
<file path=[Content_Types].xml><?xml version="1.0" encoding="utf-8"?>
<Types xmlns="http://schemas.openxmlformats.org/package/2006/content-types">
  <Default Extension="jpeg" ContentType="image/jpeg"/>
  <Default Extension="jpg" ContentType="image/pn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5" r:id="rId1"/>
  </p:sldMasterIdLst>
  <p:notesMasterIdLst>
    <p:notesMasterId r:id="rId95"/>
  </p:notesMasterIdLst>
  <p:sldIdLst>
    <p:sldId id="372" r:id="rId2"/>
    <p:sldId id="387" r:id="rId3"/>
    <p:sldId id="389" r:id="rId4"/>
    <p:sldId id="390" r:id="rId5"/>
    <p:sldId id="398" r:id="rId6"/>
    <p:sldId id="417" r:id="rId7"/>
    <p:sldId id="404" r:id="rId8"/>
    <p:sldId id="405" r:id="rId9"/>
    <p:sldId id="399" r:id="rId10"/>
    <p:sldId id="400" r:id="rId11"/>
    <p:sldId id="418" r:id="rId12"/>
    <p:sldId id="419" r:id="rId13"/>
    <p:sldId id="608" r:id="rId14"/>
    <p:sldId id="604" r:id="rId15"/>
    <p:sldId id="422" r:id="rId16"/>
    <p:sldId id="430" r:id="rId17"/>
    <p:sldId id="424" r:id="rId18"/>
    <p:sldId id="425" r:id="rId19"/>
    <p:sldId id="431" r:id="rId20"/>
    <p:sldId id="427" r:id="rId21"/>
    <p:sldId id="428" r:id="rId22"/>
    <p:sldId id="432" r:id="rId23"/>
    <p:sldId id="609" r:id="rId24"/>
    <p:sldId id="410" r:id="rId25"/>
    <p:sldId id="461" r:id="rId26"/>
    <p:sldId id="606" r:id="rId27"/>
    <p:sldId id="413" r:id="rId28"/>
    <p:sldId id="414" r:id="rId29"/>
    <p:sldId id="607" r:id="rId30"/>
    <p:sldId id="295" r:id="rId31"/>
    <p:sldId id="462" r:id="rId32"/>
    <p:sldId id="434" r:id="rId33"/>
    <p:sldId id="435" r:id="rId34"/>
    <p:sldId id="610" r:id="rId35"/>
    <p:sldId id="437" r:id="rId36"/>
    <p:sldId id="439" r:id="rId37"/>
    <p:sldId id="602" r:id="rId38"/>
    <p:sldId id="440" r:id="rId39"/>
    <p:sldId id="449" r:id="rId40"/>
    <p:sldId id="450" r:id="rId41"/>
    <p:sldId id="443" r:id="rId42"/>
    <p:sldId id="451" r:id="rId43"/>
    <p:sldId id="452" r:id="rId44"/>
    <p:sldId id="453" r:id="rId45"/>
    <p:sldId id="447" r:id="rId46"/>
    <p:sldId id="454" r:id="rId47"/>
    <p:sldId id="455" r:id="rId48"/>
    <p:sldId id="456" r:id="rId49"/>
    <p:sldId id="457" r:id="rId50"/>
    <p:sldId id="458" r:id="rId51"/>
    <p:sldId id="459" r:id="rId52"/>
    <p:sldId id="318" r:id="rId53"/>
    <p:sldId id="408" r:id="rId54"/>
    <p:sldId id="320" r:id="rId55"/>
    <p:sldId id="464" r:id="rId56"/>
    <p:sldId id="465" r:id="rId57"/>
    <p:sldId id="466" r:id="rId58"/>
    <p:sldId id="467" r:id="rId59"/>
    <p:sldId id="326" r:id="rId60"/>
    <p:sldId id="468" r:id="rId61"/>
    <p:sldId id="329" r:id="rId62"/>
    <p:sldId id="605" r:id="rId63"/>
    <p:sldId id="469" r:id="rId64"/>
    <p:sldId id="470" r:id="rId65"/>
    <p:sldId id="335" r:id="rId66"/>
    <p:sldId id="336" r:id="rId67"/>
    <p:sldId id="338" r:id="rId68"/>
    <p:sldId id="340" r:id="rId69"/>
    <p:sldId id="342" r:id="rId70"/>
    <p:sldId id="471" r:id="rId71"/>
    <p:sldId id="344" r:id="rId72"/>
    <p:sldId id="346" r:id="rId73"/>
    <p:sldId id="347" r:id="rId74"/>
    <p:sldId id="472" r:id="rId75"/>
    <p:sldId id="349" r:id="rId76"/>
    <p:sldId id="473" r:id="rId77"/>
    <p:sldId id="383" r:id="rId78"/>
    <p:sldId id="384" r:id="rId79"/>
    <p:sldId id="474" r:id="rId80"/>
    <p:sldId id="611" r:id="rId81"/>
    <p:sldId id="402" r:id="rId82"/>
    <p:sldId id="460" r:id="rId83"/>
    <p:sldId id="406" r:id="rId84"/>
    <p:sldId id="407" r:id="rId85"/>
    <p:sldId id="612" r:id="rId86"/>
    <p:sldId id="353" r:id="rId87"/>
    <p:sldId id="354" r:id="rId88"/>
    <p:sldId id="475" r:id="rId89"/>
    <p:sldId id="356" r:id="rId90"/>
    <p:sldId id="598" r:id="rId91"/>
    <p:sldId id="357" r:id="rId92"/>
    <p:sldId id="369" r:id="rId93"/>
    <p:sldId id="463" r:id="rId94"/>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AF50"/>
    <a:srgbClr val="3366FF"/>
    <a:srgbClr val="BDE3FF"/>
    <a:srgbClr val="5CB0D2"/>
    <a:srgbClr val="FDDFC5"/>
    <a:srgbClr val="B07727"/>
    <a:srgbClr val="9C97CA"/>
    <a:srgbClr val="A4A2CC"/>
    <a:srgbClr val="5CB19A"/>
    <a:srgbClr val="63B49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1108" autoAdjust="0"/>
    <p:restoredTop sz="93203" autoAdjust="0"/>
  </p:normalViewPr>
  <p:slideViewPr>
    <p:cSldViewPr snapToGrid="0">
      <p:cViewPr varScale="1">
        <p:scale>
          <a:sx n="99" d="100"/>
          <a:sy n="99" d="100"/>
        </p:scale>
        <p:origin x="600" y="8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97"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notesMaster" Target="notesMasters/notesMaster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41A3EBC-4AF7-47B5-A808-A1120AAA5087}" type="datetimeFigureOut">
              <a:rPr lang="zh-CN" altLang="en-US" smtClean="0"/>
              <a:t>2023/2/14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61A09D6-867B-4EF4-AD4D-D90790DF588E}" type="slidenum">
              <a:rPr lang="zh-CN" altLang="en-US" smtClean="0"/>
              <a:t>‹#›</a:t>
            </a:fld>
            <a:endParaRPr lang="zh-CN" altLang="en-US"/>
          </a:p>
        </p:txBody>
      </p:sp>
    </p:spTree>
    <p:extLst>
      <p:ext uri="{BB962C8B-B14F-4D97-AF65-F5344CB8AC3E}">
        <p14:creationId xmlns:p14="http://schemas.microsoft.com/office/powerpoint/2010/main" val="4623272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9E8D4A94-88A3-4267-937B-E4408BB20B4F}" type="slidenum">
              <a:rPr lang="zh-CN" altLang="en-US">
                <a:latin typeface="Times New Roman" panose="02020603050405020304" pitchFamily="18" charset="0"/>
              </a:rPr>
              <a:pPr/>
              <a:t>5</a:t>
            </a:fld>
            <a:endParaRPr lang="en-US" altLang="zh-CN">
              <a:latin typeface="Times New Roman" panose="02020603050405020304" pitchFamily="18" charset="0"/>
            </a:endParaRPr>
          </a:p>
        </p:txBody>
      </p:sp>
      <p:sp>
        <p:nvSpPr>
          <p:cNvPr id="119811" name="Rectangle 2"/>
          <p:cNvSpPr>
            <a:spLocks noGrp="1" noRot="1" noChangeAspect="1" noChangeArrowheads="1" noTextEdit="1"/>
          </p:cNvSpPr>
          <p:nvPr>
            <p:ph type="sldImg"/>
          </p:nvPr>
        </p:nvSpPr>
        <p:spPr>
          <a:ln/>
        </p:spPr>
      </p:sp>
      <p:sp>
        <p:nvSpPr>
          <p:cNvPr id="663555" name="Rectangle 3"/>
          <p:cNvSpPr>
            <a:spLocks noGrp="1" noChangeArrowheads="1"/>
          </p:cNvSpPr>
          <p:nvPr>
            <p:ph type="body" idx="1"/>
          </p:nvPr>
        </p:nvSpPr>
        <p:spPr/>
        <p:txBody>
          <a:bodyPr/>
          <a:lstStyle/>
          <a:p>
            <a:pPr eaLnBrk="1" hangingPunct="1">
              <a:defRPr/>
            </a:pPr>
            <a:endParaRPr lang="zh-CN" altLang="en-US" b="1" dirty="0">
              <a:effectLst>
                <a:outerShdw blurRad="38100" dist="38100" dir="2700000" algn="tl">
                  <a:srgbClr val="C0C0C0"/>
                </a:outerShdw>
              </a:effectLst>
            </a:endParaRPr>
          </a:p>
        </p:txBody>
      </p:sp>
    </p:spTree>
    <p:extLst>
      <p:ext uri="{BB962C8B-B14F-4D97-AF65-F5344CB8AC3E}">
        <p14:creationId xmlns:p14="http://schemas.microsoft.com/office/powerpoint/2010/main" val="14988206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寡聚酶中的亚基可以相同，也可以不同。</a:t>
            </a:r>
          </a:p>
        </p:txBody>
      </p:sp>
      <p:sp>
        <p:nvSpPr>
          <p:cNvPr id="4" name="灯片编号占位符 3"/>
          <p:cNvSpPr>
            <a:spLocks noGrp="1"/>
          </p:cNvSpPr>
          <p:nvPr>
            <p:ph type="sldNum" sz="quarter" idx="10"/>
          </p:nvPr>
        </p:nvSpPr>
        <p:spPr/>
        <p:txBody>
          <a:bodyPr/>
          <a:lstStyle/>
          <a:p>
            <a:fld id="{361A09D6-867B-4EF4-AD4D-D90790DF588E}" type="slidenum">
              <a:rPr lang="zh-CN" altLang="en-US" smtClean="0"/>
              <a:t>7</a:t>
            </a:fld>
            <a:endParaRPr lang="zh-CN" altLang="en-US"/>
          </a:p>
        </p:txBody>
      </p:sp>
    </p:spTree>
    <p:extLst>
      <p:ext uri="{BB962C8B-B14F-4D97-AF65-F5344CB8AC3E}">
        <p14:creationId xmlns:p14="http://schemas.microsoft.com/office/powerpoint/2010/main" val="35058702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D8433A85-C5D4-44E1-8280-81ED7CB11FBF}" type="slidenum">
              <a:rPr lang="zh-CN" altLang="en-US">
                <a:latin typeface="Times New Roman" panose="02020603050405020304" pitchFamily="18" charset="0"/>
              </a:rPr>
              <a:pPr/>
              <a:t>10</a:t>
            </a:fld>
            <a:endParaRPr lang="en-US" altLang="zh-CN">
              <a:latin typeface="Times New Roman" panose="02020603050405020304" pitchFamily="18" charset="0"/>
            </a:endParaRPr>
          </a:p>
        </p:txBody>
      </p:sp>
      <p:sp>
        <p:nvSpPr>
          <p:cNvPr id="120835" name="Rectangle 2"/>
          <p:cNvSpPr>
            <a:spLocks noGrp="1" noRot="1" noChangeAspect="1" noChangeArrowheads="1" noTextEdit="1"/>
          </p:cNvSpPr>
          <p:nvPr>
            <p:ph type="sldImg"/>
          </p:nvPr>
        </p:nvSpPr>
        <p:spPr>
          <a:ln/>
        </p:spPr>
      </p:sp>
      <p:sp>
        <p:nvSpPr>
          <p:cNvPr id="675843" name="Rectangle 3"/>
          <p:cNvSpPr>
            <a:spLocks noGrp="1" noChangeArrowheads="1"/>
          </p:cNvSpPr>
          <p:nvPr>
            <p:ph type="body" idx="1"/>
          </p:nvPr>
        </p:nvSpPr>
        <p:spPr/>
        <p:txBody>
          <a:bodyPr/>
          <a:lstStyle/>
          <a:p>
            <a:pPr eaLnBrk="1" hangingPunct="1">
              <a:defRPr/>
            </a:pPr>
            <a:r>
              <a:rPr lang="en-US" altLang="zh-CN" b="1">
                <a:effectLst>
                  <a:outerShdw blurRad="38100" dist="38100" dir="2700000" algn="tl">
                    <a:srgbClr val="C0C0C0"/>
                  </a:outerShdw>
                </a:effectLst>
                <a:sym typeface="Wingdings" pitchFamily="2" charset="2"/>
              </a:rPr>
              <a:t>没有</a:t>
            </a:r>
            <a:r>
              <a:rPr lang="zh-CN" altLang="en-US" b="1">
                <a:effectLst>
                  <a:outerShdw blurRad="38100" dist="38100" dir="2700000" algn="tl">
                    <a:srgbClr val="C0C0C0"/>
                  </a:outerShdw>
                </a:effectLst>
                <a:sym typeface="Wingdings" pitchFamily="2" charset="2"/>
              </a:rPr>
              <a:t>辅助因子的存在，全酶就没有活性。</a:t>
            </a:r>
            <a:endParaRPr lang="zh-CN" altLang="en-US" b="1">
              <a:effectLst>
                <a:outerShdw blurRad="38100" dist="38100" dir="2700000" algn="tl">
                  <a:srgbClr val="C0C0C0"/>
                </a:outerShdw>
              </a:effectLst>
            </a:endParaRPr>
          </a:p>
        </p:txBody>
      </p:sp>
    </p:spTree>
    <p:extLst>
      <p:ext uri="{BB962C8B-B14F-4D97-AF65-F5344CB8AC3E}">
        <p14:creationId xmlns:p14="http://schemas.microsoft.com/office/powerpoint/2010/main" val="23481276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AD0EDAC9-ED52-4A0F-B97E-8BA0BAD3D926}" type="slidenum">
              <a:rPr lang="zh-CN" altLang="en-US">
                <a:latin typeface="Times New Roman" panose="02020603050405020304" pitchFamily="18" charset="0"/>
              </a:rPr>
              <a:pPr/>
              <a:t>26</a:t>
            </a:fld>
            <a:endParaRPr lang="en-US" altLang="zh-CN">
              <a:latin typeface="Times New Roman" panose="02020603050405020304" pitchFamily="18" charset="0"/>
            </a:endParaRPr>
          </a:p>
        </p:txBody>
      </p:sp>
      <p:sp>
        <p:nvSpPr>
          <p:cNvPr id="121859" name="Rectangle 2"/>
          <p:cNvSpPr>
            <a:spLocks noGrp="1" noRot="1" noChangeAspect="1" noChangeArrowheads="1" noTextEdit="1"/>
          </p:cNvSpPr>
          <p:nvPr>
            <p:ph type="sldImg"/>
          </p:nvPr>
        </p:nvSpPr>
        <p:spPr>
          <a:ln/>
        </p:spPr>
      </p:sp>
      <p:sp>
        <p:nvSpPr>
          <p:cNvPr id="691203" name="Rectangle 3"/>
          <p:cNvSpPr>
            <a:spLocks noGrp="1" noChangeArrowheads="1"/>
          </p:cNvSpPr>
          <p:nvPr>
            <p:ph type="body" idx="1"/>
          </p:nvPr>
        </p:nvSpPr>
        <p:spPr/>
        <p:txBody>
          <a:bodyPr/>
          <a:lstStyle/>
          <a:p>
            <a:pPr eaLnBrk="1" hangingPunct="1">
              <a:defRPr/>
            </a:pPr>
            <a:r>
              <a:rPr lang="zh-CN" altLang="en-US" sz="1400" b="1">
                <a:effectLst>
                  <a:outerShdw blurRad="38100" dist="38100" dir="2700000" algn="tl">
                    <a:srgbClr val="C0C0C0"/>
                  </a:outerShdw>
                </a:effectLst>
              </a:rPr>
              <a:t>不同的酶有不同的活性中心，故对底物有严格的特异性。</a:t>
            </a:r>
          </a:p>
        </p:txBody>
      </p:sp>
    </p:spTree>
    <p:extLst>
      <p:ext uri="{BB962C8B-B14F-4D97-AF65-F5344CB8AC3E}">
        <p14:creationId xmlns:p14="http://schemas.microsoft.com/office/powerpoint/2010/main" val="39727443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酶促反应一般在常温、常压和接近中性条件下进行。</a:t>
            </a:r>
          </a:p>
        </p:txBody>
      </p:sp>
      <p:sp>
        <p:nvSpPr>
          <p:cNvPr id="4" name="灯片编号占位符 3"/>
          <p:cNvSpPr>
            <a:spLocks noGrp="1"/>
          </p:cNvSpPr>
          <p:nvPr>
            <p:ph type="sldNum" sz="quarter" idx="10"/>
          </p:nvPr>
        </p:nvSpPr>
        <p:spPr/>
        <p:txBody>
          <a:bodyPr/>
          <a:lstStyle/>
          <a:p>
            <a:fld id="{361A09D6-867B-4EF4-AD4D-D90790DF588E}" type="slidenum">
              <a:rPr lang="zh-CN" altLang="en-US" smtClean="0"/>
              <a:t>30</a:t>
            </a:fld>
            <a:endParaRPr lang="zh-CN" altLang="en-US"/>
          </a:p>
        </p:txBody>
      </p:sp>
    </p:spTree>
    <p:extLst>
      <p:ext uri="{BB962C8B-B14F-4D97-AF65-F5344CB8AC3E}">
        <p14:creationId xmlns:p14="http://schemas.microsoft.com/office/powerpoint/2010/main" val="1607238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7DC88F3C-03DE-4589-8AB3-128E0396602E}" type="slidenum">
              <a:rPr lang="zh-CN" altLang="en-US">
                <a:latin typeface="Times New Roman" panose="02020603050405020304" pitchFamily="18" charset="0"/>
              </a:rPr>
              <a:pPr/>
              <a:t>39</a:t>
            </a:fld>
            <a:endParaRPr lang="en-US" altLang="zh-CN">
              <a:latin typeface="Times New Roman" panose="02020603050405020304" pitchFamily="18" charset="0"/>
            </a:endParaRPr>
          </a:p>
        </p:txBody>
      </p:sp>
      <p:sp>
        <p:nvSpPr>
          <p:cNvPr id="123907" name="Rectangle 2"/>
          <p:cNvSpPr>
            <a:spLocks noGrp="1" noRot="1" noChangeAspect="1" noChangeArrowheads="1" noTextEdit="1"/>
          </p:cNvSpPr>
          <p:nvPr>
            <p:ph type="sldImg"/>
          </p:nvPr>
        </p:nvSpPr>
        <p:spPr>
          <a:ln/>
        </p:spPr>
      </p:sp>
      <p:sp>
        <p:nvSpPr>
          <p:cNvPr id="726019" name="Rectangle 3"/>
          <p:cNvSpPr>
            <a:spLocks noGrp="1" noChangeArrowheads="1"/>
          </p:cNvSpPr>
          <p:nvPr>
            <p:ph type="body" idx="1"/>
          </p:nvPr>
        </p:nvSpPr>
        <p:spPr/>
        <p:txBody>
          <a:bodyPr/>
          <a:lstStyle/>
          <a:p>
            <a:pPr eaLnBrk="1" hangingPunct="1">
              <a:defRPr/>
            </a:pPr>
            <a:r>
              <a:rPr lang="zh-CN" altLang="en-US" b="1">
                <a:effectLst>
                  <a:outerShdw blurRad="38100" dist="38100" dir="2700000" algn="tl">
                    <a:srgbClr val="C0C0C0"/>
                  </a:outerShdw>
                </a:effectLst>
              </a:rPr>
              <a:t>锁与钥匙假说：酶与底物的结合如同锁与钥匙的关系。</a:t>
            </a:r>
          </a:p>
        </p:txBody>
      </p:sp>
    </p:spTree>
    <p:extLst>
      <p:ext uri="{BB962C8B-B14F-4D97-AF65-F5344CB8AC3E}">
        <p14:creationId xmlns:p14="http://schemas.microsoft.com/office/powerpoint/2010/main" val="36179292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355C91FD-A567-42F1-B173-B75B1EB1A1C9}" type="slidenum">
              <a:rPr lang="zh-CN" altLang="en-US">
                <a:latin typeface="Times New Roman" panose="02020603050405020304" pitchFamily="18" charset="0"/>
              </a:rPr>
              <a:pPr/>
              <a:t>40</a:t>
            </a:fld>
            <a:endParaRPr lang="en-US" altLang="zh-CN">
              <a:latin typeface="Times New Roman" panose="02020603050405020304" pitchFamily="18" charset="0"/>
            </a:endParaRPr>
          </a:p>
        </p:txBody>
      </p:sp>
      <p:sp>
        <p:nvSpPr>
          <p:cNvPr id="124931" name="Rectangle 2"/>
          <p:cNvSpPr>
            <a:spLocks noGrp="1" noRot="1" noChangeAspect="1" noChangeArrowheads="1" noTextEdit="1"/>
          </p:cNvSpPr>
          <p:nvPr>
            <p:ph type="sldImg"/>
          </p:nvPr>
        </p:nvSpPr>
        <p:spPr>
          <a:ln/>
        </p:spPr>
      </p:sp>
      <p:sp>
        <p:nvSpPr>
          <p:cNvPr id="728067" name="Rectangle 3"/>
          <p:cNvSpPr>
            <a:spLocks noGrp="1" noChangeArrowheads="1"/>
          </p:cNvSpPr>
          <p:nvPr>
            <p:ph type="body" idx="1"/>
          </p:nvPr>
        </p:nvSpPr>
        <p:spPr/>
        <p:txBody>
          <a:bodyPr/>
          <a:lstStyle/>
          <a:p>
            <a:pPr eaLnBrk="1" hangingPunct="1">
              <a:defRPr/>
            </a:pPr>
            <a:r>
              <a:rPr lang="zh-CN" altLang="en-US" b="1" dirty="0">
                <a:effectLst>
                  <a:outerShdw blurRad="38100" dist="38100" dir="2700000" algn="tl">
                    <a:srgbClr val="C0C0C0"/>
                  </a:outerShdw>
                </a:effectLst>
              </a:rPr>
              <a:t>诱导契合假说：酶与底物的结合不是锁与钥匙的机械关系，而是当底物与酶相互靠近时，其结构相互诱导、相互变形和相互适应，进而相互结合。酶的构象改变有利于底物的结合；底物在酶的诱导下也发生变形，处于不稳定的过渡态。</a:t>
            </a:r>
          </a:p>
        </p:txBody>
      </p:sp>
    </p:spTree>
    <p:extLst>
      <p:ext uri="{BB962C8B-B14F-4D97-AF65-F5344CB8AC3E}">
        <p14:creationId xmlns:p14="http://schemas.microsoft.com/office/powerpoint/2010/main" val="34290788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最适</a:t>
            </a:r>
            <a:r>
              <a:rPr lang="en-US" altLang="zh-CN" dirty="0"/>
              <a:t>pH</a:t>
            </a:r>
            <a:r>
              <a:rPr lang="zh-CN" altLang="en-US" dirty="0"/>
              <a:t>不是酶的特征常数，受</a:t>
            </a:r>
            <a:r>
              <a:rPr lang="en-US" altLang="zh-CN" dirty="0"/>
              <a:t>〔S〕</a:t>
            </a:r>
            <a:r>
              <a:rPr lang="zh-CN" altLang="en-US" dirty="0"/>
              <a:t>、缓冲液的种类与浓度、酶的纯度等影响。</a:t>
            </a:r>
          </a:p>
        </p:txBody>
      </p:sp>
      <p:sp>
        <p:nvSpPr>
          <p:cNvPr id="4" name="灯片编号占位符 3"/>
          <p:cNvSpPr>
            <a:spLocks noGrp="1"/>
          </p:cNvSpPr>
          <p:nvPr>
            <p:ph type="sldNum" sz="quarter" idx="10"/>
          </p:nvPr>
        </p:nvSpPr>
        <p:spPr/>
        <p:txBody>
          <a:bodyPr/>
          <a:lstStyle/>
          <a:p>
            <a:fld id="{361A09D6-867B-4EF4-AD4D-D90790DF588E}" type="slidenum">
              <a:rPr lang="zh-CN" altLang="en-US" smtClean="0"/>
              <a:t>63</a:t>
            </a:fld>
            <a:endParaRPr lang="zh-CN" altLang="en-US"/>
          </a:p>
        </p:txBody>
      </p:sp>
    </p:spTree>
    <p:extLst>
      <p:ext uri="{BB962C8B-B14F-4D97-AF65-F5344CB8AC3E}">
        <p14:creationId xmlns:p14="http://schemas.microsoft.com/office/powerpoint/2010/main" val="1025362302"/>
      </p:ext>
    </p:extLst>
  </p:cSld>
  <p:clrMapOvr>
    <a:masterClrMapping/>
  </p:clrMapOvr>
</p:notes>
</file>

<file path=ppt/slideLayouts/_rels/slideLayout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4.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2.png"/></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
        <p:nvSpPr>
          <p:cNvPr id="7" name="Rectangle 6"/>
          <p:cNvSpPr/>
          <p:nvPr/>
        </p:nvSpPr>
        <p:spPr>
          <a:xfrm>
            <a:off x="920834" y="1346946"/>
            <a:ext cx="10222992" cy="80683"/>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6200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920834" y="4299696"/>
            <a:ext cx="10222992" cy="80683"/>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175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920834" y="1484779"/>
            <a:ext cx="10222992" cy="2743200"/>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0" name="Group 9"/>
          <p:cNvGrpSpPr/>
          <p:nvPr/>
        </p:nvGrpSpPr>
        <p:grpSpPr>
          <a:xfrm>
            <a:off x="9649215" y="4068923"/>
            <a:ext cx="1080904" cy="1080902"/>
            <a:chOff x="9685338" y="4460675"/>
            <a:chExt cx="1080904" cy="1080902"/>
          </a:xfrm>
        </p:grpSpPr>
        <p:sp>
          <p:nvSpPr>
            <p:cNvPr id="11" name="Oval 10"/>
            <p:cNvSpPr/>
            <p:nvPr/>
          </p:nvSpPr>
          <p:spPr>
            <a:xfrm>
              <a:off x="9685338" y="4460675"/>
              <a:ext cx="1080904" cy="1080902"/>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Layer>
                    </a14:imgProps>
                  </a:ext>
                </a:extLst>
              </a:blip>
              <a:srcRect/>
              <a:tile tx="0" ty="0" sx="85000" sy="85000" flip="none" algn="tl"/>
            </a:blipFill>
            <a:ln w="25400" cap="flat" cmpd="sng" algn="ctr">
              <a:noFill/>
              <a:prstDash val="solid"/>
            </a:ln>
            <a:effectLst/>
          </p:spPr>
        </p:sp>
        <p:sp>
          <p:nvSpPr>
            <p:cNvPr id="12" name="Oval 11"/>
            <p:cNvSpPr/>
            <p:nvPr/>
          </p:nvSpPr>
          <p:spPr>
            <a:xfrm>
              <a:off x="9793429" y="4568765"/>
              <a:ext cx="864723" cy="864722"/>
            </a:xfrm>
            <a:prstGeom prst="ellipse">
              <a:avLst/>
            </a:prstGeom>
            <a:noFill/>
            <a:ln w="25400" cap="flat" cmpd="sng" algn="ctr">
              <a:solidFill>
                <a:sysClr val="window" lastClr="FFFFFF"/>
              </a:solidFill>
              <a:prstDash val="solid"/>
            </a:ln>
            <a:effectLst/>
          </p:spPr>
        </p:sp>
      </p:grpSp>
      <p:sp>
        <p:nvSpPr>
          <p:cNvPr id="2" name="Title 1"/>
          <p:cNvSpPr>
            <a:spLocks noGrp="1"/>
          </p:cNvSpPr>
          <p:nvPr>
            <p:ph type="ctrTitle"/>
          </p:nvPr>
        </p:nvSpPr>
        <p:spPr>
          <a:xfrm>
            <a:off x="1051560" y="1432223"/>
            <a:ext cx="9966960" cy="3035808"/>
          </a:xfrm>
        </p:spPr>
        <p:txBody>
          <a:bodyPr anchor="ctr">
            <a:noAutofit/>
          </a:bodyPr>
          <a:lstStyle>
            <a:lvl1pPr algn="l">
              <a:lnSpc>
                <a:spcPct val="80000"/>
              </a:lnSpc>
              <a:defRPr sz="9600" cap="all" baseline="0">
                <a:blipFill dpi="0" rotWithShape="1">
                  <a:blip r:embed="rId4"/>
                  <a:srcRect/>
                  <a:tile tx="6350" ty="-127000" sx="65000" sy="64000" flip="none" algn="tl"/>
                </a:blipFill>
              </a:defRPr>
            </a:lvl1pPr>
          </a:lstStyle>
          <a:p>
            <a:r>
              <a:rPr lang="zh-CN" altLang="en-US"/>
              <a:t>单击此处编辑母版标题样式</a:t>
            </a:r>
            <a:endParaRPr lang="en-US" dirty="0"/>
          </a:p>
        </p:txBody>
      </p:sp>
      <p:sp>
        <p:nvSpPr>
          <p:cNvPr id="3" name="Subtitle 2"/>
          <p:cNvSpPr>
            <a:spLocks noGrp="1"/>
          </p:cNvSpPr>
          <p:nvPr>
            <p:ph type="subTitle" idx="1"/>
          </p:nvPr>
        </p:nvSpPr>
        <p:spPr>
          <a:xfrm>
            <a:off x="1069848" y="4389120"/>
            <a:ext cx="7891272" cy="1069848"/>
          </a:xfrm>
        </p:spPr>
        <p:txBody>
          <a:bodyPr>
            <a:normAutofit/>
          </a:bodyPr>
          <a:lstStyle>
            <a:lvl1pPr marL="0" indent="0" algn="l">
              <a:buNone/>
              <a:defRPr sz="2200">
                <a:solidFill>
                  <a:schemeClr val="tx1"/>
                </a:solidFill>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41F29B69-61BC-42D7-9FAF-19D12B6812FF}" type="datetimeFigureOut">
              <a:rPr lang="zh-CN" altLang="en-US" smtClean="0"/>
              <a:t>2023/2/14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a:xfrm>
            <a:off x="9592733" y="4289334"/>
            <a:ext cx="1193868" cy="640080"/>
          </a:xfrm>
        </p:spPr>
        <p:txBody>
          <a:bodyPr/>
          <a:lstStyle>
            <a:lvl1pPr>
              <a:defRPr sz="2800"/>
            </a:lvl1pPr>
          </a:lstStyle>
          <a:p>
            <a:fld id="{B8336C54-8256-4966-AC90-743BD0B48381}" type="slidenum">
              <a:rPr lang="zh-CN" altLang="en-US" smtClean="0"/>
              <a:t>‹#›</a:t>
            </a:fld>
            <a:endParaRPr lang="zh-CN" altLang="en-US"/>
          </a:p>
        </p:txBody>
      </p:sp>
      <p:pic>
        <p:nvPicPr>
          <p:cNvPr id="13" name="图片 11"/>
          <p:cNvPicPr>
            <a:picLocks noChangeAspect="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9631910" y="56620"/>
            <a:ext cx="24923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0729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41F29B69-61BC-42D7-9FAF-19D12B6812FF}" type="datetimeFigureOut">
              <a:rPr lang="zh-CN" altLang="en-US" smtClean="0"/>
              <a:t>2023/2/14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B8336C54-8256-4966-AC90-743BD0B48381}" type="slidenum">
              <a:rPr lang="zh-CN" altLang="en-US" smtClean="0"/>
              <a:t>‹#›</a:t>
            </a:fld>
            <a:endParaRPr lang="zh-CN" altLang="en-US"/>
          </a:p>
        </p:txBody>
      </p:sp>
    </p:spTree>
    <p:extLst>
      <p:ext uri="{BB962C8B-B14F-4D97-AF65-F5344CB8AC3E}">
        <p14:creationId xmlns:p14="http://schemas.microsoft.com/office/powerpoint/2010/main" val="15408503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533400"/>
            <a:ext cx="2552700" cy="5638800"/>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1066800" y="533400"/>
            <a:ext cx="7505700" cy="563880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41F29B69-61BC-42D7-9FAF-19D12B6812FF}" type="datetimeFigureOut">
              <a:rPr lang="zh-CN" altLang="en-US" smtClean="0"/>
              <a:t>2023/2/14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B8336C54-8256-4966-AC90-743BD0B48381}" type="slidenum">
              <a:rPr lang="zh-CN" altLang="en-US" smtClean="0"/>
              <a:t>‹#›</a:t>
            </a:fld>
            <a:endParaRPr lang="zh-CN" altLang="en-US"/>
          </a:p>
        </p:txBody>
      </p:sp>
    </p:spTree>
    <p:extLst>
      <p:ext uri="{BB962C8B-B14F-4D97-AF65-F5344CB8AC3E}">
        <p14:creationId xmlns:p14="http://schemas.microsoft.com/office/powerpoint/2010/main" val="29102920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609600" y="457200"/>
            <a:ext cx="10972800" cy="54102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 name="Rectangle 2"/>
          <p:cNvSpPr>
            <a:spLocks noGrp="1" noChangeArrowheads="1"/>
          </p:cNvSpPr>
          <p:nvPr>
            <p:ph type="ftr" sz="quarter" idx="10"/>
          </p:nvPr>
        </p:nvSpPr>
        <p:spPr>
          <a:ln/>
        </p:spPr>
        <p:txBody>
          <a:bodyPr/>
          <a:lstStyle>
            <a:lvl1pPr>
              <a:defRPr/>
            </a:lvl1pPr>
          </a:lstStyle>
          <a:p>
            <a:pPr>
              <a:defRPr/>
            </a:pPr>
            <a:endParaRPr lang="en-US" altLang="zh-CN"/>
          </a:p>
        </p:txBody>
      </p:sp>
      <p:sp>
        <p:nvSpPr>
          <p:cNvPr id="4" name="Rectangle 3"/>
          <p:cNvSpPr>
            <a:spLocks noGrp="1" noChangeArrowheads="1"/>
          </p:cNvSpPr>
          <p:nvPr>
            <p:ph type="sldNum" sz="quarter" idx="11"/>
          </p:nvPr>
        </p:nvSpPr>
        <p:spPr>
          <a:ln/>
        </p:spPr>
        <p:txBody>
          <a:bodyPr/>
          <a:lstStyle>
            <a:lvl1pPr>
              <a:defRPr/>
            </a:lvl1pPr>
          </a:lstStyle>
          <a:p>
            <a:fld id="{E9D64875-3092-44BC-BEDE-D8BE6255FAE2}" type="slidenum">
              <a:rPr lang="zh-CN" altLang="en-US"/>
              <a:pPr/>
              <a:t>‹#›</a:t>
            </a:fld>
            <a:endParaRPr lang="en-US" altLang="zh-CN"/>
          </a:p>
        </p:txBody>
      </p:sp>
      <p:sp>
        <p:nvSpPr>
          <p:cNvPr id="5" name="Rectangle 16"/>
          <p:cNvSpPr>
            <a:spLocks noGrp="1" noChangeArrowheads="1"/>
          </p:cNvSpPr>
          <p:nvPr>
            <p:ph type="dt" sz="half" idx="12"/>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111350919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p:spPr>
        <p:txBody>
          <a:bodyPr/>
          <a:lstStyle/>
          <a:p>
            <a:r>
              <a:rPr lang="zh-CN" altLang="en-US"/>
              <a:t>单击此处编辑母版标题样式</a:t>
            </a:r>
          </a:p>
        </p:txBody>
      </p:sp>
      <p:sp>
        <p:nvSpPr>
          <p:cNvPr id="3" name="文本占位符 2"/>
          <p:cNvSpPr>
            <a:spLocks noGrp="1"/>
          </p:cNvSpPr>
          <p:nvPr>
            <p:ph type="body" sz="half" idx="1"/>
          </p:nvPr>
        </p:nvSpPr>
        <p:spPr>
          <a:xfrm>
            <a:off x="609600" y="1981200"/>
            <a:ext cx="5384800" cy="38862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97600" y="1981200"/>
            <a:ext cx="5384800" cy="38862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ltLang="zh-CN"/>
          </a:p>
        </p:txBody>
      </p:sp>
      <p:sp>
        <p:nvSpPr>
          <p:cNvPr id="6" name="Rectangle 3"/>
          <p:cNvSpPr>
            <a:spLocks noGrp="1" noChangeArrowheads="1"/>
          </p:cNvSpPr>
          <p:nvPr>
            <p:ph type="sldNum" sz="quarter" idx="11"/>
          </p:nvPr>
        </p:nvSpPr>
        <p:spPr>
          <a:ln/>
        </p:spPr>
        <p:txBody>
          <a:bodyPr/>
          <a:lstStyle>
            <a:lvl1pPr>
              <a:defRPr/>
            </a:lvl1pPr>
          </a:lstStyle>
          <a:p>
            <a:fld id="{6141EEF3-2C28-465B-AFF6-E678DA364586}" type="slidenum">
              <a:rPr lang="zh-CN" altLang="en-US"/>
              <a:pPr/>
              <a:t>‹#›</a:t>
            </a:fld>
            <a:endParaRPr lang="en-US" altLang="zh-CN"/>
          </a:p>
        </p:txBody>
      </p:sp>
      <p:sp>
        <p:nvSpPr>
          <p:cNvPr id="7" name="Rectangle 16"/>
          <p:cNvSpPr>
            <a:spLocks noGrp="1" noChangeArrowheads="1"/>
          </p:cNvSpPr>
          <p:nvPr>
            <p:ph type="dt" sz="half" idx="12"/>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40948796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bl">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p:spPr>
        <p:txBody>
          <a:bodyPr/>
          <a:lstStyle/>
          <a:p>
            <a:r>
              <a:rPr lang="zh-CN" altLang="en-US"/>
              <a:t>单击此处编辑母版标题样式</a:t>
            </a:r>
          </a:p>
        </p:txBody>
      </p:sp>
      <p:sp>
        <p:nvSpPr>
          <p:cNvPr id="3" name="表格占位符 2"/>
          <p:cNvSpPr>
            <a:spLocks noGrp="1"/>
          </p:cNvSpPr>
          <p:nvPr>
            <p:ph type="tbl" idx="1"/>
          </p:nvPr>
        </p:nvSpPr>
        <p:spPr>
          <a:xfrm>
            <a:off x="609600" y="1981200"/>
            <a:ext cx="10972800" cy="3886200"/>
          </a:xfrm>
        </p:spPr>
        <p:txBody>
          <a:bodyPr/>
          <a:lstStyle/>
          <a:p>
            <a:pPr lvl="0"/>
            <a:endParaRPr lang="zh-CN" altLang="en-US" noProof="0"/>
          </a:p>
        </p:txBody>
      </p:sp>
      <p:sp>
        <p:nvSpPr>
          <p:cNvPr id="4" name="Rectangle 2"/>
          <p:cNvSpPr>
            <a:spLocks noGrp="1" noChangeArrowheads="1"/>
          </p:cNvSpPr>
          <p:nvPr>
            <p:ph type="ftr" sz="quarter" idx="10"/>
          </p:nvPr>
        </p:nvSpPr>
        <p:spPr>
          <a:ln/>
        </p:spPr>
        <p:txBody>
          <a:bodyPr/>
          <a:lstStyle>
            <a:lvl1pPr>
              <a:defRPr/>
            </a:lvl1pPr>
          </a:lstStyle>
          <a:p>
            <a:pPr>
              <a:defRPr/>
            </a:pPr>
            <a:endParaRPr lang="en-US" altLang="zh-CN"/>
          </a:p>
        </p:txBody>
      </p:sp>
      <p:sp>
        <p:nvSpPr>
          <p:cNvPr id="5" name="Rectangle 3"/>
          <p:cNvSpPr>
            <a:spLocks noGrp="1" noChangeArrowheads="1"/>
          </p:cNvSpPr>
          <p:nvPr>
            <p:ph type="sldNum" sz="quarter" idx="11"/>
          </p:nvPr>
        </p:nvSpPr>
        <p:spPr>
          <a:ln/>
        </p:spPr>
        <p:txBody>
          <a:bodyPr/>
          <a:lstStyle>
            <a:lvl1pPr>
              <a:defRPr/>
            </a:lvl1pPr>
          </a:lstStyle>
          <a:p>
            <a:fld id="{E1DE784C-4415-4F56-9B34-1430BB303EF6}" type="slidenum">
              <a:rPr lang="zh-CN" altLang="en-US"/>
              <a:pPr/>
              <a:t>‹#›</a:t>
            </a:fld>
            <a:endParaRPr lang="en-US" altLang="zh-CN"/>
          </a:p>
        </p:txBody>
      </p:sp>
      <p:sp>
        <p:nvSpPr>
          <p:cNvPr id="6" name="Rectangle 16"/>
          <p:cNvSpPr>
            <a:spLocks noGrp="1" noChangeArrowheads="1"/>
          </p:cNvSpPr>
          <p:nvPr>
            <p:ph type="dt" sz="half" idx="12"/>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20963075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xOverObj">
  <p:cSld name="标题和文本在内容之上">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p:spPr>
        <p:txBody>
          <a:bodyPr/>
          <a:lstStyle/>
          <a:p>
            <a:r>
              <a:rPr lang="zh-CN" altLang="en-US"/>
              <a:t>单击此处编辑母版标题样式</a:t>
            </a:r>
          </a:p>
        </p:txBody>
      </p:sp>
      <p:sp>
        <p:nvSpPr>
          <p:cNvPr id="3" name="文本占位符 2"/>
          <p:cNvSpPr>
            <a:spLocks noGrp="1"/>
          </p:cNvSpPr>
          <p:nvPr>
            <p:ph type="body" sz="half" idx="1"/>
          </p:nvPr>
        </p:nvSpPr>
        <p:spPr>
          <a:xfrm>
            <a:off x="609600" y="1981200"/>
            <a:ext cx="10972800" cy="18669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09600" y="4000500"/>
            <a:ext cx="10972800" cy="18669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ltLang="zh-CN"/>
          </a:p>
        </p:txBody>
      </p:sp>
      <p:sp>
        <p:nvSpPr>
          <p:cNvPr id="6" name="Rectangle 3"/>
          <p:cNvSpPr>
            <a:spLocks noGrp="1" noChangeArrowheads="1"/>
          </p:cNvSpPr>
          <p:nvPr>
            <p:ph type="sldNum" sz="quarter" idx="11"/>
          </p:nvPr>
        </p:nvSpPr>
        <p:spPr>
          <a:ln/>
        </p:spPr>
        <p:txBody>
          <a:bodyPr/>
          <a:lstStyle>
            <a:lvl1pPr>
              <a:defRPr/>
            </a:lvl1pPr>
          </a:lstStyle>
          <a:p>
            <a:fld id="{BBF90B70-E854-4646-BD7B-E20FEA9D2777}" type="slidenum">
              <a:rPr lang="zh-CN" altLang="en-US"/>
              <a:pPr/>
              <a:t>‹#›</a:t>
            </a:fld>
            <a:endParaRPr lang="en-US" altLang="zh-CN"/>
          </a:p>
        </p:txBody>
      </p:sp>
      <p:sp>
        <p:nvSpPr>
          <p:cNvPr id="7" name="Rectangle 16"/>
          <p:cNvSpPr>
            <a:spLocks noGrp="1" noChangeArrowheads="1"/>
          </p:cNvSpPr>
          <p:nvPr>
            <p:ph type="dt" sz="half" idx="12"/>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10480460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41F29B69-61BC-42D7-9FAF-19D12B6812FF}" type="datetimeFigureOut">
              <a:rPr lang="zh-CN" altLang="en-US" smtClean="0"/>
              <a:t>2023/2/14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B8336C54-8256-4966-AC90-743BD0B48381}" type="slidenum">
              <a:rPr lang="zh-CN" altLang="en-US" smtClean="0"/>
              <a:t>‹#›</a:t>
            </a:fld>
            <a:endParaRPr lang="zh-CN" altLang="en-US"/>
          </a:p>
        </p:txBody>
      </p:sp>
    </p:spTree>
    <p:extLst>
      <p:ext uri="{BB962C8B-B14F-4D97-AF65-F5344CB8AC3E}">
        <p14:creationId xmlns:p14="http://schemas.microsoft.com/office/powerpoint/2010/main" val="61369177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节标题">
    <p:spTree>
      <p:nvGrpSpPr>
        <p:cNvPr id="1" name=""/>
        <p:cNvGrpSpPr/>
        <p:nvPr/>
      </p:nvGrpSpPr>
      <p:grpSpPr>
        <a:xfrm>
          <a:off x="0" y="0"/>
          <a:ext cx="0" cy="0"/>
          <a:chOff x="0" y="0"/>
          <a:chExt cx="0" cy="0"/>
        </a:xfrm>
      </p:grpSpPr>
      <p:sp>
        <p:nvSpPr>
          <p:cNvPr id="7" name="Rectangle 6"/>
          <p:cNvSpPr/>
          <p:nvPr/>
        </p:nvSpPr>
        <p:spPr>
          <a:xfrm>
            <a:off x="0" y="4917989"/>
            <a:ext cx="12192000" cy="1940010"/>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2167128" y="1225296"/>
            <a:ext cx="9281160" cy="3520440"/>
          </a:xfrm>
        </p:spPr>
        <p:txBody>
          <a:bodyPr anchor="ctr">
            <a:normAutofit/>
          </a:bodyPr>
          <a:lstStyle>
            <a:lvl1pPr>
              <a:lnSpc>
                <a:spcPct val="80000"/>
              </a:lnSpc>
              <a:defRPr sz="8000" b="0"/>
            </a:lvl1pPr>
          </a:lstStyle>
          <a:p>
            <a:r>
              <a:rPr lang="zh-CN" altLang="en-US"/>
              <a:t>单击此处编辑母版标题样式</a:t>
            </a:r>
            <a:endParaRPr lang="en-US" dirty="0"/>
          </a:p>
        </p:txBody>
      </p:sp>
      <p:sp>
        <p:nvSpPr>
          <p:cNvPr id="3" name="Text Placeholder 2"/>
          <p:cNvSpPr>
            <a:spLocks noGrp="1"/>
          </p:cNvSpPr>
          <p:nvPr>
            <p:ph type="body" idx="1"/>
          </p:nvPr>
        </p:nvSpPr>
        <p:spPr>
          <a:xfrm>
            <a:off x="2165774" y="5020056"/>
            <a:ext cx="9052560" cy="1066800"/>
          </a:xfrm>
        </p:spPr>
        <p:txBody>
          <a:bodyPr anchor="t">
            <a:normAutofit/>
          </a:bodyPr>
          <a:lstStyle>
            <a:lvl1pPr marL="0" indent="0">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a:xfrm>
            <a:off x="8593667" y="6272784"/>
            <a:ext cx="2644309" cy="365125"/>
          </a:xfrm>
        </p:spPr>
        <p:txBody>
          <a:bodyPr/>
          <a:lstStyle/>
          <a:p>
            <a:fld id="{41F29B69-61BC-42D7-9FAF-19D12B6812FF}" type="datetimeFigureOut">
              <a:rPr lang="zh-CN" altLang="en-US" smtClean="0"/>
              <a:t>2023/2/14</a:t>
            </a:fld>
            <a:endParaRPr lang="zh-CN" altLang="en-US"/>
          </a:p>
        </p:txBody>
      </p:sp>
      <p:sp>
        <p:nvSpPr>
          <p:cNvPr id="5" name="Footer Placeholder 4"/>
          <p:cNvSpPr>
            <a:spLocks noGrp="1"/>
          </p:cNvSpPr>
          <p:nvPr>
            <p:ph type="ftr" sz="quarter" idx="11"/>
          </p:nvPr>
        </p:nvSpPr>
        <p:spPr>
          <a:xfrm>
            <a:off x="2182708" y="6272784"/>
            <a:ext cx="6327648" cy="365125"/>
          </a:xfrm>
        </p:spPr>
        <p:txBody>
          <a:bodyPr/>
          <a:lstStyle/>
          <a:p>
            <a:endParaRPr lang="zh-CN" altLang="en-US"/>
          </a:p>
        </p:txBody>
      </p:sp>
      <p:grpSp>
        <p:nvGrpSpPr>
          <p:cNvPr id="8" name="Group 7"/>
          <p:cNvGrpSpPr/>
          <p:nvPr/>
        </p:nvGrpSpPr>
        <p:grpSpPr>
          <a:xfrm>
            <a:off x="897399" y="2325848"/>
            <a:ext cx="1080904" cy="1080902"/>
            <a:chOff x="9685338" y="4460675"/>
            <a:chExt cx="1080904" cy="1080902"/>
          </a:xfrm>
        </p:grpSpPr>
        <p:sp>
          <p:nvSpPr>
            <p:cNvPr id="9" name="Oval 8"/>
            <p:cNvSpPr/>
            <p:nvPr/>
          </p:nvSpPr>
          <p:spPr>
            <a:xfrm>
              <a:off x="9685338" y="4460675"/>
              <a:ext cx="1080904" cy="1080902"/>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Layer>
                    </a14:imgProps>
                  </a:ext>
                </a:extLst>
              </a:blip>
              <a:srcRect/>
              <a:tile tx="0" ty="0" sx="85000" sy="85000" flip="none" algn="tl"/>
            </a:blipFill>
            <a:ln w="25400" cap="flat" cmpd="sng" algn="ctr">
              <a:noFill/>
              <a:prstDash val="solid"/>
            </a:ln>
            <a:effectLst/>
          </p:spPr>
        </p:sp>
        <p:sp>
          <p:nvSpPr>
            <p:cNvPr id="10" name="Oval 9"/>
            <p:cNvSpPr/>
            <p:nvPr/>
          </p:nvSpPr>
          <p:spPr>
            <a:xfrm>
              <a:off x="9793429" y="4568765"/>
              <a:ext cx="864723" cy="864722"/>
            </a:xfrm>
            <a:prstGeom prst="ellipse">
              <a:avLst/>
            </a:prstGeom>
            <a:noFill/>
            <a:ln w="25400" cap="flat" cmpd="sng" algn="ctr">
              <a:solidFill>
                <a:sysClr val="window" lastClr="FFFFFF"/>
              </a:solidFill>
              <a:prstDash val="solid"/>
            </a:ln>
            <a:effectLst/>
          </p:spPr>
        </p:sp>
      </p:grpSp>
      <p:sp>
        <p:nvSpPr>
          <p:cNvPr id="6" name="Slide Number Placeholder 5"/>
          <p:cNvSpPr>
            <a:spLocks noGrp="1"/>
          </p:cNvSpPr>
          <p:nvPr>
            <p:ph type="sldNum" sz="quarter" idx="12"/>
          </p:nvPr>
        </p:nvSpPr>
        <p:spPr>
          <a:xfrm>
            <a:off x="843702" y="2506133"/>
            <a:ext cx="1188298" cy="720332"/>
          </a:xfrm>
        </p:spPr>
        <p:txBody>
          <a:bodyPr/>
          <a:lstStyle>
            <a:lvl1pPr>
              <a:defRPr sz="2800"/>
            </a:lvl1pPr>
          </a:lstStyle>
          <a:p>
            <a:fld id="{B8336C54-8256-4966-AC90-743BD0B48381}" type="slidenum">
              <a:rPr lang="zh-CN" altLang="en-US" smtClean="0"/>
              <a:t>‹#›</a:t>
            </a:fld>
            <a:endParaRPr lang="zh-CN" altLang="en-US"/>
          </a:p>
        </p:txBody>
      </p:sp>
      <p:pic>
        <p:nvPicPr>
          <p:cNvPr id="11" name="图片 11"/>
          <p:cNvPicPr>
            <a:picLocks noChangeAspect="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9631910" y="56620"/>
            <a:ext cx="24923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10759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1069848" y="2194560"/>
            <a:ext cx="4754880" cy="39776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6364224" y="2194560"/>
            <a:ext cx="4754880" cy="39776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41F29B69-61BC-42D7-9FAF-19D12B6812FF}" type="datetimeFigureOut">
              <a:rPr lang="zh-CN" altLang="en-US" smtClean="0"/>
              <a:t>2023/2/14</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B8336C54-8256-4966-AC90-743BD0B48381}" type="slidenum">
              <a:rPr lang="zh-CN" altLang="en-US" smtClean="0"/>
              <a:t>‹#›</a:t>
            </a:fld>
            <a:endParaRPr lang="zh-CN" altLang="en-US"/>
          </a:p>
        </p:txBody>
      </p:sp>
    </p:spTree>
    <p:extLst>
      <p:ext uri="{BB962C8B-B14F-4D97-AF65-F5344CB8AC3E}">
        <p14:creationId xmlns:p14="http://schemas.microsoft.com/office/powerpoint/2010/main" val="15273612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1066800"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Content Placeholder 3"/>
          <p:cNvSpPr>
            <a:spLocks noGrp="1"/>
          </p:cNvSpPr>
          <p:nvPr>
            <p:ph sz="half" idx="2"/>
          </p:nvPr>
        </p:nvSpPr>
        <p:spPr>
          <a:xfrm>
            <a:off x="1069848"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6364224"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Content Placeholder 5"/>
          <p:cNvSpPr>
            <a:spLocks noGrp="1"/>
          </p:cNvSpPr>
          <p:nvPr>
            <p:ph sz="quarter" idx="4"/>
          </p:nvPr>
        </p:nvSpPr>
        <p:spPr>
          <a:xfrm>
            <a:off x="6364224"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41F29B69-61BC-42D7-9FAF-19D12B6812FF}" type="datetimeFigureOut">
              <a:rPr lang="zh-CN" altLang="en-US" smtClean="0"/>
              <a:t>2023/2/14</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B8336C54-8256-4966-AC90-743BD0B48381}" type="slidenum">
              <a:rPr lang="zh-CN" altLang="en-US" smtClean="0"/>
              <a:t>‹#›</a:t>
            </a:fld>
            <a:endParaRPr lang="zh-CN" altLang="en-US"/>
          </a:p>
        </p:txBody>
      </p:sp>
    </p:spTree>
    <p:extLst>
      <p:ext uri="{BB962C8B-B14F-4D97-AF65-F5344CB8AC3E}">
        <p14:creationId xmlns:p14="http://schemas.microsoft.com/office/powerpoint/2010/main" val="20969729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41F29B69-61BC-42D7-9FAF-19D12B6812FF}" type="datetimeFigureOut">
              <a:rPr lang="zh-CN" altLang="en-US" smtClean="0"/>
              <a:t>2023/2/14</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B8336C54-8256-4966-AC90-743BD0B48381}" type="slidenum">
              <a:rPr lang="zh-CN" altLang="en-US" smtClean="0"/>
              <a:t>‹#›</a:t>
            </a:fld>
            <a:endParaRPr lang="zh-CN" altLang="en-US"/>
          </a:p>
        </p:txBody>
      </p:sp>
    </p:spTree>
    <p:extLst>
      <p:ext uri="{BB962C8B-B14F-4D97-AF65-F5344CB8AC3E}">
        <p14:creationId xmlns:p14="http://schemas.microsoft.com/office/powerpoint/2010/main" val="6982776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1F29B69-61BC-42D7-9FAF-19D12B6812FF}" type="datetimeFigureOut">
              <a:rPr lang="zh-CN" altLang="en-US" smtClean="0"/>
              <a:t>2023/2/14</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B8336C54-8256-4966-AC90-743BD0B48381}" type="slidenum">
              <a:rPr lang="zh-CN" altLang="en-US" smtClean="0"/>
              <a:t>‹#›</a:t>
            </a:fld>
            <a:endParaRPr lang="zh-CN" altLang="en-US"/>
          </a:p>
        </p:txBody>
      </p:sp>
    </p:spTree>
    <p:extLst>
      <p:ext uri="{BB962C8B-B14F-4D97-AF65-F5344CB8AC3E}">
        <p14:creationId xmlns:p14="http://schemas.microsoft.com/office/powerpoint/2010/main" val="22413611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内容与标题">
    <p:spTree>
      <p:nvGrpSpPr>
        <p:cNvPr id="1" name=""/>
        <p:cNvGrpSpPr/>
        <p:nvPr/>
      </p:nvGrpSpPr>
      <p:grpSpPr>
        <a:xfrm>
          <a:off x="0" y="0"/>
          <a:ext cx="0" cy="0"/>
          <a:chOff x="0" y="0"/>
          <a:chExt cx="0" cy="0"/>
        </a:xfrm>
      </p:grpSpPr>
      <p:sp>
        <p:nvSpPr>
          <p:cNvPr id="8" name="Rectangle 7"/>
          <p:cNvSpPr/>
          <p:nvPr/>
        </p:nvSpPr>
        <p:spPr>
          <a:xfrm>
            <a:off x="8303740" y="0"/>
            <a:ext cx="3888259" cy="6857999"/>
          </a:xfrm>
          <a:prstGeom prst="rect">
            <a:avLst/>
          </a:prstGeom>
          <a:blipFill dpi="0" rotWithShape="1">
            <a:blip r:embed="rId2">
              <a:alphaModFix amt="60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549640" y="685800"/>
            <a:ext cx="3200400" cy="1737360"/>
          </a:xfrm>
        </p:spPr>
        <p:txBody>
          <a:bodyPr anchor="b">
            <a:normAutofit/>
          </a:bodyPr>
          <a:lstStyle>
            <a:lvl1pPr>
              <a:defRPr sz="3200" b="1"/>
            </a:lvl1pPr>
          </a:lstStyle>
          <a:p>
            <a:r>
              <a:rPr lang="zh-CN" altLang="en-US"/>
              <a:t>单击此处编辑母版标题样式</a:t>
            </a:r>
            <a:endParaRPr lang="en-US" dirty="0"/>
          </a:p>
        </p:txBody>
      </p:sp>
      <p:sp>
        <p:nvSpPr>
          <p:cNvPr id="3" name="Content Placeholder 2"/>
          <p:cNvSpPr>
            <a:spLocks noGrp="1"/>
          </p:cNvSpPr>
          <p:nvPr>
            <p:ph idx="1"/>
          </p:nvPr>
        </p:nvSpPr>
        <p:spPr>
          <a:xfrm>
            <a:off x="838200" y="685800"/>
            <a:ext cx="6711696" cy="5020056"/>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8549640"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41F29B69-61BC-42D7-9FAF-19D12B6812FF}" type="datetimeFigureOut">
              <a:rPr lang="zh-CN" altLang="en-US" smtClean="0"/>
              <a:t>2023/2/14</a:t>
            </a:fld>
            <a:endParaRPr lang="zh-CN" altLang="en-US"/>
          </a:p>
        </p:txBody>
      </p:sp>
      <p:sp>
        <p:nvSpPr>
          <p:cNvPr id="6" name="Footer Placeholder 5"/>
          <p:cNvSpPr>
            <a:spLocks noGrp="1"/>
          </p:cNvSpPr>
          <p:nvPr>
            <p:ph type="ftr" sz="quarter" idx="11"/>
          </p:nvPr>
        </p:nvSpPr>
        <p:spPr/>
        <p:txBody>
          <a:bodyPr/>
          <a:lstStyle/>
          <a:p>
            <a:endParaRPr lang="zh-CN" altLang="en-US"/>
          </a:p>
        </p:txBody>
      </p:sp>
      <p:grpSp>
        <p:nvGrpSpPr>
          <p:cNvPr id="9" name="Group 8"/>
          <p:cNvGrpSpPr>
            <a:grpSpLocks noChangeAspect="1"/>
          </p:cNvGrpSpPr>
          <p:nvPr/>
        </p:nvGrpSpPr>
        <p:grpSpPr>
          <a:xfrm>
            <a:off x="11401725" y="6229681"/>
            <a:ext cx="457200" cy="457200"/>
            <a:chOff x="11361456" y="6195813"/>
            <a:chExt cx="548640" cy="548640"/>
          </a:xfrm>
        </p:grpSpPr>
        <p:sp>
          <p:nvSpPr>
            <p:cNvPr id="10" name="Oval 9"/>
            <p:cNvSpPr/>
            <p:nvPr/>
          </p:nvSpPr>
          <p:spPr>
            <a:xfrm>
              <a:off x="11361456" y="6195813"/>
              <a:ext cx="548640" cy="548640"/>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Effect>
                          <a14:brightnessContrast bright="-40000" contrast="20000"/>
                        </a14:imgEffect>
                      </a14:imgLayer>
                    </a14:imgProps>
                  </a:ext>
                </a:extLst>
              </a:blip>
              <a:srcRect/>
              <a:tile tx="50800" ty="0" sx="85000" sy="85000" flip="none" algn="tl"/>
            </a:blipFill>
            <a:ln w="25400" cap="flat" cmpd="sng" algn="ctr">
              <a:noFill/>
              <a:prstDash val="solid"/>
            </a:ln>
            <a:effectLst/>
          </p:spPr>
        </p:sp>
        <p:sp>
          <p:nvSpPr>
            <p:cNvPr id="11" name="Oval 10"/>
            <p:cNvSpPr/>
            <p:nvPr/>
          </p:nvSpPr>
          <p:spPr>
            <a:xfrm>
              <a:off x="11396488" y="6230844"/>
              <a:ext cx="478576" cy="478578"/>
            </a:xfrm>
            <a:prstGeom prst="ellipse">
              <a:avLst/>
            </a:prstGeom>
            <a:noFill/>
            <a:ln w="12700" cap="flat" cmpd="sng" algn="ctr">
              <a:solidFill>
                <a:sysClr val="window" lastClr="FFFFFF"/>
              </a:solidFill>
              <a:prstDash val="solid"/>
            </a:ln>
            <a:effectLst/>
          </p:spPr>
        </p:sp>
      </p:grpSp>
      <p:sp>
        <p:nvSpPr>
          <p:cNvPr id="7" name="Slide Number Placeholder 6"/>
          <p:cNvSpPr>
            <a:spLocks noGrp="1"/>
          </p:cNvSpPr>
          <p:nvPr>
            <p:ph type="sldNum" sz="quarter" idx="12"/>
          </p:nvPr>
        </p:nvSpPr>
        <p:spPr/>
        <p:txBody>
          <a:bodyPr/>
          <a:lstStyle/>
          <a:p>
            <a:fld id="{B8336C54-8256-4966-AC90-743BD0B48381}" type="slidenum">
              <a:rPr lang="zh-CN" altLang="en-US" smtClean="0"/>
              <a:t>‹#›</a:t>
            </a:fld>
            <a:endParaRPr lang="zh-CN" altLang="en-US"/>
          </a:p>
        </p:txBody>
      </p:sp>
      <p:pic>
        <p:nvPicPr>
          <p:cNvPr id="12" name="图片 11"/>
          <p:cNvPicPr>
            <a:picLocks noChangeAspect="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9631910" y="56620"/>
            <a:ext cx="24923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1302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图片与标题">
    <p:spTree>
      <p:nvGrpSpPr>
        <p:cNvPr id="1" name=""/>
        <p:cNvGrpSpPr/>
        <p:nvPr/>
      </p:nvGrpSpPr>
      <p:grpSpPr>
        <a:xfrm>
          <a:off x="0" y="0"/>
          <a:ext cx="0" cy="0"/>
          <a:chOff x="0" y="0"/>
          <a:chExt cx="0" cy="0"/>
        </a:xfrm>
      </p:grpSpPr>
      <p:sp>
        <p:nvSpPr>
          <p:cNvPr id="11" name="Rectangle 10"/>
          <p:cNvSpPr/>
          <p:nvPr/>
        </p:nvSpPr>
        <p:spPr>
          <a:xfrm>
            <a:off x="8303740" y="0"/>
            <a:ext cx="3888259" cy="6857999"/>
          </a:xfrm>
          <a:prstGeom prst="rect">
            <a:avLst/>
          </a:prstGeom>
          <a:blipFill dpi="0" rotWithShape="1">
            <a:blip r:embed="rId2">
              <a:alphaModFix amt="60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549640" y="685800"/>
            <a:ext cx="3200400" cy="1737360"/>
          </a:xfrm>
        </p:spPr>
        <p:txBody>
          <a:bodyPr anchor="b">
            <a:normAutofit/>
          </a:bodyPr>
          <a:lstStyle>
            <a:lvl1pPr>
              <a:defRPr sz="3200" b="1"/>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0" y="0"/>
            <a:ext cx="8303740" cy="6858000"/>
          </a:xfrm>
          <a:solidFill>
            <a:schemeClr val="tx2">
              <a:lumMod val="20000"/>
              <a:lumOff val="80000"/>
            </a:schemeClr>
          </a:solidFill>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endParaRPr lang="en-US" dirty="0"/>
          </a:p>
        </p:txBody>
      </p:sp>
      <p:sp>
        <p:nvSpPr>
          <p:cNvPr id="4" name="Text Placeholder 3"/>
          <p:cNvSpPr>
            <a:spLocks noGrp="1"/>
          </p:cNvSpPr>
          <p:nvPr>
            <p:ph type="body" sz="half" idx="2"/>
          </p:nvPr>
        </p:nvSpPr>
        <p:spPr>
          <a:xfrm>
            <a:off x="8549640"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41F29B69-61BC-42D7-9FAF-19D12B6812FF}" type="datetimeFigureOut">
              <a:rPr lang="zh-CN" altLang="en-US" smtClean="0"/>
              <a:t>2023/2/14</a:t>
            </a:fld>
            <a:endParaRPr lang="zh-CN" altLang="en-US"/>
          </a:p>
        </p:txBody>
      </p:sp>
      <p:grpSp>
        <p:nvGrpSpPr>
          <p:cNvPr id="8" name="Group 7"/>
          <p:cNvGrpSpPr>
            <a:grpSpLocks noChangeAspect="1"/>
          </p:cNvGrpSpPr>
          <p:nvPr/>
        </p:nvGrpSpPr>
        <p:grpSpPr>
          <a:xfrm>
            <a:off x="11401725" y="6229681"/>
            <a:ext cx="457200" cy="457200"/>
            <a:chOff x="11361456" y="6195813"/>
            <a:chExt cx="548640" cy="548640"/>
          </a:xfrm>
        </p:grpSpPr>
        <p:sp>
          <p:nvSpPr>
            <p:cNvPr id="9" name="Oval 8"/>
            <p:cNvSpPr/>
            <p:nvPr/>
          </p:nvSpPr>
          <p:spPr>
            <a:xfrm>
              <a:off x="11361456" y="6195813"/>
              <a:ext cx="548640" cy="548640"/>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Effect>
                          <a14:brightnessContrast bright="-40000" contrast="20000"/>
                        </a14:imgEffect>
                      </a14:imgLayer>
                    </a14:imgProps>
                  </a:ext>
                </a:extLst>
              </a:blip>
              <a:srcRect/>
              <a:tile tx="50800" ty="0" sx="85000" sy="85000" flip="none" algn="tl"/>
            </a:blipFill>
            <a:ln w="25400" cap="flat" cmpd="sng" algn="ctr">
              <a:noFill/>
              <a:prstDash val="solid"/>
            </a:ln>
            <a:effectLst/>
          </p:spPr>
        </p:sp>
        <p:sp>
          <p:nvSpPr>
            <p:cNvPr id="10" name="Oval 9"/>
            <p:cNvSpPr/>
            <p:nvPr/>
          </p:nvSpPr>
          <p:spPr>
            <a:xfrm>
              <a:off x="11396488" y="6230844"/>
              <a:ext cx="478576" cy="478578"/>
            </a:xfrm>
            <a:prstGeom prst="ellipse">
              <a:avLst/>
            </a:prstGeom>
            <a:noFill/>
            <a:ln w="12700" cap="flat" cmpd="sng" algn="ctr">
              <a:solidFill>
                <a:sysClr val="window" lastClr="FFFFFF"/>
              </a:solidFill>
              <a:prstDash val="solid"/>
            </a:ln>
            <a:effectLst/>
          </p:spPr>
        </p:sp>
      </p:grpSp>
      <p:sp>
        <p:nvSpPr>
          <p:cNvPr id="7" name="Slide Number Placeholder 6"/>
          <p:cNvSpPr>
            <a:spLocks noGrp="1"/>
          </p:cNvSpPr>
          <p:nvPr>
            <p:ph type="sldNum" sz="quarter" idx="12"/>
          </p:nvPr>
        </p:nvSpPr>
        <p:spPr/>
        <p:txBody>
          <a:bodyPr/>
          <a:lstStyle/>
          <a:p>
            <a:fld id="{B8336C54-8256-4966-AC90-743BD0B48381}" type="slidenum">
              <a:rPr lang="zh-CN" altLang="en-US" smtClean="0"/>
              <a:t>‹#›</a:t>
            </a:fld>
            <a:endParaRPr lang="zh-CN" altLang="en-US"/>
          </a:p>
        </p:txBody>
      </p:sp>
      <p:pic>
        <p:nvPicPr>
          <p:cNvPr id="12" name="图片 11"/>
          <p:cNvPicPr>
            <a:picLocks noChangeAspect="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9631910" y="56620"/>
            <a:ext cx="24923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09686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microsoft.com/office/2007/relationships/hdphoto" Target="../media/hdphoto1.wdp"/><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2.png"/><Relationship Id="rId2" Type="http://schemas.openxmlformats.org/officeDocument/2006/relationships/slideLayout" Target="../slideLayouts/slideLayout2.xml"/><Relationship Id="rId16" Type="http://schemas.openxmlformats.org/officeDocument/2006/relationships/theme" Target="../theme/theme1.xml"/><Relationship Id="rId20"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3.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69848" y="484632"/>
            <a:ext cx="10058400" cy="1609344"/>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1069848" y="2121408"/>
            <a:ext cx="10058400" cy="4050792"/>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7964424" y="6272784"/>
            <a:ext cx="3273552" cy="365125"/>
          </a:xfrm>
          <a:prstGeom prst="rect">
            <a:avLst/>
          </a:prstGeom>
        </p:spPr>
        <p:txBody>
          <a:bodyPr vert="horz" lIns="91440" tIns="45720" rIns="91440" bIns="45720" rtlCol="0" anchor="ctr"/>
          <a:lstStyle>
            <a:lvl1pPr algn="r">
              <a:defRPr sz="1100">
                <a:solidFill>
                  <a:schemeClr val="tx2"/>
                </a:solidFill>
              </a:defRPr>
            </a:lvl1pPr>
          </a:lstStyle>
          <a:p>
            <a:fld id="{41F29B69-61BC-42D7-9FAF-19D12B6812FF}" type="datetimeFigureOut">
              <a:rPr lang="zh-CN" altLang="en-US" smtClean="0"/>
              <a:t>2023/2/14</a:t>
            </a:fld>
            <a:endParaRPr lang="zh-CN" altLang="en-US"/>
          </a:p>
        </p:txBody>
      </p:sp>
      <p:sp>
        <p:nvSpPr>
          <p:cNvPr id="5" name="Footer Placeholder 4"/>
          <p:cNvSpPr>
            <a:spLocks noGrp="1"/>
          </p:cNvSpPr>
          <p:nvPr>
            <p:ph type="ftr" sz="quarter" idx="3"/>
          </p:nvPr>
        </p:nvSpPr>
        <p:spPr>
          <a:xfrm>
            <a:off x="1088136" y="6272784"/>
            <a:ext cx="6327648" cy="365125"/>
          </a:xfrm>
          <a:prstGeom prst="rect">
            <a:avLst/>
          </a:prstGeom>
        </p:spPr>
        <p:txBody>
          <a:bodyPr vert="horz" lIns="91440" tIns="45720" rIns="91440" bIns="45720" rtlCol="0" anchor="ctr"/>
          <a:lstStyle>
            <a:lvl1pPr algn="l">
              <a:defRPr sz="1100">
                <a:solidFill>
                  <a:schemeClr val="tx2"/>
                </a:solidFill>
              </a:defRPr>
            </a:lvl1pPr>
          </a:lstStyle>
          <a:p>
            <a:endParaRPr lang="zh-CN" altLang="en-US"/>
          </a:p>
        </p:txBody>
      </p:sp>
      <p:grpSp>
        <p:nvGrpSpPr>
          <p:cNvPr id="7" name="Group 6"/>
          <p:cNvGrpSpPr>
            <a:grpSpLocks noChangeAspect="1"/>
          </p:cNvGrpSpPr>
          <p:nvPr/>
        </p:nvGrpSpPr>
        <p:grpSpPr>
          <a:xfrm>
            <a:off x="11401725" y="6229681"/>
            <a:ext cx="457200" cy="457200"/>
            <a:chOff x="11361456" y="6195813"/>
            <a:chExt cx="548640" cy="548640"/>
          </a:xfrm>
        </p:grpSpPr>
        <p:sp>
          <p:nvSpPr>
            <p:cNvPr id="8" name="Oval 7"/>
            <p:cNvSpPr/>
            <p:nvPr/>
          </p:nvSpPr>
          <p:spPr>
            <a:xfrm>
              <a:off x="11361456" y="6195813"/>
              <a:ext cx="548640" cy="548640"/>
            </a:xfrm>
            <a:prstGeom prst="ellipse">
              <a:avLst/>
            </a:prstGeom>
            <a:blipFill dpi="0" rotWithShape="1">
              <a:blip r:embed="rId17">
                <a:duotone>
                  <a:schemeClr val="accent1">
                    <a:shade val="45000"/>
                    <a:satMod val="135000"/>
                  </a:schemeClr>
                  <a:prstClr val="white"/>
                </a:duotone>
                <a:extLst>
                  <a:ext uri="{BEBA8EAE-BF5A-486C-A8C5-ECC9F3942E4B}">
                    <a14:imgProps xmlns:a14="http://schemas.microsoft.com/office/drawing/2010/main">
                      <a14:imgLayer r:embed="rId18">
                        <a14:imgEffect>
                          <a14:saturation sat="95000"/>
                        </a14:imgEffect>
                        <a14:imgEffect>
                          <a14:brightnessContrast bright="-40000" contrast="20000"/>
                        </a14:imgEffect>
                      </a14:imgLayer>
                    </a14:imgProps>
                  </a:ext>
                </a:extLst>
              </a:blip>
              <a:srcRect/>
              <a:tile tx="50800" ty="0" sx="85000" sy="85000" flip="none" algn="tl"/>
            </a:blipFill>
            <a:ln w="25400" cap="flat" cmpd="sng" algn="ctr">
              <a:noFill/>
              <a:prstDash val="solid"/>
            </a:ln>
            <a:effectLst/>
          </p:spPr>
        </p:sp>
        <p:sp>
          <p:nvSpPr>
            <p:cNvPr id="9" name="Oval 8"/>
            <p:cNvSpPr/>
            <p:nvPr/>
          </p:nvSpPr>
          <p:spPr>
            <a:xfrm>
              <a:off x="11396488" y="6230844"/>
              <a:ext cx="478576" cy="478578"/>
            </a:xfrm>
            <a:prstGeom prst="ellipse">
              <a:avLst/>
            </a:prstGeom>
            <a:noFill/>
            <a:ln w="12700" cap="flat" cmpd="sng" algn="ctr">
              <a:solidFill>
                <a:srgbClr val="FFFFFF"/>
              </a:solidFill>
              <a:prstDash val="solid"/>
            </a:ln>
            <a:effectLst/>
          </p:spPr>
        </p:sp>
      </p:grpSp>
      <p:sp>
        <p:nvSpPr>
          <p:cNvPr id="6" name="Slide Number Placeholder 5"/>
          <p:cNvSpPr>
            <a:spLocks noGrp="1"/>
          </p:cNvSpPr>
          <p:nvPr>
            <p:ph type="sldNum" sz="quarter" idx="4"/>
          </p:nvPr>
        </p:nvSpPr>
        <p:spPr>
          <a:xfrm>
            <a:off x="11311128" y="6272784"/>
            <a:ext cx="640080" cy="365125"/>
          </a:xfrm>
          <a:prstGeom prst="rect">
            <a:avLst/>
          </a:prstGeom>
        </p:spPr>
        <p:txBody>
          <a:bodyPr vert="horz" lIns="91440" tIns="45720" rIns="91440" bIns="45720" rtlCol="0" anchor="ctr"/>
          <a:lstStyle>
            <a:lvl1pPr algn="ctr">
              <a:defRPr sz="1400" b="1">
                <a:solidFill>
                  <a:srgbClr val="FFFFFF"/>
                </a:solidFill>
                <a:latin typeface="+mj-lt"/>
              </a:defRPr>
            </a:lvl1pPr>
          </a:lstStyle>
          <a:p>
            <a:fld id="{B8336C54-8256-4966-AC90-743BD0B48381}" type="slidenum">
              <a:rPr lang="zh-CN" altLang="en-US" smtClean="0"/>
              <a:t>‹#›</a:t>
            </a:fld>
            <a:endParaRPr lang="zh-CN" altLang="en-US"/>
          </a:p>
        </p:txBody>
      </p:sp>
      <p:pic>
        <p:nvPicPr>
          <p:cNvPr id="10" name="图片 11"/>
          <p:cNvPicPr>
            <a:picLocks noChangeAspect="1"/>
          </p:cNvPicPr>
          <p:nvPr userDrawn="1"/>
        </p:nvPicPr>
        <p:blipFill>
          <a:blip r:embed="rId19">
            <a:extLst>
              <a:ext uri="{28A0092B-C50C-407E-A947-70E740481C1C}">
                <a14:useLocalDpi xmlns:a14="http://schemas.microsoft.com/office/drawing/2010/main" val="0"/>
              </a:ext>
            </a:extLst>
          </a:blip>
          <a:srcRect/>
          <a:stretch>
            <a:fillRect/>
          </a:stretch>
        </p:blipFill>
        <p:spPr bwMode="auto">
          <a:xfrm>
            <a:off x="9631910" y="56620"/>
            <a:ext cx="24923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08402351"/>
      </p:ext>
    </p:extLst>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 id="2147483678" r:id="rId12"/>
    <p:sldLayoutId id="2147483679" r:id="rId13"/>
    <p:sldLayoutId id="2147483680" r:id="rId14"/>
    <p:sldLayoutId id="2147483681" r:id="rId15"/>
  </p:sldLayoutIdLst>
  <p:txStyles>
    <p:titleStyle>
      <a:lvl1pPr algn="l" defTabSz="914400" rtl="0" eaLnBrk="1" latinLnBrk="0" hangingPunct="1">
        <a:lnSpc>
          <a:spcPct val="90000"/>
        </a:lnSpc>
        <a:spcBef>
          <a:spcPct val="0"/>
        </a:spcBef>
        <a:buNone/>
        <a:defRPr sz="5400" kern="1200" cap="all" baseline="0">
          <a:blipFill>
            <a:blip r:embed="rId20">
              <a:extLst>
                <a:ext uri="{28A0092B-C50C-407E-A947-70E740481C1C}">
                  <a14:useLocalDpi xmlns:a14="http://schemas.microsoft.com/office/drawing/2010/main" val="0"/>
                </a:ext>
              </a:extLst>
            </a:blip>
            <a:tile tx="6350" ty="-127000" sx="65000" sy="64000" flip="none" algn="tl"/>
          </a:blipFill>
          <a:latin typeface="+mj-lt"/>
          <a:ea typeface="+mj-ea"/>
          <a:cs typeface="+mj-cs"/>
        </a:defRPr>
      </a:lvl1pPr>
    </p:titleStyle>
    <p:body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hyperlink" Target="&#37238;&#30340;&#20316;&#29992;&#21407;&#29702;&#21160;&#30011;.swf" TargetMode="Externa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7.jpe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jpeg"/></Relationships>
</file>

<file path=ppt/slides/_rels/slide39.xml.rels><?xml version="1.0" encoding="UTF-8" standalone="yes"?>
<Relationships xmlns="http://schemas.openxmlformats.org/package/2006/relationships"><Relationship Id="rId3" Type="http://schemas.openxmlformats.org/officeDocument/2006/relationships/hyperlink" Target="3_1_lock_key_animation.swf" TargetMode="External"/><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hyperlink" Target="&#38145;&#19982;&#38053;&#21273;&#20551;&#35828;&#21160;&#30011;.swf"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hyperlink" Target="3_2_induced_fit_animation.swf" TargetMode="External"/><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hyperlink" Target="&#35825;&#23548;&#22865;&#21512;&#20551;&#35828;&#21160;&#30011;.swf"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a:xfrm>
            <a:off x="1870383" y="1510714"/>
            <a:ext cx="8443512" cy="1994491"/>
          </a:xfrm>
          <a:prstGeom prst="rect">
            <a:avLst/>
          </a:prstGeom>
        </p:spPr>
        <p:txBody>
          <a:bodyPr vert="horz" lIns="91440" tIns="45720" rIns="91440" bIns="45720" rtlCol="0" anchor="ctr">
            <a:normAutofit fontScale="97500"/>
          </a:bodyPr>
          <a:lstStyle>
            <a:lvl1pPr algn="l" defTabSz="914400" rtl="0" eaLnBrk="1" latinLnBrk="0" hangingPunct="1">
              <a:lnSpc>
                <a:spcPct val="80000"/>
              </a:lnSpc>
              <a:spcBef>
                <a:spcPct val="0"/>
              </a:spcBef>
              <a:buNone/>
              <a:defRPr sz="9600" kern="1200" cap="all" baseline="0">
                <a:blipFill dpi="0" rotWithShape="1">
                  <a:blip r:embed="rId2"/>
                  <a:srcRect/>
                  <a:tile tx="6350" ty="-127000" sx="65000" sy="64000" flip="none" algn="tl"/>
                </a:blipFill>
                <a:latin typeface="+mj-lt"/>
                <a:ea typeface="+mj-ea"/>
                <a:cs typeface="+mj-cs"/>
              </a:defRPr>
            </a:lvl1pPr>
          </a:lstStyle>
          <a:p>
            <a:pPr algn="ctr">
              <a:lnSpc>
                <a:spcPct val="100000"/>
              </a:lnSpc>
              <a:defRPr/>
            </a:pPr>
            <a:r>
              <a:rPr lang="en-US" altLang="zh-CN" sz="7400" dirty="0">
                <a:effectLst>
                  <a:outerShdw blurRad="38100" dist="38100" dir="2700000" algn="tl">
                    <a:srgbClr val="C0C0C0"/>
                  </a:outerShdw>
                </a:effectLst>
                <a:latin typeface="华文新魏" pitchFamily="2" charset="-122"/>
                <a:ea typeface="华文新魏" pitchFamily="2" charset="-122"/>
              </a:rPr>
              <a:t>酶</a:t>
            </a:r>
            <a:br>
              <a:rPr lang="zh-CN" altLang="en-US" sz="6800" dirty="0">
                <a:solidFill>
                  <a:schemeClr val="tx1"/>
                </a:solidFill>
                <a:effectLst>
                  <a:outerShdw blurRad="38100" dist="38100" dir="2700000" algn="tl">
                    <a:srgbClr val="C0C0C0"/>
                  </a:outerShdw>
                </a:effectLst>
                <a:latin typeface="Times New Roman" pitchFamily="18" charset="0"/>
              </a:rPr>
            </a:br>
            <a:r>
              <a:rPr lang="en-US" altLang="en-US" sz="2800" b="1" cap="none" dirty="0">
                <a:solidFill>
                  <a:srgbClr val="C00000"/>
                </a:solidFill>
                <a:effectLst>
                  <a:outerShdw blurRad="38100" dist="38100" dir="2700000" algn="tl">
                    <a:srgbClr val="C0C0C0"/>
                  </a:outerShdw>
                </a:effectLst>
                <a:latin typeface="Times New Roman" pitchFamily="18" charset="0"/>
              </a:rPr>
              <a:t>Enzyme</a:t>
            </a:r>
            <a:endParaRPr lang="en-US" altLang="zh-CN" sz="2900" b="1" cap="none" dirty="0">
              <a:solidFill>
                <a:srgbClr val="C00000"/>
              </a:solidFill>
              <a:effectLst>
                <a:outerShdw blurRad="38100" dist="38100" dir="2700000" algn="tl">
                  <a:srgbClr val="C0C0C0"/>
                </a:outerShdw>
              </a:effectLst>
              <a:latin typeface="Times New Roman" pitchFamily="18" charset="0"/>
            </a:endParaRPr>
          </a:p>
        </p:txBody>
      </p:sp>
      <p:sp>
        <p:nvSpPr>
          <p:cNvPr id="5" name="Rectangle 10"/>
          <p:cNvSpPr>
            <a:spLocks noChangeArrowheads="1"/>
          </p:cNvSpPr>
          <p:nvPr/>
        </p:nvSpPr>
        <p:spPr bwMode="auto">
          <a:xfrm>
            <a:off x="938070" y="814389"/>
            <a:ext cx="172508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800" b="1" dirty="0">
                <a:solidFill>
                  <a:srgbClr val="C00000"/>
                </a:solidFill>
                <a:effectLst>
                  <a:outerShdw blurRad="38100" dist="38100" dir="2700000" algn="tl">
                    <a:srgbClr val="C0C0C0"/>
                  </a:outerShdw>
                </a:effectLst>
                <a:latin typeface="Times New Roman" pitchFamily="18" charset="0"/>
              </a:rPr>
              <a:t>Chapter 4</a:t>
            </a:r>
          </a:p>
        </p:txBody>
      </p:sp>
    </p:spTree>
    <p:extLst>
      <p:ext uri="{BB962C8B-B14F-4D97-AF65-F5344CB8AC3E}">
        <p14:creationId xmlns:p14="http://schemas.microsoft.com/office/powerpoint/2010/main" val="59723694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818" name="Rectangle 2"/>
          <p:cNvSpPr>
            <a:spLocks noGrp="1" noChangeArrowheads="1"/>
          </p:cNvSpPr>
          <p:nvPr>
            <p:ph idx="1"/>
          </p:nvPr>
        </p:nvSpPr>
        <p:spPr>
          <a:xfrm>
            <a:off x="1073153" y="616478"/>
            <a:ext cx="10322984" cy="4458442"/>
          </a:xfrm>
        </p:spPr>
        <p:txBody>
          <a:bodyPr>
            <a:normAutofit/>
          </a:bodyPr>
          <a:lstStyle/>
          <a:p>
            <a:pPr marL="360000" indent="-360000">
              <a:lnSpc>
                <a:spcPts val="4000"/>
              </a:lnSpc>
              <a:spcBef>
                <a:spcPts val="600"/>
              </a:spcBef>
              <a:buClr>
                <a:srgbClr val="C00000"/>
              </a:buClr>
              <a:buSzPct val="80000"/>
              <a:buFont typeface="Wingdings" panose="05000000000000000000" pitchFamily="2" charset="2"/>
              <a:buChar char="l"/>
              <a:defRPr/>
            </a:pPr>
            <a:r>
              <a:rPr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辅助</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因子通常含有</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B</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族维生素、金属离子。</a:t>
            </a:r>
          </a:p>
          <a:p>
            <a:pPr marL="720000" lvl="1" indent="-360000">
              <a:lnSpc>
                <a:spcPts val="3500"/>
              </a:lnSpc>
              <a:spcBef>
                <a:spcPts val="600"/>
              </a:spcBef>
              <a:spcAft>
                <a:spcPts val="0"/>
              </a:spcAft>
              <a:buClr>
                <a:srgbClr val="C00000"/>
              </a:buClr>
              <a:buSzPct val="80000"/>
              <a:buFont typeface="Wingdings" panose="05000000000000000000" pitchFamily="2" charset="2"/>
              <a:buChar char="v"/>
              <a:defRPr/>
            </a:pPr>
            <a:r>
              <a:rPr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辅酶</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：与酶蛋白结合比较松的小分子有机物。</a:t>
            </a: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a:lnSpc>
                <a:spcPts val="3500"/>
              </a:lnSpc>
              <a:spcBef>
                <a:spcPts val="600"/>
              </a:spcBef>
              <a:spcAft>
                <a:spcPts val="0"/>
              </a:spcAft>
              <a:buClr>
                <a:srgbClr val="C00000"/>
              </a:buClr>
              <a:buSzPct val="80000"/>
              <a:buFont typeface="Wingdings" panose="05000000000000000000" pitchFamily="2" charset="2"/>
              <a:buChar char="v"/>
              <a:defRPr/>
            </a:pPr>
            <a:r>
              <a:rPr lang="en-US" altLang="zh-CN" sz="2400" dirty="0" err="1">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辅基</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与</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酶蛋白结合紧密、不容易与酶蛋白分离的辅助因子</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a:t>
            </a:r>
            <a:r>
              <a:rPr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金属</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离子多为酶的</a:t>
            </a:r>
            <a:r>
              <a:rPr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辅基</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a:t>
            </a:r>
            <a:endParaRPr lang="en-US"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一种辅助因子可与不同的酶蛋白结合构成不同的酶。</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a:lnSpc>
                <a:spcPts val="3500"/>
              </a:lnSpc>
              <a:spcBef>
                <a:spcPts val="600"/>
              </a:spcBef>
              <a:spcAft>
                <a:spcPts val="0"/>
              </a:spcAft>
              <a:buClr>
                <a:srgbClr val="C00000"/>
              </a:buClr>
              <a:buSzPct val="80000"/>
              <a:buFont typeface="Wingdings" panose="05000000000000000000" pitchFamily="2" charset="2"/>
              <a:buChar char="v"/>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酶蛋白</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1 + </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辅助因子</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1= </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酶</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1</a:t>
            </a:r>
          </a:p>
          <a:p>
            <a:pPr marL="720000" lvl="1" indent="-360000">
              <a:lnSpc>
                <a:spcPts val="3500"/>
              </a:lnSpc>
              <a:spcBef>
                <a:spcPts val="600"/>
              </a:spcBef>
              <a:spcAft>
                <a:spcPts val="0"/>
              </a:spcAft>
              <a:buClr>
                <a:srgbClr val="C00000"/>
              </a:buClr>
              <a:buSzPct val="80000"/>
              <a:buFont typeface="Wingdings" panose="05000000000000000000" pitchFamily="2" charset="2"/>
              <a:buChar char="v"/>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酶蛋白</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2 + </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辅助因子</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1= </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酶</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2</a:t>
            </a:r>
            <a:endParaRPr lang="zh-CN" altLang="en-US" sz="2400" dirty="0">
              <a:effectLst>
                <a:outerShdw blurRad="38100" dist="38100" dir="2700000" algn="tl">
                  <a:srgbClr val="C0C0C0"/>
                </a:outerShdw>
              </a:effectLst>
              <a:latin typeface="Times New Roman" pitchFamily="18" charset="0"/>
              <a:ea typeface="方正姚体" panose="02010601030101010101" pitchFamily="2" charset="-122"/>
            </a:endParaRPr>
          </a:p>
        </p:txBody>
      </p:sp>
    </p:spTree>
    <p:extLst>
      <p:ext uri="{BB962C8B-B14F-4D97-AF65-F5344CB8AC3E}">
        <p14:creationId xmlns:p14="http://schemas.microsoft.com/office/powerpoint/2010/main" val="12248607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942" name="Rectangle 78"/>
          <p:cNvSpPr>
            <a:spLocks noChangeArrowheads="1"/>
          </p:cNvSpPr>
          <p:nvPr/>
        </p:nvSpPr>
        <p:spPr bwMode="auto">
          <a:xfrm>
            <a:off x="3524853" y="836613"/>
            <a:ext cx="514365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zh-CN" altLang="en-US" sz="2400" dirty="0">
                <a:effectLst>
                  <a:outerShdw blurRad="38100" dist="38100" dir="2700000" algn="tl">
                    <a:srgbClr val="C0C0C0"/>
                  </a:outerShdw>
                </a:effectLst>
              </a:rPr>
              <a:t>部分辅酶或辅基在酶促反应中的作用</a:t>
            </a:r>
          </a:p>
        </p:txBody>
      </p:sp>
      <p:graphicFrame>
        <p:nvGraphicFramePr>
          <p:cNvPr id="3" name="表格 2"/>
          <p:cNvGraphicFramePr>
            <a:graphicFrameLocks noGrp="1"/>
          </p:cNvGraphicFramePr>
          <p:nvPr>
            <p:extLst>
              <p:ext uri="{D42A27DB-BD31-4B8C-83A1-F6EECF244321}">
                <p14:modId xmlns:p14="http://schemas.microsoft.com/office/powerpoint/2010/main" val="3968075934"/>
              </p:ext>
            </p:extLst>
          </p:nvPr>
        </p:nvGraphicFramePr>
        <p:xfrm>
          <a:off x="1399032" y="1432898"/>
          <a:ext cx="9373615" cy="4450080"/>
        </p:xfrm>
        <a:graphic>
          <a:graphicData uri="http://schemas.openxmlformats.org/drawingml/2006/table">
            <a:tbl>
              <a:tblPr firstRow="1" bandRow="1">
                <a:tableStyleId>{5C22544A-7EE6-4342-B048-85BDC9FD1C3A}</a:tableStyleId>
              </a:tblPr>
              <a:tblGrid>
                <a:gridCol w="5257800">
                  <a:extLst>
                    <a:ext uri="{9D8B030D-6E8A-4147-A177-3AD203B41FA5}">
                      <a16:colId xmlns:a16="http://schemas.microsoft.com/office/drawing/2014/main" val="20000"/>
                    </a:ext>
                  </a:extLst>
                </a:gridCol>
                <a:gridCol w="2331720">
                  <a:extLst>
                    <a:ext uri="{9D8B030D-6E8A-4147-A177-3AD203B41FA5}">
                      <a16:colId xmlns:a16="http://schemas.microsoft.com/office/drawing/2014/main" val="20001"/>
                    </a:ext>
                  </a:extLst>
                </a:gridCol>
                <a:gridCol w="1784095">
                  <a:extLst>
                    <a:ext uri="{9D8B030D-6E8A-4147-A177-3AD203B41FA5}">
                      <a16:colId xmlns:a16="http://schemas.microsoft.com/office/drawing/2014/main" val="20002"/>
                    </a:ext>
                  </a:extLst>
                </a:gridCol>
              </a:tblGrid>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辅酶（辅基）</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所含维生素</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转移的基团</a:t>
                      </a:r>
                    </a:p>
                  </a:txBody>
                  <a:tcPr marT="45723" marB="45723" anchor="ctr" horzOverflow="overflow"/>
                </a:tc>
                <a:extLst>
                  <a:ext uri="{0D108BD9-81ED-4DB2-BD59-A6C34878D82A}">
                    <a16:rowId xmlns:a16="http://schemas.microsoft.com/office/drawing/2014/main" val="10000"/>
                  </a:ext>
                </a:extLst>
              </a:tr>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TPP</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（焦磷酸硫胺素）</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维生素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B</a:t>
                      </a:r>
                      <a:r>
                        <a:rPr kumimoji="0" lang="en-US" altLang="zh-CN" sz="18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1</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硫胺素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endPar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醛基</a:t>
                      </a:r>
                    </a:p>
                  </a:txBody>
                  <a:tcPr marT="45723" marB="45723" anchor="ctr" horzOverflow="overflow"/>
                </a:tc>
                <a:extLst>
                  <a:ext uri="{0D108BD9-81ED-4DB2-BD59-A6C34878D82A}">
                    <a16:rowId xmlns:a16="http://schemas.microsoft.com/office/drawing/2014/main" val="10001"/>
                  </a:ext>
                </a:extLst>
              </a:tr>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FMN</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（黄素单核苷酸）</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维生素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B</a:t>
                      </a:r>
                      <a:r>
                        <a:rPr kumimoji="0" lang="en-US" altLang="zh-CN" sz="18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2</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核黄素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endPar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氢原子</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质子</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endPar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extLst>
                  <a:ext uri="{0D108BD9-81ED-4DB2-BD59-A6C34878D82A}">
                    <a16:rowId xmlns:a16="http://schemas.microsoft.com/office/drawing/2014/main" val="10002"/>
                  </a:ext>
                </a:extLst>
              </a:tr>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FAD</a:t>
                      </a:r>
                      <a:r>
                        <a:rPr kumimoji="0" lang="zh-CN" altLang="en-US" sz="18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（黄素腺嘌呤二核苷酸）</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维生素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B</a:t>
                      </a:r>
                      <a:r>
                        <a:rPr kumimoji="0" lang="en-US" altLang="zh-CN" sz="18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2</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核黄素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endPar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氢原子</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质子</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endPar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extLst>
                  <a:ext uri="{0D108BD9-81ED-4DB2-BD59-A6C34878D82A}">
                    <a16:rowId xmlns:a16="http://schemas.microsoft.com/office/drawing/2014/main" val="10003"/>
                  </a:ext>
                </a:extLst>
              </a:tr>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NAD</a:t>
                      </a:r>
                      <a:r>
                        <a:rPr kumimoji="0" lang="zh-CN" altLang="en-US" sz="18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（烟酰胺腺嘌呤二核苷酸，辅酶</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Ⅰ</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烟酰胺</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维生素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PP)</a:t>
                      </a:r>
                      <a:endPar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H</a:t>
                      </a:r>
                      <a:r>
                        <a:rPr kumimoji="0" lang="en-US" altLang="zh-CN" sz="18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、电子</a:t>
                      </a:r>
                    </a:p>
                  </a:txBody>
                  <a:tcPr marT="45723" marB="45723" anchor="ctr" horzOverflow="overflow"/>
                </a:tc>
                <a:extLst>
                  <a:ext uri="{0D108BD9-81ED-4DB2-BD59-A6C34878D82A}">
                    <a16:rowId xmlns:a16="http://schemas.microsoft.com/office/drawing/2014/main" val="10004"/>
                  </a:ext>
                </a:extLst>
              </a:tr>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NADP</a:t>
                      </a:r>
                      <a:r>
                        <a:rPr kumimoji="0" lang="zh-CN" altLang="en-US" sz="18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烟酰胺腺嘌呤二核苷酸磷酸，辅酶</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Ⅱ)</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烟酰胺</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维生素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PP)</a:t>
                      </a:r>
                      <a:endPar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H</a:t>
                      </a:r>
                      <a:r>
                        <a:rPr kumimoji="0" lang="en-US" altLang="zh-CN" sz="18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、电子</a:t>
                      </a:r>
                    </a:p>
                  </a:txBody>
                  <a:tcPr marT="45723" marB="45723" anchor="ctr" horzOverflow="overflow"/>
                </a:tc>
                <a:extLst>
                  <a:ext uri="{0D108BD9-81ED-4DB2-BD59-A6C34878D82A}">
                    <a16:rowId xmlns:a16="http://schemas.microsoft.com/office/drawing/2014/main" val="10005"/>
                  </a:ext>
                </a:extLst>
              </a:tr>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磷酸吡哆醛</a:t>
                      </a:r>
                      <a:endPar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吡哆醛</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维生素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B</a:t>
                      </a:r>
                      <a:r>
                        <a:rPr kumimoji="0" lang="en-US" altLang="zh-CN" sz="18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6</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endPar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氨基</a:t>
                      </a:r>
                    </a:p>
                  </a:txBody>
                  <a:tcPr marT="45723" marB="45723" anchor="ctr" horzOverflow="overflow"/>
                </a:tc>
                <a:extLst>
                  <a:ext uri="{0D108BD9-81ED-4DB2-BD59-A6C34878D82A}">
                    <a16:rowId xmlns:a16="http://schemas.microsoft.com/office/drawing/2014/main" val="10006"/>
                  </a:ext>
                </a:extLst>
              </a:tr>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CoA</a:t>
                      </a:r>
                      <a:r>
                        <a:rPr kumimoji="0" lang="zh-CN" altLang="en-US" sz="18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（辅酶</a:t>
                      </a:r>
                      <a:r>
                        <a:rPr kumimoji="0" lang="en-US" altLang="zh-CN" sz="18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a:t>
                      </a:r>
                      <a:r>
                        <a:rPr kumimoji="0" lang="zh-CN" altLang="en-US" sz="18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泛酸</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维生素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B</a:t>
                      </a:r>
                      <a:r>
                        <a:rPr kumimoji="0" lang="en-US" altLang="zh-CN" sz="18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3</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endPar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酰基</a:t>
                      </a:r>
                    </a:p>
                  </a:txBody>
                  <a:tcPr marT="45723" marB="45723" anchor="ctr" horzOverflow="overflow"/>
                </a:tc>
                <a:extLst>
                  <a:ext uri="{0D108BD9-81ED-4DB2-BD59-A6C34878D82A}">
                    <a16:rowId xmlns:a16="http://schemas.microsoft.com/office/drawing/2014/main" val="10007"/>
                  </a:ext>
                </a:extLst>
              </a:tr>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生物素</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生物素（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H</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二氧化碳</a:t>
                      </a:r>
                    </a:p>
                  </a:txBody>
                  <a:tcPr marT="45723" marB="45723" anchor="ctr" horzOverflow="overflow"/>
                </a:tc>
                <a:extLst>
                  <a:ext uri="{0D108BD9-81ED-4DB2-BD59-A6C34878D82A}">
                    <a16:rowId xmlns:a16="http://schemas.microsoft.com/office/drawing/2014/main" val="10008"/>
                  </a:ext>
                </a:extLst>
              </a:tr>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四氢叶酸</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叶酸</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一碳单位</a:t>
                      </a:r>
                    </a:p>
                  </a:txBody>
                  <a:tcPr marT="45723" marB="45723" anchor="ctr" horzOverflow="overflow"/>
                </a:tc>
                <a:extLst>
                  <a:ext uri="{0D108BD9-81ED-4DB2-BD59-A6C34878D82A}">
                    <a16:rowId xmlns:a16="http://schemas.microsoft.com/office/drawing/2014/main" val="10009"/>
                  </a:ext>
                </a:extLst>
              </a:tr>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辅酶</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B</a:t>
                      </a:r>
                      <a:r>
                        <a:rPr kumimoji="0" lang="en-US" altLang="zh-CN" sz="18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12</a:t>
                      </a:r>
                      <a:endParaRPr kumimoji="0" lang="zh-CN" altLang="en-US" sz="18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维生素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B</a:t>
                      </a:r>
                      <a:r>
                        <a:rPr kumimoji="0" lang="en-US" altLang="zh-CN" sz="18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12</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钴胺素</a:t>
                      </a:r>
                      <a:r>
                        <a:rPr kumimoji="0"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endPar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氢原子、烷基</a:t>
                      </a:r>
                    </a:p>
                  </a:txBody>
                  <a:tcPr marT="45723" marB="45723" anchor="ctr" horzOverflow="overflow"/>
                </a:tc>
                <a:extLst>
                  <a:ext uri="{0D108BD9-81ED-4DB2-BD59-A6C34878D82A}">
                    <a16:rowId xmlns:a16="http://schemas.microsoft.com/office/drawing/2014/main" val="10010"/>
                  </a:ext>
                </a:extLst>
              </a:tr>
              <a:tr h="370840">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硫辛酸</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硫辛酸</a:t>
                      </a:r>
                    </a:p>
                  </a:txBody>
                  <a:tcPr marT="45723" marB="45723" anchor="ctr" horzOverflow="overflow"/>
                </a:tc>
                <a:tc>
                  <a:txBody>
                    <a:bodyPr/>
                    <a:lstStyle>
                      <a:lvl1pPr marL="342900" indent="-342900">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defRPr>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酰基</a:t>
                      </a:r>
                    </a:p>
                  </a:txBody>
                  <a:tcPr marT="45723" marB="45723" anchor="ctr" horzOverflow="overflow"/>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220711248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6" name="Rectangle 2"/>
          <p:cNvSpPr>
            <a:spLocks noGrp="1" noChangeArrowheads="1"/>
          </p:cNvSpPr>
          <p:nvPr>
            <p:ph idx="1"/>
          </p:nvPr>
        </p:nvSpPr>
        <p:spPr>
          <a:xfrm>
            <a:off x="1449920" y="1228087"/>
            <a:ext cx="9963150" cy="2525766"/>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oAutofit/>
          </a:bodyPr>
          <a:lstStyle/>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酶的必需基团</a:t>
            </a:r>
            <a:r>
              <a:rPr lang="en-US" altLang="zh-CN" dirty="0">
                <a:effectLst>
                  <a:outerShdw blurRad="38100" dist="38100" dir="2700000" algn="tl">
                    <a:srgbClr val="C0C0C0"/>
                  </a:outerShdw>
                </a:effectLst>
                <a:latin typeface="Times New Roman" pitchFamily="18" charset="0"/>
                <a:ea typeface="方正姚体" panose="02010601030101010101" pitchFamily="2" charset="-122"/>
              </a:rPr>
              <a:t>(essential group)</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zh-CN" sz="2800" dirty="0">
                <a:effectLst>
                  <a:outerShdw blurRad="38100" dist="38100" dir="2700000" algn="tl">
                    <a:srgbClr val="C0C0C0"/>
                  </a:outerShdw>
                </a:effectLst>
                <a:latin typeface="Times New Roman" pitchFamily="18" charset="0"/>
                <a:ea typeface="方正姚体" panose="02010601030101010101" pitchFamily="2" charset="-122"/>
              </a:rPr>
              <a:t>与酶活性</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有</a:t>
            </a:r>
            <a:r>
              <a:rPr lang="zh-CN" altLang="zh-CN" sz="2800" dirty="0">
                <a:effectLst>
                  <a:outerShdw blurRad="38100" dist="38100" dir="2700000" algn="tl">
                    <a:srgbClr val="C0C0C0"/>
                  </a:outerShdw>
                </a:effectLst>
                <a:latin typeface="Times New Roman" pitchFamily="18" charset="0"/>
                <a:ea typeface="方正姚体" panose="02010601030101010101" pitchFamily="2" charset="-122"/>
              </a:rPr>
              <a:t>关的基团</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NH</a:t>
            </a:r>
            <a:r>
              <a:rPr lang="en-US" altLang="zh-CN" sz="2800" baseline="-25000" dirty="0">
                <a:effectLst>
                  <a:outerShdw blurRad="38100" dist="38100" dir="2700000" algn="tl">
                    <a:srgbClr val="C0C0C0"/>
                  </a:outerShdw>
                </a:effectLst>
                <a:latin typeface="Times New Roman"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COOH</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SH</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OH</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、咪唑基等</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p>
          <a:p>
            <a:pPr marL="720000" lvl="1" indent="-360000">
              <a:lnSpc>
                <a:spcPts val="3500"/>
              </a:lnSpc>
              <a:spcBef>
                <a:spcPts val="0"/>
              </a:spcBef>
              <a:spcAft>
                <a:spcPts val="0"/>
              </a:spcAft>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活性中心</a:t>
            </a:r>
            <a:r>
              <a:rPr lang="zh-CN" altLang="en-US" sz="24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内</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的必需基团：结合基团</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(binding group)</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、催化基团</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(catalytic group)</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a:t>
            </a: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a:lnSpc>
                <a:spcPts val="3500"/>
              </a:lnSpc>
              <a:spcBef>
                <a:spcPts val="0"/>
              </a:spcBef>
              <a:spcAft>
                <a:spcPts val="0"/>
              </a:spcAft>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活性中心</a:t>
            </a:r>
            <a:r>
              <a:rPr lang="zh-CN" altLang="en-US" sz="24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外</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的必需基团：维持活性中心空间结构。</a:t>
            </a:r>
          </a:p>
        </p:txBody>
      </p:sp>
      <p:sp>
        <p:nvSpPr>
          <p:cNvPr id="4" name="Rectangle 4"/>
          <p:cNvSpPr>
            <a:spLocks noChangeArrowheads="1"/>
          </p:cNvSpPr>
          <p:nvPr/>
        </p:nvSpPr>
        <p:spPr bwMode="auto">
          <a:xfrm>
            <a:off x="1092202" y="551859"/>
            <a:ext cx="305724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二、酶的活性中心</a:t>
            </a:r>
          </a:p>
        </p:txBody>
      </p:sp>
      <p:cxnSp>
        <p:nvCxnSpPr>
          <p:cNvPr id="5" name="直接连接符 4"/>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09917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6" name="Rectangle 2"/>
          <p:cNvSpPr>
            <a:spLocks noGrp="1" noChangeArrowheads="1"/>
          </p:cNvSpPr>
          <p:nvPr>
            <p:ph idx="1"/>
          </p:nvPr>
        </p:nvSpPr>
        <p:spPr>
          <a:xfrm>
            <a:off x="1449920" y="1228087"/>
            <a:ext cx="9963150" cy="3247660"/>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oAutofit/>
          </a:bodyPr>
          <a:lstStyle/>
          <a:p>
            <a:pPr marL="360000" lvl="1" indent="-360000">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酶的活性中心</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(active center)</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或活性部位</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(active site)</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：酶的必需基团彼此靠近，构成能与底物特异结合并催化底物转化为产物的特定空间结构区域。</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a:lnSpc>
                <a:spcPts val="3500"/>
              </a:lnSpc>
              <a:spcBef>
                <a:spcPts val="600"/>
              </a:spcBef>
              <a:spcAft>
                <a:spcPts val="0"/>
              </a:spcAft>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能与底物</a:t>
            </a:r>
            <a:r>
              <a:rPr lang="zh-CN" altLang="en-US" sz="24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特异</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地结合，并将底物转化为产物。</a:t>
            </a:r>
          </a:p>
          <a:p>
            <a:pPr marL="720000" lvl="1" indent="-360000">
              <a:lnSpc>
                <a:spcPts val="3500"/>
              </a:lnSpc>
              <a:spcBef>
                <a:spcPts val="600"/>
              </a:spcBef>
              <a:spcAft>
                <a:spcPts val="0"/>
              </a:spcAft>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酶的催化作用</a:t>
            </a:r>
            <a:r>
              <a:rPr lang="zh-CN" altLang="en-US" sz="24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取决于活性中心</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。不同的酶，其活性中心不同。</a:t>
            </a:r>
          </a:p>
          <a:p>
            <a:pPr marL="720000" lvl="1" indent="-360000">
              <a:lnSpc>
                <a:spcPts val="3500"/>
              </a:lnSpc>
              <a:spcBef>
                <a:spcPts val="600"/>
              </a:spcBef>
              <a:spcAft>
                <a:spcPts val="0"/>
              </a:spcAft>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辅酶或辅基参与活性中心的组成。</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4" name="Rectangle 4"/>
          <p:cNvSpPr>
            <a:spLocks noChangeArrowheads="1"/>
          </p:cNvSpPr>
          <p:nvPr/>
        </p:nvSpPr>
        <p:spPr bwMode="auto">
          <a:xfrm>
            <a:off x="1092202" y="551859"/>
            <a:ext cx="305724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二、酶的活性中心</a:t>
            </a:r>
          </a:p>
        </p:txBody>
      </p:sp>
      <p:cxnSp>
        <p:nvCxnSpPr>
          <p:cNvPr id="5" name="直接连接符 4"/>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3033140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任意多边形 28"/>
          <p:cNvSpPr/>
          <p:nvPr/>
        </p:nvSpPr>
        <p:spPr>
          <a:xfrm>
            <a:off x="6872035" y="3764990"/>
            <a:ext cx="406759" cy="425426"/>
          </a:xfrm>
          <a:custGeom>
            <a:avLst/>
            <a:gdLst>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3904 w 406759"/>
              <a:gd name="connsiteY4" fmla="*/ 133549 h 428326"/>
              <a:gd name="connsiteX5" fmla="*/ 57235 w 406759"/>
              <a:gd name="connsiteY5" fmla="*/ 176412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7710 w 406759"/>
              <a:gd name="connsiteY10" fmla="*/ 312143 h 428326"/>
              <a:gd name="connsiteX11" fmla="*/ 64379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0579 w 406759"/>
              <a:gd name="connsiteY16" fmla="*/ 355005 h 428326"/>
              <a:gd name="connsiteX17" fmla="*/ 126291 w 406759"/>
              <a:gd name="connsiteY17" fmla="*/ 314524 h 428326"/>
              <a:gd name="connsiteX18" fmla="*/ 116766 w 406759"/>
              <a:gd name="connsiteY18" fmla="*/ 293093 h 428326"/>
              <a:gd name="connsiteX19" fmla="*/ 102479 w 406759"/>
              <a:gd name="connsiteY19" fmla="*/ 276424 h 428326"/>
              <a:gd name="connsiteX20" fmla="*/ 123910 w 406759"/>
              <a:gd name="connsiteY20" fmla="*/ 243087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2979 w 406759"/>
              <a:gd name="connsiteY25" fmla="*/ 316905 h 428326"/>
              <a:gd name="connsiteX26" fmla="*/ 328697 w 406759"/>
              <a:gd name="connsiteY26" fmla="*/ 326430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3904 w 406759"/>
              <a:gd name="connsiteY4" fmla="*/ 133549 h 428326"/>
              <a:gd name="connsiteX5" fmla="*/ 57235 w 406759"/>
              <a:gd name="connsiteY5" fmla="*/ 176412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2947 w 406759"/>
              <a:gd name="connsiteY10" fmla="*/ 314524 h 428326"/>
              <a:gd name="connsiteX11" fmla="*/ 64379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0579 w 406759"/>
              <a:gd name="connsiteY16" fmla="*/ 355005 h 428326"/>
              <a:gd name="connsiteX17" fmla="*/ 126291 w 406759"/>
              <a:gd name="connsiteY17" fmla="*/ 314524 h 428326"/>
              <a:gd name="connsiteX18" fmla="*/ 116766 w 406759"/>
              <a:gd name="connsiteY18" fmla="*/ 293093 h 428326"/>
              <a:gd name="connsiteX19" fmla="*/ 102479 w 406759"/>
              <a:gd name="connsiteY19" fmla="*/ 276424 h 428326"/>
              <a:gd name="connsiteX20" fmla="*/ 123910 w 406759"/>
              <a:gd name="connsiteY20" fmla="*/ 243087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2979 w 406759"/>
              <a:gd name="connsiteY25" fmla="*/ 316905 h 428326"/>
              <a:gd name="connsiteX26" fmla="*/ 328697 w 406759"/>
              <a:gd name="connsiteY26" fmla="*/ 326430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3904 w 406759"/>
              <a:gd name="connsiteY4" fmla="*/ 133549 h 428326"/>
              <a:gd name="connsiteX5" fmla="*/ 57235 w 406759"/>
              <a:gd name="connsiteY5" fmla="*/ 176412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2947 w 406759"/>
              <a:gd name="connsiteY10" fmla="*/ 314524 h 428326"/>
              <a:gd name="connsiteX11" fmla="*/ 59617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0579 w 406759"/>
              <a:gd name="connsiteY16" fmla="*/ 355005 h 428326"/>
              <a:gd name="connsiteX17" fmla="*/ 126291 w 406759"/>
              <a:gd name="connsiteY17" fmla="*/ 314524 h 428326"/>
              <a:gd name="connsiteX18" fmla="*/ 116766 w 406759"/>
              <a:gd name="connsiteY18" fmla="*/ 293093 h 428326"/>
              <a:gd name="connsiteX19" fmla="*/ 102479 w 406759"/>
              <a:gd name="connsiteY19" fmla="*/ 276424 h 428326"/>
              <a:gd name="connsiteX20" fmla="*/ 123910 w 406759"/>
              <a:gd name="connsiteY20" fmla="*/ 243087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2979 w 406759"/>
              <a:gd name="connsiteY25" fmla="*/ 316905 h 428326"/>
              <a:gd name="connsiteX26" fmla="*/ 328697 w 406759"/>
              <a:gd name="connsiteY26" fmla="*/ 326430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3904 w 406759"/>
              <a:gd name="connsiteY4" fmla="*/ 133549 h 428326"/>
              <a:gd name="connsiteX5" fmla="*/ 57235 w 406759"/>
              <a:gd name="connsiteY5" fmla="*/ 176412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2947 w 406759"/>
              <a:gd name="connsiteY10" fmla="*/ 314524 h 428326"/>
              <a:gd name="connsiteX11" fmla="*/ 59617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0579 w 406759"/>
              <a:gd name="connsiteY16" fmla="*/ 355005 h 428326"/>
              <a:gd name="connsiteX17" fmla="*/ 126291 w 406759"/>
              <a:gd name="connsiteY17" fmla="*/ 314524 h 428326"/>
              <a:gd name="connsiteX18" fmla="*/ 116766 w 406759"/>
              <a:gd name="connsiteY18" fmla="*/ 293093 h 428326"/>
              <a:gd name="connsiteX19" fmla="*/ 102479 w 406759"/>
              <a:gd name="connsiteY19" fmla="*/ 276424 h 428326"/>
              <a:gd name="connsiteX20" fmla="*/ 123910 w 406759"/>
              <a:gd name="connsiteY20" fmla="*/ 243087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2979 w 406759"/>
              <a:gd name="connsiteY25" fmla="*/ 316905 h 428326"/>
              <a:gd name="connsiteX26" fmla="*/ 328697 w 406759"/>
              <a:gd name="connsiteY26" fmla="*/ 326430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3904 w 406759"/>
              <a:gd name="connsiteY4" fmla="*/ 133549 h 428326"/>
              <a:gd name="connsiteX5" fmla="*/ 57235 w 406759"/>
              <a:gd name="connsiteY5" fmla="*/ 176412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2947 w 406759"/>
              <a:gd name="connsiteY10" fmla="*/ 314524 h 428326"/>
              <a:gd name="connsiteX11" fmla="*/ 59617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0579 w 406759"/>
              <a:gd name="connsiteY16" fmla="*/ 355005 h 428326"/>
              <a:gd name="connsiteX17" fmla="*/ 126291 w 406759"/>
              <a:gd name="connsiteY17" fmla="*/ 314524 h 428326"/>
              <a:gd name="connsiteX18" fmla="*/ 116766 w 406759"/>
              <a:gd name="connsiteY18" fmla="*/ 293093 h 428326"/>
              <a:gd name="connsiteX19" fmla="*/ 102479 w 406759"/>
              <a:gd name="connsiteY19" fmla="*/ 276424 h 428326"/>
              <a:gd name="connsiteX20" fmla="*/ 123910 w 406759"/>
              <a:gd name="connsiteY20" fmla="*/ 243087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0598 w 406759"/>
              <a:gd name="connsiteY25" fmla="*/ 326430 h 428326"/>
              <a:gd name="connsiteX26" fmla="*/ 328697 w 406759"/>
              <a:gd name="connsiteY26" fmla="*/ 326430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3904 w 406759"/>
              <a:gd name="connsiteY4" fmla="*/ 133549 h 428326"/>
              <a:gd name="connsiteX5" fmla="*/ 57235 w 406759"/>
              <a:gd name="connsiteY5" fmla="*/ 176412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2947 w 406759"/>
              <a:gd name="connsiteY10" fmla="*/ 314524 h 428326"/>
              <a:gd name="connsiteX11" fmla="*/ 59617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0579 w 406759"/>
              <a:gd name="connsiteY16" fmla="*/ 355005 h 428326"/>
              <a:gd name="connsiteX17" fmla="*/ 126291 w 406759"/>
              <a:gd name="connsiteY17" fmla="*/ 314524 h 428326"/>
              <a:gd name="connsiteX18" fmla="*/ 116766 w 406759"/>
              <a:gd name="connsiteY18" fmla="*/ 293093 h 428326"/>
              <a:gd name="connsiteX19" fmla="*/ 102479 w 406759"/>
              <a:gd name="connsiteY19" fmla="*/ 276424 h 428326"/>
              <a:gd name="connsiteX20" fmla="*/ 123910 w 406759"/>
              <a:gd name="connsiteY20" fmla="*/ 243087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0598 w 406759"/>
              <a:gd name="connsiteY25" fmla="*/ 326430 h 428326"/>
              <a:gd name="connsiteX26" fmla="*/ 323934 w 406759"/>
              <a:gd name="connsiteY26" fmla="*/ 335955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3904 w 406759"/>
              <a:gd name="connsiteY4" fmla="*/ 133549 h 428326"/>
              <a:gd name="connsiteX5" fmla="*/ 57235 w 406759"/>
              <a:gd name="connsiteY5" fmla="*/ 176412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2947 w 406759"/>
              <a:gd name="connsiteY10" fmla="*/ 314524 h 428326"/>
              <a:gd name="connsiteX11" fmla="*/ 59617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5341 w 406759"/>
              <a:gd name="connsiteY16" fmla="*/ 355005 h 428326"/>
              <a:gd name="connsiteX17" fmla="*/ 126291 w 406759"/>
              <a:gd name="connsiteY17" fmla="*/ 314524 h 428326"/>
              <a:gd name="connsiteX18" fmla="*/ 116766 w 406759"/>
              <a:gd name="connsiteY18" fmla="*/ 293093 h 428326"/>
              <a:gd name="connsiteX19" fmla="*/ 102479 w 406759"/>
              <a:gd name="connsiteY19" fmla="*/ 276424 h 428326"/>
              <a:gd name="connsiteX20" fmla="*/ 123910 w 406759"/>
              <a:gd name="connsiteY20" fmla="*/ 243087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0598 w 406759"/>
              <a:gd name="connsiteY25" fmla="*/ 326430 h 428326"/>
              <a:gd name="connsiteX26" fmla="*/ 323934 w 406759"/>
              <a:gd name="connsiteY26" fmla="*/ 335955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8666 w 406759"/>
              <a:gd name="connsiteY4" fmla="*/ 138311 h 428326"/>
              <a:gd name="connsiteX5" fmla="*/ 57235 w 406759"/>
              <a:gd name="connsiteY5" fmla="*/ 176412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2947 w 406759"/>
              <a:gd name="connsiteY10" fmla="*/ 314524 h 428326"/>
              <a:gd name="connsiteX11" fmla="*/ 59617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5341 w 406759"/>
              <a:gd name="connsiteY16" fmla="*/ 355005 h 428326"/>
              <a:gd name="connsiteX17" fmla="*/ 126291 w 406759"/>
              <a:gd name="connsiteY17" fmla="*/ 314524 h 428326"/>
              <a:gd name="connsiteX18" fmla="*/ 116766 w 406759"/>
              <a:gd name="connsiteY18" fmla="*/ 293093 h 428326"/>
              <a:gd name="connsiteX19" fmla="*/ 102479 w 406759"/>
              <a:gd name="connsiteY19" fmla="*/ 276424 h 428326"/>
              <a:gd name="connsiteX20" fmla="*/ 123910 w 406759"/>
              <a:gd name="connsiteY20" fmla="*/ 243087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0598 w 406759"/>
              <a:gd name="connsiteY25" fmla="*/ 326430 h 428326"/>
              <a:gd name="connsiteX26" fmla="*/ 323934 w 406759"/>
              <a:gd name="connsiteY26" fmla="*/ 335955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8666 w 406759"/>
              <a:gd name="connsiteY4" fmla="*/ 138311 h 428326"/>
              <a:gd name="connsiteX5" fmla="*/ 61998 w 406759"/>
              <a:gd name="connsiteY5" fmla="*/ 181174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2947 w 406759"/>
              <a:gd name="connsiteY10" fmla="*/ 314524 h 428326"/>
              <a:gd name="connsiteX11" fmla="*/ 59617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5341 w 406759"/>
              <a:gd name="connsiteY16" fmla="*/ 355005 h 428326"/>
              <a:gd name="connsiteX17" fmla="*/ 126291 w 406759"/>
              <a:gd name="connsiteY17" fmla="*/ 314524 h 428326"/>
              <a:gd name="connsiteX18" fmla="*/ 116766 w 406759"/>
              <a:gd name="connsiteY18" fmla="*/ 293093 h 428326"/>
              <a:gd name="connsiteX19" fmla="*/ 102479 w 406759"/>
              <a:gd name="connsiteY19" fmla="*/ 276424 h 428326"/>
              <a:gd name="connsiteX20" fmla="*/ 123910 w 406759"/>
              <a:gd name="connsiteY20" fmla="*/ 243087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0598 w 406759"/>
              <a:gd name="connsiteY25" fmla="*/ 326430 h 428326"/>
              <a:gd name="connsiteX26" fmla="*/ 323934 w 406759"/>
              <a:gd name="connsiteY26" fmla="*/ 335955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8666 w 406759"/>
              <a:gd name="connsiteY4" fmla="*/ 138311 h 428326"/>
              <a:gd name="connsiteX5" fmla="*/ 61998 w 406759"/>
              <a:gd name="connsiteY5" fmla="*/ 181174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2947 w 406759"/>
              <a:gd name="connsiteY10" fmla="*/ 314524 h 428326"/>
              <a:gd name="connsiteX11" fmla="*/ 59617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5341 w 406759"/>
              <a:gd name="connsiteY16" fmla="*/ 355005 h 428326"/>
              <a:gd name="connsiteX17" fmla="*/ 131054 w 406759"/>
              <a:gd name="connsiteY17" fmla="*/ 321668 h 428326"/>
              <a:gd name="connsiteX18" fmla="*/ 116766 w 406759"/>
              <a:gd name="connsiteY18" fmla="*/ 293093 h 428326"/>
              <a:gd name="connsiteX19" fmla="*/ 102479 w 406759"/>
              <a:gd name="connsiteY19" fmla="*/ 276424 h 428326"/>
              <a:gd name="connsiteX20" fmla="*/ 123910 w 406759"/>
              <a:gd name="connsiteY20" fmla="*/ 243087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0598 w 406759"/>
              <a:gd name="connsiteY25" fmla="*/ 326430 h 428326"/>
              <a:gd name="connsiteX26" fmla="*/ 323934 w 406759"/>
              <a:gd name="connsiteY26" fmla="*/ 335955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8666 w 406759"/>
              <a:gd name="connsiteY4" fmla="*/ 138311 h 428326"/>
              <a:gd name="connsiteX5" fmla="*/ 61998 w 406759"/>
              <a:gd name="connsiteY5" fmla="*/ 181174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2947 w 406759"/>
              <a:gd name="connsiteY10" fmla="*/ 314524 h 428326"/>
              <a:gd name="connsiteX11" fmla="*/ 59617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5341 w 406759"/>
              <a:gd name="connsiteY16" fmla="*/ 355005 h 428326"/>
              <a:gd name="connsiteX17" fmla="*/ 131054 w 406759"/>
              <a:gd name="connsiteY17" fmla="*/ 321668 h 428326"/>
              <a:gd name="connsiteX18" fmla="*/ 116766 w 406759"/>
              <a:gd name="connsiteY18" fmla="*/ 297855 h 428326"/>
              <a:gd name="connsiteX19" fmla="*/ 102479 w 406759"/>
              <a:gd name="connsiteY19" fmla="*/ 276424 h 428326"/>
              <a:gd name="connsiteX20" fmla="*/ 123910 w 406759"/>
              <a:gd name="connsiteY20" fmla="*/ 243087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0598 w 406759"/>
              <a:gd name="connsiteY25" fmla="*/ 326430 h 428326"/>
              <a:gd name="connsiteX26" fmla="*/ 323934 w 406759"/>
              <a:gd name="connsiteY26" fmla="*/ 335955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57247 w 406759"/>
              <a:gd name="connsiteY0" fmla="*/ 7343 h 428326"/>
              <a:gd name="connsiteX1" fmla="*/ 95335 w 406759"/>
              <a:gd name="connsiteY1" fmla="*/ 9724 h 428326"/>
              <a:gd name="connsiteX2" fmla="*/ 88191 w 406759"/>
              <a:gd name="connsiteY2" fmla="*/ 52587 h 428326"/>
              <a:gd name="connsiteX3" fmla="*/ 85810 w 406759"/>
              <a:gd name="connsiteY3" fmla="*/ 100212 h 428326"/>
              <a:gd name="connsiteX4" fmla="*/ 78666 w 406759"/>
              <a:gd name="connsiteY4" fmla="*/ 138311 h 428326"/>
              <a:gd name="connsiteX5" fmla="*/ 61998 w 406759"/>
              <a:gd name="connsiteY5" fmla="*/ 181174 h 428326"/>
              <a:gd name="connsiteX6" fmla="*/ 38185 w 406759"/>
              <a:gd name="connsiteY6" fmla="*/ 216893 h 428326"/>
              <a:gd name="connsiteX7" fmla="*/ 16754 w 406759"/>
              <a:gd name="connsiteY7" fmla="*/ 243087 h 428326"/>
              <a:gd name="connsiteX8" fmla="*/ 85 w 406759"/>
              <a:gd name="connsiteY8" fmla="*/ 257374 h 428326"/>
              <a:gd name="connsiteX9" fmla="*/ 23897 w 406759"/>
              <a:gd name="connsiteY9" fmla="*/ 285949 h 428326"/>
              <a:gd name="connsiteX10" fmla="*/ 42947 w 406759"/>
              <a:gd name="connsiteY10" fmla="*/ 314524 h 428326"/>
              <a:gd name="connsiteX11" fmla="*/ 59617 w 406759"/>
              <a:gd name="connsiteY11" fmla="*/ 345480 h 428326"/>
              <a:gd name="connsiteX12" fmla="*/ 71522 w 406759"/>
              <a:gd name="connsiteY12" fmla="*/ 378818 h 428326"/>
              <a:gd name="connsiteX13" fmla="*/ 85810 w 406759"/>
              <a:gd name="connsiteY13" fmla="*/ 419299 h 428326"/>
              <a:gd name="connsiteX14" fmla="*/ 88191 w 406759"/>
              <a:gd name="connsiteY14" fmla="*/ 426443 h 428326"/>
              <a:gd name="connsiteX15" fmla="*/ 150104 w 406759"/>
              <a:gd name="connsiteY15" fmla="*/ 393105 h 428326"/>
              <a:gd name="connsiteX16" fmla="*/ 145341 w 406759"/>
              <a:gd name="connsiteY16" fmla="*/ 355005 h 428326"/>
              <a:gd name="connsiteX17" fmla="*/ 131054 w 406759"/>
              <a:gd name="connsiteY17" fmla="*/ 321668 h 428326"/>
              <a:gd name="connsiteX18" fmla="*/ 116766 w 406759"/>
              <a:gd name="connsiteY18" fmla="*/ 297855 h 428326"/>
              <a:gd name="connsiteX19" fmla="*/ 102479 w 406759"/>
              <a:gd name="connsiteY19" fmla="*/ 276424 h 428326"/>
              <a:gd name="connsiteX20" fmla="*/ 119147 w 406759"/>
              <a:gd name="connsiteY20" fmla="*/ 250231 h 428326"/>
              <a:gd name="connsiteX21" fmla="*/ 135816 w 406759"/>
              <a:gd name="connsiteY21" fmla="*/ 226418 h 428326"/>
              <a:gd name="connsiteX22" fmla="*/ 162010 w 406759"/>
              <a:gd name="connsiteY22" fmla="*/ 254993 h 428326"/>
              <a:gd name="connsiteX23" fmla="*/ 192966 w 406759"/>
              <a:gd name="connsiteY23" fmla="*/ 278805 h 428326"/>
              <a:gd name="connsiteX24" fmla="*/ 247735 w 406759"/>
              <a:gd name="connsiteY24" fmla="*/ 309762 h 428326"/>
              <a:gd name="connsiteX25" fmla="*/ 290598 w 406759"/>
              <a:gd name="connsiteY25" fmla="*/ 326430 h 428326"/>
              <a:gd name="connsiteX26" fmla="*/ 323934 w 406759"/>
              <a:gd name="connsiteY26" fmla="*/ 335955 h 428326"/>
              <a:gd name="connsiteX27" fmla="*/ 352510 w 406759"/>
              <a:gd name="connsiteY27" fmla="*/ 340718 h 428326"/>
              <a:gd name="connsiteX28" fmla="*/ 381085 w 406759"/>
              <a:gd name="connsiteY28" fmla="*/ 343099 h 428326"/>
              <a:gd name="connsiteX29" fmla="*/ 388229 w 406759"/>
              <a:gd name="connsiteY29" fmla="*/ 319287 h 428326"/>
              <a:gd name="connsiteX30" fmla="*/ 390610 w 406759"/>
              <a:gd name="connsiteY30" fmla="*/ 285949 h 428326"/>
              <a:gd name="connsiteX31" fmla="*/ 402516 w 406759"/>
              <a:gd name="connsiteY31" fmla="*/ 257374 h 428326"/>
              <a:gd name="connsiteX32" fmla="*/ 404897 w 406759"/>
              <a:gd name="connsiteY32" fmla="*/ 240705 h 428326"/>
              <a:gd name="connsiteX33" fmla="*/ 376322 w 406759"/>
              <a:gd name="connsiteY33" fmla="*/ 240705 h 428326"/>
              <a:gd name="connsiteX34" fmla="*/ 309647 w 406759"/>
              <a:gd name="connsiteY34" fmla="*/ 235943 h 428326"/>
              <a:gd name="connsiteX35" fmla="*/ 259641 w 406759"/>
              <a:gd name="connsiteY35" fmla="*/ 219274 h 428326"/>
              <a:gd name="connsiteX36" fmla="*/ 223922 w 406759"/>
              <a:gd name="connsiteY36" fmla="*/ 202605 h 428326"/>
              <a:gd name="connsiteX37" fmla="*/ 188204 w 406759"/>
              <a:gd name="connsiteY37" fmla="*/ 174030 h 428326"/>
              <a:gd name="connsiteX38" fmla="*/ 171535 w 406759"/>
              <a:gd name="connsiteY38" fmla="*/ 140693 h 428326"/>
              <a:gd name="connsiteX39" fmla="*/ 166772 w 406759"/>
              <a:gd name="connsiteY39" fmla="*/ 93068 h 428326"/>
              <a:gd name="connsiteX40" fmla="*/ 157247 w 406759"/>
              <a:gd name="connsiteY40" fmla="*/ 7343 h 428326"/>
              <a:gd name="connsiteX0" fmla="*/ 164390 w 406759"/>
              <a:gd name="connsiteY0" fmla="*/ 9991 h 423830"/>
              <a:gd name="connsiteX1" fmla="*/ 95335 w 406759"/>
              <a:gd name="connsiteY1" fmla="*/ 5228 h 423830"/>
              <a:gd name="connsiteX2" fmla="*/ 88191 w 406759"/>
              <a:gd name="connsiteY2" fmla="*/ 48091 h 423830"/>
              <a:gd name="connsiteX3" fmla="*/ 85810 w 406759"/>
              <a:gd name="connsiteY3" fmla="*/ 95716 h 423830"/>
              <a:gd name="connsiteX4" fmla="*/ 78666 w 406759"/>
              <a:gd name="connsiteY4" fmla="*/ 133815 h 423830"/>
              <a:gd name="connsiteX5" fmla="*/ 61998 w 406759"/>
              <a:gd name="connsiteY5" fmla="*/ 176678 h 423830"/>
              <a:gd name="connsiteX6" fmla="*/ 38185 w 406759"/>
              <a:gd name="connsiteY6" fmla="*/ 212397 h 423830"/>
              <a:gd name="connsiteX7" fmla="*/ 16754 w 406759"/>
              <a:gd name="connsiteY7" fmla="*/ 238591 h 423830"/>
              <a:gd name="connsiteX8" fmla="*/ 85 w 406759"/>
              <a:gd name="connsiteY8" fmla="*/ 252878 h 423830"/>
              <a:gd name="connsiteX9" fmla="*/ 23897 w 406759"/>
              <a:gd name="connsiteY9" fmla="*/ 281453 h 423830"/>
              <a:gd name="connsiteX10" fmla="*/ 42947 w 406759"/>
              <a:gd name="connsiteY10" fmla="*/ 310028 h 423830"/>
              <a:gd name="connsiteX11" fmla="*/ 59617 w 406759"/>
              <a:gd name="connsiteY11" fmla="*/ 340984 h 423830"/>
              <a:gd name="connsiteX12" fmla="*/ 71522 w 406759"/>
              <a:gd name="connsiteY12" fmla="*/ 374322 h 423830"/>
              <a:gd name="connsiteX13" fmla="*/ 85810 w 406759"/>
              <a:gd name="connsiteY13" fmla="*/ 414803 h 423830"/>
              <a:gd name="connsiteX14" fmla="*/ 88191 w 406759"/>
              <a:gd name="connsiteY14" fmla="*/ 421947 h 423830"/>
              <a:gd name="connsiteX15" fmla="*/ 150104 w 406759"/>
              <a:gd name="connsiteY15" fmla="*/ 388609 h 423830"/>
              <a:gd name="connsiteX16" fmla="*/ 145341 w 406759"/>
              <a:gd name="connsiteY16" fmla="*/ 350509 h 423830"/>
              <a:gd name="connsiteX17" fmla="*/ 131054 w 406759"/>
              <a:gd name="connsiteY17" fmla="*/ 317172 h 423830"/>
              <a:gd name="connsiteX18" fmla="*/ 116766 w 406759"/>
              <a:gd name="connsiteY18" fmla="*/ 293359 h 423830"/>
              <a:gd name="connsiteX19" fmla="*/ 102479 w 406759"/>
              <a:gd name="connsiteY19" fmla="*/ 271928 h 423830"/>
              <a:gd name="connsiteX20" fmla="*/ 119147 w 406759"/>
              <a:gd name="connsiteY20" fmla="*/ 245735 h 423830"/>
              <a:gd name="connsiteX21" fmla="*/ 135816 w 406759"/>
              <a:gd name="connsiteY21" fmla="*/ 221922 h 423830"/>
              <a:gd name="connsiteX22" fmla="*/ 162010 w 406759"/>
              <a:gd name="connsiteY22" fmla="*/ 250497 h 423830"/>
              <a:gd name="connsiteX23" fmla="*/ 192966 w 406759"/>
              <a:gd name="connsiteY23" fmla="*/ 274309 h 423830"/>
              <a:gd name="connsiteX24" fmla="*/ 247735 w 406759"/>
              <a:gd name="connsiteY24" fmla="*/ 305266 h 423830"/>
              <a:gd name="connsiteX25" fmla="*/ 290598 w 406759"/>
              <a:gd name="connsiteY25" fmla="*/ 321934 h 423830"/>
              <a:gd name="connsiteX26" fmla="*/ 323934 w 406759"/>
              <a:gd name="connsiteY26" fmla="*/ 331459 h 423830"/>
              <a:gd name="connsiteX27" fmla="*/ 352510 w 406759"/>
              <a:gd name="connsiteY27" fmla="*/ 336222 h 423830"/>
              <a:gd name="connsiteX28" fmla="*/ 381085 w 406759"/>
              <a:gd name="connsiteY28" fmla="*/ 338603 h 423830"/>
              <a:gd name="connsiteX29" fmla="*/ 388229 w 406759"/>
              <a:gd name="connsiteY29" fmla="*/ 314791 h 423830"/>
              <a:gd name="connsiteX30" fmla="*/ 390610 w 406759"/>
              <a:gd name="connsiteY30" fmla="*/ 281453 h 423830"/>
              <a:gd name="connsiteX31" fmla="*/ 402516 w 406759"/>
              <a:gd name="connsiteY31" fmla="*/ 252878 h 423830"/>
              <a:gd name="connsiteX32" fmla="*/ 404897 w 406759"/>
              <a:gd name="connsiteY32" fmla="*/ 236209 h 423830"/>
              <a:gd name="connsiteX33" fmla="*/ 376322 w 406759"/>
              <a:gd name="connsiteY33" fmla="*/ 236209 h 423830"/>
              <a:gd name="connsiteX34" fmla="*/ 309647 w 406759"/>
              <a:gd name="connsiteY34" fmla="*/ 231447 h 423830"/>
              <a:gd name="connsiteX35" fmla="*/ 259641 w 406759"/>
              <a:gd name="connsiteY35" fmla="*/ 214778 h 423830"/>
              <a:gd name="connsiteX36" fmla="*/ 223922 w 406759"/>
              <a:gd name="connsiteY36" fmla="*/ 198109 h 423830"/>
              <a:gd name="connsiteX37" fmla="*/ 188204 w 406759"/>
              <a:gd name="connsiteY37" fmla="*/ 169534 h 423830"/>
              <a:gd name="connsiteX38" fmla="*/ 171535 w 406759"/>
              <a:gd name="connsiteY38" fmla="*/ 136197 h 423830"/>
              <a:gd name="connsiteX39" fmla="*/ 166772 w 406759"/>
              <a:gd name="connsiteY39" fmla="*/ 88572 h 423830"/>
              <a:gd name="connsiteX40" fmla="*/ 164390 w 406759"/>
              <a:gd name="connsiteY40" fmla="*/ 9991 h 423830"/>
              <a:gd name="connsiteX0" fmla="*/ 162009 w 406759"/>
              <a:gd name="connsiteY0" fmla="*/ 8082 h 426683"/>
              <a:gd name="connsiteX1" fmla="*/ 95335 w 406759"/>
              <a:gd name="connsiteY1" fmla="*/ 8081 h 426683"/>
              <a:gd name="connsiteX2" fmla="*/ 88191 w 406759"/>
              <a:gd name="connsiteY2" fmla="*/ 50944 h 426683"/>
              <a:gd name="connsiteX3" fmla="*/ 85810 w 406759"/>
              <a:gd name="connsiteY3" fmla="*/ 98569 h 426683"/>
              <a:gd name="connsiteX4" fmla="*/ 78666 w 406759"/>
              <a:gd name="connsiteY4" fmla="*/ 136668 h 426683"/>
              <a:gd name="connsiteX5" fmla="*/ 61998 w 406759"/>
              <a:gd name="connsiteY5" fmla="*/ 179531 h 426683"/>
              <a:gd name="connsiteX6" fmla="*/ 38185 w 406759"/>
              <a:gd name="connsiteY6" fmla="*/ 215250 h 426683"/>
              <a:gd name="connsiteX7" fmla="*/ 16754 w 406759"/>
              <a:gd name="connsiteY7" fmla="*/ 241444 h 426683"/>
              <a:gd name="connsiteX8" fmla="*/ 85 w 406759"/>
              <a:gd name="connsiteY8" fmla="*/ 255731 h 426683"/>
              <a:gd name="connsiteX9" fmla="*/ 23897 w 406759"/>
              <a:gd name="connsiteY9" fmla="*/ 284306 h 426683"/>
              <a:gd name="connsiteX10" fmla="*/ 42947 w 406759"/>
              <a:gd name="connsiteY10" fmla="*/ 312881 h 426683"/>
              <a:gd name="connsiteX11" fmla="*/ 59617 w 406759"/>
              <a:gd name="connsiteY11" fmla="*/ 343837 h 426683"/>
              <a:gd name="connsiteX12" fmla="*/ 71522 w 406759"/>
              <a:gd name="connsiteY12" fmla="*/ 377175 h 426683"/>
              <a:gd name="connsiteX13" fmla="*/ 85810 w 406759"/>
              <a:gd name="connsiteY13" fmla="*/ 417656 h 426683"/>
              <a:gd name="connsiteX14" fmla="*/ 88191 w 406759"/>
              <a:gd name="connsiteY14" fmla="*/ 424800 h 426683"/>
              <a:gd name="connsiteX15" fmla="*/ 150104 w 406759"/>
              <a:gd name="connsiteY15" fmla="*/ 391462 h 426683"/>
              <a:gd name="connsiteX16" fmla="*/ 145341 w 406759"/>
              <a:gd name="connsiteY16" fmla="*/ 353362 h 426683"/>
              <a:gd name="connsiteX17" fmla="*/ 131054 w 406759"/>
              <a:gd name="connsiteY17" fmla="*/ 320025 h 426683"/>
              <a:gd name="connsiteX18" fmla="*/ 116766 w 406759"/>
              <a:gd name="connsiteY18" fmla="*/ 296212 h 426683"/>
              <a:gd name="connsiteX19" fmla="*/ 102479 w 406759"/>
              <a:gd name="connsiteY19" fmla="*/ 274781 h 426683"/>
              <a:gd name="connsiteX20" fmla="*/ 119147 w 406759"/>
              <a:gd name="connsiteY20" fmla="*/ 248588 h 426683"/>
              <a:gd name="connsiteX21" fmla="*/ 135816 w 406759"/>
              <a:gd name="connsiteY21" fmla="*/ 224775 h 426683"/>
              <a:gd name="connsiteX22" fmla="*/ 162010 w 406759"/>
              <a:gd name="connsiteY22" fmla="*/ 253350 h 426683"/>
              <a:gd name="connsiteX23" fmla="*/ 192966 w 406759"/>
              <a:gd name="connsiteY23" fmla="*/ 277162 h 426683"/>
              <a:gd name="connsiteX24" fmla="*/ 247735 w 406759"/>
              <a:gd name="connsiteY24" fmla="*/ 308119 h 426683"/>
              <a:gd name="connsiteX25" fmla="*/ 290598 w 406759"/>
              <a:gd name="connsiteY25" fmla="*/ 324787 h 426683"/>
              <a:gd name="connsiteX26" fmla="*/ 323934 w 406759"/>
              <a:gd name="connsiteY26" fmla="*/ 334312 h 426683"/>
              <a:gd name="connsiteX27" fmla="*/ 352510 w 406759"/>
              <a:gd name="connsiteY27" fmla="*/ 339075 h 426683"/>
              <a:gd name="connsiteX28" fmla="*/ 381085 w 406759"/>
              <a:gd name="connsiteY28" fmla="*/ 341456 h 426683"/>
              <a:gd name="connsiteX29" fmla="*/ 388229 w 406759"/>
              <a:gd name="connsiteY29" fmla="*/ 317644 h 426683"/>
              <a:gd name="connsiteX30" fmla="*/ 390610 w 406759"/>
              <a:gd name="connsiteY30" fmla="*/ 284306 h 426683"/>
              <a:gd name="connsiteX31" fmla="*/ 402516 w 406759"/>
              <a:gd name="connsiteY31" fmla="*/ 255731 h 426683"/>
              <a:gd name="connsiteX32" fmla="*/ 404897 w 406759"/>
              <a:gd name="connsiteY32" fmla="*/ 239062 h 426683"/>
              <a:gd name="connsiteX33" fmla="*/ 376322 w 406759"/>
              <a:gd name="connsiteY33" fmla="*/ 239062 h 426683"/>
              <a:gd name="connsiteX34" fmla="*/ 309647 w 406759"/>
              <a:gd name="connsiteY34" fmla="*/ 234300 h 426683"/>
              <a:gd name="connsiteX35" fmla="*/ 259641 w 406759"/>
              <a:gd name="connsiteY35" fmla="*/ 217631 h 426683"/>
              <a:gd name="connsiteX36" fmla="*/ 223922 w 406759"/>
              <a:gd name="connsiteY36" fmla="*/ 200962 h 426683"/>
              <a:gd name="connsiteX37" fmla="*/ 188204 w 406759"/>
              <a:gd name="connsiteY37" fmla="*/ 172387 h 426683"/>
              <a:gd name="connsiteX38" fmla="*/ 171535 w 406759"/>
              <a:gd name="connsiteY38" fmla="*/ 139050 h 426683"/>
              <a:gd name="connsiteX39" fmla="*/ 166772 w 406759"/>
              <a:gd name="connsiteY39" fmla="*/ 91425 h 426683"/>
              <a:gd name="connsiteX40" fmla="*/ 162009 w 406759"/>
              <a:gd name="connsiteY40" fmla="*/ 8082 h 426683"/>
              <a:gd name="connsiteX0" fmla="*/ 162009 w 406759"/>
              <a:gd name="connsiteY0" fmla="*/ 8082 h 426683"/>
              <a:gd name="connsiteX1" fmla="*/ 95335 w 406759"/>
              <a:gd name="connsiteY1" fmla="*/ 8081 h 426683"/>
              <a:gd name="connsiteX2" fmla="*/ 88191 w 406759"/>
              <a:gd name="connsiteY2" fmla="*/ 50944 h 426683"/>
              <a:gd name="connsiteX3" fmla="*/ 85810 w 406759"/>
              <a:gd name="connsiteY3" fmla="*/ 98569 h 426683"/>
              <a:gd name="connsiteX4" fmla="*/ 78666 w 406759"/>
              <a:gd name="connsiteY4" fmla="*/ 136668 h 426683"/>
              <a:gd name="connsiteX5" fmla="*/ 61998 w 406759"/>
              <a:gd name="connsiteY5" fmla="*/ 179531 h 426683"/>
              <a:gd name="connsiteX6" fmla="*/ 38185 w 406759"/>
              <a:gd name="connsiteY6" fmla="*/ 215250 h 426683"/>
              <a:gd name="connsiteX7" fmla="*/ 16754 w 406759"/>
              <a:gd name="connsiteY7" fmla="*/ 239062 h 426683"/>
              <a:gd name="connsiteX8" fmla="*/ 85 w 406759"/>
              <a:gd name="connsiteY8" fmla="*/ 255731 h 426683"/>
              <a:gd name="connsiteX9" fmla="*/ 23897 w 406759"/>
              <a:gd name="connsiteY9" fmla="*/ 284306 h 426683"/>
              <a:gd name="connsiteX10" fmla="*/ 42947 w 406759"/>
              <a:gd name="connsiteY10" fmla="*/ 312881 h 426683"/>
              <a:gd name="connsiteX11" fmla="*/ 59617 w 406759"/>
              <a:gd name="connsiteY11" fmla="*/ 343837 h 426683"/>
              <a:gd name="connsiteX12" fmla="*/ 71522 w 406759"/>
              <a:gd name="connsiteY12" fmla="*/ 377175 h 426683"/>
              <a:gd name="connsiteX13" fmla="*/ 85810 w 406759"/>
              <a:gd name="connsiteY13" fmla="*/ 417656 h 426683"/>
              <a:gd name="connsiteX14" fmla="*/ 88191 w 406759"/>
              <a:gd name="connsiteY14" fmla="*/ 424800 h 426683"/>
              <a:gd name="connsiteX15" fmla="*/ 150104 w 406759"/>
              <a:gd name="connsiteY15" fmla="*/ 391462 h 426683"/>
              <a:gd name="connsiteX16" fmla="*/ 145341 w 406759"/>
              <a:gd name="connsiteY16" fmla="*/ 353362 h 426683"/>
              <a:gd name="connsiteX17" fmla="*/ 131054 w 406759"/>
              <a:gd name="connsiteY17" fmla="*/ 320025 h 426683"/>
              <a:gd name="connsiteX18" fmla="*/ 116766 w 406759"/>
              <a:gd name="connsiteY18" fmla="*/ 296212 h 426683"/>
              <a:gd name="connsiteX19" fmla="*/ 102479 w 406759"/>
              <a:gd name="connsiteY19" fmla="*/ 274781 h 426683"/>
              <a:gd name="connsiteX20" fmla="*/ 119147 w 406759"/>
              <a:gd name="connsiteY20" fmla="*/ 248588 h 426683"/>
              <a:gd name="connsiteX21" fmla="*/ 135816 w 406759"/>
              <a:gd name="connsiteY21" fmla="*/ 224775 h 426683"/>
              <a:gd name="connsiteX22" fmla="*/ 162010 w 406759"/>
              <a:gd name="connsiteY22" fmla="*/ 253350 h 426683"/>
              <a:gd name="connsiteX23" fmla="*/ 192966 w 406759"/>
              <a:gd name="connsiteY23" fmla="*/ 277162 h 426683"/>
              <a:gd name="connsiteX24" fmla="*/ 247735 w 406759"/>
              <a:gd name="connsiteY24" fmla="*/ 308119 h 426683"/>
              <a:gd name="connsiteX25" fmla="*/ 290598 w 406759"/>
              <a:gd name="connsiteY25" fmla="*/ 324787 h 426683"/>
              <a:gd name="connsiteX26" fmla="*/ 323934 w 406759"/>
              <a:gd name="connsiteY26" fmla="*/ 334312 h 426683"/>
              <a:gd name="connsiteX27" fmla="*/ 352510 w 406759"/>
              <a:gd name="connsiteY27" fmla="*/ 339075 h 426683"/>
              <a:gd name="connsiteX28" fmla="*/ 381085 w 406759"/>
              <a:gd name="connsiteY28" fmla="*/ 341456 h 426683"/>
              <a:gd name="connsiteX29" fmla="*/ 388229 w 406759"/>
              <a:gd name="connsiteY29" fmla="*/ 317644 h 426683"/>
              <a:gd name="connsiteX30" fmla="*/ 390610 w 406759"/>
              <a:gd name="connsiteY30" fmla="*/ 284306 h 426683"/>
              <a:gd name="connsiteX31" fmla="*/ 402516 w 406759"/>
              <a:gd name="connsiteY31" fmla="*/ 255731 h 426683"/>
              <a:gd name="connsiteX32" fmla="*/ 404897 w 406759"/>
              <a:gd name="connsiteY32" fmla="*/ 239062 h 426683"/>
              <a:gd name="connsiteX33" fmla="*/ 376322 w 406759"/>
              <a:gd name="connsiteY33" fmla="*/ 239062 h 426683"/>
              <a:gd name="connsiteX34" fmla="*/ 309647 w 406759"/>
              <a:gd name="connsiteY34" fmla="*/ 234300 h 426683"/>
              <a:gd name="connsiteX35" fmla="*/ 259641 w 406759"/>
              <a:gd name="connsiteY35" fmla="*/ 217631 h 426683"/>
              <a:gd name="connsiteX36" fmla="*/ 223922 w 406759"/>
              <a:gd name="connsiteY36" fmla="*/ 200962 h 426683"/>
              <a:gd name="connsiteX37" fmla="*/ 188204 w 406759"/>
              <a:gd name="connsiteY37" fmla="*/ 172387 h 426683"/>
              <a:gd name="connsiteX38" fmla="*/ 171535 w 406759"/>
              <a:gd name="connsiteY38" fmla="*/ 139050 h 426683"/>
              <a:gd name="connsiteX39" fmla="*/ 166772 w 406759"/>
              <a:gd name="connsiteY39" fmla="*/ 91425 h 426683"/>
              <a:gd name="connsiteX40" fmla="*/ 162009 w 406759"/>
              <a:gd name="connsiteY40" fmla="*/ 8082 h 426683"/>
              <a:gd name="connsiteX0" fmla="*/ 162009 w 406759"/>
              <a:gd name="connsiteY0" fmla="*/ 8082 h 425426"/>
              <a:gd name="connsiteX1" fmla="*/ 95335 w 406759"/>
              <a:gd name="connsiteY1" fmla="*/ 8081 h 425426"/>
              <a:gd name="connsiteX2" fmla="*/ 88191 w 406759"/>
              <a:gd name="connsiteY2" fmla="*/ 50944 h 425426"/>
              <a:gd name="connsiteX3" fmla="*/ 85810 w 406759"/>
              <a:gd name="connsiteY3" fmla="*/ 98569 h 425426"/>
              <a:gd name="connsiteX4" fmla="*/ 78666 w 406759"/>
              <a:gd name="connsiteY4" fmla="*/ 136668 h 425426"/>
              <a:gd name="connsiteX5" fmla="*/ 61998 w 406759"/>
              <a:gd name="connsiteY5" fmla="*/ 179531 h 425426"/>
              <a:gd name="connsiteX6" fmla="*/ 38185 w 406759"/>
              <a:gd name="connsiteY6" fmla="*/ 215250 h 425426"/>
              <a:gd name="connsiteX7" fmla="*/ 16754 w 406759"/>
              <a:gd name="connsiteY7" fmla="*/ 239062 h 425426"/>
              <a:gd name="connsiteX8" fmla="*/ 85 w 406759"/>
              <a:gd name="connsiteY8" fmla="*/ 255731 h 425426"/>
              <a:gd name="connsiteX9" fmla="*/ 23897 w 406759"/>
              <a:gd name="connsiteY9" fmla="*/ 284306 h 425426"/>
              <a:gd name="connsiteX10" fmla="*/ 42947 w 406759"/>
              <a:gd name="connsiteY10" fmla="*/ 312881 h 425426"/>
              <a:gd name="connsiteX11" fmla="*/ 59617 w 406759"/>
              <a:gd name="connsiteY11" fmla="*/ 343837 h 425426"/>
              <a:gd name="connsiteX12" fmla="*/ 71522 w 406759"/>
              <a:gd name="connsiteY12" fmla="*/ 377175 h 425426"/>
              <a:gd name="connsiteX13" fmla="*/ 81048 w 406759"/>
              <a:gd name="connsiteY13" fmla="*/ 410512 h 425426"/>
              <a:gd name="connsiteX14" fmla="*/ 88191 w 406759"/>
              <a:gd name="connsiteY14" fmla="*/ 424800 h 425426"/>
              <a:gd name="connsiteX15" fmla="*/ 150104 w 406759"/>
              <a:gd name="connsiteY15" fmla="*/ 391462 h 425426"/>
              <a:gd name="connsiteX16" fmla="*/ 145341 w 406759"/>
              <a:gd name="connsiteY16" fmla="*/ 353362 h 425426"/>
              <a:gd name="connsiteX17" fmla="*/ 131054 w 406759"/>
              <a:gd name="connsiteY17" fmla="*/ 320025 h 425426"/>
              <a:gd name="connsiteX18" fmla="*/ 116766 w 406759"/>
              <a:gd name="connsiteY18" fmla="*/ 296212 h 425426"/>
              <a:gd name="connsiteX19" fmla="*/ 102479 w 406759"/>
              <a:gd name="connsiteY19" fmla="*/ 274781 h 425426"/>
              <a:gd name="connsiteX20" fmla="*/ 119147 w 406759"/>
              <a:gd name="connsiteY20" fmla="*/ 248588 h 425426"/>
              <a:gd name="connsiteX21" fmla="*/ 135816 w 406759"/>
              <a:gd name="connsiteY21" fmla="*/ 224775 h 425426"/>
              <a:gd name="connsiteX22" fmla="*/ 162010 w 406759"/>
              <a:gd name="connsiteY22" fmla="*/ 253350 h 425426"/>
              <a:gd name="connsiteX23" fmla="*/ 192966 w 406759"/>
              <a:gd name="connsiteY23" fmla="*/ 277162 h 425426"/>
              <a:gd name="connsiteX24" fmla="*/ 247735 w 406759"/>
              <a:gd name="connsiteY24" fmla="*/ 308119 h 425426"/>
              <a:gd name="connsiteX25" fmla="*/ 290598 w 406759"/>
              <a:gd name="connsiteY25" fmla="*/ 324787 h 425426"/>
              <a:gd name="connsiteX26" fmla="*/ 323934 w 406759"/>
              <a:gd name="connsiteY26" fmla="*/ 334312 h 425426"/>
              <a:gd name="connsiteX27" fmla="*/ 352510 w 406759"/>
              <a:gd name="connsiteY27" fmla="*/ 339075 h 425426"/>
              <a:gd name="connsiteX28" fmla="*/ 381085 w 406759"/>
              <a:gd name="connsiteY28" fmla="*/ 341456 h 425426"/>
              <a:gd name="connsiteX29" fmla="*/ 388229 w 406759"/>
              <a:gd name="connsiteY29" fmla="*/ 317644 h 425426"/>
              <a:gd name="connsiteX30" fmla="*/ 390610 w 406759"/>
              <a:gd name="connsiteY30" fmla="*/ 284306 h 425426"/>
              <a:gd name="connsiteX31" fmla="*/ 402516 w 406759"/>
              <a:gd name="connsiteY31" fmla="*/ 255731 h 425426"/>
              <a:gd name="connsiteX32" fmla="*/ 404897 w 406759"/>
              <a:gd name="connsiteY32" fmla="*/ 239062 h 425426"/>
              <a:gd name="connsiteX33" fmla="*/ 376322 w 406759"/>
              <a:gd name="connsiteY33" fmla="*/ 239062 h 425426"/>
              <a:gd name="connsiteX34" fmla="*/ 309647 w 406759"/>
              <a:gd name="connsiteY34" fmla="*/ 234300 h 425426"/>
              <a:gd name="connsiteX35" fmla="*/ 259641 w 406759"/>
              <a:gd name="connsiteY35" fmla="*/ 217631 h 425426"/>
              <a:gd name="connsiteX36" fmla="*/ 223922 w 406759"/>
              <a:gd name="connsiteY36" fmla="*/ 200962 h 425426"/>
              <a:gd name="connsiteX37" fmla="*/ 188204 w 406759"/>
              <a:gd name="connsiteY37" fmla="*/ 172387 h 425426"/>
              <a:gd name="connsiteX38" fmla="*/ 171535 w 406759"/>
              <a:gd name="connsiteY38" fmla="*/ 139050 h 425426"/>
              <a:gd name="connsiteX39" fmla="*/ 166772 w 406759"/>
              <a:gd name="connsiteY39" fmla="*/ 91425 h 425426"/>
              <a:gd name="connsiteX40" fmla="*/ 162009 w 406759"/>
              <a:gd name="connsiteY40" fmla="*/ 8082 h 425426"/>
              <a:gd name="connsiteX0" fmla="*/ 162009 w 406759"/>
              <a:gd name="connsiteY0" fmla="*/ 8082 h 425426"/>
              <a:gd name="connsiteX1" fmla="*/ 95335 w 406759"/>
              <a:gd name="connsiteY1" fmla="*/ 8081 h 425426"/>
              <a:gd name="connsiteX2" fmla="*/ 88191 w 406759"/>
              <a:gd name="connsiteY2" fmla="*/ 50944 h 425426"/>
              <a:gd name="connsiteX3" fmla="*/ 85810 w 406759"/>
              <a:gd name="connsiteY3" fmla="*/ 98569 h 425426"/>
              <a:gd name="connsiteX4" fmla="*/ 78666 w 406759"/>
              <a:gd name="connsiteY4" fmla="*/ 136668 h 425426"/>
              <a:gd name="connsiteX5" fmla="*/ 61998 w 406759"/>
              <a:gd name="connsiteY5" fmla="*/ 179531 h 425426"/>
              <a:gd name="connsiteX6" fmla="*/ 38185 w 406759"/>
              <a:gd name="connsiteY6" fmla="*/ 215250 h 425426"/>
              <a:gd name="connsiteX7" fmla="*/ 16754 w 406759"/>
              <a:gd name="connsiteY7" fmla="*/ 239062 h 425426"/>
              <a:gd name="connsiteX8" fmla="*/ 85 w 406759"/>
              <a:gd name="connsiteY8" fmla="*/ 255731 h 425426"/>
              <a:gd name="connsiteX9" fmla="*/ 23897 w 406759"/>
              <a:gd name="connsiteY9" fmla="*/ 284306 h 425426"/>
              <a:gd name="connsiteX10" fmla="*/ 42947 w 406759"/>
              <a:gd name="connsiteY10" fmla="*/ 312881 h 425426"/>
              <a:gd name="connsiteX11" fmla="*/ 59617 w 406759"/>
              <a:gd name="connsiteY11" fmla="*/ 343837 h 425426"/>
              <a:gd name="connsiteX12" fmla="*/ 71522 w 406759"/>
              <a:gd name="connsiteY12" fmla="*/ 377175 h 425426"/>
              <a:gd name="connsiteX13" fmla="*/ 81048 w 406759"/>
              <a:gd name="connsiteY13" fmla="*/ 410512 h 425426"/>
              <a:gd name="connsiteX14" fmla="*/ 90572 w 406759"/>
              <a:gd name="connsiteY14" fmla="*/ 424800 h 425426"/>
              <a:gd name="connsiteX15" fmla="*/ 150104 w 406759"/>
              <a:gd name="connsiteY15" fmla="*/ 391462 h 425426"/>
              <a:gd name="connsiteX16" fmla="*/ 145341 w 406759"/>
              <a:gd name="connsiteY16" fmla="*/ 353362 h 425426"/>
              <a:gd name="connsiteX17" fmla="*/ 131054 w 406759"/>
              <a:gd name="connsiteY17" fmla="*/ 320025 h 425426"/>
              <a:gd name="connsiteX18" fmla="*/ 116766 w 406759"/>
              <a:gd name="connsiteY18" fmla="*/ 296212 h 425426"/>
              <a:gd name="connsiteX19" fmla="*/ 102479 w 406759"/>
              <a:gd name="connsiteY19" fmla="*/ 274781 h 425426"/>
              <a:gd name="connsiteX20" fmla="*/ 119147 w 406759"/>
              <a:gd name="connsiteY20" fmla="*/ 248588 h 425426"/>
              <a:gd name="connsiteX21" fmla="*/ 135816 w 406759"/>
              <a:gd name="connsiteY21" fmla="*/ 224775 h 425426"/>
              <a:gd name="connsiteX22" fmla="*/ 162010 w 406759"/>
              <a:gd name="connsiteY22" fmla="*/ 253350 h 425426"/>
              <a:gd name="connsiteX23" fmla="*/ 192966 w 406759"/>
              <a:gd name="connsiteY23" fmla="*/ 277162 h 425426"/>
              <a:gd name="connsiteX24" fmla="*/ 247735 w 406759"/>
              <a:gd name="connsiteY24" fmla="*/ 308119 h 425426"/>
              <a:gd name="connsiteX25" fmla="*/ 290598 w 406759"/>
              <a:gd name="connsiteY25" fmla="*/ 324787 h 425426"/>
              <a:gd name="connsiteX26" fmla="*/ 323934 w 406759"/>
              <a:gd name="connsiteY26" fmla="*/ 334312 h 425426"/>
              <a:gd name="connsiteX27" fmla="*/ 352510 w 406759"/>
              <a:gd name="connsiteY27" fmla="*/ 339075 h 425426"/>
              <a:gd name="connsiteX28" fmla="*/ 381085 w 406759"/>
              <a:gd name="connsiteY28" fmla="*/ 341456 h 425426"/>
              <a:gd name="connsiteX29" fmla="*/ 388229 w 406759"/>
              <a:gd name="connsiteY29" fmla="*/ 317644 h 425426"/>
              <a:gd name="connsiteX30" fmla="*/ 390610 w 406759"/>
              <a:gd name="connsiteY30" fmla="*/ 284306 h 425426"/>
              <a:gd name="connsiteX31" fmla="*/ 402516 w 406759"/>
              <a:gd name="connsiteY31" fmla="*/ 255731 h 425426"/>
              <a:gd name="connsiteX32" fmla="*/ 404897 w 406759"/>
              <a:gd name="connsiteY32" fmla="*/ 239062 h 425426"/>
              <a:gd name="connsiteX33" fmla="*/ 376322 w 406759"/>
              <a:gd name="connsiteY33" fmla="*/ 239062 h 425426"/>
              <a:gd name="connsiteX34" fmla="*/ 309647 w 406759"/>
              <a:gd name="connsiteY34" fmla="*/ 234300 h 425426"/>
              <a:gd name="connsiteX35" fmla="*/ 259641 w 406759"/>
              <a:gd name="connsiteY35" fmla="*/ 217631 h 425426"/>
              <a:gd name="connsiteX36" fmla="*/ 223922 w 406759"/>
              <a:gd name="connsiteY36" fmla="*/ 200962 h 425426"/>
              <a:gd name="connsiteX37" fmla="*/ 188204 w 406759"/>
              <a:gd name="connsiteY37" fmla="*/ 172387 h 425426"/>
              <a:gd name="connsiteX38" fmla="*/ 171535 w 406759"/>
              <a:gd name="connsiteY38" fmla="*/ 139050 h 425426"/>
              <a:gd name="connsiteX39" fmla="*/ 166772 w 406759"/>
              <a:gd name="connsiteY39" fmla="*/ 91425 h 425426"/>
              <a:gd name="connsiteX40" fmla="*/ 162009 w 406759"/>
              <a:gd name="connsiteY40" fmla="*/ 8082 h 425426"/>
              <a:gd name="connsiteX0" fmla="*/ 162009 w 406759"/>
              <a:gd name="connsiteY0" fmla="*/ 8082 h 425426"/>
              <a:gd name="connsiteX1" fmla="*/ 95335 w 406759"/>
              <a:gd name="connsiteY1" fmla="*/ 8081 h 425426"/>
              <a:gd name="connsiteX2" fmla="*/ 88191 w 406759"/>
              <a:gd name="connsiteY2" fmla="*/ 50944 h 425426"/>
              <a:gd name="connsiteX3" fmla="*/ 85810 w 406759"/>
              <a:gd name="connsiteY3" fmla="*/ 98569 h 425426"/>
              <a:gd name="connsiteX4" fmla="*/ 78666 w 406759"/>
              <a:gd name="connsiteY4" fmla="*/ 136668 h 425426"/>
              <a:gd name="connsiteX5" fmla="*/ 61998 w 406759"/>
              <a:gd name="connsiteY5" fmla="*/ 179531 h 425426"/>
              <a:gd name="connsiteX6" fmla="*/ 38185 w 406759"/>
              <a:gd name="connsiteY6" fmla="*/ 215250 h 425426"/>
              <a:gd name="connsiteX7" fmla="*/ 16754 w 406759"/>
              <a:gd name="connsiteY7" fmla="*/ 239062 h 425426"/>
              <a:gd name="connsiteX8" fmla="*/ 85 w 406759"/>
              <a:gd name="connsiteY8" fmla="*/ 255731 h 425426"/>
              <a:gd name="connsiteX9" fmla="*/ 23897 w 406759"/>
              <a:gd name="connsiteY9" fmla="*/ 284306 h 425426"/>
              <a:gd name="connsiteX10" fmla="*/ 42947 w 406759"/>
              <a:gd name="connsiteY10" fmla="*/ 312881 h 425426"/>
              <a:gd name="connsiteX11" fmla="*/ 59617 w 406759"/>
              <a:gd name="connsiteY11" fmla="*/ 343837 h 425426"/>
              <a:gd name="connsiteX12" fmla="*/ 71522 w 406759"/>
              <a:gd name="connsiteY12" fmla="*/ 377175 h 425426"/>
              <a:gd name="connsiteX13" fmla="*/ 81048 w 406759"/>
              <a:gd name="connsiteY13" fmla="*/ 410512 h 425426"/>
              <a:gd name="connsiteX14" fmla="*/ 90572 w 406759"/>
              <a:gd name="connsiteY14" fmla="*/ 424800 h 425426"/>
              <a:gd name="connsiteX15" fmla="*/ 150104 w 406759"/>
              <a:gd name="connsiteY15" fmla="*/ 391462 h 425426"/>
              <a:gd name="connsiteX16" fmla="*/ 145341 w 406759"/>
              <a:gd name="connsiteY16" fmla="*/ 353362 h 425426"/>
              <a:gd name="connsiteX17" fmla="*/ 131054 w 406759"/>
              <a:gd name="connsiteY17" fmla="*/ 320025 h 425426"/>
              <a:gd name="connsiteX18" fmla="*/ 114385 w 406759"/>
              <a:gd name="connsiteY18" fmla="*/ 296212 h 425426"/>
              <a:gd name="connsiteX19" fmla="*/ 102479 w 406759"/>
              <a:gd name="connsiteY19" fmla="*/ 274781 h 425426"/>
              <a:gd name="connsiteX20" fmla="*/ 119147 w 406759"/>
              <a:gd name="connsiteY20" fmla="*/ 248588 h 425426"/>
              <a:gd name="connsiteX21" fmla="*/ 135816 w 406759"/>
              <a:gd name="connsiteY21" fmla="*/ 224775 h 425426"/>
              <a:gd name="connsiteX22" fmla="*/ 162010 w 406759"/>
              <a:gd name="connsiteY22" fmla="*/ 253350 h 425426"/>
              <a:gd name="connsiteX23" fmla="*/ 192966 w 406759"/>
              <a:gd name="connsiteY23" fmla="*/ 277162 h 425426"/>
              <a:gd name="connsiteX24" fmla="*/ 247735 w 406759"/>
              <a:gd name="connsiteY24" fmla="*/ 308119 h 425426"/>
              <a:gd name="connsiteX25" fmla="*/ 290598 w 406759"/>
              <a:gd name="connsiteY25" fmla="*/ 324787 h 425426"/>
              <a:gd name="connsiteX26" fmla="*/ 323934 w 406759"/>
              <a:gd name="connsiteY26" fmla="*/ 334312 h 425426"/>
              <a:gd name="connsiteX27" fmla="*/ 352510 w 406759"/>
              <a:gd name="connsiteY27" fmla="*/ 339075 h 425426"/>
              <a:gd name="connsiteX28" fmla="*/ 381085 w 406759"/>
              <a:gd name="connsiteY28" fmla="*/ 341456 h 425426"/>
              <a:gd name="connsiteX29" fmla="*/ 388229 w 406759"/>
              <a:gd name="connsiteY29" fmla="*/ 317644 h 425426"/>
              <a:gd name="connsiteX30" fmla="*/ 390610 w 406759"/>
              <a:gd name="connsiteY30" fmla="*/ 284306 h 425426"/>
              <a:gd name="connsiteX31" fmla="*/ 402516 w 406759"/>
              <a:gd name="connsiteY31" fmla="*/ 255731 h 425426"/>
              <a:gd name="connsiteX32" fmla="*/ 404897 w 406759"/>
              <a:gd name="connsiteY32" fmla="*/ 239062 h 425426"/>
              <a:gd name="connsiteX33" fmla="*/ 376322 w 406759"/>
              <a:gd name="connsiteY33" fmla="*/ 239062 h 425426"/>
              <a:gd name="connsiteX34" fmla="*/ 309647 w 406759"/>
              <a:gd name="connsiteY34" fmla="*/ 234300 h 425426"/>
              <a:gd name="connsiteX35" fmla="*/ 259641 w 406759"/>
              <a:gd name="connsiteY35" fmla="*/ 217631 h 425426"/>
              <a:gd name="connsiteX36" fmla="*/ 223922 w 406759"/>
              <a:gd name="connsiteY36" fmla="*/ 200962 h 425426"/>
              <a:gd name="connsiteX37" fmla="*/ 188204 w 406759"/>
              <a:gd name="connsiteY37" fmla="*/ 172387 h 425426"/>
              <a:gd name="connsiteX38" fmla="*/ 171535 w 406759"/>
              <a:gd name="connsiteY38" fmla="*/ 139050 h 425426"/>
              <a:gd name="connsiteX39" fmla="*/ 166772 w 406759"/>
              <a:gd name="connsiteY39" fmla="*/ 91425 h 425426"/>
              <a:gd name="connsiteX40" fmla="*/ 162009 w 406759"/>
              <a:gd name="connsiteY40" fmla="*/ 8082 h 425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06759" h="425426">
                <a:moveTo>
                  <a:pt x="162009" y="8082"/>
                </a:moveTo>
                <a:cubicBezTo>
                  <a:pt x="150103" y="-5809"/>
                  <a:pt x="107638" y="937"/>
                  <a:pt x="95335" y="8081"/>
                </a:cubicBezTo>
                <a:cubicBezTo>
                  <a:pt x="83032" y="15225"/>
                  <a:pt x="89778" y="35863"/>
                  <a:pt x="88191" y="50944"/>
                </a:cubicBezTo>
                <a:cubicBezTo>
                  <a:pt x="86604" y="66025"/>
                  <a:pt x="87397" y="84282"/>
                  <a:pt x="85810" y="98569"/>
                </a:cubicBezTo>
                <a:cubicBezTo>
                  <a:pt x="84223" y="112856"/>
                  <a:pt x="82635" y="123174"/>
                  <a:pt x="78666" y="136668"/>
                </a:cubicBezTo>
                <a:cubicBezTo>
                  <a:pt x="74697" y="150162"/>
                  <a:pt x="68745" y="166434"/>
                  <a:pt x="61998" y="179531"/>
                </a:cubicBezTo>
                <a:cubicBezTo>
                  <a:pt x="55251" y="192628"/>
                  <a:pt x="45726" y="205328"/>
                  <a:pt x="38185" y="215250"/>
                </a:cubicBezTo>
                <a:cubicBezTo>
                  <a:pt x="30644" y="225172"/>
                  <a:pt x="23104" y="232315"/>
                  <a:pt x="16754" y="239062"/>
                </a:cubicBezTo>
                <a:cubicBezTo>
                  <a:pt x="10404" y="245809"/>
                  <a:pt x="-1106" y="248190"/>
                  <a:pt x="85" y="255731"/>
                </a:cubicBezTo>
                <a:cubicBezTo>
                  <a:pt x="1276" y="263272"/>
                  <a:pt x="16753" y="274781"/>
                  <a:pt x="23897" y="284306"/>
                </a:cubicBezTo>
                <a:cubicBezTo>
                  <a:pt x="31041" y="293831"/>
                  <a:pt x="36994" y="302959"/>
                  <a:pt x="42947" y="312881"/>
                </a:cubicBezTo>
                <a:cubicBezTo>
                  <a:pt x="48900" y="322803"/>
                  <a:pt x="54855" y="333121"/>
                  <a:pt x="59617" y="343837"/>
                </a:cubicBezTo>
                <a:cubicBezTo>
                  <a:pt x="64379" y="354553"/>
                  <a:pt x="67950" y="366063"/>
                  <a:pt x="71522" y="377175"/>
                </a:cubicBezTo>
                <a:cubicBezTo>
                  <a:pt x="75094" y="388287"/>
                  <a:pt x="77873" y="402574"/>
                  <a:pt x="81048" y="410512"/>
                </a:cubicBezTo>
                <a:cubicBezTo>
                  <a:pt x="84223" y="418450"/>
                  <a:pt x="79063" y="427975"/>
                  <a:pt x="90572" y="424800"/>
                </a:cubicBezTo>
                <a:cubicBezTo>
                  <a:pt x="102081" y="421625"/>
                  <a:pt x="140976" y="403368"/>
                  <a:pt x="150104" y="391462"/>
                </a:cubicBezTo>
                <a:cubicBezTo>
                  <a:pt x="159232" y="379556"/>
                  <a:pt x="148516" y="365268"/>
                  <a:pt x="145341" y="353362"/>
                </a:cubicBezTo>
                <a:cubicBezTo>
                  <a:pt x="142166" y="341456"/>
                  <a:pt x="136213" y="329550"/>
                  <a:pt x="131054" y="320025"/>
                </a:cubicBezTo>
                <a:cubicBezTo>
                  <a:pt x="125895" y="310500"/>
                  <a:pt x="119147" y="303753"/>
                  <a:pt x="114385" y="296212"/>
                </a:cubicBezTo>
                <a:cubicBezTo>
                  <a:pt x="109623" y="288671"/>
                  <a:pt x="101685" y="282718"/>
                  <a:pt x="102479" y="274781"/>
                </a:cubicBezTo>
                <a:cubicBezTo>
                  <a:pt x="103273" y="266844"/>
                  <a:pt x="113591" y="256922"/>
                  <a:pt x="119147" y="248588"/>
                </a:cubicBezTo>
                <a:cubicBezTo>
                  <a:pt x="124703" y="240254"/>
                  <a:pt x="128672" y="223981"/>
                  <a:pt x="135816" y="224775"/>
                </a:cubicBezTo>
                <a:cubicBezTo>
                  <a:pt x="142960" y="225569"/>
                  <a:pt x="152485" y="244619"/>
                  <a:pt x="162010" y="253350"/>
                </a:cubicBezTo>
                <a:cubicBezTo>
                  <a:pt x="171535" y="262081"/>
                  <a:pt x="178679" y="268034"/>
                  <a:pt x="192966" y="277162"/>
                </a:cubicBezTo>
                <a:cubicBezTo>
                  <a:pt x="207253" y="286290"/>
                  <a:pt x="231463" y="300182"/>
                  <a:pt x="247735" y="308119"/>
                </a:cubicBezTo>
                <a:cubicBezTo>
                  <a:pt x="264007" y="316056"/>
                  <a:pt x="277898" y="320421"/>
                  <a:pt x="290598" y="324787"/>
                </a:cubicBezTo>
                <a:cubicBezTo>
                  <a:pt x="303298" y="329153"/>
                  <a:pt x="313615" y="331931"/>
                  <a:pt x="323934" y="334312"/>
                </a:cubicBezTo>
                <a:cubicBezTo>
                  <a:pt x="334253" y="336693"/>
                  <a:pt x="342985" y="337884"/>
                  <a:pt x="352510" y="339075"/>
                </a:cubicBezTo>
                <a:cubicBezTo>
                  <a:pt x="362035" y="340266"/>
                  <a:pt x="375132" y="345028"/>
                  <a:pt x="381085" y="341456"/>
                </a:cubicBezTo>
                <a:cubicBezTo>
                  <a:pt x="387038" y="337884"/>
                  <a:pt x="386642" y="327169"/>
                  <a:pt x="388229" y="317644"/>
                </a:cubicBezTo>
                <a:cubicBezTo>
                  <a:pt x="389817" y="308119"/>
                  <a:pt x="388229" y="294625"/>
                  <a:pt x="390610" y="284306"/>
                </a:cubicBezTo>
                <a:cubicBezTo>
                  <a:pt x="392991" y="273987"/>
                  <a:pt x="400135" y="263272"/>
                  <a:pt x="402516" y="255731"/>
                </a:cubicBezTo>
                <a:cubicBezTo>
                  <a:pt x="404897" y="248190"/>
                  <a:pt x="409263" y="241840"/>
                  <a:pt x="404897" y="239062"/>
                </a:cubicBezTo>
                <a:cubicBezTo>
                  <a:pt x="400531" y="236284"/>
                  <a:pt x="392197" y="239856"/>
                  <a:pt x="376322" y="239062"/>
                </a:cubicBezTo>
                <a:cubicBezTo>
                  <a:pt x="360447" y="238268"/>
                  <a:pt x="329094" y="237872"/>
                  <a:pt x="309647" y="234300"/>
                </a:cubicBezTo>
                <a:cubicBezTo>
                  <a:pt x="290200" y="230728"/>
                  <a:pt x="273929" y="223187"/>
                  <a:pt x="259641" y="217631"/>
                </a:cubicBezTo>
                <a:cubicBezTo>
                  <a:pt x="245353" y="212075"/>
                  <a:pt x="235828" y="208503"/>
                  <a:pt x="223922" y="200962"/>
                </a:cubicBezTo>
                <a:cubicBezTo>
                  <a:pt x="212016" y="193421"/>
                  <a:pt x="196935" y="182706"/>
                  <a:pt x="188204" y="172387"/>
                </a:cubicBezTo>
                <a:cubicBezTo>
                  <a:pt x="179473" y="162068"/>
                  <a:pt x="175107" y="152544"/>
                  <a:pt x="171535" y="139050"/>
                </a:cubicBezTo>
                <a:cubicBezTo>
                  <a:pt x="167963" y="125556"/>
                  <a:pt x="168360" y="113253"/>
                  <a:pt x="166772" y="91425"/>
                </a:cubicBezTo>
                <a:cubicBezTo>
                  <a:pt x="165184" y="69597"/>
                  <a:pt x="173915" y="21973"/>
                  <a:pt x="162009" y="8082"/>
                </a:cubicBezTo>
                <a:close/>
              </a:path>
            </a:pathLst>
          </a:cu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31"/>
          <p:cNvSpPr/>
          <p:nvPr/>
        </p:nvSpPr>
        <p:spPr>
          <a:xfrm>
            <a:off x="6049781" y="2738696"/>
            <a:ext cx="216000" cy="119556"/>
          </a:xfrm>
          <a:custGeom>
            <a:avLst/>
            <a:gdLst>
              <a:gd name="connsiteX0" fmla="*/ 266531 w 269523"/>
              <a:gd name="connsiteY0" fmla="*/ 25936 h 118867"/>
              <a:gd name="connsiteX1" fmla="*/ 214144 w 269523"/>
              <a:gd name="connsiteY1" fmla="*/ 33080 h 118867"/>
              <a:gd name="connsiteX2" fmla="*/ 159375 w 269523"/>
              <a:gd name="connsiteY2" fmla="*/ 33080 h 118867"/>
              <a:gd name="connsiteX3" fmla="*/ 123656 w 269523"/>
              <a:gd name="connsiteY3" fmla="*/ 28318 h 118867"/>
              <a:gd name="connsiteX4" fmla="*/ 87938 w 269523"/>
              <a:gd name="connsiteY4" fmla="*/ 14030 h 118867"/>
              <a:gd name="connsiteX5" fmla="*/ 56981 w 269523"/>
              <a:gd name="connsiteY5" fmla="*/ 2124 h 118867"/>
              <a:gd name="connsiteX6" fmla="*/ 40313 w 269523"/>
              <a:gd name="connsiteY6" fmla="*/ 2124 h 118867"/>
              <a:gd name="connsiteX7" fmla="*/ 16500 w 269523"/>
              <a:gd name="connsiteY7" fmla="*/ 23555 h 118867"/>
              <a:gd name="connsiteX8" fmla="*/ 4594 w 269523"/>
              <a:gd name="connsiteY8" fmla="*/ 56893 h 118867"/>
              <a:gd name="connsiteX9" fmla="*/ 2213 w 269523"/>
              <a:gd name="connsiteY9" fmla="*/ 97374 h 118867"/>
              <a:gd name="connsiteX10" fmla="*/ 35550 w 269523"/>
              <a:gd name="connsiteY10" fmla="*/ 114043 h 118867"/>
              <a:gd name="connsiteX11" fmla="*/ 78413 w 269523"/>
              <a:gd name="connsiteY11" fmla="*/ 118805 h 118867"/>
              <a:gd name="connsiteX12" fmla="*/ 128419 w 269523"/>
              <a:gd name="connsiteY12" fmla="*/ 116424 h 118867"/>
              <a:gd name="connsiteX13" fmla="*/ 171281 w 269523"/>
              <a:gd name="connsiteY13" fmla="*/ 111661 h 118867"/>
              <a:gd name="connsiteX14" fmla="*/ 199856 w 269523"/>
              <a:gd name="connsiteY14" fmla="*/ 102136 h 118867"/>
              <a:gd name="connsiteX15" fmla="*/ 230813 w 269523"/>
              <a:gd name="connsiteY15" fmla="*/ 97374 h 118867"/>
              <a:gd name="connsiteX16" fmla="*/ 259388 w 269523"/>
              <a:gd name="connsiteY16" fmla="*/ 87849 h 118867"/>
              <a:gd name="connsiteX17" fmla="*/ 266531 w 269523"/>
              <a:gd name="connsiteY17" fmla="*/ 25936 h 118867"/>
              <a:gd name="connsiteX0" fmla="*/ 266531 w 269523"/>
              <a:gd name="connsiteY0" fmla="*/ 25936 h 119556"/>
              <a:gd name="connsiteX1" fmla="*/ 214144 w 269523"/>
              <a:gd name="connsiteY1" fmla="*/ 33080 h 119556"/>
              <a:gd name="connsiteX2" fmla="*/ 159375 w 269523"/>
              <a:gd name="connsiteY2" fmla="*/ 33080 h 119556"/>
              <a:gd name="connsiteX3" fmla="*/ 123656 w 269523"/>
              <a:gd name="connsiteY3" fmla="*/ 28318 h 119556"/>
              <a:gd name="connsiteX4" fmla="*/ 87938 w 269523"/>
              <a:gd name="connsiteY4" fmla="*/ 14030 h 119556"/>
              <a:gd name="connsiteX5" fmla="*/ 56981 w 269523"/>
              <a:gd name="connsiteY5" fmla="*/ 2124 h 119556"/>
              <a:gd name="connsiteX6" fmla="*/ 40313 w 269523"/>
              <a:gd name="connsiteY6" fmla="*/ 2124 h 119556"/>
              <a:gd name="connsiteX7" fmla="*/ 16500 w 269523"/>
              <a:gd name="connsiteY7" fmla="*/ 23555 h 119556"/>
              <a:gd name="connsiteX8" fmla="*/ 4594 w 269523"/>
              <a:gd name="connsiteY8" fmla="*/ 56893 h 119556"/>
              <a:gd name="connsiteX9" fmla="*/ 2213 w 269523"/>
              <a:gd name="connsiteY9" fmla="*/ 97374 h 119556"/>
              <a:gd name="connsiteX10" fmla="*/ 35550 w 269523"/>
              <a:gd name="connsiteY10" fmla="*/ 114043 h 119556"/>
              <a:gd name="connsiteX11" fmla="*/ 78413 w 269523"/>
              <a:gd name="connsiteY11" fmla="*/ 118805 h 119556"/>
              <a:gd name="connsiteX12" fmla="*/ 123657 w 269523"/>
              <a:gd name="connsiteY12" fmla="*/ 118805 h 119556"/>
              <a:gd name="connsiteX13" fmla="*/ 171281 w 269523"/>
              <a:gd name="connsiteY13" fmla="*/ 111661 h 119556"/>
              <a:gd name="connsiteX14" fmla="*/ 199856 w 269523"/>
              <a:gd name="connsiteY14" fmla="*/ 102136 h 119556"/>
              <a:gd name="connsiteX15" fmla="*/ 230813 w 269523"/>
              <a:gd name="connsiteY15" fmla="*/ 97374 h 119556"/>
              <a:gd name="connsiteX16" fmla="*/ 259388 w 269523"/>
              <a:gd name="connsiteY16" fmla="*/ 87849 h 119556"/>
              <a:gd name="connsiteX17" fmla="*/ 266531 w 269523"/>
              <a:gd name="connsiteY17" fmla="*/ 25936 h 119556"/>
              <a:gd name="connsiteX0" fmla="*/ 266531 w 269523"/>
              <a:gd name="connsiteY0" fmla="*/ 25936 h 119556"/>
              <a:gd name="connsiteX1" fmla="*/ 214144 w 269523"/>
              <a:gd name="connsiteY1" fmla="*/ 33080 h 119556"/>
              <a:gd name="connsiteX2" fmla="*/ 161756 w 269523"/>
              <a:gd name="connsiteY2" fmla="*/ 35461 h 119556"/>
              <a:gd name="connsiteX3" fmla="*/ 123656 w 269523"/>
              <a:gd name="connsiteY3" fmla="*/ 28318 h 119556"/>
              <a:gd name="connsiteX4" fmla="*/ 87938 w 269523"/>
              <a:gd name="connsiteY4" fmla="*/ 14030 h 119556"/>
              <a:gd name="connsiteX5" fmla="*/ 56981 w 269523"/>
              <a:gd name="connsiteY5" fmla="*/ 2124 h 119556"/>
              <a:gd name="connsiteX6" fmla="*/ 40313 w 269523"/>
              <a:gd name="connsiteY6" fmla="*/ 2124 h 119556"/>
              <a:gd name="connsiteX7" fmla="*/ 16500 w 269523"/>
              <a:gd name="connsiteY7" fmla="*/ 23555 h 119556"/>
              <a:gd name="connsiteX8" fmla="*/ 4594 w 269523"/>
              <a:gd name="connsiteY8" fmla="*/ 56893 h 119556"/>
              <a:gd name="connsiteX9" fmla="*/ 2213 w 269523"/>
              <a:gd name="connsiteY9" fmla="*/ 97374 h 119556"/>
              <a:gd name="connsiteX10" fmla="*/ 35550 w 269523"/>
              <a:gd name="connsiteY10" fmla="*/ 114043 h 119556"/>
              <a:gd name="connsiteX11" fmla="*/ 78413 w 269523"/>
              <a:gd name="connsiteY11" fmla="*/ 118805 h 119556"/>
              <a:gd name="connsiteX12" fmla="*/ 123657 w 269523"/>
              <a:gd name="connsiteY12" fmla="*/ 118805 h 119556"/>
              <a:gd name="connsiteX13" fmla="*/ 171281 w 269523"/>
              <a:gd name="connsiteY13" fmla="*/ 111661 h 119556"/>
              <a:gd name="connsiteX14" fmla="*/ 199856 w 269523"/>
              <a:gd name="connsiteY14" fmla="*/ 102136 h 119556"/>
              <a:gd name="connsiteX15" fmla="*/ 230813 w 269523"/>
              <a:gd name="connsiteY15" fmla="*/ 97374 h 119556"/>
              <a:gd name="connsiteX16" fmla="*/ 259388 w 269523"/>
              <a:gd name="connsiteY16" fmla="*/ 87849 h 119556"/>
              <a:gd name="connsiteX17" fmla="*/ 266531 w 269523"/>
              <a:gd name="connsiteY17" fmla="*/ 25936 h 119556"/>
              <a:gd name="connsiteX0" fmla="*/ 266531 w 269523"/>
              <a:gd name="connsiteY0" fmla="*/ 25936 h 119556"/>
              <a:gd name="connsiteX1" fmla="*/ 214144 w 269523"/>
              <a:gd name="connsiteY1" fmla="*/ 33080 h 119556"/>
              <a:gd name="connsiteX2" fmla="*/ 161756 w 269523"/>
              <a:gd name="connsiteY2" fmla="*/ 35461 h 119556"/>
              <a:gd name="connsiteX3" fmla="*/ 123656 w 269523"/>
              <a:gd name="connsiteY3" fmla="*/ 28318 h 119556"/>
              <a:gd name="connsiteX4" fmla="*/ 87938 w 269523"/>
              <a:gd name="connsiteY4" fmla="*/ 14030 h 119556"/>
              <a:gd name="connsiteX5" fmla="*/ 56981 w 269523"/>
              <a:gd name="connsiteY5" fmla="*/ 2124 h 119556"/>
              <a:gd name="connsiteX6" fmla="*/ 40313 w 269523"/>
              <a:gd name="connsiteY6" fmla="*/ 2124 h 119556"/>
              <a:gd name="connsiteX7" fmla="*/ 16500 w 269523"/>
              <a:gd name="connsiteY7" fmla="*/ 23555 h 119556"/>
              <a:gd name="connsiteX8" fmla="*/ 4594 w 269523"/>
              <a:gd name="connsiteY8" fmla="*/ 56893 h 119556"/>
              <a:gd name="connsiteX9" fmla="*/ 2213 w 269523"/>
              <a:gd name="connsiteY9" fmla="*/ 97374 h 119556"/>
              <a:gd name="connsiteX10" fmla="*/ 35550 w 269523"/>
              <a:gd name="connsiteY10" fmla="*/ 114043 h 119556"/>
              <a:gd name="connsiteX11" fmla="*/ 78413 w 269523"/>
              <a:gd name="connsiteY11" fmla="*/ 118805 h 119556"/>
              <a:gd name="connsiteX12" fmla="*/ 123657 w 269523"/>
              <a:gd name="connsiteY12" fmla="*/ 118805 h 119556"/>
              <a:gd name="connsiteX13" fmla="*/ 171281 w 269523"/>
              <a:gd name="connsiteY13" fmla="*/ 111661 h 119556"/>
              <a:gd name="connsiteX14" fmla="*/ 199856 w 269523"/>
              <a:gd name="connsiteY14" fmla="*/ 104517 h 119556"/>
              <a:gd name="connsiteX15" fmla="*/ 230813 w 269523"/>
              <a:gd name="connsiteY15" fmla="*/ 97374 h 119556"/>
              <a:gd name="connsiteX16" fmla="*/ 259388 w 269523"/>
              <a:gd name="connsiteY16" fmla="*/ 87849 h 119556"/>
              <a:gd name="connsiteX17" fmla="*/ 266531 w 269523"/>
              <a:gd name="connsiteY17" fmla="*/ 25936 h 11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9523" h="119556">
                <a:moveTo>
                  <a:pt x="266531" y="25936"/>
                </a:moveTo>
                <a:cubicBezTo>
                  <a:pt x="258990" y="16808"/>
                  <a:pt x="231606" y="31493"/>
                  <a:pt x="214144" y="33080"/>
                </a:cubicBezTo>
                <a:cubicBezTo>
                  <a:pt x="196682" y="34667"/>
                  <a:pt x="176837" y="36255"/>
                  <a:pt x="161756" y="35461"/>
                </a:cubicBezTo>
                <a:cubicBezTo>
                  <a:pt x="146675" y="34667"/>
                  <a:pt x="135959" y="31890"/>
                  <a:pt x="123656" y="28318"/>
                </a:cubicBezTo>
                <a:cubicBezTo>
                  <a:pt x="111353" y="24746"/>
                  <a:pt x="87938" y="14030"/>
                  <a:pt x="87938" y="14030"/>
                </a:cubicBezTo>
                <a:cubicBezTo>
                  <a:pt x="76826" y="9664"/>
                  <a:pt x="64918" y="4108"/>
                  <a:pt x="56981" y="2124"/>
                </a:cubicBezTo>
                <a:cubicBezTo>
                  <a:pt x="49044" y="140"/>
                  <a:pt x="47060" y="-1448"/>
                  <a:pt x="40313" y="2124"/>
                </a:cubicBezTo>
                <a:cubicBezTo>
                  <a:pt x="33566" y="5696"/>
                  <a:pt x="22453" y="14427"/>
                  <a:pt x="16500" y="23555"/>
                </a:cubicBezTo>
                <a:cubicBezTo>
                  <a:pt x="10547" y="32683"/>
                  <a:pt x="6975" y="44590"/>
                  <a:pt x="4594" y="56893"/>
                </a:cubicBezTo>
                <a:cubicBezTo>
                  <a:pt x="2213" y="69196"/>
                  <a:pt x="-2946" y="87849"/>
                  <a:pt x="2213" y="97374"/>
                </a:cubicBezTo>
                <a:cubicBezTo>
                  <a:pt x="7372" y="106899"/>
                  <a:pt x="22850" y="110471"/>
                  <a:pt x="35550" y="114043"/>
                </a:cubicBezTo>
                <a:cubicBezTo>
                  <a:pt x="48250" y="117615"/>
                  <a:pt x="63729" y="118011"/>
                  <a:pt x="78413" y="118805"/>
                </a:cubicBezTo>
                <a:cubicBezTo>
                  <a:pt x="93097" y="119599"/>
                  <a:pt x="108179" y="119996"/>
                  <a:pt x="123657" y="118805"/>
                </a:cubicBezTo>
                <a:cubicBezTo>
                  <a:pt x="139135" y="117614"/>
                  <a:pt x="158581" y="114042"/>
                  <a:pt x="171281" y="111661"/>
                </a:cubicBezTo>
                <a:cubicBezTo>
                  <a:pt x="183981" y="109280"/>
                  <a:pt x="189934" y="106898"/>
                  <a:pt x="199856" y="104517"/>
                </a:cubicBezTo>
                <a:lnTo>
                  <a:pt x="230813" y="97374"/>
                </a:lnTo>
                <a:cubicBezTo>
                  <a:pt x="240735" y="94993"/>
                  <a:pt x="253038" y="98961"/>
                  <a:pt x="259388" y="87849"/>
                </a:cubicBezTo>
                <a:cubicBezTo>
                  <a:pt x="265738" y="76737"/>
                  <a:pt x="274072" y="35064"/>
                  <a:pt x="266531" y="25936"/>
                </a:cubicBezTo>
                <a:close/>
              </a:path>
            </a:pathLst>
          </a:cu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flipV="1">
            <a:off x="5794038" y="3555980"/>
            <a:ext cx="644966" cy="994630"/>
          </a:xfrm>
          <a:custGeom>
            <a:avLst/>
            <a:gdLst>
              <a:gd name="connsiteX0" fmla="*/ 464966 w 644966"/>
              <a:gd name="connsiteY0" fmla="*/ 994630 h 994630"/>
              <a:gd name="connsiteX1" fmla="*/ 644966 w 644966"/>
              <a:gd name="connsiteY1" fmla="*/ 994630 h 994630"/>
              <a:gd name="connsiteX2" fmla="*/ 644966 w 644966"/>
              <a:gd name="connsiteY2" fmla="*/ 904630 h 994630"/>
              <a:gd name="connsiteX3" fmla="*/ 554966 w 644966"/>
              <a:gd name="connsiteY3" fmla="*/ 904630 h 994630"/>
              <a:gd name="connsiteX4" fmla="*/ 554966 w 644966"/>
              <a:gd name="connsiteY4" fmla="*/ 526630 h 994630"/>
              <a:gd name="connsiteX5" fmla="*/ 553639 w 644966"/>
              <a:gd name="connsiteY5" fmla="*/ 526630 h 994630"/>
              <a:gd name="connsiteX6" fmla="*/ 553639 w 644966"/>
              <a:gd name="connsiteY6" fmla="*/ 322143 h 994630"/>
              <a:gd name="connsiteX7" fmla="*/ 643639 w 644966"/>
              <a:gd name="connsiteY7" fmla="*/ 322143 h 994630"/>
              <a:gd name="connsiteX8" fmla="*/ 643639 w 644966"/>
              <a:gd name="connsiteY8" fmla="*/ 232143 h 994630"/>
              <a:gd name="connsiteX9" fmla="*/ 463639 w 644966"/>
              <a:gd name="connsiteY9" fmla="*/ 232143 h 994630"/>
              <a:gd name="connsiteX10" fmla="*/ 463639 w 644966"/>
              <a:gd name="connsiteY10" fmla="*/ 232411 h 994630"/>
              <a:gd name="connsiteX11" fmla="*/ 418234 w 644966"/>
              <a:gd name="connsiteY11" fmla="*/ 224815 h 994630"/>
              <a:gd name="connsiteX12" fmla="*/ 121520 w 644966"/>
              <a:gd name="connsiteY12" fmla="*/ 97122 h 994630"/>
              <a:gd name="connsiteX13" fmla="*/ 0 w 644966"/>
              <a:gd name="connsiteY13" fmla="*/ 0 h 994630"/>
              <a:gd name="connsiteX14" fmla="*/ 0 w 644966"/>
              <a:gd name="connsiteY14" fmla="*/ 134610 h 994630"/>
              <a:gd name="connsiteX15" fmla="*/ 91963 w 644966"/>
              <a:gd name="connsiteY15" fmla="*/ 198351 h 994630"/>
              <a:gd name="connsiteX16" fmla="*/ 422378 w 644966"/>
              <a:gd name="connsiteY16" fmla="*/ 305298 h 994630"/>
              <a:gd name="connsiteX17" fmla="*/ 463639 w 644966"/>
              <a:gd name="connsiteY17" fmla="*/ 307581 h 994630"/>
              <a:gd name="connsiteX18" fmla="*/ 463639 w 644966"/>
              <a:gd name="connsiteY18" fmla="*/ 700143 h 994630"/>
              <a:gd name="connsiteX19" fmla="*/ 464966 w 644966"/>
              <a:gd name="connsiteY19" fmla="*/ 700143 h 994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4966" h="994630">
                <a:moveTo>
                  <a:pt x="464966" y="994630"/>
                </a:moveTo>
                <a:lnTo>
                  <a:pt x="644966" y="994630"/>
                </a:lnTo>
                <a:lnTo>
                  <a:pt x="644966" y="904630"/>
                </a:lnTo>
                <a:lnTo>
                  <a:pt x="554966" y="904630"/>
                </a:lnTo>
                <a:lnTo>
                  <a:pt x="554966" y="526630"/>
                </a:lnTo>
                <a:lnTo>
                  <a:pt x="553639" y="526630"/>
                </a:lnTo>
                <a:lnTo>
                  <a:pt x="553639" y="322143"/>
                </a:lnTo>
                <a:lnTo>
                  <a:pt x="643639" y="322143"/>
                </a:lnTo>
                <a:lnTo>
                  <a:pt x="643639" y="232143"/>
                </a:lnTo>
                <a:lnTo>
                  <a:pt x="463639" y="232143"/>
                </a:lnTo>
                <a:lnTo>
                  <a:pt x="463639" y="232411"/>
                </a:lnTo>
                <a:lnTo>
                  <a:pt x="418234" y="224815"/>
                </a:lnTo>
                <a:cubicBezTo>
                  <a:pt x="311604" y="200897"/>
                  <a:pt x="211579" y="157104"/>
                  <a:pt x="121520" y="97122"/>
                </a:cubicBezTo>
                <a:lnTo>
                  <a:pt x="0" y="0"/>
                </a:lnTo>
                <a:lnTo>
                  <a:pt x="0" y="134610"/>
                </a:lnTo>
                <a:lnTo>
                  <a:pt x="91963" y="198351"/>
                </a:lnTo>
                <a:cubicBezTo>
                  <a:pt x="192866" y="255002"/>
                  <a:pt x="304382" y="292162"/>
                  <a:pt x="422378" y="305298"/>
                </a:cubicBezTo>
                <a:lnTo>
                  <a:pt x="463639" y="307581"/>
                </a:lnTo>
                <a:lnTo>
                  <a:pt x="463639" y="700143"/>
                </a:lnTo>
                <a:lnTo>
                  <a:pt x="464966" y="700143"/>
                </a:lnTo>
                <a:close/>
              </a:path>
            </a:pathLst>
          </a:cu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a:off x="3525064" y="416173"/>
            <a:ext cx="5052781" cy="5023998"/>
          </a:xfrm>
          <a:custGeom>
            <a:avLst/>
            <a:gdLst>
              <a:gd name="connsiteX0" fmla="*/ 2738197 w 5052781"/>
              <a:gd name="connsiteY0" fmla="*/ 26 h 5023998"/>
              <a:gd name="connsiteX1" fmla="*/ 2878883 w 5052781"/>
              <a:gd name="connsiteY1" fmla="*/ 5245 h 5023998"/>
              <a:gd name="connsiteX2" fmla="*/ 3173082 w 5052781"/>
              <a:gd name="connsiteY2" fmla="*/ 52953 h 5023998"/>
              <a:gd name="connsiteX3" fmla="*/ 3371864 w 5052781"/>
              <a:gd name="connsiteY3" fmla="*/ 124515 h 5023998"/>
              <a:gd name="connsiteX4" fmla="*/ 3546793 w 5052781"/>
              <a:gd name="connsiteY4" fmla="*/ 211979 h 5023998"/>
              <a:gd name="connsiteX5" fmla="*/ 3664448 w 5052781"/>
              <a:gd name="connsiteY5" fmla="*/ 323297 h 5023998"/>
              <a:gd name="connsiteX6" fmla="*/ 3761478 w 5052781"/>
              <a:gd name="connsiteY6" fmla="*/ 514129 h 5023998"/>
              <a:gd name="connsiteX7" fmla="*/ 3761478 w 5052781"/>
              <a:gd name="connsiteY7" fmla="*/ 720863 h 5023998"/>
              <a:gd name="connsiteX8" fmla="*/ 3713770 w 5052781"/>
              <a:gd name="connsiteY8" fmla="*/ 856035 h 5023998"/>
              <a:gd name="connsiteX9" fmla="*/ 3634257 w 5052781"/>
              <a:gd name="connsiteY9" fmla="*/ 1015061 h 5023998"/>
              <a:gd name="connsiteX10" fmla="*/ 3560273 w 5052781"/>
              <a:gd name="connsiteY10" fmla="*/ 1117619 h 5023998"/>
              <a:gd name="connsiteX11" fmla="*/ 3435475 w 5052781"/>
              <a:gd name="connsiteY11" fmla="*/ 1253600 h 5023998"/>
              <a:gd name="connsiteX12" fmla="*/ 3284400 w 5052781"/>
              <a:gd name="connsiteY12" fmla="*/ 1404675 h 5023998"/>
              <a:gd name="connsiteX13" fmla="*/ 3196936 w 5052781"/>
              <a:gd name="connsiteY13" fmla="*/ 1547798 h 5023998"/>
              <a:gd name="connsiteX14" fmla="*/ 3196936 w 5052781"/>
              <a:gd name="connsiteY14" fmla="*/ 1651165 h 5023998"/>
              <a:gd name="connsiteX15" fmla="*/ 3252595 w 5052781"/>
              <a:gd name="connsiteY15" fmla="*/ 1690922 h 5023998"/>
              <a:gd name="connsiteX16" fmla="*/ 3348010 w 5052781"/>
              <a:gd name="connsiteY16" fmla="*/ 1706824 h 5023998"/>
              <a:gd name="connsiteX17" fmla="*/ 3475231 w 5052781"/>
              <a:gd name="connsiteY17" fmla="*/ 1682970 h 5023998"/>
              <a:gd name="connsiteX18" fmla="*/ 3578598 w 5052781"/>
              <a:gd name="connsiteY18" fmla="*/ 1651972 h 5023998"/>
              <a:gd name="connsiteX19" fmla="*/ 3697868 w 5052781"/>
              <a:gd name="connsiteY19" fmla="*/ 1611409 h 5023998"/>
              <a:gd name="connsiteX20" fmla="*/ 3904602 w 5052781"/>
              <a:gd name="connsiteY20" fmla="*/ 1555749 h 5023998"/>
              <a:gd name="connsiteX21" fmla="*/ 4082678 w 5052781"/>
              <a:gd name="connsiteY21" fmla="*/ 1536699 h 5023998"/>
              <a:gd name="connsiteX22" fmla="*/ 4294216 w 5052781"/>
              <a:gd name="connsiteY22" fmla="*/ 1531896 h 5023998"/>
              <a:gd name="connsiteX23" fmla="*/ 4492998 w 5052781"/>
              <a:gd name="connsiteY23" fmla="*/ 1555749 h 5023998"/>
              <a:gd name="connsiteX24" fmla="*/ 4691781 w 5052781"/>
              <a:gd name="connsiteY24" fmla="*/ 1619360 h 5023998"/>
              <a:gd name="connsiteX25" fmla="*/ 4882612 w 5052781"/>
              <a:gd name="connsiteY25" fmla="*/ 1746581 h 5023998"/>
              <a:gd name="connsiteX26" fmla="*/ 4985979 w 5052781"/>
              <a:gd name="connsiteY26" fmla="*/ 1913558 h 5023998"/>
              <a:gd name="connsiteX27" fmla="*/ 5017784 w 5052781"/>
              <a:gd name="connsiteY27" fmla="*/ 2080536 h 5023998"/>
              <a:gd name="connsiteX28" fmla="*/ 4946223 w 5052781"/>
              <a:gd name="connsiteY28" fmla="*/ 2247513 h 5023998"/>
              <a:gd name="connsiteX29" fmla="*/ 4834904 w 5052781"/>
              <a:gd name="connsiteY29" fmla="*/ 2382685 h 5023998"/>
              <a:gd name="connsiteX30" fmla="*/ 4691781 w 5052781"/>
              <a:gd name="connsiteY30" fmla="*/ 2486052 h 5023998"/>
              <a:gd name="connsiteX31" fmla="*/ 4524803 w 5052781"/>
              <a:gd name="connsiteY31" fmla="*/ 2557614 h 5023998"/>
              <a:gd name="connsiteX32" fmla="*/ 4294216 w 5052781"/>
              <a:gd name="connsiteY32" fmla="*/ 2662554 h 5023998"/>
              <a:gd name="connsiteX33" fmla="*/ 4117796 w 5052781"/>
              <a:gd name="connsiteY33" fmla="*/ 2772299 h 5023998"/>
              <a:gd name="connsiteX34" fmla="*/ 4024679 w 5052781"/>
              <a:gd name="connsiteY34" fmla="*/ 2902750 h 5023998"/>
              <a:gd name="connsiteX35" fmla="*/ 3952309 w 5052781"/>
              <a:gd name="connsiteY35" fmla="*/ 3114205 h 5023998"/>
              <a:gd name="connsiteX36" fmla="*/ 3956223 w 5052781"/>
              <a:gd name="connsiteY36" fmla="*/ 3350363 h 5023998"/>
              <a:gd name="connsiteX37" fmla="*/ 3971319 w 5052781"/>
              <a:gd name="connsiteY37" fmla="*/ 3503819 h 5023998"/>
              <a:gd name="connsiteX38" fmla="*/ 3936407 w 5052781"/>
              <a:gd name="connsiteY38" fmla="*/ 3718504 h 5023998"/>
              <a:gd name="connsiteX39" fmla="*/ 3920504 w 5052781"/>
              <a:gd name="connsiteY39" fmla="*/ 3861628 h 5023998"/>
              <a:gd name="connsiteX40" fmla="*/ 3987345 w 5052781"/>
              <a:gd name="connsiteY40" fmla="*/ 3955387 h 5023998"/>
              <a:gd name="connsiteX41" fmla="*/ 4187701 w 5052781"/>
              <a:gd name="connsiteY41" fmla="*/ 3931616 h 5023998"/>
              <a:gd name="connsiteX42" fmla="*/ 4389590 w 5052781"/>
              <a:gd name="connsiteY42" fmla="*/ 3887863 h 5023998"/>
              <a:gd name="connsiteX43" fmla="*/ 4667927 w 5052781"/>
              <a:gd name="connsiteY43" fmla="*/ 3869579 h 5023998"/>
              <a:gd name="connsiteX44" fmla="*/ 4866709 w 5052781"/>
              <a:gd name="connsiteY44" fmla="*/ 3917287 h 5023998"/>
              <a:gd name="connsiteX45" fmla="*/ 4986745 w 5052781"/>
              <a:gd name="connsiteY45" fmla="*/ 4028563 h 5023998"/>
              <a:gd name="connsiteX46" fmla="*/ 5049589 w 5052781"/>
              <a:gd name="connsiteY46" fmla="*/ 4219436 h 5023998"/>
              <a:gd name="connsiteX47" fmla="*/ 5033687 w 5052781"/>
              <a:gd name="connsiteY47" fmla="*/ 4426170 h 5023998"/>
              <a:gd name="connsiteX48" fmla="*/ 4949412 w 5052781"/>
              <a:gd name="connsiteY48" fmla="*/ 4612239 h 5023998"/>
              <a:gd name="connsiteX49" fmla="*/ 4771294 w 5052781"/>
              <a:gd name="connsiteY49" fmla="*/ 4744223 h 5023998"/>
              <a:gd name="connsiteX50" fmla="*/ 4580463 w 5052781"/>
              <a:gd name="connsiteY50" fmla="*/ 4823736 h 5023998"/>
              <a:gd name="connsiteX51" fmla="*/ 4346685 w 5052781"/>
              <a:gd name="connsiteY51" fmla="*/ 4892108 h 5023998"/>
              <a:gd name="connsiteX52" fmla="*/ 4111336 w 5052781"/>
              <a:gd name="connsiteY52" fmla="*/ 4935054 h 5023998"/>
              <a:gd name="connsiteX53" fmla="*/ 3840991 w 5052781"/>
              <a:gd name="connsiteY53" fmla="*/ 4943005 h 5023998"/>
              <a:gd name="connsiteX54" fmla="*/ 3586549 w 5052781"/>
              <a:gd name="connsiteY54" fmla="*/ 4935054 h 5023998"/>
              <a:gd name="connsiteX55" fmla="*/ 3268497 w 5052781"/>
              <a:gd name="connsiteY55" fmla="*/ 4895297 h 5023998"/>
              <a:gd name="connsiteX56" fmla="*/ 2958396 w 5052781"/>
              <a:gd name="connsiteY56" fmla="*/ 4863492 h 5023998"/>
              <a:gd name="connsiteX57" fmla="*/ 2608539 w 5052781"/>
              <a:gd name="connsiteY57" fmla="*/ 4863492 h 5023998"/>
              <a:gd name="connsiteX58" fmla="*/ 2266633 w 5052781"/>
              <a:gd name="connsiteY58" fmla="*/ 4887346 h 5023998"/>
              <a:gd name="connsiteX59" fmla="*/ 1869068 w 5052781"/>
              <a:gd name="connsiteY59" fmla="*/ 4943812 h 5023998"/>
              <a:gd name="connsiteX60" fmla="*/ 1558159 w 5052781"/>
              <a:gd name="connsiteY60" fmla="*/ 4987524 h 5023998"/>
              <a:gd name="connsiteX61" fmla="*/ 1299763 w 5052781"/>
              <a:gd name="connsiteY61" fmla="*/ 5017756 h 5023998"/>
              <a:gd name="connsiteX62" fmla="*/ 1042132 w 5052781"/>
              <a:gd name="connsiteY62" fmla="*/ 5022518 h 5023998"/>
              <a:gd name="connsiteX63" fmla="*/ 819496 w 5052781"/>
              <a:gd name="connsiteY63" fmla="*/ 4998664 h 5023998"/>
              <a:gd name="connsiteX64" fmla="*/ 684986 w 5052781"/>
              <a:gd name="connsiteY64" fmla="*/ 4941639 h 5023998"/>
              <a:gd name="connsiteX65" fmla="*/ 644029 w 5052781"/>
              <a:gd name="connsiteY65" fmla="*/ 4915823 h 5023998"/>
              <a:gd name="connsiteX66" fmla="*/ 643966 w 5052781"/>
              <a:gd name="connsiteY66" fmla="*/ 4915699 h 5023998"/>
              <a:gd name="connsiteX67" fmla="*/ 631039 w 5052781"/>
              <a:gd name="connsiteY67" fmla="*/ 4908525 h 5023998"/>
              <a:gd name="connsiteX68" fmla="*/ 575390 w 5052781"/>
              <a:gd name="connsiteY68" fmla="*/ 4857923 h 5023998"/>
              <a:gd name="connsiteX69" fmla="*/ 464072 w 5052781"/>
              <a:gd name="connsiteY69" fmla="*/ 4746604 h 5023998"/>
              <a:gd name="connsiteX70" fmla="*/ 383752 w 5052781"/>
              <a:gd name="connsiteY70" fmla="*/ 4589960 h 5023998"/>
              <a:gd name="connsiteX71" fmla="*/ 383751 w 5052781"/>
              <a:gd name="connsiteY71" fmla="*/ 4400702 h 5023998"/>
              <a:gd name="connsiteX72" fmla="*/ 448169 w 5052781"/>
              <a:gd name="connsiteY72" fmla="*/ 4253624 h 5023998"/>
              <a:gd name="connsiteX73" fmla="*/ 592100 w 5052781"/>
              <a:gd name="connsiteY73" fmla="*/ 4102549 h 5023998"/>
              <a:gd name="connsiteX74" fmla="*/ 742368 w 5052781"/>
              <a:gd name="connsiteY74" fmla="*/ 3983279 h 5023998"/>
              <a:gd name="connsiteX75" fmla="*/ 941150 w 5052781"/>
              <a:gd name="connsiteY75" fmla="*/ 3864009 h 5023998"/>
              <a:gd name="connsiteX76" fmla="*/ 1195592 w 5052781"/>
              <a:gd name="connsiteY76" fmla="*/ 3744740 h 5023998"/>
              <a:gd name="connsiteX77" fmla="*/ 1394374 w 5052781"/>
              <a:gd name="connsiteY77" fmla="*/ 3681129 h 5023998"/>
              <a:gd name="connsiteX78" fmla="*/ 1601108 w 5052781"/>
              <a:gd name="connsiteY78" fmla="*/ 3641373 h 5023998"/>
              <a:gd name="connsiteX79" fmla="*/ 1807842 w 5052781"/>
              <a:gd name="connsiteY79" fmla="*/ 3617519 h 5023998"/>
              <a:gd name="connsiteX80" fmla="*/ 1990722 w 5052781"/>
              <a:gd name="connsiteY80" fmla="*/ 3641373 h 5023998"/>
              <a:gd name="connsiteX81" fmla="*/ 2157700 w 5052781"/>
              <a:gd name="connsiteY81" fmla="*/ 3728838 h 5023998"/>
              <a:gd name="connsiteX82" fmla="*/ 2269018 w 5052781"/>
              <a:gd name="connsiteY82" fmla="*/ 3871961 h 5023998"/>
              <a:gd name="connsiteX83" fmla="*/ 2324677 w 5052781"/>
              <a:gd name="connsiteY83" fmla="*/ 4054841 h 5023998"/>
              <a:gd name="connsiteX84" fmla="*/ 2316726 w 5052781"/>
              <a:gd name="connsiteY84" fmla="*/ 4182062 h 5023998"/>
              <a:gd name="connsiteX85" fmla="*/ 2229261 w 5052781"/>
              <a:gd name="connsiteY85" fmla="*/ 4301331 h 5023998"/>
              <a:gd name="connsiteX86" fmla="*/ 2102041 w 5052781"/>
              <a:gd name="connsiteY86" fmla="*/ 4380845 h 5023998"/>
              <a:gd name="connsiteX87" fmla="*/ 1911209 w 5052781"/>
              <a:gd name="connsiteY87" fmla="*/ 4428552 h 5023998"/>
              <a:gd name="connsiteX88" fmla="*/ 1688573 w 5052781"/>
              <a:gd name="connsiteY88" fmla="*/ 4428552 h 5023998"/>
              <a:gd name="connsiteX89" fmla="*/ 1450034 w 5052781"/>
              <a:gd name="connsiteY89" fmla="*/ 4452406 h 5023998"/>
              <a:gd name="connsiteX90" fmla="*/ 1283056 w 5052781"/>
              <a:gd name="connsiteY90" fmla="*/ 4523968 h 5023998"/>
              <a:gd name="connsiteX91" fmla="*/ 1156643 w 5052781"/>
              <a:gd name="connsiteY91" fmla="*/ 4625761 h 5023998"/>
              <a:gd name="connsiteX92" fmla="*/ 1112082 w 5052781"/>
              <a:gd name="connsiteY92" fmla="*/ 4694983 h 5023998"/>
              <a:gd name="connsiteX93" fmla="*/ 1101121 w 5052781"/>
              <a:gd name="connsiteY93" fmla="*/ 4728062 h 5023998"/>
              <a:gd name="connsiteX94" fmla="*/ 1060851 w 5052781"/>
              <a:gd name="connsiteY94" fmla="*/ 4720492 h 5023998"/>
              <a:gd name="connsiteX95" fmla="*/ 1020659 w 5052781"/>
              <a:gd name="connsiteY95" fmla="*/ 4714032 h 5023998"/>
              <a:gd name="connsiteX96" fmla="*/ 884638 w 5052781"/>
              <a:gd name="connsiteY96" fmla="*/ 4680612 h 5023998"/>
              <a:gd name="connsiteX97" fmla="*/ 841772 w 5052781"/>
              <a:gd name="connsiteY97" fmla="*/ 4670483 h 5023998"/>
              <a:gd name="connsiteX98" fmla="*/ 852775 w 5052781"/>
              <a:gd name="connsiteY98" fmla="*/ 4629592 h 5023998"/>
              <a:gd name="connsiteX99" fmla="*/ 868780 w 5052781"/>
              <a:gd name="connsiteY99" fmla="*/ 4579668 h 5023998"/>
              <a:gd name="connsiteX100" fmla="*/ 917296 w 5052781"/>
              <a:gd name="connsiteY100" fmla="*/ 4492163 h 5023998"/>
              <a:gd name="connsiteX101" fmla="*/ 1036566 w 5052781"/>
              <a:gd name="connsiteY101" fmla="*/ 4388796 h 5023998"/>
              <a:gd name="connsiteX102" fmla="*/ 1211494 w 5052781"/>
              <a:gd name="connsiteY102" fmla="*/ 4301331 h 5023998"/>
              <a:gd name="connsiteX103" fmla="*/ 1370520 w 5052781"/>
              <a:gd name="connsiteY103" fmla="*/ 4262382 h 5023998"/>
              <a:gd name="connsiteX104" fmla="*/ 1521595 w 5052781"/>
              <a:gd name="connsiteY104" fmla="*/ 4245672 h 5023998"/>
              <a:gd name="connsiteX105" fmla="*/ 1712427 w 5052781"/>
              <a:gd name="connsiteY105" fmla="*/ 4245672 h 5023998"/>
              <a:gd name="connsiteX106" fmla="*/ 1879404 w 5052781"/>
              <a:gd name="connsiteY106" fmla="*/ 4245672 h 5023998"/>
              <a:gd name="connsiteX107" fmla="*/ 1974820 w 5052781"/>
              <a:gd name="connsiteY107" fmla="*/ 4197965 h 5023998"/>
              <a:gd name="connsiteX108" fmla="*/ 2062284 w 5052781"/>
              <a:gd name="connsiteY108" fmla="*/ 4102549 h 5023998"/>
              <a:gd name="connsiteX109" fmla="*/ 2070235 w 5052781"/>
              <a:gd name="connsiteY109" fmla="*/ 4007133 h 5023998"/>
              <a:gd name="connsiteX110" fmla="*/ 2030479 w 5052781"/>
              <a:gd name="connsiteY110" fmla="*/ 3927620 h 5023998"/>
              <a:gd name="connsiteX111" fmla="*/ 1879404 w 5052781"/>
              <a:gd name="connsiteY111" fmla="*/ 3864010 h 5023998"/>
              <a:gd name="connsiteX112" fmla="*/ 1696524 w 5052781"/>
              <a:gd name="connsiteY112" fmla="*/ 3856058 h 5023998"/>
              <a:gd name="connsiteX113" fmla="*/ 1434131 w 5052781"/>
              <a:gd name="connsiteY113" fmla="*/ 3879912 h 5023998"/>
              <a:gd name="connsiteX114" fmla="*/ 1219446 w 5052781"/>
              <a:gd name="connsiteY114" fmla="*/ 3943523 h 5023998"/>
              <a:gd name="connsiteX115" fmla="*/ 1068371 w 5052781"/>
              <a:gd name="connsiteY115" fmla="*/ 4023036 h 5023998"/>
              <a:gd name="connsiteX116" fmla="*/ 909345 w 5052781"/>
              <a:gd name="connsiteY116" fmla="*/ 4126403 h 5023998"/>
              <a:gd name="connsiteX117" fmla="*/ 766221 w 5052781"/>
              <a:gd name="connsiteY117" fmla="*/ 4245672 h 5023998"/>
              <a:gd name="connsiteX118" fmla="*/ 670806 w 5052781"/>
              <a:gd name="connsiteY118" fmla="*/ 4364942 h 5023998"/>
              <a:gd name="connsiteX119" fmla="*/ 670806 w 5052781"/>
              <a:gd name="connsiteY119" fmla="*/ 4508065 h 5023998"/>
              <a:gd name="connsiteX120" fmla="*/ 739178 w 5052781"/>
              <a:gd name="connsiteY120" fmla="*/ 4609859 h 5023998"/>
              <a:gd name="connsiteX121" fmla="*/ 768670 w 5052781"/>
              <a:gd name="connsiteY121" fmla="*/ 4634019 h 5023998"/>
              <a:gd name="connsiteX122" fmla="*/ 784573 w 5052781"/>
              <a:gd name="connsiteY122" fmla="*/ 4647223 h 5023998"/>
              <a:gd name="connsiteX123" fmla="*/ 792698 w 5052781"/>
              <a:gd name="connsiteY123" fmla="*/ 4649902 h 5023998"/>
              <a:gd name="connsiteX124" fmla="*/ 851301 w 5052781"/>
              <a:gd name="connsiteY124" fmla="*/ 4680612 h 5023998"/>
              <a:gd name="connsiteX125" fmla="*/ 1018278 w 5052781"/>
              <a:gd name="connsiteY125" fmla="*/ 4728320 h 5023998"/>
              <a:gd name="connsiteX126" fmla="*/ 1137548 w 5052781"/>
              <a:gd name="connsiteY126" fmla="*/ 4743415 h 5023998"/>
              <a:gd name="connsiteX127" fmla="*/ 1272720 w 5052781"/>
              <a:gd name="connsiteY127" fmla="*/ 4744223 h 5023998"/>
              <a:gd name="connsiteX128" fmla="*/ 1495356 w 5052781"/>
              <a:gd name="connsiteY128" fmla="*/ 4728320 h 5023998"/>
              <a:gd name="connsiteX129" fmla="*/ 1795125 w 5052781"/>
              <a:gd name="connsiteY129" fmla="*/ 4694900 h 5023998"/>
              <a:gd name="connsiteX130" fmla="*/ 2083753 w 5052781"/>
              <a:gd name="connsiteY130" fmla="*/ 4656758 h 5023998"/>
              <a:gd name="connsiteX131" fmla="*/ 2373996 w 5052781"/>
              <a:gd name="connsiteY131" fmla="*/ 4623379 h 5023998"/>
              <a:gd name="connsiteX132" fmla="*/ 2727809 w 5052781"/>
              <a:gd name="connsiteY132" fmla="*/ 4601099 h 5023998"/>
              <a:gd name="connsiteX133" fmla="*/ 2942494 w 5052781"/>
              <a:gd name="connsiteY133" fmla="*/ 4601099 h 5023998"/>
              <a:gd name="connsiteX134" fmla="*/ 3220789 w 5052781"/>
              <a:gd name="connsiteY134" fmla="*/ 4624953 h 5023998"/>
              <a:gd name="connsiteX135" fmla="*/ 3467280 w 5052781"/>
              <a:gd name="connsiteY135" fmla="*/ 4648807 h 5023998"/>
              <a:gd name="connsiteX136" fmla="*/ 3777381 w 5052781"/>
              <a:gd name="connsiteY136" fmla="*/ 4680612 h 5023998"/>
              <a:gd name="connsiteX137" fmla="*/ 4143141 w 5052781"/>
              <a:gd name="connsiteY137" fmla="*/ 4688563 h 5023998"/>
              <a:gd name="connsiteX138" fmla="*/ 4413485 w 5052781"/>
              <a:gd name="connsiteY138" fmla="*/ 4632904 h 5023998"/>
              <a:gd name="connsiteX139" fmla="*/ 4588414 w 5052781"/>
              <a:gd name="connsiteY139" fmla="*/ 4553391 h 5023998"/>
              <a:gd name="connsiteX140" fmla="*/ 4715635 w 5052781"/>
              <a:gd name="connsiteY140" fmla="*/ 4457976 h 5023998"/>
              <a:gd name="connsiteX141" fmla="*/ 4772868 w 5052781"/>
              <a:gd name="connsiteY141" fmla="*/ 4329946 h 5023998"/>
              <a:gd name="connsiteX142" fmla="*/ 4771294 w 5052781"/>
              <a:gd name="connsiteY142" fmla="*/ 4179680 h 5023998"/>
              <a:gd name="connsiteX143" fmla="*/ 4612268 w 5052781"/>
              <a:gd name="connsiteY143" fmla="*/ 4108118 h 5023998"/>
              <a:gd name="connsiteX144" fmla="*/ 4357826 w 5052781"/>
              <a:gd name="connsiteY144" fmla="*/ 4131972 h 5023998"/>
              <a:gd name="connsiteX145" fmla="*/ 4063628 w 5052781"/>
              <a:gd name="connsiteY145" fmla="*/ 4195583 h 5023998"/>
              <a:gd name="connsiteX146" fmla="*/ 3862464 w 5052781"/>
              <a:gd name="connsiteY146" fmla="*/ 4197156 h 5023998"/>
              <a:gd name="connsiteX147" fmla="*/ 3712962 w 5052781"/>
              <a:gd name="connsiteY147" fmla="*/ 4145494 h 5023998"/>
              <a:gd name="connsiteX148" fmla="*/ 3666063 w 5052781"/>
              <a:gd name="connsiteY148" fmla="*/ 4036556 h 5023998"/>
              <a:gd name="connsiteX149" fmla="*/ 3674014 w 5052781"/>
              <a:gd name="connsiteY149" fmla="*/ 3877530 h 5023998"/>
              <a:gd name="connsiteX150" fmla="*/ 3713770 w 5052781"/>
              <a:gd name="connsiteY150" fmla="*/ 3734407 h 5023998"/>
              <a:gd name="connsiteX151" fmla="*/ 3753527 w 5052781"/>
              <a:gd name="connsiteY151" fmla="*/ 3559478 h 5023998"/>
              <a:gd name="connsiteX152" fmla="*/ 3745576 w 5052781"/>
              <a:gd name="connsiteY152" fmla="*/ 3424306 h 5023998"/>
              <a:gd name="connsiteX153" fmla="*/ 3713770 w 5052781"/>
              <a:gd name="connsiteY153" fmla="*/ 3217572 h 5023998"/>
              <a:gd name="connsiteX154" fmla="*/ 3745576 w 5052781"/>
              <a:gd name="connsiteY154" fmla="*/ 2994936 h 5023998"/>
              <a:gd name="connsiteX155" fmla="*/ 3864845 w 5052781"/>
              <a:gd name="connsiteY155" fmla="*/ 2732543 h 5023998"/>
              <a:gd name="connsiteX156" fmla="*/ 4023871 w 5052781"/>
              <a:gd name="connsiteY156" fmla="*/ 2589419 h 5023998"/>
              <a:gd name="connsiteX157" fmla="*/ 4182897 w 5052781"/>
              <a:gd name="connsiteY157" fmla="*/ 2501955 h 5023998"/>
              <a:gd name="connsiteX158" fmla="*/ 4357826 w 5052781"/>
              <a:gd name="connsiteY158" fmla="*/ 2406539 h 5023998"/>
              <a:gd name="connsiteX159" fmla="*/ 4556609 w 5052781"/>
              <a:gd name="connsiteY159" fmla="*/ 2295221 h 5023998"/>
              <a:gd name="connsiteX160" fmla="*/ 4659976 w 5052781"/>
              <a:gd name="connsiteY160" fmla="*/ 2215708 h 5023998"/>
              <a:gd name="connsiteX161" fmla="*/ 4731537 w 5052781"/>
              <a:gd name="connsiteY161" fmla="*/ 2064633 h 5023998"/>
              <a:gd name="connsiteX162" fmla="*/ 4699732 w 5052781"/>
              <a:gd name="connsiteY162" fmla="*/ 1945363 h 5023998"/>
              <a:gd name="connsiteX163" fmla="*/ 4612268 w 5052781"/>
              <a:gd name="connsiteY163" fmla="*/ 1849948 h 5023998"/>
              <a:gd name="connsiteX164" fmla="*/ 4477096 w 5052781"/>
              <a:gd name="connsiteY164" fmla="*/ 1778386 h 5023998"/>
              <a:gd name="connsiteX165" fmla="*/ 4262410 w 5052781"/>
              <a:gd name="connsiteY165" fmla="*/ 1738629 h 5023998"/>
              <a:gd name="connsiteX166" fmla="*/ 4079530 w 5052781"/>
              <a:gd name="connsiteY166" fmla="*/ 1746581 h 5023998"/>
              <a:gd name="connsiteX167" fmla="*/ 3856086 w 5052781"/>
              <a:gd name="connsiteY167" fmla="*/ 1772816 h 5023998"/>
              <a:gd name="connsiteX168" fmla="*/ 3624732 w 5052781"/>
              <a:gd name="connsiteY168" fmla="*/ 1851521 h 5023998"/>
              <a:gd name="connsiteX169" fmla="*/ 3355962 w 5052781"/>
              <a:gd name="connsiteY169" fmla="*/ 1929461 h 5023998"/>
              <a:gd name="connsiteX170" fmla="*/ 3136473 w 5052781"/>
              <a:gd name="connsiteY170" fmla="*/ 1911984 h 5023998"/>
              <a:gd name="connsiteX171" fmla="*/ 3006104 w 5052781"/>
              <a:gd name="connsiteY171" fmla="*/ 1841996 h 5023998"/>
              <a:gd name="connsiteX172" fmla="*/ 2939346 w 5052781"/>
              <a:gd name="connsiteY172" fmla="*/ 1734674 h 5023998"/>
              <a:gd name="connsiteX173" fmla="*/ 2910689 w 5052781"/>
              <a:gd name="connsiteY173" fmla="*/ 1579603 h 5023998"/>
              <a:gd name="connsiteX174" fmla="*/ 2958396 w 5052781"/>
              <a:gd name="connsiteY174" fmla="*/ 1404675 h 5023998"/>
              <a:gd name="connsiteX175" fmla="*/ 3077666 w 5052781"/>
              <a:gd name="connsiteY175" fmla="*/ 1237697 h 5023998"/>
              <a:gd name="connsiteX176" fmla="*/ 3204887 w 5052781"/>
              <a:gd name="connsiteY176" fmla="*/ 1118428 h 5023998"/>
              <a:gd name="connsiteX177" fmla="*/ 3332915 w 5052781"/>
              <a:gd name="connsiteY177" fmla="*/ 999965 h 5023998"/>
              <a:gd name="connsiteX178" fmla="*/ 3435475 w 5052781"/>
              <a:gd name="connsiteY178" fmla="*/ 848083 h 5023998"/>
              <a:gd name="connsiteX179" fmla="*/ 3507845 w 5052781"/>
              <a:gd name="connsiteY179" fmla="*/ 684171 h 5023998"/>
              <a:gd name="connsiteX180" fmla="*/ 3505463 w 5052781"/>
              <a:gd name="connsiteY180" fmla="*/ 502181 h 5023998"/>
              <a:gd name="connsiteX181" fmla="*/ 3427523 w 5052781"/>
              <a:gd name="connsiteY181" fmla="*/ 409188 h 5023998"/>
              <a:gd name="connsiteX182" fmla="*/ 3284400 w 5052781"/>
              <a:gd name="connsiteY182" fmla="*/ 315346 h 5023998"/>
              <a:gd name="connsiteX183" fmla="*/ 3093569 w 5052781"/>
              <a:gd name="connsiteY183" fmla="*/ 251736 h 5023998"/>
              <a:gd name="connsiteX184" fmla="*/ 2799370 w 5052781"/>
              <a:gd name="connsiteY184" fmla="*/ 211979 h 5023998"/>
              <a:gd name="connsiteX185" fmla="*/ 2556836 w 5052781"/>
              <a:gd name="connsiteY185" fmla="*/ 226308 h 5023998"/>
              <a:gd name="connsiteX186" fmla="*/ 2314341 w 5052781"/>
              <a:gd name="connsiteY186" fmla="*/ 267638 h 5023998"/>
              <a:gd name="connsiteX187" fmla="*/ 2115558 w 5052781"/>
              <a:gd name="connsiteY187" fmla="*/ 332057 h 5023998"/>
              <a:gd name="connsiteX188" fmla="*/ 1972435 w 5052781"/>
              <a:gd name="connsiteY188" fmla="*/ 402810 h 5023998"/>
              <a:gd name="connsiteX189" fmla="*/ 1861116 w 5052781"/>
              <a:gd name="connsiteY189" fmla="*/ 482323 h 5023998"/>
              <a:gd name="connsiteX190" fmla="*/ 1821360 w 5052781"/>
              <a:gd name="connsiteY190" fmla="*/ 577739 h 5023998"/>
              <a:gd name="connsiteX191" fmla="*/ 1861116 w 5052781"/>
              <a:gd name="connsiteY191" fmla="*/ 617496 h 5023998"/>
              <a:gd name="connsiteX192" fmla="*/ 1932678 w 5052781"/>
              <a:gd name="connsiteY192" fmla="*/ 657252 h 5023998"/>
              <a:gd name="connsiteX193" fmla="*/ 2067850 w 5052781"/>
              <a:gd name="connsiteY193" fmla="*/ 712911 h 5023998"/>
              <a:gd name="connsiteX194" fmla="*/ 2210974 w 5052781"/>
              <a:gd name="connsiteY194" fmla="*/ 792424 h 5023998"/>
              <a:gd name="connsiteX195" fmla="*/ 2346146 w 5052781"/>
              <a:gd name="connsiteY195" fmla="*/ 919645 h 5023998"/>
              <a:gd name="connsiteX196" fmla="*/ 2374763 w 5052781"/>
              <a:gd name="connsiteY196" fmla="*/ 1081860 h 5023998"/>
              <a:gd name="connsiteX197" fmla="*/ 2347720 w 5052781"/>
              <a:gd name="connsiteY197" fmla="*/ 1240886 h 5023998"/>
              <a:gd name="connsiteX198" fmla="*/ 2261870 w 5052781"/>
              <a:gd name="connsiteY198" fmla="*/ 1397531 h 5023998"/>
              <a:gd name="connsiteX199" fmla="*/ 2139412 w 5052781"/>
              <a:gd name="connsiteY199" fmla="*/ 1492139 h 5023998"/>
              <a:gd name="connsiteX200" fmla="*/ 1972435 w 5052781"/>
              <a:gd name="connsiteY200" fmla="*/ 1563701 h 5023998"/>
              <a:gd name="connsiteX201" fmla="*/ 1797506 w 5052781"/>
              <a:gd name="connsiteY201" fmla="*/ 1627311 h 5023998"/>
              <a:gd name="connsiteX202" fmla="*/ 1694139 w 5052781"/>
              <a:gd name="connsiteY202" fmla="*/ 1690922 h 5023998"/>
              <a:gd name="connsiteX203" fmla="*/ 1686188 w 5052781"/>
              <a:gd name="connsiteY203" fmla="*/ 1770435 h 5023998"/>
              <a:gd name="connsiteX204" fmla="*/ 1757749 w 5052781"/>
              <a:gd name="connsiteY204" fmla="*/ 1841996 h 5023998"/>
              <a:gd name="connsiteX205" fmla="*/ 1931871 w 5052781"/>
              <a:gd name="connsiteY205" fmla="*/ 1914366 h 5023998"/>
              <a:gd name="connsiteX206" fmla="*/ 2099656 w 5052781"/>
              <a:gd name="connsiteY206" fmla="*/ 1969217 h 5023998"/>
              <a:gd name="connsiteX207" fmla="*/ 2241164 w 5052781"/>
              <a:gd name="connsiteY207" fmla="*/ 2025685 h 5023998"/>
              <a:gd name="connsiteX208" fmla="*/ 2373956 w 5052781"/>
              <a:gd name="connsiteY208" fmla="*/ 2094057 h 5023998"/>
              <a:gd name="connsiteX209" fmla="*/ 2473367 w 5052781"/>
              <a:gd name="connsiteY209" fmla="*/ 2175951 h 5023998"/>
              <a:gd name="connsiteX210" fmla="*/ 2533789 w 5052781"/>
              <a:gd name="connsiteY210" fmla="*/ 2274556 h 5023998"/>
              <a:gd name="connsiteX211" fmla="*/ 2568783 w 5052781"/>
              <a:gd name="connsiteY211" fmla="*/ 2430393 h 5023998"/>
              <a:gd name="connsiteX212" fmla="*/ 2560831 w 5052781"/>
              <a:gd name="connsiteY212" fmla="*/ 2541711 h 5023998"/>
              <a:gd name="connsiteX213" fmla="*/ 2481318 w 5052781"/>
              <a:gd name="connsiteY213" fmla="*/ 2676883 h 5023998"/>
              <a:gd name="connsiteX214" fmla="*/ 2362049 w 5052781"/>
              <a:gd name="connsiteY214" fmla="*/ 2796153 h 5023998"/>
              <a:gd name="connsiteX215" fmla="*/ 2250730 w 5052781"/>
              <a:gd name="connsiteY215" fmla="*/ 2875666 h 5023998"/>
              <a:gd name="connsiteX216" fmla="*/ 2117939 w 5052781"/>
              <a:gd name="connsiteY216" fmla="*/ 2935281 h 5023998"/>
              <a:gd name="connsiteX217" fmla="*/ 1932678 w 5052781"/>
              <a:gd name="connsiteY217" fmla="*/ 2979033 h 5023998"/>
              <a:gd name="connsiteX218" fmla="*/ 1702090 w 5052781"/>
              <a:gd name="connsiteY218" fmla="*/ 2986984 h 5023998"/>
              <a:gd name="connsiteX219" fmla="*/ 1535113 w 5052781"/>
              <a:gd name="connsiteY219" fmla="*/ 2947228 h 5023998"/>
              <a:gd name="connsiteX220" fmla="*/ 1451644 w 5052781"/>
              <a:gd name="connsiteY220" fmla="*/ 2867715 h 5023998"/>
              <a:gd name="connsiteX221" fmla="*/ 1384080 w 5052781"/>
              <a:gd name="connsiteY221" fmla="*/ 2780250 h 5023998"/>
              <a:gd name="connsiteX222" fmla="*/ 1320428 w 5052781"/>
              <a:gd name="connsiteY222" fmla="*/ 2653029 h 5023998"/>
              <a:gd name="connsiteX223" fmla="*/ 1256817 w 5052781"/>
              <a:gd name="connsiteY223" fmla="*/ 2509906 h 5023998"/>
              <a:gd name="connsiteX224" fmla="*/ 1209109 w 5052781"/>
              <a:gd name="connsiteY224" fmla="*/ 2358831 h 5023998"/>
              <a:gd name="connsiteX225" fmla="*/ 1153450 w 5052781"/>
              <a:gd name="connsiteY225" fmla="*/ 2183903 h 5023998"/>
              <a:gd name="connsiteX226" fmla="*/ 1065986 w 5052781"/>
              <a:gd name="connsiteY226" fmla="*/ 1977169 h 5023998"/>
              <a:gd name="connsiteX227" fmla="*/ 970570 w 5052781"/>
              <a:gd name="connsiteY227" fmla="*/ 1881753 h 5023998"/>
              <a:gd name="connsiteX228" fmla="*/ 867203 w 5052781"/>
              <a:gd name="connsiteY228" fmla="*/ 1857899 h 5023998"/>
              <a:gd name="connsiteX229" fmla="*/ 774976 w 5052781"/>
              <a:gd name="connsiteY229" fmla="*/ 1890512 h 5023998"/>
              <a:gd name="connsiteX230" fmla="*/ 724080 w 5052781"/>
              <a:gd name="connsiteY230" fmla="*/ 1937412 h 5023998"/>
              <a:gd name="connsiteX231" fmla="*/ 700226 w 5052781"/>
              <a:gd name="connsiteY231" fmla="*/ 2032828 h 5023998"/>
              <a:gd name="connsiteX232" fmla="*/ 724080 w 5052781"/>
              <a:gd name="connsiteY232" fmla="*/ 2160049 h 5023998"/>
              <a:gd name="connsiteX233" fmla="*/ 787690 w 5052781"/>
              <a:gd name="connsiteY233" fmla="*/ 2287269 h 5023998"/>
              <a:gd name="connsiteX234" fmla="*/ 891057 w 5052781"/>
              <a:gd name="connsiteY234" fmla="*/ 2390636 h 5023998"/>
              <a:gd name="connsiteX235" fmla="*/ 1026229 w 5052781"/>
              <a:gd name="connsiteY235" fmla="*/ 2549663 h 5023998"/>
              <a:gd name="connsiteX236" fmla="*/ 1105743 w 5052781"/>
              <a:gd name="connsiteY236" fmla="*/ 2660981 h 5023998"/>
              <a:gd name="connsiteX237" fmla="*/ 1169353 w 5052781"/>
              <a:gd name="connsiteY237" fmla="*/ 2804104 h 5023998"/>
              <a:gd name="connsiteX238" fmla="*/ 1217061 w 5052781"/>
              <a:gd name="connsiteY238" fmla="*/ 3002887 h 5023998"/>
              <a:gd name="connsiteX239" fmla="*/ 1209109 w 5052781"/>
              <a:gd name="connsiteY239" fmla="*/ 3193718 h 5023998"/>
              <a:gd name="connsiteX240" fmla="*/ 1145499 w 5052781"/>
              <a:gd name="connsiteY240" fmla="*/ 3368647 h 5023998"/>
              <a:gd name="connsiteX241" fmla="*/ 994424 w 5052781"/>
              <a:gd name="connsiteY241" fmla="*/ 3503819 h 5023998"/>
              <a:gd name="connsiteX242" fmla="*/ 851301 w 5052781"/>
              <a:gd name="connsiteY242" fmla="*/ 3559478 h 5023998"/>
              <a:gd name="connsiteX243" fmla="*/ 676372 w 5052781"/>
              <a:gd name="connsiteY243" fmla="*/ 3575381 h 5023998"/>
              <a:gd name="connsiteX244" fmla="*/ 499870 w 5052781"/>
              <a:gd name="connsiteY244" fmla="*/ 3505393 h 5023998"/>
              <a:gd name="connsiteX245" fmla="*/ 374223 w 5052781"/>
              <a:gd name="connsiteY245" fmla="*/ 3432257 h 5023998"/>
              <a:gd name="connsiteX246" fmla="*/ 247002 w 5052781"/>
              <a:gd name="connsiteY246" fmla="*/ 3352744 h 5023998"/>
              <a:gd name="connsiteX247" fmla="*/ 126158 w 5052781"/>
              <a:gd name="connsiteY247" fmla="*/ 3257329 h 5023998"/>
              <a:gd name="connsiteX248" fmla="*/ 511 w 5052781"/>
              <a:gd name="connsiteY248" fmla="*/ 3138059 h 5023998"/>
              <a:gd name="connsiteX249" fmla="*/ 175440 w 5052781"/>
              <a:gd name="connsiteY249" fmla="*/ 2955179 h 5023998"/>
              <a:gd name="connsiteX250" fmla="*/ 215196 w 5052781"/>
              <a:gd name="connsiteY250" fmla="*/ 2994936 h 5023998"/>
              <a:gd name="connsiteX251" fmla="*/ 342417 w 5052781"/>
              <a:gd name="connsiteY251" fmla="*/ 3098303 h 5023998"/>
              <a:gd name="connsiteX252" fmla="*/ 445784 w 5052781"/>
              <a:gd name="connsiteY252" fmla="*/ 3193718 h 5023998"/>
              <a:gd name="connsiteX253" fmla="*/ 565054 w 5052781"/>
              <a:gd name="connsiteY253" fmla="*/ 3265280 h 5023998"/>
              <a:gd name="connsiteX254" fmla="*/ 741639 w 5052781"/>
              <a:gd name="connsiteY254" fmla="*/ 3298659 h 5023998"/>
              <a:gd name="connsiteX255" fmla="*/ 875155 w 5052781"/>
              <a:gd name="connsiteY255" fmla="*/ 3241426 h 5023998"/>
              <a:gd name="connsiteX256" fmla="*/ 954668 w 5052781"/>
              <a:gd name="connsiteY256" fmla="*/ 3153962 h 5023998"/>
              <a:gd name="connsiteX257" fmla="*/ 970570 w 5052781"/>
              <a:gd name="connsiteY257" fmla="*/ 3010838 h 5023998"/>
              <a:gd name="connsiteX258" fmla="*/ 930814 w 5052781"/>
              <a:gd name="connsiteY258" fmla="*/ 2859763 h 5023998"/>
              <a:gd name="connsiteX259" fmla="*/ 835398 w 5052781"/>
              <a:gd name="connsiteY259" fmla="*/ 2716640 h 5023998"/>
              <a:gd name="connsiteX260" fmla="*/ 716129 w 5052781"/>
              <a:gd name="connsiteY260" fmla="*/ 2573516 h 5023998"/>
              <a:gd name="connsiteX261" fmla="*/ 588908 w 5052781"/>
              <a:gd name="connsiteY261" fmla="*/ 2414490 h 5023998"/>
              <a:gd name="connsiteX262" fmla="*/ 509395 w 5052781"/>
              <a:gd name="connsiteY262" fmla="*/ 2207756 h 5023998"/>
              <a:gd name="connsiteX263" fmla="*/ 477589 w 5052781"/>
              <a:gd name="connsiteY263" fmla="*/ 1945363 h 5023998"/>
              <a:gd name="connsiteX264" fmla="*/ 541200 w 5052781"/>
              <a:gd name="connsiteY264" fmla="*/ 1778386 h 5023998"/>
              <a:gd name="connsiteX265" fmla="*/ 684323 w 5052781"/>
              <a:gd name="connsiteY265" fmla="*/ 1651165 h 5023998"/>
              <a:gd name="connsiteX266" fmla="*/ 891057 w 5052781"/>
              <a:gd name="connsiteY266" fmla="*/ 1603457 h 5023998"/>
              <a:gd name="connsiteX267" fmla="*/ 1026229 w 5052781"/>
              <a:gd name="connsiteY267" fmla="*/ 1643214 h 5023998"/>
              <a:gd name="connsiteX268" fmla="*/ 1162975 w 5052781"/>
              <a:gd name="connsiteY268" fmla="*/ 1755339 h 5023998"/>
              <a:gd name="connsiteX269" fmla="*/ 1272720 w 5052781"/>
              <a:gd name="connsiteY269" fmla="*/ 1929461 h 5023998"/>
              <a:gd name="connsiteX270" fmla="*/ 1393605 w 5052781"/>
              <a:gd name="connsiteY270" fmla="*/ 2187091 h 5023998"/>
              <a:gd name="connsiteX271" fmla="*/ 1471503 w 5052781"/>
              <a:gd name="connsiteY271" fmla="*/ 2422442 h 5023998"/>
              <a:gd name="connsiteX272" fmla="*/ 1551016 w 5052781"/>
              <a:gd name="connsiteY272" fmla="*/ 2621224 h 5023998"/>
              <a:gd name="connsiteX273" fmla="*/ 1646431 w 5052781"/>
              <a:gd name="connsiteY273" fmla="*/ 2740494 h 5023998"/>
              <a:gd name="connsiteX274" fmla="*/ 1773652 w 5052781"/>
              <a:gd name="connsiteY274" fmla="*/ 2764348 h 5023998"/>
              <a:gd name="connsiteX275" fmla="*/ 1929489 w 5052781"/>
              <a:gd name="connsiteY275" fmla="*/ 2734116 h 5023998"/>
              <a:gd name="connsiteX276" fmla="*/ 2079756 w 5052781"/>
              <a:gd name="connsiteY276" fmla="*/ 2688789 h 5023998"/>
              <a:gd name="connsiteX277" fmla="*/ 2210974 w 5052781"/>
              <a:gd name="connsiteY277" fmla="*/ 2613273 h 5023998"/>
              <a:gd name="connsiteX278" fmla="*/ 2298438 w 5052781"/>
              <a:gd name="connsiteY278" fmla="*/ 2517857 h 5023998"/>
              <a:gd name="connsiteX279" fmla="*/ 2306389 w 5052781"/>
              <a:gd name="connsiteY279" fmla="*/ 2414490 h 5023998"/>
              <a:gd name="connsiteX280" fmla="*/ 2258682 w 5052781"/>
              <a:gd name="connsiteY280" fmla="*/ 2295221 h 5023998"/>
              <a:gd name="connsiteX281" fmla="*/ 2131461 w 5052781"/>
              <a:gd name="connsiteY281" fmla="*/ 2223659 h 5023998"/>
              <a:gd name="connsiteX282" fmla="*/ 1938248 w 5052781"/>
              <a:gd name="connsiteY282" fmla="*/ 2151290 h 5023998"/>
              <a:gd name="connsiteX283" fmla="*/ 1725944 w 5052781"/>
              <a:gd name="connsiteY283" fmla="*/ 2080536 h 5023998"/>
              <a:gd name="connsiteX284" fmla="*/ 1558967 w 5052781"/>
              <a:gd name="connsiteY284" fmla="*/ 1993071 h 5023998"/>
              <a:gd name="connsiteX285" fmla="*/ 1479454 w 5052781"/>
              <a:gd name="connsiteY285" fmla="*/ 1865850 h 5023998"/>
              <a:gd name="connsiteX286" fmla="*/ 1455600 w 5052781"/>
              <a:gd name="connsiteY286" fmla="*/ 1690922 h 5023998"/>
              <a:gd name="connsiteX287" fmla="*/ 1515256 w 5052781"/>
              <a:gd name="connsiteY287" fmla="*/ 1535084 h 5023998"/>
              <a:gd name="connsiteX288" fmla="*/ 1598723 w 5052781"/>
              <a:gd name="connsiteY288" fmla="*/ 1444431 h 5023998"/>
              <a:gd name="connsiteX289" fmla="*/ 1710042 w 5052781"/>
              <a:gd name="connsiteY289" fmla="*/ 1372869 h 5023998"/>
              <a:gd name="connsiteX290" fmla="*/ 1869068 w 5052781"/>
              <a:gd name="connsiteY290" fmla="*/ 1309259 h 5023998"/>
              <a:gd name="connsiteX291" fmla="*/ 2051948 w 5052781"/>
              <a:gd name="connsiteY291" fmla="*/ 1213843 h 5023998"/>
              <a:gd name="connsiteX292" fmla="*/ 2091704 w 5052781"/>
              <a:gd name="connsiteY292" fmla="*/ 1078671 h 5023998"/>
              <a:gd name="connsiteX293" fmla="*/ 2020143 w 5052781"/>
              <a:gd name="connsiteY293" fmla="*/ 975304 h 5023998"/>
              <a:gd name="connsiteX294" fmla="*/ 1878593 w 5052781"/>
              <a:gd name="connsiteY294" fmla="*/ 906932 h 5023998"/>
              <a:gd name="connsiteX295" fmla="*/ 1686188 w 5052781"/>
              <a:gd name="connsiteY295" fmla="*/ 824229 h 5023998"/>
              <a:gd name="connsiteX296" fmla="*/ 1558967 w 5052781"/>
              <a:gd name="connsiteY296" fmla="*/ 760619 h 5023998"/>
              <a:gd name="connsiteX297" fmla="*/ 1503308 w 5052781"/>
              <a:gd name="connsiteY297" fmla="*/ 625447 h 5023998"/>
              <a:gd name="connsiteX298" fmla="*/ 1543064 w 5052781"/>
              <a:gd name="connsiteY298" fmla="*/ 482323 h 5023998"/>
              <a:gd name="connsiteX299" fmla="*/ 1647239 w 5052781"/>
              <a:gd name="connsiteY299" fmla="*/ 369431 h 5023998"/>
              <a:gd name="connsiteX300" fmla="*/ 1817405 w 5052781"/>
              <a:gd name="connsiteY300" fmla="*/ 244592 h 5023998"/>
              <a:gd name="connsiteX301" fmla="*/ 2083753 w 5052781"/>
              <a:gd name="connsiteY301" fmla="*/ 108612 h 5023998"/>
              <a:gd name="connsiteX302" fmla="*/ 2331009 w 5052781"/>
              <a:gd name="connsiteY302" fmla="*/ 41047 h 5023998"/>
              <a:gd name="connsiteX303" fmla="*/ 2600588 w 5052781"/>
              <a:gd name="connsiteY303" fmla="*/ 5245 h 5023998"/>
              <a:gd name="connsiteX304" fmla="*/ 2738197 w 5052781"/>
              <a:gd name="connsiteY304" fmla="*/ 26 h 5023998"/>
              <a:gd name="connsiteX0" fmla="*/ 2738197 w 5052781"/>
              <a:gd name="connsiteY0" fmla="*/ 26 h 5023998"/>
              <a:gd name="connsiteX1" fmla="*/ 2878883 w 5052781"/>
              <a:gd name="connsiteY1" fmla="*/ 5245 h 5023998"/>
              <a:gd name="connsiteX2" fmla="*/ 3173082 w 5052781"/>
              <a:gd name="connsiteY2" fmla="*/ 52953 h 5023998"/>
              <a:gd name="connsiteX3" fmla="*/ 3371864 w 5052781"/>
              <a:gd name="connsiteY3" fmla="*/ 124515 h 5023998"/>
              <a:gd name="connsiteX4" fmla="*/ 3546793 w 5052781"/>
              <a:gd name="connsiteY4" fmla="*/ 211979 h 5023998"/>
              <a:gd name="connsiteX5" fmla="*/ 3664448 w 5052781"/>
              <a:gd name="connsiteY5" fmla="*/ 323297 h 5023998"/>
              <a:gd name="connsiteX6" fmla="*/ 3761478 w 5052781"/>
              <a:gd name="connsiteY6" fmla="*/ 514129 h 5023998"/>
              <a:gd name="connsiteX7" fmla="*/ 3761478 w 5052781"/>
              <a:gd name="connsiteY7" fmla="*/ 720863 h 5023998"/>
              <a:gd name="connsiteX8" fmla="*/ 3713770 w 5052781"/>
              <a:gd name="connsiteY8" fmla="*/ 856035 h 5023998"/>
              <a:gd name="connsiteX9" fmla="*/ 3634257 w 5052781"/>
              <a:gd name="connsiteY9" fmla="*/ 1015061 h 5023998"/>
              <a:gd name="connsiteX10" fmla="*/ 3560273 w 5052781"/>
              <a:gd name="connsiteY10" fmla="*/ 1117619 h 5023998"/>
              <a:gd name="connsiteX11" fmla="*/ 3435475 w 5052781"/>
              <a:gd name="connsiteY11" fmla="*/ 1253600 h 5023998"/>
              <a:gd name="connsiteX12" fmla="*/ 3284400 w 5052781"/>
              <a:gd name="connsiteY12" fmla="*/ 1404675 h 5023998"/>
              <a:gd name="connsiteX13" fmla="*/ 3196936 w 5052781"/>
              <a:gd name="connsiteY13" fmla="*/ 1547798 h 5023998"/>
              <a:gd name="connsiteX14" fmla="*/ 3196936 w 5052781"/>
              <a:gd name="connsiteY14" fmla="*/ 1651165 h 5023998"/>
              <a:gd name="connsiteX15" fmla="*/ 3252595 w 5052781"/>
              <a:gd name="connsiteY15" fmla="*/ 1690922 h 5023998"/>
              <a:gd name="connsiteX16" fmla="*/ 3348010 w 5052781"/>
              <a:gd name="connsiteY16" fmla="*/ 1706824 h 5023998"/>
              <a:gd name="connsiteX17" fmla="*/ 3475231 w 5052781"/>
              <a:gd name="connsiteY17" fmla="*/ 1682970 h 5023998"/>
              <a:gd name="connsiteX18" fmla="*/ 3578598 w 5052781"/>
              <a:gd name="connsiteY18" fmla="*/ 1651972 h 5023998"/>
              <a:gd name="connsiteX19" fmla="*/ 3697868 w 5052781"/>
              <a:gd name="connsiteY19" fmla="*/ 1611409 h 5023998"/>
              <a:gd name="connsiteX20" fmla="*/ 3904602 w 5052781"/>
              <a:gd name="connsiteY20" fmla="*/ 1555749 h 5023998"/>
              <a:gd name="connsiteX21" fmla="*/ 4082678 w 5052781"/>
              <a:gd name="connsiteY21" fmla="*/ 1536699 h 5023998"/>
              <a:gd name="connsiteX22" fmla="*/ 4294216 w 5052781"/>
              <a:gd name="connsiteY22" fmla="*/ 1531896 h 5023998"/>
              <a:gd name="connsiteX23" fmla="*/ 4492998 w 5052781"/>
              <a:gd name="connsiteY23" fmla="*/ 1555749 h 5023998"/>
              <a:gd name="connsiteX24" fmla="*/ 4691781 w 5052781"/>
              <a:gd name="connsiteY24" fmla="*/ 1619360 h 5023998"/>
              <a:gd name="connsiteX25" fmla="*/ 4882612 w 5052781"/>
              <a:gd name="connsiteY25" fmla="*/ 1746581 h 5023998"/>
              <a:gd name="connsiteX26" fmla="*/ 4985979 w 5052781"/>
              <a:gd name="connsiteY26" fmla="*/ 1913558 h 5023998"/>
              <a:gd name="connsiteX27" fmla="*/ 5017784 w 5052781"/>
              <a:gd name="connsiteY27" fmla="*/ 2080536 h 5023998"/>
              <a:gd name="connsiteX28" fmla="*/ 4946223 w 5052781"/>
              <a:gd name="connsiteY28" fmla="*/ 2247513 h 5023998"/>
              <a:gd name="connsiteX29" fmla="*/ 4834904 w 5052781"/>
              <a:gd name="connsiteY29" fmla="*/ 2382685 h 5023998"/>
              <a:gd name="connsiteX30" fmla="*/ 4691781 w 5052781"/>
              <a:gd name="connsiteY30" fmla="*/ 2486052 h 5023998"/>
              <a:gd name="connsiteX31" fmla="*/ 4524803 w 5052781"/>
              <a:gd name="connsiteY31" fmla="*/ 2557614 h 5023998"/>
              <a:gd name="connsiteX32" fmla="*/ 4294216 w 5052781"/>
              <a:gd name="connsiteY32" fmla="*/ 2662554 h 5023998"/>
              <a:gd name="connsiteX33" fmla="*/ 4117796 w 5052781"/>
              <a:gd name="connsiteY33" fmla="*/ 2772299 h 5023998"/>
              <a:gd name="connsiteX34" fmla="*/ 4024679 w 5052781"/>
              <a:gd name="connsiteY34" fmla="*/ 2902750 h 5023998"/>
              <a:gd name="connsiteX35" fmla="*/ 3952309 w 5052781"/>
              <a:gd name="connsiteY35" fmla="*/ 3114205 h 5023998"/>
              <a:gd name="connsiteX36" fmla="*/ 3956223 w 5052781"/>
              <a:gd name="connsiteY36" fmla="*/ 3350363 h 5023998"/>
              <a:gd name="connsiteX37" fmla="*/ 3971319 w 5052781"/>
              <a:gd name="connsiteY37" fmla="*/ 3503819 h 5023998"/>
              <a:gd name="connsiteX38" fmla="*/ 3936407 w 5052781"/>
              <a:gd name="connsiteY38" fmla="*/ 3718504 h 5023998"/>
              <a:gd name="connsiteX39" fmla="*/ 3920504 w 5052781"/>
              <a:gd name="connsiteY39" fmla="*/ 3861628 h 5023998"/>
              <a:gd name="connsiteX40" fmla="*/ 3987345 w 5052781"/>
              <a:gd name="connsiteY40" fmla="*/ 3955387 h 5023998"/>
              <a:gd name="connsiteX41" fmla="*/ 4187701 w 5052781"/>
              <a:gd name="connsiteY41" fmla="*/ 3931616 h 5023998"/>
              <a:gd name="connsiteX42" fmla="*/ 4389590 w 5052781"/>
              <a:gd name="connsiteY42" fmla="*/ 3887863 h 5023998"/>
              <a:gd name="connsiteX43" fmla="*/ 4667927 w 5052781"/>
              <a:gd name="connsiteY43" fmla="*/ 3869579 h 5023998"/>
              <a:gd name="connsiteX44" fmla="*/ 4866709 w 5052781"/>
              <a:gd name="connsiteY44" fmla="*/ 3917287 h 5023998"/>
              <a:gd name="connsiteX45" fmla="*/ 4986745 w 5052781"/>
              <a:gd name="connsiteY45" fmla="*/ 4028563 h 5023998"/>
              <a:gd name="connsiteX46" fmla="*/ 5049589 w 5052781"/>
              <a:gd name="connsiteY46" fmla="*/ 4219436 h 5023998"/>
              <a:gd name="connsiteX47" fmla="*/ 5033687 w 5052781"/>
              <a:gd name="connsiteY47" fmla="*/ 4426170 h 5023998"/>
              <a:gd name="connsiteX48" fmla="*/ 4949412 w 5052781"/>
              <a:gd name="connsiteY48" fmla="*/ 4612239 h 5023998"/>
              <a:gd name="connsiteX49" fmla="*/ 4771294 w 5052781"/>
              <a:gd name="connsiteY49" fmla="*/ 4744223 h 5023998"/>
              <a:gd name="connsiteX50" fmla="*/ 4580463 w 5052781"/>
              <a:gd name="connsiteY50" fmla="*/ 4823736 h 5023998"/>
              <a:gd name="connsiteX51" fmla="*/ 4346685 w 5052781"/>
              <a:gd name="connsiteY51" fmla="*/ 4892108 h 5023998"/>
              <a:gd name="connsiteX52" fmla="*/ 4111336 w 5052781"/>
              <a:gd name="connsiteY52" fmla="*/ 4935054 h 5023998"/>
              <a:gd name="connsiteX53" fmla="*/ 3840991 w 5052781"/>
              <a:gd name="connsiteY53" fmla="*/ 4943005 h 5023998"/>
              <a:gd name="connsiteX54" fmla="*/ 3586549 w 5052781"/>
              <a:gd name="connsiteY54" fmla="*/ 4935054 h 5023998"/>
              <a:gd name="connsiteX55" fmla="*/ 3268497 w 5052781"/>
              <a:gd name="connsiteY55" fmla="*/ 4895297 h 5023998"/>
              <a:gd name="connsiteX56" fmla="*/ 2958396 w 5052781"/>
              <a:gd name="connsiteY56" fmla="*/ 4863492 h 5023998"/>
              <a:gd name="connsiteX57" fmla="*/ 2608539 w 5052781"/>
              <a:gd name="connsiteY57" fmla="*/ 4863492 h 5023998"/>
              <a:gd name="connsiteX58" fmla="*/ 2266633 w 5052781"/>
              <a:gd name="connsiteY58" fmla="*/ 4887346 h 5023998"/>
              <a:gd name="connsiteX59" fmla="*/ 1869068 w 5052781"/>
              <a:gd name="connsiteY59" fmla="*/ 4943812 h 5023998"/>
              <a:gd name="connsiteX60" fmla="*/ 1558159 w 5052781"/>
              <a:gd name="connsiteY60" fmla="*/ 4987524 h 5023998"/>
              <a:gd name="connsiteX61" fmla="*/ 1299763 w 5052781"/>
              <a:gd name="connsiteY61" fmla="*/ 5017756 h 5023998"/>
              <a:gd name="connsiteX62" fmla="*/ 1042132 w 5052781"/>
              <a:gd name="connsiteY62" fmla="*/ 5022518 h 5023998"/>
              <a:gd name="connsiteX63" fmla="*/ 819496 w 5052781"/>
              <a:gd name="connsiteY63" fmla="*/ 4998664 h 5023998"/>
              <a:gd name="connsiteX64" fmla="*/ 684986 w 5052781"/>
              <a:gd name="connsiteY64" fmla="*/ 4941639 h 5023998"/>
              <a:gd name="connsiteX65" fmla="*/ 644029 w 5052781"/>
              <a:gd name="connsiteY65" fmla="*/ 4915823 h 5023998"/>
              <a:gd name="connsiteX66" fmla="*/ 643966 w 5052781"/>
              <a:gd name="connsiteY66" fmla="*/ 4915699 h 5023998"/>
              <a:gd name="connsiteX67" fmla="*/ 631039 w 5052781"/>
              <a:gd name="connsiteY67" fmla="*/ 4908525 h 5023998"/>
              <a:gd name="connsiteX68" fmla="*/ 575390 w 5052781"/>
              <a:gd name="connsiteY68" fmla="*/ 4857923 h 5023998"/>
              <a:gd name="connsiteX69" fmla="*/ 464072 w 5052781"/>
              <a:gd name="connsiteY69" fmla="*/ 4746604 h 5023998"/>
              <a:gd name="connsiteX70" fmla="*/ 383752 w 5052781"/>
              <a:gd name="connsiteY70" fmla="*/ 4589960 h 5023998"/>
              <a:gd name="connsiteX71" fmla="*/ 383751 w 5052781"/>
              <a:gd name="connsiteY71" fmla="*/ 4400702 h 5023998"/>
              <a:gd name="connsiteX72" fmla="*/ 448169 w 5052781"/>
              <a:gd name="connsiteY72" fmla="*/ 4253624 h 5023998"/>
              <a:gd name="connsiteX73" fmla="*/ 592100 w 5052781"/>
              <a:gd name="connsiteY73" fmla="*/ 4102549 h 5023998"/>
              <a:gd name="connsiteX74" fmla="*/ 742368 w 5052781"/>
              <a:gd name="connsiteY74" fmla="*/ 3983279 h 5023998"/>
              <a:gd name="connsiteX75" fmla="*/ 941150 w 5052781"/>
              <a:gd name="connsiteY75" fmla="*/ 3864009 h 5023998"/>
              <a:gd name="connsiteX76" fmla="*/ 1195592 w 5052781"/>
              <a:gd name="connsiteY76" fmla="*/ 3744740 h 5023998"/>
              <a:gd name="connsiteX77" fmla="*/ 1394374 w 5052781"/>
              <a:gd name="connsiteY77" fmla="*/ 3681129 h 5023998"/>
              <a:gd name="connsiteX78" fmla="*/ 1601108 w 5052781"/>
              <a:gd name="connsiteY78" fmla="*/ 3641373 h 5023998"/>
              <a:gd name="connsiteX79" fmla="*/ 1807842 w 5052781"/>
              <a:gd name="connsiteY79" fmla="*/ 3617519 h 5023998"/>
              <a:gd name="connsiteX80" fmla="*/ 1990722 w 5052781"/>
              <a:gd name="connsiteY80" fmla="*/ 3641373 h 5023998"/>
              <a:gd name="connsiteX81" fmla="*/ 2157700 w 5052781"/>
              <a:gd name="connsiteY81" fmla="*/ 3728838 h 5023998"/>
              <a:gd name="connsiteX82" fmla="*/ 2269018 w 5052781"/>
              <a:gd name="connsiteY82" fmla="*/ 3871961 h 5023998"/>
              <a:gd name="connsiteX83" fmla="*/ 2324677 w 5052781"/>
              <a:gd name="connsiteY83" fmla="*/ 4054841 h 5023998"/>
              <a:gd name="connsiteX84" fmla="*/ 2316726 w 5052781"/>
              <a:gd name="connsiteY84" fmla="*/ 4182062 h 5023998"/>
              <a:gd name="connsiteX85" fmla="*/ 2229261 w 5052781"/>
              <a:gd name="connsiteY85" fmla="*/ 4301331 h 5023998"/>
              <a:gd name="connsiteX86" fmla="*/ 2102041 w 5052781"/>
              <a:gd name="connsiteY86" fmla="*/ 4380845 h 5023998"/>
              <a:gd name="connsiteX87" fmla="*/ 1911209 w 5052781"/>
              <a:gd name="connsiteY87" fmla="*/ 4428552 h 5023998"/>
              <a:gd name="connsiteX88" fmla="*/ 1688573 w 5052781"/>
              <a:gd name="connsiteY88" fmla="*/ 4428552 h 5023998"/>
              <a:gd name="connsiteX89" fmla="*/ 1450034 w 5052781"/>
              <a:gd name="connsiteY89" fmla="*/ 4452406 h 5023998"/>
              <a:gd name="connsiteX90" fmla="*/ 1283056 w 5052781"/>
              <a:gd name="connsiteY90" fmla="*/ 4523968 h 5023998"/>
              <a:gd name="connsiteX91" fmla="*/ 1156643 w 5052781"/>
              <a:gd name="connsiteY91" fmla="*/ 4625761 h 5023998"/>
              <a:gd name="connsiteX92" fmla="*/ 1112082 w 5052781"/>
              <a:gd name="connsiteY92" fmla="*/ 4694983 h 5023998"/>
              <a:gd name="connsiteX93" fmla="*/ 1101121 w 5052781"/>
              <a:gd name="connsiteY93" fmla="*/ 4728062 h 5023998"/>
              <a:gd name="connsiteX94" fmla="*/ 1060851 w 5052781"/>
              <a:gd name="connsiteY94" fmla="*/ 4720492 h 5023998"/>
              <a:gd name="connsiteX95" fmla="*/ 1020659 w 5052781"/>
              <a:gd name="connsiteY95" fmla="*/ 4714032 h 5023998"/>
              <a:gd name="connsiteX96" fmla="*/ 884638 w 5052781"/>
              <a:gd name="connsiteY96" fmla="*/ 4680612 h 5023998"/>
              <a:gd name="connsiteX97" fmla="*/ 841772 w 5052781"/>
              <a:gd name="connsiteY97" fmla="*/ 4670483 h 5023998"/>
              <a:gd name="connsiteX98" fmla="*/ 852775 w 5052781"/>
              <a:gd name="connsiteY98" fmla="*/ 4629592 h 5023998"/>
              <a:gd name="connsiteX99" fmla="*/ 868780 w 5052781"/>
              <a:gd name="connsiteY99" fmla="*/ 4579668 h 5023998"/>
              <a:gd name="connsiteX100" fmla="*/ 917296 w 5052781"/>
              <a:gd name="connsiteY100" fmla="*/ 4492163 h 5023998"/>
              <a:gd name="connsiteX101" fmla="*/ 1036566 w 5052781"/>
              <a:gd name="connsiteY101" fmla="*/ 4388796 h 5023998"/>
              <a:gd name="connsiteX102" fmla="*/ 1211494 w 5052781"/>
              <a:gd name="connsiteY102" fmla="*/ 4301331 h 5023998"/>
              <a:gd name="connsiteX103" fmla="*/ 1370520 w 5052781"/>
              <a:gd name="connsiteY103" fmla="*/ 4262382 h 5023998"/>
              <a:gd name="connsiteX104" fmla="*/ 1521595 w 5052781"/>
              <a:gd name="connsiteY104" fmla="*/ 4245672 h 5023998"/>
              <a:gd name="connsiteX105" fmla="*/ 1712427 w 5052781"/>
              <a:gd name="connsiteY105" fmla="*/ 4245672 h 5023998"/>
              <a:gd name="connsiteX106" fmla="*/ 1879404 w 5052781"/>
              <a:gd name="connsiteY106" fmla="*/ 4245672 h 5023998"/>
              <a:gd name="connsiteX107" fmla="*/ 1974820 w 5052781"/>
              <a:gd name="connsiteY107" fmla="*/ 4197965 h 5023998"/>
              <a:gd name="connsiteX108" fmla="*/ 2062284 w 5052781"/>
              <a:gd name="connsiteY108" fmla="*/ 4102549 h 5023998"/>
              <a:gd name="connsiteX109" fmla="*/ 2070235 w 5052781"/>
              <a:gd name="connsiteY109" fmla="*/ 4007133 h 5023998"/>
              <a:gd name="connsiteX110" fmla="*/ 2030479 w 5052781"/>
              <a:gd name="connsiteY110" fmla="*/ 3927620 h 5023998"/>
              <a:gd name="connsiteX111" fmla="*/ 1879404 w 5052781"/>
              <a:gd name="connsiteY111" fmla="*/ 3864010 h 5023998"/>
              <a:gd name="connsiteX112" fmla="*/ 1696524 w 5052781"/>
              <a:gd name="connsiteY112" fmla="*/ 3856058 h 5023998"/>
              <a:gd name="connsiteX113" fmla="*/ 1434131 w 5052781"/>
              <a:gd name="connsiteY113" fmla="*/ 3879912 h 5023998"/>
              <a:gd name="connsiteX114" fmla="*/ 1219446 w 5052781"/>
              <a:gd name="connsiteY114" fmla="*/ 3943523 h 5023998"/>
              <a:gd name="connsiteX115" fmla="*/ 1068371 w 5052781"/>
              <a:gd name="connsiteY115" fmla="*/ 4023036 h 5023998"/>
              <a:gd name="connsiteX116" fmla="*/ 909345 w 5052781"/>
              <a:gd name="connsiteY116" fmla="*/ 4126403 h 5023998"/>
              <a:gd name="connsiteX117" fmla="*/ 766221 w 5052781"/>
              <a:gd name="connsiteY117" fmla="*/ 4245672 h 5023998"/>
              <a:gd name="connsiteX118" fmla="*/ 670806 w 5052781"/>
              <a:gd name="connsiteY118" fmla="*/ 4364942 h 5023998"/>
              <a:gd name="connsiteX119" fmla="*/ 670806 w 5052781"/>
              <a:gd name="connsiteY119" fmla="*/ 4508065 h 5023998"/>
              <a:gd name="connsiteX120" fmla="*/ 739178 w 5052781"/>
              <a:gd name="connsiteY120" fmla="*/ 4609859 h 5023998"/>
              <a:gd name="connsiteX121" fmla="*/ 768670 w 5052781"/>
              <a:gd name="connsiteY121" fmla="*/ 4634019 h 5023998"/>
              <a:gd name="connsiteX122" fmla="*/ 784573 w 5052781"/>
              <a:gd name="connsiteY122" fmla="*/ 4647223 h 5023998"/>
              <a:gd name="connsiteX123" fmla="*/ 792698 w 5052781"/>
              <a:gd name="connsiteY123" fmla="*/ 4649902 h 5023998"/>
              <a:gd name="connsiteX124" fmla="*/ 851301 w 5052781"/>
              <a:gd name="connsiteY124" fmla="*/ 4680612 h 5023998"/>
              <a:gd name="connsiteX125" fmla="*/ 1018278 w 5052781"/>
              <a:gd name="connsiteY125" fmla="*/ 4728320 h 5023998"/>
              <a:gd name="connsiteX126" fmla="*/ 1137548 w 5052781"/>
              <a:gd name="connsiteY126" fmla="*/ 4743415 h 5023998"/>
              <a:gd name="connsiteX127" fmla="*/ 1272720 w 5052781"/>
              <a:gd name="connsiteY127" fmla="*/ 4744223 h 5023998"/>
              <a:gd name="connsiteX128" fmla="*/ 1495356 w 5052781"/>
              <a:gd name="connsiteY128" fmla="*/ 4728320 h 5023998"/>
              <a:gd name="connsiteX129" fmla="*/ 1795125 w 5052781"/>
              <a:gd name="connsiteY129" fmla="*/ 4694900 h 5023998"/>
              <a:gd name="connsiteX130" fmla="*/ 2083753 w 5052781"/>
              <a:gd name="connsiteY130" fmla="*/ 4656758 h 5023998"/>
              <a:gd name="connsiteX131" fmla="*/ 2373996 w 5052781"/>
              <a:gd name="connsiteY131" fmla="*/ 4623379 h 5023998"/>
              <a:gd name="connsiteX132" fmla="*/ 2727809 w 5052781"/>
              <a:gd name="connsiteY132" fmla="*/ 4601099 h 5023998"/>
              <a:gd name="connsiteX133" fmla="*/ 2942494 w 5052781"/>
              <a:gd name="connsiteY133" fmla="*/ 4601099 h 5023998"/>
              <a:gd name="connsiteX134" fmla="*/ 3220789 w 5052781"/>
              <a:gd name="connsiteY134" fmla="*/ 4624953 h 5023998"/>
              <a:gd name="connsiteX135" fmla="*/ 3467280 w 5052781"/>
              <a:gd name="connsiteY135" fmla="*/ 4648807 h 5023998"/>
              <a:gd name="connsiteX136" fmla="*/ 3777381 w 5052781"/>
              <a:gd name="connsiteY136" fmla="*/ 4680612 h 5023998"/>
              <a:gd name="connsiteX137" fmla="*/ 4143141 w 5052781"/>
              <a:gd name="connsiteY137" fmla="*/ 4688563 h 5023998"/>
              <a:gd name="connsiteX138" fmla="*/ 4413485 w 5052781"/>
              <a:gd name="connsiteY138" fmla="*/ 4632904 h 5023998"/>
              <a:gd name="connsiteX139" fmla="*/ 4588414 w 5052781"/>
              <a:gd name="connsiteY139" fmla="*/ 4553391 h 5023998"/>
              <a:gd name="connsiteX140" fmla="*/ 4715635 w 5052781"/>
              <a:gd name="connsiteY140" fmla="*/ 4457976 h 5023998"/>
              <a:gd name="connsiteX141" fmla="*/ 4772868 w 5052781"/>
              <a:gd name="connsiteY141" fmla="*/ 4329946 h 5023998"/>
              <a:gd name="connsiteX142" fmla="*/ 4771294 w 5052781"/>
              <a:gd name="connsiteY142" fmla="*/ 4179680 h 5023998"/>
              <a:gd name="connsiteX143" fmla="*/ 4612268 w 5052781"/>
              <a:gd name="connsiteY143" fmla="*/ 4108118 h 5023998"/>
              <a:gd name="connsiteX144" fmla="*/ 4357826 w 5052781"/>
              <a:gd name="connsiteY144" fmla="*/ 4131972 h 5023998"/>
              <a:gd name="connsiteX145" fmla="*/ 4063628 w 5052781"/>
              <a:gd name="connsiteY145" fmla="*/ 4195583 h 5023998"/>
              <a:gd name="connsiteX146" fmla="*/ 3862464 w 5052781"/>
              <a:gd name="connsiteY146" fmla="*/ 4197156 h 5023998"/>
              <a:gd name="connsiteX147" fmla="*/ 3712962 w 5052781"/>
              <a:gd name="connsiteY147" fmla="*/ 4145494 h 5023998"/>
              <a:gd name="connsiteX148" fmla="*/ 3666063 w 5052781"/>
              <a:gd name="connsiteY148" fmla="*/ 4036556 h 5023998"/>
              <a:gd name="connsiteX149" fmla="*/ 3674014 w 5052781"/>
              <a:gd name="connsiteY149" fmla="*/ 3877530 h 5023998"/>
              <a:gd name="connsiteX150" fmla="*/ 3713770 w 5052781"/>
              <a:gd name="connsiteY150" fmla="*/ 3734407 h 5023998"/>
              <a:gd name="connsiteX151" fmla="*/ 3753527 w 5052781"/>
              <a:gd name="connsiteY151" fmla="*/ 3559478 h 5023998"/>
              <a:gd name="connsiteX152" fmla="*/ 3745576 w 5052781"/>
              <a:gd name="connsiteY152" fmla="*/ 3424306 h 5023998"/>
              <a:gd name="connsiteX153" fmla="*/ 3713770 w 5052781"/>
              <a:gd name="connsiteY153" fmla="*/ 3217572 h 5023998"/>
              <a:gd name="connsiteX154" fmla="*/ 3745576 w 5052781"/>
              <a:gd name="connsiteY154" fmla="*/ 2994936 h 5023998"/>
              <a:gd name="connsiteX155" fmla="*/ 3864845 w 5052781"/>
              <a:gd name="connsiteY155" fmla="*/ 2732543 h 5023998"/>
              <a:gd name="connsiteX156" fmla="*/ 4023871 w 5052781"/>
              <a:gd name="connsiteY156" fmla="*/ 2589419 h 5023998"/>
              <a:gd name="connsiteX157" fmla="*/ 4182897 w 5052781"/>
              <a:gd name="connsiteY157" fmla="*/ 2501955 h 5023998"/>
              <a:gd name="connsiteX158" fmla="*/ 4357826 w 5052781"/>
              <a:gd name="connsiteY158" fmla="*/ 2406539 h 5023998"/>
              <a:gd name="connsiteX159" fmla="*/ 4556609 w 5052781"/>
              <a:gd name="connsiteY159" fmla="*/ 2295221 h 5023998"/>
              <a:gd name="connsiteX160" fmla="*/ 4659976 w 5052781"/>
              <a:gd name="connsiteY160" fmla="*/ 2215708 h 5023998"/>
              <a:gd name="connsiteX161" fmla="*/ 4731537 w 5052781"/>
              <a:gd name="connsiteY161" fmla="*/ 2064633 h 5023998"/>
              <a:gd name="connsiteX162" fmla="*/ 4699732 w 5052781"/>
              <a:gd name="connsiteY162" fmla="*/ 1945363 h 5023998"/>
              <a:gd name="connsiteX163" fmla="*/ 4612268 w 5052781"/>
              <a:gd name="connsiteY163" fmla="*/ 1849948 h 5023998"/>
              <a:gd name="connsiteX164" fmla="*/ 4477096 w 5052781"/>
              <a:gd name="connsiteY164" fmla="*/ 1778386 h 5023998"/>
              <a:gd name="connsiteX165" fmla="*/ 4262410 w 5052781"/>
              <a:gd name="connsiteY165" fmla="*/ 1738629 h 5023998"/>
              <a:gd name="connsiteX166" fmla="*/ 4079530 w 5052781"/>
              <a:gd name="connsiteY166" fmla="*/ 1746581 h 5023998"/>
              <a:gd name="connsiteX167" fmla="*/ 3856086 w 5052781"/>
              <a:gd name="connsiteY167" fmla="*/ 1772816 h 5023998"/>
              <a:gd name="connsiteX168" fmla="*/ 3624732 w 5052781"/>
              <a:gd name="connsiteY168" fmla="*/ 1851521 h 5023998"/>
              <a:gd name="connsiteX169" fmla="*/ 3355962 w 5052781"/>
              <a:gd name="connsiteY169" fmla="*/ 1929461 h 5023998"/>
              <a:gd name="connsiteX170" fmla="*/ 3136473 w 5052781"/>
              <a:gd name="connsiteY170" fmla="*/ 1911984 h 5023998"/>
              <a:gd name="connsiteX171" fmla="*/ 3006104 w 5052781"/>
              <a:gd name="connsiteY171" fmla="*/ 1841996 h 5023998"/>
              <a:gd name="connsiteX172" fmla="*/ 2939346 w 5052781"/>
              <a:gd name="connsiteY172" fmla="*/ 1734674 h 5023998"/>
              <a:gd name="connsiteX173" fmla="*/ 2910689 w 5052781"/>
              <a:gd name="connsiteY173" fmla="*/ 1579603 h 5023998"/>
              <a:gd name="connsiteX174" fmla="*/ 2958396 w 5052781"/>
              <a:gd name="connsiteY174" fmla="*/ 1404675 h 5023998"/>
              <a:gd name="connsiteX175" fmla="*/ 3077666 w 5052781"/>
              <a:gd name="connsiteY175" fmla="*/ 1237697 h 5023998"/>
              <a:gd name="connsiteX176" fmla="*/ 3204887 w 5052781"/>
              <a:gd name="connsiteY176" fmla="*/ 1118428 h 5023998"/>
              <a:gd name="connsiteX177" fmla="*/ 3332915 w 5052781"/>
              <a:gd name="connsiteY177" fmla="*/ 999965 h 5023998"/>
              <a:gd name="connsiteX178" fmla="*/ 3435475 w 5052781"/>
              <a:gd name="connsiteY178" fmla="*/ 848083 h 5023998"/>
              <a:gd name="connsiteX179" fmla="*/ 3507845 w 5052781"/>
              <a:gd name="connsiteY179" fmla="*/ 684171 h 5023998"/>
              <a:gd name="connsiteX180" fmla="*/ 3505463 w 5052781"/>
              <a:gd name="connsiteY180" fmla="*/ 502181 h 5023998"/>
              <a:gd name="connsiteX181" fmla="*/ 3427523 w 5052781"/>
              <a:gd name="connsiteY181" fmla="*/ 409188 h 5023998"/>
              <a:gd name="connsiteX182" fmla="*/ 3284400 w 5052781"/>
              <a:gd name="connsiteY182" fmla="*/ 315346 h 5023998"/>
              <a:gd name="connsiteX183" fmla="*/ 3093569 w 5052781"/>
              <a:gd name="connsiteY183" fmla="*/ 251736 h 5023998"/>
              <a:gd name="connsiteX184" fmla="*/ 2799370 w 5052781"/>
              <a:gd name="connsiteY184" fmla="*/ 211979 h 5023998"/>
              <a:gd name="connsiteX185" fmla="*/ 2556836 w 5052781"/>
              <a:gd name="connsiteY185" fmla="*/ 226308 h 5023998"/>
              <a:gd name="connsiteX186" fmla="*/ 2314341 w 5052781"/>
              <a:gd name="connsiteY186" fmla="*/ 267638 h 5023998"/>
              <a:gd name="connsiteX187" fmla="*/ 2115558 w 5052781"/>
              <a:gd name="connsiteY187" fmla="*/ 332057 h 5023998"/>
              <a:gd name="connsiteX188" fmla="*/ 1972435 w 5052781"/>
              <a:gd name="connsiteY188" fmla="*/ 402810 h 5023998"/>
              <a:gd name="connsiteX189" fmla="*/ 1861116 w 5052781"/>
              <a:gd name="connsiteY189" fmla="*/ 482323 h 5023998"/>
              <a:gd name="connsiteX190" fmla="*/ 1821360 w 5052781"/>
              <a:gd name="connsiteY190" fmla="*/ 577739 h 5023998"/>
              <a:gd name="connsiteX191" fmla="*/ 1861116 w 5052781"/>
              <a:gd name="connsiteY191" fmla="*/ 617496 h 5023998"/>
              <a:gd name="connsiteX192" fmla="*/ 1932678 w 5052781"/>
              <a:gd name="connsiteY192" fmla="*/ 657252 h 5023998"/>
              <a:gd name="connsiteX193" fmla="*/ 2067850 w 5052781"/>
              <a:gd name="connsiteY193" fmla="*/ 712911 h 5023998"/>
              <a:gd name="connsiteX194" fmla="*/ 2210974 w 5052781"/>
              <a:gd name="connsiteY194" fmla="*/ 792424 h 5023998"/>
              <a:gd name="connsiteX195" fmla="*/ 2346146 w 5052781"/>
              <a:gd name="connsiteY195" fmla="*/ 919645 h 5023998"/>
              <a:gd name="connsiteX196" fmla="*/ 2374763 w 5052781"/>
              <a:gd name="connsiteY196" fmla="*/ 1081860 h 5023998"/>
              <a:gd name="connsiteX197" fmla="*/ 2347720 w 5052781"/>
              <a:gd name="connsiteY197" fmla="*/ 1240886 h 5023998"/>
              <a:gd name="connsiteX198" fmla="*/ 2261870 w 5052781"/>
              <a:gd name="connsiteY198" fmla="*/ 1397531 h 5023998"/>
              <a:gd name="connsiteX199" fmla="*/ 2139412 w 5052781"/>
              <a:gd name="connsiteY199" fmla="*/ 1492139 h 5023998"/>
              <a:gd name="connsiteX200" fmla="*/ 1972435 w 5052781"/>
              <a:gd name="connsiteY200" fmla="*/ 1563701 h 5023998"/>
              <a:gd name="connsiteX201" fmla="*/ 1797506 w 5052781"/>
              <a:gd name="connsiteY201" fmla="*/ 1627311 h 5023998"/>
              <a:gd name="connsiteX202" fmla="*/ 1694139 w 5052781"/>
              <a:gd name="connsiteY202" fmla="*/ 1690922 h 5023998"/>
              <a:gd name="connsiteX203" fmla="*/ 1686188 w 5052781"/>
              <a:gd name="connsiteY203" fmla="*/ 1770435 h 5023998"/>
              <a:gd name="connsiteX204" fmla="*/ 1757749 w 5052781"/>
              <a:gd name="connsiteY204" fmla="*/ 1841996 h 5023998"/>
              <a:gd name="connsiteX205" fmla="*/ 1931871 w 5052781"/>
              <a:gd name="connsiteY205" fmla="*/ 1914366 h 5023998"/>
              <a:gd name="connsiteX206" fmla="*/ 2099656 w 5052781"/>
              <a:gd name="connsiteY206" fmla="*/ 1969217 h 5023998"/>
              <a:gd name="connsiteX207" fmla="*/ 2241164 w 5052781"/>
              <a:gd name="connsiteY207" fmla="*/ 2025685 h 5023998"/>
              <a:gd name="connsiteX208" fmla="*/ 2373956 w 5052781"/>
              <a:gd name="connsiteY208" fmla="*/ 2094057 h 5023998"/>
              <a:gd name="connsiteX209" fmla="*/ 2473367 w 5052781"/>
              <a:gd name="connsiteY209" fmla="*/ 2175951 h 5023998"/>
              <a:gd name="connsiteX210" fmla="*/ 2533789 w 5052781"/>
              <a:gd name="connsiteY210" fmla="*/ 2274556 h 5023998"/>
              <a:gd name="connsiteX211" fmla="*/ 2568783 w 5052781"/>
              <a:gd name="connsiteY211" fmla="*/ 2430393 h 5023998"/>
              <a:gd name="connsiteX212" fmla="*/ 2560831 w 5052781"/>
              <a:gd name="connsiteY212" fmla="*/ 2541711 h 5023998"/>
              <a:gd name="connsiteX213" fmla="*/ 2481318 w 5052781"/>
              <a:gd name="connsiteY213" fmla="*/ 2676883 h 5023998"/>
              <a:gd name="connsiteX214" fmla="*/ 2362049 w 5052781"/>
              <a:gd name="connsiteY214" fmla="*/ 2796153 h 5023998"/>
              <a:gd name="connsiteX215" fmla="*/ 2250730 w 5052781"/>
              <a:gd name="connsiteY215" fmla="*/ 2875666 h 5023998"/>
              <a:gd name="connsiteX216" fmla="*/ 2117939 w 5052781"/>
              <a:gd name="connsiteY216" fmla="*/ 2935281 h 5023998"/>
              <a:gd name="connsiteX217" fmla="*/ 1932678 w 5052781"/>
              <a:gd name="connsiteY217" fmla="*/ 2979033 h 5023998"/>
              <a:gd name="connsiteX218" fmla="*/ 1702090 w 5052781"/>
              <a:gd name="connsiteY218" fmla="*/ 2986984 h 5023998"/>
              <a:gd name="connsiteX219" fmla="*/ 1535113 w 5052781"/>
              <a:gd name="connsiteY219" fmla="*/ 2947228 h 5023998"/>
              <a:gd name="connsiteX220" fmla="*/ 1451644 w 5052781"/>
              <a:gd name="connsiteY220" fmla="*/ 2867715 h 5023998"/>
              <a:gd name="connsiteX221" fmla="*/ 1384080 w 5052781"/>
              <a:gd name="connsiteY221" fmla="*/ 2780250 h 5023998"/>
              <a:gd name="connsiteX222" fmla="*/ 1320428 w 5052781"/>
              <a:gd name="connsiteY222" fmla="*/ 2653029 h 5023998"/>
              <a:gd name="connsiteX223" fmla="*/ 1256817 w 5052781"/>
              <a:gd name="connsiteY223" fmla="*/ 2509906 h 5023998"/>
              <a:gd name="connsiteX224" fmla="*/ 1209109 w 5052781"/>
              <a:gd name="connsiteY224" fmla="*/ 2358831 h 5023998"/>
              <a:gd name="connsiteX225" fmla="*/ 1153450 w 5052781"/>
              <a:gd name="connsiteY225" fmla="*/ 2183903 h 5023998"/>
              <a:gd name="connsiteX226" fmla="*/ 1065986 w 5052781"/>
              <a:gd name="connsiteY226" fmla="*/ 1977169 h 5023998"/>
              <a:gd name="connsiteX227" fmla="*/ 970570 w 5052781"/>
              <a:gd name="connsiteY227" fmla="*/ 1881753 h 5023998"/>
              <a:gd name="connsiteX228" fmla="*/ 867203 w 5052781"/>
              <a:gd name="connsiteY228" fmla="*/ 1857899 h 5023998"/>
              <a:gd name="connsiteX229" fmla="*/ 774976 w 5052781"/>
              <a:gd name="connsiteY229" fmla="*/ 1890512 h 5023998"/>
              <a:gd name="connsiteX230" fmla="*/ 724080 w 5052781"/>
              <a:gd name="connsiteY230" fmla="*/ 1937412 h 5023998"/>
              <a:gd name="connsiteX231" fmla="*/ 700226 w 5052781"/>
              <a:gd name="connsiteY231" fmla="*/ 2032828 h 5023998"/>
              <a:gd name="connsiteX232" fmla="*/ 724080 w 5052781"/>
              <a:gd name="connsiteY232" fmla="*/ 2160049 h 5023998"/>
              <a:gd name="connsiteX233" fmla="*/ 787690 w 5052781"/>
              <a:gd name="connsiteY233" fmla="*/ 2287269 h 5023998"/>
              <a:gd name="connsiteX234" fmla="*/ 891057 w 5052781"/>
              <a:gd name="connsiteY234" fmla="*/ 2390636 h 5023998"/>
              <a:gd name="connsiteX235" fmla="*/ 1026229 w 5052781"/>
              <a:gd name="connsiteY235" fmla="*/ 2549663 h 5023998"/>
              <a:gd name="connsiteX236" fmla="*/ 1105743 w 5052781"/>
              <a:gd name="connsiteY236" fmla="*/ 2660981 h 5023998"/>
              <a:gd name="connsiteX237" fmla="*/ 1169353 w 5052781"/>
              <a:gd name="connsiteY237" fmla="*/ 2804104 h 5023998"/>
              <a:gd name="connsiteX238" fmla="*/ 1217061 w 5052781"/>
              <a:gd name="connsiteY238" fmla="*/ 3002887 h 5023998"/>
              <a:gd name="connsiteX239" fmla="*/ 1209109 w 5052781"/>
              <a:gd name="connsiteY239" fmla="*/ 3193718 h 5023998"/>
              <a:gd name="connsiteX240" fmla="*/ 1145499 w 5052781"/>
              <a:gd name="connsiteY240" fmla="*/ 3368647 h 5023998"/>
              <a:gd name="connsiteX241" fmla="*/ 994424 w 5052781"/>
              <a:gd name="connsiteY241" fmla="*/ 3503819 h 5023998"/>
              <a:gd name="connsiteX242" fmla="*/ 851301 w 5052781"/>
              <a:gd name="connsiteY242" fmla="*/ 3559478 h 5023998"/>
              <a:gd name="connsiteX243" fmla="*/ 676372 w 5052781"/>
              <a:gd name="connsiteY243" fmla="*/ 3575381 h 5023998"/>
              <a:gd name="connsiteX244" fmla="*/ 499870 w 5052781"/>
              <a:gd name="connsiteY244" fmla="*/ 3505393 h 5023998"/>
              <a:gd name="connsiteX245" fmla="*/ 374223 w 5052781"/>
              <a:gd name="connsiteY245" fmla="*/ 3432257 h 5023998"/>
              <a:gd name="connsiteX246" fmla="*/ 247002 w 5052781"/>
              <a:gd name="connsiteY246" fmla="*/ 3352744 h 5023998"/>
              <a:gd name="connsiteX247" fmla="*/ 126158 w 5052781"/>
              <a:gd name="connsiteY247" fmla="*/ 3257329 h 5023998"/>
              <a:gd name="connsiteX248" fmla="*/ 511 w 5052781"/>
              <a:gd name="connsiteY248" fmla="*/ 3138059 h 5023998"/>
              <a:gd name="connsiteX249" fmla="*/ 175440 w 5052781"/>
              <a:gd name="connsiteY249" fmla="*/ 2955179 h 5023998"/>
              <a:gd name="connsiteX250" fmla="*/ 215196 w 5052781"/>
              <a:gd name="connsiteY250" fmla="*/ 2994936 h 5023998"/>
              <a:gd name="connsiteX251" fmla="*/ 342417 w 5052781"/>
              <a:gd name="connsiteY251" fmla="*/ 3098303 h 5023998"/>
              <a:gd name="connsiteX252" fmla="*/ 445784 w 5052781"/>
              <a:gd name="connsiteY252" fmla="*/ 3193718 h 5023998"/>
              <a:gd name="connsiteX253" fmla="*/ 565054 w 5052781"/>
              <a:gd name="connsiteY253" fmla="*/ 3265280 h 5023998"/>
              <a:gd name="connsiteX254" fmla="*/ 741639 w 5052781"/>
              <a:gd name="connsiteY254" fmla="*/ 3298659 h 5023998"/>
              <a:gd name="connsiteX255" fmla="*/ 875155 w 5052781"/>
              <a:gd name="connsiteY255" fmla="*/ 3241426 h 5023998"/>
              <a:gd name="connsiteX256" fmla="*/ 954668 w 5052781"/>
              <a:gd name="connsiteY256" fmla="*/ 3153962 h 5023998"/>
              <a:gd name="connsiteX257" fmla="*/ 970570 w 5052781"/>
              <a:gd name="connsiteY257" fmla="*/ 3010838 h 5023998"/>
              <a:gd name="connsiteX258" fmla="*/ 930814 w 5052781"/>
              <a:gd name="connsiteY258" fmla="*/ 2859763 h 5023998"/>
              <a:gd name="connsiteX259" fmla="*/ 835398 w 5052781"/>
              <a:gd name="connsiteY259" fmla="*/ 2716640 h 5023998"/>
              <a:gd name="connsiteX260" fmla="*/ 716129 w 5052781"/>
              <a:gd name="connsiteY260" fmla="*/ 2573516 h 5023998"/>
              <a:gd name="connsiteX261" fmla="*/ 588908 w 5052781"/>
              <a:gd name="connsiteY261" fmla="*/ 2414490 h 5023998"/>
              <a:gd name="connsiteX262" fmla="*/ 509395 w 5052781"/>
              <a:gd name="connsiteY262" fmla="*/ 2207756 h 5023998"/>
              <a:gd name="connsiteX263" fmla="*/ 477589 w 5052781"/>
              <a:gd name="connsiteY263" fmla="*/ 1945363 h 5023998"/>
              <a:gd name="connsiteX264" fmla="*/ 541200 w 5052781"/>
              <a:gd name="connsiteY264" fmla="*/ 1778386 h 5023998"/>
              <a:gd name="connsiteX265" fmla="*/ 684323 w 5052781"/>
              <a:gd name="connsiteY265" fmla="*/ 1651165 h 5023998"/>
              <a:gd name="connsiteX266" fmla="*/ 891057 w 5052781"/>
              <a:gd name="connsiteY266" fmla="*/ 1603457 h 5023998"/>
              <a:gd name="connsiteX267" fmla="*/ 1026229 w 5052781"/>
              <a:gd name="connsiteY267" fmla="*/ 1643214 h 5023998"/>
              <a:gd name="connsiteX268" fmla="*/ 1162975 w 5052781"/>
              <a:gd name="connsiteY268" fmla="*/ 1755339 h 5023998"/>
              <a:gd name="connsiteX269" fmla="*/ 1272720 w 5052781"/>
              <a:gd name="connsiteY269" fmla="*/ 1929461 h 5023998"/>
              <a:gd name="connsiteX270" fmla="*/ 1393605 w 5052781"/>
              <a:gd name="connsiteY270" fmla="*/ 2187091 h 5023998"/>
              <a:gd name="connsiteX271" fmla="*/ 1471503 w 5052781"/>
              <a:gd name="connsiteY271" fmla="*/ 2422442 h 5023998"/>
              <a:gd name="connsiteX272" fmla="*/ 1551016 w 5052781"/>
              <a:gd name="connsiteY272" fmla="*/ 2621224 h 5023998"/>
              <a:gd name="connsiteX273" fmla="*/ 1646431 w 5052781"/>
              <a:gd name="connsiteY273" fmla="*/ 2740494 h 5023998"/>
              <a:gd name="connsiteX274" fmla="*/ 1773652 w 5052781"/>
              <a:gd name="connsiteY274" fmla="*/ 2764348 h 5023998"/>
              <a:gd name="connsiteX275" fmla="*/ 1929489 w 5052781"/>
              <a:gd name="connsiteY275" fmla="*/ 2734116 h 5023998"/>
              <a:gd name="connsiteX276" fmla="*/ 2079756 w 5052781"/>
              <a:gd name="connsiteY276" fmla="*/ 2688789 h 5023998"/>
              <a:gd name="connsiteX277" fmla="*/ 2210974 w 5052781"/>
              <a:gd name="connsiteY277" fmla="*/ 2613273 h 5023998"/>
              <a:gd name="connsiteX278" fmla="*/ 2298438 w 5052781"/>
              <a:gd name="connsiteY278" fmla="*/ 2517857 h 5023998"/>
              <a:gd name="connsiteX279" fmla="*/ 2306389 w 5052781"/>
              <a:gd name="connsiteY279" fmla="*/ 2414490 h 5023998"/>
              <a:gd name="connsiteX280" fmla="*/ 2258682 w 5052781"/>
              <a:gd name="connsiteY280" fmla="*/ 2295221 h 5023998"/>
              <a:gd name="connsiteX281" fmla="*/ 2131461 w 5052781"/>
              <a:gd name="connsiteY281" fmla="*/ 2223659 h 5023998"/>
              <a:gd name="connsiteX282" fmla="*/ 1938248 w 5052781"/>
              <a:gd name="connsiteY282" fmla="*/ 2151290 h 5023998"/>
              <a:gd name="connsiteX283" fmla="*/ 1725944 w 5052781"/>
              <a:gd name="connsiteY283" fmla="*/ 2080536 h 5023998"/>
              <a:gd name="connsiteX284" fmla="*/ 1558967 w 5052781"/>
              <a:gd name="connsiteY284" fmla="*/ 1993071 h 5023998"/>
              <a:gd name="connsiteX285" fmla="*/ 1479454 w 5052781"/>
              <a:gd name="connsiteY285" fmla="*/ 1865850 h 5023998"/>
              <a:gd name="connsiteX286" fmla="*/ 1455600 w 5052781"/>
              <a:gd name="connsiteY286" fmla="*/ 1690922 h 5023998"/>
              <a:gd name="connsiteX287" fmla="*/ 1515256 w 5052781"/>
              <a:gd name="connsiteY287" fmla="*/ 1535084 h 5023998"/>
              <a:gd name="connsiteX288" fmla="*/ 1598723 w 5052781"/>
              <a:gd name="connsiteY288" fmla="*/ 1444431 h 5023998"/>
              <a:gd name="connsiteX289" fmla="*/ 1710042 w 5052781"/>
              <a:gd name="connsiteY289" fmla="*/ 1372869 h 5023998"/>
              <a:gd name="connsiteX290" fmla="*/ 1869068 w 5052781"/>
              <a:gd name="connsiteY290" fmla="*/ 1309259 h 5023998"/>
              <a:gd name="connsiteX291" fmla="*/ 2051948 w 5052781"/>
              <a:gd name="connsiteY291" fmla="*/ 1213843 h 5023998"/>
              <a:gd name="connsiteX292" fmla="*/ 2091704 w 5052781"/>
              <a:gd name="connsiteY292" fmla="*/ 1078671 h 5023998"/>
              <a:gd name="connsiteX293" fmla="*/ 2020143 w 5052781"/>
              <a:gd name="connsiteY293" fmla="*/ 975304 h 5023998"/>
              <a:gd name="connsiteX294" fmla="*/ 1878593 w 5052781"/>
              <a:gd name="connsiteY294" fmla="*/ 906932 h 5023998"/>
              <a:gd name="connsiteX295" fmla="*/ 1686188 w 5052781"/>
              <a:gd name="connsiteY295" fmla="*/ 824229 h 5023998"/>
              <a:gd name="connsiteX296" fmla="*/ 1558967 w 5052781"/>
              <a:gd name="connsiteY296" fmla="*/ 760619 h 5023998"/>
              <a:gd name="connsiteX297" fmla="*/ 1503308 w 5052781"/>
              <a:gd name="connsiteY297" fmla="*/ 625447 h 5023998"/>
              <a:gd name="connsiteX298" fmla="*/ 1543064 w 5052781"/>
              <a:gd name="connsiteY298" fmla="*/ 482323 h 5023998"/>
              <a:gd name="connsiteX299" fmla="*/ 1647239 w 5052781"/>
              <a:gd name="connsiteY299" fmla="*/ 369431 h 5023998"/>
              <a:gd name="connsiteX300" fmla="*/ 1817405 w 5052781"/>
              <a:gd name="connsiteY300" fmla="*/ 244592 h 5023998"/>
              <a:gd name="connsiteX301" fmla="*/ 2083753 w 5052781"/>
              <a:gd name="connsiteY301" fmla="*/ 108612 h 5023998"/>
              <a:gd name="connsiteX302" fmla="*/ 2331009 w 5052781"/>
              <a:gd name="connsiteY302" fmla="*/ 41047 h 5023998"/>
              <a:gd name="connsiteX303" fmla="*/ 2600588 w 5052781"/>
              <a:gd name="connsiteY303" fmla="*/ 5245 h 5023998"/>
              <a:gd name="connsiteX304" fmla="*/ 2738197 w 5052781"/>
              <a:gd name="connsiteY304" fmla="*/ 26 h 5023998"/>
              <a:gd name="connsiteX0" fmla="*/ 2738197 w 5052781"/>
              <a:gd name="connsiteY0" fmla="*/ 26 h 5023998"/>
              <a:gd name="connsiteX1" fmla="*/ 2878883 w 5052781"/>
              <a:gd name="connsiteY1" fmla="*/ 5245 h 5023998"/>
              <a:gd name="connsiteX2" fmla="*/ 3173082 w 5052781"/>
              <a:gd name="connsiteY2" fmla="*/ 52953 h 5023998"/>
              <a:gd name="connsiteX3" fmla="*/ 3371864 w 5052781"/>
              <a:gd name="connsiteY3" fmla="*/ 124515 h 5023998"/>
              <a:gd name="connsiteX4" fmla="*/ 3546793 w 5052781"/>
              <a:gd name="connsiteY4" fmla="*/ 211979 h 5023998"/>
              <a:gd name="connsiteX5" fmla="*/ 3664448 w 5052781"/>
              <a:gd name="connsiteY5" fmla="*/ 323297 h 5023998"/>
              <a:gd name="connsiteX6" fmla="*/ 3761478 w 5052781"/>
              <a:gd name="connsiteY6" fmla="*/ 514129 h 5023998"/>
              <a:gd name="connsiteX7" fmla="*/ 3761478 w 5052781"/>
              <a:gd name="connsiteY7" fmla="*/ 720863 h 5023998"/>
              <a:gd name="connsiteX8" fmla="*/ 3713770 w 5052781"/>
              <a:gd name="connsiteY8" fmla="*/ 856035 h 5023998"/>
              <a:gd name="connsiteX9" fmla="*/ 3634257 w 5052781"/>
              <a:gd name="connsiteY9" fmla="*/ 1015061 h 5023998"/>
              <a:gd name="connsiteX10" fmla="*/ 3560273 w 5052781"/>
              <a:gd name="connsiteY10" fmla="*/ 1117619 h 5023998"/>
              <a:gd name="connsiteX11" fmla="*/ 3435475 w 5052781"/>
              <a:gd name="connsiteY11" fmla="*/ 1253600 h 5023998"/>
              <a:gd name="connsiteX12" fmla="*/ 3284400 w 5052781"/>
              <a:gd name="connsiteY12" fmla="*/ 1404675 h 5023998"/>
              <a:gd name="connsiteX13" fmla="*/ 3196936 w 5052781"/>
              <a:gd name="connsiteY13" fmla="*/ 1547798 h 5023998"/>
              <a:gd name="connsiteX14" fmla="*/ 3196936 w 5052781"/>
              <a:gd name="connsiteY14" fmla="*/ 1651165 h 5023998"/>
              <a:gd name="connsiteX15" fmla="*/ 3252595 w 5052781"/>
              <a:gd name="connsiteY15" fmla="*/ 1690922 h 5023998"/>
              <a:gd name="connsiteX16" fmla="*/ 3348010 w 5052781"/>
              <a:gd name="connsiteY16" fmla="*/ 1706824 h 5023998"/>
              <a:gd name="connsiteX17" fmla="*/ 3475231 w 5052781"/>
              <a:gd name="connsiteY17" fmla="*/ 1682970 h 5023998"/>
              <a:gd name="connsiteX18" fmla="*/ 3578598 w 5052781"/>
              <a:gd name="connsiteY18" fmla="*/ 1651972 h 5023998"/>
              <a:gd name="connsiteX19" fmla="*/ 3697868 w 5052781"/>
              <a:gd name="connsiteY19" fmla="*/ 1611409 h 5023998"/>
              <a:gd name="connsiteX20" fmla="*/ 3904602 w 5052781"/>
              <a:gd name="connsiteY20" fmla="*/ 1555749 h 5023998"/>
              <a:gd name="connsiteX21" fmla="*/ 4082678 w 5052781"/>
              <a:gd name="connsiteY21" fmla="*/ 1536699 h 5023998"/>
              <a:gd name="connsiteX22" fmla="*/ 4294216 w 5052781"/>
              <a:gd name="connsiteY22" fmla="*/ 1531896 h 5023998"/>
              <a:gd name="connsiteX23" fmla="*/ 4492998 w 5052781"/>
              <a:gd name="connsiteY23" fmla="*/ 1555749 h 5023998"/>
              <a:gd name="connsiteX24" fmla="*/ 4691781 w 5052781"/>
              <a:gd name="connsiteY24" fmla="*/ 1619360 h 5023998"/>
              <a:gd name="connsiteX25" fmla="*/ 4882612 w 5052781"/>
              <a:gd name="connsiteY25" fmla="*/ 1746581 h 5023998"/>
              <a:gd name="connsiteX26" fmla="*/ 4985979 w 5052781"/>
              <a:gd name="connsiteY26" fmla="*/ 1913558 h 5023998"/>
              <a:gd name="connsiteX27" fmla="*/ 5017784 w 5052781"/>
              <a:gd name="connsiteY27" fmla="*/ 2080536 h 5023998"/>
              <a:gd name="connsiteX28" fmla="*/ 4946223 w 5052781"/>
              <a:gd name="connsiteY28" fmla="*/ 2247513 h 5023998"/>
              <a:gd name="connsiteX29" fmla="*/ 4834904 w 5052781"/>
              <a:gd name="connsiteY29" fmla="*/ 2382685 h 5023998"/>
              <a:gd name="connsiteX30" fmla="*/ 4691781 w 5052781"/>
              <a:gd name="connsiteY30" fmla="*/ 2486052 h 5023998"/>
              <a:gd name="connsiteX31" fmla="*/ 4524803 w 5052781"/>
              <a:gd name="connsiteY31" fmla="*/ 2557614 h 5023998"/>
              <a:gd name="connsiteX32" fmla="*/ 4294216 w 5052781"/>
              <a:gd name="connsiteY32" fmla="*/ 2662554 h 5023998"/>
              <a:gd name="connsiteX33" fmla="*/ 4117796 w 5052781"/>
              <a:gd name="connsiteY33" fmla="*/ 2772299 h 5023998"/>
              <a:gd name="connsiteX34" fmla="*/ 4024679 w 5052781"/>
              <a:gd name="connsiteY34" fmla="*/ 2902750 h 5023998"/>
              <a:gd name="connsiteX35" fmla="*/ 3952309 w 5052781"/>
              <a:gd name="connsiteY35" fmla="*/ 3114205 h 5023998"/>
              <a:gd name="connsiteX36" fmla="*/ 3956223 w 5052781"/>
              <a:gd name="connsiteY36" fmla="*/ 3350363 h 5023998"/>
              <a:gd name="connsiteX37" fmla="*/ 3971319 w 5052781"/>
              <a:gd name="connsiteY37" fmla="*/ 3503819 h 5023998"/>
              <a:gd name="connsiteX38" fmla="*/ 3936407 w 5052781"/>
              <a:gd name="connsiteY38" fmla="*/ 3718504 h 5023998"/>
              <a:gd name="connsiteX39" fmla="*/ 3920504 w 5052781"/>
              <a:gd name="connsiteY39" fmla="*/ 3861628 h 5023998"/>
              <a:gd name="connsiteX40" fmla="*/ 3987345 w 5052781"/>
              <a:gd name="connsiteY40" fmla="*/ 3955387 h 5023998"/>
              <a:gd name="connsiteX41" fmla="*/ 4187701 w 5052781"/>
              <a:gd name="connsiteY41" fmla="*/ 3931616 h 5023998"/>
              <a:gd name="connsiteX42" fmla="*/ 4389590 w 5052781"/>
              <a:gd name="connsiteY42" fmla="*/ 3887863 h 5023998"/>
              <a:gd name="connsiteX43" fmla="*/ 4667927 w 5052781"/>
              <a:gd name="connsiteY43" fmla="*/ 3869579 h 5023998"/>
              <a:gd name="connsiteX44" fmla="*/ 4866709 w 5052781"/>
              <a:gd name="connsiteY44" fmla="*/ 3917287 h 5023998"/>
              <a:gd name="connsiteX45" fmla="*/ 4986745 w 5052781"/>
              <a:gd name="connsiteY45" fmla="*/ 4028563 h 5023998"/>
              <a:gd name="connsiteX46" fmla="*/ 5049589 w 5052781"/>
              <a:gd name="connsiteY46" fmla="*/ 4219436 h 5023998"/>
              <a:gd name="connsiteX47" fmla="*/ 5033687 w 5052781"/>
              <a:gd name="connsiteY47" fmla="*/ 4426170 h 5023998"/>
              <a:gd name="connsiteX48" fmla="*/ 4949412 w 5052781"/>
              <a:gd name="connsiteY48" fmla="*/ 4612239 h 5023998"/>
              <a:gd name="connsiteX49" fmla="*/ 4771294 w 5052781"/>
              <a:gd name="connsiteY49" fmla="*/ 4744223 h 5023998"/>
              <a:gd name="connsiteX50" fmla="*/ 4580463 w 5052781"/>
              <a:gd name="connsiteY50" fmla="*/ 4823736 h 5023998"/>
              <a:gd name="connsiteX51" fmla="*/ 4346685 w 5052781"/>
              <a:gd name="connsiteY51" fmla="*/ 4892108 h 5023998"/>
              <a:gd name="connsiteX52" fmla="*/ 4111336 w 5052781"/>
              <a:gd name="connsiteY52" fmla="*/ 4935054 h 5023998"/>
              <a:gd name="connsiteX53" fmla="*/ 3840991 w 5052781"/>
              <a:gd name="connsiteY53" fmla="*/ 4943005 h 5023998"/>
              <a:gd name="connsiteX54" fmla="*/ 3586549 w 5052781"/>
              <a:gd name="connsiteY54" fmla="*/ 4935054 h 5023998"/>
              <a:gd name="connsiteX55" fmla="*/ 3268497 w 5052781"/>
              <a:gd name="connsiteY55" fmla="*/ 4895297 h 5023998"/>
              <a:gd name="connsiteX56" fmla="*/ 2958396 w 5052781"/>
              <a:gd name="connsiteY56" fmla="*/ 4863492 h 5023998"/>
              <a:gd name="connsiteX57" fmla="*/ 2608539 w 5052781"/>
              <a:gd name="connsiteY57" fmla="*/ 4863492 h 5023998"/>
              <a:gd name="connsiteX58" fmla="*/ 2266633 w 5052781"/>
              <a:gd name="connsiteY58" fmla="*/ 4887346 h 5023998"/>
              <a:gd name="connsiteX59" fmla="*/ 1869068 w 5052781"/>
              <a:gd name="connsiteY59" fmla="*/ 4943812 h 5023998"/>
              <a:gd name="connsiteX60" fmla="*/ 1558159 w 5052781"/>
              <a:gd name="connsiteY60" fmla="*/ 4987524 h 5023998"/>
              <a:gd name="connsiteX61" fmla="*/ 1299763 w 5052781"/>
              <a:gd name="connsiteY61" fmla="*/ 5017756 h 5023998"/>
              <a:gd name="connsiteX62" fmla="*/ 1042132 w 5052781"/>
              <a:gd name="connsiteY62" fmla="*/ 5022518 h 5023998"/>
              <a:gd name="connsiteX63" fmla="*/ 819496 w 5052781"/>
              <a:gd name="connsiteY63" fmla="*/ 4998664 h 5023998"/>
              <a:gd name="connsiteX64" fmla="*/ 684986 w 5052781"/>
              <a:gd name="connsiteY64" fmla="*/ 4941639 h 5023998"/>
              <a:gd name="connsiteX65" fmla="*/ 644029 w 5052781"/>
              <a:gd name="connsiteY65" fmla="*/ 4915823 h 5023998"/>
              <a:gd name="connsiteX66" fmla="*/ 643966 w 5052781"/>
              <a:gd name="connsiteY66" fmla="*/ 4915699 h 5023998"/>
              <a:gd name="connsiteX67" fmla="*/ 631039 w 5052781"/>
              <a:gd name="connsiteY67" fmla="*/ 4908525 h 5023998"/>
              <a:gd name="connsiteX68" fmla="*/ 575390 w 5052781"/>
              <a:gd name="connsiteY68" fmla="*/ 4857923 h 5023998"/>
              <a:gd name="connsiteX69" fmla="*/ 464072 w 5052781"/>
              <a:gd name="connsiteY69" fmla="*/ 4746604 h 5023998"/>
              <a:gd name="connsiteX70" fmla="*/ 383752 w 5052781"/>
              <a:gd name="connsiteY70" fmla="*/ 4589960 h 5023998"/>
              <a:gd name="connsiteX71" fmla="*/ 383751 w 5052781"/>
              <a:gd name="connsiteY71" fmla="*/ 4400702 h 5023998"/>
              <a:gd name="connsiteX72" fmla="*/ 448169 w 5052781"/>
              <a:gd name="connsiteY72" fmla="*/ 4253624 h 5023998"/>
              <a:gd name="connsiteX73" fmla="*/ 592100 w 5052781"/>
              <a:gd name="connsiteY73" fmla="*/ 4102549 h 5023998"/>
              <a:gd name="connsiteX74" fmla="*/ 742368 w 5052781"/>
              <a:gd name="connsiteY74" fmla="*/ 3983279 h 5023998"/>
              <a:gd name="connsiteX75" fmla="*/ 941150 w 5052781"/>
              <a:gd name="connsiteY75" fmla="*/ 3864009 h 5023998"/>
              <a:gd name="connsiteX76" fmla="*/ 1195592 w 5052781"/>
              <a:gd name="connsiteY76" fmla="*/ 3744740 h 5023998"/>
              <a:gd name="connsiteX77" fmla="*/ 1394374 w 5052781"/>
              <a:gd name="connsiteY77" fmla="*/ 3681129 h 5023998"/>
              <a:gd name="connsiteX78" fmla="*/ 1601108 w 5052781"/>
              <a:gd name="connsiteY78" fmla="*/ 3641373 h 5023998"/>
              <a:gd name="connsiteX79" fmla="*/ 1807842 w 5052781"/>
              <a:gd name="connsiteY79" fmla="*/ 3617519 h 5023998"/>
              <a:gd name="connsiteX80" fmla="*/ 1990722 w 5052781"/>
              <a:gd name="connsiteY80" fmla="*/ 3641373 h 5023998"/>
              <a:gd name="connsiteX81" fmla="*/ 2157700 w 5052781"/>
              <a:gd name="connsiteY81" fmla="*/ 3728838 h 5023998"/>
              <a:gd name="connsiteX82" fmla="*/ 2269018 w 5052781"/>
              <a:gd name="connsiteY82" fmla="*/ 3871961 h 5023998"/>
              <a:gd name="connsiteX83" fmla="*/ 2324677 w 5052781"/>
              <a:gd name="connsiteY83" fmla="*/ 4054841 h 5023998"/>
              <a:gd name="connsiteX84" fmla="*/ 2316726 w 5052781"/>
              <a:gd name="connsiteY84" fmla="*/ 4182062 h 5023998"/>
              <a:gd name="connsiteX85" fmla="*/ 2229261 w 5052781"/>
              <a:gd name="connsiteY85" fmla="*/ 4301331 h 5023998"/>
              <a:gd name="connsiteX86" fmla="*/ 2102041 w 5052781"/>
              <a:gd name="connsiteY86" fmla="*/ 4380845 h 5023998"/>
              <a:gd name="connsiteX87" fmla="*/ 1911209 w 5052781"/>
              <a:gd name="connsiteY87" fmla="*/ 4428552 h 5023998"/>
              <a:gd name="connsiteX88" fmla="*/ 1688573 w 5052781"/>
              <a:gd name="connsiteY88" fmla="*/ 4428552 h 5023998"/>
              <a:gd name="connsiteX89" fmla="*/ 1450034 w 5052781"/>
              <a:gd name="connsiteY89" fmla="*/ 4452406 h 5023998"/>
              <a:gd name="connsiteX90" fmla="*/ 1283056 w 5052781"/>
              <a:gd name="connsiteY90" fmla="*/ 4523968 h 5023998"/>
              <a:gd name="connsiteX91" fmla="*/ 1156643 w 5052781"/>
              <a:gd name="connsiteY91" fmla="*/ 4625761 h 5023998"/>
              <a:gd name="connsiteX92" fmla="*/ 1112082 w 5052781"/>
              <a:gd name="connsiteY92" fmla="*/ 4694983 h 5023998"/>
              <a:gd name="connsiteX93" fmla="*/ 1101121 w 5052781"/>
              <a:gd name="connsiteY93" fmla="*/ 4728062 h 5023998"/>
              <a:gd name="connsiteX94" fmla="*/ 1060851 w 5052781"/>
              <a:gd name="connsiteY94" fmla="*/ 4720492 h 5023998"/>
              <a:gd name="connsiteX95" fmla="*/ 1020659 w 5052781"/>
              <a:gd name="connsiteY95" fmla="*/ 4714032 h 5023998"/>
              <a:gd name="connsiteX96" fmla="*/ 884638 w 5052781"/>
              <a:gd name="connsiteY96" fmla="*/ 4685375 h 5023998"/>
              <a:gd name="connsiteX97" fmla="*/ 841772 w 5052781"/>
              <a:gd name="connsiteY97" fmla="*/ 4670483 h 5023998"/>
              <a:gd name="connsiteX98" fmla="*/ 852775 w 5052781"/>
              <a:gd name="connsiteY98" fmla="*/ 4629592 h 5023998"/>
              <a:gd name="connsiteX99" fmla="*/ 868780 w 5052781"/>
              <a:gd name="connsiteY99" fmla="*/ 4579668 h 5023998"/>
              <a:gd name="connsiteX100" fmla="*/ 917296 w 5052781"/>
              <a:gd name="connsiteY100" fmla="*/ 4492163 h 5023998"/>
              <a:gd name="connsiteX101" fmla="*/ 1036566 w 5052781"/>
              <a:gd name="connsiteY101" fmla="*/ 4388796 h 5023998"/>
              <a:gd name="connsiteX102" fmla="*/ 1211494 w 5052781"/>
              <a:gd name="connsiteY102" fmla="*/ 4301331 h 5023998"/>
              <a:gd name="connsiteX103" fmla="*/ 1370520 w 5052781"/>
              <a:gd name="connsiteY103" fmla="*/ 4262382 h 5023998"/>
              <a:gd name="connsiteX104" fmla="*/ 1521595 w 5052781"/>
              <a:gd name="connsiteY104" fmla="*/ 4245672 h 5023998"/>
              <a:gd name="connsiteX105" fmla="*/ 1712427 w 5052781"/>
              <a:gd name="connsiteY105" fmla="*/ 4245672 h 5023998"/>
              <a:gd name="connsiteX106" fmla="*/ 1879404 w 5052781"/>
              <a:gd name="connsiteY106" fmla="*/ 4245672 h 5023998"/>
              <a:gd name="connsiteX107" fmla="*/ 1974820 w 5052781"/>
              <a:gd name="connsiteY107" fmla="*/ 4197965 h 5023998"/>
              <a:gd name="connsiteX108" fmla="*/ 2062284 w 5052781"/>
              <a:gd name="connsiteY108" fmla="*/ 4102549 h 5023998"/>
              <a:gd name="connsiteX109" fmla="*/ 2070235 w 5052781"/>
              <a:gd name="connsiteY109" fmla="*/ 4007133 h 5023998"/>
              <a:gd name="connsiteX110" fmla="*/ 2030479 w 5052781"/>
              <a:gd name="connsiteY110" fmla="*/ 3927620 h 5023998"/>
              <a:gd name="connsiteX111" fmla="*/ 1879404 w 5052781"/>
              <a:gd name="connsiteY111" fmla="*/ 3864010 h 5023998"/>
              <a:gd name="connsiteX112" fmla="*/ 1696524 w 5052781"/>
              <a:gd name="connsiteY112" fmla="*/ 3856058 h 5023998"/>
              <a:gd name="connsiteX113" fmla="*/ 1434131 w 5052781"/>
              <a:gd name="connsiteY113" fmla="*/ 3879912 h 5023998"/>
              <a:gd name="connsiteX114" fmla="*/ 1219446 w 5052781"/>
              <a:gd name="connsiteY114" fmla="*/ 3943523 h 5023998"/>
              <a:gd name="connsiteX115" fmla="*/ 1068371 w 5052781"/>
              <a:gd name="connsiteY115" fmla="*/ 4023036 h 5023998"/>
              <a:gd name="connsiteX116" fmla="*/ 909345 w 5052781"/>
              <a:gd name="connsiteY116" fmla="*/ 4126403 h 5023998"/>
              <a:gd name="connsiteX117" fmla="*/ 766221 w 5052781"/>
              <a:gd name="connsiteY117" fmla="*/ 4245672 h 5023998"/>
              <a:gd name="connsiteX118" fmla="*/ 670806 w 5052781"/>
              <a:gd name="connsiteY118" fmla="*/ 4364942 h 5023998"/>
              <a:gd name="connsiteX119" fmla="*/ 670806 w 5052781"/>
              <a:gd name="connsiteY119" fmla="*/ 4508065 h 5023998"/>
              <a:gd name="connsiteX120" fmla="*/ 739178 w 5052781"/>
              <a:gd name="connsiteY120" fmla="*/ 4609859 h 5023998"/>
              <a:gd name="connsiteX121" fmla="*/ 768670 w 5052781"/>
              <a:gd name="connsiteY121" fmla="*/ 4634019 h 5023998"/>
              <a:gd name="connsiteX122" fmla="*/ 784573 w 5052781"/>
              <a:gd name="connsiteY122" fmla="*/ 4647223 h 5023998"/>
              <a:gd name="connsiteX123" fmla="*/ 792698 w 5052781"/>
              <a:gd name="connsiteY123" fmla="*/ 4649902 h 5023998"/>
              <a:gd name="connsiteX124" fmla="*/ 851301 w 5052781"/>
              <a:gd name="connsiteY124" fmla="*/ 4680612 h 5023998"/>
              <a:gd name="connsiteX125" fmla="*/ 1018278 w 5052781"/>
              <a:gd name="connsiteY125" fmla="*/ 4728320 h 5023998"/>
              <a:gd name="connsiteX126" fmla="*/ 1137548 w 5052781"/>
              <a:gd name="connsiteY126" fmla="*/ 4743415 h 5023998"/>
              <a:gd name="connsiteX127" fmla="*/ 1272720 w 5052781"/>
              <a:gd name="connsiteY127" fmla="*/ 4744223 h 5023998"/>
              <a:gd name="connsiteX128" fmla="*/ 1495356 w 5052781"/>
              <a:gd name="connsiteY128" fmla="*/ 4728320 h 5023998"/>
              <a:gd name="connsiteX129" fmla="*/ 1795125 w 5052781"/>
              <a:gd name="connsiteY129" fmla="*/ 4694900 h 5023998"/>
              <a:gd name="connsiteX130" fmla="*/ 2083753 w 5052781"/>
              <a:gd name="connsiteY130" fmla="*/ 4656758 h 5023998"/>
              <a:gd name="connsiteX131" fmla="*/ 2373996 w 5052781"/>
              <a:gd name="connsiteY131" fmla="*/ 4623379 h 5023998"/>
              <a:gd name="connsiteX132" fmla="*/ 2727809 w 5052781"/>
              <a:gd name="connsiteY132" fmla="*/ 4601099 h 5023998"/>
              <a:gd name="connsiteX133" fmla="*/ 2942494 w 5052781"/>
              <a:gd name="connsiteY133" fmla="*/ 4601099 h 5023998"/>
              <a:gd name="connsiteX134" fmla="*/ 3220789 w 5052781"/>
              <a:gd name="connsiteY134" fmla="*/ 4624953 h 5023998"/>
              <a:gd name="connsiteX135" fmla="*/ 3467280 w 5052781"/>
              <a:gd name="connsiteY135" fmla="*/ 4648807 h 5023998"/>
              <a:gd name="connsiteX136" fmla="*/ 3777381 w 5052781"/>
              <a:gd name="connsiteY136" fmla="*/ 4680612 h 5023998"/>
              <a:gd name="connsiteX137" fmla="*/ 4143141 w 5052781"/>
              <a:gd name="connsiteY137" fmla="*/ 4688563 h 5023998"/>
              <a:gd name="connsiteX138" fmla="*/ 4413485 w 5052781"/>
              <a:gd name="connsiteY138" fmla="*/ 4632904 h 5023998"/>
              <a:gd name="connsiteX139" fmla="*/ 4588414 w 5052781"/>
              <a:gd name="connsiteY139" fmla="*/ 4553391 h 5023998"/>
              <a:gd name="connsiteX140" fmla="*/ 4715635 w 5052781"/>
              <a:gd name="connsiteY140" fmla="*/ 4457976 h 5023998"/>
              <a:gd name="connsiteX141" fmla="*/ 4772868 w 5052781"/>
              <a:gd name="connsiteY141" fmla="*/ 4329946 h 5023998"/>
              <a:gd name="connsiteX142" fmla="*/ 4771294 w 5052781"/>
              <a:gd name="connsiteY142" fmla="*/ 4179680 h 5023998"/>
              <a:gd name="connsiteX143" fmla="*/ 4612268 w 5052781"/>
              <a:gd name="connsiteY143" fmla="*/ 4108118 h 5023998"/>
              <a:gd name="connsiteX144" fmla="*/ 4357826 w 5052781"/>
              <a:gd name="connsiteY144" fmla="*/ 4131972 h 5023998"/>
              <a:gd name="connsiteX145" fmla="*/ 4063628 w 5052781"/>
              <a:gd name="connsiteY145" fmla="*/ 4195583 h 5023998"/>
              <a:gd name="connsiteX146" fmla="*/ 3862464 w 5052781"/>
              <a:gd name="connsiteY146" fmla="*/ 4197156 h 5023998"/>
              <a:gd name="connsiteX147" fmla="*/ 3712962 w 5052781"/>
              <a:gd name="connsiteY147" fmla="*/ 4145494 h 5023998"/>
              <a:gd name="connsiteX148" fmla="*/ 3666063 w 5052781"/>
              <a:gd name="connsiteY148" fmla="*/ 4036556 h 5023998"/>
              <a:gd name="connsiteX149" fmla="*/ 3674014 w 5052781"/>
              <a:gd name="connsiteY149" fmla="*/ 3877530 h 5023998"/>
              <a:gd name="connsiteX150" fmla="*/ 3713770 w 5052781"/>
              <a:gd name="connsiteY150" fmla="*/ 3734407 h 5023998"/>
              <a:gd name="connsiteX151" fmla="*/ 3753527 w 5052781"/>
              <a:gd name="connsiteY151" fmla="*/ 3559478 h 5023998"/>
              <a:gd name="connsiteX152" fmla="*/ 3745576 w 5052781"/>
              <a:gd name="connsiteY152" fmla="*/ 3424306 h 5023998"/>
              <a:gd name="connsiteX153" fmla="*/ 3713770 w 5052781"/>
              <a:gd name="connsiteY153" fmla="*/ 3217572 h 5023998"/>
              <a:gd name="connsiteX154" fmla="*/ 3745576 w 5052781"/>
              <a:gd name="connsiteY154" fmla="*/ 2994936 h 5023998"/>
              <a:gd name="connsiteX155" fmla="*/ 3864845 w 5052781"/>
              <a:gd name="connsiteY155" fmla="*/ 2732543 h 5023998"/>
              <a:gd name="connsiteX156" fmla="*/ 4023871 w 5052781"/>
              <a:gd name="connsiteY156" fmla="*/ 2589419 h 5023998"/>
              <a:gd name="connsiteX157" fmla="*/ 4182897 w 5052781"/>
              <a:gd name="connsiteY157" fmla="*/ 2501955 h 5023998"/>
              <a:gd name="connsiteX158" fmla="*/ 4357826 w 5052781"/>
              <a:gd name="connsiteY158" fmla="*/ 2406539 h 5023998"/>
              <a:gd name="connsiteX159" fmla="*/ 4556609 w 5052781"/>
              <a:gd name="connsiteY159" fmla="*/ 2295221 h 5023998"/>
              <a:gd name="connsiteX160" fmla="*/ 4659976 w 5052781"/>
              <a:gd name="connsiteY160" fmla="*/ 2215708 h 5023998"/>
              <a:gd name="connsiteX161" fmla="*/ 4731537 w 5052781"/>
              <a:gd name="connsiteY161" fmla="*/ 2064633 h 5023998"/>
              <a:gd name="connsiteX162" fmla="*/ 4699732 w 5052781"/>
              <a:gd name="connsiteY162" fmla="*/ 1945363 h 5023998"/>
              <a:gd name="connsiteX163" fmla="*/ 4612268 w 5052781"/>
              <a:gd name="connsiteY163" fmla="*/ 1849948 h 5023998"/>
              <a:gd name="connsiteX164" fmla="*/ 4477096 w 5052781"/>
              <a:gd name="connsiteY164" fmla="*/ 1778386 h 5023998"/>
              <a:gd name="connsiteX165" fmla="*/ 4262410 w 5052781"/>
              <a:gd name="connsiteY165" fmla="*/ 1738629 h 5023998"/>
              <a:gd name="connsiteX166" fmla="*/ 4079530 w 5052781"/>
              <a:gd name="connsiteY166" fmla="*/ 1746581 h 5023998"/>
              <a:gd name="connsiteX167" fmla="*/ 3856086 w 5052781"/>
              <a:gd name="connsiteY167" fmla="*/ 1772816 h 5023998"/>
              <a:gd name="connsiteX168" fmla="*/ 3624732 w 5052781"/>
              <a:gd name="connsiteY168" fmla="*/ 1851521 h 5023998"/>
              <a:gd name="connsiteX169" fmla="*/ 3355962 w 5052781"/>
              <a:gd name="connsiteY169" fmla="*/ 1929461 h 5023998"/>
              <a:gd name="connsiteX170" fmla="*/ 3136473 w 5052781"/>
              <a:gd name="connsiteY170" fmla="*/ 1911984 h 5023998"/>
              <a:gd name="connsiteX171" fmla="*/ 3006104 w 5052781"/>
              <a:gd name="connsiteY171" fmla="*/ 1841996 h 5023998"/>
              <a:gd name="connsiteX172" fmla="*/ 2939346 w 5052781"/>
              <a:gd name="connsiteY172" fmla="*/ 1734674 h 5023998"/>
              <a:gd name="connsiteX173" fmla="*/ 2910689 w 5052781"/>
              <a:gd name="connsiteY173" fmla="*/ 1579603 h 5023998"/>
              <a:gd name="connsiteX174" fmla="*/ 2958396 w 5052781"/>
              <a:gd name="connsiteY174" fmla="*/ 1404675 h 5023998"/>
              <a:gd name="connsiteX175" fmla="*/ 3077666 w 5052781"/>
              <a:gd name="connsiteY175" fmla="*/ 1237697 h 5023998"/>
              <a:gd name="connsiteX176" fmla="*/ 3204887 w 5052781"/>
              <a:gd name="connsiteY176" fmla="*/ 1118428 h 5023998"/>
              <a:gd name="connsiteX177" fmla="*/ 3332915 w 5052781"/>
              <a:gd name="connsiteY177" fmla="*/ 999965 h 5023998"/>
              <a:gd name="connsiteX178" fmla="*/ 3435475 w 5052781"/>
              <a:gd name="connsiteY178" fmla="*/ 848083 h 5023998"/>
              <a:gd name="connsiteX179" fmla="*/ 3507845 w 5052781"/>
              <a:gd name="connsiteY179" fmla="*/ 684171 h 5023998"/>
              <a:gd name="connsiteX180" fmla="*/ 3505463 w 5052781"/>
              <a:gd name="connsiteY180" fmla="*/ 502181 h 5023998"/>
              <a:gd name="connsiteX181" fmla="*/ 3427523 w 5052781"/>
              <a:gd name="connsiteY181" fmla="*/ 409188 h 5023998"/>
              <a:gd name="connsiteX182" fmla="*/ 3284400 w 5052781"/>
              <a:gd name="connsiteY182" fmla="*/ 315346 h 5023998"/>
              <a:gd name="connsiteX183" fmla="*/ 3093569 w 5052781"/>
              <a:gd name="connsiteY183" fmla="*/ 251736 h 5023998"/>
              <a:gd name="connsiteX184" fmla="*/ 2799370 w 5052781"/>
              <a:gd name="connsiteY184" fmla="*/ 211979 h 5023998"/>
              <a:gd name="connsiteX185" fmla="*/ 2556836 w 5052781"/>
              <a:gd name="connsiteY185" fmla="*/ 226308 h 5023998"/>
              <a:gd name="connsiteX186" fmla="*/ 2314341 w 5052781"/>
              <a:gd name="connsiteY186" fmla="*/ 267638 h 5023998"/>
              <a:gd name="connsiteX187" fmla="*/ 2115558 w 5052781"/>
              <a:gd name="connsiteY187" fmla="*/ 332057 h 5023998"/>
              <a:gd name="connsiteX188" fmla="*/ 1972435 w 5052781"/>
              <a:gd name="connsiteY188" fmla="*/ 402810 h 5023998"/>
              <a:gd name="connsiteX189" fmla="*/ 1861116 w 5052781"/>
              <a:gd name="connsiteY189" fmla="*/ 482323 h 5023998"/>
              <a:gd name="connsiteX190" fmla="*/ 1821360 w 5052781"/>
              <a:gd name="connsiteY190" fmla="*/ 577739 h 5023998"/>
              <a:gd name="connsiteX191" fmla="*/ 1861116 w 5052781"/>
              <a:gd name="connsiteY191" fmla="*/ 617496 h 5023998"/>
              <a:gd name="connsiteX192" fmla="*/ 1932678 w 5052781"/>
              <a:gd name="connsiteY192" fmla="*/ 657252 h 5023998"/>
              <a:gd name="connsiteX193" fmla="*/ 2067850 w 5052781"/>
              <a:gd name="connsiteY193" fmla="*/ 712911 h 5023998"/>
              <a:gd name="connsiteX194" fmla="*/ 2210974 w 5052781"/>
              <a:gd name="connsiteY194" fmla="*/ 792424 h 5023998"/>
              <a:gd name="connsiteX195" fmla="*/ 2346146 w 5052781"/>
              <a:gd name="connsiteY195" fmla="*/ 919645 h 5023998"/>
              <a:gd name="connsiteX196" fmla="*/ 2374763 w 5052781"/>
              <a:gd name="connsiteY196" fmla="*/ 1081860 h 5023998"/>
              <a:gd name="connsiteX197" fmla="*/ 2347720 w 5052781"/>
              <a:gd name="connsiteY197" fmla="*/ 1240886 h 5023998"/>
              <a:gd name="connsiteX198" fmla="*/ 2261870 w 5052781"/>
              <a:gd name="connsiteY198" fmla="*/ 1397531 h 5023998"/>
              <a:gd name="connsiteX199" fmla="*/ 2139412 w 5052781"/>
              <a:gd name="connsiteY199" fmla="*/ 1492139 h 5023998"/>
              <a:gd name="connsiteX200" fmla="*/ 1972435 w 5052781"/>
              <a:gd name="connsiteY200" fmla="*/ 1563701 h 5023998"/>
              <a:gd name="connsiteX201" fmla="*/ 1797506 w 5052781"/>
              <a:gd name="connsiteY201" fmla="*/ 1627311 h 5023998"/>
              <a:gd name="connsiteX202" fmla="*/ 1694139 w 5052781"/>
              <a:gd name="connsiteY202" fmla="*/ 1690922 h 5023998"/>
              <a:gd name="connsiteX203" fmla="*/ 1686188 w 5052781"/>
              <a:gd name="connsiteY203" fmla="*/ 1770435 h 5023998"/>
              <a:gd name="connsiteX204" fmla="*/ 1757749 w 5052781"/>
              <a:gd name="connsiteY204" fmla="*/ 1841996 h 5023998"/>
              <a:gd name="connsiteX205" fmla="*/ 1931871 w 5052781"/>
              <a:gd name="connsiteY205" fmla="*/ 1914366 h 5023998"/>
              <a:gd name="connsiteX206" fmla="*/ 2099656 w 5052781"/>
              <a:gd name="connsiteY206" fmla="*/ 1969217 h 5023998"/>
              <a:gd name="connsiteX207" fmla="*/ 2241164 w 5052781"/>
              <a:gd name="connsiteY207" fmla="*/ 2025685 h 5023998"/>
              <a:gd name="connsiteX208" fmla="*/ 2373956 w 5052781"/>
              <a:gd name="connsiteY208" fmla="*/ 2094057 h 5023998"/>
              <a:gd name="connsiteX209" fmla="*/ 2473367 w 5052781"/>
              <a:gd name="connsiteY209" fmla="*/ 2175951 h 5023998"/>
              <a:gd name="connsiteX210" fmla="*/ 2533789 w 5052781"/>
              <a:gd name="connsiteY210" fmla="*/ 2274556 h 5023998"/>
              <a:gd name="connsiteX211" fmla="*/ 2568783 w 5052781"/>
              <a:gd name="connsiteY211" fmla="*/ 2430393 h 5023998"/>
              <a:gd name="connsiteX212" fmla="*/ 2560831 w 5052781"/>
              <a:gd name="connsiteY212" fmla="*/ 2541711 h 5023998"/>
              <a:gd name="connsiteX213" fmla="*/ 2481318 w 5052781"/>
              <a:gd name="connsiteY213" fmla="*/ 2676883 h 5023998"/>
              <a:gd name="connsiteX214" fmla="*/ 2362049 w 5052781"/>
              <a:gd name="connsiteY214" fmla="*/ 2796153 h 5023998"/>
              <a:gd name="connsiteX215" fmla="*/ 2250730 w 5052781"/>
              <a:gd name="connsiteY215" fmla="*/ 2875666 h 5023998"/>
              <a:gd name="connsiteX216" fmla="*/ 2117939 w 5052781"/>
              <a:gd name="connsiteY216" fmla="*/ 2935281 h 5023998"/>
              <a:gd name="connsiteX217" fmla="*/ 1932678 w 5052781"/>
              <a:gd name="connsiteY217" fmla="*/ 2979033 h 5023998"/>
              <a:gd name="connsiteX218" fmla="*/ 1702090 w 5052781"/>
              <a:gd name="connsiteY218" fmla="*/ 2986984 h 5023998"/>
              <a:gd name="connsiteX219" fmla="*/ 1535113 w 5052781"/>
              <a:gd name="connsiteY219" fmla="*/ 2947228 h 5023998"/>
              <a:gd name="connsiteX220" fmla="*/ 1451644 w 5052781"/>
              <a:gd name="connsiteY220" fmla="*/ 2867715 h 5023998"/>
              <a:gd name="connsiteX221" fmla="*/ 1384080 w 5052781"/>
              <a:gd name="connsiteY221" fmla="*/ 2780250 h 5023998"/>
              <a:gd name="connsiteX222" fmla="*/ 1320428 w 5052781"/>
              <a:gd name="connsiteY222" fmla="*/ 2653029 h 5023998"/>
              <a:gd name="connsiteX223" fmla="*/ 1256817 w 5052781"/>
              <a:gd name="connsiteY223" fmla="*/ 2509906 h 5023998"/>
              <a:gd name="connsiteX224" fmla="*/ 1209109 w 5052781"/>
              <a:gd name="connsiteY224" fmla="*/ 2358831 h 5023998"/>
              <a:gd name="connsiteX225" fmla="*/ 1153450 w 5052781"/>
              <a:gd name="connsiteY225" fmla="*/ 2183903 h 5023998"/>
              <a:gd name="connsiteX226" fmla="*/ 1065986 w 5052781"/>
              <a:gd name="connsiteY226" fmla="*/ 1977169 h 5023998"/>
              <a:gd name="connsiteX227" fmla="*/ 970570 w 5052781"/>
              <a:gd name="connsiteY227" fmla="*/ 1881753 h 5023998"/>
              <a:gd name="connsiteX228" fmla="*/ 867203 w 5052781"/>
              <a:gd name="connsiteY228" fmla="*/ 1857899 h 5023998"/>
              <a:gd name="connsiteX229" fmla="*/ 774976 w 5052781"/>
              <a:gd name="connsiteY229" fmla="*/ 1890512 h 5023998"/>
              <a:gd name="connsiteX230" fmla="*/ 724080 w 5052781"/>
              <a:gd name="connsiteY230" fmla="*/ 1937412 h 5023998"/>
              <a:gd name="connsiteX231" fmla="*/ 700226 w 5052781"/>
              <a:gd name="connsiteY231" fmla="*/ 2032828 h 5023998"/>
              <a:gd name="connsiteX232" fmla="*/ 724080 w 5052781"/>
              <a:gd name="connsiteY232" fmla="*/ 2160049 h 5023998"/>
              <a:gd name="connsiteX233" fmla="*/ 787690 w 5052781"/>
              <a:gd name="connsiteY233" fmla="*/ 2287269 h 5023998"/>
              <a:gd name="connsiteX234" fmla="*/ 891057 w 5052781"/>
              <a:gd name="connsiteY234" fmla="*/ 2390636 h 5023998"/>
              <a:gd name="connsiteX235" fmla="*/ 1026229 w 5052781"/>
              <a:gd name="connsiteY235" fmla="*/ 2549663 h 5023998"/>
              <a:gd name="connsiteX236" fmla="*/ 1105743 w 5052781"/>
              <a:gd name="connsiteY236" fmla="*/ 2660981 h 5023998"/>
              <a:gd name="connsiteX237" fmla="*/ 1169353 w 5052781"/>
              <a:gd name="connsiteY237" fmla="*/ 2804104 h 5023998"/>
              <a:gd name="connsiteX238" fmla="*/ 1217061 w 5052781"/>
              <a:gd name="connsiteY238" fmla="*/ 3002887 h 5023998"/>
              <a:gd name="connsiteX239" fmla="*/ 1209109 w 5052781"/>
              <a:gd name="connsiteY239" fmla="*/ 3193718 h 5023998"/>
              <a:gd name="connsiteX240" fmla="*/ 1145499 w 5052781"/>
              <a:gd name="connsiteY240" fmla="*/ 3368647 h 5023998"/>
              <a:gd name="connsiteX241" fmla="*/ 994424 w 5052781"/>
              <a:gd name="connsiteY241" fmla="*/ 3503819 h 5023998"/>
              <a:gd name="connsiteX242" fmla="*/ 851301 w 5052781"/>
              <a:gd name="connsiteY242" fmla="*/ 3559478 h 5023998"/>
              <a:gd name="connsiteX243" fmla="*/ 676372 w 5052781"/>
              <a:gd name="connsiteY243" fmla="*/ 3575381 h 5023998"/>
              <a:gd name="connsiteX244" fmla="*/ 499870 w 5052781"/>
              <a:gd name="connsiteY244" fmla="*/ 3505393 h 5023998"/>
              <a:gd name="connsiteX245" fmla="*/ 374223 w 5052781"/>
              <a:gd name="connsiteY245" fmla="*/ 3432257 h 5023998"/>
              <a:gd name="connsiteX246" fmla="*/ 247002 w 5052781"/>
              <a:gd name="connsiteY246" fmla="*/ 3352744 h 5023998"/>
              <a:gd name="connsiteX247" fmla="*/ 126158 w 5052781"/>
              <a:gd name="connsiteY247" fmla="*/ 3257329 h 5023998"/>
              <a:gd name="connsiteX248" fmla="*/ 511 w 5052781"/>
              <a:gd name="connsiteY248" fmla="*/ 3138059 h 5023998"/>
              <a:gd name="connsiteX249" fmla="*/ 175440 w 5052781"/>
              <a:gd name="connsiteY249" fmla="*/ 2955179 h 5023998"/>
              <a:gd name="connsiteX250" fmla="*/ 215196 w 5052781"/>
              <a:gd name="connsiteY250" fmla="*/ 2994936 h 5023998"/>
              <a:gd name="connsiteX251" fmla="*/ 342417 w 5052781"/>
              <a:gd name="connsiteY251" fmla="*/ 3098303 h 5023998"/>
              <a:gd name="connsiteX252" fmla="*/ 445784 w 5052781"/>
              <a:gd name="connsiteY252" fmla="*/ 3193718 h 5023998"/>
              <a:gd name="connsiteX253" fmla="*/ 565054 w 5052781"/>
              <a:gd name="connsiteY253" fmla="*/ 3265280 h 5023998"/>
              <a:gd name="connsiteX254" fmla="*/ 741639 w 5052781"/>
              <a:gd name="connsiteY254" fmla="*/ 3298659 h 5023998"/>
              <a:gd name="connsiteX255" fmla="*/ 875155 w 5052781"/>
              <a:gd name="connsiteY255" fmla="*/ 3241426 h 5023998"/>
              <a:gd name="connsiteX256" fmla="*/ 954668 w 5052781"/>
              <a:gd name="connsiteY256" fmla="*/ 3153962 h 5023998"/>
              <a:gd name="connsiteX257" fmla="*/ 970570 w 5052781"/>
              <a:gd name="connsiteY257" fmla="*/ 3010838 h 5023998"/>
              <a:gd name="connsiteX258" fmla="*/ 930814 w 5052781"/>
              <a:gd name="connsiteY258" fmla="*/ 2859763 h 5023998"/>
              <a:gd name="connsiteX259" fmla="*/ 835398 w 5052781"/>
              <a:gd name="connsiteY259" fmla="*/ 2716640 h 5023998"/>
              <a:gd name="connsiteX260" fmla="*/ 716129 w 5052781"/>
              <a:gd name="connsiteY260" fmla="*/ 2573516 h 5023998"/>
              <a:gd name="connsiteX261" fmla="*/ 588908 w 5052781"/>
              <a:gd name="connsiteY261" fmla="*/ 2414490 h 5023998"/>
              <a:gd name="connsiteX262" fmla="*/ 509395 w 5052781"/>
              <a:gd name="connsiteY262" fmla="*/ 2207756 h 5023998"/>
              <a:gd name="connsiteX263" fmla="*/ 477589 w 5052781"/>
              <a:gd name="connsiteY263" fmla="*/ 1945363 h 5023998"/>
              <a:gd name="connsiteX264" fmla="*/ 541200 w 5052781"/>
              <a:gd name="connsiteY264" fmla="*/ 1778386 h 5023998"/>
              <a:gd name="connsiteX265" fmla="*/ 684323 w 5052781"/>
              <a:gd name="connsiteY265" fmla="*/ 1651165 h 5023998"/>
              <a:gd name="connsiteX266" fmla="*/ 891057 w 5052781"/>
              <a:gd name="connsiteY266" fmla="*/ 1603457 h 5023998"/>
              <a:gd name="connsiteX267" fmla="*/ 1026229 w 5052781"/>
              <a:gd name="connsiteY267" fmla="*/ 1643214 h 5023998"/>
              <a:gd name="connsiteX268" fmla="*/ 1162975 w 5052781"/>
              <a:gd name="connsiteY268" fmla="*/ 1755339 h 5023998"/>
              <a:gd name="connsiteX269" fmla="*/ 1272720 w 5052781"/>
              <a:gd name="connsiteY269" fmla="*/ 1929461 h 5023998"/>
              <a:gd name="connsiteX270" fmla="*/ 1393605 w 5052781"/>
              <a:gd name="connsiteY270" fmla="*/ 2187091 h 5023998"/>
              <a:gd name="connsiteX271" fmla="*/ 1471503 w 5052781"/>
              <a:gd name="connsiteY271" fmla="*/ 2422442 h 5023998"/>
              <a:gd name="connsiteX272" fmla="*/ 1551016 w 5052781"/>
              <a:gd name="connsiteY272" fmla="*/ 2621224 h 5023998"/>
              <a:gd name="connsiteX273" fmla="*/ 1646431 w 5052781"/>
              <a:gd name="connsiteY273" fmla="*/ 2740494 h 5023998"/>
              <a:gd name="connsiteX274" fmla="*/ 1773652 w 5052781"/>
              <a:gd name="connsiteY274" fmla="*/ 2764348 h 5023998"/>
              <a:gd name="connsiteX275" fmla="*/ 1929489 w 5052781"/>
              <a:gd name="connsiteY275" fmla="*/ 2734116 h 5023998"/>
              <a:gd name="connsiteX276" fmla="*/ 2079756 w 5052781"/>
              <a:gd name="connsiteY276" fmla="*/ 2688789 h 5023998"/>
              <a:gd name="connsiteX277" fmla="*/ 2210974 w 5052781"/>
              <a:gd name="connsiteY277" fmla="*/ 2613273 h 5023998"/>
              <a:gd name="connsiteX278" fmla="*/ 2298438 w 5052781"/>
              <a:gd name="connsiteY278" fmla="*/ 2517857 h 5023998"/>
              <a:gd name="connsiteX279" fmla="*/ 2306389 w 5052781"/>
              <a:gd name="connsiteY279" fmla="*/ 2414490 h 5023998"/>
              <a:gd name="connsiteX280" fmla="*/ 2258682 w 5052781"/>
              <a:gd name="connsiteY280" fmla="*/ 2295221 h 5023998"/>
              <a:gd name="connsiteX281" fmla="*/ 2131461 w 5052781"/>
              <a:gd name="connsiteY281" fmla="*/ 2223659 h 5023998"/>
              <a:gd name="connsiteX282" fmla="*/ 1938248 w 5052781"/>
              <a:gd name="connsiteY282" fmla="*/ 2151290 h 5023998"/>
              <a:gd name="connsiteX283" fmla="*/ 1725944 w 5052781"/>
              <a:gd name="connsiteY283" fmla="*/ 2080536 h 5023998"/>
              <a:gd name="connsiteX284" fmla="*/ 1558967 w 5052781"/>
              <a:gd name="connsiteY284" fmla="*/ 1993071 h 5023998"/>
              <a:gd name="connsiteX285" fmla="*/ 1479454 w 5052781"/>
              <a:gd name="connsiteY285" fmla="*/ 1865850 h 5023998"/>
              <a:gd name="connsiteX286" fmla="*/ 1455600 w 5052781"/>
              <a:gd name="connsiteY286" fmla="*/ 1690922 h 5023998"/>
              <a:gd name="connsiteX287" fmla="*/ 1515256 w 5052781"/>
              <a:gd name="connsiteY287" fmla="*/ 1535084 h 5023998"/>
              <a:gd name="connsiteX288" fmla="*/ 1598723 w 5052781"/>
              <a:gd name="connsiteY288" fmla="*/ 1444431 h 5023998"/>
              <a:gd name="connsiteX289" fmla="*/ 1710042 w 5052781"/>
              <a:gd name="connsiteY289" fmla="*/ 1372869 h 5023998"/>
              <a:gd name="connsiteX290" fmla="*/ 1869068 w 5052781"/>
              <a:gd name="connsiteY290" fmla="*/ 1309259 h 5023998"/>
              <a:gd name="connsiteX291" fmla="*/ 2051948 w 5052781"/>
              <a:gd name="connsiteY291" fmla="*/ 1213843 h 5023998"/>
              <a:gd name="connsiteX292" fmla="*/ 2091704 w 5052781"/>
              <a:gd name="connsiteY292" fmla="*/ 1078671 h 5023998"/>
              <a:gd name="connsiteX293" fmla="*/ 2020143 w 5052781"/>
              <a:gd name="connsiteY293" fmla="*/ 975304 h 5023998"/>
              <a:gd name="connsiteX294" fmla="*/ 1878593 w 5052781"/>
              <a:gd name="connsiteY294" fmla="*/ 906932 h 5023998"/>
              <a:gd name="connsiteX295" fmla="*/ 1686188 w 5052781"/>
              <a:gd name="connsiteY295" fmla="*/ 824229 h 5023998"/>
              <a:gd name="connsiteX296" fmla="*/ 1558967 w 5052781"/>
              <a:gd name="connsiteY296" fmla="*/ 760619 h 5023998"/>
              <a:gd name="connsiteX297" fmla="*/ 1503308 w 5052781"/>
              <a:gd name="connsiteY297" fmla="*/ 625447 h 5023998"/>
              <a:gd name="connsiteX298" fmla="*/ 1543064 w 5052781"/>
              <a:gd name="connsiteY298" fmla="*/ 482323 h 5023998"/>
              <a:gd name="connsiteX299" fmla="*/ 1647239 w 5052781"/>
              <a:gd name="connsiteY299" fmla="*/ 369431 h 5023998"/>
              <a:gd name="connsiteX300" fmla="*/ 1817405 w 5052781"/>
              <a:gd name="connsiteY300" fmla="*/ 244592 h 5023998"/>
              <a:gd name="connsiteX301" fmla="*/ 2083753 w 5052781"/>
              <a:gd name="connsiteY301" fmla="*/ 108612 h 5023998"/>
              <a:gd name="connsiteX302" fmla="*/ 2331009 w 5052781"/>
              <a:gd name="connsiteY302" fmla="*/ 41047 h 5023998"/>
              <a:gd name="connsiteX303" fmla="*/ 2600588 w 5052781"/>
              <a:gd name="connsiteY303" fmla="*/ 5245 h 5023998"/>
              <a:gd name="connsiteX304" fmla="*/ 2738197 w 5052781"/>
              <a:gd name="connsiteY304" fmla="*/ 26 h 5023998"/>
              <a:gd name="connsiteX0" fmla="*/ 2738197 w 5052781"/>
              <a:gd name="connsiteY0" fmla="*/ 26 h 5023998"/>
              <a:gd name="connsiteX1" fmla="*/ 2878883 w 5052781"/>
              <a:gd name="connsiteY1" fmla="*/ 5245 h 5023998"/>
              <a:gd name="connsiteX2" fmla="*/ 3173082 w 5052781"/>
              <a:gd name="connsiteY2" fmla="*/ 52953 h 5023998"/>
              <a:gd name="connsiteX3" fmla="*/ 3371864 w 5052781"/>
              <a:gd name="connsiteY3" fmla="*/ 124515 h 5023998"/>
              <a:gd name="connsiteX4" fmla="*/ 3546793 w 5052781"/>
              <a:gd name="connsiteY4" fmla="*/ 211979 h 5023998"/>
              <a:gd name="connsiteX5" fmla="*/ 3664448 w 5052781"/>
              <a:gd name="connsiteY5" fmla="*/ 323297 h 5023998"/>
              <a:gd name="connsiteX6" fmla="*/ 3761478 w 5052781"/>
              <a:gd name="connsiteY6" fmla="*/ 514129 h 5023998"/>
              <a:gd name="connsiteX7" fmla="*/ 3761478 w 5052781"/>
              <a:gd name="connsiteY7" fmla="*/ 720863 h 5023998"/>
              <a:gd name="connsiteX8" fmla="*/ 3713770 w 5052781"/>
              <a:gd name="connsiteY8" fmla="*/ 856035 h 5023998"/>
              <a:gd name="connsiteX9" fmla="*/ 3634257 w 5052781"/>
              <a:gd name="connsiteY9" fmla="*/ 1015061 h 5023998"/>
              <a:gd name="connsiteX10" fmla="*/ 3560273 w 5052781"/>
              <a:gd name="connsiteY10" fmla="*/ 1117619 h 5023998"/>
              <a:gd name="connsiteX11" fmla="*/ 3435475 w 5052781"/>
              <a:gd name="connsiteY11" fmla="*/ 1253600 h 5023998"/>
              <a:gd name="connsiteX12" fmla="*/ 3284400 w 5052781"/>
              <a:gd name="connsiteY12" fmla="*/ 1404675 h 5023998"/>
              <a:gd name="connsiteX13" fmla="*/ 3196936 w 5052781"/>
              <a:gd name="connsiteY13" fmla="*/ 1547798 h 5023998"/>
              <a:gd name="connsiteX14" fmla="*/ 3196936 w 5052781"/>
              <a:gd name="connsiteY14" fmla="*/ 1651165 h 5023998"/>
              <a:gd name="connsiteX15" fmla="*/ 3252595 w 5052781"/>
              <a:gd name="connsiteY15" fmla="*/ 1690922 h 5023998"/>
              <a:gd name="connsiteX16" fmla="*/ 3348010 w 5052781"/>
              <a:gd name="connsiteY16" fmla="*/ 1706824 h 5023998"/>
              <a:gd name="connsiteX17" fmla="*/ 3475231 w 5052781"/>
              <a:gd name="connsiteY17" fmla="*/ 1682970 h 5023998"/>
              <a:gd name="connsiteX18" fmla="*/ 3578598 w 5052781"/>
              <a:gd name="connsiteY18" fmla="*/ 1651972 h 5023998"/>
              <a:gd name="connsiteX19" fmla="*/ 3697868 w 5052781"/>
              <a:gd name="connsiteY19" fmla="*/ 1611409 h 5023998"/>
              <a:gd name="connsiteX20" fmla="*/ 3904602 w 5052781"/>
              <a:gd name="connsiteY20" fmla="*/ 1555749 h 5023998"/>
              <a:gd name="connsiteX21" fmla="*/ 4082678 w 5052781"/>
              <a:gd name="connsiteY21" fmla="*/ 1536699 h 5023998"/>
              <a:gd name="connsiteX22" fmla="*/ 4294216 w 5052781"/>
              <a:gd name="connsiteY22" fmla="*/ 1531896 h 5023998"/>
              <a:gd name="connsiteX23" fmla="*/ 4492998 w 5052781"/>
              <a:gd name="connsiteY23" fmla="*/ 1555749 h 5023998"/>
              <a:gd name="connsiteX24" fmla="*/ 4691781 w 5052781"/>
              <a:gd name="connsiteY24" fmla="*/ 1619360 h 5023998"/>
              <a:gd name="connsiteX25" fmla="*/ 4882612 w 5052781"/>
              <a:gd name="connsiteY25" fmla="*/ 1746581 h 5023998"/>
              <a:gd name="connsiteX26" fmla="*/ 4985979 w 5052781"/>
              <a:gd name="connsiteY26" fmla="*/ 1913558 h 5023998"/>
              <a:gd name="connsiteX27" fmla="*/ 5017784 w 5052781"/>
              <a:gd name="connsiteY27" fmla="*/ 2080536 h 5023998"/>
              <a:gd name="connsiteX28" fmla="*/ 4946223 w 5052781"/>
              <a:gd name="connsiteY28" fmla="*/ 2247513 h 5023998"/>
              <a:gd name="connsiteX29" fmla="*/ 4834904 w 5052781"/>
              <a:gd name="connsiteY29" fmla="*/ 2382685 h 5023998"/>
              <a:gd name="connsiteX30" fmla="*/ 4691781 w 5052781"/>
              <a:gd name="connsiteY30" fmla="*/ 2486052 h 5023998"/>
              <a:gd name="connsiteX31" fmla="*/ 4524803 w 5052781"/>
              <a:gd name="connsiteY31" fmla="*/ 2557614 h 5023998"/>
              <a:gd name="connsiteX32" fmla="*/ 4294216 w 5052781"/>
              <a:gd name="connsiteY32" fmla="*/ 2662554 h 5023998"/>
              <a:gd name="connsiteX33" fmla="*/ 4117796 w 5052781"/>
              <a:gd name="connsiteY33" fmla="*/ 2772299 h 5023998"/>
              <a:gd name="connsiteX34" fmla="*/ 4024679 w 5052781"/>
              <a:gd name="connsiteY34" fmla="*/ 2902750 h 5023998"/>
              <a:gd name="connsiteX35" fmla="*/ 3952309 w 5052781"/>
              <a:gd name="connsiteY35" fmla="*/ 3114205 h 5023998"/>
              <a:gd name="connsiteX36" fmla="*/ 3956223 w 5052781"/>
              <a:gd name="connsiteY36" fmla="*/ 3350363 h 5023998"/>
              <a:gd name="connsiteX37" fmla="*/ 3971319 w 5052781"/>
              <a:gd name="connsiteY37" fmla="*/ 3503819 h 5023998"/>
              <a:gd name="connsiteX38" fmla="*/ 3936407 w 5052781"/>
              <a:gd name="connsiteY38" fmla="*/ 3718504 h 5023998"/>
              <a:gd name="connsiteX39" fmla="*/ 3920504 w 5052781"/>
              <a:gd name="connsiteY39" fmla="*/ 3861628 h 5023998"/>
              <a:gd name="connsiteX40" fmla="*/ 3987345 w 5052781"/>
              <a:gd name="connsiteY40" fmla="*/ 3955387 h 5023998"/>
              <a:gd name="connsiteX41" fmla="*/ 4187701 w 5052781"/>
              <a:gd name="connsiteY41" fmla="*/ 3931616 h 5023998"/>
              <a:gd name="connsiteX42" fmla="*/ 4389590 w 5052781"/>
              <a:gd name="connsiteY42" fmla="*/ 3887863 h 5023998"/>
              <a:gd name="connsiteX43" fmla="*/ 4667927 w 5052781"/>
              <a:gd name="connsiteY43" fmla="*/ 3869579 h 5023998"/>
              <a:gd name="connsiteX44" fmla="*/ 4866709 w 5052781"/>
              <a:gd name="connsiteY44" fmla="*/ 3917287 h 5023998"/>
              <a:gd name="connsiteX45" fmla="*/ 4986745 w 5052781"/>
              <a:gd name="connsiteY45" fmla="*/ 4028563 h 5023998"/>
              <a:gd name="connsiteX46" fmla="*/ 5049589 w 5052781"/>
              <a:gd name="connsiteY46" fmla="*/ 4219436 h 5023998"/>
              <a:gd name="connsiteX47" fmla="*/ 5033687 w 5052781"/>
              <a:gd name="connsiteY47" fmla="*/ 4426170 h 5023998"/>
              <a:gd name="connsiteX48" fmla="*/ 4949412 w 5052781"/>
              <a:gd name="connsiteY48" fmla="*/ 4612239 h 5023998"/>
              <a:gd name="connsiteX49" fmla="*/ 4771294 w 5052781"/>
              <a:gd name="connsiteY49" fmla="*/ 4744223 h 5023998"/>
              <a:gd name="connsiteX50" fmla="*/ 4580463 w 5052781"/>
              <a:gd name="connsiteY50" fmla="*/ 4823736 h 5023998"/>
              <a:gd name="connsiteX51" fmla="*/ 4346685 w 5052781"/>
              <a:gd name="connsiteY51" fmla="*/ 4892108 h 5023998"/>
              <a:gd name="connsiteX52" fmla="*/ 4111336 w 5052781"/>
              <a:gd name="connsiteY52" fmla="*/ 4935054 h 5023998"/>
              <a:gd name="connsiteX53" fmla="*/ 3840991 w 5052781"/>
              <a:gd name="connsiteY53" fmla="*/ 4943005 h 5023998"/>
              <a:gd name="connsiteX54" fmla="*/ 3586549 w 5052781"/>
              <a:gd name="connsiteY54" fmla="*/ 4935054 h 5023998"/>
              <a:gd name="connsiteX55" fmla="*/ 3268497 w 5052781"/>
              <a:gd name="connsiteY55" fmla="*/ 4895297 h 5023998"/>
              <a:gd name="connsiteX56" fmla="*/ 2958396 w 5052781"/>
              <a:gd name="connsiteY56" fmla="*/ 4863492 h 5023998"/>
              <a:gd name="connsiteX57" fmla="*/ 2608539 w 5052781"/>
              <a:gd name="connsiteY57" fmla="*/ 4863492 h 5023998"/>
              <a:gd name="connsiteX58" fmla="*/ 2266633 w 5052781"/>
              <a:gd name="connsiteY58" fmla="*/ 4887346 h 5023998"/>
              <a:gd name="connsiteX59" fmla="*/ 1869068 w 5052781"/>
              <a:gd name="connsiteY59" fmla="*/ 4943812 h 5023998"/>
              <a:gd name="connsiteX60" fmla="*/ 1558159 w 5052781"/>
              <a:gd name="connsiteY60" fmla="*/ 4987524 h 5023998"/>
              <a:gd name="connsiteX61" fmla="*/ 1299763 w 5052781"/>
              <a:gd name="connsiteY61" fmla="*/ 5017756 h 5023998"/>
              <a:gd name="connsiteX62" fmla="*/ 1042132 w 5052781"/>
              <a:gd name="connsiteY62" fmla="*/ 5022518 h 5023998"/>
              <a:gd name="connsiteX63" fmla="*/ 819496 w 5052781"/>
              <a:gd name="connsiteY63" fmla="*/ 4998664 h 5023998"/>
              <a:gd name="connsiteX64" fmla="*/ 684986 w 5052781"/>
              <a:gd name="connsiteY64" fmla="*/ 4941639 h 5023998"/>
              <a:gd name="connsiteX65" fmla="*/ 644029 w 5052781"/>
              <a:gd name="connsiteY65" fmla="*/ 4915823 h 5023998"/>
              <a:gd name="connsiteX66" fmla="*/ 643966 w 5052781"/>
              <a:gd name="connsiteY66" fmla="*/ 4915699 h 5023998"/>
              <a:gd name="connsiteX67" fmla="*/ 631039 w 5052781"/>
              <a:gd name="connsiteY67" fmla="*/ 4908525 h 5023998"/>
              <a:gd name="connsiteX68" fmla="*/ 575390 w 5052781"/>
              <a:gd name="connsiteY68" fmla="*/ 4857923 h 5023998"/>
              <a:gd name="connsiteX69" fmla="*/ 464072 w 5052781"/>
              <a:gd name="connsiteY69" fmla="*/ 4746604 h 5023998"/>
              <a:gd name="connsiteX70" fmla="*/ 383752 w 5052781"/>
              <a:gd name="connsiteY70" fmla="*/ 4589960 h 5023998"/>
              <a:gd name="connsiteX71" fmla="*/ 383751 w 5052781"/>
              <a:gd name="connsiteY71" fmla="*/ 4400702 h 5023998"/>
              <a:gd name="connsiteX72" fmla="*/ 448169 w 5052781"/>
              <a:gd name="connsiteY72" fmla="*/ 4253624 h 5023998"/>
              <a:gd name="connsiteX73" fmla="*/ 592100 w 5052781"/>
              <a:gd name="connsiteY73" fmla="*/ 4102549 h 5023998"/>
              <a:gd name="connsiteX74" fmla="*/ 742368 w 5052781"/>
              <a:gd name="connsiteY74" fmla="*/ 3983279 h 5023998"/>
              <a:gd name="connsiteX75" fmla="*/ 941150 w 5052781"/>
              <a:gd name="connsiteY75" fmla="*/ 3864009 h 5023998"/>
              <a:gd name="connsiteX76" fmla="*/ 1195592 w 5052781"/>
              <a:gd name="connsiteY76" fmla="*/ 3744740 h 5023998"/>
              <a:gd name="connsiteX77" fmla="*/ 1394374 w 5052781"/>
              <a:gd name="connsiteY77" fmla="*/ 3681129 h 5023998"/>
              <a:gd name="connsiteX78" fmla="*/ 1601108 w 5052781"/>
              <a:gd name="connsiteY78" fmla="*/ 3641373 h 5023998"/>
              <a:gd name="connsiteX79" fmla="*/ 1807842 w 5052781"/>
              <a:gd name="connsiteY79" fmla="*/ 3617519 h 5023998"/>
              <a:gd name="connsiteX80" fmla="*/ 1990722 w 5052781"/>
              <a:gd name="connsiteY80" fmla="*/ 3641373 h 5023998"/>
              <a:gd name="connsiteX81" fmla="*/ 2157700 w 5052781"/>
              <a:gd name="connsiteY81" fmla="*/ 3728838 h 5023998"/>
              <a:gd name="connsiteX82" fmla="*/ 2269018 w 5052781"/>
              <a:gd name="connsiteY82" fmla="*/ 3871961 h 5023998"/>
              <a:gd name="connsiteX83" fmla="*/ 2324677 w 5052781"/>
              <a:gd name="connsiteY83" fmla="*/ 4054841 h 5023998"/>
              <a:gd name="connsiteX84" fmla="*/ 2316726 w 5052781"/>
              <a:gd name="connsiteY84" fmla="*/ 4182062 h 5023998"/>
              <a:gd name="connsiteX85" fmla="*/ 2229261 w 5052781"/>
              <a:gd name="connsiteY85" fmla="*/ 4301331 h 5023998"/>
              <a:gd name="connsiteX86" fmla="*/ 2102041 w 5052781"/>
              <a:gd name="connsiteY86" fmla="*/ 4380845 h 5023998"/>
              <a:gd name="connsiteX87" fmla="*/ 1911209 w 5052781"/>
              <a:gd name="connsiteY87" fmla="*/ 4428552 h 5023998"/>
              <a:gd name="connsiteX88" fmla="*/ 1688573 w 5052781"/>
              <a:gd name="connsiteY88" fmla="*/ 4428552 h 5023998"/>
              <a:gd name="connsiteX89" fmla="*/ 1450034 w 5052781"/>
              <a:gd name="connsiteY89" fmla="*/ 4452406 h 5023998"/>
              <a:gd name="connsiteX90" fmla="*/ 1283056 w 5052781"/>
              <a:gd name="connsiteY90" fmla="*/ 4523968 h 5023998"/>
              <a:gd name="connsiteX91" fmla="*/ 1156643 w 5052781"/>
              <a:gd name="connsiteY91" fmla="*/ 4625761 h 5023998"/>
              <a:gd name="connsiteX92" fmla="*/ 1112082 w 5052781"/>
              <a:gd name="connsiteY92" fmla="*/ 4694983 h 5023998"/>
              <a:gd name="connsiteX93" fmla="*/ 1101121 w 5052781"/>
              <a:gd name="connsiteY93" fmla="*/ 4728062 h 5023998"/>
              <a:gd name="connsiteX94" fmla="*/ 1060851 w 5052781"/>
              <a:gd name="connsiteY94" fmla="*/ 4720492 h 5023998"/>
              <a:gd name="connsiteX95" fmla="*/ 977796 w 5052781"/>
              <a:gd name="connsiteY95" fmla="*/ 4714032 h 5023998"/>
              <a:gd name="connsiteX96" fmla="*/ 884638 w 5052781"/>
              <a:gd name="connsiteY96" fmla="*/ 4685375 h 5023998"/>
              <a:gd name="connsiteX97" fmla="*/ 841772 w 5052781"/>
              <a:gd name="connsiteY97" fmla="*/ 4670483 h 5023998"/>
              <a:gd name="connsiteX98" fmla="*/ 852775 w 5052781"/>
              <a:gd name="connsiteY98" fmla="*/ 4629592 h 5023998"/>
              <a:gd name="connsiteX99" fmla="*/ 868780 w 5052781"/>
              <a:gd name="connsiteY99" fmla="*/ 4579668 h 5023998"/>
              <a:gd name="connsiteX100" fmla="*/ 917296 w 5052781"/>
              <a:gd name="connsiteY100" fmla="*/ 4492163 h 5023998"/>
              <a:gd name="connsiteX101" fmla="*/ 1036566 w 5052781"/>
              <a:gd name="connsiteY101" fmla="*/ 4388796 h 5023998"/>
              <a:gd name="connsiteX102" fmla="*/ 1211494 w 5052781"/>
              <a:gd name="connsiteY102" fmla="*/ 4301331 h 5023998"/>
              <a:gd name="connsiteX103" fmla="*/ 1370520 w 5052781"/>
              <a:gd name="connsiteY103" fmla="*/ 4262382 h 5023998"/>
              <a:gd name="connsiteX104" fmla="*/ 1521595 w 5052781"/>
              <a:gd name="connsiteY104" fmla="*/ 4245672 h 5023998"/>
              <a:gd name="connsiteX105" fmla="*/ 1712427 w 5052781"/>
              <a:gd name="connsiteY105" fmla="*/ 4245672 h 5023998"/>
              <a:gd name="connsiteX106" fmla="*/ 1879404 w 5052781"/>
              <a:gd name="connsiteY106" fmla="*/ 4245672 h 5023998"/>
              <a:gd name="connsiteX107" fmla="*/ 1974820 w 5052781"/>
              <a:gd name="connsiteY107" fmla="*/ 4197965 h 5023998"/>
              <a:gd name="connsiteX108" fmla="*/ 2062284 w 5052781"/>
              <a:gd name="connsiteY108" fmla="*/ 4102549 h 5023998"/>
              <a:gd name="connsiteX109" fmla="*/ 2070235 w 5052781"/>
              <a:gd name="connsiteY109" fmla="*/ 4007133 h 5023998"/>
              <a:gd name="connsiteX110" fmla="*/ 2030479 w 5052781"/>
              <a:gd name="connsiteY110" fmla="*/ 3927620 h 5023998"/>
              <a:gd name="connsiteX111" fmla="*/ 1879404 w 5052781"/>
              <a:gd name="connsiteY111" fmla="*/ 3864010 h 5023998"/>
              <a:gd name="connsiteX112" fmla="*/ 1696524 w 5052781"/>
              <a:gd name="connsiteY112" fmla="*/ 3856058 h 5023998"/>
              <a:gd name="connsiteX113" fmla="*/ 1434131 w 5052781"/>
              <a:gd name="connsiteY113" fmla="*/ 3879912 h 5023998"/>
              <a:gd name="connsiteX114" fmla="*/ 1219446 w 5052781"/>
              <a:gd name="connsiteY114" fmla="*/ 3943523 h 5023998"/>
              <a:gd name="connsiteX115" fmla="*/ 1068371 w 5052781"/>
              <a:gd name="connsiteY115" fmla="*/ 4023036 h 5023998"/>
              <a:gd name="connsiteX116" fmla="*/ 909345 w 5052781"/>
              <a:gd name="connsiteY116" fmla="*/ 4126403 h 5023998"/>
              <a:gd name="connsiteX117" fmla="*/ 766221 w 5052781"/>
              <a:gd name="connsiteY117" fmla="*/ 4245672 h 5023998"/>
              <a:gd name="connsiteX118" fmla="*/ 670806 w 5052781"/>
              <a:gd name="connsiteY118" fmla="*/ 4364942 h 5023998"/>
              <a:gd name="connsiteX119" fmla="*/ 670806 w 5052781"/>
              <a:gd name="connsiteY119" fmla="*/ 4508065 h 5023998"/>
              <a:gd name="connsiteX120" fmla="*/ 739178 w 5052781"/>
              <a:gd name="connsiteY120" fmla="*/ 4609859 h 5023998"/>
              <a:gd name="connsiteX121" fmla="*/ 768670 w 5052781"/>
              <a:gd name="connsiteY121" fmla="*/ 4634019 h 5023998"/>
              <a:gd name="connsiteX122" fmla="*/ 784573 w 5052781"/>
              <a:gd name="connsiteY122" fmla="*/ 4647223 h 5023998"/>
              <a:gd name="connsiteX123" fmla="*/ 792698 w 5052781"/>
              <a:gd name="connsiteY123" fmla="*/ 4649902 h 5023998"/>
              <a:gd name="connsiteX124" fmla="*/ 851301 w 5052781"/>
              <a:gd name="connsiteY124" fmla="*/ 4680612 h 5023998"/>
              <a:gd name="connsiteX125" fmla="*/ 1018278 w 5052781"/>
              <a:gd name="connsiteY125" fmla="*/ 4728320 h 5023998"/>
              <a:gd name="connsiteX126" fmla="*/ 1137548 w 5052781"/>
              <a:gd name="connsiteY126" fmla="*/ 4743415 h 5023998"/>
              <a:gd name="connsiteX127" fmla="*/ 1272720 w 5052781"/>
              <a:gd name="connsiteY127" fmla="*/ 4744223 h 5023998"/>
              <a:gd name="connsiteX128" fmla="*/ 1495356 w 5052781"/>
              <a:gd name="connsiteY128" fmla="*/ 4728320 h 5023998"/>
              <a:gd name="connsiteX129" fmla="*/ 1795125 w 5052781"/>
              <a:gd name="connsiteY129" fmla="*/ 4694900 h 5023998"/>
              <a:gd name="connsiteX130" fmla="*/ 2083753 w 5052781"/>
              <a:gd name="connsiteY130" fmla="*/ 4656758 h 5023998"/>
              <a:gd name="connsiteX131" fmla="*/ 2373996 w 5052781"/>
              <a:gd name="connsiteY131" fmla="*/ 4623379 h 5023998"/>
              <a:gd name="connsiteX132" fmla="*/ 2727809 w 5052781"/>
              <a:gd name="connsiteY132" fmla="*/ 4601099 h 5023998"/>
              <a:gd name="connsiteX133" fmla="*/ 2942494 w 5052781"/>
              <a:gd name="connsiteY133" fmla="*/ 4601099 h 5023998"/>
              <a:gd name="connsiteX134" fmla="*/ 3220789 w 5052781"/>
              <a:gd name="connsiteY134" fmla="*/ 4624953 h 5023998"/>
              <a:gd name="connsiteX135" fmla="*/ 3467280 w 5052781"/>
              <a:gd name="connsiteY135" fmla="*/ 4648807 h 5023998"/>
              <a:gd name="connsiteX136" fmla="*/ 3777381 w 5052781"/>
              <a:gd name="connsiteY136" fmla="*/ 4680612 h 5023998"/>
              <a:gd name="connsiteX137" fmla="*/ 4143141 w 5052781"/>
              <a:gd name="connsiteY137" fmla="*/ 4688563 h 5023998"/>
              <a:gd name="connsiteX138" fmla="*/ 4413485 w 5052781"/>
              <a:gd name="connsiteY138" fmla="*/ 4632904 h 5023998"/>
              <a:gd name="connsiteX139" fmla="*/ 4588414 w 5052781"/>
              <a:gd name="connsiteY139" fmla="*/ 4553391 h 5023998"/>
              <a:gd name="connsiteX140" fmla="*/ 4715635 w 5052781"/>
              <a:gd name="connsiteY140" fmla="*/ 4457976 h 5023998"/>
              <a:gd name="connsiteX141" fmla="*/ 4772868 w 5052781"/>
              <a:gd name="connsiteY141" fmla="*/ 4329946 h 5023998"/>
              <a:gd name="connsiteX142" fmla="*/ 4771294 w 5052781"/>
              <a:gd name="connsiteY142" fmla="*/ 4179680 h 5023998"/>
              <a:gd name="connsiteX143" fmla="*/ 4612268 w 5052781"/>
              <a:gd name="connsiteY143" fmla="*/ 4108118 h 5023998"/>
              <a:gd name="connsiteX144" fmla="*/ 4357826 w 5052781"/>
              <a:gd name="connsiteY144" fmla="*/ 4131972 h 5023998"/>
              <a:gd name="connsiteX145" fmla="*/ 4063628 w 5052781"/>
              <a:gd name="connsiteY145" fmla="*/ 4195583 h 5023998"/>
              <a:gd name="connsiteX146" fmla="*/ 3862464 w 5052781"/>
              <a:gd name="connsiteY146" fmla="*/ 4197156 h 5023998"/>
              <a:gd name="connsiteX147" fmla="*/ 3712962 w 5052781"/>
              <a:gd name="connsiteY147" fmla="*/ 4145494 h 5023998"/>
              <a:gd name="connsiteX148" fmla="*/ 3666063 w 5052781"/>
              <a:gd name="connsiteY148" fmla="*/ 4036556 h 5023998"/>
              <a:gd name="connsiteX149" fmla="*/ 3674014 w 5052781"/>
              <a:gd name="connsiteY149" fmla="*/ 3877530 h 5023998"/>
              <a:gd name="connsiteX150" fmla="*/ 3713770 w 5052781"/>
              <a:gd name="connsiteY150" fmla="*/ 3734407 h 5023998"/>
              <a:gd name="connsiteX151" fmla="*/ 3753527 w 5052781"/>
              <a:gd name="connsiteY151" fmla="*/ 3559478 h 5023998"/>
              <a:gd name="connsiteX152" fmla="*/ 3745576 w 5052781"/>
              <a:gd name="connsiteY152" fmla="*/ 3424306 h 5023998"/>
              <a:gd name="connsiteX153" fmla="*/ 3713770 w 5052781"/>
              <a:gd name="connsiteY153" fmla="*/ 3217572 h 5023998"/>
              <a:gd name="connsiteX154" fmla="*/ 3745576 w 5052781"/>
              <a:gd name="connsiteY154" fmla="*/ 2994936 h 5023998"/>
              <a:gd name="connsiteX155" fmla="*/ 3864845 w 5052781"/>
              <a:gd name="connsiteY155" fmla="*/ 2732543 h 5023998"/>
              <a:gd name="connsiteX156" fmla="*/ 4023871 w 5052781"/>
              <a:gd name="connsiteY156" fmla="*/ 2589419 h 5023998"/>
              <a:gd name="connsiteX157" fmla="*/ 4182897 w 5052781"/>
              <a:gd name="connsiteY157" fmla="*/ 2501955 h 5023998"/>
              <a:gd name="connsiteX158" fmla="*/ 4357826 w 5052781"/>
              <a:gd name="connsiteY158" fmla="*/ 2406539 h 5023998"/>
              <a:gd name="connsiteX159" fmla="*/ 4556609 w 5052781"/>
              <a:gd name="connsiteY159" fmla="*/ 2295221 h 5023998"/>
              <a:gd name="connsiteX160" fmla="*/ 4659976 w 5052781"/>
              <a:gd name="connsiteY160" fmla="*/ 2215708 h 5023998"/>
              <a:gd name="connsiteX161" fmla="*/ 4731537 w 5052781"/>
              <a:gd name="connsiteY161" fmla="*/ 2064633 h 5023998"/>
              <a:gd name="connsiteX162" fmla="*/ 4699732 w 5052781"/>
              <a:gd name="connsiteY162" fmla="*/ 1945363 h 5023998"/>
              <a:gd name="connsiteX163" fmla="*/ 4612268 w 5052781"/>
              <a:gd name="connsiteY163" fmla="*/ 1849948 h 5023998"/>
              <a:gd name="connsiteX164" fmla="*/ 4477096 w 5052781"/>
              <a:gd name="connsiteY164" fmla="*/ 1778386 h 5023998"/>
              <a:gd name="connsiteX165" fmla="*/ 4262410 w 5052781"/>
              <a:gd name="connsiteY165" fmla="*/ 1738629 h 5023998"/>
              <a:gd name="connsiteX166" fmla="*/ 4079530 w 5052781"/>
              <a:gd name="connsiteY166" fmla="*/ 1746581 h 5023998"/>
              <a:gd name="connsiteX167" fmla="*/ 3856086 w 5052781"/>
              <a:gd name="connsiteY167" fmla="*/ 1772816 h 5023998"/>
              <a:gd name="connsiteX168" fmla="*/ 3624732 w 5052781"/>
              <a:gd name="connsiteY168" fmla="*/ 1851521 h 5023998"/>
              <a:gd name="connsiteX169" fmla="*/ 3355962 w 5052781"/>
              <a:gd name="connsiteY169" fmla="*/ 1929461 h 5023998"/>
              <a:gd name="connsiteX170" fmla="*/ 3136473 w 5052781"/>
              <a:gd name="connsiteY170" fmla="*/ 1911984 h 5023998"/>
              <a:gd name="connsiteX171" fmla="*/ 3006104 w 5052781"/>
              <a:gd name="connsiteY171" fmla="*/ 1841996 h 5023998"/>
              <a:gd name="connsiteX172" fmla="*/ 2939346 w 5052781"/>
              <a:gd name="connsiteY172" fmla="*/ 1734674 h 5023998"/>
              <a:gd name="connsiteX173" fmla="*/ 2910689 w 5052781"/>
              <a:gd name="connsiteY173" fmla="*/ 1579603 h 5023998"/>
              <a:gd name="connsiteX174" fmla="*/ 2958396 w 5052781"/>
              <a:gd name="connsiteY174" fmla="*/ 1404675 h 5023998"/>
              <a:gd name="connsiteX175" fmla="*/ 3077666 w 5052781"/>
              <a:gd name="connsiteY175" fmla="*/ 1237697 h 5023998"/>
              <a:gd name="connsiteX176" fmla="*/ 3204887 w 5052781"/>
              <a:gd name="connsiteY176" fmla="*/ 1118428 h 5023998"/>
              <a:gd name="connsiteX177" fmla="*/ 3332915 w 5052781"/>
              <a:gd name="connsiteY177" fmla="*/ 999965 h 5023998"/>
              <a:gd name="connsiteX178" fmla="*/ 3435475 w 5052781"/>
              <a:gd name="connsiteY178" fmla="*/ 848083 h 5023998"/>
              <a:gd name="connsiteX179" fmla="*/ 3507845 w 5052781"/>
              <a:gd name="connsiteY179" fmla="*/ 684171 h 5023998"/>
              <a:gd name="connsiteX180" fmla="*/ 3505463 w 5052781"/>
              <a:gd name="connsiteY180" fmla="*/ 502181 h 5023998"/>
              <a:gd name="connsiteX181" fmla="*/ 3427523 w 5052781"/>
              <a:gd name="connsiteY181" fmla="*/ 409188 h 5023998"/>
              <a:gd name="connsiteX182" fmla="*/ 3284400 w 5052781"/>
              <a:gd name="connsiteY182" fmla="*/ 315346 h 5023998"/>
              <a:gd name="connsiteX183" fmla="*/ 3093569 w 5052781"/>
              <a:gd name="connsiteY183" fmla="*/ 251736 h 5023998"/>
              <a:gd name="connsiteX184" fmla="*/ 2799370 w 5052781"/>
              <a:gd name="connsiteY184" fmla="*/ 211979 h 5023998"/>
              <a:gd name="connsiteX185" fmla="*/ 2556836 w 5052781"/>
              <a:gd name="connsiteY185" fmla="*/ 226308 h 5023998"/>
              <a:gd name="connsiteX186" fmla="*/ 2314341 w 5052781"/>
              <a:gd name="connsiteY186" fmla="*/ 267638 h 5023998"/>
              <a:gd name="connsiteX187" fmla="*/ 2115558 w 5052781"/>
              <a:gd name="connsiteY187" fmla="*/ 332057 h 5023998"/>
              <a:gd name="connsiteX188" fmla="*/ 1972435 w 5052781"/>
              <a:gd name="connsiteY188" fmla="*/ 402810 h 5023998"/>
              <a:gd name="connsiteX189" fmla="*/ 1861116 w 5052781"/>
              <a:gd name="connsiteY189" fmla="*/ 482323 h 5023998"/>
              <a:gd name="connsiteX190" fmla="*/ 1821360 w 5052781"/>
              <a:gd name="connsiteY190" fmla="*/ 577739 h 5023998"/>
              <a:gd name="connsiteX191" fmla="*/ 1861116 w 5052781"/>
              <a:gd name="connsiteY191" fmla="*/ 617496 h 5023998"/>
              <a:gd name="connsiteX192" fmla="*/ 1932678 w 5052781"/>
              <a:gd name="connsiteY192" fmla="*/ 657252 h 5023998"/>
              <a:gd name="connsiteX193" fmla="*/ 2067850 w 5052781"/>
              <a:gd name="connsiteY193" fmla="*/ 712911 h 5023998"/>
              <a:gd name="connsiteX194" fmla="*/ 2210974 w 5052781"/>
              <a:gd name="connsiteY194" fmla="*/ 792424 h 5023998"/>
              <a:gd name="connsiteX195" fmla="*/ 2346146 w 5052781"/>
              <a:gd name="connsiteY195" fmla="*/ 919645 h 5023998"/>
              <a:gd name="connsiteX196" fmla="*/ 2374763 w 5052781"/>
              <a:gd name="connsiteY196" fmla="*/ 1081860 h 5023998"/>
              <a:gd name="connsiteX197" fmla="*/ 2347720 w 5052781"/>
              <a:gd name="connsiteY197" fmla="*/ 1240886 h 5023998"/>
              <a:gd name="connsiteX198" fmla="*/ 2261870 w 5052781"/>
              <a:gd name="connsiteY198" fmla="*/ 1397531 h 5023998"/>
              <a:gd name="connsiteX199" fmla="*/ 2139412 w 5052781"/>
              <a:gd name="connsiteY199" fmla="*/ 1492139 h 5023998"/>
              <a:gd name="connsiteX200" fmla="*/ 1972435 w 5052781"/>
              <a:gd name="connsiteY200" fmla="*/ 1563701 h 5023998"/>
              <a:gd name="connsiteX201" fmla="*/ 1797506 w 5052781"/>
              <a:gd name="connsiteY201" fmla="*/ 1627311 h 5023998"/>
              <a:gd name="connsiteX202" fmla="*/ 1694139 w 5052781"/>
              <a:gd name="connsiteY202" fmla="*/ 1690922 h 5023998"/>
              <a:gd name="connsiteX203" fmla="*/ 1686188 w 5052781"/>
              <a:gd name="connsiteY203" fmla="*/ 1770435 h 5023998"/>
              <a:gd name="connsiteX204" fmla="*/ 1757749 w 5052781"/>
              <a:gd name="connsiteY204" fmla="*/ 1841996 h 5023998"/>
              <a:gd name="connsiteX205" fmla="*/ 1931871 w 5052781"/>
              <a:gd name="connsiteY205" fmla="*/ 1914366 h 5023998"/>
              <a:gd name="connsiteX206" fmla="*/ 2099656 w 5052781"/>
              <a:gd name="connsiteY206" fmla="*/ 1969217 h 5023998"/>
              <a:gd name="connsiteX207" fmla="*/ 2241164 w 5052781"/>
              <a:gd name="connsiteY207" fmla="*/ 2025685 h 5023998"/>
              <a:gd name="connsiteX208" fmla="*/ 2373956 w 5052781"/>
              <a:gd name="connsiteY208" fmla="*/ 2094057 h 5023998"/>
              <a:gd name="connsiteX209" fmla="*/ 2473367 w 5052781"/>
              <a:gd name="connsiteY209" fmla="*/ 2175951 h 5023998"/>
              <a:gd name="connsiteX210" fmla="*/ 2533789 w 5052781"/>
              <a:gd name="connsiteY210" fmla="*/ 2274556 h 5023998"/>
              <a:gd name="connsiteX211" fmla="*/ 2568783 w 5052781"/>
              <a:gd name="connsiteY211" fmla="*/ 2430393 h 5023998"/>
              <a:gd name="connsiteX212" fmla="*/ 2560831 w 5052781"/>
              <a:gd name="connsiteY212" fmla="*/ 2541711 h 5023998"/>
              <a:gd name="connsiteX213" fmla="*/ 2481318 w 5052781"/>
              <a:gd name="connsiteY213" fmla="*/ 2676883 h 5023998"/>
              <a:gd name="connsiteX214" fmla="*/ 2362049 w 5052781"/>
              <a:gd name="connsiteY214" fmla="*/ 2796153 h 5023998"/>
              <a:gd name="connsiteX215" fmla="*/ 2250730 w 5052781"/>
              <a:gd name="connsiteY215" fmla="*/ 2875666 h 5023998"/>
              <a:gd name="connsiteX216" fmla="*/ 2117939 w 5052781"/>
              <a:gd name="connsiteY216" fmla="*/ 2935281 h 5023998"/>
              <a:gd name="connsiteX217" fmla="*/ 1932678 w 5052781"/>
              <a:gd name="connsiteY217" fmla="*/ 2979033 h 5023998"/>
              <a:gd name="connsiteX218" fmla="*/ 1702090 w 5052781"/>
              <a:gd name="connsiteY218" fmla="*/ 2986984 h 5023998"/>
              <a:gd name="connsiteX219" fmla="*/ 1535113 w 5052781"/>
              <a:gd name="connsiteY219" fmla="*/ 2947228 h 5023998"/>
              <a:gd name="connsiteX220" fmla="*/ 1451644 w 5052781"/>
              <a:gd name="connsiteY220" fmla="*/ 2867715 h 5023998"/>
              <a:gd name="connsiteX221" fmla="*/ 1384080 w 5052781"/>
              <a:gd name="connsiteY221" fmla="*/ 2780250 h 5023998"/>
              <a:gd name="connsiteX222" fmla="*/ 1320428 w 5052781"/>
              <a:gd name="connsiteY222" fmla="*/ 2653029 h 5023998"/>
              <a:gd name="connsiteX223" fmla="*/ 1256817 w 5052781"/>
              <a:gd name="connsiteY223" fmla="*/ 2509906 h 5023998"/>
              <a:gd name="connsiteX224" fmla="*/ 1209109 w 5052781"/>
              <a:gd name="connsiteY224" fmla="*/ 2358831 h 5023998"/>
              <a:gd name="connsiteX225" fmla="*/ 1153450 w 5052781"/>
              <a:gd name="connsiteY225" fmla="*/ 2183903 h 5023998"/>
              <a:gd name="connsiteX226" fmla="*/ 1065986 w 5052781"/>
              <a:gd name="connsiteY226" fmla="*/ 1977169 h 5023998"/>
              <a:gd name="connsiteX227" fmla="*/ 970570 w 5052781"/>
              <a:gd name="connsiteY227" fmla="*/ 1881753 h 5023998"/>
              <a:gd name="connsiteX228" fmla="*/ 867203 w 5052781"/>
              <a:gd name="connsiteY228" fmla="*/ 1857899 h 5023998"/>
              <a:gd name="connsiteX229" fmla="*/ 774976 w 5052781"/>
              <a:gd name="connsiteY229" fmla="*/ 1890512 h 5023998"/>
              <a:gd name="connsiteX230" fmla="*/ 724080 w 5052781"/>
              <a:gd name="connsiteY230" fmla="*/ 1937412 h 5023998"/>
              <a:gd name="connsiteX231" fmla="*/ 700226 w 5052781"/>
              <a:gd name="connsiteY231" fmla="*/ 2032828 h 5023998"/>
              <a:gd name="connsiteX232" fmla="*/ 724080 w 5052781"/>
              <a:gd name="connsiteY232" fmla="*/ 2160049 h 5023998"/>
              <a:gd name="connsiteX233" fmla="*/ 787690 w 5052781"/>
              <a:gd name="connsiteY233" fmla="*/ 2287269 h 5023998"/>
              <a:gd name="connsiteX234" fmla="*/ 891057 w 5052781"/>
              <a:gd name="connsiteY234" fmla="*/ 2390636 h 5023998"/>
              <a:gd name="connsiteX235" fmla="*/ 1026229 w 5052781"/>
              <a:gd name="connsiteY235" fmla="*/ 2549663 h 5023998"/>
              <a:gd name="connsiteX236" fmla="*/ 1105743 w 5052781"/>
              <a:gd name="connsiteY236" fmla="*/ 2660981 h 5023998"/>
              <a:gd name="connsiteX237" fmla="*/ 1169353 w 5052781"/>
              <a:gd name="connsiteY237" fmla="*/ 2804104 h 5023998"/>
              <a:gd name="connsiteX238" fmla="*/ 1217061 w 5052781"/>
              <a:gd name="connsiteY238" fmla="*/ 3002887 h 5023998"/>
              <a:gd name="connsiteX239" fmla="*/ 1209109 w 5052781"/>
              <a:gd name="connsiteY239" fmla="*/ 3193718 h 5023998"/>
              <a:gd name="connsiteX240" fmla="*/ 1145499 w 5052781"/>
              <a:gd name="connsiteY240" fmla="*/ 3368647 h 5023998"/>
              <a:gd name="connsiteX241" fmla="*/ 994424 w 5052781"/>
              <a:gd name="connsiteY241" fmla="*/ 3503819 h 5023998"/>
              <a:gd name="connsiteX242" fmla="*/ 851301 w 5052781"/>
              <a:gd name="connsiteY242" fmla="*/ 3559478 h 5023998"/>
              <a:gd name="connsiteX243" fmla="*/ 676372 w 5052781"/>
              <a:gd name="connsiteY243" fmla="*/ 3575381 h 5023998"/>
              <a:gd name="connsiteX244" fmla="*/ 499870 w 5052781"/>
              <a:gd name="connsiteY244" fmla="*/ 3505393 h 5023998"/>
              <a:gd name="connsiteX245" fmla="*/ 374223 w 5052781"/>
              <a:gd name="connsiteY245" fmla="*/ 3432257 h 5023998"/>
              <a:gd name="connsiteX246" fmla="*/ 247002 w 5052781"/>
              <a:gd name="connsiteY246" fmla="*/ 3352744 h 5023998"/>
              <a:gd name="connsiteX247" fmla="*/ 126158 w 5052781"/>
              <a:gd name="connsiteY247" fmla="*/ 3257329 h 5023998"/>
              <a:gd name="connsiteX248" fmla="*/ 511 w 5052781"/>
              <a:gd name="connsiteY248" fmla="*/ 3138059 h 5023998"/>
              <a:gd name="connsiteX249" fmla="*/ 175440 w 5052781"/>
              <a:gd name="connsiteY249" fmla="*/ 2955179 h 5023998"/>
              <a:gd name="connsiteX250" fmla="*/ 215196 w 5052781"/>
              <a:gd name="connsiteY250" fmla="*/ 2994936 h 5023998"/>
              <a:gd name="connsiteX251" fmla="*/ 342417 w 5052781"/>
              <a:gd name="connsiteY251" fmla="*/ 3098303 h 5023998"/>
              <a:gd name="connsiteX252" fmla="*/ 445784 w 5052781"/>
              <a:gd name="connsiteY252" fmla="*/ 3193718 h 5023998"/>
              <a:gd name="connsiteX253" fmla="*/ 565054 w 5052781"/>
              <a:gd name="connsiteY253" fmla="*/ 3265280 h 5023998"/>
              <a:gd name="connsiteX254" fmla="*/ 741639 w 5052781"/>
              <a:gd name="connsiteY254" fmla="*/ 3298659 h 5023998"/>
              <a:gd name="connsiteX255" fmla="*/ 875155 w 5052781"/>
              <a:gd name="connsiteY255" fmla="*/ 3241426 h 5023998"/>
              <a:gd name="connsiteX256" fmla="*/ 954668 w 5052781"/>
              <a:gd name="connsiteY256" fmla="*/ 3153962 h 5023998"/>
              <a:gd name="connsiteX257" fmla="*/ 970570 w 5052781"/>
              <a:gd name="connsiteY257" fmla="*/ 3010838 h 5023998"/>
              <a:gd name="connsiteX258" fmla="*/ 930814 w 5052781"/>
              <a:gd name="connsiteY258" fmla="*/ 2859763 h 5023998"/>
              <a:gd name="connsiteX259" fmla="*/ 835398 w 5052781"/>
              <a:gd name="connsiteY259" fmla="*/ 2716640 h 5023998"/>
              <a:gd name="connsiteX260" fmla="*/ 716129 w 5052781"/>
              <a:gd name="connsiteY260" fmla="*/ 2573516 h 5023998"/>
              <a:gd name="connsiteX261" fmla="*/ 588908 w 5052781"/>
              <a:gd name="connsiteY261" fmla="*/ 2414490 h 5023998"/>
              <a:gd name="connsiteX262" fmla="*/ 509395 w 5052781"/>
              <a:gd name="connsiteY262" fmla="*/ 2207756 h 5023998"/>
              <a:gd name="connsiteX263" fmla="*/ 477589 w 5052781"/>
              <a:gd name="connsiteY263" fmla="*/ 1945363 h 5023998"/>
              <a:gd name="connsiteX264" fmla="*/ 541200 w 5052781"/>
              <a:gd name="connsiteY264" fmla="*/ 1778386 h 5023998"/>
              <a:gd name="connsiteX265" fmla="*/ 684323 w 5052781"/>
              <a:gd name="connsiteY265" fmla="*/ 1651165 h 5023998"/>
              <a:gd name="connsiteX266" fmla="*/ 891057 w 5052781"/>
              <a:gd name="connsiteY266" fmla="*/ 1603457 h 5023998"/>
              <a:gd name="connsiteX267" fmla="*/ 1026229 w 5052781"/>
              <a:gd name="connsiteY267" fmla="*/ 1643214 h 5023998"/>
              <a:gd name="connsiteX268" fmla="*/ 1162975 w 5052781"/>
              <a:gd name="connsiteY268" fmla="*/ 1755339 h 5023998"/>
              <a:gd name="connsiteX269" fmla="*/ 1272720 w 5052781"/>
              <a:gd name="connsiteY269" fmla="*/ 1929461 h 5023998"/>
              <a:gd name="connsiteX270" fmla="*/ 1393605 w 5052781"/>
              <a:gd name="connsiteY270" fmla="*/ 2187091 h 5023998"/>
              <a:gd name="connsiteX271" fmla="*/ 1471503 w 5052781"/>
              <a:gd name="connsiteY271" fmla="*/ 2422442 h 5023998"/>
              <a:gd name="connsiteX272" fmla="*/ 1551016 w 5052781"/>
              <a:gd name="connsiteY272" fmla="*/ 2621224 h 5023998"/>
              <a:gd name="connsiteX273" fmla="*/ 1646431 w 5052781"/>
              <a:gd name="connsiteY273" fmla="*/ 2740494 h 5023998"/>
              <a:gd name="connsiteX274" fmla="*/ 1773652 w 5052781"/>
              <a:gd name="connsiteY274" fmla="*/ 2764348 h 5023998"/>
              <a:gd name="connsiteX275" fmla="*/ 1929489 w 5052781"/>
              <a:gd name="connsiteY275" fmla="*/ 2734116 h 5023998"/>
              <a:gd name="connsiteX276" fmla="*/ 2079756 w 5052781"/>
              <a:gd name="connsiteY276" fmla="*/ 2688789 h 5023998"/>
              <a:gd name="connsiteX277" fmla="*/ 2210974 w 5052781"/>
              <a:gd name="connsiteY277" fmla="*/ 2613273 h 5023998"/>
              <a:gd name="connsiteX278" fmla="*/ 2298438 w 5052781"/>
              <a:gd name="connsiteY278" fmla="*/ 2517857 h 5023998"/>
              <a:gd name="connsiteX279" fmla="*/ 2306389 w 5052781"/>
              <a:gd name="connsiteY279" fmla="*/ 2414490 h 5023998"/>
              <a:gd name="connsiteX280" fmla="*/ 2258682 w 5052781"/>
              <a:gd name="connsiteY280" fmla="*/ 2295221 h 5023998"/>
              <a:gd name="connsiteX281" fmla="*/ 2131461 w 5052781"/>
              <a:gd name="connsiteY281" fmla="*/ 2223659 h 5023998"/>
              <a:gd name="connsiteX282" fmla="*/ 1938248 w 5052781"/>
              <a:gd name="connsiteY282" fmla="*/ 2151290 h 5023998"/>
              <a:gd name="connsiteX283" fmla="*/ 1725944 w 5052781"/>
              <a:gd name="connsiteY283" fmla="*/ 2080536 h 5023998"/>
              <a:gd name="connsiteX284" fmla="*/ 1558967 w 5052781"/>
              <a:gd name="connsiteY284" fmla="*/ 1993071 h 5023998"/>
              <a:gd name="connsiteX285" fmla="*/ 1479454 w 5052781"/>
              <a:gd name="connsiteY285" fmla="*/ 1865850 h 5023998"/>
              <a:gd name="connsiteX286" fmla="*/ 1455600 w 5052781"/>
              <a:gd name="connsiteY286" fmla="*/ 1690922 h 5023998"/>
              <a:gd name="connsiteX287" fmla="*/ 1515256 w 5052781"/>
              <a:gd name="connsiteY287" fmla="*/ 1535084 h 5023998"/>
              <a:gd name="connsiteX288" fmla="*/ 1598723 w 5052781"/>
              <a:gd name="connsiteY288" fmla="*/ 1444431 h 5023998"/>
              <a:gd name="connsiteX289" fmla="*/ 1710042 w 5052781"/>
              <a:gd name="connsiteY289" fmla="*/ 1372869 h 5023998"/>
              <a:gd name="connsiteX290" fmla="*/ 1869068 w 5052781"/>
              <a:gd name="connsiteY290" fmla="*/ 1309259 h 5023998"/>
              <a:gd name="connsiteX291" fmla="*/ 2051948 w 5052781"/>
              <a:gd name="connsiteY291" fmla="*/ 1213843 h 5023998"/>
              <a:gd name="connsiteX292" fmla="*/ 2091704 w 5052781"/>
              <a:gd name="connsiteY292" fmla="*/ 1078671 h 5023998"/>
              <a:gd name="connsiteX293" fmla="*/ 2020143 w 5052781"/>
              <a:gd name="connsiteY293" fmla="*/ 975304 h 5023998"/>
              <a:gd name="connsiteX294" fmla="*/ 1878593 w 5052781"/>
              <a:gd name="connsiteY294" fmla="*/ 906932 h 5023998"/>
              <a:gd name="connsiteX295" fmla="*/ 1686188 w 5052781"/>
              <a:gd name="connsiteY295" fmla="*/ 824229 h 5023998"/>
              <a:gd name="connsiteX296" fmla="*/ 1558967 w 5052781"/>
              <a:gd name="connsiteY296" fmla="*/ 760619 h 5023998"/>
              <a:gd name="connsiteX297" fmla="*/ 1503308 w 5052781"/>
              <a:gd name="connsiteY297" fmla="*/ 625447 h 5023998"/>
              <a:gd name="connsiteX298" fmla="*/ 1543064 w 5052781"/>
              <a:gd name="connsiteY298" fmla="*/ 482323 h 5023998"/>
              <a:gd name="connsiteX299" fmla="*/ 1647239 w 5052781"/>
              <a:gd name="connsiteY299" fmla="*/ 369431 h 5023998"/>
              <a:gd name="connsiteX300" fmla="*/ 1817405 w 5052781"/>
              <a:gd name="connsiteY300" fmla="*/ 244592 h 5023998"/>
              <a:gd name="connsiteX301" fmla="*/ 2083753 w 5052781"/>
              <a:gd name="connsiteY301" fmla="*/ 108612 h 5023998"/>
              <a:gd name="connsiteX302" fmla="*/ 2331009 w 5052781"/>
              <a:gd name="connsiteY302" fmla="*/ 41047 h 5023998"/>
              <a:gd name="connsiteX303" fmla="*/ 2600588 w 5052781"/>
              <a:gd name="connsiteY303" fmla="*/ 5245 h 5023998"/>
              <a:gd name="connsiteX304" fmla="*/ 2738197 w 5052781"/>
              <a:gd name="connsiteY304" fmla="*/ 26 h 5023998"/>
              <a:gd name="connsiteX0" fmla="*/ 2738197 w 5052781"/>
              <a:gd name="connsiteY0" fmla="*/ 26 h 5023998"/>
              <a:gd name="connsiteX1" fmla="*/ 2878883 w 5052781"/>
              <a:gd name="connsiteY1" fmla="*/ 5245 h 5023998"/>
              <a:gd name="connsiteX2" fmla="*/ 3173082 w 5052781"/>
              <a:gd name="connsiteY2" fmla="*/ 52953 h 5023998"/>
              <a:gd name="connsiteX3" fmla="*/ 3371864 w 5052781"/>
              <a:gd name="connsiteY3" fmla="*/ 124515 h 5023998"/>
              <a:gd name="connsiteX4" fmla="*/ 3546793 w 5052781"/>
              <a:gd name="connsiteY4" fmla="*/ 211979 h 5023998"/>
              <a:gd name="connsiteX5" fmla="*/ 3664448 w 5052781"/>
              <a:gd name="connsiteY5" fmla="*/ 323297 h 5023998"/>
              <a:gd name="connsiteX6" fmla="*/ 3761478 w 5052781"/>
              <a:gd name="connsiteY6" fmla="*/ 514129 h 5023998"/>
              <a:gd name="connsiteX7" fmla="*/ 3761478 w 5052781"/>
              <a:gd name="connsiteY7" fmla="*/ 720863 h 5023998"/>
              <a:gd name="connsiteX8" fmla="*/ 3713770 w 5052781"/>
              <a:gd name="connsiteY8" fmla="*/ 856035 h 5023998"/>
              <a:gd name="connsiteX9" fmla="*/ 3634257 w 5052781"/>
              <a:gd name="connsiteY9" fmla="*/ 1015061 h 5023998"/>
              <a:gd name="connsiteX10" fmla="*/ 3560273 w 5052781"/>
              <a:gd name="connsiteY10" fmla="*/ 1117619 h 5023998"/>
              <a:gd name="connsiteX11" fmla="*/ 3435475 w 5052781"/>
              <a:gd name="connsiteY11" fmla="*/ 1253600 h 5023998"/>
              <a:gd name="connsiteX12" fmla="*/ 3284400 w 5052781"/>
              <a:gd name="connsiteY12" fmla="*/ 1404675 h 5023998"/>
              <a:gd name="connsiteX13" fmla="*/ 3196936 w 5052781"/>
              <a:gd name="connsiteY13" fmla="*/ 1547798 h 5023998"/>
              <a:gd name="connsiteX14" fmla="*/ 3196936 w 5052781"/>
              <a:gd name="connsiteY14" fmla="*/ 1651165 h 5023998"/>
              <a:gd name="connsiteX15" fmla="*/ 3252595 w 5052781"/>
              <a:gd name="connsiteY15" fmla="*/ 1690922 h 5023998"/>
              <a:gd name="connsiteX16" fmla="*/ 3348010 w 5052781"/>
              <a:gd name="connsiteY16" fmla="*/ 1706824 h 5023998"/>
              <a:gd name="connsiteX17" fmla="*/ 3475231 w 5052781"/>
              <a:gd name="connsiteY17" fmla="*/ 1682970 h 5023998"/>
              <a:gd name="connsiteX18" fmla="*/ 3578598 w 5052781"/>
              <a:gd name="connsiteY18" fmla="*/ 1651972 h 5023998"/>
              <a:gd name="connsiteX19" fmla="*/ 3697868 w 5052781"/>
              <a:gd name="connsiteY19" fmla="*/ 1611409 h 5023998"/>
              <a:gd name="connsiteX20" fmla="*/ 3904602 w 5052781"/>
              <a:gd name="connsiteY20" fmla="*/ 1555749 h 5023998"/>
              <a:gd name="connsiteX21" fmla="*/ 4082678 w 5052781"/>
              <a:gd name="connsiteY21" fmla="*/ 1536699 h 5023998"/>
              <a:gd name="connsiteX22" fmla="*/ 4294216 w 5052781"/>
              <a:gd name="connsiteY22" fmla="*/ 1531896 h 5023998"/>
              <a:gd name="connsiteX23" fmla="*/ 4492998 w 5052781"/>
              <a:gd name="connsiteY23" fmla="*/ 1555749 h 5023998"/>
              <a:gd name="connsiteX24" fmla="*/ 4691781 w 5052781"/>
              <a:gd name="connsiteY24" fmla="*/ 1619360 h 5023998"/>
              <a:gd name="connsiteX25" fmla="*/ 4882612 w 5052781"/>
              <a:gd name="connsiteY25" fmla="*/ 1746581 h 5023998"/>
              <a:gd name="connsiteX26" fmla="*/ 4985979 w 5052781"/>
              <a:gd name="connsiteY26" fmla="*/ 1913558 h 5023998"/>
              <a:gd name="connsiteX27" fmla="*/ 5017784 w 5052781"/>
              <a:gd name="connsiteY27" fmla="*/ 2080536 h 5023998"/>
              <a:gd name="connsiteX28" fmla="*/ 4946223 w 5052781"/>
              <a:gd name="connsiteY28" fmla="*/ 2247513 h 5023998"/>
              <a:gd name="connsiteX29" fmla="*/ 4834904 w 5052781"/>
              <a:gd name="connsiteY29" fmla="*/ 2382685 h 5023998"/>
              <a:gd name="connsiteX30" fmla="*/ 4691781 w 5052781"/>
              <a:gd name="connsiteY30" fmla="*/ 2486052 h 5023998"/>
              <a:gd name="connsiteX31" fmla="*/ 4524803 w 5052781"/>
              <a:gd name="connsiteY31" fmla="*/ 2557614 h 5023998"/>
              <a:gd name="connsiteX32" fmla="*/ 4294216 w 5052781"/>
              <a:gd name="connsiteY32" fmla="*/ 2662554 h 5023998"/>
              <a:gd name="connsiteX33" fmla="*/ 4117796 w 5052781"/>
              <a:gd name="connsiteY33" fmla="*/ 2772299 h 5023998"/>
              <a:gd name="connsiteX34" fmla="*/ 4024679 w 5052781"/>
              <a:gd name="connsiteY34" fmla="*/ 2902750 h 5023998"/>
              <a:gd name="connsiteX35" fmla="*/ 3952309 w 5052781"/>
              <a:gd name="connsiteY35" fmla="*/ 3114205 h 5023998"/>
              <a:gd name="connsiteX36" fmla="*/ 3956223 w 5052781"/>
              <a:gd name="connsiteY36" fmla="*/ 3350363 h 5023998"/>
              <a:gd name="connsiteX37" fmla="*/ 3971319 w 5052781"/>
              <a:gd name="connsiteY37" fmla="*/ 3503819 h 5023998"/>
              <a:gd name="connsiteX38" fmla="*/ 3936407 w 5052781"/>
              <a:gd name="connsiteY38" fmla="*/ 3718504 h 5023998"/>
              <a:gd name="connsiteX39" fmla="*/ 3920504 w 5052781"/>
              <a:gd name="connsiteY39" fmla="*/ 3861628 h 5023998"/>
              <a:gd name="connsiteX40" fmla="*/ 3987345 w 5052781"/>
              <a:gd name="connsiteY40" fmla="*/ 3955387 h 5023998"/>
              <a:gd name="connsiteX41" fmla="*/ 4187701 w 5052781"/>
              <a:gd name="connsiteY41" fmla="*/ 3931616 h 5023998"/>
              <a:gd name="connsiteX42" fmla="*/ 4389590 w 5052781"/>
              <a:gd name="connsiteY42" fmla="*/ 3887863 h 5023998"/>
              <a:gd name="connsiteX43" fmla="*/ 4667927 w 5052781"/>
              <a:gd name="connsiteY43" fmla="*/ 3869579 h 5023998"/>
              <a:gd name="connsiteX44" fmla="*/ 4866709 w 5052781"/>
              <a:gd name="connsiteY44" fmla="*/ 3917287 h 5023998"/>
              <a:gd name="connsiteX45" fmla="*/ 4986745 w 5052781"/>
              <a:gd name="connsiteY45" fmla="*/ 4028563 h 5023998"/>
              <a:gd name="connsiteX46" fmla="*/ 5049589 w 5052781"/>
              <a:gd name="connsiteY46" fmla="*/ 4219436 h 5023998"/>
              <a:gd name="connsiteX47" fmla="*/ 5033687 w 5052781"/>
              <a:gd name="connsiteY47" fmla="*/ 4426170 h 5023998"/>
              <a:gd name="connsiteX48" fmla="*/ 4949412 w 5052781"/>
              <a:gd name="connsiteY48" fmla="*/ 4612239 h 5023998"/>
              <a:gd name="connsiteX49" fmla="*/ 4771294 w 5052781"/>
              <a:gd name="connsiteY49" fmla="*/ 4744223 h 5023998"/>
              <a:gd name="connsiteX50" fmla="*/ 4580463 w 5052781"/>
              <a:gd name="connsiteY50" fmla="*/ 4823736 h 5023998"/>
              <a:gd name="connsiteX51" fmla="*/ 4346685 w 5052781"/>
              <a:gd name="connsiteY51" fmla="*/ 4892108 h 5023998"/>
              <a:gd name="connsiteX52" fmla="*/ 4111336 w 5052781"/>
              <a:gd name="connsiteY52" fmla="*/ 4935054 h 5023998"/>
              <a:gd name="connsiteX53" fmla="*/ 3840991 w 5052781"/>
              <a:gd name="connsiteY53" fmla="*/ 4943005 h 5023998"/>
              <a:gd name="connsiteX54" fmla="*/ 3586549 w 5052781"/>
              <a:gd name="connsiteY54" fmla="*/ 4935054 h 5023998"/>
              <a:gd name="connsiteX55" fmla="*/ 3268497 w 5052781"/>
              <a:gd name="connsiteY55" fmla="*/ 4895297 h 5023998"/>
              <a:gd name="connsiteX56" fmla="*/ 2958396 w 5052781"/>
              <a:gd name="connsiteY56" fmla="*/ 4863492 h 5023998"/>
              <a:gd name="connsiteX57" fmla="*/ 2608539 w 5052781"/>
              <a:gd name="connsiteY57" fmla="*/ 4863492 h 5023998"/>
              <a:gd name="connsiteX58" fmla="*/ 2266633 w 5052781"/>
              <a:gd name="connsiteY58" fmla="*/ 4887346 h 5023998"/>
              <a:gd name="connsiteX59" fmla="*/ 1869068 w 5052781"/>
              <a:gd name="connsiteY59" fmla="*/ 4943812 h 5023998"/>
              <a:gd name="connsiteX60" fmla="*/ 1558159 w 5052781"/>
              <a:gd name="connsiteY60" fmla="*/ 4987524 h 5023998"/>
              <a:gd name="connsiteX61" fmla="*/ 1299763 w 5052781"/>
              <a:gd name="connsiteY61" fmla="*/ 5017756 h 5023998"/>
              <a:gd name="connsiteX62" fmla="*/ 1042132 w 5052781"/>
              <a:gd name="connsiteY62" fmla="*/ 5022518 h 5023998"/>
              <a:gd name="connsiteX63" fmla="*/ 819496 w 5052781"/>
              <a:gd name="connsiteY63" fmla="*/ 4998664 h 5023998"/>
              <a:gd name="connsiteX64" fmla="*/ 684986 w 5052781"/>
              <a:gd name="connsiteY64" fmla="*/ 4941639 h 5023998"/>
              <a:gd name="connsiteX65" fmla="*/ 644029 w 5052781"/>
              <a:gd name="connsiteY65" fmla="*/ 4915823 h 5023998"/>
              <a:gd name="connsiteX66" fmla="*/ 643966 w 5052781"/>
              <a:gd name="connsiteY66" fmla="*/ 4915699 h 5023998"/>
              <a:gd name="connsiteX67" fmla="*/ 631039 w 5052781"/>
              <a:gd name="connsiteY67" fmla="*/ 4908525 h 5023998"/>
              <a:gd name="connsiteX68" fmla="*/ 575390 w 5052781"/>
              <a:gd name="connsiteY68" fmla="*/ 4857923 h 5023998"/>
              <a:gd name="connsiteX69" fmla="*/ 464072 w 5052781"/>
              <a:gd name="connsiteY69" fmla="*/ 4746604 h 5023998"/>
              <a:gd name="connsiteX70" fmla="*/ 383752 w 5052781"/>
              <a:gd name="connsiteY70" fmla="*/ 4589960 h 5023998"/>
              <a:gd name="connsiteX71" fmla="*/ 383751 w 5052781"/>
              <a:gd name="connsiteY71" fmla="*/ 4400702 h 5023998"/>
              <a:gd name="connsiteX72" fmla="*/ 448169 w 5052781"/>
              <a:gd name="connsiteY72" fmla="*/ 4253624 h 5023998"/>
              <a:gd name="connsiteX73" fmla="*/ 592100 w 5052781"/>
              <a:gd name="connsiteY73" fmla="*/ 4102549 h 5023998"/>
              <a:gd name="connsiteX74" fmla="*/ 742368 w 5052781"/>
              <a:gd name="connsiteY74" fmla="*/ 3983279 h 5023998"/>
              <a:gd name="connsiteX75" fmla="*/ 941150 w 5052781"/>
              <a:gd name="connsiteY75" fmla="*/ 3864009 h 5023998"/>
              <a:gd name="connsiteX76" fmla="*/ 1195592 w 5052781"/>
              <a:gd name="connsiteY76" fmla="*/ 3744740 h 5023998"/>
              <a:gd name="connsiteX77" fmla="*/ 1394374 w 5052781"/>
              <a:gd name="connsiteY77" fmla="*/ 3681129 h 5023998"/>
              <a:gd name="connsiteX78" fmla="*/ 1601108 w 5052781"/>
              <a:gd name="connsiteY78" fmla="*/ 3641373 h 5023998"/>
              <a:gd name="connsiteX79" fmla="*/ 1807842 w 5052781"/>
              <a:gd name="connsiteY79" fmla="*/ 3617519 h 5023998"/>
              <a:gd name="connsiteX80" fmla="*/ 1990722 w 5052781"/>
              <a:gd name="connsiteY80" fmla="*/ 3641373 h 5023998"/>
              <a:gd name="connsiteX81" fmla="*/ 2157700 w 5052781"/>
              <a:gd name="connsiteY81" fmla="*/ 3728838 h 5023998"/>
              <a:gd name="connsiteX82" fmla="*/ 2269018 w 5052781"/>
              <a:gd name="connsiteY82" fmla="*/ 3871961 h 5023998"/>
              <a:gd name="connsiteX83" fmla="*/ 2324677 w 5052781"/>
              <a:gd name="connsiteY83" fmla="*/ 4054841 h 5023998"/>
              <a:gd name="connsiteX84" fmla="*/ 2316726 w 5052781"/>
              <a:gd name="connsiteY84" fmla="*/ 4182062 h 5023998"/>
              <a:gd name="connsiteX85" fmla="*/ 2229261 w 5052781"/>
              <a:gd name="connsiteY85" fmla="*/ 4301331 h 5023998"/>
              <a:gd name="connsiteX86" fmla="*/ 2102041 w 5052781"/>
              <a:gd name="connsiteY86" fmla="*/ 4380845 h 5023998"/>
              <a:gd name="connsiteX87" fmla="*/ 1911209 w 5052781"/>
              <a:gd name="connsiteY87" fmla="*/ 4428552 h 5023998"/>
              <a:gd name="connsiteX88" fmla="*/ 1688573 w 5052781"/>
              <a:gd name="connsiteY88" fmla="*/ 4428552 h 5023998"/>
              <a:gd name="connsiteX89" fmla="*/ 1450034 w 5052781"/>
              <a:gd name="connsiteY89" fmla="*/ 4452406 h 5023998"/>
              <a:gd name="connsiteX90" fmla="*/ 1283056 w 5052781"/>
              <a:gd name="connsiteY90" fmla="*/ 4523968 h 5023998"/>
              <a:gd name="connsiteX91" fmla="*/ 1156643 w 5052781"/>
              <a:gd name="connsiteY91" fmla="*/ 4625761 h 5023998"/>
              <a:gd name="connsiteX92" fmla="*/ 1112082 w 5052781"/>
              <a:gd name="connsiteY92" fmla="*/ 4694983 h 5023998"/>
              <a:gd name="connsiteX93" fmla="*/ 1101121 w 5052781"/>
              <a:gd name="connsiteY93" fmla="*/ 4728062 h 5023998"/>
              <a:gd name="connsiteX94" fmla="*/ 1065613 w 5052781"/>
              <a:gd name="connsiteY94" fmla="*/ 4732398 h 5023998"/>
              <a:gd name="connsiteX95" fmla="*/ 977796 w 5052781"/>
              <a:gd name="connsiteY95" fmla="*/ 4714032 h 5023998"/>
              <a:gd name="connsiteX96" fmla="*/ 884638 w 5052781"/>
              <a:gd name="connsiteY96" fmla="*/ 4685375 h 5023998"/>
              <a:gd name="connsiteX97" fmla="*/ 841772 w 5052781"/>
              <a:gd name="connsiteY97" fmla="*/ 4670483 h 5023998"/>
              <a:gd name="connsiteX98" fmla="*/ 852775 w 5052781"/>
              <a:gd name="connsiteY98" fmla="*/ 4629592 h 5023998"/>
              <a:gd name="connsiteX99" fmla="*/ 868780 w 5052781"/>
              <a:gd name="connsiteY99" fmla="*/ 4579668 h 5023998"/>
              <a:gd name="connsiteX100" fmla="*/ 917296 w 5052781"/>
              <a:gd name="connsiteY100" fmla="*/ 4492163 h 5023998"/>
              <a:gd name="connsiteX101" fmla="*/ 1036566 w 5052781"/>
              <a:gd name="connsiteY101" fmla="*/ 4388796 h 5023998"/>
              <a:gd name="connsiteX102" fmla="*/ 1211494 w 5052781"/>
              <a:gd name="connsiteY102" fmla="*/ 4301331 h 5023998"/>
              <a:gd name="connsiteX103" fmla="*/ 1370520 w 5052781"/>
              <a:gd name="connsiteY103" fmla="*/ 4262382 h 5023998"/>
              <a:gd name="connsiteX104" fmla="*/ 1521595 w 5052781"/>
              <a:gd name="connsiteY104" fmla="*/ 4245672 h 5023998"/>
              <a:gd name="connsiteX105" fmla="*/ 1712427 w 5052781"/>
              <a:gd name="connsiteY105" fmla="*/ 4245672 h 5023998"/>
              <a:gd name="connsiteX106" fmla="*/ 1879404 w 5052781"/>
              <a:gd name="connsiteY106" fmla="*/ 4245672 h 5023998"/>
              <a:gd name="connsiteX107" fmla="*/ 1974820 w 5052781"/>
              <a:gd name="connsiteY107" fmla="*/ 4197965 h 5023998"/>
              <a:gd name="connsiteX108" fmla="*/ 2062284 w 5052781"/>
              <a:gd name="connsiteY108" fmla="*/ 4102549 h 5023998"/>
              <a:gd name="connsiteX109" fmla="*/ 2070235 w 5052781"/>
              <a:gd name="connsiteY109" fmla="*/ 4007133 h 5023998"/>
              <a:gd name="connsiteX110" fmla="*/ 2030479 w 5052781"/>
              <a:gd name="connsiteY110" fmla="*/ 3927620 h 5023998"/>
              <a:gd name="connsiteX111" fmla="*/ 1879404 w 5052781"/>
              <a:gd name="connsiteY111" fmla="*/ 3864010 h 5023998"/>
              <a:gd name="connsiteX112" fmla="*/ 1696524 w 5052781"/>
              <a:gd name="connsiteY112" fmla="*/ 3856058 h 5023998"/>
              <a:gd name="connsiteX113" fmla="*/ 1434131 w 5052781"/>
              <a:gd name="connsiteY113" fmla="*/ 3879912 h 5023998"/>
              <a:gd name="connsiteX114" fmla="*/ 1219446 w 5052781"/>
              <a:gd name="connsiteY114" fmla="*/ 3943523 h 5023998"/>
              <a:gd name="connsiteX115" fmla="*/ 1068371 w 5052781"/>
              <a:gd name="connsiteY115" fmla="*/ 4023036 h 5023998"/>
              <a:gd name="connsiteX116" fmla="*/ 909345 w 5052781"/>
              <a:gd name="connsiteY116" fmla="*/ 4126403 h 5023998"/>
              <a:gd name="connsiteX117" fmla="*/ 766221 w 5052781"/>
              <a:gd name="connsiteY117" fmla="*/ 4245672 h 5023998"/>
              <a:gd name="connsiteX118" fmla="*/ 670806 w 5052781"/>
              <a:gd name="connsiteY118" fmla="*/ 4364942 h 5023998"/>
              <a:gd name="connsiteX119" fmla="*/ 670806 w 5052781"/>
              <a:gd name="connsiteY119" fmla="*/ 4508065 h 5023998"/>
              <a:gd name="connsiteX120" fmla="*/ 739178 w 5052781"/>
              <a:gd name="connsiteY120" fmla="*/ 4609859 h 5023998"/>
              <a:gd name="connsiteX121" fmla="*/ 768670 w 5052781"/>
              <a:gd name="connsiteY121" fmla="*/ 4634019 h 5023998"/>
              <a:gd name="connsiteX122" fmla="*/ 784573 w 5052781"/>
              <a:gd name="connsiteY122" fmla="*/ 4647223 h 5023998"/>
              <a:gd name="connsiteX123" fmla="*/ 792698 w 5052781"/>
              <a:gd name="connsiteY123" fmla="*/ 4649902 h 5023998"/>
              <a:gd name="connsiteX124" fmla="*/ 851301 w 5052781"/>
              <a:gd name="connsiteY124" fmla="*/ 4680612 h 5023998"/>
              <a:gd name="connsiteX125" fmla="*/ 1018278 w 5052781"/>
              <a:gd name="connsiteY125" fmla="*/ 4728320 h 5023998"/>
              <a:gd name="connsiteX126" fmla="*/ 1137548 w 5052781"/>
              <a:gd name="connsiteY126" fmla="*/ 4743415 h 5023998"/>
              <a:gd name="connsiteX127" fmla="*/ 1272720 w 5052781"/>
              <a:gd name="connsiteY127" fmla="*/ 4744223 h 5023998"/>
              <a:gd name="connsiteX128" fmla="*/ 1495356 w 5052781"/>
              <a:gd name="connsiteY128" fmla="*/ 4728320 h 5023998"/>
              <a:gd name="connsiteX129" fmla="*/ 1795125 w 5052781"/>
              <a:gd name="connsiteY129" fmla="*/ 4694900 h 5023998"/>
              <a:gd name="connsiteX130" fmla="*/ 2083753 w 5052781"/>
              <a:gd name="connsiteY130" fmla="*/ 4656758 h 5023998"/>
              <a:gd name="connsiteX131" fmla="*/ 2373996 w 5052781"/>
              <a:gd name="connsiteY131" fmla="*/ 4623379 h 5023998"/>
              <a:gd name="connsiteX132" fmla="*/ 2727809 w 5052781"/>
              <a:gd name="connsiteY132" fmla="*/ 4601099 h 5023998"/>
              <a:gd name="connsiteX133" fmla="*/ 2942494 w 5052781"/>
              <a:gd name="connsiteY133" fmla="*/ 4601099 h 5023998"/>
              <a:gd name="connsiteX134" fmla="*/ 3220789 w 5052781"/>
              <a:gd name="connsiteY134" fmla="*/ 4624953 h 5023998"/>
              <a:gd name="connsiteX135" fmla="*/ 3467280 w 5052781"/>
              <a:gd name="connsiteY135" fmla="*/ 4648807 h 5023998"/>
              <a:gd name="connsiteX136" fmla="*/ 3777381 w 5052781"/>
              <a:gd name="connsiteY136" fmla="*/ 4680612 h 5023998"/>
              <a:gd name="connsiteX137" fmla="*/ 4143141 w 5052781"/>
              <a:gd name="connsiteY137" fmla="*/ 4688563 h 5023998"/>
              <a:gd name="connsiteX138" fmla="*/ 4413485 w 5052781"/>
              <a:gd name="connsiteY138" fmla="*/ 4632904 h 5023998"/>
              <a:gd name="connsiteX139" fmla="*/ 4588414 w 5052781"/>
              <a:gd name="connsiteY139" fmla="*/ 4553391 h 5023998"/>
              <a:gd name="connsiteX140" fmla="*/ 4715635 w 5052781"/>
              <a:gd name="connsiteY140" fmla="*/ 4457976 h 5023998"/>
              <a:gd name="connsiteX141" fmla="*/ 4772868 w 5052781"/>
              <a:gd name="connsiteY141" fmla="*/ 4329946 h 5023998"/>
              <a:gd name="connsiteX142" fmla="*/ 4771294 w 5052781"/>
              <a:gd name="connsiteY142" fmla="*/ 4179680 h 5023998"/>
              <a:gd name="connsiteX143" fmla="*/ 4612268 w 5052781"/>
              <a:gd name="connsiteY143" fmla="*/ 4108118 h 5023998"/>
              <a:gd name="connsiteX144" fmla="*/ 4357826 w 5052781"/>
              <a:gd name="connsiteY144" fmla="*/ 4131972 h 5023998"/>
              <a:gd name="connsiteX145" fmla="*/ 4063628 w 5052781"/>
              <a:gd name="connsiteY145" fmla="*/ 4195583 h 5023998"/>
              <a:gd name="connsiteX146" fmla="*/ 3862464 w 5052781"/>
              <a:gd name="connsiteY146" fmla="*/ 4197156 h 5023998"/>
              <a:gd name="connsiteX147" fmla="*/ 3712962 w 5052781"/>
              <a:gd name="connsiteY147" fmla="*/ 4145494 h 5023998"/>
              <a:gd name="connsiteX148" fmla="*/ 3666063 w 5052781"/>
              <a:gd name="connsiteY148" fmla="*/ 4036556 h 5023998"/>
              <a:gd name="connsiteX149" fmla="*/ 3674014 w 5052781"/>
              <a:gd name="connsiteY149" fmla="*/ 3877530 h 5023998"/>
              <a:gd name="connsiteX150" fmla="*/ 3713770 w 5052781"/>
              <a:gd name="connsiteY150" fmla="*/ 3734407 h 5023998"/>
              <a:gd name="connsiteX151" fmla="*/ 3753527 w 5052781"/>
              <a:gd name="connsiteY151" fmla="*/ 3559478 h 5023998"/>
              <a:gd name="connsiteX152" fmla="*/ 3745576 w 5052781"/>
              <a:gd name="connsiteY152" fmla="*/ 3424306 h 5023998"/>
              <a:gd name="connsiteX153" fmla="*/ 3713770 w 5052781"/>
              <a:gd name="connsiteY153" fmla="*/ 3217572 h 5023998"/>
              <a:gd name="connsiteX154" fmla="*/ 3745576 w 5052781"/>
              <a:gd name="connsiteY154" fmla="*/ 2994936 h 5023998"/>
              <a:gd name="connsiteX155" fmla="*/ 3864845 w 5052781"/>
              <a:gd name="connsiteY155" fmla="*/ 2732543 h 5023998"/>
              <a:gd name="connsiteX156" fmla="*/ 4023871 w 5052781"/>
              <a:gd name="connsiteY156" fmla="*/ 2589419 h 5023998"/>
              <a:gd name="connsiteX157" fmla="*/ 4182897 w 5052781"/>
              <a:gd name="connsiteY157" fmla="*/ 2501955 h 5023998"/>
              <a:gd name="connsiteX158" fmla="*/ 4357826 w 5052781"/>
              <a:gd name="connsiteY158" fmla="*/ 2406539 h 5023998"/>
              <a:gd name="connsiteX159" fmla="*/ 4556609 w 5052781"/>
              <a:gd name="connsiteY159" fmla="*/ 2295221 h 5023998"/>
              <a:gd name="connsiteX160" fmla="*/ 4659976 w 5052781"/>
              <a:gd name="connsiteY160" fmla="*/ 2215708 h 5023998"/>
              <a:gd name="connsiteX161" fmla="*/ 4731537 w 5052781"/>
              <a:gd name="connsiteY161" fmla="*/ 2064633 h 5023998"/>
              <a:gd name="connsiteX162" fmla="*/ 4699732 w 5052781"/>
              <a:gd name="connsiteY162" fmla="*/ 1945363 h 5023998"/>
              <a:gd name="connsiteX163" fmla="*/ 4612268 w 5052781"/>
              <a:gd name="connsiteY163" fmla="*/ 1849948 h 5023998"/>
              <a:gd name="connsiteX164" fmla="*/ 4477096 w 5052781"/>
              <a:gd name="connsiteY164" fmla="*/ 1778386 h 5023998"/>
              <a:gd name="connsiteX165" fmla="*/ 4262410 w 5052781"/>
              <a:gd name="connsiteY165" fmla="*/ 1738629 h 5023998"/>
              <a:gd name="connsiteX166" fmla="*/ 4079530 w 5052781"/>
              <a:gd name="connsiteY166" fmla="*/ 1746581 h 5023998"/>
              <a:gd name="connsiteX167" fmla="*/ 3856086 w 5052781"/>
              <a:gd name="connsiteY167" fmla="*/ 1772816 h 5023998"/>
              <a:gd name="connsiteX168" fmla="*/ 3624732 w 5052781"/>
              <a:gd name="connsiteY168" fmla="*/ 1851521 h 5023998"/>
              <a:gd name="connsiteX169" fmla="*/ 3355962 w 5052781"/>
              <a:gd name="connsiteY169" fmla="*/ 1929461 h 5023998"/>
              <a:gd name="connsiteX170" fmla="*/ 3136473 w 5052781"/>
              <a:gd name="connsiteY170" fmla="*/ 1911984 h 5023998"/>
              <a:gd name="connsiteX171" fmla="*/ 3006104 w 5052781"/>
              <a:gd name="connsiteY171" fmla="*/ 1841996 h 5023998"/>
              <a:gd name="connsiteX172" fmla="*/ 2939346 w 5052781"/>
              <a:gd name="connsiteY172" fmla="*/ 1734674 h 5023998"/>
              <a:gd name="connsiteX173" fmla="*/ 2910689 w 5052781"/>
              <a:gd name="connsiteY173" fmla="*/ 1579603 h 5023998"/>
              <a:gd name="connsiteX174" fmla="*/ 2958396 w 5052781"/>
              <a:gd name="connsiteY174" fmla="*/ 1404675 h 5023998"/>
              <a:gd name="connsiteX175" fmla="*/ 3077666 w 5052781"/>
              <a:gd name="connsiteY175" fmla="*/ 1237697 h 5023998"/>
              <a:gd name="connsiteX176" fmla="*/ 3204887 w 5052781"/>
              <a:gd name="connsiteY176" fmla="*/ 1118428 h 5023998"/>
              <a:gd name="connsiteX177" fmla="*/ 3332915 w 5052781"/>
              <a:gd name="connsiteY177" fmla="*/ 999965 h 5023998"/>
              <a:gd name="connsiteX178" fmla="*/ 3435475 w 5052781"/>
              <a:gd name="connsiteY178" fmla="*/ 848083 h 5023998"/>
              <a:gd name="connsiteX179" fmla="*/ 3507845 w 5052781"/>
              <a:gd name="connsiteY179" fmla="*/ 684171 h 5023998"/>
              <a:gd name="connsiteX180" fmla="*/ 3505463 w 5052781"/>
              <a:gd name="connsiteY180" fmla="*/ 502181 h 5023998"/>
              <a:gd name="connsiteX181" fmla="*/ 3427523 w 5052781"/>
              <a:gd name="connsiteY181" fmla="*/ 409188 h 5023998"/>
              <a:gd name="connsiteX182" fmla="*/ 3284400 w 5052781"/>
              <a:gd name="connsiteY182" fmla="*/ 315346 h 5023998"/>
              <a:gd name="connsiteX183" fmla="*/ 3093569 w 5052781"/>
              <a:gd name="connsiteY183" fmla="*/ 251736 h 5023998"/>
              <a:gd name="connsiteX184" fmla="*/ 2799370 w 5052781"/>
              <a:gd name="connsiteY184" fmla="*/ 211979 h 5023998"/>
              <a:gd name="connsiteX185" fmla="*/ 2556836 w 5052781"/>
              <a:gd name="connsiteY185" fmla="*/ 226308 h 5023998"/>
              <a:gd name="connsiteX186" fmla="*/ 2314341 w 5052781"/>
              <a:gd name="connsiteY186" fmla="*/ 267638 h 5023998"/>
              <a:gd name="connsiteX187" fmla="*/ 2115558 w 5052781"/>
              <a:gd name="connsiteY187" fmla="*/ 332057 h 5023998"/>
              <a:gd name="connsiteX188" fmla="*/ 1972435 w 5052781"/>
              <a:gd name="connsiteY188" fmla="*/ 402810 h 5023998"/>
              <a:gd name="connsiteX189" fmla="*/ 1861116 w 5052781"/>
              <a:gd name="connsiteY189" fmla="*/ 482323 h 5023998"/>
              <a:gd name="connsiteX190" fmla="*/ 1821360 w 5052781"/>
              <a:gd name="connsiteY190" fmla="*/ 577739 h 5023998"/>
              <a:gd name="connsiteX191" fmla="*/ 1861116 w 5052781"/>
              <a:gd name="connsiteY191" fmla="*/ 617496 h 5023998"/>
              <a:gd name="connsiteX192" fmla="*/ 1932678 w 5052781"/>
              <a:gd name="connsiteY192" fmla="*/ 657252 h 5023998"/>
              <a:gd name="connsiteX193" fmla="*/ 2067850 w 5052781"/>
              <a:gd name="connsiteY193" fmla="*/ 712911 h 5023998"/>
              <a:gd name="connsiteX194" fmla="*/ 2210974 w 5052781"/>
              <a:gd name="connsiteY194" fmla="*/ 792424 h 5023998"/>
              <a:gd name="connsiteX195" fmla="*/ 2346146 w 5052781"/>
              <a:gd name="connsiteY195" fmla="*/ 919645 h 5023998"/>
              <a:gd name="connsiteX196" fmla="*/ 2374763 w 5052781"/>
              <a:gd name="connsiteY196" fmla="*/ 1081860 h 5023998"/>
              <a:gd name="connsiteX197" fmla="*/ 2347720 w 5052781"/>
              <a:gd name="connsiteY197" fmla="*/ 1240886 h 5023998"/>
              <a:gd name="connsiteX198" fmla="*/ 2261870 w 5052781"/>
              <a:gd name="connsiteY198" fmla="*/ 1397531 h 5023998"/>
              <a:gd name="connsiteX199" fmla="*/ 2139412 w 5052781"/>
              <a:gd name="connsiteY199" fmla="*/ 1492139 h 5023998"/>
              <a:gd name="connsiteX200" fmla="*/ 1972435 w 5052781"/>
              <a:gd name="connsiteY200" fmla="*/ 1563701 h 5023998"/>
              <a:gd name="connsiteX201" fmla="*/ 1797506 w 5052781"/>
              <a:gd name="connsiteY201" fmla="*/ 1627311 h 5023998"/>
              <a:gd name="connsiteX202" fmla="*/ 1694139 w 5052781"/>
              <a:gd name="connsiteY202" fmla="*/ 1690922 h 5023998"/>
              <a:gd name="connsiteX203" fmla="*/ 1686188 w 5052781"/>
              <a:gd name="connsiteY203" fmla="*/ 1770435 h 5023998"/>
              <a:gd name="connsiteX204" fmla="*/ 1757749 w 5052781"/>
              <a:gd name="connsiteY204" fmla="*/ 1841996 h 5023998"/>
              <a:gd name="connsiteX205" fmla="*/ 1931871 w 5052781"/>
              <a:gd name="connsiteY205" fmla="*/ 1914366 h 5023998"/>
              <a:gd name="connsiteX206" fmla="*/ 2099656 w 5052781"/>
              <a:gd name="connsiteY206" fmla="*/ 1969217 h 5023998"/>
              <a:gd name="connsiteX207" fmla="*/ 2241164 w 5052781"/>
              <a:gd name="connsiteY207" fmla="*/ 2025685 h 5023998"/>
              <a:gd name="connsiteX208" fmla="*/ 2373956 w 5052781"/>
              <a:gd name="connsiteY208" fmla="*/ 2094057 h 5023998"/>
              <a:gd name="connsiteX209" fmla="*/ 2473367 w 5052781"/>
              <a:gd name="connsiteY209" fmla="*/ 2175951 h 5023998"/>
              <a:gd name="connsiteX210" fmla="*/ 2533789 w 5052781"/>
              <a:gd name="connsiteY210" fmla="*/ 2274556 h 5023998"/>
              <a:gd name="connsiteX211" fmla="*/ 2568783 w 5052781"/>
              <a:gd name="connsiteY211" fmla="*/ 2430393 h 5023998"/>
              <a:gd name="connsiteX212" fmla="*/ 2560831 w 5052781"/>
              <a:gd name="connsiteY212" fmla="*/ 2541711 h 5023998"/>
              <a:gd name="connsiteX213" fmla="*/ 2481318 w 5052781"/>
              <a:gd name="connsiteY213" fmla="*/ 2676883 h 5023998"/>
              <a:gd name="connsiteX214" fmla="*/ 2362049 w 5052781"/>
              <a:gd name="connsiteY214" fmla="*/ 2796153 h 5023998"/>
              <a:gd name="connsiteX215" fmla="*/ 2250730 w 5052781"/>
              <a:gd name="connsiteY215" fmla="*/ 2875666 h 5023998"/>
              <a:gd name="connsiteX216" fmla="*/ 2117939 w 5052781"/>
              <a:gd name="connsiteY216" fmla="*/ 2935281 h 5023998"/>
              <a:gd name="connsiteX217" fmla="*/ 1932678 w 5052781"/>
              <a:gd name="connsiteY217" fmla="*/ 2979033 h 5023998"/>
              <a:gd name="connsiteX218" fmla="*/ 1702090 w 5052781"/>
              <a:gd name="connsiteY218" fmla="*/ 2986984 h 5023998"/>
              <a:gd name="connsiteX219" fmla="*/ 1535113 w 5052781"/>
              <a:gd name="connsiteY219" fmla="*/ 2947228 h 5023998"/>
              <a:gd name="connsiteX220" fmla="*/ 1451644 w 5052781"/>
              <a:gd name="connsiteY220" fmla="*/ 2867715 h 5023998"/>
              <a:gd name="connsiteX221" fmla="*/ 1384080 w 5052781"/>
              <a:gd name="connsiteY221" fmla="*/ 2780250 h 5023998"/>
              <a:gd name="connsiteX222" fmla="*/ 1320428 w 5052781"/>
              <a:gd name="connsiteY222" fmla="*/ 2653029 h 5023998"/>
              <a:gd name="connsiteX223" fmla="*/ 1256817 w 5052781"/>
              <a:gd name="connsiteY223" fmla="*/ 2509906 h 5023998"/>
              <a:gd name="connsiteX224" fmla="*/ 1209109 w 5052781"/>
              <a:gd name="connsiteY224" fmla="*/ 2358831 h 5023998"/>
              <a:gd name="connsiteX225" fmla="*/ 1153450 w 5052781"/>
              <a:gd name="connsiteY225" fmla="*/ 2183903 h 5023998"/>
              <a:gd name="connsiteX226" fmla="*/ 1065986 w 5052781"/>
              <a:gd name="connsiteY226" fmla="*/ 1977169 h 5023998"/>
              <a:gd name="connsiteX227" fmla="*/ 970570 w 5052781"/>
              <a:gd name="connsiteY227" fmla="*/ 1881753 h 5023998"/>
              <a:gd name="connsiteX228" fmla="*/ 867203 w 5052781"/>
              <a:gd name="connsiteY228" fmla="*/ 1857899 h 5023998"/>
              <a:gd name="connsiteX229" fmla="*/ 774976 w 5052781"/>
              <a:gd name="connsiteY229" fmla="*/ 1890512 h 5023998"/>
              <a:gd name="connsiteX230" fmla="*/ 724080 w 5052781"/>
              <a:gd name="connsiteY230" fmla="*/ 1937412 h 5023998"/>
              <a:gd name="connsiteX231" fmla="*/ 700226 w 5052781"/>
              <a:gd name="connsiteY231" fmla="*/ 2032828 h 5023998"/>
              <a:gd name="connsiteX232" fmla="*/ 724080 w 5052781"/>
              <a:gd name="connsiteY232" fmla="*/ 2160049 h 5023998"/>
              <a:gd name="connsiteX233" fmla="*/ 787690 w 5052781"/>
              <a:gd name="connsiteY233" fmla="*/ 2287269 h 5023998"/>
              <a:gd name="connsiteX234" fmla="*/ 891057 w 5052781"/>
              <a:gd name="connsiteY234" fmla="*/ 2390636 h 5023998"/>
              <a:gd name="connsiteX235" fmla="*/ 1026229 w 5052781"/>
              <a:gd name="connsiteY235" fmla="*/ 2549663 h 5023998"/>
              <a:gd name="connsiteX236" fmla="*/ 1105743 w 5052781"/>
              <a:gd name="connsiteY236" fmla="*/ 2660981 h 5023998"/>
              <a:gd name="connsiteX237" fmla="*/ 1169353 w 5052781"/>
              <a:gd name="connsiteY237" fmla="*/ 2804104 h 5023998"/>
              <a:gd name="connsiteX238" fmla="*/ 1217061 w 5052781"/>
              <a:gd name="connsiteY238" fmla="*/ 3002887 h 5023998"/>
              <a:gd name="connsiteX239" fmla="*/ 1209109 w 5052781"/>
              <a:gd name="connsiteY239" fmla="*/ 3193718 h 5023998"/>
              <a:gd name="connsiteX240" fmla="*/ 1145499 w 5052781"/>
              <a:gd name="connsiteY240" fmla="*/ 3368647 h 5023998"/>
              <a:gd name="connsiteX241" fmla="*/ 994424 w 5052781"/>
              <a:gd name="connsiteY241" fmla="*/ 3503819 h 5023998"/>
              <a:gd name="connsiteX242" fmla="*/ 851301 w 5052781"/>
              <a:gd name="connsiteY242" fmla="*/ 3559478 h 5023998"/>
              <a:gd name="connsiteX243" fmla="*/ 676372 w 5052781"/>
              <a:gd name="connsiteY243" fmla="*/ 3575381 h 5023998"/>
              <a:gd name="connsiteX244" fmla="*/ 499870 w 5052781"/>
              <a:gd name="connsiteY244" fmla="*/ 3505393 h 5023998"/>
              <a:gd name="connsiteX245" fmla="*/ 374223 w 5052781"/>
              <a:gd name="connsiteY245" fmla="*/ 3432257 h 5023998"/>
              <a:gd name="connsiteX246" fmla="*/ 247002 w 5052781"/>
              <a:gd name="connsiteY246" fmla="*/ 3352744 h 5023998"/>
              <a:gd name="connsiteX247" fmla="*/ 126158 w 5052781"/>
              <a:gd name="connsiteY247" fmla="*/ 3257329 h 5023998"/>
              <a:gd name="connsiteX248" fmla="*/ 511 w 5052781"/>
              <a:gd name="connsiteY248" fmla="*/ 3138059 h 5023998"/>
              <a:gd name="connsiteX249" fmla="*/ 175440 w 5052781"/>
              <a:gd name="connsiteY249" fmla="*/ 2955179 h 5023998"/>
              <a:gd name="connsiteX250" fmla="*/ 215196 w 5052781"/>
              <a:gd name="connsiteY250" fmla="*/ 2994936 h 5023998"/>
              <a:gd name="connsiteX251" fmla="*/ 342417 w 5052781"/>
              <a:gd name="connsiteY251" fmla="*/ 3098303 h 5023998"/>
              <a:gd name="connsiteX252" fmla="*/ 445784 w 5052781"/>
              <a:gd name="connsiteY252" fmla="*/ 3193718 h 5023998"/>
              <a:gd name="connsiteX253" fmla="*/ 565054 w 5052781"/>
              <a:gd name="connsiteY253" fmla="*/ 3265280 h 5023998"/>
              <a:gd name="connsiteX254" fmla="*/ 741639 w 5052781"/>
              <a:gd name="connsiteY254" fmla="*/ 3298659 h 5023998"/>
              <a:gd name="connsiteX255" fmla="*/ 875155 w 5052781"/>
              <a:gd name="connsiteY255" fmla="*/ 3241426 h 5023998"/>
              <a:gd name="connsiteX256" fmla="*/ 954668 w 5052781"/>
              <a:gd name="connsiteY256" fmla="*/ 3153962 h 5023998"/>
              <a:gd name="connsiteX257" fmla="*/ 970570 w 5052781"/>
              <a:gd name="connsiteY257" fmla="*/ 3010838 h 5023998"/>
              <a:gd name="connsiteX258" fmla="*/ 930814 w 5052781"/>
              <a:gd name="connsiteY258" fmla="*/ 2859763 h 5023998"/>
              <a:gd name="connsiteX259" fmla="*/ 835398 w 5052781"/>
              <a:gd name="connsiteY259" fmla="*/ 2716640 h 5023998"/>
              <a:gd name="connsiteX260" fmla="*/ 716129 w 5052781"/>
              <a:gd name="connsiteY260" fmla="*/ 2573516 h 5023998"/>
              <a:gd name="connsiteX261" fmla="*/ 588908 w 5052781"/>
              <a:gd name="connsiteY261" fmla="*/ 2414490 h 5023998"/>
              <a:gd name="connsiteX262" fmla="*/ 509395 w 5052781"/>
              <a:gd name="connsiteY262" fmla="*/ 2207756 h 5023998"/>
              <a:gd name="connsiteX263" fmla="*/ 477589 w 5052781"/>
              <a:gd name="connsiteY263" fmla="*/ 1945363 h 5023998"/>
              <a:gd name="connsiteX264" fmla="*/ 541200 w 5052781"/>
              <a:gd name="connsiteY264" fmla="*/ 1778386 h 5023998"/>
              <a:gd name="connsiteX265" fmla="*/ 684323 w 5052781"/>
              <a:gd name="connsiteY265" fmla="*/ 1651165 h 5023998"/>
              <a:gd name="connsiteX266" fmla="*/ 891057 w 5052781"/>
              <a:gd name="connsiteY266" fmla="*/ 1603457 h 5023998"/>
              <a:gd name="connsiteX267" fmla="*/ 1026229 w 5052781"/>
              <a:gd name="connsiteY267" fmla="*/ 1643214 h 5023998"/>
              <a:gd name="connsiteX268" fmla="*/ 1162975 w 5052781"/>
              <a:gd name="connsiteY268" fmla="*/ 1755339 h 5023998"/>
              <a:gd name="connsiteX269" fmla="*/ 1272720 w 5052781"/>
              <a:gd name="connsiteY269" fmla="*/ 1929461 h 5023998"/>
              <a:gd name="connsiteX270" fmla="*/ 1393605 w 5052781"/>
              <a:gd name="connsiteY270" fmla="*/ 2187091 h 5023998"/>
              <a:gd name="connsiteX271" fmla="*/ 1471503 w 5052781"/>
              <a:gd name="connsiteY271" fmla="*/ 2422442 h 5023998"/>
              <a:gd name="connsiteX272" fmla="*/ 1551016 w 5052781"/>
              <a:gd name="connsiteY272" fmla="*/ 2621224 h 5023998"/>
              <a:gd name="connsiteX273" fmla="*/ 1646431 w 5052781"/>
              <a:gd name="connsiteY273" fmla="*/ 2740494 h 5023998"/>
              <a:gd name="connsiteX274" fmla="*/ 1773652 w 5052781"/>
              <a:gd name="connsiteY274" fmla="*/ 2764348 h 5023998"/>
              <a:gd name="connsiteX275" fmla="*/ 1929489 w 5052781"/>
              <a:gd name="connsiteY275" fmla="*/ 2734116 h 5023998"/>
              <a:gd name="connsiteX276" fmla="*/ 2079756 w 5052781"/>
              <a:gd name="connsiteY276" fmla="*/ 2688789 h 5023998"/>
              <a:gd name="connsiteX277" fmla="*/ 2210974 w 5052781"/>
              <a:gd name="connsiteY277" fmla="*/ 2613273 h 5023998"/>
              <a:gd name="connsiteX278" fmla="*/ 2298438 w 5052781"/>
              <a:gd name="connsiteY278" fmla="*/ 2517857 h 5023998"/>
              <a:gd name="connsiteX279" fmla="*/ 2306389 w 5052781"/>
              <a:gd name="connsiteY279" fmla="*/ 2414490 h 5023998"/>
              <a:gd name="connsiteX280" fmla="*/ 2258682 w 5052781"/>
              <a:gd name="connsiteY280" fmla="*/ 2295221 h 5023998"/>
              <a:gd name="connsiteX281" fmla="*/ 2131461 w 5052781"/>
              <a:gd name="connsiteY281" fmla="*/ 2223659 h 5023998"/>
              <a:gd name="connsiteX282" fmla="*/ 1938248 w 5052781"/>
              <a:gd name="connsiteY282" fmla="*/ 2151290 h 5023998"/>
              <a:gd name="connsiteX283" fmla="*/ 1725944 w 5052781"/>
              <a:gd name="connsiteY283" fmla="*/ 2080536 h 5023998"/>
              <a:gd name="connsiteX284" fmla="*/ 1558967 w 5052781"/>
              <a:gd name="connsiteY284" fmla="*/ 1993071 h 5023998"/>
              <a:gd name="connsiteX285" fmla="*/ 1479454 w 5052781"/>
              <a:gd name="connsiteY285" fmla="*/ 1865850 h 5023998"/>
              <a:gd name="connsiteX286" fmla="*/ 1455600 w 5052781"/>
              <a:gd name="connsiteY286" fmla="*/ 1690922 h 5023998"/>
              <a:gd name="connsiteX287" fmla="*/ 1515256 w 5052781"/>
              <a:gd name="connsiteY287" fmla="*/ 1535084 h 5023998"/>
              <a:gd name="connsiteX288" fmla="*/ 1598723 w 5052781"/>
              <a:gd name="connsiteY288" fmla="*/ 1444431 h 5023998"/>
              <a:gd name="connsiteX289" fmla="*/ 1710042 w 5052781"/>
              <a:gd name="connsiteY289" fmla="*/ 1372869 h 5023998"/>
              <a:gd name="connsiteX290" fmla="*/ 1869068 w 5052781"/>
              <a:gd name="connsiteY290" fmla="*/ 1309259 h 5023998"/>
              <a:gd name="connsiteX291" fmla="*/ 2051948 w 5052781"/>
              <a:gd name="connsiteY291" fmla="*/ 1213843 h 5023998"/>
              <a:gd name="connsiteX292" fmla="*/ 2091704 w 5052781"/>
              <a:gd name="connsiteY292" fmla="*/ 1078671 h 5023998"/>
              <a:gd name="connsiteX293" fmla="*/ 2020143 w 5052781"/>
              <a:gd name="connsiteY293" fmla="*/ 975304 h 5023998"/>
              <a:gd name="connsiteX294" fmla="*/ 1878593 w 5052781"/>
              <a:gd name="connsiteY294" fmla="*/ 906932 h 5023998"/>
              <a:gd name="connsiteX295" fmla="*/ 1686188 w 5052781"/>
              <a:gd name="connsiteY295" fmla="*/ 824229 h 5023998"/>
              <a:gd name="connsiteX296" fmla="*/ 1558967 w 5052781"/>
              <a:gd name="connsiteY296" fmla="*/ 760619 h 5023998"/>
              <a:gd name="connsiteX297" fmla="*/ 1503308 w 5052781"/>
              <a:gd name="connsiteY297" fmla="*/ 625447 h 5023998"/>
              <a:gd name="connsiteX298" fmla="*/ 1543064 w 5052781"/>
              <a:gd name="connsiteY298" fmla="*/ 482323 h 5023998"/>
              <a:gd name="connsiteX299" fmla="*/ 1647239 w 5052781"/>
              <a:gd name="connsiteY299" fmla="*/ 369431 h 5023998"/>
              <a:gd name="connsiteX300" fmla="*/ 1817405 w 5052781"/>
              <a:gd name="connsiteY300" fmla="*/ 244592 h 5023998"/>
              <a:gd name="connsiteX301" fmla="*/ 2083753 w 5052781"/>
              <a:gd name="connsiteY301" fmla="*/ 108612 h 5023998"/>
              <a:gd name="connsiteX302" fmla="*/ 2331009 w 5052781"/>
              <a:gd name="connsiteY302" fmla="*/ 41047 h 5023998"/>
              <a:gd name="connsiteX303" fmla="*/ 2600588 w 5052781"/>
              <a:gd name="connsiteY303" fmla="*/ 5245 h 5023998"/>
              <a:gd name="connsiteX304" fmla="*/ 2738197 w 5052781"/>
              <a:gd name="connsiteY304" fmla="*/ 26 h 5023998"/>
              <a:gd name="connsiteX0" fmla="*/ 2738197 w 5052781"/>
              <a:gd name="connsiteY0" fmla="*/ 26 h 5023998"/>
              <a:gd name="connsiteX1" fmla="*/ 2878883 w 5052781"/>
              <a:gd name="connsiteY1" fmla="*/ 5245 h 5023998"/>
              <a:gd name="connsiteX2" fmla="*/ 3173082 w 5052781"/>
              <a:gd name="connsiteY2" fmla="*/ 52953 h 5023998"/>
              <a:gd name="connsiteX3" fmla="*/ 3371864 w 5052781"/>
              <a:gd name="connsiteY3" fmla="*/ 124515 h 5023998"/>
              <a:gd name="connsiteX4" fmla="*/ 3546793 w 5052781"/>
              <a:gd name="connsiteY4" fmla="*/ 211979 h 5023998"/>
              <a:gd name="connsiteX5" fmla="*/ 3664448 w 5052781"/>
              <a:gd name="connsiteY5" fmla="*/ 323297 h 5023998"/>
              <a:gd name="connsiteX6" fmla="*/ 3761478 w 5052781"/>
              <a:gd name="connsiteY6" fmla="*/ 514129 h 5023998"/>
              <a:gd name="connsiteX7" fmla="*/ 3761478 w 5052781"/>
              <a:gd name="connsiteY7" fmla="*/ 720863 h 5023998"/>
              <a:gd name="connsiteX8" fmla="*/ 3713770 w 5052781"/>
              <a:gd name="connsiteY8" fmla="*/ 856035 h 5023998"/>
              <a:gd name="connsiteX9" fmla="*/ 3634257 w 5052781"/>
              <a:gd name="connsiteY9" fmla="*/ 1015061 h 5023998"/>
              <a:gd name="connsiteX10" fmla="*/ 3560273 w 5052781"/>
              <a:gd name="connsiteY10" fmla="*/ 1117619 h 5023998"/>
              <a:gd name="connsiteX11" fmla="*/ 3435475 w 5052781"/>
              <a:gd name="connsiteY11" fmla="*/ 1253600 h 5023998"/>
              <a:gd name="connsiteX12" fmla="*/ 3284400 w 5052781"/>
              <a:gd name="connsiteY12" fmla="*/ 1404675 h 5023998"/>
              <a:gd name="connsiteX13" fmla="*/ 3196936 w 5052781"/>
              <a:gd name="connsiteY13" fmla="*/ 1547798 h 5023998"/>
              <a:gd name="connsiteX14" fmla="*/ 3196936 w 5052781"/>
              <a:gd name="connsiteY14" fmla="*/ 1651165 h 5023998"/>
              <a:gd name="connsiteX15" fmla="*/ 3252595 w 5052781"/>
              <a:gd name="connsiteY15" fmla="*/ 1690922 h 5023998"/>
              <a:gd name="connsiteX16" fmla="*/ 3348010 w 5052781"/>
              <a:gd name="connsiteY16" fmla="*/ 1706824 h 5023998"/>
              <a:gd name="connsiteX17" fmla="*/ 3475231 w 5052781"/>
              <a:gd name="connsiteY17" fmla="*/ 1682970 h 5023998"/>
              <a:gd name="connsiteX18" fmla="*/ 3578598 w 5052781"/>
              <a:gd name="connsiteY18" fmla="*/ 1651972 h 5023998"/>
              <a:gd name="connsiteX19" fmla="*/ 3697868 w 5052781"/>
              <a:gd name="connsiteY19" fmla="*/ 1611409 h 5023998"/>
              <a:gd name="connsiteX20" fmla="*/ 3904602 w 5052781"/>
              <a:gd name="connsiteY20" fmla="*/ 1555749 h 5023998"/>
              <a:gd name="connsiteX21" fmla="*/ 4082678 w 5052781"/>
              <a:gd name="connsiteY21" fmla="*/ 1536699 h 5023998"/>
              <a:gd name="connsiteX22" fmla="*/ 4294216 w 5052781"/>
              <a:gd name="connsiteY22" fmla="*/ 1531896 h 5023998"/>
              <a:gd name="connsiteX23" fmla="*/ 4492998 w 5052781"/>
              <a:gd name="connsiteY23" fmla="*/ 1555749 h 5023998"/>
              <a:gd name="connsiteX24" fmla="*/ 4691781 w 5052781"/>
              <a:gd name="connsiteY24" fmla="*/ 1619360 h 5023998"/>
              <a:gd name="connsiteX25" fmla="*/ 4882612 w 5052781"/>
              <a:gd name="connsiteY25" fmla="*/ 1746581 h 5023998"/>
              <a:gd name="connsiteX26" fmla="*/ 4985979 w 5052781"/>
              <a:gd name="connsiteY26" fmla="*/ 1913558 h 5023998"/>
              <a:gd name="connsiteX27" fmla="*/ 5017784 w 5052781"/>
              <a:gd name="connsiteY27" fmla="*/ 2080536 h 5023998"/>
              <a:gd name="connsiteX28" fmla="*/ 4946223 w 5052781"/>
              <a:gd name="connsiteY28" fmla="*/ 2247513 h 5023998"/>
              <a:gd name="connsiteX29" fmla="*/ 4834904 w 5052781"/>
              <a:gd name="connsiteY29" fmla="*/ 2382685 h 5023998"/>
              <a:gd name="connsiteX30" fmla="*/ 4691781 w 5052781"/>
              <a:gd name="connsiteY30" fmla="*/ 2486052 h 5023998"/>
              <a:gd name="connsiteX31" fmla="*/ 4524803 w 5052781"/>
              <a:gd name="connsiteY31" fmla="*/ 2557614 h 5023998"/>
              <a:gd name="connsiteX32" fmla="*/ 4294216 w 5052781"/>
              <a:gd name="connsiteY32" fmla="*/ 2662554 h 5023998"/>
              <a:gd name="connsiteX33" fmla="*/ 4117796 w 5052781"/>
              <a:gd name="connsiteY33" fmla="*/ 2772299 h 5023998"/>
              <a:gd name="connsiteX34" fmla="*/ 4024679 w 5052781"/>
              <a:gd name="connsiteY34" fmla="*/ 2902750 h 5023998"/>
              <a:gd name="connsiteX35" fmla="*/ 3952309 w 5052781"/>
              <a:gd name="connsiteY35" fmla="*/ 3114205 h 5023998"/>
              <a:gd name="connsiteX36" fmla="*/ 3956223 w 5052781"/>
              <a:gd name="connsiteY36" fmla="*/ 3350363 h 5023998"/>
              <a:gd name="connsiteX37" fmla="*/ 3971319 w 5052781"/>
              <a:gd name="connsiteY37" fmla="*/ 3503819 h 5023998"/>
              <a:gd name="connsiteX38" fmla="*/ 3936407 w 5052781"/>
              <a:gd name="connsiteY38" fmla="*/ 3718504 h 5023998"/>
              <a:gd name="connsiteX39" fmla="*/ 3920504 w 5052781"/>
              <a:gd name="connsiteY39" fmla="*/ 3861628 h 5023998"/>
              <a:gd name="connsiteX40" fmla="*/ 3987345 w 5052781"/>
              <a:gd name="connsiteY40" fmla="*/ 3955387 h 5023998"/>
              <a:gd name="connsiteX41" fmla="*/ 4187701 w 5052781"/>
              <a:gd name="connsiteY41" fmla="*/ 3931616 h 5023998"/>
              <a:gd name="connsiteX42" fmla="*/ 4389590 w 5052781"/>
              <a:gd name="connsiteY42" fmla="*/ 3887863 h 5023998"/>
              <a:gd name="connsiteX43" fmla="*/ 4667927 w 5052781"/>
              <a:gd name="connsiteY43" fmla="*/ 3869579 h 5023998"/>
              <a:gd name="connsiteX44" fmla="*/ 4866709 w 5052781"/>
              <a:gd name="connsiteY44" fmla="*/ 3917287 h 5023998"/>
              <a:gd name="connsiteX45" fmla="*/ 4986745 w 5052781"/>
              <a:gd name="connsiteY45" fmla="*/ 4028563 h 5023998"/>
              <a:gd name="connsiteX46" fmla="*/ 5049589 w 5052781"/>
              <a:gd name="connsiteY46" fmla="*/ 4219436 h 5023998"/>
              <a:gd name="connsiteX47" fmla="*/ 5033687 w 5052781"/>
              <a:gd name="connsiteY47" fmla="*/ 4426170 h 5023998"/>
              <a:gd name="connsiteX48" fmla="*/ 4949412 w 5052781"/>
              <a:gd name="connsiteY48" fmla="*/ 4612239 h 5023998"/>
              <a:gd name="connsiteX49" fmla="*/ 4771294 w 5052781"/>
              <a:gd name="connsiteY49" fmla="*/ 4744223 h 5023998"/>
              <a:gd name="connsiteX50" fmla="*/ 4580463 w 5052781"/>
              <a:gd name="connsiteY50" fmla="*/ 4823736 h 5023998"/>
              <a:gd name="connsiteX51" fmla="*/ 4346685 w 5052781"/>
              <a:gd name="connsiteY51" fmla="*/ 4892108 h 5023998"/>
              <a:gd name="connsiteX52" fmla="*/ 4111336 w 5052781"/>
              <a:gd name="connsiteY52" fmla="*/ 4935054 h 5023998"/>
              <a:gd name="connsiteX53" fmla="*/ 3840991 w 5052781"/>
              <a:gd name="connsiteY53" fmla="*/ 4943005 h 5023998"/>
              <a:gd name="connsiteX54" fmla="*/ 3586549 w 5052781"/>
              <a:gd name="connsiteY54" fmla="*/ 4935054 h 5023998"/>
              <a:gd name="connsiteX55" fmla="*/ 3268497 w 5052781"/>
              <a:gd name="connsiteY55" fmla="*/ 4895297 h 5023998"/>
              <a:gd name="connsiteX56" fmla="*/ 2958396 w 5052781"/>
              <a:gd name="connsiteY56" fmla="*/ 4863492 h 5023998"/>
              <a:gd name="connsiteX57" fmla="*/ 2608539 w 5052781"/>
              <a:gd name="connsiteY57" fmla="*/ 4863492 h 5023998"/>
              <a:gd name="connsiteX58" fmla="*/ 2266633 w 5052781"/>
              <a:gd name="connsiteY58" fmla="*/ 4887346 h 5023998"/>
              <a:gd name="connsiteX59" fmla="*/ 1869068 w 5052781"/>
              <a:gd name="connsiteY59" fmla="*/ 4943812 h 5023998"/>
              <a:gd name="connsiteX60" fmla="*/ 1558159 w 5052781"/>
              <a:gd name="connsiteY60" fmla="*/ 4987524 h 5023998"/>
              <a:gd name="connsiteX61" fmla="*/ 1299763 w 5052781"/>
              <a:gd name="connsiteY61" fmla="*/ 5017756 h 5023998"/>
              <a:gd name="connsiteX62" fmla="*/ 1042132 w 5052781"/>
              <a:gd name="connsiteY62" fmla="*/ 5022518 h 5023998"/>
              <a:gd name="connsiteX63" fmla="*/ 819496 w 5052781"/>
              <a:gd name="connsiteY63" fmla="*/ 4998664 h 5023998"/>
              <a:gd name="connsiteX64" fmla="*/ 684986 w 5052781"/>
              <a:gd name="connsiteY64" fmla="*/ 4941639 h 5023998"/>
              <a:gd name="connsiteX65" fmla="*/ 644029 w 5052781"/>
              <a:gd name="connsiteY65" fmla="*/ 4915823 h 5023998"/>
              <a:gd name="connsiteX66" fmla="*/ 643966 w 5052781"/>
              <a:gd name="connsiteY66" fmla="*/ 4915699 h 5023998"/>
              <a:gd name="connsiteX67" fmla="*/ 631039 w 5052781"/>
              <a:gd name="connsiteY67" fmla="*/ 4908525 h 5023998"/>
              <a:gd name="connsiteX68" fmla="*/ 575390 w 5052781"/>
              <a:gd name="connsiteY68" fmla="*/ 4857923 h 5023998"/>
              <a:gd name="connsiteX69" fmla="*/ 464072 w 5052781"/>
              <a:gd name="connsiteY69" fmla="*/ 4746604 h 5023998"/>
              <a:gd name="connsiteX70" fmla="*/ 383752 w 5052781"/>
              <a:gd name="connsiteY70" fmla="*/ 4589960 h 5023998"/>
              <a:gd name="connsiteX71" fmla="*/ 383751 w 5052781"/>
              <a:gd name="connsiteY71" fmla="*/ 4400702 h 5023998"/>
              <a:gd name="connsiteX72" fmla="*/ 448169 w 5052781"/>
              <a:gd name="connsiteY72" fmla="*/ 4253624 h 5023998"/>
              <a:gd name="connsiteX73" fmla="*/ 592100 w 5052781"/>
              <a:gd name="connsiteY73" fmla="*/ 4102549 h 5023998"/>
              <a:gd name="connsiteX74" fmla="*/ 742368 w 5052781"/>
              <a:gd name="connsiteY74" fmla="*/ 3983279 h 5023998"/>
              <a:gd name="connsiteX75" fmla="*/ 941150 w 5052781"/>
              <a:gd name="connsiteY75" fmla="*/ 3864009 h 5023998"/>
              <a:gd name="connsiteX76" fmla="*/ 1195592 w 5052781"/>
              <a:gd name="connsiteY76" fmla="*/ 3744740 h 5023998"/>
              <a:gd name="connsiteX77" fmla="*/ 1394374 w 5052781"/>
              <a:gd name="connsiteY77" fmla="*/ 3681129 h 5023998"/>
              <a:gd name="connsiteX78" fmla="*/ 1601108 w 5052781"/>
              <a:gd name="connsiteY78" fmla="*/ 3641373 h 5023998"/>
              <a:gd name="connsiteX79" fmla="*/ 1807842 w 5052781"/>
              <a:gd name="connsiteY79" fmla="*/ 3617519 h 5023998"/>
              <a:gd name="connsiteX80" fmla="*/ 1990722 w 5052781"/>
              <a:gd name="connsiteY80" fmla="*/ 3641373 h 5023998"/>
              <a:gd name="connsiteX81" fmla="*/ 2157700 w 5052781"/>
              <a:gd name="connsiteY81" fmla="*/ 3728838 h 5023998"/>
              <a:gd name="connsiteX82" fmla="*/ 2269018 w 5052781"/>
              <a:gd name="connsiteY82" fmla="*/ 3871961 h 5023998"/>
              <a:gd name="connsiteX83" fmla="*/ 2324677 w 5052781"/>
              <a:gd name="connsiteY83" fmla="*/ 4054841 h 5023998"/>
              <a:gd name="connsiteX84" fmla="*/ 2316726 w 5052781"/>
              <a:gd name="connsiteY84" fmla="*/ 4182062 h 5023998"/>
              <a:gd name="connsiteX85" fmla="*/ 2229261 w 5052781"/>
              <a:gd name="connsiteY85" fmla="*/ 4301331 h 5023998"/>
              <a:gd name="connsiteX86" fmla="*/ 2102041 w 5052781"/>
              <a:gd name="connsiteY86" fmla="*/ 4380845 h 5023998"/>
              <a:gd name="connsiteX87" fmla="*/ 1911209 w 5052781"/>
              <a:gd name="connsiteY87" fmla="*/ 4428552 h 5023998"/>
              <a:gd name="connsiteX88" fmla="*/ 1688573 w 5052781"/>
              <a:gd name="connsiteY88" fmla="*/ 4428552 h 5023998"/>
              <a:gd name="connsiteX89" fmla="*/ 1450034 w 5052781"/>
              <a:gd name="connsiteY89" fmla="*/ 4452406 h 5023998"/>
              <a:gd name="connsiteX90" fmla="*/ 1283056 w 5052781"/>
              <a:gd name="connsiteY90" fmla="*/ 4523968 h 5023998"/>
              <a:gd name="connsiteX91" fmla="*/ 1156643 w 5052781"/>
              <a:gd name="connsiteY91" fmla="*/ 4625761 h 5023998"/>
              <a:gd name="connsiteX92" fmla="*/ 1112082 w 5052781"/>
              <a:gd name="connsiteY92" fmla="*/ 4694983 h 5023998"/>
              <a:gd name="connsiteX93" fmla="*/ 1098740 w 5052781"/>
              <a:gd name="connsiteY93" fmla="*/ 4735206 h 5023998"/>
              <a:gd name="connsiteX94" fmla="*/ 1065613 w 5052781"/>
              <a:gd name="connsiteY94" fmla="*/ 4732398 h 5023998"/>
              <a:gd name="connsiteX95" fmla="*/ 977796 w 5052781"/>
              <a:gd name="connsiteY95" fmla="*/ 4714032 h 5023998"/>
              <a:gd name="connsiteX96" fmla="*/ 884638 w 5052781"/>
              <a:gd name="connsiteY96" fmla="*/ 4685375 h 5023998"/>
              <a:gd name="connsiteX97" fmla="*/ 841772 w 5052781"/>
              <a:gd name="connsiteY97" fmla="*/ 4670483 h 5023998"/>
              <a:gd name="connsiteX98" fmla="*/ 852775 w 5052781"/>
              <a:gd name="connsiteY98" fmla="*/ 4629592 h 5023998"/>
              <a:gd name="connsiteX99" fmla="*/ 868780 w 5052781"/>
              <a:gd name="connsiteY99" fmla="*/ 4579668 h 5023998"/>
              <a:gd name="connsiteX100" fmla="*/ 917296 w 5052781"/>
              <a:gd name="connsiteY100" fmla="*/ 4492163 h 5023998"/>
              <a:gd name="connsiteX101" fmla="*/ 1036566 w 5052781"/>
              <a:gd name="connsiteY101" fmla="*/ 4388796 h 5023998"/>
              <a:gd name="connsiteX102" fmla="*/ 1211494 w 5052781"/>
              <a:gd name="connsiteY102" fmla="*/ 4301331 h 5023998"/>
              <a:gd name="connsiteX103" fmla="*/ 1370520 w 5052781"/>
              <a:gd name="connsiteY103" fmla="*/ 4262382 h 5023998"/>
              <a:gd name="connsiteX104" fmla="*/ 1521595 w 5052781"/>
              <a:gd name="connsiteY104" fmla="*/ 4245672 h 5023998"/>
              <a:gd name="connsiteX105" fmla="*/ 1712427 w 5052781"/>
              <a:gd name="connsiteY105" fmla="*/ 4245672 h 5023998"/>
              <a:gd name="connsiteX106" fmla="*/ 1879404 w 5052781"/>
              <a:gd name="connsiteY106" fmla="*/ 4245672 h 5023998"/>
              <a:gd name="connsiteX107" fmla="*/ 1974820 w 5052781"/>
              <a:gd name="connsiteY107" fmla="*/ 4197965 h 5023998"/>
              <a:gd name="connsiteX108" fmla="*/ 2062284 w 5052781"/>
              <a:gd name="connsiteY108" fmla="*/ 4102549 h 5023998"/>
              <a:gd name="connsiteX109" fmla="*/ 2070235 w 5052781"/>
              <a:gd name="connsiteY109" fmla="*/ 4007133 h 5023998"/>
              <a:gd name="connsiteX110" fmla="*/ 2030479 w 5052781"/>
              <a:gd name="connsiteY110" fmla="*/ 3927620 h 5023998"/>
              <a:gd name="connsiteX111" fmla="*/ 1879404 w 5052781"/>
              <a:gd name="connsiteY111" fmla="*/ 3864010 h 5023998"/>
              <a:gd name="connsiteX112" fmla="*/ 1696524 w 5052781"/>
              <a:gd name="connsiteY112" fmla="*/ 3856058 h 5023998"/>
              <a:gd name="connsiteX113" fmla="*/ 1434131 w 5052781"/>
              <a:gd name="connsiteY113" fmla="*/ 3879912 h 5023998"/>
              <a:gd name="connsiteX114" fmla="*/ 1219446 w 5052781"/>
              <a:gd name="connsiteY114" fmla="*/ 3943523 h 5023998"/>
              <a:gd name="connsiteX115" fmla="*/ 1068371 w 5052781"/>
              <a:gd name="connsiteY115" fmla="*/ 4023036 h 5023998"/>
              <a:gd name="connsiteX116" fmla="*/ 909345 w 5052781"/>
              <a:gd name="connsiteY116" fmla="*/ 4126403 h 5023998"/>
              <a:gd name="connsiteX117" fmla="*/ 766221 w 5052781"/>
              <a:gd name="connsiteY117" fmla="*/ 4245672 h 5023998"/>
              <a:gd name="connsiteX118" fmla="*/ 670806 w 5052781"/>
              <a:gd name="connsiteY118" fmla="*/ 4364942 h 5023998"/>
              <a:gd name="connsiteX119" fmla="*/ 670806 w 5052781"/>
              <a:gd name="connsiteY119" fmla="*/ 4508065 h 5023998"/>
              <a:gd name="connsiteX120" fmla="*/ 739178 w 5052781"/>
              <a:gd name="connsiteY120" fmla="*/ 4609859 h 5023998"/>
              <a:gd name="connsiteX121" fmla="*/ 768670 w 5052781"/>
              <a:gd name="connsiteY121" fmla="*/ 4634019 h 5023998"/>
              <a:gd name="connsiteX122" fmla="*/ 784573 w 5052781"/>
              <a:gd name="connsiteY122" fmla="*/ 4647223 h 5023998"/>
              <a:gd name="connsiteX123" fmla="*/ 792698 w 5052781"/>
              <a:gd name="connsiteY123" fmla="*/ 4649902 h 5023998"/>
              <a:gd name="connsiteX124" fmla="*/ 851301 w 5052781"/>
              <a:gd name="connsiteY124" fmla="*/ 4680612 h 5023998"/>
              <a:gd name="connsiteX125" fmla="*/ 1018278 w 5052781"/>
              <a:gd name="connsiteY125" fmla="*/ 4728320 h 5023998"/>
              <a:gd name="connsiteX126" fmla="*/ 1137548 w 5052781"/>
              <a:gd name="connsiteY126" fmla="*/ 4743415 h 5023998"/>
              <a:gd name="connsiteX127" fmla="*/ 1272720 w 5052781"/>
              <a:gd name="connsiteY127" fmla="*/ 4744223 h 5023998"/>
              <a:gd name="connsiteX128" fmla="*/ 1495356 w 5052781"/>
              <a:gd name="connsiteY128" fmla="*/ 4728320 h 5023998"/>
              <a:gd name="connsiteX129" fmla="*/ 1795125 w 5052781"/>
              <a:gd name="connsiteY129" fmla="*/ 4694900 h 5023998"/>
              <a:gd name="connsiteX130" fmla="*/ 2083753 w 5052781"/>
              <a:gd name="connsiteY130" fmla="*/ 4656758 h 5023998"/>
              <a:gd name="connsiteX131" fmla="*/ 2373996 w 5052781"/>
              <a:gd name="connsiteY131" fmla="*/ 4623379 h 5023998"/>
              <a:gd name="connsiteX132" fmla="*/ 2727809 w 5052781"/>
              <a:gd name="connsiteY132" fmla="*/ 4601099 h 5023998"/>
              <a:gd name="connsiteX133" fmla="*/ 2942494 w 5052781"/>
              <a:gd name="connsiteY133" fmla="*/ 4601099 h 5023998"/>
              <a:gd name="connsiteX134" fmla="*/ 3220789 w 5052781"/>
              <a:gd name="connsiteY134" fmla="*/ 4624953 h 5023998"/>
              <a:gd name="connsiteX135" fmla="*/ 3467280 w 5052781"/>
              <a:gd name="connsiteY135" fmla="*/ 4648807 h 5023998"/>
              <a:gd name="connsiteX136" fmla="*/ 3777381 w 5052781"/>
              <a:gd name="connsiteY136" fmla="*/ 4680612 h 5023998"/>
              <a:gd name="connsiteX137" fmla="*/ 4143141 w 5052781"/>
              <a:gd name="connsiteY137" fmla="*/ 4688563 h 5023998"/>
              <a:gd name="connsiteX138" fmla="*/ 4413485 w 5052781"/>
              <a:gd name="connsiteY138" fmla="*/ 4632904 h 5023998"/>
              <a:gd name="connsiteX139" fmla="*/ 4588414 w 5052781"/>
              <a:gd name="connsiteY139" fmla="*/ 4553391 h 5023998"/>
              <a:gd name="connsiteX140" fmla="*/ 4715635 w 5052781"/>
              <a:gd name="connsiteY140" fmla="*/ 4457976 h 5023998"/>
              <a:gd name="connsiteX141" fmla="*/ 4772868 w 5052781"/>
              <a:gd name="connsiteY141" fmla="*/ 4329946 h 5023998"/>
              <a:gd name="connsiteX142" fmla="*/ 4771294 w 5052781"/>
              <a:gd name="connsiteY142" fmla="*/ 4179680 h 5023998"/>
              <a:gd name="connsiteX143" fmla="*/ 4612268 w 5052781"/>
              <a:gd name="connsiteY143" fmla="*/ 4108118 h 5023998"/>
              <a:gd name="connsiteX144" fmla="*/ 4357826 w 5052781"/>
              <a:gd name="connsiteY144" fmla="*/ 4131972 h 5023998"/>
              <a:gd name="connsiteX145" fmla="*/ 4063628 w 5052781"/>
              <a:gd name="connsiteY145" fmla="*/ 4195583 h 5023998"/>
              <a:gd name="connsiteX146" fmla="*/ 3862464 w 5052781"/>
              <a:gd name="connsiteY146" fmla="*/ 4197156 h 5023998"/>
              <a:gd name="connsiteX147" fmla="*/ 3712962 w 5052781"/>
              <a:gd name="connsiteY147" fmla="*/ 4145494 h 5023998"/>
              <a:gd name="connsiteX148" fmla="*/ 3666063 w 5052781"/>
              <a:gd name="connsiteY148" fmla="*/ 4036556 h 5023998"/>
              <a:gd name="connsiteX149" fmla="*/ 3674014 w 5052781"/>
              <a:gd name="connsiteY149" fmla="*/ 3877530 h 5023998"/>
              <a:gd name="connsiteX150" fmla="*/ 3713770 w 5052781"/>
              <a:gd name="connsiteY150" fmla="*/ 3734407 h 5023998"/>
              <a:gd name="connsiteX151" fmla="*/ 3753527 w 5052781"/>
              <a:gd name="connsiteY151" fmla="*/ 3559478 h 5023998"/>
              <a:gd name="connsiteX152" fmla="*/ 3745576 w 5052781"/>
              <a:gd name="connsiteY152" fmla="*/ 3424306 h 5023998"/>
              <a:gd name="connsiteX153" fmla="*/ 3713770 w 5052781"/>
              <a:gd name="connsiteY153" fmla="*/ 3217572 h 5023998"/>
              <a:gd name="connsiteX154" fmla="*/ 3745576 w 5052781"/>
              <a:gd name="connsiteY154" fmla="*/ 2994936 h 5023998"/>
              <a:gd name="connsiteX155" fmla="*/ 3864845 w 5052781"/>
              <a:gd name="connsiteY155" fmla="*/ 2732543 h 5023998"/>
              <a:gd name="connsiteX156" fmla="*/ 4023871 w 5052781"/>
              <a:gd name="connsiteY156" fmla="*/ 2589419 h 5023998"/>
              <a:gd name="connsiteX157" fmla="*/ 4182897 w 5052781"/>
              <a:gd name="connsiteY157" fmla="*/ 2501955 h 5023998"/>
              <a:gd name="connsiteX158" fmla="*/ 4357826 w 5052781"/>
              <a:gd name="connsiteY158" fmla="*/ 2406539 h 5023998"/>
              <a:gd name="connsiteX159" fmla="*/ 4556609 w 5052781"/>
              <a:gd name="connsiteY159" fmla="*/ 2295221 h 5023998"/>
              <a:gd name="connsiteX160" fmla="*/ 4659976 w 5052781"/>
              <a:gd name="connsiteY160" fmla="*/ 2215708 h 5023998"/>
              <a:gd name="connsiteX161" fmla="*/ 4731537 w 5052781"/>
              <a:gd name="connsiteY161" fmla="*/ 2064633 h 5023998"/>
              <a:gd name="connsiteX162" fmla="*/ 4699732 w 5052781"/>
              <a:gd name="connsiteY162" fmla="*/ 1945363 h 5023998"/>
              <a:gd name="connsiteX163" fmla="*/ 4612268 w 5052781"/>
              <a:gd name="connsiteY163" fmla="*/ 1849948 h 5023998"/>
              <a:gd name="connsiteX164" fmla="*/ 4477096 w 5052781"/>
              <a:gd name="connsiteY164" fmla="*/ 1778386 h 5023998"/>
              <a:gd name="connsiteX165" fmla="*/ 4262410 w 5052781"/>
              <a:gd name="connsiteY165" fmla="*/ 1738629 h 5023998"/>
              <a:gd name="connsiteX166" fmla="*/ 4079530 w 5052781"/>
              <a:gd name="connsiteY166" fmla="*/ 1746581 h 5023998"/>
              <a:gd name="connsiteX167" fmla="*/ 3856086 w 5052781"/>
              <a:gd name="connsiteY167" fmla="*/ 1772816 h 5023998"/>
              <a:gd name="connsiteX168" fmla="*/ 3624732 w 5052781"/>
              <a:gd name="connsiteY168" fmla="*/ 1851521 h 5023998"/>
              <a:gd name="connsiteX169" fmla="*/ 3355962 w 5052781"/>
              <a:gd name="connsiteY169" fmla="*/ 1929461 h 5023998"/>
              <a:gd name="connsiteX170" fmla="*/ 3136473 w 5052781"/>
              <a:gd name="connsiteY170" fmla="*/ 1911984 h 5023998"/>
              <a:gd name="connsiteX171" fmla="*/ 3006104 w 5052781"/>
              <a:gd name="connsiteY171" fmla="*/ 1841996 h 5023998"/>
              <a:gd name="connsiteX172" fmla="*/ 2939346 w 5052781"/>
              <a:gd name="connsiteY172" fmla="*/ 1734674 h 5023998"/>
              <a:gd name="connsiteX173" fmla="*/ 2910689 w 5052781"/>
              <a:gd name="connsiteY173" fmla="*/ 1579603 h 5023998"/>
              <a:gd name="connsiteX174" fmla="*/ 2958396 w 5052781"/>
              <a:gd name="connsiteY174" fmla="*/ 1404675 h 5023998"/>
              <a:gd name="connsiteX175" fmla="*/ 3077666 w 5052781"/>
              <a:gd name="connsiteY175" fmla="*/ 1237697 h 5023998"/>
              <a:gd name="connsiteX176" fmla="*/ 3204887 w 5052781"/>
              <a:gd name="connsiteY176" fmla="*/ 1118428 h 5023998"/>
              <a:gd name="connsiteX177" fmla="*/ 3332915 w 5052781"/>
              <a:gd name="connsiteY177" fmla="*/ 999965 h 5023998"/>
              <a:gd name="connsiteX178" fmla="*/ 3435475 w 5052781"/>
              <a:gd name="connsiteY178" fmla="*/ 848083 h 5023998"/>
              <a:gd name="connsiteX179" fmla="*/ 3507845 w 5052781"/>
              <a:gd name="connsiteY179" fmla="*/ 684171 h 5023998"/>
              <a:gd name="connsiteX180" fmla="*/ 3505463 w 5052781"/>
              <a:gd name="connsiteY180" fmla="*/ 502181 h 5023998"/>
              <a:gd name="connsiteX181" fmla="*/ 3427523 w 5052781"/>
              <a:gd name="connsiteY181" fmla="*/ 409188 h 5023998"/>
              <a:gd name="connsiteX182" fmla="*/ 3284400 w 5052781"/>
              <a:gd name="connsiteY182" fmla="*/ 315346 h 5023998"/>
              <a:gd name="connsiteX183" fmla="*/ 3093569 w 5052781"/>
              <a:gd name="connsiteY183" fmla="*/ 251736 h 5023998"/>
              <a:gd name="connsiteX184" fmla="*/ 2799370 w 5052781"/>
              <a:gd name="connsiteY184" fmla="*/ 211979 h 5023998"/>
              <a:gd name="connsiteX185" fmla="*/ 2556836 w 5052781"/>
              <a:gd name="connsiteY185" fmla="*/ 226308 h 5023998"/>
              <a:gd name="connsiteX186" fmla="*/ 2314341 w 5052781"/>
              <a:gd name="connsiteY186" fmla="*/ 267638 h 5023998"/>
              <a:gd name="connsiteX187" fmla="*/ 2115558 w 5052781"/>
              <a:gd name="connsiteY187" fmla="*/ 332057 h 5023998"/>
              <a:gd name="connsiteX188" fmla="*/ 1972435 w 5052781"/>
              <a:gd name="connsiteY188" fmla="*/ 402810 h 5023998"/>
              <a:gd name="connsiteX189" fmla="*/ 1861116 w 5052781"/>
              <a:gd name="connsiteY189" fmla="*/ 482323 h 5023998"/>
              <a:gd name="connsiteX190" fmla="*/ 1821360 w 5052781"/>
              <a:gd name="connsiteY190" fmla="*/ 577739 h 5023998"/>
              <a:gd name="connsiteX191" fmla="*/ 1861116 w 5052781"/>
              <a:gd name="connsiteY191" fmla="*/ 617496 h 5023998"/>
              <a:gd name="connsiteX192" fmla="*/ 1932678 w 5052781"/>
              <a:gd name="connsiteY192" fmla="*/ 657252 h 5023998"/>
              <a:gd name="connsiteX193" fmla="*/ 2067850 w 5052781"/>
              <a:gd name="connsiteY193" fmla="*/ 712911 h 5023998"/>
              <a:gd name="connsiteX194" fmla="*/ 2210974 w 5052781"/>
              <a:gd name="connsiteY194" fmla="*/ 792424 h 5023998"/>
              <a:gd name="connsiteX195" fmla="*/ 2346146 w 5052781"/>
              <a:gd name="connsiteY195" fmla="*/ 919645 h 5023998"/>
              <a:gd name="connsiteX196" fmla="*/ 2374763 w 5052781"/>
              <a:gd name="connsiteY196" fmla="*/ 1081860 h 5023998"/>
              <a:gd name="connsiteX197" fmla="*/ 2347720 w 5052781"/>
              <a:gd name="connsiteY197" fmla="*/ 1240886 h 5023998"/>
              <a:gd name="connsiteX198" fmla="*/ 2261870 w 5052781"/>
              <a:gd name="connsiteY198" fmla="*/ 1397531 h 5023998"/>
              <a:gd name="connsiteX199" fmla="*/ 2139412 w 5052781"/>
              <a:gd name="connsiteY199" fmla="*/ 1492139 h 5023998"/>
              <a:gd name="connsiteX200" fmla="*/ 1972435 w 5052781"/>
              <a:gd name="connsiteY200" fmla="*/ 1563701 h 5023998"/>
              <a:gd name="connsiteX201" fmla="*/ 1797506 w 5052781"/>
              <a:gd name="connsiteY201" fmla="*/ 1627311 h 5023998"/>
              <a:gd name="connsiteX202" fmla="*/ 1694139 w 5052781"/>
              <a:gd name="connsiteY202" fmla="*/ 1690922 h 5023998"/>
              <a:gd name="connsiteX203" fmla="*/ 1686188 w 5052781"/>
              <a:gd name="connsiteY203" fmla="*/ 1770435 h 5023998"/>
              <a:gd name="connsiteX204" fmla="*/ 1757749 w 5052781"/>
              <a:gd name="connsiteY204" fmla="*/ 1841996 h 5023998"/>
              <a:gd name="connsiteX205" fmla="*/ 1931871 w 5052781"/>
              <a:gd name="connsiteY205" fmla="*/ 1914366 h 5023998"/>
              <a:gd name="connsiteX206" fmla="*/ 2099656 w 5052781"/>
              <a:gd name="connsiteY206" fmla="*/ 1969217 h 5023998"/>
              <a:gd name="connsiteX207" fmla="*/ 2241164 w 5052781"/>
              <a:gd name="connsiteY207" fmla="*/ 2025685 h 5023998"/>
              <a:gd name="connsiteX208" fmla="*/ 2373956 w 5052781"/>
              <a:gd name="connsiteY208" fmla="*/ 2094057 h 5023998"/>
              <a:gd name="connsiteX209" fmla="*/ 2473367 w 5052781"/>
              <a:gd name="connsiteY209" fmla="*/ 2175951 h 5023998"/>
              <a:gd name="connsiteX210" fmla="*/ 2533789 w 5052781"/>
              <a:gd name="connsiteY210" fmla="*/ 2274556 h 5023998"/>
              <a:gd name="connsiteX211" fmla="*/ 2568783 w 5052781"/>
              <a:gd name="connsiteY211" fmla="*/ 2430393 h 5023998"/>
              <a:gd name="connsiteX212" fmla="*/ 2560831 w 5052781"/>
              <a:gd name="connsiteY212" fmla="*/ 2541711 h 5023998"/>
              <a:gd name="connsiteX213" fmla="*/ 2481318 w 5052781"/>
              <a:gd name="connsiteY213" fmla="*/ 2676883 h 5023998"/>
              <a:gd name="connsiteX214" fmla="*/ 2362049 w 5052781"/>
              <a:gd name="connsiteY214" fmla="*/ 2796153 h 5023998"/>
              <a:gd name="connsiteX215" fmla="*/ 2250730 w 5052781"/>
              <a:gd name="connsiteY215" fmla="*/ 2875666 h 5023998"/>
              <a:gd name="connsiteX216" fmla="*/ 2117939 w 5052781"/>
              <a:gd name="connsiteY216" fmla="*/ 2935281 h 5023998"/>
              <a:gd name="connsiteX217" fmla="*/ 1932678 w 5052781"/>
              <a:gd name="connsiteY217" fmla="*/ 2979033 h 5023998"/>
              <a:gd name="connsiteX218" fmla="*/ 1702090 w 5052781"/>
              <a:gd name="connsiteY218" fmla="*/ 2986984 h 5023998"/>
              <a:gd name="connsiteX219" fmla="*/ 1535113 w 5052781"/>
              <a:gd name="connsiteY219" fmla="*/ 2947228 h 5023998"/>
              <a:gd name="connsiteX220" fmla="*/ 1451644 w 5052781"/>
              <a:gd name="connsiteY220" fmla="*/ 2867715 h 5023998"/>
              <a:gd name="connsiteX221" fmla="*/ 1384080 w 5052781"/>
              <a:gd name="connsiteY221" fmla="*/ 2780250 h 5023998"/>
              <a:gd name="connsiteX222" fmla="*/ 1320428 w 5052781"/>
              <a:gd name="connsiteY222" fmla="*/ 2653029 h 5023998"/>
              <a:gd name="connsiteX223" fmla="*/ 1256817 w 5052781"/>
              <a:gd name="connsiteY223" fmla="*/ 2509906 h 5023998"/>
              <a:gd name="connsiteX224" fmla="*/ 1209109 w 5052781"/>
              <a:gd name="connsiteY224" fmla="*/ 2358831 h 5023998"/>
              <a:gd name="connsiteX225" fmla="*/ 1153450 w 5052781"/>
              <a:gd name="connsiteY225" fmla="*/ 2183903 h 5023998"/>
              <a:gd name="connsiteX226" fmla="*/ 1065986 w 5052781"/>
              <a:gd name="connsiteY226" fmla="*/ 1977169 h 5023998"/>
              <a:gd name="connsiteX227" fmla="*/ 970570 w 5052781"/>
              <a:gd name="connsiteY227" fmla="*/ 1881753 h 5023998"/>
              <a:gd name="connsiteX228" fmla="*/ 867203 w 5052781"/>
              <a:gd name="connsiteY228" fmla="*/ 1857899 h 5023998"/>
              <a:gd name="connsiteX229" fmla="*/ 774976 w 5052781"/>
              <a:gd name="connsiteY229" fmla="*/ 1890512 h 5023998"/>
              <a:gd name="connsiteX230" fmla="*/ 724080 w 5052781"/>
              <a:gd name="connsiteY230" fmla="*/ 1937412 h 5023998"/>
              <a:gd name="connsiteX231" fmla="*/ 700226 w 5052781"/>
              <a:gd name="connsiteY231" fmla="*/ 2032828 h 5023998"/>
              <a:gd name="connsiteX232" fmla="*/ 724080 w 5052781"/>
              <a:gd name="connsiteY232" fmla="*/ 2160049 h 5023998"/>
              <a:gd name="connsiteX233" fmla="*/ 787690 w 5052781"/>
              <a:gd name="connsiteY233" fmla="*/ 2287269 h 5023998"/>
              <a:gd name="connsiteX234" fmla="*/ 891057 w 5052781"/>
              <a:gd name="connsiteY234" fmla="*/ 2390636 h 5023998"/>
              <a:gd name="connsiteX235" fmla="*/ 1026229 w 5052781"/>
              <a:gd name="connsiteY235" fmla="*/ 2549663 h 5023998"/>
              <a:gd name="connsiteX236" fmla="*/ 1105743 w 5052781"/>
              <a:gd name="connsiteY236" fmla="*/ 2660981 h 5023998"/>
              <a:gd name="connsiteX237" fmla="*/ 1169353 w 5052781"/>
              <a:gd name="connsiteY237" fmla="*/ 2804104 h 5023998"/>
              <a:gd name="connsiteX238" fmla="*/ 1217061 w 5052781"/>
              <a:gd name="connsiteY238" fmla="*/ 3002887 h 5023998"/>
              <a:gd name="connsiteX239" fmla="*/ 1209109 w 5052781"/>
              <a:gd name="connsiteY239" fmla="*/ 3193718 h 5023998"/>
              <a:gd name="connsiteX240" fmla="*/ 1145499 w 5052781"/>
              <a:gd name="connsiteY240" fmla="*/ 3368647 h 5023998"/>
              <a:gd name="connsiteX241" fmla="*/ 994424 w 5052781"/>
              <a:gd name="connsiteY241" fmla="*/ 3503819 h 5023998"/>
              <a:gd name="connsiteX242" fmla="*/ 851301 w 5052781"/>
              <a:gd name="connsiteY242" fmla="*/ 3559478 h 5023998"/>
              <a:gd name="connsiteX243" fmla="*/ 676372 w 5052781"/>
              <a:gd name="connsiteY243" fmla="*/ 3575381 h 5023998"/>
              <a:gd name="connsiteX244" fmla="*/ 499870 w 5052781"/>
              <a:gd name="connsiteY244" fmla="*/ 3505393 h 5023998"/>
              <a:gd name="connsiteX245" fmla="*/ 374223 w 5052781"/>
              <a:gd name="connsiteY245" fmla="*/ 3432257 h 5023998"/>
              <a:gd name="connsiteX246" fmla="*/ 247002 w 5052781"/>
              <a:gd name="connsiteY246" fmla="*/ 3352744 h 5023998"/>
              <a:gd name="connsiteX247" fmla="*/ 126158 w 5052781"/>
              <a:gd name="connsiteY247" fmla="*/ 3257329 h 5023998"/>
              <a:gd name="connsiteX248" fmla="*/ 511 w 5052781"/>
              <a:gd name="connsiteY248" fmla="*/ 3138059 h 5023998"/>
              <a:gd name="connsiteX249" fmla="*/ 175440 w 5052781"/>
              <a:gd name="connsiteY249" fmla="*/ 2955179 h 5023998"/>
              <a:gd name="connsiteX250" fmla="*/ 215196 w 5052781"/>
              <a:gd name="connsiteY250" fmla="*/ 2994936 h 5023998"/>
              <a:gd name="connsiteX251" fmla="*/ 342417 w 5052781"/>
              <a:gd name="connsiteY251" fmla="*/ 3098303 h 5023998"/>
              <a:gd name="connsiteX252" fmla="*/ 445784 w 5052781"/>
              <a:gd name="connsiteY252" fmla="*/ 3193718 h 5023998"/>
              <a:gd name="connsiteX253" fmla="*/ 565054 w 5052781"/>
              <a:gd name="connsiteY253" fmla="*/ 3265280 h 5023998"/>
              <a:gd name="connsiteX254" fmla="*/ 741639 w 5052781"/>
              <a:gd name="connsiteY254" fmla="*/ 3298659 h 5023998"/>
              <a:gd name="connsiteX255" fmla="*/ 875155 w 5052781"/>
              <a:gd name="connsiteY255" fmla="*/ 3241426 h 5023998"/>
              <a:gd name="connsiteX256" fmla="*/ 954668 w 5052781"/>
              <a:gd name="connsiteY256" fmla="*/ 3153962 h 5023998"/>
              <a:gd name="connsiteX257" fmla="*/ 970570 w 5052781"/>
              <a:gd name="connsiteY257" fmla="*/ 3010838 h 5023998"/>
              <a:gd name="connsiteX258" fmla="*/ 930814 w 5052781"/>
              <a:gd name="connsiteY258" fmla="*/ 2859763 h 5023998"/>
              <a:gd name="connsiteX259" fmla="*/ 835398 w 5052781"/>
              <a:gd name="connsiteY259" fmla="*/ 2716640 h 5023998"/>
              <a:gd name="connsiteX260" fmla="*/ 716129 w 5052781"/>
              <a:gd name="connsiteY260" fmla="*/ 2573516 h 5023998"/>
              <a:gd name="connsiteX261" fmla="*/ 588908 w 5052781"/>
              <a:gd name="connsiteY261" fmla="*/ 2414490 h 5023998"/>
              <a:gd name="connsiteX262" fmla="*/ 509395 w 5052781"/>
              <a:gd name="connsiteY262" fmla="*/ 2207756 h 5023998"/>
              <a:gd name="connsiteX263" fmla="*/ 477589 w 5052781"/>
              <a:gd name="connsiteY263" fmla="*/ 1945363 h 5023998"/>
              <a:gd name="connsiteX264" fmla="*/ 541200 w 5052781"/>
              <a:gd name="connsiteY264" fmla="*/ 1778386 h 5023998"/>
              <a:gd name="connsiteX265" fmla="*/ 684323 w 5052781"/>
              <a:gd name="connsiteY265" fmla="*/ 1651165 h 5023998"/>
              <a:gd name="connsiteX266" fmla="*/ 891057 w 5052781"/>
              <a:gd name="connsiteY266" fmla="*/ 1603457 h 5023998"/>
              <a:gd name="connsiteX267" fmla="*/ 1026229 w 5052781"/>
              <a:gd name="connsiteY267" fmla="*/ 1643214 h 5023998"/>
              <a:gd name="connsiteX268" fmla="*/ 1162975 w 5052781"/>
              <a:gd name="connsiteY268" fmla="*/ 1755339 h 5023998"/>
              <a:gd name="connsiteX269" fmla="*/ 1272720 w 5052781"/>
              <a:gd name="connsiteY269" fmla="*/ 1929461 h 5023998"/>
              <a:gd name="connsiteX270" fmla="*/ 1393605 w 5052781"/>
              <a:gd name="connsiteY270" fmla="*/ 2187091 h 5023998"/>
              <a:gd name="connsiteX271" fmla="*/ 1471503 w 5052781"/>
              <a:gd name="connsiteY271" fmla="*/ 2422442 h 5023998"/>
              <a:gd name="connsiteX272" fmla="*/ 1551016 w 5052781"/>
              <a:gd name="connsiteY272" fmla="*/ 2621224 h 5023998"/>
              <a:gd name="connsiteX273" fmla="*/ 1646431 w 5052781"/>
              <a:gd name="connsiteY273" fmla="*/ 2740494 h 5023998"/>
              <a:gd name="connsiteX274" fmla="*/ 1773652 w 5052781"/>
              <a:gd name="connsiteY274" fmla="*/ 2764348 h 5023998"/>
              <a:gd name="connsiteX275" fmla="*/ 1929489 w 5052781"/>
              <a:gd name="connsiteY275" fmla="*/ 2734116 h 5023998"/>
              <a:gd name="connsiteX276" fmla="*/ 2079756 w 5052781"/>
              <a:gd name="connsiteY276" fmla="*/ 2688789 h 5023998"/>
              <a:gd name="connsiteX277" fmla="*/ 2210974 w 5052781"/>
              <a:gd name="connsiteY277" fmla="*/ 2613273 h 5023998"/>
              <a:gd name="connsiteX278" fmla="*/ 2298438 w 5052781"/>
              <a:gd name="connsiteY278" fmla="*/ 2517857 h 5023998"/>
              <a:gd name="connsiteX279" fmla="*/ 2306389 w 5052781"/>
              <a:gd name="connsiteY279" fmla="*/ 2414490 h 5023998"/>
              <a:gd name="connsiteX280" fmla="*/ 2258682 w 5052781"/>
              <a:gd name="connsiteY280" fmla="*/ 2295221 h 5023998"/>
              <a:gd name="connsiteX281" fmla="*/ 2131461 w 5052781"/>
              <a:gd name="connsiteY281" fmla="*/ 2223659 h 5023998"/>
              <a:gd name="connsiteX282" fmla="*/ 1938248 w 5052781"/>
              <a:gd name="connsiteY282" fmla="*/ 2151290 h 5023998"/>
              <a:gd name="connsiteX283" fmla="*/ 1725944 w 5052781"/>
              <a:gd name="connsiteY283" fmla="*/ 2080536 h 5023998"/>
              <a:gd name="connsiteX284" fmla="*/ 1558967 w 5052781"/>
              <a:gd name="connsiteY284" fmla="*/ 1993071 h 5023998"/>
              <a:gd name="connsiteX285" fmla="*/ 1479454 w 5052781"/>
              <a:gd name="connsiteY285" fmla="*/ 1865850 h 5023998"/>
              <a:gd name="connsiteX286" fmla="*/ 1455600 w 5052781"/>
              <a:gd name="connsiteY286" fmla="*/ 1690922 h 5023998"/>
              <a:gd name="connsiteX287" fmla="*/ 1515256 w 5052781"/>
              <a:gd name="connsiteY287" fmla="*/ 1535084 h 5023998"/>
              <a:gd name="connsiteX288" fmla="*/ 1598723 w 5052781"/>
              <a:gd name="connsiteY288" fmla="*/ 1444431 h 5023998"/>
              <a:gd name="connsiteX289" fmla="*/ 1710042 w 5052781"/>
              <a:gd name="connsiteY289" fmla="*/ 1372869 h 5023998"/>
              <a:gd name="connsiteX290" fmla="*/ 1869068 w 5052781"/>
              <a:gd name="connsiteY290" fmla="*/ 1309259 h 5023998"/>
              <a:gd name="connsiteX291" fmla="*/ 2051948 w 5052781"/>
              <a:gd name="connsiteY291" fmla="*/ 1213843 h 5023998"/>
              <a:gd name="connsiteX292" fmla="*/ 2091704 w 5052781"/>
              <a:gd name="connsiteY292" fmla="*/ 1078671 h 5023998"/>
              <a:gd name="connsiteX293" fmla="*/ 2020143 w 5052781"/>
              <a:gd name="connsiteY293" fmla="*/ 975304 h 5023998"/>
              <a:gd name="connsiteX294" fmla="*/ 1878593 w 5052781"/>
              <a:gd name="connsiteY294" fmla="*/ 906932 h 5023998"/>
              <a:gd name="connsiteX295" fmla="*/ 1686188 w 5052781"/>
              <a:gd name="connsiteY295" fmla="*/ 824229 h 5023998"/>
              <a:gd name="connsiteX296" fmla="*/ 1558967 w 5052781"/>
              <a:gd name="connsiteY296" fmla="*/ 760619 h 5023998"/>
              <a:gd name="connsiteX297" fmla="*/ 1503308 w 5052781"/>
              <a:gd name="connsiteY297" fmla="*/ 625447 h 5023998"/>
              <a:gd name="connsiteX298" fmla="*/ 1543064 w 5052781"/>
              <a:gd name="connsiteY298" fmla="*/ 482323 h 5023998"/>
              <a:gd name="connsiteX299" fmla="*/ 1647239 w 5052781"/>
              <a:gd name="connsiteY299" fmla="*/ 369431 h 5023998"/>
              <a:gd name="connsiteX300" fmla="*/ 1817405 w 5052781"/>
              <a:gd name="connsiteY300" fmla="*/ 244592 h 5023998"/>
              <a:gd name="connsiteX301" fmla="*/ 2083753 w 5052781"/>
              <a:gd name="connsiteY301" fmla="*/ 108612 h 5023998"/>
              <a:gd name="connsiteX302" fmla="*/ 2331009 w 5052781"/>
              <a:gd name="connsiteY302" fmla="*/ 41047 h 5023998"/>
              <a:gd name="connsiteX303" fmla="*/ 2600588 w 5052781"/>
              <a:gd name="connsiteY303" fmla="*/ 5245 h 5023998"/>
              <a:gd name="connsiteX304" fmla="*/ 2738197 w 5052781"/>
              <a:gd name="connsiteY304" fmla="*/ 26 h 502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5052781" h="5023998">
                <a:moveTo>
                  <a:pt x="2738197" y="26"/>
                </a:moveTo>
                <a:cubicBezTo>
                  <a:pt x="2784429" y="-222"/>
                  <a:pt x="2831175" y="1269"/>
                  <a:pt x="2878883" y="5245"/>
                </a:cubicBezTo>
                <a:cubicBezTo>
                  <a:pt x="2974299" y="13196"/>
                  <a:pt x="3090919" y="33075"/>
                  <a:pt x="3173082" y="52953"/>
                </a:cubicBezTo>
                <a:cubicBezTo>
                  <a:pt x="3255246" y="72831"/>
                  <a:pt x="3309579" y="98011"/>
                  <a:pt x="3371864" y="124515"/>
                </a:cubicBezTo>
                <a:cubicBezTo>
                  <a:pt x="3434149" y="151019"/>
                  <a:pt x="3498029" y="178849"/>
                  <a:pt x="3546793" y="211979"/>
                </a:cubicBezTo>
                <a:cubicBezTo>
                  <a:pt x="3595557" y="245109"/>
                  <a:pt x="3628667" y="272939"/>
                  <a:pt x="3664448" y="323297"/>
                </a:cubicBezTo>
                <a:cubicBezTo>
                  <a:pt x="3700229" y="373655"/>
                  <a:pt x="3745306" y="447868"/>
                  <a:pt x="3761478" y="514129"/>
                </a:cubicBezTo>
                <a:cubicBezTo>
                  <a:pt x="3777650" y="580390"/>
                  <a:pt x="3769429" y="663879"/>
                  <a:pt x="3761478" y="720863"/>
                </a:cubicBezTo>
                <a:cubicBezTo>
                  <a:pt x="3753527" y="777847"/>
                  <a:pt x="3734973" y="807002"/>
                  <a:pt x="3713770" y="856035"/>
                </a:cubicBezTo>
                <a:cubicBezTo>
                  <a:pt x="3692567" y="905068"/>
                  <a:pt x="3659840" y="971464"/>
                  <a:pt x="3634257" y="1015061"/>
                </a:cubicBezTo>
                <a:cubicBezTo>
                  <a:pt x="3608674" y="1058658"/>
                  <a:pt x="3593403" y="1077863"/>
                  <a:pt x="3560273" y="1117619"/>
                </a:cubicBezTo>
                <a:cubicBezTo>
                  <a:pt x="3527143" y="1157375"/>
                  <a:pt x="3481454" y="1205757"/>
                  <a:pt x="3435475" y="1253600"/>
                </a:cubicBezTo>
                <a:cubicBezTo>
                  <a:pt x="3389496" y="1301443"/>
                  <a:pt x="3324156" y="1355642"/>
                  <a:pt x="3284400" y="1404675"/>
                </a:cubicBezTo>
                <a:cubicBezTo>
                  <a:pt x="3244644" y="1453708"/>
                  <a:pt x="3211513" y="1506716"/>
                  <a:pt x="3196936" y="1547798"/>
                </a:cubicBezTo>
                <a:cubicBezTo>
                  <a:pt x="3182359" y="1588880"/>
                  <a:pt x="3187660" y="1627311"/>
                  <a:pt x="3196936" y="1651165"/>
                </a:cubicBezTo>
                <a:cubicBezTo>
                  <a:pt x="3206212" y="1675019"/>
                  <a:pt x="3227416" y="1681646"/>
                  <a:pt x="3252595" y="1690922"/>
                </a:cubicBezTo>
                <a:cubicBezTo>
                  <a:pt x="3277774" y="1700198"/>
                  <a:pt x="3310904" y="1708149"/>
                  <a:pt x="3348010" y="1706824"/>
                </a:cubicBezTo>
                <a:cubicBezTo>
                  <a:pt x="3385116" y="1705499"/>
                  <a:pt x="3436800" y="1692112"/>
                  <a:pt x="3475231" y="1682970"/>
                </a:cubicBezTo>
                <a:cubicBezTo>
                  <a:pt x="3513662" y="1673828"/>
                  <a:pt x="3541492" y="1663899"/>
                  <a:pt x="3578598" y="1651972"/>
                </a:cubicBezTo>
                <a:cubicBezTo>
                  <a:pt x="3615704" y="1640045"/>
                  <a:pt x="3643534" y="1627446"/>
                  <a:pt x="3697868" y="1611409"/>
                </a:cubicBezTo>
                <a:cubicBezTo>
                  <a:pt x="3752202" y="1595372"/>
                  <a:pt x="3840467" y="1568201"/>
                  <a:pt x="3904602" y="1555749"/>
                </a:cubicBezTo>
                <a:cubicBezTo>
                  <a:pt x="3968737" y="1543297"/>
                  <a:pt x="4017742" y="1540674"/>
                  <a:pt x="4082678" y="1536699"/>
                </a:cubicBezTo>
                <a:cubicBezTo>
                  <a:pt x="4147614" y="1532723"/>
                  <a:pt x="4225829" y="1528721"/>
                  <a:pt x="4294216" y="1531896"/>
                </a:cubicBezTo>
                <a:cubicBezTo>
                  <a:pt x="4362603" y="1535071"/>
                  <a:pt x="4426737" y="1541172"/>
                  <a:pt x="4492998" y="1555749"/>
                </a:cubicBezTo>
                <a:cubicBezTo>
                  <a:pt x="4559259" y="1570326"/>
                  <a:pt x="4626845" y="1587555"/>
                  <a:pt x="4691781" y="1619360"/>
                </a:cubicBezTo>
                <a:cubicBezTo>
                  <a:pt x="4756717" y="1651165"/>
                  <a:pt x="4833579" y="1697548"/>
                  <a:pt x="4882612" y="1746581"/>
                </a:cubicBezTo>
                <a:cubicBezTo>
                  <a:pt x="4931645" y="1795614"/>
                  <a:pt x="4963450" y="1857899"/>
                  <a:pt x="4985979" y="1913558"/>
                </a:cubicBezTo>
                <a:cubicBezTo>
                  <a:pt x="5008508" y="1969217"/>
                  <a:pt x="5024410" y="2024877"/>
                  <a:pt x="5017784" y="2080536"/>
                </a:cubicBezTo>
                <a:cubicBezTo>
                  <a:pt x="5011158" y="2136195"/>
                  <a:pt x="4976703" y="2197155"/>
                  <a:pt x="4946223" y="2247513"/>
                </a:cubicBezTo>
                <a:cubicBezTo>
                  <a:pt x="4915743" y="2297871"/>
                  <a:pt x="4877311" y="2342929"/>
                  <a:pt x="4834904" y="2382685"/>
                </a:cubicBezTo>
                <a:cubicBezTo>
                  <a:pt x="4792497" y="2422441"/>
                  <a:pt x="4743464" y="2456897"/>
                  <a:pt x="4691781" y="2486052"/>
                </a:cubicBezTo>
                <a:cubicBezTo>
                  <a:pt x="4640098" y="2515207"/>
                  <a:pt x="4591064" y="2528197"/>
                  <a:pt x="4524803" y="2557614"/>
                </a:cubicBezTo>
                <a:cubicBezTo>
                  <a:pt x="4458542" y="2587031"/>
                  <a:pt x="4362050" y="2626773"/>
                  <a:pt x="4294216" y="2662554"/>
                </a:cubicBezTo>
                <a:cubicBezTo>
                  <a:pt x="4226382" y="2698335"/>
                  <a:pt x="4162719" y="2732266"/>
                  <a:pt x="4117796" y="2772299"/>
                </a:cubicBezTo>
                <a:cubicBezTo>
                  <a:pt x="4072873" y="2812332"/>
                  <a:pt x="4052260" y="2845766"/>
                  <a:pt x="4024679" y="2902750"/>
                </a:cubicBezTo>
                <a:cubicBezTo>
                  <a:pt x="3997098" y="2959734"/>
                  <a:pt x="3963718" y="3039603"/>
                  <a:pt x="3952309" y="3114205"/>
                </a:cubicBezTo>
                <a:cubicBezTo>
                  <a:pt x="3940900" y="3188807"/>
                  <a:pt x="3953055" y="3285427"/>
                  <a:pt x="3956223" y="3350363"/>
                </a:cubicBezTo>
                <a:cubicBezTo>
                  <a:pt x="3959391" y="3415299"/>
                  <a:pt x="3974622" y="3442462"/>
                  <a:pt x="3971319" y="3503819"/>
                </a:cubicBezTo>
                <a:cubicBezTo>
                  <a:pt x="3968016" y="3565176"/>
                  <a:pt x="3944876" y="3658869"/>
                  <a:pt x="3936407" y="3718504"/>
                </a:cubicBezTo>
                <a:cubicBezTo>
                  <a:pt x="3927938" y="3778139"/>
                  <a:pt x="3912014" y="3822147"/>
                  <a:pt x="3920504" y="3861628"/>
                </a:cubicBezTo>
                <a:cubicBezTo>
                  <a:pt x="3928994" y="3901109"/>
                  <a:pt x="3942812" y="3943722"/>
                  <a:pt x="3987345" y="3955387"/>
                </a:cubicBezTo>
                <a:cubicBezTo>
                  <a:pt x="4031878" y="3967052"/>
                  <a:pt x="4120660" y="3942870"/>
                  <a:pt x="4187701" y="3931616"/>
                </a:cubicBezTo>
                <a:cubicBezTo>
                  <a:pt x="4254742" y="3920362"/>
                  <a:pt x="4309552" y="3898202"/>
                  <a:pt x="4389590" y="3887863"/>
                </a:cubicBezTo>
                <a:cubicBezTo>
                  <a:pt x="4469628" y="3877524"/>
                  <a:pt x="4588407" y="3864675"/>
                  <a:pt x="4667927" y="3869579"/>
                </a:cubicBezTo>
                <a:cubicBezTo>
                  <a:pt x="4747447" y="3874483"/>
                  <a:pt x="4813573" y="3890790"/>
                  <a:pt x="4866709" y="3917287"/>
                </a:cubicBezTo>
                <a:cubicBezTo>
                  <a:pt x="4919845" y="3943784"/>
                  <a:pt x="4956265" y="3978205"/>
                  <a:pt x="4986745" y="4028563"/>
                </a:cubicBezTo>
                <a:cubicBezTo>
                  <a:pt x="5017225" y="4078921"/>
                  <a:pt x="5041765" y="4153168"/>
                  <a:pt x="5049589" y="4219436"/>
                </a:cubicBezTo>
                <a:cubicBezTo>
                  <a:pt x="5057413" y="4285704"/>
                  <a:pt x="5050383" y="4360703"/>
                  <a:pt x="5033687" y="4426170"/>
                </a:cubicBezTo>
                <a:cubicBezTo>
                  <a:pt x="5016991" y="4491637"/>
                  <a:pt x="4993144" y="4559230"/>
                  <a:pt x="4949412" y="4612239"/>
                </a:cubicBezTo>
                <a:cubicBezTo>
                  <a:pt x="4905680" y="4665248"/>
                  <a:pt x="4832785" y="4708974"/>
                  <a:pt x="4771294" y="4744223"/>
                </a:cubicBezTo>
                <a:cubicBezTo>
                  <a:pt x="4709803" y="4779472"/>
                  <a:pt x="4651231" y="4799089"/>
                  <a:pt x="4580463" y="4823736"/>
                </a:cubicBezTo>
                <a:cubicBezTo>
                  <a:pt x="4509695" y="4848383"/>
                  <a:pt x="4424873" y="4873555"/>
                  <a:pt x="4346685" y="4892108"/>
                </a:cubicBezTo>
                <a:cubicBezTo>
                  <a:pt x="4268497" y="4910661"/>
                  <a:pt x="4195618" y="4926571"/>
                  <a:pt x="4111336" y="4935054"/>
                </a:cubicBezTo>
                <a:cubicBezTo>
                  <a:pt x="4027054" y="4943537"/>
                  <a:pt x="3928455" y="4943005"/>
                  <a:pt x="3840991" y="4943005"/>
                </a:cubicBezTo>
                <a:cubicBezTo>
                  <a:pt x="3753527" y="4943005"/>
                  <a:pt x="3681965" y="4943005"/>
                  <a:pt x="3586549" y="4935054"/>
                </a:cubicBezTo>
                <a:cubicBezTo>
                  <a:pt x="3491133" y="4927103"/>
                  <a:pt x="3373189" y="4907224"/>
                  <a:pt x="3268497" y="4895297"/>
                </a:cubicBezTo>
                <a:cubicBezTo>
                  <a:pt x="3163805" y="4883370"/>
                  <a:pt x="3068389" y="4868793"/>
                  <a:pt x="2958396" y="4863492"/>
                </a:cubicBezTo>
                <a:cubicBezTo>
                  <a:pt x="2848403" y="4858191"/>
                  <a:pt x="2723833" y="4859516"/>
                  <a:pt x="2608539" y="4863492"/>
                </a:cubicBezTo>
                <a:cubicBezTo>
                  <a:pt x="2493245" y="4867468"/>
                  <a:pt x="2389878" y="4873959"/>
                  <a:pt x="2266633" y="4887346"/>
                </a:cubicBezTo>
                <a:cubicBezTo>
                  <a:pt x="2143388" y="4900733"/>
                  <a:pt x="1987147" y="4927116"/>
                  <a:pt x="1869068" y="4943812"/>
                </a:cubicBezTo>
                <a:lnTo>
                  <a:pt x="1558159" y="4987524"/>
                </a:lnTo>
                <a:cubicBezTo>
                  <a:pt x="1463275" y="4999848"/>
                  <a:pt x="1385768" y="5011924"/>
                  <a:pt x="1299763" y="5017756"/>
                </a:cubicBezTo>
                <a:cubicBezTo>
                  <a:pt x="1213758" y="5023588"/>
                  <a:pt x="1122176" y="5025700"/>
                  <a:pt x="1042132" y="5022518"/>
                </a:cubicBezTo>
                <a:cubicBezTo>
                  <a:pt x="962088" y="5019336"/>
                  <a:pt x="879020" y="5012144"/>
                  <a:pt x="819496" y="4998664"/>
                </a:cubicBezTo>
                <a:cubicBezTo>
                  <a:pt x="759972" y="4985184"/>
                  <a:pt x="718116" y="4958867"/>
                  <a:pt x="684986" y="4941639"/>
                </a:cubicBezTo>
                <a:cubicBezTo>
                  <a:pt x="668421" y="4933025"/>
                  <a:pt x="653564" y="4926364"/>
                  <a:pt x="644029" y="4915823"/>
                </a:cubicBezTo>
                <a:cubicBezTo>
                  <a:pt x="644008" y="4915782"/>
                  <a:pt x="643987" y="4915740"/>
                  <a:pt x="643966" y="4915699"/>
                </a:cubicBezTo>
                <a:lnTo>
                  <a:pt x="631039" y="4908525"/>
                </a:lnTo>
                <a:cubicBezTo>
                  <a:pt x="612424" y="4893711"/>
                  <a:pt x="594074" y="4872370"/>
                  <a:pt x="575390" y="4857923"/>
                </a:cubicBezTo>
                <a:cubicBezTo>
                  <a:pt x="538022" y="4829030"/>
                  <a:pt x="496012" y="4791264"/>
                  <a:pt x="464072" y="4746604"/>
                </a:cubicBezTo>
                <a:cubicBezTo>
                  <a:pt x="432132" y="4701944"/>
                  <a:pt x="397139" y="4647610"/>
                  <a:pt x="383752" y="4589960"/>
                </a:cubicBezTo>
                <a:cubicBezTo>
                  <a:pt x="370365" y="4532310"/>
                  <a:pt x="373015" y="4456758"/>
                  <a:pt x="383751" y="4400702"/>
                </a:cubicBezTo>
                <a:cubicBezTo>
                  <a:pt x="394487" y="4344646"/>
                  <a:pt x="413444" y="4303316"/>
                  <a:pt x="448169" y="4253624"/>
                </a:cubicBezTo>
                <a:cubicBezTo>
                  <a:pt x="482894" y="4203932"/>
                  <a:pt x="543067" y="4147606"/>
                  <a:pt x="592100" y="4102549"/>
                </a:cubicBezTo>
                <a:cubicBezTo>
                  <a:pt x="641133" y="4057491"/>
                  <a:pt x="684193" y="4023036"/>
                  <a:pt x="742368" y="3983279"/>
                </a:cubicBezTo>
                <a:cubicBezTo>
                  <a:pt x="800543" y="3943522"/>
                  <a:pt x="865613" y="3903766"/>
                  <a:pt x="941150" y="3864009"/>
                </a:cubicBezTo>
                <a:cubicBezTo>
                  <a:pt x="1016687" y="3824252"/>
                  <a:pt x="1120055" y="3775220"/>
                  <a:pt x="1195592" y="3744740"/>
                </a:cubicBezTo>
                <a:cubicBezTo>
                  <a:pt x="1271129" y="3714260"/>
                  <a:pt x="1326788" y="3698357"/>
                  <a:pt x="1394374" y="3681129"/>
                </a:cubicBezTo>
                <a:cubicBezTo>
                  <a:pt x="1461960" y="3663901"/>
                  <a:pt x="1532197" y="3651975"/>
                  <a:pt x="1601108" y="3641373"/>
                </a:cubicBezTo>
                <a:cubicBezTo>
                  <a:pt x="1670019" y="3630771"/>
                  <a:pt x="1742906" y="3617519"/>
                  <a:pt x="1807842" y="3617519"/>
                </a:cubicBezTo>
                <a:cubicBezTo>
                  <a:pt x="1872778" y="3617519"/>
                  <a:pt x="1932412" y="3622820"/>
                  <a:pt x="1990722" y="3641373"/>
                </a:cubicBezTo>
                <a:cubicBezTo>
                  <a:pt x="2049032" y="3659926"/>
                  <a:pt x="2111317" y="3690407"/>
                  <a:pt x="2157700" y="3728838"/>
                </a:cubicBezTo>
                <a:cubicBezTo>
                  <a:pt x="2204083" y="3767269"/>
                  <a:pt x="2241189" y="3817627"/>
                  <a:pt x="2269018" y="3871961"/>
                </a:cubicBezTo>
                <a:cubicBezTo>
                  <a:pt x="2296847" y="3926295"/>
                  <a:pt x="2316726" y="4003157"/>
                  <a:pt x="2324677" y="4054841"/>
                </a:cubicBezTo>
                <a:cubicBezTo>
                  <a:pt x="2332628" y="4106524"/>
                  <a:pt x="2332629" y="4140980"/>
                  <a:pt x="2316726" y="4182062"/>
                </a:cubicBezTo>
                <a:cubicBezTo>
                  <a:pt x="2300823" y="4223144"/>
                  <a:pt x="2265042" y="4268201"/>
                  <a:pt x="2229261" y="4301331"/>
                </a:cubicBezTo>
                <a:cubicBezTo>
                  <a:pt x="2193480" y="4334461"/>
                  <a:pt x="2155050" y="4359642"/>
                  <a:pt x="2102041" y="4380845"/>
                </a:cubicBezTo>
                <a:cubicBezTo>
                  <a:pt x="2049032" y="4402048"/>
                  <a:pt x="1980120" y="4420601"/>
                  <a:pt x="1911209" y="4428552"/>
                </a:cubicBezTo>
                <a:cubicBezTo>
                  <a:pt x="1842298" y="4436503"/>
                  <a:pt x="1765435" y="4424576"/>
                  <a:pt x="1688573" y="4428552"/>
                </a:cubicBezTo>
                <a:cubicBezTo>
                  <a:pt x="1611711" y="4432528"/>
                  <a:pt x="1517620" y="4436503"/>
                  <a:pt x="1450034" y="4452406"/>
                </a:cubicBezTo>
                <a:cubicBezTo>
                  <a:pt x="1382448" y="4468309"/>
                  <a:pt x="1331954" y="4495076"/>
                  <a:pt x="1283056" y="4523968"/>
                </a:cubicBezTo>
                <a:cubicBezTo>
                  <a:pt x="1234158" y="4552860"/>
                  <a:pt x="1185139" y="4597259"/>
                  <a:pt x="1156643" y="4625761"/>
                </a:cubicBezTo>
                <a:cubicBezTo>
                  <a:pt x="1128147" y="4654264"/>
                  <a:pt x="1127851" y="4661839"/>
                  <a:pt x="1112082" y="4694983"/>
                </a:cubicBezTo>
                <a:lnTo>
                  <a:pt x="1098740" y="4735206"/>
                </a:lnTo>
                <a:lnTo>
                  <a:pt x="1065613" y="4732398"/>
                </a:lnTo>
                <a:cubicBezTo>
                  <a:pt x="1047060" y="4731901"/>
                  <a:pt x="1007958" y="4721869"/>
                  <a:pt x="977796" y="4714032"/>
                </a:cubicBezTo>
                <a:cubicBezTo>
                  <a:pt x="947634" y="4706195"/>
                  <a:pt x="930745" y="4698096"/>
                  <a:pt x="884638" y="4685375"/>
                </a:cubicBezTo>
                <a:lnTo>
                  <a:pt x="841772" y="4670483"/>
                </a:lnTo>
                <a:lnTo>
                  <a:pt x="852775" y="4629592"/>
                </a:lnTo>
                <a:cubicBezTo>
                  <a:pt x="857910" y="4606401"/>
                  <a:pt x="858027" y="4602573"/>
                  <a:pt x="868780" y="4579668"/>
                </a:cubicBezTo>
                <a:cubicBezTo>
                  <a:pt x="879533" y="4556763"/>
                  <a:pt x="889332" y="4523975"/>
                  <a:pt x="917296" y="4492163"/>
                </a:cubicBezTo>
                <a:cubicBezTo>
                  <a:pt x="945260" y="4460351"/>
                  <a:pt x="987533" y="4420601"/>
                  <a:pt x="1036566" y="4388796"/>
                </a:cubicBezTo>
                <a:cubicBezTo>
                  <a:pt x="1085599" y="4356991"/>
                  <a:pt x="1155835" y="4322400"/>
                  <a:pt x="1211494" y="4301331"/>
                </a:cubicBezTo>
                <a:cubicBezTo>
                  <a:pt x="1267153" y="4280262"/>
                  <a:pt x="1318837" y="4271658"/>
                  <a:pt x="1370520" y="4262382"/>
                </a:cubicBezTo>
                <a:cubicBezTo>
                  <a:pt x="1422204" y="4253105"/>
                  <a:pt x="1464611" y="4248457"/>
                  <a:pt x="1521595" y="4245672"/>
                </a:cubicBezTo>
                <a:cubicBezTo>
                  <a:pt x="1578579" y="4242887"/>
                  <a:pt x="1652792" y="4245672"/>
                  <a:pt x="1712427" y="4245672"/>
                </a:cubicBezTo>
                <a:cubicBezTo>
                  <a:pt x="1712427" y="4245672"/>
                  <a:pt x="1835672" y="4253623"/>
                  <a:pt x="1879404" y="4245672"/>
                </a:cubicBezTo>
                <a:cubicBezTo>
                  <a:pt x="1923136" y="4237721"/>
                  <a:pt x="1944340" y="4221819"/>
                  <a:pt x="1974820" y="4197965"/>
                </a:cubicBezTo>
                <a:cubicBezTo>
                  <a:pt x="2005300" y="4174111"/>
                  <a:pt x="2046382" y="4134354"/>
                  <a:pt x="2062284" y="4102549"/>
                </a:cubicBezTo>
                <a:cubicBezTo>
                  <a:pt x="2078186" y="4070744"/>
                  <a:pt x="2075536" y="4036288"/>
                  <a:pt x="2070235" y="4007133"/>
                </a:cubicBezTo>
                <a:cubicBezTo>
                  <a:pt x="2064934" y="3977978"/>
                  <a:pt x="2062284" y="3951474"/>
                  <a:pt x="2030479" y="3927620"/>
                </a:cubicBezTo>
                <a:cubicBezTo>
                  <a:pt x="1998674" y="3903766"/>
                  <a:pt x="1935063" y="3875937"/>
                  <a:pt x="1879404" y="3864010"/>
                </a:cubicBezTo>
                <a:cubicBezTo>
                  <a:pt x="1823745" y="3852083"/>
                  <a:pt x="1770736" y="3853408"/>
                  <a:pt x="1696524" y="3856058"/>
                </a:cubicBezTo>
                <a:cubicBezTo>
                  <a:pt x="1622312" y="3858708"/>
                  <a:pt x="1513644" y="3865335"/>
                  <a:pt x="1434131" y="3879912"/>
                </a:cubicBezTo>
                <a:cubicBezTo>
                  <a:pt x="1354618" y="3894489"/>
                  <a:pt x="1280406" y="3919669"/>
                  <a:pt x="1219446" y="3943523"/>
                </a:cubicBezTo>
                <a:cubicBezTo>
                  <a:pt x="1158486" y="3967377"/>
                  <a:pt x="1120055" y="3992556"/>
                  <a:pt x="1068371" y="4023036"/>
                </a:cubicBezTo>
                <a:cubicBezTo>
                  <a:pt x="1016687" y="4053516"/>
                  <a:pt x="959703" y="4089297"/>
                  <a:pt x="909345" y="4126403"/>
                </a:cubicBezTo>
                <a:cubicBezTo>
                  <a:pt x="858987" y="4163509"/>
                  <a:pt x="805977" y="4205916"/>
                  <a:pt x="766221" y="4245672"/>
                </a:cubicBezTo>
                <a:cubicBezTo>
                  <a:pt x="726465" y="4285428"/>
                  <a:pt x="686709" y="4321210"/>
                  <a:pt x="670806" y="4364942"/>
                </a:cubicBezTo>
                <a:cubicBezTo>
                  <a:pt x="654903" y="4408674"/>
                  <a:pt x="659411" y="4467246"/>
                  <a:pt x="670806" y="4508065"/>
                </a:cubicBezTo>
                <a:cubicBezTo>
                  <a:pt x="682201" y="4548884"/>
                  <a:pt x="718955" y="4585619"/>
                  <a:pt x="739178" y="4609859"/>
                </a:cubicBezTo>
                <a:cubicBezTo>
                  <a:pt x="749290" y="4621980"/>
                  <a:pt x="759482" y="4628388"/>
                  <a:pt x="768670" y="4634019"/>
                </a:cubicBezTo>
                <a:lnTo>
                  <a:pt x="784573" y="4647223"/>
                </a:lnTo>
                <a:lnTo>
                  <a:pt x="792698" y="4649902"/>
                </a:lnTo>
                <a:cubicBezTo>
                  <a:pt x="809845" y="4659343"/>
                  <a:pt x="828248" y="4674252"/>
                  <a:pt x="851301" y="4680612"/>
                </a:cubicBezTo>
                <a:cubicBezTo>
                  <a:pt x="897408" y="4693333"/>
                  <a:pt x="970570" y="4717853"/>
                  <a:pt x="1018278" y="4728320"/>
                </a:cubicBezTo>
                <a:cubicBezTo>
                  <a:pt x="1065986" y="4738787"/>
                  <a:pt x="1095141" y="4740765"/>
                  <a:pt x="1137548" y="4743415"/>
                </a:cubicBezTo>
                <a:cubicBezTo>
                  <a:pt x="1137548" y="4743415"/>
                  <a:pt x="1213085" y="4746739"/>
                  <a:pt x="1272720" y="4744223"/>
                </a:cubicBezTo>
                <a:cubicBezTo>
                  <a:pt x="1332355" y="4741707"/>
                  <a:pt x="1408289" y="4736541"/>
                  <a:pt x="1495356" y="4728320"/>
                </a:cubicBezTo>
                <a:cubicBezTo>
                  <a:pt x="1582424" y="4720100"/>
                  <a:pt x="1697059" y="4706827"/>
                  <a:pt x="1795125" y="4694900"/>
                </a:cubicBezTo>
                <a:cubicBezTo>
                  <a:pt x="1893191" y="4682973"/>
                  <a:pt x="1985687" y="4664709"/>
                  <a:pt x="2083753" y="4656758"/>
                </a:cubicBezTo>
                <a:lnTo>
                  <a:pt x="2373996" y="4623379"/>
                </a:lnTo>
                <a:lnTo>
                  <a:pt x="2727809" y="4601099"/>
                </a:lnTo>
                <a:cubicBezTo>
                  <a:pt x="2822559" y="4597386"/>
                  <a:pt x="2860331" y="4597123"/>
                  <a:pt x="2942494" y="4601099"/>
                </a:cubicBezTo>
                <a:cubicBezTo>
                  <a:pt x="3024657" y="4605075"/>
                  <a:pt x="3133325" y="4617002"/>
                  <a:pt x="3220789" y="4624953"/>
                </a:cubicBezTo>
                <a:lnTo>
                  <a:pt x="3467280" y="4648807"/>
                </a:lnTo>
                <a:cubicBezTo>
                  <a:pt x="3467280" y="4648807"/>
                  <a:pt x="3664738" y="4673986"/>
                  <a:pt x="3777381" y="4680612"/>
                </a:cubicBezTo>
                <a:cubicBezTo>
                  <a:pt x="3890024" y="4687238"/>
                  <a:pt x="4037124" y="4696514"/>
                  <a:pt x="4143141" y="4688563"/>
                </a:cubicBezTo>
                <a:cubicBezTo>
                  <a:pt x="4249158" y="4680612"/>
                  <a:pt x="4339273" y="4655433"/>
                  <a:pt x="4413485" y="4632904"/>
                </a:cubicBezTo>
                <a:cubicBezTo>
                  <a:pt x="4487697" y="4610375"/>
                  <a:pt x="4538056" y="4582546"/>
                  <a:pt x="4588414" y="4553391"/>
                </a:cubicBezTo>
                <a:cubicBezTo>
                  <a:pt x="4638772" y="4524236"/>
                  <a:pt x="4684893" y="4495217"/>
                  <a:pt x="4715635" y="4457976"/>
                </a:cubicBezTo>
                <a:cubicBezTo>
                  <a:pt x="4746377" y="4420735"/>
                  <a:pt x="4763592" y="4376329"/>
                  <a:pt x="4772868" y="4329946"/>
                </a:cubicBezTo>
                <a:cubicBezTo>
                  <a:pt x="4782144" y="4283563"/>
                  <a:pt x="4798061" y="4216651"/>
                  <a:pt x="4771294" y="4179680"/>
                </a:cubicBezTo>
                <a:cubicBezTo>
                  <a:pt x="4744527" y="4142709"/>
                  <a:pt x="4681179" y="4116069"/>
                  <a:pt x="4612268" y="4108118"/>
                </a:cubicBezTo>
                <a:cubicBezTo>
                  <a:pt x="4543357" y="4100167"/>
                  <a:pt x="4449266" y="4117395"/>
                  <a:pt x="4357826" y="4131972"/>
                </a:cubicBezTo>
                <a:cubicBezTo>
                  <a:pt x="4266386" y="4146549"/>
                  <a:pt x="4146188" y="4184719"/>
                  <a:pt x="4063628" y="4195583"/>
                </a:cubicBezTo>
                <a:cubicBezTo>
                  <a:pt x="3981068" y="4206447"/>
                  <a:pt x="3920908" y="4205504"/>
                  <a:pt x="3862464" y="4197156"/>
                </a:cubicBezTo>
                <a:cubicBezTo>
                  <a:pt x="3804020" y="4188808"/>
                  <a:pt x="3745696" y="4172261"/>
                  <a:pt x="3712962" y="4145494"/>
                </a:cubicBezTo>
                <a:cubicBezTo>
                  <a:pt x="3680229" y="4118727"/>
                  <a:pt x="3672554" y="4081217"/>
                  <a:pt x="3666063" y="4036556"/>
                </a:cubicBezTo>
                <a:cubicBezTo>
                  <a:pt x="3659572" y="3991895"/>
                  <a:pt x="3666063" y="3927888"/>
                  <a:pt x="3674014" y="3877530"/>
                </a:cubicBezTo>
                <a:cubicBezTo>
                  <a:pt x="3681965" y="3827172"/>
                  <a:pt x="3700518" y="3787416"/>
                  <a:pt x="3713770" y="3734407"/>
                </a:cubicBezTo>
                <a:cubicBezTo>
                  <a:pt x="3727022" y="3681398"/>
                  <a:pt x="3748226" y="3611161"/>
                  <a:pt x="3753527" y="3559478"/>
                </a:cubicBezTo>
                <a:cubicBezTo>
                  <a:pt x="3758828" y="3507795"/>
                  <a:pt x="3752202" y="3481290"/>
                  <a:pt x="3745576" y="3424306"/>
                </a:cubicBezTo>
                <a:cubicBezTo>
                  <a:pt x="3738950" y="3367322"/>
                  <a:pt x="3713770" y="3289134"/>
                  <a:pt x="3713770" y="3217572"/>
                </a:cubicBezTo>
                <a:cubicBezTo>
                  <a:pt x="3713770" y="3146010"/>
                  <a:pt x="3720397" y="3075774"/>
                  <a:pt x="3745576" y="2994936"/>
                </a:cubicBezTo>
                <a:cubicBezTo>
                  <a:pt x="3770755" y="2914098"/>
                  <a:pt x="3818463" y="2800129"/>
                  <a:pt x="3864845" y="2732543"/>
                </a:cubicBezTo>
                <a:cubicBezTo>
                  <a:pt x="3911227" y="2664957"/>
                  <a:pt x="3970862" y="2627850"/>
                  <a:pt x="4023871" y="2589419"/>
                </a:cubicBezTo>
                <a:cubicBezTo>
                  <a:pt x="4076880" y="2550988"/>
                  <a:pt x="4127238" y="2532435"/>
                  <a:pt x="4182897" y="2501955"/>
                </a:cubicBezTo>
                <a:lnTo>
                  <a:pt x="4357826" y="2406539"/>
                </a:lnTo>
                <a:cubicBezTo>
                  <a:pt x="4357826" y="2406539"/>
                  <a:pt x="4506251" y="2327026"/>
                  <a:pt x="4556609" y="2295221"/>
                </a:cubicBezTo>
                <a:cubicBezTo>
                  <a:pt x="4606967" y="2263416"/>
                  <a:pt x="4630821" y="2254139"/>
                  <a:pt x="4659976" y="2215708"/>
                </a:cubicBezTo>
                <a:cubicBezTo>
                  <a:pt x="4689131" y="2177277"/>
                  <a:pt x="4724911" y="2109690"/>
                  <a:pt x="4731537" y="2064633"/>
                </a:cubicBezTo>
                <a:cubicBezTo>
                  <a:pt x="4738163" y="2019576"/>
                  <a:pt x="4719610" y="1981144"/>
                  <a:pt x="4699732" y="1945363"/>
                </a:cubicBezTo>
                <a:cubicBezTo>
                  <a:pt x="4679854" y="1909582"/>
                  <a:pt x="4649374" y="1877777"/>
                  <a:pt x="4612268" y="1849948"/>
                </a:cubicBezTo>
                <a:cubicBezTo>
                  <a:pt x="4575162" y="1822118"/>
                  <a:pt x="4535406" y="1796939"/>
                  <a:pt x="4477096" y="1778386"/>
                </a:cubicBezTo>
                <a:cubicBezTo>
                  <a:pt x="4418786" y="1759833"/>
                  <a:pt x="4328671" y="1743930"/>
                  <a:pt x="4262410" y="1738629"/>
                </a:cubicBezTo>
                <a:cubicBezTo>
                  <a:pt x="4196149" y="1733328"/>
                  <a:pt x="4147251" y="1740883"/>
                  <a:pt x="4079530" y="1746581"/>
                </a:cubicBezTo>
                <a:cubicBezTo>
                  <a:pt x="4011809" y="1752279"/>
                  <a:pt x="3931886" y="1755326"/>
                  <a:pt x="3856086" y="1772816"/>
                </a:cubicBezTo>
                <a:cubicBezTo>
                  <a:pt x="3780286" y="1790306"/>
                  <a:pt x="3708086" y="1825414"/>
                  <a:pt x="3624732" y="1851521"/>
                </a:cubicBezTo>
                <a:cubicBezTo>
                  <a:pt x="3541378" y="1877628"/>
                  <a:pt x="3437338" y="1919384"/>
                  <a:pt x="3355962" y="1929461"/>
                </a:cubicBezTo>
                <a:cubicBezTo>
                  <a:pt x="3274586" y="1939538"/>
                  <a:pt x="3194783" y="1926561"/>
                  <a:pt x="3136473" y="1911984"/>
                </a:cubicBezTo>
                <a:cubicBezTo>
                  <a:pt x="3078163" y="1897407"/>
                  <a:pt x="3038959" y="1871548"/>
                  <a:pt x="3006104" y="1841996"/>
                </a:cubicBezTo>
                <a:cubicBezTo>
                  <a:pt x="2973249" y="1812444"/>
                  <a:pt x="2955249" y="1778406"/>
                  <a:pt x="2939346" y="1734674"/>
                </a:cubicBezTo>
                <a:cubicBezTo>
                  <a:pt x="2923444" y="1690942"/>
                  <a:pt x="2907514" y="1634603"/>
                  <a:pt x="2910689" y="1579603"/>
                </a:cubicBezTo>
                <a:cubicBezTo>
                  <a:pt x="2913864" y="1524603"/>
                  <a:pt x="2930567" y="1461659"/>
                  <a:pt x="2958396" y="1404675"/>
                </a:cubicBezTo>
                <a:cubicBezTo>
                  <a:pt x="2986225" y="1347691"/>
                  <a:pt x="3036584" y="1285405"/>
                  <a:pt x="3077666" y="1237697"/>
                </a:cubicBezTo>
                <a:cubicBezTo>
                  <a:pt x="3118748" y="1189989"/>
                  <a:pt x="3162346" y="1158050"/>
                  <a:pt x="3204887" y="1118428"/>
                </a:cubicBezTo>
                <a:cubicBezTo>
                  <a:pt x="3247429" y="1078806"/>
                  <a:pt x="3294484" y="1045022"/>
                  <a:pt x="3332915" y="999965"/>
                </a:cubicBezTo>
                <a:cubicBezTo>
                  <a:pt x="3371346" y="954908"/>
                  <a:pt x="3406320" y="900715"/>
                  <a:pt x="3435475" y="848083"/>
                </a:cubicBezTo>
                <a:cubicBezTo>
                  <a:pt x="3464630" y="795451"/>
                  <a:pt x="3496180" y="741821"/>
                  <a:pt x="3507845" y="684171"/>
                </a:cubicBezTo>
                <a:cubicBezTo>
                  <a:pt x="3519510" y="626521"/>
                  <a:pt x="3518850" y="548011"/>
                  <a:pt x="3505463" y="502181"/>
                </a:cubicBezTo>
                <a:cubicBezTo>
                  <a:pt x="3492076" y="456351"/>
                  <a:pt x="3464367" y="440327"/>
                  <a:pt x="3427523" y="409188"/>
                </a:cubicBezTo>
                <a:cubicBezTo>
                  <a:pt x="3390679" y="378049"/>
                  <a:pt x="3340059" y="341588"/>
                  <a:pt x="3284400" y="315346"/>
                </a:cubicBezTo>
                <a:cubicBezTo>
                  <a:pt x="3228741" y="289104"/>
                  <a:pt x="3174407" y="268964"/>
                  <a:pt x="3093569" y="251736"/>
                </a:cubicBezTo>
                <a:cubicBezTo>
                  <a:pt x="3012731" y="234508"/>
                  <a:pt x="2888825" y="216217"/>
                  <a:pt x="2799370" y="211979"/>
                </a:cubicBezTo>
                <a:cubicBezTo>
                  <a:pt x="2709915" y="207741"/>
                  <a:pt x="2637674" y="217032"/>
                  <a:pt x="2556836" y="226308"/>
                </a:cubicBezTo>
                <a:cubicBezTo>
                  <a:pt x="2475998" y="235584"/>
                  <a:pt x="2387887" y="250013"/>
                  <a:pt x="2314341" y="267638"/>
                </a:cubicBezTo>
                <a:cubicBezTo>
                  <a:pt x="2240795" y="285263"/>
                  <a:pt x="2172542" y="309528"/>
                  <a:pt x="2115558" y="332057"/>
                </a:cubicBezTo>
                <a:cubicBezTo>
                  <a:pt x="2058574" y="354586"/>
                  <a:pt x="2014842" y="377766"/>
                  <a:pt x="1972435" y="402810"/>
                </a:cubicBezTo>
                <a:cubicBezTo>
                  <a:pt x="1930028" y="427854"/>
                  <a:pt x="1886295" y="453168"/>
                  <a:pt x="1861116" y="482323"/>
                </a:cubicBezTo>
                <a:cubicBezTo>
                  <a:pt x="1835937" y="511478"/>
                  <a:pt x="1821360" y="555210"/>
                  <a:pt x="1821360" y="577739"/>
                </a:cubicBezTo>
                <a:cubicBezTo>
                  <a:pt x="1821360" y="600268"/>
                  <a:pt x="1842563" y="604244"/>
                  <a:pt x="1861116" y="617496"/>
                </a:cubicBezTo>
                <a:cubicBezTo>
                  <a:pt x="1879669" y="630748"/>
                  <a:pt x="1898222" y="641350"/>
                  <a:pt x="1932678" y="657252"/>
                </a:cubicBezTo>
                <a:cubicBezTo>
                  <a:pt x="1967134" y="673154"/>
                  <a:pt x="2021467" y="690382"/>
                  <a:pt x="2067850" y="712911"/>
                </a:cubicBezTo>
                <a:cubicBezTo>
                  <a:pt x="2114233" y="735440"/>
                  <a:pt x="2164591" y="757968"/>
                  <a:pt x="2210974" y="792424"/>
                </a:cubicBezTo>
                <a:cubicBezTo>
                  <a:pt x="2257357" y="826880"/>
                  <a:pt x="2318848" y="871406"/>
                  <a:pt x="2346146" y="919645"/>
                </a:cubicBezTo>
                <a:cubicBezTo>
                  <a:pt x="2373444" y="967884"/>
                  <a:pt x="2374501" y="1028320"/>
                  <a:pt x="2374763" y="1081860"/>
                </a:cubicBezTo>
                <a:cubicBezTo>
                  <a:pt x="2375025" y="1135400"/>
                  <a:pt x="2366535" y="1188274"/>
                  <a:pt x="2347720" y="1240886"/>
                </a:cubicBezTo>
                <a:cubicBezTo>
                  <a:pt x="2328905" y="1293498"/>
                  <a:pt x="2296588" y="1355656"/>
                  <a:pt x="2261870" y="1397531"/>
                </a:cubicBezTo>
                <a:cubicBezTo>
                  <a:pt x="2227152" y="1439406"/>
                  <a:pt x="2187651" y="1464444"/>
                  <a:pt x="2139412" y="1492139"/>
                </a:cubicBezTo>
                <a:cubicBezTo>
                  <a:pt x="2091173" y="1519834"/>
                  <a:pt x="2029419" y="1541172"/>
                  <a:pt x="1972435" y="1563701"/>
                </a:cubicBezTo>
                <a:cubicBezTo>
                  <a:pt x="1915451" y="1586230"/>
                  <a:pt x="1843889" y="1606108"/>
                  <a:pt x="1797506" y="1627311"/>
                </a:cubicBezTo>
                <a:cubicBezTo>
                  <a:pt x="1751123" y="1648514"/>
                  <a:pt x="1712692" y="1667068"/>
                  <a:pt x="1694139" y="1690922"/>
                </a:cubicBezTo>
                <a:cubicBezTo>
                  <a:pt x="1675586" y="1714776"/>
                  <a:pt x="1675586" y="1745256"/>
                  <a:pt x="1686188" y="1770435"/>
                </a:cubicBezTo>
                <a:cubicBezTo>
                  <a:pt x="1696790" y="1795614"/>
                  <a:pt x="1716802" y="1818008"/>
                  <a:pt x="1757749" y="1841996"/>
                </a:cubicBezTo>
                <a:cubicBezTo>
                  <a:pt x="1798696" y="1865984"/>
                  <a:pt x="1874887" y="1893163"/>
                  <a:pt x="1931871" y="1914366"/>
                </a:cubicBezTo>
                <a:cubicBezTo>
                  <a:pt x="1988855" y="1935569"/>
                  <a:pt x="2048107" y="1950664"/>
                  <a:pt x="2099656" y="1969217"/>
                </a:cubicBezTo>
                <a:cubicBezTo>
                  <a:pt x="2151205" y="1987770"/>
                  <a:pt x="2195447" y="2004878"/>
                  <a:pt x="2241164" y="2025685"/>
                </a:cubicBezTo>
                <a:cubicBezTo>
                  <a:pt x="2286881" y="2046492"/>
                  <a:pt x="2335256" y="2069013"/>
                  <a:pt x="2373956" y="2094057"/>
                </a:cubicBezTo>
                <a:cubicBezTo>
                  <a:pt x="2412656" y="2119101"/>
                  <a:pt x="2446728" y="2145868"/>
                  <a:pt x="2473367" y="2175951"/>
                </a:cubicBezTo>
                <a:cubicBezTo>
                  <a:pt x="2500006" y="2206034"/>
                  <a:pt x="2517886" y="2232149"/>
                  <a:pt x="2533789" y="2274556"/>
                </a:cubicBezTo>
                <a:cubicBezTo>
                  <a:pt x="2549692" y="2316963"/>
                  <a:pt x="2564276" y="2385867"/>
                  <a:pt x="2568783" y="2430393"/>
                </a:cubicBezTo>
                <a:cubicBezTo>
                  <a:pt x="2573290" y="2474919"/>
                  <a:pt x="2575408" y="2500629"/>
                  <a:pt x="2560831" y="2541711"/>
                </a:cubicBezTo>
                <a:cubicBezTo>
                  <a:pt x="2546254" y="2582793"/>
                  <a:pt x="2514448" y="2634476"/>
                  <a:pt x="2481318" y="2676883"/>
                </a:cubicBezTo>
                <a:cubicBezTo>
                  <a:pt x="2448188" y="2719290"/>
                  <a:pt x="2400480" y="2763022"/>
                  <a:pt x="2362049" y="2796153"/>
                </a:cubicBezTo>
                <a:cubicBezTo>
                  <a:pt x="2323618" y="2829284"/>
                  <a:pt x="2291415" y="2852478"/>
                  <a:pt x="2250730" y="2875666"/>
                </a:cubicBezTo>
                <a:cubicBezTo>
                  <a:pt x="2210045" y="2898854"/>
                  <a:pt x="2170948" y="2918053"/>
                  <a:pt x="2117939" y="2935281"/>
                </a:cubicBezTo>
                <a:cubicBezTo>
                  <a:pt x="2064930" y="2952509"/>
                  <a:pt x="2001986" y="2970416"/>
                  <a:pt x="1932678" y="2979033"/>
                </a:cubicBezTo>
                <a:cubicBezTo>
                  <a:pt x="1863370" y="2987650"/>
                  <a:pt x="1768351" y="2992285"/>
                  <a:pt x="1702090" y="2986984"/>
                </a:cubicBezTo>
                <a:cubicBezTo>
                  <a:pt x="1635829" y="2981683"/>
                  <a:pt x="1576854" y="2967106"/>
                  <a:pt x="1535113" y="2947228"/>
                </a:cubicBezTo>
                <a:cubicBezTo>
                  <a:pt x="1493372" y="2927350"/>
                  <a:pt x="1476816" y="2895545"/>
                  <a:pt x="1451644" y="2867715"/>
                </a:cubicBezTo>
                <a:cubicBezTo>
                  <a:pt x="1426472" y="2839885"/>
                  <a:pt x="1405949" y="2816031"/>
                  <a:pt x="1384080" y="2780250"/>
                </a:cubicBezTo>
                <a:cubicBezTo>
                  <a:pt x="1362211" y="2744469"/>
                  <a:pt x="1341639" y="2698086"/>
                  <a:pt x="1320428" y="2653029"/>
                </a:cubicBezTo>
                <a:cubicBezTo>
                  <a:pt x="1299218" y="2607972"/>
                  <a:pt x="1275370" y="2558939"/>
                  <a:pt x="1256817" y="2509906"/>
                </a:cubicBezTo>
                <a:cubicBezTo>
                  <a:pt x="1238264" y="2460873"/>
                  <a:pt x="1226337" y="2413165"/>
                  <a:pt x="1209109" y="2358831"/>
                </a:cubicBezTo>
                <a:cubicBezTo>
                  <a:pt x="1191881" y="2304497"/>
                  <a:pt x="1177304" y="2247513"/>
                  <a:pt x="1153450" y="2183903"/>
                </a:cubicBezTo>
                <a:cubicBezTo>
                  <a:pt x="1129596" y="2120293"/>
                  <a:pt x="1096466" y="2027527"/>
                  <a:pt x="1065986" y="1977169"/>
                </a:cubicBezTo>
                <a:cubicBezTo>
                  <a:pt x="1035506" y="1926811"/>
                  <a:pt x="1003700" y="1901631"/>
                  <a:pt x="970570" y="1881753"/>
                </a:cubicBezTo>
                <a:cubicBezTo>
                  <a:pt x="937440" y="1861875"/>
                  <a:pt x="899802" y="1856439"/>
                  <a:pt x="867203" y="1857899"/>
                </a:cubicBezTo>
                <a:cubicBezTo>
                  <a:pt x="834604" y="1859359"/>
                  <a:pt x="798830" y="1877260"/>
                  <a:pt x="774976" y="1890512"/>
                </a:cubicBezTo>
                <a:cubicBezTo>
                  <a:pt x="751122" y="1903764"/>
                  <a:pt x="736538" y="1913693"/>
                  <a:pt x="724080" y="1937412"/>
                </a:cubicBezTo>
                <a:cubicBezTo>
                  <a:pt x="711622" y="1961131"/>
                  <a:pt x="700226" y="1995722"/>
                  <a:pt x="700226" y="2032828"/>
                </a:cubicBezTo>
                <a:cubicBezTo>
                  <a:pt x="700226" y="2069934"/>
                  <a:pt x="709503" y="2117642"/>
                  <a:pt x="724080" y="2160049"/>
                </a:cubicBezTo>
                <a:cubicBezTo>
                  <a:pt x="738657" y="2202456"/>
                  <a:pt x="759861" y="2248838"/>
                  <a:pt x="787690" y="2287269"/>
                </a:cubicBezTo>
                <a:cubicBezTo>
                  <a:pt x="815519" y="2325700"/>
                  <a:pt x="851301" y="2346904"/>
                  <a:pt x="891057" y="2390636"/>
                </a:cubicBezTo>
                <a:cubicBezTo>
                  <a:pt x="930813" y="2434368"/>
                  <a:pt x="990448" y="2504606"/>
                  <a:pt x="1026229" y="2549663"/>
                </a:cubicBezTo>
                <a:cubicBezTo>
                  <a:pt x="1062010" y="2594720"/>
                  <a:pt x="1081889" y="2618574"/>
                  <a:pt x="1105743" y="2660981"/>
                </a:cubicBezTo>
                <a:cubicBezTo>
                  <a:pt x="1129597" y="2703388"/>
                  <a:pt x="1150800" y="2747120"/>
                  <a:pt x="1169353" y="2804104"/>
                </a:cubicBezTo>
                <a:cubicBezTo>
                  <a:pt x="1187906" y="2861088"/>
                  <a:pt x="1210435" y="2937951"/>
                  <a:pt x="1217061" y="3002887"/>
                </a:cubicBezTo>
                <a:cubicBezTo>
                  <a:pt x="1223687" y="3067823"/>
                  <a:pt x="1221036" y="3132758"/>
                  <a:pt x="1209109" y="3193718"/>
                </a:cubicBezTo>
                <a:cubicBezTo>
                  <a:pt x="1197182" y="3254678"/>
                  <a:pt x="1181280" y="3316963"/>
                  <a:pt x="1145499" y="3368647"/>
                </a:cubicBezTo>
                <a:cubicBezTo>
                  <a:pt x="1109718" y="3420331"/>
                  <a:pt x="1043457" y="3472014"/>
                  <a:pt x="994424" y="3503819"/>
                </a:cubicBezTo>
                <a:cubicBezTo>
                  <a:pt x="945391" y="3535624"/>
                  <a:pt x="904310" y="3547551"/>
                  <a:pt x="851301" y="3559478"/>
                </a:cubicBezTo>
                <a:cubicBezTo>
                  <a:pt x="798292" y="3571405"/>
                  <a:pt x="734944" y="3584395"/>
                  <a:pt x="676372" y="3575381"/>
                </a:cubicBezTo>
                <a:cubicBezTo>
                  <a:pt x="617800" y="3566367"/>
                  <a:pt x="550228" y="3529247"/>
                  <a:pt x="499870" y="3505393"/>
                </a:cubicBezTo>
                <a:cubicBezTo>
                  <a:pt x="499870" y="3505393"/>
                  <a:pt x="416368" y="3457698"/>
                  <a:pt x="374223" y="3432257"/>
                </a:cubicBezTo>
                <a:cubicBezTo>
                  <a:pt x="332078" y="3406816"/>
                  <a:pt x="288346" y="3381899"/>
                  <a:pt x="247002" y="3352744"/>
                </a:cubicBezTo>
                <a:cubicBezTo>
                  <a:pt x="205658" y="3323589"/>
                  <a:pt x="167240" y="3293110"/>
                  <a:pt x="126158" y="3257329"/>
                </a:cubicBezTo>
                <a:cubicBezTo>
                  <a:pt x="85076" y="3221548"/>
                  <a:pt x="-7703" y="3188417"/>
                  <a:pt x="511" y="3138059"/>
                </a:cubicBezTo>
                <a:cubicBezTo>
                  <a:pt x="8725" y="3087701"/>
                  <a:pt x="142310" y="2977708"/>
                  <a:pt x="175440" y="2955179"/>
                </a:cubicBezTo>
                <a:cubicBezTo>
                  <a:pt x="208570" y="2932650"/>
                  <a:pt x="187367" y="2971082"/>
                  <a:pt x="215196" y="2994936"/>
                </a:cubicBezTo>
                <a:cubicBezTo>
                  <a:pt x="243025" y="3018790"/>
                  <a:pt x="303986" y="3065173"/>
                  <a:pt x="342417" y="3098303"/>
                </a:cubicBezTo>
                <a:cubicBezTo>
                  <a:pt x="380848" y="3131433"/>
                  <a:pt x="408678" y="3165889"/>
                  <a:pt x="445784" y="3193718"/>
                </a:cubicBezTo>
                <a:cubicBezTo>
                  <a:pt x="482890" y="3221547"/>
                  <a:pt x="515745" y="3247790"/>
                  <a:pt x="565054" y="3265280"/>
                </a:cubicBezTo>
                <a:cubicBezTo>
                  <a:pt x="614363" y="3282770"/>
                  <a:pt x="689955" y="3302635"/>
                  <a:pt x="741639" y="3298659"/>
                </a:cubicBezTo>
                <a:cubicBezTo>
                  <a:pt x="793323" y="3294683"/>
                  <a:pt x="839650" y="3265542"/>
                  <a:pt x="875155" y="3241426"/>
                </a:cubicBezTo>
                <a:cubicBezTo>
                  <a:pt x="910660" y="3217310"/>
                  <a:pt x="938766" y="3192393"/>
                  <a:pt x="954668" y="3153962"/>
                </a:cubicBezTo>
                <a:cubicBezTo>
                  <a:pt x="970570" y="3115531"/>
                  <a:pt x="974546" y="3059871"/>
                  <a:pt x="970570" y="3010838"/>
                </a:cubicBezTo>
                <a:cubicBezTo>
                  <a:pt x="966594" y="2961805"/>
                  <a:pt x="953343" y="2908796"/>
                  <a:pt x="930814" y="2859763"/>
                </a:cubicBezTo>
                <a:cubicBezTo>
                  <a:pt x="908285" y="2810730"/>
                  <a:pt x="871179" y="2764348"/>
                  <a:pt x="835398" y="2716640"/>
                </a:cubicBezTo>
                <a:cubicBezTo>
                  <a:pt x="799617" y="2668932"/>
                  <a:pt x="757211" y="2623874"/>
                  <a:pt x="716129" y="2573516"/>
                </a:cubicBezTo>
                <a:cubicBezTo>
                  <a:pt x="675047" y="2523158"/>
                  <a:pt x="623364" y="2475450"/>
                  <a:pt x="588908" y="2414490"/>
                </a:cubicBezTo>
                <a:cubicBezTo>
                  <a:pt x="554452" y="2353530"/>
                  <a:pt x="527948" y="2285944"/>
                  <a:pt x="509395" y="2207756"/>
                </a:cubicBezTo>
                <a:cubicBezTo>
                  <a:pt x="490842" y="2129568"/>
                  <a:pt x="472288" y="2016925"/>
                  <a:pt x="477589" y="1945363"/>
                </a:cubicBezTo>
                <a:cubicBezTo>
                  <a:pt x="482890" y="1873801"/>
                  <a:pt x="506744" y="1827419"/>
                  <a:pt x="541200" y="1778386"/>
                </a:cubicBezTo>
                <a:cubicBezTo>
                  <a:pt x="575656" y="1729353"/>
                  <a:pt x="626014" y="1680320"/>
                  <a:pt x="684323" y="1651165"/>
                </a:cubicBezTo>
                <a:cubicBezTo>
                  <a:pt x="742633" y="1622010"/>
                  <a:pt x="834073" y="1604782"/>
                  <a:pt x="891057" y="1603457"/>
                </a:cubicBezTo>
                <a:cubicBezTo>
                  <a:pt x="948041" y="1602132"/>
                  <a:pt x="980909" y="1617900"/>
                  <a:pt x="1026229" y="1643214"/>
                </a:cubicBezTo>
                <a:cubicBezTo>
                  <a:pt x="1071549" y="1668528"/>
                  <a:pt x="1121893" y="1707631"/>
                  <a:pt x="1162975" y="1755339"/>
                </a:cubicBezTo>
                <a:cubicBezTo>
                  <a:pt x="1204057" y="1803047"/>
                  <a:pt x="1234282" y="1857502"/>
                  <a:pt x="1272720" y="1929461"/>
                </a:cubicBezTo>
                <a:cubicBezTo>
                  <a:pt x="1311158" y="2001420"/>
                  <a:pt x="1360475" y="2104928"/>
                  <a:pt x="1393605" y="2187091"/>
                </a:cubicBezTo>
                <a:cubicBezTo>
                  <a:pt x="1426735" y="2269254"/>
                  <a:pt x="1445268" y="2350087"/>
                  <a:pt x="1471503" y="2422442"/>
                </a:cubicBezTo>
                <a:cubicBezTo>
                  <a:pt x="1497738" y="2494797"/>
                  <a:pt x="1521861" y="2568215"/>
                  <a:pt x="1551016" y="2621224"/>
                </a:cubicBezTo>
                <a:cubicBezTo>
                  <a:pt x="1580171" y="2674233"/>
                  <a:pt x="1609325" y="2716640"/>
                  <a:pt x="1646431" y="2740494"/>
                </a:cubicBezTo>
                <a:cubicBezTo>
                  <a:pt x="1683537" y="2764348"/>
                  <a:pt x="1726476" y="2765411"/>
                  <a:pt x="1773652" y="2764348"/>
                </a:cubicBezTo>
                <a:cubicBezTo>
                  <a:pt x="1820828" y="2763285"/>
                  <a:pt x="1878472" y="2746709"/>
                  <a:pt x="1929489" y="2734116"/>
                </a:cubicBezTo>
                <a:cubicBezTo>
                  <a:pt x="1980506" y="2721523"/>
                  <a:pt x="2032842" y="2708929"/>
                  <a:pt x="2079756" y="2688789"/>
                </a:cubicBezTo>
                <a:cubicBezTo>
                  <a:pt x="2126670" y="2668649"/>
                  <a:pt x="2174527" y="2641762"/>
                  <a:pt x="2210974" y="2613273"/>
                </a:cubicBezTo>
                <a:cubicBezTo>
                  <a:pt x="2247421" y="2584784"/>
                  <a:pt x="2282536" y="2550987"/>
                  <a:pt x="2298438" y="2517857"/>
                </a:cubicBezTo>
                <a:cubicBezTo>
                  <a:pt x="2314340" y="2484727"/>
                  <a:pt x="2313015" y="2451596"/>
                  <a:pt x="2306389" y="2414490"/>
                </a:cubicBezTo>
                <a:cubicBezTo>
                  <a:pt x="2299763" y="2377384"/>
                  <a:pt x="2287837" y="2327026"/>
                  <a:pt x="2258682" y="2295221"/>
                </a:cubicBezTo>
                <a:cubicBezTo>
                  <a:pt x="2229527" y="2263416"/>
                  <a:pt x="2184867" y="2247647"/>
                  <a:pt x="2131461" y="2223659"/>
                </a:cubicBezTo>
                <a:cubicBezTo>
                  <a:pt x="2078055" y="2199671"/>
                  <a:pt x="2005834" y="2175144"/>
                  <a:pt x="1938248" y="2151290"/>
                </a:cubicBezTo>
                <a:cubicBezTo>
                  <a:pt x="1870662" y="2127436"/>
                  <a:pt x="1789157" y="2106906"/>
                  <a:pt x="1725944" y="2080536"/>
                </a:cubicBezTo>
                <a:cubicBezTo>
                  <a:pt x="1662731" y="2054166"/>
                  <a:pt x="1600049" y="2028852"/>
                  <a:pt x="1558967" y="1993071"/>
                </a:cubicBezTo>
                <a:cubicBezTo>
                  <a:pt x="1517885" y="1957290"/>
                  <a:pt x="1496682" y="1916208"/>
                  <a:pt x="1479454" y="1865850"/>
                </a:cubicBezTo>
                <a:cubicBezTo>
                  <a:pt x="1462226" y="1815492"/>
                  <a:pt x="1449633" y="1746050"/>
                  <a:pt x="1455600" y="1690922"/>
                </a:cubicBezTo>
                <a:cubicBezTo>
                  <a:pt x="1461567" y="1635794"/>
                  <a:pt x="1491402" y="1576166"/>
                  <a:pt x="1515256" y="1535084"/>
                </a:cubicBezTo>
                <a:cubicBezTo>
                  <a:pt x="1539110" y="1494002"/>
                  <a:pt x="1566259" y="1471467"/>
                  <a:pt x="1598723" y="1444431"/>
                </a:cubicBezTo>
                <a:cubicBezTo>
                  <a:pt x="1631187" y="1417395"/>
                  <a:pt x="1664985" y="1395398"/>
                  <a:pt x="1710042" y="1372869"/>
                </a:cubicBezTo>
                <a:cubicBezTo>
                  <a:pt x="1755099" y="1350340"/>
                  <a:pt x="1812084" y="1335763"/>
                  <a:pt x="1869068" y="1309259"/>
                </a:cubicBezTo>
                <a:cubicBezTo>
                  <a:pt x="1926052" y="1282755"/>
                  <a:pt x="2014842" y="1252274"/>
                  <a:pt x="2051948" y="1213843"/>
                </a:cubicBezTo>
                <a:cubicBezTo>
                  <a:pt x="2089054" y="1175412"/>
                  <a:pt x="2097005" y="1118427"/>
                  <a:pt x="2091704" y="1078671"/>
                </a:cubicBezTo>
                <a:cubicBezTo>
                  <a:pt x="2086403" y="1038915"/>
                  <a:pt x="2055661" y="1003927"/>
                  <a:pt x="2020143" y="975304"/>
                </a:cubicBezTo>
                <a:cubicBezTo>
                  <a:pt x="1984625" y="946681"/>
                  <a:pt x="1934252" y="932111"/>
                  <a:pt x="1878593" y="906932"/>
                </a:cubicBezTo>
                <a:cubicBezTo>
                  <a:pt x="1822934" y="881753"/>
                  <a:pt x="1739459" y="848614"/>
                  <a:pt x="1686188" y="824229"/>
                </a:cubicBezTo>
                <a:cubicBezTo>
                  <a:pt x="1632917" y="799844"/>
                  <a:pt x="1589447" y="793749"/>
                  <a:pt x="1558967" y="760619"/>
                </a:cubicBezTo>
                <a:cubicBezTo>
                  <a:pt x="1528487" y="727489"/>
                  <a:pt x="1505958" y="671830"/>
                  <a:pt x="1503308" y="625447"/>
                </a:cubicBezTo>
                <a:cubicBezTo>
                  <a:pt x="1500658" y="579064"/>
                  <a:pt x="1519076" y="524992"/>
                  <a:pt x="1543064" y="482323"/>
                </a:cubicBezTo>
                <a:cubicBezTo>
                  <a:pt x="1567052" y="439654"/>
                  <a:pt x="1601516" y="409053"/>
                  <a:pt x="1647239" y="369431"/>
                </a:cubicBezTo>
                <a:cubicBezTo>
                  <a:pt x="1692962" y="329809"/>
                  <a:pt x="1744653" y="288062"/>
                  <a:pt x="1817405" y="244592"/>
                </a:cubicBezTo>
                <a:cubicBezTo>
                  <a:pt x="1890157" y="201122"/>
                  <a:pt x="1998152" y="142536"/>
                  <a:pt x="2083753" y="108612"/>
                </a:cubicBezTo>
                <a:cubicBezTo>
                  <a:pt x="2169354" y="74688"/>
                  <a:pt x="2244870" y="58275"/>
                  <a:pt x="2331009" y="41047"/>
                </a:cubicBezTo>
                <a:cubicBezTo>
                  <a:pt x="2417148" y="23819"/>
                  <a:pt x="2509276" y="11212"/>
                  <a:pt x="2600588" y="5245"/>
                </a:cubicBezTo>
                <a:cubicBezTo>
                  <a:pt x="2646244" y="2261"/>
                  <a:pt x="2691964" y="274"/>
                  <a:pt x="2738197" y="26"/>
                </a:cubicBezTo>
                <a:close/>
              </a:path>
            </a:pathLst>
          </a:custGeom>
          <a:solidFill>
            <a:srgbClr val="00B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3"/>
          <p:cNvSpPr/>
          <p:nvPr/>
        </p:nvSpPr>
        <p:spPr>
          <a:xfrm>
            <a:off x="4342795" y="5414217"/>
            <a:ext cx="3325865" cy="903605"/>
          </a:xfrm>
          <a:custGeom>
            <a:avLst/>
            <a:gdLst>
              <a:gd name="connsiteX0" fmla="*/ 0 w 3325865"/>
              <a:gd name="connsiteY0" fmla="*/ 0 h 903605"/>
              <a:gd name="connsiteX1" fmla="*/ 1765 w 3325865"/>
              <a:gd name="connsiteY1" fmla="*/ 620 h 903605"/>
              <a:gd name="connsiteX2" fmla="*/ 224401 w 3325865"/>
              <a:gd name="connsiteY2" fmla="*/ 24474 h 903605"/>
              <a:gd name="connsiteX3" fmla="*/ 248682 w 3325865"/>
              <a:gd name="connsiteY3" fmla="*/ 24666 h 903605"/>
              <a:gd name="connsiteX4" fmla="*/ 248259 w 3325865"/>
              <a:gd name="connsiteY4" fmla="*/ 48329 h 903605"/>
              <a:gd name="connsiteX5" fmla="*/ 264162 w 3325865"/>
              <a:gd name="connsiteY5" fmla="*/ 199362 h 903605"/>
              <a:gd name="connsiteX6" fmla="*/ 343675 w 3325865"/>
              <a:gd name="connsiteY6" fmla="*/ 366381 h 903605"/>
              <a:gd name="connsiteX7" fmla="*/ 494749 w 3325865"/>
              <a:gd name="connsiteY7" fmla="*/ 533359 h 903605"/>
              <a:gd name="connsiteX8" fmla="*/ 717386 w 3325865"/>
              <a:gd name="connsiteY8" fmla="*/ 628774 h 903605"/>
              <a:gd name="connsiteX9" fmla="*/ 876412 w 3325865"/>
              <a:gd name="connsiteY9" fmla="*/ 644677 h 903605"/>
              <a:gd name="connsiteX10" fmla="*/ 1075195 w 3325865"/>
              <a:gd name="connsiteY10" fmla="*/ 644677 h 903605"/>
              <a:gd name="connsiteX11" fmla="*/ 1281929 w 3325865"/>
              <a:gd name="connsiteY11" fmla="*/ 612872 h 903605"/>
              <a:gd name="connsiteX12" fmla="*/ 1480711 w 3325865"/>
              <a:gd name="connsiteY12" fmla="*/ 565164 h 903605"/>
              <a:gd name="connsiteX13" fmla="*/ 1657214 w 3325865"/>
              <a:gd name="connsiteY13" fmla="*/ 477699 h 903605"/>
              <a:gd name="connsiteX14" fmla="*/ 1846471 w 3325865"/>
              <a:gd name="connsiteY14" fmla="*/ 358430 h 903605"/>
              <a:gd name="connsiteX15" fmla="*/ 1989595 w 3325865"/>
              <a:gd name="connsiteY15" fmla="*/ 286868 h 903605"/>
              <a:gd name="connsiteX16" fmla="*/ 2148621 w 3325865"/>
              <a:gd name="connsiteY16" fmla="*/ 255063 h 903605"/>
              <a:gd name="connsiteX17" fmla="*/ 2331501 w 3325865"/>
              <a:gd name="connsiteY17" fmla="*/ 270966 h 903605"/>
              <a:gd name="connsiteX18" fmla="*/ 2474624 w 3325865"/>
              <a:gd name="connsiteY18" fmla="*/ 334576 h 903605"/>
              <a:gd name="connsiteX19" fmla="*/ 2665456 w 3325865"/>
              <a:gd name="connsiteY19" fmla="*/ 406138 h 903605"/>
              <a:gd name="connsiteX20" fmla="*/ 2935800 w 3325865"/>
              <a:gd name="connsiteY20" fmla="*/ 461797 h 903605"/>
              <a:gd name="connsiteX21" fmla="*/ 3222047 w 3325865"/>
              <a:gd name="connsiteY21" fmla="*/ 461797 h 903605"/>
              <a:gd name="connsiteX22" fmla="*/ 3277333 w 3325865"/>
              <a:gd name="connsiteY22" fmla="*/ 458567 h 903605"/>
              <a:gd name="connsiteX23" fmla="*/ 3325865 w 3325865"/>
              <a:gd name="connsiteY23" fmla="*/ 452915 h 903605"/>
              <a:gd name="connsiteX24" fmla="*/ 3325865 w 3325865"/>
              <a:gd name="connsiteY24" fmla="*/ 676560 h 903605"/>
              <a:gd name="connsiteX25" fmla="*/ 3325414 w 3325865"/>
              <a:gd name="connsiteY25" fmla="*/ 676482 h 903605"/>
              <a:gd name="connsiteX26" fmla="*/ 3182290 w 3325865"/>
              <a:gd name="connsiteY26" fmla="*/ 676482 h 903605"/>
              <a:gd name="connsiteX27" fmla="*/ 2999410 w 3325865"/>
              <a:gd name="connsiteY27" fmla="*/ 692385 h 903605"/>
              <a:gd name="connsiteX28" fmla="*/ 2808579 w 3325865"/>
              <a:gd name="connsiteY28" fmla="*/ 684433 h 903605"/>
              <a:gd name="connsiteX29" fmla="*/ 2633650 w 3325865"/>
              <a:gd name="connsiteY29" fmla="*/ 636726 h 903605"/>
              <a:gd name="connsiteX30" fmla="*/ 2411014 w 3325865"/>
              <a:gd name="connsiteY30" fmla="*/ 565164 h 903605"/>
              <a:gd name="connsiteX31" fmla="*/ 2204280 w 3325865"/>
              <a:gd name="connsiteY31" fmla="*/ 493602 h 903605"/>
              <a:gd name="connsiteX32" fmla="*/ 2061156 w 3325865"/>
              <a:gd name="connsiteY32" fmla="*/ 541310 h 903605"/>
              <a:gd name="connsiteX33" fmla="*/ 1894179 w 3325865"/>
              <a:gd name="connsiteY33" fmla="*/ 636726 h 903605"/>
              <a:gd name="connsiteX34" fmla="*/ 1735153 w 3325865"/>
              <a:gd name="connsiteY34" fmla="*/ 716239 h 903605"/>
              <a:gd name="connsiteX35" fmla="*/ 1544322 w 3325865"/>
              <a:gd name="connsiteY35" fmla="*/ 795752 h 903605"/>
              <a:gd name="connsiteX36" fmla="*/ 1297831 w 3325865"/>
              <a:gd name="connsiteY36" fmla="*/ 867313 h 903605"/>
              <a:gd name="connsiteX37" fmla="*/ 1059292 w 3325865"/>
              <a:gd name="connsiteY37" fmla="*/ 899119 h 903605"/>
              <a:gd name="connsiteX38" fmla="*/ 765094 w 3325865"/>
              <a:gd name="connsiteY38" fmla="*/ 899119 h 903605"/>
              <a:gd name="connsiteX39" fmla="*/ 542457 w 3325865"/>
              <a:gd name="connsiteY39" fmla="*/ 859362 h 903605"/>
              <a:gd name="connsiteX40" fmla="*/ 367529 w 3325865"/>
              <a:gd name="connsiteY40" fmla="*/ 779849 h 903605"/>
              <a:gd name="connsiteX41" fmla="*/ 253828 w 3325865"/>
              <a:gd name="connsiteY41" fmla="*/ 676482 h 903605"/>
              <a:gd name="connsiteX42" fmla="*/ 136941 w 3325865"/>
              <a:gd name="connsiteY42" fmla="*/ 525407 h 903605"/>
              <a:gd name="connsiteX43" fmla="*/ 57428 w 3325865"/>
              <a:gd name="connsiteY43" fmla="*/ 374333 h 903605"/>
              <a:gd name="connsiteX44" fmla="*/ 17671 w 3325865"/>
              <a:gd name="connsiteY44" fmla="*/ 199404 h 903605"/>
              <a:gd name="connsiteX45" fmla="*/ 1769 w 3325865"/>
              <a:gd name="connsiteY45" fmla="*/ 24475 h 903605"/>
              <a:gd name="connsiteX46" fmla="*/ 0 w 3325865"/>
              <a:gd name="connsiteY46" fmla="*/ 0 h 90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325865" h="903605">
                <a:moveTo>
                  <a:pt x="0" y="0"/>
                </a:moveTo>
                <a:lnTo>
                  <a:pt x="1765" y="620"/>
                </a:lnTo>
                <a:cubicBezTo>
                  <a:pt x="61289" y="14100"/>
                  <a:pt x="144357" y="21292"/>
                  <a:pt x="224401" y="24474"/>
                </a:cubicBezTo>
                <a:lnTo>
                  <a:pt x="248682" y="24666"/>
                </a:lnTo>
                <a:lnTo>
                  <a:pt x="248259" y="48329"/>
                </a:lnTo>
                <a:cubicBezTo>
                  <a:pt x="249584" y="101331"/>
                  <a:pt x="248259" y="146353"/>
                  <a:pt x="264162" y="199362"/>
                </a:cubicBezTo>
                <a:cubicBezTo>
                  <a:pt x="280065" y="252371"/>
                  <a:pt x="305244" y="310715"/>
                  <a:pt x="343675" y="366381"/>
                </a:cubicBezTo>
                <a:cubicBezTo>
                  <a:pt x="382106" y="422047"/>
                  <a:pt x="432464" y="489627"/>
                  <a:pt x="494749" y="533359"/>
                </a:cubicBezTo>
                <a:cubicBezTo>
                  <a:pt x="557034" y="577091"/>
                  <a:pt x="653776" y="610221"/>
                  <a:pt x="717386" y="628774"/>
                </a:cubicBezTo>
                <a:cubicBezTo>
                  <a:pt x="780996" y="647327"/>
                  <a:pt x="816777" y="642027"/>
                  <a:pt x="876412" y="644677"/>
                </a:cubicBezTo>
                <a:cubicBezTo>
                  <a:pt x="936047" y="647327"/>
                  <a:pt x="1007609" y="649978"/>
                  <a:pt x="1075195" y="644677"/>
                </a:cubicBezTo>
                <a:cubicBezTo>
                  <a:pt x="1142781" y="639376"/>
                  <a:pt x="1214343" y="626124"/>
                  <a:pt x="1281929" y="612872"/>
                </a:cubicBezTo>
                <a:cubicBezTo>
                  <a:pt x="1349515" y="599620"/>
                  <a:pt x="1418164" y="587693"/>
                  <a:pt x="1480711" y="565164"/>
                </a:cubicBezTo>
                <a:cubicBezTo>
                  <a:pt x="1543259" y="542635"/>
                  <a:pt x="1596254" y="512155"/>
                  <a:pt x="1657214" y="477699"/>
                </a:cubicBezTo>
                <a:cubicBezTo>
                  <a:pt x="1718174" y="443243"/>
                  <a:pt x="1791074" y="390235"/>
                  <a:pt x="1846471" y="358430"/>
                </a:cubicBezTo>
                <a:cubicBezTo>
                  <a:pt x="1901868" y="326625"/>
                  <a:pt x="1939237" y="304096"/>
                  <a:pt x="1989595" y="286868"/>
                </a:cubicBezTo>
                <a:cubicBezTo>
                  <a:pt x="2039953" y="269640"/>
                  <a:pt x="2091637" y="257713"/>
                  <a:pt x="2148621" y="255063"/>
                </a:cubicBezTo>
                <a:cubicBezTo>
                  <a:pt x="2205605" y="252413"/>
                  <a:pt x="2277167" y="257714"/>
                  <a:pt x="2331501" y="270966"/>
                </a:cubicBezTo>
                <a:cubicBezTo>
                  <a:pt x="2385835" y="284218"/>
                  <a:pt x="2418965" y="312047"/>
                  <a:pt x="2474624" y="334576"/>
                </a:cubicBezTo>
                <a:cubicBezTo>
                  <a:pt x="2530283" y="357105"/>
                  <a:pt x="2588593" y="384935"/>
                  <a:pt x="2665456" y="406138"/>
                </a:cubicBezTo>
                <a:cubicBezTo>
                  <a:pt x="2742319" y="427341"/>
                  <a:pt x="2843035" y="452521"/>
                  <a:pt x="2935800" y="461797"/>
                </a:cubicBezTo>
                <a:cubicBezTo>
                  <a:pt x="3028565" y="471073"/>
                  <a:pt x="3145185" y="460472"/>
                  <a:pt x="3222047" y="461797"/>
                </a:cubicBezTo>
                <a:cubicBezTo>
                  <a:pt x="3241262" y="462128"/>
                  <a:pt x="3259815" y="460555"/>
                  <a:pt x="3277333" y="458567"/>
                </a:cubicBezTo>
                <a:lnTo>
                  <a:pt x="3325865" y="452915"/>
                </a:lnTo>
                <a:lnTo>
                  <a:pt x="3325865" y="676560"/>
                </a:lnTo>
                <a:lnTo>
                  <a:pt x="3325414" y="676482"/>
                </a:lnTo>
                <a:cubicBezTo>
                  <a:pt x="3325414" y="676482"/>
                  <a:pt x="3236624" y="673832"/>
                  <a:pt x="3182290" y="676482"/>
                </a:cubicBezTo>
                <a:cubicBezTo>
                  <a:pt x="3127956" y="679132"/>
                  <a:pt x="3061695" y="691060"/>
                  <a:pt x="2999410" y="692385"/>
                </a:cubicBezTo>
                <a:cubicBezTo>
                  <a:pt x="2937125" y="693710"/>
                  <a:pt x="2869539" y="693709"/>
                  <a:pt x="2808579" y="684433"/>
                </a:cubicBezTo>
                <a:cubicBezTo>
                  <a:pt x="2747619" y="675157"/>
                  <a:pt x="2699911" y="656604"/>
                  <a:pt x="2633650" y="636726"/>
                </a:cubicBezTo>
                <a:cubicBezTo>
                  <a:pt x="2567389" y="616848"/>
                  <a:pt x="2482576" y="589018"/>
                  <a:pt x="2411014" y="565164"/>
                </a:cubicBezTo>
                <a:cubicBezTo>
                  <a:pt x="2339452" y="541310"/>
                  <a:pt x="2262590" y="497578"/>
                  <a:pt x="2204280" y="493602"/>
                </a:cubicBezTo>
                <a:cubicBezTo>
                  <a:pt x="2145970" y="489626"/>
                  <a:pt x="2112839" y="517456"/>
                  <a:pt x="2061156" y="541310"/>
                </a:cubicBezTo>
                <a:cubicBezTo>
                  <a:pt x="2009473" y="565164"/>
                  <a:pt x="1948513" y="607571"/>
                  <a:pt x="1894179" y="636726"/>
                </a:cubicBezTo>
                <a:cubicBezTo>
                  <a:pt x="1839845" y="665881"/>
                  <a:pt x="1793463" y="689735"/>
                  <a:pt x="1735153" y="716239"/>
                </a:cubicBezTo>
                <a:cubicBezTo>
                  <a:pt x="1676844" y="742743"/>
                  <a:pt x="1617209" y="770573"/>
                  <a:pt x="1544322" y="795752"/>
                </a:cubicBezTo>
                <a:cubicBezTo>
                  <a:pt x="1471435" y="820931"/>
                  <a:pt x="1378669" y="850085"/>
                  <a:pt x="1297831" y="867313"/>
                </a:cubicBezTo>
                <a:cubicBezTo>
                  <a:pt x="1216993" y="884541"/>
                  <a:pt x="1148082" y="893818"/>
                  <a:pt x="1059292" y="899119"/>
                </a:cubicBezTo>
                <a:cubicBezTo>
                  <a:pt x="970503" y="904420"/>
                  <a:pt x="851233" y="905745"/>
                  <a:pt x="765094" y="899119"/>
                </a:cubicBezTo>
                <a:cubicBezTo>
                  <a:pt x="678955" y="892493"/>
                  <a:pt x="608718" y="879240"/>
                  <a:pt x="542457" y="859362"/>
                </a:cubicBezTo>
                <a:cubicBezTo>
                  <a:pt x="476196" y="839484"/>
                  <a:pt x="415634" y="810329"/>
                  <a:pt x="367529" y="779849"/>
                </a:cubicBezTo>
                <a:cubicBezTo>
                  <a:pt x="319424" y="749369"/>
                  <a:pt x="292259" y="718889"/>
                  <a:pt x="253828" y="676482"/>
                </a:cubicBezTo>
                <a:cubicBezTo>
                  <a:pt x="215397" y="634075"/>
                  <a:pt x="169674" y="575765"/>
                  <a:pt x="136941" y="525407"/>
                </a:cubicBezTo>
                <a:cubicBezTo>
                  <a:pt x="104208" y="475049"/>
                  <a:pt x="77306" y="428667"/>
                  <a:pt x="57428" y="374333"/>
                </a:cubicBezTo>
                <a:cubicBezTo>
                  <a:pt x="37550" y="319999"/>
                  <a:pt x="26947" y="257714"/>
                  <a:pt x="17671" y="199404"/>
                </a:cubicBezTo>
                <a:cubicBezTo>
                  <a:pt x="8395" y="141094"/>
                  <a:pt x="5745" y="80134"/>
                  <a:pt x="1769" y="24475"/>
                </a:cubicBezTo>
                <a:lnTo>
                  <a:pt x="0" y="0"/>
                </a:lnTo>
                <a:close/>
              </a:path>
            </a:pathLst>
          </a:custGeom>
          <a:solidFill>
            <a:srgbClr val="00B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a:off x="5232661" y="3930620"/>
            <a:ext cx="94656" cy="265940"/>
          </a:xfrm>
          <a:custGeom>
            <a:avLst/>
            <a:gdLst>
              <a:gd name="connsiteX0" fmla="*/ 32283 w 92004"/>
              <a:gd name="connsiteY0" fmla="*/ 5850 h 266204"/>
              <a:gd name="connsiteX1" fmla="*/ 87052 w 92004"/>
              <a:gd name="connsiteY1" fmla="*/ 5850 h 266204"/>
              <a:gd name="connsiteX2" fmla="*/ 89433 w 92004"/>
              <a:gd name="connsiteY2" fmla="*/ 43950 h 266204"/>
              <a:gd name="connsiteX3" fmla="*/ 91814 w 92004"/>
              <a:gd name="connsiteY3" fmla="*/ 82050 h 266204"/>
              <a:gd name="connsiteX4" fmla="*/ 89433 w 92004"/>
              <a:gd name="connsiteY4" fmla="*/ 132057 h 266204"/>
              <a:gd name="connsiteX5" fmla="*/ 87052 w 92004"/>
              <a:gd name="connsiteY5" fmla="*/ 174919 h 266204"/>
              <a:gd name="connsiteX6" fmla="*/ 79908 w 92004"/>
              <a:gd name="connsiteY6" fmla="*/ 210638 h 266204"/>
              <a:gd name="connsiteX7" fmla="*/ 63239 w 92004"/>
              <a:gd name="connsiteY7" fmla="*/ 232069 h 266204"/>
              <a:gd name="connsiteX8" fmla="*/ 44189 w 92004"/>
              <a:gd name="connsiteY8" fmla="*/ 251119 h 266204"/>
              <a:gd name="connsiteX9" fmla="*/ 17995 w 92004"/>
              <a:gd name="connsiteY9" fmla="*/ 265407 h 266204"/>
              <a:gd name="connsiteX10" fmla="*/ 1327 w 92004"/>
              <a:gd name="connsiteY10" fmla="*/ 260644 h 266204"/>
              <a:gd name="connsiteX11" fmla="*/ 1327 w 92004"/>
              <a:gd name="connsiteY11" fmla="*/ 229688 h 266204"/>
              <a:gd name="connsiteX12" fmla="*/ 3708 w 92004"/>
              <a:gd name="connsiteY12" fmla="*/ 205875 h 266204"/>
              <a:gd name="connsiteX13" fmla="*/ 17995 w 92004"/>
              <a:gd name="connsiteY13" fmla="*/ 184444 h 266204"/>
              <a:gd name="connsiteX14" fmla="*/ 29902 w 92004"/>
              <a:gd name="connsiteY14" fmla="*/ 158250 h 266204"/>
              <a:gd name="connsiteX15" fmla="*/ 34664 w 92004"/>
              <a:gd name="connsiteY15" fmla="*/ 124913 h 266204"/>
              <a:gd name="connsiteX16" fmla="*/ 37045 w 92004"/>
              <a:gd name="connsiteY16" fmla="*/ 91575 h 266204"/>
              <a:gd name="connsiteX17" fmla="*/ 39427 w 92004"/>
              <a:gd name="connsiteY17" fmla="*/ 60619 h 266204"/>
              <a:gd name="connsiteX18" fmla="*/ 32283 w 92004"/>
              <a:gd name="connsiteY18" fmla="*/ 5850 h 266204"/>
              <a:gd name="connsiteX0" fmla="*/ 32283 w 92004"/>
              <a:gd name="connsiteY0" fmla="*/ 5850 h 266204"/>
              <a:gd name="connsiteX1" fmla="*/ 87052 w 92004"/>
              <a:gd name="connsiteY1" fmla="*/ 5850 h 266204"/>
              <a:gd name="connsiteX2" fmla="*/ 89433 w 92004"/>
              <a:gd name="connsiteY2" fmla="*/ 43950 h 266204"/>
              <a:gd name="connsiteX3" fmla="*/ 91814 w 92004"/>
              <a:gd name="connsiteY3" fmla="*/ 82050 h 266204"/>
              <a:gd name="connsiteX4" fmla="*/ 89433 w 92004"/>
              <a:gd name="connsiteY4" fmla="*/ 132057 h 266204"/>
              <a:gd name="connsiteX5" fmla="*/ 87052 w 92004"/>
              <a:gd name="connsiteY5" fmla="*/ 174919 h 266204"/>
              <a:gd name="connsiteX6" fmla="*/ 79908 w 92004"/>
              <a:gd name="connsiteY6" fmla="*/ 210638 h 266204"/>
              <a:gd name="connsiteX7" fmla="*/ 63239 w 92004"/>
              <a:gd name="connsiteY7" fmla="*/ 232069 h 266204"/>
              <a:gd name="connsiteX8" fmla="*/ 44189 w 92004"/>
              <a:gd name="connsiteY8" fmla="*/ 251119 h 266204"/>
              <a:gd name="connsiteX9" fmla="*/ 17995 w 92004"/>
              <a:gd name="connsiteY9" fmla="*/ 265407 h 266204"/>
              <a:gd name="connsiteX10" fmla="*/ 1327 w 92004"/>
              <a:gd name="connsiteY10" fmla="*/ 260644 h 266204"/>
              <a:gd name="connsiteX11" fmla="*/ 1327 w 92004"/>
              <a:gd name="connsiteY11" fmla="*/ 229688 h 266204"/>
              <a:gd name="connsiteX12" fmla="*/ 3708 w 92004"/>
              <a:gd name="connsiteY12" fmla="*/ 205875 h 266204"/>
              <a:gd name="connsiteX13" fmla="*/ 17995 w 92004"/>
              <a:gd name="connsiteY13" fmla="*/ 184444 h 266204"/>
              <a:gd name="connsiteX14" fmla="*/ 29902 w 92004"/>
              <a:gd name="connsiteY14" fmla="*/ 158250 h 266204"/>
              <a:gd name="connsiteX15" fmla="*/ 34664 w 92004"/>
              <a:gd name="connsiteY15" fmla="*/ 124913 h 266204"/>
              <a:gd name="connsiteX16" fmla="*/ 37045 w 92004"/>
              <a:gd name="connsiteY16" fmla="*/ 91575 h 266204"/>
              <a:gd name="connsiteX17" fmla="*/ 34664 w 92004"/>
              <a:gd name="connsiteY17" fmla="*/ 60619 h 266204"/>
              <a:gd name="connsiteX18" fmla="*/ 32283 w 92004"/>
              <a:gd name="connsiteY18" fmla="*/ 5850 h 266204"/>
              <a:gd name="connsiteX0" fmla="*/ 32283 w 94656"/>
              <a:gd name="connsiteY0" fmla="*/ 5586 h 265940"/>
              <a:gd name="connsiteX1" fmla="*/ 87052 w 94656"/>
              <a:gd name="connsiteY1" fmla="*/ 5586 h 265940"/>
              <a:gd name="connsiteX2" fmla="*/ 94195 w 94656"/>
              <a:gd name="connsiteY2" fmla="*/ 38923 h 265940"/>
              <a:gd name="connsiteX3" fmla="*/ 91814 w 94656"/>
              <a:gd name="connsiteY3" fmla="*/ 81786 h 265940"/>
              <a:gd name="connsiteX4" fmla="*/ 89433 w 94656"/>
              <a:gd name="connsiteY4" fmla="*/ 131793 h 265940"/>
              <a:gd name="connsiteX5" fmla="*/ 87052 w 94656"/>
              <a:gd name="connsiteY5" fmla="*/ 174655 h 265940"/>
              <a:gd name="connsiteX6" fmla="*/ 79908 w 94656"/>
              <a:gd name="connsiteY6" fmla="*/ 210374 h 265940"/>
              <a:gd name="connsiteX7" fmla="*/ 63239 w 94656"/>
              <a:gd name="connsiteY7" fmla="*/ 231805 h 265940"/>
              <a:gd name="connsiteX8" fmla="*/ 44189 w 94656"/>
              <a:gd name="connsiteY8" fmla="*/ 250855 h 265940"/>
              <a:gd name="connsiteX9" fmla="*/ 17995 w 94656"/>
              <a:gd name="connsiteY9" fmla="*/ 265143 h 265940"/>
              <a:gd name="connsiteX10" fmla="*/ 1327 w 94656"/>
              <a:gd name="connsiteY10" fmla="*/ 260380 h 265940"/>
              <a:gd name="connsiteX11" fmla="*/ 1327 w 94656"/>
              <a:gd name="connsiteY11" fmla="*/ 229424 h 265940"/>
              <a:gd name="connsiteX12" fmla="*/ 3708 w 94656"/>
              <a:gd name="connsiteY12" fmla="*/ 205611 h 265940"/>
              <a:gd name="connsiteX13" fmla="*/ 17995 w 94656"/>
              <a:gd name="connsiteY13" fmla="*/ 184180 h 265940"/>
              <a:gd name="connsiteX14" fmla="*/ 29902 w 94656"/>
              <a:gd name="connsiteY14" fmla="*/ 157986 h 265940"/>
              <a:gd name="connsiteX15" fmla="*/ 34664 w 94656"/>
              <a:gd name="connsiteY15" fmla="*/ 124649 h 265940"/>
              <a:gd name="connsiteX16" fmla="*/ 37045 w 94656"/>
              <a:gd name="connsiteY16" fmla="*/ 91311 h 265940"/>
              <a:gd name="connsiteX17" fmla="*/ 34664 w 94656"/>
              <a:gd name="connsiteY17" fmla="*/ 60355 h 265940"/>
              <a:gd name="connsiteX18" fmla="*/ 32283 w 94656"/>
              <a:gd name="connsiteY18" fmla="*/ 5586 h 26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656" h="265940">
                <a:moveTo>
                  <a:pt x="32283" y="5586"/>
                </a:moveTo>
                <a:cubicBezTo>
                  <a:pt x="41014" y="-3542"/>
                  <a:pt x="76733" y="30"/>
                  <a:pt x="87052" y="5586"/>
                </a:cubicBezTo>
                <a:cubicBezTo>
                  <a:pt x="97371" y="11142"/>
                  <a:pt x="94195" y="38923"/>
                  <a:pt x="94195" y="38923"/>
                </a:cubicBezTo>
                <a:cubicBezTo>
                  <a:pt x="94989" y="51623"/>
                  <a:pt x="92608" y="66308"/>
                  <a:pt x="91814" y="81786"/>
                </a:cubicBezTo>
                <a:cubicBezTo>
                  <a:pt x="91020" y="97264"/>
                  <a:pt x="90227" y="116315"/>
                  <a:pt x="89433" y="131793"/>
                </a:cubicBezTo>
                <a:cubicBezTo>
                  <a:pt x="88639" y="147271"/>
                  <a:pt x="88639" y="161558"/>
                  <a:pt x="87052" y="174655"/>
                </a:cubicBezTo>
                <a:cubicBezTo>
                  <a:pt x="85465" y="187752"/>
                  <a:pt x="83877" y="200849"/>
                  <a:pt x="79908" y="210374"/>
                </a:cubicBezTo>
                <a:cubicBezTo>
                  <a:pt x="75939" y="219899"/>
                  <a:pt x="69192" y="225058"/>
                  <a:pt x="63239" y="231805"/>
                </a:cubicBezTo>
                <a:cubicBezTo>
                  <a:pt x="57286" y="238552"/>
                  <a:pt x="51730" y="245299"/>
                  <a:pt x="44189" y="250855"/>
                </a:cubicBezTo>
                <a:cubicBezTo>
                  <a:pt x="36648" y="256411"/>
                  <a:pt x="25139" y="263556"/>
                  <a:pt x="17995" y="265143"/>
                </a:cubicBezTo>
                <a:cubicBezTo>
                  <a:pt x="10851" y="266731"/>
                  <a:pt x="4105" y="266333"/>
                  <a:pt x="1327" y="260380"/>
                </a:cubicBezTo>
                <a:cubicBezTo>
                  <a:pt x="-1451" y="254427"/>
                  <a:pt x="930" y="238552"/>
                  <a:pt x="1327" y="229424"/>
                </a:cubicBezTo>
                <a:cubicBezTo>
                  <a:pt x="1724" y="220296"/>
                  <a:pt x="930" y="213152"/>
                  <a:pt x="3708" y="205611"/>
                </a:cubicBezTo>
                <a:cubicBezTo>
                  <a:pt x="6486" y="198070"/>
                  <a:pt x="13629" y="192117"/>
                  <a:pt x="17995" y="184180"/>
                </a:cubicBezTo>
                <a:cubicBezTo>
                  <a:pt x="22361" y="176243"/>
                  <a:pt x="27124" y="167908"/>
                  <a:pt x="29902" y="157986"/>
                </a:cubicBezTo>
                <a:cubicBezTo>
                  <a:pt x="32680" y="148064"/>
                  <a:pt x="33474" y="135762"/>
                  <a:pt x="34664" y="124649"/>
                </a:cubicBezTo>
                <a:cubicBezTo>
                  <a:pt x="35855" y="113537"/>
                  <a:pt x="36251" y="102027"/>
                  <a:pt x="37045" y="91311"/>
                </a:cubicBezTo>
                <a:cubicBezTo>
                  <a:pt x="37839" y="80595"/>
                  <a:pt x="33870" y="70277"/>
                  <a:pt x="34664" y="60355"/>
                </a:cubicBezTo>
                <a:cubicBezTo>
                  <a:pt x="35458" y="50433"/>
                  <a:pt x="23552" y="14714"/>
                  <a:pt x="32283" y="5586"/>
                </a:cubicBezTo>
                <a:close/>
              </a:path>
            </a:pathLst>
          </a:cu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5160001" y="3407533"/>
            <a:ext cx="288000" cy="288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latin typeface="Times New Roman" panose="02020603050405020304" pitchFamily="18" charset="0"/>
                <a:ea typeface="方正姚体" panose="02010601030101010101" pitchFamily="2" charset="-122"/>
              </a:rPr>
              <a:t>+</a:t>
            </a:r>
            <a:endParaRPr lang="zh-CN" altLang="en-US" sz="2400" dirty="0">
              <a:solidFill>
                <a:schemeClr val="tx1"/>
              </a:solidFill>
              <a:latin typeface="Times New Roman" panose="02020603050405020304" pitchFamily="18" charset="0"/>
              <a:ea typeface="方正姚体" panose="02010601030101010101" pitchFamily="2" charset="-122"/>
            </a:endParaRPr>
          </a:p>
        </p:txBody>
      </p:sp>
      <p:sp>
        <p:nvSpPr>
          <p:cNvPr id="15" name="椭圆 14"/>
          <p:cNvSpPr/>
          <p:nvPr/>
        </p:nvSpPr>
        <p:spPr>
          <a:xfrm>
            <a:off x="5153989" y="3706987"/>
            <a:ext cx="288000" cy="288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36000" rtlCol="0" anchor="ctr"/>
          <a:lstStyle/>
          <a:p>
            <a:pPr algn="ctr">
              <a:lnSpc>
                <a:spcPts val="3300"/>
              </a:lnSpc>
            </a:pPr>
            <a:r>
              <a:rPr lang="en-US" altLang="zh-CN" sz="2400" dirty="0">
                <a:solidFill>
                  <a:schemeClr val="tx1"/>
                </a:solidFill>
                <a:latin typeface="Times New Roman" panose="02020603050405020304" pitchFamily="18" charset="0"/>
                <a:ea typeface="方正姚体" panose="02010601030101010101" pitchFamily="2" charset="-122"/>
                <a:cs typeface="Times New Roman" panose="02020603050405020304" pitchFamily="18" charset="0"/>
              </a:rPr>
              <a:t>‒</a:t>
            </a:r>
            <a:endParaRPr lang="zh-CN" altLang="en-US" sz="2400" dirty="0">
              <a:solidFill>
                <a:schemeClr val="tx1"/>
              </a:solidFill>
              <a:ea typeface="方正姚体" panose="02010601030101010101" pitchFamily="2" charset="-122"/>
            </a:endParaRPr>
          </a:p>
        </p:txBody>
      </p:sp>
      <p:sp>
        <p:nvSpPr>
          <p:cNvPr id="16" name="任意多边形 15"/>
          <p:cNvSpPr/>
          <p:nvPr/>
        </p:nvSpPr>
        <p:spPr>
          <a:xfrm>
            <a:off x="5235094" y="3150711"/>
            <a:ext cx="92223" cy="128725"/>
          </a:xfrm>
          <a:custGeom>
            <a:avLst/>
            <a:gdLst>
              <a:gd name="connsiteX0" fmla="*/ 43067 w 89799"/>
              <a:gd name="connsiteY0" fmla="*/ 62 h 133469"/>
              <a:gd name="connsiteX1" fmla="*/ 2586 w 89799"/>
              <a:gd name="connsiteY1" fmla="*/ 45306 h 133469"/>
              <a:gd name="connsiteX2" fmla="*/ 4967 w 89799"/>
              <a:gd name="connsiteY2" fmla="*/ 73881 h 133469"/>
              <a:gd name="connsiteX3" fmla="*/ 12111 w 89799"/>
              <a:gd name="connsiteY3" fmla="*/ 102456 h 133469"/>
              <a:gd name="connsiteX4" fmla="*/ 28780 w 89799"/>
              <a:gd name="connsiteY4" fmla="*/ 121506 h 133469"/>
              <a:gd name="connsiteX5" fmla="*/ 50211 w 89799"/>
              <a:gd name="connsiteY5" fmla="*/ 133412 h 133469"/>
              <a:gd name="connsiteX6" fmla="*/ 66880 w 89799"/>
              <a:gd name="connsiteY6" fmla="*/ 116743 h 133469"/>
              <a:gd name="connsiteX7" fmla="*/ 76405 w 89799"/>
              <a:gd name="connsiteY7" fmla="*/ 90549 h 133469"/>
              <a:gd name="connsiteX8" fmla="*/ 88311 w 89799"/>
              <a:gd name="connsiteY8" fmla="*/ 64356 h 133469"/>
              <a:gd name="connsiteX9" fmla="*/ 88311 w 89799"/>
              <a:gd name="connsiteY9" fmla="*/ 35781 h 133469"/>
              <a:gd name="connsiteX10" fmla="*/ 43067 w 89799"/>
              <a:gd name="connsiteY10" fmla="*/ 62 h 133469"/>
              <a:gd name="connsiteX0" fmla="*/ 43067 w 92148"/>
              <a:gd name="connsiteY0" fmla="*/ 80 h 128725"/>
              <a:gd name="connsiteX1" fmla="*/ 2586 w 92148"/>
              <a:gd name="connsiteY1" fmla="*/ 40562 h 128725"/>
              <a:gd name="connsiteX2" fmla="*/ 4967 w 92148"/>
              <a:gd name="connsiteY2" fmla="*/ 69137 h 128725"/>
              <a:gd name="connsiteX3" fmla="*/ 12111 w 92148"/>
              <a:gd name="connsiteY3" fmla="*/ 97712 h 128725"/>
              <a:gd name="connsiteX4" fmla="*/ 28780 w 92148"/>
              <a:gd name="connsiteY4" fmla="*/ 116762 h 128725"/>
              <a:gd name="connsiteX5" fmla="*/ 50211 w 92148"/>
              <a:gd name="connsiteY5" fmla="*/ 128668 h 128725"/>
              <a:gd name="connsiteX6" fmla="*/ 66880 w 92148"/>
              <a:gd name="connsiteY6" fmla="*/ 111999 h 128725"/>
              <a:gd name="connsiteX7" fmla="*/ 76405 w 92148"/>
              <a:gd name="connsiteY7" fmla="*/ 85805 h 128725"/>
              <a:gd name="connsiteX8" fmla="*/ 88311 w 92148"/>
              <a:gd name="connsiteY8" fmla="*/ 59612 h 128725"/>
              <a:gd name="connsiteX9" fmla="*/ 88311 w 92148"/>
              <a:gd name="connsiteY9" fmla="*/ 31037 h 128725"/>
              <a:gd name="connsiteX10" fmla="*/ 43067 w 92148"/>
              <a:gd name="connsiteY10" fmla="*/ 80 h 128725"/>
              <a:gd name="connsiteX0" fmla="*/ 43067 w 92148"/>
              <a:gd name="connsiteY0" fmla="*/ 80 h 128725"/>
              <a:gd name="connsiteX1" fmla="*/ 2586 w 92148"/>
              <a:gd name="connsiteY1" fmla="*/ 40562 h 128725"/>
              <a:gd name="connsiteX2" fmla="*/ 4967 w 92148"/>
              <a:gd name="connsiteY2" fmla="*/ 69137 h 128725"/>
              <a:gd name="connsiteX3" fmla="*/ 12111 w 92148"/>
              <a:gd name="connsiteY3" fmla="*/ 97712 h 128725"/>
              <a:gd name="connsiteX4" fmla="*/ 28780 w 92148"/>
              <a:gd name="connsiteY4" fmla="*/ 116762 h 128725"/>
              <a:gd name="connsiteX5" fmla="*/ 50211 w 92148"/>
              <a:gd name="connsiteY5" fmla="*/ 128668 h 128725"/>
              <a:gd name="connsiteX6" fmla="*/ 66880 w 92148"/>
              <a:gd name="connsiteY6" fmla="*/ 111999 h 128725"/>
              <a:gd name="connsiteX7" fmla="*/ 78786 w 92148"/>
              <a:gd name="connsiteY7" fmla="*/ 88186 h 128725"/>
              <a:gd name="connsiteX8" fmla="*/ 88311 w 92148"/>
              <a:gd name="connsiteY8" fmla="*/ 59612 h 128725"/>
              <a:gd name="connsiteX9" fmla="*/ 88311 w 92148"/>
              <a:gd name="connsiteY9" fmla="*/ 31037 h 128725"/>
              <a:gd name="connsiteX10" fmla="*/ 43067 w 92148"/>
              <a:gd name="connsiteY10" fmla="*/ 80 h 128725"/>
              <a:gd name="connsiteX0" fmla="*/ 43142 w 92223"/>
              <a:gd name="connsiteY0" fmla="*/ 80 h 128725"/>
              <a:gd name="connsiteX1" fmla="*/ 2661 w 92223"/>
              <a:gd name="connsiteY1" fmla="*/ 40562 h 128725"/>
              <a:gd name="connsiteX2" fmla="*/ 5042 w 92223"/>
              <a:gd name="connsiteY2" fmla="*/ 69137 h 128725"/>
              <a:gd name="connsiteX3" fmla="*/ 14568 w 92223"/>
              <a:gd name="connsiteY3" fmla="*/ 97712 h 128725"/>
              <a:gd name="connsiteX4" fmla="*/ 28855 w 92223"/>
              <a:gd name="connsiteY4" fmla="*/ 116762 h 128725"/>
              <a:gd name="connsiteX5" fmla="*/ 50286 w 92223"/>
              <a:gd name="connsiteY5" fmla="*/ 128668 h 128725"/>
              <a:gd name="connsiteX6" fmla="*/ 66955 w 92223"/>
              <a:gd name="connsiteY6" fmla="*/ 111999 h 128725"/>
              <a:gd name="connsiteX7" fmla="*/ 78861 w 92223"/>
              <a:gd name="connsiteY7" fmla="*/ 88186 h 128725"/>
              <a:gd name="connsiteX8" fmla="*/ 88386 w 92223"/>
              <a:gd name="connsiteY8" fmla="*/ 59612 h 128725"/>
              <a:gd name="connsiteX9" fmla="*/ 88386 w 92223"/>
              <a:gd name="connsiteY9" fmla="*/ 31037 h 128725"/>
              <a:gd name="connsiteX10" fmla="*/ 43142 w 92223"/>
              <a:gd name="connsiteY10" fmla="*/ 80 h 1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223" h="128725">
                <a:moveTo>
                  <a:pt x="43142" y="80"/>
                </a:moveTo>
                <a:cubicBezTo>
                  <a:pt x="28855" y="1667"/>
                  <a:pt x="9011" y="29053"/>
                  <a:pt x="2661" y="40562"/>
                </a:cubicBezTo>
                <a:cubicBezTo>
                  <a:pt x="-3689" y="52072"/>
                  <a:pt x="3058" y="59612"/>
                  <a:pt x="5042" y="69137"/>
                </a:cubicBezTo>
                <a:cubicBezTo>
                  <a:pt x="7027" y="78662"/>
                  <a:pt x="10599" y="89775"/>
                  <a:pt x="14568" y="97712"/>
                </a:cubicBezTo>
                <a:cubicBezTo>
                  <a:pt x="18537" y="105650"/>
                  <a:pt x="22902" y="111603"/>
                  <a:pt x="28855" y="116762"/>
                </a:cubicBezTo>
                <a:cubicBezTo>
                  <a:pt x="34808" y="121921"/>
                  <a:pt x="43936" y="129462"/>
                  <a:pt x="50286" y="128668"/>
                </a:cubicBezTo>
                <a:cubicBezTo>
                  <a:pt x="56636" y="127874"/>
                  <a:pt x="62193" y="118746"/>
                  <a:pt x="66955" y="111999"/>
                </a:cubicBezTo>
                <a:cubicBezTo>
                  <a:pt x="71717" y="105252"/>
                  <a:pt x="75289" y="96917"/>
                  <a:pt x="78861" y="88186"/>
                </a:cubicBezTo>
                <a:cubicBezTo>
                  <a:pt x="82433" y="79455"/>
                  <a:pt x="86402" y="68740"/>
                  <a:pt x="88386" y="59612"/>
                </a:cubicBezTo>
                <a:cubicBezTo>
                  <a:pt x="90370" y="50484"/>
                  <a:pt x="95927" y="40959"/>
                  <a:pt x="88386" y="31037"/>
                </a:cubicBezTo>
                <a:cubicBezTo>
                  <a:pt x="80845" y="21115"/>
                  <a:pt x="57429" y="-1507"/>
                  <a:pt x="43142" y="80"/>
                </a:cubicBezTo>
                <a:close/>
              </a:path>
            </a:pathLst>
          </a:cu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圆角矩形 16"/>
          <p:cNvSpPr/>
          <p:nvPr/>
        </p:nvSpPr>
        <p:spPr>
          <a:xfrm>
            <a:off x="1818952" y="885318"/>
            <a:ext cx="2016000" cy="900000"/>
          </a:xfrm>
          <a:prstGeom prst="roundRect">
            <a:avLst/>
          </a:prstGeom>
          <a:noFill/>
          <a:ln w="28575">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zh-CN" altLang="en-US" sz="2400" dirty="0">
                <a:solidFill>
                  <a:srgbClr val="FF9900"/>
                </a:solidFill>
                <a:effectLst>
                  <a:outerShdw blurRad="38100" dist="38100" dir="2700000" algn="tl">
                    <a:srgbClr val="000000">
                      <a:alpha val="43137"/>
                    </a:srgbClr>
                  </a:outerShdw>
                </a:effectLst>
              </a:rPr>
              <a:t>活性中心以外的必需基团</a:t>
            </a:r>
          </a:p>
        </p:txBody>
      </p:sp>
      <p:cxnSp>
        <p:nvCxnSpPr>
          <p:cNvPr id="18" name="直接箭头连接符 17"/>
          <p:cNvCxnSpPr/>
          <p:nvPr/>
        </p:nvCxnSpPr>
        <p:spPr>
          <a:xfrm>
            <a:off x="3639312" y="1785318"/>
            <a:ext cx="1538977" cy="1979672"/>
          </a:xfrm>
          <a:prstGeom prst="straightConnector1">
            <a:avLst/>
          </a:prstGeom>
          <a:ln w="28575">
            <a:solidFill>
              <a:srgbClr val="FF9900"/>
            </a:solidFill>
            <a:tailEnd type="triangle"/>
          </a:ln>
        </p:spPr>
        <p:style>
          <a:lnRef idx="1">
            <a:schemeClr val="accent1"/>
          </a:lnRef>
          <a:fillRef idx="0">
            <a:schemeClr val="accent1"/>
          </a:fillRef>
          <a:effectRef idx="0">
            <a:schemeClr val="accent1"/>
          </a:effectRef>
          <a:fontRef idx="minor">
            <a:schemeClr val="tx1"/>
          </a:fontRef>
        </p:style>
      </p:cxnSp>
      <p:sp>
        <p:nvSpPr>
          <p:cNvPr id="19" name="任意多边形 18"/>
          <p:cNvSpPr>
            <a:spLocks noChangeAspect="1"/>
          </p:cNvSpPr>
          <p:nvPr/>
        </p:nvSpPr>
        <p:spPr>
          <a:xfrm rot="11460000" flipH="1">
            <a:off x="6551808" y="3073104"/>
            <a:ext cx="219001" cy="744592"/>
          </a:xfrm>
          <a:custGeom>
            <a:avLst/>
            <a:gdLst>
              <a:gd name="connsiteX0" fmla="*/ 117434 w 219001"/>
              <a:gd name="connsiteY0" fmla="*/ 248430 h 744592"/>
              <a:gd name="connsiteX1" fmla="*/ 135775 w 219001"/>
              <a:gd name="connsiteY1" fmla="*/ 225959 h 744592"/>
              <a:gd name="connsiteX2" fmla="*/ 135776 w 219001"/>
              <a:gd name="connsiteY2" fmla="*/ 225959 h 744592"/>
              <a:gd name="connsiteX3" fmla="*/ 117435 w 219001"/>
              <a:gd name="connsiteY3" fmla="*/ 248430 h 744592"/>
              <a:gd name="connsiteX4" fmla="*/ 129704 w 219001"/>
              <a:gd name="connsiteY4" fmla="*/ 365715 h 744592"/>
              <a:gd name="connsiteX5" fmla="*/ 200809 w 219001"/>
              <a:gd name="connsiteY5" fmla="*/ 278600 h 744592"/>
              <a:gd name="connsiteX6" fmla="*/ 200809 w 219001"/>
              <a:gd name="connsiteY6" fmla="*/ 278600 h 744592"/>
              <a:gd name="connsiteX7" fmla="*/ 219001 w 219001"/>
              <a:gd name="connsiteY7" fmla="*/ 256313 h 744592"/>
              <a:gd name="connsiteX8" fmla="*/ 200845 w 219001"/>
              <a:gd name="connsiteY8" fmla="*/ 225959 h 744592"/>
              <a:gd name="connsiteX9" fmla="*/ 200844 w 219001"/>
              <a:gd name="connsiteY9" fmla="*/ 225959 h 744592"/>
              <a:gd name="connsiteX10" fmla="*/ 65692 w 219001"/>
              <a:gd name="connsiteY10" fmla="*/ 0 h 744592"/>
              <a:gd name="connsiteX11" fmla="*/ 28943 w 219001"/>
              <a:gd name="connsiteY11" fmla="*/ 101555 h 744592"/>
              <a:gd name="connsiteX12" fmla="*/ 116616 w 219001"/>
              <a:gd name="connsiteY12" fmla="*/ 248135 h 744592"/>
              <a:gd name="connsiteX13" fmla="*/ 117433 w 219001"/>
              <a:gd name="connsiteY13" fmla="*/ 248431 h 744592"/>
              <a:gd name="connsiteX14" fmla="*/ 84031 w 219001"/>
              <a:gd name="connsiteY14" fmla="*/ 289354 h 744592"/>
              <a:gd name="connsiteX15" fmla="*/ 73441 w 219001"/>
              <a:gd name="connsiteY15" fmla="*/ 434645 h 744592"/>
              <a:gd name="connsiteX16" fmla="*/ 129704 w 219001"/>
              <a:gd name="connsiteY16" fmla="*/ 365715 h 744592"/>
              <a:gd name="connsiteX17" fmla="*/ 84031 w 219001"/>
              <a:gd name="connsiteY17" fmla="*/ 289354 h 744592"/>
              <a:gd name="connsiteX18" fmla="*/ 27775 w 219001"/>
              <a:gd name="connsiteY18" fmla="*/ 358275 h 744592"/>
              <a:gd name="connsiteX19" fmla="*/ 27776 w 219001"/>
              <a:gd name="connsiteY19" fmla="*/ 358297 h 744592"/>
              <a:gd name="connsiteX20" fmla="*/ 0 w 219001"/>
              <a:gd name="connsiteY20" fmla="*/ 744592 h 744592"/>
              <a:gd name="connsiteX21" fmla="*/ 179924 w 219001"/>
              <a:gd name="connsiteY21" fmla="*/ 524156 h 744592"/>
              <a:gd name="connsiteX22" fmla="*/ 112354 w 219001"/>
              <a:gd name="connsiteY22" fmla="*/ 499705 h 744592"/>
              <a:gd name="connsiteX23" fmla="*/ 112354 w 219001"/>
              <a:gd name="connsiteY23" fmla="*/ 499704 h 744592"/>
              <a:gd name="connsiteX24" fmla="*/ 179923 w 219001"/>
              <a:gd name="connsiteY24" fmla="*/ 524155 h 744592"/>
              <a:gd name="connsiteX25" fmla="*/ 205631 w 219001"/>
              <a:gd name="connsiteY25" fmla="*/ 492659 h 744592"/>
              <a:gd name="connsiteX26" fmla="*/ 198034 w 219001"/>
              <a:gd name="connsiteY26" fmla="*/ 479957 h 744592"/>
              <a:gd name="connsiteX27" fmla="*/ 198034 w 219001"/>
              <a:gd name="connsiteY27" fmla="*/ 479957 h 744592"/>
              <a:gd name="connsiteX28" fmla="*/ 129703 w 219001"/>
              <a:gd name="connsiteY28" fmla="*/ 365716 h 744592"/>
              <a:gd name="connsiteX29" fmla="*/ 73441 w 219001"/>
              <a:gd name="connsiteY29" fmla="*/ 434646 h 744592"/>
              <a:gd name="connsiteX30" fmla="*/ 103696 w 219001"/>
              <a:gd name="connsiteY30" fmla="*/ 485230 h 744592"/>
              <a:gd name="connsiteX31" fmla="*/ 103696 w 219001"/>
              <a:gd name="connsiteY31" fmla="*/ 485230 h 744592"/>
              <a:gd name="connsiteX32" fmla="*/ 103696 w 219001"/>
              <a:gd name="connsiteY32" fmla="*/ 485230 h 744592"/>
              <a:gd name="connsiteX33" fmla="*/ 0 w 219001"/>
              <a:gd name="connsiteY33" fmla="*/ 612275 h 74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001" h="744592">
                <a:moveTo>
                  <a:pt x="117434" y="248430"/>
                </a:moveTo>
                <a:lnTo>
                  <a:pt x="135775" y="225959"/>
                </a:lnTo>
                <a:lnTo>
                  <a:pt x="135776" y="225959"/>
                </a:lnTo>
                <a:lnTo>
                  <a:pt x="117435" y="248430"/>
                </a:lnTo>
                <a:close/>
                <a:moveTo>
                  <a:pt x="129704" y="365715"/>
                </a:moveTo>
                <a:lnTo>
                  <a:pt x="200809" y="278600"/>
                </a:lnTo>
                <a:lnTo>
                  <a:pt x="200809" y="278600"/>
                </a:lnTo>
                <a:lnTo>
                  <a:pt x="219001" y="256313"/>
                </a:lnTo>
                <a:lnTo>
                  <a:pt x="200845" y="225959"/>
                </a:lnTo>
                <a:lnTo>
                  <a:pt x="200844" y="225959"/>
                </a:lnTo>
                <a:lnTo>
                  <a:pt x="65692" y="0"/>
                </a:lnTo>
                <a:lnTo>
                  <a:pt x="28943" y="101555"/>
                </a:lnTo>
                <a:lnTo>
                  <a:pt x="116616" y="248135"/>
                </a:lnTo>
                <a:lnTo>
                  <a:pt x="117433" y="248431"/>
                </a:lnTo>
                <a:lnTo>
                  <a:pt x="84031" y="289354"/>
                </a:lnTo>
                <a:close/>
                <a:moveTo>
                  <a:pt x="73441" y="434645"/>
                </a:moveTo>
                <a:lnTo>
                  <a:pt x="129704" y="365715"/>
                </a:lnTo>
                <a:lnTo>
                  <a:pt x="84031" y="289354"/>
                </a:lnTo>
                <a:lnTo>
                  <a:pt x="27775" y="358275"/>
                </a:lnTo>
                <a:lnTo>
                  <a:pt x="27776" y="358297"/>
                </a:lnTo>
                <a:close/>
                <a:moveTo>
                  <a:pt x="0" y="744592"/>
                </a:moveTo>
                <a:lnTo>
                  <a:pt x="179924" y="524156"/>
                </a:lnTo>
                <a:lnTo>
                  <a:pt x="112354" y="499705"/>
                </a:lnTo>
                <a:lnTo>
                  <a:pt x="112354" y="499704"/>
                </a:lnTo>
                <a:lnTo>
                  <a:pt x="179923" y="524155"/>
                </a:lnTo>
                <a:lnTo>
                  <a:pt x="205631" y="492659"/>
                </a:lnTo>
                <a:lnTo>
                  <a:pt x="198034" y="479957"/>
                </a:lnTo>
                <a:lnTo>
                  <a:pt x="198034" y="479957"/>
                </a:lnTo>
                <a:lnTo>
                  <a:pt x="129703" y="365716"/>
                </a:lnTo>
                <a:lnTo>
                  <a:pt x="73441" y="434646"/>
                </a:lnTo>
                <a:lnTo>
                  <a:pt x="103696" y="485230"/>
                </a:lnTo>
                <a:lnTo>
                  <a:pt x="103696" y="485230"/>
                </a:lnTo>
                <a:lnTo>
                  <a:pt x="103696" y="485230"/>
                </a:lnTo>
                <a:lnTo>
                  <a:pt x="0" y="612275"/>
                </a:lnTo>
                <a:close/>
              </a:path>
            </a:pathLst>
          </a:cu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0" name="椭圆 19"/>
          <p:cNvSpPr/>
          <p:nvPr/>
        </p:nvSpPr>
        <p:spPr>
          <a:xfrm>
            <a:off x="6378697" y="2650329"/>
            <a:ext cx="612000" cy="612000"/>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a:off x="6383459" y="3681421"/>
            <a:ext cx="540000" cy="504000"/>
          </a:xfrm>
          <a:custGeom>
            <a:avLst/>
            <a:gdLst>
              <a:gd name="connsiteX0" fmla="*/ 0 w 540000"/>
              <a:gd name="connsiteY0" fmla="*/ 0 h 504000"/>
              <a:gd name="connsiteX1" fmla="*/ 540000 w 540000"/>
              <a:gd name="connsiteY1" fmla="*/ 0 h 504000"/>
              <a:gd name="connsiteX2" fmla="*/ 540000 w 540000"/>
              <a:gd name="connsiteY2" fmla="*/ 72976 h 504000"/>
              <a:gd name="connsiteX3" fmla="*/ 459969 w 540000"/>
              <a:gd name="connsiteY3" fmla="*/ 331962 h 504000"/>
              <a:gd name="connsiteX4" fmla="*/ 513132 w 540000"/>
              <a:gd name="connsiteY4" fmla="*/ 504000 h 504000"/>
              <a:gd name="connsiteX5" fmla="*/ 0 w 540000"/>
              <a:gd name="connsiteY5" fmla="*/ 504000 h 504000"/>
              <a:gd name="connsiteX6" fmla="*/ 0 w 540000"/>
              <a:gd name="connsiteY6" fmla="*/ 0 h 50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000" h="504000">
                <a:moveTo>
                  <a:pt x="0" y="0"/>
                </a:moveTo>
                <a:lnTo>
                  <a:pt x="540000" y="0"/>
                </a:lnTo>
                <a:lnTo>
                  <a:pt x="540000" y="72976"/>
                </a:lnTo>
                <a:lnTo>
                  <a:pt x="459969" y="331962"/>
                </a:lnTo>
                <a:lnTo>
                  <a:pt x="513132" y="504000"/>
                </a:lnTo>
                <a:lnTo>
                  <a:pt x="0" y="504000"/>
                </a:lnTo>
                <a:lnTo>
                  <a:pt x="0" y="0"/>
                </a:lnTo>
                <a:close/>
              </a:path>
            </a:pathLst>
          </a:cu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圆角矩形 21"/>
          <p:cNvSpPr/>
          <p:nvPr/>
        </p:nvSpPr>
        <p:spPr>
          <a:xfrm>
            <a:off x="8040688" y="885318"/>
            <a:ext cx="1368000" cy="540000"/>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rgbClr val="FF0000"/>
                </a:solidFill>
                <a:effectLst>
                  <a:outerShdw blurRad="38100" dist="38100" dir="2700000" algn="tl">
                    <a:srgbClr val="000000">
                      <a:alpha val="43137"/>
                    </a:srgbClr>
                  </a:outerShdw>
                </a:effectLst>
              </a:rPr>
              <a:t>底物</a:t>
            </a:r>
          </a:p>
        </p:txBody>
      </p:sp>
      <p:cxnSp>
        <p:nvCxnSpPr>
          <p:cNvPr id="23" name="直接箭头连接符 22"/>
          <p:cNvCxnSpPr/>
          <p:nvPr/>
        </p:nvCxnSpPr>
        <p:spPr>
          <a:xfrm flipH="1">
            <a:off x="6990697" y="1435608"/>
            <a:ext cx="1315103" cy="154354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4" name="任意多边形 23"/>
          <p:cNvSpPr/>
          <p:nvPr/>
        </p:nvSpPr>
        <p:spPr>
          <a:xfrm>
            <a:off x="6731613" y="3333345"/>
            <a:ext cx="605969" cy="269884"/>
          </a:xfrm>
          <a:custGeom>
            <a:avLst/>
            <a:gdLst>
              <a:gd name="connsiteX0" fmla="*/ 593016 w 605874"/>
              <a:gd name="connsiteY0" fmla="*/ 107561 h 262724"/>
              <a:gd name="connsiteX1" fmla="*/ 604922 w 605874"/>
              <a:gd name="connsiteY1" fmla="*/ 176618 h 262724"/>
              <a:gd name="connsiteX2" fmla="*/ 593016 w 605874"/>
              <a:gd name="connsiteY2" fmla="*/ 209955 h 262724"/>
              <a:gd name="connsiteX3" fmla="*/ 564441 w 605874"/>
              <a:gd name="connsiteY3" fmla="*/ 236149 h 262724"/>
              <a:gd name="connsiteX4" fmla="*/ 514435 w 605874"/>
              <a:gd name="connsiteY4" fmla="*/ 248055 h 262724"/>
              <a:gd name="connsiteX5" fmla="*/ 450141 w 605874"/>
              <a:gd name="connsiteY5" fmla="*/ 252818 h 262724"/>
              <a:gd name="connsiteX6" fmla="*/ 388229 w 605874"/>
              <a:gd name="connsiteY6" fmla="*/ 255199 h 262724"/>
              <a:gd name="connsiteX7" fmla="*/ 335841 w 605874"/>
              <a:gd name="connsiteY7" fmla="*/ 250436 h 262724"/>
              <a:gd name="connsiteX8" fmla="*/ 300122 w 605874"/>
              <a:gd name="connsiteY8" fmla="*/ 240911 h 262724"/>
              <a:gd name="connsiteX9" fmla="*/ 250116 w 605874"/>
              <a:gd name="connsiteY9" fmla="*/ 229005 h 262724"/>
              <a:gd name="connsiteX10" fmla="*/ 212016 w 605874"/>
              <a:gd name="connsiteY10" fmla="*/ 212336 h 262724"/>
              <a:gd name="connsiteX11" fmla="*/ 181060 w 605874"/>
              <a:gd name="connsiteY11" fmla="*/ 198049 h 262724"/>
              <a:gd name="connsiteX12" fmla="*/ 157247 w 605874"/>
              <a:gd name="connsiteY12" fmla="*/ 193286 h 262724"/>
              <a:gd name="connsiteX13" fmla="*/ 138197 w 605874"/>
              <a:gd name="connsiteY13" fmla="*/ 219480 h 262724"/>
              <a:gd name="connsiteX14" fmla="*/ 123910 w 605874"/>
              <a:gd name="connsiteY14" fmla="*/ 240911 h 262724"/>
              <a:gd name="connsiteX15" fmla="*/ 107241 w 605874"/>
              <a:gd name="connsiteY15" fmla="*/ 262343 h 262724"/>
              <a:gd name="connsiteX16" fmla="*/ 83429 w 605874"/>
              <a:gd name="connsiteY16" fmla="*/ 221861 h 262724"/>
              <a:gd name="connsiteX17" fmla="*/ 54854 w 605874"/>
              <a:gd name="connsiteY17" fmla="*/ 183761 h 262724"/>
              <a:gd name="connsiteX18" fmla="*/ 28660 w 605874"/>
              <a:gd name="connsiteY18" fmla="*/ 159949 h 262724"/>
              <a:gd name="connsiteX19" fmla="*/ 85 w 605874"/>
              <a:gd name="connsiteY19" fmla="*/ 133755 h 262724"/>
              <a:gd name="connsiteX20" fmla="*/ 38185 w 605874"/>
              <a:gd name="connsiteY20" fmla="*/ 86130 h 262724"/>
              <a:gd name="connsiteX21" fmla="*/ 88191 w 605874"/>
              <a:gd name="connsiteY21" fmla="*/ 50411 h 262724"/>
              <a:gd name="connsiteX22" fmla="*/ 109622 w 605874"/>
              <a:gd name="connsiteY22" fmla="*/ 21836 h 262724"/>
              <a:gd name="connsiteX23" fmla="*/ 128672 w 605874"/>
              <a:gd name="connsiteY23" fmla="*/ 405 h 262724"/>
              <a:gd name="connsiteX24" fmla="*/ 145341 w 605874"/>
              <a:gd name="connsiteY24" fmla="*/ 40886 h 262724"/>
              <a:gd name="connsiteX25" fmla="*/ 159629 w 605874"/>
              <a:gd name="connsiteY25" fmla="*/ 76605 h 262724"/>
              <a:gd name="connsiteX26" fmla="*/ 188204 w 605874"/>
              <a:gd name="connsiteY26" fmla="*/ 100418 h 262724"/>
              <a:gd name="connsiteX27" fmla="*/ 209635 w 605874"/>
              <a:gd name="connsiteY27" fmla="*/ 117086 h 262724"/>
              <a:gd name="connsiteX28" fmla="*/ 250116 w 605874"/>
              <a:gd name="connsiteY28" fmla="*/ 136136 h 262724"/>
              <a:gd name="connsiteX29" fmla="*/ 300122 w 605874"/>
              <a:gd name="connsiteY29" fmla="*/ 155186 h 262724"/>
              <a:gd name="connsiteX30" fmla="*/ 366797 w 605874"/>
              <a:gd name="connsiteY30" fmla="*/ 155186 h 262724"/>
              <a:gd name="connsiteX31" fmla="*/ 423947 w 605874"/>
              <a:gd name="connsiteY31" fmla="*/ 140899 h 262724"/>
              <a:gd name="connsiteX32" fmla="*/ 497766 w 605874"/>
              <a:gd name="connsiteY32" fmla="*/ 131374 h 262724"/>
              <a:gd name="connsiteX33" fmla="*/ 593016 w 605874"/>
              <a:gd name="connsiteY33" fmla="*/ 107561 h 262724"/>
              <a:gd name="connsiteX0" fmla="*/ 593016 w 605874"/>
              <a:gd name="connsiteY0" fmla="*/ 107561 h 262724"/>
              <a:gd name="connsiteX1" fmla="*/ 604922 w 605874"/>
              <a:gd name="connsiteY1" fmla="*/ 176618 h 262724"/>
              <a:gd name="connsiteX2" fmla="*/ 593016 w 605874"/>
              <a:gd name="connsiteY2" fmla="*/ 209955 h 262724"/>
              <a:gd name="connsiteX3" fmla="*/ 564441 w 605874"/>
              <a:gd name="connsiteY3" fmla="*/ 236149 h 262724"/>
              <a:gd name="connsiteX4" fmla="*/ 514435 w 605874"/>
              <a:gd name="connsiteY4" fmla="*/ 248055 h 262724"/>
              <a:gd name="connsiteX5" fmla="*/ 450141 w 605874"/>
              <a:gd name="connsiteY5" fmla="*/ 252818 h 262724"/>
              <a:gd name="connsiteX6" fmla="*/ 388229 w 605874"/>
              <a:gd name="connsiteY6" fmla="*/ 255199 h 262724"/>
              <a:gd name="connsiteX7" fmla="*/ 335841 w 605874"/>
              <a:gd name="connsiteY7" fmla="*/ 250436 h 262724"/>
              <a:gd name="connsiteX8" fmla="*/ 300122 w 605874"/>
              <a:gd name="connsiteY8" fmla="*/ 240911 h 262724"/>
              <a:gd name="connsiteX9" fmla="*/ 250116 w 605874"/>
              <a:gd name="connsiteY9" fmla="*/ 229005 h 262724"/>
              <a:gd name="connsiteX10" fmla="*/ 212016 w 605874"/>
              <a:gd name="connsiteY10" fmla="*/ 212336 h 262724"/>
              <a:gd name="connsiteX11" fmla="*/ 181060 w 605874"/>
              <a:gd name="connsiteY11" fmla="*/ 198049 h 262724"/>
              <a:gd name="connsiteX12" fmla="*/ 157247 w 605874"/>
              <a:gd name="connsiteY12" fmla="*/ 193286 h 262724"/>
              <a:gd name="connsiteX13" fmla="*/ 138197 w 605874"/>
              <a:gd name="connsiteY13" fmla="*/ 219480 h 262724"/>
              <a:gd name="connsiteX14" fmla="*/ 123910 w 605874"/>
              <a:gd name="connsiteY14" fmla="*/ 240911 h 262724"/>
              <a:gd name="connsiteX15" fmla="*/ 107241 w 605874"/>
              <a:gd name="connsiteY15" fmla="*/ 262343 h 262724"/>
              <a:gd name="connsiteX16" fmla="*/ 83429 w 605874"/>
              <a:gd name="connsiteY16" fmla="*/ 221861 h 262724"/>
              <a:gd name="connsiteX17" fmla="*/ 54854 w 605874"/>
              <a:gd name="connsiteY17" fmla="*/ 183761 h 262724"/>
              <a:gd name="connsiteX18" fmla="*/ 28660 w 605874"/>
              <a:gd name="connsiteY18" fmla="*/ 159949 h 262724"/>
              <a:gd name="connsiteX19" fmla="*/ 85 w 605874"/>
              <a:gd name="connsiteY19" fmla="*/ 133755 h 262724"/>
              <a:gd name="connsiteX20" fmla="*/ 38185 w 605874"/>
              <a:gd name="connsiteY20" fmla="*/ 86130 h 262724"/>
              <a:gd name="connsiteX21" fmla="*/ 78666 w 605874"/>
              <a:gd name="connsiteY21" fmla="*/ 50411 h 262724"/>
              <a:gd name="connsiteX22" fmla="*/ 109622 w 605874"/>
              <a:gd name="connsiteY22" fmla="*/ 21836 h 262724"/>
              <a:gd name="connsiteX23" fmla="*/ 128672 w 605874"/>
              <a:gd name="connsiteY23" fmla="*/ 405 h 262724"/>
              <a:gd name="connsiteX24" fmla="*/ 145341 w 605874"/>
              <a:gd name="connsiteY24" fmla="*/ 40886 h 262724"/>
              <a:gd name="connsiteX25" fmla="*/ 159629 w 605874"/>
              <a:gd name="connsiteY25" fmla="*/ 76605 h 262724"/>
              <a:gd name="connsiteX26" fmla="*/ 188204 w 605874"/>
              <a:gd name="connsiteY26" fmla="*/ 100418 h 262724"/>
              <a:gd name="connsiteX27" fmla="*/ 209635 w 605874"/>
              <a:gd name="connsiteY27" fmla="*/ 117086 h 262724"/>
              <a:gd name="connsiteX28" fmla="*/ 250116 w 605874"/>
              <a:gd name="connsiteY28" fmla="*/ 136136 h 262724"/>
              <a:gd name="connsiteX29" fmla="*/ 300122 w 605874"/>
              <a:gd name="connsiteY29" fmla="*/ 155186 h 262724"/>
              <a:gd name="connsiteX30" fmla="*/ 366797 w 605874"/>
              <a:gd name="connsiteY30" fmla="*/ 155186 h 262724"/>
              <a:gd name="connsiteX31" fmla="*/ 423947 w 605874"/>
              <a:gd name="connsiteY31" fmla="*/ 140899 h 262724"/>
              <a:gd name="connsiteX32" fmla="*/ 497766 w 605874"/>
              <a:gd name="connsiteY32" fmla="*/ 131374 h 262724"/>
              <a:gd name="connsiteX33" fmla="*/ 593016 w 605874"/>
              <a:gd name="connsiteY33" fmla="*/ 107561 h 262724"/>
              <a:gd name="connsiteX0" fmla="*/ 593016 w 605874"/>
              <a:gd name="connsiteY0" fmla="*/ 107561 h 262724"/>
              <a:gd name="connsiteX1" fmla="*/ 604922 w 605874"/>
              <a:gd name="connsiteY1" fmla="*/ 176618 h 262724"/>
              <a:gd name="connsiteX2" fmla="*/ 593016 w 605874"/>
              <a:gd name="connsiteY2" fmla="*/ 209955 h 262724"/>
              <a:gd name="connsiteX3" fmla="*/ 564441 w 605874"/>
              <a:gd name="connsiteY3" fmla="*/ 236149 h 262724"/>
              <a:gd name="connsiteX4" fmla="*/ 514435 w 605874"/>
              <a:gd name="connsiteY4" fmla="*/ 248055 h 262724"/>
              <a:gd name="connsiteX5" fmla="*/ 450141 w 605874"/>
              <a:gd name="connsiteY5" fmla="*/ 252818 h 262724"/>
              <a:gd name="connsiteX6" fmla="*/ 388229 w 605874"/>
              <a:gd name="connsiteY6" fmla="*/ 255199 h 262724"/>
              <a:gd name="connsiteX7" fmla="*/ 335841 w 605874"/>
              <a:gd name="connsiteY7" fmla="*/ 250436 h 262724"/>
              <a:gd name="connsiteX8" fmla="*/ 300122 w 605874"/>
              <a:gd name="connsiteY8" fmla="*/ 240911 h 262724"/>
              <a:gd name="connsiteX9" fmla="*/ 250116 w 605874"/>
              <a:gd name="connsiteY9" fmla="*/ 229005 h 262724"/>
              <a:gd name="connsiteX10" fmla="*/ 212016 w 605874"/>
              <a:gd name="connsiteY10" fmla="*/ 212336 h 262724"/>
              <a:gd name="connsiteX11" fmla="*/ 181060 w 605874"/>
              <a:gd name="connsiteY11" fmla="*/ 198049 h 262724"/>
              <a:gd name="connsiteX12" fmla="*/ 157247 w 605874"/>
              <a:gd name="connsiteY12" fmla="*/ 193286 h 262724"/>
              <a:gd name="connsiteX13" fmla="*/ 138197 w 605874"/>
              <a:gd name="connsiteY13" fmla="*/ 219480 h 262724"/>
              <a:gd name="connsiteX14" fmla="*/ 123910 w 605874"/>
              <a:gd name="connsiteY14" fmla="*/ 240911 h 262724"/>
              <a:gd name="connsiteX15" fmla="*/ 107241 w 605874"/>
              <a:gd name="connsiteY15" fmla="*/ 262343 h 262724"/>
              <a:gd name="connsiteX16" fmla="*/ 83429 w 605874"/>
              <a:gd name="connsiteY16" fmla="*/ 221861 h 262724"/>
              <a:gd name="connsiteX17" fmla="*/ 54854 w 605874"/>
              <a:gd name="connsiteY17" fmla="*/ 186143 h 262724"/>
              <a:gd name="connsiteX18" fmla="*/ 28660 w 605874"/>
              <a:gd name="connsiteY18" fmla="*/ 159949 h 262724"/>
              <a:gd name="connsiteX19" fmla="*/ 85 w 605874"/>
              <a:gd name="connsiteY19" fmla="*/ 133755 h 262724"/>
              <a:gd name="connsiteX20" fmla="*/ 38185 w 605874"/>
              <a:gd name="connsiteY20" fmla="*/ 86130 h 262724"/>
              <a:gd name="connsiteX21" fmla="*/ 78666 w 605874"/>
              <a:gd name="connsiteY21" fmla="*/ 50411 h 262724"/>
              <a:gd name="connsiteX22" fmla="*/ 109622 w 605874"/>
              <a:gd name="connsiteY22" fmla="*/ 21836 h 262724"/>
              <a:gd name="connsiteX23" fmla="*/ 128672 w 605874"/>
              <a:gd name="connsiteY23" fmla="*/ 405 h 262724"/>
              <a:gd name="connsiteX24" fmla="*/ 145341 w 605874"/>
              <a:gd name="connsiteY24" fmla="*/ 40886 h 262724"/>
              <a:gd name="connsiteX25" fmla="*/ 159629 w 605874"/>
              <a:gd name="connsiteY25" fmla="*/ 76605 h 262724"/>
              <a:gd name="connsiteX26" fmla="*/ 188204 w 605874"/>
              <a:gd name="connsiteY26" fmla="*/ 100418 h 262724"/>
              <a:gd name="connsiteX27" fmla="*/ 209635 w 605874"/>
              <a:gd name="connsiteY27" fmla="*/ 117086 h 262724"/>
              <a:gd name="connsiteX28" fmla="*/ 250116 w 605874"/>
              <a:gd name="connsiteY28" fmla="*/ 136136 h 262724"/>
              <a:gd name="connsiteX29" fmla="*/ 300122 w 605874"/>
              <a:gd name="connsiteY29" fmla="*/ 155186 h 262724"/>
              <a:gd name="connsiteX30" fmla="*/ 366797 w 605874"/>
              <a:gd name="connsiteY30" fmla="*/ 155186 h 262724"/>
              <a:gd name="connsiteX31" fmla="*/ 423947 w 605874"/>
              <a:gd name="connsiteY31" fmla="*/ 140899 h 262724"/>
              <a:gd name="connsiteX32" fmla="*/ 497766 w 605874"/>
              <a:gd name="connsiteY32" fmla="*/ 131374 h 262724"/>
              <a:gd name="connsiteX33" fmla="*/ 593016 w 605874"/>
              <a:gd name="connsiteY33" fmla="*/ 107561 h 262724"/>
              <a:gd name="connsiteX0" fmla="*/ 593016 w 605874"/>
              <a:gd name="connsiteY0" fmla="*/ 107561 h 262724"/>
              <a:gd name="connsiteX1" fmla="*/ 604922 w 605874"/>
              <a:gd name="connsiteY1" fmla="*/ 176618 h 262724"/>
              <a:gd name="connsiteX2" fmla="*/ 593016 w 605874"/>
              <a:gd name="connsiteY2" fmla="*/ 209955 h 262724"/>
              <a:gd name="connsiteX3" fmla="*/ 564441 w 605874"/>
              <a:gd name="connsiteY3" fmla="*/ 236149 h 262724"/>
              <a:gd name="connsiteX4" fmla="*/ 514435 w 605874"/>
              <a:gd name="connsiteY4" fmla="*/ 248055 h 262724"/>
              <a:gd name="connsiteX5" fmla="*/ 450141 w 605874"/>
              <a:gd name="connsiteY5" fmla="*/ 252818 h 262724"/>
              <a:gd name="connsiteX6" fmla="*/ 388229 w 605874"/>
              <a:gd name="connsiteY6" fmla="*/ 255199 h 262724"/>
              <a:gd name="connsiteX7" fmla="*/ 335841 w 605874"/>
              <a:gd name="connsiteY7" fmla="*/ 250436 h 262724"/>
              <a:gd name="connsiteX8" fmla="*/ 300122 w 605874"/>
              <a:gd name="connsiteY8" fmla="*/ 240911 h 262724"/>
              <a:gd name="connsiteX9" fmla="*/ 250116 w 605874"/>
              <a:gd name="connsiteY9" fmla="*/ 229005 h 262724"/>
              <a:gd name="connsiteX10" fmla="*/ 212016 w 605874"/>
              <a:gd name="connsiteY10" fmla="*/ 212336 h 262724"/>
              <a:gd name="connsiteX11" fmla="*/ 181060 w 605874"/>
              <a:gd name="connsiteY11" fmla="*/ 198049 h 262724"/>
              <a:gd name="connsiteX12" fmla="*/ 159629 w 605874"/>
              <a:gd name="connsiteY12" fmla="*/ 200430 h 262724"/>
              <a:gd name="connsiteX13" fmla="*/ 138197 w 605874"/>
              <a:gd name="connsiteY13" fmla="*/ 219480 h 262724"/>
              <a:gd name="connsiteX14" fmla="*/ 123910 w 605874"/>
              <a:gd name="connsiteY14" fmla="*/ 240911 h 262724"/>
              <a:gd name="connsiteX15" fmla="*/ 107241 w 605874"/>
              <a:gd name="connsiteY15" fmla="*/ 262343 h 262724"/>
              <a:gd name="connsiteX16" fmla="*/ 83429 w 605874"/>
              <a:gd name="connsiteY16" fmla="*/ 221861 h 262724"/>
              <a:gd name="connsiteX17" fmla="*/ 54854 w 605874"/>
              <a:gd name="connsiteY17" fmla="*/ 186143 h 262724"/>
              <a:gd name="connsiteX18" fmla="*/ 28660 w 605874"/>
              <a:gd name="connsiteY18" fmla="*/ 159949 h 262724"/>
              <a:gd name="connsiteX19" fmla="*/ 85 w 605874"/>
              <a:gd name="connsiteY19" fmla="*/ 133755 h 262724"/>
              <a:gd name="connsiteX20" fmla="*/ 38185 w 605874"/>
              <a:gd name="connsiteY20" fmla="*/ 86130 h 262724"/>
              <a:gd name="connsiteX21" fmla="*/ 78666 w 605874"/>
              <a:gd name="connsiteY21" fmla="*/ 50411 h 262724"/>
              <a:gd name="connsiteX22" fmla="*/ 109622 w 605874"/>
              <a:gd name="connsiteY22" fmla="*/ 21836 h 262724"/>
              <a:gd name="connsiteX23" fmla="*/ 128672 w 605874"/>
              <a:gd name="connsiteY23" fmla="*/ 405 h 262724"/>
              <a:gd name="connsiteX24" fmla="*/ 145341 w 605874"/>
              <a:gd name="connsiteY24" fmla="*/ 40886 h 262724"/>
              <a:gd name="connsiteX25" fmla="*/ 159629 w 605874"/>
              <a:gd name="connsiteY25" fmla="*/ 76605 h 262724"/>
              <a:gd name="connsiteX26" fmla="*/ 188204 w 605874"/>
              <a:gd name="connsiteY26" fmla="*/ 100418 h 262724"/>
              <a:gd name="connsiteX27" fmla="*/ 209635 w 605874"/>
              <a:gd name="connsiteY27" fmla="*/ 117086 h 262724"/>
              <a:gd name="connsiteX28" fmla="*/ 250116 w 605874"/>
              <a:gd name="connsiteY28" fmla="*/ 136136 h 262724"/>
              <a:gd name="connsiteX29" fmla="*/ 300122 w 605874"/>
              <a:gd name="connsiteY29" fmla="*/ 155186 h 262724"/>
              <a:gd name="connsiteX30" fmla="*/ 366797 w 605874"/>
              <a:gd name="connsiteY30" fmla="*/ 155186 h 262724"/>
              <a:gd name="connsiteX31" fmla="*/ 423947 w 605874"/>
              <a:gd name="connsiteY31" fmla="*/ 140899 h 262724"/>
              <a:gd name="connsiteX32" fmla="*/ 497766 w 605874"/>
              <a:gd name="connsiteY32" fmla="*/ 131374 h 262724"/>
              <a:gd name="connsiteX33" fmla="*/ 593016 w 605874"/>
              <a:gd name="connsiteY33" fmla="*/ 107561 h 262724"/>
              <a:gd name="connsiteX0" fmla="*/ 593016 w 605874"/>
              <a:gd name="connsiteY0" fmla="*/ 107561 h 262717"/>
              <a:gd name="connsiteX1" fmla="*/ 604922 w 605874"/>
              <a:gd name="connsiteY1" fmla="*/ 176618 h 262717"/>
              <a:gd name="connsiteX2" fmla="*/ 593016 w 605874"/>
              <a:gd name="connsiteY2" fmla="*/ 209955 h 262717"/>
              <a:gd name="connsiteX3" fmla="*/ 564441 w 605874"/>
              <a:gd name="connsiteY3" fmla="*/ 236149 h 262717"/>
              <a:gd name="connsiteX4" fmla="*/ 514435 w 605874"/>
              <a:gd name="connsiteY4" fmla="*/ 248055 h 262717"/>
              <a:gd name="connsiteX5" fmla="*/ 450141 w 605874"/>
              <a:gd name="connsiteY5" fmla="*/ 252818 h 262717"/>
              <a:gd name="connsiteX6" fmla="*/ 388229 w 605874"/>
              <a:gd name="connsiteY6" fmla="*/ 255199 h 262717"/>
              <a:gd name="connsiteX7" fmla="*/ 335841 w 605874"/>
              <a:gd name="connsiteY7" fmla="*/ 250436 h 262717"/>
              <a:gd name="connsiteX8" fmla="*/ 300122 w 605874"/>
              <a:gd name="connsiteY8" fmla="*/ 240911 h 262717"/>
              <a:gd name="connsiteX9" fmla="*/ 250116 w 605874"/>
              <a:gd name="connsiteY9" fmla="*/ 229005 h 262717"/>
              <a:gd name="connsiteX10" fmla="*/ 212016 w 605874"/>
              <a:gd name="connsiteY10" fmla="*/ 212336 h 262717"/>
              <a:gd name="connsiteX11" fmla="*/ 181060 w 605874"/>
              <a:gd name="connsiteY11" fmla="*/ 198049 h 262717"/>
              <a:gd name="connsiteX12" fmla="*/ 159629 w 605874"/>
              <a:gd name="connsiteY12" fmla="*/ 200430 h 262717"/>
              <a:gd name="connsiteX13" fmla="*/ 142960 w 605874"/>
              <a:gd name="connsiteY13" fmla="*/ 221862 h 262717"/>
              <a:gd name="connsiteX14" fmla="*/ 123910 w 605874"/>
              <a:gd name="connsiteY14" fmla="*/ 240911 h 262717"/>
              <a:gd name="connsiteX15" fmla="*/ 107241 w 605874"/>
              <a:gd name="connsiteY15" fmla="*/ 262343 h 262717"/>
              <a:gd name="connsiteX16" fmla="*/ 83429 w 605874"/>
              <a:gd name="connsiteY16" fmla="*/ 221861 h 262717"/>
              <a:gd name="connsiteX17" fmla="*/ 54854 w 605874"/>
              <a:gd name="connsiteY17" fmla="*/ 186143 h 262717"/>
              <a:gd name="connsiteX18" fmla="*/ 28660 w 605874"/>
              <a:gd name="connsiteY18" fmla="*/ 159949 h 262717"/>
              <a:gd name="connsiteX19" fmla="*/ 85 w 605874"/>
              <a:gd name="connsiteY19" fmla="*/ 133755 h 262717"/>
              <a:gd name="connsiteX20" fmla="*/ 38185 w 605874"/>
              <a:gd name="connsiteY20" fmla="*/ 86130 h 262717"/>
              <a:gd name="connsiteX21" fmla="*/ 78666 w 605874"/>
              <a:gd name="connsiteY21" fmla="*/ 50411 h 262717"/>
              <a:gd name="connsiteX22" fmla="*/ 109622 w 605874"/>
              <a:gd name="connsiteY22" fmla="*/ 21836 h 262717"/>
              <a:gd name="connsiteX23" fmla="*/ 128672 w 605874"/>
              <a:gd name="connsiteY23" fmla="*/ 405 h 262717"/>
              <a:gd name="connsiteX24" fmla="*/ 145341 w 605874"/>
              <a:gd name="connsiteY24" fmla="*/ 40886 h 262717"/>
              <a:gd name="connsiteX25" fmla="*/ 159629 w 605874"/>
              <a:gd name="connsiteY25" fmla="*/ 76605 h 262717"/>
              <a:gd name="connsiteX26" fmla="*/ 188204 w 605874"/>
              <a:gd name="connsiteY26" fmla="*/ 100418 h 262717"/>
              <a:gd name="connsiteX27" fmla="*/ 209635 w 605874"/>
              <a:gd name="connsiteY27" fmla="*/ 117086 h 262717"/>
              <a:gd name="connsiteX28" fmla="*/ 250116 w 605874"/>
              <a:gd name="connsiteY28" fmla="*/ 136136 h 262717"/>
              <a:gd name="connsiteX29" fmla="*/ 300122 w 605874"/>
              <a:gd name="connsiteY29" fmla="*/ 155186 h 262717"/>
              <a:gd name="connsiteX30" fmla="*/ 366797 w 605874"/>
              <a:gd name="connsiteY30" fmla="*/ 155186 h 262717"/>
              <a:gd name="connsiteX31" fmla="*/ 423947 w 605874"/>
              <a:gd name="connsiteY31" fmla="*/ 140899 h 262717"/>
              <a:gd name="connsiteX32" fmla="*/ 497766 w 605874"/>
              <a:gd name="connsiteY32" fmla="*/ 131374 h 262717"/>
              <a:gd name="connsiteX33" fmla="*/ 593016 w 605874"/>
              <a:gd name="connsiteY33" fmla="*/ 107561 h 262717"/>
              <a:gd name="connsiteX0" fmla="*/ 593016 w 605874"/>
              <a:gd name="connsiteY0" fmla="*/ 107561 h 262717"/>
              <a:gd name="connsiteX1" fmla="*/ 604922 w 605874"/>
              <a:gd name="connsiteY1" fmla="*/ 176618 h 262717"/>
              <a:gd name="connsiteX2" fmla="*/ 593016 w 605874"/>
              <a:gd name="connsiteY2" fmla="*/ 209955 h 262717"/>
              <a:gd name="connsiteX3" fmla="*/ 564441 w 605874"/>
              <a:gd name="connsiteY3" fmla="*/ 236149 h 262717"/>
              <a:gd name="connsiteX4" fmla="*/ 514435 w 605874"/>
              <a:gd name="connsiteY4" fmla="*/ 248055 h 262717"/>
              <a:gd name="connsiteX5" fmla="*/ 450141 w 605874"/>
              <a:gd name="connsiteY5" fmla="*/ 252818 h 262717"/>
              <a:gd name="connsiteX6" fmla="*/ 388229 w 605874"/>
              <a:gd name="connsiteY6" fmla="*/ 255199 h 262717"/>
              <a:gd name="connsiteX7" fmla="*/ 335841 w 605874"/>
              <a:gd name="connsiteY7" fmla="*/ 250436 h 262717"/>
              <a:gd name="connsiteX8" fmla="*/ 300122 w 605874"/>
              <a:gd name="connsiteY8" fmla="*/ 240911 h 262717"/>
              <a:gd name="connsiteX9" fmla="*/ 250116 w 605874"/>
              <a:gd name="connsiteY9" fmla="*/ 229005 h 262717"/>
              <a:gd name="connsiteX10" fmla="*/ 212016 w 605874"/>
              <a:gd name="connsiteY10" fmla="*/ 212336 h 262717"/>
              <a:gd name="connsiteX11" fmla="*/ 181060 w 605874"/>
              <a:gd name="connsiteY11" fmla="*/ 198049 h 262717"/>
              <a:gd name="connsiteX12" fmla="*/ 159629 w 605874"/>
              <a:gd name="connsiteY12" fmla="*/ 200430 h 262717"/>
              <a:gd name="connsiteX13" fmla="*/ 142960 w 605874"/>
              <a:gd name="connsiteY13" fmla="*/ 221862 h 262717"/>
              <a:gd name="connsiteX14" fmla="*/ 123910 w 605874"/>
              <a:gd name="connsiteY14" fmla="*/ 240911 h 262717"/>
              <a:gd name="connsiteX15" fmla="*/ 107241 w 605874"/>
              <a:gd name="connsiteY15" fmla="*/ 262343 h 262717"/>
              <a:gd name="connsiteX16" fmla="*/ 83429 w 605874"/>
              <a:gd name="connsiteY16" fmla="*/ 221861 h 262717"/>
              <a:gd name="connsiteX17" fmla="*/ 54854 w 605874"/>
              <a:gd name="connsiteY17" fmla="*/ 186143 h 262717"/>
              <a:gd name="connsiteX18" fmla="*/ 28660 w 605874"/>
              <a:gd name="connsiteY18" fmla="*/ 159949 h 262717"/>
              <a:gd name="connsiteX19" fmla="*/ 85 w 605874"/>
              <a:gd name="connsiteY19" fmla="*/ 133755 h 262717"/>
              <a:gd name="connsiteX20" fmla="*/ 38185 w 605874"/>
              <a:gd name="connsiteY20" fmla="*/ 86130 h 262717"/>
              <a:gd name="connsiteX21" fmla="*/ 78666 w 605874"/>
              <a:gd name="connsiteY21" fmla="*/ 50411 h 262717"/>
              <a:gd name="connsiteX22" fmla="*/ 109622 w 605874"/>
              <a:gd name="connsiteY22" fmla="*/ 21836 h 262717"/>
              <a:gd name="connsiteX23" fmla="*/ 128672 w 605874"/>
              <a:gd name="connsiteY23" fmla="*/ 405 h 262717"/>
              <a:gd name="connsiteX24" fmla="*/ 145341 w 605874"/>
              <a:gd name="connsiteY24" fmla="*/ 40886 h 262717"/>
              <a:gd name="connsiteX25" fmla="*/ 166773 w 605874"/>
              <a:gd name="connsiteY25" fmla="*/ 74224 h 262717"/>
              <a:gd name="connsiteX26" fmla="*/ 188204 w 605874"/>
              <a:gd name="connsiteY26" fmla="*/ 100418 h 262717"/>
              <a:gd name="connsiteX27" fmla="*/ 209635 w 605874"/>
              <a:gd name="connsiteY27" fmla="*/ 117086 h 262717"/>
              <a:gd name="connsiteX28" fmla="*/ 250116 w 605874"/>
              <a:gd name="connsiteY28" fmla="*/ 136136 h 262717"/>
              <a:gd name="connsiteX29" fmla="*/ 300122 w 605874"/>
              <a:gd name="connsiteY29" fmla="*/ 155186 h 262717"/>
              <a:gd name="connsiteX30" fmla="*/ 366797 w 605874"/>
              <a:gd name="connsiteY30" fmla="*/ 155186 h 262717"/>
              <a:gd name="connsiteX31" fmla="*/ 423947 w 605874"/>
              <a:gd name="connsiteY31" fmla="*/ 140899 h 262717"/>
              <a:gd name="connsiteX32" fmla="*/ 497766 w 605874"/>
              <a:gd name="connsiteY32" fmla="*/ 131374 h 262717"/>
              <a:gd name="connsiteX33" fmla="*/ 593016 w 605874"/>
              <a:gd name="connsiteY33" fmla="*/ 107561 h 262717"/>
              <a:gd name="connsiteX0" fmla="*/ 593111 w 605969"/>
              <a:gd name="connsiteY0" fmla="*/ 107561 h 262717"/>
              <a:gd name="connsiteX1" fmla="*/ 605017 w 605969"/>
              <a:gd name="connsiteY1" fmla="*/ 176618 h 262717"/>
              <a:gd name="connsiteX2" fmla="*/ 593111 w 605969"/>
              <a:gd name="connsiteY2" fmla="*/ 209955 h 262717"/>
              <a:gd name="connsiteX3" fmla="*/ 564536 w 605969"/>
              <a:gd name="connsiteY3" fmla="*/ 236149 h 262717"/>
              <a:gd name="connsiteX4" fmla="*/ 514530 w 605969"/>
              <a:gd name="connsiteY4" fmla="*/ 248055 h 262717"/>
              <a:gd name="connsiteX5" fmla="*/ 450236 w 605969"/>
              <a:gd name="connsiteY5" fmla="*/ 252818 h 262717"/>
              <a:gd name="connsiteX6" fmla="*/ 388324 w 605969"/>
              <a:gd name="connsiteY6" fmla="*/ 255199 h 262717"/>
              <a:gd name="connsiteX7" fmla="*/ 335936 w 605969"/>
              <a:gd name="connsiteY7" fmla="*/ 250436 h 262717"/>
              <a:gd name="connsiteX8" fmla="*/ 300217 w 605969"/>
              <a:gd name="connsiteY8" fmla="*/ 240911 h 262717"/>
              <a:gd name="connsiteX9" fmla="*/ 250211 w 605969"/>
              <a:gd name="connsiteY9" fmla="*/ 229005 h 262717"/>
              <a:gd name="connsiteX10" fmla="*/ 212111 w 605969"/>
              <a:gd name="connsiteY10" fmla="*/ 212336 h 262717"/>
              <a:gd name="connsiteX11" fmla="*/ 181155 w 605969"/>
              <a:gd name="connsiteY11" fmla="*/ 198049 h 262717"/>
              <a:gd name="connsiteX12" fmla="*/ 159724 w 605969"/>
              <a:gd name="connsiteY12" fmla="*/ 200430 h 262717"/>
              <a:gd name="connsiteX13" fmla="*/ 143055 w 605969"/>
              <a:gd name="connsiteY13" fmla="*/ 221862 h 262717"/>
              <a:gd name="connsiteX14" fmla="*/ 124005 w 605969"/>
              <a:gd name="connsiteY14" fmla="*/ 240911 h 262717"/>
              <a:gd name="connsiteX15" fmla="*/ 107336 w 605969"/>
              <a:gd name="connsiteY15" fmla="*/ 262343 h 262717"/>
              <a:gd name="connsiteX16" fmla="*/ 83524 w 605969"/>
              <a:gd name="connsiteY16" fmla="*/ 221861 h 262717"/>
              <a:gd name="connsiteX17" fmla="*/ 54949 w 605969"/>
              <a:gd name="connsiteY17" fmla="*/ 186143 h 262717"/>
              <a:gd name="connsiteX18" fmla="*/ 28755 w 605969"/>
              <a:gd name="connsiteY18" fmla="*/ 159949 h 262717"/>
              <a:gd name="connsiteX19" fmla="*/ 180 w 605969"/>
              <a:gd name="connsiteY19" fmla="*/ 133755 h 262717"/>
              <a:gd name="connsiteX20" fmla="*/ 43042 w 605969"/>
              <a:gd name="connsiteY20" fmla="*/ 88511 h 262717"/>
              <a:gd name="connsiteX21" fmla="*/ 78761 w 605969"/>
              <a:gd name="connsiteY21" fmla="*/ 50411 h 262717"/>
              <a:gd name="connsiteX22" fmla="*/ 109717 w 605969"/>
              <a:gd name="connsiteY22" fmla="*/ 21836 h 262717"/>
              <a:gd name="connsiteX23" fmla="*/ 128767 w 605969"/>
              <a:gd name="connsiteY23" fmla="*/ 405 h 262717"/>
              <a:gd name="connsiteX24" fmla="*/ 145436 w 605969"/>
              <a:gd name="connsiteY24" fmla="*/ 40886 h 262717"/>
              <a:gd name="connsiteX25" fmla="*/ 166868 w 605969"/>
              <a:gd name="connsiteY25" fmla="*/ 74224 h 262717"/>
              <a:gd name="connsiteX26" fmla="*/ 188299 w 605969"/>
              <a:gd name="connsiteY26" fmla="*/ 100418 h 262717"/>
              <a:gd name="connsiteX27" fmla="*/ 209730 w 605969"/>
              <a:gd name="connsiteY27" fmla="*/ 117086 h 262717"/>
              <a:gd name="connsiteX28" fmla="*/ 250211 w 605969"/>
              <a:gd name="connsiteY28" fmla="*/ 136136 h 262717"/>
              <a:gd name="connsiteX29" fmla="*/ 300217 w 605969"/>
              <a:gd name="connsiteY29" fmla="*/ 155186 h 262717"/>
              <a:gd name="connsiteX30" fmla="*/ 366892 w 605969"/>
              <a:gd name="connsiteY30" fmla="*/ 155186 h 262717"/>
              <a:gd name="connsiteX31" fmla="*/ 424042 w 605969"/>
              <a:gd name="connsiteY31" fmla="*/ 140899 h 262717"/>
              <a:gd name="connsiteX32" fmla="*/ 497861 w 605969"/>
              <a:gd name="connsiteY32" fmla="*/ 131374 h 262717"/>
              <a:gd name="connsiteX33" fmla="*/ 593111 w 605969"/>
              <a:gd name="connsiteY33" fmla="*/ 107561 h 262717"/>
              <a:gd name="connsiteX0" fmla="*/ 593111 w 605969"/>
              <a:gd name="connsiteY0" fmla="*/ 107561 h 262717"/>
              <a:gd name="connsiteX1" fmla="*/ 605017 w 605969"/>
              <a:gd name="connsiteY1" fmla="*/ 176618 h 262717"/>
              <a:gd name="connsiteX2" fmla="*/ 593111 w 605969"/>
              <a:gd name="connsiteY2" fmla="*/ 209955 h 262717"/>
              <a:gd name="connsiteX3" fmla="*/ 564536 w 605969"/>
              <a:gd name="connsiteY3" fmla="*/ 236149 h 262717"/>
              <a:gd name="connsiteX4" fmla="*/ 514530 w 605969"/>
              <a:gd name="connsiteY4" fmla="*/ 248055 h 262717"/>
              <a:gd name="connsiteX5" fmla="*/ 450236 w 605969"/>
              <a:gd name="connsiteY5" fmla="*/ 252818 h 262717"/>
              <a:gd name="connsiteX6" fmla="*/ 388324 w 605969"/>
              <a:gd name="connsiteY6" fmla="*/ 255199 h 262717"/>
              <a:gd name="connsiteX7" fmla="*/ 335936 w 605969"/>
              <a:gd name="connsiteY7" fmla="*/ 250436 h 262717"/>
              <a:gd name="connsiteX8" fmla="*/ 297836 w 605969"/>
              <a:gd name="connsiteY8" fmla="*/ 243293 h 262717"/>
              <a:gd name="connsiteX9" fmla="*/ 250211 w 605969"/>
              <a:gd name="connsiteY9" fmla="*/ 229005 h 262717"/>
              <a:gd name="connsiteX10" fmla="*/ 212111 w 605969"/>
              <a:gd name="connsiteY10" fmla="*/ 212336 h 262717"/>
              <a:gd name="connsiteX11" fmla="*/ 181155 w 605969"/>
              <a:gd name="connsiteY11" fmla="*/ 198049 h 262717"/>
              <a:gd name="connsiteX12" fmla="*/ 159724 w 605969"/>
              <a:gd name="connsiteY12" fmla="*/ 200430 h 262717"/>
              <a:gd name="connsiteX13" fmla="*/ 143055 w 605969"/>
              <a:gd name="connsiteY13" fmla="*/ 221862 h 262717"/>
              <a:gd name="connsiteX14" fmla="*/ 124005 w 605969"/>
              <a:gd name="connsiteY14" fmla="*/ 240911 h 262717"/>
              <a:gd name="connsiteX15" fmla="*/ 107336 w 605969"/>
              <a:gd name="connsiteY15" fmla="*/ 262343 h 262717"/>
              <a:gd name="connsiteX16" fmla="*/ 83524 w 605969"/>
              <a:gd name="connsiteY16" fmla="*/ 221861 h 262717"/>
              <a:gd name="connsiteX17" fmla="*/ 54949 w 605969"/>
              <a:gd name="connsiteY17" fmla="*/ 186143 h 262717"/>
              <a:gd name="connsiteX18" fmla="*/ 28755 w 605969"/>
              <a:gd name="connsiteY18" fmla="*/ 159949 h 262717"/>
              <a:gd name="connsiteX19" fmla="*/ 180 w 605969"/>
              <a:gd name="connsiteY19" fmla="*/ 133755 h 262717"/>
              <a:gd name="connsiteX20" fmla="*/ 43042 w 605969"/>
              <a:gd name="connsiteY20" fmla="*/ 88511 h 262717"/>
              <a:gd name="connsiteX21" fmla="*/ 78761 w 605969"/>
              <a:gd name="connsiteY21" fmla="*/ 50411 h 262717"/>
              <a:gd name="connsiteX22" fmla="*/ 109717 w 605969"/>
              <a:gd name="connsiteY22" fmla="*/ 21836 h 262717"/>
              <a:gd name="connsiteX23" fmla="*/ 128767 w 605969"/>
              <a:gd name="connsiteY23" fmla="*/ 405 h 262717"/>
              <a:gd name="connsiteX24" fmla="*/ 145436 w 605969"/>
              <a:gd name="connsiteY24" fmla="*/ 40886 h 262717"/>
              <a:gd name="connsiteX25" fmla="*/ 166868 w 605969"/>
              <a:gd name="connsiteY25" fmla="*/ 74224 h 262717"/>
              <a:gd name="connsiteX26" fmla="*/ 188299 w 605969"/>
              <a:gd name="connsiteY26" fmla="*/ 100418 h 262717"/>
              <a:gd name="connsiteX27" fmla="*/ 209730 w 605969"/>
              <a:gd name="connsiteY27" fmla="*/ 117086 h 262717"/>
              <a:gd name="connsiteX28" fmla="*/ 250211 w 605969"/>
              <a:gd name="connsiteY28" fmla="*/ 136136 h 262717"/>
              <a:gd name="connsiteX29" fmla="*/ 300217 w 605969"/>
              <a:gd name="connsiteY29" fmla="*/ 155186 h 262717"/>
              <a:gd name="connsiteX30" fmla="*/ 366892 w 605969"/>
              <a:gd name="connsiteY30" fmla="*/ 155186 h 262717"/>
              <a:gd name="connsiteX31" fmla="*/ 424042 w 605969"/>
              <a:gd name="connsiteY31" fmla="*/ 140899 h 262717"/>
              <a:gd name="connsiteX32" fmla="*/ 497861 w 605969"/>
              <a:gd name="connsiteY32" fmla="*/ 131374 h 262717"/>
              <a:gd name="connsiteX33" fmla="*/ 593111 w 605969"/>
              <a:gd name="connsiteY33" fmla="*/ 107561 h 262717"/>
              <a:gd name="connsiteX0" fmla="*/ 593111 w 605969"/>
              <a:gd name="connsiteY0" fmla="*/ 107561 h 262717"/>
              <a:gd name="connsiteX1" fmla="*/ 605017 w 605969"/>
              <a:gd name="connsiteY1" fmla="*/ 176618 h 262717"/>
              <a:gd name="connsiteX2" fmla="*/ 593111 w 605969"/>
              <a:gd name="connsiteY2" fmla="*/ 209955 h 262717"/>
              <a:gd name="connsiteX3" fmla="*/ 564536 w 605969"/>
              <a:gd name="connsiteY3" fmla="*/ 236149 h 262717"/>
              <a:gd name="connsiteX4" fmla="*/ 514530 w 605969"/>
              <a:gd name="connsiteY4" fmla="*/ 248055 h 262717"/>
              <a:gd name="connsiteX5" fmla="*/ 450236 w 605969"/>
              <a:gd name="connsiteY5" fmla="*/ 252818 h 262717"/>
              <a:gd name="connsiteX6" fmla="*/ 388324 w 605969"/>
              <a:gd name="connsiteY6" fmla="*/ 255199 h 262717"/>
              <a:gd name="connsiteX7" fmla="*/ 335936 w 605969"/>
              <a:gd name="connsiteY7" fmla="*/ 250436 h 262717"/>
              <a:gd name="connsiteX8" fmla="*/ 297836 w 605969"/>
              <a:gd name="connsiteY8" fmla="*/ 243293 h 262717"/>
              <a:gd name="connsiteX9" fmla="*/ 250211 w 605969"/>
              <a:gd name="connsiteY9" fmla="*/ 229005 h 262717"/>
              <a:gd name="connsiteX10" fmla="*/ 212111 w 605969"/>
              <a:gd name="connsiteY10" fmla="*/ 212336 h 262717"/>
              <a:gd name="connsiteX11" fmla="*/ 181155 w 605969"/>
              <a:gd name="connsiteY11" fmla="*/ 198049 h 262717"/>
              <a:gd name="connsiteX12" fmla="*/ 159724 w 605969"/>
              <a:gd name="connsiteY12" fmla="*/ 200430 h 262717"/>
              <a:gd name="connsiteX13" fmla="*/ 143055 w 605969"/>
              <a:gd name="connsiteY13" fmla="*/ 221862 h 262717"/>
              <a:gd name="connsiteX14" fmla="*/ 124005 w 605969"/>
              <a:gd name="connsiteY14" fmla="*/ 240911 h 262717"/>
              <a:gd name="connsiteX15" fmla="*/ 107336 w 605969"/>
              <a:gd name="connsiteY15" fmla="*/ 262343 h 262717"/>
              <a:gd name="connsiteX16" fmla="*/ 83524 w 605969"/>
              <a:gd name="connsiteY16" fmla="*/ 221861 h 262717"/>
              <a:gd name="connsiteX17" fmla="*/ 54949 w 605969"/>
              <a:gd name="connsiteY17" fmla="*/ 186143 h 262717"/>
              <a:gd name="connsiteX18" fmla="*/ 28755 w 605969"/>
              <a:gd name="connsiteY18" fmla="*/ 159949 h 262717"/>
              <a:gd name="connsiteX19" fmla="*/ 180 w 605969"/>
              <a:gd name="connsiteY19" fmla="*/ 133755 h 262717"/>
              <a:gd name="connsiteX20" fmla="*/ 43042 w 605969"/>
              <a:gd name="connsiteY20" fmla="*/ 88511 h 262717"/>
              <a:gd name="connsiteX21" fmla="*/ 78761 w 605969"/>
              <a:gd name="connsiteY21" fmla="*/ 50411 h 262717"/>
              <a:gd name="connsiteX22" fmla="*/ 109717 w 605969"/>
              <a:gd name="connsiteY22" fmla="*/ 21836 h 262717"/>
              <a:gd name="connsiteX23" fmla="*/ 128767 w 605969"/>
              <a:gd name="connsiteY23" fmla="*/ 405 h 262717"/>
              <a:gd name="connsiteX24" fmla="*/ 145436 w 605969"/>
              <a:gd name="connsiteY24" fmla="*/ 40886 h 262717"/>
              <a:gd name="connsiteX25" fmla="*/ 166868 w 605969"/>
              <a:gd name="connsiteY25" fmla="*/ 74224 h 262717"/>
              <a:gd name="connsiteX26" fmla="*/ 188299 w 605969"/>
              <a:gd name="connsiteY26" fmla="*/ 100418 h 262717"/>
              <a:gd name="connsiteX27" fmla="*/ 209730 w 605969"/>
              <a:gd name="connsiteY27" fmla="*/ 117086 h 262717"/>
              <a:gd name="connsiteX28" fmla="*/ 250211 w 605969"/>
              <a:gd name="connsiteY28" fmla="*/ 136136 h 262717"/>
              <a:gd name="connsiteX29" fmla="*/ 300217 w 605969"/>
              <a:gd name="connsiteY29" fmla="*/ 155186 h 262717"/>
              <a:gd name="connsiteX30" fmla="*/ 366892 w 605969"/>
              <a:gd name="connsiteY30" fmla="*/ 155186 h 262717"/>
              <a:gd name="connsiteX31" fmla="*/ 433567 w 605969"/>
              <a:gd name="connsiteY31" fmla="*/ 143280 h 262717"/>
              <a:gd name="connsiteX32" fmla="*/ 497861 w 605969"/>
              <a:gd name="connsiteY32" fmla="*/ 131374 h 262717"/>
              <a:gd name="connsiteX33" fmla="*/ 593111 w 605969"/>
              <a:gd name="connsiteY33" fmla="*/ 107561 h 262717"/>
              <a:gd name="connsiteX0" fmla="*/ 593111 w 605969"/>
              <a:gd name="connsiteY0" fmla="*/ 107561 h 262717"/>
              <a:gd name="connsiteX1" fmla="*/ 605017 w 605969"/>
              <a:gd name="connsiteY1" fmla="*/ 176618 h 262717"/>
              <a:gd name="connsiteX2" fmla="*/ 593111 w 605969"/>
              <a:gd name="connsiteY2" fmla="*/ 209955 h 262717"/>
              <a:gd name="connsiteX3" fmla="*/ 564536 w 605969"/>
              <a:gd name="connsiteY3" fmla="*/ 236149 h 262717"/>
              <a:gd name="connsiteX4" fmla="*/ 514530 w 605969"/>
              <a:gd name="connsiteY4" fmla="*/ 248055 h 262717"/>
              <a:gd name="connsiteX5" fmla="*/ 450236 w 605969"/>
              <a:gd name="connsiteY5" fmla="*/ 252818 h 262717"/>
              <a:gd name="connsiteX6" fmla="*/ 388324 w 605969"/>
              <a:gd name="connsiteY6" fmla="*/ 255199 h 262717"/>
              <a:gd name="connsiteX7" fmla="*/ 335936 w 605969"/>
              <a:gd name="connsiteY7" fmla="*/ 250436 h 262717"/>
              <a:gd name="connsiteX8" fmla="*/ 297836 w 605969"/>
              <a:gd name="connsiteY8" fmla="*/ 243293 h 262717"/>
              <a:gd name="connsiteX9" fmla="*/ 250211 w 605969"/>
              <a:gd name="connsiteY9" fmla="*/ 229005 h 262717"/>
              <a:gd name="connsiteX10" fmla="*/ 212111 w 605969"/>
              <a:gd name="connsiteY10" fmla="*/ 212336 h 262717"/>
              <a:gd name="connsiteX11" fmla="*/ 181155 w 605969"/>
              <a:gd name="connsiteY11" fmla="*/ 198049 h 262717"/>
              <a:gd name="connsiteX12" fmla="*/ 159724 w 605969"/>
              <a:gd name="connsiteY12" fmla="*/ 200430 h 262717"/>
              <a:gd name="connsiteX13" fmla="*/ 143055 w 605969"/>
              <a:gd name="connsiteY13" fmla="*/ 221862 h 262717"/>
              <a:gd name="connsiteX14" fmla="*/ 124005 w 605969"/>
              <a:gd name="connsiteY14" fmla="*/ 240911 h 262717"/>
              <a:gd name="connsiteX15" fmla="*/ 107336 w 605969"/>
              <a:gd name="connsiteY15" fmla="*/ 262343 h 262717"/>
              <a:gd name="connsiteX16" fmla="*/ 83524 w 605969"/>
              <a:gd name="connsiteY16" fmla="*/ 221861 h 262717"/>
              <a:gd name="connsiteX17" fmla="*/ 54949 w 605969"/>
              <a:gd name="connsiteY17" fmla="*/ 186143 h 262717"/>
              <a:gd name="connsiteX18" fmla="*/ 28755 w 605969"/>
              <a:gd name="connsiteY18" fmla="*/ 159949 h 262717"/>
              <a:gd name="connsiteX19" fmla="*/ 180 w 605969"/>
              <a:gd name="connsiteY19" fmla="*/ 133755 h 262717"/>
              <a:gd name="connsiteX20" fmla="*/ 43042 w 605969"/>
              <a:gd name="connsiteY20" fmla="*/ 88511 h 262717"/>
              <a:gd name="connsiteX21" fmla="*/ 78761 w 605969"/>
              <a:gd name="connsiteY21" fmla="*/ 50411 h 262717"/>
              <a:gd name="connsiteX22" fmla="*/ 109717 w 605969"/>
              <a:gd name="connsiteY22" fmla="*/ 21836 h 262717"/>
              <a:gd name="connsiteX23" fmla="*/ 128767 w 605969"/>
              <a:gd name="connsiteY23" fmla="*/ 405 h 262717"/>
              <a:gd name="connsiteX24" fmla="*/ 145436 w 605969"/>
              <a:gd name="connsiteY24" fmla="*/ 40886 h 262717"/>
              <a:gd name="connsiteX25" fmla="*/ 166868 w 605969"/>
              <a:gd name="connsiteY25" fmla="*/ 74224 h 262717"/>
              <a:gd name="connsiteX26" fmla="*/ 188299 w 605969"/>
              <a:gd name="connsiteY26" fmla="*/ 100418 h 262717"/>
              <a:gd name="connsiteX27" fmla="*/ 209730 w 605969"/>
              <a:gd name="connsiteY27" fmla="*/ 117086 h 262717"/>
              <a:gd name="connsiteX28" fmla="*/ 250211 w 605969"/>
              <a:gd name="connsiteY28" fmla="*/ 138517 h 262717"/>
              <a:gd name="connsiteX29" fmla="*/ 300217 w 605969"/>
              <a:gd name="connsiteY29" fmla="*/ 155186 h 262717"/>
              <a:gd name="connsiteX30" fmla="*/ 366892 w 605969"/>
              <a:gd name="connsiteY30" fmla="*/ 155186 h 262717"/>
              <a:gd name="connsiteX31" fmla="*/ 433567 w 605969"/>
              <a:gd name="connsiteY31" fmla="*/ 143280 h 262717"/>
              <a:gd name="connsiteX32" fmla="*/ 497861 w 605969"/>
              <a:gd name="connsiteY32" fmla="*/ 131374 h 262717"/>
              <a:gd name="connsiteX33" fmla="*/ 593111 w 605969"/>
              <a:gd name="connsiteY33" fmla="*/ 107561 h 262717"/>
              <a:gd name="connsiteX0" fmla="*/ 593111 w 605969"/>
              <a:gd name="connsiteY0" fmla="*/ 107561 h 269776"/>
              <a:gd name="connsiteX1" fmla="*/ 605017 w 605969"/>
              <a:gd name="connsiteY1" fmla="*/ 176618 h 269776"/>
              <a:gd name="connsiteX2" fmla="*/ 593111 w 605969"/>
              <a:gd name="connsiteY2" fmla="*/ 209955 h 269776"/>
              <a:gd name="connsiteX3" fmla="*/ 564536 w 605969"/>
              <a:gd name="connsiteY3" fmla="*/ 236149 h 269776"/>
              <a:gd name="connsiteX4" fmla="*/ 514530 w 605969"/>
              <a:gd name="connsiteY4" fmla="*/ 248055 h 269776"/>
              <a:gd name="connsiteX5" fmla="*/ 450236 w 605969"/>
              <a:gd name="connsiteY5" fmla="*/ 252818 h 269776"/>
              <a:gd name="connsiteX6" fmla="*/ 388324 w 605969"/>
              <a:gd name="connsiteY6" fmla="*/ 255199 h 269776"/>
              <a:gd name="connsiteX7" fmla="*/ 335936 w 605969"/>
              <a:gd name="connsiteY7" fmla="*/ 250436 h 269776"/>
              <a:gd name="connsiteX8" fmla="*/ 297836 w 605969"/>
              <a:gd name="connsiteY8" fmla="*/ 243293 h 269776"/>
              <a:gd name="connsiteX9" fmla="*/ 250211 w 605969"/>
              <a:gd name="connsiteY9" fmla="*/ 229005 h 269776"/>
              <a:gd name="connsiteX10" fmla="*/ 212111 w 605969"/>
              <a:gd name="connsiteY10" fmla="*/ 212336 h 269776"/>
              <a:gd name="connsiteX11" fmla="*/ 181155 w 605969"/>
              <a:gd name="connsiteY11" fmla="*/ 198049 h 269776"/>
              <a:gd name="connsiteX12" fmla="*/ 159724 w 605969"/>
              <a:gd name="connsiteY12" fmla="*/ 200430 h 269776"/>
              <a:gd name="connsiteX13" fmla="*/ 143055 w 605969"/>
              <a:gd name="connsiteY13" fmla="*/ 221862 h 269776"/>
              <a:gd name="connsiteX14" fmla="*/ 124005 w 605969"/>
              <a:gd name="connsiteY14" fmla="*/ 240911 h 269776"/>
              <a:gd name="connsiteX15" fmla="*/ 107336 w 605969"/>
              <a:gd name="connsiteY15" fmla="*/ 269487 h 269776"/>
              <a:gd name="connsiteX16" fmla="*/ 83524 w 605969"/>
              <a:gd name="connsiteY16" fmla="*/ 221861 h 269776"/>
              <a:gd name="connsiteX17" fmla="*/ 54949 w 605969"/>
              <a:gd name="connsiteY17" fmla="*/ 186143 h 269776"/>
              <a:gd name="connsiteX18" fmla="*/ 28755 w 605969"/>
              <a:gd name="connsiteY18" fmla="*/ 159949 h 269776"/>
              <a:gd name="connsiteX19" fmla="*/ 180 w 605969"/>
              <a:gd name="connsiteY19" fmla="*/ 133755 h 269776"/>
              <a:gd name="connsiteX20" fmla="*/ 43042 w 605969"/>
              <a:gd name="connsiteY20" fmla="*/ 88511 h 269776"/>
              <a:gd name="connsiteX21" fmla="*/ 78761 w 605969"/>
              <a:gd name="connsiteY21" fmla="*/ 50411 h 269776"/>
              <a:gd name="connsiteX22" fmla="*/ 109717 w 605969"/>
              <a:gd name="connsiteY22" fmla="*/ 21836 h 269776"/>
              <a:gd name="connsiteX23" fmla="*/ 128767 w 605969"/>
              <a:gd name="connsiteY23" fmla="*/ 405 h 269776"/>
              <a:gd name="connsiteX24" fmla="*/ 145436 w 605969"/>
              <a:gd name="connsiteY24" fmla="*/ 40886 h 269776"/>
              <a:gd name="connsiteX25" fmla="*/ 166868 w 605969"/>
              <a:gd name="connsiteY25" fmla="*/ 74224 h 269776"/>
              <a:gd name="connsiteX26" fmla="*/ 188299 w 605969"/>
              <a:gd name="connsiteY26" fmla="*/ 100418 h 269776"/>
              <a:gd name="connsiteX27" fmla="*/ 209730 w 605969"/>
              <a:gd name="connsiteY27" fmla="*/ 117086 h 269776"/>
              <a:gd name="connsiteX28" fmla="*/ 250211 w 605969"/>
              <a:gd name="connsiteY28" fmla="*/ 138517 h 269776"/>
              <a:gd name="connsiteX29" fmla="*/ 300217 w 605969"/>
              <a:gd name="connsiteY29" fmla="*/ 155186 h 269776"/>
              <a:gd name="connsiteX30" fmla="*/ 366892 w 605969"/>
              <a:gd name="connsiteY30" fmla="*/ 155186 h 269776"/>
              <a:gd name="connsiteX31" fmla="*/ 433567 w 605969"/>
              <a:gd name="connsiteY31" fmla="*/ 143280 h 269776"/>
              <a:gd name="connsiteX32" fmla="*/ 497861 w 605969"/>
              <a:gd name="connsiteY32" fmla="*/ 131374 h 269776"/>
              <a:gd name="connsiteX33" fmla="*/ 593111 w 605969"/>
              <a:gd name="connsiteY33" fmla="*/ 107561 h 269776"/>
              <a:gd name="connsiteX0" fmla="*/ 593111 w 605969"/>
              <a:gd name="connsiteY0" fmla="*/ 107561 h 269776"/>
              <a:gd name="connsiteX1" fmla="*/ 605017 w 605969"/>
              <a:gd name="connsiteY1" fmla="*/ 176618 h 269776"/>
              <a:gd name="connsiteX2" fmla="*/ 593111 w 605969"/>
              <a:gd name="connsiteY2" fmla="*/ 209955 h 269776"/>
              <a:gd name="connsiteX3" fmla="*/ 564536 w 605969"/>
              <a:gd name="connsiteY3" fmla="*/ 236149 h 269776"/>
              <a:gd name="connsiteX4" fmla="*/ 514530 w 605969"/>
              <a:gd name="connsiteY4" fmla="*/ 248055 h 269776"/>
              <a:gd name="connsiteX5" fmla="*/ 450236 w 605969"/>
              <a:gd name="connsiteY5" fmla="*/ 252818 h 269776"/>
              <a:gd name="connsiteX6" fmla="*/ 388324 w 605969"/>
              <a:gd name="connsiteY6" fmla="*/ 255199 h 269776"/>
              <a:gd name="connsiteX7" fmla="*/ 335936 w 605969"/>
              <a:gd name="connsiteY7" fmla="*/ 250436 h 269776"/>
              <a:gd name="connsiteX8" fmla="*/ 297836 w 605969"/>
              <a:gd name="connsiteY8" fmla="*/ 243293 h 269776"/>
              <a:gd name="connsiteX9" fmla="*/ 250211 w 605969"/>
              <a:gd name="connsiteY9" fmla="*/ 229005 h 269776"/>
              <a:gd name="connsiteX10" fmla="*/ 212111 w 605969"/>
              <a:gd name="connsiteY10" fmla="*/ 212336 h 269776"/>
              <a:gd name="connsiteX11" fmla="*/ 181155 w 605969"/>
              <a:gd name="connsiteY11" fmla="*/ 198049 h 269776"/>
              <a:gd name="connsiteX12" fmla="*/ 159724 w 605969"/>
              <a:gd name="connsiteY12" fmla="*/ 200430 h 269776"/>
              <a:gd name="connsiteX13" fmla="*/ 143055 w 605969"/>
              <a:gd name="connsiteY13" fmla="*/ 221862 h 269776"/>
              <a:gd name="connsiteX14" fmla="*/ 124005 w 605969"/>
              <a:gd name="connsiteY14" fmla="*/ 240911 h 269776"/>
              <a:gd name="connsiteX15" fmla="*/ 107336 w 605969"/>
              <a:gd name="connsiteY15" fmla="*/ 269487 h 269776"/>
              <a:gd name="connsiteX16" fmla="*/ 83524 w 605969"/>
              <a:gd name="connsiteY16" fmla="*/ 221861 h 269776"/>
              <a:gd name="connsiteX17" fmla="*/ 54949 w 605969"/>
              <a:gd name="connsiteY17" fmla="*/ 186143 h 269776"/>
              <a:gd name="connsiteX18" fmla="*/ 28755 w 605969"/>
              <a:gd name="connsiteY18" fmla="*/ 159949 h 269776"/>
              <a:gd name="connsiteX19" fmla="*/ 180 w 605969"/>
              <a:gd name="connsiteY19" fmla="*/ 133755 h 269776"/>
              <a:gd name="connsiteX20" fmla="*/ 43042 w 605969"/>
              <a:gd name="connsiteY20" fmla="*/ 88511 h 269776"/>
              <a:gd name="connsiteX21" fmla="*/ 78761 w 605969"/>
              <a:gd name="connsiteY21" fmla="*/ 50411 h 269776"/>
              <a:gd name="connsiteX22" fmla="*/ 109717 w 605969"/>
              <a:gd name="connsiteY22" fmla="*/ 21836 h 269776"/>
              <a:gd name="connsiteX23" fmla="*/ 128767 w 605969"/>
              <a:gd name="connsiteY23" fmla="*/ 405 h 269776"/>
              <a:gd name="connsiteX24" fmla="*/ 145436 w 605969"/>
              <a:gd name="connsiteY24" fmla="*/ 40886 h 269776"/>
              <a:gd name="connsiteX25" fmla="*/ 166868 w 605969"/>
              <a:gd name="connsiteY25" fmla="*/ 74224 h 269776"/>
              <a:gd name="connsiteX26" fmla="*/ 188299 w 605969"/>
              <a:gd name="connsiteY26" fmla="*/ 100418 h 269776"/>
              <a:gd name="connsiteX27" fmla="*/ 209730 w 605969"/>
              <a:gd name="connsiteY27" fmla="*/ 117086 h 269776"/>
              <a:gd name="connsiteX28" fmla="*/ 250211 w 605969"/>
              <a:gd name="connsiteY28" fmla="*/ 138517 h 269776"/>
              <a:gd name="connsiteX29" fmla="*/ 300217 w 605969"/>
              <a:gd name="connsiteY29" fmla="*/ 155186 h 269776"/>
              <a:gd name="connsiteX30" fmla="*/ 366892 w 605969"/>
              <a:gd name="connsiteY30" fmla="*/ 155186 h 269776"/>
              <a:gd name="connsiteX31" fmla="*/ 433567 w 605969"/>
              <a:gd name="connsiteY31" fmla="*/ 143280 h 269776"/>
              <a:gd name="connsiteX32" fmla="*/ 497861 w 605969"/>
              <a:gd name="connsiteY32" fmla="*/ 131374 h 269776"/>
              <a:gd name="connsiteX33" fmla="*/ 593111 w 605969"/>
              <a:gd name="connsiteY33" fmla="*/ 107561 h 269776"/>
              <a:gd name="connsiteX0" fmla="*/ 593111 w 605969"/>
              <a:gd name="connsiteY0" fmla="*/ 107561 h 269878"/>
              <a:gd name="connsiteX1" fmla="*/ 605017 w 605969"/>
              <a:gd name="connsiteY1" fmla="*/ 176618 h 269878"/>
              <a:gd name="connsiteX2" fmla="*/ 593111 w 605969"/>
              <a:gd name="connsiteY2" fmla="*/ 209955 h 269878"/>
              <a:gd name="connsiteX3" fmla="*/ 564536 w 605969"/>
              <a:gd name="connsiteY3" fmla="*/ 236149 h 269878"/>
              <a:gd name="connsiteX4" fmla="*/ 514530 w 605969"/>
              <a:gd name="connsiteY4" fmla="*/ 248055 h 269878"/>
              <a:gd name="connsiteX5" fmla="*/ 450236 w 605969"/>
              <a:gd name="connsiteY5" fmla="*/ 252818 h 269878"/>
              <a:gd name="connsiteX6" fmla="*/ 388324 w 605969"/>
              <a:gd name="connsiteY6" fmla="*/ 255199 h 269878"/>
              <a:gd name="connsiteX7" fmla="*/ 335936 w 605969"/>
              <a:gd name="connsiteY7" fmla="*/ 250436 h 269878"/>
              <a:gd name="connsiteX8" fmla="*/ 297836 w 605969"/>
              <a:gd name="connsiteY8" fmla="*/ 243293 h 269878"/>
              <a:gd name="connsiteX9" fmla="*/ 250211 w 605969"/>
              <a:gd name="connsiteY9" fmla="*/ 229005 h 269878"/>
              <a:gd name="connsiteX10" fmla="*/ 212111 w 605969"/>
              <a:gd name="connsiteY10" fmla="*/ 212336 h 269878"/>
              <a:gd name="connsiteX11" fmla="*/ 181155 w 605969"/>
              <a:gd name="connsiteY11" fmla="*/ 198049 h 269878"/>
              <a:gd name="connsiteX12" fmla="*/ 159724 w 605969"/>
              <a:gd name="connsiteY12" fmla="*/ 200430 h 269878"/>
              <a:gd name="connsiteX13" fmla="*/ 143055 w 605969"/>
              <a:gd name="connsiteY13" fmla="*/ 221862 h 269878"/>
              <a:gd name="connsiteX14" fmla="*/ 126386 w 605969"/>
              <a:gd name="connsiteY14" fmla="*/ 243292 h 269878"/>
              <a:gd name="connsiteX15" fmla="*/ 107336 w 605969"/>
              <a:gd name="connsiteY15" fmla="*/ 269487 h 269878"/>
              <a:gd name="connsiteX16" fmla="*/ 83524 w 605969"/>
              <a:gd name="connsiteY16" fmla="*/ 221861 h 269878"/>
              <a:gd name="connsiteX17" fmla="*/ 54949 w 605969"/>
              <a:gd name="connsiteY17" fmla="*/ 186143 h 269878"/>
              <a:gd name="connsiteX18" fmla="*/ 28755 w 605969"/>
              <a:gd name="connsiteY18" fmla="*/ 159949 h 269878"/>
              <a:gd name="connsiteX19" fmla="*/ 180 w 605969"/>
              <a:gd name="connsiteY19" fmla="*/ 133755 h 269878"/>
              <a:gd name="connsiteX20" fmla="*/ 43042 w 605969"/>
              <a:gd name="connsiteY20" fmla="*/ 88511 h 269878"/>
              <a:gd name="connsiteX21" fmla="*/ 78761 w 605969"/>
              <a:gd name="connsiteY21" fmla="*/ 50411 h 269878"/>
              <a:gd name="connsiteX22" fmla="*/ 109717 w 605969"/>
              <a:gd name="connsiteY22" fmla="*/ 21836 h 269878"/>
              <a:gd name="connsiteX23" fmla="*/ 128767 w 605969"/>
              <a:gd name="connsiteY23" fmla="*/ 405 h 269878"/>
              <a:gd name="connsiteX24" fmla="*/ 145436 w 605969"/>
              <a:gd name="connsiteY24" fmla="*/ 40886 h 269878"/>
              <a:gd name="connsiteX25" fmla="*/ 166868 w 605969"/>
              <a:gd name="connsiteY25" fmla="*/ 74224 h 269878"/>
              <a:gd name="connsiteX26" fmla="*/ 188299 w 605969"/>
              <a:gd name="connsiteY26" fmla="*/ 100418 h 269878"/>
              <a:gd name="connsiteX27" fmla="*/ 209730 w 605969"/>
              <a:gd name="connsiteY27" fmla="*/ 117086 h 269878"/>
              <a:gd name="connsiteX28" fmla="*/ 250211 w 605969"/>
              <a:gd name="connsiteY28" fmla="*/ 138517 h 269878"/>
              <a:gd name="connsiteX29" fmla="*/ 300217 w 605969"/>
              <a:gd name="connsiteY29" fmla="*/ 155186 h 269878"/>
              <a:gd name="connsiteX30" fmla="*/ 366892 w 605969"/>
              <a:gd name="connsiteY30" fmla="*/ 155186 h 269878"/>
              <a:gd name="connsiteX31" fmla="*/ 433567 w 605969"/>
              <a:gd name="connsiteY31" fmla="*/ 143280 h 269878"/>
              <a:gd name="connsiteX32" fmla="*/ 497861 w 605969"/>
              <a:gd name="connsiteY32" fmla="*/ 131374 h 269878"/>
              <a:gd name="connsiteX33" fmla="*/ 593111 w 605969"/>
              <a:gd name="connsiteY33" fmla="*/ 107561 h 269878"/>
              <a:gd name="connsiteX0" fmla="*/ 593111 w 605969"/>
              <a:gd name="connsiteY0" fmla="*/ 107561 h 269884"/>
              <a:gd name="connsiteX1" fmla="*/ 605017 w 605969"/>
              <a:gd name="connsiteY1" fmla="*/ 176618 h 269884"/>
              <a:gd name="connsiteX2" fmla="*/ 593111 w 605969"/>
              <a:gd name="connsiteY2" fmla="*/ 209955 h 269884"/>
              <a:gd name="connsiteX3" fmla="*/ 564536 w 605969"/>
              <a:gd name="connsiteY3" fmla="*/ 236149 h 269884"/>
              <a:gd name="connsiteX4" fmla="*/ 514530 w 605969"/>
              <a:gd name="connsiteY4" fmla="*/ 248055 h 269884"/>
              <a:gd name="connsiteX5" fmla="*/ 450236 w 605969"/>
              <a:gd name="connsiteY5" fmla="*/ 252818 h 269884"/>
              <a:gd name="connsiteX6" fmla="*/ 388324 w 605969"/>
              <a:gd name="connsiteY6" fmla="*/ 255199 h 269884"/>
              <a:gd name="connsiteX7" fmla="*/ 335936 w 605969"/>
              <a:gd name="connsiteY7" fmla="*/ 250436 h 269884"/>
              <a:gd name="connsiteX8" fmla="*/ 297836 w 605969"/>
              <a:gd name="connsiteY8" fmla="*/ 243293 h 269884"/>
              <a:gd name="connsiteX9" fmla="*/ 250211 w 605969"/>
              <a:gd name="connsiteY9" fmla="*/ 229005 h 269884"/>
              <a:gd name="connsiteX10" fmla="*/ 212111 w 605969"/>
              <a:gd name="connsiteY10" fmla="*/ 212336 h 269884"/>
              <a:gd name="connsiteX11" fmla="*/ 181155 w 605969"/>
              <a:gd name="connsiteY11" fmla="*/ 198049 h 269884"/>
              <a:gd name="connsiteX12" fmla="*/ 159724 w 605969"/>
              <a:gd name="connsiteY12" fmla="*/ 200430 h 269884"/>
              <a:gd name="connsiteX13" fmla="*/ 140674 w 605969"/>
              <a:gd name="connsiteY13" fmla="*/ 219481 h 269884"/>
              <a:gd name="connsiteX14" fmla="*/ 126386 w 605969"/>
              <a:gd name="connsiteY14" fmla="*/ 243292 h 269884"/>
              <a:gd name="connsiteX15" fmla="*/ 107336 w 605969"/>
              <a:gd name="connsiteY15" fmla="*/ 269487 h 269884"/>
              <a:gd name="connsiteX16" fmla="*/ 83524 w 605969"/>
              <a:gd name="connsiteY16" fmla="*/ 221861 h 269884"/>
              <a:gd name="connsiteX17" fmla="*/ 54949 w 605969"/>
              <a:gd name="connsiteY17" fmla="*/ 186143 h 269884"/>
              <a:gd name="connsiteX18" fmla="*/ 28755 w 605969"/>
              <a:gd name="connsiteY18" fmla="*/ 159949 h 269884"/>
              <a:gd name="connsiteX19" fmla="*/ 180 w 605969"/>
              <a:gd name="connsiteY19" fmla="*/ 133755 h 269884"/>
              <a:gd name="connsiteX20" fmla="*/ 43042 w 605969"/>
              <a:gd name="connsiteY20" fmla="*/ 88511 h 269884"/>
              <a:gd name="connsiteX21" fmla="*/ 78761 w 605969"/>
              <a:gd name="connsiteY21" fmla="*/ 50411 h 269884"/>
              <a:gd name="connsiteX22" fmla="*/ 109717 w 605969"/>
              <a:gd name="connsiteY22" fmla="*/ 21836 h 269884"/>
              <a:gd name="connsiteX23" fmla="*/ 128767 w 605969"/>
              <a:gd name="connsiteY23" fmla="*/ 405 h 269884"/>
              <a:gd name="connsiteX24" fmla="*/ 145436 w 605969"/>
              <a:gd name="connsiteY24" fmla="*/ 40886 h 269884"/>
              <a:gd name="connsiteX25" fmla="*/ 166868 w 605969"/>
              <a:gd name="connsiteY25" fmla="*/ 74224 h 269884"/>
              <a:gd name="connsiteX26" fmla="*/ 188299 w 605969"/>
              <a:gd name="connsiteY26" fmla="*/ 100418 h 269884"/>
              <a:gd name="connsiteX27" fmla="*/ 209730 w 605969"/>
              <a:gd name="connsiteY27" fmla="*/ 117086 h 269884"/>
              <a:gd name="connsiteX28" fmla="*/ 250211 w 605969"/>
              <a:gd name="connsiteY28" fmla="*/ 138517 h 269884"/>
              <a:gd name="connsiteX29" fmla="*/ 300217 w 605969"/>
              <a:gd name="connsiteY29" fmla="*/ 155186 h 269884"/>
              <a:gd name="connsiteX30" fmla="*/ 366892 w 605969"/>
              <a:gd name="connsiteY30" fmla="*/ 155186 h 269884"/>
              <a:gd name="connsiteX31" fmla="*/ 433567 w 605969"/>
              <a:gd name="connsiteY31" fmla="*/ 143280 h 269884"/>
              <a:gd name="connsiteX32" fmla="*/ 497861 w 605969"/>
              <a:gd name="connsiteY32" fmla="*/ 131374 h 269884"/>
              <a:gd name="connsiteX33" fmla="*/ 593111 w 605969"/>
              <a:gd name="connsiteY33" fmla="*/ 107561 h 269884"/>
              <a:gd name="connsiteX0" fmla="*/ 593111 w 605969"/>
              <a:gd name="connsiteY0" fmla="*/ 107561 h 269884"/>
              <a:gd name="connsiteX1" fmla="*/ 605017 w 605969"/>
              <a:gd name="connsiteY1" fmla="*/ 176618 h 269884"/>
              <a:gd name="connsiteX2" fmla="*/ 593111 w 605969"/>
              <a:gd name="connsiteY2" fmla="*/ 209955 h 269884"/>
              <a:gd name="connsiteX3" fmla="*/ 564536 w 605969"/>
              <a:gd name="connsiteY3" fmla="*/ 236149 h 269884"/>
              <a:gd name="connsiteX4" fmla="*/ 514530 w 605969"/>
              <a:gd name="connsiteY4" fmla="*/ 248055 h 269884"/>
              <a:gd name="connsiteX5" fmla="*/ 450236 w 605969"/>
              <a:gd name="connsiteY5" fmla="*/ 252818 h 269884"/>
              <a:gd name="connsiteX6" fmla="*/ 388324 w 605969"/>
              <a:gd name="connsiteY6" fmla="*/ 255199 h 269884"/>
              <a:gd name="connsiteX7" fmla="*/ 335936 w 605969"/>
              <a:gd name="connsiteY7" fmla="*/ 250436 h 269884"/>
              <a:gd name="connsiteX8" fmla="*/ 297836 w 605969"/>
              <a:gd name="connsiteY8" fmla="*/ 243293 h 269884"/>
              <a:gd name="connsiteX9" fmla="*/ 250211 w 605969"/>
              <a:gd name="connsiteY9" fmla="*/ 229005 h 269884"/>
              <a:gd name="connsiteX10" fmla="*/ 212111 w 605969"/>
              <a:gd name="connsiteY10" fmla="*/ 212336 h 269884"/>
              <a:gd name="connsiteX11" fmla="*/ 181155 w 605969"/>
              <a:gd name="connsiteY11" fmla="*/ 198049 h 269884"/>
              <a:gd name="connsiteX12" fmla="*/ 159724 w 605969"/>
              <a:gd name="connsiteY12" fmla="*/ 200430 h 269884"/>
              <a:gd name="connsiteX13" fmla="*/ 140674 w 605969"/>
              <a:gd name="connsiteY13" fmla="*/ 219481 h 269884"/>
              <a:gd name="connsiteX14" fmla="*/ 126386 w 605969"/>
              <a:gd name="connsiteY14" fmla="*/ 243292 h 269884"/>
              <a:gd name="connsiteX15" fmla="*/ 107336 w 605969"/>
              <a:gd name="connsiteY15" fmla="*/ 269487 h 269884"/>
              <a:gd name="connsiteX16" fmla="*/ 83524 w 605969"/>
              <a:gd name="connsiteY16" fmla="*/ 221861 h 269884"/>
              <a:gd name="connsiteX17" fmla="*/ 54949 w 605969"/>
              <a:gd name="connsiteY17" fmla="*/ 186143 h 269884"/>
              <a:gd name="connsiteX18" fmla="*/ 28755 w 605969"/>
              <a:gd name="connsiteY18" fmla="*/ 159949 h 269884"/>
              <a:gd name="connsiteX19" fmla="*/ 180 w 605969"/>
              <a:gd name="connsiteY19" fmla="*/ 133755 h 269884"/>
              <a:gd name="connsiteX20" fmla="*/ 43042 w 605969"/>
              <a:gd name="connsiteY20" fmla="*/ 88511 h 269884"/>
              <a:gd name="connsiteX21" fmla="*/ 78761 w 605969"/>
              <a:gd name="connsiteY21" fmla="*/ 50411 h 269884"/>
              <a:gd name="connsiteX22" fmla="*/ 109717 w 605969"/>
              <a:gd name="connsiteY22" fmla="*/ 21836 h 269884"/>
              <a:gd name="connsiteX23" fmla="*/ 128767 w 605969"/>
              <a:gd name="connsiteY23" fmla="*/ 405 h 269884"/>
              <a:gd name="connsiteX24" fmla="*/ 145436 w 605969"/>
              <a:gd name="connsiteY24" fmla="*/ 40886 h 269884"/>
              <a:gd name="connsiteX25" fmla="*/ 162105 w 605969"/>
              <a:gd name="connsiteY25" fmla="*/ 74224 h 269884"/>
              <a:gd name="connsiteX26" fmla="*/ 188299 w 605969"/>
              <a:gd name="connsiteY26" fmla="*/ 100418 h 269884"/>
              <a:gd name="connsiteX27" fmla="*/ 209730 w 605969"/>
              <a:gd name="connsiteY27" fmla="*/ 117086 h 269884"/>
              <a:gd name="connsiteX28" fmla="*/ 250211 w 605969"/>
              <a:gd name="connsiteY28" fmla="*/ 138517 h 269884"/>
              <a:gd name="connsiteX29" fmla="*/ 300217 w 605969"/>
              <a:gd name="connsiteY29" fmla="*/ 155186 h 269884"/>
              <a:gd name="connsiteX30" fmla="*/ 366892 w 605969"/>
              <a:gd name="connsiteY30" fmla="*/ 155186 h 269884"/>
              <a:gd name="connsiteX31" fmla="*/ 433567 w 605969"/>
              <a:gd name="connsiteY31" fmla="*/ 143280 h 269884"/>
              <a:gd name="connsiteX32" fmla="*/ 497861 w 605969"/>
              <a:gd name="connsiteY32" fmla="*/ 131374 h 269884"/>
              <a:gd name="connsiteX33" fmla="*/ 593111 w 605969"/>
              <a:gd name="connsiteY33" fmla="*/ 107561 h 26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5969" h="269884">
                <a:moveTo>
                  <a:pt x="593111" y="107561"/>
                </a:moveTo>
                <a:cubicBezTo>
                  <a:pt x="610970" y="115102"/>
                  <a:pt x="605017" y="159552"/>
                  <a:pt x="605017" y="176618"/>
                </a:cubicBezTo>
                <a:cubicBezTo>
                  <a:pt x="605017" y="193684"/>
                  <a:pt x="599858" y="200033"/>
                  <a:pt x="593111" y="209955"/>
                </a:cubicBezTo>
                <a:cubicBezTo>
                  <a:pt x="586364" y="219877"/>
                  <a:pt x="577633" y="229799"/>
                  <a:pt x="564536" y="236149"/>
                </a:cubicBezTo>
                <a:cubicBezTo>
                  <a:pt x="551439" y="242499"/>
                  <a:pt x="533580" y="245277"/>
                  <a:pt x="514530" y="248055"/>
                </a:cubicBezTo>
                <a:cubicBezTo>
                  <a:pt x="495480" y="250833"/>
                  <a:pt x="471270" y="251627"/>
                  <a:pt x="450236" y="252818"/>
                </a:cubicBezTo>
                <a:cubicBezTo>
                  <a:pt x="429202" y="254009"/>
                  <a:pt x="407374" y="255596"/>
                  <a:pt x="388324" y="255199"/>
                </a:cubicBezTo>
                <a:cubicBezTo>
                  <a:pt x="369274" y="254802"/>
                  <a:pt x="351017" y="252420"/>
                  <a:pt x="335936" y="250436"/>
                </a:cubicBezTo>
                <a:cubicBezTo>
                  <a:pt x="320855" y="248452"/>
                  <a:pt x="312123" y="246865"/>
                  <a:pt x="297836" y="243293"/>
                </a:cubicBezTo>
                <a:cubicBezTo>
                  <a:pt x="283549" y="239721"/>
                  <a:pt x="264498" y="234164"/>
                  <a:pt x="250211" y="229005"/>
                </a:cubicBezTo>
                <a:cubicBezTo>
                  <a:pt x="235924" y="223846"/>
                  <a:pt x="223620" y="217495"/>
                  <a:pt x="212111" y="212336"/>
                </a:cubicBezTo>
                <a:cubicBezTo>
                  <a:pt x="200602" y="207177"/>
                  <a:pt x="189886" y="200033"/>
                  <a:pt x="181155" y="198049"/>
                </a:cubicBezTo>
                <a:cubicBezTo>
                  <a:pt x="172424" y="196065"/>
                  <a:pt x="166471" y="196858"/>
                  <a:pt x="159724" y="200430"/>
                </a:cubicBezTo>
                <a:cubicBezTo>
                  <a:pt x="152977" y="204002"/>
                  <a:pt x="146230" y="212337"/>
                  <a:pt x="140674" y="219481"/>
                </a:cubicBezTo>
                <a:cubicBezTo>
                  <a:pt x="135118" y="226625"/>
                  <a:pt x="131942" y="234958"/>
                  <a:pt x="126386" y="243292"/>
                </a:cubicBezTo>
                <a:cubicBezTo>
                  <a:pt x="120830" y="251626"/>
                  <a:pt x="114480" y="273059"/>
                  <a:pt x="107336" y="269487"/>
                </a:cubicBezTo>
                <a:cubicBezTo>
                  <a:pt x="100192" y="265915"/>
                  <a:pt x="92255" y="235752"/>
                  <a:pt x="83524" y="221861"/>
                </a:cubicBezTo>
                <a:cubicBezTo>
                  <a:pt x="74793" y="207970"/>
                  <a:pt x="64077" y="196462"/>
                  <a:pt x="54949" y="186143"/>
                </a:cubicBezTo>
                <a:cubicBezTo>
                  <a:pt x="45821" y="175824"/>
                  <a:pt x="37883" y="168680"/>
                  <a:pt x="28755" y="159949"/>
                </a:cubicBezTo>
                <a:cubicBezTo>
                  <a:pt x="19627" y="151218"/>
                  <a:pt x="-2201" y="145661"/>
                  <a:pt x="180" y="133755"/>
                </a:cubicBezTo>
                <a:cubicBezTo>
                  <a:pt x="2561" y="121849"/>
                  <a:pt x="29945" y="102402"/>
                  <a:pt x="43042" y="88511"/>
                </a:cubicBezTo>
                <a:cubicBezTo>
                  <a:pt x="56139" y="74620"/>
                  <a:pt x="67649" y="61523"/>
                  <a:pt x="78761" y="50411"/>
                </a:cubicBezTo>
                <a:cubicBezTo>
                  <a:pt x="89873" y="39299"/>
                  <a:pt x="101383" y="30170"/>
                  <a:pt x="109717" y="21836"/>
                </a:cubicBezTo>
                <a:cubicBezTo>
                  <a:pt x="118051" y="13502"/>
                  <a:pt x="122814" y="-2770"/>
                  <a:pt x="128767" y="405"/>
                </a:cubicBezTo>
                <a:cubicBezTo>
                  <a:pt x="134720" y="3580"/>
                  <a:pt x="139880" y="28583"/>
                  <a:pt x="145436" y="40886"/>
                </a:cubicBezTo>
                <a:cubicBezTo>
                  <a:pt x="150992" y="53189"/>
                  <a:pt x="154961" y="64302"/>
                  <a:pt x="162105" y="74224"/>
                </a:cubicBezTo>
                <a:cubicBezTo>
                  <a:pt x="169249" y="84146"/>
                  <a:pt x="180362" y="93274"/>
                  <a:pt x="188299" y="100418"/>
                </a:cubicBezTo>
                <a:cubicBezTo>
                  <a:pt x="196236" y="107562"/>
                  <a:pt x="199411" y="110736"/>
                  <a:pt x="209730" y="117086"/>
                </a:cubicBezTo>
                <a:cubicBezTo>
                  <a:pt x="220049" y="123436"/>
                  <a:pt x="235130" y="132167"/>
                  <a:pt x="250211" y="138517"/>
                </a:cubicBezTo>
                <a:cubicBezTo>
                  <a:pt x="265292" y="144867"/>
                  <a:pt x="280770" y="152408"/>
                  <a:pt x="300217" y="155186"/>
                </a:cubicBezTo>
                <a:cubicBezTo>
                  <a:pt x="319664" y="157964"/>
                  <a:pt x="344667" y="157170"/>
                  <a:pt x="366892" y="155186"/>
                </a:cubicBezTo>
                <a:cubicBezTo>
                  <a:pt x="389117" y="153202"/>
                  <a:pt x="411739" y="147249"/>
                  <a:pt x="433567" y="143280"/>
                </a:cubicBezTo>
                <a:cubicBezTo>
                  <a:pt x="455395" y="139311"/>
                  <a:pt x="471270" y="137327"/>
                  <a:pt x="497861" y="131374"/>
                </a:cubicBezTo>
                <a:cubicBezTo>
                  <a:pt x="524452" y="125421"/>
                  <a:pt x="575252" y="100020"/>
                  <a:pt x="593111" y="107561"/>
                </a:cubicBezTo>
                <a:close/>
              </a:path>
            </a:pathLst>
          </a:cu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a:off x="7293769" y="3698081"/>
            <a:ext cx="302467" cy="196352"/>
          </a:xfrm>
          <a:custGeom>
            <a:avLst/>
            <a:gdLst>
              <a:gd name="connsiteX0" fmla="*/ 269081 w 297843"/>
              <a:gd name="connsiteY0" fmla="*/ 9525 h 196352"/>
              <a:gd name="connsiteX1" fmla="*/ 197644 w 297843"/>
              <a:gd name="connsiteY1" fmla="*/ 0 h 196352"/>
              <a:gd name="connsiteX2" fmla="*/ 150019 w 297843"/>
              <a:gd name="connsiteY2" fmla="*/ 9525 h 196352"/>
              <a:gd name="connsiteX3" fmla="*/ 104775 w 297843"/>
              <a:gd name="connsiteY3" fmla="*/ 14288 h 196352"/>
              <a:gd name="connsiteX4" fmla="*/ 61912 w 297843"/>
              <a:gd name="connsiteY4" fmla="*/ 11907 h 196352"/>
              <a:gd name="connsiteX5" fmla="*/ 23812 w 297843"/>
              <a:gd name="connsiteY5" fmla="*/ 9525 h 196352"/>
              <a:gd name="connsiteX6" fmla="*/ 0 w 297843"/>
              <a:gd name="connsiteY6" fmla="*/ 26194 h 196352"/>
              <a:gd name="connsiteX7" fmla="*/ 23812 w 297843"/>
              <a:gd name="connsiteY7" fmla="*/ 54769 h 196352"/>
              <a:gd name="connsiteX8" fmla="*/ 69056 w 297843"/>
              <a:gd name="connsiteY8" fmla="*/ 97632 h 196352"/>
              <a:gd name="connsiteX9" fmla="*/ 107156 w 297843"/>
              <a:gd name="connsiteY9" fmla="*/ 119063 h 196352"/>
              <a:gd name="connsiteX10" fmla="*/ 152400 w 297843"/>
              <a:gd name="connsiteY10" fmla="*/ 145257 h 196352"/>
              <a:gd name="connsiteX11" fmla="*/ 185737 w 297843"/>
              <a:gd name="connsiteY11" fmla="*/ 166688 h 196352"/>
              <a:gd name="connsiteX12" fmla="*/ 211931 w 297843"/>
              <a:gd name="connsiteY12" fmla="*/ 188119 h 196352"/>
              <a:gd name="connsiteX13" fmla="*/ 235744 w 297843"/>
              <a:gd name="connsiteY13" fmla="*/ 195263 h 196352"/>
              <a:gd name="connsiteX14" fmla="*/ 269081 w 297843"/>
              <a:gd name="connsiteY14" fmla="*/ 166688 h 196352"/>
              <a:gd name="connsiteX15" fmla="*/ 292894 w 297843"/>
              <a:gd name="connsiteY15" fmla="*/ 130969 h 196352"/>
              <a:gd name="connsiteX16" fmla="*/ 297656 w 297843"/>
              <a:gd name="connsiteY16" fmla="*/ 92869 h 196352"/>
              <a:gd name="connsiteX17" fmla="*/ 295275 w 297843"/>
              <a:gd name="connsiteY17" fmla="*/ 52388 h 196352"/>
              <a:gd name="connsiteX18" fmla="*/ 269081 w 297843"/>
              <a:gd name="connsiteY18" fmla="*/ 9525 h 196352"/>
              <a:gd name="connsiteX0" fmla="*/ 269081 w 297843"/>
              <a:gd name="connsiteY0" fmla="*/ 9525 h 196352"/>
              <a:gd name="connsiteX1" fmla="*/ 197644 w 297843"/>
              <a:gd name="connsiteY1" fmla="*/ 0 h 196352"/>
              <a:gd name="connsiteX2" fmla="*/ 150019 w 297843"/>
              <a:gd name="connsiteY2" fmla="*/ 9525 h 196352"/>
              <a:gd name="connsiteX3" fmla="*/ 104775 w 297843"/>
              <a:gd name="connsiteY3" fmla="*/ 14288 h 196352"/>
              <a:gd name="connsiteX4" fmla="*/ 61912 w 297843"/>
              <a:gd name="connsiteY4" fmla="*/ 11907 h 196352"/>
              <a:gd name="connsiteX5" fmla="*/ 23812 w 297843"/>
              <a:gd name="connsiteY5" fmla="*/ 9525 h 196352"/>
              <a:gd name="connsiteX6" fmla="*/ 0 w 297843"/>
              <a:gd name="connsiteY6" fmla="*/ 26194 h 196352"/>
              <a:gd name="connsiteX7" fmla="*/ 23812 w 297843"/>
              <a:gd name="connsiteY7" fmla="*/ 54769 h 196352"/>
              <a:gd name="connsiteX8" fmla="*/ 69056 w 297843"/>
              <a:gd name="connsiteY8" fmla="*/ 95250 h 196352"/>
              <a:gd name="connsiteX9" fmla="*/ 107156 w 297843"/>
              <a:gd name="connsiteY9" fmla="*/ 119063 h 196352"/>
              <a:gd name="connsiteX10" fmla="*/ 152400 w 297843"/>
              <a:gd name="connsiteY10" fmla="*/ 145257 h 196352"/>
              <a:gd name="connsiteX11" fmla="*/ 185737 w 297843"/>
              <a:gd name="connsiteY11" fmla="*/ 166688 h 196352"/>
              <a:gd name="connsiteX12" fmla="*/ 211931 w 297843"/>
              <a:gd name="connsiteY12" fmla="*/ 188119 h 196352"/>
              <a:gd name="connsiteX13" fmla="*/ 235744 w 297843"/>
              <a:gd name="connsiteY13" fmla="*/ 195263 h 196352"/>
              <a:gd name="connsiteX14" fmla="*/ 269081 w 297843"/>
              <a:gd name="connsiteY14" fmla="*/ 166688 h 196352"/>
              <a:gd name="connsiteX15" fmla="*/ 292894 w 297843"/>
              <a:gd name="connsiteY15" fmla="*/ 130969 h 196352"/>
              <a:gd name="connsiteX16" fmla="*/ 297656 w 297843"/>
              <a:gd name="connsiteY16" fmla="*/ 92869 h 196352"/>
              <a:gd name="connsiteX17" fmla="*/ 295275 w 297843"/>
              <a:gd name="connsiteY17" fmla="*/ 52388 h 196352"/>
              <a:gd name="connsiteX18" fmla="*/ 269081 w 297843"/>
              <a:gd name="connsiteY18" fmla="*/ 9525 h 196352"/>
              <a:gd name="connsiteX0" fmla="*/ 269081 w 302467"/>
              <a:gd name="connsiteY0" fmla="*/ 9525 h 196352"/>
              <a:gd name="connsiteX1" fmla="*/ 197644 w 302467"/>
              <a:gd name="connsiteY1" fmla="*/ 0 h 196352"/>
              <a:gd name="connsiteX2" fmla="*/ 150019 w 302467"/>
              <a:gd name="connsiteY2" fmla="*/ 9525 h 196352"/>
              <a:gd name="connsiteX3" fmla="*/ 104775 w 302467"/>
              <a:gd name="connsiteY3" fmla="*/ 14288 h 196352"/>
              <a:gd name="connsiteX4" fmla="*/ 61912 w 302467"/>
              <a:gd name="connsiteY4" fmla="*/ 11907 h 196352"/>
              <a:gd name="connsiteX5" fmla="*/ 23812 w 302467"/>
              <a:gd name="connsiteY5" fmla="*/ 9525 h 196352"/>
              <a:gd name="connsiteX6" fmla="*/ 0 w 302467"/>
              <a:gd name="connsiteY6" fmla="*/ 26194 h 196352"/>
              <a:gd name="connsiteX7" fmla="*/ 23812 w 302467"/>
              <a:gd name="connsiteY7" fmla="*/ 54769 h 196352"/>
              <a:gd name="connsiteX8" fmla="*/ 69056 w 302467"/>
              <a:gd name="connsiteY8" fmla="*/ 95250 h 196352"/>
              <a:gd name="connsiteX9" fmla="*/ 107156 w 302467"/>
              <a:gd name="connsiteY9" fmla="*/ 119063 h 196352"/>
              <a:gd name="connsiteX10" fmla="*/ 152400 w 302467"/>
              <a:gd name="connsiteY10" fmla="*/ 145257 h 196352"/>
              <a:gd name="connsiteX11" fmla="*/ 185737 w 302467"/>
              <a:gd name="connsiteY11" fmla="*/ 166688 h 196352"/>
              <a:gd name="connsiteX12" fmla="*/ 211931 w 302467"/>
              <a:gd name="connsiteY12" fmla="*/ 188119 h 196352"/>
              <a:gd name="connsiteX13" fmla="*/ 235744 w 302467"/>
              <a:gd name="connsiteY13" fmla="*/ 195263 h 196352"/>
              <a:gd name="connsiteX14" fmla="*/ 269081 w 302467"/>
              <a:gd name="connsiteY14" fmla="*/ 166688 h 196352"/>
              <a:gd name="connsiteX15" fmla="*/ 292894 w 302467"/>
              <a:gd name="connsiteY15" fmla="*/ 130969 h 196352"/>
              <a:gd name="connsiteX16" fmla="*/ 302419 w 302467"/>
              <a:gd name="connsiteY16" fmla="*/ 92869 h 196352"/>
              <a:gd name="connsiteX17" fmla="*/ 295275 w 302467"/>
              <a:gd name="connsiteY17" fmla="*/ 52388 h 196352"/>
              <a:gd name="connsiteX18" fmla="*/ 269081 w 302467"/>
              <a:gd name="connsiteY18" fmla="*/ 9525 h 196352"/>
              <a:gd name="connsiteX0" fmla="*/ 269081 w 302467"/>
              <a:gd name="connsiteY0" fmla="*/ 9525 h 196352"/>
              <a:gd name="connsiteX1" fmla="*/ 197644 w 302467"/>
              <a:gd name="connsiteY1" fmla="*/ 0 h 196352"/>
              <a:gd name="connsiteX2" fmla="*/ 150019 w 302467"/>
              <a:gd name="connsiteY2" fmla="*/ 9525 h 196352"/>
              <a:gd name="connsiteX3" fmla="*/ 104775 w 302467"/>
              <a:gd name="connsiteY3" fmla="*/ 14288 h 196352"/>
              <a:gd name="connsiteX4" fmla="*/ 61912 w 302467"/>
              <a:gd name="connsiteY4" fmla="*/ 11907 h 196352"/>
              <a:gd name="connsiteX5" fmla="*/ 23812 w 302467"/>
              <a:gd name="connsiteY5" fmla="*/ 9525 h 196352"/>
              <a:gd name="connsiteX6" fmla="*/ 0 w 302467"/>
              <a:gd name="connsiteY6" fmla="*/ 26194 h 196352"/>
              <a:gd name="connsiteX7" fmla="*/ 23812 w 302467"/>
              <a:gd name="connsiteY7" fmla="*/ 54769 h 196352"/>
              <a:gd name="connsiteX8" fmla="*/ 66675 w 302467"/>
              <a:gd name="connsiteY8" fmla="*/ 90488 h 196352"/>
              <a:gd name="connsiteX9" fmla="*/ 107156 w 302467"/>
              <a:gd name="connsiteY9" fmla="*/ 119063 h 196352"/>
              <a:gd name="connsiteX10" fmla="*/ 152400 w 302467"/>
              <a:gd name="connsiteY10" fmla="*/ 145257 h 196352"/>
              <a:gd name="connsiteX11" fmla="*/ 185737 w 302467"/>
              <a:gd name="connsiteY11" fmla="*/ 166688 h 196352"/>
              <a:gd name="connsiteX12" fmla="*/ 211931 w 302467"/>
              <a:gd name="connsiteY12" fmla="*/ 188119 h 196352"/>
              <a:gd name="connsiteX13" fmla="*/ 235744 w 302467"/>
              <a:gd name="connsiteY13" fmla="*/ 195263 h 196352"/>
              <a:gd name="connsiteX14" fmla="*/ 269081 w 302467"/>
              <a:gd name="connsiteY14" fmla="*/ 166688 h 196352"/>
              <a:gd name="connsiteX15" fmla="*/ 292894 w 302467"/>
              <a:gd name="connsiteY15" fmla="*/ 130969 h 196352"/>
              <a:gd name="connsiteX16" fmla="*/ 302419 w 302467"/>
              <a:gd name="connsiteY16" fmla="*/ 92869 h 196352"/>
              <a:gd name="connsiteX17" fmla="*/ 295275 w 302467"/>
              <a:gd name="connsiteY17" fmla="*/ 52388 h 196352"/>
              <a:gd name="connsiteX18" fmla="*/ 269081 w 302467"/>
              <a:gd name="connsiteY18" fmla="*/ 9525 h 196352"/>
              <a:gd name="connsiteX0" fmla="*/ 269081 w 302467"/>
              <a:gd name="connsiteY0" fmla="*/ 9525 h 196352"/>
              <a:gd name="connsiteX1" fmla="*/ 197644 w 302467"/>
              <a:gd name="connsiteY1" fmla="*/ 0 h 196352"/>
              <a:gd name="connsiteX2" fmla="*/ 150019 w 302467"/>
              <a:gd name="connsiteY2" fmla="*/ 9525 h 196352"/>
              <a:gd name="connsiteX3" fmla="*/ 104775 w 302467"/>
              <a:gd name="connsiteY3" fmla="*/ 14288 h 196352"/>
              <a:gd name="connsiteX4" fmla="*/ 61912 w 302467"/>
              <a:gd name="connsiteY4" fmla="*/ 11907 h 196352"/>
              <a:gd name="connsiteX5" fmla="*/ 23812 w 302467"/>
              <a:gd name="connsiteY5" fmla="*/ 9525 h 196352"/>
              <a:gd name="connsiteX6" fmla="*/ 0 w 302467"/>
              <a:gd name="connsiteY6" fmla="*/ 26194 h 196352"/>
              <a:gd name="connsiteX7" fmla="*/ 23812 w 302467"/>
              <a:gd name="connsiteY7" fmla="*/ 54769 h 196352"/>
              <a:gd name="connsiteX8" fmla="*/ 66675 w 302467"/>
              <a:gd name="connsiteY8" fmla="*/ 90488 h 196352"/>
              <a:gd name="connsiteX9" fmla="*/ 107156 w 302467"/>
              <a:gd name="connsiteY9" fmla="*/ 119063 h 196352"/>
              <a:gd name="connsiteX10" fmla="*/ 147638 w 302467"/>
              <a:gd name="connsiteY10" fmla="*/ 142876 h 196352"/>
              <a:gd name="connsiteX11" fmla="*/ 185737 w 302467"/>
              <a:gd name="connsiteY11" fmla="*/ 166688 h 196352"/>
              <a:gd name="connsiteX12" fmla="*/ 211931 w 302467"/>
              <a:gd name="connsiteY12" fmla="*/ 188119 h 196352"/>
              <a:gd name="connsiteX13" fmla="*/ 235744 w 302467"/>
              <a:gd name="connsiteY13" fmla="*/ 195263 h 196352"/>
              <a:gd name="connsiteX14" fmla="*/ 269081 w 302467"/>
              <a:gd name="connsiteY14" fmla="*/ 166688 h 196352"/>
              <a:gd name="connsiteX15" fmla="*/ 292894 w 302467"/>
              <a:gd name="connsiteY15" fmla="*/ 130969 h 196352"/>
              <a:gd name="connsiteX16" fmla="*/ 302419 w 302467"/>
              <a:gd name="connsiteY16" fmla="*/ 92869 h 196352"/>
              <a:gd name="connsiteX17" fmla="*/ 295275 w 302467"/>
              <a:gd name="connsiteY17" fmla="*/ 52388 h 196352"/>
              <a:gd name="connsiteX18" fmla="*/ 269081 w 302467"/>
              <a:gd name="connsiteY18" fmla="*/ 9525 h 196352"/>
              <a:gd name="connsiteX0" fmla="*/ 269081 w 302467"/>
              <a:gd name="connsiteY0" fmla="*/ 9525 h 196352"/>
              <a:gd name="connsiteX1" fmla="*/ 197644 w 302467"/>
              <a:gd name="connsiteY1" fmla="*/ 0 h 196352"/>
              <a:gd name="connsiteX2" fmla="*/ 150019 w 302467"/>
              <a:gd name="connsiteY2" fmla="*/ 9525 h 196352"/>
              <a:gd name="connsiteX3" fmla="*/ 104775 w 302467"/>
              <a:gd name="connsiteY3" fmla="*/ 14288 h 196352"/>
              <a:gd name="connsiteX4" fmla="*/ 61912 w 302467"/>
              <a:gd name="connsiteY4" fmla="*/ 11907 h 196352"/>
              <a:gd name="connsiteX5" fmla="*/ 23812 w 302467"/>
              <a:gd name="connsiteY5" fmla="*/ 9525 h 196352"/>
              <a:gd name="connsiteX6" fmla="*/ 0 w 302467"/>
              <a:gd name="connsiteY6" fmla="*/ 26194 h 196352"/>
              <a:gd name="connsiteX7" fmla="*/ 23812 w 302467"/>
              <a:gd name="connsiteY7" fmla="*/ 54769 h 196352"/>
              <a:gd name="connsiteX8" fmla="*/ 66675 w 302467"/>
              <a:gd name="connsiteY8" fmla="*/ 90488 h 196352"/>
              <a:gd name="connsiteX9" fmla="*/ 107156 w 302467"/>
              <a:gd name="connsiteY9" fmla="*/ 119063 h 196352"/>
              <a:gd name="connsiteX10" fmla="*/ 147638 w 302467"/>
              <a:gd name="connsiteY10" fmla="*/ 142876 h 196352"/>
              <a:gd name="connsiteX11" fmla="*/ 183356 w 302467"/>
              <a:gd name="connsiteY11" fmla="*/ 166688 h 196352"/>
              <a:gd name="connsiteX12" fmla="*/ 211931 w 302467"/>
              <a:gd name="connsiteY12" fmla="*/ 188119 h 196352"/>
              <a:gd name="connsiteX13" fmla="*/ 235744 w 302467"/>
              <a:gd name="connsiteY13" fmla="*/ 195263 h 196352"/>
              <a:gd name="connsiteX14" fmla="*/ 269081 w 302467"/>
              <a:gd name="connsiteY14" fmla="*/ 166688 h 196352"/>
              <a:gd name="connsiteX15" fmla="*/ 292894 w 302467"/>
              <a:gd name="connsiteY15" fmla="*/ 130969 h 196352"/>
              <a:gd name="connsiteX16" fmla="*/ 302419 w 302467"/>
              <a:gd name="connsiteY16" fmla="*/ 92869 h 196352"/>
              <a:gd name="connsiteX17" fmla="*/ 295275 w 302467"/>
              <a:gd name="connsiteY17" fmla="*/ 52388 h 196352"/>
              <a:gd name="connsiteX18" fmla="*/ 269081 w 302467"/>
              <a:gd name="connsiteY18" fmla="*/ 9525 h 19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2467" h="196352">
                <a:moveTo>
                  <a:pt x="269081" y="9525"/>
                </a:moveTo>
                <a:cubicBezTo>
                  <a:pt x="252809" y="794"/>
                  <a:pt x="217488" y="0"/>
                  <a:pt x="197644" y="0"/>
                </a:cubicBezTo>
                <a:cubicBezTo>
                  <a:pt x="177800" y="0"/>
                  <a:pt x="165497" y="7144"/>
                  <a:pt x="150019" y="9525"/>
                </a:cubicBezTo>
                <a:cubicBezTo>
                  <a:pt x="134541" y="11906"/>
                  <a:pt x="119459" y="13891"/>
                  <a:pt x="104775" y="14288"/>
                </a:cubicBezTo>
                <a:cubicBezTo>
                  <a:pt x="90091" y="14685"/>
                  <a:pt x="61912" y="11907"/>
                  <a:pt x="61912" y="11907"/>
                </a:cubicBezTo>
                <a:cubicBezTo>
                  <a:pt x="48418" y="11113"/>
                  <a:pt x="34131" y="7144"/>
                  <a:pt x="23812" y="9525"/>
                </a:cubicBezTo>
                <a:cubicBezTo>
                  <a:pt x="13493" y="11906"/>
                  <a:pt x="0" y="18653"/>
                  <a:pt x="0" y="26194"/>
                </a:cubicBezTo>
                <a:cubicBezTo>
                  <a:pt x="0" y="33735"/>
                  <a:pt x="12700" y="44053"/>
                  <a:pt x="23812" y="54769"/>
                </a:cubicBezTo>
                <a:cubicBezTo>
                  <a:pt x="34924" y="65485"/>
                  <a:pt x="52784" y="79772"/>
                  <a:pt x="66675" y="90488"/>
                </a:cubicBezTo>
                <a:cubicBezTo>
                  <a:pt x="80566" y="101204"/>
                  <a:pt x="93662" y="110332"/>
                  <a:pt x="107156" y="119063"/>
                </a:cubicBezTo>
                <a:cubicBezTo>
                  <a:pt x="120650" y="127794"/>
                  <a:pt x="134938" y="134939"/>
                  <a:pt x="147638" y="142876"/>
                </a:cubicBezTo>
                <a:cubicBezTo>
                  <a:pt x="160338" y="150813"/>
                  <a:pt x="172641" y="159148"/>
                  <a:pt x="183356" y="166688"/>
                </a:cubicBezTo>
                <a:cubicBezTo>
                  <a:pt x="194071" y="174228"/>
                  <a:pt x="203200" y="183357"/>
                  <a:pt x="211931" y="188119"/>
                </a:cubicBezTo>
                <a:cubicBezTo>
                  <a:pt x="220662" y="192881"/>
                  <a:pt x="226219" y="198835"/>
                  <a:pt x="235744" y="195263"/>
                </a:cubicBezTo>
                <a:cubicBezTo>
                  <a:pt x="245269" y="191691"/>
                  <a:pt x="259556" y="177404"/>
                  <a:pt x="269081" y="166688"/>
                </a:cubicBezTo>
                <a:cubicBezTo>
                  <a:pt x="278606" y="155972"/>
                  <a:pt x="287338" y="143272"/>
                  <a:pt x="292894" y="130969"/>
                </a:cubicBezTo>
                <a:cubicBezTo>
                  <a:pt x="298450" y="118666"/>
                  <a:pt x="302022" y="105966"/>
                  <a:pt x="302419" y="92869"/>
                </a:cubicBezTo>
                <a:cubicBezTo>
                  <a:pt x="302816" y="79772"/>
                  <a:pt x="300831" y="66279"/>
                  <a:pt x="295275" y="52388"/>
                </a:cubicBezTo>
                <a:cubicBezTo>
                  <a:pt x="289719" y="38497"/>
                  <a:pt x="285353" y="18256"/>
                  <a:pt x="269081" y="9525"/>
                </a:cubicBezTo>
                <a:close/>
              </a:path>
            </a:pathLst>
          </a:cu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圆角矩形 25"/>
          <p:cNvSpPr/>
          <p:nvPr/>
        </p:nvSpPr>
        <p:spPr>
          <a:xfrm>
            <a:off x="8044049" y="3226651"/>
            <a:ext cx="1440000" cy="540000"/>
          </a:xfrm>
          <a:prstGeom prst="roundRect">
            <a:avLst/>
          </a:prstGeom>
          <a:noFill/>
          <a:ln w="28575">
            <a:solidFill>
              <a:srgbClr val="339933"/>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zh-CN" altLang="en-US" sz="2400" dirty="0">
                <a:solidFill>
                  <a:srgbClr val="339933"/>
                </a:solidFill>
                <a:effectLst>
                  <a:outerShdw blurRad="38100" dist="38100" dir="2700000" algn="tl">
                    <a:srgbClr val="000000">
                      <a:alpha val="43137"/>
                    </a:srgbClr>
                  </a:outerShdw>
                </a:effectLst>
              </a:rPr>
              <a:t>催化基团</a:t>
            </a:r>
          </a:p>
        </p:txBody>
      </p:sp>
      <p:cxnSp>
        <p:nvCxnSpPr>
          <p:cNvPr id="27" name="直接箭头连接符 26"/>
          <p:cNvCxnSpPr/>
          <p:nvPr/>
        </p:nvCxnSpPr>
        <p:spPr>
          <a:xfrm flipH="1">
            <a:off x="7188993" y="3496651"/>
            <a:ext cx="864000" cy="0"/>
          </a:xfrm>
          <a:prstGeom prst="straightConnector1">
            <a:avLst/>
          </a:prstGeom>
          <a:ln w="28575">
            <a:solidFill>
              <a:srgbClr val="339933"/>
            </a:solidFill>
            <a:tailEnd type="triangle"/>
          </a:ln>
        </p:spPr>
        <p:style>
          <a:lnRef idx="1">
            <a:schemeClr val="accent1"/>
          </a:lnRef>
          <a:fillRef idx="0">
            <a:schemeClr val="accent1"/>
          </a:fillRef>
          <a:effectRef idx="0">
            <a:schemeClr val="accent1"/>
          </a:effectRef>
          <a:fontRef idx="minor">
            <a:schemeClr val="tx1"/>
          </a:fontRef>
        </p:style>
      </p:cxnSp>
      <p:sp>
        <p:nvSpPr>
          <p:cNvPr id="30" name="圆角矩形 29"/>
          <p:cNvSpPr/>
          <p:nvPr/>
        </p:nvSpPr>
        <p:spPr>
          <a:xfrm>
            <a:off x="2394952" y="5396810"/>
            <a:ext cx="1440000" cy="540000"/>
          </a:xfrm>
          <a:prstGeom prst="roundRect">
            <a:avLst/>
          </a:pr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zh-CN" altLang="en-US" sz="2400" dirty="0">
                <a:solidFill>
                  <a:srgbClr val="0070C0"/>
                </a:solidFill>
                <a:effectLst>
                  <a:outerShdw blurRad="38100" dist="38100" dir="2700000" algn="tl">
                    <a:srgbClr val="000000">
                      <a:alpha val="43137"/>
                    </a:srgbClr>
                  </a:outerShdw>
                </a:effectLst>
              </a:rPr>
              <a:t>结合基团</a:t>
            </a:r>
          </a:p>
        </p:txBody>
      </p:sp>
      <p:cxnSp>
        <p:nvCxnSpPr>
          <p:cNvPr id="31" name="直接箭头连接符 30"/>
          <p:cNvCxnSpPr/>
          <p:nvPr/>
        </p:nvCxnSpPr>
        <p:spPr>
          <a:xfrm flipV="1">
            <a:off x="3787327" y="3930620"/>
            <a:ext cx="2456921" cy="1466190"/>
          </a:xfrm>
          <a:prstGeom prst="straightConnector1">
            <a:avLst/>
          </a:prstGeom>
          <a:ln w="28575">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33" name="任意多边形 32"/>
          <p:cNvSpPr/>
          <p:nvPr/>
        </p:nvSpPr>
        <p:spPr>
          <a:xfrm rot="21128024">
            <a:off x="6189840" y="2507164"/>
            <a:ext cx="911343" cy="497190"/>
          </a:xfrm>
          <a:custGeom>
            <a:avLst/>
            <a:gdLst>
              <a:gd name="connsiteX0" fmla="*/ 531080 w 911343"/>
              <a:gd name="connsiteY0" fmla="*/ 4460 h 497190"/>
              <a:gd name="connsiteX1" fmla="*/ 887262 w 911343"/>
              <a:gd name="connsiteY1" fmla="*/ 261967 h 497190"/>
              <a:gd name="connsiteX2" fmla="*/ 911343 w 911343"/>
              <a:gd name="connsiteY2" fmla="*/ 325947 h 497190"/>
              <a:gd name="connsiteX3" fmla="*/ 804227 w 911343"/>
              <a:gd name="connsiteY3" fmla="*/ 359428 h 497190"/>
              <a:gd name="connsiteX4" fmla="*/ 784842 w 911343"/>
              <a:gd name="connsiteY4" fmla="*/ 307923 h 497190"/>
              <a:gd name="connsiteX5" fmla="*/ 510856 w 911343"/>
              <a:gd name="connsiteY5" fmla="*/ 109841 h 497190"/>
              <a:gd name="connsiteX6" fmla="*/ 104973 w 911343"/>
              <a:gd name="connsiteY6" fmla="*/ 417184 h 497190"/>
              <a:gd name="connsiteX7" fmla="*/ 102289 w 911343"/>
              <a:gd name="connsiteY7" fmla="*/ 490055 h 497190"/>
              <a:gd name="connsiteX8" fmla="*/ 103467 w 911343"/>
              <a:gd name="connsiteY8" fmla="*/ 497190 h 497190"/>
              <a:gd name="connsiteX9" fmla="*/ 0 w 911343"/>
              <a:gd name="connsiteY9" fmla="*/ 497190 h 497190"/>
              <a:gd name="connsiteX10" fmla="*/ 3433 w 911343"/>
              <a:gd name="connsiteY10" fmla="*/ 404005 h 497190"/>
              <a:gd name="connsiteX11" fmla="*/ 531080 w 911343"/>
              <a:gd name="connsiteY11" fmla="*/ 4460 h 49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343" h="497190">
                <a:moveTo>
                  <a:pt x="531080" y="4460"/>
                </a:moveTo>
                <a:cubicBezTo>
                  <a:pt x="691103" y="26569"/>
                  <a:pt x="820988" y="127139"/>
                  <a:pt x="887262" y="261967"/>
                </a:cubicBezTo>
                <a:lnTo>
                  <a:pt x="911343" y="325947"/>
                </a:lnTo>
                <a:lnTo>
                  <a:pt x="804227" y="359428"/>
                </a:lnTo>
                <a:lnTo>
                  <a:pt x="784842" y="307923"/>
                </a:lnTo>
                <a:cubicBezTo>
                  <a:pt x="733862" y="204210"/>
                  <a:pt x="633951" y="126848"/>
                  <a:pt x="510856" y="109841"/>
                </a:cubicBezTo>
                <a:cubicBezTo>
                  <a:pt x="313904" y="82630"/>
                  <a:pt x="132185" y="220232"/>
                  <a:pt x="104973" y="417184"/>
                </a:cubicBezTo>
                <a:cubicBezTo>
                  <a:pt x="101572" y="441803"/>
                  <a:pt x="100746" y="466184"/>
                  <a:pt x="102289" y="490055"/>
                </a:cubicBezTo>
                <a:lnTo>
                  <a:pt x="103467" y="497190"/>
                </a:lnTo>
                <a:lnTo>
                  <a:pt x="0" y="497190"/>
                </a:lnTo>
                <a:lnTo>
                  <a:pt x="3433" y="404005"/>
                </a:lnTo>
                <a:cubicBezTo>
                  <a:pt x="38807" y="147968"/>
                  <a:pt x="275043" y="-30915"/>
                  <a:pt x="531080" y="4460"/>
                </a:cubicBezTo>
                <a:close/>
              </a:path>
            </a:pathLst>
          </a:cu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a:off x="5664206" y="2865167"/>
            <a:ext cx="169649" cy="227966"/>
          </a:xfrm>
          <a:custGeom>
            <a:avLst/>
            <a:gdLst>
              <a:gd name="connsiteX0" fmla="*/ 135773 w 166734"/>
              <a:gd name="connsiteY0" fmla="*/ 1150 h 214721"/>
              <a:gd name="connsiteX1" fmla="*/ 166729 w 166734"/>
              <a:gd name="connsiteY1" fmla="*/ 63062 h 214721"/>
              <a:gd name="connsiteX2" fmla="*/ 138154 w 166734"/>
              <a:gd name="connsiteY2" fmla="*/ 77350 h 214721"/>
              <a:gd name="connsiteX3" fmla="*/ 116723 w 166734"/>
              <a:gd name="connsiteY3" fmla="*/ 86875 h 214721"/>
              <a:gd name="connsiteX4" fmla="*/ 97673 w 166734"/>
              <a:gd name="connsiteY4" fmla="*/ 110687 h 214721"/>
              <a:gd name="connsiteX5" fmla="*/ 90529 w 166734"/>
              <a:gd name="connsiteY5" fmla="*/ 139262 h 214721"/>
              <a:gd name="connsiteX6" fmla="*/ 85767 w 166734"/>
              <a:gd name="connsiteY6" fmla="*/ 179743 h 214721"/>
              <a:gd name="connsiteX7" fmla="*/ 88148 w 166734"/>
              <a:gd name="connsiteY7" fmla="*/ 201175 h 214721"/>
              <a:gd name="connsiteX8" fmla="*/ 73860 w 166734"/>
              <a:gd name="connsiteY8" fmla="*/ 213081 h 214721"/>
              <a:gd name="connsiteX9" fmla="*/ 50048 w 166734"/>
              <a:gd name="connsiteY9" fmla="*/ 213081 h 214721"/>
              <a:gd name="connsiteX10" fmla="*/ 30998 w 166734"/>
              <a:gd name="connsiteY10" fmla="*/ 198793 h 214721"/>
              <a:gd name="connsiteX11" fmla="*/ 7185 w 166734"/>
              <a:gd name="connsiteY11" fmla="*/ 182125 h 214721"/>
              <a:gd name="connsiteX12" fmla="*/ 42 w 166734"/>
              <a:gd name="connsiteY12" fmla="*/ 158312 h 214721"/>
              <a:gd name="connsiteX13" fmla="*/ 9567 w 166734"/>
              <a:gd name="connsiteY13" fmla="*/ 117831 h 214721"/>
              <a:gd name="connsiteX14" fmla="*/ 28617 w 166734"/>
              <a:gd name="connsiteY14" fmla="*/ 89256 h 214721"/>
              <a:gd name="connsiteX15" fmla="*/ 47667 w 166734"/>
              <a:gd name="connsiteY15" fmla="*/ 67825 h 214721"/>
              <a:gd name="connsiteX16" fmla="*/ 66717 w 166734"/>
              <a:gd name="connsiteY16" fmla="*/ 39250 h 214721"/>
              <a:gd name="connsiteX17" fmla="*/ 85767 w 166734"/>
              <a:gd name="connsiteY17" fmla="*/ 22581 h 214721"/>
              <a:gd name="connsiteX18" fmla="*/ 135773 w 166734"/>
              <a:gd name="connsiteY18" fmla="*/ 1150 h 214721"/>
              <a:gd name="connsiteX0" fmla="*/ 135773 w 166734"/>
              <a:gd name="connsiteY0" fmla="*/ 1150 h 214721"/>
              <a:gd name="connsiteX1" fmla="*/ 166729 w 166734"/>
              <a:gd name="connsiteY1" fmla="*/ 63062 h 214721"/>
              <a:gd name="connsiteX2" fmla="*/ 138154 w 166734"/>
              <a:gd name="connsiteY2" fmla="*/ 77350 h 214721"/>
              <a:gd name="connsiteX3" fmla="*/ 116723 w 166734"/>
              <a:gd name="connsiteY3" fmla="*/ 86875 h 214721"/>
              <a:gd name="connsiteX4" fmla="*/ 97673 w 166734"/>
              <a:gd name="connsiteY4" fmla="*/ 110687 h 214721"/>
              <a:gd name="connsiteX5" fmla="*/ 90529 w 166734"/>
              <a:gd name="connsiteY5" fmla="*/ 139262 h 214721"/>
              <a:gd name="connsiteX6" fmla="*/ 85767 w 166734"/>
              <a:gd name="connsiteY6" fmla="*/ 179743 h 214721"/>
              <a:gd name="connsiteX7" fmla="*/ 88148 w 166734"/>
              <a:gd name="connsiteY7" fmla="*/ 201175 h 214721"/>
              <a:gd name="connsiteX8" fmla="*/ 73860 w 166734"/>
              <a:gd name="connsiteY8" fmla="*/ 213081 h 214721"/>
              <a:gd name="connsiteX9" fmla="*/ 50048 w 166734"/>
              <a:gd name="connsiteY9" fmla="*/ 213081 h 214721"/>
              <a:gd name="connsiteX10" fmla="*/ 30998 w 166734"/>
              <a:gd name="connsiteY10" fmla="*/ 198793 h 214721"/>
              <a:gd name="connsiteX11" fmla="*/ 7185 w 166734"/>
              <a:gd name="connsiteY11" fmla="*/ 182125 h 214721"/>
              <a:gd name="connsiteX12" fmla="*/ 42 w 166734"/>
              <a:gd name="connsiteY12" fmla="*/ 158312 h 214721"/>
              <a:gd name="connsiteX13" fmla="*/ 9567 w 166734"/>
              <a:gd name="connsiteY13" fmla="*/ 117831 h 214721"/>
              <a:gd name="connsiteX14" fmla="*/ 28617 w 166734"/>
              <a:gd name="connsiteY14" fmla="*/ 89256 h 214721"/>
              <a:gd name="connsiteX15" fmla="*/ 45286 w 166734"/>
              <a:gd name="connsiteY15" fmla="*/ 65444 h 214721"/>
              <a:gd name="connsiteX16" fmla="*/ 66717 w 166734"/>
              <a:gd name="connsiteY16" fmla="*/ 39250 h 214721"/>
              <a:gd name="connsiteX17" fmla="*/ 85767 w 166734"/>
              <a:gd name="connsiteY17" fmla="*/ 22581 h 214721"/>
              <a:gd name="connsiteX18" fmla="*/ 135773 w 166734"/>
              <a:gd name="connsiteY18" fmla="*/ 1150 h 214721"/>
              <a:gd name="connsiteX0" fmla="*/ 135773 w 166734"/>
              <a:gd name="connsiteY0" fmla="*/ 1150 h 214721"/>
              <a:gd name="connsiteX1" fmla="*/ 166729 w 166734"/>
              <a:gd name="connsiteY1" fmla="*/ 63062 h 214721"/>
              <a:gd name="connsiteX2" fmla="*/ 138154 w 166734"/>
              <a:gd name="connsiteY2" fmla="*/ 77350 h 214721"/>
              <a:gd name="connsiteX3" fmla="*/ 116723 w 166734"/>
              <a:gd name="connsiteY3" fmla="*/ 86875 h 214721"/>
              <a:gd name="connsiteX4" fmla="*/ 97673 w 166734"/>
              <a:gd name="connsiteY4" fmla="*/ 110687 h 214721"/>
              <a:gd name="connsiteX5" fmla="*/ 90529 w 166734"/>
              <a:gd name="connsiteY5" fmla="*/ 139262 h 214721"/>
              <a:gd name="connsiteX6" fmla="*/ 85767 w 166734"/>
              <a:gd name="connsiteY6" fmla="*/ 179743 h 214721"/>
              <a:gd name="connsiteX7" fmla="*/ 88148 w 166734"/>
              <a:gd name="connsiteY7" fmla="*/ 201175 h 214721"/>
              <a:gd name="connsiteX8" fmla="*/ 73860 w 166734"/>
              <a:gd name="connsiteY8" fmla="*/ 213081 h 214721"/>
              <a:gd name="connsiteX9" fmla="*/ 50048 w 166734"/>
              <a:gd name="connsiteY9" fmla="*/ 213081 h 214721"/>
              <a:gd name="connsiteX10" fmla="*/ 30998 w 166734"/>
              <a:gd name="connsiteY10" fmla="*/ 198793 h 214721"/>
              <a:gd name="connsiteX11" fmla="*/ 7185 w 166734"/>
              <a:gd name="connsiteY11" fmla="*/ 182125 h 214721"/>
              <a:gd name="connsiteX12" fmla="*/ 42 w 166734"/>
              <a:gd name="connsiteY12" fmla="*/ 158312 h 214721"/>
              <a:gd name="connsiteX13" fmla="*/ 9567 w 166734"/>
              <a:gd name="connsiteY13" fmla="*/ 117831 h 214721"/>
              <a:gd name="connsiteX14" fmla="*/ 26236 w 166734"/>
              <a:gd name="connsiteY14" fmla="*/ 89256 h 214721"/>
              <a:gd name="connsiteX15" fmla="*/ 45286 w 166734"/>
              <a:gd name="connsiteY15" fmla="*/ 65444 h 214721"/>
              <a:gd name="connsiteX16" fmla="*/ 66717 w 166734"/>
              <a:gd name="connsiteY16" fmla="*/ 39250 h 214721"/>
              <a:gd name="connsiteX17" fmla="*/ 85767 w 166734"/>
              <a:gd name="connsiteY17" fmla="*/ 22581 h 214721"/>
              <a:gd name="connsiteX18" fmla="*/ 135773 w 166734"/>
              <a:gd name="connsiteY18" fmla="*/ 1150 h 214721"/>
              <a:gd name="connsiteX0" fmla="*/ 135773 w 166734"/>
              <a:gd name="connsiteY0" fmla="*/ 1150 h 218415"/>
              <a:gd name="connsiteX1" fmla="*/ 166729 w 166734"/>
              <a:gd name="connsiteY1" fmla="*/ 63062 h 218415"/>
              <a:gd name="connsiteX2" fmla="*/ 138154 w 166734"/>
              <a:gd name="connsiteY2" fmla="*/ 77350 h 218415"/>
              <a:gd name="connsiteX3" fmla="*/ 116723 w 166734"/>
              <a:gd name="connsiteY3" fmla="*/ 86875 h 218415"/>
              <a:gd name="connsiteX4" fmla="*/ 97673 w 166734"/>
              <a:gd name="connsiteY4" fmla="*/ 110687 h 218415"/>
              <a:gd name="connsiteX5" fmla="*/ 90529 w 166734"/>
              <a:gd name="connsiteY5" fmla="*/ 139262 h 218415"/>
              <a:gd name="connsiteX6" fmla="*/ 85767 w 166734"/>
              <a:gd name="connsiteY6" fmla="*/ 179743 h 218415"/>
              <a:gd name="connsiteX7" fmla="*/ 88148 w 166734"/>
              <a:gd name="connsiteY7" fmla="*/ 201175 h 218415"/>
              <a:gd name="connsiteX8" fmla="*/ 73860 w 166734"/>
              <a:gd name="connsiteY8" fmla="*/ 217844 h 218415"/>
              <a:gd name="connsiteX9" fmla="*/ 50048 w 166734"/>
              <a:gd name="connsiteY9" fmla="*/ 213081 h 218415"/>
              <a:gd name="connsiteX10" fmla="*/ 30998 w 166734"/>
              <a:gd name="connsiteY10" fmla="*/ 198793 h 218415"/>
              <a:gd name="connsiteX11" fmla="*/ 7185 w 166734"/>
              <a:gd name="connsiteY11" fmla="*/ 182125 h 218415"/>
              <a:gd name="connsiteX12" fmla="*/ 42 w 166734"/>
              <a:gd name="connsiteY12" fmla="*/ 158312 h 218415"/>
              <a:gd name="connsiteX13" fmla="*/ 9567 w 166734"/>
              <a:gd name="connsiteY13" fmla="*/ 117831 h 218415"/>
              <a:gd name="connsiteX14" fmla="*/ 26236 w 166734"/>
              <a:gd name="connsiteY14" fmla="*/ 89256 h 218415"/>
              <a:gd name="connsiteX15" fmla="*/ 45286 w 166734"/>
              <a:gd name="connsiteY15" fmla="*/ 65444 h 218415"/>
              <a:gd name="connsiteX16" fmla="*/ 66717 w 166734"/>
              <a:gd name="connsiteY16" fmla="*/ 39250 h 218415"/>
              <a:gd name="connsiteX17" fmla="*/ 85767 w 166734"/>
              <a:gd name="connsiteY17" fmla="*/ 22581 h 218415"/>
              <a:gd name="connsiteX18" fmla="*/ 135773 w 166734"/>
              <a:gd name="connsiteY18" fmla="*/ 1150 h 218415"/>
              <a:gd name="connsiteX0" fmla="*/ 157204 w 168677"/>
              <a:gd name="connsiteY0" fmla="*/ 987 h 227777"/>
              <a:gd name="connsiteX1" fmla="*/ 166729 w 168677"/>
              <a:gd name="connsiteY1" fmla="*/ 72424 h 227777"/>
              <a:gd name="connsiteX2" fmla="*/ 138154 w 168677"/>
              <a:gd name="connsiteY2" fmla="*/ 86712 h 227777"/>
              <a:gd name="connsiteX3" fmla="*/ 116723 w 168677"/>
              <a:gd name="connsiteY3" fmla="*/ 96237 h 227777"/>
              <a:gd name="connsiteX4" fmla="*/ 97673 w 168677"/>
              <a:gd name="connsiteY4" fmla="*/ 120049 h 227777"/>
              <a:gd name="connsiteX5" fmla="*/ 90529 w 168677"/>
              <a:gd name="connsiteY5" fmla="*/ 148624 h 227777"/>
              <a:gd name="connsiteX6" fmla="*/ 85767 w 168677"/>
              <a:gd name="connsiteY6" fmla="*/ 189105 h 227777"/>
              <a:gd name="connsiteX7" fmla="*/ 88148 w 168677"/>
              <a:gd name="connsiteY7" fmla="*/ 210537 h 227777"/>
              <a:gd name="connsiteX8" fmla="*/ 73860 w 168677"/>
              <a:gd name="connsiteY8" fmla="*/ 227206 h 227777"/>
              <a:gd name="connsiteX9" fmla="*/ 50048 w 168677"/>
              <a:gd name="connsiteY9" fmla="*/ 222443 h 227777"/>
              <a:gd name="connsiteX10" fmla="*/ 30998 w 168677"/>
              <a:gd name="connsiteY10" fmla="*/ 208155 h 227777"/>
              <a:gd name="connsiteX11" fmla="*/ 7185 w 168677"/>
              <a:gd name="connsiteY11" fmla="*/ 191487 h 227777"/>
              <a:gd name="connsiteX12" fmla="*/ 42 w 168677"/>
              <a:gd name="connsiteY12" fmla="*/ 167674 h 227777"/>
              <a:gd name="connsiteX13" fmla="*/ 9567 w 168677"/>
              <a:gd name="connsiteY13" fmla="*/ 127193 h 227777"/>
              <a:gd name="connsiteX14" fmla="*/ 26236 w 168677"/>
              <a:gd name="connsiteY14" fmla="*/ 98618 h 227777"/>
              <a:gd name="connsiteX15" fmla="*/ 45286 w 168677"/>
              <a:gd name="connsiteY15" fmla="*/ 74806 h 227777"/>
              <a:gd name="connsiteX16" fmla="*/ 66717 w 168677"/>
              <a:gd name="connsiteY16" fmla="*/ 48612 h 227777"/>
              <a:gd name="connsiteX17" fmla="*/ 85767 w 168677"/>
              <a:gd name="connsiteY17" fmla="*/ 31943 h 227777"/>
              <a:gd name="connsiteX18" fmla="*/ 157204 w 168677"/>
              <a:gd name="connsiteY18" fmla="*/ 987 h 227777"/>
              <a:gd name="connsiteX0" fmla="*/ 157204 w 165538"/>
              <a:gd name="connsiteY0" fmla="*/ 987 h 227777"/>
              <a:gd name="connsiteX1" fmla="*/ 161966 w 165538"/>
              <a:gd name="connsiteY1" fmla="*/ 72424 h 227777"/>
              <a:gd name="connsiteX2" fmla="*/ 138154 w 165538"/>
              <a:gd name="connsiteY2" fmla="*/ 86712 h 227777"/>
              <a:gd name="connsiteX3" fmla="*/ 116723 w 165538"/>
              <a:gd name="connsiteY3" fmla="*/ 96237 h 227777"/>
              <a:gd name="connsiteX4" fmla="*/ 97673 w 165538"/>
              <a:gd name="connsiteY4" fmla="*/ 120049 h 227777"/>
              <a:gd name="connsiteX5" fmla="*/ 90529 w 165538"/>
              <a:gd name="connsiteY5" fmla="*/ 148624 h 227777"/>
              <a:gd name="connsiteX6" fmla="*/ 85767 w 165538"/>
              <a:gd name="connsiteY6" fmla="*/ 189105 h 227777"/>
              <a:gd name="connsiteX7" fmla="*/ 88148 w 165538"/>
              <a:gd name="connsiteY7" fmla="*/ 210537 h 227777"/>
              <a:gd name="connsiteX8" fmla="*/ 73860 w 165538"/>
              <a:gd name="connsiteY8" fmla="*/ 227206 h 227777"/>
              <a:gd name="connsiteX9" fmla="*/ 50048 w 165538"/>
              <a:gd name="connsiteY9" fmla="*/ 222443 h 227777"/>
              <a:gd name="connsiteX10" fmla="*/ 30998 w 165538"/>
              <a:gd name="connsiteY10" fmla="*/ 208155 h 227777"/>
              <a:gd name="connsiteX11" fmla="*/ 7185 w 165538"/>
              <a:gd name="connsiteY11" fmla="*/ 191487 h 227777"/>
              <a:gd name="connsiteX12" fmla="*/ 42 w 165538"/>
              <a:gd name="connsiteY12" fmla="*/ 167674 h 227777"/>
              <a:gd name="connsiteX13" fmla="*/ 9567 w 165538"/>
              <a:gd name="connsiteY13" fmla="*/ 127193 h 227777"/>
              <a:gd name="connsiteX14" fmla="*/ 26236 w 165538"/>
              <a:gd name="connsiteY14" fmla="*/ 98618 h 227777"/>
              <a:gd name="connsiteX15" fmla="*/ 45286 w 165538"/>
              <a:gd name="connsiteY15" fmla="*/ 74806 h 227777"/>
              <a:gd name="connsiteX16" fmla="*/ 66717 w 165538"/>
              <a:gd name="connsiteY16" fmla="*/ 48612 h 227777"/>
              <a:gd name="connsiteX17" fmla="*/ 85767 w 165538"/>
              <a:gd name="connsiteY17" fmla="*/ 31943 h 227777"/>
              <a:gd name="connsiteX18" fmla="*/ 157204 w 165538"/>
              <a:gd name="connsiteY18" fmla="*/ 987 h 227777"/>
              <a:gd name="connsiteX0" fmla="*/ 157204 w 165538"/>
              <a:gd name="connsiteY0" fmla="*/ 987 h 227777"/>
              <a:gd name="connsiteX1" fmla="*/ 161966 w 165538"/>
              <a:gd name="connsiteY1" fmla="*/ 72424 h 227777"/>
              <a:gd name="connsiteX2" fmla="*/ 138154 w 165538"/>
              <a:gd name="connsiteY2" fmla="*/ 86712 h 227777"/>
              <a:gd name="connsiteX3" fmla="*/ 116723 w 165538"/>
              <a:gd name="connsiteY3" fmla="*/ 96237 h 227777"/>
              <a:gd name="connsiteX4" fmla="*/ 97673 w 165538"/>
              <a:gd name="connsiteY4" fmla="*/ 120049 h 227777"/>
              <a:gd name="connsiteX5" fmla="*/ 90529 w 165538"/>
              <a:gd name="connsiteY5" fmla="*/ 148624 h 227777"/>
              <a:gd name="connsiteX6" fmla="*/ 85767 w 165538"/>
              <a:gd name="connsiteY6" fmla="*/ 189105 h 227777"/>
              <a:gd name="connsiteX7" fmla="*/ 88148 w 165538"/>
              <a:gd name="connsiteY7" fmla="*/ 210537 h 227777"/>
              <a:gd name="connsiteX8" fmla="*/ 73860 w 165538"/>
              <a:gd name="connsiteY8" fmla="*/ 227206 h 227777"/>
              <a:gd name="connsiteX9" fmla="*/ 50048 w 165538"/>
              <a:gd name="connsiteY9" fmla="*/ 222443 h 227777"/>
              <a:gd name="connsiteX10" fmla="*/ 30998 w 165538"/>
              <a:gd name="connsiteY10" fmla="*/ 208155 h 227777"/>
              <a:gd name="connsiteX11" fmla="*/ 7185 w 165538"/>
              <a:gd name="connsiteY11" fmla="*/ 191487 h 227777"/>
              <a:gd name="connsiteX12" fmla="*/ 42 w 165538"/>
              <a:gd name="connsiteY12" fmla="*/ 167674 h 227777"/>
              <a:gd name="connsiteX13" fmla="*/ 9567 w 165538"/>
              <a:gd name="connsiteY13" fmla="*/ 127193 h 227777"/>
              <a:gd name="connsiteX14" fmla="*/ 26236 w 165538"/>
              <a:gd name="connsiteY14" fmla="*/ 98618 h 227777"/>
              <a:gd name="connsiteX15" fmla="*/ 42904 w 165538"/>
              <a:gd name="connsiteY15" fmla="*/ 74806 h 227777"/>
              <a:gd name="connsiteX16" fmla="*/ 66717 w 165538"/>
              <a:gd name="connsiteY16" fmla="*/ 48612 h 227777"/>
              <a:gd name="connsiteX17" fmla="*/ 85767 w 165538"/>
              <a:gd name="connsiteY17" fmla="*/ 31943 h 227777"/>
              <a:gd name="connsiteX18" fmla="*/ 157204 w 165538"/>
              <a:gd name="connsiteY18" fmla="*/ 987 h 227777"/>
              <a:gd name="connsiteX0" fmla="*/ 157204 w 164959"/>
              <a:gd name="connsiteY0" fmla="*/ 1162 h 227952"/>
              <a:gd name="connsiteX1" fmla="*/ 161966 w 164959"/>
              <a:gd name="connsiteY1" fmla="*/ 72599 h 227952"/>
              <a:gd name="connsiteX2" fmla="*/ 138154 w 164959"/>
              <a:gd name="connsiteY2" fmla="*/ 86887 h 227952"/>
              <a:gd name="connsiteX3" fmla="*/ 116723 w 164959"/>
              <a:gd name="connsiteY3" fmla="*/ 96412 h 227952"/>
              <a:gd name="connsiteX4" fmla="*/ 97673 w 164959"/>
              <a:gd name="connsiteY4" fmla="*/ 120224 h 227952"/>
              <a:gd name="connsiteX5" fmla="*/ 90529 w 164959"/>
              <a:gd name="connsiteY5" fmla="*/ 148799 h 227952"/>
              <a:gd name="connsiteX6" fmla="*/ 85767 w 164959"/>
              <a:gd name="connsiteY6" fmla="*/ 189280 h 227952"/>
              <a:gd name="connsiteX7" fmla="*/ 88148 w 164959"/>
              <a:gd name="connsiteY7" fmla="*/ 210712 h 227952"/>
              <a:gd name="connsiteX8" fmla="*/ 73860 w 164959"/>
              <a:gd name="connsiteY8" fmla="*/ 227381 h 227952"/>
              <a:gd name="connsiteX9" fmla="*/ 50048 w 164959"/>
              <a:gd name="connsiteY9" fmla="*/ 222618 h 227952"/>
              <a:gd name="connsiteX10" fmla="*/ 30998 w 164959"/>
              <a:gd name="connsiteY10" fmla="*/ 208330 h 227952"/>
              <a:gd name="connsiteX11" fmla="*/ 7185 w 164959"/>
              <a:gd name="connsiteY11" fmla="*/ 191662 h 227952"/>
              <a:gd name="connsiteX12" fmla="*/ 42 w 164959"/>
              <a:gd name="connsiteY12" fmla="*/ 167849 h 227952"/>
              <a:gd name="connsiteX13" fmla="*/ 9567 w 164959"/>
              <a:gd name="connsiteY13" fmla="*/ 127368 h 227952"/>
              <a:gd name="connsiteX14" fmla="*/ 26236 w 164959"/>
              <a:gd name="connsiteY14" fmla="*/ 98793 h 227952"/>
              <a:gd name="connsiteX15" fmla="*/ 42904 w 164959"/>
              <a:gd name="connsiteY15" fmla="*/ 74981 h 227952"/>
              <a:gd name="connsiteX16" fmla="*/ 66717 w 164959"/>
              <a:gd name="connsiteY16" fmla="*/ 48787 h 227952"/>
              <a:gd name="connsiteX17" fmla="*/ 95292 w 164959"/>
              <a:gd name="connsiteY17" fmla="*/ 29737 h 227952"/>
              <a:gd name="connsiteX18" fmla="*/ 157204 w 164959"/>
              <a:gd name="connsiteY18" fmla="*/ 1162 h 227952"/>
              <a:gd name="connsiteX0" fmla="*/ 157204 w 164959"/>
              <a:gd name="connsiteY0" fmla="*/ 1176 h 227966"/>
              <a:gd name="connsiteX1" fmla="*/ 161966 w 164959"/>
              <a:gd name="connsiteY1" fmla="*/ 72613 h 227966"/>
              <a:gd name="connsiteX2" fmla="*/ 138154 w 164959"/>
              <a:gd name="connsiteY2" fmla="*/ 86901 h 227966"/>
              <a:gd name="connsiteX3" fmla="*/ 116723 w 164959"/>
              <a:gd name="connsiteY3" fmla="*/ 96426 h 227966"/>
              <a:gd name="connsiteX4" fmla="*/ 97673 w 164959"/>
              <a:gd name="connsiteY4" fmla="*/ 120238 h 227966"/>
              <a:gd name="connsiteX5" fmla="*/ 90529 w 164959"/>
              <a:gd name="connsiteY5" fmla="*/ 148813 h 227966"/>
              <a:gd name="connsiteX6" fmla="*/ 85767 w 164959"/>
              <a:gd name="connsiteY6" fmla="*/ 189294 h 227966"/>
              <a:gd name="connsiteX7" fmla="*/ 88148 w 164959"/>
              <a:gd name="connsiteY7" fmla="*/ 210726 h 227966"/>
              <a:gd name="connsiteX8" fmla="*/ 73860 w 164959"/>
              <a:gd name="connsiteY8" fmla="*/ 227395 h 227966"/>
              <a:gd name="connsiteX9" fmla="*/ 50048 w 164959"/>
              <a:gd name="connsiteY9" fmla="*/ 222632 h 227966"/>
              <a:gd name="connsiteX10" fmla="*/ 30998 w 164959"/>
              <a:gd name="connsiteY10" fmla="*/ 208344 h 227966"/>
              <a:gd name="connsiteX11" fmla="*/ 7185 w 164959"/>
              <a:gd name="connsiteY11" fmla="*/ 191676 h 227966"/>
              <a:gd name="connsiteX12" fmla="*/ 42 w 164959"/>
              <a:gd name="connsiteY12" fmla="*/ 167863 h 227966"/>
              <a:gd name="connsiteX13" fmla="*/ 9567 w 164959"/>
              <a:gd name="connsiteY13" fmla="*/ 127382 h 227966"/>
              <a:gd name="connsiteX14" fmla="*/ 26236 w 164959"/>
              <a:gd name="connsiteY14" fmla="*/ 98807 h 227966"/>
              <a:gd name="connsiteX15" fmla="*/ 42904 w 164959"/>
              <a:gd name="connsiteY15" fmla="*/ 74995 h 227966"/>
              <a:gd name="connsiteX16" fmla="*/ 69098 w 164959"/>
              <a:gd name="connsiteY16" fmla="*/ 51182 h 227966"/>
              <a:gd name="connsiteX17" fmla="*/ 95292 w 164959"/>
              <a:gd name="connsiteY17" fmla="*/ 29751 h 227966"/>
              <a:gd name="connsiteX18" fmla="*/ 157204 w 164959"/>
              <a:gd name="connsiteY18" fmla="*/ 1176 h 227966"/>
              <a:gd name="connsiteX0" fmla="*/ 164348 w 169649"/>
              <a:gd name="connsiteY0" fmla="*/ 1176 h 227966"/>
              <a:gd name="connsiteX1" fmla="*/ 161966 w 169649"/>
              <a:gd name="connsiteY1" fmla="*/ 72613 h 227966"/>
              <a:gd name="connsiteX2" fmla="*/ 138154 w 169649"/>
              <a:gd name="connsiteY2" fmla="*/ 86901 h 227966"/>
              <a:gd name="connsiteX3" fmla="*/ 116723 w 169649"/>
              <a:gd name="connsiteY3" fmla="*/ 96426 h 227966"/>
              <a:gd name="connsiteX4" fmla="*/ 97673 w 169649"/>
              <a:gd name="connsiteY4" fmla="*/ 120238 h 227966"/>
              <a:gd name="connsiteX5" fmla="*/ 90529 w 169649"/>
              <a:gd name="connsiteY5" fmla="*/ 148813 h 227966"/>
              <a:gd name="connsiteX6" fmla="*/ 85767 w 169649"/>
              <a:gd name="connsiteY6" fmla="*/ 189294 h 227966"/>
              <a:gd name="connsiteX7" fmla="*/ 88148 w 169649"/>
              <a:gd name="connsiteY7" fmla="*/ 210726 h 227966"/>
              <a:gd name="connsiteX8" fmla="*/ 73860 w 169649"/>
              <a:gd name="connsiteY8" fmla="*/ 227395 h 227966"/>
              <a:gd name="connsiteX9" fmla="*/ 50048 w 169649"/>
              <a:gd name="connsiteY9" fmla="*/ 222632 h 227966"/>
              <a:gd name="connsiteX10" fmla="*/ 30998 w 169649"/>
              <a:gd name="connsiteY10" fmla="*/ 208344 h 227966"/>
              <a:gd name="connsiteX11" fmla="*/ 7185 w 169649"/>
              <a:gd name="connsiteY11" fmla="*/ 191676 h 227966"/>
              <a:gd name="connsiteX12" fmla="*/ 42 w 169649"/>
              <a:gd name="connsiteY12" fmla="*/ 167863 h 227966"/>
              <a:gd name="connsiteX13" fmla="*/ 9567 w 169649"/>
              <a:gd name="connsiteY13" fmla="*/ 127382 h 227966"/>
              <a:gd name="connsiteX14" fmla="*/ 26236 w 169649"/>
              <a:gd name="connsiteY14" fmla="*/ 98807 h 227966"/>
              <a:gd name="connsiteX15" fmla="*/ 42904 w 169649"/>
              <a:gd name="connsiteY15" fmla="*/ 74995 h 227966"/>
              <a:gd name="connsiteX16" fmla="*/ 69098 w 169649"/>
              <a:gd name="connsiteY16" fmla="*/ 51182 h 227966"/>
              <a:gd name="connsiteX17" fmla="*/ 95292 w 169649"/>
              <a:gd name="connsiteY17" fmla="*/ 29751 h 227966"/>
              <a:gd name="connsiteX18" fmla="*/ 164348 w 169649"/>
              <a:gd name="connsiteY18" fmla="*/ 1176 h 227966"/>
              <a:gd name="connsiteX0" fmla="*/ 164348 w 169649"/>
              <a:gd name="connsiteY0" fmla="*/ 1176 h 227966"/>
              <a:gd name="connsiteX1" fmla="*/ 161966 w 169649"/>
              <a:gd name="connsiteY1" fmla="*/ 72613 h 227966"/>
              <a:gd name="connsiteX2" fmla="*/ 138154 w 169649"/>
              <a:gd name="connsiteY2" fmla="*/ 86901 h 227966"/>
              <a:gd name="connsiteX3" fmla="*/ 116723 w 169649"/>
              <a:gd name="connsiteY3" fmla="*/ 96426 h 227966"/>
              <a:gd name="connsiteX4" fmla="*/ 102435 w 169649"/>
              <a:gd name="connsiteY4" fmla="*/ 122620 h 227966"/>
              <a:gd name="connsiteX5" fmla="*/ 90529 w 169649"/>
              <a:gd name="connsiteY5" fmla="*/ 148813 h 227966"/>
              <a:gd name="connsiteX6" fmla="*/ 85767 w 169649"/>
              <a:gd name="connsiteY6" fmla="*/ 189294 h 227966"/>
              <a:gd name="connsiteX7" fmla="*/ 88148 w 169649"/>
              <a:gd name="connsiteY7" fmla="*/ 210726 h 227966"/>
              <a:gd name="connsiteX8" fmla="*/ 73860 w 169649"/>
              <a:gd name="connsiteY8" fmla="*/ 227395 h 227966"/>
              <a:gd name="connsiteX9" fmla="*/ 50048 w 169649"/>
              <a:gd name="connsiteY9" fmla="*/ 222632 h 227966"/>
              <a:gd name="connsiteX10" fmla="*/ 30998 w 169649"/>
              <a:gd name="connsiteY10" fmla="*/ 208344 h 227966"/>
              <a:gd name="connsiteX11" fmla="*/ 7185 w 169649"/>
              <a:gd name="connsiteY11" fmla="*/ 191676 h 227966"/>
              <a:gd name="connsiteX12" fmla="*/ 42 w 169649"/>
              <a:gd name="connsiteY12" fmla="*/ 167863 h 227966"/>
              <a:gd name="connsiteX13" fmla="*/ 9567 w 169649"/>
              <a:gd name="connsiteY13" fmla="*/ 127382 h 227966"/>
              <a:gd name="connsiteX14" fmla="*/ 26236 w 169649"/>
              <a:gd name="connsiteY14" fmla="*/ 98807 h 227966"/>
              <a:gd name="connsiteX15" fmla="*/ 42904 w 169649"/>
              <a:gd name="connsiteY15" fmla="*/ 74995 h 227966"/>
              <a:gd name="connsiteX16" fmla="*/ 69098 w 169649"/>
              <a:gd name="connsiteY16" fmla="*/ 51182 h 227966"/>
              <a:gd name="connsiteX17" fmla="*/ 95292 w 169649"/>
              <a:gd name="connsiteY17" fmla="*/ 29751 h 227966"/>
              <a:gd name="connsiteX18" fmla="*/ 164348 w 169649"/>
              <a:gd name="connsiteY18" fmla="*/ 1176 h 227966"/>
              <a:gd name="connsiteX0" fmla="*/ 164348 w 169649"/>
              <a:gd name="connsiteY0" fmla="*/ 1176 h 227966"/>
              <a:gd name="connsiteX1" fmla="*/ 161966 w 169649"/>
              <a:gd name="connsiteY1" fmla="*/ 72613 h 227966"/>
              <a:gd name="connsiteX2" fmla="*/ 138154 w 169649"/>
              <a:gd name="connsiteY2" fmla="*/ 86901 h 227966"/>
              <a:gd name="connsiteX3" fmla="*/ 126248 w 169649"/>
              <a:gd name="connsiteY3" fmla="*/ 101189 h 227966"/>
              <a:gd name="connsiteX4" fmla="*/ 102435 w 169649"/>
              <a:gd name="connsiteY4" fmla="*/ 122620 h 227966"/>
              <a:gd name="connsiteX5" fmla="*/ 90529 w 169649"/>
              <a:gd name="connsiteY5" fmla="*/ 148813 h 227966"/>
              <a:gd name="connsiteX6" fmla="*/ 85767 w 169649"/>
              <a:gd name="connsiteY6" fmla="*/ 189294 h 227966"/>
              <a:gd name="connsiteX7" fmla="*/ 88148 w 169649"/>
              <a:gd name="connsiteY7" fmla="*/ 210726 h 227966"/>
              <a:gd name="connsiteX8" fmla="*/ 73860 w 169649"/>
              <a:gd name="connsiteY8" fmla="*/ 227395 h 227966"/>
              <a:gd name="connsiteX9" fmla="*/ 50048 w 169649"/>
              <a:gd name="connsiteY9" fmla="*/ 222632 h 227966"/>
              <a:gd name="connsiteX10" fmla="*/ 30998 w 169649"/>
              <a:gd name="connsiteY10" fmla="*/ 208344 h 227966"/>
              <a:gd name="connsiteX11" fmla="*/ 7185 w 169649"/>
              <a:gd name="connsiteY11" fmla="*/ 191676 h 227966"/>
              <a:gd name="connsiteX12" fmla="*/ 42 w 169649"/>
              <a:gd name="connsiteY12" fmla="*/ 167863 h 227966"/>
              <a:gd name="connsiteX13" fmla="*/ 9567 w 169649"/>
              <a:gd name="connsiteY13" fmla="*/ 127382 h 227966"/>
              <a:gd name="connsiteX14" fmla="*/ 26236 w 169649"/>
              <a:gd name="connsiteY14" fmla="*/ 98807 h 227966"/>
              <a:gd name="connsiteX15" fmla="*/ 42904 w 169649"/>
              <a:gd name="connsiteY15" fmla="*/ 74995 h 227966"/>
              <a:gd name="connsiteX16" fmla="*/ 69098 w 169649"/>
              <a:gd name="connsiteY16" fmla="*/ 51182 h 227966"/>
              <a:gd name="connsiteX17" fmla="*/ 95292 w 169649"/>
              <a:gd name="connsiteY17" fmla="*/ 29751 h 227966"/>
              <a:gd name="connsiteX18" fmla="*/ 164348 w 169649"/>
              <a:gd name="connsiteY18" fmla="*/ 1176 h 22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649" h="227966">
                <a:moveTo>
                  <a:pt x="164348" y="1176"/>
                </a:moveTo>
                <a:cubicBezTo>
                  <a:pt x="175460" y="8320"/>
                  <a:pt x="166332" y="58326"/>
                  <a:pt x="161966" y="72613"/>
                </a:cubicBezTo>
                <a:cubicBezTo>
                  <a:pt x="157600" y="86900"/>
                  <a:pt x="144107" y="82138"/>
                  <a:pt x="138154" y="86901"/>
                </a:cubicBezTo>
                <a:cubicBezTo>
                  <a:pt x="132201" y="91664"/>
                  <a:pt x="132201" y="95236"/>
                  <a:pt x="126248" y="101189"/>
                </a:cubicBezTo>
                <a:cubicBezTo>
                  <a:pt x="120295" y="107142"/>
                  <a:pt x="108388" y="114683"/>
                  <a:pt x="102435" y="122620"/>
                </a:cubicBezTo>
                <a:cubicBezTo>
                  <a:pt x="96482" y="130557"/>
                  <a:pt x="93307" y="137701"/>
                  <a:pt x="90529" y="148813"/>
                </a:cubicBezTo>
                <a:cubicBezTo>
                  <a:pt x="87751" y="159925"/>
                  <a:pt x="86164" y="178975"/>
                  <a:pt x="85767" y="189294"/>
                </a:cubicBezTo>
                <a:cubicBezTo>
                  <a:pt x="85370" y="199613"/>
                  <a:pt x="90133" y="204376"/>
                  <a:pt x="88148" y="210726"/>
                </a:cubicBezTo>
                <a:cubicBezTo>
                  <a:pt x="86164" y="217076"/>
                  <a:pt x="80210" y="225411"/>
                  <a:pt x="73860" y="227395"/>
                </a:cubicBezTo>
                <a:cubicBezTo>
                  <a:pt x="67510" y="229379"/>
                  <a:pt x="57192" y="225807"/>
                  <a:pt x="50048" y="222632"/>
                </a:cubicBezTo>
                <a:cubicBezTo>
                  <a:pt x="42904" y="219457"/>
                  <a:pt x="38142" y="213503"/>
                  <a:pt x="30998" y="208344"/>
                </a:cubicBezTo>
                <a:cubicBezTo>
                  <a:pt x="23854" y="203185"/>
                  <a:pt x="12344" y="198423"/>
                  <a:pt x="7185" y="191676"/>
                </a:cubicBezTo>
                <a:cubicBezTo>
                  <a:pt x="2026" y="184929"/>
                  <a:pt x="-355" y="178579"/>
                  <a:pt x="42" y="167863"/>
                </a:cubicBezTo>
                <a:cubicBezTo>
                  <a:pt x="439" y="157147"/>
                  <a:pt x="5201" y="138891"/>
                  <a:pt x="9567" y="127382"/>
                </a:cubicBezTo>
                <a:cubicBezTo>
                  <a:pt x="13933" y="115873"/>
                  <a:pt x="20680" y="107538"/>
                  <a:pt x="26236" y="98807"/>
                </a:cubicBezTo>
                <a:cubicBezTo>
                  <a:pt x="31792" y="90076"/>
                  <a:pt x="35760" y="82932"/>
                  <a:pt x="42904" y="74995"/>
                </a:cubicBezTo>
                <a:cubicBezTo>
                  <a:pt x="50048" y="67058"/>
                  <a:pt x="62748" y="58723"/>
                  <a:pt x="69098" y="51182"/>
                </a:cubicBezTo>
                <a:cubicBezTo>
                  <a:pt x="75448" y="43641"/>
                  <a:pt x="79417" y="38085"/>
                  <a:pt x="95292" y="29751"/>
                </a:cubicBezTo>
                <a:cubicBezTo>
                  <a:pt x="111167" y="21417"/>
                  <a:pt x="153236" y="-5968"/>
                  <a:pt x="164348" y="1176"/>
                </a:cubicBezTo>
                <a:close/>
              </a:path>
            </a:pathLst>
          </a:cu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nvSpPr>
        <p:spPr>
          <a:xfrm>
            <a:off x="5606106" y="2445941"/>
            <a:ext cx="2052000" cy="2088000"/>
          </a:xfrm>
          <a:prstGeom prst="rect">
            <a:avLst/>
          </a:prstGeom>
          <a:no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35"/>
          <p:cNvSpPr/>
          <p:nvPr/>
        </p:nvSpPr>
        <p:spPr>
          <a:xfrm>
            <a:off x="8052993" y="5440394"/>
            <a:ext cx="1440000" cy="540000"/>
          </a:xfrm>
          <a:prstGeom prst="round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zh-CN" altLang="en-US" sz="2400" dirty="0">
                <a:solidFill>
                  <a:schemeClr val="tx1"/>
                </a:solidFill>
                <a:effectLst>
                  <a:outerShdw blurRad="38100" dist="38100" dir="2700000" algn="tl">
                    <a:srgbClr val="000000">
                      <a:alpha val="43137"/>
                    </a:srgbClr>
                  </a:outerShdw>
                </a:effectLst>
              </a:rPr>
              <a:t>活性中心</a:t>
            </a:r>
          </a:p>
        </p:txBody>
      </p:sp>
      <p:cxnSp>
        <p:nvCxnSpPr>
          <p:cNvPr id="37" name="直接箭头连接符 36"/>
          <p:cNvCxnSpPr/>
          <p:nvPr/>
        </p:nvCxnSpPr>
        <p:spPr>
          <a:xfrm flipH="1" flipV="1">
            <a:off x="6990697" y="4550610"/>
            <a:ext cx="1062296" cy="918359"/>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2709705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ChangeArrowheads="1"/>
          </p:cNvSpPr>
          <p:nvPr>
            <p:ph idx="1"/>
          </p:nvPr>
        </p:nvSpPr>
        <p:spPr>
          <a:xfrm>
            <a:off x="1448372" y="1239457"/>
            <a:ext cx="9734740" cy="2687647"/>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oAutofit/>
          </a:bodyPr>
          <a:lstStyle/>
          <a:p>
            <a:pPr marL="360000" indent="-360000">
              <a:lnSpc>
                <a:spcPts val="4000"/>
              </a:lnSpc>
              <a:spcBef>
                <a:spcPts val="600"/>
              </a:spcBef>
              <a:buClr>
                <a:srgbClr val="C00000"/>
              </a:buClr>
              <a:buSzPct val="80000"/>
              <a:buFont typeface="Wingdings" panose="05000000000000000000" pitchFamily="2" charset="2"/>
              <a:buChar char="n"/>
            </a:pPr>
            <a:r>
              <a:rPr lang="en-US" altLang="zh-CN" sz="2800" dirty="0" err="1">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酶原</a:t>
            </a:r>
            <a:r>
              <a:rPr lang="en-US" altLang="en-US" sz="2800" dirty="0">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 </a:t>
            </a:r>
            <a:r>
              <a:rPr lang="en-US" altLang="en-US" dirty="0">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(Zymogen)</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：某些酶在细胞内刚合成或初分泌时</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没</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有活性的前体</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sym typeface="Wingdings" pitchFamily="2" charset="2"/>
              </a:rPr>
              <a:t>。</a:t>
            </a:r>
          </a:p>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酶原激活</a:t>
            </a:r>
            <a:r>
              <a:rPr lang="en-US" altLang="zh-CN" dirty="0">
                <a:effectLst>
                  <a:outerShdw blurRad="38100" dist="38100" dir="2700000" algn="tl">
                    <a:srgbClr val="C0C0C0"/>
                  </a:outerShdw>
                </a:effectLst>
                <a:latin typeface="Times New Roman" pitchFamily="18" charset="0"/>
                <a:ea typeface="方正姚体" panose="02010601030101010101" pitchFamily="2" charset="-122"/>
              </a:rPr>
              <a:t>(activation of zymogen)</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：无活性的酶原在一定条件下，分子结构发生改变，形成或暴露活性中心，转变成有活性的酶的过程。</a:t>
            </a:r>
            <a:endParaRPr lang="en-US" altLang="en-US"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4" name="Rectangle 4"/>
          <p:cNvSpPr>
            <a:spLocks noChangeArrowheads="1"/>
          </p:cNvSpPr>
          <p:nvPr/>
        </p:nvSpPr>
        <p:spPr bwMode="auto">
          <a:xfrm>
            <a:off x="1091860" y="548134"/>
            <a:ext cx="3775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三、酶原与酶原的激活</a:t>
            </a:r>
          </a:p>
        </p:txBody>
      </p:sp>
      <p:cxnSp>
        <p:nvCxnSpPr>
          <p:cNvPr id="5" name="直接连接符 4"/>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143313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 name="Group 2"/>
          <p:cNvGrpSpPr>
            <a:grpSpLocks/>
          </p:cNvGrpSpPr>
          <p:nvPr/>
        </p:nvGrpSpPr>
        <p:grpSpPr bwMode="auto">
          <a:xfrm>
            <a:off x="2902016" y="3657600"/>
            <a:ext cx="2438400" cy="381000"/>
            <a:chOff x="480" y="2736"/>
            <a:chExt cx="1728" cy="288"/>
          </a:xfrm>
          <a:scene3d>
            <a:camera prst="orthographicFront">
              <a:rot lat="0" lon="0" rev="0"/>
            </a:camera>
            <a:lightRig rig="balanced" dir="t">
              <a:rot lat="0" lon="0" rev="8700000"/>
            </a:lightRig>
          </a:scene3d>
        </p:grpSpPr>
        <p:sp>
          <p:nvSpPr>
            <p:cNvPr id="72" name="Oval 3"/>
            <p:cNvSpPr>
              <a:spLocks noChangeArrowheads="1"/>
            </p:cNvSpPr>
            <p:nvPr/>
          </p:nvSpPr>
          <p:spPr bwMode="auto">
            <a:xfrm>
              <a:off x="1920" y="2736"/>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赖</a:t>
              </a:r>
            </a:p>
          </p:txBody>
        </p:sp>
        <p:sp>
          <p:nvSpPr>
            <p:cNvPr id="73" name="Oval 4"/>
            <p:cNvSpPr>
              <a:spLocks noChangeArrowheads="1"/>
            </p:cNvSpPr>
            <p:nvPr/>
          </p:nvSpPr>
          <p:spPr bwMode="auto">
            <a:xfrm>
              <a:off x="480" y="2736"/>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dirty="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缬</a:t>
              </a:r>
            </a:p>
          </p:txBody>
        </p:sp>
        <p:sp>
          <p:nvSpPr>
            <p:cNvPr id="74" name="Oval 5"/>
            <p:cNvSpPr>
              <a:spLocks noChangeArrowheads="1"/>
            </p:cNvSpPr>
            <p:nvPr/>
          </p:nvSpPr>
          <p:spPr bwMode="auto">
            <a:xfrm>
              <a:off x="1632" y="2736"/>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天</a:t>
              </a:r>
            </a:p>
          </p:txBody>
        </p:sp>
        <p:sp>
          <p:nvSpPr>
            <p:cNvPr id="75" name="Oval 6"/>
            <p:cNvSpPr>
              <a:spLocks noChangeArrowheads="1"/>
            </p:cNvSpPr>
            <p:nvPr/>
          </p:nvSpPr>
          <p:spPr bwMode="auto">
            <a:xfrm>
              <a:off x="1344" y="2736"/>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天</a:t>
              </a:r>
            </a:p>
          </p:txBody>
        </p:sp>
        <p:sp>
          <p:nvSpPr>
            <p:cNvPr id="76" name="Oval 7"/>
            <p:cNvSpPr>
              <a:spLocks noChangeArrowheads="1"/>
            </p:cNvSpPr>
            <p:nvPr/>
          </p:nvSpPr>
          <p:spPr bwMode="auto">
            <a:xfrm>
              <a:off x="1056" y="2736"/>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天</a:t>
              </a:r>
            </a:p>
          </p:txBody>
        </p:sp>
        <p:sp>
          <p:nvSpPr>
            <p:cNvPr id="77" name="Oval 8"/>
            <p:cNvSpPr>
              <a:spLocks noChangeArrowheads="1"/>
            </p:cNvSpPr>
            <p:nvPr/>
          </p:nvSpPr>
          <p:spPr bwMode="auto">
            <a:xfrm>
              <a:off x="768" y="2736"/>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天</a:t>
              </a:r>
            </a:p>
          </p:txBody>
        </p:sp>
      </p:grpSp>
      <p:grpSp>
        <p:nvGrpSpPr>
          <p:cNvPr id="78" name="Group 9"/>
          <p:cNvGrpSpPr>
            <a:grpSpLocks/>
          </p:cNvGrpSpPr>
          <p:nvPr/>
        </p:nvGrpSpPr>
        <p:grpSpPr bwMode="auto">
          <a:xfrm>
            <a:off x="2362200" y="1066800"/>
            <a:ext cx="3473450" cy="381000"/>
            <a:chOff x="816" y="1584"/>
            <a:chExt cx="2592" cy="288"/>
          </a:xfrm>
          <a:scene3d>
            <a:camera prst="orthographicFront">
              <a:rot lat="0" lon="0" rev="0"/>
            </a:camera>
            <a:lightRig rig="balanced" dir="t">
              <a:rot lat="0" lon="0" rev="8700000"/>
            </a:lightRig>
          </a:scene3d>
        </p:grpSpPr>
        <p:sp>
          <p:nvSpPr>
            <p:cNvPr id="79" name="Oval 10"/>
            <p:cNvSpPr>
              <a:spLocks noChangeArrowheads="1"/>
            </p:cNvSpPr>
            <p:nvPr/>
          </p:nvSpPr>
          <p:spPr bwMode="auto">
            <a:xfrm>
              <a:off x="3120" y="1584"/>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dirty="0">
                  <a:solidFill>
                    <a:srgbClr val="FF66CC"/>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甘</a:t>
              </a:r>
            </a:p>
          </p:txBody>
        </p:sp>
        <p:sp>
          <p:nvSpPr>
            <p:cNvPr id="80" name="Oval 11"/>
            <p:cNvSpPr>
              <a:spLocks noChangeArrowheads="1"/>
            </p:cNvSpPr>
            <p:nvPr/>
          </p:nvSpPr>
          <p:spPr bwMode="auto">
            <a:xfrm>
              <a:off x="2544" y="1584"/>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dirty="0">
                  <a:solidFill>
                    <a:srgbClr val="FF66CC"/>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异</a:t>
              </a:r>
            </a:p>
          </p:txBody>
        </p:sp>
        <p:sp>
          <p:nvSpPr>
            <p:cNvPr id="81" name="Oval 12"/>
            <p:cNvSpPr>
              <a:spLocks noChangeArrowheads="1"/>
            </p:cNvSpPr>
            <p:nvPr/>
          </p:nvSpPr>
          <p:spPr bwMode="auto">
            <a:xfrm>
              <a:off x="2256" y="1584"/>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dirty="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赖</a:t>
              </a:r>
            </a:p>
          </p:txBody>
        </p:sp>
        <p:sp>
          <p:nvSpPr>
            <p:cNvPr id="82" name="Oval 13"/>
            <p:cNvSpPr>
              <a:spLocks noChangeArrowheads="1"/>
            </p:cNvSpPr>
            <p:nvPr/>
          </p:nvSpPr>
          <p:spPr bwMode="auto">
            <a:xfrm>
              <a:off x="816" y="1584"/>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dirty="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缬</a:t>
              </a:r>
            </a:p>
          </p:txBody>
        </p:sp>
        <p:sp>
          <p:nvSpPr>
            <p:cNvPr id="83" name="Oval 14"/>
            <p:cNvSpPr>
              <a:spLocks noChangeArrowheads="1"/>
            </p:cNvSpPr>
            <p:nvPr/>
          </p:nvSpPr>
          <p:spPr bwMode="auto">
            <a:xfrm>
              <a:off x="1968" y="1584"/>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dirty="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天</a:t>
              </a:r>
            </a:p>
          </p:txBody>
        </p:sp>
        <p:sp>
          <p:nvSpPr>
            <p:cNvPr id="84" name="Oval 15"/>
            <p:cNvSpPr>
              <a:spLocks noChangeArrowheads="1"/>
            </p:cNvSpPr>
            <p:nvPr/>
          </p:nvSpPr>
          <p:spPr bwMode="auto">
            <a:xfrm>
              <a:off x="1680" y="1584"/>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dirty="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天</a:t>
              </a:r>
            </a:p>
          </p:txBody>
        </p:sp>
        <p:sp>
          <p:nvSpPr>
            <p:cNvPr id="85" name="Oval 16"/>
            <p:cNvSpPr>
              <a:spLocks noChangeArrowheads="1"/>
            </p:cNvSpPr>
            <p:nvPr/>
          </p:nvSpPr>
          <p:spPr bwMode="auto">
            <a:xfrm>
              <a:off x="1392" y="1584"/>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天</a:t>
              </a:r>
            </a:p>
          </p:txBody>
        </p:sp>
        <p:sp>
          <p:nvSpPr>
            <p:cNvPr id="86" name="Oval 17"/>
            <p:cNvSpPr>
              <a:spLocks noChangeArrowheads="1"/>
            </p:cNvSpPr>
            <p:nvPr/>
          </p:nvSpPr>
          <p:spPr bwMode="auto">
            <a:xfrm>
              <a:off x="1104" y="1584"/>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dirty="0">
                  <a:solidFill>
                    <a:srgbClr val="339933"/>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天</a:t>
              </a:r>
            </a:p>
          </p:txBody>
        </p:sp>
        <p:sp>
          <p:nvSpPr>
            <p:cNvPr id="87" name="Oval 18"/>
            <p:cNvSpPr>
              <a:spLocks noChangeArrowheads="1"/>
            </p:cNvSpPr>
            <p:nvPr/>
          </p:nvSpPr>
          <p:spPr bwMode="auto">
            <a:xfrm>
              <a:off x="2832" y="1584"/>
              <a:ext cx="288" cy="288"/>
            </a:xfrm>
            <a:prstGeom prst="ellipse">
              <a:avLst/>
            </a:prstGeom>
            <a:solidFill>
              <a:srgbClr val="FEE1BA"/>
            </a:solidFill>
            <a:ln w="9525">
              <a:noFill/>
              <a:round/>
              <a:headEnd/>
              <a:tailEnd/>
            </a:ln>
            <a:effectLst>
              <a:outerShdw blurRad="44450" dist="27940" dir="5400000" algn="ctr">
                <a:srgbClr val="000000">
                  <a:alpha val="32000"/>
                </a:srgbClr>
              </a:outerShdw>
            </a:effectLst>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a:solidFill>
                    <a:srgbClr val="FF66CC"/>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缬</a:t>
              </a:r>
            </a:p>
          </p:txBody>
        </p:sp>
      </p:grpSp>
      <p:sp>
        <p:nvSpPr>
          <p:cNvPr id="88" name="Oval 19"/>
          <p:cNvSpPr>
            <a:spLocks noChangeArrowheads="1"/>
          </p:cNvSpPr>
          <p:nvPr/>
        </p:nvSpPr>
        <p:spPr bwMode="auto">
          <a:xfrm>
            <a:off x="6870700" y="762000"/>
            <a:ext cx="368300" cy="381000"/>
          </a:xfrm>
          <a:prstGeom prst="ellipse">
            <a:avLst/>
          </a:prstGeom>
          <a:solidFill>
            <a:srgbClr val="FEE1BA"/>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dirty="0">
                <a:solidFill>
                  <a:srgbClr val="FF66CC"/>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组</a:t>
            </a:r>
          </a:p>
        </p:txBody>
      </p:sp>
      <p:sp>
        <p:nvSpPr>
          <p:cNvPr id="89" name="Oval 20"/>
          <p:cNvSpPr>
            <a:spLocks noChangeArrowheads="1"/>
          </p:cNvSpPr>
          <p:nvPr/>
        </p:nvSpPr>
        <p:spPr bwMode="auto">
          <a:xfrm>
            <a:off x="7608889" y="1295400"/>
            <a:ext cx="369887" cy="381000"/>
          </a:xfrm>
          <a:prstGeom prst="ellipse">
            <a:avLst/>
          </a:prstGeom>
          <a:solidFill>
            <a:srgbClr val="FEE1BA"/>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dirty="0">
                <a:solidFill>
                  <a:srgbClr val="FF66CC"/>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丝</a:t>
            </a:r>
          </a:p>
        </p:txBody>
      </p:sp>
      <p:sp>
        <p:nvSpPr>
          <p:cNvPr id="90" name="Line 21"/>
          <p:cNvSpPr>
            <a:spLocks noChangeShapeType="1"/>
          </p:cNvSpPr>
          <p:nvPr/>
        </p:nvSpPr>
        <p:spPr bwMode="auto">
          <a:xfrm flipV="1">
            <a:off x="5835650" y="990600"/>
            <a:ext cx="1035050" cy="228600"/>
          </a:xfrm>
          <a:prstGeom prst="line">
            <a:avLst/>
          </a:pr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p:nvSpPr>
          <p:cNvPr id="91" name="Line 22"/>
          <p:cNvSpPr>
            <a:spLocks noChangeShapeType="1"/>
          </p:cNvSpPr>
          <p:nvPr/>
        </p:nvSpPr>
        <p:spPr bwMode="auto">
          <a:xfrm>
            <a:off x="7239001" y="914400"/>
            <a:ext cx="1700213" cy="0"/>
          </a:xfrm>
          <a:prstGeom prst="line">
            <a:avLst/>
          </a:pr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p:nvSpPr>
          <p:cNvPr id="92" name="Line 25"/>
          <p:cNvSpPr>
            <a:spLocks noChangeShapeType="1"/>
          </p:cNvSpPr>
          <p:nvPr/>
        </p:nvSpPr>
        <p:spPr bwMode="auto">
          <a:xfrm rot="240000">
            <a:off x="2483432" y="2717865"/>
            <a:ext cx="369478" cy="457200"/>
          </a:xfrm>
          <a:prstGeom prst="line">
            <a:avLst/>
          </a:prstGeom>
          <a:noFill/>
          <a:ln w="38100">
            <a:solidFill>
              <a:schemeClr val="tx1"/>
            </a:solidFill>
            <a:prstDash val="sysDash"/>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p:nvSpPr>
          <p:cNvPr id="93" name="Arc 26"/>
          <p:cNvSpPr>
            <a:spLocks/>
          </p:cNvSpPr>
          <p:nvPr/>
        </p:nvSpPr>
        <p:spPr bwMode="auto">
          <a:xfrm>
            <a:off x="8864600" y="914400"/>
            <a:ext cx="833438" cy="1524000"/>
          </a:xfrm>
          <a:custGeom>
            <a:avLst/>
            <a:gdLst>
              <a:gd name="T0" fmla="*/ 2147483647 w 24327"/>
              <a:gd name="T1" fmla="*/ 2147483647 h 43200"/>
              <a:gd name="T2" fmla="*/ 0 w 24327"/>
              <a:gd name="T3" fmla="*/ 2147483647 h 43200"/>
              <a:gd name="T4" fmla="*/ 2147483647 w 24327"/>
              <a:gd name="T5" fmla="*/ 2147483647 h 43200"/>
              <a:gd name="T6" fmla="*/ 0 60000 65536"/>
              <a:gd name="T7" fmla="*/ 0 60000 65536"/>
              <a:gd name="T8" fmla="*/ 0 60000 65536"/>
            </a:gdLst>
            <a:ahLst/>
            <a:cxnLst>
              <a:cxn ang="T6">
                <a:pos x="T0" y="T1"/>
              </a:cxn>
              <a:cxn ang="T7">
                <a:pos x="T2" y="T3"/>
              </a:cxn>
              <a:cxn ang="T8">
                <a:pos x="T4" y="T5"/>
              </a:cxn>
            </a:cxnLst>
            <a:rect l="0" t="0" r="r" b="b"/>
            <a:pathLst>
              <a:path w="24327" h="43200" fill="none"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path>
              <a:path w="24327" h="43200" stroke="0"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lnTo>
                  <a:pt x="2727" y="21600"/>
                </a:lnTo>
                <a:lnTo>
                  <a:pt x="391" y="126"/>
                </a:lnTo>
                <a:close/>
              </a:path>
            </a:pathLst>
          </a:cu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txBody>
          <a:bodyPr wrap="none" anchor="ctr"/>
          <a:lstStyle/>
          <a:p>
            <a:endParaRPr lang="zh-CN" altLang="en-US"/>
          </a:p>
        </p:txBody>
      </p:sp>
      <p:sp>
        <p:nvSpPr>
          <p:cNvPr id="94" name="Line 27"/>
          <p:cNvSpPr>
            <a:spLocks noChangeShapeType="1"/>
          </p:cNvSpPr>
          <p:nvPr/>
        </p:nvSpPr>
        <p:spPr bwMode="auto">
          <a:xfrm>
            <a:off x="6945313" y="2438400"/>
            <a:ext cx="1993900" cy="0"/>
          </a:xfrm>
          <a:prstGeom prst="line">
            <a:avLst/>
          </a:pr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p:nvSpPr>
          <p:cNvPr id="95" name="Arc 28"/>
          <p:cNvSpPr>
            <a:spLocks/>
          </p:cNvSpPr>
          <p:nvPr/>
        </p:nvSpPr>
        <p:spPr bwMode="auto">
          <a:xfrm>
            <a:off x="7978775" y="1447800"/>
            <a:ext cx="812800" cy="990600"/>
          </a:xfrm>
          <a:custGeom>
            <a:avLst/>
            <a:gdLst>
              <a:gd name="T0" fmla="*/ 2147483647 w 24327"/>
              <a:gd name="T1" fmla="*/ 2147483647 h 43200"/>
              <a:gd name="T2" fmla="*/ 0 w 24327"/>
              <a:gd name="T3" fmla="*/ 2147483647 h 43200"/>
              <a:gd name="T4" fmla="*/ 2147483647 w 24327"/>
              <a:gd name="T5" fmla="*/ 2147483647 h 43200"/>
              <a:gd name="T6" fmla="*/ 0 60000 65536"/>
              <a:gd name="T7" fmla="*/ 0 60000 65536"/>
              <a:gd name="T8" fmla="*/ 0 60000 65536"/>
            </a:gdLst>
            <a:ahLst/>
            <a:cxnLst>
              <a:cxn ang="T6">
                <a:pos x="T0" y="T1"/>
              </a:cxn>
              <a:cxn ang="T7">
                <a:pos x="T2" y="T3"/>
              </a:cxn>
              <a:cxn ang="T8">
                <a:pos x="T4" y="T5"/>
              </a:cxn>
            </a:cxnLst>
            <a:rect l="0" t="0" r="r" b="b"/>
            <a:pathLst>
              <a:path w="24327" h="43200" fill="none"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path>
              <a:path w="24327" h="43200" stroke="0"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lnTo>
                  <a:pt x="2727" y="21600"/>
                </a:lnTo>
                <a:lnTo>
                  <a:pt x="391" y="126"/>
                </a:lnTo>
                <a:close/>
              </a:path>
            </a:pathLst>
          </a:cu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txBody>
          <a:bodyPr wrap="none" anchor="ctr"/>
          <a:lstStyle/>
          <a:p>
            <a:endParaRPr lang="zh-CN" altLang="en-US"/>
          </a:p>
        </p:txBody>
      </p:sp>
      <p:sp>
        <p:nvSpPr>
          <p:cNvPr id="96" name="Arc 29"/>
          <p:cNvSpPr>
            <a:spLocks/>
          </p:cNvSpPr>
          <p:nvPr/>
        </p:nvSpPr>
        <p:spPr bwMode="auto">
          <a:xfrm flipH="1">
            <a:off x="6870700" y="1447800"/>
            <a:ext cx="738188" cy="990600"/>
          </a:xfrm>
          <a:custGeom>
            <a:avLst/>
            <a:gdLst>
              <a:gd name="T0" fmla="*/ 2147483647 w 24327"/>
              <a:gd name="T1" fmla="*/ 2147483647 h 43200"/>
              <a:gd name="T2" fmla="*/ 0 w 24327"/>
              <a:gd name="T3" fmla="*/ 2147483647 h 43200"/>
              <a:gd name="T4" fmla="*/ 2147483647 w 24327"/>
              <a:gd name="T5" fmla="*/ 2147483647 h 43200"/>
              <a:gd name="T6" fmla="*/ 0 60000 65536"/>
              <a:gd name="T7" fmla="*/ 0 60000 65536"/>
              <a:gd name="T8" fmla="*/ 0 60000 65536"/>
            </a:gdLst>
            <a:ahLst/>
            <a:cxnLst>
              <a:cxn ang="T6">
                <a:pos x="T0" y="T1"/>
              </a:cxn>
              <a:cxn ang="T7">
                <a:pos x="T2" y="T3"/>
              </a:cxn>
              <a:cxn ang="T8">
                <a:pos x="T4" y="T5"/>
              </a:cxn>
            </a:cxnLst>
            <a:rect l="0" t="0" r="r" b="b"/>
            <a:pathLst>
              <a:path w="24327" h="43200" fill="none"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path>
              <a:path w="24327" h="43200" stroke="0"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lnTo>
                  <a:pt x="2727" y="21600"/>
                </a:lnTo>
                <a:lnTo>
                  <a:pt x="391" y="126"/>
                </a:lnTo>
                <a:close/>
              </a:path>
            </a:pathLst>
          </a:cu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txBody>
          <a:bodyPr wrap="none" anchor="ctr"/>
          <a:lstStyle/>
          <a:p>
            <a:endParaRPr lang="zh-CN" altLang="en-US"/>
          </a:p>
        </p:txBody>
      </p:sp>
      <p:sp>
        <p:nvSpPr>
          <p:cNvPr id="97" name="Line 30"/>
          <p:cNvSpPr>
            <a:spLocks noChangeShapeType="1"/>
          </p:cNvSpPr>
          <p:nvPr/>
        </p:nvSpPr>
        <p:spPr bwMode="auto">
          <a:xfrm>
            <a:off x="8924925" y="908050"/>
            <a:ext cx="0" cy="292100"/>
          </a:xfrm>
          <a:prstGeom prst="line">
            <a:avLst/>
          </a:pr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useBgFill="1">
        <p:nvSpPr>
          <p:cNvPr id="98" name="Text Box 31"/>
          <p:cNvSpPr txBox="1">
            <a:spLocks noChangeArrowheads="1"/>
          </p:cNvSpPr>
          <p:nvPr/>
        </p:nvSpPr>
        <p:spPr bwMode="auto">
          <a:xfrm>
            <a:off x="7878763" y="2209800"/>
            <a:ext cx="389850" cy="424732"/>
          </a:xfrm>
          <a:prstGeom prst="rect">
            <a:avLst/>
          </a:prstGeom>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a:effectLst>
                  <a:outerShdw blurRad="38100" dist="38100" dir="2700000" algn="tl">
                    <a:srgbClr val="C0C0C0"/>
                  </a:outerShdw>
                </a:effectLst>
                <a:latin typeface="Arial" panose="020B0604020202020204" pitchFamily="34" charset="0"/>
              </a:rPr>
              <a:t>S</a:t>
            </a:r>
          </a:p>
        </p:txBody>
      </p:sp>
      <p:sp useBgFill="1">
        <p:nvSpPr>
          <p:cNvPr id="99" name="Text Box 32"/>
          <p:cNvSpPr txBox="1">
            <a:spLocks noChangeArrowheads="1"/>
          </p:cNvSpPr>
          <p:nvPr/>
        </p:nvSpPr>
        <p:spPr bwMode="auto">
          <a:xfrm>
            <a:off x="7361238" y="2209800"/>
            <a:ext cx="389850" cy="424732"/>
          </a:xfrm>
          <a:prstGeom prst="rect">
            <a:avLst/>
          </a:prstGeom>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a:effectLst>
                  <a:outerShdw blurRad="38100" dist="38100" dir="2700000" algn="tl">
                    <a:srgbClr val="C0C0C0"/>
                  </a:outerShdw>
                </a:effectLst>
                <a:latin typeface="Arial" panose="020B0604020202020204" pitchFamily="34" charset="0"/>
              </a:rPr>
              <a:t>S</a:t>
            </a:r>
          </a:p>
        </p:txBody>
      </p:sp>
      <p:sp>
        <p:nvSpPr>
          <p:cNvPr id="100" name="Text Box 33"/>
          <p:cNvSpPr txBox="1">
            <a:spLocks noChangeArrowheads="1"/>
          </p:cNvSpPr>
          <p:nvPr/>
        </p:nvSpPr>
        <p:spPr bwMode="auto">
          <a:xfrm>
            <a:off x="8751888" y="1689100"/>
            <a:ext cx="389850"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a:effectLst>
                  <a:outerShdw blurRad="38100" dist="38100" dir="2700000" algn="tl">
                    <a:srgbClr val="C0C0C0"/>
                  </a:outerShdw>
                </a:effectLst>
                <a:latin typeface="Arial" panose="020B0604020202020204" pitchFamily="34" charset="0"/>
              </a:rPr>
              <a:t>S</a:t>
            </a:r>
          </a:p>
        </p:txBody>
      </p:sp>
      <p:sp>
        <p:nvSpPr>
          <p:cNvPr id="101" name="Text Box 34"/>
          <p:cNvSpPr txBox="1">
            <a:spLocks noChangeArrowheads="1"/>
          </p:cNvSpPr>
          <p:nvPr/>
        </p:nvSpPr>
        <p:spPr bwMode="auto">
          <a:xfrm>
            <a:off x="8753476" y="1196975"/>
            <a:ext cx="295275" cy="420688"/>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spcBef>
                <a:spcPct val="20000"/>
              </a:spcBef>
              <a:buClr>
                <a:schemeClr val="tx2"/>
              </a:buClr>
              <a:buSzPct val="75000"/>
              <a:buFont typeface="Wingdings" pitchFamily="2" charset="2"/>
              <a:buNone/>
              <a:defRPr/>
            </a:pPr>
            <a:r>
              <a:rPr kumimoji="1" lang="en-US" altLang="zh-CN" sz="2400">
                <a:effectLst>
                  <a:outerShdw blurRad="38100" dist="38100" dir="2700000" algn="tl">
                    <a:srgbClr val="C0C0C0"/>
                  </a:outerShdw>
                </a:effectLst>
                <a:latin typeface="Arial" panose="020B0604020202020204" pitchFamily="34" charset="0"/>
              </a:rPr>
              <a:t>S</a:t>
            </a:r>
          </a:p>
        </p:txBody>
      </p:sp>
      <p:sp>
        <p:nvSpPr>
          <p:cNvPr id="102" name="Line 35"/>
          <p:cNvSpPr>
            <a:spLocks noChangeShapeType="1"/>
          </p:cNvSpPr>
          <p:nvPr/>
        </p:nvSpPr>
        <p:spPr bwMode="auto">
          <a:xfrm>
            <a:off x="8924925" y="2057400"/>
            <a:ext cx="0" cy="381000"/>
          </a:xfrm>
          <a:prstGeom prst="line">
            <a:avLst/>
          </a:pr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p:nvSpPr>
          <p:cNvPr id="103" name="Line 36"/>
          <p:cNvSpPr>
            <a:spLocks noChangeShapeType="1"/>
          </p:cNvSpPr>
          <p:nvPr/>
        </p:nvSpPr>
        <p:spPr bwMode="auto">
          <a:xfrm>
            <a:off x="8924925" y="1524000"/>
            <a:ext cx="0" cy="228600"/>
          </a:xfrm>
          <a:prstGeom prst="line">
            <a:avLst/>
          </a:pr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p:nvSpPr>
          <p:cNvPr id="104" name="Line 37"/>
          <p:cNvSpPr>
            <a:spLocks noChangeShapeType="1"/>
          </p:cNvSpPr>
          <p:nvPr/>
        </p:nvSpPr>
        <p:spPr bwMode="auto">
          <a:xfrm>
            <a:off x="2952750" y="1447800"/>
            <a:ext cx="0" cy="304800"/>
          </a:xfrm>
          <a:prstGeom prst="line">
            <a:avLst/>
          </a:prstGeom>
          <a:noFill/>
          <a:ln w="381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Line 38"/>
          <p:cNvSpPr>
            <a:spLocks noChangeShapeType="1"/>
          </p:cNvSpPr>
          <p:nvPr/>
        </p:nvSpPr>
        <p:spPr bwMode="auto">
          <a:xfrm>
            <a:off x="4505325" y="1447800"/>
            <a:ext cx="0" cy="304800"/>
          </a:xfrm>
          <a:prstGeom prst="line">
            <a:avLst/>
          </a:prstGeom>
          <a:noFill/>
          <a:ln w="381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Line 39"/>
          <p:cNvSpPr>
            <a:spLocks noChangeShapeType="1"/>
          </p:cNvSpPr>
          <p:nvPr/>
        </p:nvSpPr>
        <p:spPr bwMode="auto">
          <a:xfrm>
            <a:off x="3765550" y="1447800"/>
            <a:ext cx="0" cy="304800"/>
          </a:xfrm>
          <a:prstGeom prst="line">
            <a:avLst/>
          </a:prstGeom>
          <a:noFill/>
          <a:ln w="381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Text Box 40"/>
          <p:cNvSpPr txBox="1">
            <a:spLocks noChangeArrowheads="1"/>
          </p:cNvSpPr>
          <p:nvPr/>
        </p:nvSpPr>
        <p:spPr bwMode="auto">
          <a:xfrm>
            <a:off x="6843713" y="1143000"/>
            <a:ext cx="46679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000" b="1" dirty="0">
                <a:effectLst>
                  <a:outerShdw blurRad="38100" dist="38100" dir="2700000" algn="tl">
                    <a:srgbClr val="C0C0C0"/>
                  </a:outerShdw>
                </a:effectLst>
                <a:latin typeface="Arial" panose="020B0604020202020204" pitchFamily="34" charset="0"/>
                <a:ea typeface="方正姚体" panose="02010601030101010101" pitchFamily="2" charset="-122"/>
              </a:rPr>
              <a:t>46</a:t>
            </a:r>
          </a:p>
        </p:txBody>
      </p:sp>
      <p:sp>
        <p:nvSpPr>
          <p:cNvPr id="108" name="Text Box 41"/>
          <p:cNvSpPr txBox="1">
            <a:spLocks noChangeArrowheads="1"/>
          </p:cNvSpPr>
          <p:nvPr/>
        </p:nvSpPr>
        <p:spPr bwMode="auto">
          <a:xfrm>
            <a:off x="7508876" y="1676401"/>
            <a:ext cx="7477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spcBef>
                <a:spcPct val="20000"/>
              </a:spcBef>
              <a:buClr>
                <a:schemeClr val="tx2"/>
              </a:buClr>
              <a:buSzPct val="75000"/>
              <a:buFont typeface="Wingdings" pitchFamily="2" charset="2"/>
              <a:buNone/>
              <a:defRPr/>
            </a:pPr>
            <a:r>
              <a:rPr kumimoji="1" lang="en-US" altLang="zh-CN" sz="2000" b="1" dirty="0">
                <a:effectLst>
                  <a:outerShdw blurRad="38100" dist="38100" dir="2700000" algn="tl">
                    <a:srgbClr val="C0C0C0"/>
                  </a:outerShdw>
                </a:effectLst>
                <a:latin typeface="Arial" panose="020B0604020202020204" pitchFamily="34" charset="0"/>
                <a:ea typeface="方正姚体" panose="02010601030101010101" pitchFamily="2" charset="-122"/>
              </a:rPr>
              <a:t>183</a:t>
            </a:r>
          </a:p>
        </p:txBody>
      </p:sp>
      <p:sp>
        <p:nvSpPr>
          <p:cNvPr id="109" name="Freeform 42"/>
          <p:cNvSpPr>
            <a:spLocks/>
          </p:cNvSpPr>
          <p:nvPr/>
        </p:nvSpPr>
        <p:spPr bwMode="auto">
          <a:xfrm>
            <a:off x="6729761" y="3556049"/>
            <a:ext cx="1849088" cy="662268"/>
          </a:xfrm>
          <a:custGeom>
            <a:avLst/>
            <a:gdLst>
              <a:gd name="T0" fmla="*/ 2147483647 w 1447"/>
              <a:gd name="T1" fmla="*/ 2147483647 h 439"/>
              <a:gd name="T2" fmla="*/ 2147483647 w 1447"/>
              <a:gd name="T3" fmla="*/ 0 h 439"/>
              <a:gd name="T4" fmla="*/ 2147483647 w 1447"/>
              <a:gd name="T5" fmla="*/ 2147483647 h 439"/>
              <a:gd name="T6" fmla="*/ 2147483647 w 1447"/>
              <a:gd name="T7" fmla="*/ 2147483647 h 439"/>
              <a:gd name="T8" fmla="*/ 2147483647 w 1447"/>
              <a:gd name="T9" fmla="*/ 2147483647 h 439"/>
              <a:gd name="T10" fmla="*/ 2147483647 w 1447"/>
              <a:gd name="T11" fmla="*/ 2147483647 h 439"/>
              <a:gd name="T12" fmla="*/ 2147483647 w 1447"/>
              <a:gd name="T13" fmla="*/ 2147483647 h 439"/>
              <a:gd name="T14" fmla="*/ 2147483647 w 1447"/>
              <a:gd name="T15" fmla="*/ 2147483647 h 439"/>
              <a:gd name="T16" fmla="*/ 2147483647 w 1447"/>
              <a:gd name="T17" fmla="*/ 2147483647 h 439"/>
              <a:gd name="T18" fmla="*/ 2147483647 w 1447"/>
              <a:gd name="T19" fmla="*/ 2147483647 h 439"/>
              <a:gd name="T20" fmla="*/ 2147483647 w 1447"/>
              <a:gd name="T21" fmla="*/ 2147483647 h 439"/>
              <a:gd name="T22" fmla="*/ 2147483647 w 1447"/>
              <a:gd name="T23" fmla="*/ 2147483647 h 439"/>
              <a:gd name="T24" fmla="*/ 2147483647 w 1447"/>
              <a:gd name="T25" fmla="*/ 2147483647 h 439"/>
              <a:gd name="T26" fmla="*/ 2147483647 w 1447"/>
              <a:gd name="T27" fmla="*/ 2147483647 h 439"/>
              <a:gd name="T28" fmla="*/ 2147483647 w 1447"/>
              <a:gd name="T29" fmla="*/ 2147483647 h 439"/>
              <a:gd name="T30" fmla="*/ 2147483647 w 1447"/>
              <a:gd name="T31" fmla="*/ 2147483647 h 439"/>
              <a:gd name="T32" fmla="*/ 2147483647 w 1447"/>
              <a:gd name="T33" fmla="*/ 2147483647 h 439"/>
              <a:gd name="T34" fmla="*/ 2147483647 w 1447"/>
              <a:gd name="T35" fmla="*/ 2147483647 h 439"/>
              <a:gd name="T36" fmla="*/ 2147483647 w 1447"/>
              <a:gd name="T37" fmla="*/ 2147483647 h 439"/>
              <a:gd name="T38" fmla="*/ 2147483647 w 1447"/>
              <a:gd name="T39" fmla="*/ 2147483647 h 439"/>
              <a:gd name="T40" fmla="*/ 2147483647 w 1447"/>
              <a:gd name="T41" fmla="*/ 2147483647 h 439"/>
              <a:gd name="T42" fmla="*/ 2147483647 w 1447"/>
              <a:gd name="T43" fmla="*/ 2147483647 h 439"/>
              <a:gd name="T44" fmla="*/ 2147483647 w 1447"/>
              <a:gd name="T45" fmla="*/ 2147483647 h 439"/>
              <a:gd name="T46" fmla="*/ 2147483647 w 1447"/>
              <a:gd name="T47" fmla="*/ 2147483647 h 439"/>
              <a:gd name="T48" fmla="*/ 2147483647 w 1447"/>
              <a:gd name="T49" fmla="*/ 2147483647 h 439"/>
              <a:gd name="T50" fmla="*/ 2147483647 w 1447"/>
              <a:gd name="T51" fmla="*/ 2147483647 h 439"/>
              <a:gd name="T52" fmla="*/ 2147483647 w 1447"/>
              <a:gd name="T53" fmla="*/ 2147483647 h 439"/>
              <a:gd name="T54" fmla="*/ 2147483647 w 1447"/>
              <a:gd name="T55" fmla="*/ 2147483647 h 439"/>
              <a:gd name="T56" fmla="*/ 2147483647 w 1447"/>
              <a:gd name="T57" fmla="*/ 2147483647 h 439"/>
              <a:gd name="T58" fmla="*/ 2147483647 w 1447"/>
              <a:gd name="T59" fmla="*/ 2147483647 h 439"/>
              <a:gd name="T60" fmla="*/ 2147483647 w 1447"/>
              <a:gd name="T61" fmla="*/ 2147483647 h 439"/>
              <a:gd name="T62" fmla="*/ 2147483647 w 1447"/>
              <a:gd name="T63" fmla="*/ 2147483647 h 439"/>
              <a:gd name="T64" fmla="*/ 2147483647 w 1447"/>
              <a:gd name="T65" fmla="*/ 2147483647 h 439"/>
              <a:gd name="T66" fmla="*/ 2147483647 w 1447"/>
              <a:gd name="T67" fmla="*/ 2147483647 h 439"/>
              <a:gd name="T68" fmla="*/ 2147483647 w 1447"/>
              <a:gd name="T69" fmla="*/ 2147483647 h 439"/>
              <a:gd name="T70" fmla="*/ 2147483647 w 1447"/>
              <a:gd name="T71" fmla="*/ 2147483647 h 439"/>
              <a:gd name="T72" fmla="*/ 2147483647 w 1447"/>
              <a:gd name="T73" fmla="*/ 2147483647 h 439"/>
              <a:gd name="T74" fmla="*/ 2147483647 w 1447"/>
              <a:gd name="T75" fmla="*/ 2147483647 h 439"/>
              <a:gd name="T76" fmla="*/ 2147483647 w 1447"/>
              <a:gd name="T77" fmla="*/ 2147483647 h 439"/>
              <a:gd name="T78" fmla="*/ 2147483647 w 1447"/>
              <a:gd name="T79" fmla="*/ 2147483647 h 439"/>
              <a:gd name="T80" fmla="*/ 2147483647 w 1447"/>
              <a:gd name="T81" fmla="*/ 2147483647 h 439"/>
              <a:gd name="T82" fmla="*/ 2147483647 w 1447"/>
              <a:gd name="T83" fmla="*/ 2147483647 h 43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connsiteX0" fmla="*/ 67 w 9873"/>
              <a:gd name="connsiteY0" fmla="*/ 8018 h 9727"/>
              <a:gd name="connsiteX1" fmla="*/ 1172 w 9873"/>
              <a:gd name="connsiteY1" fmla="*/ 0 h 9727"/>
              <a:gd name="connsiteX2" fmla="*/ 1691 w 9873"/>
              <a:gd name="connsiteY2" fmla="*/ 478 h 9727"/>
              <a:gd name="connsiteX3" fmla="*/ 1811 w 9873"/>
              <a:gd name="connsiteY3" fmla="*/ 1138 h 9727"/>
              <a:gd name="connsiteX4" fmla="*/ 1912 w 9873"/>
              <a:gd name="connsiteY4" fmla="*/ 1708 h 9727"/>
              <a:gd name="connsiteX5" fmla="*/ 2133 w 9873"/>
              <a:gd name="connsiteY5" fmla="*/ 3895 h 9727"/>
              <a:gd name="connsiteX6" fmla="*/ 2202 w 9873"/>
              <a:gd name="connsiteY6" fmla="*/ 4624 h 9727"/>
              <a:gd name="connsiteX7" fmla="*/ 1912 w 9873"/>
              <a:gd name="connsiteY7" fmla="*/ 7540 h 9727"/>
              <a:gd name="connsiteX8" fmla="*/ 1691 w 9873"/>
              <a:gd name="connsiteY8" fmla="*/ 7289 h 9727"/>
              <a:gd name="connsiteX9" fmla="*/ 1539 w 9873"/>
              <a:gd name="connsiteY9" fmla="*/ 5831 h 9727"/>
              <a:gd name="connsiteX10" fmla="*/ 1615 w 9873"/>
              <a:gd name="connsiteY10" fmla="*/ 3895 h 9727"/>
              <a:gd name="connsiteX11" fmla="*/ 2575 w 9873"/>
              <a:gd name="connsiteY11" fmla="*/ 1708 h 9727"/>
              <a:gd name="connsiteX12" fmla="*/ 3605 w 9873"/>
              <a:gd name="connsiteY12" fmla="*/ 1936 h 9727"/>
              <a:gd name="connsiteX13" fmla="*/ 3902 w 9873"/>
              <a:gd name="connsiteY13" fmla="*/ 3895 h 9727"/>
              <a:gd name="connsiteX14" fmla="*/ 3971 w 9873"/>
              <a:gd name="connsiteY14" fmla="*/ 4624 h 9727"/>
              <a:gd name="connsiteX15" fmla="*/ 3384 w 9873"/>
              <a:gd name="connsiteY15" fmla="*/ 8747 h 9727"/>
              <a:gd name="connsiteX16" fmla="*/ 3460 w 9873"/>
              <a:gd name="connsiteY16" fmla="*/ 3645 h 9727"/>
              <a:gd name="connsiteX17" fmla="*/ 4123 w 9873"/>
              <a:gd name="connsiteY17" fmla="*/ 2665 h 9727"/>
              <a:gd name="connsiteX18" fmla="*/ 4856 w 9873"/>
              <a:gd name="connsiteY18" fmla="*/ 2916 h 9727"/>
              <a:gd name="connsiteX19" fmla="*/ 5298 w 9873"/>
              <a:gd name="connsiteY19" fmla="*/ 3394 h 9727"/>
              <a:gd name="connsiteX20" fmla="*/ 5595 w 9873"/>
              <a:gd name="connsiteY20" fmla="*/ 5353 h 9727"/>
              <a:gd name="connsiteX21" fmla="*/ 5671 w 9873"/>
              <a:gd name="connsiteY21" fmla="*/ 6082 h 9727"/>
              <a:gd name="connsiteX22" fmla="*/ 5740 w 9873"/>
              <a:gd name="connsiteY22" fmla="*/ 6811 h 9727"/>
              <a:gd name="connsiteX23" fmla="*/ 5671 w 9873"/>
              <a:gd name="connsiteY23" fmla="*/ 8747 h 9727"/>
              <a:gd name="connsiteX24" fmla="*/ 5374 w 9873"/>
              <a:gd name="connsiteY24" fmla="*/ 9727 h 9727"/>
              <a:gd name="connsiteX25" fmla="*/ 5077 w 9873"/>
              <a:gd name="connsiteY25" fmla="*/ 9476 h 9727"/>
              <a:gd name="connsiteX26" fmla="*/ 4932 w 9873"/>
              <a:gd name="connsiteY26" fmla="*/ 8018 h 9727"/>
              <a:gd name="connsiteX27" fmla="*/ 5450 w 9873"/>
              <a:gd name="connsiteY27" fmla="*/ 5103 h 9727"/>
              <a:gd name="connsiteX28" fmla="*/ 5595 w 9873"/>
              <a:gd name="connsiteY28" fmla="*/ 4374 h 9727"/>
              <a:gd name="connsiteX29" fmla="*/ 6037 w 9873"/>
              <a:gd name="connsiteY29" fmla="*/ 3895 h 9727"/>
              <a:gd name="connsiteX30" fmla="*/ 7219 w 9873"/>
              <a:gd name="connsiteY30" fmla="*/ 4123 h 9727"/>
              <a:gd name="connsiteX31" fmla="*/ 7364 w 9873"/>
              <a:gd name="connsiteY31" fmla="*/ 5581 h 9727"/>
              <a:gd name="connsiteX32" fmla="*/ 6846 w 9873"/>
              <a:gd name="connsiteY32" fmla="*/ 9226 h 9727"/>
              <a:gd name="connsiteX33" fmla="*/ 6922 w 9873"/>
              <a:gd name="connsiteY33" fmla="*/ 5581 h 9727"/>
              <a:gd name="connsiteX34" fmla="*/ 7067 w 9873"/>
              <a:gd name="connsiteY34" fmla="*/ 4852 h 9727"/>
              <a:gd name="connsiteX35" fmla="*/ 7731 w 9873"/>
              <a:gd name="connsiteY35" fmla="*/ 4123 h 9727"/>
              <a:gd name="connsiteX36" fmla="*/ 7952 w 9873"/>
              <a:gd name="connsiteY36" fmla="*/ 3895 h 9727"/>
              <a:gd name="connsiteX37" fmla="*/ 8325 w 9873"/>
              <a:gd name="connsiteY37" fmla="*/ 4123 h 9727"/>
              <a:gd name="connsiteX38" fmla="*/ 8767 w 9873"/>
              <a:gd name="connsiteY38" fmla="*/ 5831 h 9727"/>
              <a:gd name="connsiteX39" fmla="*/ 9058 w 9873"/>
              <a:gd name="connsiteY39" fmla="*/ 8018 h 9727"/>
              <a:gd name="connsiteX40" fmla="*/ 9721 w 9873"/>
              <a:gd name="connsiteY40" fmla="*/ 8269 h 9727"/>
              <a:gd name="connsiteX41" fmla="*/ 9873 w 9873"/>
              <a:gd name="connsiteY41" fmla="*/ 8269 h 9727"/>
              <a:gd name="connsiteX0" fmla="*/ 68 w 10000"/>
              <a:gd name="connsiteY0" fmla="*/ 8243 h 10000"/>
              <a:gd name="connsiteX1" fmla="*/ 1187 w 10000"/>
              <a:gd name="connsiteY1" fmla="*/ 0 h 10000"/>
              <a:gd name="connsiteX2" fmla="*/ 1610 w 10000"/>
              <a:gd name="connsiteY2" fmla="*/ 277 h 10000"/>
              <a:gd name="connsiteX3" fmla="*/ 1834 w 10000"/>
              <a:gd name="connsiteY3" fmla="*/ 1170 h 10000"/>
              <a:gd name="connsiteX4" fmla="*/ 1937 w 10000"/>
              <a:gd name="connsiteY4" fmla="*/ 1756 h 10000"/>
              <a:gd name="connsiteX5" fmla="*/ 2160 w 10000"/>
              <a:gd name="connsiteY5" fmla="*/ 4004 h 10000"/>
              <a:gd name="connsiteX6" fmla="*/ 2230 w 10000"/>
              <a:gd name="connsiteY6" fmla="*/ 4754 h 10000"/>
              <a:gd name="connsiteX7" fmla="*/ 1937 w 10000"/>
              <a:gd name="connsiteY7" fmla="*/ 7752 h 10000"/>
              <a:gd name="connsiteX8" fmla="*/ 1713 w 10000"/>
              <a:gd name="connsiteY8" fmla="*/ 7494 h 10000"/>
              <a:gd name="connsiteX9" fmla="*/ 1559 w 10000"/>
              <a:gd name="connsiteY9" fmla="*/ 5995 h 10000"/>
              <a:gd name="connsiteX10" fmla="*/ 1636 w 10000"/>
              <a:gd name="connsiteY10" fmla="*/ 4004 h 10000"/>
              <a:gd name="connsiteX11" fmla="*/ 2608 w 10000"/>
              <a:gd name="connsiteY11" fmla="*/ 1756 h 10000"/>
              <a:gd name="connsiteX12" fmla="*/ 3651 w 10000"/>
              <a:gd name="connsiteY12" fmla="*/ 1990 h 10000"/>
              <a:gd name="connsiteX13" fmla="*/ 3952 w 10000"/>
              <a:gd name="connsiteY13" fmla="*/ 4004 h 10000"/>
              <a:gd name="connsiteX14" fmla="*/ 4022 w 10000"/>
              <a:gd name="connsiteY14" fmla="*/ 4754 h 10000"/>
              <a:gd name="connsiteX15" fmla="*/ 3428 w 10000"/>
              <a:gd name="connsiteY15" fmla="*/ 8992 h 10000"/>
              <a:gd name="connsiteX16" fmla="*/ 3505 w 10000"/>
              <a:gd name="connsiteY16" fmla="*/ 3747 h 10000"/>
              <a:gd name="connsiteX17" fmla="*/ 4176 w 10000"/>
              <a:gd name="connsiteY17" fmla="*/ 2740 h 10000"/>
              <a:gd name="connsiteX18" fmla="*/ 4918 w 10000"/>
              <a:gd name="connsiteY18" fmla="*/ 2998 h 10000"/>
              <a:gd name="connsiteX19" fmla="*/ 5366 w 10000"/>
              <a:gd name="connsiteY19" fmla="*/ 3489 h 10000"/>
              <a:gd name="connsiteX20" fmla="*/ 5667 w 10000"/>
              <a:gd name="connsiteY20" fmla="*/ 5503 h 10000"/>
              <a:gd name="connsiteX21" fmla="*/ 5744 w 10000"/>
              <a:gd name="connsiteY21" fmla="*/ 6253 h 10000"/>
              <a:gd name="connsiteX22" fmla="*/ 5814 w 10000"/>
              <a:gd name="connsiteY22" fmla="*/ 7002 h 10000"/>
              <a:gd name="connsiteX23" fmla="*/ 5744 w 10000"/>
              <a:gd name="connsiteY23" fmla="*/ 8992 h 10000"/>
              <a:gd name="connsiteX24" fmla="*/ 5443 w 10000"/>
              <a:gd name="connsiteY24" fmla="*/ 10000 h 10000"/>
              <a:gd name="connsiteX25" fmla="*/ 5142 w 10000"/>
              <a:gd name="connsiteY25" fmla="*/ 9742 h 10000"/>
              <a:gd name="connsiteX26" fmla="*/ 4995 w 10000"/>
              <a:gd name="connsiteY26" fmla="*/ 8243 h 10000"/>
              <a:gd name="connsiteX27" fmla="*/ 5520 w 10000"/>
              <a:gd name="connsiteY27" fmla="*/ 5246 h 10000"/>
              <a:gd name="connsiteX28" fmla="*/ 5667 w 10000"/>
              <a:gd name="connsiteY28" fmla="*/ 4497 h 10000"/>
              <a:gd name="connsiteX29" fmla="*/ 6115 w 10000"/>
              <a:gd name="connsiteY29" fmla="*/ 4004 h 10000"/>
              <a:gd name="connsiteX30" fmla="*/ 7312 w 10000"/>
              <a:gd name="connsiteY30" fmla="*/ 4239 h 10000"/>
              <a:gd name="connsiteX31" fmla="*/ 7459 w 10000"/>
              <a:gd name="connsiteY31" fmla="*/ 5738 h 10000"/>
              <a:gd name="connsiteX32" fmla="*/ 6934 w 10000"/>
              <a:gd name="connsiteY32" fmla="*/ 9485 h 10000"/>
              <a:gd name="connsiteX33" fmla="*/ 7011 w 10000"/>
              <a:gd name="connsiteY33" fmla="*/ 5738 h 10000"/>
              <a:gd name="connsiteX34" fmla="*/ 7158 w 10000"/>
              <a:gd name="connsiteY34" fmla="*/ 4988 h 10000"/>
              <a:gd name="connsiteX35" fmla="*/ 7830 w 10000"/>
              <a:gd name="connsiteY35" fmla="*/ 4239 h 10000"/>
              <a:gd name="connsiteX36" fmla="*/ 8054 w 10000"/>
              <a:gd name="connsiteY36" fmla="*/ 4004 h 10000"/>
              <a:gd name="connsiteX37" fmla="*/ 8432 w 10000"/>
              <a:gd name="connsiteY37" fmla="*/ 4239 h 10000"/>
              <a:gd name="connsiteX38" fmla="*/ 8880 w 10000"/>
              <a:gd name="connsiteY38" fmla="*/ 5995 h 10000"/>
              <a:gd name="connsiteX39" fmla="*/ 9175 w 10000"/>
              <a:gd name="connsiteY39" fmla="*/ 8243 h 10000"/>
              <a:gd name="connsiteX40" fmla="*/ 9846 w 10000"/>
              <a:gd name="connsiteY40" fmla="*/ 8501 h 10000"/>
              <a:gd name="connsiteX41" fmla="*/ 10000 w 10000"/>
              <a:gd name="connsiteY41" fmla="*/ 8501 h 10000"/>
              <a:gd name="connsiteX0" fmla="*/ 71 w 10003"/>
              <a:gd name="connsiteY0" fmla="*/ 8100 h 9857"/>
              <a:gd name="connsiteX1" fmla="*/ 1164 w 10003"/>
              <a:gd name="connsiteY1" fmla="*/ 0 h 9857"/>
              <a:gd name="connsiteX2" fmla="*/ 1613 w 10003"/>
              <a:gd name="connsiteY2" fmla="*/ 134 h 9857"/>
              <a:gd name="connsiteX3" fmla="*/ 1837 w 10003"/>
              <a:gd name="connsiteY3" fmla="*/ 1027 h 9857"/>
              <a:gd name="connsiteX4" fmla="*/ 1940 w 10003"/>
              <a:gd name="connsiteY4" fmla="*/ 1613 h 9857"/>
              <a:gd name="connsiteX5" fmla="*/ 2163 w 10003"/>
              <a:gd name="connsiteY5" fmla="*/ 3861 h 9857"/>
              <a:gd name="connsiteX6" fmla="*/ 2233 w 10003"/>
              <a:gd name="connsiteY6" fmla="*/ 4611 h 9857"/>
              <a:gd name="connsiteX7" fmla="*/ 1940 w 10003"/>
              <a:gd name="connsiteY7" fmla="*/ 7609 h 9857"/>
              <a:gd name="connsiteX8" fmla="*/ 1716 w 10003"/>
              <a:gd name="connsiteY8" fmla="*/ 7351 h 9857"/>
              <a:gd name="connsiteX9" fmla="*/ 1562 w 10003"/>
              <a:gd name="connsiteY9" fmla="*/ 5852 h 9857"/>
              <a:gd name="connsiteX10" fmla="*/ 1639 w 10003"/>
              <a:gd name="connsiteY10" fmla="*/ 3861 h 9857"/>
              <a:gd name="connsiteX11" fmla="*/ 2611 w 10003"/>
              <a:gd name="connsiteY11" fmla="*/ 1613 h 9857"/>
              <a:gd name="connsiteX12" fmla="*/ 3654 w 10003"/>
              <a:gd name="connsiteY12" fmla="*/ 1847 h 9857"/>
              <a:gd name="connsiteX13" fmla="*/ 3955 w 10003"/>
              <a:gd name="connsiteY13" fmla="*/ 3861 h 9857"/>
              <a:gd name="connsiteX14" fmla="*/ 4025 w 10003"/>
              <a:gd name="connsiteY14" fmla="*/ 4611 h 9857"/>
              <a:gd name="connsiteX15" fmla="*/ 3431 w 10003"/>
              <a:gd name="connsiteY15" fmla="*/ 8849 h 9857"/>
              <a:gd name="connsiteX16" fmla="*/ 3508 w 10003"/>
              <a:gd name="connsiteY16" fmla="*/ 3604 h 9857"/>
              <a:gd name="connsiteX17" fmla="*/ 4179 w 10003"/>
              <a:gd name="connsiteY17" fmla="*/ 2597 h 9857"/>
              <a:gd name="connsiteX18" fmla="*/ 4921 w 10003"/>
              <a:gd name="connsiteY18" fmla="*/ 2855 h 9857"/>
              <a:gd name="connsiteX19" fmla="*/ 5369 w 10003"/>
              <a:gd name="connsiteY19" fmla="*/ 3346 h 9857"/>
              <a:gd name="connsiteX20" fmla="*/ 5670 w 10003"/>
              <a:gd name="connsiteY20" fmla="*/ 5360 h 9857"/>
              <a:gd name="connsiteX21" fmla="*/ 5747 w 10003"/>
              <a:gd name="connsiteY21" fmla="*/ 6110 h 9857"/>
              <a:gd name="connsiteX22" fmla="*/ 5817 w 10003"/>
              <a:gd name="connsiteY22" fmla="*/ 6859 h 9857"/>
              <a:gd name="connsiteX23" fmla="*/ 5747 w 10003"/>
              <a:gd name="connsiteY23" fmla="*/ 8849 h 9857"/>
              <a:gd name="connsiteX24" fmla="*/ 5446 w 10003"/>
              <a:gd name="connsiteY24" fmla="*/ 9857 h 9857"/>
              <a:gd name="connsiteX25" fmla="*/ 5145 w 10003"/>
              <a:gd name="connsiteY25" fmla="*/ 9599 h 9857"/>
              <a:gd name="connsiteX26" fmla="*/ 4998 w 10003"/>
              <a:gd name="connsiteY26" fmla="*/ 8100 h 9857"/>
              <a:gd name="connsiteX27" fmla="*/ 5523 w 10003"/>
              <a:gd name="connsiteY27" fmla="*/ 5103 h 9857"/>
              <a:gd name="connsiteX28" fmla="*/ 5670 w 10003"/>
              <a:gd name="connsiteY28" fmla="*/ 4354 h 9857"/>
              <a:gd name="connsiteX29" fmla="*/ 6118 w 10003"/>
              <a:gd name="connsiteY29" fmla="*/ 3861 h 9857"/>
              <a:gd name="connsiteX30" fmla="*/ 7315 w 10003"/>
              <a:gd name="connsiteY30" fmla="*/ 4096 h 9857"/>
              <a:gd name="connsiteX31" fmla="*/ 7462 w 10003"/>
              <a:gd name="connsiteY31" fmla="*/ 5595 h 9857"/>
              <a:gd name="connsiteX32" fmla="*/ 6937 w 10003"/>
              <a:gd name="connsiteY32" fmla="*/ 9342 h 9857"/>
              <a:gd name="connsiteX33" fmla="*/ 7014 w 10003"/>
              <a:gd name="connsiteY33" fmla="*/ 5595 h 9857"/>
              <a:gd name="connsiteX34" fmla="*/ 7161 w 10003"/>
              <a:gd name="connsiteY34" fmla="*/ 4845 h 9857"/>
              <a:gd name="connsiteX35" fmla="*/ 7833 w 10003"/>
              <a:gd name="connsiteY35" fmla="*/ 4096 h 9857"/>
              <a:gd name="connsiteX36" fmla="*/ 8057 w 10003"/>
              <a:gd name="connsiteY36" fmla="*/ 3861 h 9857"/>
              <a:gd name="connsiteX37" fmla="*/ 8435 w 10003"/>
              <a:gd name="connsiteY37" fmla="*/ 4096 h 9857"/>
              <a:gd name="connsiteX38" fmla="*/ 8883 w 10003"/>
              <a:gd name="connsiteY38" fmla="*/ 5852 h 9857"/>
              <a:gd name="connsiteX39" fmla="*/ 9178 w 10003"/>
              <a:gd name="connsiteY39" fmla="*/ 8100 h 9857"/>
              <a:gd name="connsiteX40" fmla="*/ 9849 w 10003"/>
              <a:gd name="connsiteY40" fmla="*/ 8358 h 9857"/>
              <a:gd name="connsiteX41" fmla="*/ 10003 w 10003"/>
              <a:gd name="connsiteY41" fmla="*/ 8358 h 9857"/>
              <a:gd name="connsiteX0" fmla="*/ 57 w 9986"/>
              <a:gd name="connsiteY0" fmla="*/ 8363 h 10145"/>
              <a:gd name="connsiteX1" fmla="*/ 1279 w 9986"/>
              <a:gd name="connsiteY1" fmla="*/ 0 h 10145"/>
              <a:gd name="connsiteX2" fmla="*/ 1599 w 9986"/>
              <a:gd name="connsiteY2" fmla="*/ 281 h 10145"/>
              <a:gd name="connsiteX3" fmla="*/ 1822 w 9986"/>
              <a:gd name="connsiteY3" fmla="*/ 1187 h 10145"/>
              <a:gd name="connsiteX4" fmla="*/ 1925 w 9986"/>
              <a:gd name="connsiteY4" fmla="*/ 1781 h 10145"/>
              <a:gd name="connsiteX5" fmla="*/ 2148 w 9986"/>
              <a:gd name="connsiteY5" fmla="*/ 4062 h 10145"/>
              <a:gd name="connsiteX6" fmla="*/ 2218 w 9986"/>
              <a:gd name="connsiteY6" fmla="*/ 4823 h 10145"/>
              <a:gd name="connsiteX7" fmla="*/ 1925 w 9986"/>
              <a:gd name="connsiteY7" fmla="*/ 7864 h 10145"/>
              <a:gd name="connsiteX8" fmla="*/ 1701 w 9986"/>
              <a:gd name="connsiteY8" fmla="*/ 7603 h 10145"/>
              <a:gd name="connsiteX9" fmla="*/ 1548 w 9986"/>
              <a:gd name="connsiteY9" fmla="*/ 6082 h 10145"/>
              <a:gd name="connsiteX10" fmla="*/ 1625 w 9986"/>
              <a:gd name="connsiteY10" fmla="*/ 4062 h 10145"/>
              <a:gd name="connsiteX11" fmla="*/ 2596 w 9986"/>
              <a:gd name="connsiteY11" fmla="*/ 1781 h 10145"/>
              <a:gd name="connsiteX12" fmla="*/ 3639 w 9986"/>
              <a:gd name="connsiteY12" fmla="*/ 2019 h 10145"/>
              <a:gd name="connsiteX13" fmla="*/ 3940 w 9986"/>
              <a:gd name="connsiteY13" fmla="*/ 4062 h 10145"/>
              <a:gd name="connsiteX14" fmla="*/ 4010 w 9986"/>
              <a:gd name="connsiteY14" fmla="*/ 4823 h 10145"/>
              <a:gd name="connsiteX15" fmla="*/ 3416 w 9986"/>
              <a:gd name="connsiteY15" fmla="*/ 9122 h 10145"/>
              <a:gd name="connsiteX16" fmla="*/ 3493 w 9986"/>
              <a:gd name="connsiteY16" fmla="*/ 3801 h 10145"/>
              <a:gd name="connsiteX17" fmla="*/ 4164 w 9986"/>
              <a:gd name="connsiteY17" fmla="*/ 2780 h 10145"/>
              <a:gd name="connsiteX18" fmla="*/ 4906 w 9986"/>
              <a:gd name="connsiteY18" fmla="*/ 3041 h 10145"/>
              <a:gd name="connsiteX19" fmla="*/ 5353 w 9986"/>
              <a:gd name="connsiteY19" fmla="*/ 3540 h 10145"/>
              <a:gd name="connsiteX20" fmla="*/ 5654 w 9986"/>
              <a:gd name="connsiteY20" fmla="*/ 5583 h 10145"/>
              <a:gd name="connsiteX21" fmla="*/ 5731 w 9986"/>
              <a:gd name="connsiteY21" fmla="*/ 6344 h 10145"/>
              <a:gd name="connsiteX22" fmla="*/ 5801 w 9986"/>
              <a:gd name="connsiteY22" fmla="*/ 7104 h 10145"/>
              <a:gd name="connsiteX23" fmla="*/ 5731 w 9986"/>
              <a:gd name="connsiteY23" fmla="*/ 9122 h 10145"/>
              <a:gd name="connsiteX24" fmla="*/ 5430 w 9986"/>
              <a:gd name="connsiteY24" fmla="*/ 10145 h 10145"/>
              <a:gd name="connsiteX25" fmla="*/ 5129 w 9986"/>
              <a:gd name="connsiteY25" fmla="*/ 9883 h 10145"/>
              <a:gd name="connsiteX26" fmla="*/ 4983 w 9986"/>
              <a:gd name="connsiteY26" fmla="*/ 8363 h 10145"/>
              <a:gd name="connsiteX27" fmla="*/ 5507 w 9986"/>
              <a:gd name="connsiteY27" fmla="*/ 5322 h 10145"/>
              <a:gd name="connsiteX28" fmla="*/ 5654 w 9986"/>
              <a:gd name="connsiteY28" fmla="*/ 4562 h 10145"/>
              <a:gd name="connsiteX29" fmla="*/ 6102 w 9986"/>
              <a:gd name="connsiteY29" fmla="*/ 4062 h 10145"/>
              <a:gd name="connsiteX30" fmla="*/ 7299 w 9986"/>
              <a:gd name="connsiteY30" fmla="*/ 4300 h 10145"/>
              <a:gd name="connsiteX31" fmla="*/ 7446 w 9986"/>
              <a:gd name="connsiteY31" fmla="*/ 5821 h 10145"/>
              <a:gd name="connsiteX32" fmla="*/ 6921 w 9986"/>
              <a:gd name="connsiteY32" fmla="*/ 9623 h 10145"/>
              <a:gd name="connsiteX33" fmla="*/ 6998 w 9986"/>
              <a:gd name="connsiteY33" fmla="*/ 5821 h 10145"/>
              <a:gd name="connsiteX34" fmla="*/ 7145 w 9986"/>
              <a:gd name="connsiteY34" fmla="*/ 5060 h 10145"/>
              <a:gd name="connsiteX35" fmla="*/ 7817 w 9986"/>
              <a:gd name="connsiteY35" fmla="*/ 4300 h 10145"/>
              <a:gd name="connsiteX36" fmla="*/ 8041 w 9986"/>
              <a:gd name="connsiteY36" fmla="*/ 4062 h 10145"/>
              <a:gd name="connsiteX37" fmla="*/ 8418 w 9986"/>
              <a:gd name="connsiteY37" fmla="*/ 4300 h 10145"/>
              <a:gd name="connsiteX38" fmla="*/ 8866 w 9986"/>
              <a:gd name="connsiteY38" fmla="*/ 6082 h 10145"/>
              <a:gd name="connsiteX39" fmla="*/ 9161 w 9986"/>
              <a:gd name="connsiteY39" fmla="*/ 8363 h 10145"/>
              <a:gd name="connsiteX40" fmla="*/ 9832 w 9986"/>
              <a:gd name="connsiteY40" fmla="*/ 8624 h 10145"/>
              <a:gd name="connsiteX41" fmla="*/ 9986 w 9986"/>
              <a:gd name="connsiteY41" fmla="*/ 8624 h 10145"/>
              <a:gd name="connsiteX0" fmla="*/ 60 w 10003"/>
              <a:gd name="connsiteY0" fmla="*/ 8100 h 9857"/>
              <a:gd name="connsiteX1" fmla="*/ 1245 w 10003"/>
              <a:gd name="connsiteY1" fmla="*/ 0 h 9857"/>
              <a:gd name="connsiteX2" fmla="*/ 1604 w 10003"/>
              <a:gd name="connsiteY2" fmla="*/ 134 h 9857"/>
              <a:gd name="connsiteX3" fmla="*/ 1828 w 10003"/>
              <a:gd name="connsiteY3" fmla="*/ 1027 h 9857"/>
              <a:gd name="connsiteX4" fmla="*/ 1931 w 10003"/>
              <a:gd name="connsiteY4" fmla="*/ 1613 h 9857"/>
              <a:gd name="connsiteX5" fmla="*/ 2154 w 10003"/>
              <a:gd name="connsiteY5" fmla="*/ 3861 h 9857"/>
              <a:gd name="connsiteX6" fmla="*/ 2224 w 10003"/>
              <a:gd name="connsiteY6" fmla="*/ 4611 h 9857"/>
              <a:gd name="connsiteX7" fmla="*/ 1931 w 10003"/>
              <a:gd name="connsiteY7" fmla="*/ 7609 h 9857"/>
              <a:gd name="connsiteX8" fmla="*/ 1706 w 10003"/>
              <a:gd name="connsiteY8" fmla="*/ 7351 h 9857"/>
              <a:gd name="connsiteX9" fmla="*/ 1553 w 10003"/>
              <a:gd name="connsiteY9" fmla="*/ 5852 h 9857"/>
              <a:gd name="connsiteX10" fmla="*/ 1630 w 10003"/>
              <a:gd name="connsiteY10" fmla="*/ 3861 h 9857"/>
              <a:gd name="connsiteX11" fmla="*/ 2603 w 10003"/>
              <a:gd name="connsiteY11" fmla="*/ 1613 h 9857"/>
              <a:gd name="connsiteX12" fmla="*/ 3647 w 10003"/>
              <a:gd name="connsiteY12" fmla="*/ 1847 h 9857"/>
              <a:gd name="connsiteX13" fmla="*/ 3949 w 10003"/>
              <a:gd name="connsiteY13" fmla="*/ 3861 h 9857"/>
              <a:gd name="connsiteX14" fmla="*/ 4019 w 10003"/>
              <a:gd name="connsiteY14" fmla="*/ 4611 h 9857"/>
              <a:gd name="connsiteX15" fmla="*/ 3424 w 10003"/>
              <a:gd name="connsiteY15" fmla="*/ 8849 h 9857"/>
              <a:gd name="connsiteX16" fmla="*/ 3501 w 10003"/>
              <a:gd name="connsiteY16" fmla="*/ 3604 h 9857"/>
              <a:gd name="connsiteX17" fmla="*/ 4173 w 10003"/>
              <a:gd name="connsiteY17" fmla="*/ 2597 h 9857"/>
              <a:gd name="connsiteX18" fmla="*/ 4916 w 10003"/>
              <a:gd name="connsiteY18" fmla="*/ 2855 h 9857"/>
              <a:gd name="connsiteX19" fmla="*/ 5364 w 10003"/>
              <a:gd name="connsiteY19" fmla="*/ 3346 h 9857"/>
              <a:gd name="connsiteX20" fmla="*/ 5665 w 10003"/>
              <a:gd name="connsiteY20" fmla="*/ 5360 h 9857"/>
              <a:gd name="connsiteX21" fmla="*/ 5742 w 10003"/>
              <a:gd name="connsiteY21" fmla="*/ 6110 h 9857"/>
              <a:gd name="connsiteX22" fmla="*/ 5812 w 10003"/>
              <a:gd name="connsiteY22" fmla="*/ 6859 h 9857"/>
              <a:gd name="connsiteX23" fmla="*/ 5742 w 10003"/>
              <a:gd name="connsiteY23" fmla="*/ 8849 h 9857"/>
              <a:gd name="connsiteX24" fmla="*/ 5441 w 10003"/>
              <a:gd name="connsiteY24" fmla="*/ 9857 h 9857"/>
              <a:gd name="connsiteX25" fmla="*/ 5139 w 10003"/>
              <a:gd name="connsiteY25" fmla="*/ 9599 h 9857"/>
              <a:gd name="connsiteX26" fmla="*/ 4993 w 10003"/>
              <a:gd name="connsiteY26" fmla="*/ 8100 h 9857"/>
              <a:gd name="connsiteX27" fmla="*/ 5518 w 10003"/>
              <a:gd name="connsiteY27" fmla="*/ 5103 h 9857"/>
              <a:gd name="connsiteX28" fmla="*/ 5665 w 10003"/>
              <a:gd name="connsiteY28" fmla="*/ 4354 h 9857"/>
              <a:gd name="connsiteX29" fmla="*/ 6114 w 10003"/>
              <a:gd name="connsiteY29" fmla="*/ 3861 h 9857"/>
              <a:gd name="connsiteX30" fmla="*/ 7312 w 10003"/>
              <a:gd name="connsiteY30" fmla="*/ 4096 h 9857"/>
              <a:gd name="connsiteX31" fmla="*/ 7459 w 10003"/>
              <a:gd name="connsiteY31" fmla="*/ 5595 h 9857"/>
              <a:gd name="connsiteX32" fmla="*/ 6934 w 10003"/>
              <a:gd name="connsiteY32" fmla="*/ 9342 h 9857"/>
              <a:gd name="connsiteX33" fmla="*/ 7011 w 10003"/>
              <a:gd name="connsiteY33" fmla="*/ 5595 h 9857"/>
              <a:gd name="connsiteX34" fmla="*/ 7158 w 10003"/>
              <a:gd name="connsiteY34" fmla="*/ 4845 h 9857"/>
              <a:gd name="connsiteX35" fmla="*/ 7831 w 10003"/>
              <a:gd name="connsiteY35" fmla="*/ 4096 h 9857"/>
              <a:gd name="connsiteX36" fmla="*/ 8055 w 10003"/>
              <a:gd name="connsiteY36" fmla="*/ 3861 h 9857"/>
              <a:gd name="connsiteX37" fmla="*/ 8433 w 10003"/>
              <a:gd name="connsiteY37" fmla="*/ 4096 h 9857"/>
              <a:gd name="connsiteX38" fmla="*/ 8881 w 10003"/>
              <a:gd name="connsiteY38" fmla="*/ 5852 h 9857"/>
              <a:gd name="connsiteX39" fmla="*/ 9177 w 10003"/>
              <a:gd name="connsiteY39" fmla="*/ 8100 h 9857"/>
              <a:gd name="connsiteX40" fmla="*/ 9849 w 10003"/>
              <a:gd name="connsiteY40" fmla="*/ 8358 h 9857"/>
              <a:gd name="connsiteX41" fmla="*/ 10003 w 10003"/>
              <a:gd name="connsiteY41" fmla="*/ 8358 h 9857"/>
              <a:gd name="connsiteX0" fmla="*/ 66 w 10006"/>
              <a:gd name="connsiteY0" fmla="*/ 8290 h 10072"/>
              <a:gd name="connsiteX1" fmla="*/ 1199 w 10006"/>
              <a:gd name="connsiteY1" fmla="*/ 0 h 10072"/>
              <a:gd name="connsiteX2" fmla="*/ 1610 w 10006"/>
              <a:gd name="connsiteY2" fmla="*/ 208 h 10072"/>
              <a:gd name="connsiteX3" fmla="*/ 1833 w 10006"/>
              <a:gd name="connsiteY3" fmla="*/ 1114 h 10072"/>
              <a:gd name="connsiteX4" fmla="*/ 1936 w 10006"/>
              <a:gd name="connsiteY4" fmla="*/ 1708 h 10072"/>
              <a:gd name="connsiteX5" fmla="*/ 2159 w 10006"/>
              <a:gd name="connsiteY5" fmla="*/ 3989 h 10072"/>
              <a:gd name="connsiteX6" fmla="*/ 2229 w 10006"/>
              <a:gd name="connsiteY6" fmla="*/ 4750 h 10072"/>
              <a:gd name="connsiteX7" fmla="*/ 1936 w 10006"/>
              <a:gd name="connsiteY7" fmla="*/ 7791 h 10072"/>
              <a:gd name="connsiteX8" fmla="*/ 1711 w 10006"/>
              <a:gd name="connsiteY8" fmla="*/ 7530 h 10072"/>
              <a:gd name="connsiteX9" fmla="*/ 1559 w 10006"/>
              <a:gd name="connsiteY9" fmla="*/ 6009 h 10072"/>
              <a:gd name="connsiteX10" fmla="*/ 1636 w 10006"/>
              <a:gd name="connsiteY10" fmla="*/ 3989 h 10072"/>
              <a:gd name="connsiteX11" fmla="*/ 2608 w 10006"/>
              <a:gd name="connsiteY11" fmla="*/ 1708 h 10072"/>
              <a:gd name="connsiteX12" fmla="*/ 3652 w 10006"/>
              <a:gd name="connsiteY12" fmla="*/ 1946 h 10072"/>
              <a:gd name="connsiteX13" fmla="*/ 3954 w 10006"/>
              <a:gd name="connsiteY13" fmla="*/ 3989 h 10072"/>
              <a:gd name="connsiteX14" fmla="*/ 4024 w 10006"/>
              <a:gd name="connsiteY14" fmla="*/ 4750 h 10072"/>
              <a:gd name="connsiteX15" fmla="*/ 3429 w 10006"/>
              <a:gd name="connsiteY15" fmla="*/ 9049 h 10072"/>
              <a:gd name="connsiteX16" fmla="*/ 3506 w 10006"/>
              <a:gd name="connsiteY16" fmla="*/ 3728 h 10072"/>
              <a:gd name="connsiteX17" fmla="*/ 4178 w 10006"/>
              <a:gd name="connsiteY17" fmla="*/ 2707 h 10072"/>
              <a:gd name="connsiteX18" fmla="*/ 4921 w 10006"/>
              <a:gd name="connsiteY18" fmla="*/ 2968 h 10072"/>
              <a:gd name="connsiteX19" fmla="*/ 5368 w 10006"/>
              <a:gd name="connsiteY19" fmla="*/ 3467 h 10072"/>
              <a:gd name="connsiteX20" fmla="*/ 5669 w 10006"/>
              <a:gd name="connsiteY20" fmla="*/ 5510 h 10072"/>
              <a:gd name="connsiteX21" fmla="*/ 5746 w 10006"/>
              <a:gd name="connsiteY21" fmla="*/ 6271 h 10072"/>
              <a:gd name="connsiteX22" fmla="*/ 5816 w 10006"/>
              <a:gd name="connsiteY22" fmla="*/ 7031 h 10072"/>
              <a:gd name="connsiteX23" fmla="*/ 5746 w 10006"/>
              <a:gd name="connsiteY23" fmla="*/ 9049 h 10072"/>
              <a:gd name="connsiteX24" fmla="*/ 5445 w 10006"/>
              <a:gd name="connsiteY24" fmla="*/ 10072 h 10072"/>
              <a:gd name="connsiteX25" fmla="*/ 5143 w 10006"/>
              <a:gd name="connsiteY25" fmla="*/ 9810 h 10072"/>
              <a:gd name="connsiteX26" fmla="*/ 4998 w 10006"/>
              <a:gd name="connsiteY26" fmla="*/ 8290 h 10072"/>
              <a:gd name="connsiteX27" fmla="*/ 5522 w 10006"/>
              <a:gd name="connsiteY27" fmla="*/ 5249 h 10072"/>
              <a:gd name="connsiteX28" fmla="*/ 5669 w 10006"/>
              <a:gd name="connsiteY28" fmla="*/ 4489 h 10072"/>
              <a:gd name="connsiteX29" fmla="*/ 6118 w 10006"/>
              <a:gd name="connsiteY29" fmla="*/ 3989 h 10072"/>
              <a:gd name="connsiteX30" fmla="*/ 7316 w 10006"/>
              <a:gd name="connsiteY30" fmla="*/ 4227 h 10072"/>
              <a:gd name="connsiteX31" fmla="*/ 7463 w 10006"/>
              <a:gd name="connsiteY31" fmla="*/ 5748 h 10072"/>
              <a:gd name="connsiteX32" fmla="*/ 6938 w 10006"/>
              <a:gd name="connsiteY32" fmla="*/ 9550 h 10072"/>
              <a:gd name="connsiteX33" fmla="*/ 7015 w 10006"/>
              <a:gd name="connsiteY33" fmla="*/ 5748 h 10072"/>
              <a:gd name="connsiteX34" fmla="*/ 7162 w 10006"/>
              <a:gd name="connsiteY34" fmla="*/ 4987 h 10072"/>
              <a:gd name="connsiteX35" fmla="*/ 7835 w 10006"/>
              <a:gd name="connsiteY35" fmla="*/ 4227 h 10072"/>
              <a:gd name="connsiteX36" fmla="*/ 8059 w 10006"/>
              <a:gd name="connsiteY36" fmla="*/ 3989 h 10072"/>
              <a:gd name="connsiteX37" fmla="*/ 8436 w 10006"/>
              <a:gd name="connsiteY37" fmla="*/ 4227 h 10072"/>
              <a:gd name="connsiteX38" fmla="*/ 8884 w 10006"/>
              <a:gd name="connsiteY38" fmla="*/ 6009 h 10072"/>
              <a:gd name="connsiteX39" fmla="*/ 9180 w 10006"/>
              <a:gd name="connsiteY39" fmla="*/ 8290 h 10072"/>
              <a:gd name="connsiteX40" fmla="*/ 9852 w 10006"/>
              <a:gd name="connsiteY40" fmla="*/ 8551 h 10072"/>
              <a:gd name="connsiteX41" fmla="*/ 10006 w 10006"/>
              <a:gd name="connsiteY41" fmla="*/ 8551 h 10072"/>
              <a:gd name="connsiteX0" fmla="*/ 66 w 10006"/>
              <a:gd name="connsiteY0" fmla="*/ 8290 h 10072"/>
              <a:gd name="connsiteX1" fmla="*/ 1199 w 10006"/>
              <a:gd name="connsiteY1" fmla="*/ 0 h 10072"/>
              <a:gd name="connsiteX2" fmla="*/ 1610 w 10006"/>
              <a:gd name="connsiteY2" fmla="*/ 208 h 10072"/>
              <a:gd name="connsiteX3" fmla="*/ 1833 w 10006"/>
              <a:gd name="connsiteY3" fmla="*/ 1114 h 10072"/>
              <a:gd name="connsiteX4" fmla="*/ 1910 w 10006"/>
              <a:gd name="connsiteY4" fmla="*/ 1708 h 10072"/>
              <a:gd name="connsiteX5" fmla="*/ 2159 w 10006"/>
              <a:gd name="connsiteY5" fmla="*/ 3989 h 10072"/>
              <a:gd name="connsiteX6" fmla="*/ 2229 w 10006"/>
              <a:gd name="connsiteY6" fmla="*/ 4750 h 10072"/>
              <a:gd name="connsiteX7" fmla="*/ 1936 w 10006"/>
              <a:gd name="connsiteY7" fmla="*/ 7791 h 10072"/>
              <a:gd name="connsiteX8" fmla="*/ 1711 w 10006"/>
              <a:gd name="connsiteY8" fmla="*/ 7530 h 10072"/>
              <a:gd name="connsiteX9" fmla="*/ 1559 w 10006"/>
              <a:gd name="connsiteY9" fmla="*/ 6009 h 10072"/>
              <a:gd name="connsiteX10" fmla="*/ 1636 w 10006"/>
              <a:gd name="connsiteY10" fmla="*/ 3989 h 10072"/>
              <a:gd name="connsiteX11" fmla="*/ 2608 w 10006"/>
              <a:gd name="connsiteY11" fmla="*/ 1708 h 10072"/>
              <a:gd name="connsiteX12" fmla="*/ 3652 w 10006"/>
              <a:gd name="connsiteY12" fmla="*/ 1946 h 10072"/>
              <a:gd name="connsiteX13" fmla="*/ 3954 w 10006"/>
              <a:gd name="connsiteY13" fmla="*/ 3989 h 10072"/>
              <a:gd name="connsiteX14" fmla="*/ 4024 w 10006"/>
              <a:gd name="connsiteY14" fmla="*/ 4750 h 10072"/>
              <a:gd name="connsiteX15" fmla="*/ 3429 w 10006"/>
              <a:gd name="connsiteY15" fmla="*/ 9049 h 10072"/>
              <a:gd name="connsiteX16" fmla="*/ 3506 w 10006"/>
              <a:gd name="connsiteY16" fmla="*/ 3728 h 10072"/>
              <a:gd name="connsiteX17" fmla="*/ 4178 w 10006"/>
              <a:gd name="connsiteY17" fmla="*/ 2707 h 10072"/>
              <a:gd name="connsiteX18" fmla="*/ 4921 w 10006"/>
              <a:gd name="connsiteY18" fmla="*/ 2968 h 10072"/>
              <a:gd name="connsiteX19" fmla="*/ 5368 w 10006"/>
              <a:gd name="connsiteY19" fmla="*/ 3467 h 10072"/>
              <a:gd name="connsiteX20" fmla="*/ 5669 w 10006"/>
              <a:gd name="connsiteY20" fmla="*/ 5510 h 10072"/>
              <a:gd name="connsiteX21" fmla="*/ 5746 w 10006"/>
              <a:gd name="connsiteY21" fmla="*/ 6271 h 10072"/>
              <a:gd name="connsiteX22" fmla="*/ 5816 w 10006"/>
              <a:gd name="connsiteY22" fmla="*/ 7031 h 10072"/>
              <a:gd name="connsiteX23" fmla="*/ 5746 w 10006"/>
              <a:gd name="connsiteY23" fmla="*/ 9049 h 10072"/>
              <a:gd name="connsiteX24" fmla="*/ 5445 w 10006"/>
              <a:gd name="connsiteY24" fmla="*/ 10072 h 10072"/>
              <a:gd name="connsiteX25" fmla="*/ 5143 w 10006"/>
              <a:gd name="connsiteY25" fmla="*/ 9810 h 10072"/>
              <a:gd name="connsiteX26" fmla="*/ 4998 w 10006"/>
              <a:gd name="connsiteY26" fmla="*/ 8290 h 10072"/>
              <a:gd name="connsiteX27" fmla="*/ 5522 w 10006"/>
              <a:gd name="connsiteY27" fmla="*/ 5249 h 10072"/>
              <a:gd name="connsiteX28" fmla="*/ 5669 w 10006"/>
              <a:gd name="connsiteY28" fmla="*/ 4489 h 10072"/>
              <a:gd name="connsiteX29" fmla="*/ 6118 w 10006"/>
              <a:gd name="connsiteY29" fmla="*/ 3989 h 10072"/>
              <a:gd name="connsiteX30" fmla="*/ 7316 w 10006"/>
              <a:gd name="connsiteY30" fmla="*/ 4227 h 10072"/>
              <a:gd name="connsiteX31" fmla="*/ 7463 w 10006"/>
              <a:gd name="connsiteY31" fmla="*/ 5748 h 10072"/>
              <a:gd name="connsiteX32" fmla="*/ 6938 w 10006"/>
              <a:gd name="connsiteY32" fmla="*/ 9550 h 10072"/>
              <a:gd name="connsiteX33" fmla="*/ 7015 w 10006"/>
              <a:gd name="connsiteY33" fmla="*/ 5748 h 10072"/>
              <a:gd name="connsiteX34" fmla="*/ 7162 w 10006"/>
              <a:gd name="connsiteY34" fmla="*/ 4987 h 10072"/>
              <a:gd name="connsiteX35" fmla="*/ 7835 w 10006"/>
              <a:gd name="connsiteY35" fmla="*/ 4227 h 10072"/>
              <a:gd name="connsiteX36" fmla="*/ 8059 w 10006"/>
              <a:gd name="connsiteY36" fmla="*/ 3989 h 10072"/>
              <a:gd name="connsiteX37" fmla="*/ 8436 w 10006"/>
              <a:gd name="connsiteY37" fmla="*/ 4227 h 10072"/>
              <a:gd name="connsiteX38" fmla="*/ 8884 w 10006"/>
              <a:gd name="connsiteY38" fmla="*/ 6009 h 10072"/>
              <a:gd name="connsiteX39" fmla="*/ 9180 w 10006"/>
              <a:gd name="connsiteY39" fmla="*/ 8290 h 10072"/>
              <a:gd name="connsiteX40" fmla="*/ 9852 w 10006"/>
              <a:gd name="connsiteY40" fmla="*/ 8551 h 10072"/>
              <a:gd name="connsiteX41" fmla="*/ 10006 w 10006"/>
              <a:gd name="connsiteY41" fmla="*/ 8551 h 10072"/>
              <a:gd name="connsiteX0" fmla="*/ 66 w 10006"/>
              <a:gd name="connsiteY0" fmla="*/ 8290 h 10072"/>
              <a:gd name="connsiteX1" fmla="*/ 1199 w 10006"/>
              <a:gd name="connsiteY1" fmla="*/ 0 h 10072"/>
              <a:gd name="connsiteX2" fmla="*/ 1610 w 10006"/>
              <a:gd name="connsiteY2" fmla="*/ 208 h 10072"/>
              <a:gd name="connsiteX3" fmla="*/ 1833 w 10006"/>
              <a:gd name="connsiteY3" fmla="*/ 1114 h 10072"/>
              <a:gd name="connsiteX4" fmla="*/ 1910 w 10006"/>
              <a:gd name="connsiteY4" fmla="*/ 1708 h 10072"/>
              <a:gd name="connsiteX5" fmla="*/ 2159 w 10006"/>
              <a:gd name="connsiteY5" fmla="*/ 3989 h 10072"/>
              <a:gd name="connsiteX6" fmla="*/ 2229 w 10006"/>
              <a:gd name="connsiteY6" fmla="*/ 4750 h 10072"/>
              <a:gd name="connsiteX7" fmla="*/ 1936 w 10006"/>
              <a:gd name="connsiteY7" fmla="*/ 7791 h 10072"/>
              <a:gd name="connsiteX8" fmla="*/ 1711 w 10006"/>
              <a:gd name="connsiteY8" fmla="*/ 7530 h 10072"/>
              <a:gd name="connsiteX9" fmla="*/ 1559 w 10006"/>
              <a:gd name="connsiteY9" fmla="*/ 6009 h 10072"/>
              <a:gd name="connsiteX10" fmla="*/ 1636 w 10006"/>
              <a:gd name="connsiteY10" fmla="*/ 3989 h 10072"/>
              <a:gd name="connsiteX11" fmla="*/ 2608 w 10006"/>
              <a:gd name="connsiteY11" fmla="*/ 1708 h 10072"/>
              <a:gd name="connsiteX12" fmla="*/ 3652 w 10006"/>
              <a:gd name="connsiteY12" fmla="*/ 1946 h 10072"/>
              <a:gd name="connsiteX13" fmla="*/ 3954 w 10006"/>
              <a:gd name="connsiteY13" fmla="*/ 3989 h 10072"/>
              <a:gd name="connsiteX14" fmla="*/ 4024 w 10006"/>
              <a:gd name="connsiteY14" fmla="*/ 4750 h 10072"/>
              <a:gd name="connsiteX15" fmla="*/ 3429 w 10006"/>
              <a:gd name="connsiteY15" fmla="*/ 9049 h 10072"/>
              <a:gd name="connsiteX16" fmla="*/ 3506 w 10006"/>
              <a:gd name="connsiteY16" fmla="*/ 3728 h 10072"/>
              <a:gd name="connsiteX17" fmla="*/ 4178 w 10006"/>
              <a:gd name="connsiteY17" fmla="*/ 2707 h 10072"/>
              <a:gd name="connsiteX18" fmla="*/ 4921 w 10006"/>
              <a:gd name="connsiteY18" fmla="*/ 2968 h 10072"/>
              <a:gd name="connsiteX19" fmla="*/ 5368 w 10006"/>
              <a:gd name="connsiteY19" fmla="*/ 3467 h 10072"/>
              <a:gd name="connsiteX20" fmla="*/ 5669 w 10006"/>
              <a:gd name="connsiteY20" fmla="*/ 5510 h 10072"/>
              <a:gd name="connsiteX21" fmla="*/ 5746 w 10006"/>
              <a:gd name="connsiteY21" fmla="*/ 6271 h 10072"/>
              <a:gd name="connsiteX22" fmla="*/ 5816 w 10006"/>
              <a:gd name="connsiteY22" fmla="*/ 7031 h 10072"/>
              <a:gd name="connsiteX23" fmla="*/ 5746 w 10006"/>
              <a:gd name="connsiteY23" fmla="*/ 9049 h 10072"/>
              <a:gd name="connsiteX24" fmla="*/ 5445 w 10006"/>
              <a:gd name="connsiteY24" fmla="*/ 10072 h 10072"/>
              <a:gd name="connsiteX25" fmla="*/ 5143 w 10006"/>
              <a:gd name="connsiteY25" fmla="*/ 9810 h 10072"/>
              <a:gd name="connsiteX26" fmla="*/ 4998 w 10006"/>
              <a:gd name="connsiteY26" fmla="*/ 8290 h 10072"/>
              <a:gd name="connsiteX27" fmla="*/ 5483 w 10006"/>
              <a:gd name="connsiteY27" fmla="*/ 5213 h 10072"/>
              <a:gd name="connsiteX28" fmla="*/ 5669 w 10006"/>
              <a:gd name="connsiteY28" fmla="*/ 4489 h 10072"/>
              <a:gd name="connsiteX29" fmla="*/ 6118 w 10006"/>
              <a:gd name="connsiteY29" fmla="*/ 3989 h 10072"/>
              <a:gd name="connsiteX30" fmla="*/ 7316 w 10006"/>
              <a:gd name="connsiteY30" fmla="*/ 4227 h 10072"/>
              <a:gd name="connsiteX31" fmla="*/ 7463 w 10006"/>
              <a:gd name="connsiteY31" fmla="*/ 5748 h 10072"/>
              <a:gd name="connsiteX32" fmla="*/ 6938 w 10006"/>
              <a:gd name="connsiteY32" fmla="*/ 9550 h 10072"/>
              <a:gd name="connsiteX33" fmla="*/ 7015 w 10006"/>
              <a:gd name="connsiteY33" fmla="*/ 5748 h 10072"/>
              <a:gd name="connsiteX34" fmla="*/ 7162 w 10006"/>
              <a:gd name="connsiteY34" fmla="*/ 4987 h 10072"/>
              <a:gd name="connsiteX35" fmla="*/ 7835 w 10006"/>
              <a:gd name="connsiteY35" fmla="*/ 4227 h 10072"/>
              <a:gd name="connsiteX36" fmla="*/ 8059 w 10006"/>
              <a:gd name="connsiteY36" fmla="*/ 3989 h 10072"/>
              <a:gd name="connsiteX37" fmla="*/ 8436 w 10006"/>
              <a:gd name="connsiteY37" fmla="*/ 4227 h 10072"/>
              <a:gd name="connsiteX38" fmla="*/ 8884 w 10006"/>
              <a:gd name="connsiteY38" fmla="*/ 6009 h 10072"/>
              <a:gd name="connsiteX39" fmla="*/ 9180 w 10006"/>
              <a:gd name="connsiteY39" fmla="*/ 8290 h 10072"/>
              <a:gd name="connsiteX40" fmla="*/ 9852 w 10006"/>
              <a:gd name="connsiteY40" fmla="*/ 8551 h 10072"/>
              <a:gd name="connsiteX41" fmla="*/ 10006 w 10006"/>
              <a:gd name="connsiteY41" fmla="*/ 8551 h 10072"/>
              <a:gd name="connsiteX0" fmla="*/ 66 w 10006"/>
              <a:gd name="connsiteY0" fmla="*/ 8290 h 10072"/>
              <a:gd name="connsiteX1" fmla="*/ 1199 w 10006"/>
              <a:gd name="connsiteY1" fmla="*/ 0 h 10072"/>
              <a:gd name="connsiteX2" fmla="*/ 1610 w 10006"/>
              <a:gd name="connsiteY2" fmla="*/ 208 h 10072"/>
              <a:gd name="connsiteX3" fmla="*/ 1833 w 10006"/>
              <a:gd name="connsiteY3" fmla="*/ 1114 h 10072"/>
              <a:gd name="connsiteX4" fmla="*/ 1910 w 10006"/>
              <a:gd name="connsiteY4" fmla="*/ 1708 h 10072"/>
              <a:gd name="connsiteX5" fmla="*/ 2159 w 10006"/>
              <a:gd name="connsiteY5" fmla="*/ 3989 h 10072"/>
              <a:gd name="connsiteX6" fmla="*/ 2229 w 10006"/>
              <a:gd name="connsiteY6" fmla="*/ 4750 h 10072"/>
              <a:gd name="connsiteX7" fmla="*/ 1936 w 10006"/>
              <a:gd name="connsiteY7" fmla="*/ 7791 h 10072"/>
              <a:gd name="connsiteX8" fmla="*/ 1711 w 10006"/>
              <a:gd name="connsiteY8" fmla="*/ 7530 h 10072"/>
              <a:gd name="connsiteX9" fmla="*/ 1559 w 10006"/>
              <a:gd name="connsiteY9" fmla="*/ 6009 h 10072"/>
              <a:gd name="connsiteX10" fmla="*/ 1636 w 10006"/>
              <a:gd name="connsiteY10" fmla="*/ 3989 h 10072"/>
              <a:gd name="connsiteX11" fmla="*/ 2608 w 10006"/>
              <a:gd name="connsiteY11" fmla="*/ 1708 h 10072"/>
              <a:gd name="connsiteX12" fmla="*/ 3652 w 10006"/>
              <a:gd name="connsiteY12" fmla="*/ 1946 h 10072"/>
              <a:gd name="connsiteX13" fmla="*/ 3954 w 10006"/>
              <a:gd name="connsiteY13" fmla="*/ 3989 h 10072"/>
              <a:gd name="connsiteX14" fmla="*/ 4024 w 10006"/>
              <a:gd name="connsiteY14" fmla="*/ 4750 h 10072"/>
              <a:gd name="connsiteX15" fmla="*/ 3429 w 10006"/>
              <a:gd name="connsiteY15" fmla="*/ 9049 h 10072"/>
              <a:gd name="connsiteX16" fmla="*/ 3506 w 10006"/>
              <a:gd name="connsiteY16" fmla="*/ 3728 h 10072"/>
              <a:gd name="connsiteX17" fmla="*/ 4178 w 10006"/>
              <a:gd name="connsiteY17" fmla="*/ 2707 h 10072"/>
              <a:gd name="connsiteX18" fmla="*/ 4921 w 10006"/>
              <a:gd name="connsiteY18" fmla="*/ 2968 h 10072"/>
              <a:gd name="connsiteX19" fmla="*/ 5368 w 10006"/>
              <a:gd name="connsiteY19" fmla="*/ 3467 h 10072"/>
              <a:gd name="connsiteX20" fmla="*/ 5669 w 10006"/>
              <a:gd name="connsiteY20" fmla="*/ 5510 h 10072"/>
              <a:gd name="connsiteX21" fmla="*/ 5746 w 10006"/>
              <a:gd name="connsiteY21" fmla="*/ 6271 h 10072"/>
              <a:gd name="connsiteX22" fmla="*/ 5816 w 10006"/>
              <a:gd name="connsiteY22" fmla="*/ 7031 h 10072"/>
              <a:gd name="connsiteX23" fmla="*/ 5746 w 10006"/>
              <a:gd name="connsiteY23" fmla="*/ 9049 h 10072"/>
              <a:gd name="connsiteX24" fmla="*/ 5445 w 10006"/>
              <a:gd name="connsiteY24" fmla="*/ 10072 h 10072"/>
              <a:gd name="connsiteX25" fmla="*/ 5143 w 10006"/>
              <a:gd name="connsiteY25" fmla="*/ 9810 h 10072"/>
              <a:gd name="connsiteX26" fmla="*/ 4998 w 10006"/>
              <a:gd name="connsiteY26" fmla="*/ 8290 h 10072"/>
              <a:gd name="connsiteX27" fmla="*/ 5483 w 10006"/>
              <a:gd name="connsiteY27" fmla="*/ 5213 h 10072"/>
              <a:gd name="connsiteX28" fmla="*/ 5669 w 10006"/>
              <a:gd name="connsiteY28" fmla="*/ 4489 h 10072"/>
              <a:gd name="connsiteX29" fmla="*/ 6118 w 10006"/>
              <a:gd name="connsiteY29" fmla="*/ 3989 h 10072"/>
              <a:gd name="connsiteX30" fmla="*/ 7316 w 10006"/>
              <a:gd name="connsiteY30" fmla="*/ 4227 h 10072"/>
              <a:gd name="connsiteX31" fmla="*/ 7463 w 10006"/>
              <a:gd name="connsiteY31" fmla="*/ 5748 h 10072"/>
              <a:gd name="connsiteX32" fmla="*/ 6938 w 10006"/>
              <a:gd name="connsiteY32" fmla="*/ 9550 h 10072"/>
              <a:gd name="connsiteX33" fmla="*/ 6976 w 10006"/>
              <a:gd name="connsiteY33" fmla="*/ 5748 h 10072"/>
              <a:gd name="connsiteX34" fmla="*/ 7162 w 10006"/>
              <a:gd name="connsiteY34" fmla="*/ 4987 h 10072"/>
              <a:gd name="connsiteX35" fmla="*/ 7835 w 10006"/>
              <a:gd name="connsiteY35" fmla="*/ 4227 h 10072"/>
              <a:gd name="connsiteX36" fmla="*/ 8059 w 10006"/>
              <a:gd name="connsiteY36" fmla="*/ 3989 h 10072"/>
              <a:gd name="connsiteX37" fmla="*/ 8436 w 10006"/>
              <a:gd name="connsiteY37" fmla="*/ 4227 h 10072"/>
              <a:gd name="connsiteX38" fmla="*/ 8884 w 10006"/>
              <a:gd name="connsiteY38" fmla="*/ 6009 h 10072"/>
              <a:gd name="connsiteX39" fmla="*/ 9180 w 10006"/>
              <a:gd name="connsiteY39" fmla="*/ 8290 h 10072"/>
              <a:gd name="connsiteX40" fmla="*/ 9852 w 10006"/>
              <a:gd name="connsiteY40" fmla="*/ 8551 h 10072"/>
              <a:gd name="connsiteX41" fmla="*/ 10006 w 10006"/>
              <a:gd name="connsiteY41" fmla="*/ 8551 h 10072"/>
              <a:gd name="connsiteX0" fmla="*/ 66 w 10006"/>
              <a:gd name="connsiteY0" fmla="*/ 8290 h 10072"/>
              <a:gd name="connsiteX1" fmla="*/ 1199 w 10006"/>
              <a:gd name="connsiteY1" fmla="*/ 0 h 10072"/>
              <a:gd name="connsiteX2" fmla="*/ 1610 w 10006"/>
              <a:gd name="connsiteY2" fmla="*/ 208 h 10072"/>
              <a:gd name="connsiteX3" fmla="*/ 1833 w 10006"/>
              <a:gd name="connsiteY3" fmla="*/ 1114 h 10072"/>
              <a:gd name="connsiteX4" fmla="*/ 1910 w 10006"/>
              <a:gd name="connsiteY4" fmla="*/ 1708 h 10072"/>
              <a:gd name="connsiteX5" fmla="*/ 2159 w 10006"/>
              <a:gd name="connsiteY5" fmla="*/ 3989 h 10072"/>
              <a:gd name="connsiteX6" fmla="*/ 2229 w 10006"/>
              <a:gd name="connsiteY6" fmla="*/ 4750 h 10072"/>
              <a:gd name="connsiteX7" fmla="*/ 1936 w 10006"/>
              <a:gd name="connsiteY7" fmla="*/ 7791 h 10072"/>
              <a:gd name="connsiteX8" fmla="*/ 1711 w 10006"/>
              <a:gd name="connsiteY8" fmla="*/ 7530 h 10072"/>
              <a:gd name="connsiteX9" fmla="*/ 1559 w 10006"/>
              <a:gd name="connsiteY9" fmla="*/ 6009 h 10072"/>
              <a:gd name="connsiteX10" fmla="*/ 1636 w 10006"/>
              <a:gd name="connsiteY10" fmla="*/ 3989 h 10072"/>
              <a:gd name="connsiteX11" fmla="*/ 2608 w 10006"/>
              <a:gd name="connsiteY11" fmla="*/ 1708 h 10072"/>
              <a:gd name="connsiteX12" fmla="*/ 3652 w 10006"/>
              <a:gd name="connsiteY12" fmla="*/ 1946 h 10072"/>
              <a:gd name="connsiteX13" fmla="*/ 3954 w 10006"/>
              <a:gd name="connsiteY13" fmla="*/ 3989 h 10072"/>
              <a:gd name="connsiteX14" fmla="*/ 4024 w 10006"/>
              <a:gd name="connsiteY14" fmla="*/ 4750 h 10072"/>
              <a:gd name="connsiteX15" fmla="*/ 3429 w 10006"/>
              <a:gd name="connsiteY15" fmla="*/ 9049 h 10072"/>
              <a:gd name="connsiteX16" fmla="*/ 3506 w 10006"/>
              <a:gd name="connsiteY16" fmla="*/ 3728 h 10072"/>
              <a:gd name="connsiteX17" fmla="*/ 4178 w 10006"/>
              <a:gd name="connsiteY17" fmla="*/ 2707 h 10072"/>
              <a:gd name="connsiteX18" fmla="*/ 4921 w 10006"/>
              <a:gd name="connsiteY18" fmla="*/ 2968 h 10072"/>
              <a:gd name="connsiteX19" fmla="*/ 5368 w 10006"/>
              <a:gd name="connsiteY19" fmla="*/ 3467 h 10072"/>
              <a:gd name="connsiteX20" fmla="*/ 5669 w 10006"/>
              <a:gd name="connsiteY20" fmla="*/ 5510 h 10072"/>
              <a:gd name="connsiteX21" fmla="*/ 5746 w 10006"/>
              <a:gd name="connsiteY21" fmla="*/ 6271 h 10072"/>
              <a:gd name="connsiteX22" fmla="*/ 5816 w 10006"/>
              <a:gd name="connsiteY22" fmla="*/ 7031 h 10072"/>
              <a:gd name="connsiteX23" fmla="*/ 5746 w 10006"/>
              <a:gd name="connsiteY23" fmla="*/ 9049 h 10072"/>
              <a:gd name="connsiteX24" fmla="*/ 5445 w 10006"/>
              <a:gd name="connsiteY24" fmla="*/ 10072 h 10072"/>
              <a:gd name="connsiteX25" fmla="*/ 5143 w 10006"/>
              <a:gd name="connsiteY25" fmla="*/ 9810 h 10072"/>
              <a:gd name="connsiteX26" fmla="*/ 4998 w 10006"/>
              <a:gd name="connsiteY26" fmla="*/ 8290 h 10072"/>
              <a:gd name="connsiteX27" fmla="*/ 5483 w 10006"/>
              <a:gd name="connsiteY27" fmla="*/ 5213 h 10072"/>
              <a:gd name="connsiteX28" fmla="*/ 5669 w 10006"/>
              <a:gd name="connsiteY28" fmla="*/ 4489 h 10072"/>
              <a:gd name="connsiteX29" fmla="*/ 6118 w 10006"/>
              <a:gd name="connsiteY29" fmla="*/ 3989 h 10072"/>
              <a:gd name="connsiteX30" fmla="*/ 7316 w 10006"/>
              <a:gd name="connsiteY30" fmla="*/ 4227 h 10072"/>
              <a:gd name="connsiteX31" fmla="*/ 7463 w 10006"/>
              <a:gd name="connsiteY31" fmla="*/ 5748 h 10072"/>
              <a:gd name="connsiteX32" fmla="*/ 6938 w 10006"/>
              <a:gd name="connsiteY32" fmla="*/ 9550 h 10072"/>
              <a:gd name="connsiteX33" fmla="*/ 6976 w 10006"/>
              <a:gd name="connsiteY33" fmla="*/ 5748 h 10072"/>
              <a:gd name="connsiteX34" fmla="*/ 7201 w 10006"/>
              <a:gd name="connsiteY34" fmla="*/ 5023 h 10072"/>
              <a:gd name="connsiteX35" fmla="*/ 7835 w 10006"/>
              <a:gd name="connsiteY35" fmla="*/ 4227 h 10072"/>
              <a:gd name="connsiteX36" fmla="*/ 8059 w 10006"/>
              <a:gd name="connsiteY36" fmla="*/ 3989 h 10072"/>
              <a:gd name="connsiteX37" fmla="*/ 8436 w 10006"/>
              <a:gd name="connsiteY37" fmla="*/ 4227 h 10072"/>
              <a:gd name="connsiteX38" fmla="*/ 8884 w 10006"/>
              <a:gd name="connsiteY38" fmla="*/ 6009 h 10072"/>
              <a:gd name="connsiteX39" fmla="*/ 9180 w 10006"/>
              <a:gd name="connsiteY39" fmla="*/ 8290 h 10072"/>
              <a:gd name="connsiteX40" fmla="*/ 9852 w 10006"/>
              <a:gd name="connsiteY40" fmla="*/ 8551 h 10072"/>
              <a:gd name="connsiteX41" fmla="*/ 10006 w 10006"/>
              <a:gd name="connsiteY41" fmla="*/ 8551 h 10072"/>
              <a:gd name="connsiteX0" fmla="*/ 66 w 10006"/>
              <a:gd name="connsiteY0" fmla="*/ 8290 h 10072"/>
              <a:gd name="connsiteX1" fmla="*/ 1199 w 10006"/>
              <a:gd name="connsiteY1" fmla="*/ 0 h 10072"/>
              <a:gd name="connsiteX2" fmla="*/ 1610 w 10006"/>
              <a:gd name="connsiteY2" fmla="*/ 208 h 10072"/>
              <a:gd name="connsiteX3" fmla="*/ 1833 w 10006"/>
              <a:gd name="connsiteY3" fmla="*/ 1114 h 10072"/>
              <a:gd name="connsiteX4" fmla="*/ 1910 w 10006"/>
              <a:gd name="connsiteY4" fmla="*/ 1708 h 10072"/>
              <a:gd name="connsiteX5" fmla="*/ 2159 w 10006"/>
              <a:gd name="connsiteY5" fmla="*/ 3989 h 10072"/>
              <a:gd name="connsiteX6" fmla="*/ 2229 w 10006"/>
              <a:gd name="connsiteY6" fmla="*/ 4750 h 10072"/>
              <a:gd name="connsiteX7" fmla="*/ 1936 w 10006"/>
              <a:gd name="connsiteY7" fmla="*/ 7791 h 10072"/>
              <a:gd name="connsiteX8" fmla="*/ 1711 w 10006"/>
              <a:gd name="connsiteY8" fmla="*/ 7530 h 10072"/>
              <a:gd name="connsiteX9" fmla="*/ 1559 w 10006"/>
              <a:gd name="connsiteY9" fmla="*/ 6009 h 10072"/>
              <a:gd name="connsiteX10" fmla="*/ 1636 w 10006"/>
              <a:gd name="connsiteY10" fmla="*/ 3989 h 10072"/>
              <a:gd name="connsiteX11" fmla="*/ 2608 w 10006"/>
              <a:gd name="connsiteY11" fmla="*/ 1708 h 10072"/>
              <a:gd name="connsiteX12" fmla="*/ 3652 w 10006"/>
              <a:gd name="connsiteY12" fmla="*/ 1946 h 10072"/>
              <a:gd name="connsiteX13" fmla="*/ 3954 w 10006"/>
              <a:gd name="connsiteY13" fmla="*/ 3989 h 10072"/>
              <a:gd name="connsiteX14" fmla="*/ 4024 w 10006"/>
              <a:gd name="connsiteY14" fmla="*/ 4750 h 10072"/>
              <a:gd name="connsiteX15" fmla="*/ 3429 w 10006"/>
              <a:gd name="connsiteY15" fmla="*/ 9049 h 10072"/>
              <a:gd name="connsiteX16" fmla="*/ 3506 w 10006"/>
              <a:gd name="connsiteY16" fmla="*/ 3728 h 10072"/>
              <a:gd name="connsiteX17" fmla="*/ 4178 w 10006"/>
              <a:gd name="connsiteY17" fmla="*/ 2707 h 10072"/>
              <a:gd name="connsiteX18" fmla="*/ 4921 w 10006"/>
              <a:gd name="connsiteY18" fmla="*/ 2968 h 10072"/>
              <a:gd name="connsiteX19" fmla="*/ 5368 w 10006"/>
              <a:gd name="connsiteY19" fmla="*/ 3467 h 10072"/>
              <a:gd name="connsiteX20" fmla="*/ 5669 w 10006"/>
              <a:gd name="connsiteY20" fmla="*/ 5510 h 10072"/>
              <a:gd name="connsiteX21" fmla="*/ 5746 w 10006"/>
              <a:gd name="connsiteY21" fmla="*/ 6271 h 10072"/>
              <a:gd name="connsiteX22" fmla="*/ 5816 w 10006"/>
              <a:gd name="connsiteY22" fmla="*/ 7031 h 10072"/>
              <a:gd name="connsiteX23" fmla="*/ 5746 w 10006"/>
              <a:gd name="connsiteY23" fmla="*/ 9049 h 10072"/>
              <a:gd name="connsiteX24" fmla="*/ 5445 w 10006"/>
              <a:gd name="connsiteY24" fmla="*/ 10072 h 10072"/>
              <a:gd name="connsiteX25" fmla="*/ 5143 w 10006"/>
              <a:gd name="connsiteY25" fmla="*/ 9810 h 10072"/>
              <a:gd name="connsiteX26" fmla="*/ 4998 w 10006"/>
              <a:gd name="connsiteY26" fmla="*/ 8290 h 10072"/>
              <a:gd name="connsiteX27" fmla="*/ 5483 w 10006"/>
              <a:gd name="connsiteY27" fmla="*/ 5213 h 10072"/>
              <a:gd name="connsiteX28" fmla="*/ 5669 w 10006"/>
              <a:gd name="connsiteY28" fmla="*/ 4489 h 10072"/>
              <a:gd name="connsiteX29" fmla="*/ 6118 w 10006"/>
              <a:gd name="connsiteY29" fmla="*/ 3989 h 10072"/>
              <a:gd name="connsiteX30" fmla="*/ 7316 w 10006"/>
              <a:gd name="connsiteY30" fmla="*/ 4227 h 10072"/>
              <a:gd name="connsiteX31" fmla="*/ 7463 w 10006"/>
              <a:gd name="connsiteY31" fmla="*/ 5748 h 10072"/>
              <a:gd name="connsiteX32" fmla="*/ 6938 w 10006"/>
              <a:gd name="connsiteY32" fmla="*/ 9550 h 10072"/>
              <a:gd name="connsiteX33" fmla="*/ 6976 w 10006"/>
              <a:gd name="connsiteY33" fmla="*/ 5748 h 10072"/>
              <a:gd name="connsiteX34" fmla="*/ 7201 w 10006"/>
              <a:gd name="connsiteY34" fmla="*/ 5023 h 10072"/>
              <a:gd name="connsiteX35" fmla="*/ 7835 w 10006"/>
              <a:gd name="connsiteY35" fmla="*/ 4227 h 10072"/>
              <a:gd name="connsiteX36" fmla="*/ 8059 w 10006"/>
              <a:gd name="connsiteY36" fmla="*/ 3989 h 10072"/>
              <a:gd name="connsiteX37" fmla="*/ 8436 w 10006"/>
              <a:gd name="connsiteY37" fmla="*/ 4227 h 10072"/>
              <a:gd name="connsiteX38" fmla="*/ 8845 w 10006"/>
              <a:gd name="connsiteY38" fmla="*/ 6081 h 10072"/>
              <a:gd name="connsiteX39" fmla="*/ 9180 w 10006"/>
              <a:gd name="connsiteY39" fmla="*/ 8290 h 10072"/>
              <a:gd name="connsiteX40" fmla="*/ 9852 w 10006"/>
              <a:gd name="connsiteY40" fmla="*/ 8551 h 10072"/>
              <a:gd name="connsiteX41" fmla="*/ 10006 w 10006"/>
              <a:gd name="connsiteY41" fmla="*/ 8551 h 10072"/>
              <a:gd name="connsiteX0" fmla="*/ 66 w 10006"/>
              <a:gd name="connsiteY0" fmla="*/ 8290 h 10072"/>
              <a:gd name="connsiteX1" fmla="*/ 1199 w 10006"/>
              <a:gd name="connsiteY1" fmla="*/ 0 h 10072"/>
              <a:gd name="connsiteX2" fmla="*/ 1610 w 10006"/>
              <a:gd name="connsiteY2" fmla="*/ 208 h 10072"/>
              <a:gd name="connsiteX3" fmla="*/ 1833 w 10006"/>
              <a:gd name="connsiteY3" fmla="*/ 1114 h 10072"/>
              <a:gd name="connsiteX4" fmla="*/ 1910 w 10006"/>
              <a:gd name="connsiteY4" fmla="*/ 1708 h 10072"/>
              <a:gd name="connsiteX5" fmla="*/ 2159 w 10006"/>
              <a:gd name="connsiteY5" fmla="*/ 3989 h 10072"/>
              <a:gd name="connsiteX6" fmla="*/ 2229 w 10006"/>
              <a:gd name="connsiteY6" fmla="*/ 4750 h 10072"/>
              <a:gd name="connsiteX7" fmla="*/ 1936 w 10006"/>
              <a:gd name="connsiteY7" fmla="*/ 7791 h 10072"/>
              <a:gd name="connsiteX8" fmla="*/ 1711 w 10006"/>
              <a:gd name="connsiteY8" fmla="*/ 7530 h 10072"/>
              <a:gd name="connsiteX9" fmla="*/ 1559 w 10006"/>
              <a:gd name="connsiteY9" fmla="*/ 6009 h 10072"/>
              <a:gd name="connsiteX10" fmla="*/ 1636 w 10006"/>
              <a:gd name="connsiteY10" fmla="*/ 3989 h 10072"/>
              <a:gd name="connsiteX11" fmla="*/ 2608 w 10006"/>
              <a:gd name="connsiteY11" fmla="*/ 1708 h 10072"/>
              <a:gd name="connsiteX12" fmla="*/ 3652 w 10006"/>
              <a:gd name="connsiteY12" fmla="*/ 1946 h 10072"/>
              <a:gd name="connsiteX13" fmla="*/ 3954 w 10006"/>
              <a:gd name="connsiteY13" fmla="*/ 3989 h 10072"/>
              <a:gd name="connsiteX14" fmla="*/ 4024 w 10006"/>
              <a:gd name="connsiteY14" fmla="*/ 4750 h 10072"/>
              <a:gd name="connsiteX15" fmla="*/ 3429 w 10006"/>
              <a:gd name="connsiteY15" fmla="*/ 9049 h 10072"/>
              <a:gd name="connsiteX16" fmla="*/ 3506 w 10006"/>
              <a:gd name="connsiteY16" fmla="*/ 3728 h 10072"/>
              <a:gd name="connsiteX17" fmla="*/ 4178 w 10006"/>
              <a:gd name="connsiteY17" fmla="*/ 2707 h 10072"/>
              <a:gd name="connsiteX18" fmla="*/ 4921 w 10006"/>
              <a:gd name="connsiteY18" fmla="*/ 2968 h 10072"/>
              <a:gd name="connsiteX19" fmla="*/ 5368 w 10006"/>
              <a:gd name="connsiteY19" fmla="*/ 3467 h 10072"/>
              <a:gd name="connsiteX20" fmla="*/ 5669 w 10006"/>
              <a:gd name="connsiteY20" fmla="*/ 5510 h 10072"/>
              <a:gd name="connsiteX21" fmla="*/ 5746 w 10006"/>
              <a:gd name="connsiteY21" fmla="*/ 6271 h 10072"/>
              <a:gd name="connsiteX22" fmla="*/ 5816 w 10006"/>
              <a:gd name="connsiteY22" fmla="*/ 7031 h 10072"/>
              <a:gd name="connsiteX23" fmla="*/ 5746 w 10006"/>
              <a:gd name="connsiteY23" fmla="*/ 9049 h 10072"/>
              <a:gd name="connsiteX24" fmla="*/ 5445 w 10006"/>
              <a:gd name="connsiteY24" fmla="*/ 10072 h 10072"/>
              <a:gd name="connsiteX25" fmla="*/ 5143 w 10006"/>
              <a:gd name="connsiteY25" fmla="*/ 9810 h 10072"/>
              <a:gd name="connsiteX26" fmla="*/ 4998 w 10006"/>
              <a:gd name="connsiteY26" fmla="*/ 8290 h 10072"/>
              <a:gd name="connsiteX27" fmla="*/ 5483 w 10006"/>
              <a:gd name="connsiteY27" fmla="*/ 5213 h 10072"/>
              <a:gd name="connsiteX28" fmla="*/ 5669 w 10006"/>
              <a:gd name="connsiteY28" fmla="*/ 4489 h 10072"/>
              <a:gd name="connsiteX29" fmla="*/ 6118 w 10006"/>
              <a:gd name="connsiteY29" fmla="*/ 3989 h 10072"/>
              <a:gd name="connsiteX30" fmla="*/ 7316 w 10006"/>
              <a:gd name="connsiteY30" fmla="*/ 4227 h 10072"/>
              <a:gd name="connsiteX31" fmla="*/ 7463 w 10006"/>
              <a:gd name="connsiteY31" fmla="*/ 5748 h 10072"/>
              <a:gd name="connsiteX32" fmla="*/ 6938 w 10006"/>
              <a:gd name="connsiteY32" fmla="*/ 9550 h 10072"/>
              <a:gd name="connsiteX33" fmla="*/ 6976 w 10006"/>
              <a:gd name="connsiteY33" fmla="*/ 5748 h 10072"/>
              <a:gd name="connsiteX34" fmla="*/ 7201 w 10006"/>
              <a:gd name="connsiteY34" fmla="*/ 5023 h 10072"/>
              <a:gd name="connsiteX35" fmla="*/ 7835 w 10006"/>
              <a:gd name="connsiteY35" fmla="*/ 4227 h 10072"/>
              <a:gd name="connsiteX36" fmla="*/ 8059 w 10006"/>
              <a:gd name="connsiteY36" fmla="*/ 3989 h 10072"/>
              <a:gd name="connsiteX37" fmla="*/ 8436 w 10006"/>
              <a:gd name="connsiteY37" fmla="*/ 4227 h 10072"/>
              <a:gd name="connsiteX38" fmla="*/ 8819 w 10006"/>
              <a:gd name="connsiteY38" fmla="*/ 6117 h 10072"/>
              <a:gd name="connsiteX39" fmla="*/ 9180 w 10006"/>
              <a:gd name="connsiteY39" fmla="*/ 8290 h 10072"/>
              <a:gd name="connsiteX40" fmla="*/ 9852 w 10006"/>
              <a:gd name="connsiteY40" fmla="*/ 8551 h 10072"/>
              <a:gd name="connsiteX41" fmla="*/ 10006 w 10006"/>
              <a:gd name="connsiteY41" fmla="*/ 8551 h 10072"/>
              <a:gd name="connsiteX0" fmla="*/ 66 w 10006"/>
              <a:gd name="connsiteY0" fmla="*/ 8290 h 10072"/>
              <a:gd name="connsiteX1" fmla="*/ 1199 w 10006"/>
              <a:gd name="connsiteY1" fmla="*/ 0 h 10072"/>
              <a:gd name="connsiteX2" fmla="*/ 1610 w 10006"/>
              <a:gd name="connsiteY2" fmla="*/ 208 h 10072"/>
              <a:gd name="connsiteX3" fmla="*/ 1833 w 10006"/>
              <a:gd name="connsiteY3" fmla="*/ 1114 h 10072"/>
              <a:gd name="connsiteX4" fmla="*/ 1910 w 10006"/>
              <a:gd name="connsiteY4" fmla="*/ 1708 h 10072"/>
              <a:gd name="connsiteX5" fmla="*/ 2159 w 10006"/>
              <a:gd name="connsiteY5" fmla="*/ 3989 h 10072"/>
              <a:gd name="connsiteX6" fmla="*/ 2229 w 10006"/>
              <a:gd name="connsiteY6" fmla="*/ 4750 h 10072"/>
              <a:gd name="connsiteX7" fmla="*/ 1936 w 10006"/>
              <a:gd name="connsiteY7" fmla="*/ 7791 h 10072"/>
              <a:gd name="connsiteX8" fmla="*/ 1711 w 10006"/>
              <a:gd name="connsiteY8" fmla="*/ 7530 h 10072"/>
              <a:gd name="connsiteX9" fmla="*/ 1559 w 10006"/>
              <a:gd name="connsiteY9" fmla="*/ 6009 h 10072"/>
              <a:gd name="connsiteX10" fmla="*/ 1636 w 10006"/>
              <a:gd name="connsiteY10" fmla="*/ 3989 h 10072"/>
              <a:gd name="connsiteX11" fmla="*/ 2608 w 10006"/>
              <a:gd name="connsiteY11" fmla="*/ 1708 h 10072"/>
              <a:gd name="connsiteX12" fmla="*/ 3652 w 10006"/>
              <a:gd name="connsiteY12" fmla="*/ 1946 h 10072"/>
              <a:gd name="connsiteX13" fmla="*/ 3954 w 10006"/>
              <a:gd name="connsiteY13" fmla="*/ 3989 h 10072"/>
              <a:gd name="connsiteX14" fmla="*/ 4024 w 10006"/>
              <a:gd name="connsiteY14" fmla="*/ 4750 h 10072"/>
              <a:gd name="connsiteX15" fmla="*/ 3429 w 10006"/>
              <a:gd name="connsiteY15" fmla="*/ 9049 h 10072"/>
              <a:gd name="connsiteX16" fmla="*/ 3506 w 10006"/>
              <a:gd name="connsiteY16" fmla="*/ 3728 h 10072"/>
              <a:gd name="connsiteX17" fmla="*/ 4178 w 10006"/>
              <a:gd name="connsiteY17" fmla="*/ 2707 h 10072"/>
              <a:gd name="connsiteX18" fmla="*/ 4921 w 10006"/>
              <a:gd name="connsiteY18" fmla="*/ 2968 h 10072"/>
              <a:gd name="connsiteX19" fmla="*/ 5368 w 10006"/>
              <a:gd name="connsiteY19" fmla="*/ 3467 h 10072"/>
              <a:gd name="connsiteX20" fmla="*/ 5669 w 10006"/>
              <a:gd name="connsiteY20" fmla="*/ 5510 h 10072"/>
              <a:gd name="connsiteX21" fmla="*/ 5746 w 10006"/>
              <a:gd name="connsiteY21" fmla="*/ 6271 h 10072"/>
              <a:gd name="connsiteX22" fmla="*/ 5816 w 10006"/>
              <a:gd name="connsiteY22" fmla="*/ 7031 h 10072"/>
              <a:gd name="connsiteX23" fmla="*/ 5746 w 10006"/>
              <a:gd name="connsiteY23" fmla="*/ 9049 h 10072"/>
              <a:gd name="connsiteX24" fmla="*/ 5445 w 10006"/>
              <a:gd name="connsiteY24" fmla="*/ 10072 h 10072"/>
              <a:gd name="connsiteX25" fmla="*/ 5143 w 10006"/>
              <a:gd name="connsiteY25" fmla="*/ 9810 h 10072"/>
              <a:gd name="connsiteX26" fmla="*/ 4998 w 10006"/>
              <a:gd name="connsiteY26" fmla="*/ 8290 h 10072"/>
              <a:gd name="connsiteX27" fmla="*/ 5457 w 10006"/>
              <a:gd name="connsiteY27" fmla="*/ 5032 h 10072"/>
              <a:gd name="connsiteX28" fmla="*/ 5669 w 10006"/>
              <a:gd name="connsiteY28" fmla="*/ 4489 h 10072"/>
              <a:gd name="connsiteX29" fmla="*/ 6118 w 10006"/>
              <a:gd name="connsiteY29" fmla="*/ 3989 h 10072"/>
              <a:gd name="connsiteX30" fmla="*/ 7316 w 10006"/>
              <a:gd name="connsiteY30" fmla="*/ 4227 h 10072"/>
              <a:gd name="connsiteX31" fmla="*/ 7463 w 10006"/>
              <a:gd name="connsiteY31" fmla="*/ 5748 h 10072"/>
              <a:gd name="connsiteX32" fmla="*/ 6938 w 10006"/>
              <a:gd name="connsiteY32" fmla="*/ 9550 h 10072"/>
              <a:gd name="connsiteX33" fmla="*/ 6976 w 10006"/>
              <a:gd name="connsiteY33" fmla="*/ 5748 h 10072"/>
              <a:gd name="connsiteX34" fmla="*/ 7201 w 10006"/>
              <a:gd name="connsiteY34" fmla="*/ 5023 h 10072"/>
              <a:gd name="connsiteX35" fmla="*/ 7835 w 10006"/>
              <a:gd name="connsiteY35" fmla="*/ 4227 h 10072"/>
              <a:gd name="connsiteX36" fmla="*/ 8059 w 10006"/>
              <a:gd name="connsiteY36" fmla="*/ 3989 h 10072"/>
              <a:gd name="connsiteX37" fmla="*/ 8436 w 10006"/>
              <a:gd name="connsiteY37" fmla="*/ 4227 h 10072"/>
              <a:gd name="connsiteX38" fmla="*/ 8819 w 10006"/>
              <a:gd name="connsiteY38" fmla="*/ 6117 h 10072"/>
              <a:gd name="connsiteX39" fmla="*/ 9180 w 10006"/>
              <a:gd name="connsiteY39" fmla="*/ 8290 h 10072"/>
              <a:gd name="connsiteX40" fmla="*/ 9852 w 10006"/>
              <a:gd name="connsiteY40" fmla="*/ 8551 h 10072"/>
              <a:gd name="connsiteX41" fmla="*/ 10006 w 10006"/>
              <a:gd name="connsiteY41" fmla="*/ 8551 h 1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006" h="10072">
                <a:moveTo>
                  <a:pt x="66" y="8290"/>
                </a:moveTo>
                <a:cubicBezTo>
                  <a:pt x="-131" y="4489"/>
                  <a:pt x="71" y="1307"/>
                  <a:pt x="1199" y="0"/>
                </a:cubicBezTo>
                <a:cubicBezTo>
                  <a:pt x="1374" y="143"/>
                  <a:pt x="1504" y="22"/>
                  <a:pt x="1610" y="208"/>
                </a:cubicBezTo>
                <a:cubicBezTo>
                  <a:pt x="1716" y="394"/>
                  <a:pt x="1790" y="877"/>
                  <a:pt x="1833" y="1114"/>
                </a:cubicBezTo>
                <a:cubicBezTo>
                  <a:pt x="1868" y="1328"/>
                  <a:pt x="1860" y="1542"/>
                  <a:pt x="1910" y="1708"/>
                </a:cubicBezTo>
                <a:cubicBezTo>
                  <a:pt x="1987" y="2468"/>
                  <a:pt x="2082" y="3229"/>
                  <a:pt x="2159" y="3989"/>
                </a:cubicBezTo>
                <a:cubicBezTo>
                  <a:pt x="2181" y="4251"/>
                  <a:pt x="2229" y="4750"/>
                  <a:pt x="2229" y="4750"/>
                </a:cubicBezTo>
                <a:cubicBezTo>
                  <a:pt x="2174" y="6104"/>
                  <a:pt x="2201" y="6841"/>
                  <a:pt x="1936" y="7791"/>
                </a:cubicBezTo>
                <a:cubicBezTo>
                  <a:pt x="1859" y="7696"/>
                  <a:pt x="1759" y="7743"/>
                  <a:pt x="1711" y="7530"/>
                </a:cubicBezTo>
                <a:cubicBezTo>
                  <a:pt x="1622" y="7102"/>
                  <a:pt x="1559" y="6009"/>
                  <a:pt x="1559" y="6009"/>
                </a:cubicBezTo>
                <a:cubicBezTo>
                  <a:pt x="1586" y="5344"/>
                  <a:pt x="1600" y="4655"/>
                  <a:pt x="1636" y="3989"/>
                </a:cubicBezTo>
                <a:cubicBezTo>
                  <a:pt x="1724" y="2397"/>
                  <a:pt x="2208" y="2018"/>
                  <a:pt x="2608" y="1708"/>
                </a:cubicBezTo>
                <a:cubicBezTo>
                  <a:pt x="2959" y="1780"/>
                  <a:pt x="3309" y="1733"/>
                  <a:pt x="3652" y="1946"/>
                </a:cubicBezTo>
                <a:cubicBezTo>
                  <a:pt x="3869" y="2089"/>
                  <a:pt x="3883" y="3277"/>
                  <a:pt x="3954" y="3989"/>
                </a:cubicBezTo>
                <a:cubicBezTo>
                  <a:pt x="3983" y="4251"/>
                  <a:pt x="4024" y="4750"/>
                  <a:pt x="4024" y="4750"/>
                </a:cubicBezTo>
                <a:cubicBezTo>
                  <a:pt x="3968" y="8004"/>
                  <a:pt x="4276" y="9644"/>
                  <a:pt x="3429" y="9049"/>
                </a:cubicBezTo>
                <a:cubicBezTo>
                  <a:pt x="3127" y="7506"/>
                  <a:pt x="3098" y="5083"/>
                  <a:pt x="3506" y="3728"/>
                </a:cubicBezTo>
                <a:cubicBezTo>
                  <a:pt x="3681" y="3134"/>
                  <a:pt x="4178" y="2707"/>
                  <a:pt x="4178" y="2707"/>
                </a:cubicBezTo>
                <a:cubicBezTo>
                  <a:pt x="4423" y="2801"/>
                  <a:pt x="4676" y="2801"/>
                  <a:pt x="4921" y="2968"/>
                </a:cubicBezTo>
                <a:cubicBezTo>
                  <a:pt x="5073" y="3063"/>
                  <a:pt x="5368" y="3467"/>
                  <a:pt x="5368" y="3467"/>
                </a:cubicBezTo>
                <a:cubicBezTo>
                  <a:pt x="5635" y="4369"/>
                  <a:pt x="5494" y="3752"/>
                  <a:pt x="5669" y="5510"/>
                </a:cubicBezTo>
                <a:cubicBezTo>
                  <a:pt x="5697" y="5772"/>
                  <a:pt x="5719" y="6009"/>
                  <a:pt x="5746" y="6271"/>
                </a:cubicBezTo>
                <a:cubicBezTo>
                  <a:pt x="5767" y="6532"/>
                  <a:pt x="5816" y="7031"/>
                  <a:pt x="5816" y="7031"/>
                </a:cubicBezTo>
                <a:cubicBezTo>
                  <a:pt x="5796" y="7696"/>
                  <a:pt x="5823" y="8433"/>
                  <a:pt x="5746" y="9049"/>
                </a:cubicBezTo>
                <a:cubicBezTo>
                  <a:pt x="5690" y="9502"/>
                  <a:pt x="5445" y="10072"/>
                  <a:pt x="5445" y="10072"/>
                </a:cubicBezTo>
                <a:cubicBezTo>
                  <a:pt x="5346" y="9977"/>
                  <a:pt x="5213" y="10072"/>
                  <a:pt x="5143" y="9810"/>
                </a:cubicBezTo>
                <a:cubicBezTo>
                  <a:pt x="5038" y="9406"/>
                  <a:pt x="4946" y="9086"/>
                  <a:pt x="4998" y="8290"/>
                </a:cubicBezTo>
                <a:cubicBezTo>
                  <a:pt x="5050" y="7494"/>
                  <a:pt x="4987" y="5578"/>
                  <a:pt x="5457" y="5032"/>
                </a:cubicBezTo>
                <a:cubicBezTo>
                  <a:pt x="5506" y="4770"/>
                  <a:pt x="5559" y="4663"/>
                  <a:pt x="5669" y="4489"/>
                </a:cubicBezTo>
                <a:cubicBezTo>
                  <a:pt x="5779" y="4315"/>
                  <a:pt x="6118" y="3989"/>
                  <a:pt x="6118" y="3989"/>
                </a:cubicBezTo>
                <a:cubicBezTo>
                  <a:pt x="6517" y="4061"/>
                  <a:pt x="6945" y="3728"/>
                  <a:pt x="7316" y="4227"/>
                </a:cubicBezTo>
                <a:cubicBezTo>
                  <a:pt x="7463" y="4417"/>
                  <a:pt x="7463" y="5748"/>
                  <a:pt x="7463" y="5748"/>
                </a:cubicBezTo>
                <a:cubicBezTo>
                  <a:pt x="7428" y="7506"/>
                  <a:pt x="7632" y="10357"/>
                  <a:pt x="6938" y="9550"/>
                </a:cubicBezTo>
                <a:cubicBezTo>
                  <a:pt x="6685" y="8265"/>
                  <a:pt x="6703" y="6958"/>
                  <a:pt x="6976" y="5748"/>
                </a:cubicBezTo>
                <a:cubicBezTo>
                  <a:pt x="7032" y="5510"/>
                  <a:pt x="7058" y="5276"/>
                  <a:pt x="7201" y="5023"/>
                </a:cubicBezTo>
                <a:cubicBezTo>
                  <a:pt x="7344" y="4770"/>
                  <a:pt x="7611" y="4489"/>
                  <a:pt x="7835" y="4227"/>
                </a:cubicBezTo>
                <a:cubicBezTo>
                  <a:pt x="7912" y="4156"/>
                  <a:pt x="8059" y="3989"/>
                  <a:pt x="8059" y="3989"/>
                </a:cubicBezTo>
                <a:cubicBezTo>
                  <a:pt x="8185" y="4061"/>
                  <a:pt x="8319" y="4061"/>
                  <a:pt x="8436" y="4227"/>
                </a:cubicBezTo>
                <a:cubicBezTo>
                  <a:pt x="8611" y="4489"/>
                  <a:pt x="8679" y="5666"/>
                  <a:pt x="8819" y="6117"/>
                </a:cubicBezTo>
                <a:cubicBezTo>
                  <a:pt x="8861" y="6592"/>
                  <a:pt x="9008" y="7884"/>
                  <a:pt x="9180" y="8290"/>
                </a:cubicBezTo>
                <a:cubicBezTo>
                  <a:pt x="9352" y="8696"/>
                  <a:pt x="9627" y="8479"/>
                  <a:pt x="9852" y="8551"/>
                </a:cubicBezTo>
                <a:cubicBezTo>
                  <a:pt x="9901" y="8576"/>
                  <a:pt x="9957" y="8551"/>
                  <a:pt x="10006" y="8551"/>
                </a:cubicBezTo>
              </a:path>
            </a:pathLst>
          </a:custGeom>
          <a:noFill/>
          <a:ln w="38100" cap="flat" cmpd="sng">
            <a:solidFill>
              <a:schemeClr val="tx1"/>
            </a:solidFill>
            <a:prstDash val="solid"/>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txBody>
          <a:bodyPr/>
          <a:lstStyle/>
          <a:p>
            <a:endParaRPr lang="zh-CN" altLang="en-US"/>
          </a:p>
        </p:txBody>
      </p:sp>
      <p:sp>
        <p:nvSpPr>
          <p:cNvPr id="110" name="Oval 43"/>
          <p:cNvSpPr>
            <a:spLocks noChangeArrowheads="1"/>
          </p:cNvSpPr>
          <p:nvPr/>
        </p:nvSpPr>
        <p:spPr bwMode="auto">
          <a:xfrm>
            <a:off x="6858000" y="4114800"/>
            <a:ext cx="381000" cy="381000"/>
          </a:xfrm>
          <a:prstGeom prst="ellipse">
            <a:avLst/>
          </a:prstGeom>
          <a:solidFill>
            <a:srgbClr val="FEE1BA"/>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a:solidFill>
                  <a:srgbClr val="FF66CC"/>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甘</a:t>
            </a:r>
          </a:p>
        </p:txBody>
      </p:sp>
      <p:sp>
        <p:nvSpPr>
          <p:cNvPr id="111" name="Oval 44"/>
          <p:cNvSpPr>
            <a:spLocks noChangeArrowheads="1"/>
          </p:cNvSpPr>
          <p:nvPr/>
        </p:nvSpPr>
        <p:spPr bwMode="auto">
          <a:xfrm>
            <a:off x="6477000" y="4114800"/>
            <a:ext cx="381000" cy="381000"/>
          </a:xfrm>
          <a:prstGeom prst="ellipse">
            <a:avLst/>
          </a:prstGeom>
          <a:solidFill>
            <a:srgbClr val="FEE1BA"/>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dirty="0">
                <a:solidFill>
                  <a:srgbClr val="FF66CC"/>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异</a:t>
            </a:r>
          </a:p>
        </p:txBody>
      </p:sp>
      <p:sp>
        <p:nvSpPr>
          <p:cNvPr id="112" name="Oval 45"/>
          <p:cNvSpPr>
            <a:spLocks noChangeArrowheads="1"/>
          </p:cNvSpPr>
          <p:nvPr/>
        </p:nvSpPr>
        <p:spPr bwMode="auto">
          <a:xfrm>
            <a:off x="6553200" y="3581400"/>
            <a:ext cx="381000" cy="393700"/>
          </a:xfrm>
          <a:prstGeom prst="ellipse">
            <a:avLst/>
          </a:prstGeom>
          <a:solidFill>
            <a:srgbClr val="FEE1BA"/>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a:solidFill>
                  <a:srgbClr val="FF66CC"/>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缬</a:t>
            </a:r>
          </a:p>
        </p:txBody>
      </p:sp>
      <p:sp>
        <p:nvSpPr>
          <p:cNvPr id="113" name="Oval 46"/>
          <p:cNvSpPr>
            <a:spLocks noChangeArrowheads="1"/>
          </p:cNvSpPr>
          <p:nvPr/>
        </p:nvSpPr>
        <p:spPr bwMode="auto">
          <a:xfrm>
            <a:off x="7239000" y="4114800"/>
            <a:ext cx="381000" cy="381000"/>
          </a:xfrm>
          <a:prstGeom prst="ellipse">
            <a:avLst/>
          </a:prstGeom>
          <a:solidFill>
            <a:srgbClr val="FEE1BA"/>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a:solidFill>
                  <a:srgbClr val="FF66CC"/>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组</a:t>
            </a:r>
          </a:p>
        </p:txBody>
      </p:sp>
      <p:sp>
        <p:nvSpPr>
          <p:cNvPr id="114" name="Oval 47"/>
          <p:cNvSpPr>
            <a:spLocks noChangeArrowheads="1"/>
          </p:cNvSpPr>
          <p:nvPr/>
        </p:nvSpPr>
        <p:spPr bwMode="auto">
          <a:xfrm>
            <a:off x="7239000" y="4495800"/>
            <a:ext cx="381000" cy="381000"/>
          </a:xfrm>
          <a:prstGeom prst="ellipse">
            <a:avLst/>
          </a:prstGeom>
          <a:solidFill>
            <a:srgbClr val="FEE1BA"/>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lnSpc>
                <a:spcPct val="90000"/>
              </a:lnSpc>
              <a:spcBef>
                <a:spcPct val="20000"/>
              </a:spcBef>
              <a:buClr>
                <a:schemeClr val="tx2"/>
              </a:buClr>
              <a:buSzPct val="75000"/>
              <a:buFont typeface="Wingdings" panose="05000000000000000000" pitchFamily="2" charset="2"/>
              <a:buNone/>
            </a:pPr>
            <a:r>
              <a:rPr kumimoji="1" lang="zh-CN" altLang="en-US" sz="2200">
                <a:solidFill>
                  <a:srgbClr val="FF66CC"/>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丝</a:t>
            </a:r>
          </a:p>
        </p:txBody>
      </p:sp>
      <p:sp>
        <p:nvSpPr>
          <p:cNvPr id="115" name="Arc 51"/>
          <p:cNvSpPr>
            <a:spLocks/>
          </p:cNvSpPr>
          <p:nvPr/>
        </p:nvSpPr>
        <p:spPr bwMode="auto">
          <a:xfrm>
            <a:off x="8535988" y="4114801"/>
            <a:ext cx="836612" cy="1622425"/>
          </a:xfrm>
          <a:custGeom>
            <a:avLst/>
            <a:gdLst>
              <a:gd name="T0" fmla="*/ 2147483647 w 24327"/>
              <a:gd name="T1" fmla="*/ 2147483647 h 43200"/>
              <a:gd name="T2" fmla="*/ 0 w 24327"/>
              <a:gd name="T3" fmla="*/ 2147483647 h 43200"/>
              <a:gd name="T4" fmla="*/ 2147483647 w 24327"/>
              <a:gd name="T5" fmla="*/ 2147483647 h 43200"/>
              <a:gd name="T6" fmla="*/ 0 60000 65536"/>
              <a:gd name="T7" fmla="*/ 0 60000 65536"/>
              <a:gd name="T8" fmla="*/ 0 60000 65536"/>
            </a:gdLst>
            <a:ahLst/>
            <a:cxnLst>
              <a:cxn ang="T6">
                <a:pos x="T0" y="T1"/>
              </a:cxn>
              <a:cxn ang="T7">
                <a:pos x="T2" y="T3"/>
              </a:cxn>
              <a:cxn ang="T8">
                <a:pos x="T4" y="T5"/>
              </a:cxn>
            </a:cxnLst>
            <a:rect l="0" t="0" r="r" b="b"/>
            <a:pathLst>
              <a:path w="24327" h="43200" fill="none"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path>
              <a:path w="24327" h="43200" stroke="0"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lnTo>
                  <a:pt x="2727" y="21600"/>
                </a:lnTo>
                <a:lnTo>
                  <a:pt x="391" y="126"/>
                </a:lnTo>
                <a:close/>
              </a:path>
            </a:pathLst>
          </a:custGeom>
          <a:noFill/>
          <a:ln w="38100" cap="flat" cmpd="sng">
            <a:solidFill>
              <a:schemeClr val="tx1"/>
            </a:solidFill>
            <a:prstDash val="solid"/>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txBody>
          <a:bodyPr/>
          <a:lstStyle/>
          <a:p>
            <a:endParaRPr lang="zh-CN" altLang="en-US"/>
          </a:p>
        </p:txBody>
      </p:sp>
      <p:sp>
        <p:nvSpPr>
          <p:cNvPr id="116" name="Line 52"/>
          <p:cNvSpPr>
            <a:spLocks noChangeShapeType="1"/>
          </p:cNvSpPr>
          <p:nvPr/>
        </p:nvSpPr>
        <p:spPr bwMode="auto">
          <a:xfrm>
            <a:off x="6607176" y="5737225"/>
            <a:ext cx="2003425" cy="0"/>
          </a:xfrm>
          <a:prstGeom prst="line">
            <a:avLst/>
          </a:pr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p:nvSpPr>
          <p:cNvPr id="117" name="Arc 53"/>
          <p:cNvSpPr>
            <a:spLocks/>
          </p:cNvSpPr>
          <p:nvPr/>
        </p:nvSpPr>
        <p:spPr bwMode="auto">
          <a:xfrm>
            <a:off x="7645401" y="4683125"/>
            <a:ext cx="815975" cy="1054100"/>
          </a:xfrm>
          <a:custGeom>
            <a:avLst/>
            <a:gdLst>
              <a:gd name="T0" fmla="*/ 2147483647 w 24327"/>
              <a:gd name="T1" fmla="*/ 2147483647 h 43200"/>
              <a:gd name="T2" fmla="*/ 0 w 24327"/>
              <a:gd name="T3" fmla="*/ 2147483647 h 43200"/>
              <a:gd name="T4" fmla="*/ 2147483647 w 24327"/>
              <a:gd name="T5" fmla="*/ 2147483647 h 43200"/>
              <a:gd name="T6" fmla="*/ 0 60000 65536"/>
              <a:gd name="T7" fmla="*/ 0 60000 65536"/>
              <a:gd name="T8" fmla="*/ 0 60000 65536"/>
            </a:gdLst>
            <a:ahLst/>
            <a:cxnLst>
              <a:cxn ang="T6">
                <a:pos x="T0" y="T1"/>
              </a:cxn>
              <a:cxn ang="T7">
                <a:pos x="T2" y="T3"/>
              </a:cxn>
              <a:cxn ang="T8">
                <a:pos x="T4" y="T5"/>
              </a:cxn>
            </a:cxnLst>
            <a:rect l="0" t="0" r="r" b="b"/>
            <a:pathLst>
              <a:path w="24327" h="43200" fill="none"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path>
              <a:path w="24327" h="43200" stroke="0"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lnTo>
                  <a:pt x="2727" y="21600"/>
                </a:lnTo>
                <a:lnTo>
                  <a:pt x="391" y="126"/>
                </a:lnTo>
                <a:close/>
              </a:path>
            </a:pathLst>
          </a:custGeom>
          <a:noFill/>
          <a:ln w="38100" cap="flat" cmpd="sng">
            <a:solidFill>
              <a:schemeClr val="tx1"/>
            </a:solidFill>
            <a:prstDash val="solid"/>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txBody>
          <a:bodyPr/>
          <a:lstStyle/>
          <a:p>
            <a:endParaRPr lang="zh-CN" altLang="en-US"/>
          </a:p>
        </p:txBody>
      </p:sp>
      <p:sp>
        <p:nvSpPr>
          <p:cNvPr id="118" name="Arc 54"/>
          <p:cNvSpPr>
            <a:spLocks/>
          </p:cNvSpPr>
          <p:nvPr/>
        </p:nvSpPr>
        <p:spPr bwMode="auto">
          <a:xfrm flipH="1">
            <a:off x="6532563" y="4683125"/>
            <a:ext cx="741362" cy="1054100"/>
          </a:xfrm>
          <a:custGeom>
            <a:avLst/>
            <a:gdLst>
              <a:gd name="T0" fmla="*/ 2147483647 w 24327"/>
              <a:gd name="T1" fmla="*/ 2147483647 h 43200"/>
              <a:gd name="T2" fmla="*/ 0 w 24327"/>
              <a:gd name="T3" fmla="*/ 2147483647 h 43200"/>
              <a:gd name="T4" fmla="*/ 2147483647 w 24327"/>
              <a:gd name="T5" fmla="*/ 2147483647 h 43200"/>
              <a:gd name="T6" fmla="*/ 0 60000 65536"/>
              <a:gd name="T7" fmla="*/ 0 60000 65536"/>
              <a:gd name="T8" fmla="*/ 0 60000 65536"/>
            </a:gdLst>
            <a:ahLst/>
            <a:cxnLst>
              <a:cxn ang="T6">
                <a:pos x="T0" y="T1"/>
              </a:cxn>
              <a:cxn ang="T7">
                <a:pos x="T2" y="T3"/>
              </a:cxn>
              <a:cxn ang="T8">
                <a:pos x="T4" y="T5"/>
              </a:cxn>
            </a:cxnLst>
            <a:rect l="0" t="0" r="r" b="b"/>
            <a:pathLst>
              <a:path w="24327" h="43200" fill="none"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path>
              <a:path w="24327" h="43200" stroke="0" extrusionOk="0">
                <a:moveTo>
                  <a:pt x="391" y="126"/>
                </a:moveTo>
                <a:cubicBezTo>
                  <a:pt x="1167" y="42"/>
                  <a:pt x="1946" y="-1"/>
                  <a:pt x="2727" y="0"/>
                </a:cubicBezTo>
                <a:cubicBezTo>
                  <a:pt x="14656" y="0"/>
                  <a:pt x="24327" y="9670"/>
                  <a:pt x="24327" y="21600"/>
                </a:cubicBezTo>
                <a:cubicBezTo>
                  <a:pt x="24327" y="33529"/>
                  <a:pt x="14656" y="43200"/>
                  <a:pt x="2727" y="43200"/>
                </a:cubicBezTo>
                <a:cubicBezTo>
                  <a:pt x="1815" y="43200"/>
                  <a:pt x="904" y="43142"/>
                  <a:pt x="-1" y="43027"/>
                </a:cubicBezTo>
                <a:lnTo>
                  <a:pt x="2727" y="21600"/>
                </a:lnTo>
                <a:lnTo>
                  <a:pt x="391" y="126"/>
                </a:lnTo>
                <a:close/>
              </a:path>
            </a:pathLst>
          </a:custGeom>
          <a:noFill/>
          <a:ln w="38100" cap="flat" cmpd="sng">
            <a:solidFill>
              <a:schemeClr val="tx1"/>
            </a:solidFill>
            <a:prstDash val="solid"/>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txBody>
          <a:bodyPr/>
          <a:lstStyle/>
          <a:p>
            <a:endParaRPr lang="zh-CN" altLang="en-US"/>
          </a:p>
        </p:txBody>
      </p:sp>
      <p:sp>
        <p:nvSpPr>
          <p:cNvPr id="119" name="Line 55"/>
          <p:cNvSpPr>
            <a:spLocks noChangeShapeType="1"/>
          </p:cNvSpPr>
          <p:nvPr/>
        </p:nvSpPr>
        <p:spPr bwMode="auto">
          <a:xfrm>
            <a:off x="8596313" y="4114800"/>
            <a:ext cx="0" cy="311150"/>
          </a:xfrm>
          <a:prstGeom prst="line">
            <a:avLst/>
          </a:pr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useBgFill="1">
        <p:nvSpPr>
          <p:cNvPr id="120" name="Text Box 56"/>
          <p:cNvSpPr txBox="1">
            <a:spLocks noChangeArrowheads="1"/>
          </p:cNvSpPr>
          <p:nvPr/>
        </p:nvSpPr>
        <p:spPr bwMode="auto">
          <a:xfrm>
            <a:off x="7545388" y="5494338"/>
            <a:ext cx="389850" cy="424732"/>
          </a:xfrm>
          <a:prstGeom prst="rect">
            <a:avLst/>
          </a:prstGeom>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a:effectLst>
                  <a:outerShdw blurRad="38100" dist="38100" dir="2700000" algn="tl">
                    <a:srgbClr val="C0C0C0"/>
                  </a:outerShdw>
                </a:effectLst>
                <a:latin typeface="Arial" panose="020B0604020202020204" pitchFamily="34" charset="0"/>
              </a:rPr>
              <a:t>S</a:t>
            </a:r>
          </a:p>
        </p:txBody>
      </p:sp>
      <p:sp useBgFill="1">
        <p:nvSpPr>
          <p:cNvPr id="121" name="Text Box 57"/>
          <p:cNvSpPr txBox="1">
            <a:spLocks noChangeArrowheads="1"/>
          </p:cNvSpPr>
          <p:nvPr/>
        </p:nvSpPr>
        <p:spPr bwMode="auto">
          <a:xfrm>
            <a:off x="7026275" y="5494338"/>
            <a:ext cx="389850" cy="424732"/>
          </a:xfrm>
          <a:prstGeom prst="rect">
            <a:avLst/>
          </a:prstGeom>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Arial" panose="020B0604020202020204" pitchFamily="34" charset="0"/>
              </a:rPr>
              <a:t>S</a:t>
            </a:r>
          </a:p>
        </p:txBody>
      </p:sp>
      <p:sp>
        <p:nvSpPr>
          <p:cNvPr id="122" name="Text Box 58"/>
          <p:cNvSpPr txBox="1">
            <a:spLocks noChangeArrowheads="1"/>
          </p:cNvSpPr>
          <p:nvPr/>
        </p:nvSpPr>
        <p:spPr bwMode="auto">
          <a:xfrm>
            <a:off x="8421688" y="4940300"/>
            <a:ext cx="389850"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a:effectLst>
                  <a:outerShdw blurRad="38100" dist="38100" dir="2700000" algn="tl">
                    <a:srgbClr val="C0C0C0"/>
                  </a:outerShdw>
                </a:effectLst>
                <a:latin typeface="Arial" panose="020B0604020202020204" pitchFamily="34" charset="0"/>
              </a:rPr>
              <a:t>S</a:t>
            </a:r>
          </a:p>
        </p:txBody>
      </p:sp>
      <p:sp>
        <p:nvSpPr>
          <p:cNvPr id="123" name="Text Box 59"/>
          <p:cNvSpPr txBox="1">
            <a:spLocks noChangeArrowheads="1"/>
          </p:cNvSpPr>
          <p:nvPr/>
        </p:nvSpPr>
        <p:spPr bwMode="auto">
          <a:xfrm>
            <a:off x="8421688" y="4376739"/>
            <a:ext cx="296862" cy="420687"/>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spcBef>
                <a:spcPct val="20000"/>
              </a:spcBef>
              <a:buClr>
                <a:schemeClr val="tx2"/>
              </a:buClr>
              <a:buSzPct val="75000"/>
              <a:buFont typeface="Wingdings" pitchFamily="2" charset="2"/>
              <a:buNone/>
              <a:defRPr/>
            </a:pPr>
            <a:r>
              <a:rPr kumimoji="1" lang="en-US" altLang="zh-CN" sz="2400">
                <a:effectLst>
                  <a:outerShdw blurRad="38100" dist="38100" dir="2700000" algn="tl">
                    <a:srgbClr val="C0C0C0"/>
                  </a:outerShdw>
                </a:effectLst>
                <a:latin typeface="Arial" panose="020B0604020202020204" pitchFamily="34" charset="0"/>
              </a:rPr>
              <a:t>S</a:t>
            </a:r>
          </a:p>
        </p:txBody>
      </p:sp>
      <p:sp>
        <p:nvSpPr>
          <p:cNvPr id="124" name="Line 60"/>
          <p:cNvSpPr>
            <a:spLocks noChangeShapeType="1"/>
          </p:cNvSpPr>
          <p:nvPr/>
        </p:nvSpPr>
        <p:spPr bwMode="auto">
          <a:xfrm>
            <a:off x="8596313" y="5332413"/>
            <a:ext cx="0" cy="404812"/>
          </a:xfrm>
          <a:prstGeom prst="line">
            <a:avLst/>
          </a:pr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p:nvSpPr>
          <p:cNvPr id="125" name="Line 61"/>
          <p:cNvSpPr>
            <a:spLocks noChangeShapeType="1"/>
          </p:cNvSpPr>
          <p:nvPr/>
        </p:nvSpPr>
        <p:spPr bwMode="auto">
          <a:xfrm>
            <a:off x="8596313" y="4764089"/>
            <a:ext cx="0" cy="242887"/>
          </a:xfrm>
          <a:prstGeom prst="line">
            <a:avLst/>
          </a:prstGeom>
          <a:noFill/>
          <a:ln w="38100">
            <a:solidFill>
              <a:schemeClr val="tx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p:nvSpPr>
          <p:cNvPr id="127" name="Line 63"/>
          <p:cNvSpPr>
            <a:spLocks noChangeShapeType="1"/>
          </p:cNvSpPr>
          <p:nvPr/>
        </p:nvSpPr>
        <p:spPr bwMode="auto">
          <a:xfrm>
            <a:off x="4678363" y="404814"/>
            <a:ext cx="0" cy="1233487"/>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Text Box 64"/>
          <p:cNvSpPr txBox="1">
            <a:spLocks noChangeArrowheads="1"/>
          </p:cNvSpPr>
          <p:nvPr/>
        </p:nvSpPr>
        <p:spPr bwMode="auto">
          <a:xfrm>
            <a:off x="3705226" y="541338"/>
            <a:ext cx="9509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ct val="90000"/>
              </a:lnSpc>
              <a:spcBef>
                <a:spcPct val="20000"/>
              </a:spcBef>
              <a:buClr>
                <a:schemeClr val="tx2"/>
              </a:buClr>
              <a:buSzPct val="75000"/>
              <a:buFont typeface="Wingdings" pitchFamily="2" charset="2"/>
              <a:buNone/>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肠激酶</a:t>
            </a:r>
          </a:p>
        </p:txBody>
      </p:sp>
      <p:sp>
        <p:nvSpPr>
          <p:cNvPr id="129" name="Text Box 65"/>
          <p:cNvSpPr txBox="1">
            <a:spLocks noChangeArrowheads="1"/>
          </p:cNvSpPr>
          <p:nvPr/>
        </p:nvSpPr>
        <p:spPr bwMode="auto">
          <a:xfrm>
            <a:off x="8951914" y="2420939"/>
            <a:ext cx="1716087"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2400" dirty="0">
                <a:effectLst>
                  <a:outerShdw blurRad="38100" dist="38100" dir="2700000" algn="tl">
                    <a:srgbClr val="C0C0C0"/>
                  </a:outerShdw>
                </a:effectLst>
                <a:latin typeface="Times New Roman" pitchFamily="18" charset="0"/>
              </a:rPr>
              <a:t>胰蛋白酶原</a:t>
            </a:r>
          </a:p>
        </p:txBody>
      </p:sp>
      <p:sp>
        <p:nvSpPr>
          <p:cNvPr id="130" name="Rectangle 66"/>
          <p:cNvSpPr>
            <a:spLocks noChangeArrowheads="1"/>
          </p:cNvSpPr>
          <p:nvPr/>
        </p:nvSpPr>
        <p:spPr bwMode="auto">
          <a:xfrm>
            <a:off x="6400800" y="3505200"/>
            <a:ext cx="1447800" cy="1447800"/>
          </a:xfrm>
          <a:prstGeom prst="rect">
            <a:avLst/>
          </a:prstGeom>
          <a:noFill/>
          <a:ln w="19050">
            <a:solidFill>
              <a:srgbClr val="FF0000"/>
            </a:solidFill>
            <a:prstDash val="sys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20000"/>
              </a:spcBef>
              <a:buClr>
                <a:schemeClr val="tx2"/>
              </a:buClr>
              <a:buSzPct val="75000"/>
              <a:buFont typeface="Wingdings" pitchFamily="2" charset="2"/>
              <a:buNone/>
              <a:defRPr/>
            </a:pPr>
            <a:endParaRPr kumimoji="1" lang="zh-CN" altLang="en-US" sz="2800">
              <a:solidFill>
                <a:srgbClr val="FF0000"/>
              </a:solidFill>
              <a:effectLst>
                <a:outerShdw blurRad="38100" dist="38100" dir="2700000" algn="tl">
                  <a:srgbClr val="C0C0C0"/>
                </a:outerShdw>
              </a:effectLst>
              <a:latin typeface="Times New Roman" pitchFamily="18" charset="0"/>
            </a:endParaRPr>
          </a:p>
        </p:txBody>
      </p:sp>
      <p:sp>
        <p:nvSpPr>
          <p:cNvPr id="131" name="Line 67"/>
          <p:cNvSpPr>
            <a:spLocks noChangeShapeType="1"/>
          </p:cNvSpPr>
          <p:nvPr/>
        </p:nvSpPr>
        <p:spPr bwMode="auto">
          <a:xfrm flipV="1">
            <a:off x="7839075" y="3378198"/>
            <a:ext cx="417514" cy="127001"/>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Text Box 68"/>
          <p:cNvSpPr txBox="1">
            <a:spLocks noChangeArrowheads="1"/>
          </p:cNvSpPr>
          <p:nvPr/>
        </p:nvSpPr>
        <p:spPr bwMode="auto">
          <a:xfrm>
            <a:off x="8189214" y="3140202"/>
            <a:ext cx="1409700" cy="420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ct val="90000"/>
              </a:lnSpc>
              <a:spcBef>
                <a:spcPct val="20000"/>
              </a:spcBef>
              <a:buClr>
                <a:schemeClr val="tx2"/>
              </a:buClr>
              <a:buSzPct val="75000"/>
              <a:buFont typeface="Wingdings" pitchFamily="2" charset="2"/>
              <a:buNone/>
              <a:defRPr/>
            </a:pPr>
            <a:r>
              <a:rPr kumimoji="1" lang="zh-CN" altLang="en-US" sz="24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活性中心</a:t>
            </a:r>
          </a:p>
        </p:txBody>
      </p:sp>
      <p:sp>
        <p:nvSpPr>
          <p:cNvPr id="133" name="Text Box 69"/>
          <p:cNvSpPr txBox="1">
            <a:spLocks noChangeArrowheads="1"/>
          </p:cNvSpPr>
          <p:nvPr/>
        </p:nvSpPr>
        <p:spPr bwMode="auto">
          <a:xfrm>
            <a:off x="4656139" y="6176964"/>
            <a:ext cx="3455987"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spcBef>
                <a:spcPct val="20000"/>
              </a:spcBef>
              <a:buClr>
                <a:schemeClr val="tx2"/>
              </a:buClr>
              <a:buSzPct val="75000"/>
              <a:buFont typeface="Wingdings" pitchFamily="2" charset="2"/>
              <a:buNone/>
              <a:defRPr/>
            </a:pPr>
            <a:r>
              <a:rPr kumimoji="1" lang="zh-CN" altLang="en-US" sz="2400" dirty="0">
                <a:effectLst>
                  <a:outerShdw blurRad="38100" dist="38100" dir="2700000" algn="tl">
                    <a:srgbClr val="C0C0C0"/>
                  </a:outerShdw>
                </a:effectLst>
                <a:latin typeface="Times New Roman" pitchFamily="18" charset="0"/>
              </a:rPr>
              <a:t>胰蛋白酶原的激活过程</a:t>
            </a:r>
          </a:p>
        </p:txBody>
      </p:sp>
      <p:sp>
        <p:nvSpPr>
          <p:cNvPr id="134" name="Text Box 70"/>
          <p:cNvSpPr txBox="1">
            <a:spLocks noChangeArrowheads="1"/>
          </p:cNvSpPr>
          <p:nvPr/>
        </p:nvSpPr>
        <p:spPr bwMode="auto">
          <a:xfrm>
            <a:off x="8904288" y="5589589"/>
            <a:ext cx="14097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2400">
                <a:effectLst>
                  <a:outerShdw blurRad="38100" dist="38100" dir="2700000" algn="tl">
                    <a:srgbClr val="C0C0C0"/>
                  </a:outerShdw>
                </a:effectLst>
                <a:latin typeface="Times New Roman" pitchFamily="18" charset="0"/>
              </a:rPr>
              <a:t>胰蛋白酶</a:t>
            </a:r>
          </a:p>
        </p:txBody>
      </p:sp>
      <p:sp>
        <p:nvSpPr>
          <p:cNvPr id="135" name="任意多边形 134"/>
          <p:cNvSpPr/>
          <p:nvPr/>
        </p:nvSpPr>
        <p:spPr>
          <a:xfrm>
            <a:off x="2439999" y="1738613"/>
            <a:ext cx="4518585" cy="977155"/>
          </a:xfrm>
          <a:custGeom>
            <a:avLst/>
            <a:gdLst>
              <a:gd name="connsiteX0" fmla="*/ 4518585 w 4518585"/>
              <a:gd name="connsiteY0" fmla="*/ 702835 h 977155"/>
              <a:gd name="connsiteX1" fmla="*/ 4253409 w 4518585"/>
              <a:gd name="connsiteY1" fmla="*/ 684547 h 977155"/>
              <a:gd name="connsiteX2" fmla="*/ 4107105 w 4518585"/>
              <a:gd name="connsiteY2" fmla="*/ 565675 h 977155"/>
              <a:gd name="connsiteX3" fmla="*/ 3979089 w 4518585"/>
              <a:gd name="connsiteY3" fmla="*/ 327931 h 977155"/>
              <a:gd name="connsiteX4" fmla="*/ 3960801 w 4518585"/>
              <a:gd name="connsiteY4" fmla="*/ 90187 h 977155"/>
              <a:gd name="connsiteX5" fmla="*/ 4033953 w 4518585"/>
              <a:gd name="connsiteY5" fmla="*/ 26179 h 977155"/>
              <a:gd name="connsiteX6" fmla="*/ 4143681 w 4518585"/>
              <a:gd name="connsiteY6" fmla="*/ 154195 h 977155"/>
              <a:gd name="connsiteX7" fmla="*/ 4161969 w 4518585"/>
              <a:gd name="connsiteY7" fmla="*/ 401083 h 977155"/>
              <a:gd name="connsiteX8" fmla="*/ 4070529 w 4518585"/>
              <a:gd name="connsiteY8" fmla="*/ 593107 h 977155"/>
              <a:gd name="connsiteX9" fmla="*/ 3878505 w 4518585"/>
              <a:gd name="connsiteY9" fmla="*/ 684547 h 977155"/>
              <a:gd name="connsiteX10" fmla="*/ 3659049 w 4518585"/>
              <a:gd name="connsiteY10" fmla="*/ 684547 h 977155"/>
              <a:gd name="connsiteX11" fmla="*/ 3467025 w 4518585"/>
              <a:gd name="connsiteY11" fmla="*/ 593107 h 977155"/>
              <a:gd name="connsiteX12" fmla="*/ 3329865 w 4518585"/>
              <a:gd name="connsiteY12" fmla="*/ 446803 h 977155"/>
              <a:gd name="connsiteX13" fmla="*/ 3284145 w 4518585"/>
              <a:gd name="connsiteY13" fmla="*/ 254779 h 977155"/>
              <a:gd name="connsiteX14" fmla="*/ 3320721 w 4518585"/>
              <a:gd name="connsiteY14" fmla="*/ 53611 h 977155"/>
              <a:gd name="connsiteX15" fmla="*/ 3421305 w 4518585"/>
              <a:gd name="connsiteY15" fmla="*/ 17035 h 977155"/>
              <a:gd name="connsiteX16" fmla="*/ 3531033 w 4518585"/>
              <a:gd name="connsiteY16" fmla="*/ 135907 h 977155"/>
              <a:gd name="connsiteX17" fmla="*/ 3549321 w 4518585"/>
              <a:gd name="connsiteY17" fmla="*/ 355363 h 977155"/>
              <a:gd name="connsiteX18" fmla="*/ 3485313 w 4518585"/>
              <a:gd name="connsiteY18" fmla="*/ 538243 h 977155"/>
              <a:gd name="connsiteX19" fmla="*/ 3348153 w 4518585"/>
              <a:gd name="connsiteY19" fmla="*/ 629683 h 977155"/>
              <a:gd name="connsiteX20" fmla="*/ 3174417 w 4518585"/>
              <a:gd name="connsiteY20" fmla="*/ 757699 h 977155"/>
              <a:gd name="connsiteX21" fmla="*/ 2900097 w 4518585"/>
              <a:gd name="connsiteY21" fmla="*/ 766843 h 977155"/>
              <a:gd name="connsiteX22" fmla="*/ 2744649 w 4518585"/>
              <a:gd name="connsiteY22" fmla="*/ 666259 h 977155"/>
              <a:gd name="connsiteX23" fmla="*/ 2671497 w 4518585"/>
              <a:gd name="connsiteY23" fmla="*/ 474235 h 977155"/>
              <a:gd name="connsiteX24" fmla="*/ 2634921 w 4518585"/>
              <a:gd name="connsiteY24" fmla="*/ 218203 h 977155"/>
              <a:gd name="connsiteX25" fmla="*/ 2662353 w 4518585"/>
              <a:gd name="connsiteY25" fmla="*/ 53611 h 977155"/>
              <a:gd name="connsiteX26" fmla="*/ 2817801 w 4518585"/>
              <a:gd name="connsiteY26" fmla="*/ 90187 h 977155"/>
              <a:gd name="connsiteX27" fmla="*/ 2863521 w 4518585"/>
              <a:gd name="connsiteY27" fmla="*/ 291355 h 977155"/>
              <a:gd name="connsiteX28" fmla="*/ 2817801 w 4518585"/>
              <a:gd name="connsiteY28" fmla="*/ 519955 h 977155"/>
              <a:gd name="connsiteX29" fmla="*/ 2726361 w 4518585"/>
              <a:gd name="connsiteY29" fmla="*/ 638827 h 977155"/>
              <a:gd name="connsiteX30" fmla="*/ 2570913 w 4518585"/>
              <a:gd name="connsiteY30" fmla="*/ 702835 h 977155"/>
              <a:gd name="connsiteX31" fmla="*/ 2260017 w 4518585"/>
              <a:gd name="connsiteY31" fmla="*/ 702835 h 977155"/>
              <a:gd name="connsiteX32" fmla="*/ 2003985 w 4518585"/>
              <a:gd name="connsiteY32" fmla="*/ 547387 h 977155"/>
              <a:gd name="connsiteX33" fmla="*/ 1939977 w 4518585"/>
              <a:gd name="connsiteY33" fmla="*/ 391939 h 977155"/>
              <a:gd name="connsiteX34" fmla="*/ 1894257 w 4518585"/>
              <a:gd name="connsiteY34" fmla="*/ 190771 h 977155"/>
              <a:gd name="connsiteX35" fmla="*/ 1939977 w 4518585"/>
              <a:gd name="connsiteY35" fmla="*/ 26179 h 977155"/>
              <a:gd name="connsiteX36" fmla="*/ 2095425 w 4518585"/>
              <a:gd name="connsiteY36" fmla="*/ 17035 h 977155"/>
              <a:gd name="connsiteX37" fmla="*/ 2168577 w 4518585"/>
              <a:gd name="connsiteY37" fmla="*/ 190771 h 977155"/>
              <a:gd name="connsiteX38" fmla="*/ 2122857 w 4518585"/>
              <a:gd name="connsiteY38" fmla="*/ 483379 h 977155"/>
              <a:gd name="connsiteX39" fmla="*/ 2031417 w 4518585"/>
              <a:gd name="connsiteY39" fmla="*/ 647971 h 977155"/>
              <a:gd name="connsiteX40" fmla="*/ 1885113 w 4518585"/>
              <a:gd name="connsiteY40" fmla="*/ 739411 h 977155"/>
              <a:gd name="connsiteX41" fmla="*/ 1674801 w 4518585"/>
              <a:gd name="connsiteY41" fmla="*/ 766843 h 977155"/>
              <a:gd name="connsiteX42" fmla="*/ 1473633 w 4518585"/>
              <a:gd name="connsiteY42" fmla="*/ 775987 h 977155"/>
              <a:gd name="connsiteX43" fmla="*/ 1309041 w 4518585"/>
              <a:gd name="connsiteY43" fmla="*/ 711979 h 977155"/>
              <a:gd name="connsiteX44" fmla="*/ 1199313 w 4518585"/>
              <a:gd name="connsiteY44" fmla="*/ 574819 h 977155"/>
              <a:gd name="connsiteX45" fmla="*/ 1144449 w 4518585"/>
              <a:gd name="connsiteY45" fmla="*/ 355363 h 977155"/>
              <a:gd name="connsiteX46" fmla="*/ 1171881 w 4518585"/>
              <a:gd name="connsiteY46" fmla="*/ 172483 h 977155"/>
              <a:gd name="connsiteX47" fmla="*/ 1263321 w 4518585"/>
              <a:gd name="connsiteY47" fmla="*/ 53611 h 977155"/>
              <a:gd name="connsiteX48" fmla="*/ 1409625 w 4518585"/>
              <a:gd name="connsiteY48" fmla="*/ 53611 h 977155"/>
              <a:gd name="connsiteX49" fmla="*/ 1455345 w 4518585"/>
              <a:gd name="connsiteY49" fmla="*/ 327931 h 977155"/>
              <a:gd name="connsiteX50" fmla="*/ 1363905 w 4518585"/>
              <a:gd name="connsiteY50" fmla="*/ 565675 h 977155"/>
              <a:gd name="connsiteX51" fmla="*/ 1199313 w 4518585"/>
              <a:gd name="connsiteY51" fmla="*/ 721123 h 977155"/>
              <a:gd name="connsiteX52" fmla="*/ 1025577 w 4518585"/>
              <a:gd name="connsiteY52" fmla="*/ 775987 h 977155"/>
              <a:gd name="connsiteX53" fmla="*/ 824409 w 4518585"/>
              <a:gd name="connsiteY53" fmla="*/ 803419 h 977155"/>
              <a:gd name="connsiteX54" fmla="*/ 614097 w 4518585"/>
              <a:gd name="connsiteY54" fmla="*/ 766843 h 977155"/>
              <a:gd name="connsiteX55" fmla="*/ 440361 w 4518585"/>
              <a:gd name="connsiteY55" fmla="*/ 675403 h 977155"/>
              <a:gd name="connsiteX56" fmla="*/ 376353 w 4518585"/>
              <a:gd name="connsiteY56" fmla="*/ 492523 h 977155"/>
              <a:gd name="connsiteX57" fmla="*/ 339777 w 4518585"/>
              <a:gd name="connsiteY57" fmla="*/ 300499 h 977155"/>
              <a:gd name="connsiteX58" fmla="*/ 376353 w 4518585"/>
              <a:gd name="connsiteY58" fmla="*/ 117619 h 977155"/>
              <a:gd name="connsiteX59" fmla="*/ 495225 w 4518585"/>
              <a:gd name="connsiteY59" fmla="*/ 17035 h 977155"/>
              <a:gd name="connsiteX60" fmla="*/ 614097 w 4518585"/>
              <a:gd name="connsiteY60" fmla="*/ 53611 h 977155"/>
              <a:gd name="connsiteX61" fmla="*/ 623241 w 4518585"/>
              <a:gd name="connsiteY61" fmla="*/ 273067 h 977155"/>
              <a:gd name="connsiteX62" fmla="*/ 522657 w 4518585"/>
              <a:gd name="connsiteY62" fmla="*/ 437659 h 977155"/>
              <a:gd name="connsiteX63" fmla="*/ 358065 w 4518585"/>
              <a:gd name="connsiteY63" fmla="*/ 556531 h 977155"/>
              <a:gd name="connsiteX64" fmla="*/ 184329 w 4518585"/>
              <a:gd name="connsiteY64" fmla="*/ 657115 h 977155"/>
              <a:gd name="connsiteX65" fmla="*/ 74601 w 4518585"/>
              <a:gd name="connsiteY65" fmla="*/ 721123 h 977155"/>
              <a:gd name="connsiteX66" fmla="*/ 1449 w 4518585"/>
              <a:gd name="connsiteY66" fmla="*/ 794275 h 977155"/>
              <a:gd name="connsiteX67" fmla="*/ 28881 w 4518585"/>
              <a:gd name="connsiteY67" fmla="*/ 913147 h 977155"/>
              <a:gd name="connsiteX68" fmla="*/ 65457 w 4518585"/>
              <a:gd name="connsiteY68" fmla="*/ 977155 h 977155"/>
              <a:gd name="connsiteX0" fmla="*/ 4518585 w 4518585"/>
              <a:gd name="connsiteY0" fmla="*/ 702835 h 977155"/>
              <a:gd name="connsiteX1" fmla="*/ 4253409 w 4518585"/>
              <a:gd name="connsiteY1" fmla="*/ 684547 h 977155"/>
              <a:gd name="connsiteX2" fmla="*/ 4107105 w 4518585"/>
              <a:gd name="connsiteY2" fmla="*/ 565675 h 977155"/>
              <a:gd name="connsiteX3" fmla="*/ 3979089 w 4518585"/>
              <a:gd name="connsiteY3" fmla="*/ 327931 h 977155"/>
              <a:gd name="connsiteX4" fmla="*/ 3960801 w 4518585"/>
              <a:gd name="connsiteY4" fmla="*/ 90187 h 977155"/>
              <a:gd name="connsiteX5" fmla="*/ 4033953 w 4518585"/>
              <a:gd name="connsiteY5" fmla="*/ 26179 h 977155"/>
              <a:gd name="connsiteX6" fmla="*/ 4143681 w 4518585"/>
              <a:gd name="connsiteY6" fmla="*/ 154195 h 977155"/>
              <a:gd name="connsiteX7" fmla="*/ 4161969 w 4518585"/>
              <a:gd name="connsiteY7" fmla="*/ 401083 h 977155"/>
              <a:gd name="connsiteX8" fmla="*/ 4070529 w 4518585"/>
              <a:gd name="connsiteY8" fmla="*/ 593107 h 977155"/>
              <a:gd name="connsiteX9" fmla="*/ 3878505 w 4518585"/>
              <a:gd name="connsiteY9" fmla="*/ 684547 h 977155"/>
              <a:gd name="connsiteX10" fmla="*/ 3659049 w 4518585"/>
              <a:gd name="connsiteY10" fmla="*/ 684547 h 977155"/>
              <a:gd name="connsiteX11" fmla="*/ 3467025 w 4518585"/>
              <a:gd name="connsiteY11" fmla="*/ 593107 h 977155"/>
              <a:gd name="connsiteX12" fmla="*/ 3329865 w 4518585"/>
              <a:gd name="connsiteY12" fmla="*/ 446803 h 977155"/>
              <a:gd name="connsiteX13" fmla="*/ 3284145 w 4518585"/>
              <a:gd name="connsiteY13" fmla="*/ 254779 h 977155"/>
              <a:gd name="connsiteX14" fmla="*/ 3320721 w 4518585"/>
              <a:gd name="connsiteY14" fmla="*/ 53611 h 977155"/>
              <a:gd name="connsiteX15" fmla="*/ 3421305 w 4518585"/>
              <a:gd name="connsiteY15" fmla="*/ 17035 h 977155"/>
              <a:gd name="connsiteX16" fmla="*/ 3531033 w 4518585"/>
              <a:gd name="connsiteY16" fmla="*/ 135907 h 977155"/>
              <a:gd name="connsiteX17" fmla="*/ 3549321 w 4518585"/>
              <a:gd name="connsiteY17" fmla="*/ 355363 h 977155"/>
              <a:gd name="connsiteX18" fmla="*/ 3485313 w 4518585"/>
              <a:gd name="connsiteY18" fmla="*/ 538243 h 977155"/>
              <a:gd name="connsiteX19" fmla="*/ 3348153 w 4518585"/>
              <a:gd name="connsiteY19" fmla="*/ 629683 h 977155"/>
              <a:gd name="connsiteX20" fmla="*/ 3174417 w 4518585"/>
              <a:gd name="connsiteY20" fmla="*/ 757699 h 977155"/>
              <a:gd name="connsiteX21" fmla="*/ 2900097 w 4518585"/>
              <a:gd name="connsiteY21" fmla="*/ 766843 h 977155"/>
              <a:gd name="connsiteX22" fmla="*/ 2744649 w 4518585"/>
              <a:gd name="connsiteY22" fmla="*/ 666259 h 977155"/>
              <a:gd name="connsiteX23" fmla="*/ 2671497 w 4518585"/>
              <a:gd name="connsiteY23" fmla="*/ 474235 h 977155"/>
              <a:gd name="connsiteX24" fmla="*/ 2634921 w 4518585"/>
              <a:gd name="connsiteY24" fmla="*/ 218203 h 977155"/>
              <a:gd name="connsiteX25" fmla="*/ 2662353 w 4518585"/>
              <a:gd name="connsiteY25" fmla="*/ 53611 h 977155"/>
              <a:gd name="connsiteX26" fmla="*/ 2817801 w 4518585"/>
              <a:gd name="connsiteY26" fmla="*/ 90187 h 977155"/>
              <a:gd name="connsiteX27" fmla="*/ 2863521 w 4518585"/>
              <a:gd name="connsiteY27" fmla="*/ 291355 h 977155"/>
              <a:gd name="connsiteX28" fmla="*/ 2817801 w 4518585"/>
              <a:gd name="connsiteY28" fmla="*/ 519955 h 977155"/>
              <a:gd name="connsiteX29" fmla="*/ 2726361 w 4518585"/>
              <a:gd name="connsiteY29" fmla="*/ 638827 h 977155"/>
              <a:gd name="connsiteX30" fmla="*/ 2570913 w 4518585"/>
              <a:gd name="connsiteY30" fmla="*/ 702835 h 977155"/>
              <a:gd name="connsiteX31" fmla="*/ 2260017 w 4518585"/>
              <a:gd name="connsiteY31" fmla="*/ 702835 h 977155"/>
              <a:gd name="connsiteX32" fmla="*/ 2003985 w 4518585"/>
              <a:gd name="connsiteY32" fmla="*/ 547387 h 977155"/>
              <a:gd name="connsiteX33" fmla="*/ 1930833 w 4518585"/>
              <a:gd name="connsiteY33" fmla="*/ 382795 h 977155"/>
              <a:gd name="connsiteX34" fmla="*/ 1894257 w 4518585"/>
              <a:gd name="connsiteY34" fmla="*/ 190771 h 977155"/>
              <a:gd name="connsiteX35" fmla="*/ 1939977 w 4518585"/>
              <a:gd name="connsiteY35" fmla="*/ 26179 h 977155"/>
              <a:gd name="connsiteX36" fmla="*/ 2095425 w 4518585"/>
              <a:gd name="connsiteY36" fmla="*/ 17035 h 977155"/>
              <a:gd name="connsiteX37" fmla="*/ 2168577 w 4518585"/>
              <a:gd name="connsiteY37" fmla="*/ 190771 h 977155"/>
              <a:gd name="connsiteX38" fmla="*/ 2122857 w 4518585"/>
              <a:gd name="connsiteY38" fmla="*/ 483379 h 977155"/>
              <a:gd name="connsiteX39" fmla="*/ 2031417 w 4518585"/>
              <a:gd name="connsiteY39" fmla="*/ 647971 h 977155"/>
              <a:gd name="connsiteX40" fmla="*/ 1885113 w 4518585"/>
              <a:gd name="connsiteY40" fmla="*/ 739411 h 977155"/>
              <a:gd name="connsiteX41" fmla="*/ 1674801 w 4518585"/>
              <a:gd name="connsiteY41" fmla="*/ 766843 h 977155"/>
              <a:gd name="connsiteX42" fmla="*/ 1473633 w 4518585"/>
              <a:gd name="connsiteY42" fmla="*/ 775987 h 977155"/>
              <a:gd name="connsiteX43" fmla="*/ 1309041 w 4518585"/>
              <a:gd name="connsiteY43" fmla="*/ 711979 h 977155"/>
              <a:gd name="connsiteX44" fmla="*/ 1199313 w 4518585"/>
              <a:gd name="connsiteY44" fmla="*/ 574819 h 977155"/>
              <a:gd name="connsiteX45" fmla="*/ 1144449 w 4518585"/>
              <a:gd name="connsiteY45" fmla="*/ 355363 h 977155"/>
              <a:gd name="connsiteX46" fmla="*/ 1171881 w 4518585"/>
              <a:gd name="connsiteY46" fmla="*/ 172483 h 977155"/>
              <a:gd name="connsiteX47" fmla="*/ 1263321 w 4518585"/>
              <a:gd name="connsiteY47" fmla="*/ 53611 h 977155"/>
              <a:gd name="connsiteX48" fmla="*/ 1409625 w 4518585"/>
              <a:gd name="connsiteY48" fmla="*/ 53611 h 977155"/>
              <a:gd name="connsiteX49" fmla="*/ 1455345 w 4518585"/>
              <a:gd name="connsiteY49" fmla="*/ 327931 h 977155"/>
              <a:gd name="connsiteX50" fmla="*/ 1363905 w 4518585"/>
              <a:gd name="connsiteY50" fmla="*/ 565675 h 977155"/>
              <a:gd name="connsiteX51" fmla="*/ 1199313 w 4518585"/>
              <a:gd name="connsiteY51" fmla="*/ 721123 h 977155"/>
              <a:gd name="connsiteX52" fmla="*/ 1025577 w 4518585"/>
              <a:gd name="connsiteY52" fmla="*/ 775987 h 977155"/>
              <a:gd name="connsiteX53" fmla="*/ 824409 w 4518585"/>
              <a:gd name="connsiteY53" fmla="*/ 803419 h 977155"/>
              <a:gd name="connsiteX54" fmla="*/ 614097 w 4518585"/>
              <a:gd name="connsiteY54" fmla="*/ 766843 h 977155"/>
              <a:gd name="connsiteX55" fmla="*/ 440361 w 4518585"/>
              <a:gd name="connsiteY55" fmla="*/ 675403 h 977155"/>
              <a:gd name="connsiteX56" fmla="*/ 376353 w 4518585"/>
              <a:gd name="connsiteY56" fmla="*/ 492523 h 977155"/>
              <a:gd name="connsiteX57" fmla="*/ 339777 w 4518585"/>
              <a:gd name="connsiteY57" fmla="*/ 300499 h 977155"/>
              <a:gd name="connsiteX58" fmla="*/ 376353 w 4518585"/>
              <a:gd name="connsiteY58" fmla="*/ 117619 h 977155"/>
              <a:gd name="connsiteX59" fmla="*/ 495225 w 4518585"/>
              <a:gd name="connsiteY59" fmla="*/ 17035 h 977155"/>
              <a:gd name="connsiteX60" fmla="*/ 614097 w 4518585"/>
              <a:gd name="connsiteY60" fmla="*/ 53611 h 977155"/>
              <a:gd name="connsiteX61" fmla="*/ 623241 w 4518585"/>
              <a:gd name="connsiteY61" fmla="*/ 273067 h 977155"/>
              <a:gd name="connsiteX62" fmla="*/ 522657 w 4518585"/>
              <a:gd name="connsiteY62" fmla="*/ 437659 h 977155"/>
              <a:gd name="connsiteX63" fmla="*/ 358065 w 4518585"/>
              <a:gd name="connsiteY63" fmla="*/ 556531 h 977155"/>
              <a:gd name="connsiteX64" fmla="*/ 184329 w 4518585"/>
              <a:gd name="connsiteY64" fmla="*/ 657115 h 977155"/>
              <a:gd name="connsiteX65" fmla="*/ 74601 w 4518585"/>
              <a:gd name="connsiteY65" fmla="*/ 721123 h 977155"/>
              <a:gd name="connsiteX66" fmla="*/ 1449 w 4518585"/>
              <a:gd name="connsiteY66" fmla="*/ 794275 h 977155"/>
              <a:gd name="connsiteX67" fmla="*/ 28881 w 4518585"/>
              <a:gd name="connsiteY67" fmla="*/ 913147 h 977155"/>
              <a:gd name="connsiteX68" fmla="*/ 65457 w 4518585"/>
              <a:gd name="connsiteY68" fmla="*/ 977155 h 9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518585" h="977155">
                <a:moveTo>
                  <a:pt x="4518585" y="702835"/>
                </a:moveTo>
                <a:cubicBezTo>
                  <a:pt x="4420287" y="705121"/>
                  <a:pt x="4321989" y="707407"/>
                  <a:pt x="4253409" y="684547"/>
                </a:cubicBezTo>
                <a:cubicBezTo>
                  <a:pt x="4184829" y="661687"/>
                  <a:pt x="4152825" y="625111"/>
                  <a:pt x="4107105" y="565675"/>
                </a:cubicBezTo>
                <a:cubicBezTo>
                  <a:pt x="4061385" y="506239"/>
                  <a:pt x="4003473" y="407179"/>
                  <a:pt x="3979089" y="327931"/>
                </a:cubicBezTo>
                <a:cubicBezTo>
                  <a:pt x="3954705" y="248683"/>
                  <a:pt x="3951657" y="140479"/>
                  <a:pt x="3960801" y="90187"/>
                </a:cubicBezTo>
                <a:cubicBezTo>
                  <a:pt x="3969945" y="39895"/>
                  <a:pt x="4003473" y="15511"/>
                  <a:pt x="4033953" y="26179"/>
                </a:cubicBezTo>
                <a:cubicBezTo>
                  <a:pt x="4064433" y="36847"/>
                  <a:pt x="4122345" y="91711"/>
                  <a:pt x="4143681" y="154195"/>
                </a:cubicBezTo>
                <a:cubicBezTo>
                  <a:pt x="4165017" y="216679"/>
                  <a:pt x="4174161" y="327931"/>
                  <a:pt x="4161969" y="401083"/>
                </a:cubicBezTo>
                <a:cubicBezTo>
                  <a:pt x="4149777" y="474235"/>
                  <a:pt x="4117773" y="545863"/>
                  <a:pt x="4070529" y="593107"/>
                </a:cubicBezTo>
                <a:cubicBezTo>
                  <a:pt x="4023285" y="640351"/>
                  <a:pt x="3947085" y="669307"/>
                  <a:pt x="3878505" y="684547"/>
                </a:cubicBezTo>
                <a:cubicBezTo>
                  <a:pt x="3809925" y="699787"/>
                  <a:pt x="3727629" y="699787"/>
                  <a:pt x="3659049" y="684547"/>
                </a:cubicBezTo>
                <a:cubicBezTo>
                  <a:pt x="3590469" y="669307"/>
                  <a:pt x="3521889" y="632731"/>
                  <a:pt x="3467025" y="593107"/>
                </a:cubicBezTo>
                <a:cubicBezTo>
                  <a:pt x="3412161" y="553483"/>
                  <a:pt x="3360345" y="503191"/>
                  <a:pt x="3329865" y="446803"/>
                </a:cubicBezTo>
                <a:cubicBezTo>
                  <a:pt x="3299385" y="390415"/>
                  <a:pt x="3285669" y="320311"/>
                  <a:pt x="3284145" y="254779"/>
                </a:cubicBezTo>
                <a:cubicBezTo>
                  <a:pt x="3282621" y="189247"/>
                  <a:pt x="3297861" y="93235"/>
                  <a:pt x="3320721" y="53611"/>
                </a:cubicBezTo>
                <a:cubicBezTo>
                  <a:pt x="3343581" y="13987"/>
                  <a:pt x="3386253" y="3319"/>
                  <a:pt x="3421305" y="17035"/>
                </a:cubicBezTo>
                <a:cubicBezTo>
                  <a:pt x="3456357" y="30751"/>
                  <a:pt x="3509697" y="79519"/>
                  <a:pt x="3531033" y="135907"/>
                </a:cubicBezTo>
                <a:cubicBezTo>
                  <a:pt x="3552369" y="192295"/>
                  <a:pt x="3556941" y="288307"/>
                  <a:pt x="3549321" y="355363"/>
                </a:cubicBezTo>
                <a:cubicBezTo>
                  <a:pt x="3541701" y="422419"/>
                  <a:pt x="3518841" y="492523"/>
                  <a:pt x="3485313" y="538243"/>
                </a:cubicBezTo>
                <a:cubicBezTo>
                  <a:pt x="3451785" y="583963"/>
                  <a:pt x="3399969" y="593107"/>
                  <a:pt x="3348153" y="629683"/>
                </a:cubicBezTo>
                <a:cubicBezTo>
                  <a:pt x="3296337" y="666259"/>
                  <a:pt x="3249093" y="734839"/>
                  <a:pt x="3174417" y="757699"/>
                </a:cubicBezTo>
                <a:cubicBezTo>
                  <a:pt x="3099741" y="780559"/>
                  <a:pt x="2971725" y="782083"/>
                  <a:pt x="2900097" y="766843"/>
                </a:cubicBezTo>
                <a:cubicBezTo>
                  <a:pt x="2828469" y="751603"/>
                  <a:pt x="2782749" y="715027"/>
                  <a:pt x="2744649" y="666259"/>
                </a:cubicBezTo>
                <a:cubicBezTo>
                  <a:pt x="2706549" y="617491"/>
                  <a:pt x="2689785" y="548911"/>
                  <a:pt x="2671497" y="474235"/>
                </a:cubicBezTo>
                <a:cubicBezTo>
                  <a:pt x="2653209" y="399559"/>
                  <a:pt x="2636445" y="288307"/>
                  <a:pt x="2634921" y="218203"/>
                </a:cubicBezTo>
                <a:cubicBezTo>
                  <a:pt x="2633397" y="148099"/>
                  <a:pt x="2631873" y="74947"/>
                  <a:pt x="2662353" y="53611"/>
                </a:cubicBezTo>
                <a:cubicBezTo>
                  <a:pt x="2692833" y="32275"/>
                  <a:pt x="2784273" y="50563"/>
                  <a:pt x="2817801" y="90187"/>
                </a:cubicBezTo>
                <a:cubicBezTo>
                  <a:pt x="2851329" y="129811"/>
                  <a:pt x="2863521" y="219727"/>
                  <a:pt x="2863521" y="291355"/>
                </a:cubicBezTo>
                <a:cubicBezTo>
                  <a:pt x="2863521" y="362983"/>
                  <a:pt x="2840661" y="462043"/>
                  <a:pt x="2817801" y="519955"/>
                </a:cubicBezTo>
                <a:cubicBezTo>
                  <a:pt x="2794941" y="577867"/>
                  <a:pt x="2767509" y="608347"/>
                  <a:pt x="2726361" y="638827"/>
                </a:cubicBezTo>
                <a:cubicBezTo>
                  <a:pt x="2685213" y="669307"/>
                  <a:pt x="2648637" y="692167"/>
                  <a:pt x="2570913" y="702835"/>
                </a:cubicBezTo>
                <a:cubicBezTo>
                  <a:pt x="2493189" y="713503"/>
                  <a:pt x="2354505" y="728743"/>
                  <a:pt x="2260017" y="702835"/>
                </a:cubicBezTo>
                <a:cubicBezTo>
                  <a:pt x="2165529" y="676927"/>
                  <a:pt x="2058849" y="600727"/>
                  <a:pt x="2003985" y="547387"/>
                </a:cubicBezTo>
                <a:cubicBezTo>
                  <a:pt x="1949121" y="494047"/>
                  <a:pt x="1949121" y="442231"/>
                  <a:pt x="1930833" y="382795"/>
                </a:cubicBezTo>
                <a:cubicBezTo>
                  <a:pt x="1912545" y="323359"/>
                  <a:pt x="1892733" y="250207"/>
                  <a:pt x="1894257" y="190771"/>
                </a:cubicBezTo>
                <a:cubicBezTo>
                  <a:pt x="1895781" y="131335"/>
                  <a:pt x="1906449" y="55135"/>
                  <a:pt x="1939977" y="26179"/>
                </a:cubicBezTo>
                <a:cubicBezTo>
                  <a:pt x="1973505" y="-2777"/>
                  <a:pt x="2057325" y="-10397"/>
                  <a:pt x="2095425" y="17035"/>
                </a:cubicBezTo>
                <a:cubicBezTo>
                  <a:pt x="2133525" y="44467"/>
                  <a:pt x="2164005" y="113047"/>
                  <a:pt x="2168577" y="190771"/>
                </a:cubicBezTo>
                <a:cubicBezTo>
                  <a:pt x="2173149" y="268495"/>
                  <a:pt x="2145717" y="407179"/>
                  <a:pt x="2122857" y="483379"/>
                </a:cubicBezTo>
                <a:cubicBezTo>
                  <a:pt x="2099997" y="559579"/>
                  <a:pt x="2071041" y="605299"/>
                  <a:pt x="2031417" y="647971"/>
                </a:cubicBezTo>
                <a:cubicBezTo>
                  <a:pt x="1991793" y="690643"/>
                  <a:pt x="1944549" y="719599"/>
                  <a:pt x="1885113" y="739411"/>
                </a:cubicBezTo>
                <a:cubicBezTo>
                  <a:pt x="1825677" y="759223"/>
                  <a:pt x="1743381" y="760747"/>
                  <a:pt x="1674801" y="766843"/>
                </a:cubicBezTo>
                <a:cubicBezTo>
                  <a:pt x="1606221" y="772939"/>
                  <a:pt x="1534593" y="785131"/>
                  <a:pt x="1473633" y="775987"/>
                </a:cubicBezTo>
                <a:cubicBezTo>
                  <a:pt x="1412673" y="766843"/>
                  <a:pt x="1354761" y="745507"/>
                  <a:pt x="1309041" y="711979"/>
                </a:cubicBezTo>
                <a:cubicBezTo>
                  <a:pt x="1263321" y="678451"/>
                  <a:pt x="1226745" y="634255"/>
                  <a:pt x="1199313" y="574819"/>
                </a:cubicBezTo>
                <a:cubicBezTo>
                  <a:pt x="1171881" y="515383"/>
                  <a:pt x="1149021" y="422419"/>
                  <a:pt x="1144449" y="355363"/>
                </a:cubicBezTo>
                <a:cubicBezTo>
                  <a:pt x="1139877" y="288307"/>
                  <a:pt x="1152069" y="222775"/>
                  <a:pt x="1171881" y="172483"/>
                </a:cubicBezTo>
                <a:cubicBezTo>
                  <a:pt x="1191693" y="122191"/>
                  <a:pt x="1223697" y="73423"/>
                  <a:pt x="1263321" y="53611"/>
                </a:cubicBezTo>
                <a:cubicBezTo>
                  <a:pt x="1302945" y="33799"/>
                  <a:pt x="1377621" y="7891"/>
                  <a:pt x="1409625" y="53611"/>
                </a:cubicBezTo>
                <a:cubicBezTo>
                  <a:pt x="1441629" y="99331"/>
                  <a:pt x="1462965" y="242587"/>
                  <a:pt x="1455345" y="327931"/>
                </a:cubicBezTo>
                <a:cubicBezTo>
                  <a:pt x="1447725" y="413275"/>
                  <a:pt x="1406577" y="500143"/>
                  <a:pt x="1363905" y="565675"/>
                </a:cubicBezTo>
                <a:cubicBezTo>
                  <a:pt x="1321233" y="631207"/>
                  <a:pt x="1255701" y="686071"/>
                  <a:pt x="1199313" y="721123"/>
                </a:cubicBezTo>
                <a:cubicBezTo>
                  <a:pt x="1142925" y="756175"/>
                  <a:pt x="1088061" y="762271"/>
                  <a:pt x="1025577" y="775987"/>
                </a:cubicBezTo>
                <a:cubicBezTo>
                  <a:pt x="963093" y="789703"/>
                  <a:pt x="892989" y="804943"/>
                  <a:pt x="824409" y="803419"/>
                </a:cubicBezTo>
                <a:cubicBezTo>
                  <a:pt x="755829" y="801895"/>
                  <a:pt x="678105" y="788179"/>
                  <a:pt x="614097" y="766843"/>
                </a:cubicBezTo>
                <a:cubicBezTo>
                  <a:pt x="550089" y="745507"/>
                  <a:pt x="479985" y="721123"/>
                  <a:pt x="440361" y="675403"/>
                </a:cubicBezTo>
                <a:cubicBezTo>
                  <a:pt x="400737" y="629683"/>
                  <a:pt x="393117" y="555007"/>
                  <a:pt x="376353" y="492523"/>
                </a:cubicBezTo>
                <a:cubicBezTo>
                  <a:pt x="359589" y="430039"/>
                  <a:pt x="339777" y="362983"/>
                  <a:pt x="339777" y="300499"/>
                </a:cubicBezTo>
                <a:cubicBezTo>
                  <a:pt x="339777" y="238015"/>
                  <a:pt x="350445" y="164863"/>
                  <a:pt x="376353" y="117619"/>
                </a:cubicBezTo>
                <a:cubicBezTo>
                  <a:pt x="402261" y="70375"/>
                  <a:pt x="455601" y="27703"/>
                  <a:pt x="495225" y="17035"/>
                </a:cubicBezTo>
                <a:cubicBezTo>
                  <a:pt x="534849" y="6367"/>
                  <a:pt x="592761" y="10939"/>
                  <a:pt x="614097" y="53611"/>
                </a:cubicBezTo>
                <a:cubicBezTo>
                  <a:pt x="635433" y="96283"/>
                  <a:pt x="638481" y="209059"/>
                  <a:pt x="623241" y="273067"/>
                </a:cubicBezTo>
                <a:cubicBezTo>
                  <a:pt x="608001" y="337075"/>
                  <a:pt x="566853" y="390415"/>
                  <a:pt x="522657" y="437659"/>
                </a:cubicBezTo>
                <a:cubicBezTo>
                  <a:pt x="478461" y="484903"/>
                  <a:pt x="414453" y="519955"/>
                  <a:pt x="358065" y="556531"/>
                </a:cubicBezTo>
                <a:cubicBezTo>
                  <a:pt x="301677" y="593107"/>
                  <a:pt x="184329" y="657115"/>
                  <a:pt x="184329" y="657115"/>
                </a:cubicBezTo>
                <a:cubicBezTo>
                  <a:pt x="137085" y="684547"/>
                  <a:pt x="105081" y="698263"/>
                  <a:pt x="74601" y="721123"/>
                </a:cubicBezTo>
                <a:cubicBezTo>
                  <a:pt x="44121" y="743983"/>
                  <a:pt x="9069" y="762271"/>
                  <a:pt x="1449" y="794275"/>
                </a:cubicBezTo>
                <a:cubicBezTo>
                  <a:pt x="-6171" y="826279"/>
                  <a:pt x="18213" y="882667"/>
                  <a:pt x="28881" y="913147"/>
                </a:cubicBezTo>
                <a:cubicBezTo>
                  <a:pt x="39549" y="943627"/>
                  <a:pt x="52503" y="960391"/>
                  <a:pt x="65457" y="977155"/>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6" name="任意多边形 135"/>
          <p:cNvSpPr/>
          <p:nvPr/>
        </p:nvSpPr>
        <p:spPr>
          <a:xfrm>
            <a:off x="3261751" y="5032376"/>
            <a:ext cx="3348000" cy="977155"/>
          </a:xfrm>
          <a:custGeom>
            <a:avLst/>
            <a:gdLst>
              <a:gd name="connsiteX0" fmla="*/ 4518585 w 4518585"/>
              <a:gd name="connsiteY0" fmla="*/ 702835 h 977155"/>
              <a:gd name="connsiteX1" fmla="*/ 4253409 w 4518585"/>
              <a:gd name="connsiteY1" fmla="*/ 684547 h 977155"/>
              <a:gd name="connsiteX2" fmla="*/ 4107105 w 4518585"/>
              <a:gd name="connsiteY2" fmla="*/ 565675 h 977155"/>
              <a:gd name="connsiteX3" fmla="*/ 3979089 w 4518585"/>
              <a:gd name="connsiteY3" fmla="*/ 327931 h 977155"/>
              <a:gd name="connsiteX4" fmla="*/ 3960801 w 4518585"/>
              <a:gd name="connsiteY4" fmla="*/ 90187 h 977155"/>
              <a:gd name="connsiteX5" fmla="*/ 4033953 w 4518585"/>
              <a:gd name="connsiteY5" fmla="*/ 26179 h 977155"/>
              <a:gd name="connsiteX6" fmla="*/ 4143681 w 4518585"/>
              <a:gd name="connsiteY6" fmla="*/ 154195 h 977155"/>
              <a:gd name="connsiteX7" fmla="*/ 4161969 w 4518585"/>
              <a:gd name="connsiteY7" fmla="*/ 401083 h 977155"/>
              <a:gd name="connsiteX8" fmla="*/ 4070529 w 4518585"/>
              <a:gd name="connsiteY8" fmla="*/ 593107 h 977155"/>
              <a:gd name="connsiteX9" fmla="*/ 3878505 w 4518585"/>
              <a:gd name="connsiteY9" fmla="*/ 684547 h 977155"/>
              <a:gd name="connsiteX10" fmla="*/ 3659049 w 4518585"/>
              <a:gd name="connsiteY10" fmla="*/ 684547 h 977155"/>
              <a:gd name="connsiteX11" fmla="*/ 3467025 w 4518585"/>
              <a:gd name="connsiteY11" fmla="*/ 593107 h 977155"/>
              <a:gd name="connsiteX12" fmla="*/ 3329865 w 4518585"/>
              <a:gd name="connsiteY12" fmla="*/ 446803 h 977155"/>
              <a:gd name="connsiteX13" fmla="*/ 3284145 w 4518585"/>
              <a:gd name="connsiteY13" fmla="*/ 254779 h 977155"/>
              <a:gd name="connsiteX14" fmla="*/ 3320721 w 4518585"/>
              <a:gd name="connsiteY14" fmla="*/ 53611 h 977155"/>
              <a:gd name="connsiteX15" fmla="*/ 3421305 w 4518585"/>
              <a:gd name="connsiteY15" fmla="*/ 17035 h 977155"/>
              <a:gd name="connsiteX16" fmla="*/ 3531033 w 4518585"/>
              <a:gd name="connsiteY16" fmla="*/ 135907 h 977155"/>
              <a:gd name="connsiteX17" fmla="*/ 3549321 w 4518585"/>
              <a:gd name="connsiteY17" fmla="*/ 355363 h 977155"/>
              <a:gd name="connsiteX18" fmla="*/ 3485313 w 4518585"/>
              <a:gd name="connsiteY18" fmla="*/ 538243 h 977155"/>
              <a:gd name="connsiteX19" fmla="*/ 3348153 w 4518585"/>
              <a:gd name="connsiteY19" fmla="*/ 629683 h 977155"/>
              <a:gd name="connsiteX20" fmla="*/ 3174417 w 4518585"/>
              <a:gd name="connsiteY20" fmla="*/ 757699 h 977155"/>
              <a:gd name="connsiteX21" fmla="*/ 2900097 w 4518585"/>
              <a:gd name="connsiteY21" fmla="*/ 766843 h 977155"/>
              <a:gd name="connsiteX22" fmla="*/ 2744649 w 4518585"/>
              <a:gd name="connsiteY22" fmla="*/ 666259 h 977155"/>
              <a:gd name="connsiteX23" fmla="*/ 2671497 w 4518585"/>
              <a:gd name="connsiteY23" fmla="*/ 474235 h 977155"/>
              <a:gd name="connsiteX24" fmla="*/ 2634921 w 4518585"/>
              <a:gd name="connsiteY24" fmla="*/ 218203 h 977155"/>
              <a:gd name="connsiteX25" fmla="*/ 2662353 w 4518585"/>
              <a:gd name="connsiteY25" fmla="*/ 53611 h 977155"/>
              <a:gd name="connsiteX26" fmla="*/ 2817801 w 4518585"/>
              <a:gd name="connsiteY26" fmla="*/ 90187 h 977155"/>
              <a:gd name="connsiteX27" fmla="*/ 2863521 w 4518585"/>
              <a:gd name="connsiteY27" fmla="*/ 291355 h 977155"/>
              <a:gd name="connsiteX28" fmla="*/ 2817801 w 4518585"/>
              <a:gd name="connsiteY28" fmla="*/ 519955 h 977155"/>
              <a:gd name="connsiteX29" fmla="*/ 2726361 w 4518585"/>
              <a:gd name="connsiteY29" fmla="*/ 638827 h 977155"/>
              <a:gd name="connsiteX30" fmla="*/ 2570913 w 4518585"/>
              <a:gd name="connsiteY30" fmla="*/ 702835 h 977155"/>
              <a:gd name="connsiteX31" fmla="*/ 2260017 w 4518585"/>
              <a:gd name="connsiteY31" fmla="*/ 702835 h 977155"/>
              <a:gd name="connsiteX32" fmla="*/ 2003985 w 4518585"/>
              <a:gd name="connsiteY32" fmla="*/ 547387 h 977155"/>
              <a:gd name="connsiteX33" fmla="*/ 1939977 w 4518585"/>
              <a:gd name="connsiteY33" fmla="*/ 391939 h 977155"/>
              <a:gd name="connsiteX34" fmla="*/ 1894257 w 4518585"/>
              <a:gd name="connsiteY34" fmla="*/ 190771 h 977155"/>
              <a:gd name="connsiteX35" fmla="*/ 1939977 w 4518585"/>
              <a:gd name="connsiteY35" fmla="*/ 26179 h 977155"/>
              <a:gd name="connsiteX36" fmla="*/ 2095425 w 4518585"/>
              <a:gd name="connsiteY36" fmla="*/ 17035 h 977155"/>
              <a:gd name="connsiteX37" fmla="*/ 2168577 w 4518585"/>
              <a:gd name="connsiteY37" fmla="*/ 190771 h 977155"/>
              <a:gd name="connsiteX38" fmla="*/ 2122857 w 4518585"/>
              <a:gd name="connsiteY38" fmla="*/ 483379 h 977155"/>
              <a:gd name="connsiteX39" fmla="*/ 2031417 w 4518585"/>
              <a:gd name="connsiteY39" fmla="*/ 647971 h 977155"/>
              <a:gd name="connsiteX40" fmla="*/ 1885113 w 4518585"/>
              <a:gd name="connsiteY40" fmla="*/ 739411 h 977155"/>
              <a:gd name="connsiteX41" fmla="*/ 1674801 w 4518585"/>
              <a:gd name="connsiteY41" fmla="*/ 766843 h 977155"/>
              <a:gd name="connsiteX42" fmla="*/ 1473633 w 4518585"/>
              <a:gd name="connsiteY42" fmla="*/ 775987 h 977155"/>
              <a:gd name="connsiteX43" fmla="*/ 1309041 w 4518585"/>
              <a:gd name="connsiteY43" fmla="*/ 711979 h 977155"/>
              <a:gd name="connsiteX44" fmla="*/ 1199313 w 4518585"/>
              <a:gd name="connsiteY44" fmla="*/ 574819 h 977155"/>
              <a:gd name="connsiteX45" fmla="*/ 1144449 w 4518585"/>
              <a:gd name="connsiteY45" fmla="*/ 355363 h 977155"/>
              <a:gd name="connsiteX46" fmla="*/ 1171881 w 4518585"/>
              <a:gd name="connsiteY46" fmla="*/ 172483 h 977155"/>
              <a:gd name="connsiteX47" fmla="*/ 1263321 w 4518585"/>
              <a:gd name="connsiteY47" fmla="*/ 53611 h 977155"/>
              <a:gd name="connsiteX48" fmla="*/ 1409625 w 4518585"/>
              <a:gd name="connsiteY48" fmla="*/ 53611 h 977155"/>
              <a:gd name="connsiteX49" fmla="*/ 1455345 w 4518585"/>
              <a:gd name="connsiteY49" fmla="*/ 327931 h 977155"/>
              <a:gd name="connsiteX50" fmla="*/ 1363905 w 4518585"/>
              <a:gd name="connsiteY50" fmla="*/ 565675 h 977155"/>
              <a:gd name="connsiteX51" fmla="*/ 1199313 w 4518585"/>
              <a:gd name="connsiteY51" fmla="*/ 721123 h 977155"/>
              <a:gd name="connsiteX52" fmla="*/ 1025577 w 4518585"/>
              <a:gd name="connsiteY52" fmla="*/ 775987 h 977155"/>
              <a:gd name="connsiteX53" fmla="*/ 824409 w 4518585"/>
              <a:gd name="connsiteY53" fmla="*/ 803419 h 977155"/>
              <a:gd name="connsiteX54" fmla="*/ 614097 w 4518585"/>
              <a:gd name="connsiteY54" fmla="*/ 766843 h 977155"/>
              <a:gd name="connsiteX55" fmla="*/ 440361 w 4518585"/>
              <a:gd name="connsiteY55" fmla="*/ 675403 h 977155"/>
              <a:gd name="connsiteX56" fmla="*/ 376353 w 4518585"/>
              <a:gd name="connsiteY56" fmla="*/ 492523 h 977155"/>
              <a:gd name="connsiteX57" fmla="*/ 339777 w 4518585"/>
              <a:gd name="connsiteY57" fmla="*/ 300499 h 977155"/>
              <a:gd name="connsiteX58" fmla="*/ 376353 w 4518585"/>
              <a:gd name="connsiteY58" fmla="*/ 117619 h 977155"/>
              <a:gd name="connsiteX59" fmla="*/ 495225 w 4518585"/>
              <a:gd name="connsiteY59" fmla="*/ 17035 h 977155"/>
              <a:gd name="connsiteX60" fmla="*/ 614097 w 4518585"/>
              <a:gd name="connsiteY60" fmla="*/ 53611 h 977155"/>
              <a:gd name="connsiteX61" fmla="*/ 623241 w 4518585"/>
              <a:gd name="connsiteY61" fmla="*/ 273067 h 977155"/>
              <a:gd name="connsiteX62" fmla="*/ 522657 w 4518585"/>
              <a:gd name="connsiteY62" fmla="*/ 437659 h 977155"/>
              <a:gd name="connsiteX63" fmla="*/ 358065 w 4518585"/>
              <a:gd name="connsiteY63" fmla="*/ 556531 h 977155"/>
              <a:gd name="connsiteX64" fmla="*/ 184329 w 4518585"/>
              <a:gd name="connsiteY64" fmla="*/ 657115 h 977155"/>
              <a:gd name="connsiteX65" fmla="*/ 74601 w 4518585"/>
              <a:gd name="connsiteY65" fmla="*/ 721123 h 977155"/>
              <a:gd name="connsiteX66" fmla="*/ 1449 w 4518585"/>
              <a:gd name="connsiteY66" fmla="*/ 794275 h 977155"/>
              <a:gd name="connsiteX67" fmla="*/ 28881 w 4518585"/>
              <a:gd name="connsiteY67" fmla="*/ 913147 h 977155"/>
              <a:gd name="connsiteX68" fmla="*/ 65457 w 4518585"/>
              <a:gd name="connsiteY68" fmla="*/ 977155 h 977155"/>
              <a:gd name="connsiteX0" fmla="*/ 4518585 w 4518585"/>
              <a:gd name="connsiteY0" fmla="*/ 702835 h 977155"/>
              <a:gd name="connsiteX1" fmla="*/ 4253409 w 4518585"/>
              <a:gd name="connsiteY1" fmla="*/ 684547 h 977155"/>
              <a:gd name="connsiteX2" fmla="*/ 4107105 w 4518585"/>
              <a:gd name="connsiteY2" fmla="*/ 565675 h 977155"/>
              <a:gd name="connsiteX3" fmla="*/ 3979089 w 4518585"/>
              <a:gd name="connsiteY3" fmla="*/ 327931 h 977155"/>
              <a:gd name="connsiteX4" fmla="*/ 3960801 w 4518585"/>
              <a:gd name="connsiteY4" fmla="*/ 90187 h 977155"/>
              <a:gd name="connsiteX5" fmla="*/ 4033953 w 4518585"/>
              <a:gd name="connsiteY5" fmla="*/ 26179 h 977155"/>
              <a:gd name="connsiteX6" fmla="*/ 4143681 w 4518585"/>
              <a:gd name="connsiteY6" fmla="*/ 154195 h 977155"/>
              <a:gd name="connsiteX7" fmla="*/ 4161969 w 4518585"/>
              <a:gd name="connsiteY7" fmla="*/ 401083 h 977155"/>
              <a:gd name="connsiteX8" fmla="*/ 4070529 w 4518585"/>
              <a:gd name="connsiteY8" fmla="*/ 593107 h 977155"/>
              <a:gd name="connsiteX9" fmla="*/ 3878505 w 4518585"/>
              <a:gd name="connsiteY9" fmla="*/ 684547 h 977155"/>
              <a:gd name="connsiteX10" fmla="*/ 3659049 w 4518585"/>
              <a:gd name="connsiteY10" fmla="*/ 684547 h 977155"/>
              <a:gd name="connsiteX11" fmla="*/ 3467025 w 4518585"/>
              <a:gd name="connsiteY11" fmla="*/ 593107 h 977155"/>
              <a:gd name="connsiteX12" fmla="*/ 3329865 w 4518585"/>
              <a:gd name="connsiteY12" fmla="*/ 446803 h 977155"/>
              <a:gd name="connsiteX13" fmla="*/ 3284145 w 4518585"/>
              <a:gd name="connsiteY13" fmla="*/ 254779 h 977155"/>
              <a:gd name="connsiteX14" fmla="*/ 3320721 w 4518585"/>
              <a:gd name="connsiteY14" fmla="*/ 53611 h 977155"/>
              <a:gd name="connsiteX15" fmla="*/ 3421305 w 4518585"/>
              <a:gd name="connsiteY15" fmla="*/ 17035 h 977155"/>
              <a:gd name="connsiteX16" fmla="*/ 3531033 w 4518585"/>
              <a:gd name="connsiteY16" fmla="*/ 135907 h 977155"/>
              <a:gd name="connsiteX17" fmla="*/ 3549321 w 4518585"/>
              <a:gd name="connsiteY17" fmla="*/ 355363 h 977155"/>
              <a:gd name="connsiteX18" fmla="*/ 3485313 w 4518585"/>
              <a:gd name="connsiteY18" fmla="*/ 538243 h 977155"/>
              <a:gd name="connsiteX19" fmla="*/ 3348153 w 4518585"/>
              <a:gd name="connsiteY19" fmla="*/ 629683 h 977155"/>
              <a:gd name="connsiteX20" fmla="*/ 3174417 w 4518585"/>
              <a:gd name="connsiteY20" fmla="*/ 757699 h 977155"/>
              <a:gd name="connsiteX21" fmla="*/ 2900097 w 4518585"/>
              <a:gd name="connsiteY21" fmla="*/ 766843 h 977155"/>
              <a:gd name="connsiteX22" fmla="*/ 2744649 w 4518585"/>
              <a:gd name="connsiteY22" fmla="*/ 666259 h 977155"/>
              <a:gd name="connsiteX23" fmla="*/ 2671497 w 4518585"/>
              <a:gd name="connsiteY23" fmla="*/ 474235 h 977155"/>
              <a:gd name="connsiteX24" fmla="*/ 2634921 w 4518585"/>
              <a:gd name="connsiteY24" fmla="*/ 218203 h 977155"/>
              <a:gd name="connsiteX25" fmla="*/ 2662353 w 4518585"/>
              <a:gd name="connsiteY25" fmla="*/ 53611 h 977155"/>
              <a:gd name="connsiteX26" fmla="*/ 2817801 w 4518585"/>
              <a:gd name="connsiteY26" fmla="*/ 90187 h 977155"/>
              <a:gd name="connsiteX27" fmla="*/ 2863521 w 4518585"/>
              <a:gd name="connsiteY27" fmla="*/ 291355 h 977155"/>
              <a:gd name="connsiteX28" fmla="*/ 2817801 w 4518585"/>
              <a:gd name="connsiteY28" fmla="*/ 519955 h 977155"/>
              <a:gd name="connsiteX29" fmla="*/ 2726361 w 4518585"/>
              <a:gd name="connsiteY29" fmla="*/ 638827 h 977155"/>
              <a:gd name="connsiteX30" fmla="*/ 2570913 w 4518585"/>
              <a:gd name="connsiteY30" fmla="*/ 702835 h 977155"/>
              <a:gd name="connsiteX31" fmla="*/ 2260017 w 4518585"/>
              <a:gd name="connsiteY31" fmla="*/ 702835 h 977155"/>
              <a:gd name="connsiteX32" fmla="*/ 2003985 w 4518585"/>
              <a:gd name="connsiteY32" fmla="*/ 547387 h 977155"/>
              <a:gd name="connsiteX33" fmla="*/ 1930833 w 4518585"/>
              <a:gd name="connsiteY33" fmla="*/ 382795 h 977155"/>
              <a:gd name="connsiteX34" fmla="*/ 1894257 w 4518585"/>
              <a:gd name="connsiteY34" fmla="*/ 190771 h 977155"/>
              <a:gd name="connsiteX35" fmla="*/ 1939977 w 4518585"/>
              <a:gd name="connsiteY35" fmla="*/ 26179 h 977155"/>
              <a:gd name="connsiteX36" fmla="*/ 2095425 w 4518585"/>
              <a:gd name="connsiteY36" fmla="*/ 17035 h 977155"/>
              <a:gd name="connsiteX37" fmla="*/ 2168577 w 4518585"/>
              <a:gd name="connsiteY37" fmla="*/ 190771 h 977155"/>
              <a:gd name="connsiteX38" fmla="*/ 2122857 w 4518585"/>
              <a:gd name="connsiteY38" fmla="*/ 483379 h 977155"/>
              <a:gd name="connsiteX39" fmla="*/ 2031417 w 4518585"/>
              <a:gd name="connsiteY39" fmla="*/ 647971 h 977155"/>
              <a:gd name="connsiteX40" fmla="*/ 1885113 w 4518585"/>
              <a:gd name="connsiteY40" fmla="*/ 739411 h 977155"/>
              <a:gd name="connsiteX41" fmla="*/ 1674801 w 4518585"/>
              <a:gd name="connsiteY41" fmla="*/ 766843 h 977155"/>
              <a:gd name="connsiteX42" fmla="*/ 1473633 w 4518585"/>
              <a:gd name="connsiteY42" fmla="*/ 775987 h 977155"/>
              <a:gd name="connsiteX43" fmla="*/ 1309041 w 4518585"/>
              <a:gd name="connsiteY43" fmla="*/ 711979 h 977155"/>
              <a:gd name="connsiteX44" fmla="*/ 1199313 w 4518585"/>
              <a:gd name="connsiteY44" fmla="*/ 574819 h 977155"/>
              <a:gd name="connsiteX45" fmla="*/ 1144449 w 4518585"/>
              <a:gd name="connsiteY45" fmla="*/ 355363 h 977155"/>
              <a:gd name="connsiteX46" fmla="*/ 1171881 w 4518585"/>
              <a:gd name="connsiteY46" fmla="*/ 172483 h 977155"/>
              <a:gd name="connsiteX47" fmla="*/ 1263321 w 4518585"/>
              <a:gd name="connsiteY47" fmla="*/ 53611 h 977155"/>
              <a:gd name="connsiteX48" fmla="*/ 1409625 w 4518585"/>
              <a:gd name="connsiteY48" fmla="*/ 53611 h 977155"/>
              <a:gd name="connsiteX49" fmla="*/ 1455345 w 4518585"/>
              <a:gd name="connsiteY49" fmla="*/ 327931 h 977155"/>
              <a:gd name="connsiteX50" fmla="*/ 1363905 w 4518585"/>
              <a:gd name="connsiteY50" fmla="*/ 565675 h 977155"/>
              <a:gd name="connsiteX51" fmla="*/ 1199313 w 4518585"/>
              <a:gd name="connsiteY51" fmla="*/ 721123 h 977155"/>
              <a:gd name="connsiteX52" fmla="*/ 1025577 w 4518585"/>
              <a:gd name="connsiteY52" fmla="*/ 775987 h 977155"/>
              <a:gd name="connsiteX53" fmla="*/ 824409 w 4518585"/>
              <a:gd name="connsiteY53" fmla="*/ 803419 h 977155"/>
              <a:gd name="connsiteX54" fmla="*/ 614097 w 4518585"/>
              <a:gd name="connsiteY54" fmla="*/ 766843 h 977155"/>
              <a:gd name="connsiteX55" fmla="*/ 440361 w 4518585"/>
              <a:gd name="connsiteY55" fmla="*/ 675403 h 977155"/>
              <a:gd name="connsiteX56" fmla="*/ 376353 w 4518585"/>
              <a:gd name="connsiteY56" fmla="*/ 492523 h 977155"/>
              <a:gd name="connsiteX57" fmla="*/ 339777 w 4518585"/>
              <a:gd name="connsiteY57" fmla="*/ 300499 h 977155"/>
              <a:gd name="connsiteX58" fmla="*/ 376353 w 4518585"/>
              <a:gd name="connsiteY58" fmla="*/ 117619 h 977155"/>
              <a:gd name="connsiteX59" fmla="*/ 495225 w 4518585"/>
              <a:gd name="connsiteY59" fmla="*/ 17035 h 977155"/>
              <a:gd name="connsiteX60" fmla="*/ 614097 w 4518585"/>
              <a:gd name="connsiteY60" fmla="*/ 53611 h 977155"/>
              <a:gd name="connsiteX61" fmla="*/ 623241 w 4518585"/>
              <a:gd name="connsiteY61" fmla="*/ 273067 h 977155"/>
              <a:gd name="connsiteX62" fmla="*/ 522657 w 4518585"/>
              <a:gd name="connsiteY62" fmla="*/ 437659 h 977155"/>
              <a:gd name="connsiteX63" fmla="*/ 358065 w 4518585"/>
              <a:gd name="connsiteY63" fmla="*/ 556531 h 977155"/>
              <a:gd name="connsiteX64" fmla="*/ 184329 w 4518585"/>
              <a:gd name="connsiteY64" fmla="*/ 657115 h 977155"/>
              <a:gd name="connsiteX65" fmla="*/ 74601 w 4518585"/>
              <a:gd name="connsiteY65" fmla="*/ 721123 h 977155"/>
              <a:gd name="connsiteX66" fmla="*/ 1449 w 4518585"/>
              <a:gd name="connsiteY66" fmla="*/ 794275 h 977155"/>
              <a:gd name="connsiteX67" fmla="*/ 28881 w 4518585"/>
              <a:gd name="connsiteY67" fmla="*/ 913147 h 977155"/>
              <a:gd name="connsiteX68" fmla="*/ 65457 w 4518585"/>
              <a:gd name="connsiteY68" fmla="*/ 977155 h 9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518585" h="977155">
                <a:moveTo>
                  <a:pt x="4518585" y="702835"/>
                </a:moveTo>
                <a:cubicBezTo>
                  <a:pt x="4420287" y="705121"/>
                  <a:pt x="4321989" y="707407"/>
                  <a:pt x="4253409" y="684547"/>
                </a:cubicBezTo>
                <a:cubicBezTo>
                  <a:pt x="4184829" y="661687"/>
                  <a:pt x="4152825" y="625111"/>
                  <a:pt x="4107105" y="565675"/>
                </a:cubicBezTo>
                <a:cubicBezTo>
                  <a:pt x="4061385" y="506239"/>
                  <a:pt x="4003473" y="407179"/>
                  <a:pt x="3979089" y="327931"/>
                </a:cubicBezTo>
                <a:cubicBezTo>
                  <a:pt x="3954705" y="248683"/>
                  <a:pt x="3951657" y="140479"/>
                  <a:pt x="3960801" y="90187"/>
                </a:cubicBezTo>
                <a:cubicBezTo>
                  <a:pt x="3969945" y="39895"/>
                  <a:pt x="4003473" y="15511"/>
                  <a:pt x="4033953" y="26179"/>
                </a:cubicBezTo>
                <a:cubicBezTo>
                  <a:pt x="4064433" y="36847"/>
                  <a:pt x="4122345" y="91711"/>
                  <a:pt x="4143681" y="154195"/>
                </a:cubicBezTo>
                <a:cubicBezTo>
                  <a:pt x="4165017" y="216679"/>
                  <a:pt x="4174161" y="327931"/>
                  <a:pt x="4161969" y="401083"/>
                </a:cubicBezTo>
                <a:cubicBezTo>
                  <a:pt x="4149777" y="474235"/>
                  <a:pt x="4117773" y="545863"/>
                  <a:pt x="4070529" y="593107"/>
                </a:cubicBezTo>
                <a:cubicBezTo>
                  <a:pt x="4023285" y="640351"/>
                  <a:pt x="3947085" y="669307"/>
                  <a:pt x="3878505" y="684547"/>
                </a:cubicBezTo>
                <a:cubicBezTo>
                  <a:pt x="3809925" y="699787"/>
                  <a:pt x="3727629" y="699787"/>
                  <a:pt x="3659049" y="684547"/>
                </a:cubicBezTo>
                <a:cubicBezTo>
                  <a:pt x="3590469" y="669307"/>
                  <a:pt x="3521889" y="632731"/>
                  <a:pt x="3467025" y="593107"/>
                </a:cubicBezTo>
                <a:cubicBezTo>
                  <a:pt x="3412161" y="553483"/>
                  <a:pt x="3360345" y="503191"/>
                  <a:pt x="3329865" y="446803"/>
                </a:cubicBezTo>
                <a:cubicBezTo>
                  <a:pt x="3299385" y="390415"/>
                  <a:pt x="3285669" y="320311"/>
                  <a:pt x="3284145" y="254779"/>
                </a:cubicBezTo>
                <a:cubicBezTo>
                  <a:pt x="3282621" y="189247"/>
                  <a:pt x="3297861" y="93235"/>
                  <a:pt x="3320721" y="53611"/>
                </a:cubicBezTo>
                <a:cubicBezTo>
                  <a:pt x="3343581" y="13987"/>
                  <a:pt x="3386253" y="3319"/>
                  <a:pt x="3421305" y="17035"/>
                </a:cubicBezTo>
                <a:cubicBezTo>
                  <a:pt x="3456357" y="30751"/>
                  <a:pt x="3509697" y="79519"/>
                  <a:pt x="3531033" y="135907"/>
                </a:cubicBezTo>
                <a:cubicBezTo>
                  <a:pt x="3552369" y="192295"/>
                  <a:pt x="3556941" y="288307"/>
                  <a:pt x="3549321" y="355363"/>
                </a:cubicBezTo>
                <a:cubicBezTo>
                  <a:pt x="3541701" y="422419"/>
                  <a:pt x="3518841" y="492523"/>
                  <a:pt x="3485313" y="538243"/>
                </a:cubicBezTo>
                <a:cubicBezTo>
                  <a:pt x="3451785" y="583963"/>
                  <a:pt x="3399969" y="593107"/>
                  <a:pt x="3348153" y="629683"/>
                </a:cubicBezTo>
                <a:cubicBezTo>
                  <a:pt x="3296337" y="666259"/>
                  <a:pt x="3249093" y="734839"/>
                  <a:pt x="3174417" y="757699"/>
                </a:cubicBezTo>
                <a:cubicBezTo>
                  <a:pt x="3099741" y="780559"/>
                  <a:pt x="2971725" y="782083"/>
                  <a:pt x="2900097" y="766843"/>
                </a:cubicBezTo>
                <a:cubicBezTo>
                  <a:pt x="2828469" y="751603"/>
                  <a:pt x="2782749" y="715027"/>
                  <a:pt x="2744649" y="666259"/>
                </a:cubicBezTo>
                <a:cubicBezTo>
                  <a:pt x="2706549" y="617491"/>
                  <a:pt x="2689785" y="548911"/>
                  <a:pt x="2671497" y="474235"/>
                </a:cubicBezTo>
                <a:cubicBezTo>
                  <a:pt x="2653209" y="399559"/>
                  <a:pt x="2636445" y="288307"/>
                  <a:pt x="2634921" y="218203"/>
                </a:cubicBezTo>
                <a:cubicBezTo>
                  <a:pt x="2633397" y="148099"/>
                  <a:pt x="2631873" y="74947"/>
                  <a:pt x="2662353" y="53611"/>
                </a:cubicBezTo>
                <a:cubicBezTo>
                  <a:pt x="2692833" y="32275"/>
                  <a:pt x="2784273" y="50563"/>
                  <a:pt x="2817801" y="90187"/>
                </a:cubicBezTo>
                <a:cubicBezTo>
                  <a:pt x="2851329" y="129811"/>
                  <a:pt x="2863521" y="219727"/>
                  <a:pt x="2863521" y="291355"/>
                </a:cubicBezTo>
                <a:cubicBezTo>
                  <a:pt x="2863521" y="362983"/>
                  <a:pt x="2840661" y="462043"/>
                  <a:pt x="2817801" y="519955"/>
                </a:cubicBezTo>
                <a:cubicBezTo>
                  <a:pt x="2794941" y="577867"/>
                  <a:pt x="2767509" y="608347"/>
                  <a:pt x="2726361" y="638827"/>
                </a:cubicBezTo>
                <a:cubicBezTo>
                  <a:pt x="2685213" y="669307"/>
                  <a:pt x="2648637" y="692167"/>
                  <a:pt x="2570913" y="702835"/>
                </a:cubicBezTo>
                <a:cubicBezTo>
                  <a:pt x="2493189" y="713503"/>
                  <a:pt x="2354505" y="728743"/>
                  <a:pt x="2260017" y="702835"/>
                </a:cubicBezTo>
                <a:cubicBezTo>
                  <a:pt x="2165529" y="676927"/>
                  <a:pt x="2058849" y="600727"/>
                  <a:pt x="2003985" y="547387"/>
                </a:cubicBezTo>
                <a:cubicBezTo>
                  <a:pt x="1949121" y="494047"/>
                  <a:pt x="1949121" y="442231"/>
                  <a:pt x="1930833" y="382795"/>
                </a:cubicBezTo>
                <a:cubicBezTo>
                  <a:pt x="1912545" y="323359"/>
                  <a:pt x="1892733" y="250207"/>
                  <a:pt x="1894257" y="190771"/>
                </a:cubicBezTo>
                <a:cubicBezTo>
                  <a:pt x="1895781" y="131335"/>
                  <a:pt x="1906449" y="55135"/>
                  <a:pt x="1939977" y="26179"/>
                </a:cubicBezTo>
                <a:cubicBezTo>
                  <a:pt x="1973505" y="-2777"/>
                  <a:pt x="2057325" y="-10397"/>
                  <a:pt x="2095425" y="17035"/>
                </a:cubicBezTo>
                <a:cubicBezTo>
                  <a:pt x="2133525" y="44467"/>
                  <a:pt x="2164005" y="113047"/>
                  <a:pt x="2168577" y="190771"/>
                </a:cubicBezTo>
                <a:cubicBezTo>
                  <a:pt x="2173149" y="268495"/>
                  <a:pt x="2145717" y="407179"/>
                  <a:pt x="2122857" y="483379"/>
                </a:cubicBezTo>
                <a:cubicBezTo>
                  <a:pt x="2099997" y="559579"/>
                  <a:pt x="2071041" y="605299"/>
                  <a:pt x="2031417" y="647971"/>
                </a:cubicBezTo>
                <a:cubicBezTo>
                  <a:pt x="1991793" y="690643"/>
                  <a:pt x="1944549" y="719599"/>
                  <a:pt x="1885113" y="739411"/>
                </a:cubicBezTo>
                <a:cubicBezTo>
                  <a:pt x="1825677" y="759223"/>
                  <a:pt x="1743381" y="760747"/>
                  <a:pt x="1674801" y="766843"/>
                </a:cubicBezTo>
                <a:cubicBezTo>
                  <a:pt x="1606221" y="772939"/>
                  <a:pt x="1534593" y="785131"/>
                  <a:pt x="1473633" y="775987"/>
                </a:cubicBezTo>
                <a:cubicBezTo>
                  <a:pt x="1412673" y="766843"/>
                  <a:pt x="1354761" y="745507"/>
                  <a:pt x="1309041" y="711979"/>
                </a:cubicBezTo>
                <a:cubicBezTo>
                  <a:pt x="1263321" y="678451"/>
                  <a:pt x="1226745" y="634255"/>
                  <a:pt x="1199313" y="574819"/>
                </a:cubicBezTo>
                <a:cubicBezTo>
                  <a:pt x="1171881" y="515383"/>
                  <a:pt x="1149021" y="422419"/>
                  <a:pt x="1144449" y="355363"/>
                </a:cubicBezTo>
                <a:cubicBezTo>
                  <a:pt x="1139877" y="288307"/>
                  <a:pt x="1152069" y="222775"/>
                  <a:pt x="1171881" y="172483"/>
                </a:cubicBezTo>
                <a:cubicBezTo>
                  <a:pt x="1191693" y="122191"/>
                  <a:pt x="1223697" y="73423"/>
                  <a:pt x="1263321" y="53611"/>
                </a:cubicBezTo>
                <a:cubicBezTo>
                  <a:pt x="1302945" y="33799"/>
                  <a:pt x="1377621" y="7891"/>
                  <a:pt x="1409625" y="53611"/>
                </a:cubicBezTo>
                <a:cubicBezTo>
                  <a:pt x="1441629" y="99331"/>
                  <a:pt x="1462965" y="242587"/>
                  <a:pt x="1455345" y="327931"/>
                </a:cubicBezTo>
                <a:cubicBezTo>
                  <a:pt x="1447725" y="413275"/>
                  <a:pt x="1406577" y="500143"/>
                  <a:pt x="1363905" y="565675"/>
                </a:cubicBezTo>
                <a:cubicBezTo>
                  <a:pt x="1321233" y="631207"/>
                  <a:pt x="1255701" y="686071"/>
                  <a:pt x="1199313" y="721123"/>
                </a:cubicBezTo>
                <a:cubicBezTo>
                  <a:pt x="1142925" y="756175"/>
                  <a:pt x="1088061" y="762271"/>
                  <a:pt x="1025577" y="775987"/>
                </a:cubicBezTo>
                <a:cubicBezTo>
                  <a:pt x="963093" y="789703"/>
                  <a:pt x="892989" y="804943"/>
                  <a:pt x="824409" y="803419"/>
                </a:cubicBezTo>
                <a:cubicBezTo>
                  <a:pt x="755829" y="801895"/>
                  <a:pt x="678105" y="788179"/>
                  <a:pt x="614097" y="766843"/>
                </a:cubicBezTo>
                <a:cubicBezTo>
                  <a:pt x="550089" y="745507"/>
                  <a:pt x="479985" y="721123"/>
                  <a:pt x="440361" y="675403"/>
                </a:cubicBezTo>
                <a:cubicBezTo>
                  <a:pt x="400737" y="629683"/>
                  <a:pt x="393117" y="555007"/>
                  <a:pt x="376353" y="492523"/>
                </a:cubicBezTo>
                <a:cubicBezTo>
                  <a:pt x="359589" y="430039"/>
                  <a:pt x="339777" y="362983"/>
                  <a:pt x="339777" y="300499"/>
                </a:cubicBezTo>
                <a:cubicBezTo>
                  <a:pt x="339777" y="238015"/>
                  <a:pt x="350445" y="164863"/>
                  <a:pt x="376353" y="117619"/>
                </a:cubicBezTo>
                <a:cubicBezTo>
                  <a:pt x="402261" y="70375"/>
                  <a:pt x="455601" y="27703"/>
                  <a:pt x="495225" y="17035"/>
                </a:cubicBezTo>
                <a:cubicBezTo>
                  <a:pt x="534849" y="6367"/>
                  <a:pt x="592761" y="10939"/>
                  <a:pt x="614097" y="53611"/>
                </a:cubicBezTo>
                <a:cubicBezTo>
                  <a:pt x="635433" y="96283"/>
                  <a:pt x="638481" y="209059"/>
                  <a:pt x="623241" y="273067"/>
                </a:cubicBezTo>
                <a:cubicBezTo>
                  <a:pt x="608001" y="337075"/>
                  <a:pt x="566853" y="390415"/>
                  <a:pt x="522657" y="437659"/>
                </a:cubicBezTo>
                <a:cubicBezTo>
                  <a:pt x="478461" y="484903"/>
                  <a:pt x="414453" y="519955"/>
                  <a:pt x="358065" y="556531"/>
                </a:cubicBezTo>
                <a:cubicBezTo>
                  <a:pt x="301677" y="593107"/>
                  <a:pt x="184329" y="657115"/>
                  <a:pt x="184329" y="657115"/>
                </a:cubicBezTo>
                <a:cubicBezTo>
                  <a:pt x="137085" y="684547"/>
                  <a:pt x="105081" y="698263"/>
                  <a:pt x="74601" y="721123"/>
                </a:cubicBezTo>
                <a:cubicBezTo>
                  <a:pt x="44121" y="743983"/>
                  <a:pt x="9069" y="762271"/>
                  <a:pt x="1449" y="794275"/>
                </a:cubicBezTo>
                <a:cubicBezTo>
                  <a:pt x="-6171" y="826279"/>
                  <a:pt x="18213" y="882667"/>
                  <a:pt x="28881" y="913147"/>
                </a:cubicBezTo>
                <a:cubicBezTo>
                  <a:pt x="39549" y="943627"/>
                  <a:pt x="52503" y="960391"/>
                  <a:pt x="65457" y="977155"/>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7" name="Line 25"/>
          <p:cNvSpPr>
            <a:spLocks noChangeShapeType="1"/>
          </p:cNvSpPr>
          <p:nvPr/>
        </p:nvSpPr>
        <p:spPr bwMode="auto">
          <a:xfrm rot="240000">
            <a:off x="3283532" y="6013515"/>
            <a:ext cx="369478" cy="457200"/>
          </a:xfrm>
          <a:prstGeom prst="line">
            <a:avLst/>
          </a:prstGeom>
          <a:noFill/>
          <a:ln w="38100">
            <a:solidFill>
              <a:schemeClr val="tx1"/>
            </a:solidFill>
            <a:prstDash val="sysDash"/>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a:lstStyle/>
          <a:p>
            <a:endParaRPr lang="zh-CN" altLang="en-US"/>
          </a:p>
        </p:txBody>
      </p:sp>
      <p:sp>
        <p:nvSpPr>
          <p:cNvPr id="3" name="Line 63">
            <a:extLst>
              <a:ext uri="{FF2B5EF4-FFF2-40B4-BE49-F238E27FC236}">
                <a16:creationId xmlns:a16="http://schemas.microsoft.com/office/drawing/2014/main" id="{7C2C14C9-6063-76D3-B267-189450B589E8}"/>
              </a:ext>
            </a:extLst>
          </p:cNvPr>
          <p:cNvSpPr>
            <a:spLocks noChangeShapeType="1"/>
          </p:cNvSpPr>
          <p:nvPr/>
        </p:nvSpPr>
        <p:spPr bwMode="auto">
          <a:xfrm>
            <a:off x="6014670" y="2599942"/>
            <a:ext cx="0" cy="162000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 name="任意多边形 17">
            <a:extLst>
              <a:ext uri="{FF2B5EF4-FFF2-40B4-BE49-F238E27FC236}">
                <a16:creationId xmlns:a16="http://schemas.microsoft.com/office/drawing/2014/main" id="{938ADF88-0E71-6BB7-CC4B-DCD2D60F2655}"/>
              </a:ext>
            </a:extLst>
          </p:cNvPr>
          <p:cNvSpPr/>
          <p:nvPr/>
        </p:nvSpPr>
        <p:spPr>
          <a:xfrm rot="13376278" flipH="1" flipV="1">
            <a:off x="5681886" y="3161035"/>
            <a:ext cx="180000" cy="90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endParaRPr>
          </a:p>
        </p:txBody>
      </p:sp>
    </p:spTree>
    <p:extLst>
      <p:ext uri="{BB962C8B-B14F-4D97-AF65-F5344CB8AC3E}">
        <p14:creationId xmlns:p14="http://schemas.microsoft.com/office/powerpoint/2010/main" val="378989832"/>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586" name="Rectangle 2"/>
          <p:cNvSpPr>
            <a:spLocks noGrp="1" noChangeArrowheads="1"/>
          </p:cNvSpPr>
          <p:nvPr>
            <p:ph idx="1"/>
          </p:nvPr>
        </p:nvSpPr>
        <p:spPr>
          <a:xfrm>
            <a:off x="1189037" y="1257507"/>
            <a:ext cx="5673505" cy="2871278"/>
          </a:xfrm>
        </p:spPr>
        <p:txBody>
          <a:bodyPr>
            <a:noAutofit/>
          </a:bodyPr>
          <a:lstStyle/>
          <a:p>
            <a:pPr marL="360000" lvl="1" indent="-360000">
              <a:lnSpc>
                <a:spcPts val="4000"/>
              </a:lnSpc>
              <a:spcBef>
                <a:spcPct val="0"/>
              </a:spcBef>
              <a:spcAft>
                <a:spcPts val="0"/>
              </a:spcAft>
              <a:buClr>
                <a:srgbClr val="C00000"/>
              </a:buClr>
              <a:buSzPct val="80000"/>
              <a:buFont typeface="Wingdings" panose="05000000000000000000" pitchFamily="2" charset="2"/>
              <a:buChar char="v"/>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保护组织细胞不受酶的水解破坏。</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lvl="1" indent="-360000">
              <a:lnSpc>
                <a:spcPts val="4000"/>
              </a:lnSpc>
              <a:spcBef>
                <a:spcPct val="0"/>
              </a:spcBef>
              <a:spcAft>
                <a:spcPts val="0"/>
              </a:spcAft>
              <a:buClr>
                <a:srgbClr val="C00000"/>
              </a:buClr>
              <a:buSzPct val="80000"/>
              <a:buFont typeface="Wingdings" panose="05000000000000000000" pitchFamily="2" charset="2"/>
              <a:buChar char="v"/>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保证酶在特定的部位</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环境</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中才发挥催化功能。</a:t>
            </a:r>
          </a:p>
          <a:p>
            <a:pPr marL="720000" lvl="1" indent="-360000">
              <a:lnSpc>
                <a:spcPts val="4000"/>
              </a:lnSpc>
              <a:spcBef>
                <a:spcPct val="0"/>
              </a:spcBef>
              <a:spcAft>
                <a:spcPts val="0"/>
              </a:spcAft>
              <a:buClr>
                <a:srgbClr val="C00000"/>
              </a:buClr>
              <a:buSzPct val="80000"/>
              <a:buFont typeface="Wingdings" panose="05000000000000000000" pitchFamily="2" charset="2"/>
              <a:buChar char="p"/>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胰腺炎</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a:lnSpc>
                <a:spcPts val="4000"/>
              </a:lnSpc>
              <a:spcBef>
                <a:spcPct val="0"/>
              </a:spcBef>
              <a:spcAft>
                <a:spcPts val="0"/>
              </a:spcAft>
              <a:buClr>
                <a:srgbClr val="C00000"/>
              </a:buClr>
              <a:buSzPct val="80000"/>
              <a:buFont typeface="Wingdings" panose="05000000000000000000" pitchFamily="2" charset="2"/>
              <a:buChar char="p"/>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出血（血栓、血友病）</a:t>
            </a:r>
          </a:p>
        </p:txBody>
      </p:sp>
      <p:sp>
        <p:nvSpPr>
          <p:cNvPr id="707587" name="Rectangle 3"/>
          <p:cNvSpPr>
            <a:spLocks noChangeArrowheads="1"/>
          </p:cNvSpPr>
          <p:nvPr/>
        </p:nvSpPr>
        <p:spPr bwMode="auto">
          <a:xfrm>
            <a:off x="846932" y="620921"/>
            <a:ext cx="3008312" cy="576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生理意义</a:t>
            </a:r>
          </a:p>
        </p:txBody>
      </p:sp>
      <p:grpSp>
        <p:nvGrpSpPr>
          <p:cNvPr id="5" name="组合 4"/>
          <p:cNvGrpSpPr/>
          <p:nvPr/>
        </p:nvGrpSpPr>
        <p:grpSpPr>
          <a:xfrm>
            <a:off x="6819141" y="297677"/>
            <a:ext cx="4362069" cy="6388873"/>
            <a:chOff x="4183366" y="135752"/>
            <a:chExt cx="4362069" cy="6388873"/>
          </a:xfrm>
        </p:grpSpPr>
        <p:sp>
          <p:nvSpPr>
            <p:cNvPr id="6" name="十角星 5"/>
            <p:cNvSpPr/>
            <p:nvPr/>
          </p:nvSpPr>
          <p:spPr>
            <a:xfrm>
              <a:off x="6896156" y="4434470"/>
              <a:ext cx="216000" cy="216000"/>
            </a:xfrm>
            <a:prstGeom prst="star10">
              <a:avLst/>
            </a:prstGeom>
            <a:blipFill>
              <a:blip r:embed="rId2"/>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十角星 6"/>
            <p:cNvSpPr/>
            <p:nvPr/>
          </p:nvSpPr>
          <p:spPr>
            <a:xfrm>
              <a:off x="5790127" y="4320097"/>
              <a:ext cx="216000" cy="216000"/>
            </a:xfrm>
            <a:prstGeom prst="star10">
              <a:avLst/>
            </a:prstGeom>
            <a:blipFill>
              <a:blip r:embed="rId2"/>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7"/>
            <p:cNvSpPr/>
            <p:nvPr/>
          </p:nvSpPr>
          <p:spPr>
            <a:xfrm flipV="1">
              <a:off x="4214821" y="4735152"/>
              <a:ext cx="4181674" cy="179748"/>
            </a:xfrm>
            <a:custGeom>
              <a:avLst/>
              <a:gdLst>
                <a:gd name="connsiteX0" fmla="*/ 0 w 4181674"/>
                <a:gd name="connsiteY0" fmla="*/ 0 h 179748"/>
                <a:gd name="connsiteX1" fmla="*/ 547677 w 4181674"/>
                <a:gd name="connsiteY1" fmla="*/ 8298 h 179748"/>
                <a:gd name="connsiteX2" fmla="*/ 1995477 w 4181674"/>
                <a:gd name="connsiteY2" fmla="*/ 17823 h 179748"/>
                <a:gd name="connsiteX3" fmla="*/ 3262302 w 4181674"/>
                <a:gd name="connsiteY3" fmla="*/ 8298 h 179748"/>
                <a:gd name="connsiteX4" fmla="*/ 4121589 w 4181674"/>
                <a:gd name="connsiteY4" fmla="*/ 5954 h 179748"/>
                <a:gd name="connsiteX5" fmla="*/ 4181674 w 4181674"/>
                <a:gd name="connsiteY5" fmla="*/ 7465 h 179748"/>
                <a:gd name="connsiteX6" fmla="*/ 4181674 w 4181674"/>
                <a:gd name="connsiteY6" fmla="*/ 161245 h 179748"/>
                <a:gd name="connsiteX7" fmla="*/ 4132175 w 4181674"/>
                <a:gd name="connsiteY7" fmla="*/ 160503 h 179748"/>
                <a:gd name="connsiteX8" fmla="*/ 4052877 w 4181674"/>
                <a:gd name="connsiteY8" fmla="*/ 160698 h 179748"/>
                <a:gd name="connsiteX9" fmla="*/ 3500427 w 4181674"/>
                <a:gd name="connsiteY9" fmla="*/ 179748 h 179748"/>
                <a:gd name="connsiteX10" fmla="*/ 3071802 w 4181674"/>
                <a:gd name="connsiteY10" fmla="*/ 160698 h 179748"/>
                <a:gd name="connsiteX11" fmla="*/ 2590790 w 4181674"/>
                <a:gd name="connsiteY11" fmla="*/ 170223 h 179748"/>
                <a:gd name="connsiteX12" fmla="*/ 1957377 w 4181674"/>
                <a:gd name="connsiteY12" fmla="*/ 160698 h 179748"/>
                <a:gd name="connsiteX13" fmla="*/ 1481127 w 4181674"/>
                <a:gd name="connsiteY13" fmla="*/ 160698 h 179748"/>
                <a:gd name="connsiteX14" fmla="*/ 1042977 w 4181674"/>
                <a:gd name="connsiteY14" fmla="*/ 179748 h 179748"/>
                <a:gd name="connsiteX15" fmla="*/ 385752 w 4181674"/>
                <a:gd name="connsiteY15" fmla="*/ 170223 h 179748"/>
                <a:gd name="connsiteX16" fmla="*/ 0 w 4181674"/>
                <a:gd name="connsiteY16" fmla="*/ 157576 h 179748"/>
                <a:gd name="connsiteX17" fmla="*/ 0 w 4181674"/>
                <a:gd name="connsiteY17" fmla="*/ 0 h 17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1674" h="179748">
                  <a:moveTo>
                    <a:pt x="0" y="0"/>
                  </a:moveTo>
                  <a:lnTo>
                    <a:pt x="547677" y="8298"/>
                  </a:lnTo>
                  <a:lnTo>
                    <a:pt x="1995477" y="17823"/>
                  </a:lnTo>
                  <a:lnTo>
                    <a:pt x="3262302" y="8298"/>
                  </a:lnTo>
                  <a:cubicBezTo>
                    <a:pt x="3585953" y="6910"/>
                    <a:pt x="3892589" y="1874"/>
                    <a:pt x="4121589" y="5954"/>
                  </a:cubicBezTo>
                  <a:lnTo>
                    <a:pt x="4181674" y="7465"/>
                  </a:lnTo>
                  <a:lnTo>
                    <a:pt x="4181674" y="161245"/>
                  </a:lnTo>
                  <a:lnTo>
                    <a:pt x="4132175" y="160503"/>
                  </a:lnTo>
                  <a:cubicBezTo>
                    <a:pt x="4104148" y="160277"/>
                    <a:pt x="4077483" y="160301"/>
                    <a:pt x="4052877" y="160698"/>
                  </a:cubicBezTo>
                  <a:cubicBezTo>
                    <a:pt x="3856027" y="163873"/>
                    <a:pt x="3663939" y="179748"/>
                    <a:pt x="3500427" y="179748"/>
                  </a:cubicBezTo>
                  <a:cubicBezTo>
                    <a:pt x="3336915" y="179748"/>
                    <a:pt x="3223408" y="162286"/>
                    <a:pt x="3071802" y="160698"/>
                  </a:cubicBezTo>
                  <a:cubicBezTo>
                    <a:pt x="2920196" y="159111"/>
                    <a:pt x="2776527" y="170223"/>
                    <a:pt x="2590790" y="170223"/>
                  </a:cubicBezTo>
                  <a:lnTo>
                    <a:pt x="1957377" y="160698"/>
                  </a:lnTo>
                  <a:cubicBezTo>
                    <a:pt x="1772433" y="159111"/>
                    <a:pt x="1633527" y="157523"/>
                    <a:pt x="1481127" y="160698"/>
                  </a:cubicBezTo>
                  <a:cubicBezTo>
                    <a:pt x="1328727" y="163873"/>
                    <a:pt x="1225539" y="178161"/>
                    <a:pt x="1042977" y="179748"/>
                  </a:cubicBezTo>
                  <a:lnTo>
                    <a:pt x="385752" y="170223"/>
                  </a:lnTo>
                  <a:lnTo>
                    <a:pt x="0" y="157576"/>
                  </a:lnTo>
                  <a:lnTo>
                    <a:pt x="0" y="0"/>
                  </a:lnTo>
                  <a:close/>
                </a:path>
              </a:pathLst>
            </a:custGeom>
            <a:solidFill>
              <a:srgbClr val="CA4459"/>
            </a:solidFill>
            <a:ln w="3175">
              <a:solidFill>
                <a:srgbClr val="B075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p:nvPr/>
          </p:nvSpPr>
          <p:spPr>
            <a:xfrm flipV="1">
              <a:off x="4214822" y="4847995"/>
              <a:ext cx="4181675" cy="147882"/>
            </a:xfrm>
            <a:custGeom>
              <a:avLst/>
              <a:gdLst>
                <a:gd name="connsiteX0" fmla="*/ 319153 w 4181675"/>
                <a:gd name="connsiteY0" fmla="*/ 6 h 147882"/>
                <a:gd name="connsiteX1" fmla="*/ 404804 w 4181675"/>
                <a:gd name="connsiteY1" fmla="*/ 229 h 147882"/>
                <a:gd name="connsiteX2" fmla="*/ 828667 w 4181675"/>
                <a:gd name="connsiteY2" fmla="*/ 4992 h 147882"/>
                <a:gd name="connsiteX3" fmla="*/ 1181092 w 4181675"/>
                <a:gd name="connsiteY3" fmla="*/ 14517 h 147882"/>
                <a:gd name="connsiteX4" fmla="*/ 1785929 w 4181675"/>
                <a:gd name="connsiteY4" fmla="*/ 4992 h 147882"/>
                <a:gd name="connsiteX5" fmla="*/ 2328854 w 4181675"/>
                <a:gd name="connsiteY5" fmla="*/ 229 h 147882"/>
                <a:gd name="connsiteX6" fmla="*/ 2805104 w 4181675"/>
                <a:gd name="connsiteY6" fmla="*/ 229 h 147882"/>
                <a:gd name="connsiteX7" fmla="*/ 3186104 w 4181675"/>
                <a:gd name="connsiteY7" fmla="*/ 14517 h 147882"/>
                <a:gd name="connsiteX8" fmla="*/ 3562342 w 4181675"/>
                <a:gd name="connsiteY8" fmla="*/ 229 h 147882"/>
                <a:gd name="connsiteX9" fmla="*/ 3919529 w 4181675"/>
                <a:gd name="connsiteY9" fmla="*/ 9754 h 147882"/>
                <a:gd name="connsiteX10" fmla="*/ 4181467 w 4181675"/>
                <a:gd name="connsiteY10" fmla="*/ 4992 h 147882"/>
                <a:gd name="connsiteX11" fmla="*/ 4181675 w 4181675"/>
                <a:gd name="connsiteY11" fmla="*/ 4983 h 147882"/>
                <a:gd name="connsiteX12" fmla="*/ 4181675 w 4181675"/>
                <a:gd name="connsiteY12" fmla="*/ 134294 h 147882"/>
                <a:gd name="connsiteX13" fmla="*/ 4179978 w 4181675"/>
                <a:gd name="connsiteY13" fmla="*/ 134472 h 147882"/>
                <a:gd name="connsiteX14" fmla="*/ 4114792 w 4181675"/>
                <a:gd name="connsiteY14" fmla="*/ 128817 h 147882"/>
                <a:gd name="connsiteX15" fmla="*/ 3900479 w 4181675"/>
                <a:gd name="connsiteY15" fmla="*/ 95479 h 147882"/>
                <a:gd name="connsiteX16" fmla="*/ 3657592 w 4181675"/>
                <a:gd name="connsiteY16" fmla="*/ 124055 h 147882"/>
                <a:gd name="connsiteX17" fmla="*/ 3452804 w 4181675"/>
                <a:gd name="connsiteY17" fmla="*/ 124054 h 147882"/>
                <a:gd name="connsiteX18" fmla="*/ 3171817 w 4181675"/>
                <a:gd name="connsiteY18" fmla="*/ 95479 h 147882"/>
                <a:gd name="connsiteX19" fmla="*/ 2962267 w 4181675"/>
                <a:gd name="connsiteY19" fmla="*/ 114529 h 147882"/>
                <a:gd name="connsiteX20" fmla="*/ 2762242 w 4181675"/>
                <a:gd name="connsiteY20" fmla="*/ 133579 h 147882"/>
                <a:gd name="connsiteX21" fmla="*/ 2538405 w 4181675"/>
                <a:gd name="connsiteY21" fmla="*/ 100241 h 147882"/>
                <a:gd name="connsiteX22" fmla="*/ 2338379 w 4181675"/>
                <a:gd name="connsiteY22" fmla="*/ 109767 h 147882"/>
                <a:gd name="connsiteX23" fmla="*/ 2171692 w 4181675"/>
                <a:gd name="connsiteY23" fmla="*/ 147867 h 147882"/>
                <a:gd name="connsiteX24" fmla="*/ 1976430 w 4181675"/>
                <a:gd name="connsiteY24" fmla="*/ 105004 h 147882"/>
                <a:gd name="connsiteX25" fmla="*/ 1752592 w 4181675"/>
                <a:gd name="connsiteY25" fmla="*/ 147867 h 147882"/>
                <a:gd name="connsiteX26" fmla="*/ 1523992 w 4181675"/>
                <a:gd name="connsiteY26" fmla="*/ 100241 h 147882"/>
                <a:gd name="connsiteX27" fmla="*/ 1309679 w 4181675"/>
                <a:gd name="connsiteY27" fmla="*/ 147867 h 147882"/>
                <a:gd name="connsiteX28" fmla="*/ 1076317 w 4181675"/>
                <a:gd name="connsiteY28" fmla="*/ 100241 h 147882"/>
                <a:gd name="connsiteX29" fmla="*/ 900104 w 4181675"/>
                <a:gd name="connsiteY29" fmla="*/ 138342 h 147882"/>
                <a:gd name="connsiteX30" fmla="*/ 647692 w 4181675"/>
                <a:gd name="connsiteY30" fmla="*/ 95479 h 147882"/>
                <a:gd name="connsiteX31" fmla="*/ 442904 w 4181675"/>
                <a:gd name="connsiteY31" fmla="*/ 138341 h 147882"/>
                <a:gd name="connsiteX32" fmla="*/ 238116 w 4181675"/>
                <a:gd name="connsiteY32" fmla="*/ 100242 h 147882"/>
                <a:gd name="connsiteX33" fmla="*/ 80954 w 4181675"/>
                <a:gd name="connsiteY33" fmla="*/ 124054 h 147882"/>
                <a:gd name="connsiteX34" fmla="*/ 0 w 4181675"/>
                <a:gd name="connsiteY34" fmla="*/ 124920 h 147882"/>
                <a:gd name="connsiteX35" fmla="*/ 0 w 4181675"/>
                <a:gd name="connsiteY35" fmla="*/ 2454 h 147882"/>
                <a:gd name="connsiteX36" fmla="*/ 10707 w 4181675"/>
                <a:gd name="connsiteY36" fmla="*/ 2015 h 147882"/>
                <a:gd name="connsiteX37" fmla="*/ 109529 w 4181675"/>
                <a:gd name="connsiteY37" fmla="*/ 229 h 147882"/>
                <a:gd name="connsiteX38" fmla="*/ 319153 w 4181675"/>
                <a:gd name="connsiteY38" fmla="*/ 6 h 147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181675" h="147882">
                  <a:moveTo>
                    <a:pt x="319153" y="6"/>
                  </a:moveTo>
                  <a:cubicBezTo>
                    <a:pt x="346315" y="-19"/>
                    <a:pt x="374840" y="31"/>
                    <a:pt x="404804" y="229"/>
                  </a:cubicBezTo>
                  <a:lnTo>
                    <a:pt x="828667" y="4992"/>
                  </a:lnTo>
                  <a:cubicBezTo>
                    <a:pt x="958048" y="7373"/>
                    <a:pt x="1021548" y="14517"/>
                    <a:pt x="1181092" y="14517"/>
                  </a:cubicBezTo>
                  <a:cubicBezTo>
                    <a:pt x="1340636" y="14517"/>
                    <a:pt x="1785929" y="4992"/>
                    <a:pt x="1785929" y="4992"/>
                  </a:cubicBezTo>
                  <a:lnTo>
                    <a:pt x="2328854" y="229"/>
                  </a:lnTo>
                  <a:lnTo>
                    <a:pt x="2805104" y="229"/>
                  </a:lnTo>
                  <a:cubicBezTo>
                    <a:pt x="2947979" y="2610"/>
                    <a:pt x="3059898" y="14517"/>
                    <a:pt x="3186104" y="14517"/>
                  </a:cubicBezTo>
                  <a:cubicBezTo>
                    <a:pt x="3312310" y="14517"/>
                    <a:pt x="3440105" y="1023"/>
                    <a:pt x="3562342" y="229"/>
                  </a:cubicBezTo>
                  <a:cubicBezTo>
                    <a:pt x="3684579" y="-565"/>
                    <a:pt x="3816342" y="8960"/>
                    <a:pt x="3919529" y="9754"/>
                  </a:cubicBezTo>
                  <a:cubicBezTo>
                    <a:pt x="4022716" y="10548"/>
                    <a:pt x="4117173" y="5786"/>
                    <a:pt x="4181467" y="4992"/>
                  </a:cubicBezTo>
                  <a:lnTo>
                    <a:pt x="4181675" y="4983"/>
                  </a:lnTo>
                  <a:lnTo>
                    <a:pt x="4181675" y="134294"/>
                  </a:lnTo>
                  <a:lnTo>
                    <a:pt x="4179978" y="134472"/>
                  </a:lnTo>
                  <a:cubicBezTo>
                    <a:pt x="4162218" y="133976"/>
                    <a:pt x="4142573" y="131595"/>
                    <a:pt x="4114792" y="128817"/>
                  </a:cubicBezTo>
                  <a:cubicBezTo>
                    <a:pt x="4059230" y="123261"/>
                    <a:pt x="3976679" y="96273"/>
                    <a:pt x="3900479" y="95479"/>
                  </a:cubicBezTo>
                  <a:cubicBezTo>
                    <a:pt x="3824279" y="94685"/>
                    <a:pt x="3732205" y="119293"/>
                    <a:pt x="3657592" y="124055"/>
                  </a:cubicBezTo>
                  <a:cubicBezTo>
                    <a:pt x="3582980" y="128818"/>
                    <a:pt x="3533766" y="128817"/>
                    <a:pt x="3452804" y="124054"/>
                  </a:cubicBezTo>
                  <a:cubicBezTo>
                    <a:pt x="3371842" y="119291"/>
                    <a:pt x="3253573" y="97066"/>
                    <a:pt x="3171817" y="95479"/>
                  </a:cubicBezTo>
                  <a:cubicBezTo>
                    <a:pt x="3090061" y="93892"/>
                    <a:pt x="3030530" y="108179"/>
                    <a:pt x="2962267" y="114529"/>
                  </a:cubicBezTo>
                  <a:cubicBezTo>
                    <a:pt x="2894005" y="120879"/>
                    <a:pt x="2832886" y="135960"/>
                    <a:pt x="2762242" y="133579"/>
                  </a:cubicBezTo>
                  <a:cubicBezTo>
                    <a:pt x="2691598" y="131198"/>
                    <a:pt x="2609049" y="104210"/>
                    <a:pt x="2538405" y="100241"/>
                  </a:cubicBezTo>
                  <a:cubicBezTo>
                    <a:pt x="2467761" y="96272"/>
                    <a:pt x="2399498" y="101829"/>
                    <a:pt x="2338379" y="109767"/>
                  </a:cubicBezTo>
                  <a:cubicBezTo>
                    <a:pt x="2277260" y="117705"/>
                    <a:pt x="2232017" y="148661"/>
                    <a:pt x="2171692" y="147867"/>
                  </a:cubicBezTo>
                  <a:cubicBezTo>
                    <a:pt x="2111367" y="147073"/>
                    <a:pt x="2046280" y="105004"/>
                    <a:pt x="1976430" y="105004"/>
                  </a:cubicBezTo>
                  <a:cubicBezTo>
                    <a:pt x="1906580" y="105004"/>
                    <a:pt x="1827998" y="148661"/>
                    <a:pt x="1752592" y="147867"/>
                  </a:cubicBezTo>
                  <a:cubicBezTo>
                    <a:pt x="1677186" y="147073"/>
                    <a:pt x="1597811" y="100241"/>
                    <a:pt x="1523992" y="100241"/>
                  </a:cubicBezTo>
                  <a:cubicBezTo>
                    <a:pt x="1450173" y="100241"/>
                    <a:pt x="1384291" y="147867"/>
                    <a:pt x="1309679" y="147867"/>
                  </a:cubicBezTo>
                  <a:cubicBezTo>
                    <a:pt x="1235067" y="147867"/>
                    <a:pt x="1144579" y="101828"/>
                    <a:pt x="1076317" y="100241"/>
                  </a:cubicBezTo>
                  <a:cubicBezTo>
                    <a:pt x="1008055" y="98654"/>
                    <a:pt x="971541" y="139136"/>
                    <a:pt x="900104" y="138342"/>
                  </a:cubicBezTo>
                  <a:cubicBezTo>
                    <a:pt x="828667" y="137548"/>
                    <a:pt x="723892" y="95479"/>
                    <a:pt x="647692" y="95479"/>
                  </a:cubicBezTo>
                  <a:cubicBezTo>
                    <a:pt x="571492" y="95479"/>
                    <a:pt x="511167" y="137547"/>
                    <a:pt x="442904" y="138341"/>
                  </a:cubicBezTo>
                  <a:cubicBezTo>
                    <a:pt x="374641" y="139135"/>
                    <a:pt x="298441" y="102623"/>
                    <a:pt x="238116" y="100242"/>
                  </a:cubicBezTo>
                  <a:cubicBezTo>
                    <a:pt x="177791" y="97861"/>
                    <a:pt x="133341" y="122467"/>
                    <a:pt x="80954" y="124054"/>
                  </a:cubicBezTo>
                  <a:lnTo>
                    <a:pt x="0" y="124920"/>
                  </a:lnTo>
                  <a:lnTo>
                    <a:pt x="0" y="2454"/>
                  </a:lnTo>
                  <a:lnTo>
                    <a:pt x="10707" y="2015"/>
                  </a:lnTo>
                  <a:cubicBezTo>
                    <a:pt x="38290" y="824"/>
                    <a:pt x="70239" y="-168"/>
                    <a:pt x="109529" y="229"/>
                  </a:cubicBezTo>
                  <a:cubicBezTo>
                    <a:pt x="168465" y="825"/>
                    <a:pt x="237670" y="80"/>
                    <a:pt x="319153" y="6"/>
                  </a:cubicBezTo>
                  <a:close/>
                </a:path>
              </a:pathLst>
            </a:custGeom>
            <a:solidFill>
              <a:srgbClr val="FFB7A1"/>
            </a:solidFill>
            <a:ln w="3175">
              <a:solidFill>
                <a:srgbClr val="B0755C"/>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十角星 9"/>
            <p:cNvSpPr/>
            <p:nvPr/>
          </p:nvSpPr>
          <p:spPr>
            <a:xfrm>
              <a:off x="5249841" y="4736195"/>
              <a:ext cx="216000" cy="216000"/>
            </a:xfrm>
            <a:prstGeom prst="star10">
              <a:avLst/>
            </a:prstGeom>
            <a:blipFill>
              <a:blip r:embed="rId2"/>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nvSpPr>
          <p:spPr>
            <a:xfrm>
              <a:off x="4214825" y="4978485"/>
              <a:ext cx="4176000" cy="1296000"/>
            </a:xfrm>
            <a:prstGeom prst="rect">
              <a:avLst/>
            </a:prstGeom>
            <a:solidFill>
              <a:srgbClr val="FDED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a:grpSpLocks noChangeAspect="1"/>
            </p:cNvGrpSpPr>
            <p:nvPr/>
          </p:nvGrpSpPr>
          <p:grpSpPr>
            <a:xfrm rot="1150146" flipH="1">
              <a:off x="5749255" y="4449694"/>
              <a:ext cx="404379" cy="756000"/>
              <a:chOff x="7126413" y="1236032"/>
              <a:chExt cx="434732" cy="812735"/>
            </a:xfrm>
          </p:grpSpPr>
          <p:sp>
            <p:nvSpPr>
              <p:cNvPr id="177" name="任意多边形 176"/>
              <p:cNvSpPr/>
              <p:nvPr/>
            </p:nvSpPr>
            <p:spPr>
              <a:xfrm>
                <a:off x="7126413" y="1236032"/>
                <a:ext cx="434732" cy="812735"/>
              </a:xfrm>
              <a:custGeom>
                <a:avLst/>
                <a:gdLst>
                  <a:gd name="connsiteX0" fmla="*/ 216172 w 402586"/>
                  <a:gd name="connsiteY0" fmla="*/ 26935 h 808785"/>
                  <a:gd name="connsiteX1" fmla="*/ 320947 w 402586"/>
                  <a:gd name="connsiteY1" fmla="*/ 3123 h 808785"/>
                  <a:gd name="connsiteX2" fmla="*/ 399529 w 402586"/>
                  <a:gd name="connsiteY2" fmla="*/ 84085 h 808785"/>
                  <a:gd name="connsiteX3" fmla="*/ 378097 w 402586"/>
                  <a:gd name="connsiteY3" fmla="*/ 272204 h 808785"/>
                  <a:gd name="connsiteX4" fmla="*/ 299516 w 402586"/>
                  <a:gd name="connsiteY4" fmla="*/ 429366 h 808785"/>
                  <a:gd name="connsiteX5" fmla="*/ 247129 w 402586"/>
                  <a:gd name="connsiteY5" fmla="*/ 605579 h 808785"/>
                  <a:gd name="connsiteX6" fmla="*/ 175691 w 402586"/>
                  <a:gd name="connsiteY6" fmla="*/ 779410 h 808785"/>
                  <a:gd name="connsiteX7" fmla="*/ 85204 w 402586"/>
                  <a:gd name="connsiteY7" fmla="*/ 803223 h 808785"/>
                  <a:gd name="connsiteX8" fmla="*/ 6622 w 402586"/>
                  <a:gd name="connsiteY8" fmla="*/ 719879 h 808785"/>
                  <a:gd name="connsiteX9" fmla="*/ 11385 w 402586"/>
                  <a:gd name="connsiteY9" fmla="*/ 536523 h 808785"/>
                  <a:gd name="connsiteX10" fmla="*/ 68535 w 402586"/>
                  <a:gd name="connsiteY10" fmla="*/ 405554 h 808785"/>
                  <a:gd name="connsiteX11" fmla="*/ 142354 w 402586"/>
                  <a:gd name="connsiteY11" fmla="*/ 293635 h 808785"/>
                  <a:gd name="connsiteX12" fmla="*/ 182835 w 402586"/>
                  <a:gd name="connsiteY12" fmla="*/ 122185 h 808785"/>
                  <a:gd name="connsiteX13" fmla="*/ 216172 w 402586"/>
                  <a:gd name="connsiteY13" fmla="*/ 26935 h 808785"/>
                  <a:gd name="connsiteX0" fmla="*/ 216172 w 402586"/>
                  <a:gd name="connsiteY0" fmla="*/ 27905 h 809755"/>
                  <a:gd name="connsiteX1" fmla="*/ 235222 w 402586"/>
                  <a:gd name="connsiteY1" fmla="*/ 13618 h 809755"/>
                  <a:gd name="connsiteX2" fmla="*/ 320947 w 402586"/>
                  <a:gd name="connsiteY2" fmla="*/ 4093 h 809755"/>
                  <a:gd name="connsiteX3" fmla="*/ 399529 w 402586"/>
                  <a:gd name="connsiteY3" fmla="*/ 85055 h 809755"/>
                  <a:gd name="connsiteX4" fmla="*/ 378097 w 402586"/>
                  <a:gd name="connsiteY4" fmla="*/ 273174 h 809755"/>
                  <a:gd name="connsiteX5" fmla="*/ 299516 w 402586"/>
                  <a:gd name="connsiteY5" fmla="*/ 430336 h 809755"/>
                  <a:gd name="connsiteX6" fmla="*/ 247129 w 402586"/>
                  <a:gd name="connsiteY6" fmla="*/ 606549 h 809755"/>
                  <a:gd name="connsiteX7" fmla="*/ 175691 w 402586"/>
                  <a:gd name="connsiteY7" fmla="*/ 780380 h 809755"/>
                  <a:gd name="connsiteX8" fmla="*/ 85204 w 402586"/>
                  <a:gd name="connsiteY8" fmla="*/ 804193 h 809755"/>
                  <a:gd name="connsiteX9" fmla="*/ 6622 w 402586"/>
                  <a:gd name="connsiteY9" fmla="*/ 720849 h 809755"/>
                  <a:gd name="connsiteX10" fmla="*/ 11385 w 402586"/>
                  <a:gd name="connsiteY10" fmla="*/ 537493 h 809755"/>
                  <a:gd name="connsiteX11" fmla="*/ 68535 w 402586"/>
                  <a:gd name="connsiteY11" fmla="*/ 406524 h 809755"/>
                  <a:gd name="connsiteX12" fmla="*/ 142354 w 402586"/>
                  <a:gd name="connsiteY12" fmla="*/ 294605 h 809755"/>
                  <a:gd name="connsiteX13" fmla="*/ 182835 w 402586"/>
                  <a:gd name="connsiteY13" fmla="*/ 123155 h 809755"/>
                  <a:gd name="connsiteX14" fmla="*/ 216172 w 402586"/>
                  <a:gd name="connsiteY14" fmla="*/ 27905 h 809755"/>
                  <a:gd name="connsiteX0" fmla="*/ 216172 w 402586"/>
                  <a:gd name="connsiteY0" fmla="*/ 27905 h 809849"/>
                  <a:gd name="connsiteX1" fmla="*/ 235222 w 402586"/>
                  <a:gd name="connsiteY1" fmla="*/ 13618 h 809849"/>
                  <a:gd name="connsiteX2" fmla="*/ 320947 w 402586"/>
                  <a:gd name="connsiteY2" fmla="*/ 4093 h 809849"/>
                  <a:gd name="connsiteX3" fmla="*/ 399529 w 402586"/>
                  <a:gd name="connsiteY3" fmla="*/ 85055 h 809849"/>
                  <a:gd name="connsiteX4" fmla="*/ 378097 w 402586"/>
                  <a:gd name="connsiteY4" fmla="*/ 273174 h 809849"/>
                  <a:gd name="connsiteX5" fmla="*/ 299516 w 402586"/>
                  <a:gd name="connsiteY5" fmla="*/ 430336 h 809849"/>
                  <a:gd name="connsiteX6" fmla="*/ 256654 w 402586"/>
                  <a:gd name="connsiteY6" fmla="*/ 604168 h 809849"/>
                  <a:gd name="connsiteX7" fmla="*/ 175691 w 402586"/>
                  <a:gd name="connsiteY7" fmla="*/ 780380 h 809849"/>
                  <a:gd name="connsiteX8" fmla="*/ 85204 w 402586"/>
                  <a:gd name="connsiteY8" fmla="*/ 804193 h 809849"/>
                  <a:gd name="connsiteX9" fmla="*/ 6622 w 402586"/>
                  <a:gd name="connsiteY9" fmla="*/ 720849 h 809849"/>
                  <a:gd name="connsiteX10" fmla="*/ 11385 w 402586"/>
                  <a:gd name="connsiteY10" fmla="*/ 537493 h 809849"/>
                  <a:gd name="connsiteX11" fmla="*/ 68535 w 402586"/>
                  <a:gd name="connsiteY11" fmla="*/ 406524 h 809849"/>
                  <a:gd name="connsiteX12" fmla="*/ 142354 w 402586"/>
                  <a:gd name="connsiteY12" fmla="*/ 294605 h 809849"/>
                  <a:gd name="connsiteX13" fmla="*/ 182835 w 402586"/>
                  <a:gd name="connsiteY13" fmla="*/ 123155 h 809849"/>
                  <a:gd name="connsiteX14" fmla="*/ 216172 w 402586"/>
                  <a:gd name="connsiteY14" fmla="*/ 27905 h 809849"/>
                  <a:gd name="connsiteX0" fmla="*/ 216172 w 402586"/>
                  <a:gd name="connsiteY0" fmla="*/ 30792 h 812736"/>
                  <a:gd name="connsiteX1" fmla="*/ 254272 w 402586"/>
                  <a:gd name="connsiteY1" fmla="*/ 6980 h 812736"/>
                  <a:gd name="connsiteX2" fmla="*/ 320947 w 402586"/>
                  <a:gd name="connsiteY2" fmla="*/ 6980 h 812736"/>
                  <a:gd name="connsiteX3" fmla="*/ 399529 w 402586"/>
                  <a:gd name="connsiteY3" fmla="*/ 87942 h 812736"/>
                  <a:gd name="connsiteX4" fmla="*/ 378097 w 402586"/>
                  <a:gd name="connsiteY4" fmla="*/ 276061 h 812736"/>
                  <a:gd name="connsiteX5" fmla="*/ 299516 w 402586"/>
                  <a:gd name="connsiteY5" fmla="*/ 433223 h 812736"/>
                  <a:gd name="connsiteX6" fmla="*/ 256654 w 402586"/>
                  <a:gd name="connsiteY6" fmla="*/ 607055 h 812736"/>
                  <a:gd name="connsiteX7" fmla="*/ 175691 w 402586"/>
                  <a:gd name="connsiteY7" fmla="*/ 783267 h 812736"/>
                  <a:gd name="connsiteX8" fmla="*/ 85204 w 402586"/>
                  <a:gd name="connsiteY8" fmla="*/ 807080 h 812736"/>
                  <a:gd name="connsiteX9" fmla="*/ 6622 w 402586"/>
                  <a:gd name="connsiteY9" fmla="*/ 723736 h 812736"/>
                  <a:gd name="connsiteX10" fmla="*/ 11385 w 402586"/>
                  <a:gd name="connsiteY10" fmla="*/ 540380 h 812736"/>
                  <a:gd name="connsiteX11" fmla="*/ 68535 w 402586"/>
                  <a:gd name="connsiteY11" fmla="*/ 409411 h 812736"/>
                  <a:gd name="connsiteX12" fmla="*/ 142354 w 402586"/>
                  <a:gd name="connsiteY12" fmla="*/ 297492 h 812736"/>
                  <a:gd name="connsiteX13" fmla="*/ 182835 w 402586"/>
                  <a:gd name="connsiteY13" fmla="*/ 126042 h 812736"/>
                  <a:gd name="connsiteX14" fmla="*/ 216172 w 402586"/>
                  <a:gd name="connsiteY14" fmla="*/ 30792 h 812736"/>
                  <a:gd name="connsiteX0" fmla="*/ 211409 w 402586"/>
                  <a:gd name="connsiteY0" fmla="*/ 49842 h 812736"/>
                  <a:gd name="connsiteX1" fmla="*/ 254272 w 402586"/>
                  <a:gd name="connsiteY1" fmla="*/ 6980 h 812736"/>
                  <a:gd name="connsiteX2" fmla="*/ 320947 w 402586"/>
                  <a:gd name="connsiteY2" fmla="*/ 6980 h 812736"/>
                  <a:gd name="connsiteX3" fmla="*/ 399529 w 402586"/>
                  <a:gd name="connsiteY3" fmla="*/ 87942 h 812736"/>
                  <a:gd name="connsiteX4" fmla="*/ 378097 w 402586"/>
                  <a:gd name="connsiteY4" fmla="*/ 276061 h 812736"/>
                  <a:gd name="connsiteX5" fmla="*/ 299516 w 402586"/>
                  <a:gd name="connsiteY5" fmla="*/ 433223 h 812736"/>
                  <a:gd name="connsiteX6" fmla="*/ 256654 w 402586"/>
                  <a:gd name="connsiteY6" fmla="*/ 607055 h 812736"/>
                  <a:gd name="connsiteX7" fmla="*/ 175691 w 402586"/>
                  <a:gd name="connsiteY7" fmla="*/ 783267 h 812736"/>
                  <a:gd name="connsiteX8" fmla="*/ 85204 w 402586"/>
                  <a:gd name="connsiteY8" fmla="*/ 807080 h 812736"/>
                  <a:gd name="connsiteX9" fmla="*/ 6622 w 402586"/>
                  <a:gd name="connsiteY9" fmla="*/ 723736 h 812736"/>
                  <a:gd name="connsiteX10" fmla="*/ 11385 w 402586"/>
                  <a:gd name="connsiteY10" fmla="*/ 540380 h 812736"/>
                  <a:gd name="connsiteX11" fmla="*/ 68535 w 402586"/>
                  <a:gd name="connsiteY11" fmla="*/ 409411 h 812736"/>
                  <a:gd name="connsiteX12" fmla="*/ 142354 w 402586"/>
                  <a:gd name="connsiteY12" fmla="*/ 297492 h 812736"/>
                  <a:gd name="connsiteX13" fmla="*/ 182835 w 402586"/>
                  <a:gd name="connsiteY13" fmla="*/ 126042 h 812736"/>
                  <a:gd name="connsiteX14" fmla="*/ 211409 w 402586"/>
                  <a:gd name="connsiteY14" fmla="*/ 49842 h 812736"/>
                  <a:gd name="connsiteX0" fmla="*/ 229560 w 420737"/>
                  <a:gd name="connsiteY0" fmla="*/ 49842 h 812736"/>
                  <a:gd name="connsiteX1" fmla="*/ 272423 w 420737"/>
                  <a:gd name="connsiteY1" fmla="*/ 6980 h 812736"/>
                  <a:gd name="connsiteX2" fmla="*/ 339098 w 420737"/>
                  <a:gd name="connsiteY2" fmla="*/ 6980 h 812736"/>
                  <a:gd name="connsiteX3" fmla="*/ 417680 w 420737"/>
                  <a:gd name="connsiteY3" fmla="*/ 87942 h 812736"/>
                  <a:gd name="connsiteX4" fmla="*/ 396248 w 420737"/>
                  <a:gd name="connsiteY4" fmla="*/ 276061 h 812736"/>
                  <a:gd name="connsiteX5" fmla="*/ 317667 w 420737"/>
                  <a:gd name="connsiteY5" fmla="*/ 433223 h 812736"/>
                  <a:gd name="connsiteX6" fmla="*/ 274805 w 420737"/>
                  <a:gd name="connsiteY6" fmla="*/ 607055 h 812736"/>
                  <a:gd name="connsiteX7" fmla="*/ 193842 w 420737"/>
                  <a:gd name="connsiteY7" fmla="*/ 783267 h 812736"/>
                  <a:gd name="connsiteX8" fmla="*/ 103355 w 420737"/>
                  <a:gd name="connsiteY8" fmla="*/ 807080 h 812736"/>
                  <a:gd name="connsiteX9" fmla="*/ 3342 w 420737"/>
                  <a:gd name="connsiteY9" fmla="*/ 723736 h 812736"/>
                  <a:gd name="connsiteX10" fmla="*/ 29536 w 420737"/>
                  <a:gd name="connsiteY10" fmla="*/ 540380 h 812736"/>
                  <a:gd name="connsiteX11" fmla="*/ 86686 w 420737"/>
                  <a:gd name="connsiteY11" fmla="*/ 409411 h 812736"/>
                  <a:gd name="connsiteX12" fmla="*/ 160505 w 420737"/>
                  <a:gd name="connsiteY12" fmla="*/ 297492 h 812736"/>
                  <a:gd name="connsiteX13" fmla="*/ 200986 w 420737"/>
                  <a:gd name="connsiteY13" fmla="*/ 126042 h 812736"/>
                  <a:gd name="connsiteX14" fmla="*/ 229560 w 420737"/>
                  <a:gd name="connsiteY14" fmla="*/ 49842 h 812736"/>
                  <a:gd name="connsiteX0" fmla="*/ 233544 w 424721"/>
                  <a:gd name="connsiteY0" fmla="*/ 49842 h 812736"/>
                  <a:gd name="connsiteX1" fmla="*/ 276407 w 424721"/>
                  <a:gd name="connsiteY1" fmla="*/ 6980 h 812736"/>
                  <a:gd name="connsiteX2" fmla="*/ 343082 w 424721"/>
                  <a:gd name="connsiteY2" fmla="*/ 6980 h 812736"/>
                  <a:gd name="connsiteX3" fmla="*/ 421664 w 424721"/>
                  <a:gd name="connsiteY3" fmla="*/ 87942 h 812736"/>
                  <a:gd name="connsiteX4" fmla="*/ 400232 w 424721"/>
                  <a:gd name="connsiteY4" fmla="*/ 276061 h 812736"/>
                  <a:gd name="connsiteX5" fmla="*/ 321651 w 424721"/>
                  <a:gd name="connsiteY5" fmla="*/ 433223 h 812736"/>
                  <a:gd name="connsiteX6" fmla="*/ 278789 w 424721"/>
                  <a:gd name="connsiteY6" fmla="*/ 607055 h 812736"/>
                  <a:gd name="connsiteX7" fmla="*/ 197826 w 424721"/>
                  <a:gd name="connsiteY7" fmla="*/ 783267 h 812736"/>
                  <a:gd name="connsiteX8" fmla="*/ 107339 w 424721"/>
                  <a:gd name="connsiteY8" fmla="*/ 807080 h 812736"/>
                  <a:gd name="connsiteX9" fmla="*/ 7326 w 424721"/>
                  <a:gd name="connsiteY9" fmla="*/ 723736 h 812736"/>
                  <a:gd name="connsiteX10" fmla="*/ 16851 w 424721"/>
                  <a:gd name="connsiteY10" fmla="*/ 535617 h 812736"/>
                  <a:gd name="connsiteX11" fmla="*/ 90670 w 424721"/>
                  <a:gd name="connsiteY11" fmla="*/ 409411 h 812736"/>
                  <a:gd name="connsiteX12" fmla="*/ 164489 w 424721"/>
                  <a:gd name="connsiteY12" fmla="*/ 297492 h 812736"/>
                  <a:gd name="connsiteX13" fmla="*/ 204970 w 424721"/>
                  <a:gd name="connsiteY13" fmla="*/ 126042 h 812736"/>
                  <a:gd name="connsiteX14" fmla="*/ 233544 w 424721"/>
                  <a:gd name="connsiteY14" fmla="*/ 49842 h 812736"/>
                  <a:gd name="connsiteX0" fmla="*/ 231431 w 422608"/>
                  <a:gd name="connsiteY0" fmla="*/ 49842 h 812735"/>
                  <a:gd name="connsiteX1" fmla="*/ 274294 w 422608"/>
                  <a:gd name="connsiteY1" fmla="*/ 6980 h 812735"/>
                  <a:gd name="connsiteX2" fmla="*/ 340969 w 422608"/>
                  <a:gd name="connsiteY2" fmla="*/ 6980 h 812735"/>
                  <a:gd name="connsiteX3" fmla="*/ 419551 w 422608"/>
                  <a:gd name="connsiteY3" fmla="*/ 87942 h 812735"/>
                  <a:gd name="connsiteX4" fmla="*/ 398119 w 422608"/>
                  <a:gd name="connsiteY4" fmla="*/ 276061 h 812735"/>
                  <a:gd name="connsiteX5" fmla="*/ 319538 w 422608"/>
                  <a:gd name="connsiteY5" fmla="*/ 433223 h 812735"/>
                  <a:gd name="connsiteX6" fmla="*/ 276676 w 422608"/>
                  <a:gd name="connsiteY6" fmla="*/ 607055 h 812735"/>
                  <a:gd name="connsiteX7" fmla="*/ 195713 w 422608"/>
                  <a:gd name="connsiteY7" fmla="*/ 783267 h 812735"/>
                  <a:gd name="connsiteX8" fmla="*/ 76651 w 422608"/>
                  <a:gd name="connsiteY8" fmla="*/ 807080 h 812735"/>
                  <a:gd name="connsiteX9" fmla="*/ 5213 w 422608"/>
                  <a:gd name="connsiteY9" fmla="*/ 723736 h 812735"/>
                  <a:gd name="connsiteX10" fmla="*/ 14738 w 422608"/>
                  <a:gd name="connsiteY10" fmla="*/ 535617 h 812735"/>
                  <a:gd name="connsiteX11" fmla="*/ 88557 w 422608"/>
                  <a:gd name="connsiteY11" fmla="*/ 409411 h 812735"/>
                  <a:gd name="connsiteX12" fmla="*/ 162376 w 422608"/>
                  <a:gd name="connsiteY12" fmla="*/ 297492 h 812735"/>
                  <a:gd name="connsiteX13" fmla="*/ 202857 w 422608"/>
                  <a:gd name="connsiteY13" fmla="*/ 126042 h 812735"/>
                  <a:gd name="connsiteX14" fmla="*/ 231431 w 422608"/>
                  <a:gd name="connsiteY14" fmla="*/ 49842 h 812735"/>
                  <a:gd name="connsiteX0" fmla="*/ 243555 w 434732"/>
                  <a:gd name="connsiteY0" fmla="*/ 49842 h 812735"/>
                  <a:gd name="connsiteX1" fmla="*/ 286418 w 434732"/>
                  <a:gd name="connsiteY1" fmla="*/ 6980 h 812735"/>
                  <a:gd name="connsiteX2" fmla="*/ 353093 w 434732"/>
                  <a:gd name="connsiteY2" fmla="*/ 6980 h 812735"/>
                  <a:gd name="connsiteX3" fmla="*/ 431675 w 434732"/>
                  <a:gd name="connsiteY3" fmla="*/ 87942 h 812735"/>
                  <a:gd name="connsiteX4" fmla="*/ 410243 w 434732"/>
                  <a:gd name="connsiteY4" fmla="*/ 276061 h 812735"/>
                  <a:gd name="connsiteX5" fmla="*/ 331662 w 434732"/>
                  <a:gd name="connsiteY5" fmla="*/ 433223 h 812735"/>
                  <a:gd name="connsiteX6" fmla="*/ 288800 w 434732"/>
                  <a:gd name="connsiteY6" fmla="*/ 607055 h 812735"/>
                  <a:gd name="connsiteX7" fmla="*/ 207837 w 434732"/>
                  <a:gd name="connsiteY7" fmla="*/ 783267 h 812735"/>
                  <a:gd name="connsiteX8" fmla="*/ 88775 w 434732"/>
                  <a:gd name="connsiteY8" fmla="*/ 807080 h 812735"/>
                  <a:gd name="connsiteX9" fmla="*/ 3050 w 434732"/>
                  <a:gd name="connsiteY9" fmla="*/ 723736 h 812735"/>
                  <a:gd name="connsiteX10" fmla="*/ 26862 w 434732"/>
                  <a:gd name="connsiteY10" fmla="*/ 535617 h 812735"/>
                  <a:gd name="connsiteX11" fmla="*/ 100681 w 434732"/>
                  <a:gd name="connsiteY11" fmla="*/ 409411 h 812735"/>
                  <a:gd name="connsiteX12" fmla="*/ 174500 w 434732"/>
                  <a:gd name="connsiteY12" fmla="*/ 297492 h 812735"/>
                  <a:gd name="connsiteX13" fmla="*/ 214981 w 434732"/>
                  <a:gd name="connsiteY13" fmla="*/ 126042 h 812735"/>
                  <a:gd name="connsiteX14" fmla="*/ 243555 w 434732"/>
                  <a:gd name="connsiteY14" fmla="*/ 49842 h 8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732" h="812735">
                    <a:moveTo>
                      <a:pt x="243555" y="49842"/>
                    </a:moveTo>
                    <a:cubicBezTo>
                      <a:pt x="255461" y="29998"/>
                      <a:pt x="268955" y="10949"/>
                      <a:pt x="286418" y="6980"/>
                    </a:cubicBezTo>
                    <a:cubicBezTo>
                      <a:pt x="303881" y="3011"/>
                      <a:pt x="328884" y="-6514"/>
                      <a:pt x="353093" y="6980"/>
                    </a:cubicBezTo>
                    <a:cubicBezTo>
                      <a:pt x="377302" y="20474"/>
                      <a:pt x="422150" y="43095"/>
                      <a:pt x="431675" y="87942"/>
                    </a:cubicBezTo>
                    <a:cubicBezTo>
                      <a:pt x="441200" y="132789"/>
                      <a:pt x="426912" y="218514"/>
                      <a:pt x="410243" y="276061"/>
                    </a:cubicBezTo>
                    <a:cubicBezTo>
                      <a:pt x="393574" y="333608"/>
                      <a:pt x="351902" y="378057"/>
                      <a:pt x="331662" y="433223"/>
                    </a:cubicBezTo>
                    <a:cubicBezTo>
                      <a:pt x="311422" y="488389"/>
                      <a:pt x="309437" y="548714"/>
                      <a:pt x="288800" y="607055"/>
                    </a:cubicBezTo>
                    <a:cubicBezTo>
                      <a:pt x="268163" y="665396"/>
                      <a:pt x="241174" y="749930"/>
                      <a:pt x="207837" y="783267"/>
                    </a:cubicBezTo>
                    <a:cubicBezTo>
                      <a:pt x="174500" y="816604"/>
                      <a:pt x="122906" y="817002"/>
                      <a:pt x="88775" y="807080"/>
                    </a:cubicBezTo>
                    <a:cubicBezTo>
                      <a:pt x="54644" y="797158"/>
                      <a:pt x="13369" y="768980"/>
                      <a:pt x="3050" y="723736"/>
                    </a:cubicBezTo>
                    <a:cubicBezTo>
                      <a:pt x="-7269" y="678492"/>
                      <a:pt x="10590" y="588005"/>
                      <a:pt x="26862" y="535617"/>
                    </a:cubicBezTo>
                    <a:cubicBezTo>
                      <a:pt x="43134" y="483230"/>
                      <a:pt x="76075" y="449098"/>
                      <a:pt x="100681" y="409411"/>
                    </a:cubicBezTo>
                    <a:cubicBezTo>
                      <a:pt x="125287" y="369724"/>
                      <a:pt x="155450" y="344720"/>
                      <a:pt x="174500" y="297492"/>
                    </a:cubicBezTo>
                    <a:cubicBezTo>
                      <a:pt x="193550" y="250264"/>
                      <a:pt x="203472" y="167317"/>
                      <a:pt x="214981" y="126042"/>
                    </a:cubicBezTo>
                    <a:cubicBezTo>
                      <a:pt x="226490" y="84767"/>
                      <a:pt x="231649" y="69686"/>
                      <a:pt x="243555" y="49842"/>
                    </a:cubicBezTo>
                    <a:close/>
                  </a:path>
                </a:pathLst>
              </a:custGeom>
              <a:gradFill flip="none" rotWithShape="1">
                <a:gsLst>
                  <a:gs pos="0">
                    <a:srgbClr val="E71C4A"/>
                  </a:gs>
                  <a:gs pos="50000">
                    <a:srgbClr val="F6778A"/>
                  </a:gs>
                  <a:gs pos="100000">
                    <a:srgbClr val="FF0000">
                      <a:tint val="23500"/>
                      <a:satMod val="160000"/>
                    </a:srgbClr>
                  </a:gs>
                </a:gsLst>
                <a:lin ang="16200000" scaled="1"/>
                <a:tileRect/>
              </a:gradFill>
              <a:ln w="3175">
                <a:solidFill>
                  <a:srgbClr val="AD09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177"/>
              <p:cNvSpPr/>
              <p:nvPr/>
            </p:nvSpPr>
            <p:spPr>
              <a:xfrm>
                <a:off x="7345623" y="1264023"/>
                <a:ext cx="187000" cy="438507"/>
              </a:xfrm>
              <a:custGeom>
                <a:avLst/>
                <a:gdLst>
                  <a:gd name="connsiteX0" fmla="*/ 138646 w 187000"/>
                  <a:gd name="connsiteY0" fmla="*/ 5183 h 438507"/>
                  <a:gd name="connsiteX1" fmla="*/ 186271 w 187000"/>
                  <a:gd name="connsiteY1" fmla="*/ 69477 h 438507"/>
                  <a:gd name="connsiteX2" fmla="*/ 164840 w 187000"/>
                  <a:gd name="connsiteY2" fmla="*/ 205208 h 438507"/>
                  <a:gd name="connsiteX3" fmla="*/ 129121 w 187000"/>
                  <a:gd name="connsiteY3" fmla="*/ 302840 h 438507"/>
                  <a:gd name="connsiteX4" fmla="*/ 74352 w 187000"/>
                  <a:gd name="connsiteY4" fmla="*/ 398090 h 438507"/>
                  <a:gd name="connsiteX5" fmla="*/ 24346 w 187000"/>
                  <a:gd name="connsiteY5" fmla="*/ 436190 h 438507"/>
                  <a:gd name="connsiteX6" fmla="*/ 533 w 187000"/>
                  <a:gd name="connsiteY6" fmla="*/ 336177 h 438507"/>
                  <a:gd name="connsiteX7" fmla="*/ 45777 w 187000"/>
                  <a:gd name="connsiteY7" fmla="*/ 224258 h 438507"/>
                  <a:gd name="connsiteX8" fmla="*/ 43396 w 187000"/>
                  <a:gd name="connsiteY8" fmla="*/ 102815 h 438507"/>
                  <a:gd name="connsiteX9" fmla="*/ 64827 w 187000"/>
                  <a:gd name="connsiteY9" fmla="*/ 14708 h 438507"/>
                  <a:gd name="connsiteX10" fmla="*/ 138646 w 187000"/>
                  <a:gd name="connsiteY10" fmla="*/ 5183 h 4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000" h="438507">
                    <a:moveTo>
                      <a:pt x="138646" y="5183"/>
                    </a:moveTo>
                    <a:cubicBezTo>
                      <a:pt x="158887" y="14311"/>
                      <a:pt x="181905" y="36140"/>
                      <a:pt x="186271" y="69477"/>
                    </a:cubicBezTo>
                    <a:cubicBezTo>
                      <a:pt x="190637" y="102814"/>
                      <a:pt x="174365" y="166314"/>
                      <a:pt x="164840" y="205208"/>
                    </a:cubicBezTo>
                    <a:cubicBezTo>
                      <a:pt x="155315" y="244102"/>
                      <a:pt x="144202" y="270693"/>
                      <a:pt x="129121" y="302840"/>
                    </a:cubicBezTo>
                    <a:cubicBezTo>
                      <a:pt x="114040" y="334987"/>
                      <a:pt x="91814" y="375865"/>
                      <a:pt x="74352" y="398090"/>
                    </a:cubicBezTo>
                    <a:cubicBezTo>
                      <a:pt x="56890" y="420315"/>
                      <a:pt x="36649" y="446509"/>
                      <a:pt x="24346" y="436190"/>
                    </a:cubicBezTo>
                    <a:cubicBezTo>
                      <a:pt x="12043" y="425871"/>
                      <a:pt x="-3039" y="371499"/>
                      <a:pt x="533" y="336177"/>
                    </a:cubicBezTo>
                    <a:cubicBezTo>
                      <a:pt x="4105" y="300855"/>
                      <a:pt x="38633" y="263152"/>
                      <a:pt x="45777" y="224258"/>
                    </a:cubicBezTo>
                    <a:cubicBezTo>
                      <a:pt x="52921" y="185364"/>
                      <a:pt x="40221" y="137740"/>
                      <a:pt x="43396" y="102815"/>
                    </a:cubicBezTo>
                    <a:cubicBezTo>
                      <a:pt x="46571" y="67890"/>
                      <a:pt x="50539" y="30583"/>
                      <a:pt x="64827" y="14708"/>
                    </a:cubicBezTo>
                    <a:cubicBezTo>
                      <a:pt x="79114" y="-1167"/>
                      <a:pt x="118405" y="-3945"/>
                      <a:pt x="138646" y="518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178"/>
              <p:cNvSpPr/>
              <p:nvPr/>
            </p:nvSpPr>
            <p:spPr>
              <a:xfrm>
                <a:off x="7176338" y="1764041"/>
                <a:ext cx="198696" cy="251685"/>
              </a:xfrm>
              <a:custGeom>
                <a:avLst/>
                <a:gdLst>
                  <a:gd name="connsiteX0" fmla="*/ 4947 w 168576"/>
                  <a:gd name="connsiteY0" fmla="*/ 173232 h 207823"/>
                  <a:gd name="connsiteX1" fmla="*/ 81147 w 168576"/>
                  <a:gd name="connsiteY1" fmla="*/ 206570 h 207823"/>
                  <a:gd name="connsiteX2" fmla="*/ 154966 w 168576"/>
                  <a:gd name="connsiteY2" fmla="*/ 132751 h 207823"/>
                  <a:gd name="connsiteX3" fmla="*/ 166872 w 168576"/>
                  <a:gd name="connsiteY3" fmla="*/ 20832 h 207823"/>
                  <a:gd name="connsiteX4" fmla="*/ 133534 w 168576"/>
                  <a:gd name="connsiteY4" fmla="*/ 1782 h 207823"/>
                  <a:gd name="connsiteX5" fmla="*/ 93053 w 168576"/>
                  <a:gd name="connsiteY5" fmla="*/ 44645 h 207823"/>
                  <a:gd name="connsiteX6" fmla="*/ 16853 w 168576"/>
                  <a:gd name="connsiteY6" fmla="*/ 97032 h 207823"/>
                  <a:gd name="connsiteX7" fmla="*/ 4947 w 168576"/>
                  <a:gd name="connsiteY7" fmla="*/ 173232 h 207823"/>
                  <a:gd name="connsiteX0" fmla="*/ 4947 w 168576"/>
                  <a:gd name="connsiteY0" fmla="*/ 207514 h 242105"/>
                  <a:gd name="connsiteX1" fmla="*/ 81147 w 168576"/>
                  <a:gd name="connsiteY1" fmla="*/ 240852 h 242105"/>
                  <a:gd name="connsiteX2" fmla="*/ 154966 w 168576"/>
                  <a:gd name="connsiteY2" fmla="*/ 167033 h 242105"/>
                  <a:gd name="connsiteX3" fmla="*/ 166872 w 168576"/>
                  <a:gd name="connsiteY3" fmla="*/ 55114 h 242105"/>
                  <a:gd name="connsiteX4" fmla="*/ 133534 w 168576"/>
                  <a:gd name="connsiteY4" fmla="*/ 345 h 242105"/>
                  <a:gd name="connsiteX5" fmla="*/ 93053 w 168576"/>
                  <a:gd name="connsiteY5" fmla="*/ 78927 h 242105"/>
                  <a:gd name="connsiteX6" fmla="*/ 16853 w 168576"/>
                  <a:gd name="connsiteY6" fmla="*/ 131314 h 242105"/>
                  <a:gd name="connsiteX7" fmla="*/ 4947 w 168576"/>
                  <a:gd name="connsiteY7" fmla="*/ 207514 h 242105"/>
                  <a:gd name="connsiteX0" fmla="*/ 4947 w 184069"/>
                  <a:gd name="connsiteY0" fmla="*/ 209671 h 244262"/>
                  <a:gd name="connsiteX1" fmla="*/ 81147 w 184069"/>
                  <a:gd name="connsiteY1" fmla="*/ 243009 h 244262"/>
                  <a:gd name="connsiteX2" fmla="*/ 154966 w 184069"/>
                  <a:gd name="connsiteY2" fmla="*/ 169190 h 244262"/>
                  <a:gd name="connsiteX3" fmla="*/ 183541 w 184069"/>
                  <a:gd name="connsiteY3" fmla="*/ 33459 h 244262"/>
                  <a:gd name="connsiteX4" fmla="*/ 133534 w 184069"/>
                  <a:gd name="connsiteY4" fmla="*/ 2502 h 244262"/>
                  <a:gd name="connsiteX5" fmla="*/ 93053 w 184069"/>
                  <a:gd name="connsiteY5" fmla="*/ 81084 h 244262"/>
                  <a:gd name="connsiteX6" fmla="*/ 16853 w 184069"/>
                  <a:gd name="connsiteY6" fmla="*/ 133471 h 244262"/>
                  <a:gd name="connsiteX7" fmla="*/ 4947 w 184069"/>
                  <a:gd name="connsiteY7" fmla="*/ 209671 h 244262"/>
                  <a:gd name="connsiteX0" fmla="*/ 4947 w 200511"/>
                  <a:gd name="connsiteY0" fmla="*/ 217158 h 251749"/>
                  <a:gd name="connsiteX1" fmla="*/ 81147 w 200511"/>
                  <a:gd name="connsiteY1" fmla="*/ 250496 h 251749"/>
                  <a:gd name="connsiteX2" fmla="*/ 154966 w 200511"/>
                  <a:gd name="connsiteY2" fmla="*/ 176677 h 251749"/>
                  <a:gd name="connsiteX3" fmla="*/ 200210 w 200511"/>
                  <a:gd name="connsiteY3" fmla="*/ 19515 h 251749"/>
                  <a:gd name="connsiteX4" fmla="*/ 133534 w 200511"/>
                  <a:gd name="connsiteY4" fmla="*/ 9989 h 251749"/>
                  <a:gd name="connsiteX5" fmla="*/ 93053 w 200511"/>
                  <a:gd name="connsiteY5" fmla="*/ 88571 h 251749"/>
                  <a:gd name="connsiteX6" fmla="*/ 16853 w 200511"/>
                  <a:gd name="connsiteY6" fmla="*/ 140958 h 251749"/>
                  <a:gd name="connsiteX7" fmla="*/ 4947 w 200511"/>
                  <a:gd name="connsiteY7" fmla="*/ 217158 h 251749"/>
                  <a:gd name="connsiteX0" fmla="*/ 3132 w 198696"/>
                  <a:gd name="connsiteY0" fmla="*/ 217158 h 251685"/>
                  <a:gd name="connsiteX1" fmla="*/ 79332 w 198696"/>
                  <a:gd name="connsiteY1" fmla="*/ 250496 h 251685"/>
                  <a:gd name="connsiteX2" fmla="*/ 153151 w 198696"/>
                  <a:gd name="connsiteY2" fmla="*/ 176677 h 251685"/>
                  <a:gd name="connsiteX3" fmla="*/ 198395 w 198696"/>
                  <a:gd name="connsiteY3" fmla="*/ 19515 h 251685"/>
                  <a:gd name="connsiteX4" fmla="*/ 131719 w 198696"/>
                  <a:gd name="connsiteY4" fmla="*/ 9989 h 251685"/>
                  <a:gd name="connsiteX5" fmla="*/ 91238 w 198696"/>
                  <a:gd name="connsiteY5" fmla="*/ 88571 h 251685"/>
                  <a:gd name="connsiteX6" fmla="*/ 22182 w 198696"/>
                  <a:gd name="connsiteY6" fmla="*/ 150483 h 251685"/>
                  <a:gd name="connsiteX7" fmla="*/ 3132 w 198696"/>
                  <a:gd name="connsiteY7" fmla="*/ 217158 h 25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696" h="251685">
                    <a:moveTo>
                      <a:pt x="3132" y="217158"/>
                    </a:moveTo>
                    <a:cubicBezTo>
                      <a:pt x="12657" y="233827"/>
                      <a:pt x="54329" y="257243"/>
                      <a:pt x="79332" y="250496"/>
                    </a:cubicBezTo>
                    <a:cubicBezTo>
                      <a:pt x="104335" y="243749"/>
                      <a:pt x="133307" y="215174"/>
                      <a:pt x="153151" y="176677"/>
                    </a:cubicBezTo>
                    <a:cubicBezTo>
                      <a:pt x="172995" y="138180"/>
                      <a:pt x="201967" y="47296"/>
                      <a:pt x="198395" y="19515"/>
                    </a:cubicBezTo>
                    <a:cubicBezTo>
                      <a:pt x="194823" y="-8266"/>
                      <a:pt x="149578" y="-1520"/>
                      <a:pt x="131719" y="9989"/>
                    </a:cubicBezTo>
                    <a:cubicBezTo>
                      <a:pt x="113860" y="21498"/>
                      <a:pt x="110685" y="72696"/>
                      <a:pt x="91238" y="88571"/>
                    </a:cubicBezTo>
                    <a:cubicBezTo>
                      <a:pt x="71791" y="104446"/>
                      <a:pt x="36866" y="131036"/>
                      <a:pt x="22182" y="150483"/>
                    </a:cubicBezTo>
                    <a:cubicBezTo>
                      <a:pt x="7498" y="169930"/>
                      <a:pt x="-6393" y="200489"/>
                      <a:pt x="3132" y="217158"/>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十角星 12"/>
            <p:cNvSpPr/>
            <p:nvPr/>
          </p:nvSpPr>
          <p:spPr>
            <a:xfrm>
              <a:off x="6016746" y="5102910"/>
              <a:ext cx="216000" cy="216000"/>
            </a:xfrm>
            <a:prstGeom prst="star10">
              <a:avLst/>
            </a:prstGeom>
            <a:blipFill>
              <a:blip r:embed="rId2"/>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十角星 13"/>
            <p:cNvSpPr/>
            <p:nvPr/>
          </p:nvSpPr>
          <p:spPr>
            <a:xfrm>
              <a:off x="5655299" y="5022680"/>
              <a:ext cx="216000" cy="216000"/>
            </a:xfrm>
            <a:prstGeom prst="star10">
              <a:avLst/>
            </a:prstGeom>
            <a:blipFill>
              <a:blip r:embed="rId2"/>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十角星 14"/>
            <p:cNvSpPr/>
            <p:nvPr/>
          </p:nvSpPr>
          <p:spPr>
            <a:xfrm>
              <a:off x="5296622" y="4603577"/>
              <a:ext cx="216000" cy="216000"/>
            </a:xfrm>
            <a:prstGeom prst="star10">
              <a:avLst/>
            </a:prstGeom>
            <a:blipFill>
              <a:blip r:embed="rId2"/>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218"/>
            <p:cNvSpPr/>
            <p:nvPr/>
          </p:nvSpPr>
          <p:spPr>
            <a:xfrm>
              <a:off x="4218206" y="1433510"/>
              <a:ext cx="4176000" cy="1512000"/>
            </a:xfrm>
            <a:custGeom>
              <a:avLst/>
              <a:gdLst>
                <a:gd name="connsiteX0" fmla="*/ 0 w 4176000"/>
                <a:gd name="connsiteY0" fmla="*/ 0 h 1274447"/>
                <a:gd name="connsiteX1" fmla="*/ 4176000 w 4176000"/>
                <a:gd name="connsiteY1" fmla="*/ 0 h 1274447"/>
                <a:gd name="connsiteX2" fmla="*/ 4176000 w 4176000"/>
                <a:gd name="connsiteY2" fmla="*/ 1274447 h 1274447"/>
                <a:gd name="connsiteX3" fmla="*/ 0 w 4176000"/>
                <a:gd name="connsiteY3" fmla="*/ 1274447 h 1274447"/>
                <a:gd name="connsiteX4" fmla="*/ 0 w 4176000"/>
                <a:gd name="connsiteY4" fmla="*/ 0 h 1274447"/>
                <a:gd name="connsiteX0" fmla="*/ 0 w 4176000"/>
                <a:gd name="connsiteY0" fmla="*/ 211956 h 1486403"/>
                <a:gd name="connsiteX1" fmla="*/ 2125444 w 4176000"/>
                <a:gd name="connsiteY1" fmla="*/ 2 h 1486403"/>
                <a:gd name="connsiteX2" fmla="*/ 4176000 w 4176000"/>
                <a:gd name="connsiteY2" fmla="*/ 211956 h 1486403"/>
                <a:gd name="connsiteX3" fmla="*/ 4176000 w 4176000"/>
                <a:gd name="connsiteY3" fmla="*/ 1486403 h 1486403"/>
                <a:gd name="connsiteX4" fmla="*/ 0 w 4176000"/>
                <a:gd name="connsiteY4" fmla="*/ 1486403 h 1486403"/>
                <a:gd name="connsiteX5" fmla="*/ 0 w 4176000"/>
                <a:gd name="connsiteY5" fmla="*/ 211956 h 148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000" h="1486403">
                  <a:moveTo>
                    <a:pt x="0" y="211956"/>
                  </a:moveTo>
                  <a:cubicBezTo>
                    <a:pt x="678319" y="212742"/>
                    <a:pt x="1447125" y="-784"/>
                    <a:pt x="2125444" y="2"/>
                  </a:cubicBezTo>
                  <a:lnTo>
                    <a:pt x="4176000" y="211956"/>
                  </a:lnTo>
                  <a:lnTo>
                    <a:pt x="4176000" y="1486403"/>
                  </a:lnTo>
                  <a:lnTo>
                    <a:pt x="0" y="1486403"/>
                  </a:lnTo>
                  <a:lnTo>
                    <a:pt x="0" y="211956"/>
                  </a:lnTo>
                  <a:close/>
                </a:path>
              </a:pathLst>
            </a:custGeom>
            <a:solidFill>
              <a:srgbClr val="FDED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 name="组合 16"/>
            <p:cNvGrpSpPr>
              <a:grpSpLocks noChangeAspect="1"/>
            </p:cNvGrpSpPr>
            <p:nvPr/>
          </p:nvGrpSpPr>
          <p:grpSpPr>
            <a:xfrm rot="20186945">
              <a:off x="5839668" y="817167"/>
              <a:ext cx="690634" cy="684000"/>
              <a:chOff x="6788929" y="3582789"/>
              <a:chExt cx="1126398" cy="1115611"/>
            </a:xfrm>
            <a:effectLst>
              <a:outerShdw blurRad="50800" dist="38100" dir="2700000" algn="tl" rotWithShape="0">
                <a:prstClr val="black">
                  <a:alpha val="40000"/>
                </a:prstClr>
              </a:outerShdw>
            </a:effectLst>
          </p:grpSpPr>
          <p:sp>
            <p:nvSpPr>
              <p:cNvPr id="173" name="任意多边形 172"/>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173"/>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174"/>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175"/>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a:grpSpLocks noChangeAspect="1"/>
            </p:cNvGrpSpPr>
            <p:nvPr/>
          </p:nvGrpSpPr>
          <p:grpSpPr>
            <a:xfrm rot="7336579" flipH="1">
              <a:off x="6688474" y="1434318"/>
              <a:ext cx="404379" cy="756000"/>
              <a:chOff x="7126413" y="1236032"/>
              <a:chExt cx="434732" cy="812735"/>
            </a:xfrm>
          </p:grpSpPr>
          <p:sp>
            <p:nvSpPr>
              <p:cNvPr id="170" name="任意多边形 169"/>
              <p:cNvSpPr/>
              <p:nvPr/>
            </p:nvSpPr>
            <p:spPr>
              <a:xfrm>
                <a:off x="7126413" y="1236032"/>
                <a:ext cx="434732" cy="812735"/>
              </a:xfrm>
              <a:custGeom>
                <a:avLst/>
                <a:gdLst>
                  <a:gd name="connsiteX0" fmla="*/ 216172 w 402586"/>
                  <a:gd name="connsiteY0" fmla="*/ 26935 h 808785"/>
                  <a:gd name="connsiteX1" fmla="*/ 320947 w 402586"/>
                  <a:gd name="connsiteY1" fmla="*/ 3123 h 808785"/>
                  <a:gd name="connsiteX2" fmla="*/ 399529 w 402586"/>
                  <a:gd name="connsiteY2" fmla="*/ 84085 h 808785"/>
                  <a:gd name="connsiteX3" fmla="*/ 378097 w 402586"/>
                  <a:gd name="connsiteY3" fmla="*/ 272204 h 808785"/>
                  <a:gd name="connsiteX4" fmla="*/ 299516 w 402586"/>
                  <a:gd name="connsiteY4" fmla="*/ 429366 h 808785"/>
                  <a:gd name="connsiteX5" fmla="*/ 247129 w 402586"/>
                  <a:gd name="connsiteY5" fmla="*/ 605579 h 808785"/>
                  <a:gd name="connsiteX6" fmla="*/ 175691 w 402586"/>
                  <a:gd name="connsiteY6" fmla="*/ 779410 h 808785"/>
                  <a:gd name="connsiteX7" fmla="*/ 85204 w 402586"/>
                  <a:gd name="connsiteY7" fmla="*/ 803223 h 808785"/>
                  <a:gd name="connsiteX8" fmla="*/ 6622 w 402586"/>
                  <a:gd name="connsiteY8" fmla="*/ 719879 h 808785"/>
                  <a:gd name="connsiteX9" fmla="*/ 11385 w 402586"/>
                  <a:gd name="connsiteY9" fmla="*/ 536523 h 808785"/>
                  <a:gd name="connsiteX10" fmla="*/ 68535 w 402586"/>
                  <a:gd name="connsiteY10" fmla="*/ 405554 h 808785"/>
                  <a:gd name="connsiteX11" fmla="*/ 142354 w 402586"/>
                  <a:gd name="connsiteY11" fmla="*/ 293635 h 808785"/>
                  <a:gd name="connsiteX12" fmla="*/ 182835 w 402586"/>
                  <a:gd name="connsiteY12" fmla="*/ 122185 h 808785"/>
                  <a:gd name="connsiteX13" fmla="*/ 216172 w 402586"/>
                  <a:gd name="connsiteY13" fmla="*/ 26935 h 808785"/>
                  <a:gd name="connsiteX0" fmla="*/ 216172 w 402586"/>
                  <a:gd name="connsiteY0" fmla="*/ 27905 h 809755"/>
                  <a:gd name="connsiteX1" fmla="*/ 235222 w 402586"/>
                  <a:gd name="connsiteY1" fmla="*/ 13618 h 809755"/>
                  <a:gd name="connsiteX2" fmla="*/ 320947 w 402586"/>
                  <a:gd name="connsiteY2" fmla="*/ 4093 h 809755"/>
                  <a:gd name="connsiteX3" fmla="*/ 399529 w 402586"/>
                  <a:gd name="connsiteY3" fmla="*/ 85055 h 809755"/>
                  <a:gd name="connsiteX4" fmla="*/ 378097 w 402586"/>
                  <a:gd name="connsiteY4" fmla="*/ 273174 h 809755"/>
                  <a:gd name="connsiteX5" fmla="*/ 299516 w 402586"/>
                  <a:gd name="connsiteY5" fmla="*/ 430336 h 809755"/>
                  <a:gd name="connsiteX6" fmla="*/ 247129 w 402586"/>
                  <a:gd name="connsiteY6" fmla="*/ 606549 h 809755"/>
                  <a:gd name="connsiteX7" fmla="*/ 175691 w 402586"/>
                  <a:gd name="connsiteY7" fmla="*/ 780380 h 809755"/>
                  <a:gd name="connsiteX8" fmla="*/ 85204 w 402586"/>
                  <a:gd name="connsiteY8" fmla="*/ 804193 h 809755"/>
                  <a:gd name="connsiteX9" fmla="*/ 6622 w 402586"/>
                  <a:gd name="connsiteY9" fmla="*/ 720849 h 809755"/>
                  <a:gd name="connsiteX10" fmla="*/ 11385 w 402586"/>
                  <a:gd name="connsiteY10" fmla="*/ 537493 h 809755"/>
                  <a:gd name="connsiteX11" fmla="*/ 68535 w 402586"/>
                  <a:gd name="connsiteY11" fmla="*/ 406524 h 809755"/>
                  <a:gd name="connsiteX12" fmla="*/ 142354 w 402586"/>
                  <a:gd name="connsiteY12" fmla="*/ 294605 h 809755"/>
                  <a:gd name="connsiteX13" fmla="*/ 182835 w 402586"/>
                  <a:gd name="connsiteY13" fmla="*/ 123155 h 809755"/>
                  <a:gd name="connsiteX14" fmla="*/ 216172 w 402586"/>
                  <a:gd name="connsiteY14" fmla="*/ 27905 h 809755"/>
                  <a:gd name="connsiteX0" fmla="*/ 216172 w 402586"/>
                  <a:gd name="connsiteY0" fmla="*/ 27905 h 809849"/>
                  <a:gd name="connsiteX1" fmla="*/ 235222 w 402586"/>
                  <a:gd name="connsiteY1" fmla="*/ 13618 h 809849"/>
                  <a:gd name="connsiteX2" fmla="*/ 320947 w 402586"/>
                  <a:gd name="connsiteY2" fmla="*/ 4093 h 809849"/>
                  <a:gd name="connsiteX3" fmla="*/ 399529 w 402586"/>
                  <a:gd name="connsiteY3" fmla="*/ 85055 h 809849"/>
                  <a:gd name="connsiteX4" fmla="*/ 378097 w 402586"/>
                  <a:gd name="connsiteY4" fmla="*/ 273174 h 809849"/>
                  <a:gd name="connsiteX5" fmla="*/ 299516 w 402586"/>
                  <a:gd name="connsiteY5" fmla="*/ 430336 h 809849"/>
                  <a:gd name="connsiteX6" fmla="*/ 256654 w 402586"/>
                  <a:gd name="connsiteY6" fmla="*/ 604168 h 809849"/>
                  <a:gd name="connsiteX7" fmla="*/ 175691 w 402586"/>
                  <a:gd name="connsiteY7" fmla="*/ 780380 h 809849"/>
                  <a:gd name="connsiteX8" fmla="*/ 85204 w 402586"/>
                  <a:gd name="connsiteY8" fmla="*/ 804193 h 809849"/>
                  <a:gd name="connsiteX9" fmla="*/ 6622 w 402586"/>
                  <a:gd name="connsiteY9" fmla="*/ 720849 h 809849"/>
                  <a:gd name="connsiteX10" fmla="*/ 11385 w 402586"/>
                  <a:gd name="connsiteY10" fmla="*/ 537493 h 809849"/>
                  <a:gd name="connsiteX11" fmla="*/ 68535 w 402586"/>
                  <a:gd name="connsiteY11" fmla="*/ 406524 h 809849"/>
                  <a:gd name="connsiteX12" fmla="*/ 142354 w 402586"/>
                  <a:gd name="connsiteY12" fmla="*/ 294605 h 809849"/>
                  <a:gd name="connsiteX13" fmla="*/ 182835 w 402586"/>
                  <a:gd name="connsiteY13" fmla="*/ 123155 h 809849"/>
                  <a:gd name="connsiteX14" fmla="*/ 216172 w 402586"/>
                  <a:gd name="connsiteY14" fmla="*/ 27905 h 809849"/>
                  <a:gd name="connsiteX0" fmla="*/ 216172 w 402586"/>
                  <a:gd name="connsiteY0" fmla="*/ 30792 h 812736"/>
                  <a:gd name="connsiteX1" fmla="*/ 254272 w 402586"/>
                  <a:gd name="connsiteY1" fmla="*/ 6980 h 812736"/>
                  <a:gd name="connsiteX2" fmla="*/ 320947 w 402586"/>
                  <a:gd name="connsiteY2" fmla="*/ 6980 h 812736"/>
                  <a:gd name="connsiteX3" fmla="*/ 399529 w 402586"/>
                  <a:gd name="connsiteY3" fmla="*/ 87942 h 812736"/>
                  <a:gd name="connsiteX4" fmla="*/ 378097 w 402586"/>
                  <a:gd name="connsiteY4" fmla="*/ 276061 h 812736"/>
                  <a:gd name="connsiteX5" fmla="*/ 299516 w 402586"/>
                  <a:gd name="connsiteY5" fmla="*/ 433223 h 812736"/>
                  <a:gd name="connsiteX6" fmla="*/ 256654 w 402586"/>
                  <a:gd name="connsiteY6" fmla="*/ 607055 h 812736"/>
                  <a:gd name="connsiteX7" fmla="*/ 175691 w 402586"/>
                  <a:gd name="connsiteY7" fmla="*/ 783267 h 812736"/>
                  <a:gd name="connsiteX8" fmla="*/ 85204 w 402586"/>
                  <a:gd name="connsiteY8" fmla="*/ 807080 h 812736"/>
                  <a:gd name="connsiteX9" fmla="*/ 6622 w 402586"/>
                  <a:gd name="connsiteY9" fmla="*/ 723736 h 812736"/>
                  <a:gd name="connsiteX10" fmla="*/ 11385 w 402586"/>
                  <a:gd name="connsiteY10" fmla="*/ 540380 h 812736"/>
                  <a:gd name="connsiteX11" fmla="*/ 68535 w 402586"/>
                  <a:gd name="connsiteY11" fmla="*/ 409411 h 812736"/>
                  <a:gd name="connsiteX12" fmla="*/ 142354 w 402586"/>
                  <a:gd name="connsiteY12" fmla="*/ 297492 h 812736"/>
                  <a:gd name="connsiteX13" fmla="*/ 182835 w 402586"/>
                  <a:gd name="connsiteY13" fmla="*/ 126042 h 812736"/>
                  <a:gd name="connsiteX14" fmla="*/ 216172 w 402586"/>
                  <a:gd name="connsiteY14" fmla="*/ 30792 h 812736"/>
                  <a:gd name="connsiteX0" fmla="*/ 211409 w 402586"/>
                  <a:gd name="connsiteY0" fmla="*/ 49842 h 812736"/>
                  <a:gd name="connsiteX1" fmla="*/ 254272 w 402586"/>
                  <a:gd name="connsiteY1" fmla="*/ 6980 h 812736"/>
                  <a:gd name="connsiteX2" fmla="*/ 320947 w 402586"/>
                  <a:gd name="connsiteY2" fmla="*/ 6980 h 812736"/>
                  <a:gd name="connsiteX3" fmla="*/ 399529 w 402586"/>
                  <a:gd name="connsiteY3" fmla="*/ 87942 h 812736"/>
                  <a:gd name="connsiteX4" fmla="*/ 378097 w 402586"/>
                  <a:gd name="connsiteY4" fmla="*/ 276061 h 812736"/>
                  <a:gd name="connsiteX5" fmla="*/ 299516 w 402586"/>
                  <a:gd name="connsiteY5" fmla="*/ 433223 h 812736"/>
                  <a:gd name="connsiteX6" fmla="*/ 256654 w 402586"/>
                  <a:gd name="connsiteY6" fmla="*/ 607055 h 812736"/>
                  <a:gd name="connsiteX7" fmla="*/ 175691 w 402586"/>
                  <a:gd name="connsiteY7" fmla="*/ 783267 h 812736"/>
                  <a:gd name="connsiteX8" fmla="*/ 85204 w 402586"/>
                  <a:gd name="connsiteY8" fmla="*/ 807080 h 812736"/>
                  <a:gd name="connsiteX9" fmla="*/ 6622 w 402586"/>
                  <a:gd name="connsiteY9" fmla="*/ 723736 h 812736"/>
                  <a:gd name="connsiteX10" fmla="*/ 11385 w 402586"/>
                  <a:gd name="connsiteY10" fmla="*/ 540380 h 812736"/>
                  <a:gd name="connsiteX11" fmla="*/ 68535 w 402586"/>
                  <a:gd name="connsiteY11" fmla="*/ 409411 h 812736"/>
                  <a:gd name="connsiteX12" fmla="*/ 142354 w 402586"/>
                  <a:gd name="connsiteY12" fmla="*/ 297492 h 812736"/>
                  <a:gd name="connsiteX13" fmla="*/ 182835 w 402586"/>
                  <a:gd name="connsiteY13" fmla="*/ 126042 h 812736"/>
                  <a:gd name="connsiteX14" fmla="*/ 211409 w 402586"/>
                  <a:gd name="connsiteY14" fmla="*/ 49842 h 812736"/>
                  <a:gd name="connsiteX0" fmla="*/ 229560 w 420737"/>
                  <a:gd name="connsiteY0" fmla="*/ 49842 h 812736"/>
                  <a:gd name="connsiteX1" fmla="*/ 272423 w 420737"/>
                  <a:gd name="connsiteY1" fmla="*/ 6980 h 812736"/>
                  <a:gd name="connsiteX2" fmla="*/ 339098 w 420737"/>
                  <a:gd name="connsiteY2" fmla="*/ 6980 h 812736"/>
                  <a:gd name="connsiteX3" fmla="*/ 417680 w 420737"/>
                  <a:gd name="connsiteY3" fmla="*/ 87942 h 812736"/>
                  <a:gd name="connsiteX4" fmla="*/ 396248 w 420737"/>
                  <a:gd name="connsiteY4" fmla="*/ 276061 h 812736"/>
                  <a:gd name="connsiteX5" fmla="*/ 317667 w 420737"/>
                  <a:gd name="connsiteY5" fmla="*/ 433223 h 812736"/>
                  <a:gd name="connsiteX6" fmla="*/ 274805 w 420737"/>
                  <a:gd name="connsiteY6" fmla="*/ 607055 h 812736"/>
                  <a:gd name="connsiteX7" fmla="*/ 193842 w 420737"/>
                  <a:gd name="connsiteY7" fmla="*/ 783267 h 812736"/>
                  <a:gd name="connsiteX8" fmla="*/ 103355 w 420737"/>
                  <a:gd name="connsiteY8" fmla="*/ 807080 h 812736"/>
                  <a:gd name="connsiteX9" fmla="*/ 3342 w 420737"/>
                  <a:gd name="connsiteY9" fmla="*/ 723736 h 812736"/>
                  <a:gd name="connsiteX10" fmla="*/ 29536 w 420737"/>
                  <a:gd name="connsiteY10" fmla="*/ 540380 h 812736"/>
                  <a:gd name="connsiteX11" fmla="*/ 86686 w 420737"/>
                  <a:gd name="connsiteY11" fmla="*/ 409411 h 812736"/>
                  <a:gd name="connsiteX12" fmla="*/ 160505 w 420737"/>
                  <a:gd name="connsiteY12" fmla="*/ 297492 h 812736"/>
                  <a:gd name="connsiteX13" fmla="*/ 200986 w 420737"/>
                  <a:gd name="connsiteY13" fmla="*/ 126042 h 812736"/>
                  <a:gd name="connsiteX14" fmla="*/ 229560 w 420737"/>
                  <a:gd name="connsiteY14" fmla="*/ 49842 h 812736"/>
                  <a:gd name="connsiteX0" fmla="*/ 233544 w 424721"/>
                  <a:gd name="connsiteY0" fmla="*/ 49842 h 812736"/>
                  <a:gd name="connsiteX1" fmla="*/ 276407 w 424721"/>
                  <a:gd name="connsiteY1" fmla="*/ 6980 h 812736"/>
                  <a:gd name="connsiteX2" fmla="*/ 343082 w 424721"/>
                  <a:gd name="connsiteY2" fmla="*/ 6980 h 812736"/>
                  <a:gd name="connsiteX3" fmla="*/ 421664 w 424721"/>
                  <a:gd name="connsiteY3" fmla="*/ 87942 h 812736"/>
                  <a:gd name="connsiteX4" fmla="*/ 400232 w 424721"/>
                  <a:gd name="connsiteY4" fmla="*/ 276061 h 812736"/>
                  <a:gd name="connsiteX5" fmla="*/ 321651 w 424721"/>
                  <a:gd name="connsiteY5" fmla="*/ 433223 h 812736"/>
                  <a:gd name="connsiteX6" fmla="*/ 278789 w 424721"/>
                  <a:gd name="connsiteY6" fmla="*/ 607055 h 812736"/>
                  <a:gd name="connsiteX7" fmla="*/ 197826 w 424721"/>
                  <a:gd name="connsiteY7" fmla="*/ 783267 h 812736"/>
                  <a:gd name="connsiteX8" fmla="*/ 107339 w 424721"/>
                  <a:gd name="connsiteY8" fmla="*/ 807080 h 812736"/>
                  <a:gd name="connsiteX9" fmla="*/ 7326 w 424721"/>
                  <a:gd name="connsiteY9" fmla="*/ 723736 h 812736"/>
                  <a:gd name="connsiteX10" fmla="*/ 16851 w 424721"/>
                  <a:gd name="connsiteY10" fmla="*/ 535617 h 812736"/>
                  <a:gd name="connsiteX11" fmla="*/ 90670 w 424721"/>
                  <a:gd name="connsiteY11" fmla="*/ 409411 h 812736"/>
                  <a:gd name="connsiteX12" fmla="*/ 164489 w 424721"/>
                  <a:gd name="connsiteY12" fmla="*/ 297492 h 812736"/>
                  <a:gd name="connsiteX13" fmla="*/ 204970 w 424721"/>
                  <a:gd name="connsiteY13" fmla="*/ 126042 h 812736"/>
                  <a:gd name="connsiteX14" fmla="*/ 233544 w 424721"/>
                  <a:gd name="connsiteY14" fmla="*/ 49842 h 812736"/>
                  <a:gd name="connsiteX0" fmla="*/ 231431 w 422608"/>
                  <a:gd name="connsiteY0" fmla="*/ 49842 h 812735"/>
                  <a:gd name="connsiteX1" fmla="*/ 274294 w 422608"/>
                  <a:gd name="connsiteY1" fmla="*/ 6980 h 812735"/>
                  <a:gd name="connsiteX2" fmla="*/ 340969 w 422608"/>
                  <a:gd name="connsiteY2" fmla="*/ 6980 h 812735"/>
                  <a:gd name="connsiteX3" fmla="*/ 419551 w 422608"/>
                  <a:gd name="connsiteY3" fmla="*/ 87942 h 812735"/>
                  <a:gd name="connsiteX4" fmla="*/ 398119 w 422608"/>
                  <a:gd name="connsiteY4" fmla="*/ 276061 h 812735"/>
                  <a:gd name="connsiteX5" fmla="*/ 319538 w 422608"/>
                  <a:gd name="connsiteY5" fmla="*/ 433223 h 812735"/>
                  <a:gd name="connsiteX6" fmla="*/ 276676 w 422608"/>
                  <a:gd name="connsiteY6" fmla="*/ 607055 h 812735"/>
                  <a:gd name="connsiteX7" fmla="*/ 195713 w 422608"/>
                  <a:gd name="connsiteY7" fmla="*/ 783267 h 812735"/>
                  <a:gd name="connsiteX8" fmla="*/ 76651 w 422608"/>
                  <a:gd name="connsiteY8" fmla="*/ 807080 h 812735"/>
                  <a:gd name="connsiteX9" fmla="*/ 5213 w 422608"/>
                  <a:gd name="connsiteY9" fmla="*/ 723736 h 812735"/>
                  <a:gd name="connsiteX10" fmla="*/ 14738 w 422608"/>
                  <a:gd name="connsiteY10" fmla="*/ 535617 h 812735"/>
                  <a:gd name="connsiteX11" fmla="*/ 88557 w 422608"/>
                  <a:gd name="connsiteY11" fmla="*/ 409411 h 812735"/>
                  <a:gd name="connsiteX12" fmla="*/ 162376 w 422608"/>
                  <a:gd name="connsiteY12" fmla="*/ 297492 h 812735"/>
                  <a:gd name="connsiteX13" fmla="*/ 202857 w 422608"/>
                  <a:gd name="connsiteY13" fmla="*/ 126042 h 812735"/>
                  <a:gd name="connsiteX14" fmla="*/ 231431 w 422608"/>
                  <a:gd name="connsiteY14" fmla="*/ 49842 h 812735"/>
                  <a:gd name="connsiteX0" fmla="*/ 243555 w 434732"/>
                  <a:gd name="connsiteY0" fmla="*/ 49842 h 812735"/>
                  <a:gd name="connsiteX1" fmla="*/ 286418 w 434732"/>
                  <a:gd name="connsiteY1" fmla="*/ 6980 h 812735"/>
                  <a:gd name="connsiteX2" fmla="*/ 353093 w 434732"/>
                  <a:gd name="connsiteY2" fmla="*/ 6980 h 812735"/>
                  <a:gd name="connsiteX3" fmla="*/ 431675 w 434732"/>
                  <a:gd name="connsiteY3" fmla="*/ 87942 h 812735"/>
                  <a:gd name="connsiteX4" fmla="*/ 410243 w 434732"/>
                  <a:gd name="connsiteY4" fmla="*/ 276061 h 812735"/>
                  <a:gd name="connsiteX5" fmla="*/ 331662 w 434732"/>
                  <a:gd name="connsiteY5" fmla="*/ 433223 h 812735"/>
                  <a:gd name="connsiteX6" fmla="*/ 288800 w 434732"/>
                  <a:gd name="connsiteY6" fmla="*/ 607055 h 812735"/>
                  <a:gd name="connsiteX7" fmla="*/ 207837 w 434732"/>
                  <a:gd name="connsiteY7" fmla="*/ 783267 h 812735"/>
                  <a:gd name="connsiteX8" fmla="*/ 88775 w 434732"/>
                  <a:gd name="connsiteY8" fmla="*/ 807080 h 812735"/>
                  <a:gd name="connsiteX9" fmla="*/ 3050 w 434732"/>
                  <a:gd name="connsiteY9" fmla="*/ 723736 h 812735"/>
                  <a:gd name="connsiteX10" fmla="*/ 26862 w 434732"/>
                  <a:gd name="connsiteY10" fmla="*/ 535617 h 812735"/>
                  <a:gd name="connsiteX11" fmla="*/ 100681 w 434732"/>
                  <a:gd name="connsiteY11" fmla="*/ 409411 h 812735"/>
                  <a:gd name="connsiteX12" fmla="*/ 174500 w 434732"/>
                  <a:gd name="connsiteY12" fmla="*/ 297492 h 812735"/>
                  <a:gd name="connsiteX13" fmla="*/ 214981 w 434732"/>
                  <a:gd name="connsiteY13" fmla="*/ 126042 h 812735"/>
                  <a:gd name="connsiteX14" fmla="*/ 243555 w 434732"/>
                  <a:gd name="connsiteY14" fmla="*/ 49842 h 8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732" h="812735">
                    <a:moveTo>
                      <a:pt x="243555" y="49842"/>
                    </a:moveTo>
                    <a:cubicBezTo>
                      <a:pt x="255461" y="29998"/>
                      <a:pt x="268955" y="10949"/>
                      <a:pt x="286418" y="6980"/>
                    </a:cubicBezTo>
                    <a:cubicBezTo>
                      <a:pt x="303881" y="3011"/>
                      <a:pt x="328884" y="-6514"/>
                      <a:pt x="353093" y="6980"/>
                    </a:cubicBezTo>
                    <a:cubicBezTo>
                      <a:pt x="377302" y="20474"/>
                      <a:pt x="422150" y="43095"/>
                      <a:pt x="431675" y="87942"/>
                    </a:cubicBezTo>
                    <a:cubicBezTo>
                      <a:pt x="441200" y="132789"/>
                      <a:pt x="426912" y="218514"/>
                      <a:pt x="410243" y="276061"/>
                    </a:cubicBezTo>
                    <a:cubicBezTo>
                      <a:pt x="393574" y="333608"/>
                      <a:pt x="351902" y="378057"/>
                      <a:pt x="331662" y="433223"/>
                    </a:cubicBezTo>
                    <a:cubicBezTo>
                      <a:pt x="311422" y="488389"/>
                      <a:pt x="309437" y="548714"/>
                      <a:pt x="288800" y="607055"/>
                    </a:cubicBezTo>
                    <a:cubicBezTo>
                      <a:pt x="268163" y="665396"/>
                      <a:pt x="241174" y="749930"/>
                      <a:pt x="207837" y="783267"/>
                    </a:cubicBezTo>
                    <a:cubicBezTo>
                      <a:pt x="174500" y="816604"/>
                      <a:pt x="122906" y="817002"/>
                      <a:pt x="88775" y="807080"/>
                    </a:cubicBezTo>
                    <a:cubicBezTo>
                      <a:pt x="54644" y="797158"/>
                      <a:pt x="13369" y="768980"/>
                      <a:pt x="3050" y="723736"/>
                    </a:cubicBezTo>
                    <a:cubicBezTo>
                      <a:pt x="-7269" y="678492"/>
                      <a:pt x="10590" y="588005"/>
                      <a:pt x="26862" y="535617"/>
                    </a:cubicBezTo>
                    <a:cubicBezTo>
                      <a:pt x="43134" y="483230"/>
                      <a:pt x="76075" y="449098"/>
                      <a:pt x="100681" y="409411"/>
                    </a:cubicBezTo>
                    <a:cubicBezTo>
                      <a:pt x="125287" y="369724"/>
                      <a:pt x="155450" y="344720"/>
                      <a:pt x="174500" y="297492"/>
                    </a:cubicBezTo>
                    <a:cubicBezTo>
                      <a:pt x="193550" y="250264"/>
                      <a:pt x="203472" y="167317"/>
                      <a:pt x="214981" y="126042"/>
                    </a:cubicBezTo>
                    <a:cubicBezTo>
                      <a:pt x="226490" y="84767"/>
                      <a:pt x="231649" y="69686"/>
                      <a:pt x="243555" y="49842"/>
                    </a:cubicBezTo>
                    <a:close/>
                  </a:path>
                </a:pathLst>
              </a:custGeom>
              <a:gradFill flip="none" rotWithShape="1">
                <a:gsLst>
                  <a:gs pos="0">
                    <a:srgbClr val="E71C4A"/>
                  </a:gs>
                  <a:gs pos="50000">
                    <a:srgbClr val="F6778A"/>
                  </a:gs>
                  <a:gs pos="100000">
                    <a:srgbClr val="FF0000">
                      <a:tint val="23500"/>
                      <a:satMod val="160000"/>
                    </a:srgbClr>
                  </a:gs>
                </a:gsLst>
                <a:lin ang="16200000" scaled="1"/>
                <a:tileRect/>
              </a:gradFill>
              <a:ln w="3175">
                <a:solidFill>
                  <a:srgbClr val="AD09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170"/>
              <p:cNvSpPr/>
              <p:nvPr/>
            </p:nvSpPr>
            <p:spPr>
              <a:xfrm>
                <a:off x="7345623" y="1264023"/>
                <a:ext cx="187000" cy="438507"/>
              </a:xfrm>
              <a:custGeom>
                <a:avLst/>
                <a:gdLst>
                  <a:gd name="connsiteX0" fmla="*/ 138646 w 187000"/>
                  <a:gd name="connsiteY0" fmla="*/ 5183 h 438507"/>
                  <a:gd name="connsiteX1" fmla="*/ 186271 w 187000"/>
                  <a:gd name="connsiteY1" fmla="*/ 69477 h 438507"/>
                  <a:gd name="connsiteX2" fmla="*/ 164840 w 187000"/>
                  <a:gd name="connsiteY2" fmla="*/ 205208 h 438507"/>
                  <a:gd name="connsiteX3" fmla="*/ 129121 w 187000"/>
                  <a:gd name="connsiteY3" fmla="*/ 302840 h 438507"/>
                  <a:gd name="connsiteX4" fmla="*/ 74352 w 187000"/>
                  <a:gd name="connsiteY4" fmla="*/ 398090 h 438507"/>
                  <a:gd name="connsiteX5" fmla="*/ 24346 w 187000"/>
                  <a:gd name="connsiteY5" fmla="*/ 436190 h 438507"/>
                  <a:gd name="connsiteX6" fmla="*/ 533 w 187000"/>
                  <a:gd name="connsiteY6" fmla="*/ 336177 h 438507"/>
                  <a:gd name="connsiteX7" fmla="*/ 45777 w 187000"/>
                  <a:gd name="connsiteY7" fmla="*/ 224258 h 438507"/>
                  <a:gd name="connsiteX8" fmla="*/ 43396 w 187000"/>
                  <a:gd name="connsiteY8" fmla="*/ 102815 h 438507"/>
                  <a:gd name="connsiteX9" fmla="*/ 64827 w 187000"/>
                  <a:gd name="connsiteY9" fmla="*/ 14708 h 438507"/>
                  <a:gd name="connsiteX10" fmla="*/ 138646 w 187000"/>
                  <a:gd name="connsiteY10" fmla="*/ 5183 h 4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000" h="438507">
                    <a:moveTo>
                      <a:pt x="138646" y="5183"/>
                    </a:moveTo>
                    <a:cubicBezTo>
                      <a:pt x="158887" y="14311"/>
                      <a:pt x="181905" y="36140"/>
                      <a:pt x="186271" y="69477"/>
                    </a:cubicBezTo>
                    <a:cubicBezTo>
                      <a:pt x="190637" y="102814"/>
                      <a:pt x="174365" y="166314"/>
                      <a:pt x="164840" y="205208"/>
                    </a:cubicBezTo>
                    <a:cubicBezTo>
                      <a:pt x="155315" y="244102"/>
                      <a:pt x="144202" y="270693"/>
                      <a:pt x="129121" y="302840"/>
                    </a:cubicBezTo>
                    <a:cubicBezTo>
                      <a:pt x="114040" y="334987"/>
                      <a:pt x="91814" y="375865"/>
                      <a:pt x="74352" y="398090"/>
                    </a:cubicBezTo>
                    <a:cubicBezTo>
                      <a:pt x="56890" y="420315"/>
                      <a:pt x="36649" y="446509"/>
                      <a:pt x="24346" y="436190"/>
                    </a:cubicBezTo>
                    <a:cubicBezTo>
                      <a:pt x="12043" y="425871"/>
                      <a:pt x="-3039" y="371499"/>
                      <a:pt x="533" y="336177"/>
                    </a:cubicBezTo>
                    <a:cubicBezTo>
                      <a:pt x="4105" y="300855"/>
                      <a:pt x="38633" y="263152"/>
                      <a:pt x="45777" y="224258"/>
                    </a:cubicBezTo>
                    <a:cubicBezTo>
                      <a:pt x="52921" y="185364"/>
                      <a:pt x="40221" y="137740"/>
                      <a:pt x="43396" y="102815"/>
                    </a:cubicBezTo>
                    <a:cubicBezTo>
                      <a:pt x="46571" y="67890"/>
                      <a:pt x="50539" y="30583"/>
                      <a:pt x="64827" y="14708"/>
                    </a:cubicBezTo>
                    <a:cubicBezTo>
                      <a:pt x="79114" y="-1167"/>
                      <a:pt x="118405" y="-3945"/>
                      <a:pt x="138646" y="518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171"/>
              <p:cNvSpPr/>
              <p:nvPr/>
            </p:nvSpPr>
            <p:spPr>
              <a:xfrm>
                <a:off x="7176338" y="1764041"/>
                <a:ext cx="198696" cy="251685"/>
              </a:xfrm>
              <a:custGeom>
                <a:avLst/>
                <a:gdLst>
                  <a:gd name="connsiteX0" fmla="*/ 4947 w 168576"/>
                  <a:gd name="connsiteY0" fmla="*/ 173232 h 207823"/>
                  <a:gd name="connsiteX1" fmla="*/ 81147 w 168576"/>
                  <a:gd name="connsiteY1" fmla="*/ 206570 h 207823"/>
                  <a:gd name="connsiteX2" fmla="*/ 154966 w 168576"/>
                  <a:gd name="connsiteY2" fmla="*/ 132751 h 207823"/>
                  <a:gd name="connsiteX3" fmla="*/ 166872 w 168576"/>
                  <a:gd name="connsiteY3" fmla="*/ 20832 h 207823"/>
                  <a:gd name="connsiteX4" fmla="*/ 133534 w 168576"/>
                  <a:gd name="connsiteY4" fmla="*/ 1782 h 207823"/>
                  <a:gd name="connsiteX5" fmla="*/ 93053 w 168576"/>
                  <a:gd name="connsiteY5" fmla="*/ 44645 h 207823"/>
                  <a:gd name="connsiteX6" fmla="*/ 16853 w 168576"/>
                  <a:gd name="connsiteY6" fmla="*/ 97032 h 207823"/>
                  <a:gd name="connsiteX7" fmla="*/ 4947 w 168576"/>
                  <a:gd name="connsiteY7" fmla="*/ 173232 h 207823"/>
                  <a:gd name="connsiteX0" fmla="*/ 4947 w 168576"/>
                  <a:gd name="connsiteY0" fmla="*/ 207514 h 242105"/>
                  <a:gd name="connsiteX1" fmla="*/ 81147 w 168576"/>
                  <a:gd name="connsiteY1" fmla="*/ 240852 h 242105"/>
                  <a:gd name="connsiteX2" fmla="*/ 154966 w 168576"/>
                  <a:gd name="connsiteY2" fmla="*/ 167033 h 242105"/>
                  <a:gd name="connsiteX3" fmla="*/ 166872 w 168576"/>
                  <a:gd name="connsiteY3" fmla="*/ 55114 h 242105"/>
                  <a:gd name="connsiteX4" fmla="*/ 133534 w 168576"/>
                  <a:gd name="connsiteY4" fmla="*/ 345 h 242105"/>
                  <a:gd name="connsiteX5" fmla="*/ 93053 w 168576"/>
                  <a:gd name="connsiteY5" fmla="*/ 78927 h 242105"/>
                  <a:gd name="connsiteX6" fmla="*/ 16853 w 168576"/>
                  <a:gd name="connsiteY6" fmla="*/ 131314 h 242105"/>
                  <a:gd name="connsiteX7" fmla="*/ 4947 w 168576"/>
                  <a:gd name="connsiteY7" fmla="*/ 207514 h 242105"/>
                  <a:gd name="connsiteX0" fmla="*/ 4947 w 184069"/>
                  <a:gd name="connsiteY0" fmla="*/ 209671 h 244262"/>
                  <a:gd name="connsiteX1" fmla="*/ 81147 w 184069"/>
                  <a:gd name="connsiteY1" fmla="*/ 243009 h 244262"/>
                  <a:gd name="connsiteX2" fmla="*/ 154966 w 184069"/>
                  <a:gd name="connsiteY2" fmla="*/ 169190 h 244262"/>
                  <a:gd name="connsiteX3" fmla="*/ 183541 w 184069"/>
                  <a:gd name="connsiteY3" fmla="*/ 33459 h 244262"/>
                  <a:gd name="connsiteX4" fmla="*/ 133534 w 184069"/>
                  <a:gd name="connsiteY4" fmla="*/ 2502 h 244262"/>
                  <a:gd name="connsiteX5" fmla="*/ 93053 w 184069"/>
                  <a:gd name="connsiteY5" fmla="*/ 81084 h 244262"/>
                  <a:gd name="connsiteX6" fmla="*/ 16853 w 184069"/>
                  <a:gd name="connsiteY6" fmla="*/ 133471 h 244262"/>
                  <a:gd name="connsiteX7" fmla="*/ 4947 w 184069"/>
                  <a:gd name="connsiteY7" fmla="*/ 209671 h 244262"/>
                  <a:gd name="connsiteX0" fmla="*/ 4947 w 200511"/>
                  <a:gd name="connsiteY0" fmla="*/ 217158 h 251749"/>
                  <a:gd name="connsiteX1" fmla="*/ 81147 w 200511"/>
                  <a:gd name="connsiteY1" fmla="*/ 250496 h 251749"/>
                  <a:gd name="connsiteX2" fmla="*/ 154966 w 200511"/>
                  <a:gd name="connsiteY2" fmla="*/ 176677 h 251749"/>
                  <a:gd name="connsiteX3" fmla="*/ 200210 w 200511"/>
                  <a:gd name="connsiteY3" fmla="*/ 19515 h 251749"/>
                  <a:gd name="connsiteX4" fmla="*/ 133534 w 200511"/>
                  <a:gd name="connsiteY4" fmla="*/ 9989 h 251749"/>
                  <a:gd name="connsiteX5" fmla="*/ 93053 w 200511"/>
                  <a:gd name="connsiteY5" fmla="*/ 88571 h 251749"/>
                  <a:gd name="connsiteX6" fmla="*/ 16853 w 200511"/>
                  <a:gd name="connsiteY6" fmla="*/ 140958 h 251749"/>
                  <a:gd name="connsiteX7" fmla="*/ 4947 w 200511"/>
                  <a:gd name="connsiteY7" fmla="*/ 217158 h 251749"/>
                  <a:gd name="connsiteX0" fmla="*/ 3132 w 198696"/>
                  <a:gd name="connsiteY0" fmla="*/ 217158 h 251685"/>
                  <a:gd name="connsiteX1" fmla="*/ 79332 w 198696"/>
                  <a:gd name="connsiteY1" fmla="*/ 250496 h 251685"/>
                  <a:gd name="connsiteX2" fmla="*/ 153151 w 198696"/>
                  <a:gd name="connsiteY2" fmla="*/ 176677 h 251685"/>
                  <a:gd name="connsiteX3" fmla="*/ 198395 w 198696"/>
                  <a:gd name="connsiteY3" fmla="*/ 19515 h 251685"/>
                  <a:gd name="connsiteX4" fmla="*/ 131719 w 198696"/>
                  <a:gd name="connsiteY4" fmla="*/ 9989 h 251685"/>
                  <a:gd name="connsiteX5" fmla="*/ 91238 w 198696"/>
                  <a:gd name="connsiteY5" fmla="*/ 88571 h 251685"/>
                  <a:gd name="connsiteX6" fmla="*/ 22182 w 198696"/>
                  <a:gd name="connsiteY6" fmla="*/ 150483 h 251685"/>
                  <a:gd name="connsiteX7" fmla="*/ 3132 w 198696"/>
                  <a:gd name="connsiteY7" fmla="*/ 217158 h 25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696" h="251685">
                    <a:moveTo>
                      <a:pt x="3132" y="217158"/>
                    </a:moveTo>
                    <a:cubicBezTo>
                      <a:pt x="12657" y="233827"/>
                      <a:pt x="54329" y="257243"/>
                      <a:pt x="79332" y="250496"/>
                    </a:cubicBezTo>
                    <a:cubicBezTo>
                      <a:pt x="104335" y="243749"/>
                      <a:pt x="133307" y="215174"/>
                      <a:pt x="153151" y="176677"/>
                    </a:cubicBezTo>
                    <a:cubicBezTo>
                      <a:pt x="172995" y="138180"/>
                      <a:pt x="201967" y="47296"/>
                      <a:pt x="198395" y="19515"/>
                    </a:cubicBezTo>
                    <a:cubicBezTo>
                      <a:pt x="194823" y="-8266"/>
                      <a:pt x="149578" y="-1520"/>
                      <a:pt x="131719" y="9989"/>
                    </a:cubicBezTo>
                    <a:cubicBezTo>
                      <a:pt x="113860" y="21498"/>
                      <a:pt x="110685" y="72696"/>
                      <a:pt x="91238" y="88571"/>
                    </a:cubicBezTo>
                    <a:cubicBezTo>
                      <a:pt x="71791" y="104446"/>
                      <a:pt x="36866" y="131036"/>
                      <a:pt x="22182" y="150483"/>
                    </a:cubicBezTo>
                    <a:cubicBezTo>
                      <a:pt x="7498" y="169930"/>
                      <a:pt x="-6393" y="200489"/>
                      <a:pt x="3132" y="217158"/>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 name="组合 18"/>
            <p:cNvGrpSpPr>
              <a:grpSpLocks noChangeAspect="1"/>
            </p:cNvGrpSpPr>
            <p:nvPr/>
          </p:nvGrpSpPr>
          <p:grpSpPr>
            <a:xfrm rot="13467517">
              <a:off x="6246919" y="448486"/>
              <a:ext cx="690634" cy="684000"/>
              <a:chOff x="6788929" y="3582789"/>
              <a:chExt cx="1126398" cy="1115611"/>
            </a:xfrm>
            <a:effectLst>
              <a:outerShdw blurRad="50800" dist="38100" dir="2700000" algn="tl" rotWithShape="0">
                <a:prstClr val="black">
                  <a:alpha val="40000"/>
                </a:prstClr>
              </a:outerShdw>
            </a:effectLst>
          </p:grpSpPr>
          <p:sp>
            <p:nvSpPr>
              <p:cNvPr id="166" name="任意多边形 165"/>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166"/>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167"/>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168"/>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a:grpSpLocks noChangeAspect="1"/>
            </p:cNvGrpSpPr>
            <p:nvPr/>
          </p:nvGrpSpPr>
          <p:grpSpPr>
            <a:xfrm rot="9925823" flipH="1">
              <a:off x="6736873" y="899081"/>
              <a:ext cx="690634" cy="684000"/>
              <a:chOff x="6788929" y="3582789"/>
              <a:chExt cx="1126398" cy="1115611"/>
            </a:xfrm>
            <a:effectLst>
              <a:outerShdw blurRad="50800" dist="38100" dir="2700000" algn="tl" rotWithShape="0">
                <a:prstClr val="black">
                  <a:alpha val="40000"/>
                </a:prstClr>
              </a:outerShdw>
            </a:effectLst>
          </p:grpSpPr>
          <p:sp>
            <p:nvSpPr>
              <p:cNvPr id="162" name="任意多边形 161"/>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162"/>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163"/>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164"/>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a:grpSpLocks noChangeAspect="1"/>
            </p:cNvGrpSpPr>
            <p:nvPr/>
          </p:nvGrpSpPr>
          <p:grpSpPr>
            <a:xfrm rot="15182231">
              <a:off x="5089473" y="1900391"/>
              <a:ext cx="690634" cy="684000"/>
              <a:chOff x="6788929" y="3582789"/>
              <a:chExt cx="1126398" cy="1115611"/>
            </a:xfrm>
            <a:effectLst>
              <a:outerShdw blurRad="50800" dist="38100" dir="2700000" algn="tl" rotWithShape="0">
                <a:prstClr val="black">
                  <a:alpha val="40000"/>
                </a:prstClr>
              </a:outerShdw>
            </a:effectLst>
          </p:grpSpPr>
          <p:sp>
            <p:nvSpPr>
              <p:cNvPr id="158" name="任意多边形 157"/>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158"/>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159"/>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160"/>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 name="组合 21"/>
            <p:cNvGrpSpPr>
              <a:grpSpLocks noChangeAspect="1"/>
            </p:cNvGrpSpPr>
            <p:nvPr/>
          </p:nvGrpSpPr>
          <p:grpSpPr>
            <a:xfrm rot="15714822">
              <a:off x="7166656" y="1812825"/>
              <a:ext cx="690634" cy="684000"/>
              <a:chOff x="6788929" y="3582789"/>
              <a:chExt cx="1126398" cy="1115611"/>
            </a:xfrm>
            <a:effectLst>
              <a:outerShdw blurRad="50800" dist="38100" dir="2700000" algn="tl" rotWithShape="0">
                <a:prstClr val="black">
                  <a:alpha val="40000"/>
                </a:prstClr>
              </a:outerShdw>
            </a:effectLst>
          </p:grpSpPr>
          <p:sp>
            <p:nvSpPr>
              <p:cNvPr id="154" name="任意多边形 153"/>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154"/>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155"/>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156"/>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 name="组合 22"/>
            <p:cNvGrpSpPr>
              <a:grpSpLocks noChangeAspect="1"/>
            </p:cNvGrpSpPr>
            <p:nvPr/>
          </p:nvGrpSpPr>
          <p:grpSpPr>
            <a:xfrm rot="19076375">
              <a:off x="7672825" y="2168159"/>
              <a:ext cx="654285" cy="648000"/>
              <a:chOff x="6788929" y="3582789"/>
              <a:chExt cx="1126398" cy="1115611"/>
            </a:xfrm>
            <a:effectLst>
              <a:outerShdw blurRad="50800" dist="38100" dir="2700000" algn="tl" rotWithShape="0">
                <a:prstClr val="black">
                  <a:alpha val="40000"/>
                </a:prstClr>
              </a:outerShdw>
            </a:effectLst>
          </p:grpSpPr>
          <p:sp>
            <p:nvSpPr>
              <p:cNvPr id="150" name="任意多边形 149"/>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150"/>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151"/>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152"/>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a:grpSpLocks noChangeAspect="1"/>
            </p:cNvGrpSpPr>
            <p:nvPr/>
          </p:nvGrpSpPr>
          <p:grpSpPr>
            <a:xfrm rot="2663047" flipH="1">
              <a:off x="4311841" y="1915109"/>
              <a:ext cx="746753" cy="684000"/>
              <a:chOff x="9239239" y="2083554"/>
              <a:chExt cx="144000" cy="131899"/>
            </a:xfrm>
            <a:effectLst>
              <a:outerShdw blurRad="50800" dist="38100" dir="2700000" algn="tl" rotWithShape="0">
                <a:prstClr val="black">
                  <a:alpha val="40000"/>
                </a:prstClr>
              </a:outerShdw>
            </a:effectLst>
          </p:grpSpPr>
          <p:sp>
            <p:nvSpPr>
              <p:cNvPr id="147" name="任意多边形 146"/>
              <p:cNvSpPr/>
              <p:nvPr/>
            </p:nvSpPr>
            <p:spPr>
              <a:xfrm>
                <a:off x="9239239" y="2083554"/>
                <a:ext cx="144000" cy="131899"/>
              </a:xfrm>
              <a:custGeom>
                <a:avLst/>
                <a:gdLst>
                  <a:gd name="connsiteX0" fmla="*/ 271466 w 1271875"/>
                  <a:gd name="connsiteY0" fmla="*/ 70809 h 1164980"/>
                  <a:gd name="connsiteX1" fmla="*/ 80966 w 1271875"/>
                  <a:gd name="connsiteY1" fmla="*/ 218447 h 1164980"/>
                  <a:gd name="connsiteX2" fmla="*/ 3 w 1271875"/>
                  <a:gd name="connsiteY2" fmla="*/ 449428 h 1164980"/>
                  <a:gd name="connsiteX3" fmla="*/ 78584 w 1271875"/>
                  <a:gd name="connsiteY3" fmla="*/ 792328 h 1164980"/>
                  <a:gd name="connsiteX4" fmla="*/ 245272 w 1271875"/>
                  <a:gd name="connsiteY4" fmla="*/ 989972 h 1164980"/>
                  <a:gd name="connsiteX5" fmla="*/ 507209 w 1271875"/>
                  <a:gd name="connsiteY5" fmla="*/ 1142372 h 1164980"/>
                  <a:gd name="connsiteX6" fmla="*/ 819153 w 1271875"/>
                  <a:gd name="connsiteY6" fmla="*/ 1151897 h 1164980"/>
                  <a:gd name="connsiteX7" fmla="*/ 1109666 w 1271875"/>
                  <a:gd name="connsiteY7" fmla="*/ 1023309 h 1164980"/>
                  <a:gd name="connsiteX8" fmla="*/ 1264447 w 1271875"/>
                  <a:gd name="connsiteY8" fmla="*/ 739941 h 1164980"/>
                  <a:gd name="connsiteX9" fmla="*/ 1223966 w 1271875"/>
                  <a:gd name="connsiteY9" fmla="*/ 416091 h 1164980"/>
                  <a:gd name="connsiteX10" fmla="*/ 1021559 w 1271875"/>
                  <a:gd name="connsiteY10" fmla="*/ 163678 h 1164980"/>
                  <a:gd name="connsiteX11" fmla="*/ 707234 w 1271875"/>
                  <a:gd name="connsiteY11" fmla="*/ 13659 h 1164980"/>
                  <a:gd name="connsiteX12" fmla="*/ 445297 w 1271875"/>
                  <a:gd name="connsiteY12" fmla="*/ 13659 h 1164980"/>
                  <a:gd name="connsiteX13" fmla="*/ 271466 w 1271875"/>
                  <a:gd name="connsiteY13" fmla="*/ 70809 h 116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875" h="1164980">
                    <a:moveTo>
                      <a:pt x="271466" y="70809"/>
                    </a:moveTo>
                    <a:cubicBezTo>
                      <a:pt x="210744" y="104940"/>
                      <a:pt x="126210" y="155344"/>
                      <a:pt x="80966" y="218447"/>
                    </a:cubicBezTo>
                    <a:cubicBezTo>
                      <a:pt x="35722" y="281550"/>
                      <a:pt x="400" y="353781"/>
                      <a:pt x="3" y="449428"/>
                    </a:cubicBezTo>
                    <a:cubicBezTo>
                      <a:pt x="-394" y="545075"/>
                      <a:pt x="37706" y="702237"/>
                      <a:pt x="78584" y="792328"/>
                    </a:cubicBezTo>
                    <a:cubicBezTo>
                      <a:pt x="119462" y="882419"/>
                      <a:pt x="173834" y="931631"/>
                      <a:pt x="245272" y="989972"/>
                    </a:cubicBezTo>
                    <a:cubicBezTo>
                      <a:pt x="316710" y="1048313"/>
                      <a:pt x="411562" y="1115385"/>
                      <a:pt x="507209" y="1142372"/>
                    </a:cubicBezTo>
                    <a:cubicBezTo>
                      <a:pt x="602856" y="1169359"/>
                      <a:pt x="718744" y="1171741"/>
                      <a:pt x="819153" y="1151897"/>
                    </a:cubicBezTo>
                    <a:cubicBezTo>
                      <a:pt x="919563" y="1132053"/>
                      <a:pt x="1035450" y="1091968"/>
                      <a:pt x="1109666" y="1023309"/>
                    </a:cubicBezTo>
                    <a:cubicBezTo>
                      <a:pt x="1183882" y="954650"/>
                      <a:pt x="1245397" y="841144"/>
                      <a:pt x="1264447" y="739941"/>
                    </a:cubicBezTo>
                    <a:cubicBezTo>
                      <a:pt x="1283497" y="638738"/>
                      <a:pt x="1264447" y="512135"/>
                      <a:pt x="1223966" y="416091"/>
                    </a:cubicBezTo>
                    <a:cubicBezTo>
                      <a:pt x="1183485" y="320047"/>
                      <a:pt x="1107681" y="230750"/>
                      <a:pt x="1021559" y="163678"/>
                    </a:cubicBezTo>
                    <a:cubicBezTo>
                      <a:pt x="935437" y="96606"/>
                      <a:pt x="803278" y="38662"/>
                      <a:pt x="707234" y="13659"/>
                    </a:cubicBezTo>
                    <a:cubicBezTo>
                      <a:pt x="611190" y="-11344"/>
                      <a:pt x="519513" y="3737"/>
                      <a:pt x="445297" y="13659"/>
                    </a:cubicBezTo>
                    <a:cubicBezTo>
                      <a:pt x="371082" y="23581"/>
                      <a:pt x="332188" y="36678"/>
                      <a:pt x="271466" y="70809"/>
                    </a:cubicBezTo>
                    <a:close/>
                  </a:path>
                </a:pathLst>
              </a:custGeom>
              <a:solidFill>
                <a:srgbClr val="F05776"/>
              </a:solidFill>
              <a:ln w="3175">
                <a:solidFill>
                  <a:srgbClr val="B6143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147"/>
              <p:cNvSpPr/>
              <p:nvPr/>
            </p:nvSpPr>
            <p:spPr>
              <a:xfrm>
                <a:off x="9282532" y="2108323"/>
                <a:ext cx="76820" cy="61704"/>
              </a:xfrm>
              <a:custGeom>
                <a:avLst/>
                <a:gdLst>
                  <a:gd name="connsiteX0" fmla="*/ 293896 w 678512"/>
                  <a:gd name="connsiteY0" fmla="*/ 2060 h 544996"/>
                  <a:gd name="connsiteX1" fmla="*/ 117684 w 678512"/>
                  <a:gd name="connsiteY1" fmla="*/ 21110 h 544996"/>
                  <a:gd name="connsiteX2" fmla="*/ 5765 w 678512"/>
                  <a:gd name="connsiteY2" fmla="*/ 130648 h 544996"/>
                  <a:gd name="connsiteX3" fmla="*/ 41484 w 678512"/>
                  <a:gd name="connsiteY3" fmla="*/ 337816 h 544996"/>
                  <a:gd name="connsiteX4" fmla="*/ 255796 w 678512"/>
                  <a:gd name="connsiteY4" fmla="*/ 523554 h 544996"/>
                  <a:gd name="connsiteX5" fmla="*/ 508209 w 678512"/>
                  <a:gd name="connsiteY5" fmla="*/ 530698 h 544996"/>
                  <a:gd name="connsiteX6" fmla="*/ 670134 w 678512"/>
                  <a:gd name="connsiteY6" fmla="*/ 430685 h 544996"/>
                  <a:gd name="connsiteX7" fmla="*/ 634415 w 678512"/>
                  <a:gd name="connsiteY7" fmla="*/ 197323 h 544996"/>
                  <a:gd name="connsiteX8" fmla="*/ 455821 w 678512"/>
                  <a:gd name="connsiteY8" fmla="*/ 49685 h 544996"/>
                  <a:gd name="connsiteX9" fmla="*/ 293896 w 678512"/>
                  <a:gd name="connsiteY9" fmla="*/ 2060 h 54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512" h="544996">
                    <a:moveTo>
                      <a:pt x="293896" y="2060"/>
                    </a:moveTo>
                    <a:cubicBezTo>
                      <a:pt x="237540" y="-2702"/>
                      <a:pt x="165706" y="-321"/>
                      <a:pt x="117684" y="21110"/>
                    </a:cubicBezTo>
                    <a:cubicBezTo>
                      <a:pt x="69662" y="42541"/>
                      <a:pt x="18465" y="77864"/>
                      <a:pt x="5765" y="130648"/>
                    </a:cubicBezTo>
                    <a:cubicBezTo>
                      <a:pt x="-6935" y="183432"/>
                      <a:pt x="-188" y="272332"/>
                      <a:pt x="41484" y="337816"/>
                    </a:cubicBezTo>
                    <a:cubicBezTo>
                      <a:pt x="83156" y="403300"/>
                      <a:pt x="178008" y="491407"/>
                      <a:pt x="255796" y="523554"/>
                    </a:cubicBezTo>
                    <a:cubicBezTo>
                      <a:pt x="333584" y="555701"/>
                      <a:pt x="439153" y="546176"/>
                      <a:pt x="508209" y="530698"/>
                    </a:cubicBezTo>
                    <a:cubicBezTo>
                      <a:pt x="577265" y="515220"/>
                      <a:pt x="649100" y="486247"/>
                      <a:pt x="670134" y="430685"/>
                    </a:cubicBezTo>
                    <a:cubicBezTo>
                      <a:pt x="691168" y="375123"/>
                      <a:pt x="670134" y="260823"/>
                      <a:pt x="634415" y="197323"/>
                    </a:cubicBezTo>
                    <a:cubicBezTo>
                      <a:pt x="598696" y="133823"/>
                      <a:pt x="514558" y="82229"/>
                      <a:pt x="455821" y="49685"/>
                    </a:cubicBezTo>
                    <a:cubicBezTo>
                      <a:pt x="397084" y="17141"/>
                      <a:pt x="350252" y="6822"/>
                      <a:pt x="293896" y="2060"/>
                    </a:cubicBezTo>
                    <a:close/>
                  </a:path>
                </a:pathLst>
              </a:custGeom>
              <a:solidFill>
                <a:srgbClr val="ED2F58"/>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148"/>
              <p:cNvSpPr/>
              <p:nvPr/>
            </p:nvSpPr>
            <p:spPr>
              <a:xfrm>
                <a:off x="9260494" y="2088492"/>
                <a:ext cx="116930" cy="108672"/>
              </a:xfrm>
              <a:custGeom>
                <a:avLst/>
                <a:gdLst>
                  <a:gd name="connsiteX0" fmla="*/ 409922 w 1032779"/>
                  <a:gd name="connsiteY0" fmla="*/ 40 h 959834"/>
                  <a:gd name="connsiteX1" fmla="*/ 476634 w 1032779"/>
                  <a:gd name="connsiteY1" fmla="*/ 3760 h 959834"/>
                  <a:gd name="connsiteX2" fmla="*/ 712378 w 1032779"/>
                  <a:gd name="connsiteY2" fmla="*/ 99010 h 959834"/>
                  <a:gd name="connsiteX3" fmla="*/ 914784 w 1032779"/>
                  <a:gd name="connsiteY3" fmla="*/ 232360 h 959834"/>
                  <a:gd name="connsiteX4" fmla="*/ 1014796 w 1032779"/>
                  <a:gd name="connsiteY4" fmla="*/ 453816 h 959834"/>
                  <a:gd name="connsiteX5" fmla="*/ 1000509 w 1032779"/>
                  <a:gd name="connsiteY5" fmla="*/ 753854 h 959834"/>
                  <a:gd name="connsiteX6" fmla="*/ 700471 w 1032779"/>
                  <a:gd name="connsiteY6" fmla="*/ 951498 h 959834"/>
                  <a:gd name="connsiteX7" fmla="*/ 338521 w 1032779"/>
                  <a:gd name="connsiteY7" fmla="*/ 891966 h 959834"/>
                  <a:gd name="connsiteX8" fmla="*/ 74203 w 1032779"/>
                  <a:gd name="connsiteY8" fmla="*/ 613360 h 959834"/>
                  <a:gd name="connsiteX9" fmla="*/ 384 w 1032779"/>
                  <a:gd name="connsiteY9" fmla="*/ 318085 h 959834"/>
                  <a:gd name="connsiteX10" fmla="*/ 95634 w 1032779"/>
                  <a:gd name="connsiteY10" fmla="*/ 122823 h 959834"/>
                  <a:gd name="connsiteX11" fmla="*/ 214696 w 1032779"/>
                  <a:gd name="connsiteY11" fmla="*/ 29954 h 959834"/>
                  <a:gd name="connsiteX12" fmla="*/ 409922 w 1032779"/>
                  <a:gd name="connsiteY12" fmla="*/ 40 h 959834"/>
                  <a:gd name="connsiteX13" fmla="*/ 397309 w 1032779"/>
                  <a:gd name="connsiteY13" fmla="*/ 174913 h 959834"/>
                  <a:gd name="connsiteX14" fmla="*/ 312328 w 1032779"/>
                  <a:gd name="connsiteY14" fmla="*/ 194260 h 959834"/>
                  <a:gd name="connsiteX15" fmla="*/ 200409 w 1032779"/>
                  <a:gd name="connsiteY15" fmla="*/ 303798 h 959834"/>
                  <a:gd name="connsiteX16" fmla="*/ 236128 w 1032779"/>
                  <a:gd name="connsiteY16" fmla="*/ 510966 h 959834"/>
                  <a:gd name="connsiteX17" fmla="*/ 450440 w 1032779"/>
                  <a:gd name="connsiteY17" fmla="*/ 696704 h 959834"/>
                  <a:gd name="connsiteX18" fmla="*/ 702853 w 1032779"/>
                  <a:gd name="connsiteY18" fmla="*/ 703848 h 959834"/>
                  <a:gd name="connsiteX19" fmla="*/ 864778 w 1032779"/>
                  <a:gd name="connsiteY19" fmla="*/ 603835 h 959834"/>
                  <a:gd name="connsiteX20" fmla="*/ 829059 w 1032779"/>
                  <a:gd name="connsiteY20" fmla="*/ 370473 h 959834"/>
                  <a:gd name="connsiteX21" fmla="*/ 650465 w 1032779"/>
                  <a:gd name="connsiteY21" fmla="*/ 222835 h 959834"/>
                  <a:gd name="connsiteX22" fmla="*/ 488540 w 1032779"/>
                  <a:gd name="connsiteY22" fmla="*/ 175210 h 959834"/>
                  <a:gd name="connsiteX23" fmla="*/ 397309 w 1032779"/>
                  <a:gd name="connsiteY23" fmla="*/ 174913 h 95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2779" h="959834">
                    <a:moveTo>
                      <a:pt x="409922" y="40"/>
                    </a:moveTo>
                    <a:cubicBezTo>
                      <a:pt x="433251" y="-234"/>
                      <a:pt x="455897" y="883"/>
                      <a:pt x="476634" y="3760"/>
                    </a:cubicBezTo>
                    <a:cubicBezTo>
                      <a:pt x="559581" y="15269"/>
                      <a:pt x="639353" y="60910"/>
                      <a:pt x="712378" y="99010"/>
                    </a:cubicBezTo>
                    <a:cubicBezTo>
                      <a:pt x="785403" y="137110"/>
                      <a:pt x="864381" y="173226"/>
                      <a:pt x="914784" y="232360"/>
                    </a:cubicBezTo>
                    <a:cubicBezTo>
                      <a:pt x="965187" y="291494"/>
                      <a:pt x="1000509" y="366900"/>
                      <a:pt x="1014796" y="453816"/>
                    </a:cubicBezTo>
                    <a:cubicBezTo>
                      <a:pt x="1029084" y="540732"/>
                      <a:pt x="1052897" y="670907"/>
                      <a:pt x="1000509" y="753854"/>
                    </a:cubicBezTo>
                    <a:cubicBezTo>
                      <a:pt x="948122" y="836801"/>
                      <a:pt x="810802" y="928479"/>
                      <a:pt x="700471" y="951498"/>
                    </a:cubicBezTo>
                    <a:cubicBezTo>
                      <a:pt x="590140" y="974517"/>
                      <a:pt x="442899" y="948322"/>
                      <a:pt x="338521" y="891966"/>
                    </a:cubicBezTo>
                    <a:cubicBezTo>
                      <a:pt x="234143" y="835610"/>
                      <a:pt x="130559" y="709007"/>
                      <a:pt x="74203" y="613360"/>
                    </a:cubicBezTo>
                    <a:cubicBezTo>
                      <a:pt x="17847" y="517713"/>
                      <a:pt x="-3188" y="399841"/>
                      <a:pt x="384" y="318085"/>
                    </a:cubicBezTo>
                    <a:cubicBezTo>
                      <a:pt x="3956" y="236329"/>
                      <a:pt x="59915" y="170845"/>
                      <a:pt x="95634" y="122823"/>
                    </a:cubicBezTo>
                    <a:cubicBezTo>
                      <a:pt x="131353" y="74801"/>
                      <a:pt x="149212" y="50988"/>
                      <a:pt x="214696" y="29954"/>
                    </a:cubicBezTo>
                    <a:cubicBezTo>
                      <a:pt x="263809" y="14178"/>
                      <a:pt x="339935" y="858"/>
                      <a:pt x="409922" y="40"/>
                    </a:cubicBezTo>
                    <a:close/>
                    <a:moveTo>
                      <a:pt x="397309" y="174913"/>
                    </a:moveTo>
                    <a:cubicBezTo>
                      <a:pt x="366303" y="177592"/>
                      <a:pt x="336339" y="183545"/>
                      <a:pt x="312328" y="194260"/>
                    </a:cubicBezTo>
                    <a:cubicBezTo>
                      <a:pt x="264306" y="215691"/>
                      <a:pt x="213109" y="251014"/>
                      <a:pt x="200409" y="303798"/>
                    </a:cubicBezTo>
                    <a:cubicBezTo>
                      <a:pt x="187709" y="356582"/>
                      <a:pt x="194456" y="445482"/>
                      <a:pt x="236128" y="510966"/>
                    </a:cubicBezTo>
                    <a:cubicBezTo>
                      <a:pt x="277800" y="576450"/>
                      <a:pt x="372652" y="664557"/>
                      <a:pt x="450440" y="696704"/>
                    </a:cubicBezTo>
                    <a:cubicBezTo>
                      <a:pt x="528228" y="728851"/>
                      <a:pt x="633797" y="719326"/>
                      <a:pt x="702853" y="703848"/>
                    </a:cubicBezTo>
                    <a:cubicBezTo>
                      <a:pt x="771909" y="688370"/>
                      <a:pt x="843744" y="659397"/>
                      <a:pt x="864778" y="603835"/>
                    </a:cubicBezTo>
                    <a:cubicBezTo>
                      <a:pt x="885812" y="548273"/>
                      <a:pt x="864778" y="433973"/>
                      <a:pt x="829059" y="370473"/>
                    </a:cubicBezTo>
                    <a:cubicBezTo>
                      <a:pt x="793340" y="306973"/>
                      <a:pt x="709202" y="255379"/>
                      <a:pt x="650465" y="222835"/>
                    </a:cubicBezTo>
                    <a:cubicBezTo>
                      <a:pt x="591728" y="190291"/>
                      <a:pt x="544896" y="179972"/>
                      <a:pt x="488540" y="175210"/>
                    </a:cubicBezTo>
                    <a:cubicBezTo>
                      <a:pt x="460362" y="172829"/>
                      <a:pt x="428315" y="172234"/>
                      <a:pt x="397309" y="174913"/>
                    </a:cubicBezTo>
                    <a:close/>
                  </a:path>
                </a:pathLst>
              </a:custGeom>
              <a:solidFill>
                <a:schemeClr val="bg1"/>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椭圆 24"/>
            <p:cNvSpPr/>
            <p:nvPr/>
          </p:nvSpPr>
          <p:spPr>
            <a:xfrm>
              <a:off x="7999984" y="1916733"/>
              <a:ext cx="144000" cy="144000"/>
            </a:xfrm>
            <a:prstGeom prst="ellipse">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a:off x="7008121" y="2138636"/>
              <a:ext cx="144000" cy="144000"/>
            </a:xfrm>
            <a:prstGeom prst="ellipse">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a:off x="6391101" y="2250572"/>
              <a:ext cx="144000" cy="144000"/>
            </a:xfrm>
            <a:prstGeom prst="ellipse">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a:off x="4522486" y="1726498"/>
              <a:ext cx="144000" cy="144000"/>
            </a:xfrm>
            <a:prstGeom prst="ellipse">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4934922" y="2687900"/>
              <a:ext cx="144000" cy="144000"/>
            </a:xfrm>
            <a:prstGeom prst="ellipse">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a:off x="5771068" y="1375058"/>
              <a:ext cx="144000" cy="144000"/>
            </a:xfrm>
            <a:prstGeom prst="ellipse">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a:grpSpLocks noChangeAspect="1"/>
            </p:cNvGrpSpPr>
            <p:nvPr/>
          </p:nvGrpSpPr>
          <p:grpSpPr>
            <a:xfrm rot="11574739">
              <a:off x="5165563" y="906171"/>
              <a:ext cx="690634" cy="684000"/>
              <a:chOff x="6788929" y="3582789"/>
              <a:chExt cx="1126398" cy="1115611"/>
            </a:xfrm>
            <a:effectLst>
              <a:outerShdw blurRad="50800" dist="38100" dir="2700000" algn="tl" rotWithShape="0">
                <a:prstClr val="black">
                  <a:alpha val="40000"/>
                </a:prstClr>
              </a:outerShdw>
            </a:effectLst>
          </p:grpSpPr>
          <p:sp>
            <p:nvSpPr>
              <p:cNvPr id="143" name="任意多边形 142"/>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143"/>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144"/>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145"/>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2" name="组合 31"/>
            <p:cNvGrpSpPr>
              <a:grpSpLocks noChangeAspect="1"/>
            </p:cNvGrpSpPr>
            <p:nvPr/>
          </p:nvGrpSpPr>
          <p:grpSpPr>
            <a:xfrm flipH="1">
              <a:off x="5732853" y="1392471"/>
              <a:ext cx="746753" cy="684000"/>
              <a:chOff x="9239239" y="2083554"/>
              <a:chExt cx="144000" cy="131899"/>
            </a:xfrm>
            <a:effectLst>
              <a:outerShdw blurRad="50800" dist="38100" dir="2700000" algn="tl" rotWithShape="0">
                <a:prstClr val="black">
                  <a:alpha val="40000"/>
                </a:prstClr>
              </a:outerShdw>
            </a:effectLst>
          </p:grpSpPr>
          <p:sp>
            <p:nvSpPr>
              <p:cNvPr id="140" name="任意多边形 139"/>
              <p:cNvSpPr/>
              <p:nvPr/>
            </p:nvSpPr>
            <p:spPr>
              <a:xfrm>
                <a:off x="9239239" y="2083554"/>
                <a:ext cx="144000" cy="131899"/>
              </a:xfrm>
              <a:custGeom>
                <a:avLst/>
                <a:gdLst>
                  <a:gd name="connsiteX0" fmla="*/ 271466 w 1271875"/>
                  <a:gd name="connsiteY0" fmla="*/ 70809 h 1164980"/>
                  <a:gd name="connsiteX1" fmla="*/ 80966 w 1271875"/>
                  <a:gd name="connsiteY1" fmla="*/ 218447 h 1164980"/>
                  <a:gd name="connsiteX2" fmla="*/ 3 w 1271875"/>
                  <a:gd name="connsiteY2" fmla="*/ 449428 h 1164980"/>
                  <a:gd name="connsiteX3" fmla="*/ 78584 w 1271875"/>
                  <a:gd name="connsiteY3" fmla="*/ 792328 h 1164980"/>
                  <a:gd name="connsiteX4" fmla="*/ 245272 w 1271875"/>
                  <a:gd name="connsiteY4" fmla="*/ 989972 h 1164980"/>
                  <a:gd name="connsiteX5" fmla="*/ 507209 w 1271875"/>
                  <a:gd name="connsiteY5" fmla="*/ 1142372 h 1164980"/>
                  <a:gd name="connsiteX6" fmla="*/ 819153 w 1271875"/>
                  <a:gd name="connsiteY6" fmla="*/ 1151897 h 1164980"/>
                  <a:gd name="connsiteX7" fmla="*/ 1109666 w 1271875"/>
                  <a:gd name="connsiteY7" fmla="*/ 1023309 h 1164980"/>
                  <a:gd name="connsiteX8" fmla="*/ 1264447 w 1271875"/>
                  <a:gd name="connsiteY8" fmla="*/ 739941 h 1164980"/>
                  <a:gd name="connsiteX9" fmla="*/ 1223966 w 1271875"/>
                  <a:gd name="connsiteY9" fmla="*/ 416091 h 1164980"/>
                  <a:gd name="connsiteX10" fmla="*/ 1021559 w 1271875"/>
                  <a:gd name="connsiteY10" fmla="*/ 163678 h 1164980"/>
                  <a:gd name="connsiteX11" fmla="*/ 707234 w 1271875"/>
                  <a:gd name="connsiteY11" fmla="*/ 13659 h 1164980"/>
                  <a:gd name="connsiteX12" fmla="*/ 445297 w 1271875"/>
                  <a:gd name="connsiteY12" fmla="*/ 13659 h 1164980"/>
                  <a:gd name="connsiteX13" fmla="*/ 271466 w 1271875"/>
                  <a:gd name="connsiteY13" fmla="*/ 70809 h 116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875" h="1164980">
                    <a:moveTo>
                      <a:pt x="271466" y="70809"/>
                    </a:moveTo>
                    <a:cubicBezTo>
                      <a:pt x="210744" y="104940"/>
                      <a:pt x="126210" y="155344"/>
                      <a:pt x="80966" y="218447"/>
                    </a:cubicBezTo>
                    <a:cubicBezTo>
                      <a:pt x="35722" y="281550"/>
                      <a:pt x="400" y="353781"/>
                      <a:pt x="3" y="449428"/>
                    </a:cubicBezTo>
                    <a:cubicBezTo>
                      <a:pt x="-394" y="545075"/>
                      <a:pt x="37706" y="702237"/>
                      <a:pt x="78584" y="792328"/>
                    </a:cubicBezTo>
                    <a:cubicBezTo>
                      <a:pt x="119462" y="882419"/>
                      <a:pt x="173834" y="931631"/>
                      <a:pt x="245272" y="989972"/>
                    </a:cubicBezTo>
                    <a:cubicBezTo>
                      <a:pt x="316710" y="1048313"/>
                      <a:pt x="411562" y="1115385"/>
                      <a:pt x="507209" y="1142372"/>
                    </a:cubicBezTo>
                    <a:cubicBezTo>
                      <a:pt x="602856" y="1169359"/>
                      <a:pt x="718744" y="1171741"/>
                      <a:pt x="819153" y="1151897"/>
                    </a:cubicBezTo>
                    <a:cubicBezTo>
                      <a:pt x="919563" y="1132053"/>
                      <a:pt x="1035450" y="1091968"/>
                      <a:pt x="1109666" y="1023309"/>
                    </a:cubicBezTo>
                    <a:cubicBezTo>
                      <a:pt x="1183882" y="954650"/>
                      <a:pt x="1245397" y="841144"/>
                      <a:pt x="1264447" y="739941"/>
                    </a:cubicBezTo>
                    <a:cubicBezTo>
                      <a:pt x="1283497" y="638738"/>
                      <a:pt x="1264447" y="512135"/>
                      <a:pt x="1223966" y="416091"/>
                    </a:cubicBezTo>
                    <a:cubicBezTo>
                      <a:pt x="1183485" y="320047"/>
                      <a:pt x="1107681" y="230750"/>
                      <a:pt x="1021559" y="163678"/>
                    </a:cubicBezTo>
                    <a:cubicBezTo>
                      <a:pt x="935437" y="96606"/>
                      <a:pt x="803278" y="38662"/>
                      <a:pt x="707234" y="13659"/>
                    </a:cubicBezTo>
                    <a:cubicBezTo>
                      <a:pt x="611190" y="-11344"/>
                      <a:pt x="519513" y="3737"/>
                      <a:pt x="445297" y="13659"/>
                    </a:cubicBezTo>
                    <a:cubicBezTo>
                      <a:pt x="371082" y="23581"/>
                      <a:pt x="332188" y="36678"/>
                      <a:pt x="271466" y="70809"/>
                    </a:cubicBezTo>
                    <a:close/>
                  </a:path>
                </a:pathLst>
              </a:custGeom>
              <a:solidFill>
                <a:srgbClr val="F05776"/>
              </a:solidFill>
              <a:ln w="3175">
                <a:solidFill>
                  <a:srgbClr val="B6143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140"/>
              <p:cNvSpPr/>
              <p:nvPr/>
            </p:nvSpPr>
            <p:spPr>
              <a:xfrm>
                <a:off x="9282532" y="2108323"/>
                <a:ext cx="76820" cy="61704"/>
              </a:xfrm>
              <a:custGeom>
                <a:avLst/>
                <a:gdLst>
                  <a:gd name="connsiteX0" fmla="*/ 293896 w 678512"/>
                  <a:gd name="connsiteY0" fmla="*/ 2060 h 544996"/>
                  <a:gd name="connsiteX1" fmla="*/ 117684 w 678512"/>
                  <a:gd name="connsiteY1" fmla="*/ 21110 h 544996"/>
                  <a:gd name="connsiteX2" fmla="*/ 5765 w 678512"/>
                  <a:gd name="connsiteY2" fmla="*/ 130648 h 544996"/>
                  <a:gd name="connsiteX3" fmla="*/ 41484 w 678512"/>
                  <a:gd name="connsiteY3" fmla="*/ 337816 h 544996"/>
                  <a:gd name="connsiteX4" fmla="*/ 255796 w 678512"/>
                  <a:gd name="connsiteY4" fmla="*/ 523554 h 544996"/>
                  <a:gd name="connsiteX5" fmla="*/ 508209 w 678512"/>
                  <a:gd name="connsiteY5" fmla="*/ 530698 h 544996"/>
                  <a:gd name="connsiteX6" fmla="*/ 670134 w 678512"/>
                  <a:gd name="connsiteY6" fmla="*/ 430685 h 544996"/>
                  <a:gd name="connsiteX7" fmla="*/ 634415 w 678512"/>
                  <a:gd name="connsiteY7" fmla="*/ 197323 h 544996"/>
                  <a:gd name="connsiteX8" fmla="*/ 455821 w 678512"/>
                  <a:gd name="connsiteY8" fmla="*/ 49685 h 544996"/>
                  <a:gd name="connsiteX9" fmla="*/ 293896 w 678512"/>
                  <a:gd name="connsiteY9" fmla="*/ 2060 h 54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512" h="544996">
                    <a:moveTo>
                      <a:pt x="293896" y="2060"/>
                    </a:moveTo>
                    <a:cubicBezTo>
                      <a:pt x="237540" y="-2702"/>
                      <a:pt x="165706" y="-321"/>
                      <a:pt x="117684" y="21110"/>
                    </a:cubicBezTo>
                    <a:cubicBezTo>
                      <a:pt x="69662" y="42541"/>
                      <a:pt x="18465" y="77864"/>
                      <a:pt x="5765" y="130648"/>
                    </a:cubicBezTo>
                    <a:cubicBezTo>
                      <a:pt x="-6935" y="183432"/>
                      <a:pt x="-188" y="272332"/>
                      <a:pt x="41484" y="337816"/>
                    </a:cubicBezTo>
                    <a:cubicBezTo>
                      <a:pt x="83156" y="403300"/>
                      <a:pt x="178008" y="491407"/>
                      <a:pt x="255796" y="523554"/>
                    </a:cubicBezTo>
                    <a:cubicBezTo>
                      <a:pt x="333584" y="555701"/>
                      <a:pt x="439153" y="546176"/>
                      <a:pt x="508209" y="530698"/>
                    </a:cubicBezTo>
                    <a:cubicBezTo>
                      <a:pt x="577265" y="515220"/>
                      <a:pt x="649100" y="486247"/>
                      <a:pt x="670134" y="430685"/>
                    </a:cubicBezTo>
                    <a:cubicBezTo>
                      <a:pt x="691168" y="375123"/>
                      <a:pt x="670134" y="260823"/>
                      <a:pt x="634415" y="197323"/>
                    </a:cubicBezTo>
                    <a:cubicBezTo>
                      <a:pt x="598696" y="133823"/>
                      <a:pt x="514558" y="82229"/>
                      <a:pt x="455821" y="49685"/>
                    </a:cubicBezTo>
                    <a:cubicBezTo>
                      <a:pt x="397084" y="17141"/>
                      <a:pt x="350252" y="6822"/>
                      <a:pt x="293896" y="2060"/>
                    </a:cubicBezTo>
                    <a:close/>
                  </a:path>
                </a:pathLst>
              </a:custGeom>
              <a:solidFill>
                <a:srgbClr val="ED2F58"/>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141"/>
              <p:cNvSpPr/>
              <p:nvPr/>
            </p:nvSpPr>
            <p:spPr>
              <a:xfrm>
                <a:off x="9260494" y="2088492"/>
                <a:ext cx="116930" cy="108672"/>
              </a:xfrm>
              <a:custGeom>
                <a:avLst/>
                <a:gdLst>
                  <a:gd name="connsiteX0" fmla="*/ 409922 w 1032779"/>
                  <a:gd name="connsiteY0" fmla="*/ 40 h 959834"/>
                  <a:gd name="connsiteX1" fmla="*/ 476634 w 1032779"/>
                  <a:gd name="connsiteY1" fmla="*/ 3760 h 959834"/>
                  <a:gd name="connsiteX2" fmla="*/ 712378 w 1032779"/>
                  <a:gd name="connsiteY2" fmla="*/ 99010 h 959834"/>
                  <a:gd name="connsiteX3" fmla="*/ 914784 w 1032779"/>
                  <a:gd name="connsiteY3" fmla="*/ 232360 h 959834"/>
                  <a:gd name="connsiteX4" fmla="*/ 1014796 w 1032779"/>
                  <a:gd name="connsiteY4" fmla="*/ 453816 h 959834"/>
                  <a:gd name="connsiteX5" fmla="*/ 1000509 w 1032779"/>
                  <a:gd name="connsiteY5" fmla="*/ 753854 h 959834"/>
                  <a:gd name="connsiteX6" fmla="*/ 700471 w 1032779"/>
                  <a:gd name="connsiteY6" fmla="*/ 951498 h 959834"/>
                  <a:gd name="connsiteX7" fmla="*/ 338521 w 1032779"/>
                  <a:gd name="connsiteY7" fmla="*/ 891966 h 959834"/>
                  <a:gd name="connsiteX8" fmla="*/ 74203 w 1032779"/>
                  <a:gd name="connsiteY8" fmla="*/ 613360 h 959834"/>
                  <a:gd name="connsiteX9" fmla="*/ 384 w 1032779"/>
                  <a:gd name="connsiteY9" fmla="*/ 318085 h 959834"/>
                  <a:gd name="connsiteX10" fmla="*/ 95634 w 1032779"/>
                  <a:gd name="connsiteY10" fmla="*/ 122823 h 959834"/>
                  <a:gd name="connsiteX11" fmla="*/ 214696 w 1032779"/>
                  <a:gd name="connsiteY11" fmla="*/ 29954 h 959834"/>
                  <a:gd name="connsiteX12" fmla="*/ 409922 w 1032779"/>
                  <a:gd name="connsiteY12" fmla="*/ 40 h 959834"/>
                  <a:gd name="connsiteX13" fmla="*/ 397309 w 1032779"/>
                  <a:gd name="connsiteY13" fmla="*/ 174913 h 959834"/>
                  <a:gd name="connsiteX14" fmla="*/ 312328 w 1032779"/>
                  <a:gd name="connsiteY14" fmla="*/ 194260 h 959834"/>
                  <a:gd name="connsiteX15" fmla="*/ 200409 w 1032779"/>
                  <a:gd name="connsiteY15" fmla="*/ 303798 h 959834"/>
                  <a:gd name="connsiteX16" fmla="*/ 236128 w 1032779"/>
                  <a:gd name="connsiteY16" fmla="*/ 510966 h 959834"/>
                  <a:gd name="connsiteX17" fmla="*/ 450440 w 1032779"/>
                  <a:gd name="connsiteY17" fmla="*/ 696704 h 959834"/>
                  <a:gd name="connsiteX18" fmla="*/ 702853 w 1032779"/>
                  <a:gd name="connsiteY18" fmla="*/ 703848 h 959834"/>
                  <a:gd name="connsiteX19" fmla="*/ 864778 w 1032779"/>
                  <a:gd name="connsiteY19" fmla="*/ 603835 h 959834"/>
                  <a:gd name="connsiteX20" fmla="*/ 829059 w 1032779"/>
                  <a:gd name="connsiteY20" fmla="*/ 370473 h 959834"/>
                  <a:gd name="connsiteX21" fmla="*/ 650465 w 1032779"/>
                  <a:gd name="connsiteY21" fmla="*/ 222835 h 959834"/>
                  <a:gd name="connsiteX22" fmla="*/ 488540 w 1032779"/>
                  <a:gd name="connsiteY22" fmla="*/ 175210 h 959834"/>
                  <a:gd name="connsiteX23" fmla="*/ 397309 w 1032779"/>
                  <a:gd name="connsiteY23" fmla="*/ 174913 h 95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2779" h="959834">
                    <a:moveTo>
                      <a:pt x="409922" y="40"/>
                    </a:moveTo>
                    <a:cubicBezTo>
                      <a:pt x="433251" y="-234"/>
                      <a:pt x="455897" y="883"/>
                      <a:pt x="476634" y="3760"/>
                    </a:cubicBezTo>
                    <a:cubicBezTo>
                      <a:pt x="559581" y="15269"/>
                      <a:pt x="639353" y="60910"/>
                      <a:pt x="712378" y="99010"/>
                    </a:cubicBezTo>
                    <a:cubicBezTo>
                      <a:pt x="785403" y="137110"/>
                      <a:pt x="864381" y="173226"/>
                      <a:pt x="914784" y="232360"/>
                    </a:cubicBezTo>
                    <a:cubicBezTo>
                      <a:pt x="965187" y="291494"/>
                      <a:pt x="1000509" y="366900"/>
                      <a:pt x="1014796" y="453816"/>
                    </a:cubicBezTo>
                    <a:cubicBezTo>
                      <a:pt x="1029084" y="540732"/>
                      <a:pt x="1052897" y="670907"/>
                      <a:pt x="1000509" y="753854"/>
                    </a:cubicBezTo>
                    <a:cubicBezTo>
                      <a:pt x="948122" y="836801"/>
                      <a:pt x="810802" y="928479"/>
                      <a:pt x="700471" y="951498"/>
                    </a:cubicBezTo>
                    <a:cubicBezTo>
                      <a:pt x="590140" y="974517"/>
                      <a:pt x="442899" y="948322"/>
                      <a:pt x="338521" y="891966"/>
                    </a:cubicBezTo>
                    <a:cubicBezTo>
                      <a:pt x="234143" y="835610"/>
                      <a:pt x="130559" y="709007"/>
                      <a:pt x="74203" y="613360"/>
                    </a:cubicBezTo>
                    <a:cubicBezTo>
                      <a:pt x="17847" y="517713"/>
                      <a:pt x="-3188" y="399841"/>
                      <a:pt x="384" y="318085"/>
                    </a:cubicBezTo>
                    <a:cubicBezTo>
                      <a:pt x="3956" y="236329"/>
                      <a:pt x="59915" y="170845"/>
                      <a:pt x="95634" y="122823"/>
                    </a:cubicBezTo>
                    <a:cubicBezTo>
                      <a:pt x="131353" y="74801"/>
                      <a:pt x="149212" y="50988"/>
                      <a:pt x="214696" y="29954"/>
                    </a:cubicBezTo>
                    <a:cubicBezTo>
                      <a:pt x="263809" y="14178"/>
                      <a:pt x="339935" y="858"/>
                      <a:pt x="409922" y="40"/>
                    </a:cubicBezTo>
                    <a:close/>
                    <a:moveTo>
                      <a:pt x="397309" y="174913"/>
                    </a:moveTo>
                    <a:cubicBezTo>
                      <a:pt x="366303" y="177592"/>
                      <a:pt x="336339" y="183545"/>
                      <a:pt x="312328" y="194260"/>
                    </a:cubicBezTo>
                    <a:cubicBezTo>
                      <a:pt x="264306" y="215691"/>
                      <a:pt x="213109" y="251014"/>
                      <a:pt x="200409" y="303798"/>
                    </a:cubicBezTo>
                    <a:cubicBezTo>
                      <a:pt x="187709" y="356582"/>
                      <a:pt x="194456" y="445482"/>
                      <a:pt x="236128" y="510966"/>
                    </a:cubicBezTo>
                    <a:cubicBezTo>
                      <a:pt x="277800" y="576450"/>
                      <a:pt x="372652" y="664557"/>
                      <a:pt x="450440" y="696704"/>
                    </a:cubicBezTo>
                    <a:cubicBezTo>
                      <a:pt x="528228" y="728851"/>
                      <a:pt x="633797" y="719326"/>
                      <a:pt x="702853" y="703848"/>
                    </a:cubicBezTo>
                    <a:cubicBezTo>
                      <a:pt x="771909" y="688370"/>
                      <a:pt x="843744" y="659397"/>
                      <a:pt x="864778" y="603835"/>
                    </a:cubicBezTo>
                    <a:cubicBezTo>
                      <a:pt x="885812" y="548273"/>
                      <a:pt x="864778" y="433973"/>
                      <a:pt x="829059" y="370473"/>
                    </a:cubicBezTo>
                    <a:cubicBezTo>
                      <a:pt x="793340" y="306973"/>
                      <a:pt x="709202" y="255379"/>
                      <a:pt x="650465" y="222835"/>
                    </a:cubicBezTo>
                    <a:cubicBezTo>
                      <a:pt x="591728" y="190291"/>
                      <a:pt x="544896" y="179972"/>
                      <a:pt x="488540" y="175210"/>
                    </a:cubicBezTo>
                    <a:cubicBezTo>
                      <a:pt x="460362" y="172829"/>
                      <a:pt x="428315" y="172234"/>
                      <a:pt x="397309" y="174913"/>
                    </a:cubicBezTo>
                    <a:close/>
                  </a:path>
                </a:pathLst>
              </a:custGeom>
              <a:solidFill>
                <a:schemeClr val="bg1"/>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p:cNvGrpSpPr>
              <a:grpSpLocks noChangeAspect="1"/>
            </p:cNvGrpSpPr>
            <p:nvPr/>
          </p:nvGrpSpPr>
          <p:grpSpPr>
            <a:xfrm rot="1882553" flipH="1">
              <a:off x="6395357" y="4399086"/>
              <a:ext cx="404379" cy="756000"/>
              <a:chOff x="7126413" y="1236032"/>
              <a:chExt cx="434732" cy="812735"/>
            </a:xfrm>
          </p:grpSpPr>
          <p:sp>
            <p:nvSpPr>
              <p:cNvPr id="137" name="任意多边形 136"/>
              <p:cNvSpPr/>
              <p:nvPr/>
            </p:nvSpPr>
            <p:spPr>
              <a:xfrm>
                <a:off x="7126413" y="1236032"/>
                <a:ext cx="434732" cy="812735"/>
              </a:xfrm>
              <a:custGeom>
                <a:avLst/>
                <a:gdLst>
                  <a:gd name="connsiteX0" fmla="*/ 216172 w 402586"/>
                  <a:gd name="connsiteY0" fmla="*/ 26935 h 808785"/>
                  <a:gd name="connsiteX1" fmla="*/ 320947 w 402586"/>
                  <a:gd name="connsiteY1" fmla="*/ 3123 h 808785"/>
                  <a:gd name="connsiteX2" fmla="*/ 399529 w 402586"/>
                  <a:gd name="connsiteY2" fmla="*/ 84085 h 808785"/>
                  <a:gd name="connsiteX3" fmla="*/ 378097 w 402586"/>
                  <a:gd name="connsiteY3" fmla="*/ 272204 h 808785"/>
                  <a:gd name="connsiteX4" fmla="*/ 299516 w 402586"/>
                  <a:gd name="connsiteY4" fmla="*/ 429366 h 808785"/>
                  <a:gd name="connsiteX5" fmla="*/ 247129 w 402586"/>
                  <a:gd name="connsiteY5" fmla="*/ 605579 h 808785"/>
                  <a:gd name="connsiteX6" fmla="*/ 175691 w 402586"/>
                  <a:gd name="connsiteY6" fmla="*/ 779410 h 808785"/>
                  <a:gd name="connsiteX7" fmla="*/ 85204 w 402586"/>
                  <a:gd name="connsiteY7" fmla="*/ 803223 h 808785"/>
                  <a:gd name="connsiteX8" fmla="*/ 6622 w 402586"/>
                  <a:gd name="connsiteY8" fmla="*/ 719879 h 808785"/>
                  <a:gd name="connsiteX9" fmla="*/ 11385 w 402586"/>
                  <a:gd name="connsiteY9" fmla="*/ 536523 h 808785"/>
                  <a:gd name="connsiteX10" fmla="*/ 68535 w 402586"/>
                  <a:gd name="connsiteY10" fmla="*/ 405554 h 808785"/>
                  <a:gd name="connsiteX11" fmla="*/ 142354 w 402586"/>
                  <a:gd name="connsiteY11" fmla="*/ 293635 h 808785"/>
                  <a:gd name="connsiteX12" fmla="*/ 182835 w 402586"/>
                  <a:gd name="connsiteY12" fmla="*/ 122185 h 808785"/>
                  <a:gd name="connsiteX13" fmla="*/ 216172 w 402586"/>
                  <a:gd name="connsiteY13" fmla="*/ 26935 h 808785"/>
                  <a:gd name="connsiteX0" fmla="*/ 216172 w 402586"/>
                  <a:gd name="connsiteY0" fmla="*/ 27905 h 809755"/>
                  <a:gd name="connsiteX1" fmla="*/ 235222 w 402586"/>
                  <a:gd name="connsiteY1" fmla="*/ 13618 h 809755"/>
                  <a:gd name="connsiteX2" fmla="*/ 320947 w 402586"/>
                  <a:gd name="connsiteY2" fmla="*/ 4093 h 809755"/>
                  <a:gd name="connsiteX3" fmla="*/ 399529 w 402586"/>
                  <a:gd name="connsiteY3" fmla="*/ 85055 h 809755"/>
                  <a:gd name="connsiteX4" fmla="*/ 378097 w 402586"/>
                  <a:gd name="connsiteY4" fmla="*/ 273174 h 809755"/>
                  <a:gd name="connsiteX5" fmla="*/ 299516 w 402586"/>
                  <a:gd name="connsiteY5" fmla="*/ 430336 h 809755"/>
                  <a:gd name="connsiteX6" fmla="*/ 247129 w 402586"/>
                  <a:gd name="connsiteY6" fmla="*/ 606549 h 809755"/>
                  <a:gd name="connsiteX7" fmla="*/ 175691 w 402586"/>
                  <a:gd name="connsiteY7" fmla="*/ 780380 h 809755"/>
                  <a:gd name="connsiteX8" fmla="*/ 85204 w 402586"/>
                  <a:gd name="connsiteY8" fmla="*/ 804193 h 809755"/>
                  <a:gd name="connsiteX9" fmla="*/ 6622 w 402586"/>
                  <a:gd name="connsiteY9" fmla="*/ 720849 h 809755"/>
                  <a:gd name="connsiteX10" fmla="*/ 11385 w 402586"/>
                  <a:gd name="connsiteY10" fmla="*/ 537493 h 809755"/>
                  <a:gd name="connsiteX11" fmla="*/ 68535 w 402586"/>
                  <a:gd name="connsiteY11" fmla="*/ 406524 h 809755"/>
                  <a:gd name="connsiteX12" fmla="*/ 142354 w 402586"/>
                  <a:gd name="connsiteY12" fmla="*/ 294605 h 809755"/>
                  <a:gd name="connsiteX13" fmla="*/ 182835 w 402586"/>
                  <a:gd name="connsiteY13" fmla="*/ 123155 h 809755"/>
                  <a:gd name="connsiteX14" fmla="*/ 216172 w 402586"/>
                  <a:gd name="connsiteY14" fmla="*/ 27905 h 809755"/>
                  <a:gd name="connsiteX0" fmla="*/ 216172 w 402586"/>
                  <a:gd name="connsiteY0" fmla="*/ 27905 h 809849"/>
                  <a:gd name="connsiteX1" fmla="*/ 235222 w 402586"/>
                  <a:gd name="connsiteY1" fmla="*/ 13618 h 809849"/>
                  <a:gd name="connsiteX2" fmla="*/ 320947 w 402586"/>
                  <a:gd name="connsiteY2" fmla="*/ 4093 h 809849"/>
                  <a:gd name="connsiteX3" fmla="*/ 399529 w 402586"/>
                  <a:gd name="connsiteY3" fmla="*/ 85055 h 809849"/>
                  <a:gd name="connsiteX4" fmla="*/ 378097 w 402586"/>
                  <a:gd name="connsiteY4" fmla="*/ 273174 h 809849"/>
                  <a:gd name="connsiteX5" fmla="*/ 299516 w 402586"/>
                  <a:gd name="connsiteY5" fmla="*/ 430336 h 809849"/>
                  <a:gd name="connsiteX6" fmla="*/ 256654 w 402586"/>
                  <a:gd name="connsiteY6" fmla="*/ 604168 h 809849"/>
                  <a:gd name="connsiteX7" fmla="*/ 175691 w 402586"/>
                  <a:gd name="connsiteY7" fmla="*/ 780380 h 809849"/>
                  <a:gd name="connsiteX8" fmla="*/ 85204 w 402586"/>
                  <a:gd name="connsiteY8" fmla="*/ 804193 h 809849"/>
                  <a:gd name="connsiteX9" fmla="*/ 6622 w 402586"/>
                  <a:gd name="connsiteY9" fmla="*/ 720849 h 809849"/>
                  <a:gd name="connsiteX10" fmla="*/ 11385 w 402586"/>
                  <a:gd name="connsiteY10" fmla="*/ 537493 h 809849"/>
                  <a:gd name="connsiteX11" fmla="*/ 68535 w 402586"/>
                  <a:gd name="connsiteY11" fmla="*/ 406524 h 809849"/>
                  <a:gd name="connsiteX12" fmla="*/ 142354 w 402586"/>
                  <a:gd name="connsiteY12" fmla="*/ 294605 h 809849"/>
                  <a:gd name="connsiteX13" fmla="*/ 182835 w 402586"/>
                  <a:gd name="connsiteY13" fmla="*/ 123155 h 809849"/>
                  <a:gd name="connsiteX14" fmla="*/ 216172 w 402586"/>
                  <a:gd name="connsiteY14" fmla="*/ 27905 h 809849"/>
                  <a:gd name="connsiteX0" fmla="*/ 216172 w 402586"/>
                  <a:gd name="connsiteY0" fmla="*/ 30792 h 812736"/>
                  <a:gd name="connsiteX1" fmla="*/ 254272 w 402586"/>
                  <a:gd name="connsiteY1" fmla="*/ 6980 h 812736"/>
                  <a:gd name="connsiteX2" fmla="*/ 320947 w 402586"/>
                  <a:gd name="connsiteY2" fmla="*/ 6980 h 812736"/>
                  <a:gd name="connsiteX3" fmla="*/ 399529 w 402586"/>
                  <a:gd name="connsiteY3" fmla="*/ 87942 h 812736"/>
                  <a:gd name="connsiteX4" fmla="*/ 378097 w 402586"/>
                  <a:gd name="connsiteY4" fmla="*/ 276061 h 812736"/>
                  <a:gd name="connsiteX5" fmla="*/ 299516 w 402586"/>
                  <a:gd name="connsiteY5" fmla="*/ 433223 h 812736"/>
                  <a:gd name="connsiteX6" fmla="*/ 256654 w 402586"/>
                  <a:gd name="connsiteY6" fmla="*/ 607055 h 812736"/>
                  <a:gd name="connsiteX7" fmla="*/ 175691 w 402586"/>
                  <a:gd name="connsiteY7" fmla="*/ 783267 h 812736"/>
                  <a:gd name="connsiteX8" fmla="*/ 85204 w 402586"/>
                  <a:gd name="connsiteY8" fmla="*/ 807080 h 812736"/>
                  <a:gd name="connsiteX9" fmla="*/ 6622 w 402586"/>
                  <a:gd name="connsiteY9" fmla="*/ 723736 h 812736"/>
                  <a:gd name="connsiteX10" fmla="*/ 11385 w 402586"/>
                  <a:gd name="connsiteY10" fmla="*/ 540380 h 812736"/>
                  <a:gd name="connsiteX11" fmla="*/ 68535 w 402586"/>
                  <a:gd name="connsiteY11" fmla="*/ 409411 h 812736"/>
                  <a:gd name="connsiteX12" fmla="*/ 142354 w 402586"/>
                  <a:gd name="connsiteY12" fmla="*/ 297492 h 812736"/>
                  <a:gd name="connsiteX13" fmla="*/ 182835 w 402586"/>
                  <a:gd name="connsiteY13" fmla="*/ 126042 h 812736"/>
                  <a:gd name="connsiteX14" fmla="*/ 216172 w 402586"/>
                  <a:gd name="connsiteY14" fmla="*/ 30792 h 812736"/>
                  <a:gd name="connsiteX0" fmla="*/ 211409 w 402586"/>
                  <a:gd name="connsiteY0" fmla="*/ 49842 h 812736"/>
                  <a:gd name="connsiteX1" fmla="*/ 254272 w 402586"/>
                  <a:gd name="connsiteY1" fmla="*/ 6980 h 812736"/>
                  <a:gd name="connsiteX2" fmla="*/ 320947 w 402586"/>
                  <a:gd name="connsiteY2" fmla="*/ 6980 h 812736"/>
                  <a:gd name="connsiteX3" fmla="*/ 399529 w 402586"/>
                  <a:gd name="connsiteY3" fmla="*/ 87942 h 812736"/>
                  <a:gd name="connsiteX4" fmla="*/ 378097 w 402586"/>
                  <a:gd name="connsiteY4" fmla="*/ 276061 h 812736"/>
                  <a:gd name="connsiteX5" fmla="*/ 299516 w 402586"/>
                  <a:gd name="connsiteY5" fmla="*/ 433223 h 812736"/>
                  <a:gd name="connsiteX6" fmla="*/ 256654 w 402586"/>
                  <a:gd name="connsiteY6" fmla="*/ 607055 h 812736"/>
                  <a:gd name="connsiteX7" fmla="*/ 175691 w 402586"/>
                  <a:gd name="connsiteY7" fmla="*/ 783267 h 812736"/>
                  <a:gd name="connsiteX8" fmla="*/ 85204 w 402586"/>
                  <a:gd name="connsiteY8" fmla="*/ 807080 h 812736"/>
                  <a:gd name="connsiteX9" fmla="*/ 6622 w 402586"/>
                  <a:gd name="connsiteY9" fmla="*/ 723736 h 812736"/>
                  <a:gd name="connsiteX10" fmla="*/ 11385 w 402586"/>
                  <a:gd name="connsiteY10" fmla="*/ 540380 h 812736"/>
                  <a:gd name="connsiteX11" fmla="*/ 68535 w 402586"/>
                  <a:gd name="connsiteY11" fmla="*/ 409411 h 812736"/>
                  <a:gd name="connsiteX12" fmla="*/ 142354 w 402586"/>
                  <a:gd name="connsiteY12" fmla="*/ 297492 h 812736"/>
                  <a:gd name="connsiteX13" fmla="*/ 182835 w 402586"/>
                  <a:gd name="connsiteY13" fmla="*/ 126042 h 812736"/>
                  <a:gd name="connsiteX14" fmla="*/ 211409 w 402586"/>
                  <a:gd name="connsiteY14" fmla="*/ 49842 h 812736"/>
                  <a:gd name="connsiteX0" fmla="*/ 229560 w 420737"/>
                  <a:gd name="connsiteY0" fmla="*/ 49842 h 812736"/>
                  <a:gd name="connsiteX1" fmla="*/ 272423 w 420737"/>
                  <a:gd name="connsiteY1" fmla="*/ 6980 h 812736"/>
                  <a:gd name="connsiteX2" fmla="*/ 339098 w 420737"/>
                  <a:gd name="connsiteY2" fmla="*/ 6980 h 812736"/>
                  <a:gd name="connsiteX3" fmla="*/ 417680 w 420737"/>
                  <a:gd name="connsiteY3" fmla="*/ 87942 h 812736"/>
                  <a:gd name="connsiteX4" fmla="*/ 396248 w 420737"/>
                  <a:gd name="connsiteY4" fmla="*/ 276061 h 812736"/>
                  <a:gd name="connsiteX5" fmla="*/ 317667 w 420737"/>
                  <a:gd name="connsiteY5" fmla="*/ 433223 h 812736"/>
                  <a:gd name="connsiteX6" fmla="*/ 274805 w 420737"/>
                  <a:gd name="connsiteY6" fmla="*/ 607055 h 812736"/>
                  <a:gd name="connsiteX7" fmla="*/ 193842 w 420737"/>
                  <a:gd name="connsiteY7" fmla="*/ 783267 h 812736"/>
                  <a:gd name="connsiteX8" fmla="*/ 103355 w 420737"/>
                  <a:gd name="connsiteY8" fmla="*/ 807080 h 812736"/>
                  <a:gd name="connsiteX9" fmla="*/ 3342 w 420737"/>
                  <a:gd name="connsiteY9" fmla="*/ 723736 h 812736"/>
                  <a:gd name="connsiteX10" fmla="*/ 29536 w 420737"/>
                  <a:gd name="connsiteY10" fmla="*/ 540380 h 812736"/>
                  <a:gd name="connsiteX11" fmla="*/ 86686 w 420737"/>
                  <a:gd name="connsiteY11" fmla="*/ 409411 h 812736"/>
                  <a:gd name="connsiteX12" fmla="*/ 160505 w 420737"/>
                  <a:gd name="connsiteY12" fmla="*/ 297492 h 812736"/>
                  <a:gd name="connsiteX13" fmla="*/ 200986 w 420737"/>
                  <a:gd name="connsiteY13" fmla="*/ 126042 h 812736"/>
                  <a:gd name="connsiteX14" fmla="*/ 229560 w 420737"/>
                  <a:gd name="connsiteY14" fmla="*/ 49842 h 812736"/>
                  <a:gd name="connsiteX0" fmla="*/ 233544 w 424721"/>
                  <a:gd name="connsiteY0" fmla="*/ 49842 h 812736"/>
                  <a:gd name="connsiteX1" fmla="*/ 276407 w 424721"/>
                  <a:gd name="connsiteY1" fmla="*/ 6980 h 812736"/>
                  <a:gd name="connsiteX2" fmla="*/ 343082 w 424721"/>
                  <a:gd name="connsiteY2" fmla="*/ 6980 h 812736"/>
                  <a:gd name="connsiteX3" fmla="*/ 421664 w 424721"/>
                  <a:gd name="connsiteY3" fmla="*/ 87942 h 812736"/>
                  <a:gd name="connsiteX4" fmla="*/ 400232 w 424721"/>
                  <a:gd name="connsiteY4" fmla="*/ 276061 h 812736"/>
                  <a:gd name="connsiteX5" fmla="*/ 321651 w 424721"/>
                  <a:gd name="connsiteY5" fmla="*/ 433223 h 812736"/>
                  <a:gd name="connsiteX6" fmla="*/ 278789 w 424721"/>
                  <a:gd name="connsiteY6" fmla="*/ 607055 h 812736"/>
                  <a:gd name="connsiteX7" fmla="*/ 197826 w 424721"/>
                  <a:gd name="connsiteY7" fmla="*/ 783267 h 812736"/>
                  <a:gd name="connsiteX8" fmla="*/ 107339 w 424721"/>
                  <a:gd name="connsiteY8" fmla="*/ 807080 h 812736"/>
                  <a:gd name="connsiteX9" fmla="*/ 7326 w 424721"/>
                  <a:gd name="connsiteY9" fmla="*/ 723736 h 812736"/>
                  <a:gd name="connsiteX10" fmla="*/ 16851 w 424721"/>
                  <a:gd name="connsiteY10" fmla="*/ 535617 h 812736"/>
                  <a:gd name="connsiteX11" fmla="*/ 90670 w 424721"/>
                  <a:gd name="connsiteY11" fmla="*/ 409411 h 812736"/>
                  <a:gd name="connsiteX12" fmla="*/ 164489 w 424721"/>
                  <a:gd name="connsiteY12" fmla="*/ 297492 h 812736"/>
                  <a:gd name="connsiteX13" fmla="*/ 204970 w 424721"/>
                  <a:gd name="connsiteY13" fmla="*/ 126042 h 812736"/>
                  <a:gd name="connsiteX14" fmla="*/ 233544 w 424721"/>
                  <a:gd name="connsiteY14" fmla="*/ 49842 h 812736"/>
                  <a:gd name="connsiteX0" fmla="*/ 231431 w 422608"/>
                  <a:gd name="connsiteY0" fmla="*/ 49842 h 812735"/>
                  <a:gd name="connsiteX1" fmla="*/ 274294 w 422608"/>
                  <a:gd name="connsiteY1" fmla="*/ 6980 h 812735"/>
                  <a:gd name="connsiteX2" fmla="*/ 340969 w 422608"/>
                  <a:gd name="connsiteY2" fmla="*/ 6980 h 812735"/>
                  <a:gd name="connsiteX3" fmla="*/ 419551 w 422608"/>
                  <a:gd name="connsiteY3" fmla="*/ 87942 h 812735"/>
                  <a:gd name="connsiteX4" fmla="*/ 398119 w 422608"/>
                  <a:gd name="connsiteY4" fmla="*/ 276061 h 812735"/>
                  <a:gd name="connsiteX5" fmla="*/ 319538 w 422608"/>
                  <a:gd name="connsiteY5" fmla="*/ 433223 h 812735"/>
                  <a:gd name="connsiteX6" fmla="*/ 276676 w 422608"/>
                  <a:gd name="connsiteY6" fmla="*/ 607055 h 812735"/>
                  <a:gd name="connsiteX7" fmla="*/ 195713 w 422608"/>
                  <a:gd name="connsiteY7" fmla="*/ 783267 h 812735"/>
                  <a:gd name="connsiteX8" fmla="*/ 76651 w 422608"/>
                  <a:gd name="connsiteY8" fmla="*/ 807080 h 812735"/>
                  <a:gd name="connsiteX9" fmla="*/ 5213 w 422608"/>
                  <a:gd name="connsiteY9" fmla="*/ 723736 h 812735"/>
                  <a:gd name="connsiteX10" fmla="*/ 14738 w 422608"/>
                  <a:gd name="connsiteY10" fmla="*/ 535617 h 812735"/>
                  <a:gd name="connsiteX11" fmla="*/ 88557 w 422608"/>
                  <a:gd name="connsiteY11" fmla="*/ 409411 h 812735"/>
                  <a:gd name="connsiteX12" fmla="*/ 162376 w 422608"/>
                  <a:gd name="connsiteY12" fmla="*/ 297492 h 812735"/>
                  <a:gd name="connsiteX13" fmla="*/ 202857 w 422608"/>
                  <a:gd name="connsiteY13" fmla="*/ 126042 h 812735"/>
                  <a:gd name="connsiteX14" fmla="*/ 231431 w 422608"/>
                  <a:gd name="connsiteY14" fmla="*/ 49842 h 812735"/>
                  <a:gd name="connsiteX0" fmla="*/ 243555 w 434732"/>
                  <a:gd name="connsiteY0" fmla="*/ 49842 h 812735"/>
                  <a:gd name="connsiteX1" fmla="*/ 286418 w 434732"/>
                  <a:gd name="connsiteY1" fmla="*/ 6980 h 812735"/>
                  <a:gd name="connsiteX2" fmla="*/ 353093 w 434732"/>
                  <a:gd name="connsiteY2" fmla="*/ 6980 h 812735"/>
                  <a:gd name="connsiteX3" fmla="*/ 431675 w 434732"/>
                  <a:gd name="connsiteY3" fmla="*/ 87942 h 812735"/>
                  <a:gd name="connsiteX4" fmla="*/ 410243 w 434732"/>
                  <a:gd name="connsiteY4" fmla="*/ 276061 h 812735"/>
                  <a:gd name="connsiteX5" fmla="*/ 331662 w 434732"/>
                  <a:gd name="connsiteY5" fmla="*/ 433223 h 812735"/>
                  <a:gd name="connsiteX6" fmla="*/ 288800 w 434732"/>
                  <a:gd name="connsiteY6" fmla="*/ 607055 h 812735"/>
                  <a:gd name="connsiteX7" fmla="*/ 207837 w 434732"/>
                  <a:gd name="connsiteY7" fmla="*/ 783267 h 812735"/>
                  <a:gd name="connsiteX8" fmla="*/ 88775 w 434732"/>
                  <a:gd name="connsiteY8" fmla="*/ 807080 h 812735"/>
                  <a:gd name="connsiteX9" fmla="*/ 3050 w 434732"/>
                  <a:gd name="connsiteY9" fmla="*/ 723736 h 812735"/>
                  <a:gd name="connsiteX10" fmla="*/ 26862 w 434732"/>
                  <a:gd name="connsiteY10" fmla="*/ 535617 h 812735"/>
                  <a:gd name="connsiteX11" fmla="*/ 100681 w 434732"/>
                  <a:gd name="connsiteY11" fmla="*/ 409411 h 812735"/>
                  <a:gd name="connsiteX12" fmla="*/ 174500 w 434732"/>
                  <a:gd name="connsiteY12" fmla="*/ 297492 h 812735"/>
                  <a:gd name="connsiteX13" fmla="*/ 214981 w 434732"/>
                  <a:gd name="connsiteY13" fmla="*/ 126042 h 812735"/>
                  <a:gd name="connsiteX14" fmla="*/ 243555 w 434732"/>
                  <a:gd name="connsiteY14" fmla="*/ 49842 h 8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732" h="812735">
                    <a:moveTo>
                      <a:pt x="243555" y="49842"/>
                    </a:moveTo>
                    <a:cubicBezTo>
                      <a:pt x="255461" y="29998"/>
                      <a:pt x="268955" y="10949"/>
                      <a:pt x="286418" y="6980"/>
                    </a:cubicBezTo>
                    <a:cubicBezTo>
                      <a:pt x="303881" y="3011"/>
                      <a:pt x="328884" y="-6514"/>
                      <a:pt x="353093" y="6980"/>
                    </a:cubicBezTo>
                    <a:cubicBezTo>
                      <a:pt x="377302" y="20474"/>
                      <a:pt x="422150" y="43095"/>
                      <a:pt x="431675" y="87942"/>
                    </a:cubicBezTo>
                    <a:cubicBezTo>
                      <a:pt x="441200" y="132789"/>
                      <a:pt x="426912" y="218514"/>
                      <a:pt x="410243" y="276061"/>
                    </a:cubicBezTo>
                    <a:cubicBezTo>
                      <a:pt x="393574" y="333608"/>
                      <a:pt x="351902" y="378057"/>
                      <a:pt x="331662" y="433223"/>
                    </a:cubicBezTo>
                    <a:cubicBezTo>
                      <a:pt x="311422" y="488389"/>
                      <a:pt x="309437" y="548714"/>
                      <a:pt x="288800" y="607055"/>
                    </a:cubicBezTo>
                    <a:cubicBezTo>
                      <a:pt x="268163" y="665396"/>
                      <a:pt x="241174" y="749930"/>
                      <a:pt x="207837" y="783267"/>
                    </a:cubicBezTo>
                    <a:cubicBezTo>
                      <a:pt x="174500" y="816604"/>
                      <a:pt x="122906" y="817002"/>
                      <a:pt x="88775" y="807080"/>
                    </a:cubicBezTo>
                    <a:cubicBezTo>
                      <a:pt x="54644" y="797158"/>
                      <a:pt x="13369" y="768980"/>
                      <a:pt x="3050" y="723736"/>
                    </a:cubicBezTo>
                    <a:cubicBezTo>
                      <a:pt x="-7269" y="678492"/>
                      <a:pt x="10590" y="588005"/>
                      <a:pt x="26862" y="535617"/>
                    </a:cubicBezTo>
                    <a:cubicBezTo>
                      <a:pt x="43134" y="483230"/>
                      <a:pt x="76075" y="449098"/>
                      <a:pt x="100681" y="409411"/>
                    </a:cubicBezTo>
                    <a:cubicBezTo>
                      <a:pt x="125287" y="369724"/>
                      <a:pt x="155450" y="344720"/>
                      <a:pt x="174500" y="297492"/>
                    </a:cubicBezTo>
                    <a:cubicBezTo>
                      <a:pt x="193550" y="250264"/>
                      <a:pt x="203472" y="167317"/>
                      <a:pt x="214981" y="126042"/>
                    </a:cubicBezTo>
                    <a:cubicBezTo>
                      <a:pt x="226490" y="84767"/>
                      <a:pt x="231649" y="69686"/>
                      <a:pt x="243555" y="49842"/>
                    </a:cubicBezTo>
                    <a:close/>
                  </a:path>
                </a:pathLst>
              </a:custGeom>
              <a:gradFill flip="none" rotWithShape="1">
                <a:gsLst>
                  <a:gs pos="0">
                    <a:srgbClr val="E71C4A"/>
                  </a:gs>
                  <a:gs pos="50000">
                    <a:srgbClr val="F6778A"/>
                  </a:gs>
                  <a:gs pos="100000">
                    <a:srgbClr val="FF0000">
                      <a:tint val="23500"/>
                      <a:satMod val="160000"/>
                    </a:srgbClr>
                  </a:gs>
                </a:gsLst>
                <a:lin ang="16200000" scaled="1"/>
                <a:tileRect/>
              </a:gradFill>
              <a:ln w="3175">
                <a:solidFill>
                  <a:srgbClr val="AD09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137"/>
              <p:cNvSpPr/>
              <p:nvPr/>
            </p:nvSpPr>
            <p:spPr>
              <a:xfrm>
                <a:off x="7345623" y="1264023"/>
                <a:ext cx="187000" cy="438507"/>
              </a:xfrm>
              <a:custGeom>
                <a:avLst/>
                <a:gdLst>
                  <a:gd name="connsiteX0" fmla="*/ 138646 w 187000"/>
                  <a:gd name="connsiteY0" fmla="*/ 5183 h 438507"/>
                  <a:gd name="connsiteX1" fmla="*/ 186271 w 187000"/>
                  <a:gd name="connsiteY1" fmla="*/ 69477 h 438507"/>
                  <a:gd name="connsiteX2" fmla="*/ 164840 w 187000"/>
                  <a:gd name="connsiteY2" fmla="*/ 205208 h 438507"/>
                  <a:gd name="connsiteX3" fmla="*/ 129121 w 187000"/>
                  <a:gd name="connsiteY3" fmla="*/ 302840 h 438507"/>
                  <a:gd name="connsiteX4" fmla="*/ 74352 w 187000"/>
                  <a:gd name="connsiteY4" fmla="*/ 398090 h 438507"/>
                  <a:gd name="connsiteX5" fmla="*/ 24346 w 187000"/>
                  <a:gd name="connsiteY5" fmla="*/ 436190 h 438507"/>
                  <a:gd name="connsiteX6" fmla="*/ 533 w 187000"/>
                  <a:gd name="connsiteY6" fmla="*/ 336177 h 438507"/>
                  <a:gd name="connsiteX7" fmla="*/ 45777 w 187000"/>
                  <a:gd name="connsiteY7" fmla="*/ 224258 h 438507"/>
                  <a:gd name="connsiteX8" fmla="*/ 43396 w 187000"/>
                  <a:gd name="connsiteY8" fmla="*/ 102815 h 438507"/>
                  <a:gd name="connsiteX9" fmla="*/ 64827 w 187000"/>
                  <a:gd name="connsiteY9" fmla="*/ 14708 h 438507"/>
                  <a:gd name="connsiteX10" fmla="*/ 138646 w 187000"/>
                  <a:gd name="connsiteY10" fmla="*/ 5183 h 4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000" h="438507">
                    <a:moveTo>
                      <a:pt x="138646" y="5183"/>
                    </a:moveTo>
                    <a:cubicBezTo>
                      <a:pt x="158887" y="14311"/>
                      <a:pt x="181905" y="36140"/>
                      <a:pt x="186271" y="69477"/>
                    </a:cubicBezTo>
                    <a:cubicBezTo>
                      <a:pt x="190637" y="102814"/>
                      <a:pt x="174365" y="166314"/>
                      <a:pt x="164840" y="205208"/>
                    </a:cubicBezTo>
                    <a:cubicBezTo>
                      <a:pt x="155315" y="244102"/>
                      <a:pt x="144202" y="270693"/>
                      <a:pt x="129121" y="302840"/>
                    </a:cubicBezTo>
                    <a:cubicBezTo>
                      <a:pt x="114040" y="334987"/>
                      <a:pt x="91814" y="375865"/>
                      <a:pt x="74352" y="398090"/>
                    </a:cubicBezTo>
                    <a:cubicBezTo>
                      <a:pt x="56890" y="420315"/>
                      <a:pt x="36649" y="446509"/>
                      <a:pt x="24346" y="436190"/>
                    </a:cubicBezTo>
                    <a:cubicBezTo>
                      <a:pt x="12043" y="425871"/>
                      <a:pt x="-3039" y="371499"/>
                      <a:pt x="533" y="336177"/>
                    </a:cubicBezTo>
                    <a:cubicBezTo>
                      <a:pt x="4105" y="300855"/>
                      <a:pt x="38633" y="263152"/>
                      <a:pt x="45777" y="224258"/>
                    </a:cubicBezTo>
                    <a:cubicBezTo>
                      <a:pt x="52921" y="185364"/>
                      <a:pt x="40221" y="137740"/>
                      <a:pt x="43396" y="102815"/>
                    </a:cubicBezTo>
                    <a:cubicBezTo>
                      <a:pt x="46571" y="67890"/>
                      <a:pt x="50539" y="30583"/>
                      <a:pt x="64827" y="14708"/>
                    </a:cubicBezTo>
                    <a:cubicBezTo>
                      <a:pt x="79114" y="-1167"/>
                      <a:pt x="118405" y="-3945"/>
                      <a:pt x="138646" y="518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138"/>
              <p:cNvSpPr/>
              <p:nvPr/>
            </p:nvSpPr>
            <p:spPr>
              <a:xfrm>
                <a:off x="7176338" y="1764041"/>
                <a:ext cx="198696" cy="251685"/>
              </a:xfrm>
              <a:custGeom>
                <a:avLst/>
                <a:gdLst>
                  <a:gd name="connsiteX0" fmla="*/ 4947 w 168576"/>
                  <a:gd name="connsiteY0" fmla="*/ 173232 h 207823"/>
                  <a:gd name="connsiteX1" fmla="*/ 81147 w 168576"/>
                  <a:gd name="connsiteY1" fmla="*/ 206570 h 207823"/>
                  <a:gd name="connsiteX2" fmla="*/ 154966 w 168576"/>
                  <a:gd name="connsiteY2" fmla="*/ 132751 h 207823"/>
                  <a:gd name="connsiteX3" fmla="*/ 166872 w 168576"/>
                  <a:gd name="connsiteY3" fmla="*/ 20832 h 207823"/>
                  <a:gd name="connsiteX4" fmla="*/ 133534 w 168576"/>
                  <a:gd name="connsiteY4" fmla="*/ 1782 h 207823"/>
                  <a:gd name="connsiteX5" fmla="*/ 93053 w 168576"/>
                  <a:gd name="connsiteY5" fmla="*/ 44645 h 207823"/>
                  <a:gd name="connsiteX6" fmla="*/ 16853 w 168576"/>
                  <a:gd name="connsiteY6" fmla="*/ 97032 h 207823"/>
                  <a:gd name="connsiteX7" fmla="*/ 4947 w 168576"/>
                  <a:gd name="connsiteY7" fmla="*/ 173232 h 207823"/>
                  <a:gd name="connsiteX0" fmla="*/ 4947 w 168576"/>
                  <a:gd name="connsiteY0" fmla="*/ 207514 h 242105"/>
                  <a:gd name="connsiteX1" fmla="*/ 81147 w 168576"/>
                  <a:gd name="connsiteY1" fmla="*/ 240852 h 242105"/>
                  <a:gd name="connsiteX2" fmla="*/ 154966 w 168576"/>
                  <a:gd name="connsiteY2" fmla="*/ 167033 h 242105"/>
                  <a:gd name="connsiteX3" fmla="*/ 166872 w 168576"/>
                  <a:gd name="connsiteY3" fmla="*/ 55114 h 242105"/>
                  <a:gd name="connsiteX4" fmla="*/ 133534 w 168576"/>
                  <a:gd name="connsiteY4" fmla="*/ 345 h 242105"/>
                  <a:gd name="connsiteX5" fmla="*/ 93053 w 168576"/>
                  <a:gd name="connsiteY5" fmla="*/ 78927 h 242105"/>
                  <a:gd name="connsiteX6" fmla="*/ 16853 w 168576"/>
                  <a:gd name="connsiteY6" fmla="*/ 131314 h 242105"/>
                  <a:gd name="connsiteX7" fmla="*/ 4947 w 168576"/>
                  <a:gd name="connsiteY7" fmla="*/ 207514 h 242105"/>
                  <a:gd name="connsiteX0" fmla="*/ 4947 w 184069"/>
                  <a:gd name="connsiteY0" fmla="*/ 209671 h 244262"/>
                  <a:gd name="connsiteX1" fmla="*/ 81147 w 184069"/>
                  <a:gd name="connsiteY1" fmla="*/ 243009 h 244262"/>
                  <a:gd name="connsiteX2" fmla="*/ 154966 w 184069"/>
                  <a:gd name="connsiteY2" fmla="*/ 169190 h 244262"/>
                  <a:gd name="connsiteX3" fmla="*/ 183541 w 184069"/>
                  <a:gd name="connsiteY3" fmla="*/ 33459 h 244262"/>
                  <a:gd name="connsiteX4" fmla="*/ 133534 w 184069"/>
                  <a:gd name="connsiteY4" fmla="*/ 2502 h 244262"/>
                  <a:gd name="connsiteX5" fmla="*/ 93053 w 184069"/>
                  <a:gd name="connsiteY5" fmla="*/ 81084 h 244262"/>
                  <a:gd name="connsiteX6" fmla="*/ 16853 w 184069"/>
                  <a:gd name="connsiteY6" fmla="*/ 133471 h 244262"/>
                  <a:gd name="connsiteX7" fmla="*/ 4947 w 184069"/>
                  <a:gd name="connsiteY7" fmla="*/ 209671 h 244262"/>
                  <a:gd name="connsiteX0" fmla="*/ 4947 w 200511"/>
                  <a:gd name="connsiteY0" fmla="*/ 217158 h 251749"/>
                  <a:gd name="connsiteX1" fmla="*/ 81147 w 200511"/>
                  <a:gd name="connsiteY1" fmla="*/ 250496 h 251749"/>
                  <a:gd name="connsiteX2" fmla="*/ 154966 w 200511"/>
                  <a:gd name="connsiteY2" fmla="*/ 176677 h 251749"/>
                  <a:gd name="connsiteX3" fmla="*/ 200210 w 200511"/>
                  <a:gd name="connsiteY3" fmla="*/ 19515 h 251749"/>
                  <a:gd name="connsiteX4" fmla="*/ 133534 w 200511"/>
                  <a:gd name="connsiteY4" fmla="*/ 9989 h 251749"/>
                  <a:gd name="connsiteX5" fmla="*/ 93053 w 200511"/>
                  <a:gd name="connsiteY5" fmla="*/ 88571 h 251749"/>
                  <a:gd name="connsiteX6" fmla="*/ 16853 w 200511"/>
                  <a:gd name="connsiteY6" fmla="*/ 140958 h 251749"/>
                  <a:gd name="connsiteX7" fmla="*/ 4947 w 200511"/>
                  <a:gd name="connsiteY7" fmla="*/ 217158 h 251749"/>
                  <a:gd name="connsiteX0" fmla="*/ 3132 w 198696"/>
                  <a:gd name="connsiteY0" fmla="*/ 217158 h 251685"/>
                  <a:gd name="connsiteX1" fmla="*/ 79332 w 198696"/>
                  <a:gd name="connsiteY1" fmla="*/ 250496 h 251685"/>
                  <a:gd name="connsiteX2" fmla="*/ 153151 w 198696"/>
                  <a:gd name="connsiteY2" fmla="*/ 176677 h 251685"/>
                  <a:gd name="connsiteX3" fmla="*/ 198395 w 198696"/>
                  <a:gd name="connsiteY3" fmla="*/ 19515 h 251685"/>
                  <a:gd name="connsiteX4" fmla="*/ 131719 w 198696"/>
                  <a:gd name="connsiteY4" fmla="*/ 9989 h 251685"/>
                  <a:gd name="connsiteX5" fmla="*/ 91238 w 198696"/>
                  <a:gd name="connsiteY5" fmla="*/ 88571 h 251685"/>
                  <a:gd name="connsiteX6" fmla="*/ 22182 w 198696"/>
                  <a:gd name="connsiteY6" fmla="*/ 150483 h 251685"/>
                  <a:gd name="connsiteX7" fmla="*/ 3132 w 198696"/>
                  <a:gd name="connsiteY7" fmla="*/ 217158 h 25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696" h="251685">
                    <a:moveTo>
                      <a:pt x="3132" y="217158"/>
                    </a:moveTo>
                    <a:cubicBezTo>
                      <a:pt x="12657" y="233827"/>
                      <a:pt x="54329" y="257243"/>
                      <a:pt x="79332" y="250496"/>
                    </a:cubicBezTo>
                    <a:cubicBezTo>
                      <a:pt x="104335" y="243749"/>
                      <a:pt x="133307" y="215174"/>
                      <a:pt x="153151" y="176677"/>
                    </a:cubicBezTo>
                    <a:cubicBezTo>
                      <a:pt x="172995" y="138180"/>
                      <a:pt x="201967" y="47296"/>
                      <a:pt x="198395" y="19515"/>
                    </a:cubicBezTo>
                    <a:cubicBezTo>
                      <a:pt x="194823" y="-8266"/>
                      <a:pt x="149578" y="-1520"/>
                      <a:pt x="131719" y="9989"/>
                    </a:cubicBezTo>
                    <a:cubicBezTo>
                      <a:pt x="113860" y="21498"/>
                      <a:pt x="110685" y="72696"/>
                      <a:pt x="91238" y="88571"/>
                    </a:cubicBezTo>
                    <a:cubicBezTo>
                      <a:pt x="71791" y="104446"/>
                      <a:pt x="36866" y="131036"/>
                      <a:pt x="22182" y="150483"/>
                    </a:cubicBezTo>
                    <a:cubicBezTo>
                      <a:pt x="7498" y="169930"/>
                      <a:pt x="-6393" y="200489"/>
                      <a:pt x="3132" y="217158"/>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4" name="组合 33"/>
            <p:cNvGrpSpPr>
              <a:grpSpLocks noChangeAspect="1"/>
            </p:cNvGrpSpPr>
            <p:nvPr/>
          </p:nvGrpSpPr>
          <p:grpSpPr>
            <a:xfrm rot="1922734">
              <a:off x="5847229" y="4411904"/>
              <a:ext cx="690634" cy="684000"/>
              <a:chOff x="6788929" y="3582789"/>
              <a:chExt cx="1126398" cy="1115611"/>
            </a:xfrm>
            <a:effectLst>
              <a:outerShdw blurRad="50800" dist="38100" dir="2700000" algn="tl" rotWithShape="0">
                <a:prstClr val="black">
                  <a:alpha val="40000"/>
                </a:prstClr>
              </a:outerShdw>
            </a:effectLst>
          </p:grpSpPr>
          <p:sp>
            <p:nvSpPr>
              <p:cNvPr id="133" name="任意多边形 132"/>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133"/>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134"/>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135"/>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p:cNvGrpSpPr>
              <a:grpSpLocks noChangeAspect="1"/>
            </p:cNvGrpSpPr>
            <p:nvPr/>
          </p:nvGrpSpPr>
          <p:grpSpPr>
            <a:xfrm rot="19677266" flipH="1">
              <a:off x="6419199" y="4504657"/>
              <a:ext cx="690634" cy="684000"/>
              <a:chOff x="6788929" y="3582789"/>
              <a:chExt cx="1126398" cy="1115611"/>
            </a:xfrm>
            <a:effectLst>
              <a:outerShdw blurRad="50800" dist="38100" dir="2700000" algn="tl" rotWithShape="0">
                <a:prstClr val="black">
                  <a:alpha val="40000"/>
                </a:prstClr>
              </a:outerShdw>
            </a:effectLst>
          </p:grpSpPr>
          <p:sp>
            <p:nvSpPr>
              <p:cNvPr id="129" name="任意多边形 128"/>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129"/>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130"/>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131"/>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 name="组合 35"/>
            <p:cNvGrpSpPr>
              <a:grpSpLocks noChangeAspect="1"/>
            </p:cNvGrpSpPr>
            <p:nvPr/>
          </p:nvGrpSpPr>
          <p:grpSpPr>
            <a:xfrm rot="930666" flipH="1">
              <a:off x="5393193" y="4500088"/>
              <a:ext cx="690634" cy="684000"/>
              <a:chOff x="6788929" y="3582789"/>
              <a:chExt cx="1126398" cy="1115611"/>
            </a:xfrm>
            <a:effectLst>
              <a:outerShdw blurRad="50800" dist="38100" dir="2700000" algn="tl" rotWithShape="0">
                <a:prstClr val="black">
                  <a:alpha val="40000"/>
                </a:prstClr>
              </a:outerShdw>
            </a:effectLst>
          </p:grpSpPr>
          <p:sp>
            <p:nvSpPr>
              <p:cNvPr id="125" name="任意多边形 124"/>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125"/>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126"/>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127"/>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a:grpSpLocks noChangeAspect="1"/>
            </p:cNvGrpSpPr>
            <p:nvPr/>
          </p:nvGrpSpPr>
          <p:grpSpPr>
            <a:xfrm rot="393175" flipH="1">
              <a:off x="5376604" y="4409953"/>
              <a:ext cx="654285" cy="648000"/>
              <a:chOff x="6788929" y="3582789"/>
              <a:chExt cx="1126398" cy="1115611"/>
            </a:xfrm>
            <a:effectLst>
              <a:outerShdw blurRad="50800" dist="38100" dir="2700000" algn="tl" rotWithShape="0">
                <a:prstClr val="black">
                  <a:alpha val="40000"/>
                </a:prstClr>
              </a:outerShdw>
            </a:effectLst>
          </p:grpSpPr>
          <p:sp>
            <p:nvSpPr>
              <p:cNvPr id="121" name="任意多边形 120"/>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121"/>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122"/>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123"/>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p:cNvGrpSpPr>
              <a:grpSpLocks noChangeAspect="1"/>
            </p:cNvGrpSpPr>
            <p:nvPr/>
          </p:nvGrpSpPr>
          <p:grpSpPr>
            <a:xfrm rot="928005">
              <a:off x="5860451" y="4582061"/>
              <a:ext cx="690634" cy="684000"/>
              <a:chOff x="6788929" y="3582789"/>
              <a:chExt cx="1126398" cy="1115611"/>
            </a:xfrm>
            <a:effectLst>
              <a:outerShdw blurRad="50800" dist="38100" dir="2700000" algn="tl" rotWithShape="0">
                <a:prstClr val="black">
                  <a:alpha val="40000"/>
                </a:prstClr>
              </a:outerShdw>
            </a:effectLst>
          </p:grpSpPr>
          <p:sp>
            <p:nvSpPr>
              <p:cNvPr id="117" name="任意多边形 116"/>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117"/>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118"/>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119"/>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p:cNvGrpSpPr>
              <a:grpSpLocks noChangeAspect="1"/>
            </p:cNvGrpSpPr>
            <p:nvPr/>
          </p:nvGrpSpPr>
          <p:grpSpPr>
            <a:xfrm rot="9551203">
              <a:off x="6189748" y="4478044"/>
              <a:ext cx="690634" cy="684000"/>
              <a:chOff x="6788929" y="3582789"/>
              <a:chExt cx="1126398" cy="1115611"/>
            </a:xfrm>
            <a:effectLst>
              <a:outerShdw blurRad="50800" dist="38100" dir="2700000" algn="tl" rotWithShape="0">
                <a:prstClr val="black">
                  <a:alpha val="40000"/>
                </a:prstClr>
              </a:outerShdw>
            </a:effectLst>
          </p:grpSpPr>
          <p:sp>
            <p:nvSpPr>
              <p:cNvPr id="113" name="任意多边形 112"/>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113"/>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114"/>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115"/>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 name="组合 39"/>
            <p:cNvGrpSpPr>
              <a:grpSpLocks noChangeAspect="1"/>
            </p:cNvGrpSpPr>
            <p:nvPr/>
          </p:nvGrpSpPr>
          <p:grpSpPr>
            <a:xfrm rot="2663047" flipH="1">
              <a:off x="6545964" y="4530787"/>
              <a:ext cx="746753" cy="684000"/>
              <a:chOff x="9239239" y="2083554"/>
              <a:chExt cx="144000" cy="131899"/>
            </a:xfrm>
            <a:effectLst>
              <a:outerShdw blurRad="50800" dist="38100" dir="2700000" algn="tl" rotWithShape="0">
                <a:prstClr val="black">
                  <a:alpha val="40000"/>
                </a:prstClr>
              </a:outerShdw>
            </a:effectLst>
          </p:grpSpPr>
          <p:sp>
            <p:nvSpPr>
              <p:cNvPr id="110" name="任意多边形 109"/>
              <p:cNvSpPr/>
              <p:nvPr/>
            </p:nvSpPr>
            <p:spPr>
              <a:xfrm>
                <a:off x="9239239" y="2083554"/>
                <a:ext cx="144000" cy="131899"/>
              </a:xfrm>
              <a:custGeom>
                <a:avLst/>
                <a:gdLst>
                  <a:gd name="connsiteX0" fmla="*/ 271466 w 1271875"/>
                  <a:gd name="connsiteY0" fmla="*/ 70809 h 1164980"/>
                  <a:gd name="connsiteX1" fmla="*/ 80966 w 1271875"/>
                  <a:gd name="connsiteY1" fmla="*/ 218447 h 1164980"/>
                  <a:gd name="connsiteX2" fmla="*/ 3 w 1271875"/>
                  <a:gd name="connsiteY2" fmla="*/ 449428 h 1164980"/>
                  <a:gd name="connsiteX3" fmla="*/ 78584 w 1271875"/>
                  <a:gd name="connsiteY3" fmla="*/ 792328 h 1164980"/>
                  <a:gd name="connsiteX4" fmla="*/ 245272 w 1271875"/>
                  <a:gd name="connsiteY4" fmla="*/ 989972 h 1164980"/>
                  <a:gd name="connsiteX5" fmla="*/ 507209 w 1271875"/>
                  <a:gd name="connsiteY5" fmla="*/ 1142372 h 1164980"/>
                  <a:gd name="connsiteX6" fmla="*/ 819153 w 1271875"/>
                  <a:gd name="connsiteY6" fmla="*/ 1151897 h 1164980"/>
                  <a:gd name="connsiteX7" fmla="*/ 1109666 w 1271875"/>
                  <a:gd name="connsiteY7" fmla="*/ 1023309 h 1164980"/>
                  <a:gd name="connsiteX8" fmla="*/ 1264447 w 1271875"/>
                  <a:gd name="connsiteY8" fmla="*/ 739941 h 1164980"/>
                  <a:gd name="connsiteX9" fmla="*/ 1223966 w 1271875"/>
                  <a:gd name="connsiteY9" fmla="*/ 416091 h 1164980"/>
                  <a:gd name="connsiteX10" fmla="*/ 1021559 w 1271875"/>
                  <a:gd name="connsiteY10" fmla="*/ 163678 h 1164980"/>
                  <a:gd name="connsiteX11" fmla="*/ 707234 w 1271875"/>
                  <a:gd name="connsiteY11" fmla="*/ 13659 h 1164980"/>
                  <a:gd name="connsiteX12" fmla="*/ 445297 w 1271875"/>
                  <a:gd name="connsiteY12" fmla="*/ 13659 h 1164980"/>
                  <a:gd name="connsiteX13" fmla="*/ 271466 w 1271875"/>
                  <a:gd name="connsiteY13" fmla="*/ 70809 h 116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875" h="1164980">
                    <a:moveTo>
                      <a:pt x="271466" y="70809"/>
                    </a:moveTo>
                    <a:cubicBezTo>
                      <a:pt x="210744" y="104940"/>
                      <a:pt x="126210" y="155344"/>
                      <a:pt x="80966" y="218447"/>
                    </a:cubicBezTo>
                    <a:cubicBezTo>
                      <a:pt x="35722" y="281550"/>
                      <a:pt x="400" y="353781"/>
                      <a:pt x="3" y="449428"/>
                    </a:cubicBezTo>
                    <a:cubicBezTo>
                      <a:pt x="-394" y="545075"/>
                      <a:pt x="37706" y="702237"/>
                      <a:pt x="78584" y="792328"/>
                    </a:cubicBezTo>
                    <a:cubicBezTo>
                      <a:pt x="119462" y="882419"/>
                      <a:pt x="173834" y="931631"/>
                      <a:pt x="245272" y="989972"/>
                    </a:cubicBezTo>
                    <a:cubicBezTo>
                      <a:pt x="316710" y="1048313"/>
                      <a:pt x="411562" y="1115385"/>
                      <a:pt x="507209" y="1142372"/>
                    </a:cubicBezTo>
                    <a:cubicBezTo>
                      <a:pt x="602856" y="1169359"/>
                      <a:pt x="718744" y="1171741"/>
                      <a:pt x="819153" y="1151897"/>
                    </a:cubicBezTo>
                    <a:cubicBezTo>
                      <a:pt x="919563" y="1132053"/>
                      <a:pt x="1035450" y="1091968"/>
                      <a:pt x="1109666" y="1023309"/>
                    </a:cubicBezTo>
                    <a:cubicBezTo>
                      <a:pt x="1183882" y="954650"/>
                      <a:pt x="1245397" y="841144"/>
                      <a:pt x="1264447" y="739941"/>
                    </a:cubicBezTo>
                    <a:cubicBezTo>
                      <a:pt x="1283497" y="638738"/>
                      <a:pt x="1264447" y="512135"/>
                      <a:pt x="1223966" y="416091"/>
                    </a:cubicBezTo>
                    <a:cubicBezTo>
                      <a:pt x="1183485" y="320047"/>
                      <a:pt x="1107681" y="230750"/>
                      <a:pt x="1021559" y="163678"/>
                    </a:cubicBezTo>
                    <a:cubicBezTo>
                      <a:pt x="935437" y="96606"/>
                      <a:pt x="803278" y="38662"/>
                      <a:pt x="707234" y="13659"/>
                    </a:cubicBezTo>
                    <a:cubicBezTo>
                      <a:pt x="611190" y="-11344"/>
                      <a:pt x="519513" y="3737"/>
                      <a:pt x="445297" y="13659"/>
                    </a:cubicBezTo>
                    <a:cubicBezTo>
                      <a:pt x="371082" y="23581"/>
                      <a:pt x="332188" y="36678"/>
                      <a:pt x="271466" y="70809"/>
                    </a:cubicBezTo>
                    <a:close/>
                  </a:path>
                </a:pathLst>
              </a:custGeom>
              <a:solidFill>
                <a:srgbClr val="F05776"/>
              </a:solidFill>
              <a:ln w="3175">
                <a:solidFill>
                  <a:srgbClr val="B6143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任意多边形 110"/>
              <p:cNvSpPr/>
              <p:nvPr/>
            </p:nvSpPr>
            <p:spPr>
              <a:xfrm>
                <a:off x="9282532" y="2108323"/>
                <a:ext cx="76820" cy="61704"/>
              </a:xfrm>
              <a:custGeom>
                <a:avLst/>
                <a:gdLst>
                  <a:gd name="connsiteX0" fmla="*/ 293896 w 678512"/>
                  <a:gd name="connsiteY0" fmla="*/ 2060 h 544996"/>
                  <a:gd name="connsiteX1" fmla="*/ 117684 w 678512"/>
                  <a:gd name="connsiteY1" fmla="*/ 21110 h 544996"/>
                  <a:gd name="connsiteX2" fmla="*/ 5765 w 678512"/>
                  <a:gd name="connsiteY2" fmla="*/ 130648 h 544996"/>
                  <a:gd name="connsiteX3" fmla="*/ 41484 w 678512"/>
                  <a:gd name="connsiteY3" fmla="*/ 337816 h 544996"/>
                  <a:gd name="connsiteX4" fmla="*/ 255796 w 678512"/>
                  <a:gd name="connsiteY4" fmla="*/ 523554 h 544996"/>
                  <a:gd name="connsiteX5" fmla="*/ 508209 w 678512"/>
                  <a:gd name="connsiteY5" fmla="*/ 530698 h 544996"/>
                  <a:gd name="connsiteX6" fmla="*/ 670134 w 678512"/>
                  <a:gd name="connsiteY6" fmla="*/ 430685 h 544996"/>
                  <a:gd name="connsiteX7" fmla="*/ 634415 w 678512"/>
                  <a:gd name="connsiteY7" fmla="*/ 197323 h 544996"/>
                  <a:gd name="connsiteX8" fmla="*/ 455821 w 678512"/>
                  <a:gd name="connsiteY8" fmla="*/ 49685 h 544996"/>
                  <a:gd name="connsiteX9" fmla="*/ 293896 w 678512"/>
                  <a:gd name="connsiteY9" fmla="*/ 2060 h 54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512" h="544996">
                    <a:moveTo>
                      <a:pt x="293896" y="2060"/>
                    </a:moveTo>
                    <a:cubicBezTo>
                      <a:pt x="237540" y="-2702"/>
                      <a:pt x="165706" y="-321"/>
                      <a:pt x="117684" y="21110"/>
                    </a:cubicBezTo>
                    <a:cubicBezTo>
                      <a:pt x="69662" y="42541"/>
                      <a:pt x="18465" y="77864"/>
                      <a:pt x="5765" y="130648"/>
                    </a:cubicBezTo>
                    <a:cubicBezTo>
                      <a:pt x="-6935" y="183432"/>
                      <a:pt x="-188" y="272332"/>
                      <a:pt x="41484" y="337816"/>
                    </a:cubicBezTo>
                    <a:cubicBezTo>
                      <a:pt x="83156" y="403300"/>
                      <a:pt x="178008" y="491407"/>
                      <a:pt x="255796" y="523554"/>
                    </a:cubicBezTo>
                    <a:cubicBezTo>
                      <a:pt x="333584" y="555701"/>
                      <a:pt x="439153" y="546176"/>
                      <a:pt x="508209" y="530698"/>
                    </a:cubicBezTo>
                    <a:cubicBezTo>
                      <a:pt x="577265" y="515220"/>
                      <a:pt x="649100" y="486247"/>
                      <a:pt x="670134" y="430685"/>
                    </a:cubicBezTo>
                    <a:cubicBezTo>
                      <a:pt x="691168" y="375123"/>
                      <a:pt x="670134" y="260823"/>
                      <a:pt x="634415" y="197323"/>
                    </a:cubicBezTo>
                    <a:cubicBezTo>
                      <a:pt x="598696" y="133823"/>
                      <a:pt x="514558" y="82229"/>
                      <a:pt x="455821" y="49685"/>
                    </a:cubicBezTo>
                    <a:cubicBezTo>
                      <a:pt x="397084" y="17141"/>
                      <a:pt x="350252" y="6822"/>
                      <a:pt x="293896" y="2060"/>
                    </a:cubicBezTo>
                    <a:close/>
                  </a:path>
                </a:pathLst>
              </a:custGeom>
              <a:solidFill>
                <a:srgbClr val="ED2F58"/>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111"/>
              <p:cNvSpPr/>
              <p:nvPr/>
            </p:nvSpPr>
            <p:spPr>
              <a:xfrm>
                <a:off x="9260494" y="2088492"/>
                <a:ext cx="116930" cy="108672"/>
              </a:xfrm>
              <a:custGeom>
                <a:avLst/>
                <a:gdLst>
                  <a:gd name="connsiteX0" fmla="*/ 409922 w 1032779"/>
                  <a:gd name="connsiteY0" fmla="*/ 40 h 959834"/>
                  <a:gd name="connsiteX1" fmla="*/ 476634 w 1032779"/>
                  <a:gd name="connsiteY1" fmla="*/ 3760 h 959834"/>
                  <a:gd name="connsiteX2" fmla="*/ 712378 w 1032779"/>
                  <a:gd name="connsiteY2" fmla="*/ 99010 h 959834"/>
                  <a:gd name="connsiteX3" fmla="*/ 914784 w 1032779"/>
                  <a:gd name="connsiteY3" fmla="*/ 232360 h 959834"/>
                  <a:gd name="connsiteX4" fmla="*/ 1014796 w 1032779"/>
                  <a:gd name="connsiteY4" fmla="*/ 453816 h 959834"/>
                  <a:gd name="connsiteX5" fmla="*/ 1000509 w 1032779"/>
                  <a:gd name="connsiteY5" fmla="*/ 753854 h 959834"/>
                  <a:gd name="connsiteX6" fmla="*/ 700471 w 1032779"/>
                  <a:gd name="connsiteY6" fmla="*/ 951498 h 959834"/>
                  <a:gd name="connsiteX7" fmla="*/ 338521 w 1032779"/>
                  <a:gd name="connsiteY7" fmla="*/ 891966 h 959834"/>
                  <a:gd name="connsiteX8" fmla="*/ 74203 w 1032779"/>
                  <a:gd name="connsiteY8" fmla="*/ 613360 h 959834"/>
                  <a:gd name="connsiteX9" fmla="*/ 384 w 1032779"/>
                  <a:gd name="connsiteY9" fmla="*/ 318085 h 959834"/>
                  <a:gd name="connsiteX10" fmla="*/ 95634 w 1032779"/>
                  <a:gd name="connsiteY10" fmla="*/ 122823 h 959834"/>
                  <a:gd name="connsiteX11" fmla="*/ 214696 w 1032779"/>
                  <a:gd name="connsiteY11" fmla="*/ 29954 h 959834"/>
                  <a:gd name="connsiteX12" fmla="*/ 409922 w 1032779"/>
                  <a:gd name="connsiteY12" fmla="*/ 40 h 959834"/>
                  <a:gd name="connsiteX13" fmla="*/ 397309 w 1032779"/>
                  <a:gd name="connsiteY13" fmla="*/ 174913 h 959834"/>
                  <a:gd name="connsiteX14" fmla="*/ 312328 w 1032779"/>
                  <a:gd name="connsiteY14" fmla="*/ 194260 h 959834"/>
                  <a:gd name="connsiteX15" fmla="*/ 200409 w 1032779"/>
                  <a:gd name="connsiteY15" fmla="*/ 303798 h 959834"/>
                  <a:gd name="connsiteX16" fmla="*/ 236128 w 1032779"/>
                  <a:gd name="connsiteY16" fmla="*/ 510966 h 959834"/>
                  <a:gd name="connsiteX17" fmla="*/ 450440 w 1032779"/>
                  <a:gd name="connsiteY17" fmla="*/ 696704 h 959834"/>
                  <a:gd name="connsiteX18" fmla="*/ 702853 w 1032779"/>
                  <a:gd name="connsiteY18" fmla="*/ 703848 h 959834"/>
                  <a:gd name="connsiteX19" fmla="*/ 864778 w 1032779"/>
                  <a:gd name="connsiteY19" fmla="*/ 603835 h 959834"/>
                  <a:gd name="connsiteX20" fmla="*/ 829059 w 1032779"/>
                  <a:gd name="connsiteY20" fmla="*/ 370473 h 959834"/>
                  <a:gd name="connsiteX21" fmla="*/ 650465 w 1032779"/>
                  <a:gd name="connsiteY21" fmla="*/ 222835 h 959834"/>
                  <a:gd name="connsiteX22" fmla="*/ 488540 w 1032779"/>
                  <a:gd name="connsiteY22" fmla="*/ 175210 h 959834"/>
                  <a:gd name="connsiteX23" fmla="*/ 397309 w 1032779"/>
                  <a:gd name="connsiteY23" fmla="*/ 174913 h 95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2779" h="959834">
                    <a:moveTo>
                      <a:pt x="409922" y="40"/>
                    </a:moveTo>
                    <a:cubicBezTo>
                      <a:pt x="433251" y="-234"/>
                      <a:pt x="455897" y="883"/>
                      <a:pt x="476634" y="3760"/>
                    </a:cubicBezTo>
                    <a:cubicBezTo>
                      <a:pt x="559581" y="15269"/>
                      <a:pt x="639353" y="60910"/>
                      <a:pt x="712378" y="99010"/>
                    </a:cubicBezTo>
                    <a:cubicBezTo>
                      <a:pt x="785403" y="137110"/>
                      <a:pt x="864381" y="173226"/>
                      <a:pt x="914784" y="232360"/>
                    </a:cubicBezTo>
                    <a:cubicBezTo>
                      <a:pt x="965187" y="291494"/>
                      <a:pt x="1000509" y="366900"/>
                      <a:pt x="1014796" y="453816"/>
                    </a:cubicBezTo>
                    <a:cubicBezTo>
                      <a:pt x="1029084" y="540732"/>
                      <a:pt x="1052897" y="670907"/>
                      <a:pt x="1000509" y="753854"/>
                    </a:cubicBezTo>
                    <a:cubicBezTo>
                      <a:pt x="948122" y="836801"/>
                      <a:pt x="810802" y="928479"/>
                      <a:pt x="700471" y="951498"/>
                    </a:cubicBezTo>
                    <a:cubicBezTo>
                      <a:pt x="590140" y="974517"/>
                      <a:pt x="442899" y="948322"/>
                      <a:pt x="338521" y="891966"/>
                    </a:cubicBezTo>
                    <a:cubicBezTo>
                      <a:pt x="234143" y="835610"/>
                      <a:pt x="130559" y="709007"/>
                      <a:pt x="74203" y="613360"/>
                    </a:cubicBezTo>
                    <a:cubicBezTo>
                      <a:pt x="17847" y="517713"/>
                      <a:pt x="-3188" y="399841"/>
                      <a:pt x="384" y="318085"/>
                    </a:cubicBezTo>
                    <a:cubicBezTo>
                      <a:pt x="3956" y="236329"/>
                      <a:pt x="59915" y="170845"/>
                      <a:pt x="95634" y="122823"/>
                    </a:cubicBezTo>
                    <a:cubicBezTo>
                      <a:pt x="131353" y="74801"/>
                      <a:pt x="149212" y="50988"/>
                      <a:pt x="214696" y="29954"/>
                    </a:cubicBezTo>
                    <a:cubicBezTo>
                      <a:pt x="263809" y="14178"/>
                      <a:pt x="339935" y="858"/>
                      <a:pt x="409922" y="40"/>
                    </a:cubicBezTo>
                    <a:close/>
                    <a:moveTo>
                      <a:pt x="397309" y="174913"/>
                    </a:moveTo>
                    <a:cubicBezTo>
                      <a:pt x="366303" y="177592"/>
                      <a:pt x="336339" y="183545"/>
                      <a:pt x="312328" y="194260"/>
                    </a:cubicBezTo>
                    <a:cubicBezTo>
                      <a:pt x="264306" y="215691"/>
                      <a:pt x="213109" y="251014"/>
                      <a:pt x="200409" y="303798"/>
                    </a:cubicBezTo>
                    <a:cubicBezTo>
                      <a:pt x="187709" y="356582"/>
                      <a:pt x="194456" y="445482"/>
                      <a:pt x="236128" y="510966"/>
                    </a:cubicBezTo>
                    <a:cubicBezTo>
                      <a:pt x="277800" y="576450"/>
                      <a:pt x="372652" y="664557"/>
                      <a:pt x="450440" y="696704"/>
                    </a:cubicBezTo>
                    <a:cubicBezTo>
                      <a:pt x="528228" y="728851"/>
                      <a:pt x="633797" y="719326"/>
                      <a:pt x="702853" y="703848"/>
                    </a:cubicBezTo>
                    <a:cubicBezTo>
                      <a:pt x="771909" y="688370"/>
                      <a:pt x="843744" y="659397"/>
                      <a:pt x="864778" y="603835"/>
                    </a:cubicBezTo>
                    <a:cubicBezTo>
                      <a:pt x="885812" y="548273"/>
                      <a:pt x="864778" y="433973"/>
                      <a:pt x="829059" y="370473"/>
                    </a:cubicBezTo>
                    <a:cubicBezTo>
                      <a:pt x="793340" y="306973"/>
                      <a:pt x="709202" y="255379"/>
                      <a:pt x="650465" y="222835"/>
                    </a:cubicBezTo>
                    <a:cubicBezTo>
                      <a:pt x="591728" y="190291"/>
                      <a:pt x="544896" y="179972"/>
                      <a:pt x="488540" y="175210"/>
                    </a:cubicBezTo>
                    <a:cubicBezTo>
                      <a:pt x="460362" y="172829"/>
                      <a:pt x="428315" y="172234"/>
                      <a:pt x="397309" y="174913"/>
                    </a:cubicBezTo>
                    <a:close/>
                  </a:path>
                </a:pathLst>
              </a:custGeom>
              <a:solidFill>
                <a:schemeClr val="bg1"/>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1" name="组合 40"/>
            <p:cNvGrpSpPr>
              <a:grpSpLocks noChangeAspect="1"/>
            </p:cNvGrpSpPr>
            <p:nvPr/>
          </p:nvGrpSpPr>
          <p:grpSpPr>
            <a:xfrm rot="9211877">
              <a:off x="4393547" y="5231201"/>
              <a:ext cx="690634" cy="684000"/>
              <a:chOff x="6788929" y="3582789"/>
              <a:chExt cx="1126398" cy="1115611"/>
            </a:xfrm>
            <a:effectLst>
              <a:outerShdw blurRad="50800" dist="38100" dir="2700000" algn="tl" rotWithShape="0">
                <a:prstClr val="black">
                  <a:alpha val="40000"/>
                </a:prstClr>
              </a:outerShdw>
            </a:effectLst>
          </p:grpSpPr>
          <p:sp>
            <p:nvSpPr>
              <p:cNvPr id="106" name="任意多边形 105"/>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任意多边形 106"/>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107"/>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任意多边形 108"/>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 name="组合 41"/>
            <p:cNvGrpSpPr>
              <a:grpSpLocks noChangeAspect="1"/>
            </p:cNvGrpSpPr>
            <p:nvPr/>
          </p:nvGrpSpPr>
          <p:grpSpPr>
            <a:xfrm rot="15493711">
              <a:off x="5113543" y="5350995"/>
              <a:ext cx="690634" cy="684000"/>
              <a:chOff x="6788929" y="3582789"/>
              <a:chExt cx="1126398" cy="1115611"/>
            </a:xfrm>
            <a:effectLst>
              <a:outerShdw blurRad="50800" dist="38100" dir="2700000" algn="tl" rotWithShape="0">
                <a:prstClr val="black">
                  <a:alpha val="40000"/>
                </a:prstClr>
              </a:outerShdw>
            </a:effectLst>
          </p:grpSpPr>
          <p:sp>
            <p:nvSpPr>
              <p:cNvPr id="102" name="任意多边形 101"/>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102"/>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任意多边形 103"/>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任意多边形 104"/>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p:cNvGrpSpPr>
              <a:grpSpLocks noChangeAspect="1"/>
            </p:cNvGrpSpPr>
            <p:nvPr/>
          </p:nvGrpSpPr>
          <p:grpSpPr>
            <a:xfrm rot="17123160">
              <a:off x="7414653" y="5335141"/>
              <a:ext cx="690634" cy="684000"/>
              <a:chOff x="6788929" y="3582789"/>
              <a:chExt cx="1126398" cy="1115611"/>
            </a:xfrm>
            <a:effectLst>
              <a:outerShdw blurRad="50800" dist="38100" dir="2700000" algn="tl" rotWithShape="0">
                <a:prstClr val="black">
                  <a:alpha val="40000"/>
                </a:prstClr>
              </a:outerShdw>
            </a:effectLst>
          </p:grpSpPr>
          <p:sp>
            <p:nvSpPr>
              <p:cNvPr id="98" name="任意多边形 97"/>
              <p:cNvSpPr/>
              <p:nvPr/>
            </p:nvSpPr>
            <p:spPr>
              <a:xfrm>
                <a:off x="6788929" y="3582789"/>
                <a:ext cx="1126398" cy="1115611"/>
              </a:xfrm>
              <a:custGeom>
                <a:avLst/>
                <a:gdLst>
                  <a:gd name="connsiteX0" fmla="*/ 83751 w 1126744"/>
                  <a:gd name="connsiteY0" fmla="*/ 71723 h 1119802"/>
                  <a:gd name="connsiteX1" fmla="*/ 407 w 1126744"/>
                  <a:gd name="connsiteY1" fmla="*/ 252698 h 1119802"/>
                  <a:gd name="connsiteX2" fmla="*/ 62319 w 1126744"/>
                  <a:gd name="connsiteY2" fmla="*/ 519398 h 1119802"/>
                  <a:gd name="connsiteX3" fmla="*/ 274251 w 1126744"/>
                  <a:gd name="connsiteY3" fmla="*/ 788479 h 1119802"/>
                  <a:gd name="connsiteX4" fmla="*/ 574288 w 1126744"/>
                  <a:gd name="connsiteY4" fmla="*/ 1036129 h 1119802"/>
                  <a:gd name="connsiteX5" fmla="*/ 871944 w 1126744"/>
                  <a:gd name="connsiteY5" fmla="*/ 1119473 h 1119802"/>
                  <a:gd name="connsiteX6" fmla="*/ 1069588 w 1126744"/>
                  <a:gd name="connsiteY6" fmla="*/ 1012317 h 1119802"/>
                  <a:gd name="connsiteX7" fmla="*/ 1126738 w 1126744"/>
                  <a:gd name="connsiteY7" fmla="*/ 862298 h 1119802"/>
                  <a:gd name="connsiteX8" fmla="*/ 1071969 w 1126744"/>
                  <a:gd name="connsiteY8" fmla="*/ 583692 h 1119802"/>
                  <a:gd name="connsiteX9" fmla="*/ 907663 w 1126744"/>
                  <a:gd name="connsiteY9" fmla="*/ 343185 h 1119802"/>
                  <a:gd name="connsiteX10" fmla="*/ 662394 w 1126744"/>
                  <a:gd name="connsiteY10" fmla="*/ 147923 h 1119802"/>
                  <a:gd name="connsiteX11" fmla="*/ 395694 w 1126744"/>
                  <a:gd name="connsiteY11" fmla="*/ 12192 h 1119802"/>
                  <a:gd name="connsiteX12" fmla="*/ 174238 w 1126744"/>
                  <a:gd name="connsiteY12" fmla="*/ 14573 h 1119802"/>
                  <a:gd name="connsiteX13" fmla="*/ 83751 w 1126744"/>
                  <a:gd name="connsiteY13" fmla="*/ 71723 h 1119802"/>
                  <a:gd name="connsiteX0" fmla="*/ 57166 w 1126353"/>
                  <a:gd name="connsiteY0" fmla="*/ 98623 h 1120508"/>
                  <a:gd name="connsiteX1" fmla="*/ 16 w 1126353"/>
                  <a:gd name="connsiteY1" fmla="*/ 253404 h 1120508"/>
                  <a:gd name="connsiteX2" fmla="*/ 61928 w 1126353"/>
                  <a:gd name="connsiteY2" fmla="*/ 520104 h 1120508"/>
                  <a:gd name="connsiteX3" fmla="*/ 273860 w 1126353"/>
                  <a:gd name="connsiteY3" fmla="*/ 789185 h 1120508"/>
                  <a:gd name="connsiteX4" fmla="*/ 573897 w 1126353"/>
                  <a:gd name="connsiteY4" fmla="*/ 1036835 h 1120508"/>
                  <a:gd name="connsiteX5" fmla="*/ 871553 w 1126353"/>
                  <a:gd name="connsiteY5" fmla="*/ 1120179 h 1120508"/>
                  <a:gd name="connsiteX6" fmla="*/ 1069197 w 1126353"/>
                  <a:gd name="connsiteY6" fmla="*/ 1013023 h 1120508"/>
                  <a:gd name="connsiteX7" fmla="*/ 1126347 w 1126353"/>
                  <a:gd name="connsiteY7" fmla="*/ 863004 h 1120508"/>
                  <a:gd name="connsiteX8" fmla="*/ 1071578 w 1126353"/>
                  <a:gd name="connsiteY8" fmla="*/ 584398 h 1120508"/>
                  <a:gd name="connsiteX9" fmla="*/ 907272 w 1126353"/>
                  <a:gd name="connsiteY9" fmla="*/ 343891 h 1120508"/>
                  <a:gd name="connsiteX10" fmla="*/ 662003 w 1126353"/>
                  <a:gd name="connsiteY10" fmla="*/ 148629 h 1120508"/>
                  <a:gd name="connsiteX11" fmla="*/ 395303 w 1126353"/>
                  <a:gd name="connsiteY11" fmla="*/ 12898 h 1120508"/>
                  <a:gd name="connsiteX12" fmla="*/ 173847 w 1126353"/>
                  <a:gd name="connsiteY12" fmla="*/ 15279 h 1120508"/>
                  <a:gd name="connsiteX13" fmla="*/ 57166 w 1126353"/>
                  <a:gd name="connsiteY13" fmla="*/ 98623 h 1120508"/>
                  <a:gd name="connsiteX0" fmla="*/ 57166 w 1126353"/>
                  <a:gd name="connsiteY0" fmla="*/ 98623 h 1115785"/>
                  <a:gd name="connsiteX1" fmla="*/ 16 w 1126353"/>
                  <a:gd name="connsiteY1" fmla="*/ 253404 h 1115785"/>
                  <a:gd name="connsiteX2" fmla="*/ 61928 w 1126353"/>
                  <a:gd name="connsiteY2" fmla="*/ 520104 h 1115785"/>
                  <a:gd name="connsiteX3" fmla="*/ 273860 w 1126353"/>
                  <a:gd name="connsiteY3" fmla="*/ 789185 h 1115785"/>
                  <a:gd name="connsiteX4" fmla="*/ 573897 w 1126353"/>
                  <a:gd name="connsiteY4" fmla="*/ 1036835 h 1115785"/>
                  <a:gd name="connsiteX5" fmla="*/ 873934 w 1126353"/>
                  <a:gd name="connsiteY5" fmla="*/ 1115417 h 1115785"/>
                  <a:gd name="connsiteX6" fmla="*/ 1069197 w 1126353"/>
                  <a:gd name="connsiteY6" fmla="*/ 1013023 h 1115785"/>
                  <a:gd name="connsiteX7" fmla="*/ 1126347 w 1126353"/>
                  <a:gd name="connsiteY7" fmla="*/ 863004 h 1115785"/>
                  <a:gd name="connsiteX8" fmla="*/ 1071578 w 1126353"/>
                  <a:gd name="connsiteY8" fmla="*/ 584398 h 1115785"/>
                  <a:gd name="connsiteX9" fmla="*/ 907272 w 1126353"/>
                  <a:gd name="connsiteY9" fmla="*/ 343891 h 1115785"/>
                  <a:gd name="connsiteX10" fmla="*/ 662003 w 1126353"/>
                  <a:gd name="connsiteY10" fmla="*/ 148629 h 1115785"/>
                  <a:gd name="connsiteX11" fmla="*/ 395303 w 1126353"/>
                  <a:gd name="connsiteY11" fmla="*/ 12898 h 1115785"/>
                  <a:gd name="connsiteX12" fmla="*/ 173847 w 1126353"/>
                  <a:gd name="connsiteY12" fmla="*/ 15279 h 1115785"/>
                  <a:gd name="connsiteX13" fmla="*/ 57166 w 1126353"/>
                  <a:gd name="connsiteY13" fmla="*/ 98623 h 1115785"/>
                  <a:gd name="connsiteX0" fmla="*/ 57166 w 1126398"/>
                  <a:gd name="connsiteY0" fmla="*/ 98623 h 1115611"/>
                  <a:gd name="connsiteX1" fmla="*/ 16 w 1126398"/>
                  <a:gd name="connsiteY1" fmla="*/ 253404 h 1115611"/>
                  <a:gd name="connsiteX2" fmla="*/ 61928 w 1126398"/>
                  <a:gd name="connsiteY2" fmla="*/ 520104 h 1115611"/>
                  <a:gd name="connsiteX3" fmla="*/ 273860 w 1126398"/>
                  <a:gd name="connsiteY3" fmla="*/ 789185 h 1115611"/>
                  <a:gd name="connsiteX4" fmla="*/ 573897 w 1126398"/>
                  <a:gd name="connsiteY4" fmla="*/ 1036835 h 1115611"/>
                  <a:gd name="connsiteX5" fmla="*/ 873934 w 1126398"/>
                  <a:gd name="connsiteY5" fmla="*/ 1115417 h 1115611"/>
                  <a:gd name="connsiteX6" fmla="*/ 1064434 w 1126398"/>
                  <a:gd name="connsiteY6" fmla="*/ 1020167 h 1115611"/>
                  <a:gd name="connsiteX7" fmla="*/ 1126347 w 1126398"/>
                  <a:gd name="connsiteY7" fmla="*/ 863004 h 1115611"/>
                  <a:gd name="connsiteX8" fmla="*/ 1071578 w 1126398"/>
                  <a:gd name="connsiteY8" fmla="*/ 584398 h 1115611"/>
                  <a:gd name="connsiteX9" fmla="*/ 907272 w 1126398"/>
                  <a:gd name="connsiteY9" fmla="*/ 343891 h 1115611"/>
                  <a:gd name="connsiteX10" fmla="*/ 662003 w 1126398"/>
                  <a:gd name="connsiteY10" fmla="*/ 148629 h 1115611"/>
                  <a:gd name="connsiteX11" fmla="*/ 395303 w 1126398"/>
                  <a:gd name="connsiteY11" fmla="*/ 12898 h 1115611"/>
                  <a:gd name="connsiteX12" fmla="*/ 173847 w 1126398"/>
                  <a:gd name="connsiteY12" fmla="*/ 15279 h 1115611"/>
                  <a:gd name="connsiteX13" fmla="*/ 57166 w 1126398"/>
                  <a:gd name="connsiteY13" fmla="*/ 98623 h 11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6398" h="1115611">
                    <a:moveTo>
                      <a:pt x="57166" y="98623"/>
                    </a:moveTo>
                    <a:cubicBezTo>
                      <a:pt x="28194" y="138310"/>
                      <a:pt x="-778" y="183157"/>
                      <a:pt x="16" y="253404"/>
                    </a:cubicBezTo>
                    <a:cubicBezTo>
                      <a:pt x="810" y="323651"/>
                      <a:pt x="16287" y="430807"/>
                      <a:pt x="61928" y="520104"/>
                    </a:cubicBezTo>
                    <a:cubicBezTo>
                      <a:pt x="107569" y="609401"/>
                      <a:pt x="188532" y="703063"/>
                      <a:pt x="273860" y="789185"/>
                    </a:cubicBezTo>
                    <a:cubicBezTo>
                      <a:pt x="359188" y="875307"/>
                      <a:pt x="473885" y="982463"/>
                      <a:pt x="573897" y="1036835"/>
                    </a:cubicBezTo>
                    <a:cubicBezTo>
                      <a:pt x="673909" y="1091207"/>
                      <a:pt x="792178" y="1118195"/>
                      <a:pt x="873934" y="1115417"/>
                    </a:cubicBezTo>
                    <a:cubicBezTo>
                      <a:pt x="955690" y="1112639"/>
                      <a:pt x="1022365" y="1062236"/>
                      <a:pt x="1064434" y="1020167"/>
                    </a:cubicBezTo>
                    <a:cubicBezTo>
                      <a:pt x="1106503" y="978098"/>
                      <a:pt x="1125156" y="935632"/>
                      <a:pt x="1126347" y="863004"/>
                    </a:cubicBezTo>
                    <a:cubicBezTo>
                      <a:pt x="1127538" y="790376"/>
                      <a:pt x="1108090" y="670917"/>
                      <a:pt x="1071578" y="584398"/>
                    </a:cubicBezTo>
                    <a:cubicBezTo>
                      <a:pt x="1035066" y="497879"/>
                      <a:pt x="975535" y="416519"/>
                      <a:pt x="907272" y="343891"/>
                    </a:cubicBezTo>
                    <a:cubicBezTo>
                      <a:pt x="839009" y="271263"/>
                      <a:pt x="747331" y="203795"/>
                      <a:pt x="662003" y="148629"/>
                    </a:cubicBezTo>
                    <a:cubicBezTo>
                      <a:pt x="576675" y="93464"/>
                      <a:pt x="476662" y="35123"/>
                      <a:pt x="395303" y="12898"/>
                    </a:cubicBezTo>
                    <a:cubicBezTo>
                      <a:pt x="313944" y="-9327"/>
                      <a:pt x="230203" y="992"/>
                      <a:pt x="173847" y="15279"/>
                    </a:cubicBezTo>
                    <a:cubicBezTo>
                      <a:pt x="117491" y="29567"/>
                      <a:pt x="86138" y="58936"/>
                      <a:pt x="57166" y="98623"/>
                    </a:cubicBezTo>
                    <a:close/>
                  </a:path>
                </a:pathLst>
              </a:custGeom>
              <a:gradFill flip="none" rotWithShape="1">
                <a:gsLst>
                  <a:gs pos="0">
                    <a:srgbClr val="E32945"/>
                  </a:gs>
                  <a:gs pos="50000">
                    <a:srgbClr val="ED4B67"/>
                  </a:gs>
                  <a:gs pos="100000">
                    <a:srgbClr val="FF0000">
                      <a:tint val="23500"/>
                      <a:satMod val="160000"/>
                    </a:srgbClr>
                  </a:gs>
                </a:gsLst>
                <a:lin ang="18600000" scaled="0"/>
                <a:tileRect/>
              </a:gradFill>
              <a:ln w="3175">
                <a:solidFill>
                  <a:srgbClr val="B25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任意多边形 98"/>
              <p:cNvSpPr/>
              <p:nvPr/>
            </p:nvSpPr>
            <p:spPr>
              <a:xfrm>
                <a:off x="7074110" y="3649135"/>
                <a:ext cx="797749" cy="785840"/>
              </a:xfrm>
              <a:custGeom>
                <a:avLst/>
                <a:gdLst>
                  <a:gd name="connsiteX0" fmla="*/ 141144 w 802577"/>
                  <a:gd name="connsiteY0" fmla="*/ 2051 h 798028"/>
                  <a:gd name="connsiteX1" fmla="*/ 198294 w 802577"/>
                  <a:gd name="connsiteY1" fmla="*/ 20654 h 798028"/>
                  <a:gd name="connsiteX2" fmla="*/ 379269 w 802577"/>
                  <a:gd name="connsiteY2" fmla="*/ 111142 h 798028"/>
                  <a:gd name="connsiteX3" fmla="*/ 553100 w 802577"/>
                  <a:gd name="connsiteY3" fmla="*/ 249254 h 798028"/>
                  <a:gd name="connsiteX4" fmla="*/ 707882 w 802577"/>
                  <a:gd name="connsiteY4" fmla="*/ 420704 h 798028"/>
                  <a:gd name="connsiteX5" fmla="*/ 798369 w 802577"/>
                  <a:gd name="connsiteY5" fmla="*/ 642160 h 798028"/>
                  <a:gd name="connsiteX6" fmla="*/ 769794 w 802577"/>
                  <a:gd name="connsiteY6" fmla="*/ 785035 h 798028"/>
                  <a:gd name="connsiteX7" fmla="*/ 615013 w 802577"/>
                  <a:gd name="connsiteY7" fmla="*/ 775510 h 798028"/>
                  <a:gd name="connsiteX8" fmla="*/ 398319 w 802577"/>
                  <a:gd name="connsiteY8" fmla="*/ 644542 h 798028"/>
                  <a:gd name="connsiteX9" fmla="*/ 172100 w 802577"/>
                  <a:gd name="connsiteY9" fmla="*/ 461185 h 798028"/>
                  <a:gd name="connsiteX10" fmla="*/ 19700 w 802577"/>
                  <a:gd name="connsiteY10" fmla="*/ 242110 h 798028"/>
                  <a:gd name="connsiteX11" fmla="*/ 10175 w 802577"/>
                  <a:gd name="connsiteY11" fmla="*/ 77804 h 798028"/>
                  <a:gd name="connsiteX12" fmla="*/ 95901 w 802577"/>
                  <a:gd name="connsiteY12" fmla="*/ 3985 h 798028"/>
                  <a:gd name="connsiteX13" fmla="*/ 141144 w 802577"/>
                  <a:gd name="connsiteY13" fmla="*/ 2051 h 798028"/>
                  <a:gd name="connsiteX14" fmla="*/ 175170 w 802577"/>
                  <a:gd name="connsiteY14" fmla="*/ 137317 h 798028"/>
                  <a:gd name="connsiteX15" fmla="*/ 136382 w 802577"/>
                  <a:gd name="connsiteY15" fmla="*/ 182579 h 798028"/>
                  <a:gd name="connsiteX16" fmla="*/ 200675 w 802577"/>
                  <a:gd name="connsiteY16" fmla="*/ 384985 h 798028"/>
                  <a:gd name="connsiteX17" fmla="*/ 398319 w 802577"/>
                  <a:gd name="connsiteY17" fmla="*/ 565960 h 798028"/>
                  <a:gd name="connsiteX18" fmla="*/ 565007 w 802577"/>
                  <a:gd name="connsiteY18" fmla="*/ 637398 h 798028"/>
                  <a:gd name="connsiteX19" fmla="*/ 660257 w 802577"/>
                  <a:gd name="connsiteY19" fmla="*/ 630254 h 798028"/>
                  <a:gd name="connsiteX20" fmla="*/ 631682 w 802577"/>
                  <a:gd name="connsiteY20" fmla="*/ 489760 h 798028"/>
                  <a:gd name="connsiteX21" fmla="*/ 512619 w 802577"/>
                  <a:gd name="connsiteY21" fmla="*/ 323073 h 798028"/>
                  <a:gd name="connsiteX22" fmla="*/ 331644 w 802577"/>
                  <a:gd name="connsiteY22" fmla="*/ 187342 h 798028"/>
                  <a:gd name="connsiteX23" fmla="*/ 198294 w 802577"/>
                  <a:gd name="connsiteY23" fmla="*/ 139717 h 798028"/>
                  <a:gd name="connsiteX24" fmla="*/ 175170 w 802577"/>
                  <a:gd name="connsiteY24" fmla="*/ 137317 h 798028"/>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981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005 w 802438"/>
                  <a:gd name="connsiteY0" fmla="*/ 2051 h 798029"/>
                  <a:gd name="connsiteX1" fmla="*/ 198155 w 802438"/>
                  <a:gd name="connsiteY1" fmla="*/ 20654 h 798029"/>
                  <a:gd name="connsiteX2" fmla="*/ 379130 w 802438"/>
                  <a:gd name="connsiteY2" fmla="*/ 111142 h 798029"/>
                  <a:gd name="connsiteX3" fmla="*/ 552961 w 802438"/>
                  <a:gd name="connsiteY3" fmla="*/ 249254 h 798029"/>
                  <a:gd name="connsiteX4" fmla="*/ 707743 w 802438"/>
                  <a:gd name="connsiteY4" fmla="*/ 420704 h 798029"/>
                  <a:gd name="connsiteX5" fmla="*/ 798230 w 802438"/>
                  <a:gd name="connsiteY5" fmla="*/ 642160 h 798029"/>
                  <a:gd name="connsiteX6" fmla="*/ 769655 w 802438"/>
                  <a:gd name="connsiteY6" fmla="*/ 785035 h 798029"/>
                  <a:gd name="connsiteX7" fmla="*/ 614874 w 802438"/>
                  <a:gd name="connsiteY7" fmla="*/ 775510 h 798029"/>
                  <a:gd name="connsiteX8" fmla="*/ 381511 w 802438"/>
                  <a:gd name="connsiteY8" fmla="*/ 644542 h 798029"/>
                  <a:gd name="connsiteX9" fmla="*/ 169579 w 802438"/>
                  <a:gd name="connsiteY9" fmla="*/ 473091 h 798029"/>
                  <a:gd name="connsiteX10" fmla="*/ 19561 w 802438"/>
                  <a:gd name="connsiteY10" fmla="*/ 242110 h 798029"/>
                  <a:gd name="connsiteX11" fmla="*/ 10036 w 802438"/>
                  <a:gd name="connsiteY11" fmla="*/ 77804 h 798029"/>
                  <a:gd name="connsiteX12" fmla="*/ 95762 w 802438"/>
                  <a:gd name="connsiteY12" fmla="*/ 3985 h 798029"/>
                  <a:gd name="connsiteX13" fmla="*/ 141005 w 802438"/>
                  <a:gd name="connsiteY13" fmla="*/ 2051 h 798029"/>
                  <a:gd name="connsiteX14" fmla="*/ 175031 w 802438"/>
                  <a:gd name="connsiteY14" fmla="*/ 137317 h 798029"/>
                  <a:gd name="connsiteX15" fmla="*/ 136243 w 802438"/>
                  <a:gd name="connsiteY15" fmla="*/ 182579 h 798029"/>
                  <a:gd name="connsiteX16" fmla="*/ 200536 w 802438"/>
                  <a:gd name="connsiteY16" fmla="*/ 384985 h 798029"/>
                  <a:gd name="connsiteX17" fmla="*/ 398180 w 802438"/>
                  <a:gd name="connsiteY17" fmla="*/ 565960 h 798029"/>
                  <a:gd name="connsiteX18" fmla="*/ 564868 w 802438"/>
                  <a:gd name="connsiteY18" fmla="*/ 637398 h 798029"/>
                  <a:gd name="connsiteX19" fmla="*/ 660118 w 802438"/>
                  <a:gd name="connsiteY19" fmla="*/ 630254 h 798029"/>
                  <a:gd name="connsiteX20" fmla="*/ 631543 w 802438"/>
                  <a:gd name="connsiteY20" fmla="*/ 489760 h 798029"/>
                  <a:gd name="connsiteX21" fmla="*/ 512480 w 802438"/>
                  <a:gd name="connsiteY21" fmla="*/ 323073 h 798029"/>
                  <a:gd name="connsiteX22" fmla="*/ 331505 w 802438"/>
                  <a:gd name="connsiteY22" fmla="*/ 187342 h 798029"/>
                  <a:gd name="connsiteX23" fmla="*/ 198155 w 802438"/>
                  <a:gd name="connsiteY23" fmla="*/ 139717 h 798029"/>
                  <a:gd name="connsiteX24" fmla="*/ 175031 w 802438"/>
                  <a:gd name="connsiteY24" fmla="*/ 137317 h 798029"/>
                  <a:gd name="connsiteX0" fmla="*/ 141005 w 802438"/>
                  <a:gd name="connsiteY0" fmla="*/ 2051 h 798028"/>
                  <a:gd name="connsiteX1" fmla="*/ 198155 w 802438"/>
                  <a:gd name="connsiteY1" fmla="*/ 20654 h 798028"/>
                  <a:gd name="connsiteX2" fmla="*/ 379130 w 802438"/>
                  <a:gd name="connsiteY2" fmla="*/ 111142 h 798028"/>
                  <a:gd name="connsiteX3" fmla="*/ 552961 w 802438"/>
                  <a:gd name="connsiteY3" fmla="*/ 249254 h 798028"/>
                  <a:gd name="connsiteX4" fmla="*/ 707743 w 802438"/>
                  <a:gd name="connsiteY4" fmla="*/ 420704 h 798028"/>
                  <a:gd name="connsiteX5" fmla="*/ 798230 w 802438"/>
                  <a:gd name="connsiteY5" fmla="*/ 642160 h 798028"/>
                  <a:gd name="connsiteX6" fmla="*/ 769655 w 802438"/>
                  <a:gd name="connsiteY6" fmla="*/ 785035 h 798028"/>
                  <a:gd name="connsiteX7" fmla="*/ 614874 w 802438"/>
                  <a:gd name="connsiteY7" fmla="*/ 775510 h 798028"/>
                  <a:gd name="connsiteX8" fmla="*/ 360080 w 802438"/>
                  <a:gd name="connsiteY8" fmla="*/ 644542 h 798028"/>
                  <a:gd name="connsiteX9" fmla="*/ 169579 w 802438"/>
                  <a:gd name="connsiteY9" fmla="*/ 473091 h 798028"/>
                  <a:gd name="connsiteX10" fmla="*/ 19561 w 802438"/>
                  <a:gd name="connsiteY10" fmla="*/ 242110 h 798028"/>
                  <a:gd name="connsiteX11" fmla="*/ 10036 w 802438"/>
                  <a:gd name="connsiteY11" fmla="*/ 77804 h 798028"/>
                  <a:gd name="connsiteX12" fmla="*/ 95762 w 802438"/>
                  <a:gd name="connsiteY12" fmla="*/ 3985 h 798028"/>
                  <a:gd name="connsiteX13" fmla="*/ 141005 w 802438"/>
                  <a:gd name="connsiteY13" fmla="*/ 2051 h 798028"/>
                  <a:gd name="connsiteX14" fmla="*/ 175031 w 802438"/>
                  <a:gd name="connsiteY14" fmla="*/ 137317 h 798028"/>
                  <a:gd name="connsiteX15" fmla="*/ 136243 w 802438"/>
                  <a:gd name="connsiteY15" fmla="*/ 182579 h 798028"/>
                  <a:gd name="connsiteX16" fmla="*/ 200536 w 802438"/>
                  <a:gd name="connsiteY16" fmla="*/ 384985 h 798028"/>
                  <a:gd name="connsiteX17" fmla="*/ 398180 w 802438"/>
                  <a:gd name="connsiteY17" fmla="*/ 565960 h 798028"/>
                  <a:gd name="connsiteX18" fmla="*/ 564868 w 802438"/>
                  <a:gd name="connsiteY18" fmla="*/ 637398 h 798028"/>
                  <a:gd name="connsiteX19" fmla="*/ 660118 w 802438"/>
                  <a:gd name="connsiteY19" fmla="*/ 630254 h 798028"/>
                  <a:gd name="connsiteX20" fmla="*/ 631543 w 802438"/>
                  <a:gd name="connsiteY20" fmla="*/ 489760 h 798028"/>
                  <a:gd name="connsiteX21" fmla="*/ 512480 w 802438"/>
                  <a:gd name="connsiteY21" fmla="*/ 323073 h 798028"/>
                  <a:gd name="connsiteX22" fmla="*/ 331505 w 802438"/>
                  <a:gd name="connsiteY22" fmla="*/ 187342 h 798028"/>
                  <a:gd name="connsiteX23" fmla="*/ 198155 w 802438"/>
                  <a:gd name="connsiteY23" fmla="*/ 139717 h 798028"/>
                  <a:gd name="connsiteX24" fmla="*/ 175031 w 802438"/>
                  <a:gd name="connsiteY24" fmla="*/ 137317 h 798028"/>
                  <a:gd name="connsiteX0" fmla="*/ 141481 w 802914"/>
                  <a:gd name="connsiteY0" fmla="*/ 12 h 795989"/>
                  <a:gd name="connsiteX1" fmla="*/ 198631 w 802914"/>
                  <a:gd name="connsiteY1" fmla="*/ 18615 h 795989"/>
                  <a:gd name="connsiteX2" fmla="*/ 379606 w 802914"/>
                  <a:gd name="connsiteY2" fmla="*/ 109103 h 795989"/>
                  <a:gd name="connsiteX3" fmla="*/ 553437 w 802914"/>
                  <a:gd name="connsiteY3" fmla="*/ 247215 h 795989"/>
                  <a:gd name="connsiteX4" fmla="*/ 708219 w 802914"/>
                  <a:gd name="connsiteY4" fmla="*/ 418665 h 795989"/>
                  <a:gd name="connsiteX5" fmla="*/ 798706 w 802914"/>
                  <a:gd name="connsiteY5" fmla="*/ 640121 h 795989"/>
                  <a:gd name="connsiteX6" fmla="*/ 770131 w 802914"/>
                  <a:gd name="connsiteY6" fmla="*/ 782996 h 795989"/>
                  <a:gd name="connsiteX7" fmla="*/ 615350 w 802914"/>
                  <a:gd name="connsiteY7" fmla="*/ 773471 h 795989"/>
                  <a:gd name="connsiteX8" fmla="*/ 360556 w 802914"/>
                  <a:gd name="connsiteY8" fmla="*/ 642503 h 795989"/>
                  <a:gd name="connsiteX9" fmla="*/ 170055 w 802914"/>
                  <a:gd name="connsiteY9" fmla="*/ 471052 h 795989"/>
                  <a:gd name="connsiteX10" fmla="*/ 20037 w 802914"/>
                  <a:gd name="connsiteY10" fmla="*/ 240071 h 795989"/>
                  <a:gd name="connsiteX11" fmla="*/ 10512 w 802914"/>
                  <a:gd name="connsiteY11" fmla="*/ 75765 h 795989"/>
                  <a:gd name="connsiteX12" fmla="*/ 103381 w 802914"/>
                  <a:gd name="connsiteY12" fmla="*/ 20996 h 795989"/>
                  <a:gd name="connsiteX13" fmla="*/ 141481 w 802914"/>
                  <a:gd name="connsiteY13" fmla="*/ 12 h 795989"/>
                  <a:gd name="connsiteX14" fmla="*/ 175507 w 802914"/>
                  <a:gd name="connsiteY14" fmla="*/ 135278 h 795989"/>
                  <a:gd name="connsiteX15" fmla="*/ 136719 w 802914"/>
                  <a:gd name="connsiteY15" fmla="*/ 180540 h 795989"/>
                  <a:gd name="connsiteX16" fmla="*/ 201012 w 802914"/>
                  <a:gd name="connsiteY16" fmla="*/ 382946 h 795989"/>
                  <a:gd name="connsiteX17" fmla="*/ 398656 w 802914"/>
                  <a:gd name="connsiteY17" fmla="*/ 563921 h 795989"/>
                  <a:gd name="connsiteX18" fmla="*/ 565344 w 802914"/>
                  <a:gd name="connsiteY18" fmla="*/ 635359 h 795989"/>
                  <a:gd name="connsiteX19" fmla="*/ 660594 w 802914"/>
                  <a:gd name="connsiteY19" fmla="*/ 628215 h 795989"/>
                  <a:gd name="connsiteX20" fmla="*/ 632019 w 802914"/>
                  <a:gd name="connsiteY20" fmla="*/ 487721 h 795989"/>
                  <a:gd name="connsiteX21" fmla="*/ 512956 w 802914"/>
                  <a:gd name="connsiteY21" fmla="*/ 321034 h 795989"/>
                  <a:gd name="connsiteX22" fmla="*/ 331981 w 802914"/>
                  <a:gd name="connsiteY22" fmla="*/ 185303 h 795989"/>
                  <a:gd name="connsiteX23" fmla="*/ 198631 w 802914"/>
                  <a:gd name="connsiteY23" fmla="*/ 137678 h 795989"/>
                  <a:gd name="connsiteX24" fmla="*/ 175507 w 802914"/>
                  <a:gd name="connsiteY24" fmla="*/ 135278 h 795989"/>
                  <a:gd name="connsiteX0" fmla="*/ 136316 w 797749"/>
                  <a:gd name="connsiteY0" fmla="*/ 12 h 795989"/>
                  <a:gd name="connsiteX1" fmla="*/ 193466 w 797749"/>
                  <a:gd name="connsiteY1" fmla="*/ 18615 h 795989"/>
                  <a:gd name="connsiteX2" fmla="*/ 374441 w 797749"/>
                  <a:gd name="connsiteY2" fmla="*/ 109103 h 795989"/>
                  <a:gd name="connsiteX3" fmla="*/ 548272 w 797749"/>
                  <a:gd name="connsiteY3" fmla="*/ 247215 h 795989"/>
                  <a:gd name="connsiteX4" fmla="*/ 703054 w 797749"/>
                  <a:gd name="connsiteY4" fmla="*/ 418665 h 795989"/>
                  <a:gd name="connsiteX5" fmla="*/ 793541 w 797749"/>
                  <a:gd name="connsiteY5" fmla="*/ 640121 h 795989"/>
                  <a:gd name="connsiteX6" fmla="*/ 764966 w 797749"/>
                  <a:gd name="connsiteY6" fmla="*/ 782996 h 795989"/>
                  <a:gd name="connsiteX7" fmla="*/ 610185 w 797749"/>
                  <a:gd name="connsiteY7" fmla="*/ 773471 h 795989"/>
                  <a:gd name="connsiteX8" fmla="*/ 355391 w 797749"/>
                  <a:gd name="connsiteY8" fmla="*/ 642503 h 795989"/>
                  <a:gd name="connsiteX9" fmla="*/ 164890 w 797749"/>
                  <a:gd name="connsiteY9" fmla="*/ 471052 h 795989"/>
                  <a:gd name="connsiteX10" fmla="*/ 14872 w 797749"/>
                  <a:gd name="connsiteY10" fmla="*/ 240071 h 795989"/>
                  <a:gd name="connsiteX11" fmla="*/ 14872 w 797749"/>
                  <a:gd name="connsiteY11" fmla="*/ 85290 h 795989"/>
                  <a:gd name="connsiteX12" fmla="*/ 98216 w 797749"/>
                  <a:gd name="connsiteY12" fmla="*/ 20996 h 795989"/>
                  <a:gd name="connsiteX13" fmla="*/ 136316 w 797749"/>
                  <a:gd name="connsiteY13" fmla="*/ 12 h 795989"/>
                  <a:gd name="connsiteX14" fmla="*/ 170342 w 797749"/>
                  <a:gd name="connsiteY14" fmla="*/ 135278 h 795989"/>
                  <a:gd name="connsiteX15" fmla="*/ 131554 w 797749"/>
                  <a:gd name="connsiteY15" fmla="*/ 180540 h 795989"/>
                  <a:gd name="connsiteX16" fmla="*/ 195847 w 797749"/>
                  <a:gd name="connsiteY16" fmla="*/ 382946 h 795989"/>
                  <a:gd name="connsiteX17" fmla="*/ 393491 w 797749"/>
                  <a:gd name="connsiteY17" fmla="*/ 563921 h 795989"/>
                  <a:gd name="connsiteX18" fmla="*/ 560179 w 797749"/>
                  <a:gd name="connsiteY18" fmla="*/ 635359 h 795989"/>
                  <a:gd name="connsiteX19" fmla="*/ 655429 w 797749"/>
                  <a:gd name="connsiteY19" fmla="*/ 628215 h 795989"/>
                  <a:gd name="connsiteX20" fmla="*/ 626854 w 797749"/>
                  <a:gd name="connsiteY20" fmla="*/ 487721 h 795989"/>
                  <a:gd name="connsiteX21" fmla="*/ 507791 w 797749"/>
                  <a:gd name="connsiteY21" fmla="*/ 321034 h 795989"/>
                  <a:gd name="connsiteX22" fmla="*/ 326816 w 797749"/>
                  <a:gd name="connsiteY22" fmla="*/ 185303 h 795989"/>
                  <a:gd name="connsiteX23" fmla="*/ 193466 w 797749"/>
                  <a:gd name="connsiteY23" fmla="*/ 137678 h 795989"/>
                  <a:gd name="connsiteX24" fmla="*/ 170342 w 797749"/>
                  <a:gd name="connsiteY24" fmla="*/ 135278 h 795989"/>
                  <a:gd name="connsiteX0" fmla="*/ 141079 w 797749"/>
                  <a:gd name="connsiteY0" fmla="*/ 4150 h 785840"/>
                  <a:gd name="connsiteX1" fmla="*/ 193466 w 797749"/>
                  <a:gd name="connsiteY1" fmla="*/ 8466 h 785840"/>
                  <a:gd name="connsiteX2" fmla="*/ 374441 w 797749"/>
                  <a:gd name="connsiteY2" fmla="*/ 98954 h 785840"/>
                  <a:gd name="connsiteX3" fmla="*/ 548272 w 797749"/>
                  <a:gd name="connsiteY3" fmla="*/ 237066 h 785840"/>
                  <a:gd name="connsiteX4" fmla="*/ 703054 w 797749"/>
                  <a:gd name="connsiteY4" fmla="*/ 408516 h 785840"/>
                  <a:gd name="connsiteX5" fmla="*/ 793541 w 797749"/>
                  <a:gd name="connsiteY5" fmla="*/ 629972 h 785840"/>
                  <a:gd name="connsiteX6" fmla="*/ 764966 w 797749"/>
                  <a:gd name="connsiteY6" fmla="*/ 772847 h 785840"/>
                  <a:gd name="connsiteX7" fmla="*/ 610185 w 797749"/>
                  <a:gd name="connsiteY7" fmla="*/ 763322 h 785840"/>
                  <a:gd name="connsiteX8" fmla="*/ 355391 w 797749"/>
                  <a:gd name="connsiteY8" fmla="*/ 632354 h 785840"/>
                  <a:gd name="connsiteX9" fmla="*/ 164890 w 797749"/>
                  <a:gd name="connsiteY9" fmla="*/ 460903 h 785840"/>
                  <a:gd name="connsiteX10" fmla="*/ 14872 w 797749"/>
                  <a:gd name="connsiteY10" fmla="*/ 229922 h 785840"/>
                  <a:gd name="connsiteX11" fmla="*/ 14872 w 797749"/>
                  <a:gd name="connsiteY11" fmla="*/ 75141 h 785840"/>
                  <a:gd name="connsiteX12" fmla="*/ 98216 w 797749"/>
                  <a:gd name="connsiteY12" fmla="*/ 10847 h 785840"/>
                  <a:gd name="connsiteX13" fmla="*/ 141079 w 797749"/>
                  <a:gd name="connsiteY13" fmla="*/ 4150 h 785840"/>
                  <a:gd name="connsiteX14" fmla="*/ 170342 w 797749"/>
                  <a:gd name="connsiteY14" fmla="*/ 125129 h 785840"/>
                  <a:gd name="connsiteX15" fmla="*/ 131554 w 797749"/>
                  <a:gd name="connsiteY15" fmla="*/ 170391 h 785840"/>
                  <a:gd name="connsiteX16" fmla="*/ 195847 w 797749"/>
                  <a:gd name="connsiteY16" fmla="*/ 372797 h 785840"/>
                  <a:gd name="connsiteX17" fmla="*/ 393491 w 797749"/>
                  <a:gd name="connsiteY17" fmla="*/ 553772 h 785840"/>
                  <a:gd name="connsiteX18" fmla="*/ 560179 w 797749"/>
                  <a:gd name="connsiteY18" fmla="*/ 625210 h 785840"/>
                  <a:gd name="connsiteX19" fmla="*/ 655429 w 797749"/>
                  <a:gd name="connsiteY19" fmla="*/ 618066 h 785840"/>
                  <a:gd name="connsiteX20" fmla="*/ 626854 w 797749"/>
                  <a:gd name="connsiteY20" fmla="*/ 477572 h 785840"/>
                  <a:gd name="connsiteX21" fmla="*/ 507791 w 797749"/>
                  <a:gd name="connsiteY21" fmla="*/ 310885 h 785840"/>
                  <a:gd name="connsiteX22" fmla="*/ 326816 w 797749"/>
                  <a:gd name="connsiteY22" fmla="*/ 175154 h 785840"/>
                  <a:gd name="connsiteX23" fmla="*/ 193466 w 797749"/>
                  <a:gd name="connsiteY23" fmla="*/ 127529 h 785840"/>
                  <a:gd name="connsiteX24" fmla="*/ 170342 w 797749"/>
                  <a:gd name="connsiteY24" fmla="*/ 125129 h 7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7749" h="785840">
                    <a:moveTo>
                      <a:pt x="141079" y="4150"/>
                    </a:moveTo>
                    <a:cubicBezTo>
                      <a:pt x="156954" y="3753"/>
                      <a:pt x="154572" y="-7335"/>
                      <a:pt x="193466" y="8466"/>
                    </a:cubicBezTo>
                    <a:cubicBezTo>
                      <a:pt x="232360" y="24267"/>
                      <a:pt x="315307" y="60854"/>
                      <a:pt x="374441" y="98954"/>
                    </a:cubicBezTo>
                    <a:cubicBezTo>
                      <a:pt x="433575" y="137054"/>
                      <a:pt x="493503" y="185472"/>
                      <a:pt x="548272" y="237066"/>
                    </a:cubicBezTo>
                    <a:cubicBezTo>
                      <a:pt x="603041" y="288660"/>
                      <a:pt x="662176" y="343032"/>
                      <a:pt x="703054" y="408516"/>
                    </a:cubicBezTo>
                    <a:cubicBezTo>
                      <a:pt x="743932" y="474000"/>
                      <a:pt x="783222" y="569250"/>
                      <a:pt x="793541" y="629972"/>
                    </a:cubicBezTo>
                    <a:cubicBezTo>
                      <a:pt x="803860" y="690694"/>
                      <a:pt x="795525" y="750622"/>
                      <a:pt x="764966" y="772847"/>
                    </a:cubicBezTo>
                    <a:cubicBezTo>
                      <a:pt x="734407" y="795072"/>
                      <a:pt x="678447" y="786737"/>
                      <a:pt x="610185" y="763322"/>
                    </a:cubicBezTo>
                    <a:cubicBezTo>
                      <a:pt x="541923" y="739907"/>
                      <a:pt x="429607" y="682757"/>
                      <a:pt x="355391" y="632354"/>
                    </a:cubicBezTo>
                    <a:cubicBezTo>
                      <a:pt x="281175" y="581951"/>
                      <a:pt x="221643" y="527975"/>
                      <a:pt x="164890" y="460903"/>
                    </a:cubicBezTo>
                    <a:cubicBezTo>
                      <a:pt x="108137" y="393831"/>
                      <a:pt x="39875" y="294216"/>
                      <a:pt x="14872" y="229922"/>
                    </a:cubicBezTo>
                    <a:cubicBezTo>
                      <a:pt x="-10131" y="165628"/>
                      <a:pt x="981" y="111654"/>
                      <a:pt x="14872" y="75141"/>
                    </a:cubicBezTo>
                    <a:cubicBezTo>
                      <a:pt x="28763" y="38629"/>
                      <a:pt x="77182" y="22679"/>
                      <a:pt x="98216" y="10847"/>
                    </a:cubicBezTo>
                    <a:cubicBezTo>
                      <a:pt x="119250" y="-985"/>
                      <a:pt x="125204" y="4547"/>
                      <a:pt x="141079" y="4150"/>
                    </a:cubicBezTo>
                    <a:close/>
                    <a:moveTo>
                      <a:pt x="170342" y="125129"/>
                    </a:moveTo>
                    <a:cubicBezTo>
                      <a:pt x="148371" y="126487"/>
                      <a:pt x="131256" y="139733"/>
                      <a:pt x="131554" y="170391"/>
                    </a:cubicBezTo>
                    <a:cubicBezTo>
                      <a:pt x="131951" y="211269"/>
                      <a:pt x="152191" y="308900"/>
                      <a:pt x="195847" y="372797"/>
                    </a:cubicBezTo>
                    <a:cubicBezTo>
                      <a:pt x="239503" y="436694"/>
                      <a:pt x="332769" y="511703"/>
                      <a:pt x="393491" y="553772"/>
                    </a:cubicBezTo>
                    <a:cubicBezTo>
                      <a:pt x="454213" y="595841"/>
                      <a:pt x="516523" y="614494"/>
                      <a:pt x="560179" y="625210"/>
                    </a:cubicBezTo>
                    <a:cubicBezTo>
                      <a:pt x="603835" y="635926"/>
                      <a:pt x="644317" y="642672"/>
                      <a:pt x="655429" y="618066"/>
                    </a:cubicBezTo>
                    <a:cubicBezTo>
                      <a:pt x="666542" y="593460"/>
                      <a:pt x="651460" y="528769"/>
                      <a:pt x="626854" y="477572"/>
                    </a:cubicBezTo>
                    <a:cubicBezTo>
                      <a:pt x="602248" y="426375"/>
                      <a:pt x="557797" y="361288"/>
                      <a:pt x="507791" y="310885"/>
                    </a:cubicBezTo>
                    <a:cubicBezTo>
                      <a:pt x="457785" y="260482"/>
                      <a:pt x="379203" y="205713"/>
                      <a:pt x="326816" y="175154"/>
                    </a:cubicBezTo>
                    <a:cubicBezTo>
                      <a:pt x="274429" y="144595"/>
                      <a:pt x="225216" y="135466"/>
                      <a:pt x="193466" y="127529"/>
                    </a:cubicBezTo>
                    <a:cubicBezTo>
                      <a:pt x="185529" y="125545"/>
                      <a:pt x="177666" y="124677"/>
                      <a:pt x="170342" y="125129"/>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7203802" y="3776143"/>
                <a:ext cx="534931" cy="514996"/>
              </a:xfrm>
              <a:custGeom>
                <a:avLst/>
                <a:gdLst>
                  <a:gd name="connsiteX0" fmla="*/ 3 w 527591"/>
                  <a:gd name="connsiteY0" fmla="*/ 45379 h 509872"/>
                  <a:gd name="connsiteX1" fmla="*/ 64296 w 527591"/>
                  <a:gd name="connsiteY1" fmla="*/ 247785 h 509872"/>
                  <a:gd name="connsiteX2" fmla="*/ 261940 w 527591"/>
                  <a:gd name="connsiteY2" fmla="*/ 428760 h 509872"/>
                  <a:gd name="connsiteX3" fmla="*/ 428628 w 527591"/>
                  <a:gd name="connsiteY3" fmla="*/ 500198 h 509872"/>
                  <a:gd name="connsiteX4" fmla="*/ 523878 w 527591"/>
                  <a:gd name="connsiteY4" fmla="*/ 493054 h 509872"/>
                  <a:gd name="connsiteX5" fmla="*/ 495303 w 527591"/>
                  <a:gd name="connsiteY5" fmla="*/ 352560 h 509872"/>
                  <a:gd name="connsiteX6" fmla="*/ 376240 w 527591"/>
                  <a:gd name="connsiteY6" fmla="*/ 185873 h 509872"/>
                  <a:gd name="connsiteX7" fmla="*/ 195265 w 527591"/>
                  <a:gd name="connsiteY7" fmla="*/ 50142 h 509872"/>
                  <a:gd name="connsiteX8" fmla="*/ 61915 w 527591"/>
                  <a:gd name="connsiteY8" fmla="*/ 2517 h 509872"/>
                  <a:gd name="connsiteX9" fmla="*/ 3 w 527591"/>
                  <a:gd name="connsiteY9" fmla="*/ 45379 h 509872"/>
                  <a:gd name="connsiteX0" fmla="*/ 3 w 527591"/>
                  <a:gd name="connsiteY0" fmla="*/ 43382 h 507875"/>
                  <a:gd name="connsiteX1" fmla="*/ 64296 w 527591"/>
                  <a:gd name="connsiteY1" fmla="*/ 245788 h 507875"/>
                  <a:gd name="connsiteX2" fmla="*/ 261940 w 527591"/>
                  <a:gd name="connsiteY2" fmla="*/ 426763 h 507875"/>
                  <a:gd name="connsiteX3" fmla="*/ 428628 w 527591"/>
                  <a:gd name="connsiteY3" fmla="*/ 498201 h 507875"/>
                  <a:gd name="connsiteX4" fmla="*/ 523878 w 527591"/>
                  <a:gd name="connsiteY4" fmla="*/ 491057 h 507875"/>
                  <a:gd name="connsiteX5" fmla="*/ 495303 w 527591"/>
                  <a:gd name="connsiteY5" fmla="*/ 350563 h 507875"/>
                  <a:gd name="connsiteX6" fmla="*/ 376240 w 527591"/>
                  <a:gd name="connsiteY6" fmla="*/ 183876 h 507875"/>
                  <a:gd name="connsiteX7" fmla="*/ 178597 w 527591"/>
                  <a:gd name="connsiteY7" fmla="*/ 31477 h 507875"/>
                  <a:gd name="connsiteX8" fmla="*/ 61915 w 527591"/>
                  <a:gd name="connsiteY8" fmla="*/ 520 h 507875"/>
                  <a:gd name="connsiteX9" fmla="*/ 3 w 527591"/>
                  <a:gd name="connsiteY9" fmla="*/ 43382 h 507875"/>
                  <a:gd name="connsiteX0" fmla="*/ 3 w 533886"/>
                  <a:gd name="connsiteY0" fmla="*/ 43382 h 506444"/>
                  <a:gd name="connsiteX1" fmla="*/ 64296 w 533886"/>
                  <a:gd name="connsiteY1" fmla="*/ 245788 h 506444"/>
                  <a:gd name="connsiteX2" fmla="*/ 261940 w 533886"/>
                  <a:gd name="connsiteY2" fmla="*/ 426763 h 506444"/>
                  <a:gd name="connsiteX3" fmla="*/ 428628 w 533886"/>
                  <a:gd name="connsiteY3" fmla="*/ 498201 h 506444"/>
                  <a:gd name="connsiteX4" fmla="*/ 523878 w 533886"/>
                  <a:gd name="connsiteY4" fmla="*/ 491057 h 506444"/>
                  <a:gd name="connsiteX5" fmla="*/ 514353 w 533886"/>
                  <a:gd name="connsiteY5" fmla="*/ 374375 h 506444"/>
                  <a:gd name="connsiteX6" fmla="*/ 376240 w 533886"/>
                  <a:gd name="connsiteY6" fmla="*/ 183876 h 506444"/>
                  <a:gd name="connsiteX7" fmla="*/ 178597 w 533886"/>
                  <a:gd name="connsiteY7" fmla="*/ 31477 h 506444"/>
                  <a:gd name="connsiteX8" fmla="*/ 61915 w 533886"/>
                  <a:gd name="connsiteY8" fmla="*/ 520 h 506444"/>
                  <a:gd name="connsiteX9" fmla="*/ 3 w 533886"/>
                  <a:gd name="connsiteY9" fmla="*/ 43382 h 506444"/>
                  <a:gd name="connsiteX0" fmla="*/ 1861 w 535744"/>
                  <a:gd name="connsiteY0" fmla="*/ 43382 h 506444"/>
                  <a:gd name="connsiteX1" fmla="*/ 39960 w 535744"/>
                  <a:gd name="connsiteY1" fmla="*/ 200544 h 506444"/>
                  <a:gd name="connsiteX2" fmla="*/ 263798 w 535744"/>
                  <a:gd name="connsiteY2" fmla="*/ 426763 h 506444"/>
                  <a:gd name="connsiteX3" fmla="*/ 430486 w 535744"/>
                  <a:gd name="connsiteY3" fmla="*/ 498201 h 506444"/>
                  <a:gd name="connsiteX4" fmla="*/ 525736 w 535744"/>
                  <a:gd name="connsiteY4" fmla="*/ 491057 h 506444"/>
                  <a:gd name="connsiteX5" fmla="*/ 516211 w 535744"/>
                  <a:gd name="connsiteY5" fmla="*/ 374375 h 506444"/>
                  <a:gd name="connsiteX6" fmla="*/ 378098 w 535744"/>
                  <a:gd name="connsiteY6" fmla="*/ 183876 h 506444"/>
                  <a:gd name="connsiteX7" fmla="*/ 180455 w 535744"/>
                  <a:gd name="connsiteY7" fmla="*/ 31477 h 506444"/>
                  <a:gd name="connsiteX8" fmla="*/ 63773 w 535744"/>
                  <a:gd name="connsiteY8" fmla="*/ 520 h 506444"/>
                  <a:gd name="connsiteX9" fmla="*/ 1861 w 535744"/>
                  <a:gd name="connsiteY9" fmla="*/ 43382 h 506444"/>
                  <a:gd name="connsiteX0" fmla="*/ 1861 w 534931"/>
                  <a:gd name="connsiteY0" fmla="*/ 43382 h 514996"/>
                  <a:gd name="connsiteX1" fmla="*/ 39960 w 534931"/>
                  <a:gd name="connsiteY1" fmla="*/ 200544 h 514996"/>
                  <a:gd name="connsiteX2" fmla="*/ 263798 w 534931"/>
                  <a:gd name="connsiteY2" fmla="*/ 426763 h 514996"/>
                  <a:gd name="connsiteX3" fmla="*/ 442392 w 534931"/>
                  <a:gd name="connsiteY3" fmla="*/ 510108 h 514996"/>
                  <a:gd name="connsiteX4" fmla="*/ 525736 w 534931"/>
                  <a:gd name="connsiteY4" fmla="*/ 491057 h 514996"/>
                  <a:gd name="connsiteX5" fmla="*/ 516211 w 534931"/>
                  <a:gd name="connsiteY5" fmla="*/ 374375 h 514996"/>
                  <a:gd name="connsiteX6" fmla="*/ 378098 w 534931"/>
                  <a:gd name="connsiteY6" fmla="*/ 183876 h 514996"/>
                  <a:gd name="connsiteX7" fmla="*/ 180455 w 534931"/>
                  <a:gd name="connsiteY7" fmla="*/ 31477 h 514996"/>
                  <a:gd name="connsiteX8" fmla="*/ 63773 w 534931"/>
                  <a:gd name="connsiteY8" fmla="*/ 520 h 514996"/>
                  <a:gd name="connsiteX9" fmla="*/ 1861 w 534931"/>
                  <a:gd name="connsiteY9" fmla="*/ 43382 h 51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931" h="514996">
                    <a:moveTo>
                      <a:pt x="1861" y="43382"/>
                    </a:moveTo>
                    <a:cubicBezTo>
                      <a:pt x="-2108" y="76719"/>
                      <a:pt x="-3696" y="136647"/>
                      <a:pt x="39960" y="200544"/>
                    </a:cubicBezTo>
                    <a:cubicBezTo>
                      <a:pt x="83616" y="264441"/>
                      <a:pt x="196726" y="375169"/>
                      <a:pt x="263798" y="426763"/>
                    </a:cubicBezTo>
                    <a:cubicBezTo>
                      <a:pt x="330870" y="478357"/>
                      <a:pt x="398736" y="499392"/>
                      <a:pt x="442392" y="510108"/>
                    </a:cubicBezTo>
                    <a:cubicBezTo>
                      <a:pt x="486048" y="520824"/>
                      <a:pt x="513433" y="513679"/>
                      <a:pt x="525736" y="491057"/>
                    </a:cubicBezTo>
                    <a:cubicBezTo>
                      <a:pt x="538039" y="468435"/>
                      <a:pt x="540817" y="425572"/>
                      <a:pt x="516211" y="374375"/>
                    </a:cubicBezTo>
                    <a:cubicBezTo>
                      <a:pt x="491605" y="323178"/>
                      <a:pt x="434057" y="241026"/>
                      <a:pt x="378098" y="183876"/>
                    </a:cubicBezTo>
                    <a:cubicBezTo>
                      <a:pt x="322139" y="126726"/>
                      <a:pt x="232842" y="62036"/>
                      <a:pt x="180455" y="31477"/>
                    </a:cubicBezTo>
                    <a:cubicBezTo>
                      <a:pt x="128068" y="918"/>
                      <a:pt x="93539" y="-1464"/>
                      <a:pt x="63773" y="520"/>
                    </a:cubicBezTo>
                    <a:cubicBezTo>
                      <a:pt x="34007" y="2504"/>
                      <a:pt x="5830" y="10045"/>
                      <a:pt x="1861" y="43382"/>
                    </a:cubicBezTo>
                    <a:close/>
                  </a:path>
                </a:pathLst>
              </a:custGeom>
              <a:solidFill>
                <a:srgbClr val="ED2F58"/>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任意多边形 100"/>
              <p:cNvSpPr/>
              <p:nvPr/>
            </p:nvSpPr>
            <p:spPr>
              <a:xfrm>
                <a:off x="7045568" y="3833530"/>
                <a:ext cx="658854" cy="650070"/>
              </a:xfrm>
              <a:custGeom>
                <a:avLst/>
                <a:gdLst>
                  <a:gd name="connsiteX0" fmla="*/ 81993 w 638523"/>
                  <a:gd name="connsiteY0" fmla="*/ 276515 h 653849"/>
                  <a:gd name="connsiteX1" fmla="*/ 222487 w 638523"/>
                  <a:gd name="connsiteY1" fmla="*/ 455108 h 653849"/>
                  <a:gd name="connsiteX2" fmla="*/ 460612 w 638523"/>
                  <a:gd name="connsiteY2" fmla="*/ 636083 h 653849"/>
                  <a:gd name="connsiteX3" fmla="*/ 636824 w 638523"/>
                  <a:gd name="connsiteY3" fmla="*/ 638465 h 653849"/>
                  <a:gd name="connsiteX4" fmla="*/ 539193 w 638523"/>
                  <a:gd name="connsiteY4" fmla="*/ 559883 h 653849"/>
                  <a:gd name="connsiteX5" fmla="*/ 365362 w 638523"/>
                  <a:gd name="connsiteY5" fmla="*/ 457490 h 653849"/>
                  <a:gd name="connsiteX6" fmla="*/ 151049 w 638523"/>
                  <a:gd name="connsiteY6" fmla="*/ 257465 h 653849"/>
                  <a:gd name="connsiteX7" fmla="*/ 39131 w 638523"/>
                  <a:gd name="connsiteY7" fmla="*/ 102683 h 653849"/>
                  <a:gd name="connsiteX8" fmla="*/ 8174 w 638523"/>
                  <a:gd name="connsiteY8" fmla="*/ 290 h 653849"/>
                  <a:gd name="connsiteX9" fmla="*/ 8174 w 638523"/>
                  <a:gd name="connsiteY9" fmla="*/ 133640 h 653849"/>
                  <a:gd name="connsiteX10" fmla="*/ 81993 w 638523"/>
                  <a:gd name="connsiteY10" fmla="*/ 276515 h 653849"/>
                  <a:gd name="connsiteX0" fmla="*/ 81993 w 638611"/>
                  <a:gd name="connsiteY0" fmla="*/ 276515 h 643146"/>
                  <a:gd name="connsiteX1" fmla="*/ 222487 w 638611"/>
                  <a:gd name="connsiteY1" fmla="*/ 455108 h 643146"/>
                  <a:gd name="connsiteX2" fmla="*/ 458231 w 638611"/>
                  <a:gd name="connsiteY2" fmla="*/ 614652 h 643146"/>
                  <a:gd name="connsiteX3" fmla="*/ 636824 w 638611"/>
                  <a:gd name="connsiteY3" fmla="*/ 638465 h 643146"/>
                  <a:gd name="connsiteX4" fmla="*/ 539193 w 638611"/>
                  <a:gd name="connsiteY4" fmla="*/ 559883 h 643146"/>
                  <a:gd name="connsiteX5" fmla="*/ 365362 w 638611"/>
                  <a:gd name="connsiteY5" fmla="*/ 457490 h 643146"/>
                  <a:gd name="connsiteX6" fmla="*/ 151049 w 638611"/>
                  <a:gd name="connsiteY6" fmla="*/ 257465 h 643146"/>
                  <a:gd name="connsiteX7" fmla="*/ 39131 w 638611"/>
                  <a:gd name="connsiteY7" fmla="*/ 102683 h 643146"/>
                  <a:gd name="connsiteX8" fmla="*/ 8174 w 638611"/>
                  <a:gd name="connsiteY8" fmla="*/ 290 h 643146"/>
                  <a:gd name="connsiteX9" fmla="*/ 8174 w 638611"/>
                  <a:gd name="connsiteY9" fmla="*/ 133640 h 643146"/>
                  <a:gd name="connsiteX10" fmla="*/ 81993 w 638611"/>
                  <a:gd name="connsiteY10" fmla="*/ 276515 h 643146"/>
                  <a:gd name="connsiteX0" fmla="*/ 81993 w 638611"/>
                  <a:gd name="connsiteY0" fmla="*/ 276515 h 643230"/>
                  <a:gd name="connsiteX1" fmla="*/ 210581 w 638611"/>
                  <a:gd name="connsiteY1" fmla="*/ 452727 h 643230"/>
                  <a:gd name="connsiteX2" fmla="*/ 458231 w 638611"/>
                  <a:gd name="connsiteY2" fmla="*/ 614652 h 643230"/>
                  <a:gd name="connsiteX3" fmla="*/ 636824 w 638611"/>
                  <a:gd name="connsiteY3" fmla="*/ 638465 h 643230"/>
                  <a:gd name="connsiteX4" fmla="*/ 539193 w 638611"/>
                  <a:gd name="connsiteY4" fmla="*/ 559883 h 643230"/>
                  <a:gd name="connsiteX5" fmla="*/ 365362 w 638611"/>
                  <a:gd name="connsiteY5" fmla="*/ 457490 h 643230"/>
                  <a:gd name="connsiteX6" fmla="*/ 151049 w 638611"/>
                  <a:gd name="connsiteY6" fmla="*/ 257465 h 643230"/>
                  <a:gd name="connsiteX7" fmla="*/ 39131 w 638611"/>
                  <a:gd name="connsiteY7" fmla="*/ 102683 h 643230"/>
                  <a:gd name="connsiteX8" fmla="*/ 8174 w 638611"/>
                  <a:gd name="connsiteY8" fmla="*/ 290 h 643230"/>
                  <a:gd name="connsiteX9" fmla="*/ 8174 w 638611"/>
                  <a:gd name="connsiteY9" fmla="*/ 133640 h 643230"/>
                  <a:gd name="connsiteX10" fmla="*/ 81993 w 638611"/>
                  <a:gd name="connsiteY10" fmla="*/ 276515 h 643230"/>
                  <a:gd name="connsiteX0" fmla="*/ 62774 w 636061"/>
                  <a:gd name="connsiteY0" fmla="*/ 269371 h 643230"/>
                  <a:gd name="connsiteX1" fmla="*/ 208031 w 636061"/>
                  <a:gd name="connsiteY1" fmla="*/ 452727 h 643230"/>
                  <a:gd name="connsiteX2" fmla="*/ 455681 w 636061"/>
                  <a:gd name="connsiteY2" fmla="*/ 614652 h 643230"/>
                  <a:gd name="connsiteX3" fmla="*/ 634274 w 636061"/>
                  <a:gd name="connsiteY3" fmla="*/ 638465 h 643230"/>
                  <a:gd name="connsiteX4" fmla="*/ 536643 w 636061"/>
                  <a:gd name="connsiteY4" fmla="*/ 559883 h 643230"/>
                  <a:gd name="connsiteX5" fmla="*/ 362812 w 636061"/>
                  <a:gd name="connsiteY5" fmla="*/ 457490 h 643230"/>
                  <a:gd name="connsiteX6" fmla="*/ 148499 w 636061"/>
                  <a:gd name="connsiteY6" fmla="*/ 257465 h 643230"/>
                  <a:gd name="connsiteX7" fmla="*/ 36581 w 636061"/>
                  <a:gd name="connsiteY7" fmla="*/ 102683 h 643230"/>
                  <a:gd name="connsiteX8" fmla="*/ 5624 w 636061"/>
                  <a:gd name="connsiteY8" fmla="*/ 290 h 643230"/>
                  <a:gd name="connsiteX9" fmla="*/ 5624 w 636061"/>
                  <a:gd name="connsiteY9" fmla="*/ 133640 h 643230"/>
                  <a:gd name="connsiteX10" fmla="*/ 62774 w 636061"/>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45796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71 h 643230"/>
                  <a:gd name="connsiteX1" fmla="*/ 217246 w 645276"/>
                  <a:gd name="connsiteY1" fmla="*/ 452727 h 643230"/>
                  <a:gd name="connsiteX2" fmla="*/ 464896 w 645276"/>
                  <a:gd name="connsiteY2" fmla="*/ 614652 h 643230"/>
                  <a:gd name="connsiteX3" fmla="*/ 643489 w 645276"/>
                  <a:gd name="connsiteY3" fmla="*/ 638465 h 643230"/>
                  <a:gd name="connsiteX4" fmla="*/ 545858 w 645276"/>
                  <a:gd name="connsiteY4" fmla="*/ 559883 h 643230"/>
                  <a:gd name="connsiteX5" fmla="*/ 372027 w 645276"/>
                  <a:gd name="connsiteY5" fmla="*/ 457490 h 643230"/>
                  <a:gd name="connsiteX6" fmla="*/ 157714 w 645276"/>
                  <a:gd name="connsiteY6" fmla="*/ 257465 h 643230"/>
                  <a:gd name="connsiteX7" fmla="*/ 60084 w 645276"/>
                  <a:gd name="connsiteY7" fmla="*/ 102683 h 643230"/>
                  <a:gd name="connsiteX8" fmla="*/ 14839 w 645276"/>
                  <a:gd name="connsiteY8" fmla="*/ 290 h 643230"/>
                  <a:gd name="connsiteX9" fmla="*/ 2933 w 645276"/>
                  <a:gd name="connsiteY9" fmla="*/ 133640 h 643230"/>
                  <a:gd name="connsiteX10" fmla="*/ 71989 w 645276"/>
                  <a:gd name="connsiteY10" fmla="*/ 269371 h 643230"/>
                  <a:gd name="connsiteX0" fmla="*/ 71989 w 645276"/>
                  <a:gd name="connsiteY0" fmla="*/ 269363 h 643222"/>
                  <a:gd name="connsiteX1" fmla="*/ 217246 w 645276"/>
                  <a:gd name="connsiteY1" fmla="*/ 452719 h 643222"/>
                  <a:gd name="connsiteX2" fmla="*/ 464896 w 645276"/>
                  <a:gd name="connsiteY2" fmla="*/ 614644 h 643222"/>
                  <a:gd name="connsiteX3" fmla="*/ 643489 w 645276"/>
                  <a:gd name="connsiteY3" fmla="*/ 638457 h 643222"/>
                  <a:gd name="connsiteX4" fmla="*/ 545858 w 645276"/>
                  <a:gd name="connsiteY4" fmla="*/ 559875 h 643222"/>
                  <a:gd name="connsiteX5" fmla="*/ 372027 w 645276"/>
                  <a:gd name="connsiteY5" fmla="*/ 457482 h 643222"/>
                  <a:gd name="connsiteX6" fmla="*/ 150570 w 645276"/>
                  <a:gd name="connsiteY6" fmla="*/ 243170 h 643222"/>
                  <a:gd name="connsiteX7" fmla="*/ 60084 w 645276"/>
                  <a:gd name="connsiteY7" fmla="*/ 102675 h 643222"/>
                  <a:gd name="connsiteX8" fmla="*/ 14839 w 645276"/>
                  <a:gd name="connsiteY8" fmla="*/ 282 h 643222"/>
                  <a:gd name="connsiteX9" fmla="*/ 2933 w 645276"/>
                  <a:gd name="connsiteY9" fmla="*/ 133632 h 643222"/>
                  <a:gd name="connsiteX10" fmla="*/ 71989 w 645276"/>
                  <a:gd name="connsiteY10" fmla="*/ 269363 h 643222"/>
                  <a:gd name="connsiteX0" fmla="*/ 71989 w 645368"/>
                  <a:gd name="connsiteY0" fmla="*/ 269363 h 643222"/>
                  <a:gd name="connsiteX1" fmla="*/ 217246 w 645368"/>
                  <a:gd name="connsiteY1" fmla="*/ 452719 h 643222"/>
                  <a:gd name="connsiteX2" fmla="*/ 464896 w 645368"/>
                  <a:gd name="connsiteY2" fmla="*/ 614644 h 643222"/>
                  <a:gd name="connsiteX3" fmla="*/ 643489 w 645368"/>
                  <a:gd name="connsiteY3" fmla="*/ 638457 h 643222"/>
                  <a:gd name="connsiteX4" fmla="*/ 545858 w 645368"/>
                  <a:gd name="connsiteY4" fmla="*/ 559875 h 643222"/>
                  <a:gd name="connsiteX5" fmla="*/ 348215 w 645368"/>
                  <a:gd name="connsiteY5" fmla="*/ 445576 h 643222"/>
                  <a:gd name="connsiteX6" fmla="*/ 150570 w 645368"/>
                  <a:gd name="connsiteY6" fmla="*/ 243170 h 643222"/>
                  <a:gd name="connsiteX7" fmla="*/ 60084 w 645368"/>
                  <a:gd name="connsiteY7" fmla="*/ 102675 h 643222"/>
                  <a:gd name="connsiteX8" fmla="*/ 14839 w 645368"/>
                  <a:gd name="connsiteY8" fmla="*/ 282 h 643222"/>
                  <a:gd name="connsiteX9" fmla="*/ 2933 w 645368"/>
                  <a:gd name="connsiteY9" fmla="*/ 133632 h 643222"/>
                  <a:gd name="connsiteX10" fmla="*/ 71989 w 645368"/>
                  <a:gd name="connsiteY10" fmla="*/ 269363 h 643222"/>
                  <a:gd name="connsiteX0" fmla="*/ 71989 w 647232"/>
                  <a:gd name="connsiteY0" fmla="*/ 269363 h 642517"/>
                  <a:gd name="connsiteX1" fmla="*/ 217246 w 647232"/>
                  <a:gd name="connsiteY1" fmla="*/ 452719 h 642517"/>
                  <a:gd name="connsiteX2" fmla="*/ 464896 w 647232"/>
                  <a:gd name="connsiteY2" fmla="*/ 614644 h 642517"/>
                  <a:gd name="connsiteX3" fmla="*/ 643489 w 647232"/>
                  <a:gd name="connsiteY3" fmla="*/ 638457 h 642517"/>
                  <a:gd name="connsiteX4" fmla="*/ 567290 w 647232"/>
                  <a:gd name="connsiteY4" fmla="*/ 569400 h 642517"/>
                  <a:gd name="connsiteX5" fmla="*/ 348215 w 647232"/>
                  <a:gd name="connsiteY5" fmla="*/ 445576 h 642517"/>
                  <a:gd name="connsiteX6" fmla="*/ 150570 w 647232"/>
                  <a:gd name="connsiteY6" fmla="*/ 243170 h 642517"/>
                  <a:gd name="connsiteX7" fmla="*/ 60084 w 647232"/>
                  <a:gd name="connsiteY7" fmla="*/ 102675 h 642517"/>
                  <a:gd name="connsiteX8" fmla="*/ 14839 w 647232"/>
                  <a:gd name="connsiteY8" fmla="*/ 282 h 642517"/>
                  <a:gd name="connsiteX9" fmla="*/ 2933 w 647232"/>
                  <a:gd name="connsiteY9" fmla="*/ 133632 h 642517"/>
                  <a:gd name="connsiteX10" fmla="*/ 71989 w 647232"/>
                  <a:gd name="connsiteY10" fmla="*/ 269363 h 642517"/>
                  <a:gd name="connsiteX0" fmla="*/ 71989 w 646476"/>
                  <a:gd name="connsiteY0" fmla="*/ 269363 h 649032"/>
                  <a:gd name="connsiteX1" fmla="*/ 217246 w 646476"/>
                  <a:gd name="connsiteY1" fmla="*/ 452719 h 649032"/>
                  <a:gd name="connsiteX2" fmla="*/ 479183 w 646476"/>
                  <a:gd name="connsiteY2" fmla="*/ 628931 h 649032"/>
                  <a:gd name="connsiteX3" fmla="*/ 643489 w 646476"/>
                  <a:gd name="connsiteY3" fmla="*/ 638457 h 649032"/>
                  <a:gd name="connsiteX4" fmla="*/ 567290 w 646476"/>
                  <a:gd name="connsiteY4" fmla="*/ 569400 h 649032"/>
                  <a:gd name="connsiteX5" fmla="*/ 348215 w 646476"/>
                  <a:gd name="connsiteY5" fmla="*/ 445576 h 649032"/>
                  <a:gd name="connsiteX6" fmla="*/ 150570 w 646476"/>
                  <a:gd name="connsiteY6" fmla="*/ 243170 h 649032"/>
                  <a:gd name="connsiteX7" fmla="*/ 60084 w 646476"/>
                  <a:gd name="connsiteY7" fmla="*/ 102675 h 649032"/>
                  <a:gd name="connsiteX8" fmla="*/ 14839 w 646476"/>
                  <a:gd name="connsiteY8" fmla="*/ 282 h 649032"/>
                  <a:gd name="connsiteX9" fmla="*/ 2933 w 646476"/>
                  <a:gd name="connsiteY9" fmla="*/ 133632 h 649032"/>
                  <a:gd name="connsiteX10" fmla="*/ 71989 w 646476"/>
                  <a:gd name="connsiteY10" fmla="*/ 269363 h 649032"/>
                  <a:gd name="connsiteX0" fmla="*/ 71989 w 648757"/>
                  <a:gd name="connsiteY0" fmla="*/ 269363 h 641807"/>
                  <a:gd name="connsiteX1" fmla="*/ 217246 w 648757"/>
                  <a:gd name="connsiteY1" fmla="*/ 452719 h 641807"/>
                  <a:gd name="connsiteX2" fmla="*/ 479183 w 648757"/>
                  <a:gd name="connsiteY2" fmla="*/ 628931 h 641807"/>
                  <a:gd name="connsiteX3" fmla="*/ 645871 w 648757"/>
                  <a:gd name="connsiteY3" fmla="*/ 621788 h 641807"/>
                  <a:gd name="connsiteX4" fmla="*/ 567290 w 648757"/>
                  <a:gd name="connsiteY4" fmla="*/ 569400 h 641807"/>
                  <a:gd name="connsiteX5" fmla="*/ 348215 w 648757"/>
                  <a:gd name="connsiteY5" fmla="*/ 445576 h 641807"/>
                  <a:gd name="connsiteX6" fmla="*/ 150570 w 648757"/>
                  <a:gd name="connsiteY6" fmla="*/ 243170 h 641807"/>
                  <a:gd name="connsiteX7" fmla="*/ 60084 w 648757"/>
                  <a:gd name="connsiteY7" fmla="*/ 102675 h 641807"/>
                  <a:gd name="connsiteX8" fmla="*/ 14839 w 648757"/>
                  <a:gd name="connsiteY8" fmla="*/ 282 h 641807"/>
                  <a:gd name="connsiteX9" fmla="*/ 2933 w 648757"/>
                  <a:gd name="connsiteY9" fmla="*/ 133632 h 641807"/>
                  <a:gd name="connsiteX10" fmla="*/ 71989 w 648757"/>
                  <a:gd name="connsiteY10" fmla="*/ 269363 h 641807"/>
                  <a:gd name="connsiteX0" fmla="*/ 71989 w 657935"/>
                  <a:gd name="connsiteY0" fmla="*/ 269363 h 650375"/>
                  <a:gd name="connsiteX1" fmla="*/ 217246 w 657935"/>
                  <a:gd name="connsiteY1" fmla="*/ 452719 h 650375"/>
                  <a:gd name="connsiteX2" fmla="*/ 479183 w 657935"/>
                  <a:gd name="connsiteY2" fmla="*/ 628931 h 650375"/>
                  <a:gd name="connsiteX3" fmla="*/ 655396 w 657935"/>
                  <a:gd name="connsiteY3" fmla="*/ 640838 h 650375"/>
                  <a:gd name="connsiteX4" fmla="*/ 567290 w 657935"/>
                  <a:gd name="connsiteY4" fmla="*/ 569400 h 650375"/>
                  <a:gd name="connsiteX5" fmla="*/ 348215 w 657935"/>
                  <a:gd name="connsiteY5" fmla="*/ 445576 h 650375"/>
                  <a:gd name="connsiteX6" fmla="*/ 150570 w 657935"/>
                  <a:gd name="connsiteY6" fmla="*/ 243170 h 650375"/>
                  <a:gd name="connsiteX7" fmla="*/ 60084 w 657935"/>
                  <a:gd name="connsiteY7" fmla="*/ 102675 h 650375"/>
                  <a:gd name="connsiteX8" fmla="*/ 14839 w 657935"/>
                  <a:gd name="connsiteY8" fmla="*/ 282 h 650375"/>
                  <a:gd name="connsiteX9" fmla="*/ 2933 w 657935"/>
                  <a:gd name="connsiteY9" fmla="*/ 133632 h 650375"/>
                  <a:gd name="connsiteX10" fmla="*/ 71989 w 657935"/>
                  <a:gd name="connsiteY10" fmla="*/ 269363 h 650375"/>
                  <a:gd name="connsiteX0" fmla="*/ 71989 w 658854"/>
                  <a:gd name="connsiteY0" fmla="*/ 269363 h 650070"/>
                  <a:gd name="connsiteX1" fmla="*/ 217246 w 658854"/>
                  <a:gd name="connsiteY1" fmla="*/ 452719 h 650070"/>
                  <a:gd name="connsiteX2" fmla="*/ 479183 w 658854"/>
                  <a:gd name="connsiteY2" fmla="*/ 628931 h 650070"/>
                  <a:gd name="connsiteX3" fmla="*/ 655396 w 658854"/>
                  <a:gd name="connsiteY3" fmla="*/ 640838 h 650070"/>
                  <a:gd name="connsiteX4" fmla="*/ 576815 w 658854"/>
                  <a:gd name="connsiteY4" fmla="*/ 574163 h 650070"/>
                  <a:gd name="connsiteX5" fmla="*/ 348215 w 658854"/>
                  <a:gd name="connsiteY5" fmla="*/ 445576 h 650070"/>
                  <a:gd name="connsiteX6" fmla="*/ 150570 w 658854"/>
                  <a:gd name="connsiteY6" fmla="*/ 243170 h 650070"/>
                  <a:gd name="connsiteX7" fmla="*/ 60084 w 658854"/>
                  <a:gd name="connsiteY7" fmla="*/ 102675 h 650070"/>
                  <a:gd name="connsiteX8" fmla="*/ 14839 w 658854"/>
                  <a:gd name="connsiteY8" fmla="*/ 282 h 650070"/>
                  <a:gd name="connsiteX9" fmla="*/ 2933 w 658854"/>
                  <a:gd name="connsiteY9" fmla="*/ 133632 h 650070"/>
                  <a:gd name="connsiteX10" fmla="*/ 71989 w 658854"/>
                  <a:gd name="connsiteY10" fmla="*/ 269363 h 65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854" h="650070">
                    <a:moveTo>
                      <a:pt x="71989" y="269363"/>
                    </a:moveTo>
                    <a:cubicBezTo>
                      <a:pt x="107708" y="322544"/>
                      <a:pt x="149380" y="392791"/>
                      <a:pt x="217246" y="452719"/>
                    </a:cubicBezTo>
                    <a:cubicBezTo>
                      <a:pt x="285112" y="512647"/>
                      <a:pt x="406158" y="597578"/>
                      <a:pt x="479183" y="628931"/>
                    </a:cubicBezTo>
                    <a:cubicBezTo>
                      <a:pt x="552208" y="660284"/>
                      <a:pt x="639124" y="649966"/>
                      <a:pt x="655396" y="640838"/>
                    </a:cubicBezTo>
                    <a:cubicBezTo>
                      <a:pt x="671668" y="631710"/>
                      <a:pt x="628012" y="606707"/>
                      <a:pt x="576815" y="574163"/>
                    </a:cubicBezTo>
                    <a:cubicBezTo>
                      <a:pt x="525618" y="541619"/>
                      <a:pt x="419256" y="500741"/>
                      <a:pt x="348215" y="445576"/>
                    </a:cubicBezTo>
                    <a:cubicBezTo>
                      <a:pt x="277174" y="390411"/>
                      <a:pt x="198592" y="300320"/>
                      <a:pt x="150570" y="243170"/>
                    </a:cubicBezTo>
                    <a:cubicBezTo>
                      <a:pt x="102548" y="186020"/>
                      <a:pt x="82706" y="143156"/>
                      <a:pt x="60084" y="102675"/>
                    </a:cubicBezTo>
                    <a:cubicBezTo>
                      <a:pt x="37462" y="62194"/>
                      <a:pt x="19998" y="-4877"/>
                      <a:pt x="14839" y="282"/>
                    </a:cubicBezTo>
                    <a:cubicBezTo>
                      <a:pt x="9680" y="5441"/>
                      <a:pt x="-6592" y="88785"/>
                      <a:pt x="2933" y="133632"/>
                    </a:cubicBezTo>
                    <a:cubicBezTo>
                      <a:pt x="12458" y="178479"/>
                      <a:pt x="36270" y="216182"/>
                      <a:pt x="71989" y="26936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a:grpSpLocks noChangeAspect="1"/>
            </p:cNvGrpSpPr>
            <p:nvPr/>
          </p:nvGrpSpPr>
          <p:grpSpPr>
            <a:xfrm rot="2663047" flipH="1">
              <a:off x="5850096" y="5368143"/>
              <a:ext cx="746753" cy="684000"/>
              <a:chOff x="9239239" y="2083554"/>
              <a:chExt cx="144000" cy="131899"/>
            </a:xfrm>
            <a:effectLst>
              <a:outerShdw blurRad="50800" dist="38100" dir="2700000" algn="tl" rotWithShape="0">
                <a:prstClr val="black">
                  <a:alpha val="40000"/>
                </a:prstClr>
              </a:outerShdw>
            </a:effectLst>
          </p:grpSpPr>
          <p:sp>
            <p:nvSpPr>
              <p:cNvPr id="95" name="任意多边形 94"/>
              <p:cNvSpPr/>
              <p:nvPr/>
            </p:nvSpPr>
            <p:spPr>
              <a:xfrm>
                <a:off x="9239239" y="2083554"/>
                <a:ext cx="144000" cy="131899"/>
              </a:xfrm>
              <a:custGeom>
                <a:avLst/>
                <a:gdLst>
                  <a:gd name="connsiteX0" fmla="*/ 271466 w 1271875"/>
                  <a:gd name="connsiteY0" fmla="*/ 70809 h 1164980"/>
                  <a:gd name="connsiteX1" fmla="*/ 80966 w 1271875"/>
                  <a:gd name="connsiteY1" fmla="*/ 218447 h 1164980"/>
                  <a:gd name="connsiteX2" fmla="*/ 3 w 1271875"/>
                  <a:gd name="connsiteY2" fmla="*/ 449428 h 1164980"/>
                  <a:gd name="connsiteX3" fmla="*/ 78584 w 1271875"/>
                  <a:gd name="connsiteY3" fmla="*/ 792328 h 1164980"/>
                  <a:gd name="connsiteX4" fmla="*/ 245272 w 1271875"/>
                  <a:gd name="connsiteY4" fmla="*/ 989972 h 1164980"/>
                  <a:gd name="connsiteX5" fmla="*/ 507209 w 1271875"/>
                  <a:gd name="connsiteY5" fmla="*/ 1142372 h 1164980"/>
                  <a:gd name="connsiteX6" fmla="*/ 819153 w 1271875"/>
                  <a:gd name="connsiteY6" fmla="*/ 1151897 h 1164980"/>
                  <a:gd name="connsiteX7" fmla="*/ 1109666 w 1271875"/>
                  <a:gd name="connsiteY7" fmla="*/ 1023309 h 1164980"/>
                  <a:gd name="connsiteX8" fmla="*/ 1264447 w 1271875"/>
                  <a:gd name="connsiteY8" fmla="*/ 739941 h 1164980"/>
                  <a:gd name="connsiteX9" fmla="*/ 1223966 w 1271875"/>
                  <a:gd name="connsiteY9" fmla="*/ 416091 h 1164980"/>
                  <a:gd name="connsiteX10" fmla="*/ 1021559 w 1271875"/>
                  <a:gd name="connsiteY10" fmla="*/ 163678 h 1164980"/>
                  <a:gd name="connsiteX11" fmla="*/ 707234 w 1271875"/>
                  <a:gd name="connsiteY11" fmla="*/ 13659 h 1164980"/>
                  <a:gd name="connsiteX12" fmla="*/ 445297 w 1271875"/>
                  <a:gd name="connsiteY12" fmla="*/ 13659 h 1164980"/>
                  <a:gd name="connsiteX13" fmla="*/ 271466 w 1271875"/>
                  <a:gd name="connsiteY13" fmla="*/ 70809 h 116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875" h="1164980">
                    <a:moveTo>
                      <a:pt x="271466" y="70809"/>
                    </a:moveTo>
                    <a:cubicBezTo>
                      <a:pt x="210744" y="104940"/>
                      <a:pt x="126210" y="155344"/>
                      <a:pt x="80966" y="218447"/>
                    </a:cubicBezTo>
                    <a:cubicBezTo>
                      <a:pt x="35722" y="281550"/>
                      <a:pt x="400" y="353781"/>
                      <a:pt x="3" y="449428"/>
                    </a:cubicBezTo>
                    <a:cubicBezTo>
                      <a:pt x="-394" y="545075"/>
                      <a:pt x="37706" y="702237"/>
                      <a:pt x="78584" y="792328"/>
                    </a:cubicBezTo>
                    <a:cubicBezTo>
                      <a:pt x="119462" y="882419"/>
                      <a:pt x="173834" y="931631"/>
                      <a:pt x="245272" y="989972"/>
                    </a:cubicBezTo>
                    <a:cubicBezTo>
                      <a:pt x="316710" y="1048313"/>
                      <a:pt x="411562" y="1115385"/>
                      <a:pt x="507209" y="1142372"/>
                    </a:cubicBezTo>
                    <a:cubicBezTo>
                      <a:pt x="602856" y="1169359"/>
                      <a:pt x="718744" y="1171741"/>
                      <a:pt x="819153" y="1151897"/>
                    </a:cubicBezTo>
                    <a:cubicBezTo>
                      <a:pt x="919563" y="1132053"/>
                      <a:pt x="1035450" y="1091968"/>
                      <a:pt x="1109666" y="1023309"/>
                    </a:cubicBezTo>
                    <a:cubicBezTo>
                      <a:pt x="1183882" y="954650"/>
                      <a:pt x="1245397" y="841144"/>
                      <a:pt x="1264447" y="739941"/>
                    </a:cubicBezTo>
                    <a:cubicBezTo>
                      <a:pt x="1283497" y="638738"/>
                      <a:pt x="1264447" y="512135"/>
                      <a:pt x="1223966" y="416091"/>
                    </a:cubicBezTo>
                    <a:cubicBezTo>
                      <a:pt x="1183485" y="320047"/>
                      <a:pt x="1107681" y="230750"/>
                      <a:pt x="1021559" y="163678"/>
                    </a:cubicBezTo>
                    <a:cubicBezTo>
                      <a:pt x="935437" y="96606"/>
                      <a:pt x="803278" y="38662"/>
                      <a:pt x="707234" y="13659"/>
                    </a:cubicBezTo>
                    <a:cubicBezTo>
                      <a:pt x="611190" y="-11344"/>
                      <a:pt x="519513" y="3737"/>
                      <a:pt x="445297" y="13659"/>
                    </a:cubicBezTo>
                    <a:cubicBezTo>
                      <a:pt x="371082" y="23581"/>
                      <a:pt x="332188" y="36678"/>
                      <a:pt x="271466" y="70809"/>
                    </a:cubicBezTo>
                    <a:close/>
                  </a:path>
                </a:pathLst>
              </a:custGeom>
              <a:solidFill>
                <a:srgbClr val="F05776"/>
              </a:solidFill>
              <a:ln w="3175">
                <a:solidFill>
                  <a:srgbClr val="B6143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95"/>
              <p:cNvSpPr/>
              <p:nvPr/>
            </p:nvSpPr>
            <p:spPr>
              <a:xfrm>
                <a:off x="9282532" y="2108323"/>
                <a:ext cx="76820" cy="61704"/>
              </a:xfrm>
              <a:custGeom>
                <a:avLst/>
                <a:gdLst>
                  <a:gd name="connsiteX0" fmla="*/ 293896 w 678512"/>
                  <a:gd name="connsiteY0" fmla="*/ 2060 h 544996"/>
                  <a:gd name="connsiteX1" fmla="*/ 117684 w 678512"/>
                  <a:gd name="connsiteY1" fmla="*/ 21110 h 544996"/>
                  <a:gd name="connsiteX2" fmla="*/ 5765 w 678512"/>
                  <a:gd name="connsiteY2" fmla="*/ 130648 h 544996"/>
                  <a:gd name="connsiteX3" fmla="*/ 41484 w 678512"/>
                  <a:gd name="connsiteY3" fmla="*/ 337816 h 544996"/>
                  <a:gd name="connsiteX4" fmla="*/ 255796 w 678512"/>
                  <a:gd name="connsiteY4" fmla="*/ 523554 h 544996"/>
                  <a:gd name="connsiteX5" fmla="*/ 508209 w 678512"/>
                  <a:gd name="connsiteY5" fmla="*/ 530698 h 544996"/>
                  <a:gd name="connsiteX6" fmla="*/ 670134 w 678512"/>
                  <a:gd name="connsiteY6" fmla="*/ 430685 h 544996"/>
                  <a:gd name="connsiteX7" fmla="*/ 634415 w 678512"/>
                  <a:gd name="connsiteY7" fmla="*/ 197323 h 544996"/>
                  <a:gd name="connsiteX8" fmla="*/ 455821 w 678512"/>
                  <a:gd name="connsiteY8" fmla="*/ 49685 h 544996"/>
                  <a:gd name="connsiteX9" fmla="*/ 293896 w 678512"/>
                  <a:gd name="connsiteY9" fmla="*/ 2060 h 54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512" h="544996">
                    <a:moveTo>
                      <a:pt x="293896" y="2060"/>
                    </a:moveTo>
                    <a:cubicBezTo>
                      <a:pt x="237540" y="-2702"/>
                      <a:pt x="165706" y="-321"/>
                      <a:pt x="117684" y="21110"/>
                    </a:cubicBezTo>
                    <a:cubicBezTo>
                      <a:pt x="69662" y="42541"/>
                      <a:pt x="18465" y="77864"/>
                      <a:pt x="5765" y="130648"/>
                    </a:cubicBezTo>
                    <a:cubicBezTo>
                      <a:pt x="-6935" y="183432"/>
                      <a:pt x="-188" y="272332"/>
                      <a:pt x="41484" y="337816"/>
                    </a:cubicBezTo>
                    <a:cubicBezTo>
                      <a:pt x="83156" y="403300"/>
                      <a:pt x="178008" y="491407"/>
                      <a:pt x="255796" y="523554"/>
                    </a:cubicBezTo>
                    <a:cubicBezTo>
                      <a:pt x="333584" y="555701"/>
                      <a:pt x="439153" y="546176"/>
                      <a:pt x="508209" y="530698"/>
                    </a:cubicBezTo>
                    <a:cubicBezTo>
                      <a:pt x="577265" y="515220"/>
                      <a:pt x="649100" y="486247"/>
                      <a:pt x="670134" y="430685"/>
                    </a:cubicBezTo>
                    <a:cubicBezTo>
                      <a:pt x="691168" y="375123"/>
                      <a:pt x="670134" y="260823"/>
                      <a:pt x="634415" y="197323"/>
                    </a:cubicBezTo>
                    <a:cubicBezTo>
                      <a:pt x="598696" y="133823"/>
                      <a:pt x="514558" y="82229"/>
                      <a:pt x="455821" y="49685"/>
                    </a:cubicBezTo>
                    <a:cubicBezTo>
                      <a:pt x="397084" y="17141"/>
                      <a:pt x="350252" y="6822"/>
                      <a:pt x="293896" y="2060"/>
                    </a:cubicBezTo>
                    <a:close/>
                  </a:path>
                </a:pathLst>
              </a:custGeom>
              <a:solidFill>
                <a:srgbClr val="ED2F58"/>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任意多边形 96"/>
              <p:cNvSpPr/>
              <p:nvPr/>
            </p:nvSpPr>
            <p:spPr>
              <a:xfrm>
                <a:off x="9260494" y="2088492"/>
                <a:ext cx="116930" cy="108672"/>
              </a:xfrm>
              <a:custGeom>
                <a:avLst/>
                <a:gdLst>
                  <a:gd name="connsiteX0" fmla="*/ 409922 w 1032779"/>
                  <a:gd name="connsiteY0" fmla="*/ 40 h 959834"/>
                  <a:gd name="connsiteX1" fmla="*/ 476634 w 1032779"/>
                  <a:gd name="connsiteY1" fmla="*/ 3760 h 959834"/>
                  <a:gd name="connsiteX2" fmla="*/ 712378 w 1032779"/>
                  <a:gd name="connsiteY2" fmla="*/ 99010 h 959834"/>
                  <a:gd name="connsiteX3" fmla="*/ 914784 w 1032779"/>
                  <a:gd name="connsiteY3" fmla="*/ 232360 h 959834"/>
                  <a:gd name="connsiteX4" fmla="*/ 1014796 w 1032779"/>
                  <a:gd name="connsiteY4" fmla="*/ 453816 h 959834"/>
                  <a:gd name="connsiteX5" fmla="*/ 1000509 w 1032779"/>
                  <a:gd name="connsiteY5" fmla="*/ 753854 h 959834"/>
                  <a:gd name="connsiteX6" fmla="*/ 700471 w 1032779"/>
                  <a:gd name="connsiteY6" fmla="*/ 951498 h 959834"/>
                  <a:gd name="connsiteX7" fmla="*/ 338521 w 1032779"/>
                  <a:gd name="connsiteY7" fmla="*/ 891966 h 959834"/>
                  <a:gd name="connsiteX8" fmla="*/ 74203 w 1032779"/>
                  <a:gd name="connsiteY8" fmla="*/ 613360 h 959834"/>
                  <a:gd name="connsiteX9" fmla="*/ 384 w 1032779"/>
                  <a:gd name="connsiteY9" fmla="*/ 318085 h 959834"/>
                  <a:gd name="connsiteX10" fmla="*/ 95634 w 1032779"/>
                  <a:gd name="connsiteY10" fmla="*/ 122823 h 959834"/>
                  <a:gd name="connsiteX11" fmla="*/ 214696 w 1032779"/>
                  <a:gd name="connsiteY11" fmla="*/ 29954 h 959834"/>
                  <a:gd name="connsiteX12" fmla="*/ 409922 w 1032779"/>
                  <a:gd name="connsiteY12" fmla="*/ 40 h 959834"/>
                  <a:gd name="connsiteX13" fmla="*/ 397309 w 1032779"/>
                  <a:gd name="connsiteY13" fmla="*/ 174913 h 959834"/>
                  <a:gd name="connsiteX14" fmla="*/ 312328 w 1032779"/>
                  <a:gd name="connsiteY14" fmla="*/ 194260 h 959834"/>
                  <a:gd name="connsiteX15" fmla="*/ 200409 w 1032779"/>
                  <a:gd name="connsiteY15" fmla="*/ 303798 h 959834"/>
                  <a:gd name="connsiteX16" fmla="*/ 236128 w 1032779"/>
                  <a:gd name="connsiteY16" fmla="*/ 510966 h 959834"/>
                  <a:gd name="connsiteX17" fmla="*/ 450440 w 1032779"/>
                  <a:gd name="connsiteY17" fmla="*/ 696704 h 959834"/>
                  <a:gd name="connsiteX18" fmla="*/ 702853 w 1032779"/>
                  <a:gd name="connsiteY18" fmla="*/ 703848 h 959834"/>
                  <a:gd name="connsiteX19" fmla="*/ 864778 w 1032779"/>
                  <a:gd name="connsiteY19" fmla="*/ 603835 h 959834"/>
                  <a:gd name="connsiteX20" fmla="*/ 829059 w 1032779"/>
                  <a:gd name="connsiteY20" fmla="*/ 370473 h 959834"/>
                  <a:gd name="connsiteX21" fmla="*/ 650465 w 1032779"/>
                  <a:gd name="connsiteY21" fmla="*/ 222835 h 959834"/>
                  <a:gd name="connsiteX22" fmla="*/ 488540 w 1032779"/>
                  <a:gd name="connsiteY22" fmla="*/ 175210 h 959834"/>
                  <a:gd name="connsiteX23" fmla="*/ 397309 w 1032779"/>
                  <a:gd name="connsiteY23" fmla="*/ 174913 h 95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2779" h="959834">
                    <a:moveTo>
                      <a:pt x="409922" y="40"/>
                    </a:moveTo>
                    <a:cubicBezTo>
                      <a:pt x="433251" y="-234"/>
                      <a:pt x="455897" y="883"/>
                      <a:pt x="476634" y="3760"/>
                    </a:cubicBezTo>
                    <a:cubicBezTo>
                      <a:pt x="559581" y="15269"/>
                      <a:pt x="639353" y="60910"/>
                      <a:pt x="712378" y="99010"/>
                    </a:cubicBezTo>
                    <a:cubicBezTo>
                      <a:pt x="785403" y="137110"/>
                      <a:pt x="864381" y="173226"/>
                      <a:pt x="914784" y="232360"/>
                    </a:cubicBezTo>
                    <a:cubicBezTo>
                      <a:pt x="965187" y="291494"/>
                      <a:pt x="1000509" y="366900"/>
                      <a:pt x="1014796" y="453816"/>
                    </a:cubicBezTo>
                    <a:cubicBezTo>
                      <a:pt x="1029084" y="540732"/>
                      <a:pt x="1052897" y="670907"/>
                      <a:pt x="1000509" y="753854"/>
                    </a:cubicBezTo>
                    <a:cubicBezTo>
                      <a:pt x="948122" y="836801"/>
                      <a:pt x="810802" y="928479"/>
                      <a:pt x="700471" y="951498"/>
                    </a:cubicBezTo>
                    <a:cubicBezTo>
                      <a:pt x="590140" y="974517"/>
                      <a:pt x="442899" y="948322"/>
                      <a:pt x="338521" y="891966"/>
                    </a:cubicBezTo>
                    <a:cubicBezTo>
                      <a:pt x="234143" y="835610"/>
                      <a:pt x="130559" y="709007"/>
                      <a:pt x="74203" y="613360"/>
                    </a:cubicBezTo>
                    <a:cubicBezTo>
                      <a:pt x="17847" y="517713"/>
                      <a:pt x="-3188" y="399841"/>
                      <a:pt x="384" y="318085"/>
                    </a:cubicBezTo>
                    <a:cubicBezTo>
                      <a:pt x="3956" y="236329"/>
                      <a:pt x="59915" y="170845"/>
                      <a:pt x="95634" y="122823"/>
                    </a:cubicBezTo>
                    <a:cubicBezTo>
                      <a:pt x="131353" y="74801"/>
                      <a:pt x="149212" y="50988"/>
                      <a:pt x="214696" y="29954"/>
                    </a:cubicBezTo>
                    <a:cubicBezTo>
                      <a:pt x="263809" y="14178"/>
                      <a:pt x="339935" y="858"/>
                      <a:pt x="409922" y="40"/>
                    </a:cubicBezTo>
                    <a:close/>
                    <a:moveTo>
                      <a:pt x="397309" y="174913"/>
                    </a:moveTo>
                    <a:cubicBezTo>
                      <a:pt x="366303" y="177592"/>
                      <a:pt x="336339" y="183545"/>
                      <a:pt x="312328" y="194260"/>
                    </a:cubicBezTo>
                    <a:cubicBezTo>
                      <a:pt x="264306" y="215691"/>
                      <a:pt x="213109" y="251014"/>
                      <a:pt x="200409" y="303798"/>
                    </a:cubicBezTo>
                    <a:cubicBezTo>
                      <a:pt x="187709" y="356582"/>
                      <a:pt x="194456" y="445482"/>
                      <a:pt x="236128" y="510966"/>
                    </a:cubicBezTo>
                    <a:cubicBezTo>
                      <a:pt x="277800" y="576450"/>
                      <a:pt x="372652" y="664557"/>
                      <a:pt x="450440" y="696704"/>
                    </a:cubicBezTo>
                    <a:cubicBezTo>
                      <a:pt x="528228" y="728851"/>
                      <a:pt x="633797" y="719326"/>
                      <a:pt x="702853" y="703848"/>
                    </a:cubicBezTo>
                    <a:cubicBezTo>
                      <a:pt x="771909" y="688370"/>
                      <a:pt x="843744" y="659397"/>
                      <a:pt x="864778" y="603835"/>
                    </a:cubicBezTo>
                    <a:cubicBezTo>
                      <a:pt x="885812" y="548273"/>
                      <a:pt x="864778" y="433973"/>
                      <a:pt x="829059" y="370473"/>
                    </a:cubicBezTo>
                    <a:cubicBezTo>
                      <a:pt x="793340" y="306973"/>
                      <a:pt x="709202" y="255379"/>
                      <a:pt x="650465" y="222835"/>
                    </a:cubicBezTo>
                    <a:cubicBezTo>
                      <a:pt x="591728" y="190291"/>
                      <a:pt x="544896" y="179972"/>
                      <a:pt x="488540" y="175210"/>
                    </a:cubicBezTo>
                    <a:cubicBezTo>
                      <a:pt x="460362" y="172829"/>
                      <a:pt x="428315" y="172234"/>
                      <a:pt x="397309" y="174913"/>
                    </a:cubicBezTo>
                    <a:close/>
                  </a:path>
                </a:pathLst>
              </a:custGeom>
              <a:solidFill>
                <a:schemeClr val="bg1"/>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p:cNvGrpSpPr>
              <a:grpSpLocks noChangeAspect="1"/>
            </p:cNvGrpSpPr>
            <p:nvPr/>
          </p:nvGrpSpPr>
          <p:grpSpPr>
            <a:xfrm rot="17983570" flipH="1">
              <a:off x="6859169" y="5092819"/>
              <a:ext cx="404379" cy="756000"/>
              <a:chOff x="7126413" y="1236032"/>
              <a:chExt cx="434732" cy="812735"/>
            </a:xfrm>
          </p:grpSpPr>
          <p:sp>
            <p:nvSpPr>
              <p:cNvPr id="92" name="任意多边形 91"/>
              <p:cNvSpPr/>
              <p:nvPr/>
            </p:nvSpPr>
            <p:spPr>
              <a:xfrm>
                <a:off x="7126413" y="1236032"/>
                <a:ext cx="434732" cy="812735"/>
              </a:xfrm>
              <a:custGeom>
                <a:avLst/>
                <a:gdLst>
                  <a:gd name="connsiteX0" fmla="*/ 216172 w 402586"/>
                  <a:gd name="connsiteY0" fmla="*/ 26935 h 808785"/>
                  <a:gd name="connsiteX1" fmla="*/ 320947 w 402586"/>
                  <a:gd name="connsiteY1" fmla="*/ 3123 h 808785"/>
                  <a:gd name="connsiteX2" fmla="*/ 399529 w 402586"/>
                  <a:gd name="connsiteY2" fmla="*/ 84085 h 808785"/>
                  <a:gd name="connsiteX3" fmla="*/ 378097 w 402586"/>
                  <a:gd name="connsiteY3" fmla="*/ 272204 h 808785"/>
                  <a:gd name="connsiteX4" fmla="*/ 299516 w 402586"/>
                  <a:gd name="connsiteY4" fmla="*/ 429366 h 808785"/>
                  <a:gd name="connsiteX5" fmla="*/ 247129 w 402586"/>
                  <a:gd name="connsiteY5" fmla="*/ 605579 h 808785"/>
                  <a:gd name="connsiteX6" fmla="*/ 175691 w 402586"/>
                  <a:gd name="connsiteY6" fmla="*/ 779410 h 808785"/>
                  <a:gd name="connsiteX7" fmla="*/ 85204 w 402586"/>
                  <a:gd name="connsiteY7" fmla="*/ 803223 h 808785"/>
                  <a:gd name="connsiteX8" fmla="*/ 6622 w 402586"/>
                  <a:gd name="connsiteY8" fmla="*/ 719879 h 808785"/>
                  <a:gd name="connsiteX9" fmla="*/ 11385 w 402586"/>
                  <a:gd name="connsiteY9" fmla="*/ 536523 h 808785"/>
                  <a:gd name="connsiteX10" fmla="*/ 68535 w 402586"/>
                  <a:gd name="connsiteY10" fmla="*/ 405554 h 808785"/>
                  <a:gd name="connsiteX11" fmla="*/ 142354 w 402586"/>
                  <a:gd name="connsiteY11" fmla="*/ 293635 h 808785"/>
                  <a:gd name="connsiteX12" fmla="*/ 182835 w 402586"/>
                  <a:gd name="connsiteY12" fmla="*/ 122185 h 808785"/>
                  <a:gd name="connsiteX13" fmla="*/ 216172 w 402586"/>
                  <a:gd name="connsiteY13" fmla="*/ 26935 h 808785"/>
                  <a:gd name="connsiteX0" fmla="*/ 216172 w 402586"/>
                  <a:gd name="connsiteY0" fmla="*/ 27905 h 809755"/>
                  <a:gd name="connsiteX1" fmla="*/ 235222 w 402586"/>
                  <a:gd name="connsiteY1" fmla="*/ 13618 h 809755"/>
                  <a:gd name="connsiteX2" fmla="*/ 320947 w 402586"/>
                  <a:gd name="connsiteY2" fmla="*/ 4093 h 809755"/>
                  <a:gd name="connsiteX3" fmla="*/ 399529 w 402586"/>
                  <a:gd name="connsiteY3" fmla="*/ 85055 h 809755"/>
                  <a:gd name="connsiteX4" fmla="*/ 378097 w 402586"/>
                  <a:gd name="connsiteY4" fmla="*/ 273174 h 809755"/>
                  <a:gd name="connsiteX5" fmla="*/ 299516 w 402586"/>
                  <a:gd name="connsiteY5" fmla="*/ 430336 h 809755"/>
                  <a:gd name="connsiteX6" fmla="*/ 247129 w 402586"/>
                  <a:gd name="connsiteY6" fmla="*/ 606549 h 809755"/>
                  <a:gd name="connsiteX7" fmla="*/ 175691 w 402586"/>
                  <a:gd name="connsiteY7" fmla="*/ 780380 h 809755"/>
                  <a:gd name="connsiteX8" fmla="*/ 85204 w 402586"/>
                  <a:gd name="connsiteY8" fmla="*/ 804193 h 809755"/>
                  <a:gd name="connsiteX9" fmla="*/ 6622 w 402586"/>
                  <a:gd name="connsiteY9" fmla="*/ 720849 h 809755"/>
                  <a:gd name="connsiteX10" fmla="*/ 11385 w 402586"/>
                  <a:gd name="connsiteY10" fmla="*/ 537493 h 809755"/>
                  <a:gd name="connsiteX11" fmla="*/ 68535 w 402586"/>
                  <a:gd name="connsiteY11" fmla="*/ 406524 h 809755"/>
                  <a:gd name="connsiteX12" fmla="*/ 142354 w 402586"/>
                  <a:gd name="connsiteY12" fmla="*/ 294605 h 809755"/>
                  <a:gd name="connsiteX13" fmla="*/ 182835 w 402586"/>
                  <a:gd name="connsiteY13" fmla="*/ 123155 h 809755"/>
                  <a:gd name="connsiteX14" fmla="*/ 216172 w 402586"/>
                  <a:gd name="connsiteY14" fmla="*/ 27905 h 809755"/>
                  <a:gd name="connsiteX0" fmla="*/ 216172 w 402586"/>
                  <a:gd name="connsiteY0" fmla="*/ 27905 h 809849"/>
                  <a:gd name="connsiteX1" fmla="*/ 235222 w 402586"/>
                  <a:gd name="connsiteY1" fmla="*/ 13618 h 809849"/>
                  <a:gd name="connsiteX2" fmla="*/ 320947 w 402586"/>
                  <a:gd name="connsiteY2" fmla="*/ 4093 h 809849"/>
                  <a:gd name="connsiteX3" fmla="*/ 399529 w 402586"/>
                  <a:gd name="connsiteY3" fmla="*/ 85055 h 809849"/>
                  <a:gd name="connsiteX4" fmla="*/ 378097 w 402586"/>
                  <a:gd name="connsiteY4" fmla="*/ 273174 h 809849"/>
                  <a:gd name="connsiteX5" fmla="*/ 299516 w 402586"/>
                  <a:gd name="connsiteY5" fmla="*/ 430336 h 809849"/>
                  <a:gd name="connsiteX6" fmla="*/ 256654 w 402586"/>
                  <a:gd name="connsiteY6" fmla="*/ 604168 h 809849"/>
                  <a:gd name="connsiteX7" fmla="*/ 175691 w 402586"/>
                  <a:gd name="connsiteY7" fmla="*/ 780380 h 809849"/>
                  <a:gd name="connsiteX8" fmla="*/ 85204 w 402586"/>
                  <a:gd name="connsiteY8" fmla="*/ 804193 h 809849"/>
                  <a:gd name="connsiteX9" fmla="*/ 6622 w 402586"/>
                  <a:gd name="connsiteY9" fmla="*/ 720849 h 809849"/>
                  <a:gd name="connsiteX10" fmla="*/ 11385 w 402586"/>
                  <a:gd name="connsiteY10" fmla="*/ 537493 h 809849"/>
                  <a:gd name="connsiteX11" fmla="*/ 68535 w 402586"/>
                  <a:gd name="connsiteY11" fmla="*/ 406524 h 809849"/>
                  <a:gd name="connsiteX12" fmla="*/ 142354 w 402586"/>
                  <a:gd name="connsiteY12" fmla="*/ 294605 h 809849"/>
                  <a:gd name="connsiteX13" fmla="*/ 182835 w 402586"/>
                  <a:gd name="connsiteY13" fmla="*/ 123155 h 809849"/>
                  <a:gd name="connsiteX14" fmla="*/ 216172 w 402586"/>
                  <a:gd name="connsiteY14" fmla="*/ 27905 h 809849"/>
                  <a:gd name="connsiteX0" fmla="*/ 216172 w 402586"/>
                  <a:gd name="connsiteY0" fmla="*/ 30792 h 812736"/>
                  <a:gd name="connsiteX1" fmla="*/ 254272 w 402586"/>
                  <a:gd name="connsiteY1" fmla="*/ 6980 h 812736"/>
                  <a:gd name="connsiteX2" fmla="*/ 320947 w 402586"/>
                  <a:gd name="connsiteY2" fmla="*/ 6980 h 812736"/>
                  <a:gd name="connsiteX3" fmla="*/ 399529 w 402586"/>
                  <a:gd name="connsiteY3" fmla="*/ 87942 h 812736"/>
                  <a:gd name="connsiteX4" fmla="*/ 378097 w 402586"/>
                  <a:gd name="connsiteY4" fmla="*/ 276061 h 812736"/>
                  <a:gd name="connsiteX5" fmla="*/ 299516 w 402586"/>
                  <a:gd name="connsiteY5" fmla="*/ 433223 h 812736"/>
                  <a:gd name="connsiteX6" fmla="*/ 256654 w 402586"/>
                  <a:gd name="connsiteY6" fmla="*/ 607055 h 812736"/>
                  <a:gd name="connsiteX7" fmla="*/ 175691 w 402586"/>
                  <a:gd name="connsiteY7" fmla="*/ 783267 h 812736"/>
                  <a:gd name="connsiteX8" fmla="*/ 85204 w 402586"/>
                  <a:gd name="connsiteY8" fmla="*/ 807080 h 812736"/>
                  <a:gd name="connsiteX9" fmla="*/ 6622 w 402586"/>
                  <a:gd name="connsiteY9" fmla="*/ 723736 h 812736"/>
                  <a:gd name="connsiteX10" fmla="*/ 11385 w 402586"/>
                  <a:gd name="connsiteY10" fmla="*/ 540380 h 812736"/>
                  <a:gd name="connsiteX11" fmla="*/ 68535 w 402586"/>
                  <a:gd name="connsiteY11" fmla="*/ 409411 h 812736"/>
                  <a:gd name="connsiteX12" fmla="*/ 142354 w 402586"/>
                  <a:gd name="connsiteY12" fmla="*/ 297492 h 812736"/>
                  <a:gd name="connsiteX13" fmla="*/ 182835 w 402586"/>
                  <a:gd name="connsiteY13" fmla="*/ 126042 h 812736"/>
                  <a:gd name="connsiteX14" fmla="*/ 216172 w 402586"/>
                  <a:gd name="connsiteY14" fmla="*/ 30792 h 812736"/>
                  <a:gd name="connsiteX0" fmla="*/ 211409 w 402586"/>
                  <a:gd name="connsiteY0" fmla="*/ 49842 h 812736"/>
                  <a:gd name="connsiteX1" fmla="*/ 254272 w 402586"/>
                  <a:gd name="connsiteY1" fmla="*/ 6980 h 812736"/>
                  <a:gd name="connsiteX2" fmla="*/ 320947 w 402586"/>
                  <a:gd name="connsiteY2" fmla="*/ 6980 h 812736"/>
                  <a:gd name="connsiteX3" fmla="*/ 399529 w 402586"/>
                  <a:gd name="connsiteY3" fmla="*/ 87942 h 812736"/>
                  <a:gd name="connsiteX4" fmla="*/ 378097 w 402586"/>
                  <a:gd name="connsiteY4" fmla="*/ 276061 h 812736"/>
                  <a:gd name="connsiteX5" fmla="*/ 299516 w 402586"/>
                  <a:gd name="connsiteY5" fmla="*/ 433223 h 812736"/>
                  <a:gd name="connsiteX6" fmla="*/ 256654 w 402586"/>
                  <a:gd name="connsiteY6" fmla="*/ 607055 h 812736"/>
                  <a:gd name="connsiteX7" fmla="*/ 175691 w 402586"/>
                  <a:gd name="connsiteY7" fmla="*/ 783267 h 812736"/>
                  <a:gd name="connsiteX8" fmla="*/ 85204 w 402586"/>
                  <a:gd name="connsiteY8" fmla="*/ 807080 h 812736"/>
                  <a:gd name="connsiteX9" fmla="*/ 6622 w 402586"/>
                  <a:gd name="connsiteY9" fmla="*/ 723736 h 812736"/>
                  <a:gd name="connsiteX10" fmla="*/ 11385 w 402586"/>
                  <a:gd name="connsiteY10" fmla="*/ 540380 h 812736"/>
                  <a:gd name="connsiteX11" fmla="*/ 68535 w 402586"/>
                  <a:gd name="connsiteY11" fmla="*/ 409411 h 812736"/>
                  <a:gd name="connsiteX12" fmla="*/ 142354 w 402586"/>
                  <a:gd name="connsiteY12" fmla="*/ 297492 h 812736"/>
                  <a:gd name="connsiteX13" fmla="*/ 182835 w 402586"/>
                  <a:gd name="connsiteY13" fmla="*/ 126042 h 812736"/>
                  <a:gd name="connsiteX14" fmla="*/ 211409 w 402586"/>
                  <a:gd name="connsiteY14" fmla="*/ 49842 h 812736"/>
                  <a:gd name="connsiteX0" fmla="*/ 229560 w 420737"/>
                  <a:gd name="connsiteY0" fmla="*/ 49842 h 812736"/>
                  <a:gd name="connsiteX1" fmla="*/ 272423 w 420737"/>
                  <a:gd name="connsiteY1" fmla="*/ 6980 h 812736"/>
                  <a:gd name="connsiteX2" fmla="*/ 339098 w 420737"/>
                  <a:gd name="connsiteY2" fmla="*/ 6980 h 812736"/>
                  <a:gd name="connsiteX3" fmla="*/ 417680 w 420737"/>
                  <a:gd name="connsiteY3" fmla="*/ 87942 h 812736"/>
                  <a:gd name="connsiteX4" fmla="*/ 396248 w 420737"/>
                  <a:gd name="connsiteY4" fmla="*/ 276061 h 812736"/>
                  <a:gd name="connsiteX5" fmla="*/ 317667 w 420737"/>
                  <a:gd name="connsiteY5" fmla="*/ 433223 h 812736"/>
                  <a:gd name="connsiteX6" fmla="*/ 274805 w 420737"/>
                  <a:gd name="connsiteY6" fmla="*/ 607055 h 812736"/>
                  <a:gd name="connsiteX7" fmla="*/ 193842 w 420737"/>
                  <a:gd name="connsiteY7" fmla="*/ 783267 h 812736"/>
                  <a:gd name="connsiteX8" fmla="*/ 103355 w 420737"/>
                  <a:gd name="connsiteY8" fmla="*/ 807080 h 812736"/>
                  <a:gd name="connsiteX9" fmla="*/ 3342 w 420737"/>
                  <a:gd name="connsiteY9" fmla="*/ 723736 h 812736"/>
                  <a:gd name="connsiteX10" fmla="*/ 29536 w 420737"/>
                  <a:gd name="connsiteY10" fmla="*/ 540380 h 812736"/>
                  <a:gd name="connsiteX11" fmla="*/ 86686 w 420737"/>
                  <a:gd name="connsiteY11" fmla="*/ 409411 h 812736"/>
                  <a:gd name="connsiteX12" fmla="*/ 160505 w 420737"/>
                  <a:gd name="connsiteY12" fmla="*/ 297492 h 812736"/>
                  <a:gd name="connsiteX13" fmla="*/ 200986 w 420737"/>
                  <a:gd name="connsiteY13" fmla="*/ 126042 h 812736"/>
                  <a:gd name="connsiteX14" fmla="*/ 229560 w 420737"/>
                  <a:gd name="connsiteY14" fmla="*/ 49842 h 812736"/>
                  <a:gd name="connsiteX0" fmla="*/ 233544 w 424721"/>
                  <a:gd name="connsiteY0" fmla="*/ 49842 h 812736"/>
                  <a:gd name="connsiteX1" fmla="*/ 276407 w 424721"/>
                  <a:gd name="connsiteY1" fmla="*/ 6980 h 812736"/>
                  <a:gd name="connsiteX2" fmla="*/ 343082 w 424721"/>
                  <a:gd name="connsiteY2" fmla="*/ 6980 h 812736"/>
                  <a:gd name="connsiteX3" fmla="*/ 421664 w 424721"/>
                  <a:gd name="connsiteY3" fmla="*/ 87942 h 812736"/>
                  <a:gd name="connsiteX4" fmla="*/ 400232 w 424721"/>
                  <a:gd name="connsiteY4" fmla="*/ 276061 h 812736"/>
                  <a:gd name="connsiteX5" fmla="*/ 321651 w 424721"/>
                  <a:gd name="connsiteY5" fmla="*/ 433223 h 812736"/>
                  <a:gd name="connsiteX6" fmla="*/ 278789 w 424721"/>
                  <a:gd name="connsiteY6" fmla="*/ 607055 h 812736"/>
                  <a:gd name="connsiteX7" fmla="*/ 197826 w 424721"/>
                  <a:gd name="connsiteY7" fmla="*/ 783267 h 812736"/>
                  <a:gd name="connsiteX8" fmla="*/ 107339 w 424721"/>
                  <a:gd name="connsiteY8" fmla="*/ 807080 h 812736"/>
                  <a:gd name="connsiteX9" fmla="*/ 7326 w 424721"/>
                  <a:gd name="connsiteY9" fmla="*/ 723736 h 812736"/>
                  <a:gd name="connsiteX10" fmla="*/ 16851 w 424721"/>
                  <a:gd name="connsiteY10" fmla="*/ 535617 h 812736"/>
                  <a:gd name="connsiteX11" fmla="*/ 90670 w 424721"/>
                  <a:gd name="connsiteY11" fmla="*/ 409411 h 812736"/>
                  <a:gd name="connsiteX12" fmla="*/ 164489 w 424721"/>
                  <a:gd name="connsiteY12" fmla="*/ 297492 h 812736"/>
                  <a:gd name="connsiteX13" fmla="*/ 204970 w 424721"/>
                  <a:gd name="connsiteY13" fmla="*/ 126042 h 812736"/>
                  <a:gd name="connsiteX14" fmla="*/ 233544 w 424721"/>
                  <a:gd name="connsiteY14" fmla="*/ 49842 h 812736"/>
                  <a:gd name="connsiteX0" fmla="*/ 231431 w 422608"/>
                  <a:gd name="connsiteY0" fmla="*/ 49842 h 812735"/>
                  <a:gd name="connsiteX1" fmla="*/ 274294 w 422608"/>
                  <a:gd name="connsiteY1" fmla="*/ 6980 h 812735"/>
                  <a:gd name="connsiteX2" fmla="*/ 340969 w 422608"/>
                  <a:gd name="connsiteY2" fmla="*/ 6980 h 812735"/>
                  <a:gd name="connsiteX3" fmla="*/ 419551 w 422608"/>
                  <a:gd name="connsiteY3" fmla="*/ 87942 h 812735"/>
                  <a:gd name="connsiteX4" fmla="*/ 398119 w 422608"/>
                  <a:gd name="connsiteY4" fmla="*/ 276061 h 812735"/>
                  <a:gd name="connsiteX5" fmla="*/ 319538 w 422608"/>
                  <a:gd name="connsiteY5" fmla="*/ 433223 h 812735"/>
                  <a:gd name="connsiteX6" fmla="*/ 276676 w 422608"/>
                  <a:gd name="connsiteY6" fmla="*/ 607055 h 812735"/>
                  <a:gd name="connsiteX7" fmla="*/ 195713 w 422608"/>
                  <a:gd name="connsiteY7" fmla="*/ 783267 h 812735"/>
                  <a:gd name="connsiteX8" fmla="*/ 76651 w 422608"/>
                  <a:gd name="connsiteY8" fmla="*/ 807080 h 812735"/>
                  <a:gd name="connsiteX9" fmla="*/ 5213 w 422608"/>
                  <a:gd name="connsiteY9" fmla="*/ 723736 h 812735"/>
                  <a:gd name="connsiteX10" fmla="*/ 14738 w 422608"/>
                  <a:gd name="connsiteY10" fmla="*/ 535617 h 812735"/>
                  <a:gd name="connsiteX11" fmla="*/ 88557 w 422608"/>
                  <a:gd name="connsiteY11" fmla="*/ 409411 h 812735"/>
                  <a:gd name="connsiteX12" fmla="*/ 162376 w 422608"/>
                  <a:gd name="connsiteY12" fmla="*/ 297492 h 812735"/>
                  <a:gd name="connsiteX13" fmla="*/ 202857 w 422608"/>
                  <a:gd name="connsiteY13" fmla="*/ 126042 h 812735"/>
                  <a:gd name="connsiteX14" fmla="*/ 231431 w 422608"/>
                  <a:gd name="connsiteY14" fmla="*/ 49842 h 812735"/>
                  <a:gd name="connsiteX0" fmla="*/ 243555 w 434732"/>
                  <a:gd name="connsiteY0" fmla="*/ 49842 h 812735"/>
                  <a:gd name="connsiteX1" fmla="*/ 286418 w 434732"/>
                  <a:gd name="connsiteY1" fmla="*/ 6980 h 812735"/>
                  <a:gd name="connsiteX2" fmla="*/ 353093 w 434732"/>
                  <a:gd name="connsiteY2" fmla="*/ 6980 h 812735"/>
                  <a:gd name="connsiteX3" fmla="*/ 431675 w 434732"/>
                  <a:gd name="connsiteY3" fmla="*/ 87942 h 812735"/>
                  <a:gd name="connsiteX4" fmla="*/ 410243 w 434732"/>
                  <a:gd name="connsiteY4" fmla="*/ 276061 h 812735"/>
                  <a:gd name="connsiteX5" fmla="*/ 331662 w 434732"/>
                  <a:gd name="connsiteY5" fmla="*/ 433223 h 812735"/>
                  <a:gd name="connsiteX6" fmla="*/ 288800 w 434732"/>
                  <a:gd name="connsiteY6" fmla="*/ 607055 h 812735"/>
                  <a:gd name="connsiteX7" fmla="*/ 207837 w 434732"/>
                  <a:gd name="connsiteY7" fmla="*/ 783267 h 812735"/>
                  <a:gd name="connsiteX8" fmla="*/ 88775 w 434732"/>
                  <a:gd name="connsiteY8" fmla="*/ 807080 h 812735"/>
                  <a:gd name="connsiteX9" fmla="*/ 3050 w 434732"/>
                  <a:gd name="connsiteY9" fmla="*/ 723736 h 812735"/>
                  <a:gd name="connsiteX10" fmla="*/ 26862 w 434732"/>
                  <a:gd name="connsiteY10" fmla="*/ 535617 h 812735"/>
                  <a:gd name="connsiteX11" fmla="*/ 100681 w 434732"/>
                  <a:gd name="connsiteY11" fmla="*/ 409411 h 812735"/>
                  <a:gd name="connsiteX12" fmla="*/ 174500 w 434732"/>
                  <a:gd name="connsiteY12" fmla="*/ 297492 h 812735"/>
                  <a:gd name="connsiteX13" fmla="*/ 214981 w 434732"/>
                  <a:gd name="connsiteY13" fmla="*/ 126042 h 812735"/>
                  <a:gd name="connsiteX14" fmla="*/ 243555 w 434732"/>
                  <a:gd name="connsiteY14" fmla="*/ 49842 h 8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732" h="812735">
                    <a:moveTo>
                      <a:pt x="243555" y="49842"/>
                    </a:moveTo>
                    <a:cubicBezTo>
                      <a:pt x="255461" y="29998"/>
                      <a:pt x="268955" y="10949"/>
                      <a:pt x="286418" y="6980"/>
                    </a:cubicBezTo>
                    <a:cubicBezTo>
                      <a:pt x="303881" y="3011"/>
                      <a:pt x="328884" y="-6514"/>
                      <a:pt x="353093" y="6980"/>
                    </a:cubicBezTo>
                    <a:cubicBezTo>
                      <a:pt x="377302" y="20474"/>
                      <a:pt x="422150" y="43095"/>
                      <a:pt x="431675" y="87942"/>
                    </a:cubicBezTo>
                    <a:cubicBezTo>
                      <a:pt x="441200" y="132789"/>
                      <a:pt x="426912" y="218514"/>
                      <a:pt x="410243" y="276061"/>
                    </a:cubicBezTo>
                    <a:cubicBezTo>
                      <a:pt x="393574" y="333608"/>
                      <a:pt x="351902" y="378057"/>
                      <a:pt x="331662" y="433223"/>
                    </a:cubicBezTo>
                    <a:cubicBezTo>
                      <a:pt x="311422" y="488389"/>
                      <a:pt x="309437" y="548714"/>
                      <a:pt x="288800" y="607055"/>
                    </a:cubicBezTo>
                    <a:cubicBezTo>
                      <a:pt x="268163" y="665396"/>
                      <a:pt x="241174" y="749930"/>
                      <a:pt x="207837" y="783267"/>
                    </a:cubicBezTo>
                    <a:cubicBezTo>
                      <a:pt x="174500" y="816604"/>
                      <a:pt x="122906" y="817002"/>
                      <a:pt x="88775" y="807080"/>
                    </a:cubicBezTo>
                    <a:cubicBezTo>
                      <a:pt x="54644" y="797158"/>
                      <a:pt x="13369" y="768980"/>
                      <a:pt x="3050" y="723736"/>
                    </a:cubicBezTo>
                    <a:cubicBezTo>
                      <a:pt x="-7269" y="678492"/>
                      <a:pt x="10590" y="588005"/>
                      <a:pt x="26862" y="535617"/>
                    </a:cubicBezTo>
                    <a:cubicBezTo>
                      <a:pt x="43134" y="483230"/>
                      <a:pt x="76075" y="449098"/>
                      <a:pt x="100681" y="409411"/>
                    </a:cubicBezTo>
                    <a:cubicBezTo>
                      <a:pt x="125287" y="369724"/>
                      <a:pt x="155450" y="344720"/>
                      <a:pt x="174500" y="297492"/>
                    </a:cubicBezTo>
                    <a:cubicBezTo>
                      <a:pt x="193550" y="250264"/>
                      <a:pt x="203472" y="167317"/>
                      <a:pt x="214981" y="126042"/>
                    </a:cubicBezTo>
                    <a:cubicBezTo>
                      <a:pt x="226490" y="84767"/>
                      <a:pt x="231649" y="69686"/>
                      <a:pt x="243555" y="49842"/>
                    </a:cubicBezTo>
                    <a:close/>
                  </a:path>
                </a:pathLst>
              </a:custGeom>
              <a:gradFill flip="none" rotWithShape="1">
                <a:gsLst>
                  <a:gs pos="0">
                    <a:srgbClr val="E71C4A"/>
                  </a:gs>
                  <a:gs pos="50000">
                    <a:srgbClr val="F6778A"/>
                  </a:gs>
                  <a:gs pos="100000">
                    <a:srgbClr val="FF0000">
                      <a:tint val="23500"/>
                      <a:satMod val="160000"/>
                    </a:srgbClr>
                  </a:gs>
                </a:gsLst>
                <a:lin ang="16200000" scaled="1"/>
                <a:tileRect/>
              </a:gradFill>
              <a:ln w="3175">
                <a:solidFill>
                  <a:srgbClr val="AD09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a:off x="7345623" y="1264023"/>
                <a:ext cx="187000" cy="438507"/>
              </a:xfrm>
              <a:custGeom>
                <a:avLst/>
                <a:gdLst>
                  <a:gd name="connsiteX0" fmla="*/ 138646 w 187000"/>
                  <a:gd name="connsiteY0" fmla="*/ 5183 h 438507"/>
                  <a:gd name="connsiteX1" fmla="*/ 186271 w 187000"/>
                  <a:gd name="connsiteY1" fmla="*/ 69477 h 438507"/>
                  <a:gd name="connsiteX2" fmla="*/ 164840 w 187000"/>
                  <a:gd name="connsiteY2" fmla="*/ 205208 h 438507"/>
                  <a:gd name="connsiteX3" fmla="*/ 129121 w 187000"/>
                  <a:gd name="connsiteY3" fmla="*/ 302840 h 438507"/>
                  <a:gd name="connsiteX4" fmla="*/ 74352 w 187000"/>
                  <a:gd name="connsiteY4" fmla="*/ 398090 h 438507"/>
                  <a:gd name="connsiteX5" fmla="*/ 24346 w 187000"/>
                  <a:gd name="connsiteY5" fmla="*/ 436190 h 438507"/>
                  <a:gd name="connsiteX6" fmla="*/ 533 w 187000"/>
                  <a:gd name="connsiteY6" fmla="*/ 336177 h 438507"/>
                  <a:gd name="connsiteX7" fmla="*/ 45777 w 187000"/>
                  <a:gd name="connsiteY7" fmla="*/ 224258 h 438507"/>
                  <a:gd name="connsiteX8" fmla="*/ 43396 w 187000"/>
                  <a:gd name="connsiteY8" fmla="*/ 102815 h 438507"/>
                  <a:gd name="connsiteX9" fmla="*/ 64827 w 187000"/>
                  <a:gd name="connsiteY9" fmla="*/ 14708 h 438507"/>
                  <a:gd name="connsiteX10" fmla="*/ 138646 w 187000"/>
                  <a:gd name="connsiteY10" fmla="*/ 5183 h 4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000" h="438507">
                    <a:moveTo>
                      <a:pt x="138646" y="5183"/>
                    </a:moveTo>
                    <a:cubicBezTo>
                      <a:pt x="158887" y="14311"/>
                      <a:pt x="181905" y="36140"/>
                      <a:pt x="186271" y="69477"/>
                    </a:cubicBezTo>
                    <a:cubicBezTo>
                      <a:pt x="190637" y="102814"/>
                      <a:pt x="174365" y="166314"/>
                      <a:pt x="164840" y="205208"/>
                    </a:cubicBezTo>
                    <a:cubicBezTo>
                      <a:pt x="155315" y="244102"/>
                      <a:pt x="144202" y="270693"/>
                      <a:pt x="129121" y="302840"/>
                    </a:cubicBezTo>
                    <a:cubicBezTo>
                      <a:pt x="114040" y="334987"/>
                      <a:pt x="91814" y="375865"/>
                      <a:pt x="74352" y="398090"/>
                    </a:cubicBezTo>
                    <a:cubicBezTo>
                      <a:pt x="56890" y="420315"/>
                      <a:pt x="36649" y="446509"/>
                      <a:pt x="24346" y="436190"/>
                    </a:cubicBezTo>
                    <a:cubicBezTo>
                      <a:pt x="12043" y="425871"/>
                      <a:pt x="-3039" y="371499"/>
                      <a:pt x="533" y="336177"/>
                    </a:cubicBezTo>
                    <a:cubicBezTo>
                      <a:pt x="4105" y="300855"/>
                      <a:pt x="38633" y="263152"/>
                      <a:pt x="45777" y="224258"/>
                    </a:cubicBezTo>
                    <a:cubicBezTo>
                      <a:pt x="52921" y="185364"/>
                      <a:pt x="40221" y="137740"/>
                      <a:pt x="43396" y="102815"/>
                    </a:cubicBezTo>
                    <a:cubicBezTo>
                      <a:pt x="46571" y="67890"/>
                      <a:pt x="50539" y="30583"/>
                      <a:pt x="64827" y="14708"/>
                    </a:cubicBezTo>
                    <a:cubicBezTo>
                      <a:pt x="79114" y="-1167"/>
                      <a:pt x="118405" y="-3945"/>
                      <a:pt x="138646" y="518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93"/>
              <p:cNvSpPr/>
              <p:nvPr/>
            </p:nvSpPr>
            <p:spPr>
              <a:xfrm>
                <a:off x="7176338" y="1764041"/>
                <a:ext cx="198696" cy="251685"/>
              </a:xfrm>
              <a:custGeom>
                <a:avLst/>
                <a:gdLst>
                  <a:gd name="connsiteX0" fmla="*/ 4947 w 168576"/>
                  <a:gd name="connsiteY0" fmla="*/ 173232 h 207823"/>
                  <a:gd name="connsiteX1" fmla="*/ 81147 w 168576"/>
                  <a:gd name="connsiteY1" fmla="*/ 206570 h 207823"/>
                  <a:gd name="connsiteX2" fmla="*/ 154966 w 168576"/>
                  <a:gd name="connsiteY2" fmla="*/ 132751 h 207823"/>
                  <a:gd name="connsiteX3" fmla="*/ 166872 w 168576"/>
                  <a:gd name="connsiteY3" fmla="*/ 20832 h 207823"/>
                  <a:gd name="connsiteX4" fmla="*/ 133534 w 168576"/>
                  <a:gd name="connsiteY4" fmla="*/ 1782 h 207823"/>
                  <a:gd name="connsiteX5" fmla="*/ 93053 w 168576"/>
                  <a:gd name="connsiteY5" fmla="*/ 44645 h 207823"/>
                  <a:gd name="connsiteX6" fmla="*/ 16853 w 168576"/>
                  <a:gd name="connsiteY6" fmla="*/ 97032 h 207823"/>
                  <a:gd name="connsiteX7" fmla="*/ 4947 w 168576"/>
                  <a:gd name="connsiteY7" fmla="*/ 173232 h 207823"/>
                  <a:gd name="connsiteX0" fmla="*/ 4947 w 168576"/>
                  <a:gd name="connsiteY0" fmla="*/ 207514 h 242105"/>
                  <a:gd name="connsiteX1" fmla="*/ 81147 w 168576"/>
                  <a:gd name="connsiteY1" fmla="*/ 240852 h 242105"/>
                  <a:gd name="connsiteX2" fmla="*/ 154966 w 168576"/>
                  <a:gd name="connsiteY2" fmla="*/ 167033 h 242105"/>
                  <a:gd name="connsiteX3" fmla="*/ 166872 w 168576"/>
                  <a:gd name="connsiteY3" fmla="*/ 55114 h 242105"/>
                  <a:gd name="connsiteX4" fmla="*/ 133534 w 168576"/>
                  <a:gd name="connsiteY4" fmla="*/ 345 h 242105"/>
                  <a:gd name="connsiteX5" fmla="*/ 93053 w 168576"/>
                  <a:gd name="connsiteY5" fmla="*/ 78927 h 242105"/>
                  <a:gd name="connsiteX6" fmla="*/ 16853 w 168576"/>
                  <a:gd name="connsiteY6" fmla="*/ 131314 h 242105"/>
                  <a:gd name="connsiteX7" fmla="*/ 4947 w 168576"/>
                  <a:gd name="connsiteY7" fmla="*/ 207514 h 242105"/>
                  <a:gd name="connsiteX0" fmla="*/ 4947 w 184069"/>
                  <a:gd name="connsiteY0" fmla="*/ 209671 h 244262"/>
                  <a:gd name="connsiteX1" fmla="*/ 81147 w 184069"/>
                  <a:gd name="connsiteY1" fmla="*/ 243009 h 244262"/>
                  <a:gd name="connsiteX2" fmla="*/ 154966 w 184069"/>
                  <a:gd name="connsiteY2" fmla="*/ 169190 h 244262"/>
                  <a:gd name="connsiteX3" fmla="*/ 183541 w 184069"/>
                  <a:gd name="connsiteY3" fmla="*/ 33459 h 244262"/>
                  <a:gd name="connsiteX4" fmla="*/ 133534 w 184069"/>
                  <a:gd name="connsiteY4" fmla="*/ 2502 h 244262"/>
                  <a:gd name="connsiteX5" fmla="*/ 93053 w 184069"/>
                  <a:gd name="connsiteY5" fmla="*/ 81084 h 244262"/>
                  <a:gd name="connsiteX6" fmla="*/ 16853 w 184069"/>
                  <a:gd name="connsiteY6" fmla="*/ 133471 h 244262"/>
                  <a:gd name="connsiteX7" fmla="*/ 4947 w 184069"/>
                  <a:gd name="connsiteY7" fmla="*/ 209671 h 244262"/>
                  <a:gd name="connsiteX0" fmla="*/ 4947 w 200511"/>
                  <a:gd name="connsiteY0" fmla="*/ 217158 h 251749"/>
                  <a:gd name="connsiteX1" fmla="*/ 81147 w 200511"/>
                  <a:gd name="connsiteY1" fmla="*/ 250496 h 251749"/>
                  <a:gd name="connsiteX2" fmla="*/ 154966 w 200511"/>
                  <a:gd name="connsiteY2" fmla="*/ 176677 h 251749"/>
                  <a:gd name="connsiteX3" fmla="*/ 200210 w 200511"/>
                  <a:gd name="connsiteY3" fmla="*/ 19515 h 251749"/>
                  <a:gd name="connsiteX4" fmla="*/ 133534 w 200511"/>
                  <a:gd name="connsiteY4" fmla="*/ 9989 h 251749"/>
                  <a:gd name="connsiteX5" fmla="*/ 93053 w 200511"/>
                  <a:gd name="connsiteY5" fmla="*/ 88571 h 251749"/>
                  <a:gd name="connsiteX6" fmla="*/ 16853 w 200511"/>
                  <a:gd name="connsiteY6" fmla="*/ 140958 h 251749"/>
                  <a:gd name="connsiteX7" fmla="*/ 4947 w 200511"/>
                  <a:gd name="connsiteY7" fmla="*/ 217158 h 251749"/>
                  <a:gd name="connsiteX0" fmla="*/ 3132 w 198696"/>
                  <a:gd name="connsiteY0" fmla="*/ 217158 h 251685"/>
                  <a:gd name="connsiteX1" fmla="*/ 79332 w 198696"/>
                  <a:gd name="connsiteY1" fmla="*/ 250496 h 251685"/>
                  <a:gd name="connsiteX2" fmla="*/ 153151 w 198696"/>
                  <a:gd name="connsiteY2" fmla="*/ 176677 h 251685"/>
                  <a:gd name="connsiteX3" fmla="*/ 198395 w 198696"/>
                  <a:gd name="connsiteY3" fmla="*/ 19515 h 251685"/>
                  <a:gd name="connsiteX4" fmla="*/ 131719 w 198696"/>
                  <a:gd name="connsiteY4" fmla="*/ 9989 h 251685"/>
                  <a:gd name="connsiteX5" fmla="*/ 91238 w 198696"/>
                  <a:gd name="connsiteY5" fmla="*/ 88571 h 251685"/>
                  <a:gd name="connsiteX6" fmla="*/ 22182 w 198696"/>
                  <a:gd name="connsiteY6" fmla="*/ 150483 h 251685"/>
                  <a:gd name="connsiteX7" fmla="*/ 3132 w 198696"/>
                  <a:gd name="connsiteY7" fmla="*/ 217158 h 25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696" h="251685">
                    <a:moveTo>
                      <a:pt x="3132" y="217158"/>
                    </a:moveTo>
                    <a:cubicBezTo>
                      <a:pt x="12657" y="233827"/>
                      <a:pt x="54329" y="257243"/>
                      <a:pt x="79332" y="250496"/>
                    </a:cubicBezTo>
                    <a:cubicBezTo>
                      <a:pt x="104335" y="243749"/>
                      <a:pt x="133307" y="215174"/>
                      <a:pt x="153151" y="176677"/>
                    </a:cubicBezTo>
                    <a:cubicBezTo>
                      <a:pt x="172995" y="138180"/>
                      <a:pt x="201967" y="47296"/>
                      <a:pt x="198395" y="19515"/>
                    </a:cubicBezTo>
                    <a:cubicBezTo>
                      <a:pt x="194823" y="-8266"/>
                      <a:pt x="149578" y="-1520"/>
                      <a:pt x="131719" y="9989"/>
                    </a:cubicBezTo>
                    <a:cubicBezTo>
                      <a:pt x="113860" y="21498"/>
                      <a:pt x="110685" y="72696"/>
                      <a:pt x="91238" y="88571"/>
                    </a:cubicBezTo>
                    <a:cubicBezTo>
                      <a:pt x="71791" y="104446"/>
                      <a:pt x="36866" y="131036"/>
                      <a:pt x="22182" y="150483"/>
                    </a:cubicBezTo>
                    <a:cubicBezTo>
                      <a:pt x="7498" y="169930"/>
                      <a:pt x="-6393" y="200489"/>
                      <a:pt x="3132" y="217158"/>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6" name="十角星 45"/>
            <p:cNvSpPr/>
            <p:nvPr/>
          </p:nvSpPr>
          <p:spPr>
            <a:xfrm>
              <a:off x="6820800" y="4688570"/>
              <a:ext cx="216000" cy="216000"/>
            </a:xfrm>
            <a:prstGeom prst="star10">
              <a:avLst/>
            </a:prstGeom>
            <a:blipFill>
              <a:blip r:embed="rId2"/>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十角星 46"/>
            <p:cNvSpPr/>
            <p:nvPr/>
          </p:nvSpPr>
          <p:spPr>
            <a:xfrm>
              <a:off x="7206562" y="4736195"/>
              <a:ext cx="216000" cy="216000"/>
            </a:xfrm>
            <a:prstGeom prst="star10">
              <a:avLst/>
            </a:prstGeom>
            <a:blipFill>
              <a:blip r:embed="rId2"/>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十角星 47"/>
            <p:cNvSpPr/>
            <p:nvPr/>
          </p:nvSpPr>
          <p:spPr>
            <a:xfrm>
              <a:off x="6604800" y="5060045"/>
              <a:ext cx="216000" cy="216000"/>
            </a:xfrm>
            <a:prstGeom prst="star10">
              <a:avLst/>
            </a:prstGeom>
            <a:blipFill>
              <a:blip r:embed="rId2"/>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十角星 48"/>
            <p:cNvSpPr/>
            <p:nvPr/>
          </p:nvSpPr>
          <p:spPr>
            <a:xfrm>
              <a:off x="6385781" y="4359002"/>
              <a:ext cx="216000" cy="216000"/>
            </a:xfrm>
            <a:prstGeom prst="star10">
              <a:avLst/>
            </a:prstGeom>
            <a:blipFill>
              <a:blip r:embed="rId2"/>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十角星 49"/>
            <p:cNvSpPr/>
            <p:nvPr/>
          </p:nvSpPr>
          <p:spPr>
            <a:xfrm>
              <a:off x="6119981" y="4367722"/>
              <a:ext cx="216000" cy="216000"/>
            </a:xfrm>
            <a:prstGeom prst="star10">
              <a:avLst/>
            </a:prstGeom>
            <a:blipFill>
              <a:blip r:embed="rId2"/>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7446912" y="5189452"/>
              <a:ext cx="144000" cy="144000"/>
            </a:xfrm>
            <a:prstGeom prst="ellipse">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7714647" y="5971546"/>
              <a:ext cx="144000" cy="144000"/>
            </a:xfrm>
            <a:prstGeom prst="ellipse">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a:off x="6789197" y="5780875"/>
              <a:ext cx="144000" cy="144000"/>
            </a:xfrm>
            <a:prstGeom prst="ellipse">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a:off x="5728196" y="5947055"/>
              <a:ext cx="144000" cy="144000"/>
            </a:xfrm>
            <a:prstGeom prst="ellipse">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4898607" y="5144533"/>
              <a:ext cx="144000" cy="144000"/>
            </a:xfrm>
            <a:prstGeom prst="ellipse">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55"/>
            <p:cNvSpPr/>
            <p:nvPr/>
          </p:nvSpPr>
          <p:spPr>
            <a:xfrm>
              <a:off x="5367282" y="4558972"/>
              <a:ext cx="1660642" cy="309149"/>
            </a:xfrm>
            <a:custGeom>
              <a:avLst/>
              <a:gdLst>
                <a:gd name="connsiteX0" fmla="*/ 768 w 1396180"/>
                <a:gd name="connsiteY0" fmla="*/ 1430 h 267251"/>
                <a:gd name="connsiteX1" fmla="*/ 74586 w 1396180"/>
                <a:gd name="connsiteY1" fmla="*/ 13336 h 267251"/>
                <a:gd name="connsiteX2" fmla="*/ 103161 w 1396180"/>
                <a:gd name="connsiteY2" fmla="*/ 53818 h 267251"/>
                <a:gd name="connsiteX3" fmla="*/ 134118 w 1396180"/>
                <a:gd name="connsiteY3" fmla="*/ 99061 h 267251"/>
                <a:gd name="connsiteX4" fmla="*/ 196030 w 1396180"/>
                <a:gd name="connsiteY4" fmla="*/ 130018 h 267251"/>
                <a:gd name="connsiteX5" fmla="*/ 274611 w 1396180"/>
                <a:gd name="connsiteY5" fmla="*/ 130018 h 267251"/>
                <a:gd name="connsiteX6" fmla="*/ 343668 w 1396180"/>
                <a:gd name="connsiteY6" fmla="*/ 158593 h 267251"/>
                <a:gd name="connsiteX7" fmla="*/ 448443 w 1396180"/>
                <a:gd name="connsiteY7" fmla="*/ 199074 h 267251"/>
                <a:gd name="connsiteX8" fmla="*/ 557980 w 1396180"/>
                <a:gd name="connsiteY8" fmla="*/ 218124 h 267251"/>
                <a:gd name="connsiteX9" fmla="*/ 648468 w 1396180"/>
                <a:gd name="connsiteY9" fmla="*/ 218124 h 267251"/>
                <a:gd name="connsiteX10" fmla="*/ 774674 w 1396180"/>
                <a:gd name="connsiteY10" fmla="*/ 230030 h 267251"/>
                <a:gd name="connsiteX11" fmla="*/ 881830 w 1396180"/>
                <a:gd name="connsiteY11" fmla="*/ 215743 h 267251"/>
                <a:gd name="connsiteX12" fmla="*/ 936599 w 1396180"/>
                <a:gd name="connsiteY12" fmla="*/ 199074 h 267251"/>
                <a:gd name="connsiteX13" fmla="*/ 1036611 w 1396180"/>
                <a:gd name="connsiteY13" fmla="*/ 187168 h 267251"/>
                <a:gd name="connsiteX14" fmla="*/ 1191393 w 1396180"/>
                <a:gd name="connsiteY14" fmla="*/ 118111 h 267251"/>
                <a:gd name="connsiteX15" fmla="*/ 1262830 w 1396180"/>
                <a:gd name="connsiteY15" fmla="*/ 75249 h 267251"/>
                <a:gd name="connsiteX16" fmla="*/ 1336649 w 1396180"/>
                <a:gd name="connsiteY16" fmla="*/ 65724 h 267251"/>
                <a:gd name="connsiteX17" fmla="*/ 1381893 w 1396180"/>
                <a:gd name="connsiteY17" fmla="*/ 99061 h 267251"/>
                <a:gd name="connsiteX18" fmla="*/ 1396180 w 1396180"/>
                <a:gd name="connsiteY18" fmla="*/ 151449 h 267251"/>
                <a:gd name="connsiteX19" fmla="*/ 1381893 w 1396180"/>
                <a:gd name="connsiteY19" fmla="*/ 156211 h 267251"/>
                <a:gd name="connsiteX20" fmla="*/ 1362843 w 1396180"/>
                <a:gd name="connsiteY20" fmla="*/ 137161 h 267251"/>
                <a:gd name="connsiteX21" fmla="*/ 1329505 w 1396180"/>
                <a:gd name="connsiteY21" fmla="*/ 115730 h 267251"/>
                <a:gd name="connsiteX22" fmla="*/ 1289024 w 1396180"/>
                <a:gd name="connsiteY22" fmla="*/ 110968 h 267251"/>
                <a:gd name="connsiteX23" fmla="*/ 1236636 w 1396180"/>
                <a:gd name="connsiteY23" fmla="*/ 139543 h 267251"/>
                <a:gd name="connsiteX24" fmla="*/ 1139005 w 1396180"/>
                <a:gd name="connsiteY24" fmla="*/ 191930 h 267251"/>
                <a:gd name="connsiteX25" fmla="*/ 1046136 w 1396180"/>
                <a:gd name="connsiteY25" fmla="*/ 230030 h 267251"/>
                <a:gd name="connsiteX26" fmla="*/ 955649 w 1396180"/>
                <a:gd name="connsiteY26" fmla="*/ 249080 h 267251"/>
                <a:gd name="connsiteX27" fmla="*/ 908024 w 1396180"/>
                <a:gd name="connsiteY27" fmla="*/ 246699 h 267251"/>
                <a:gd name="connsiteX28" fmla="*/ 865161 w 1396180"/>
                <a:gd name="connsiteY28" fmla="*/ 251461 h 267251"/>
                <a:gd name="connsiteX29" fmla="*/ 784199 w 1396180"/>
                <a:gd name="connsiteY29" fmla="*/ 265749 h 267251"/>
                <a:gd name="connsiteX30" fmla="*/ 703236 w 1396180"/>
                <a:gd name="connsiteY30" fmla="*/ 265749 h 267251"/>
                <a:gd name="connsiteX31" fmla="*/ 627036 w 1396180"/>
                <a:gd name="connsiteY31" fmla="*/ 256224 h 267251"/>
                <a:gd name="connsiteX32" fmla="*/ 567505 w 1396180"/>
                <a:gd name="connsiteY32" fmla="*/ 246699 h 267251"/>
                <a:gd name="connsiteX33" fmla="*/ 472255 w 1396180"/>
                <a:gd name="connsiteY33" fmla="*/ 237174 h 267251"/>
                <a:gd name="connsiteX34" fmla="*/ 381768 w 1396180"/>
                <a:gd name="connsiteY34" fmla="*/ 215743 h 267251"/>
                <a:gd name="connsiteX35" fmla="*/ 315093 w 1396180"/>
                <a:gd name="connsiteY35" fmla="*/ 184786 h 267251"/>
                <a:gd name="connsiteX36" fmla="*/ 279374 w 1396180"/>
                <a:gd name="connsiteY36" fmla="*/ 170499 h 267251"/>
                <a:gd name="connsiteX37" fmla="*/ 193649 w 1396180"/>
                <a:gd name="connsiteY37" fmla="*/ 172880 h 267251"/>
                <a:gd name="connsiteX38" fmla="*/ 124593 w 1396180"/>
                <a:gd name="connsiteY38" fmla="*/ 149068 h 267251"/>
                <a:gd name="connsiteX39" fmla="*/ 69824 w 1396180"/>
                <a:gd name="connsiteY39" fmla="*/ 87155 h 267251"/>
                <a:gd name="connsiteX40" fmla="*/ 38868 w 1396180"/>
                <a:gd name="connsiteY40" fmla="*/ 41911 h 267251"/>
                <a:gd name="connsiteX41" fmla="*/ 768 w 1396180"/>
                <a:gd name="connsiteY41" fmla="*/ 1430 h 267251"/>
                <a:gd name="connsiteX0" fmla="*/ 486 w 1417329"/>
                <a:gd name="connsiteY0" fmla="*/ 1694 h 265133"/>
                <a:gd name="connsiteX1" fmla="*/ 95735 w 1417329"/>
                <a:gd name="connsiteY1" fmla="*/ 11218 h 265133"/>
                <a:gd name="connsiteX2" fmla="*/ 124310 w 1417329"/>
                <a:gd name="connsiteY2" fmla="*/ 51700 h 265133"/>
                <a:gd name="connsiteX3" fmla="*/ 155267 w 1417329"/>
                <a:gd name="connsiteY3" fmla="*/ 96943 h 265133"/>
                <a:gd name="connsiteX4" fmla="*/ 217179 w 1417329"/>
                <a:gd name="connsiteY4" fmla="*/ 127900 h 265133"/>
                <a:gd name="connsiteX5" fmla="*/ 295760 w 1417329"/>
                <a:gd name="connsiteY5" fmla="*/ 127900 h 265133"/>
                <a:gd name="connsiteX6" fmla="*/ 364817 w 1417329"/>
                <a:gd name="connsiteY6" fmla="*/ 156475 h 265133"/>
                <a:gd name="connsiteX7" fmla="*/ 469592 w 1417329"/>
                <a:gd name="connsiteY7" fmla="*/ 196956 h 265133"/>
                <a:gd name="connsiteX8" fmla="*/ 579129 w 1417329"/>
                <a:gd name="connsiteY8" fmla="*/ 216006 h 265133"/>
                <a:gd name="connsiteX9" fmla="*/ 669617 w 1417329"/>
                <a:gd name="connsiteY9" fmla="*/ 216006 h 265133"/>
                <a:gd name="connsiteX10" fmla="*/ 795823 w 1417329"/>
                <a:gd name="connsiteY10" fmla="*/ 227912 h 265133"/>
                <a:gd name="connsiteX11" fmla="*/ 902979 w 1417329"/>
                <a:gd name="connsiteY11" fmla="*/ 213625 h 265133"/>
                <a:gd name="connsiteX12" fmla="*/ 957748 w 1417329"/>
                <a:gd name="connsiteY12" fmla="*/ 196956 h 265133"/>
                <a:gd name="connsiteX13" fmla="*/ 1057760 w 1417329"/>
                <a:gd name="connsiteY13" fmla="*/ 185050 h 265133"/>
                <a:gd name="connsiteX14" fmla="*/ 1212542 w 1417329"/>
                <a:gd name="connsiteY14" fmla="*/ 115993 h 265133"/>
                <a:gd name="connsiteX15" fmla="*/ 1283979 w 1417329"/>
                <a:gd name="connsiteY15" fmla="*/ 73131 h 265133"/>
                <a:gd name="connsiteX16" fmla="*/ 1357798 w 1417329"/>
                <a:gd name="connsiteY16" fmla="*/ 63606 h 265133"/>
                <a:gd name="connsiteX17" fmla="*/ 1403042 w 1417329"/>
                <a:gd name="connsiteY17" fmla="*/ 96943 h 265133"/>
                <a:gd name="connsiteX18" fmla="*/ 1417329 w 1417329"/>
                <a:gd name="connsiteY18" fmla="*/ 149331 h 265133"/>
                <a:gd name="connsiteX19" fmla="*/ 1403042 w 1417329"/>
                <a:gd name="connsiteY19" fmla="*/ 154093 h 265133"/>
                <a:gd name="connsiteX20" fmla="*/ 1383992 w 1417329"/>
                <a:gd name="connsiteY20" fmla="*/ 135043 h 265133"/>
                <a:gd name="connsiteX21" fmla="*/ 1350654 w 1417329"/>
                <a:gd name="connsiteY21" fmla="*/ 113612 h 265133"/>
                <a:gd name="connsiteX22" fmla="*/ 1310173 w 1417329"/>
                <a:gd name="connsiteY22" fmla="*/ 108850 h 265133"/>
                <a:gd name="connsiteX23" fmla="*/ 1257785 w 1417329"/>
                <a:gd name="connsiteY23" fmla="*/ 137425 h 265133"/>
                <a:gd name="connsiteX24" fmla="*/ 1160154 w 1417329"/>
                <a:gd name="connsiteY24" fmla="*/ 189812 h 265133"/>
                <a:gd name="connsiteX25" fmla="*/ 1067285 w 1417329"/>
                <a:gd name="connsiteY25" fmla="*/ 227912 h 265133"/>
                <a:gd name="connsiteX26" fmla="*/ 976798 w 1417329"/>
                <a:gd name="connsiteY26" fmla="*/ 246962 h 265133"/>
                <a:gd name="connsiteX27" fmla="*/ 929173 w 1417329"/>
                <a:gd name="connsiteY27" fmla="*/ 244581 h 265133"/>
                <a:gd name="connsiteX28" fmla="*/ 886310 w 1417329"/>
                <a:gd name="connsiteY28" fmla="*/ 249343 h 265133"/>
                <a:gd name="connsiteX29" fmla="*/ 805348 w 1417329"/>
                <a:gd name="connsiteY29" fmla="*/ 263631 h 265133"/>
                <a:gd name="connsiteX30" fmla="*/ 724385 w 1417329"/>
                <a:gd name="connsiteY30" fmla="*/ 263631 h 265133"/>
                <a:gd name="connsiteX31" fmla="*/ 648185 w 1417329"/>
                <a:gd name="connsiteY31" fmla="*/ 254106 h 265133"/>
                <a:gd name="connsiteX32" fmla="*/ 588654 w 1417329"/>
                <a:gd name="connsiteY32" fmla="*/ 244581 h 265133"/>
                <a:gd name="connsiteX33" fmla="*/ 493404 w 1417329"/>
                <a:gd name="connsiteY33" fmla="*/ 235056 h 265133"/>
                <a:gd name="connsiteX34" fmla="*/ 402917 w 1417329"/>
                <a:gd name="connsiteY34" fmla="*/ 213625 h 265133"/>
                <a:gd name="connsiteX35" fmla="*/ 336242 w 1417329"/>
                <a:gd name="connsiteY35" fmla="*/ 182668 h 265133"/>
                <a:gd name="connsiteX36" fmla="*/ 300523 w 1417329"/>
                <a:gd name="connsiteY36" fmla="*/ 168381 h 265133"/>
                <a:gd name="connsiteX37" fmla="*/ 214798 w 1417329"/>
                <a:gd name="connsiteY37" fmla="*/ 170762 h 265133"/>
                <a:gd name="connsiteX38" fmla="*/ 145742 w 1417329"/>
                <a:gd name="connsiteY38" fmla="*/ 146950 h 265133"/>
                <a:gd name="connsiteX39" fmla="*/ 90973 w 1417329"/>
                <a:gd name="connsiteY39" fmla="*/ 85037 h 265133"/>
                <a:gd name="connsiteX40" fmla="*/ 60017 w 1417329"/>
                <a:gd name="connsiteY40" fmla="*/ 39793 h 265133"/>
                <a:gd name="connsiteX41" fmla="*/ 486 w 1417329"/>
                <a:gd name="connsiteY41" fmla="*/ 1694 h 265133"/>
                <a:gd name="connsiteX0" fmla="*/ 29245 w 1446088"/>
                <a:gd name="connsiteY0" fmla="*/ 2196 h 265635"/>
                <a:gd name="connsiteX1" fmla="*/ 124494 w 1446088"/>
                <a:gd name="connsiteY1" fmla="*/ 11720 h 265635"/>
                <a:gd name="connsiteX2" fmla="*/ 153069 w 1446088"/>
                <a:gd name="connsiteY2" fmla="*/ 52202 h 265635"/>
                <a:gd name="connsiteX3" fmla="*/ 184026 w 1446088"/>
                <a:gd name="connsiteY3" fmla="*/ 97445 h 265635"/>
                <a:gd name="connsiteX4" fmla="*/ 245938 w 1446088"/>
                <a:gd name="connsiteY4" fmla="*/ 128402 h 265635"/>
                <a:gd name="connsiteX5" fmla="*/ 324519 w 1446088"/>
                <a:gd name="connsiteY5" fmla="*/ 128402 h 265635"/>
                <a:gd name="connsiteX6" fmla="*/ 393576 w 1446088"/>
                <a:gd name="connsiteY6" fmla="*/ 156977 h 265635"/>
                <a:gd name="connsiteX7" fmla="*/ 498351 w 1446088"/>
                <a:gd name="connsiteY7" fmla="*/ 197458 h 265635"/>
                <a:gd name="connsiteX8" fmla="*/ 607888 w 1446088"/>
                <a:gd name="connsiteY8" fmla="*/ 216508 h 265635"/>
                <a:gd name="connsiteX9" fmla="*/ 698376 w 1446088"/>
                <a:gd name="connsiteY9" fmla="*/ 216508 h 265635"/>
                <a:gd name="connsiteX10" fmla="*/ 824582 w 1446088"/>
                <a:gd name="connsiteY10" fmla="*/ 228414 h 265635"/>
                <a:gd name="connsiteX11" fmla="*/ 931738 w 1446088"/>
                <a:gd name="connsiteY11" fmla="*/ 214127 h 265635"/>
                <a:gd name="connsiteX12" fmla="*/ 986507 w 1446088"/>
                <a:gd name="connsiteY12" fmla="*/ 197458 h 265635"/>
                <a:gd name="connsiteX13" fmla="*/ 1086519 w 1446088"/>
                <a:gd name="connsiteY13" fmla="*/ 185552 h 265635"/>
                <a:gd name="connsiteX14" fmla="*/ 1241301 w 1446088"/>
                <a:gd name="connsiteY14" fmla="*/ 116495 h 265635"/>
                <a:gd name="connsiteX15" fmla="*/ 1312738 w 1446088"/>
                <a:gd name="connsiteY15" fmla="*/ 73633 h 265635"/>
                <a:gd name="connsiteX16" fmla="*/ 1386557 w 1446088"/>
                <a:gd name="connsiteY16" fmla="*/ 64108 h 265635"/>
                <a:gd name="connsiteX17" fmla="*/ 1431801 w 1446088"/>
                <a:gd name="connsiteY17" fmla="*/ 97445 h 265635"/>
                <a:gd name="connsiteX18" fmla="*/ 1446088 w 1446088"/>
                <a:gd name="connsiteY18" fmla="*/ 149833 h 265635"/>
                <a:gd name="connsiteX19" fmla="*/ 1431801 w 1446088"/>
                <a:gd name="connsiteY19" fmla="*/ 154595 h 265635"/>
                <a:gd name="connsiteX20" fmla="*/ 1412751 w 1446088"/>
                <a:gd name="connsiteY20" fmla="*/ 135545 h 265635"/>
                <a:gd name="connsiteX21" fmla="*/ 1379413 w 1446088"/>
                <a:gd name="connsiteY21" fmla="*/ 114114 h 265635"/>
                <a:gd name="connsiteX22" fmla="*/ 1338932 w 1446088"/>
                <a:gd name="connsiteY22" fmla="*/ 109352 h 265635"/>
                <a:gd name="connsiteX23" fmla="*/ 1286544 w 1446088"/>
                <a:gd name="connsiteY23" fmla="*/ 137927 h 265635"/>
                <a:gd name="connsiteX24" fmla="*/ 1188913 w 1446088"/>
                <a:gd name="connsiteY24" fmla="*/ 190314 h 265635"/>
                <a:gd name="connsiteX25" fmla="*/ 1096044 w 1446088"/>
                <a:gd name="connsiteY25" fmla="*/ 228414 h 265635"/>
                <a:gd name="connsiteX26" fmla="*/ 1005557 w 1446088"/>
                <a:gd name="connsiteY26" fmla="*/ 247464 h 265635"/>
                <a:gd name="connsiteX27" fmla="*/ 957932 w 1446088"/>
                <a:gd name="connsiteY27" fmla="*/ 245083 h 265635"/>
                <a:gd name="connsiteX28" fmla="*/ 915069 w 1446088"/>
                <a:gd name="connsiteY28" fmla="*/ 249845 h 265635"/>
                <a:gd name="connsiteX29" fmla="*/ 834107 w 1446088"/>
                <a:gd name="connsiteY29" fmla="*/ 264133 h 265635"/>
                <a:gd name="connsiteX30" fmla="*/ 753144 w 1446088"/>
                <a:gd name="connsiteY30" fmla="*/ 264133 h 265635"/>
                <a:gd name="connsiteX31" fmla="*/ 676944 w 1446088"/>
                <a:gd name="connsiteY31" fmla="*/ 254608 h 265635"/>
                <a:gd name="connsiteX32" fmla="*/ 617413 w 1446088"/>
                <a:gd name="connsiteY32" fmla="*/ 245083 h 265635"/>
                <a:gd name="connsiteX33" fmla="*/ 522163 w 1446088"/>
                <a:gd name="connsiteY33" fmla="*/ 235558 h 265635"/>
                <a:gd name="connsiteX34" fmla="*/ 431676 w 1446088"/>
                <a:gd name="connsiteY34" fmla="*/ 214127 h 265635"/>
                <a:gd name="connsiteX35" fmla="*/ 365001 w 1446088"/>
                <a:gd name="connsiteY35" fmla="*/ 183170 h 265635"/>
                <a:gd name="connsiteX36" fmla="*/ 329282 w 1446088"/>
                <a:gd name="connsiteY36" fmla="*/ 168883 h 265635"/>
                <a:gd name="connsiteX37" fmla="*/ 243557 w 1446088"/>
                <a:gd name="connsiteY37" fmla="*/ 171264 h 265635"/>
                <a:gd name="connsiteX38" fmla="*/ 174501 w 1446088"/>
                <a:gd name="connsiteY38" fmla="*/ 147452 h 265635"/>
                <a:gd name="connsiteX39" fmla="*/ 119732 w 1446088"/>
                <a:gd name="connsiteY39" fmla="*/ 85539 h 265635"/>
                <a:gd name="connsiteX40" fmla="*/ 5432 w 1446088"/>
                <a:gd name="connsiteY40" fmla="*/ 47439 h 265635"/>
                <a:gd name="connsiteX41" fmla="*/ 29245 w 1446088"/>
                <a:gd name="connsiteY41" fmla="*/ 2196 h 265635"/>
                <a:gd name="connsiteX0" fmla="*/ 25833 w 1442676"/>
                <a:gd name="connsiteY0" fmla="*/ 2196 h 265635"/>
                <a:gd name="connsiteX1" fmla="*/ 121082 w 1442676"/>
                <a:gd name="connsiteY1" fmla="*/ 11720 h 265635"/>
                <a:gd name="connsiteX2" fmla="*/ 149657 w 1442676"/>
                <a:gd name="connsiteY2" fmla="*/ 52202 h 265635"/>
                <a:gd name="connsiteX3" fmla="*/ 180614 w 1442676"/>
                <a:gd name="connsiteY3" fmla="*/ 97445 h 265635"/>
                <a:gd name="connsiteX4" fmla="*/ 242526 w 1442676"/>
                <a:gd name="connsiteY4" fmla="*/ 128402 h 265635"/>
                <a:gd name="connsiteX5" fmla="*/ 321107 w 1442676"/>
                <a:gd name="connsiteY5" fmla="*/ 128402 h 265635"/>
                <a:gd name="connsiteX6" fmla="*/ 390164 w 1442676"/>
                <a:gd name="connsiteY6" fmla="*/ 156977 h 265635"/>
                <a:gd name="connsiteX7" fmla="*/ 494939 w 1442676"/>
                <a:gd name="connsiteY7" fmla="*/ 197458 h 265635"/>
                <a:gd name="connsiteX8" fmla="*/ 604476 w 1442676"/>
                <a:gd name="connsiteY8" fmla="*/ 216508 h 265635"/>
                <a:gd name="connsiteX9" fmla="*/ 694964 w 1442676"/>
                <a:gd name="connsiteY9" fmla="*/ 216508 h 265635"/>
                <a:gd name="connsiteX10" fmla="*/ 821170 w 1442676"/>
                <a:gd name="connsiteY10" fmla="*/ 228414 h 265635"/>
                <a:gd name="connsiteX11" fmla="*/ 928326 w 1442676"/>
                <a:gd name="connsiteY11" fmla="*/ 214127 h 265635"/>
                <a:gd name="connsiteX12" fmla="*/ 983095 w 1442676"/>
                <a:gd name="connsiteY12" fmla="*/ 197458 h 265635"/>
                <a:gd name="connsiteX13" fmla="*/ 1083107 w 1442676"/>
                <a:gd name="connsiteY13" fmla="*/ 185552 h 265635"/>
                <a:gd name="connsiteX14" fmla="*/ 1237889 w 1442676"/>
                <a:gd name="connsiteY14" fmla="*/ 116495 h 265635"/>
                <a:gd name="connsiteX15" fmla="*/ 1309326 w 1442676"/>
                <a:gd name="connsiteY15" fmla="*/ 73633 h 265635"/>
                <a:gd name="connsiteX16" fmla="*/ 1383145 w 1442676"/>
                <a:gd name="connsiteY16" fmla="*/ 64108 h 265635"/>
                <a:gd name="connsiteX17" fmla="*/ 1428389 w 1442676"/>
                <a:gd name="connsiteY17" fmla="*/ 97445 h 265635"/>
                <a:gd name="connsiteX18" fmla="*/ 1442676 w 1442676"/>
                <a:gd name="connsiteY18" fmla="*/ 149833 h 265635"/>
                <a:gd name="connsiteX19" fmla="*/ 1428389 w 1442676"/>
                <a:gd name="connsiteY19" fmla="*/ 154595 h 265635"/>
                <a:gd name="connsiteX20" fmla="*/ 1409339 w 1442676"/>
                <a:gd name="connsiteY20" fmla="*/ 135545 h 265635"/>
                <a:gd name="connsiteX21" fmla="*/ 1376001 w 1442676"/>
                <a:gd name="connsiteY21" fmla="*/ 114114 h 265635"/>
                <a:gd name="connsiteX22" fmla="*/ 1335520 w 1442676"/>
                <a:gd name="connsiteY22" fmla="*/ 109352 h 265635"/>
                <a:gd name="connsiteX23" fmla="*/ 1283132 w 1442676"/>
                <a:gd name="connsiteY23" fmla="*/ 137927 h 265635"/>
                <a:gd name="connsiteX24" fmla="*/ 1185501 w 1442676"/>
                <a:gd name="connsiteY24" fmla="*/ 190314 h 265635"/>
                <a:gd name="connsiteX25" fmla="*/ 1092632 w 1442676"/>
                <a:gd name="connsiteY25" fmla="*/ 228414 h 265635"/>
                <a:gd name="connsiteX26" fmla="*/ 1002145 w 1442676"/>
                <a:gd name="connsiteY26" fmla="*/ 247464 h 265635"/>
                <a:gd name="connsiteX27" fmla="*/ 954520 w 1442676"/>
                <a:gd name="connsiteY27" fmla="*/ 245083 h 265635"/>
                <a:gd name="connsiteX28" fmla="*/ 911657 w 1442676"/>
                <a:gd name="connsiteY28" fmla="*/ 249845 h 265635"/>
                <a:gd name="connsiteX29" fmla="*/ 830695 w 1442676"/>
                <a:gd name="connsiteY29" fmla="*/ 264133 h 265635"/>
                <a:gd name="connsiteX30" fmla="*/ 749732 w 1442676"/>
                <a:gd name="connsiteY30" fmla="*/ 264133 h 265635"/>
                <a:gd name="connsiteX31" fmla="*/ 673532 w 1442676"/>
                <a:gd name="connsiteY31" fmla="*/ 254608 h 265635"/>
                <a:gd name="connsiteX32" fmla="*/ 614001 w 1442676"/>
                <a:gd name="connsiteY32" fmla="*/ 245083 h 265635"/>
                <a:gd name="connsiteX33" fmla="*/ 518751 w 1442676"/>
                <a:gd name="connsiteY33" fmla="*/ 235558 h 265635"/>
                <a:gd name="connsiteX34" fmla="*/ 428264 w 1442676"/>
                <a:gd name="connsiteY34" fmla="*/ 214127 h 265635"/>
                <a:gd name="connsiteX35" fmla="*/ 361589 w 1442676"/>
                <a:gd name="connsiteY35" fmla="*/ 183170 h 265635"/>
                <a:gd name="connsiteX36" fmla="*/ 325870 w 1442676"/>
                <a:gd name="connsiteY36" fmla="*/ 168883 h 265635"/>
                <a:gd name="connsiteX37" fmla="*/ 240145 w 1442676"/>
                <a:gd name="connsiteY37" fmla="*/ 171264 h 265635"/>
                <a:gd name="connsiteX38" fmla="*/ 171089 w 1442676"/>
                <a:gd name="connsiteY38" fmla="*/ 147452 h 265635"/>
                <a:gd name="connsiteX39" fmla="*/ 116320 w 1442676"/>
                <a:gd name="connsiteY39" fmla="*/ 85539 h 265635"/>
                <a:gd name="connsiteX40" fmla="*/ 66315 w 1442676"/>
                <a:gd name="connsiteY40" fmla="*/ 40295 h 265635"/>
                <a:gd name="connsiteX41" fmla="*/ 2020 w 1442676"/>
                <a:gd name="connsiteY41" fmla="*/ 47439 h 265635"/>
                <a:gd name="connsiteX42" fmla="*/ 25833 w 1442676"/>
                <a:gd name="connsiteY42" fmla="*/ 2196 h 265635"/>
                <a:gd name="connsiteX0" fmla="*/ 25088 w 1441931"/>
                <a:gd name="connsiteY0" fmla="*/ 2196 h 265635"/>
                <a:gd name="connsiteX1" fmla="*/ 120337 w 1441931"/>
                <a:gd name="connsiteY1" fmla="*/ 11720 h 265635"/>
                <a:gd name="connsiteX2" fmla="*/ 148912 w 1441931"/>
                <a:gd name="connsiteY2" fmla="*/ 52202 h 265635"/>
                <a:gd name="connsiteX3" fmla="*/ 179869 w 1441931"/>
                <a:gd name="connsiteY3" fmla="*/ 97445 h 265635"/>
                <a:gd name="connsiteX4" fmla="*/ 241781 w 1441931"/>
                <a:gd name="connsiteY4" fmla="*/ 128402 h 265635"/>
                <a:gd name="connsiteX5" fmla="*/ 320362 w 1441931"/>
                <a:gd name="connsiteY5" fmla="*/ 128402 h 265635"/>
                <a:gd name="connsiteX6" fmla="*/ 389419 w 1441931"/>
                <a:gd name="connsiteY6" fmla="*/ 156977 h 265635"/>
                <a:gd name="connsiteX7" fmla="*/ 494194 w 1441931"/>
                <a:gd name="connsiteY7" fmla="*/ 197458 h 265635"/>
                <a:gd name="connsiteX8" fmla="*/ 603731 w 1441931"/>
                <a:gd name="connsiteY8" fmla="*/ 216508 h 265635"/>
                <a:gd name="connsiteX9" fmla="*/ 694219 w 1441931"/>
                <a:gd name="connsiteY9" fmla="*/ 216508 h 265635"/>
                <a:gd name="connsiteX10" fmla="*/ 820425 w 1441931"/>
                <a:gd name="connsiteY10" fmla="*/ 228414 h 265635"/>
                <a:gd name="connsiteX11" fmla="*/ 927581 w 1441931"/>
                <a:gd name="connsiteY11" fmla="*/ 214127 h 265635"/>
                <a:gd name="connsiteX12" fmla="*/ 982350 w 1441931"/>
                <a:gd name="connsiteY12" fmla="*/ 197458 h 265635"/>
                <a:gd name="connsiteX13" fmla="*/ 1082362 w 1441931"/>
                <a:gd name="connsiteY13" fmla="*/ 185552 h 265635"/>
                <a:gd name="connsiteX14" fmla="*/ 1237144 w 1441931"/>
                <a:gd name="connsiteY14" fmla="*/ 116495 h 265635"/>
                <a:gd name="connsiteX15" fmla="*/ 1308581 w 1441931"/>
                <a:gd name="connsiteY15" fmla="*/ 73633 h 265635"/>
                <a:gd name="connsiteX16" fmla="*/ 1382400 w 1441931"/>
                <a:gd name="connsiteY16" fmla="*/ 64108 h 265635"/>
                <a:gd name="connsiteX17" fmla="*/ 1427644 w 1441931"/>
                <a:gd name="connsiteY17" fmla="*/ 97445 h 265635"/>
                <a:gd name="connsiteX18" fmla="*/ 1441931 w 1441931"/>
                <a:gd name="connsiteY18" fmla="*/ 149833 h 265635"/>
                <a:gd name="connsiteX19" fmla="*/ 1427644 w 1441931"/>
                <a:gd name="connsiteY19" fmla="*/ 154595 h 265635"/>
                <a:gd name="connsiteX20" fmla="*/ 1408594 w 1441931"/>
                <a:gd name="connsiteY20" fmla="*/ 135545 h 265635"/>
                <a:gd name="connsiteX21" fmla="*/ 1375256 w 1441931"/>
                <a:gd name="connsiteY21" fmla="*/ 114114 h 265635"/>
                <a:gd name="connsiteX22" fmla="*/ 1334775 w 1441931"/>
                <a:gd name="connsiteY22" fmla="*/ 109352 h 265635"/>
                <a:gd name="connsiteX23" fmla="*/ 1282387 w 1441931"/>
                <a:gd name="connsiteY23" fmla="*/ 137927 h 265635"/>
                <a:gd name="connsiteX24" fmla="*/ 1184756 w 1441931"/>
                <a:gd name="connsiteY24" fmla="*/ 190314 h 265635"/>
                <a:gd name="connsiteX25" fmla="*/ 1091887 w 1441931"/>
                <a:gd name="connsiteY25" fmla="*/ 228414 h 265635"/>
                <a:gd name="connsiteX26" fmla="*/ 1001400 w 1441931"/>
                <a:gd name="connsiteY26" fmla="*/ 247464 h 265635"/>
                <a:gd name="connsiteX27" fmla="*/ 953775 w 1441931"/>
                <a:gd name="connsiteY27" fmla="*/ 245083 h 265635"/>
                <a:gd name="connsiteX28" fmla="*/ 910912 w 1441931"/>
                <a:gd name="connsiteY28" fmla="*/ 249845 h 265635"/>
                <a:gd name="connsiteX29" fmla="*/ 829950 w 1441931"/>
                <a:gd name="connsiteY29" fmla="*/ 264133 h 265635"/>
                <a:gd name="connsiteX30" fmla="*/ 748987 w 1441931"/>
                <a:gd name="connsiteY30" fmla="*/ 264133 h 265635"/>
                <a:gd name="connsiteX31" fmla="*/ 672787 w 1441931"/>
                <a:gd name="connsiteY31" fmla="*/ 254608 h 265635"/>
                <a:gd name="connsiteX32" fmla="*/ 613256 w 1441931"/>
                <a:gd name="connsiteY32" fmla="*/ 245083 h 265635"/>
                <a:gd name="connsiteX33" fmla="*/ 518006 w 1441931"/>
                <a:gd name="connsiteY33" fmla="*/ 235558 h 265635"/>
                <a:gd name="connsiteX34" fmla="*/ 427519 w 1441931"/>
                <a:gd name="connsiteY34" fmla="*/ 214127 h 265635"/>
                <a:gd name="connsiteX35" fmla="*/ 360844 w 1441931"/>
                <a:gd name="connsiteY35" fmla="*/ 183170 h 265635"/>
                <a:gd name="connsiteX36" fmla="*/ 325125 w 1441931"/>
                <a:gd name="connsiteY36" fmla="*/ 168883 h 265635"/>
                <a:gd name="connsiteX37" fmla="*/ 239400 w 1441931"/>
                <a:gd name="connsiteY37" fmla="*/ 171264 h 265635"/>
                <a:gd name="connsiteX38" fmla="*/ 170344 w 1441931"/>
                <a:gd name="connsiteY38" fmla="*/ 147452 h 265635"/>
                <a:gd name="connsiteX39" fmla="*/ 115575 w 1441931"/>
                <a:gd name="connsiteY39" fmla="*/ 85539 h 265635"/>
                <a:gd name="connsiteX40" fmla="*/ 53664 w 1441931"/>
                <a:gd name="connsiteY40" fmla="*/ 37914 h 265635"/>
                <a:gd name="connsiteX41" fmla="*/ 1275 w 1441931"/>
                <a:gd name="connsiteY41" fmla="*/ 47439 h 265635"/>
                <a:gd name="connsiteX42" fmla="*/ 25088 w 1441931"/>
                <a:gd name="connsiteY42" fmla="*/ 2196 h 265635"/>
                <a:gd name="connsiteX0" fmla="*/ 25088 w 1441931"/>
                <a:gd name="connsiteY0" fmla="*/ 2196 h 265635"/>
                <a:gd name="connsiteX1" fmla="*/ 120337 w 1441931"/>
                <a:gd name="connsiteY1" fmla="*/ 11720 h 265635"/>
                <a:gd name="connsiteX2" fmla="*/ 148912 w 1441931"/>
                <a:gd name="connsiteY2" fmla="*/ 52202 h 265635"/>
                <a:gd name="connsiteX3" fmla="*/ 179869 w 1441931"/>
                <a:gd name="connsiteY3" fmla="*/ 97445 h 265635"/>
                <a:gd name="connsiteX4" fmla="*/ 241781 w 1441931"/>
                <a:gd name="connsiteY4" fmla="*/ 128402 h 265635"/>
                <a:gd name="connsiteX5" fmla="*/ 320362 w 1441931"/>
                <a:gd name="connsiteY5" fmla="*/ 128402 h 265635"/>
                <a:gd name="connsiteX6" fmla="*/ 389419 w 1441931"/>
                <a:gd name="connsiteY6" fmla="*/ 156977 h 265635"/>
                <a:gd name="connsiteX7" fmla="*/ 494194 w 1441931"/>
                <a:gd name="connsiteY7" fmla="*/ 197458 h 265635"/>
                <a:gd name="connsiteX8" fmla="*/ 603731 w 1441931"/>
                <a:gd name="connsiteY8" fmla="*/ 216508 h 265635"/>
                <a:gd name="connsiteX9" fmla="*/ 694219 w 1441931"/>
                <a:gd name="connsiteY9" fmla="*/ 216508 h 265635"/>
                <a:gd name="connsiteX10" fmla="*/ 820425 w 1441931"/>
                <a:gd name="connsiteY10" fmla="*/ 228414 h 265635"/>
                <a:gd name="connsiteX11" fmla="*/ 927581 w 1441931"/>
                <a:gd name="connsiteY11" fmla="*/ 214127 h 265635"/>
                <a:gd name="connsiteX12" fmla="*/ 982350 w 1441931"/>
                <a:gd name="connsiteY12" fmla="*/ 197458 h 265635"/>
                <a:gd name="connsiteX13" fmla="*/ 1082362 w 1441931"/>
                <a:gd name="connsiteY13" fmla="*/ 185552 h 265635"/>
                <a:gd name="connsiteX14" fmla="*/ 1237144 w 1441931"/>
                <a:gd name="connsiteY14" fmla="*/ 116495 h 265635"/>
                <a:gd name="connsiteX15" fmla="*/ 1308581 w 1441931"/>
                <a:gd name="connsiteY15" fmla="*/ 73633 h 265635"/>
                <a:gd name="connsiteX16" fmla="*/ 1382400 w 1441931"/>
                <a:gd name="connsiteY16" fmla="*/ 64108 h 265635"/>
                <a:gd name="connsiteX17" fmla="*/ 1427644 w 1441931"/>
                <a:gd name="connsiteY17" fmla="*/ 97445 h 265635"/>
                <a:gd name="connsiteX18" fmla="*/ 1441931 w 1441931"/>
                <a:gd name="connsiteY18" fmla="*/ 149833 h 265635"/>
                <a:gd name="connsiteX19" fmla="*/ 1427644 w 1441931"/>
                <a:gd name="connsiteY19" fmla="*/ 154595 h 265635"/>
                <a:gd name="connsiteX20" fmla="*/ 1408594 w 1441931"/>
                <a:gd name="connsiteY20" fmla="*/ 135545 h 265635"/>
                <a:gd name="connsiteX21" fmla="*/ 1375256 w 1441931"/>
                <a:gd name="connsiteY21" fmla="*/ 114114 h 265635"/>
                <a:gd name="connsiteX22" fmla="*/ 1334775 w 1441931"/>
                <a:gd name="connsiteY22" fmla="*/ 109352 h 265635"/>
                <a:gd name="connsiteX23" fmla="*/ 1282387 w 1441931"/>
                <a:gd name="connsiteY23" fmla="*/ 137927 h 265635"/>
                <a:gd name="connsiteX24" fmla="*/ 1184756 w 1441931"/>
                <a:gd name="connsiteY24" fmla="*/ 190314 h 265635"/>
                <a:gd name="connsiteX25" fmla="*/ 1091887 w 1441931"/>
                <a:gd name="connsiteY25" fmla="*/ 228414 h 265635"/>
                <a:gd name="connsiteX26" fmla="*/ 1001400 w 1441931"/>
                <a:gd name="connsiteY26" fmla="*/ 247464 h 265635"/>
                <a:gd name="connsiteX27" fmla="*/ 953775 w 1441931"/>
                <a:gd name="connsiteY27" fmla="*/ 245083 h 265635"/>
                <a:gd name="connsiteX28" fmla="*/ 910912 w 1441931"/>
                <a:gd name="connsiteY28" fmla="*/ 249845 h 265635"/>
                <a:gd name="connsiteX29" fmla="*/ 829950 w 1441931"/>
                <a:gd name="connsiteY29" fmla="*/ 264133 h 265635"/>
                <a:gd name="connsiteX30" fmla="*/ 748987 w 1441931"/>
                <a:gd name="connsiteY30" fmla="*/ 264133 h 265635"/>
                <a:gd name="connsiteX31" fmla="*/ 672787 w 1441931"/>
                <a:gd name="connsiteY31" fmla="*/ 254608 h 265635"/>
                <a:gd name="connsiteX32" fmla="*/ 613256 w 1441931"/>
                <a:gd name="connsiteY32" fmla="*/ 245083 h 265635"/>
                <a:gd name="connsiteX33" fmla="*/ 518006 w 1441931"/>
                <a:gd name="connsiteY33" fmla="*/ 235558 h 265635"/>
                <a:gd name="connsiteX34" fmla="*/ 427519 w 1441931"/>
                <a:gd name="connsiteY34" fmla="*/ 214127 h 265635"/>
                <a:gd name="connsiteX35" fmla="*/ 360844 w 1441931"/>
                <a:gd name="connsiteY35" fmla="*/ 183170 h 265635"/>
                <a:gd name="connsiteX36" fmla="*/ 325125 w 1441931"/>
                <a:gd name="connsiteY36" fmla="*/ 168883 h 265635"/>
                <a:gd name="connsiteX37" fmla="*/ 239400 w 1441931"/>
                <a:gd name="connsiteY37" fmla="*/ 171264 h 265635"/>
                <a:gd name="connsiteX38" fmla="*/ 170344 w 1441931"/>
                <a:gd name="connsiteY38" fmla="*/ 147452 h 265635"/>
                <a:gd name="connsiteX39" fmla="*/ 115575 w 1441931"/>
                <a:gd name="connsiteY39" fmla="*/ 85539 h 265635"/>
                <a:gd name="connsiteX40" fmla="*/ 94145 w 1441931"/>
                <a:gd name="connsiteY40" fmla="*/ 59345 h 265635"/>
                <a:gd name="connsiteX41" fmla="*/ 53664 w 1441931"/>
                <a:gd name="connsiteY41" fmla="*/ 37914 h 265635"/>
                <a:gd name="connsiteX42" fmla="*/ 1275 w 1441931"/>
                <a:gd name="connsiteY42" fmla="*/ 47439 h 265635"/>
                <a:gd name="connsiteX43" fmla="*/ 25088 w 1441931"/>
                <a:gd name="connsiteY43" fmla="*/ 2196 h 265635"/>
                <a:gd name="connsiteX0" fmla="*/ 24679 w 1441522"/>
                <a:gd name="connsiteY0" fmla="*/ 7950 h 271389"/>
                <a:gd name="connsiteX1" fmla="*/ 77067 w 1441522"/>
                <a:gd name="connsiteY1" fmla="*/ 806 h 271389"/>
                <a:gd name="connsiteX2" fmla="*/ 119928 w 1441522"/>
                <a:gd name="connsiteY2" fmla="*/ 17474 h 271389"/>
                <a:gd name="connsiteX3" fmla="*/ 148503 w 1441522"/>
                <a:gd name="connsiteY3" fmla="*/ 57956 h 271389"/>
                <a:gd name="connsiteX4" fmla="*/ 179460 w 1441522"/>
                <a:gd name="connsiteY4" fmla="*/ 103199 h 271389"/>
                <a:gd name="connsiteX5" fmla="*/ 241372 w 1441522"/>
                <a:gd name="connsiteY5" fmla="*/ 134156 h 271389"/>
                <a:gd name="connsiteX6" fmla="*/ 319953 w 1441522"/>
                <a:gd name="connsiteY6" fmla="*/ 134156 h 271389"/>
                <a:gd name="connsiteX7" fmla="*/ 389010 w 1441522"/>
                <a:gd name="connsiteY7" fmla="*/ 162731 h 271389"/>
                <a:gd name="connsiteX8" fmla="*/ 493785 w 1441522"/>
                <a:gd name="connsiteY8" fmla="*/ 203212 h 271389"/>
                <a:gd name="connsiteX9" fmla="*/ 603322 w 1441522"/>
                <a:gd name="connsiteY9" fmla="*/ 222262 h 271389"/>
                <a:gd name="connsiteX10" fmla="*/ 693810 w 1441522"/>
                <a:gd name="connsiteY10" fmla="*/ 222262 h 271389"/>
                <a:gd name="connsiteX11" fmla="*/ 820016 w 1441522"/>
                <a:gd name="connsiteY11" fmla="*/ 234168 h 271389"/>
                <a:gd name="connsiteX12" fmla="*/ 927172 w 1441522"/>
                <a:gd name="connsiteY12" fmla="*/ 219881 h 271389"/>
                <a:gd name="connsiteX13" fmla="*/ 981941 w 1441522"/>
                <a:gd name="connsiteY13" fmla="*/ 203212 h 271389"/>
                <a:gd name="connsiteX14" fmla="*/ 1081953 w 1441522"/>
                <a:gd name="connsiteY14" fmla="*/ 191306 h 271389"/>
                <a:gd name="connsiteX15" fmla="*/ 1236735 w 1441522"/>
                <a:gd name="connsiteY15" fmla="*/ 122249 h 271389"/>
                <a:gd name="connsiteX16" fmla="*/ 1308172 w 1441522"/>
                <a:gd name="connsiteY16" fmla="*/ 79387 h 271389"/>
                <a:gd name="connsiteX17" fmla="*/ 1381991 w 1441522"/>
                <a:gd name="connsiteY17" fmla="*/ 69862 h 271389"/>
                <a:gd name="connsiteX18" fmla="*/ 1427235 w 1441522"/>
                <a:gd name="connsiteY18" fmla="*/ 103199 h 271389"/>
                <a:gd name="connsiteX19" fmla="*/ 1441522 w 1441522"/>
                <a:gd name="connsiteY19" fmla="*/ 155587 h 271389"/>
                <a:gd name="connsiteX20" fmla="*/ 1427235 w 1441522"/>
                <a:gd name="connsiteY20" fmla="*/ 160349 h 271389"/>
                <a:gd name="connsiteX21" fmla="*/ 1408185 w 1441522"/>
                <a:gd name="connsiteY21" fmla="*/ 141299 h 271389"/>
                <a:gd name="connsiteX22" fmla="*/ 1374847 w 1441522"/>
                <a:gd name="connsiteY22" fmla="*/ 119868 h 271389"/>
                <a:gd name="connsiteX23" fmla="*/ 1334366 w 1441522"/>
                <a:gd name="connsiteY23" fmla="*/ 115106 h 271389"/>
                <a:gd name="connsiteX24" fmla="*/ 1281978 w 1441522"/>
                <a:gd name="connsiteY24" fmla="*/ 143681 h 271389"/>
                <a:gd name="connsiteX25" fmla="*/ 1184347 w 1441522"/>
                <a:gd name="connsiteY25" fmla="*/ 196068 h 271389"/>
                <a:gd name="connsiteX26" fmla="*/ 1091478 w 1441522"/>
                <a:gd name="connsiteY26" fmla="*/ 234168 h 271389"/>
                <a:gd name="connsiteX27" fmla="*/ 1000991 w 1441522"/>
                <a:gd name="connsiteY27" fmla="*/ 253218 h 271389"/>
                <a:gd name="connsiteX28" fmla="*/ 953366 w 1441522"/>
                <a:gd name="connsiteY28" fmla="*/ 250837 h 271389"/>
                <a:gd name="connsiteX29" fmla="*/ 910503 w 1441522"/>
                <a:gd name="connsiteY29" fmla="*/ 255599 h 271389"/>
                <a:gd name="connsiteX30" fmla="*/ 829541 w 1441522"/>
                <a:gd name="connsiteY30" fmla="*/ 269887 h 271389"/>
                <a:gd name="connsiteX31" fmla="*/ 748578 w 1441522"/>
                <a:gd name="connsiteY31" fmla="*/ 269887 h 271389"/>
                <a:gd name="connsiteX32" fmla="*/ 672378 w 1441522"/>
                <a:gd name="connsiteY32" fmla="*/ 260362 h 271389"/>
                <a:gd name="connsiteX33" fmla="*/ 612847 w 1441522"/>
                <a:gd name="connsiteY33" fmla="*/ 250837 h 271389"/>
                <a:gd name="connsiteX34" fmla="*/ 517597 w 1441522"/>
                <a:gd name="connsiteY34" fmla="*/ 241312 h 271389"/>
                <a:gd name="connsiteX35" fmla="*/ 427110 w 1441522"/>
                <a:gd name="connsiteY35" fmla="*/ 219881 h 271389"/>
                <a:gd name="connsiteX36" fmla="*/ 360435 w 1441522"/>
                <a:gd name="connsiteY36" fmla="*/ 188924 h 271389"/>
                <a:gd name="connsiteX37" fmla="*/ 324716 w 1441522"/>
                <a:gd name="connsiteY37" fmla="*/ 174637 h 271389"/>
                <a:gd name="connsiteX38" fmla="*/ 238991 w 1441522"/>
                <a:gd name="connsiteY38" fmla="*/ 177018 h 271389"/>
                <a:gd name="connsiteX39" fmla="*/ 169935 w 1441522"/>
                <a:gd name="connsiteY39" fmla="*/ 153206 h 271389"/>
                <a:gd name="connsiteX40" fmla="*/ 115166 w 1441522"/>
                <a:gd name="connsiteY40" fmla="*/ 91293 h 271389"/>
                <a:gd name="connsiteX41" fmla="*/ 93736 w 1441522"/>
                <a:gd name="connsiteY41" fmla="*/ 65099 h 271389"/>
                <a:gd name="connsiteX42" fmla="*/ 53255 w 1441522"/>
                <a:gd name="connsiteY42" fmla="*/ 43668 h 271389"/>
                <a:gd name="connsiteX43" fmla="*/ 866 w 1441522"/>
                <a:gd name="connsiteY43" fmla="*/ 53193 h 271389"/>
                <a:gd name="connsiteX44" fmla="*/ 24679 w 1441522"/>
                <a:gd name="connsiteY44" fmla="*/ 7950 h 271389"/>
                <a:gd name="connsiteX0" fmla="*/ 24679 w 1441522"/>
                <a:gd name="connsiteY0" fmla="*/ 4787 h 268226"/>
                <a:gd name="connsiteX1" fmla="*/ 77067 w 1441522"/>
                <a:gd name="connsiteY1" fmla="*/ 2405 h 268226"/>
                <a:gd name="connsiteX2" fmla="*/ 119928 w 1441522"/>
                <a:gd name="connsiteY2" fmla="*/ 14311 h 268226"/>
                <a:gd name="connsiteX3" fmla="*/ 148503 w 1441522"/>
                <a:gd name="connsiteY3" fmla="*/ 54793 h 268226"/>
                <a:gd name="connsiteX4" fmla="*/ 179460 w 1441522"/>
                <a:gd name="connsiteY4" fmla="*/ 100036 h 268226"/>
                <a:gd name="connsiteX5" fmla="*/ 241372 w 1441522"/>
                <a:gd name="connsiteY5" fmla="*/ 130993 h 268226"/>
                <a:gd name="connsiteX6" fmla="*/ 319953 w 1441522"/>
                <a:gd name="connsiteY6" fmla="*/ 130993 h 268226"/>
                <a:gd name="connsiteX7" fmla="*/ 389010 w 1441522"/>
                <a:gd name="connsiteY7" fmla="*/ 159568 h 268226"/>
                <a:gd name="connsiteX8" fmla="*/ 493785 w 1441522"/>
                <a:gd name="connsiteY8" fmla="*/ 200049 h 268226"/>
                <a:gd name="connsiteX9" fmla="*/ 603322 w 1441522"/>
                <a:gd name="connsiteY9" fmla="*/ 219099 h 268226"/>
                <a:gd name="connsiteX10" fmla="*/ 693810 w 1441522"/>
                <a:gd name="connsiteY10" fmla="*/ 219099 h 268226"/>
                <a:gd name="connsiteX11" fmla="*/ 820016 w 1441522"/>
                <a:gd name="connsiteY11" fmla="*/ 231005 h 268226"/>
                <a:gd name="connsiteX12" fmla="*/ 927172 w 1441522"/>
                <a:gd name="connsiteY12" fmla="*/ 216718 h 268226"/>
                <a:gd name="connsiteX13" fmla="*/ 981941 w 1441522"/>
                <a:gd name="connsiteY13" fmla="*/ 200049 h 268226"/>
                <a:gd name="connsiteX14" fmla="*/ 1081953 w 1441522"/>
                <a:gd name="connsiteY14" fmla="*/ 188143 h 268226"/>
                <a:gd name="connsiteX15" fmla="*/ 1236735 w 1441522"/>
                <a:gd name="connsiteY15" fmla="*/ 119086 h 268226"/>
                <a:gd name="connsiteX16" fmla="*/ 1308172 w 1441522"/>
                <a:gd name="connsiteY16" fmla="*/ 76224 h 268226"/>
                <a:gd name="connsiteX17" fmla="*/ 1381991 w 1441522"/>
                <a:gd name="connsiteY17" fmla="*/ 66699 h 268226"/>
                <a:gd name="connsiteX18" fmla="*/ 1427235 w 1441522"/>
                <a:gd name="connsiteY18" fmla="*/ 100036 h 268226"/>
                <a:gd name="connsiteX19" fmla="*/ 1441522 w 1441522"/>
                <a:gd name="connsiteY19" fmla="*/ 152424 h 268226"/>
                <a:gd name="connsiteX20" fmla="*/ 1427235 w 1441522"/>
                <a:gd name="connsiteY20" fmla="*/ 157186 h 268226"/>
                <a:gd name="connsiteX21" fmla="*/ 1408185 w 1441522"/>
                <a:gd name="connsiteY21" fmla="*/ 138136 h 268226"/>
                <a:gd name="connsiteX22" fmla="*/ 1374847 w 1441522"/>
                <a:gd name="connsiteY22" fmla="*/ 116705 h 268226"/>
                <a:gd name="connsiteX23" fmla="*/ 1334366 w 1441522"/>
                <a:gd name="connsiteY23" fmla="*/ 111943 h 268226"/>
                <a:gd name="connsiteX24" fmla="*/ 1281978 w 1441522"/>
                <a:gd name="connsiteY24" fmla="*/ 140518 h 268226"/>
                <a:gd name="connsiteX25" fmla="*/ 1184347 w 1441522"/>
                <a:gd name="connsiteY25" fmla="*/ 192905 h 268226"/>
                <a:gd name="connsiteX26" fmla="*/ 1091478 w 1441522"/>
                <a:gd name="connsiteY26" fmla="*/ 231005 h 268226"/>
                <a:gd name="connsiteX27" fmla="*/ 1000991 w 1441522"/>
                <a:gd name="connsiteY27" fmla="*/ 250055 h 268226"/>
                <a:gd name="connsiteX28" fmla="*/ 953366 w 1441522"/>
                <a:gd name="connsiteY28" fmla="*/ 247674 h 268226"/>
                <a:gd name="connsiteX29" fmla="*/ 910503 w 1441522"/>
                <a:gd name="connsiteY29" fmla="*/ 252436 h 268226"/>
                <a:gd name="connsiteX30" fmla="*/ 829541 w 1441522"/>
                <a:gd name="connsiteY30" fmla="*/ 266724 h 268226"/>
                <a:gd name="connsiteX31" fmla="*/ 748578 w 1441522"/>
                <a:gd name="connsiteY31" fmla="*/ 266724 h 268226"/>
                <a:gd name="connsiteX32" fmla="*/ 672378 w 1441522"/>
                <a:gd name="connsiteY32" fmla="*/ 257199 h 268226"/>
                <a:gd name="connsiteX33" fmla="*/ 612847 w 1441522"/>
                <a:gd name="connsiteY33" fmla="*/ 247674 h 268226"/>
                <a:gd name="connsiteX34" fmla="*/ 517597 w 1441522"/>
                <a:gd name="connsiteY34" fmla="*/ 238149 h 268226"/>
                <a:gd name="connsiteX35" fmla="*/ 427110 w 1441522"/>
                <a:gd name="connsiteY35" fmla="*/ 216718 h 268226"/>
                <a:gd name="connsiteX36" fmla="*/ 360435 w 1441522"/>
                <a:gd name="connsiteY36" fmla="*/ 185761 h 268226"/>
                <a:gd name="connsiteX37" fmla="*/ 324716 w 1441522"/>
                <a:gd name="connsiteY37" fmla="*/ 171474 h 268226"/>
                <a:gd name="connsiteX38" fmla="*/ 238991 w 1441522"/>
                <a:gd name="connsiteY38" fmla="*/ 173855 h 268226"/>
                <a:gd name="connsiteX39" fmla="*/ 169935 w 1441522"/>
                <a:gd name="connsiteY39" fmla="*/ 150043 h 268226"/>
                <a:gd name="connsiteX40" fmla="*/ 115166 w 1441522"/>
                <a:gd name="connsiteY40" fmla="*/ 88130 h 268226"/>
                <a:gd name="connsiteX41" fmla="*/ 93736 w 1441522"/>
                <a:gd name="connsiteY41" fmla="*/ 61936 h 268226"/>
                <a:gd name="connsiteX42" fmla="*/ 53255 w 1441522"/>
                <a:gd name="connsiteY42" fmla="*/ 40505 h 268226"/>
                <a:gd name="connsiteX43" fmla="*/ 866 w 1441522"/>
                <a:gd name="connsiteY43" fmla="*/ 50030 h 268226"/>
                <a:gd name="connsiteX44" fmla="*/ 24679 w 1441522"/>
                <a:gd name="connsiteY44" fmla="*/ 4787 h 268226"/>
                <a:gd name="connsiteX0" fmla="*/ 24679 w 1441522"/>
                <a:gd name="connsiteY0" fmla="*/ 4787 h 268226"/>
                <a:gd name="connsiteX1" fmla="*/ 77067 w 1441522"/>
                <a:gd name="connsiteY1" fmla="*/ 2405 h 268226"/>
                <a:gd name="connsiteX2" fmla="*/ 119928 w 1441522"/>
                <a:gd name="connsiteY2" fmla="*/ 14311 h 268226"/>
                <a:gd name="connsiteX3" fmla="*/ 148503 w 1441522"/>
                <a:gd name="connsiteY3" fmla="*/ 54793 h 268226"/>
                <a:gd name="connsiteX4" fmla="*/ 179460 w 1441522"/>
                <a:gd name="connsiteY4" fmla="*/ 100036 h 268226"/>
                <a:gd name="connsiteX5" fmla="*/ 241372 w 1441522"/>
                <a:gd name="connsiteY5" fmla="*/ 130993 h 268226"/>
                <a:gd name="connsiteX6" fmla="*/ 319953 w 1441522"/>
                <a:gd name="connsiteY6" fmla="*/ 130993 h 268226"/>
                <a:gd name="connsiteX7" fmla="*/ 389010 w 1441522"/>
                <a:gd name="connsiteY7" fmla="*/ 159568 h 268226"/>
                <a:gd name="connsiteX8" fmla="*/ 493785 w 1441522"/>
                <a:gd name="connsiteY8" fmla="*/ 200049 h 268226"/>
                <a:gd name="connsiteX9" fmla="*/ 603322 w 1441522"/>
                <a:gd name="connsiteY9" fmla="*/ 219099 h 268226"/>
                <a:gd name="connsiteX10" fmla="*/ 693810 w 1441522"/>
                <a:gd name="connsiteY10" fmla="*/ 219099 h 268226"/>
                <a:gd name="connsiteX11" fmla="*/ 820016 w 1441522"/>
                <a:gd name="connsiteY11" fmla="*/ 231005 h 268226"/>
                <a:gd name="connsiteX12" fmla="*/ 927172 w 1441522"/>
                <a:gd name="connsiteY12" fmla="*/ 216718 h 268226"/>
                <a:gd name="connsiteX13" fmla="*/ 981941 w 1441522"/>
                <a:gd name="connsiteY13" fmla="*/ 200049 h 268226"/>
                <a:gd name="connsiteX14" fmla="*/ 1081953 w 1441522"/>
                <a:gd name="connsiteY14" fmla="*/ 188143 h 268226"/>
                <a:gd name="connsiteX15" fmla="*/ 1236735 w 1441522"/>
                <a:gd name="connsiteY15" fmla="*/ 119086 h 268226"/>
                <a:gd name="connsiteX16" fmla="*/ 1308172 w 1441522"/>
                <a:gd name="connsiteY16" fmla="*/ 76224 h 268226"/>
                <a:gd name="connsiteX17" fmla="*/ 1381991 w 1441522"/>
                <a:gd name="connsiteY17" fmla="*/ 66699 h 268226"/>
                <a:gd name="connsiteX18" fmla="*/ 1427235 w 1441522"/>
                <a:gd name="connsiteY18" fmla="*/ 100036 h 268226"/>
                <a:gd name="connsiteX19" fmla="*/ 1441522 w 1441522"/>
                <a:gd name="connsiteY19" fmla="*/ 152424 h 268226"/>
                <a:gd name="connsiteX20" fmla="*/ 1427235 w 1441522"/>
                <a:gd name="connsiteY20" fmla="*/ 157186 h 268226"/>
                <a:gd name="connsiteX21" fmla="*/ 1408185 w 1441522"/>
                <a:gd name="connsiteY21" fmla="*/ 138136 h 268226"/>
                <a:gd name="connsiteX22" fmla="*/ 1374847 w 1441522"/>
                <a:gd name="connsiteY22" fmla="*/ 116705 h 268226"/>
                <a:gd name="connsiteX23" fmla="*/ 1334366 w 1441522"/>
                <a:gd name="connsiteY23" fmla="*/ 111943 h 268226"/>
                <a:gd name="connsiteX24" fmla="*/ 1281978 w 1441522"/>
                <a:gd name="connsiteY24" fmla="*/ 140518 h 268226"/>
                <a:gd name="connsiteX25" fmla="*/ 1184347 w 1441522"/>
                <a:gd name="connsiteY25" fmla="*/ 192905 h 268226"/>
                <a:gd name="connsiteX26" fmla="*/ 1091478 w 1441522"/>
                <a:gd name="connsiteY26" fmla="*/ 231005 h 268226"/>
                <a:gd name="connsiteX27" fmla="*/ 1000991 w 1441522"/>
                <a:gd name="connsiteY27" fmla="*/ 250055 h 268226"/>
                <a:gd name="connsiteX28" fmla="*/ 953366 w 1441522"/>
                <a:gd name="connsiteY28" fmla="*/ 247674 h 268226"/>
                <a:gd name="connsiteX29" fmla="*/ 910503 w 1441522"/>
                <a:gd name="connsiteY29" fmla="*/ 252436 h 268226"/>
                <a:gd name="connsiteX30" fmla="*/ 829541 w 1441522"/>
                <a:gd name="connsiteY30" fmla="*/ 266724 h 268226"/>
                <a:gd name="connsiteX31" fmla="*/ 748578 w 1441522"/>
                <a:gd name="connsiteY31" fmla="*/ 266724 h 268226"/>
                <a:gd name="connsiteX32" fmla="*/ 672378 w 1441522"/>
                <a:gd name="connsiteY32" fmla="*/ 257199 h 268226"/>
                <a:gd name="connsiteX33" fmla="*/ 612847 w 1441522"/>
                <a:gd name="connsiteY33" fmla="*/ 247674 h 268226"/>
                <a:gd name="connsiteX34" fmla="*/ 517597 w 1441522"/>
                <a:gd name="connsiteY34" fmla="*/ 238149 h 268226"/>
                <a:gd name="connsiteX35" fmla="*/ 427110 w 1441522"/>
                <a:gd name="connsiteY35" fmla="*/ 216718 h 268226"/>
                <a:gd name="connsiteX36" fmla="*/ 360435 w 1441522"/>
                <a:gd name="connsiteY36" fmla="*/ 185761 h 268226"/>
                <a:gd name="connsiteX37" fmla="*/ 324716 w 1441522"/>
                <a:gd name="connsiteY37" fmla="*/ 171474 h 268226"/>
                <a:gd name="connsiteX38" fmla="*/ 238991 w 1441522"/>
                <a:gd name="connsiteY38" fmla="*/ 173855 h 268226"/>
                <a:gd name="connsiteX39" fmla="*/ 169935 w 1441522"/>
                <a:gd name="connsiteY39" fmla="*/ 150043 h 268226"/>
                <a:gd name="connsiteX40" fmla="*/ 115166 w 1441522"/>
                <a:gd name="connsiteY40" fmla="*/ 88130 h 268226"/>
                <a:gd name="connsiteX41" fmla="*/ 93736 w 1441522"/>
                <a:gd name="connsiteY41" fmla="*/ 54792 h 268226"/>
                <a:gd name="connsiteX42" fmla="*/ 53255 w 1441522"/>
                <a:gd name="connsiteY42" fmla="*/ 40505 h 268226"/>
                <a:gd name="connsiteX43" fmla="*/ 866 w 1441522"/>
                <a:gd name="connsiteY43" fmla="*/ 50030 h 268226"/>
                <a:gd name="connsiteX44" fmla="*/ 24679 w 1441522"/>
                <a:gd name="connsiteY44" fmla="*/ 4787 h 268226"/>
                <a:gd name="connsiteX0" fmla="*/ 24679 w 1441522"/>
                <a:gd name="connsiteY0" fmla="*/ 4787 h 268226"/>
                <a:gd name="connsiteX1" fmla="*/ 77067 w 1441522"/>
                <a:gd name="connsiteY1" fmla="*/ 2405 h 268226"/>
                <a:gd name="connsiteX2" fmla="*/ 119928 w 1441522"/>
                <a:gd name="connsiteY2" fmla="*/ 14311 h 268226"/>
                <a:gd name="connsiteX3" fmla="*/ 148503 w 1441522"/>
                <a:gd name="connsiteY3" fmla="*/ 54793 h 268226"/>
                <a:gd name="connsiteX4" fmla="*/ 179460 w 1441522"/>
                <a:gd name="connsiteY4" fmla="*/ 100036 h 268226"/>
                <a:gd name="connsiteX5" fmla="*/ 241372 w 1441522"/>
                <a:gd name="connsiteY5" fmla="*/ 130993 h 268226"/>
                <a:gd name="connsiteX6" fmla="*/ 319953 w 1441522"/>
                <a:gd name="connsiteY6" fmla="*/ 130993 h 268226"/>
                <a:gd name="connsiteX7" fmla="*/ 389010 w 1441522"/>
                <a:gd name="connsiteY7" fmla="*/ 159568 h 268226"/>
                <a:gd name="connsiteX8" fmla="*/ 493785 w 1441522"/>
                <a:gd name="connsiteY8" fmla="*/ 200049 h 268226"/>
                <a:gd name="connsiteX9" fmla="*/ 603322 w 1441522"/>
                <a:gd name="connsiteY9" fmla="*/ 214336 h 268226"/>
                <a:gd name="connsiteX10" fmla="*/ 693810 w 1441522"/>
                <a:gd name="connsiteY10" fmla="*/ 219099 h 268226"/>
                <a:gd name="connsiteX11" fmla="*/ 820016 w 1441522"/>
                <a:gd name="connsiteY11" fmla="*/ 231005 h 268226"/>
                <a:gd name="connsiteX12" fmla="*/ 927172 w 1441522"/>
                <a:gd name="connsiteY12" fmla="*/ 216718 h 268226"/>
                <a:gd name="connsiteX13" fmla="*/ 981941 w 1441522"/>
                <a:gd name="connsiteY13" fmla="*/ 200049 h 268226"/>
                <a:gd name="connsiteX14" fmla="*/ 1081953 w 1441522"/>
                <a:gd name="connsiteY14" fmla="*/ 188143 h 268226"/>
                <a:gd name="connsiteX15" fmla="*/ 1236735 w 1441522"/>
                <a:gd name="connsiteY15" fmla="*/ 119086 h 268226"/>
                <a:gd name="connsiteX16" fmla="*/ 1308172 w 1441522"/>
                <a:gd name="connsiteY16" fmla="*/ 76224 h 268226"/>
                <a:gd name="connsiteX17" fmla="*/ 1381991 w 1441522"/>
                <a:gd name="connsiteY17" fmla="*/ 66699 h 268226"/>
                <a:gd name="connsiteX18" fmla="*/ 1427235 w 1441522"/>
                <a:gd name="connsiteY18" fmla="*/ 100036 h 268226"/>
                <a:gd name="connsiteX19" fmla="*/ 1441522 w 1441522"/>
                <a:gd name="connsiteY19" fmla="*/ 152424 h 268226"/>
                <a:gd name="connsiteX20" fmla="*/ 1427235 w 1441522"/>
                <a:gd name="connsiteY20" fmla="*/ 157186 h 268226"/>
                <a:gd name="connsiteX21" fmla="*/ 1408185 w 1441522"/>
                <a:gd name="connsiteY21" fmla="*/ 138136 h 268226"/>
                <a:gd name="connsiteX22" fmla="*/ 1374847 w 1441522"/>
                <a:gd name="connsiteY22" fmla="*/ 116705 h 268226"/>
                <a:gd name="connsiteX23" fmla="*/ 1334366 w 1441522"/>
                <a:gd name="connsiteY23" fmla="*/ 111943 h 268226"/>
                <a:gd name="connsiteX24" fmla="*/ 1281978 w 1441522"/>
                <a:gd name="connsiteY24" fmla="*/ 140518 h 268226"/>
                <a:gd name="connsiteX25" fmla="*/ 1184347 w 1441522"/>
                <a:gd name="connsiteY25" fmla="*/ 192905 h 268226"/>
                <a:gd name="connsiteX26" fmla="*/ 1091478 w 1441522"/>
                <a:gd name="connsiteY26" fmla="*/ 231005 h 268226"/>
                <a:gd name="connsiteX27" fmla="*/ 1000991 w 1441522"/>
                <a:gd name="connsiteY27" fmla="*/ 250055 h 268226"/>
                <a:gd name="connsiteX28" fmla="*/ 953366 w 1441522"/>
                <a:gd name="connsiteY28" fmla="*/ 247674 h 268226"/>
                <a:gd name="connsiteX29" fmla="*/ 910503 w 1441522"/>
                <a:gd name="connsiteY29" fmla="*/ 252436 h 268226"/>
                <a:gd name="connsiteX30" fmla="*/ 829541 w 1441522"/>
                <a:gd name="connsiteY30" fmla="*/ 266724 h 268226"/>
                <a:gd name="connsiteX31" fmla="*/ 748578 w 1441522"/>
                <a:gd name="connsiteY31" fmla="*/ 266724 h 268226"/>
                <a:gd name="connsiteX32" fmla="*/ 672378 w 1441522"/>
                <a:gd name="connsiteY32" fmla="*/ 257199 h 268226"/>
                <a:gd name="connsiteX33" fmla="*/ 612847 w 1441522"/>
                <a:gd name="connsiteY33" fmla="*/ 247674 h 268226"/>
                <a:gd name="connsiteX34" fmla="*/ 517597 w 1441522"/>
                <a:gd name="connsiteY34" fmla="*/ 238149 h 268226"/>
                <a:gd name="connsiteX35" fmla="*/ 427110 w 1441522"/>
                <a:gd name="connsiteY35" fmla="*/ 216718 h 268226"/>
                <a:gd name="connsiteX36" fmla="*/ 360435 w 1441522"/>
                <a:gd name="connsiteY36" fmla="*/ 185761 h 268226"/>
                <a:gd name="connsiteX37" fmla="*/ 324716 w 1441522"/>
                <a:gd name="connsiteY37" fmla="*/ 171474 h 268226"/>
                <a:gd name="connsiteX38" fmla="*/ 238991 w 1441522"/>
                <a:gd name="connsiteY38" fmla="*/ 173855 h 268226"/>
                <a:gd name="connsiteX39" fmla="*/ 169935 w 1441522"/>
                <a:gd name="connsiteY39" fmla="*/ 150043 h 268226"/>
                <a:gd name="connsiteX40" fmla="*/ 115166 w 1441522"/>
                <a:gd name="connsiteY40" fmla="*/ 88130 h 268226"/>
                <a:gd name="connsiteX41" fmla="*/ 93736 w 1441522"/>
                <a:gd name="connsiteY41" fmla="*/ 54792 h 268226"/>
                <a:gd name="connsiteX42" fmla="*/ 53255 w 1441522"/>
                <a:gd name="connsiteY42" fmla="*/ 40505 h 268226"/>
                <a:gd name="connsiteX43" fmla="*/ 866 w 1441522"/>
                <a:gd name="connsiteY43" fmla="*/ 50030 h 268226"/>
                <a:gd name="connsiteX44" fmla="*/ 24679 w 1441522"/>
                <a:gd name="connsiteY44" fmla="*/ 4787 h 268226"/>
                <a:gd name="connsiteX0" fmla="*/ 24679 w 1441522"/>
                <a:gd name="connsiteY0" fmla="*/ 4787 h 268226"/>
                <a:gd name="connsiteX1" fmla="*/ 77067 w 1441522"/>
                <a:gd name="connsiteY1" fmla="*/ 2405 h 268226"/>
                <a:gd name="connsiteX2" fmla="*/ 119928 w 1441522"/>
                <a:gd name="connsiteY2" fmla="*/ 14311 h 268226"/>
                <a:gd name="connsiteX3" fmla="*/ 148503 w 1441522"/>
                <a:gd name="connsiteY3" fmla="*/ 54793 h 268226"/>
                <a:gd name="connsiteX4" fmla="*/ 179460 w 1441522"/>
                <a:gd name="connsiteY4" fmla="*/ 100036 h 268226"/>
                <a:gd name="connsiteX5" fmla="*/ 241372 w 1441522"/>
                <a:gd name="connsiteY5" fmla="*/ 130993 h 268226"/>
                <a:gd name="connsiteX6" fmla="*/ 319953 w 1441522"/>
                <a:gd name="connsiteY6" fmla="*/ 130993 h 268226"/>
                <a:gd name="connsiteX7" fmla="*/ 389010 w 1441522"/>
                <a:gd name="connsiteY7" fmla="*/ 159568 h 268226"/>
                <a:gd name="connsiteX8" fmla="*/ 493785 w 1441522"/>
                <a:gd name="connsiteY8" fmla="*/ 200049 h 268226"/>
                <a:gd name="connsiteX9" fmla="*/ 603322 w 1441522"/>
                <a:gd name="connsiteY9" fmla="*/ 214336 h 268226"/>
                <a:gd name="connsiteX10" fmla="*/ 693810 w 1441522"/>
                <a:gd name="connsiteY10" fmla="*/ 221480 h 268226"/>
                <a:gd name="connsiteX11" fmla="*/ 820016 w 1441522"/>
                <a:gd name="connsiteY11" fmla="*/ 231005 h 268226"/>
                <a:gd name="connsiteX12" fmla="*/ 927172 w 1441522"/>
                <a:gd name="connsiteY12" fmla="*/ 216718 h 268226"/>
                <a:gd name="connsiteX13" fmla="*/ 981941 w 1441522"/>
                <a:gd name="connsiteY13" fmla="*/ 200049 h 268226"/>
                <a:gd name="connsiteX14" fmla="*/ 1081953 w 1441522"/>
                <a:gd name="connsiteY14" fmla="*/ 188143 h 268226"/>
                <a:gd name="connsiteX15" fmla="*/ 1236735 w 1441522"/>
                <a:gd name="connsiteY15" fmla="*/ 119086 h 268226"/>
                <a:gd name="connsiteX16" fmla="*/ 1308172 w 1441522"/>
                <a:gd name="connsiteY16" fmla="*/ 76224 h 268226"/>
                <a:gd name="connsiteX17" fmla="*/ 1381991 w 1441522"/>
                <a:gd name="connsiteY17" fmla="*/ 66699 h 268226"/>
                <a:gd name="connsiteX18" fmla="*/ 1427235 w 1441522"/>
                <a:gd name="connsiteY18" fmla="*/ 100036 h 268226"/>
                <a:gd name="connsiteX19" fmla="*/ 1441522 w 1441522"/>
                <a:gd name="connsiteY19" fmla="*/ 152424 h 268226"/>
                <a:gd name="connsiteX20" fmla="*/ 1427235 w 1441522"/>
                <a:gd name="connsiteY20" fmla="*/ 157186 h 268226"/>
                <a:gd name="connsiteX21" fmla="*/ 1408185 w 1441522"/>
                <a:gd name="connsiteY21" fmla="*/ 138136 h 268226"/>
                <a:gd name="connsiteX22" fmla="*/ 1374847 w 1441522"/>
                <a:gd name="connsiteY22" fmla="*/ 116705 h 268226"/>
                <a:gd name="connsiteX23" fmla="*/ 1334366 w 1441522"/>
                <a:gd name="connsiteY23" fmla="*/ 111943 h 268226"/>
                <a:gd name="connsiteX24" fmla="*/ 1281978 w 1441522"/>
                <a:gd name="connsiteY24" fmla="*/ 140518 h 268226"/>
                <a:gd name="connsiteX25" fmla="*/ 1184347 w 1441522"/>
                <a:gd name="connsiteY25" fmla="*/ 192905 h 268226"/>
                <a:gd name="connsiteX26" fmla="*/ 1091478 w 1441522"/>
                <a:gd name="connsiteY26" fmla="*/ 231005 h 268226"/>
                <a:gd name="connsiteX27" fmla="*/ 1000991 w 1441522"/>
                <a:gd name="connsiteY27" fmla="*/ 250055 h 268226"/>
                <a:gd name="connsiteX28" fmla="*/ 953366 w 1441522"/>
                <a:gd name="connsiteY28" fmla="*/ 247674 h 268226"/>
                <a:gd name="connsiteX29" fmla="*/ 910503 w 1441522"/>
                <a:gd name="connsiteY29" fmla="*/ 252436 h 268226"/>
                <a:gd name="connsiteX30" fmla="*/ 829541 w 1441522"/>
                <a:gd name="connsiteY30" fmla="*/ 266724 h 268226"/>
                <a:gd name="connsiteX31" fmla="*/ 748578 w 1441522"/>
                <a:gd name="connsiteY31" fmla="*/ 266724 h 268226"/>
                <a:gd name="connsiteX32" fmla="*/ 672378 w 1441522"/>
                <a:gd name="connsiteY32" fmla="*/ 257199 h 268226"/>
                <a:gd name="connsiteX33" fmla="*/ 612847 w 1441522"/>
                <a:gd name="connsiteY33" fmla="*/ 247674 h 268226"/>
                <a:gd name="connsiteX34" fmla="*/ 517597 w 1441522"/>
                <a:gd name="connsiteY34" fmla="*/ 238149 h 268226"/>
                <a:gd name="connsiteX35" fmla="*/ 427110 w 1441522"/>
                <a:gd name="connsiteY35" fmla="*/ 216718 h 268226"/>
                <a:gd name="connsiteX36" fmla="*/ 360435 w 1441522"/>
                <a:gd name="connsiteY36" fmla="*/ 185761 h 268226"/>
                <a:gd name="connsiteX37" fmla="*/ 324716 w 1441522"/>
                <a:gd name="connsiteY37" fmla="*/ 171474 h 268226"/>
                <a:gd name="connsiteX38" fmla="*/ 238991 w 1441522"/>
                <a:gd name="connsiteY38" fmla="*/ 173855 h 268226"/>
                <a:gd name="connsiteX39" fmla="*/ 169935 w 1441522"/>
                <a:gd name="connsiteY39" fmla="*/ 150043 h 268226"/>
                <a:gd name="connsiteX40" fmla="*/ 115166 w 1441522"/>
                <a:gd name="connsiteY40" fmla="*/ 88130 h 268226"/>
                <a:gd name="connsiteX41" fmla="*/ 93736 w 1441522"/>
                <a:gd name="connsiteY41" fmla="*/ 54792 h 268226"/>
                <a:gd name="connsiteX42" fmla="*/ 53255 w 1441522"/>
                <a:gd name="connsiteY42" fmla="*/ 40505 h 268226"/>
                <a:gd name="connsiteX43" fmla="*/ 866 w 1441522"/>
                <a:gd name="connsiteY43" fmla="*/ 50030 h 268226"/>
                <a:gd name="connsiteX44" fmla="*/ 24679 w 1441522"/>
                <a:gd name="connsiteY44" fmla="*/ 4787 h 268226"/>
                <a:gd name="connsiteX0" fmla="*/ 24679 w 1441522"/>
                <a:gd name="connsiteY0" fmla="*/ 4787 h 268226"/>
                <a:gd name="connsiteX1" fmla="*/ 77067 w 1441522"/>
                <a:gd name="connsiteY1" fmla="*/ 2405 h 268226"/>
                <a:gd name="connsiteX2" fmla="*/ 119928 w 1441522"/>
                <a:gd name="connsiteY2" fmla="*/ 14311 h 268226"/>
                <a:gd name="connsiteX3" fmla="*/ 148503 w 1441522"/>
                <a:gd name="connsiteY3" fmla="*/ 54793 h 268226"/>
                <a:gd name="connsiteX4" fmla="*/ 179460 w 1441522"/>
                <a:gd name="connsiteY4" fmla="*/ 100036 h 268226"/>
                <a:gd name="connsiteX5" fmla="*/ 241372 w 1441522"/>
                <a:gd name="connsiteY5" fmla="*/ 130993 h 268226"/>
                <a:gd name="connsiteX6" fmla="*/ 319953 w 1441522"/>
                <a:gd name="connsiteY6" fmla="*/ 130993 h 268226"/>
                <a:gd name="connsiteX7" fmla="*/ 389010 w 1441522"/>
                <a:gd name="connsiteY7" fmla="*/ 159568 h 268226"/>
                <a:gd name="connsiteX8" fmla="*/ 493785 w 1441522"/>
                <a:gd name="connsiteY8" fmla="*/ 200049 h 268226"/>
                <a:gd name="connsiteX9" fmla="*/ 603322 w 1441522"/>
                <a:gd name="connsiteY9" fmla="*/ 214336 h 268226"/>
                <a:gd name="connsiteX10" fmla="*/ 693810 w 1441522"/>
                <a:gd name="connsiteY10" fmla="*/ 221480 h 268226"/>
                <a:gd name="connsiteX11" fmla="*/ 820016 w 1441522"/>
                <a:gd name="connsiteY11" fmla="*/ 231005 h 268226"/>
                <a:gd name="connsiteX12" fmla="*/ 927172 w 1441522"/>
                <a:gd name="connsiteY12" fmla="*/ 216718 h 268226"/>
                <a:gd name="connsiteX13" fmla="*/ 981941 w 1441522"/>
                <a:gd name="connsiteY13" fmla="*/ 207193 h 268226"/>
                <a:gd name="connsiteX14" fmla="*/ 1081953 w 1441522"/>
                <a:gd name="connsiteY14" fmla="*/ 188143 h 268226"/>
                <a:gd name="connsiteX15" fmla="*/ 1236735 w 1441522"/>
                <a:gd name="connsiteY15" fmla="*/ 119086 h 268226"/>
                <a:gd name="connsiteX16" fmla="*/ 1308172 w 1441522"/>
                <a:gd name="connsiteY16" fmla="*/ 76224 h 268226"/>
                <a:gd name="connsiteX17" fmla="*/ 1381991 w 1441522"/>
                <a:gd name="connsiteY17" fmla="*/ 66699 h 268226"/>
                <a:gd name="connsiteX18" fmla="*/ 1427235 w 1441522"/>
                <a:gd name="connsiteY18" fmla="*/ 100036 h 268226"/>
                <a:gd name="connsiteX19" fmla="*/ 1441522 w 1441522"/>
                <a:gd name="connsiteY19" fmla="*/ 152424 h 268226"/>
                <a:gd name="connsiteX20" fmla="*/ 1427235 w 1441522"/>
                <a:gd name="connsiteY20" fmla="*/ 157186 h 268226"/>
                <a:gd name="connsiteX21" fmla="*/ 1408185 w 1441522"/>
                <a:gd name="connsiteY21" fmla="*/ 138136 h 268226"/>
                <a:gd name="connsiteX22" fmla="*/ 1374847 w 1441522"/>
                <a:gd name="connsiteY22" fmla="*/ 116705 h 268226"/>
                <a:gd name="connsiteX23" fmla="*/ 1334366 w 1441522"/>
                <a:gd name="connsiteY23" fmla="*/ 111943 h 268226"/>
                <a:gd name="connsiteX24" fmla="*/ 1281978 w 1441522"/>
                <a:gd name="connsiteY24" fmla="*/ 140518 h 268226"/>
                <a:gd name="connsiteX25" fmla="*/ 1184347 w 1441522"/>
                <a:gd name="connsiteY25" fmla="*/ 192905 h 268226"/>
                <a:gd name="connsiteX26" fmla="*/ 1091478 w 1441522"/>
                <a:gd name="connsiteY26" fmla="*/ 231005 h 268226"/>
                <a:gd name="connsiteX27" fmla="*/ 1000991 w 1441522"/>
                <a:gd name="connsiteY27" fmla="*/ 250055 h 268226"/>
                <a:gd name="connsiteX28" fmla="*/ 953366 w 1441522"/>
                <a:gd name="connsiteY28" fmla="*/ 247674 h 268226"/>
                <a:gd name="connsiteX29" fmla="*/ 910503 w 1441522"/>
                <a:gd name="connsiteY29" fmla="*/ 252436 h 268226"/>
                <a:gd name="connsiteX30" fmla="*/ 829541 w 1441522"/>
                <a:gd name="connsiteY30" fmla="*/ 266724 h 268226"/>
                <a:gd name="connsiteX31" fmla="*/ 748578 w 1441522"/>
                <a:gd name="connsiteY31" fmla="*/ 266724 h 268226"/>
                <a:gd name="connsiteX32" fmla="*/ 672378 w 1441522"/>
                <a:gd name="connsiteY32" fmla="*/ 257199 h 268226"/>
                <a:gd name="connsiteX33" fmla="*/ 612847 w 1441522"/>
                <a:gd name="connsiteY33" fmla="*/ 247674 h 268226"/>
                <a:gd name="connsiteX34" fmla="*/ 517597 w 1441522"/>
                <a:gd name="connsiteY34" fmla="*/ 238149 h 268226"/>
                <a:gd name="connsiteX35" fmla="*/ 427110 w 1441522"/>
                <a:gd name="connsiteY35" fmla="*/ 216718 h 268226"/>
                <a:gd name="connsiteX36" fmla="*/ 360435 w 1441522"/>
                <a:gd name="connsiteY36" fmla="*/ 185761 h 268226"/>
                <a:gd name="connsiteX37" fmla="*/ 324716 w 1441522"/>
                <a:gd name="connsiteY37" fmla="*/ 171474 h 268226"/>
                <a:gd name="connsiteX38" fmla="*/ 238991 w 1441522"/>
                <a:gd name="connsiteY38" fmla="*/ 173855 h 268226"/>
                <a:gd name="connsiteX39" fmla="*/ 169935 w 1441522"/>
                <a:gd name="connsiteY39" fmla="*/ 150043 h 268226"/>
                <a:gd name="connsiteX40" fmla="*/ 115166 w 1441522"/>
                <a:gd name="connsiteY40" fmla="*/ 88130 h 268226"/>
                <a:gd name="connsiteX41" fmla="*/ 93736 w 1441522"/>
                <a:gd name="connsiteY41" fmla="*/ 54792 h 268226"/>
                <a:gd name="connsiteX42" fmla="*/ 53255 w 1441522"/>
                <a:gd name="connsiteY42" fmla="*/ 40505 h 268226"/>
                <a:gd name="connsiteX43" fmla="*/ 866 w 1441522"/>
                <a:gd name="connsiteY43" fmla="*/ 50030 h 268226"/>
                <a:gd name="connsiteX44" fmla="*/ 24679 w 1441522"/>
                <a:gd name="connsiteY44" fmla="*/ 4787 h 268226"/>
                <a:gd name="connsiteX0" fmla="*/ 24679 w 1441522"/>
                <a:gd name="connsiteY0" fmla="*/ 4787 h 267914"/>
                <a:gd name="connsiteX1" fmla="*/ 77067 w 1441522"/>
                <a:gd name="connsiteY1" fmla="*/ 2405 h 267914"/>
                <a:gd name="connsiteX2" fmla="*/ 119928 w 1441522"/>
                <a:gd name="connsiteY2" fmla="*/ 14311 h 267914"/>
                <a:gd name="connsiteX3" fmla="*/ 148503 w 1441522"/>
                <a:gd name="connsiteY3" fmla="*/ 54793 h 267914"/>
                <a:gd name="connsiteX4" fmla="*/ 179460 w 1441522"/>
                <a:gd name="connsiteY4" fmla="*/ 100036 h 267914"/>
                <a:gd name="connsiteX5" fmla="*/ 241372 w 1441522"/>
                <a:gd name="connsiteY5" fmla="*/ 130993 h 267914"/>
                <a:gd name="connsiteX6" fmla="*/ 319953 w 1441522"/>
                <a:gd name="connsiteY6" fmla="*/ 130993 h 267914"/>
                <a:gd name="connsiteX7" fmla="*/ 389010 w 1441522"/>
                <a:gd name="connsiteY7" fmla="*/ 159568 h 267914"/>
                <a:gd name="connsiteX8" fmla="*/ 493785 w 1441522"/>
                <a:gd name="connsiteY8" fmla="*/ 200049 h 267914"/>
                <a:gd name="connsiteX9" fmla="*/ 603322 w 1441522"/>
                <a:gd name="connsiteY9" fmla="*/ 214336 h 267914"/>
                <a:gd name="connsiteX10" fmla="*/ 693810 w 1441522"/>
                <a:gd name="connsiteY10" fmla="*/ 221480 h 267914"/>
                <a:gd name="connsiteX11" fmla="*/ 820016 w 1441522"/>
                <a:gd name="connsiteY11" fmla="*/ 231005 h 267914"/>
                <a:gd name="connsiteX12" fmla="*/ 927172 w 1441522"/>
                <a:gd name="connsiteY12" fmla="*/ 216718 h 267914"/>
                <a:gd name="connsiteX13" fmla="*/ 981941 w 1441522"/>
                <a:gd name="connsiteY13" fmla="*/ 207193 h 267914"/>
                <a:gd name="connsiteX14" fmla="*/ 1081953 w 1441522"/>
                <a:gd name="connsiteY14" fmla="*/ 188143 h 267914"/>
                <a:gd name="connsiteX15" fmla="*/ 1236735 w 1441522"/>
                <a:gd name="connsiteY15" fmla="*/ 119086 h 267914"/>
                <a:gd name="connsiteX16" fmla="*/ 1308172 w 1441522"/>
                <a:gd name="connsiteY16" fmla="*/ 76224 h 267914"/>
                <a:gd name="connsiteX17" fmla="*/ 1381991 w 1441522"/>
                <a:gd name="connsiteY17" fmla="*/ 66699 h 267914"/>
                <a:gd name="connsiteX18" fmla="*/ 1427235 w 1441522"/>
                <a:gd name="connsiteY18" fmla="*/ 100036 h 267914"/>
                <a:gd name="connsiteX19" fmla="*/ 1441522 w 1441522"/>
                <a:gd name="connsiteY19" fmla="*/ 152424 h 267914"/>
                <a:gd name="connsiteX20" fmla="*/ 1427235 w 1441522"/>
                <a:gd name="connsiteY20" fmla="*/ 157186 h 267914"/>
                <a:gd name="connsiteX21" fmla="*/ 1408185 w 1441522"/>
                <a:gd name="connsiteY21" fmla="*/ 138136 h 267914"/>
                <a:gd name="connsiteX22" fmla="*/ 1374847 w 1441522"/>
                <a:gd name="connsiteY22" fmla="*/ 116705 h 267914"/>
                <a:gd name="connsiteX23" fmla="*/ 1334366 w 1441522"/>
                <a:gd name="connsiteY23" fmla="*/ 111943 h 267914"/>
                <a:gd name="connsiteX24" fmla="*/ 1281978 w 1441522"/>
                <a:gd name="connsiteY24" fmla="*/ 140518 h 267914"/>
                <a:gd name="connsiteX25" fmla="*/ 1184347 w 1441522"/>
                <a:gd name="connsiteY25" fmla="*/ 192905 h 267914"/>
                <a:gd name="connsiteX26" fmla="*/ 1091478 w 1441522"/>
                <a:gd name="connsiteY26" fmla="*/ 231005 h 267914"/>
                <a:gd name="connsiteX27" fmla="*/ 1000991 w 1441522"/>
                <a:gd name="connsiteY27" fmla="*/ 250055 h 267914"/>
                <a:gd name="connsiteX28" fmla="*/ 953366 w 1441522"/>
                <a:gd name="connsiteY28" fmla="*/ 247674 h 267914"/>
                <a:gd name="connsiteX29" fmla="*/ 910503 w 1441522"/>
                <a:gd name="connsiteY29" fmla="*/ 257199 h 267914"/>
                <a:gd name="connsiteX30" fmla="*/ 829541 w 1441522"/>
                <a:gd name="connsiteY30" fmla="*/ 266724 h 267914"/>
                <a:gd name="connsiteX31" fmla="*/ 748578 w 1441522"/>
                <a:gd name="connsiteY31" fmla="*/ 266724 h 267914"/>
                <a:gd name="connsiteX32" fmla="*/ 672378 w 1441522"/>
                <a:gd name="connsiteY32" fmla="*/ 257199 h 267914"/>
                <a:gd name="connsiteX33" fmla="*/ 612847 w 1441522"/>
                <a:gd name="connsiteY33" fmla="*/ 247674 h 267914"/>
                <a:gd name="connsiteX34" fmla="*/ 517597 w 1441522"/>
                <a:gd name="connsiteY34" fmla="*/ 238149 h 267914"/>
                <a:gd name="connsiteX35" fmla="*/ 427110 w 1441522"/>
                <a:gd name="connsiteY35" fmla="*/ 216718 h 267914"/>
                <a:gd name="connsiteX36" fmla="*/ 360435 w 1441522"/>
                <a:gd name="connsiteY36" fmla="*/ 185761 h 267914"/>
                <a:gd name="connsiteX37" fmla="*/ 324716 w 1441522"/>
                <a:gd name="connsiteY37" fmla="*/ 171474 h 267914"/>
                <a:gd name="connsiteX38" fmla="*/ 238991 w 1441522"/>
                <a:gd name="connsiteY38" fmla="*/ 173855 h 267914"/>
                <a:gd name="connsiteX39" fmla="*/ 169935 w 1441522"/>
                <a:gd name="connsiteY39" fmla="*/ 150043 h 267914"/>
                <a:gd name="connsiteX40" fmla="*/ 115166 w 1441522"/>
                <a:gd name="connsiteY40" fmla="*/ 88130 h 267914"/>
                <a:gd name="connsiteX41" fmla="*/ 93736 w 1441522"/>
                <a:gd name="connsiteY41" fmla="*/ 54792 h 267914"/>
                <a:gd name="connsiteX42" fmla="*/ 53255 w 1441522"/>
                <a:gd name="connsiteY42" fmla="*/ 40505 h 267914"/>
                <a:gd name="connsiteX43" fmla="*/ 866 w 1441522"/>
                <a:gd name="connsiteY43" fmla="*/ 50030 h 267914"/>
                <a:gd name="connsiteX44" fmla="*/ 24679 w 1441522"/>
                <a:gd name="connsiteY44" fmla="*/ 4787 h 267914"/>
                <a:gd name="connsiteX0" fmla="*/ 24679 w 1441522"/>
                <a:gd name="connsiteY0" fmla="*/ 4787 h 267914"/>
                <a:gd name="connsiteX1" fmla="*/ 77067 w 1441522"/>
                <a:gd name="connsiteY1" fmla="*/ 2405 h 267914"/>
                <a:gd name="connsiteX2" fmla="*/ 119928 w 1441522"/>
                <a:gd name="connsiteY2" fmla="*/ 14311 h 267914"/>
                <a:gd name="connsiteX3" fmla="*/ 148503 w 1441522"/>
                <a:gd name="connsiteY3" fmla="*/ 54793 h 267914"/>
                <a:gd name="connsiteX4" fmla="*/ 179460 w 1441522"/>
                <a:gd name="connsiteY4" fmla="*/ 100036 h 267914"/>
                <a:gd name="connsiteX5" fmla="*/ 241372 w 1441522"/>
                <a:gd name="connsiteY5" fmla="*/ 130993 h 267914"/>
                <a:gd name="connsiteX6" fmla="*/ 319953 w 1441522"/>
                <a:gd name="connsiteY6" fmla="*/ 130993 h 267914"/>
                <a:gd name="connsiteX7" fmla="*/ 389010 w 1441522"/>
                <a:gd name="connsiteY7" fmla="*/ 159568 h 267914"/>
                <a:gd name="connsiteX8" fmla="*/ 493785 w 1441522"/>
                <a:gd name="connsiteY8" fmla="*/ 200049 h 267914"/>
                <a:gd name="connsiteX9" fmla="*/ 603322 w 1441522"/>
                <a:gd name="connsiteY9" fmla="*/ 214336 h 267914"/>
                <a:gd name="connsiteX10" fmla="*/ 693810 w 1441522"/>
                <a:gd name="connsiteY10" fmla="*/ 221480 h 267914"/>
                <a:gd name="connsiteX11" fmla="*/ 820016 w 1441522"/>
                <a:gd name="connsiteY11" fmla="*/ 231005 h 267914"/>
                <a:gd name="connsiteX12" fmla="*/ 927172 w 1441522"/>
                <a:gd name="connsiteY12" fmla="*/ 216718 h 267914"/>
                <a:gd name="connsiteX13" fmla="*/ 981941 w 1441522"/>
                <a:gd name="connsiteY13" fmla="*/ 207193 h 267914"/>
                <a:gd name="connsiteX14" fmla="*/ 1081953 w 1441522"/>
                <a:gd name="connsiteY14" fmla="*/ 188143 h 267914"/>
                <a:gd name="connsiteX15" fmla="*/ 1236735 w 1441522"/>
                <a:gd name="connsiteY15" fmla="*/ 119086 h 267914"/>
                <a:gd name="connsiteX16" fmla="*/ 1308172 w 1441522"/>
                <a:gd name="connsiteY16" fmla="*/ 76224 h 267914"/>
                <a:gd name="connsiteX17" fmla="*/ 1381991 w 1441522"/>
                <a:gd name="connsiteY17" fmla="*/ 66699 h 267914"/>
                <a:gd name="connsiteX18" fmla="*/ 1427235 w 1441522"/>
                <a:gd name="connsiteY18" fmla="*/ 100036 h 267914"/>
                <a:gd name="connsiteX19" fmla="*/ 1441522 w 1441522"/>
                <a:gd name="connsiteY19" fmla="*/ 152424 h 267914"/>
                <a:gd name="connsiteX20" fmla="*/ 1427235 w 1441522"/>
                <a:gd name="connsiteY20" fmla="*/ 157186 h 267914"/>
                <a:gd name="connsiteX21" fmla="*/ 1408185 w 1441522"/>
                <a:gd name="connsiteY21" fmla="*/ 138136 h 267914"/>
                <a:gd name="connsiteX22" fmla="*/ 1374847 w 1441522"/>
                <a:gd name="connsiteY22" fmla="*/ 116705 h 267914"/>
                <a:gd name="connsiteX23" fmla="*/ 1334366 w 1441522"/>
                <a:gd name="connsiteY23" fmla="*/ 111943 h 267914"/>
                <a:gd name="connsiteX24" fmla="*/ 1281978 w 1441522"/>
                <a:gd name="connsiteY24" fmla="*/ 140518 h 267914"/>
                <a:gd name="connsiteX25" fmla="*/ 1184347 w 1441522"/>
                <a:gd name="connsiteY25" fmla="*/ 192905 h 267914"/>
                <a:gd name="connsiteX26" fmla="*/ 1091478 w 1441522"/>
                <a:gd name="connsiteY26" fmla="*/ 231005 h 267914"/>
                <a:gd name="connsiteX27" fmla="*/ 1000991 w 1441522"/>
                <a:gd name="connsiteY27" fmla="*/ 250055 h 267914"/>
                <a:gd name="connsiteX28" fmla="*/ 953366 w 1441522"/>
                <a:gd name="connsiteY28" fmla="*/ 252436 h 267914"/>
                <a:gd name="connsiteX29" fmla="*/ 910503 w 1441522"/>
                <a:gd name="connsiteY29" fmla="*/ 257199 h 267914"/>
                <a:gd name="connsiteX30" fmla="*/ 829541 w 1441522"/>
                <a:gd name="connsiteY30" fmla="*/ 266724 h 267914"/>
                <a:gd name="connsiteX31" fmla="*/ 748578 w 1441522"/>
                <a:gd name="connsiteY31" fmla="*/ 266724 h 267914"/>
                <a:gd name="connsiteX32" fmla="*/ 672378 w 1441522"/>
                <a:gd name="connsiteY32" fmla="*/ 257199 h 267914"/>
                <a:gd name="connsiteX33" fmla="*/ 612847 w 1441522"/>
                <a:gd name="connsiteY33" fmla="*/ 247674 h 267914"/>
                <a:gd name="connsiteX34" fmla="*/ 517597 w 1441522"/>
                <a:gd name="connsiteY34" fmla="*/ 238149 h 267914"/>
                <a:gd name="connsiteX35" fmla="*/ 427110 w 1441522"/>
                <a:gd name="connsiteY35" fmla="*/ 216718 h 267914"/>
                <a:gd name="connsiteX36" fmla="*/ 360435 w 1441522"/>
                <a:gd name="connsiteY36" fmla="*/ 185761 h 267914"/>
                <a:gd name="connsiteX37" fmla="*/ 324716 w 1441522"/>
                <a:gd name="connsiteY37" fmla="*/ 171474 h 267914"/>
                <a:gd name="connsiteX38" fmla="*/ 238991 w 1441522"/>
                <a:gd name="connsiteY38" fmla="*/ 173855 h 267914"/>
                <a:gd name="connsiteX39" fmla="*/ 169935 w 1441522"/>
                <a:gd name="connsiteY39" fmla="*/ 150043 h 267914"/>
                <a:gd name="connsiteX40" fmla="*/ 115166 w 1441522"/>
                <a:gd name="connsiteY40" fmla="*/ 88130 h 267914"/>
                <a:gd name="connsiteX41" fmla="*/ 93736 w 1441522"/>
                <a:gd name="connsiteY41" fmla="*/ 54792 h 267914"/>
                <a:gd name="connsiteX42" fmla="*/ 53255 w 1441522"/>
                <a:gd name="connsiteY42" fmla="*/ 40505 h 267914"/>
                <a:gd name="connsiteX43" fmla="*/ 866 w 1441522"/>
                <a:gd name="connsiteY43" fmla="*/ 50030 h 267914"/>
                <a:gd name="connsiteX44" fmla="*/ 24679 w 1441522"/>
                <a:gd name="connsiteY44" fmla="*/ 4787 h 267914"/>
                <a:gd name="connsiteX0" fmla="*/ 24679 w 1441522"/>
                <a:gd name="connsiteY0" fmla="*/ 4787 h 267914"/>
                <a:gd name="connsiteX1" fmla="*/ 77067 w 1441522"/>
                <a:gd name="connsiteY1" fmla="*/ 2405 h 267914"/>
                <a:gd name="connsiteX2" fmla="*/ 119928 w 1441522"/>
                <a:gd name="connsiteY2" fmla="*/ 14311 h 267914"/>
                <a:gd name="connsiteX3" fmla="*/ 148503 w 1441522"/>
                <a:gd name="connsiteY3" fmla="*/ 54793 h 267914"/>
                <a:gd name="connsiteX4" fmla="*/ 179460 w 1441522"/>
                <a:gd name="connsiteY4" fmla="*/ 100036 h 267914"/>
                <a:gd name="connsiteX5" fmla="*/ 241372 w 1441522"/>
                <a:gd name="connsiteY5" fmla="*/ 130993 h 267914"/>
                <a:gd name="connsiteX6" fmla="*/ 319953 w 1441522"/>
                <a:gd name="connsiteY6" fmla="*/ 130993 h 267914"/>
                <a:gd name="connsiteX7" fmla="*/ 389010 w 1441522"/>
                <a:gd name="connsiteY7" fmla="*/ 159568 h 267914"/>
                <a:gd name="connsiteX8" fmla="*/ 493785 w 1441522"/>
                <a:gd name="connsiteY8" fmla="*/ 200049 h 267914"/>
                <a:gd name="connsiteX9" fmla="*/ 603322 w 1441522"/>
                <a:gd name="connsiteY9" fmla="*/ 214336 h 267914"/>
                <a:gd name="connsiteX10" fmla="*/ 693810 w 1441522"/>
                <a:gd name="connsiteY10" fmla="*/ 221480 h 267914"/>
                <a:gd name="connsiteX11" fmla="*/ 820016 w 1441522"/>
                <a:gd name="connsiteY11" fmla="*/ 231005 h 267914"/>
                <a:gd name="connsiteX12" fmla="*/ 927172 w 1441522"/>
                <a:gd name="connsiteY12" fmla="*/ 216718 h 267914"/>
                <a:gd name="connsiteX13" fmla="*/ 981941 w 1441522"/>
                <a:gd name="connsiteY13" fmla="*/ 207193 h 267914"/>
                <a:gd name="connsiteX14" fmla="*/ 1081953 w 1441522"/>
                <a:gd name="connsiteY14" fmla="*/ 188143 h 267914"/>
                <a:gd name="connsiteX15" fmla="*/ 1236735 w 1441522"/>
                <a:gd name="connsiteY15" fmla="*/ 119086 h 267914"/>
                <a:gd name="connsiteX16" fmla="*/ 1308172 w 1441522"/>
                <a:gd name="connsiteY16" fmla="*/ 76224 h 267914"/>
                <a:gd name="connsiteX17" fmla="*/ 1381991 w 1441522"/>
                <a:gd name="connsiteY17" fmla="*/ 66699 h 267914"/>
                <a:gd name="connsiteX18" fmla="*/ 1427235 w 1441522"/>
                <a:gd name="connsiteY18" fmla="*/ 100036 h 267914"/>
                <a:gd name="connsiteX19" fmla="*/ 1441522 w 1441522"/>
                <a:gd name="connsiteY19" fmla="*/ 152424 h 267914"/>
                <a:gd name="connsiteX20" fmla="*/ 1427235 w 1441522"/>
                <a:gd name="connsiteY20" fmla="*/ 157186 h 267914"/>
                <a:gd name="connsiteX21" fmla="*/ 1408185 w 1441522"/>
                <a:gd name="connsiteY21" fmla="*/ 138136 h 267914"/>
                <a:gd name="connsiteX22" fmla="*/ 1379609 w 1441522"/>
                <a:gd name="connsiteY22" fmla="*/ 114324 h 267914"/>
                <a:gd name="connsiteX23" fmla="*/ 1334366 w 1441522"/>
                <a:gd name="connsiteY23" fmla="*/ 111943 h 267914"/>
                <a:gd name="connsiteX24" fmla="*/ 1281978 w 1441522"/>
                <a:gd name="connsiteY24" fmla="*/ 140518 h 267914"/>
                <a:gd name="connsiteX25" fmla="*/ 1184347 w 1441522"/>
                <a:gd name="connsiteY25" fmla="*/ 192905 h 267914"/>
                <a:gd name="connsiteX26" fmla="*/ 1091478 w 1441522"/>
                <a:gd name="connsiteY26" fmla="*/ 231005 h 267914"/>
                <a:gd name="connsiteX27" fmla="*/ 1000991 w 1441522"/>
                <a:gd name="connsiteY27" fmla="*/ 250055 h 267914"/>
                <a:gd name="connsiteX28" fmla="*/ 953366 w 1441522"/>
                <a:gd name="connsiteY28" fmla="*/ 252436 h 267914"/>
                <a:gd name="connsiteX29" fmla="*/ 910503 w 1441522"/>
                <a:gd name="connsiteY29" fmla="*/ 257199 h 267914"/>
                <a:gd name="connsiteX30" fmla="*/ 829541 w 1441522"/>
                <a:gd name="connsiteY30" fmla="*/ 266724 h 267914"/>
                <a:gd name="connsiteX31" fmla="*/ 748578 w 1441522"/>
                <a:gd name="connsiteY31" fmla="*/ 266724 h 267914"/>
                <a:gd name="connsiteX32" fmla="*/ 672378 w 1441522"/>
                <a:gd name="connsiteY32" fmla="*/ 257199 h 267914"/>
                <a:gd name="connsiteX33" fmla="*/ 612847 w 1441522"/>
                <a:gd name="connsiteY33" fmla="*/ 247674 h 267914"/>
                <a:gd name="connsiteX34" fmla="*/ 517597 w 1441522"/>
                <a:gd name="connsiteY34" fmla="*/ 238149 h 267914"/>
                <a:gd name="connsiteX35" fmla="*/ 427110 w 1441522"/>
                <a:gd name="connsiteY35" fmla="*/ 216718 h 267914"/>
                <a:gd name="connsiteX36" fmla="*/ 360435 w 1441522"/>
                <a:gd name="connsiteY36" fmla="*/ 185761 h 267914"/>
                <a:gd name="connsiteX37" fmla="*/ 324716 w 1441522"/>
                <a:gd name="connsiteY37" fmla="*/ 171474 h 267914"/>
                <a:gd name="connsiteX38" fmla="*/ 238991 w 1441522"/>
                <a:gd name="connsiteY38" fmla="*/ 173855 h 267914"/>
                <a:gd name="connsiteX39" fmla="*/ 169935 w 1441522"/>
                <a:gd name="connsiteY39" fmla="*/ 150043 h 267914"/>
                <a:gd name="connsiteX40" fmla="*/ 115166 w 1441522"/>
                <a:gd name="connsiteY40" fmla="*/ 88130 h 267914"/>
                <a:gd name="connsiteX41" fmla="*/ 93736 w 1441522"/>
                <a:gd name="connsiteY41" fmla="*/ 54792 h 267914"/>
                <a:gd name="connsiteX42" fmla="*/ 53255 w 1441522"/>
                <a:gd name="connsiteY42" fmla="*/ 40505 h 267914"/>
                <a:gd name="connsiteX43" fmla="*/ 866 w 1441522"/>
                <a:gd name="connsiteY43" fmla="*/ 50030 h 267914"/>
                <a:gd name="connsiteX44" fmla="*/ 24679 w 1441522"/>
                <a:gd name="connsiteY44" fmla="*/ 4787 h 267914"/>
                <a:gd name="connsiteX0" fmla="*/ 24679 w 1439141"/>
                <a:gd name="connsiteY0" fmla="*/ 4787 h 267914"/>
                <a:gd name="connsiteX1" fmla="*/ 77067 w 1439141"/>
                <a:gd name="connsiteY1" fmla="*/ 2405 h 267914"/>
                <a:gd name="connsiteX2" fmla="*/ 119928 w 1439141"/>
                <a:gd name="connsiteY2" fmla="*/ 14311 h 267914"/>
                <a:gd name="connsiteX3" fmla="*/ 148503 w 1439141"/>
                <a:gd name="connsiteY3" fmla="*/ 54793 h 267914"/>
                <a:gd name="connsiteX4" fmla="*/ 179460 w 1439141"/>
                <a:gd name="connsiteY4" fmla="*/ 100036 h 267914"/>
                <a:gd name="connsiteX5" fmla="*/ 241372 w 1439141"/>
                <a:gd name="connsiteY5" fmla="*/ 130993 h 267914"/>
                <a:gd name="connsiteX6" fmla="*/ 319953 w 1439141"/>
                <a:gd name="connsiteY6" fmla="*/ 130993 h 267914"/>
                <a:gd name="connsiteX7" fmla="*/ 389010 w 1439141"/>
                <a:gd name="connsiteY7" fmla="*/ 159568 h 267914"/>
                <a:gd name="connsiteX8" fmla="*/ 493785 w 1439141"/>
                <a:gd name="connsiteY8" fmla="*/ 200049 h 267914"/>
                <a:gd name="connsiteX9" fmla="*/ 603322 w 1439141"/>
                <a:gd name="connsiteY9" fmla="*/ 214336 h 267914"/>
                <a:gd name="connsiteX10" fmla="*/ 693810 w 1439141"/>
                <a:gd name="connsiteY10" fmla="*/ 221480 h 267914"/>
                <a:gd name="connsiteX11" fmla="*/ 820016 w 1439141"/>
                <a:gd name="connsiteY11" fmla="*/ 231005 h 267914"/>
                <a:gd name="connsiteX12" fmla="*/ 927172 w 1439141"/>
                <a:gd name="connsiteY12" fmla="*/ 216718 h 267914"/>
                <a:gd name="connsiteX13" fmla="*/ 981941 w 1439141"/>
                <a:gd name="connsiteY13" fmla="*/ 207193 h 267914"/>
                <a:gd name="connsiteX14" fmla="*/ 1081953 w 1439141"/>
                <a:gd name="connsiteY14" fmla="*/ 188143 h 267914"/>
                <a:gd name="connsiteX15" fmla="*/ 1236735 w 1439141"/>
                <a:gd name="connsiteY15" fmla="*/ 119086 h 267914"/>
                <a:gd name="connsiteX16" fmla="*/ 1308172 w 1439141"/>
                <a:gd name="connsiteY16" fmla="*/ 76224 h 267914"/>
                <a:gd name="connsiteX17" fmla="*/ 1381991 w 1439141"/>
                <a:gd name="connsiteY17" fmla="*/ 66699 h 267914"/>
                <a:gd name="connsiteX18" fmla="*/ 1427235 w 1439141"/>
                <a:gd name="connsiteY18" fmla="*/ 100036 h 267914"/>
                <a:gd name="connsiteX19" fmla="*/ 1439141 w 1439141"/>
                <a:gd name="connsiteY19" fmla="*/ 140518 h 267914"/>
                <a:gd name="connsiteX20" fmla="*/ 1427235 w 1439141"/>
                <a:gd name="connsiteY20" fmla="*/ 157186 h 267914"/>
                <a:gd name="connsiteX21" fmla="*/ 1408185 w 1439141"/>
                <a:gd name="connsiteY21" fmla="*/ 138136 h 267914"/>
                <a:gd name="connsiteX22" fmla="*/ 1379609 w 1439141"/>
                <a:gd name="connsiteY22" fmla="*/ 114324 h 267914"/>
                <a:gd name="connsiteX23" fmla="*/ 1334366 w 1439141"/>
                <a:gd name="connsiteY23" fmla="*/ 111943 h 267914"/>
                <a:gd name="connsiteX24" fmla="*/ 1281978 w 1439141"/>
                <a:gd name="connsiteY24" fmla="*/ 140518 h 267914"/>
                <a:gd name="connsiteX25" fmla="*/ 1184347 w 1439141"/>
                <a:gd name="connsiteY25" fmla="*/ 192905 h 267914"/>
                <a:gd name="connsiteX26" fmla="*/ 1091478 w 1439141"/>
                <a:gd name="connsiteY26" fmla="*/ 231005 h 267914"/>
                <a:gd name="connsiteX27" fmla="*/ 1000991 w 1439141"/>
                <a:gd name="connsiteY27" fmla="*/ 250055 h 267914"/>
                <a:gd name="connsiteX28" fmla="*/ 953366 w 1439141"/>
                <a:gd name="connsiteY28" fmla="*/ 252436 h 267914"/>
                <a:gd name="connsiteX29" fmla="*/ 910503 w 1439141"/>
                <a:gd name="connsiteY29" fmla="*/ 257199 h 267914"/>
                <a:gd name="connsiteX30" fmla="*/ 829541 w 1439141"/>
                <a:gd name="connsiteY30" fmla="*/ 266724 h 267914"/>
                <a:gd name="connsiteX31" fmla="*/ 748578 w 1439141"/>
                <a:gd name="connsiteY31" fmla="*/ 266724 h 267914"/>
                <a:gd name="connsiteX32" fmla="*/ 672378 w 1439141"/>
                <a:gd name="connsiteY32" fmla="*/ 257199 h 267914"/>
                <a:gd name="connsiteX33" fmla="*/ 612847 w 1439141"/>
                <a:gd name="connsiteY33" fmla="*/ 247674 h 267914"/>
                <a:gd name="connsiteX34" fmla="*/ 517597 w 1439141"/>
                <a:gd name="connsiteY34" fmla="*/ 238149 h 267914"/>
                <a:gd name="connsiteX35" fmla="*/ 427110 w 1439141"/>
                <a:gd name="connsiteY35" fmla="*/ 216718 h 267914"/>
                <a:gd name="connsiteX36" fmla="*/ 360435 w 1439141"/>
                <a:gd name="connsiteY36" fmla="*/ 185761 h 267914"/>
                <a:gd name="connsiteX37" fmla="*/ 324716 w 1439141"/>
                <a:gd name="connsiteY37" fmla="*/ 171474 h 267914"/>
                <a:gd name="connsiteX38" fmla="*/ 238991 w 1439141"/>
                <a:gd name="connsiteY38" fmla="*/ 173855 h 267914"/>
                <a:gd name="connsiteX39" fmla="*/ 169935 w 1439141"/>
                <a:gd name="connsiteY39" fmla="*/ 150043 h 267914"/>
                <a:gd name="connsiteX40" fmla="*/ 115166 w 1439141"/>
                <a:gd name="connsiteY40" fmla="*/ 88130 h 267914"/>
                <a:gd name="connsiteX41" fmla="*/ 93736 w 1439141"/>
                <a:gd name="connsiteY41" fmla="*/ 54792 h 267914"/>
                <a:gd name="connsiteX42" fmla="*/ 53255 w 1439141"/>
                <a:gd name="connsiteY42" fmla="*/ 40505 h 267914"/>
                <a:gd name="connsiteX43" fmla="*/ 866 w 1439141"/>
                <a:gd name="connsiteY43" fmla="*/ 50030 h 267914"/>
                <a:gd name="connsiteX44" fmla="*/ 24679 w 1439141"/>
                <a:gd name="connsiteY44" fmla="*/ 4787 h 267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39141" h="267914">
                  <a:moveTo>
                    <a:pt x="24679" y="4787"/>
                  </a:moveTo>
                  <a:cubicBezTo>
                    <a:pt x="37379" y="-3150"/>
                    <a:pt x="61192" y="818"/>
                    <a:pt x="77067" y="2405"/>
                  </a:cubicBezTo>
                  <a:cubicBezTo>
                    <a:pt x="92942" y="3992"/>
                    <a:pt x="108022" y="5580"/>
                    <a:pt x="119928" y="14311"/>
                  </a:cubicBezTo>
                  <a:cubicBezTo>
                    <a:pt x="131834" y="23042"/>
                    <a:pt x="138581" y="40506"/>
                    <a:pt x="148503" y="54793"/>
                  </a:cubicBezTo>
                  <a:cubicBezTo>
                    <a:pt x="158425" y="69080"/>
                    <a:pt x="163982" y="87336"/>
                    <a:pt x="179460" y="100036"/>
                  </a:cubicBezTo>
                  <a:cubicBezTo>
                    <a:pt x="194938" y="112736"/>
                    <a:pt x="217956" y="125833"/>
                    <a:pt x="241372" y="130993"/>
                  </a:cubicBezTo>
                  <a:cubicBezTo>
                    <a:pt x="264788" y="136153"/>
                    <a:pt x="295347" y="126231"/>
                    <a:pt x="319953" y="130993"/>
                  </a:cubicBezTo>
                  <a:cubicBezTo>
                    <a:pt x="344559" y="135755"/>
                    <a:pt x="360038" y="148059"/>
                    <a:pt x="389010" y="159568"/>
                  </a:cubicBezTo>
                  <a:cubicBezTo>
                    <a:pt x="417982" y="171077"/>
                    <a:pt x="458066" y="190921"/>
                    <a:pt x="493785" y="200049"/>
                  </a:cubicBezTo>
                  <a:cubicBezTo>
                    <a:pt x="529504" y="209177"/>
                    <a:pt x="569985" y="210764"/>
                    <a:pt x="603322" y="214336"/>
                  </a:cubicBezTo>
                  <a:cubicBezTo>
                    <a:pt x="636659" y="217908"/>
                    <a:pt x="657694" y="218702"/>
                    <a:pt x="693810" y="221480"/>
                  </a:cubicBezTo>
                  <a:cubicBezTo>
                    <a:pt x="729926" y="224258"/>
                    <a:pt x="781122" y="231799"/>
                    <a:pt x="820016" y="231005"/>
                  </a:cubicBezTo>
                  <a:cubicBezTo>
                    <a:pt x="858910" y="230211"/>
                    <a:pt x="900185" y="220687"/>
                    <a:pt x="927172" y="216718"/>
                  </a:cubicBezTo>
                  <a:cubicBezTo>
                    <a:pt x="954160" y="212749"/>
                    <a:pt x="956144" y="211955"/>
                    <a:pt x="981941" y="207193"/>
                  </a:cubicBezTo>
                  <a:cubicBezTo>
                    <a:pt x="1007738" y="202431"/>
                    <a:pt x="1039487" y="202827"/>
                    <a:pt x="1081953" y="188143"/>
                  </a:cubicBezTo>
                  <a:cubicBezTo>
                    <a:pt x="1124419" y="173459"/>
                    <a:pt x="1199032" y="137739"/>
                    <a:pt x="1236735" y="119086"/>
                  </a:cubicBezTo>
                  <a:cubicBezTo>
                    <a:pt x="1274438" y="100433"/>
                    <a:pt x="1283963" y="84955"/>
                    <a:pt x="1308172" y="76224"/>
                  </a:cubicBezTo>
                  <a:cubicBezTo>
                    <a:pt x="1332381" y="67493"/>
                    <a:pt x="1362147" y="62730"/>
                    <a:pt x="1381991" y="66699"/>
                  </a:cubicBezTo>
                  <a:cubicBezTo>
                    <a:pt x="1401835" y="70668"/>
                    <a:pt x="1417710" y="87733"/>
                    <a:pt x="1427235" y="100036"/>
                  </a:cubicBezTo>
                  <a:cubicBezTo>
                    <a:pt x="1436760" y="112339"/>
                    <a:pt x="1439141" y="130993"/>
                    <a:pt x="1439141" y="140518"/>
                  </a:cubicBezTo>
                  <a:cubicBezTo>
                    <a:pt x="1439141" y="150043"/>
                    <a:pt x="1432394" y="157583"/>
                    <a:pt x="1427235" y="157186"/>
                  </a:cubicBezTo>
                  <a:cubicBezTo>
                    <a:pt x="1422076" y="156789"/>
                    <a:pt x="1416123" y="145280"/>
                    <a:pt x="1408185" y="138136"/>
                  </a:cubicBezTo>
                  <a:cubicBezTo>
                    <a:pt x="1400247" y="130992"/>
                    <a:pt x="1391912" y="118690"/>
                    <a:pt x="1379609" y="114324"/>
                  </a:cubicBezTo>
                  <a:cubicBezTo>
                    <a:pt x="1367306" y="109959"/>
                    <a:pt x="1350638" y="107577"/>
                    <a:pt x="1334366" y="111943"/>
                  </a:cubicBezTo>
                  <a:cubicBezTo>
                    <a:pt x="1318094" y="116309"/>
                    <a:pt x="1281978" y="140518"/>
                    <a:pt x="1281978" y="140518"/>
                  </a:cubicBezTo>
                  <a:cubicBezTo>
                    <a:pt x="1256975" y="154012"/>
                    <a:pt x="1216097" y="177824"/>
                    <a:pt x="1184347" y="192905"/>
                  </a:cubicBezTo>
                  <a:cubicBezTo>
                    <a:pt x="1152597" y="207986"/>
                    <a:pt x="1122037" y="221480"/>
                    <a:pt x="1091478" y="231005"/>
                  </a:cubicBezTo>
                  <a:cubicBezTo>
                    <a:pt x="1060919" y="240530"/>
                    <a:pt x="1024010" y="246483"/>
                    <a:pt x="1000991" y="250055"/>
                  </a:cubicBezTo>
                  <a:cubicBezTo>
                    <a:pt x="977972" y="253627"/>
                    <a:pt x="968447" y="251245"/>
                    <a:pt x="953366" y="252436"/>
                  </a:cubicBezTo>
                  <a:cubicBezTo>
                    <a:pt x="938285" y="253627"/>
                    <a:pt x="931140" y="254818"/>
                    <a:pt x="910503" y="257199"/>
                  </a:cubicBezTo>
                  <a:cubicBezTo>
                    <a:pt x="889866" y="259580"/>
                    <a:pt x="856528" y="265137"/>
                    <a:pt x="829541" y="266724"/>
                  </a:cubicBezTo>
                  <a:cubicBezTo>
                    <a:pt x="802554" y="268311"/>
                    <a:pt x="774772" y="268312"/>
                    <a:pt x="748578" y="266724"/>
                  </a:cubicBezTo>
                  <a:cubicBezTo>
                    <a:pt x="722384" y="265137"/>
                    <a:pt x="695000" y="260374"/>
                    <a:pt x="672378" y="257199"/>
                  </a:cubicBezTo>
                  <a:cubicBezTo>
                    <a:pt x="649756" y="254024"/>
                    <a:pt x="638644" y="250849"/>
                    <a:pt x="612847" y="247674"/>
                  </a:cubicBezTo>
                  <a:cubicBezTo>
                    <a:pt x="587050" y="244499"/>
                    <a:pt x="548553" y="243308"/>
                    <a:pt x="517597" y="238149"/>
                  </a:cubicBezTo>
                  <a:cubicBezTo>
                    <a:pt x="486641" y="232990"/>
                    <a:pt x="453304" y="225449"/>
                    <a:pt x="427110" y="216718"/>
                  </a:cubicBezTo>
                  <a:cubicBezTo>
                    <a:pt x="400916" y="207987"/>
                    <a:pt x="377501" y="193302"/>
                    <a:pt x="360435" y="185761"/>
                  </a:cubicBezTo>
                  <a:cubicBezTo>
                    <a:pt x="343369" y="178220"/>
                    <a:pt x="344957" y="173458"/>
                    <a:pt x="324716" y="171474"/>
                  </a:cubicBezTo>
                  <a:cubicBezTo>
                    <a:pt x="304475" y="169490"/>
                    <a:pt x="264788" y="177427"/>
                    <a:pt x="238991" y="173855"/>
                  </a:cubicBezTo>
                  <a:cubicBezTo>
                    <a:pt x="213194" y="170283"/>
                    <a:pt x="190572" y="164330"/>
                    <a:pt x="169935" y="150043"/>
                  </a:cubicBezTo>
                  <a:cubicBezTo>
                    <a:pt x="149298" y="135756"/>
                    <a:pt x="129453" y="102417"/>
                    <a:pt x="115166" y="88130"/>
                  </a:cubicBezTo>
                  <a:cubicBezTo>
                    <a:pt x="100879" y="73843"/>
                    <a:pt x="104055" y="62730"/>
                    <a:pt x="93736" y="54792"/>
                  </a:cubicBezTo>
                  <a:cubicBezTo>
                    <a:pt x="83418" y="46855"/>
                    <a:pt x="67146" y="42886"/>
                    <a:pt x="53255" y="40505"/>
                  </a:cubicBezTo>
                  <a:cubicBezTo>
                    <a:pt x="39364" y="38124"/>
                    <a:pt x="5629" y="55983"/>
                    <a:pt x="866" y="50030"/>
                  </a:cubicBezTo>
                  <a:cubicBezTo>
                    <a:pt x="-3897" y="44077"/>
                    <a:pt x="11979" y="12724"/>
                    <a:pt x="24679" y="4787"/>
                  </a:cubicBez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56"/>
            <p:cNvSpPr/>
            <p:nvPr/>
          </p:nvSpPr>
          <p:spPr>
            <a:xfrm>
              <a:off x="6471704" y="4942658"/>
              <a:ext cx="842284" cy="298126"/>
            </a:xfrm>
            <a:custGeom>
              <a:avLst/>
              <a:gdLst>
                <a:gd name="connsiteX0" fmla="*/ 141173 w 736486"/>
                <a:gd name="connsiteY0" fmla="*/ 208640 h 261965"/>
                <a:gd name="connsiteX1" fmla="*/ 238805 w 736486"/>
                <a:gd name="connsiteY1" fmla="*/ 191971 h 261965"/>
                <a:gd name="connsiteX2" fmla="*/ 334055 w 736486"/>
                <a:gd name="connsiteY2" fmla="*/ 191971 h 261965"/>
                <a:gd name="connsiteX3" fmla="*/ 424542 w 736486"/>
                <a:gd name="connsiteY3" fmla="*/ 165777 h 261965"/>
                <a:gd name="connsiteX4" fmla="*/ 512648 w 736486"/>
                <a:gd name="connsiteY4" fmla="*/ 91958 h 261965"/>
                <a:gd name="connsiteX5" fmla="*/ 610280 w 736486"/>
                <a:gd name="connsiteY5" fmla="*/ 46715 h 261965"/>
                <a:gd name="connsiteX6" fmla="*/ 684098 w 736486"/>
                <a:gd name="connsiteY6" fmla="*/ 49096 h 261965"/>
                <a:gd name="connsiteX7" fmla="*/ 717436 w 736486"/>
                <a:gd name="connsiteY7" fmla="*/ 41952 h 261965"/>
                <a:gd name="connsiteX8" fmla="*/ 736486 w 736486"/>
                <a:gd name="connsiteY8" fmla="*/ 1471 h 261965"/>
                <a:gd name="connsiteX9" fmla="*/ 717436 w 736486"/>
                <a:gd name="connsiteY9" fmla="*/ 8615 h 261965"/>
                <a:gd name="connsiteX10" fmla="*/ 662667 w 736486"/>
                <a:gd name="connsiteY10" fmla="*/ 6233 h 261965"/>
                <a:gd name="connsiteX11" fmla="*/ 595992 w 736486"/>
                <a:gd name="connsiteY11" fmla="*/ 6233 h 261965"/>
                <a:gd name="connsiteX12" fmla="*/ 517411 w 736486"/>
                <a:gd name="connsiteY12" fmla="*/ 34808 h 261965"/>
                <a:gd name="connsiteX13" fmla="*/ 462642 w 736486"/>
                <a:gd name="connsiteY13" fmla="*/ 84815 h 261965"/>
                <a:gd name="connsiteX14" fmla="*/ 395967 w 736486"/>
                <a:gd name="connsiteY14" fmla="*/ 122915 h 261965"/>
                <a:gd name="connsiteX15" fmla="*/ 310242 w 736486"/>
                <a:gd name="connsiteY15" fmla="*/ 144346 h 261965"/>
                <a:gd name="connsiteX16" fmla="*/ 200705 w 736486"/>
                <a:gd name="connsiteY16" fmla="*/ 156252 h 261965"/>
                <a:gd name="connsiteX17" fmla="*/ 88786 w 736486"/>
                <a:gd name="connsiteY17" fmla="*/ 184827 h 261965"/>
                <a:gd name="connsiteX18" fmla="*/ 34017 w 736486"/>
                <a:gd name="connsiteY18" fmla="*/ 199115 h 261965"/>
                <a:gd name="connsiteX19" fmla="*/ 19730 w 736486"/>
                <a:gd name="connsiteY19" fmla="*/ 227690 h 261965"/>
                <a:gd name="connsiteX20" fmla="*/ 680 w 736486"/>
                <a:gd name="connsiteY20" fmla="*/ 258646 h 261965"/>
                <a:gd name="connsiteX21" fmla="*/ 45923 w 736486"/>
                <a:gd name="connsiteY21" fmla="*/ 256265 h 261965"/>
                <a:gd name="connsiteX22" fmla="*/ 141173 w 736486"/>
                <a:gd name="connsiteY22" fmla="*/ 208640 h 261965"/>
                <a:gd name="connsiteX0" fmla="*/ 141173 w 736499"/>
                <a:gd name="connsiteY0" fmla="*/ 208352 h 261677"/>
                <a:gd name="connsiteX1" fmla="*/ 238805 w 736499"/>
                <a:gd name="connsiteY1" fmla="*/ 191683 h 261677"/>
                <a:gd name="connsiteX2" fmla="*/ 334055 w 736499"/>
                <a:gd name="connsiteY2" fmla="*/ 191683 h 261677"/>
                <a:gd name="connsiteX3" fmla="*/ 424542 w 736499"/>
                <a:gd name="connsiteY3" fmla="*/ 165489 h 261677"/>
                <a:gd name="connsiteX4" fmla="*/ 512648 w 736499"/>
                <a:gd name="connsiteY4" fmla="*/ 91670 h 261677"/>
                <a:gd name="connsiteX5" fmla="*/ 610280 w 736499"/>
                <a:gd name="connsiteY5" fmla="*/ 46427 h 261677"/>
                <a:gd name="connsiteX6" fmla="*/ 684098 w 736499"/>
                <a:gd name="connsiteY6" fmla="*/ 48808 h 261677"/>
                <a:gd name="connsiteX7" fmla="*/ 719817 w 736499"/>
                <a:gd name="connsiteY7" fmla="*/ 36901 h 261677"/>
                <a:gd name="connsiteX8" fmla="*/ 736486 w 736499"/>
                <a:gd name="connsiteY8" fmla="*/ 1183 h 261677"/>
                <a:gd name="connsiteX9" fmla="*/ 717436 w 736499"/>
                <a:gd name="connsiteY9" fmla="*/ 8327 h 261677"/>
                <a:gd name="connsiteX10" fmla="*/ 662667 w 736499"/>
                <a:gd name="connsiteY10" fmla="*/ 5945 h 261677"/>
                <a:gd name="connsiteX11" fmla="*/ 595992 w 736499"/>
                <a:gd name="connsiteY11" fmla="*/ 5945 h 261677"/>
                <a:gd name="connsiteX12" fmla="*/ 517411 w 736499"/>
                <a:gd name="connsiteY12" fmla="*/ 34520 h 261677"/>
                <a:gd name="connsiteX13" fmla="*/ 462642 w 736499"/>
                <a:gd name="connsiteY13" fmla="*/ 84527 h 261677"/>
                <a:gd name="connsiteX14" fmla="*/ 395967 w 736499"/>
                <a:gd name="connsiteY14" fmla="*/ 122627 h 261677"/>
                <a:gd name="connsiteX15" fmla="*/ 310242 w 736499"/>
                <a:gd name="connsiteY15" fmla="*/ 144058 h 261677"/>
                <a:gd name="connsiteX16" fmla="*/ 200705 w 736499"/>
                <a:gd name="connsiteY16" fmla="*/ 155964 h 261677"/>
                <a:gd name="connsiteX17" fmla="*/ 88786 w 736499"/>
                <a:gd name="connsiteY17" fmla="*/ 184539 h 261677"/>
                <a:gd name="connsiteX18" fmla="*/ 34017 w 736499"/>
                <a:gd name="connsiteY18" fmla="*/ 198827 h 261677"/>
                <a:gd name="connsiteX19" fmla="*/ 19730 w 736499"/>
                <a:gd name="connsiteY19" fmla="*/ 227402 h 261677"/>
                <a:gd name="connsiteX20" fmla="*/ 680 w 736499"/>
                <a:gd name="connsiteY20" fmla="*/ 258358 h 261677"/>
                <a:gd name="connsiteX21" fmla="*/ 45923 w 736499"/>
                <a:gd name="connsiteY21" fmla="*/ 255977 h 261677"/>
                <a:gd name="connsiteX22" fmla="*/ 141173 w 736499"/>
                <a:gd name="connsiteY22" fmla="*/ 208352 h 261677"/>
                <a:gd name="connsiteX0" fmla="*/ 141173 w 736742"/>
                <a:gd name="connsiteY0" fmla="*/ 208058 h 261383"/>
                <a:gd name="connsiteX1" fmla="*/ 238805 w 736742"/>
                <a:gd name="connsiteY1" fmla="*/ 191389 h 261383"/>
                <a:gd name="connsiteX2" fmla="*/ 334055 w 736742"/>
                <a:gd name="connsiteY2" fmla="*/ 191389 h 261383"/>
                <a:gd name="connsiteX3" fmla="*/ 424542 w 736742"/>
                <a:gd name="connsiteY3" fmla="*/ 165195 h 261383"/>
                <a:gd name="connsiteX4" fmla="*/ 512648 w 736742"/>
                <a:gd name="connsiteY4" fmla="*/ 91376 h 261383"/>
                <a:gd name="connsiteX5" fmla="*/ 610280 w 736742"/>
                <a:gd name="connsiteY5" fmla="*/ 46133 h 261383"/>
                <a:gd name="connsiteX6" fmla="*/ 684098 w 736742"/>
                <a:gd name="connsiteY6" fmla="*/ 48514 h 261383"/>
                <a:gd name="connsiteX7" fmla="*/ 719817 w 736742"/>
                <a:gd name="connsiteY7" fmla="*/ 36607 h 261383"/>
                <a:gd name="connsiteX8" fmla="*/ 736486 w 736742"/>
                <a:gd name="connsiteY8" fmla="*/ 889 h 261383"/>
                <a:gd name="connsiteX9" fmla="*/ 707911 w 736742"/>
                <a:gd name="connsiteY9" fmla="*/ 10415 h 261383"/>
                <a:gd name="connsiteX10" fmla="*/ 662667 w 736742"/>
                <a:gd name="connsiteY10" fmla="*/ 5651 h 261383"/>
                <a:gd name="connsiteX11" fmla="*/ 595992 w 736742"/>
                <a:gd name="connsiteY11" fmla="*/ 5651 h 261383"/>
                <a:gd name="connsiteX12" fmla="*/ 517411 w 736742"/>
                <a:gd name="connsiteY12" fmla="*/ 34226 h 261383"/>
                <a:gd name="connsiteX13" fmla="*/ 462642 w 736742"/>
                <a:gd name="connsiteY13" fmla="*/ 84233 h 261383"/>
                <a:gd name="connsiteX14" fmla="*/ 395967 w 736742"/>
                <a:gd name="connsiteY14" fmla="*/ 122333 h 261383"/>
                <a:gd name="connsiteX15" fmla="*/ 310242 w 736742"/>
                <a:gd name="connsiteY15" fmla="*/ 143764 h 261383"/>
                <a:gd name="connsiteX16" fmla="*/ 200705 w 736742"/>
                <a:gd name="connsiteY16" fmla="*/ 155670 h 261383"/>
                <a:gd name="connsiteX17" fmla="*/ 88786 w 736742"/>
                <a:gd name="connsiteY17" fmla="*/ 184245 h 261383"/>
                <a:gd name="connsiteX18" fmla="*/ 34017 w 736742"/>
                <a:gd name="connsiteY18" fmla="*/ 198533 h 261383"/>
                <a:gd name="connsiteX19" fmla="*/ 19730 w 736742"/>
                <a:gd name="connsiteY19" fmla="*/ 227108 h 261383"/>
                <a:gd name="connsiteX20" fmla="*/ 680 w 736742"/>
                <a:gd name="connsiteY20" fmla="*/ 258064 h 261383"/>
                <a:gd name="connsiteX21" fmla="*/ 45923 w 736742"/>
                <a:gd name="connsiteY21" fmla="*/ 255683 h 261383"/>
                <a:gd name="connsiteX22" fmla="*/ 141173 w 736742"/>
                <a:gd name="connsiteY22" fmla="*/ 208058 h 261383"/>
                <a:gd name="connsiteX0" fmla="*/ 141173 w 736742"/>
                <a:gd name="connsiteY0" fmla="*/ 208058 h 261383"/>
                <a:gd name="connsiteX1" fmla="*/ 238805 w 736742"/>
                <a:gd name="connsiteY1" fmla="*/ 191389 h 261383"/>
                <a:gd name="connsiteX2" fmla="*/ 334055 w 736742"/>
                <a:gd name="connsiteY2" fmla="*/ 191389 h 261383"/>
                <a:gd name="connsiteX3" fmla="*/ 424542 w 736742"/>
                <a:gd name="connsiteY3" fmla="*/ 165195 h 261383"/>
                <a:gd name="connsiteX4" fmla="*/ 512648 w 736742"/>
                <a:gd name="connsiteY4" fmla="*/ 91376 h 261383"/>
                <a:gd name="connsiteX5" fmla="*/ 610280 w 736742"/>
                <a:gd name="connsiteY5" fmla="*/ 46133 h 261383"/>
                <a:gd name="connsiteX6" fmla="*/ 684098 w 736742"/>
                <a:gd name="connsiteY6" fmla="*/ 48514 h 261383"/>
                <a:gd name="connsiteX7" fmla="*/ 719817 w 736742"/>
                <a:gd name="connsiteY7" fmla="*/ 36607 h 261383"/>
                <a:gd name="connsiteX8" fmla="*/ 736486 w 736742"/>
                <a:gd name="connsiteY8" fmla="*/ 889 h 261383"/>
                <a:gd name="connsiteX9" fmla="*/ 707911 w 736742"/>
                <a:gd name="connsiteY9" fmla="*/ 10415 h 261383"/>
                <a:gd name="connsiteX10" fmla="*/ 662667 w 736742"/>
                <a:gd name="connsiteY10" fmla="*/ 5651 h 261383"/>
                <a:gd name="connsiteX11" fmla="*/ 595992 w 736742"/>
                <a:gd name="connsiteY11" fmla="*/ 5651 h 261383"/>
                <a:gd name="connsiteX12" fmla="*/ 517411 w 736742"/>
                <a:gd name="connsiteY12" fmla="*/ 41370 h 261383"/>
                <a:gd name="connsiteX13" fmla="*/ 462642 w 736742"/>
                <a:gd name="connsiteY13" fmla="*/ 84233 h 261383"/>
                <a:gd name="connsiteX14" fmla="*/ 395967 w 736742"/>
                <a:gd name="connsiteY14" fmla="*/ 122333 h 261383"/>
                <a:gd name="connsiteX15" fmla="*/ 310242 w 736742"/>
                <a:gd name="connsiteY15" fmla="*/ 143764 h 261383"/>
                <a:gd name="connsiteX16" fmla="*/ 200705 w 736742"/>
                <a:gd name="connsiteY16" fmla="*/ 155670 h 261383"/>
                <a:gd name="connsiteX17" fmla="*/ 88786 w 736742"/>
                <a:gd name="connsiteY17" fmla="*/ 184245 h 261383"/>
                <a:gd name="connsiteX18" fmla="*/ 34017 w 736742"/>
                <a:gd name="connsiteY18" fmla="*/ 198533 h 261383"/>
                <a:gd name="connsiteX19" fmla="*/ 19730 w 736742"/>
                <a:gd name="connsiteY19" fmla="*/ 227108 h 261383"/>
                <a:gd name="connsiteX20" fmla="*/ 680 w 736742"/>
                <a:gd name="connsiteY20" fmla="*/ 258064 h 261383"/>
                <a:gd name="connsiteX21" fmla="*/ 45923 w 736742"/>
                <a:gd name="connsiteY21" fmla="*/ 255683 h 261383"/>
                <a:gd name="connsiteX22" fmla="*/ 141173 w 736742"/>
                <a:gd name="connsiteY22" fmla="*/ 208058 h 261383"/>
                <a:gd name="connsiteX0" fmla="*/ 141173 w 736742"/>
                <a:gd name="connsiteY0" fmla="*/ 208058 h 261383"/>
                <a:gd name="connsiteX1" fmla="*/ 238805 w 736742"/>
                <a:gd name="connsiteY1" fmla="*/ 191389 h 261383"/>
                <a:gd name="connsiteX2" fmla="*/ 334055 w 736742"/>
                <a:gd name="connsiteY2" fmla="*/ 191389 h 261383"/>
                <a:gd name="connsiteX3" fmla="*/ 424542 w 736742"/>
                <a:gd name="connsiteY3" fmla="*/ 165195 h 261383"/>
                <a:gd name="connsiteX4" fmla="*/ 512648 w 736742"/>
                <a:gd name="connsiteY4" fmla="*/ 91376 h 261383"/>
                <a:gd name="connsiteX5" fmla="*/ 610280 w 736742"/>
                <a:gd name="connsiteY5" fmla="*/ 46133 h 261383"/>
                <a:gd name="connsiteX6" fmla="*/ 684098 w 736742"/>
                <a:gd name="connsiteY6" fmla="*/ 48514 h 261383"/>
                <a:gd name="connsiteX7" fmla="*/ 719817 w 736742"/>
                <a:gd name="connsiteY7" fmla="*/ 36607 h 261383"/>
                <a:gd name="connsiteX8" fmla="*/ 736486 w 736742"/>
                <a:gd name="connsiteY8" fmla="*/ 889 h 261383"/>
                <a:gd name="connsiteX9" fmla="*/ 707911 w 736742"/>
                <a:gd name="connsiteY9" fmla="*/ 10415 h 261383"/>
                <a:gd name="connsiteX10" fmla="*/ 662667 w 736742"/>
                <a:gd name="connsiteY10" fmla="*/ 5651 h 261383"/>
                <a:gd name="connsiteX11" fmla="*/ 595992 w 736742"/>
                <a:gd name="connsiteY11" fmla="*/ 5651 h 261383"/>
                <a:gd name="connsiteX12" fmla="*/ 517411 w 736742"/>
                <a:gd name="connsiteY12" fmla="*/ 41370 h 261383"/>
                <a:gd name="connsiteX13" fmla="*/ 462642 w 736742"/>
                <a:gd name="connsiteY13" fmla="*/ 84233 h 261383"/>
                <a:gd name="connsiteX14" fmla="*/ 395967 w 736742"/>
                <a:gd name="connsiteY14" fmla="*/ 131858 h 261383"/>
                <a:gd name="connsiteX15" fmla="*/ 310242 w 736742"/>
                <a:gd name="connsiteY15" fmla="*/ 143764 h 261383"/>
                <a:gd name="connsiteX16" fmla="*/ 200705 w 736742"/>
                <a:gd name="connsiteY16" fmla="*/ 155670 h 261383"/>
                <a:gd name="connsiteX17" fmla="*/ 88786 w 736742"/>
                <a:gd name="connsiteY17" fmla="*/ 184245 h 261383"/>
                <a:gd name="connsiteX18" fmla="*/ 34017 w 736742"/>
                <a:gd name="connsiteY18" fmla="*/ 198533 h 261383"/>
                <a:gd name="connsiteX19" fmla="*/ 19730 w 736742"/>
                <a:gd name="connsiteY19" fmla="*/ 227108 h 261383"/>
                <a:gd name="connsiteX20" fmla="*/ 680 w 736742"/>
                <a:gd name="connsiteY20" fmla="*/ 258064 h 261383"/>
                <a:gd name="connsiteX21" fmla="*/ 45923 w 736742"/>
                <a:gd name="connsiteY21" fmla="*/ 255683 h 261383"/>
                <a:gd name="connsiteX22" fmla="*/ 141173 w 736742"/>
                <a:gd name="connsiteY22" fmla="*/ 208058 h 261383"/>
                <a:gd name="connsiteX0" fmla="*/ 134296 w 729865"/>
                <a:gd name="connsiteY0" fmla="*/ 208058 h 260517"/>
                <a:gd name="connsiteX1" fmla="*/ 231928 w 729865"/>
                <a:gd name="connsiteY1" fmla="*/ 191389 h 260517"/>
                <a:gd name="connsiteX2" fmla="*/ 327178 w 729865"/>
                <a:gd name="connsiteY2" fmla="*/ 191389 h 260517"/>
                <a:gd name="connsiteX3" fmla="*/ 417665 w 729865"/>
                <a:gd name="connsiteY3" fmla="*/ 165195 h 260517"/>
                <a:gd name="connsiteX4" fmla="*/ 505771 w 729865"/>
                <a:gd name="connsiteY4" fmla="*/ 91376 h 260517"/>
                <a:gd name="connsiteX5" fmla="*/ 603403 w 729865"/>
                <a:gd name="connsiteY5" fmla="*/ 46133 h 260517"/>
                <a:gd name="connsiteX6" fmla="*/ 677221 w 729865"/>
                <a:gd name="connsiteY6" fmla="*/ 48514 h 260517"/>
                <a:gd name="connsiteX7" fmla="*/ 712940 w 729865"/>
                <a:gd name="connsiteY7" fmla="*/ 36607 h 260517"/>
                <a:gd name="connsiteX8" fmla="*/ 729609 w 729865"/>
                <a:gd name="connsiteY8" fmla="*/ 889 h 260517"/>
                <a:gd name="connsiteX9" fmla="*/ 701034 w 729865"/>
                <a:gd name="connsiteY9" fmla="*/ 10415 h 260517"/>
                <a:gd name="connsiteX10" fmla="*/ 655790 w 729865"/>
                <a:gd name="connsiteY10" fmla="*/ 5651 h 260517"/>
                <a:gd name="connsiteX11" fmla="*/ 589115 w 729865"/>
                <a:gd name="connsiteY11" fmla="*/ 5651 h 260517"/>
                <a:gd name="connsiteX12" fmla="*/ 510534 w 729865"/>
                <a:gd name="connsiteY12" fmla="*/ 41370 h 260517"/>
                <a:gd name="connsiteX13" fmla="*/ 455765 w 729865"/>
                <a:gd name="connsiteY13" fmla="*/ 84233 h 260517"/>
                <a:gd name="connsiteX14" fmla="*/ 389090 w 729865"/>
                <a:gd name="connsiteY14" fmla="*/ 131858 h 260517"/>
                <a:gd name="connsiteX15" fmla="*/ 303365 w 729865"/>
                <a:gd name="connsiteY15" fmla="*/ 143764 h 260517"/>
                <a:gd name="connsiteX16" fmla="*/ 193828 w 729865"/>
                <a:gd name="connsiteY16" fmla="*/ 155670 h 260517"/>
                <a:gd name="connsiteX17" fmla="*/ 81909 w 729865"/>
                <a:gd name="connsiteY17" fmla="*/ 184245 h 260517"/>
                <a:gd name="connsiteX18" fmla="*/ 27140 w 729865"/>
                <a:gd name="connsiteY18" fmla="*/ 198533 h 260517"/>
                <a:gd name="connsiteX19" fmla="*/ 12853 w 729865"/>
                <a:gd name="connsiteY19" fmla="*/ 227108 h 260517"/>
                <a:gd name="connsiteX20" fmla="*/ 947 w 729865"/>
                <a:gd name="connsiteY20" fmla="*/ 255683 h 260517"/>
                <a:gd name="connsiteX21" fmla="*/ 39046 w 729865"/>
                <a:gd name="connsiteY21" fmla="*/ 255683 h 260517"/>
                <a:gd name="connsiteX22" fmla="*/ 134296 w 729865"/>
                <a:gd name="connsiteY22" fmla="*/ 208058 h 260517"/>
                <a:gd name="connsiteX0" fmla="*/ 134296 w 729865"/>
                <a:gd name="connsiteY0" fmla="*/ 208058 h 258361"/>
                <a:gd name="connsiteX1" fmla="*/ 231928 w 729865"/>
                <a:gd name="connsiteY1" fmla="*/ 191389 h 258361"/>
                <a:gd name="connsiteX2" fmla="*/ 327178 w 729865"/>
                <a:gd name="connsiteY2" fmla="*/ 191389 h 258361"/>
                <a:gd name="connsiteX3" fmla="*/ 417665 w 729865"/>
                <a:gd name="connsiteY3" fmla="*/ 165195 h 258361"/>
                <a:gd name="connsiteX4" fmla="*/ 505771 w 729865"/>
                <a:gd name="connsiteY4" fmla="*/ 91376 h 258361"/>
                <a:gd name="connsiteX5" fmla="*/ 603403 w 729865"/>
                <a:gd name="connsiteY5" fmla="*/ 46133 h 258361"/>
                <a:gd name="connsiteX6" fmla="*/ 677221 w 729865"/>
                <a:gd name="connsiteY6" fmla="*/ 48514 h 258361"/>
                <a:gd name="connsiteX7" fmla="*/ 712940 w 729865"/>
                <a:gd name="connsiteY7" fmla="*/ 36607 h 258361"/>
                <a:gd name="connsiteX8" fmla="*/ 729609 w 729865"/>
                <a:gd name="connsiteY8" fmla="*/ 889 h 258361"/>
                <a:gd name="connsiteX9" fmla="*/ 701034 w 729865"/>
                <a:gd name="connsiteY9" fmla="*/ 10415 h 258361"/>
                <a:gd name="connsiteX10" fmla="*/ 655790 w 729865"/>
                <a:gd name="connsiteY10" fmla="*/ 5651 h 258361"/>
                <a:gd name="connsiteX11" fmla="*/ 589115 w 729865"/>
                <a:gd name="connsiteY11" fmla="*/ 5651 h 258361"/>
                <a:gd name="connsiteX12" fmla="*/ 510534 w 729865"/>
                <a:gd name="connsiteY12" fmla="*/ 41370 h 258361"/>
                <a:gd name="connsiteX13" fmla="*/ 455765 w 729865"/>
                <a:gd name="connsiteY13" fmla="*/ 84233 h 258361"/>
                <a:gd name="connsiteX14" fmla="*/ 389090 w 729865"/>
                <a:gd name="connsiteY14" fmla="*/ 131858 h 258361"/>
                <a:gd name="connsiteX15" fmla="*/ 303365 w 729865"/>
                <a:gd name="connsiteY15" fmla="*/ 143764 h 258361"/>
                <a:gd name="connsiteX16" fmla="*/ 193828 w 729865"/>
                <a:gd name="connsiteY16" fmla="*/ 155670 h 258361"/>
                <a:gd name="connsiteX17" fmla="*/ 81909 w 729865"/>
                <a:gd name="connsiteY17" fmla="*/ 184245 h 258361"/>
                <a:gd name="connsiteX18" fmla="*/ 27140 w 729865"/>
                <a:gd name="connsiteY18" fmla="*/ 198533 h 258361"/>
                <a:gd name="connsiteX19" fmla="*/ 12853 w 729865"/>
                <a:gd name="connsiteY19" fmla="*/ 227108 h 258361"/>
                <a:gd name="connsiteX20" fmla="*/ 947 w 729865"/>
                <a:gd name="connsiteY20" fmla="*/ 255683 h 258361"/>
                <a:gd name="connsiteX21" fmla="*/ 41427 w 729865"/>
                <a:gd name="connsiteY21" fmla="*/ 250920 h 258361"/>
                <a:gd name="connsiteX22" fmla="*/ 134296 w 729865"/>
                <a:gd name="connsiteY22" fmla="*/ 208058 h 258361"/>
                <a:gd name="connsiteX0" fmla="*/ 134369 w 729938"/>
                <a:gd name="connsiteY0" fmla="*/ 208058 h 258361"/>
                <a:gd name="connsiteX1" fmla="*/ 232001 w 729938"/>
                <a:gd name="connsiteY1" fmla="*/ 191389 h 258361"/>
                <a:gd name="connsiteX2" fmla="*/ 327251 w 729938"/>
                <a:gd name="connsiteY2" fmla="*/ 191389 h 258361"/>
                <a:gd name="connsiteX3" fmla="*/ 417738 w 729938"/>
                <a:gd name="connsiteY3" fmla="*/ 165195 h 258361"/>
                <a:gd name="connsiteX4" fmla="*/ 505844 w 729938"/>
                <a:gd name="connsiteY4" fmla="*/ 91376 h 258361"/>
                <a:gd name="connsiteX5" fmla="*/ 603476 w 729938"/>
                <a:gd name="connsiteY5" fmla="*/ 46133 h 258361"/>
                <a:gd name="connsiteX6" fmla="*/ 677294 w 729938"/>
                <a:gd name="connsiteY6" fmla="*/ 48514 h 258361"/>
                <a:gd name="connsiteX7" fmla="*/ 713013 w 729938"/>
                <a:gd name="connsiteY7" fmla="*/ 36607 h 258361"/>
                <a:gd name="connsiteX8" fmla="*/ 729682 w 729938"/>
                <a:gd name="connsiteY8" fmla="*/ 889 h 258361"/>
                <a:gd name="connsiteX9" fmla="*/ 701107 w 729938"/>
                <a:gd name="connsiteY9" fmla="*/ 10415 h 258361"/>
                <a:gd name="connsiteX10" fmla="*/ 655863 w 729938"/>
                <a:gd name="connsiteY10" fmla="*/ 5651 h 258361"/>
                <a:gd name="connsiteX11" fmla="*/ 589188 w 729938"/>
                <a:gd name="connsiteY11" fmla="*/ 5651 h 258361"/>
                <a:gd name="connsiteX12" fmla="*/ 510607 w 729938"/>
                <a:gd name="connsiteY12" fmla="*/ 41370 h 258361"/>
                <a:gd name="connsiteX13" fmla="*/ 455838 w 729938"/>
                <a:gd name="connsiteY13" fmla="*/ 84233 h 258361"/>
                <a:gd name="connsiteX14" fmla="*/ 389163 w 729938"/>
                <a:gd name="connsiteY14" fmla="*/ 131858 h 258361"/>
                <a:gd name="connsiteX15" fmla="*/ 303438 w 729938"/>
                <a:gd name="connsiteY15" fmla="*/ 143764 h 258361"/>
                <a:gd name="connsiteX16" fmla="*/ 193901 w 729938"/>
                <a:gd name="connsiteY16" fmla="*/ 155670 h 258361"/>
                <a:gd name="connsiteX17" fmla="*/ 81982 w 729938"/>
                <a:gd name="connsiteY17" fmla="*/ 184245 h 258361"/>
                <a:gd name="connsiteX18" fmla="*/ 34356 w 729938"/>
                <a:gd name="connsiteY18" fmla="*/ 198533 h 258361"/>
                <a:gd name="connsiteX19" fmla="*/ 12926 w 729938"/>
                <a:gd name="connsiteY19" fmla="*/ 227108 h 258361"/>
                <a:gd name="connsiteX20" fmla="*/ 1020 w 729938"/>
                <a:gd name="connsiteY20" fmla="*/ 255683 h 258361"/>
                <a:gd name="connsiteX21" fmla="*/ 41500 w 729938"/>
                <a:gd name="connsiteY21" fmla="*/ 250920 h 258361"/>
                <a:gd name="connsiteX22" fmla="*/ 134369 w 729938"/>
                <a:gd name="connsiteY22" fmla="*/ 208058 h 25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9938" h="258361">
                  <a:moveTo>
                    <a:pt x="134369" y="208058"/>
                  </a:moveTo>
                  <a:cubicBezTo>
                    <a:pt x="166119" y="198136"/>
                    <a:pt x="199854" y="194167"/>
                    <a:pt x="232001" y="191389"/>
                  </a:cubicBezTo>
                  <a:cubicBezTo>
                    <a:pt x="264148" y="188611"/>
                    <a:pt x="296295" y="195755"/>
                    <a:pt x="327251" y="191389"/>
                  </a:cubicBezTo>
                  <a:cubicBezTo>
                    <a:pt x="358207" y="187023"/>
                    <a:pt x="387973" y="181864"/>
                    <a:pt x="417738" y="165195"/>
                  </a:cubicBezTo>
                  <a:cubicBezTo>
                    <a:pt x="447504" y="148526"/>
                    <a:pt x="474888" y="111220"/>
                    <a:pt x="505844" y="91376"/>
                  </a:cubicBezTo>
                  <a:cubicBezTo>
                    <a:pt x="536800" y="71532"/>
                    <a:pt x="574901" y="53277"/>
                    <a:pt x="603476" y="46133"/>
                  </a:cubicBezTo>
                  <a:cubicBezTo>
                    <a:pt x="632051" y="38989"/>
                    <a:pt x="659038" y="50102"/>
                    <a:pt x="677294" y="48514"/>
                  </a:cubicBezTo>
                  <a:cubicBezTo>
                    <a:pt x="695550" y="46926"/>
                    <a:pt x="704282" y="44544"/>
                    <a:pt x="713013" y="36607"/>
                  </a:cubicBezTo>
                  <a:cubicBezTo>
                    <a:pt x="721744" y="28670"/>
                    <a:pt x="731666" y="5254"/>
                    <a:pt x="729682" y="889"/>
                  </a:cubicBezTo>
                  <a:cubicBezTo>
                    <a:pt x="727698" y="-3476"/>
                    <a:pt x="713410" y="9621"/>
                    <a:pt x="701107" y="10415"/>
                  </a:cubicBezTo>
                  <a:cubicBezTo>
                    <a:pt x="688804" y="11209"/>
                    <a:pt x="674516" y="6445"/>
                    <a:pt x="655863" y="5651"/>
                  </a:cubicBezTo>
                  <a:cubicBezTo>
                    <a:pt x="637210" y="4857"/>
                    <a:pt x="613397" y="-302"/>
                    <a:pt x="589188" y="5651"/>
                  </a:cubicBezTo>
                  <a:cubicBezTo>
                    <a:pt x="564979" y="11604"/>
                    <a:pt x="532832" y="28273"/>
                    <a:pt x="510607" y="41370"/>
                  </a:cubicBezTo>
                  <a:cubicBezTo>
                    <a:pt x="488382" y="54467"/>
                    <a:pt x="476079" y="69152"/>
                    <a:pt x="455838" y="84233"/>
                  </a:cubicBezTo>
                  <a:cubicBezTo>
                    <a:pt x="435597" y="99314"/>
                    <a:pt x="414563" y="121936"/>
                    <a:pt x="389163" y="131858"/>
                  </a:cubicBezTo>
                  <a:cubicBezTo>
                    <a:pt x="363763" y="141780"/>
                    <a:pt x="335982" y="139795"/>
                    <a:pt x="303438" y="143764"/>
                  </a:cubicBezTo>
                  <a:cubicBezTo>
                    <a:pt x="270894" y="147733"/>
                    <a:pt x="230810" y="148923"/>
                    <a:pt x="193901" y="155670"/>
                  </a:cubicBezTo>
                  <a:cubicBezTo>
                    <a:pt x="156992" y="162417"/>
                    <a:pt x="108573" y="177101"/>
                    <a:pt x="81982" y="184245"/>
                  </a:cubicBezTo>
                  <a:cubicBezTo>
                    <a:pt x="55391" y="191389"/>
                    <a:pt x="45865" y="191389"/>
                    <a:pt x="34356" y="198533"/>
                  </a:cubicBezTo>
                  <a:cubicBezTo>
                    <a:pt x="22847" y="205677"/>
                    <a:pt x="18482" y="217583"/>
                    <a:pt x="12926" y="227108"/>
                  </a:cubicBezTo>
                  <a:cubicBezTo>
                    <a:pt x="7370" y="236633"/>
                    <a:pt x="-3345" y="250921"/>
                    <a:pt x="1020" y="255683"/>
                  </a:cubicBezTo>
                  <a:cubicBezTo>
                    <a:pt x="5385" y="260445"/>
                    <a:pt x="19275" y="258858"/>
                    <a:pt x="41500" y="250920"/>
                  </a:cubicBezTo>
                  <a:cubicBezTo>
                    <a:pt x="63725" y="242983"/>
                    <a:pt x="102619" y="217980"/>
                    <a:pt x="134369" y="208058"/>
                  </a:cubicBez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p:nvPr/>
          </p:nvSpPr>
          <p:spPr>
            <a:xfrm>
              <a:off x="5909280" y="5028849"/>
              <a:ext cx="569647" cy="198845"/>
            </a:xfrm>
            <a:custGeom>
              <a:avLst/>
              <a:gdLst>
                <a:gd name="connsiteX0" fmla="*/ 152477 w 493007"/>
                <a:gd name="connsiteY0" fmla="*/ 107452 h 183582"/>
                <a:gd name="connsiteX1" fmla="*/ 238202 w 493007"/>
                <a:gd name="connsiteY1" fmla="*/ 74114 h 183582"/>
                <a:gd name="connsiteX2" fmla="*/ 319165 w 493007"/>
                <a:gd name="connsiteY2" fmla="*/ 55064 h 183582"/>
                <a:gd name="connsiteX3" fmla="*/ 402508 w 493007"/>
                <a:gd name="connsiteY3" fmla="*/ 40777 h 183582"/>
                <a:gd name="connsiteX4" fmla="*/ 450133 w 493007"/>
                <a:gd name="connsiteY4" fmla="*/ 26489 h 183582"/>
                <a:gd name="connsiteX5" fmla="*/ 478708 w 493007"/>
                <a:gd name="connsiteY5" fmla="*/ 296 h 183582"/>
                <a:gd name="connsiteX6" fmla="*/ 481090 w 493007"/>
                <a:gd name="connsiteY6" fmla="*/ 14583 h 183582"/>
                <a:gd name="connsiteX7" fmla="*/ 492996 w 493007"/>
                <a:gd name="connsiteY7" fmla="*/ 47921 h 183582"/>
                <a:gd name="connsiteX8" fmla="*/ 478708 w 493007"/>
                <a:gd name="connsiteY8" fmla="*/ 59827 h 183582"/>
                <a:gd name="connsiteX9" fmla="*/ 392983 w 493007"/>
                <a:gd name="connsiteY9" fmla="*/ 78877 h 183582"/>
                <a:gd name="connsiteX10" fmla="*/ 309640 w 493007"/>
                <a:gd name="connsiteY10" fmla="*/ 90783 h 183582"/>
                <a:gd name="connsiteX11" fmla="*/ 223915 w 493007"/>
                <a:gd name="connsiteY11" fmla="*/ 119358 h 183582"/>
                <a:gd name="connsiteX12" fmla="*/ 154858 w 493007"/>
                <a:gd name="connsiteY12" fmla="*/ 157458 h 183582"/>
                <a:gd name="connsiteX13" fmla="*/ 90565 w 493007"/>
                <a:gd name="connsiteY13" fmla="*/ 181271 h 183582"/>
                <a:gd name="connsiteX14" fmla="*/ 31033 w 493007"/>
                <a:gd name="connsiteY14" fmla="*/ 178889 h 183582"/>
                <a:gd name="connsiteX15" fmla="*/ 77 w 493007"/>
                <a:gd name="connsiteY15" fmla="*/ 147933 h 183582"/>
                <a:gd name="connsiteX16" fmla="*/ 23890 w 493007"/>
                <a:gd name="connsiteY16" fmla="*/ 147933 h 183582"/>
                <a:gd name="connsiteX17" fmla="*/ 73896 w 493007"/>
                <a:gd name="connsiteY17" fmla="*/ 145552 h 183582"/>
                <a:gd name="connsiteX18" fmla="*/ 152477 w 493007"/>
                <a:gd name="connsiteY18" fmla="*/ 107452 h 183582"/>
                <a:gd name="connsiteX0" fmla="*/ 152477 w 493151"/>
                <a:gd name="connsiteY0" fmla="*/ 107164 h 183294"/>
                <a:gd name="connsiteX1" fmla="*/ 238202 w 493151"/>
                <a:gd name="connsiteY1" fmla="*/ 73826 h 183294"/>
                <a:gd name="connsiteX2" fmla="*/ 319165 w 493151"/>
                <a:gd name="connsiteY2" fmla="*/ 54776 h 183294"/>
                <a:gd name="connsiteX3" fmla="*/ 402508 w 493151"/>
                <a:gd name="connsiteY3" fmla="*/ 40489 h 183294"/>
                <a:gd name="connsiteX4" fmla="*/ 450133 w 493151"/>
                <a:gd name="connsiteY4" fmla="*/ 26201 h 183294"/>
                <a:gd name="connsiteX5" fmla="*/ 478708 w 493151"/>
                <a:gd name="connsiteY5" fmla="*/ 8 h 183294"/>
                <a:gd name="connsiteX6" fmla="*/ 485852 w 493151"/>
                <a:gd name="connsiteY6" fmla="*/ 23820 h 183294"/>
                <a:gd name="connsiteX7" fmla="*/ 492996 w 493151"/>
                <a:gd name="connsiteY7" fmla="*/ 47633 h 183294"/>
                <a:gd name="connsiteX8" fmla="*/ 478708 w 493151"/>
                <a:gd name="connsiteY8" fmla="*/ 59539 h 183294"/>
                <a:gd name="connsiteX9" fmla="*/ 392983 w 493151"/>
                <a:gd name="connsiteY9" fmla="*/ 78589 h 183294"/>
                <a:gd name="connsiteX10" fmla="*/ 309640 w 493151"/>
                <a:gd name="connsiteY10" fmla="*/ 90495 h 183294"/>
                <a:gd name="connsiteX11" fmla="*/ 223915 w 493151"/>
                <a:gd name="connsiteY11" fmla="*/ 119070 h 183294"/>
                <a:gd name="connsiteX12" fmla="*/ 154858 w 493151"/>
                <a:gd name="connsiteY12" fmla="*/ 157170 h 183294"/>
                <a:gd name="connsiteX13" fmla="*/ 90565 w 493151"/>
                <a:gd name="connsiteY13" fmla="*/ 180983 h 183294"/>
                <a:gd name="connsiteX14" fmla="*/ 31033 w 493151"/>
                <a:gd name="connsiteY14" fmla="*/ 178601 h 183294"/>
                <a:gd name="connsiteX15" fmla="*/ 77 w 493151"/>
                <a:gd name="connsiteY15" fmla="*/ 147645 h 183294"/>
                <a:gd name="connsiteX16" fmla="*/ 23890 w 493151"/>
                <a:gd name="connsiteY16" fmla="*/ 147645 h 183294"/>
                <a:gd name="connsiteX17" fmla="*/ 73896 w 493151"/>
                <a:gd name="connsiteY17" fmla="*/ 145264 h 183294"/>
                <a:gd name="connsiteX18" fmla="*/ 152477 w 493151"/>
                <a:gd name="connsiteY18" fmla="*/ 107164 h 183294"/>
                <a:gd name="connsiteX0" fmla="*/ 152477 w 493151"/>
                <a:gd name="connsiteY0" fmla="*/ 97645 h 173775"/>
                <a:gd name="connsiteX1" fmla="*/ 238202 w 493151"/>
                <a:gd name="connsiteY1" fmla="*/ 64307 h 173775"/>
                <a:gd name="connsiteX2" fmla="*/ 319165 w 493151"/>
                <a:gd name="connsiteY2" fmla="*/ 45257 h 173775"/>
                <a:gd name="connsiteX3" fmla="*/ 402508 w 493151"/>
                <a:gd name="connsiteY3" fmla="*/ 30970 h 173775"/>
                <a:gd name="connsiteX4" fmla="*/ 450133 w 493151"/>
                <a:gd name="connsiteY4" fmla="*/ 16682 h 173775"/>
                <a:gd name="connsiteX5" fmla="*/ 478708 w 493151"/>
                <a:gd name="connsiteY5" fmla="*/ 14 h 173775"/>
                <a:gd name="connsiteX6" fmla="*/ 485852 w 493151"/>
                <a:gd name="connsiteY6" fmla="*/ 14301 h 173775"/>
                <a:gd name="connsiteX7" fmla="*/ 492996 w 493151"/>
                <a:gd name="connsiteY7" fmla="*/ 38114 h 173775"/>
                <a:gd name="connsiteX8" fmla="*/ 478708 w 493151"/>
                <a:gd name="connsiteY8" fmla="*/ 50020 h 173775"/>
                <a:gd name="connsiteX9" fmla="*/ 392983 w 493151"/>
                <a:gd name="connsiteY9" fmla="*/ 69070 h 173775"/>
                <a:gd name="connsiteX10" fmla="*/ 309640 w 493151"/>
                <a:gd name="connsiteY10" fmla="*/ 80976 h 173775"/>
                <a:gd name="connsiteX11" fmla="*/ 223915 w 493151"/>
                <a:gd name="connsiteY11" fmla="*/ 109551 h 173775"/>
                <a:gd name="connsiteX12" fmla="*/ 154858 w 493151"/>
                <a:gd name="connsiteY12" fmla="*/ 147651 h 173775"/>
                <a:gd name="connsiteX13" fmla="*/ 90565 w 493151"/>
                <a:gd name="connsiteY13" fmla="*/ 171464 h 173775"/>
                <a:gd name="connsiteX14" fmla="*/ 31033 w 493151"/>
                <a:gd name="connsiteY14" fmla="*/ 169082 h 173775"/>
                <a:gd name="connsiteX15" fmla="*/ 77 w 493151"/>
                <a:gd name="connsiteY15" fmla="*/ 138126 h 173775"/>
                <a:gd name="connsiteX16" fmla="*/ 23890 w 493151"/>
                <a:gd name="connsiteY16" fmla="*/ 138126 h 173775"/>
                <a:gd name="connsiteX17" fmla="*/ 73896 w 493151"/>
                <a:gd name="connsiteY17" fmla="*/ 135745 h 173775"/>
                <a:gd name="connsiteX18" fmla="*/ 152477 w 493151"/>
                <a:gd name="connsiteY18" fmla="*/ 97645 h 173775"/>
                <a:gd name="connsiteX0" fmla="*/ 152668 w 493342"/>
                <a:gd name="connsiteY0" fmla="*/ 97645 h 172324"/>
                <a:gd name="connsiteX1" fmla="*/ 238393 w 493342"/>
                <a:gd name="connsiteY1" fmla="*/ 64307 h 172324"/>
                <a:gd name="connsiteX2" fmla="*/ 319356 w 493342"/>
                <a:gd name="connsiteY2" fmla="*/ 45257 h 172324"/>
                <a:gd name="connsiteX3" fmla="*/ 402699 w 493342"/>
                <a:gd name="connsiteY3" fmla="*/ 30970 h 172324"/>
                <a:gd name="connsiteX4" fmla="*/ 450324 w 493342"/>
                <a:gd name="connsiteY4" fmla="*/ 16682 h 172324"/>
                <a:gd name="connsiteX5" fmla="*/ 478899 w 493342"/>
                <a:gd name="connsiteY5" fmla="*/ 14 h 172324"/>
                <a:gd name="connsiteX6" fmla="*/ 486043 w 493342"/>
                <a:gd name="connsiteY6" fmla="*/ 14301 h 172324"/>
                <a:gd name="connsiteX7" fmla="*/ 493187 w 493342"/>
                <a:gd name="connsiteY7" fmla="*/ 38114 h 172324"/>
                <a:gd name="connsiteX8" fmla="*/ 478899 w 493342"/>
                <a:gd name="connsiteY8" fmla="*/ 50020 h 172324"/>
                <a:gd name="connsiteX9" fmla="*/ 393174 w 493342"/>
                <a:gd name="connsiteY9" fmla="*/ 69070 h 172324"/>
                <a:gd name="connsiteX10" fmla="*/ 309831 w 493342"/>
                <a:gd name="connsiteY10" fmla="*/ 80976 h 172324"/>
                <a:gd name="connsiteX11" fmla="*/ 224106 w 493342"/>
                <a:gd name="connsiteY11" fmla="*/ 109551 h 172324"/>
                <a:gd name="connsiteX12" fmla="*/ 155049 w 493342"/>
                <a:gd name="connsiteY12" fmla="*/ 147651 h 172324"/>
                <a:gd name="connsiteX13" fmla="*/ 90756 w 493342"/>
                <a:gd name="connsiteY13" fmla="*/ 171464 h 172324"/>
                <a:gd name="connsiteX14" fmla="*/ 38368 w 493342"/>
                <a:gd name="connsiteY14" fmla="*/ 164320 h 172324"/>
                <a:gd name="connsiteX15" fmla="*/ 268 w 493342"/>
                <a:gd name="connsiteY15" fmla="*/ 138126 h 172324"/>
                <a:gd name="connsiteX16" fmla="*/ 24081 w 493342"/>
                <a:gd name="connsiteY16" fmla="*/ 138126 h 172324"/>
                <a:gd name="connsiteX17" fmla="*/ 74087 w 493342"/>
                <a:gd name="connsiteY17" fmla="*/ 135745 h 172324"/>
                <a:gd name="connsiteX18" fmla="*/ 152668 w 493342"/>
                <a:gd name="connsiteY18" fmla="*/ 97645 h 172324"/>
                <a:gd name="connsiteX0" fmla="*/ 152668 w 493666"/>
                <a:gd name="connsiteY0" fmla="*/ 97645 h 172324"/>
                <a:gd name="connsiteX1" fmla="*/ 238393 w 493666"/>
                <a:gd name="connsiteY1" fmla="*/ 64307 h 172324"/>
                <a:gd name="connsiteX2" fmla="*/ 319356 w 493666"/>
                <a:gd name="connsiteY2" fmla="*/ 45257 h 172324"/>
                <a:gd name="connsiteX3" fmla="*/ 402699 w 493666"/>
                <a:gd name="connsiteY3" fmla="*/ 30970 h 172324"/>
                <a:gd name="connsiteX4" fmla="*/ 450324 w 493666"/>
                <a:gd name="connsiteY4" fmla="*/ 16682 h 172324"/>
                <a:gd name="connsiteX5" fmla="*/ 478899 w 493666"/>
                <a:gd name="connsiteY5" fmla="*/ 14 h 172324"/>
                <a:gd name="connsiteX6" fmla="*/ 486043 w 493666"/>
                <a:gd name="connsiteY6" fmla="*/ 14301 h 172324"/>
                <a:gd name="connsiteX7" fmla="*/ 493187 w 493666"/>
                <a:gd name="connsiteY7" fmla="*/ 38114 h 172324"/>
                <a:gd name="connsiteX8" fmla="*/ 471755 w 493666"/>
                <a:gd name="connsiteY8" fmla="*/ 42877 h 172324"/>
                <a:gd name="connsiteX9" fmla="*/ 393174 w 493666"/>
                <a:gd name="connsiteY9" fmla="*/ 69070 h 172324"/>
                <a:gd name="connsiteX10" fmla="*/ 309831 w 493666"/>
                <a:gd name="connsiteY10" fmla="*/ 80976 h 172324"/>
                <a:gd name="connsiteX11" fmla="*/ 224106 w 493666"/>
                <a:gd name="connsiteY11" fmla="*/ 109551 h 172324"/>
                <a:gd name="connsiteX12" fmla="*/ 155049 w 493666"/>
                <a:gd name="connsiteY12" fmla="*/ 147651 h 172324"/>
                <a:gd name="connsiteX13" fmla="*/ 90756 w 493666"/>
                <a:gd name="connsiteY13" fmla="*/ 171464 h 172324"/>
                <a:gd name="connsiteX14" fmla="*/ 38368 w 493666"/>
                <a:gd name="connsiteY14" fmla="*/ 164320 h 172324"/>
                <a:gd name="connsiteX15" fmla="*/ 268 w 493666"/>
                <a:gd name="connsiteY15" fmla="*/ 138126 h 172324"/>
                <a:gd name="connsiteX16" fmla="*/ 24081 w 493666"/>
                <a:gd name="connsiteY16" fmla="*/ 138126 h 172324"/>
                <a:gd name="connsiteX17" fmla="*/ 74087 w 493666"/>
                <a:gd name="connsiteY17" fmla="*/ 135745 h 172324"/>
                <a:gd name="connsiteX18" fmla="*/ 152668 w 493666"/>
                <a:gd name="connsiteY18" fmla="*/ 97645 h 172324"/>
                <a:gd name="connsiteX0" fmla="*/ 152668 w 493666"/>
                <a:gd name="connsiteY0" fmla="*/ 97644 h 172323"/>
                <a:gd name="connsiteX1" fmla="*/ 238393 w 493666"/>
                <a:gd name="connsiteY1" fmla="*/ 64306 h 172323"/>
                <a:gd name="connsiteX2" fmla="*/ 319356 w 493666"/>
                <a:gd name="connsiteY2" fmla="*/ 45256 h 172323"/>
                <a:gd name="connsiteX3" fmla="*/ 402699 w 493666"/>
                <a:gd name="connsiteY3" fmla="*/ 30969 h 172323"/>
                <a:gd name="connsiteX4" fmla="*/ 450324 w 493666"/>
                <a:gd name="connsiteY4" fmla="*/ 16681 h 172323"/>
                <a:gd name="connsiteX5" fmla="*/ 478899 w 493666"/>
                <a:gd name="connsiteY5" fmla="*/ 13 h 172323"/>
                <a:gd name="connsiteX6" fmla="*/ 486043 w 493666"/>
                <a:gd name="connsiteY6" fmla="*/ 14300 h 172323"/>
                <a:gd name="connsiteX7" fmla="*/ 493187 w 493666"/>
                <a:gd name="connsiteY7" fmla="*/ 30969 h 172323"/>
                <a:gd name="connsiteX8" fmla="*/ 471755 w 493666"/>
                <a:gd name="connsiteY8" fmla="*/ 42876 h 172323"/>
                <a:gd name="connsiteX9" fmla="*/ 393174 w 493666"/>
                <a:gd name="connsiteY9" fmla="*/ 69069 h 172323"/>
                <a:gd name="connsiteX10" fmla="*/ 309831 w 493666"/>
                <a:gd name="connsiteY10" fmla="*/ 80975 h 172323"/>
                <a:gd name="connsiteX11" fmla="*/ 224106 w 493666"/>
                <a:gd name="connsiteY11" fmla="*/ 109550 h 172323"/>
                <a:gd name="connsiteX12" fmla="*/ 155049 w 493666"/>
                <a:gd name="connsiteY12" fmla="*/ 147650 h 172323"/>
                <a:gd name="connsiteX13" fmla="*/ 90756 w 493666"/>
                <a:gd name="connsiteY13" fmla="*/ 171463 h 172323"/>
                <a:gd name="connsiteX14" fmla="*/ 38368 w 493666"/>
                <a:gd name="connsiteY14" fmla="*/ 164319 h 172323"/>
                <a:gd name="connsiteX15" fmla="*/ 268 w 493666"/>
                <a:gd name="connsiteY15" fmla="*/ 138125 h 172323"/>
                <a:gd name="connsiteX16" fmla="*/ 24081 w 493666"/>
                <a:gd name="connsiteY16" fmla="*/ 138125 h 172323"/>
                <a:gd name="connsiteX17" fmla="*/ 74087 w 493666"/>
                <a:gd name="connsiteY17" fmla="*/ 135744 h 172323"/>
                <a:gd name="connsiteX18" fmla="*/ 152668 w 493666"/>
                <a:gd name="connsiteY18" fmla="*/ 97644 h 172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3666" h="172323">
                  <a:moveTo>
                    <a:pt x="152668" y="97644"/>
                  </a:moveTo>
                  <a:cubicBezTo>
                    <a:pt x="180052" y="85738"/>
                    <a:pt x="210612" y="73037"/>
                    <a:pt x="238393" y="64306"/>
                  </a:cubicBezTo>
                  <a:cubicBezTo>
                    <a:pt x="266174" y="55575"/>
                    <a:pt x="291972" y="50812"/>
                    <a:pt x="319356" y="45256"/>
                  </a:cubicBezTo>
                  <a:cubicBezTo>
                    <a:pt x="346740" y="39700"/>
                    <a:pt x="380871" y="35731"/>
                    <a:pt x="402699" y="30969"/>
                  </a:cubicBezTo>
                  <a:cubicBezTo>
                    <a:pt x="424527" y="26207"/>
                    <a:pt x="437624" y="21840"/>
                    <a:pt x="450324" y="16681"/>
                  </a:cubicBezTo>
                  <a:cubicBezTo>
                    <a:pt x="463024" y="11522"/>
                    <a:pt x="472946" y="410"/>
                    <a:pt x="478899" y="13"/>
                  </a:cubicBezTo>
                  <a:cubicBezTo>
                    <a:pt x="484852" y="-384"/>
                    <a:pt x="483662" y="9141"/>
                    <a:pt x="486043" y="14300"/>
                  </a:cubicBezTo>
                  <a:cubicBezTo>
                    <a:pt x="488424" y="19459"/>
                    <a:pt x="495568" y="26206"/>
                    <a:pt x="493187" y="30969"/>
                  </a:cubicBezTo>
                  <a:cubicBezTo>
                    <a:pt x="490806" y="35732"/>
                    <a:pt x="488424" y="36526"/>
                    <a:pt x="471755" y="42876"/>
                  </a:cubicBezTo>
                  <a:cubicBezTo>
                    <a:pt x="455086" y="49226"/>
                    <a:pt x="420161" y="62719"/>
                    <a:pt x="393174" y="69069"/>
                  </a:cubicBezTo>
                  <a:cubicBezTo>
                    <a:pt x="366187" y="75419"/>
                    <a:pt x="338009" y="74228"/>
                    <a:pt x="309831" y="80975"/>
                  </a:cubicBezTo>
                  <a:cubicBezTo>
                    <a:pt x="281653" y="87722"/>
                    <a:pt x="249903" y="98438"/>
                    <a:pt x="224106" y="109550"/>
                  </a:cubicBezTo>
                  <a:cubicBezTo>
                    <a:pt x="198309" y="120662"/>
                    <a:pt x="177274" y="137331"/>
                    <a:pt x="155049" y="147650"/>
                  </a:cubicBezTo>
                  <a:cubicBezTo>
                    <a:pt x="132824" y="157969"/>
                    <a:pt x="110203" y="168685"/>
                    <a:pt x="90756" y="171463"/>
                  </a:cubicBezTo>
                  <a:cubicBezTo>
                    <a:pt x="71309" y="174241"/>
                    <a:pt x="53449" y="169875"/>
                    <a:pt x="38368" y="164319"/>
                  </a:cubicBezTo>
                  <a:cubicBezTo>
                    <a:pt x="23287" y="158763"/>
                    <a:pt x="2649" y="142491"/>
                    <a:pt x="268" y="138125"/>
                  </a:cubicBezTo>
                  <a:cubicBezTo>
                    <a:pt x="-2113" y="133759"/>
                    <a:pt x="11778" y="138522"/>
                    <a:pt x="24081" y="138125"/>
                  </a:cubicBezTo>
                  <a:cubicBezTo>
                    <a:pt x="36384" y="137728"/>
                    <a:pt x="54640" y="140903"/>
                    <a:pt x="74087" y="135744"/>
                  </a:cubicBezTo>
                  <a:cubicBezTo>
                    <a:pt x="93534" y="130585"/>
                    <a:pt x="125284" y="109550"/>
                    <a:pt x="152668" y="97644"/>
                  </a:cubicBez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5887551" y="4455975"/>
              <a:ext cx="86294" cy="334904"/>
            </a:xfrm>
            <a:custGeom>
              <a:avLst/>
              <a:gdLst>
                <a:gd name="connsiteX0" fmla="*/ 85239 w 86294"/>
                <a:gd name="connsiteY0" fmla="*/ 1355 h 334904"/>
                <a:gd name="connsiteX1" fmla="*/ 79742 w 86294"/>
                <a:gd name="connsiteY1" fmla="*/ 50814 h 334904"/>
                <a:gd name="connsiteX2" fmla="*/ 71500 w 86294"/>
                <a:gd name="connsiteY2" fmla="*/ 100274 h 334904"/>
                <a:gd name="connsiteX3" fmla="*/ 63257 w 86294"/>
                <a:gd name="connsiteY3" fmla="*/ 163471 h 334904"/>
                <a:gd name="connsiteX4" fmla="*/ 57760 w 86294"/>
                <a:gd name="connsiteY4" fmla="*/ 287121 h 334904"/>
                <a:gd name="connsiteX5" fmla="*/ 55966 w 86294"/>
                <a:gd name="connsiteY5" fmla="*/ 334904 h 334904"/>
                <a:gd name="connsiteX6" fmla="*/ 49516 w 86294"/>
                <a:gd name="connsiteY6" fmla="*/ 333835 h 334904"/>
                <a:gd name="connsiteX7" fmla="*/ 0 w 86294"/>
                <a:gd name="connsiteY7" fmla="*/ 316391 h 334904"/>
                <a:gd name="connsiteX8" fmla="*/ 58 w 86294"/>
                <a:gd name="connsiteY8" fmla="*/ 295364 h 334904"/>
                <a:gd name="connsiteX9" fmla="*/ 5554 w 86294"/>
                <a:gd name="connsiteY9" fmla="*/ 166220 h 334904"/>
                <a:gd name="connsiteX10" fmla="*/ 27536 w 86294"/>
                <a:gd name="connsiteY10" fmla="*/ 59057 h 334904"/>
                <a:gd name="connsiteX11" fmla="*/ 57760 w 86294"/>
                <a:gd name="connsiteY11" fmla="*/ 17841 h 334904"/>
                <a:gd name="connsiteX12" fmla="*/ 85239 w 86294"/>
                <a:gd name="connsiteY12" fmla="*/ 1355 h 33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294" h="334904">
                  <a:moveTo>
                    <a:pt x="85239" y="1355"/>
                  </a:moveTo>
                  <a:cubicBezTo>
                    <a:pt x="88902" y="6850"/>
                    <a:pt x="82032" y="34328"/>
                    <a:pt x="79742" y="50814"/>
                  </a:cubicBezTo>
                  <a:cubicBezTo>
                    <a:pt x="77453" y="67300"/>
                    <a:pt x="74248" y="81498"/>
                    <a:pt x="71500" y="100274"/>
                  </a:cubicBezTo>
                  <a:cubicBezTo>
                    <a:pt x="68753" y="119051"/>
                    <a:pt x="65546" y="132331"/>
                    <a:pt x="63257" y="163471"/>
                  </a:cubicBezTo>
                  <a:cubicBezTo>
                    <a:pt x="60967" y="194612"/>
                    <a:pt x="60508" y="242241"/>
                    <a:pt x="57760" y="287121"/>
                  </a:cubicBezTo>
                  <a:lnTo>
                    <a:pt x="55966" y="334904"/>
                  </a:lnTo>
                  <a:lnTo>
                    <a:pt x="49516" y="333835"/>
                  </a:lnTo>
                  <a:lnTo>
                    <a:pt x="0" y="316391"/>
                  </a:lnTo>
                  <a:lnTo>
                    <a:pt x="58" y="295364"/>
                  </a:lnTo>
                  <a:cubicBezTo>
                    <a:pt x="1890" y="253232"/>
                    <a:pt x="974" y="205604"/>
                    <a:pt x="5554" y="166220"/>
                  </a:cubicBezTo>
                  <a:cubicBezTo>
                    <a:pt x="10134" y="126836"/>
                    <a:pt x="18836" y="83787"/>
                    <a:pt x="27536" y="59057"/>
                  </a:cubicBezTo>
                  <a:cubicBezTo>
                    <a:pt x="36237" y="34328"/>
                    <a:pt x="48144" y="27458"/>
                    <a:pt x="57760" y="17841"/>
                  </a:cubicBezTo>
                  <a:cubicBezTo>
                    <a:pt x="67377" y="8224"/>
                    <a:pt x="81575" y="-4140"/>
                    <a:pt x="85239" y="1355"/>
                  </a:cubicBez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59"/>
            <p:cNvSpPr/>
            <p:nvPr/>
          </p:nvSpPr>
          <p:spPr>
            <a:xfrm>
              <a:off x="5765367" y="4816552"/>
              <a:ext cx="175736" cy="272548"/>
            </a:xfrm>
            <a:custGeom>
              <a:avLst/>
              <a:gdLst>
                <a:gd name="connsiteX0" fmla="*/ 121821 w 175736"/>
                <a:gd name="connsiteY0" fmla="*/ 0 h 272548"/>
                <a:gd name="connsiteX1" fmla="*/ 144909 w 175736"/>
                <a:gd name="connsiteY1" fmla="*/ 6404 h 272548"/>
                <a:gd name="connsiteX2" fmla="*/ 175736 w 175736"/>
                <a:gd name="connsiteY2" fmla="*/ 12550 h 272548"/>
                <a:gd name="connsiteX3" fmla="*/ 168953 w 175736"/>
                <a:gd name="connsiteY3" fmla="*/ 72176 h 272548"/>
                <a:gd name="connsiteX4" fmla="*/ 119494 w 175736"/>
                <a:gd name="connsiteY4" fmla="*/ 190330 h 272548"/>
                <a:gd name="connsiteX5" fmla="*/ 48052 w 175736"/>
                <a:gd name="connsiteY5" fmla="*/ 270014 h 272548"/>
                <a:gd name="connsiteX6" fmla="*/ 44185 w 175736"/>
                <a:gd name="connsiteY6" fmla="*/ 272548 h 272548"/>
                <a:gd name="connsiteX7" fmla="*/ 20400 w 175736"/>
                <a:gd name="connsiteY7" fmla="*/ 255933 h 272548"/>
                <a:gd name="connsiteX8" fmla="*/ 0 w 175736"/>
                <a:gd name="connsiteY8" fmla="*/ 239057 h 272548"/>
                <a:gd name="connsiteX9" fmla="*/ 25213 w 175736"/>
                <a:gd name="connsiteY9" fmla="*/ 222444 h 272548"/>
                <a:gd name="connsiteX10" fmla="*/ 70035 w 175736"/>
                <a:gd name="connsiteY10" fmla="*/ 179338 h 272548"/>
                <a:gd name="connsiteX11" fmla="*/ 116746 w 175736"/>
                <a:gd name="connsiteY11" fmla="*/ 58437 h 272548"/>
                <a:gd name="connsiteX12" fmla="*/ 121821 w 175736"/>
                <a:gd name="connsiteY12" fmla="*/ 0 h 27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36" h="272548">
                  <a:moveTo>
                    <a:pt x="121821" y="0"/>
                  </a:moveTo>
                  <a:lnTo>
                    <a:pt x="144909" y="6404"/>
                  </a:lnTo>
                  <a:lnTo>
                    <a:pt x="175736" y="12550"/>
                  </a:lnTo>
                  <a:lnTo>
                    <a:pt x="168953" y="72176"/>
                  </a:lnTo>
                  <a:cubicBezTo>
                    <a:pt x="158879" y="116140"/>
                    <a:pt x="139644" y="157356"/>
                    <a:pt x="119494" y="190330"/>
                  </a:cubicBezTo>
                  <a:cubicBezTo>
                    <a:pt x="99345" y="223303"/>
                    <a:pt x="77820" y="246659"/>
                    <a:pt x="48052" y="270014"/>
                  </a:cubicBezTo>
                  <a:lnTo>
                    <a:pt x="44185" y="272548"/>
                  </a:lnTo>
                  <a:lnTo>
                    <a:pt x="20400" y="255933"/>
                  </a:lnTo>
                  <a:lnTo>
                    <a:pt x="0" y="239057"/>
                  </a:lnTo>
                  <a:lnTo>
                    <a:pt x="25213" y="222444"/>
                  </a:lnTo>
                  <a:cubicBezTo>
                    <a:pt x="42215" y="209908"/>
                    <a:pt x="58129" y="195825"/>
                    <a:pt x="70035" y="179338"/>
                  </a:cubicBezTo>
                  <a:cubicBezTo>
                    <a:pt x="93849" y="146365"/>
                    <a:pt x="108045" y="99196"/>
                    <a:pt x="116746" y="58437"/>
                  </a:cubicBezTo>
                  <a:lnTo>
                    <a:pt x="121821" y="0"/>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60"/>
            <p:cNvSpPr/>
            <p:nvPr/>
          </p:nvSpPr>
          <p:spPr>
            <a:xfrm>
              <a:off x="5307656" y="4891463"/>
              <a:ext cx="458226" cy="299144"/>
            </a:xfrm>
            <a:custGeom>
              <a:avLst/>
              <a:gdLst>
                <a:gd name="connsiteX0" fmla="*/ 41393 w 458226"/>
                <a:gd name="connsiteY0" fmla="*/ 12 h 299144"/>
                <a:gd name="connsiteX1" fmla="*/ 52384 w 458226"/>
                <a:gd name="connsiteY1" fmla="*/ 27490 h 299144"/>
                <a:gd name="connsiteX2" fmla="*/ 46888 w 458226"/>
                <a:gd name="connsiteY2" fmla="*/ 85193 h 299144"/>
                <a:gd name="connsiteX3" fmla="*/ 60629 w 458226"/>
                <a:gd name="connsiteY3" fmla="*/ 131906 h 299144"/>
                <a:gd name="connsiteX4" fmla="*/ 101843 w 458226"/>
                <a:gd name="connsiteY4" fmla="*/ 195102 h 299144"/>
                <a:gd name="connsiteX5" fmla="*/ 198015 w 458226"/>
                <a:gd name="connsiteY5" fmla="*/ 239067 h 299144"/>
                <a:gd name="connsiteX6" fmla="*/ 332656 w 458226"/>
                <a:gd name="connsiteY6" fmla="*/ 228076 h 299144"/>
                <a:gd name="connsiteX7" fmla="*/ 384520 w 458226"/>
                <a:gd name="connsiteY7" fmla="*/ 208842 h 299144"/>
                <a:gd name="connsiteX8" fmla="*/ 410888 w 458226"/>
                <a:gd name="connsiteY8" fmla="*/ 193445 h 299144"/>
                <a:gd name="connsiteX9" fmla="*/ 427278 w 458226"/>
                <a:gd name="connsiteY9" fmla="*/ 206610 h 299144"/>
                <a:gd name="connsiteX10" fmla="*/ 456301 w 458226"/>
                <a:gd name="connsiteY10" fmla="*/ 225330 h 299144"/>
                <a:gd name="connsiteX11" fmla="*/ 458226 w 458226"/>
                <a:gd name="connsiteY11" fmla="*/ 226249 h 299144"/>
                <a:gd name="connsiteX12" fmla="*/ 455961 w 458226"/>
                <a:gd name="connsiteY12" fmla="*/ 227732 h 299144"/>
                <a:gd name="connsiteX13" fmla="*/ 398602 w 458226"/>
                <a:gd name="connsiteY13" fmla="*/ 255553 h 299144"/>
                <a:gd name="connsiteX14" fmla="*/ 266710 w 458226"/>
                <a:gd name="connsiteY14" fmla="*/ 296770 h 299144"/>
                <a:gd name="connsiteX15" fmla="*/ 145809 w 458226"/>
                <a:gd name="connsiteY15" fmla="*/ 288526 h 299144"/>
                <a:gd name="connsiteX16" fmla="*/ 57879 w 458226"/>
                <a:gd name="connsiteY16" fmla="*/ 241816 h 299144"/>
                <a:gd name="connsiteX17" fmla="*/ 19411 w 458226"/>
                <a:gd name="connsiteY17" fmla="*/ 181365 h 299144"/>
                <a:gd name="connsiteX18" fmla="*/ 177 w 458226"/>
                <a:gd name="connsiteY18" fmla="*/ 96184 h 299144"/>
                <a:gd name="connsiteX19" fmla="*/ 5673 w 458226"/>
                <a:gd name="connsiteY19" fmla="*/ 52220 h 299144"/>
                <a:gd name="connsiteX20" fmla="*/ 22159 w 458226"/>
                <a:gd name="connsiteY20" fmla="*/ 30238 h 299144"/>
                <a:gd name="connsiteX21" fmla="*/ 41393 w 458226"/>
                <a:gd name="connsiteY21" fmla="*/ 12 h 29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26" h="299144">
                  <a:moveTo>
                    <a:pt x="41393" y="12"/>
                  </a:moveTo>
                  <a:cubicBezTo>
                    <a:pt x="46431" y="-446"/>
                    <a:pt x="51468" y="13294"/>
                    <a:pt x="52384" y="27490"/>
                  </a:cubicBezTo>
                  <a:cubicBezTo>
                    <a:pt x="53301" y="41687"/>
                    <a:pt x="45514" y="67791"/>
                    <a:pt x="46888" y="85193"/>
                  </a:cubicBezTo>
                  <a:cubicBezTo>
                    <a:pt x="48263" y="102595"/>
                    <a:pt x="51470" y="113587"/>
                    <a:pt x="60629" y="131906"/>
                  </a:cubicBezTo>
                  <a:cubicBezTo>
                    <a:pt x="69788" y="150224"/>
                    <a:pt x="78946" y="177242"/>
                    <a:pt x="101843" y="195102"/>
                  </a:cubicBezTo>
                  <a:cubicBezTo>
                    <a:pt x="124742" y="212962"/>
                    <a:pt x="159546" y="233571"/>
                    <a:pt x="198015" y="239067"/>
                  </a:cubicBezTo>
                  <a:cubicBezTo>
                    <a:pt x="236484" y="244563"/>
                    <a:pt x="293730" y="237693"/>
                    <a:pt x="332656" y="228076"/>
                  </a:cubicBezTo>
                  <a:cubicBezTo>
                    <a:pt x="352119" y="223268"/>
                    <a:pt x="368720" y="216742"/>
                    <a:pt x="384520" y="208842"/>
                  </a:cubicBezTo>
                  <a:lnTo>
                    <a:pt x="410888" y="193445"/>
                  </a:lnTo>
                  <a:lnTo>
                    <a:pt x="427278" y="206610"/>
                  </a:lnTo>
                  <a:cubicBezTo>
                    <a:pt x="436724" y="213422"/>
                    <a:pt x="445769" y="219147"/>
                    <a:pt x="456301" y="225330"/>
                  </a:cubicBezTo>
                  <a:lnTo>
                    <a:pt x="458226" y="226249"/>
                  </a:lnTo>
                  <a:lnTo>
                    <a:pt x="455961" y="227732"/>
                  </a:lnTo>
                  <a:cubicBezTo>
                    <a:pt x="437872" y="237807"/>
                    <a:pt x="418523" y="247081"/>
                    <a:pt x="398602" y="255553"/>
                  </a:cubicBezTo>
                  <a:cubicBezTo>
                    <a:pt x="358760" y="272497"/>
                    <a:pt x="308842" y="291275"/>
                    <a:pt x="266710" y="296770"/>
                  </a:cubicBezTo>
                  <a:cubicBezTo>
                    <a:pt x="224578" y="302266"/>
                    <a:pt x="180614" y="297685"/>
                    <a:pt x="145809" y="288526"/>
                  </a:cubicBezTo>
                  <a:cubicBezTo>
                    <a:pt x="111003" y="279367"/>
                    <a:pt x="78945" y="259676"/>
                    <a:pt x="57879" y="241816"/>
                  </a:cubicBezTo>
                  <a:cubicBezTo>
                    <a:pt x="36814" y="223955"/>
                    <a:pt x="29028" y="205637"/>
                    <a:pt x="19411" y="181365"/>
                  </a:cubicBezTo>
                  <a:cubicBezTo>
                    <a:pt x="9795" y="157092"/>
                    <a:pt x="1093" y="117708"/>
                    <a:pt x="177" y="96184"/>
                  </a:cubicBezTo>
                  <a:cubicBezTo>
                    <a:pt x="-739" y="74660"/>
                    <a:pt x="2009" y="63211"/>
                    <a:pt x="5673" y="52220"/>
                  </a:cubicBezTo>
                  <a:cubicBezTo>
                    <a:pt x="9337" y="41229"/>
                    <a:pt x="16206" y="38940"/>
                    <a:pt x="22159" y="30238"/>
                  </a:cubicBezTo>
                  <a:cubicBezTo>
                    <a:pt x="28112" y="21536"/>
                    <a:pt x="36355" y="470"/>
                    <a:pt x="41393" y="12"/>
                  </a:cubicBez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任意多边形 61"/>
            <p:cNvSpPr/>
            <p:nvPr/>
          </p:nvSpPr>
          <p:spPr>
            <a:xfrm>
              <a:off x="5652707" y="4998178"/>
              <a:ext cx="375770" cy="189436"/>
            </a:xfrm>
            <a:custGeom>
              <a:avLst/>
              <a:gdLst>
                <a:gd name="connsiteX0" fmla="*/ 47899 w 380798"/>
                <a:gd name="connsiteY0" fmla="*/ 0 h 184905"/>
                <a:gd name="connsiteX1" fmla="*/ 67114 w 380798"/>
                <a:gd name="connsiteY1" fmla="*/ 18666 h 184905"/>
                <a:gd name="connsiteX2" fmla="*/ 100259 w 380798"/>
                <a:gd name="connsiteY2" fmla="*/ 47173 h 184905"/>
                <a:gd name="connsiteX3" fmla="*/ 168953 w 380798"/>
                <a:gd name="connsiteY3" fmla="*/ 99381 h 184905"/>
                <a:gd name="connsiteX4" fmla="*/ 256881 w 380798"/>
                <a:gd name="connsiteY4" fmla="*/ 140598 h 184905"/>
                <a:gd name="connsiteX5" fmla="*/ 311836 w 380798"/>
                <a:gd name="connsiteY5" fmla="*/ 157083 h 184905"/>
                <a:gd name="connsiteX6" fmla="*/ 355800 w 380798"/>
                <a:gd name="connsiteY6" fmla="*/ 168074 h 184905"/>
                <a:gd name="connsiteX7" fmla="*/ 380530 w 380798"/>
                <a:gd name="connsiteY7" fmla="*/ 168074 h 184905"/>
                <a:gd name="connsiteX8" fmla="*/ 364044 w 380798"/>
                <a:gd name="connsiteY8" fmla="*/ 181813 h 184905"/>
                <a:gd name="connsiteX9" fmla="*/ 295350 w 380798"/>
                <a:gd name="connsiteY9" fmla="*/ 184562 h 184905"/>
                <a:gd name="connsiteX10" fmla="*/ 223908 w 380798"/>
                <a:gd name="connsiteY10" fmla="*/ 176318 h 184905"/>
                <a:gd name="connsiteX11" fmla="*/ 177197 w 380798"/>
                <a:gd name="connsiteY11" fmla="*/ 148840 h 184905"/>
                <a:gd name="connsiteX12" fmla="*/ 111250 w 380798"/>
                <a:gd name="connsiteY12" fmla="*/ 118616 h 184905"/>
                <a:gd name="connsiteX13" fmla="*/ 50799 w 380798"/>
                <a:gd name="connsiteY13" fmla="*/ 74652 h 184905"/>
                <a:gd name="connsiteX14" fmla="*/ 5805 w 380798"/>
                <a:gd name="connsiteY14" fmla="*/ 32920 h 184905"/>
                <a:gd name="connsiteX15" fmla="*/ 0 w 380798"/>
                <a:gd name="connsiteY15" fmla="*/ 27186 h 184905"/>
                <a:gd name="connsiteX16" fmla="*/ 20272 w 380798"/>
                <a:gd name="connsiteY16" fmla="*/ 17225 h 184905"/>
                <a:gd name="connsiteX17" fmla="*/ 47899 w 380798"/>
                <a:gd name="connsiteY17" fmla="*/ 0 h 184905"/>
                <a:gd name="connsiteX0" fmla="*/ 47899 w 380836"/>
                <a:gd name="connsiteY0" fmla="*/ 0 h 189436"/>
                <a:gd name="connsiteX1" fmla="*/ 67114 w 380836"/>
                <a:gd name="connsiteY1" fmla="*/ 18666 h 189436"/>
                <a:gd name="connsiteX2" fmla="*/ 100259 w 380836"/>
                <a:gd name="connsiteY2" fmla="*/ 47173 h 189436"/>
                <a:gd name="connsiteX3" fmla="*/ 168953 w 380836"/>
                <a:gd name="connsiteY3" fmla="*/ 99381 h 189436"/>
                <a:gd name="connsiteX4" fmla="*/ 256881 w 380836"/>
                <a:gd name="connsiteY4" fmla="*/ 140598 h 189436"/>
                <a:gd name="connsiteX5" fmla="*/ 311836 w 380836"/>
                <a:gd name="connsiteY5" fmla="*/ 157083 h 189436"/>
                <a:gd name="connsiteX6" fmla="*/ 355800 w 380836"/>
                <a:gd name="connsiteY6" fmla="*/ 168074 h 189436"/>
                <a:gd name="connsiteX7" fmla="*/ 380530 w 380836"/>
                <a:gd name="connsiteY7" fmla="*/ 168074 h 189436"/>
                <a:gd name="connsiteX8" fmla="*/ 364044 w 380836"/>
                <a:gd name="connsiteY8" fmla="*/ 181813 h 189436"/>
                <a:gd name="connsiteX9" fmla="*/ 290588 w 380836"/>
                <a:gd name="connsiteY9" fmla="*/ 189324 h 189436"/>
                <a:gd name="connsiteX10" fmla="*/ 223908 w 380836"/>
                <a:gd name="connsiteY10" fmla="*/ 176318 h 189436"/>
                <a:gd name="connsiteX11" fmla="*/ 177197 w 380836"/>
                <a:gd name="connsiteY11" fmla="*/ 148840 h 189436"/>
                <a:gd name="connsiteX12" fmla="*/ 111250 w 380836"/>
                <a:gd name="connsiteY12" fmla="*/ 118616 h 189436"/>
                <a:gd name="connsiteX13" fmla="*/ 50799 w 380836"/>
                <a:gd name="connsiteY13" fmla="*/ 74652 h 189436"/>
                <a:gd name="connsiteX14" fmla="*/ 5805 w 380836"/>
                <a:gd name="connsiteY14" fmla="*/ 32920 h 189436"/>
                <a:gd name="connsiteX15" fmla="*/ 0 w 380836"/>
                <a:gd name="connsiteY15" fmla="*/ 27186 h 189436"/>
                <a:gd name="connsiteX16" fmla="*/ 20272 w 380836"/>
                <a:gd name="connsiteY16" fmla="*/ 17225 h 189436"/>
                <a:gd name="connsiteX17" fmla="*/ 47899 w 380836"/>
                <a:gd name="connsiteY17" fmla="*/ 0 h 189436"/>
                <a:gd name="connsiteX0" fmla="*/ 47899 w 380532"/>
                <a:gd name="connsiteY0" fmla="*/ 0 h 189436"/>
                <a:gd name="connsiteX1" fmla="*/ 67114 w 380532"/>
                <a:gd name="connsiteY1" fmla="*/ 18666 h 189436"/>
                <a:gd name="connsiteX2" fmla="*/ 100259 w 380532"/>
                <a:gd name="connsiteY2" fmla="*/ 47173 h 189436"/>
                <a:gd name="connsiteX3" fmla="*/ 168953 w 380532"/>
                <a:gd name="connsiteY3" fmla="*/ 99381 h 189436"/>
                <a:gd name="connsiteX4" fmla="*/ 256881 w 380532"/>
                <a:gd name="connsiteY4" fmla="*/ 140598 h 189436"/>
                <a:gd name="connsiteX5" fmla="*/ 311836 w 380532"/>
                <a:gd name="connsiteY5" fmla="*/ 157083 h 189436"/>
                <a:gd name="connsiteX6" fmla="*/ 355800 w 380532"/>
                <a:gd name="connsiteY6" fmla="*/ 168074 h 189436"/>
                <a:gd name="connsiteX7" fmla="*/ 380530 w 380532"/>
                <a:gd name="connsiteY7" fmla="*/ 168074 h 189436"/>
                <a:gd name="connsiteX8" fmla="*/ 354519 w 380532"/>
                <a:gd name="connsiteY8" fmla="*/ 181813 h 189436"/>
                <a:gd name="connsiteX9" fmla="*/ 290588 w 380532"/>
                <a:gd name="connsiteY9" fmla="*/ 189324 h 189436"/>
                <a:gd name="connsiteX10" fmla="*/ 223908 w 380532"/>
                <a:gd name="connsiteY10" fmla="*/ 176318 h 189436"/>
                <a:gd name="connsiteX11" fmla="*/ 177197 w 380532"/>
                <a:gd name="connsiteY11" fmla="*/ 148840 h 189436"/>
                <a:gd name="connsiteX12" fmla="*/ 111250 w 380532"/>
                <a:gd name="connsiteY12" fmla="*/ 118616 h 189436"/>
                <a:gd name="connsiteX13" fmla="*/ 50799 w 380532"/>
                <a:gd name="connsiteY13" fmla="*/ 74652 h 189436"/>
                <a:gd name="connsiteX14" fmla="*/ 5805 w 380532"/>
                <a:gd name="connsiteY14" fmla="*/ 32920 h 189436"/>
                <a:gd name="connsiteX15" fmla="*/ 0 w 380532"/>
                <a:gd name="connsiteY15" fmla="*/ 27186 h 189436"/>
                <a:gd name="connsiteX16" fmla="*/ 20272 w 380532"/>
                <a:gd name="connsiteY16" fmla="*/ 17225 h 189436"/>
                <a:gd name="connsiteX17" fmla="*/ 47899 w 380532"/>
                <a:gd name="connsiteY17" fmla="*/ 0 h 189436"/>
                <a:gd name="connsiteX0" fmla="*/ 47899 w 375770"/>
                <a:gd name="connsiteY0" fmla="*/ 0 h 189436"/>
                <a:gd name="connsiteX1" fmla="*/ 67114 w 375770"/>
                <a:gd name="connsiteY1" fmla="*/ 18666 h 189436"/>
                <a:gd name="connsiteX2" fmla="*/ 100259 w 375770"/>
                <a:gd name="connsiteY2" fmla="*/ 47173 h 189436"/>
                <a:gd name="connsiteX3" fmla="*/ 168953 w 375770"/>
                <a:gd name="connsiteY3" fmla="*/ 99381 h 189436"/>
                <a:gd name="connsiteX4" fmla="*/ 256881 w 375770"/>
                <a:gd name="connsiteY4" fmla="*/ 140598 h 189436"/>
                <a:gd name="connsiteX5" fmla="*/ 311836 w 375770"/>
                <a:gd name="connsiteY5" fmla="*/ 157083 h 189436"/>
                <a:gd name="connsiteX6" fmla="*/ 355800 w 375770"/>
                <a:gd name="connsiteY6" fmla="*/ 168074 h 189436"/>
                <a:gd name="connsiteX7" fmla="*/ 375767 w 375770"/>
                <a:gd name="connsiteY7" fmla="*/ 168074 h 189436"/>
                <a:gd name="connsiteX8" fmla="*/ 354519 w 375770"/>
                <a:gd name="connsiteY8" fmla="*/ 181813 h 189436"/>
                <a:gd name="connsiteX9" fmla="*/ 290588 w 375770"/>
                <a:gd name="connsiteY9" fmla="*/ 189324 h 189436"/>
                <a:gd name="connsiteX10" fmla="*/ 223908 w 375770"/>
                <a:gd name="connsiteY10" fmla="*/ 176318 h 189436"/>
                <a:gd name="connsiteX11" fmla="*/ 177197 w 375770"/>
                <a:gd name="connsiteY11" fmla="*/ 148840 h 189436"/>
                <a:gd name="connsiteX12" fmla="*/ 111250 w 375770"/>
                <a:gd name="connsiteY12" fmla="*/ 118616 h 189436"/>
                <a:gd name="connsiteX13" fmla="*/ 50799 w 375770"/>
                <a:gd name="connsiteY13" fmla="*/ 74652 h 189436"/>
                <a:gd name="connsiteX14" fmla="*/ 5805 w 375770"/>
                <a:gd name="connsiteY14" fmla="*/ 32920 h 189436"/>
                <a:gd name="connsiteX15" fmla="*/ 0 w 375770"/>
                <a:gd name="connsiteY15" fmla="*/ 27186 h 189436"/>
                <a:gd name="connsiteX16" fmla="*/ 20272 w 375770"/>
                <a:gd name="connsiteY16" fmla="*/ 17225 h 189436"/>
                <a:gd name="connsiteX17" fmla="*/ 47899 w 375770"/>
                <a:gd name="connsiteY17" fmla="*/ 0 h 18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770" h="189436">
                  <a:moveTo>
                    <a:pt x="47899" y="0"/>
                  </a:moveTo>
                  <a:lnTo>
                    <a:pt x="67114" y="18666"/>
                  </a:lnTo>
                  <a:cubicBezTo>
                    <a:pt x="77934" y="28397"/>
                    <a:pt x="89268" y="38014"/>
                    <a:pt x="100259" y="47173"/>
                  </a:cubicBezTo>
                  <a:cubicBezTo>
                    <a:pt x="122241" y="65492"/>
                    <a:pt x="142849" y="83810"/>
                    <a:pt x="168953" y="99381"/>
                  </a:cubicBezTo>
                  <a:cubicBezTo>
                    <a:pt x="195057" y="114952"/>
                    <a:pt x="233068" y="130981"/>
                    <a:pt x="256881" y="140598"/>
                  </a:cubicBezTo>
                  <a:cubicBezTo>
                    <a:pt x="280694" y="150214"/>
                    <a:pt x="295350" y="152504"/>
                    <a:pt x="311836" y="157083"/>
                  </a:cubicBezTo>
                  <a:cubicBezTo>
                    <a:pt x="328322" y="161663"/>
                    <a:pt x="345145" y="166242"/>
                    <a:pt x="355800" y="168074"/>
                  </a:cubicBezTo>
                  <a:cubicBezTo>
                    <a:pt x="366455" y="169906"/>
                    <a:pt x="375980" y="165784"/>
                    <a:pt x="375767" y="168074"/>
                  </a:cubicBezTo>
                  <a:cubicBezTo>
                    <a:pt x="375554" y="170364"/>
                    <a:pt x="368716" y="178271"/>
                    <a:pt x="354519" y="181813"/>
                  </a:cubicBezTo>
                  <a:cubicBezTo>
                    <a:pt x="340323" y="185355"/>
                    <a:pt x="312356" y="190240"/>
                    <a:pt x="290588" y="189324"/>
                  </a:cubicBezTo>
                  <a:cubicBezTo>
                    <a:pt x="268820" y="188408"/>
                    <a:pt x="242806" y="183065"/>
                    <a:pt x="223908" y="176318"/>
                  </a:cubicBezTo>
                  <a:cubicBezTo>
                    <a:pt x="205010" y="169571"/>
                    <a:pt x="195973" y="158457"/>
                    <a:pt x="177197" y="148840"/>
                  </a:cubicBezTo>
                  <a:cubicBezTo>
                    <a:pt x="158420" y="139223"/>
                    <a:pt x="132316" y="130981"/>
                    <a:pt x="111250" y="118616"/>
                  </a:cubicBezTo>
                  <a:cubicBezTo>
                    <a:pt x="90185" y="106250"/>
                    <a:pt x="75071" y="95717"/>
                    <a:pt x="50799" y="74652"/>
                  </a:cubicBezTo>
                  <a:cubicBezTo>
                    <a:pt x="38664" y="64119"/>
                    <a:pt x="21834" y="48434"/>
                    <a:pt x="5805" y="32920"/>
                  </a:cubicBezTo>
                  <a:lnTo>
                    <a:pt x="0" y="27186"/>
                  </a:lnTo>
                  <a:lnTo>
                    <a:pt x="20272" y="17225"/>
                  </a:lnTo>
                  <a:lnTo>
                    <a:pt x="47899" y="0"/>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3" name="任意多边形 62"/>
            <p:cNvSpPr/>
            <p:nvPr/>
          </p:nvSpPr>
          <p:spPr>
            <a:xfrm>
              <a:off x="6285621" y="4388614"/>
              <a:ext cx="137212" cy="122358"/>
            </a:xfrm>
            <a:custGeom>
              <a:avLst/>
              <a:gdLst>
                <a:gd name="connsiteX0" fmla="*/ 25141 w 137212"/>
                <a:gd name="connsiteY0" fmla="*/ 23 h 122358"/>
                <a:gd name="connsiteX1" fmla="*/ 63608 w 137212"/>
                <a:gd name="connsiteY1" fmla="*/ 11014 h 122358"/>
                <a:gd name="connsiteX2" fmla="*/ 110320 w 137212"/>
                <a:gd name="connsiteY2" fmla="*/ 49484 h 122358"/>
                <a:gd name="connsiteX3" fmla="*/ 133161 w 137212"/>
                <a:gd name="connsiteY3" fmla="*/ 86922 h 122358"/>
                <a:gd name="connsiteX4" fmla="*/ 137212 w 137212"/>
                <a:gd name="connsiteY4" fmla="*/ 94498 h 122358"/>
                <a:gd name="connsiteX5" fmla="*/ 118563 w 137212"/>
                <a:gd name="connsiteY5" fmla="*/ 107184 h 122358"/>
                <a:gd name="connsiteX6" fmla="*/ 100132 w 137212"/>
                <a:gd name="connsiteY6" fmla="*/ 122358 h 122358"/>
                <a:gd name="connsiteX7" fmla="*/ 99329 w 137212"/>
                <a:gd name="connsiteY7" fmla="*/ 120925 h 122358"/>
                <a:gd name="connsiteX8" fmla="*/ 63608 w 137212"/>
                <a:gd name="connsiteY8" fmla="*/ 79709 h 122358"/>
                <a:gd name="connsiteX9" fmla="*/ 33383 w 137212"/>
                <a:gd name="connsiteY9" fmla="*/ 60475 h 122358"/>
                <a:gd name="connsiteX10" fmla="*/ 11401 w 137212"/>
                <a:gd name="connsiteY10" fmla="*/ 46736 h 122358"/>
                <a:gd name="connsiteX11" fmla="*/ 410 w 137212"/>
                <a:gd name="connsiteY11" fmla="*/ 8267 h 122358"/>
                <a:gd name="connsiteX12" fmla="*/ 25141 w 137212"/>
                <a:gd name="connsiteY12" fmla="*/ 23 h 12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12" h="122358">
                  <a:moveTo>
                    <a:pt x="25141" y="23"/>
                  </a:moveTo>
                  <a:cubicBezTo>
                    <a:pt x="35673" y="-435"/>
                    <a:pt x="52617" y="5977"/>
                    <a:pt x="63608" y="11014"/>
                  </a:cubicBezTo>
                  <a:cubicBezTo>
                    <a:pt x="74599" y="16052"/>
                    <a:pt x="95207" y="30249"/>
                    <a:pt x="110320" y="49484"/>
                  </a:cubicBezTo>
                  <a:cubicBezTo>
                    <a:pt x="117876" y="59101"/>
                    <a:pt x="125662" y="72840"/>
                    <a:pt x="133161" y="86922"/>
                  </a:cubicBezTo>
                  <a:lnTo>
                    <a:pt x="137212" y="94498"/>
                  </a:lnTo>
                  <a:lnTo>
                    <a:pt x="118563" y="107184"/>
                  </a:lnTo>
                  <a:lnTo>
                    <a:pt x="100132" y="122358"/>
                  </a:lnTo>
                  <a:lnTo>
                    <a:pt x="99329" y="120925"/>
                  </a:lnTo>
                  <a:cubicBezTo>
                    <a:pt x="86506" y="101232"/>
                    <a:pt x="74599" y="89784"/>
                    <a:pt x="63608" y="79709"/>
                  </a:cubicBezTo>
                  <a:cubicBezTo>
                    <a:pt x="52617" y="69634"/>
                    <a:pt x="42085" y="65970"/>
                    <a:pt x="33383" y="60475"/>
                  </a:cubicBezTo>
                  <a:cubicBezTo>
                    <a:pt x="24681" y="54980"/>
                    <a:pt x="16896" y="55438"/>
                    <a:pt x="11401" y="46736"/>
                  </a:cubicBezTo>
                  <a:cubicBezTo>
                    <a:pt x="5906" y="38034"/>
                    <a:pt x="-1879" y="16052"/>
                    <a:pt x="410" y="8267"/>
                  </a:cubicBezTo>
                  <a:cubicBezTo>
                    <a:pt x="2699" y="482"/>
                    <a:pt x="14608" y="482"/>
                    <a:pt x="25141" y="23"/>
                  </a:cubicBez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p:nvPr/>
          </p:nvSpPr>
          <p:spPr>
            <a:xfrm>
              <a:off x="6411027" y="4529898"/>
              <a:ext cx="160653" cy="636264"/>
            </a:xfrm>
            <a:custGeom>
              <a:avLst/>
              <a:gdLst>
                <a:gd name="connsiteX0" fmla="*/ 37900 w 160653"/>
                <a:gd name="connsiteY0" fmla="*/ 0 h 636264"/>
                <a:gd name="connsiteX1" fmla="*/ 46911 w 160653"/>
                <a:gd name="connsiteY1" fmla="*/ 14847 h 636264"/>
                <a:gd name="connsiteX2" fmla="*/ 61852 w 160653"/>
                <a:gd name="connsiteY2" fmla="*/ 40092 h 636264"/>
                <a:gd name="connsiteX3" fmla="*/ 81087 w 160653"/>
                <a:gd name="connsiteY3" fmla="*/ 81308 h 636264"/>
                <a:gd name="connsiteX4" fmla="*/ 86583 w 160653"/>
                <a:gd name="connsiteY4" fmla="*/ 204957 h 636264"/>
                <a:gd name="connsiteX5" fmla="*/ 86583 w 160653"/>
                <a:gd name="connsiteY5" fmla="*/ 345092 h 636264"/>
                <a:gd name="connsiteX6" fmla="*/ 100321 w 160653"/>
                <a:gd name="connsiteY6" fmla="*/ 476984 h 636264"/>
                <a:gd name="connsiteX7" fmla="*/ 133294 w 160653"/>
                <a:gd name="connsiteY7" fmla="*/ 573155 h 636264"/>
                <a:gd name="connsiteX8" fmla="*/ 150124 w 160653"/>
                <a:gd name="connsiteY8" fmla="*/ 605613 h 636264"/>
                <a:gd name="connsiteX9" fmla="*/ 160653 w 160653"/>
                <a:gd name="connsiteY9" fmla="*/ 623871 h 636264"/>
                <a:gd name="connsiteX10" fmla="*/ 155278 w 160653"/>
                <a:gd name="connsiteY10" fmla="*/ 625363 h 636264"/>
                <a:gd name="connsiteX11" fmla="*/ 121274 w 160653"/>
                <a:gd name="connsiteY11" fmla="*/ 633606 h 636264"/>
                <a:gd name="connsiteX12" fmla="*/ 114520 w 160653"/>
                <a:gd name="connsiteY12" fmla="*/ 636264 h 636264"/>
                <a:gd name="connsiteX13" fmla="*/ 97574 w 160653"/>
                <a:gd name="connsiteY13" fmla="*/ 597885 h 636264"/>
                <a:gd name="connsiteX14" fmla="*/ 61852 w 160653"/>
                <a:gd name="connsiteY14" fmla="*/ 520947 h 636264"/>
                <a:gd name="connsiteX15" fmla="*/ 42617 w 160653"/>
                <a:gd name="connsiteY15" fmla="*/ 416533 h 636264"/>
                <a:gd name="connsiteX16" fmla="*/ 37123 w 160653"/>
                <a:gd name="connsiteY16" fmla="*/ 251668 h 636264"/>
                <a:gd name="connsiteX17" fmla="*/ 39870 w 160653"/>
                <a:gd name="connsiteY17" fmla="*/ 155497 h 636264"/>
                <a:gd name="connsiteX18" fmla="*/ 34375 w 160653"/>
                <a:gd name="connsiteY18" fmla="*/ 95047 h 636264"/>
                <a:gd name="connsiteX19" fmla="*/ 15142 w 160653"/>
                <a:gd name="connsiteY19" fmla="*/ 56579 h 636264"/>
                <a:gd name="connsiteX20" fmla="*/ 0 w 160653"/>
                <a:gd name="connsiteY20" fmla="*/ 26959 h 636264"/>
                <a:gd name="connsiteX21" fmla="*/ 13530 w 160653"/>
                <a:gd name="connsiteY21" fmla="*/ 16521 h 636264"/>
                <a:gd name="connsiteX22" fmla="*/ 37900 w 160653"/>
                <a:gd name="connsiteY22" fmla="*/ 0 h 6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0653" h="636264">
                  <a:moveTo>
                    <a:pt x="37900" y="0"/>
                  </a:moveTo>
                  <a:lnTo>
                    <a:pt x="46911" y="14847"/>
                  </a:lnTo>
                  <a:cubicBezTo>
                    <a:pt x="52463" y="23834"/>
                    <a:pt x="57501" y="32077"/>
                    <a:pt x="61852" y="40092"/>
                  </a:cubicBezTo>
                  <a:cubicBezTo>
                    <a:pt x="70554" y="56121"/>
                    <a:pt x="76965" y="53831"/>
                    <a:pt x="81087" y="81308"/>
                  </a:cubicBezTo>
                  <a:cubicBezTo>
                    <a:pt x="85208" y="108785"/>
                    <a:pt x="85666" y="160993"/>
                    <a:pt x="86583" y="204957"/>
                  </a:cubicBezTo>
                  <a:cubicBezTo>
                    <a:pt x="87499" y="248921"/>
                    <a:pt x="84293" y="299754"/>
                    <a:pt x="86583" y="345092"/>
                  </a:cubicBezTo>
                  <a:cubicBezTo>
                    <a:pt x="88872" y="390431"/>
                    <a:pt x="92536" y="438975"/>
                    <a:pt x="100321" y="476984"/>
                  </a:cubicBezTo>
                  <a:cubicBezTo>
                    <a:pt x="108107" y="514994"/>
                    <a:pt x="122303" y="547051"/>
                    <a:pt x="133294" y="573155"/>
                  </a:cubicBezTo>
                  <a:cubicBezTo>
                    <a:pt x="138790" y="586207"/>
                    <a:pt x="144514" y="596282"/>
                    <a:pt x="150124" y="605613"/>
                  </a:cubicBezTo>
                  <a:lnTo>
                    <a:pt x="160653" y="623871"/>
                  </a:lnTo>
                  <a:lnTo>
                    <a:pt x="155278" y="625363"/>
                  </a:lnTo>
                  <a:cubicBezTo>
                    <a:pt x="139937" y="629485"/>
                    <a:pt x="129518" y="631545"/>
                    <a:pt x="121274" y="633606"/>
                  </a:cubicBezTo>
                  <a:lnTo>
                    <a:pt x="114520" y="636264"/>
                  </a:lnTo>
                  <a:lnTo>
                    <a:pt x="97574" y="597885"/>
                  </a:lnTo>
                  <a:cubicBezTo>
                    <a:pt x="85666" y="572240"/>
                    <a:pt x="71012" y="551173"/>
                    <a:pt x="61852" y="520947"/>
                  </a:cubicBezTo>
                  <a:cubicBezTo>
                    <a:pt x="52692" y="490722"/>
                    <a:pt x="46739" y="461414"/>
                    <a:pt x="42617" y="416533"/>
                  </a:cubicBezTo>
                  <a:cubicBezTo>
                    <a:pt x="38496" y="371653"/>
                    <a:pt x="37581" y="295174"/>
                    <a:pt x="37123" y="251668"/>
                  </a:cubicBezTo>
                  <a:cubicBezTo>
                    <a:pt x="36664" y="208162"/>
                    <a:pt x="40328" y="181600"/>
                    <a:pt x="39870" y="155497"/>
                  </a:cubicBezTo>
                  <a:cubicBezTo>
                    <a:pt x="39412" y="129393"/>
                    <a:pt x="38497" y="111533"/>
                    <a:pt x="34375" y="95047"/>
                  </a:cubicBezTo>
                  <a:cubicBezTo>
                    <a:pt x="30253" y="78561"/>
                    <a:pt x="25216" y="75813"/>
                    <a:pt x="15142" y="56579"/>
                  </a:cubicBezTo>
                  <a:lnTo>
                    <a:pt x="0" y="26959"/>
                  </a:lnTo>
                  <a:lnTo>
                    <a:pt x="13530" y="16521"/>
                  </a:lnTo>
                  <a:lnTo>
                    <a:pt x="37900" y="0"/>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64"/>
            <p:cNvSpPr/>
            <p:nvPr/>
          </p:nvSpPr>
          <p:spPr>
            <a:xfrm>
              <a:off x="6551883" y="5198309"/>
              <a:ext cx="144385" cy="108305"/>
            </a:xfrm>
            <a:custGeom>
              <a:avLst/>
              <a:gdLst>
                <a:gd name="connsiteX0" fmla="*/ 39764 w 144385"/>
                <a:gd name="connsiteY0" fmla="*/ 0 h 108305"/>
                <a:gd name="connsiteX1" fmla="*/ 52888 w 144385"/>
                <a:gd name="connsiteY1" fmla="*/ 25646 h 108305"/>
                <a:gd name="connsiteX2" fmla="*/ 105096 w 144385"/>
                <a:gd name="connsiteY2" fmla="*/ 69610 h 108305"/>
                <a:gd name="connsiteX3" fmla="*/ 143565 w 144385"/>
                <a:gd name="connsiteY3" fmla="*/ 88845 h 108305"/>
                <a:gd name="connsiteX4" fmla="*/ 127078 w 144385"/>
                <a:gd name="connsiteY4" fmla="*/ 108079 h 108305"/>
                <a:gd name="connsiteX5" fmla="*/ 77619 w 144385"/>
                <a:gd name="connsiteY5" fmla="*/ 97088 h 108305"/>
                <a:gd name="connsiteX6" fmla="*/ 33655 w 144385"/>
                <a:gd name="connsiteY6" fmla="*/ 64115 h 108305"/>
                <a:gd name="connsiteX7" fmla="*/ 12531 w 144385"/>
                <a:gd name="connsiteY7" fmla="*/ 38012 h 108305"/>
                <a:gd name="connsiteX8" fmla="*/ 0 w 144385"/>
                <a:gd name="connsiteY8" fmla="*/ 18306 h 108305"/>
                <a:gd name="connsiteX9" fmla="*/ 17169 w 144385"/>
                <a:gd name="connsiteY9" fmla="*/ 10019 h 108305"/>
                <a:gd name="connsiteX10" fmla="*/ 39764 w 144385"/>
                <a:gd name="connsiteY10" fmla="*/ 0 h 10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385" h="108305">
                  <a:moveTo>
                    <a:pt x="39764" y="0"/>
                  </a:moveTo>
                  <a:lnTo>
                    <a:pt x="52888" y="25646"/>
                  </a:lnTo>
                  <a:cubicBezTo>
                    <a:pt x="66168" y="43048"/>
                    <a:pt x="89983" y="59077"/>
                    <a:pt x="105096" y="69610"/>
                  </a:cubicBezTo>
                  <a:cubicBezTo>
                    <a:pt x="120208" y="80143"/>
                    <a:pt x="139901" y="82433"/>
                    <a:pt x="143565" y="88845"/>
                  </a:cubicBezTo>
                  <a:cubicBezTo>
                    <a:pt x="147228" y="95256"/>
                    <a:pt x="138069" y="106705"/>
                    <a:pt x="127078" y="108079"/>
                  </a:cubicBezTo>
                  <a:cubicBezTo>
                    <a:pt x="116087" y="109453"/>
                    <a:pt x="93190" y="104415"/>
                    <a:pt x="77619" y="97088"/>
                  </a:cubicBezTo>
                  <a:cubicBezTo>
                    <a:pt x="62048" y="89761"/>
                    <a:pt x="47851" y="79228"/>
                    <a:pt x="33655" y="64115"/>
                  </a:cubicBezTo>
                  <a:cubicBezTo>
                    <a:pt x="26557" y="56559"/>
                    <a:pt x="19458" y="47743"/>
                    <a:pt x="12531" y="38012"/>
                  </a:cubicBezTo>
                  <a:lnTo>
                    <a:pt x="0" y="18306"/>
                  </a:lnTo>
                  <a:lnTo>
                    <a:pt x="17169" y="10019"/>
                  </a:lnTo>
                  <a:lnTo>
                    <a:pt x="39764" y="0"/>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a:off x="6563555" y="4454468"/>
              <a:ext cx="239324" cy="261155"/>
            </a:xfrm>
            <a:custGeom>
              <a:avLst/>
              <a:gdLst>
                <a:gd name="connsiteX0" fmla="*/ 41216 w 239324"/>
                <a:gd name="connsiteY0" fmla="*/ 116 h 261155"/>
                <a:gd name="connsiteX1" fmla="*/ 107162 w 239324"/>
                <a:gd name="connsiteY1" fmla="*/ 11107 h 261155"/>
                <a:gd name="connsiteX2" fmla="*/ 153875 w 239324"/>
                <a:gd name="connsiteY2" fmla="*/ 44080 h 261155"/>
                <a:gd name="connsiteX3" fmla="*/ 200586 w 239324"/>
                <a:gd name="connsiteY3" fmla="*/ 118269 h 261155"/>
                <a:gd name="connsiteX4" fmla="*/ 236307 w 239324"/>
                <a:gd name="connsiteY4" fmla="*/ 217188 h 261155"/>
                <a:gd name="connsiteX5" fmla="*/ 239324 w 239324"/>
                <a:gd name="connsiteY5" fmla="*/ 237120 h 261155"/>
                <a:gd name="connsiteX6" fmla="*/ 230810 w 239324"/>
                <a:gd name="connsiteY6" fmla="*/ 241919 h 261155"/>
                <a:gd name="connsiteX7" fmla="*/ 191440 w 239324"/>
                <a:gd name="connsiteY7" fmla="*/ 261068 h 261155"/>
                <a:gd name="connsiteX8" fmla="*/ 191255 w 239324"/>
                <a:gd name="connsiteY8" fmla="*/ 261155 h 261155"/>
                <a:gd name="connsiteX9" fmla="*/ 186848 w 239324"/>
                <a:gd name="connsiteY9" fmla="*/ 233675 h 261155"/>
                <a:gd name="connsiteX10" fmla="*/ 145631 w 239324"/>
                <a:gd name="connsiteY10" fmla="*/ 110027 h 261155"/>
                <a:gd name="connsiteX11" fmla="*/ 90676 w 239324"/>
                <a:gd name="connsiteY11" fmla="*/ 46828 h 261155"/>
                <a:gd name="connsiteX12" fmla="*/ 41216 w 239324"/>
                <a:gd name="connsiteY12" fmla="*/ 19350 h 261155"/>
                <a:gd name="connsiteX13" fmla="*/ 0 w 239324"/>
                <a:gd name="connsiteY13" fmla="*/ 16603 h 261155"/>
                <a:gd name="connsiteX14" fmla="*/ 41216 w 239324"/>
                <a:gd name="connsiteY14" fmla="*/ 116 h 26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324" h="261155">
                  <a:moveTo>
                    <a:pt x="41216" y="116"/>
                  </a:moveTo>
                  <a:cubicBezTo>
                    <a:pt x="59076" y="-801"/>
                    <a:pt x="88385" y="3779"/>
                    <a:pt x="107162" y="11107"/>
                  </a:cubicBezTo>
                  <a:cubicBezTo>
                    <a:pt x="125938" y="18434"/>
                    <a:pt x="138304" y="26219"/>
                    <a:pt x="153875" y="44080"/>
                  </a:cubicBezTo>
                  <a:cubicBezTo>
                    <a:pt x="169445" y="61940"/>
                    <a:pt x="186848" y="89418"/>
                    <a:pt x="200586" y="118269"/>
                  </a:cubicBezTo>
                  <a:cubicBezTo>
                    <a:pt x="214325" y="147120"/>
                    <a:pt x="228063" y="181926"/>
                    <a:pt x="236307" y="217188"/>
                  </a:cubicBezTo>
                  <a:lnTo>
                    <a:pt x="239324" y="237120"/>
                  </a:lnTo>
                  <a:lnTo>
                    <a:pt x="230810" y="241919"/>
                  </a:lnTo>
                  <a:cubicBezTo>
                    <a:pt x="219934" y="247300"/>
                    <a:pt x="206396" y="253912"/>
                    <a:pt x="191440" y="261068"/>
                  </a:cubicBezTo>
                  <a:lnTo>
                    <a:pt x="191255" y="261155"/>
                  </a:lnTo>
                  <a:lnTo>
                    <a:pt x="186848" y="233675"/>
                  </a:lnTo>
                  <a:cubicBezTo>
                    <a:pt x="177689" y="195207"/>
                    <a:pt x="161660" y="141167"/>
                    <a:pt x="145631" y="110027"/>
                  </a:cubicBezTo>
                  <a:cubicBezTo>
                    <a:pt x="129602" y="78886"/>
                    <a:pt x="108078" y="61941"/>
                    <a:pt x="90676" y="46828"/>
                  </a:cubicBezTo>
                  <a:cubicBezTo>
                    <a:pt x="73274" y="31715"/>
                    <a:pt x="56328" y="24388"/>
                    <a:pt x="41216" y="19350"/>
                  </a:cubicBezTo>
                  <a:cubicBezTo>
                    <a:pt x="26103" y="14312"/>
                    <a:pt x="0" y="19808"/>
                    <a:pt x="0" y="16603"/>
                  </a:cubicBezTo>
                  <a:cubicBezTo>
                    <a:pt x="0" y="13397"/>
                    <a:pt x="23355" y="1032"/>
                    <a:pt x="41216" y="116"/>
                  </a:cubicBez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a:off x="6761477" y="4741506"/>
              <a:ext cx="154084" cy="363581"/>
            </a:xfrm>
            <a:custGeom>
              <a:avLst/>
              <a:gdLst>
                <a:gd name="connsiteX0" fmla="*/ 48232 w 154084"/>
                <a:gd name="connsiteY0" fmla="*/ 0 h 363581"/>
                <a:gd name="connsiteX1" fmla="*/ 52123 w 154084"/>
                <a:gd name="connsiteY1" fmla="*/ 42808 h 363581"/>
                <a:gd name="connsiteX2" fmla="*/ 57619 w 154084"/>
                <a:gd name="connsiteY2" fmla="*/ 116997 h 363581"/>
                <a:gd name="connsiteX3" fmla="*/ 87845 w 154084"/>
                <a:gd name="connsiteY3" fmla="*/ 213169 h 363581"/>
                <a:gd name="connsiteX4" fmla="*/ 112574 w 154084"/>
                <a:gd name="connsiteY4" fmla="*/ 290106 h 363581"/>
                <a:gd name="connsiteX5" fmla="*/ 145547 w 154084"/>
                <a:gd name="connsiteY5" fmla="*/ 336817 h 363581"/>
                <a:gd name="connsiteX6" fmla="*/ 154084 w 154084"/>
                <a:gd name="connsiteY6" fmla="*/ 354365 h 363581"/>
                <a:gd name="connsiteX7" fmla="*/ 112919 w 154084"/>
                <a:gd name="connsiteY7" fmla="*/ 362750 h 363581"/>
                <a:gd name="connsiteX8" fmla="*/ 102747 w 154084"/>
                <a:gd name="connsiteY8" fmla="*/ 363581 h 363581"/>
                <a:gd name="connsiteX9" fmla="*/ 93340 w 154084"/>
                <a:gd name="connsiteY9" fmla="*/ 350556 h 363581"/>
                <a:gd name="connsiteX10" fmla="*/ 46628 w 154084"/>
                <a:gd name="connsiteY10" fmla="*/ 257133 h 363581"/>
                <a:gd name="connsiteX11" fmla="*/ 13655 w 154084"/>
                <a:gd name="connsiteY11" fmla="*/ 160961 h 363581"/>
                <a:gd name="connsiteX12" fmla="*/ 2664 w 154084"/>
                <a:gd name="connsiteY12" fmla="*/ 53799 h 363581"/>
                <a:gd name="connsiteX13" fmla="*/ 0 w 154084"/>
                <a:gd name="connsiteY13" fmla="*/ 25682 h 363581"/>
                <a:gd name="connsiteX14" fmla="*/ 31686 w 154084"/>
                <a:gd name="connsiteY14" fmla="*/ 9150 h 363581"/>
                <a:gd name="connsiteX15" fmla="*/ 48232 w 154084"/>
                <a:gd name="connsiteY15" fmla="*/ 0 h 36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084" h="363581">
                  <a:moveTo>
                    <a:pt x="48232" y="0"/>
                  </a:moveTo>
                  <a:lnTo>
                    <a:pt x="52123" y="42808"/>
                  </a:lnTo>
                  <a:cubicBezTo>
                    <a:pt x="55329" y="73948"/>
                    <a:pt x="51666" y="88604"/>
                    <a:pt x="57619" y="116997"/>
                  </a:cubicBezTo>
                  <a:cubicBezTo>
                    <a:pt x="63573" y="145390"/>
                    <a:pt x="78685" y="184317"/>
                    <a:pt x="87845" y="213169"/>
                  </a:cubicBezTo>
                  <a:cubicBezTo>
                    <a:pt x="97004" y="242020"/>
                    <a:pt x="102958" y="269498"/>
                    <a:pt x="112574" y="290106"/>
                  </a:cubicBezTo>
                  <a:cubicBezTo>
                    <a:pt x="122191" y="310713"/>
                    <a:pt x="133182" y="316668"/>
                    <a:pt x="145547" y="336817"/>
                  </a:cubicBezTo>
                  <a:lnTo>
                    <a:pt x="154084" y="354365"/>
                  </a:lnTo>
                  <a:lnTo>
                    <a:pt x="112919" y="362750"/>
                  </a:lnTo>
                  <a:lnTo>
                    <a:pt x="102747" y="363581"/>
                  </a:lnTo>
                  <a:lnTo>
                    <a:pt x="93340" y="350556"/>
                  </a:lnTo>
                  <a:cubicBezTo>
                    <a:pt x="73190" y="319872"/>
                    <a:pt x="59909" y="288731"/>
                    <a:pt x="46628" y="257133"/>
                  </a:cubicBezTo>
                  <a:cubicBezTo>
                    <a:pt x="33348" y="225534"/>
                    <a:pt x="20982" y="194850"/>
                    <a:pt x="13655" y="160961"/>
                  </a:cubicBezTo>
                  <a:cubicBezTo>
                    <a:pt x="6328" y="127072"/>
                    <a:pt x="6786" y="89519"/>
                    <a:pt x="2664" y="53799"/>
                  </a:cubicBezTo>
                  <a:lnTo>
                    <a:pt x="0" y="25682"/>
                  </a:lnTo>
                  <a:lnTo>
                    <a:pt x="31686" y="9150"/>
                  </a:lnTo>
                  <a:lnTo>
                    <a:pt x="48232" y="0"/>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67"/>
            <p:cNvSpPr/>
            <p:nvPr/>
          </p:nvSpPr>
          <p:spPr>
            <a:xfrm>
              <a:off x="6901090" y="5138848"/>
              <a:ext cx="192863" cy="72156"/>
            </a:xfrm>
            <a:custGeom>
              <a:avLst/>
              <a:gdLst>
                <a:gd name="connsiteX0" fmla="*/ 38563 w 192863"/>
                <a:gd name="connsiteY0" fmla="*/ 0 h 72156"/>
                <a:gd name="connsiteX1" fmla="*/ 47152 w 192863"/>
                <a:gd name="connsiteY1" fmla="*/ 13665 h 72156"/>
                <a:gd name="connsiteX2" fmla="*/ 113098 w 192863"/>
                <a:gd name="connsiteY2" fmla="*/ 43890 h 72156"/>
                <a:gd name="connsiteX3" fmla="*/ 165304 w 192863"/>
                <a:gd name="connsiteY3" fmla="*/ 52133 h 72156"/>
                <a:gd name="connsiteX4" fmla="*/ 192783 w 192863"/>
                <a:gd name="connsiteY4" fmla="*/ 46638 h 72156"/>
                <a:gd name="connsiteX5" fmla="*/ 170801 w 192863"/>
                <a:gd name="connsiteY5" fmla="*/ 63124 h 72156"/>
                <a:gd name="connsiteX6" fmla="*/ 96611 w 192863"/>
                <a:gd name="connsiteY6" fmla="*/ 71367 h 72156"/>
                <a:gd name="connsiteX7" fmla="*/ 27917 w 192863"/>
                <a:gd name="connsiteY7" fmla="*/ 43890 h 72156"/>
                <a:gd name="connsiteX8" fmla="*/ 9112 w 192863"/>
                <a:gd name="connsiteY8" fmla="*/ 25729 h 72156"/>
                <a:gd name="connsiteX9" fmla="*/ 0 w 192863"/>
                <a:gd name="connsiteY9" fmla="*/ 15045 h 72156"/>
                <a:gd name="connsiteX10" fmla="*/ 956 w 192863"/>
                <a:gd name="connsiteY10" fmla="*/ 14867 h 72156"/>
                <a:gd name="connsiteX11" fmla="*/ 38563 w 192863"/>
                <a:gd name="connsiteY11" fmla="*/ 0 h 7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2863" h="72156">
                  <a:moveTo>
                    <a:pt x="38563" y="0"/>
                  </a:moveTo>
                  <a:lnTo>
                    <a:pt x="47152" y="13665"/>
                  </a:lnTo>
                  <a:cubicBezTo>
                    <a:pt x="65012" y="31067"/>
                    <a:pt x="93406" y="37479"/>
                    <a:pt x="113098" y="43890"/>
                  </a:cubicBezTo>
                  <a:cubicBezTo>
                    <a:pt x="132791" y="50301"/>
                    <a:pt x="152024" y="51674"/>
                    <a:pt x="165304" y="52133"/>
                  </a:cubicBezTo>
                  <a:cubicBezTo>
                    <a:pt x="178585" y="52591"/>
                    <a:pt x="191866" y="44806"/>
                    <a:pt x="192783" y="46638"/>
                  </a:cubicBezTo>
                  <a:cubicBezTo>
                    <a:pt x="193699" y="48469"/>
                    <a:pt x="186830" y="59002"/>
                    <a:pt x="170801" y="63124"/>
                  </a:cubicBezTo>
                  <a:cubicBezTo>
                    <a:pt x="154772" y="67245"/>
                    <a:pt x="120425" y="74573"/>
                    <a:pt x="96611" y="71367"/>
                  </a:cubicBezTo>
                  <a:cubicBezTo>
                    <a:pt x="72796" y="68162"/>
                    <a:pt x="51732" y="63583"/>
                    <a:pt x="27917" y="43890"/>
                  </a:cubicBezTo>
                  <a:cubicBezTo>
                    <a:pt x="21964" y="38967"/>
                    <a:pt x="15610" y="32756"/>
                    <a:pt x="9112" y="25729"/>
                  </a:cubicBezTo>
                  <a:lnTo>
                    <a:pt x="0" y="15045"/>
                  </a:lnTo>
                  <a:lnTo>
                    <a:pt x="956" y="14867"/>
                  </a:lnTo>
                  <a:lnTo>
                    <a:pt x="38563" y="0"/>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p:nvPr/>
          </p:nvSpPr>
          <p:spPr>
            <a:xfrm>
              <a:off x="6938282" y="4995696"/>
              <a:ext cx="231493" cy="165883"/>
            </a:xfrm>
            <a:custGeom>
              <a:avLst/>
              <a:gdLst>
                <a:gd name="connsiteX0" fmla="*/ 231493 w 231493"/>
                <a:gd name="connsiteY0" fmla="*/ 0 h 165883"/>
                <a:gd name="connsiteX1" fmla="*/ 219304 w 231493"/>
                <a:gd name="connsiteY1" fmla="*/ 16511 h 165883"/>
                <a:gd name="connsiteX2" fmla="*/ 194059 w 231493"/>
                <a:gd name="connsiteY2" fmla="*/ 46908 h 165883"/>
                <a:gd name="connsiteX3" fmla="*/ 139104 w 231493"/>
                <a:gd name="connsiteY3" fmla="*/ 88125 h 165883"/>
                <a:gd name="connsiteX4" fmla="*/ 86898 w 231493"/>
                <a:gd name="connsiteY4" fmla="*/ 134836 h 165883"/>
                <a:gd name="connsiteX5" fmla="*/ 48429 w 231493"/>
                <a:gd name="connsiteY5" fmla="*/ 154071 h 165883"/>
                <a:gd name="connsiteX6" fmla="*/ 26447 w 231493"/>
                <a:gd name="connsiteY6" fmla="*/ 165062 h 165883"/>
                <a:gd name="connsiteX7" fmla="*/ 15456 w 231493"/>
                <a:gd name="connsiteY7" fmla="*/ 162313 h 165883"/>
                <a:gd name="connsiteX8" fmla="*/ 0 w 231493"/>
                <a:gd name="connsiteY8" fmla="*/ 148209 h 165883"/>
                <a:gd name="connsiteX9" fmla="*/ 1077 w 231493"/>
                <a:gd name="connsiteY9" fmla="*/ 143269 h 165883"/>
                <a:gd name="connsiteX10" fmla="*/ 15456 w 231493"/>
                <a:gd name="connsiteY10" fmla="*/ 137584 h 165883"/>
                <a:gd name="connsiteX11" fmla="*/ 117123 w 231493"/>
                <a:gd name="connsiteY11" fmla="*/ 52403 h 165883"/>
                <a:gd name="connsiteX12" fmla="*/ 229781 w 231493"/>
                <a:gd name="connsiteY12" fmla="*/ 197 h 165883"/>
                <a:gd name="connsiteX13" fmla="*/ 231493 w 231493"/>
                <a:gd name="connsiteY13" fmla="*/ 0 h 16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493" h="165883">
                  <a:moveTo>
                    <a:pt x="231493" y="0"/>
                  </a:moveTo>
                  <a:lnTo>
                    <a:pt x="219304" y="16511"/>
                  </a:lnTo>
                  <a:cubicBezTo>
                    <a:pt x="211118" y="27559"/>
                    <a:pt x="202760" y="38207"/>
                    <a:pt x="194059" y="46908"/>
                  </a:cubicBezTo>
                  <a:cubicBezTo>
                    <a:pt x="176657" y="64310"/>
                    <a:pt x="156965" y="73470"/>
                    <a:pt x="139104" y="88125"/>
                  </a:cubicBezTo>
                  <a:cubicBezTo>
                    <a:pt x="121244" y="102779"/>
                    <a:pt x="102011" y="123845"/>
                    <a:pt x="86898" y="134836"/>
                  </a:cubicBezTo>
                  <a:cubicBezTo>
                    <a:pt x="71785" y="145827"/>
                    <a:pt x="48429" y="154071"/>
                    <a:pt x="48429" y="154071"/>
                  </a:cubicBezTo>
                  <a:cubicBezTo>
                    <a:pt x="38354" y="159109"/>
                    <a:pt x="31943" y="163687"/>
                    <a:pt x="26447" y="165062"/>
                  </a:cubicBezTo>
                  <a:cubicBezTo>
                    <a:pt x="20951" y="166436"/>
                    <a:pt x="19578" y="166435"/>
                    <a:pt x="15456" y="162313"/>
                  </a:cubicBezTo>
                  <a:cubicBezTo>
                    <a:pt x="12365" y="159222"/>
                    <a:pt x="1803" y="155100"/>
                    <a:pt x="0" y="148209"/>
                  </a:cubicBezTo>
                  <a:lnTo>
                    <a:pt x="1077" y="143269"/>
                  </a:lnTo>
                  <a:lnTo>
                    <a:pt x="15456" y="137584"/>
                  </a:lnTo>
                  <a:cubicBezTo>
                    <a:pt x="49803" y="118349"/>
                    <a:pt x="81402" y="75301"/>
                    <a:pt x="117123" y="52403"/>
                  </a:cubicBezTo>
                  <a:cubicBezTo>
                    <a:pt x="152843" y="29505"/>
                    <a:pt x="196808" y="8440"/>
                    <a:pt x="229781" y="197"/>
                  </a:cubicBezTo>
                  <a:lnTo>
                    <a:pt x="231493" y="0"/>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69"/>
            <p:cNvSpPr/>
            <p:nvPr/>
          </p:nvSpPr>
          <p:spPr>
            <a:xfrm>
              <a:off x="6964167" y="4601727"/>
              <a:ext cx="300515" cy="347225"/>
            </a:xfrm>
            <a:custGeom>
              <a:avLst/>
              <a:gdLst>
                <a:gd name="connsiteX0" fmla="*/ 95875 w 300515"/>
                <a:gd name="connsiteY0" fmla="*/ 549 h 347225"/>
                <a:gd name="connsiteX1" fmla="*/ 137950 w 300515"/>
                <a:gd name="connsiteY1" fmla="*/ 1236 h 347225"/>
                <a:gd name="connsiteX2" fmla="*/ 206642 w 300515"/>
                <a:gd name="connsiteY2" fmla="*/ 23218 h 347225"/>
                <a:gd name="connsiteX3" fmla="*/ 256102 w 300515"/>
                <a:gd name="connsiteY3" fmla="*/ 67182 h 347225"/>
                <a:gd name="connsiteX4" fmla="*/ 294571 w 300515"/>
                <a:gd name="connsiteY4" fmla="*/ 130381 h 347225"/>
                <a:gd name="connsiteX5" fmla="*/ 297319 w 300515"/>
                <a:gd name="connsiteY5" fmla="*/ 221056 h 347225"/>
                <a:gd name="connsiteX6" fmla="*/ 264347 w 300515"/>
                <a:gd name="connsiteY6" fmla="*/ 317228 h 347225"/>
                <a:gd name="connsiteX7" fmla="*/ 244555 w 300515"/>
                <a:gd name="connsiteY7" fmla="*/ 345850 h 347225"/>
                <a:gd name="connsiteX8" fmla="*/ 228282 w 300515"/>
                <a:gd name="connsiteY8" fmla="*/ 344533 h 347225"/>
                <a:gd name="connsiteX9" fmla="*/ 190595 w 300515"/>
                <a:gd name="connsiteY9" fmla="*/ 347225 h 347225"/>
                <a:gd name="connsiteX10" fmla="*/ 192905 w 300515"/>
                <a:gd name="connsiteY10" fmla="*/ 344705 h 347225"/>
                <a:gd name="connsiteX11" fmla="*/ 242364 w 300515"/>
                <a:gd name="connsiteY11" fmla="*/ 243037 h 347225"/>
                <a:gd name="connsiteX12" fmla="*/ 239616 w 300515"/>
                <a:gd name="connsiteY12" fmla="*/ 155110 h 347225"/>
                <a:gd name="connsiteX13" fmla="*/ 190156 w 300515"/>
                <a:gd name="connsiteY13" fmla="*/ 83668 h 347225"/>
                <a:gd name="connsiteX14" fmla="*/ 113219 w 300515"/>
                <a:gd name="connsiteY14" fmla="*/ 58940 h 347225"/>
                <a:gd name="connsiteX15" fmla="*/ 44526 w 300515"/>
                <a:gd name="connsiteY15" fmla="*/ 61686 h 347225"/>
                <a:gd name="connsiteX16" fmla="*/ 28040 w 300515"/>
                <a:gd name="connsiteY16" fmla="*/ 50695 h 347225"/>
                <a:gd name="connsiteX17" fmla="*/ 562 w 300515"/>
                <a:gd name="connsiteY17" fmla="*/ 34209 h 347225"/>
                <a:gd name="connsiteX18" fmla="*/ 55517 w 300515"/>
                <a:gd name="connsiteY18" fmla="*/ 6731 h 347225"/>
                <a:gd name="connsiteX19" fmla="*/ 95875 w 300515"/>
                <a:gd name="connsiteY19" fmla="*/ 549 h 34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0515" h="347225">
                  <a:moveTo>
                    <a:pt x="95875" y="549"/>
                  </a:moveTo>
                  <a:cubicBezTo>
                    <a:pt x="110472" y="-367"/>
                    <a:pt x="125356" y="-138"/>
                    <a:pt x="137950" y="1236"/>
                  </a:cubicBezTo>
                  <a:cubicBezTo>
                    <a:pt x="163138" y="3984"/>
                    <a:pt x="186951" y="12227"/>
                    <a:pt x="206642" y="23218"/>
                  </a:cubicBezTo>
                  <a:cubicBezTo>
                    <a:pt x="226334" y="34209"/>
                    <a:pt x="241448" y="49322"/>
                    <a:pt x="256102" y="67182"/>
                  </a:cubicBezTo>
                  <a:cubicBezTo>
                    <a:pt x="270757" y="85042"/>
                    <a:pt x="287702" y="104735"/>
                    <a:pt x="294571" y="130381"/>
                  </a:cubicBezTo>
                  <a:cubicBezTo>
                    <a:pt x="301441" y="156026"/>
                    <a:pt x="302356" y="189916"/>
                    <a:pt x="297319" y="221056"/>
                  </a:cubicBezTo>
                  <a:cubicBezTo>
                    <a:pt x="292282" y="252197"/>
                    <a:pt x="277627" y="291124"/>
                    <a:pt x="264347" y="317228"/>
                  </a:cubicBezTo>
                  <a:lnTo>
                    <a:pt x="244555" y="345850"/>
                  </a:lnTo>
                  <a:lnTo>
                    <a:pt x="228282" y="344533"/>
                  </a:lnTo>
                  <a:lnTo>
                    <a:pt x="190595" y="347225"/>
                  </a:lnTo>
                  <a:lnTo>
                    <a:pt x="192905" y="344705"/>
                  </a:lnTo>
                  <a:cubicBezTo>
                    <a:pt x="212139" y="317226"/>
                    <a:pt x="234578" y="274636"/>
                    <a:pt x="242364" y="243037"/>
                  </a:cubicBezTo>
                  <a:cubicBezTo>
                    <a:pt x="250149" y="211438"/>
                    <a:pt x="248318" y="181672"/>
                    <a:pt x="239616" y="155110"/>
                  </a:cubicBezTo>
                  <a:cubicBezTo>
                    <a:pt x="230915" y="128548"/>
                    <a:pt x="211222" y="99697"/>
                    <a:pt x="190156" y="83668"/>
                  </a:cubicBezTo>
                  <a:cubicBezTo>
                    <a:pt x="169091" y="67640"/>
                    <a:pt x="137491" y="62603"/>
                    <a:pt x="113219" y="58940"/>
                  </a:cubicBezTo>
                  <a:cubicBezTo>
                    <a:pt x="88948" y="55276"/>
                    <a:pt x="58722" y="63060"/>
                    <a:pt x="44526" y="61686"/>
                  </a:cubicBezTo>
                  <a:cubicBezTo>
                    <a:pt x="30329" y="60312"/>
                    <a:pt x="35367" y="55275"/>
                    <a:pt x="28040" y="50695"/>
                  </a:cubicBezTo>
                  <a:cubicBezTo>
                    <a:pt x="20713" y="46115"/>
                    <a:pt x="-4018" y="41536"/>
                    <a:pt x="562" y="34209"/>
                  </a:cubicBezTo>
                  <a:cubicBezTo>
                    <a:pt x="5142" y="26882"/>
                    <a:pt x="32619" y="13142"/>
                    <a:pt x="55517" y="6731"/>
                  </a:cubicBezTo>
                  <a:cubicBezTo>
                    <a:pt x="66966" y="3525"/>
                    <a:pt x="81277" y="1465"/>
                    <a:pt x="95875" y="549"/>
                  </a:cubicBez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70"/>
            <p:cNvSpPr/>
            <p:nvPr/>
          </p:nvSpPr>
          <p:spPr>
            <a:xfrm>
              <a:off x="4214821" y="6344877"/>
              <a:ext cx="4181674" cy="179748"/>
            </a:xfrm>
            <a:custGeom>
              <a:avLst/>
              <a:gdLst>
                <a:gd name="connsiteX0" fmla="*/ 0 w 4181674"/>
                <a:gd name="connsiteY0" fmla="*/ 0 h 179748"/>
                <a:gd name="connsiteX1" fmla="*/ 547677 w 4181674"/>
                <a:gd name="connsiteY1" fmla="*/ 8298 h 179748"/>
                <a:gd name="connsiteX2" fmla="*/ 1995477 w 4181674"/>
                <a:gd name="connsiteY2" fmla="*/ 17823 h 179748"/>
                <a:gd name="connsiteX3" fmla="*/ 3262302 w 4181674"/>
                <a:gd name="connsiteY3" fmla="*/ 8298 h 179748"/>
                <a:gd name="connsiteX4" fmla="*/ 4121589 w 4181674"/>
                <a:gd name="connsiteY4" fmla="*/ 5954 h 179748"/>
                <a:gd name="connsiteX5" fmla="*/ 4181674 w 4181674"/>
                <a:gd name="connsiteY5" fmla="*/ 7465 h 179748"/>
                <a:gd name="connsiteX6" fmla="*/ 4181674 w 4181674"/>
                <a:gd name="connsiteY6" fmla="*/ 161245 h 179748"/>
                <a:gd name="connsiteX7" fmla="*/ 4132175 w 4181674"/>
                <a:gd name="connsiteY7" fmla="*/ 160503 h 179748"/>
                <a:gd name="connsiteX8" fmla="*/ 4052877 w 4181674"/>
                <a:gd name="connsiteY8" fmla="*/ 160698 h 179748"/>
                <a:gd name="connsiteX9" fmla="*/ 3500427 w 4181674"/>
                <a:gd name="connsiteY9" fmla="*/ 179748 h 179748"/>
                <a:gd name="connsiteX10" fmla="*/ 3071802 w 4181674"/>
                <a:gd name="connsiteY10" fmla="*/ 160698 h 179748"/>
                <a:gd name="connsiteX11" fmla="*/ 2590790 w 4181674"/>
                <a:gd name="connsiteY11" fmla="*/ 170223 h 179748"/>
                <a:gd name="connsiteX12" fmla="*/ 1957377 w 4181674"/>
                <a:gd name="connsiteY12" fmla="*/ 160698 h 179748"/>
                <a:gd name="connsiteX13" fmla="*/ 1481127 w 4181674"/>
                <a:gd name="connsiteY13" fmla="*/ 160698 h 179748"/>
                <a:gd name="connsiteX14" fmla="*/ 1042977 w 4181674"/>
                <a:gd name="connsiteY14" fmla="*/ 179748 h 179748"/>
                <a:gd name="connsiteX15" fmla="*/ 385752 w 4181674"/>
                <a:gd name="connsiteY15" fmla="*/ 170223 h 179748"/>
                <a:gd name="connsiteX16" fmla="*/ 0 w 4181674"/>
                <a:gd name="connsiteY16" fmla="*/ 157576 h 179748"/>
                <a:gd name="connsiteX17" fmla="*/ 0 w 4181674"/>
                <a:gd name="connsiteY17" fmla="*/ 0 h 17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1674" h="179748">
                  <a:moveTo>
                    <a:pt x="0" y="0"/>
                  </a:moveTo>
                  <a:lnTo>
                    <a:pt x="547677" y="8298"/>
                  </a:lnTo>
                  <a:lnTo>
                    <a:pt x="1995477" y="17823"/>
                  </a:lnTo>
                  <a:lnTo>
                    <a:pt x="3262302" y="8298"/>
                  </a:lnTo>
                  <a:cubicBezTo>
                    <a:pt x="3585953" y="6910"/>
                    <a:pt x="3892589" y="1874"/>
                    <a:pt x="4121589" y="5954"/>
                  </a:cubicBezTo>
                  <a:lnTo>
                    <a:pt x="4181674" y="7465"/>
                  </a:lnTo>
                  <a:lnTo>
                    <a:pt x="4181674" y="161245"/>
                  </a:lnTo>
                  <a:lnTo>
                    <a:pt x="4132175" y="160503"/>
                  </a:lnTo>
                  <a:cubicBezTo>
                    <a:pt x="4104148" y="160277"/>
                    <a:pt x="4077483" y="160301"/>
                    <a:pt x="4052877" y="160698"/>
                  </a:cubicBezTo>
                  <a:cubicBezTo>
                    <a:pt x="3856027" y="163873"/>
                    <a:pt x="3663939" y="179748"/>
                    <a:pt x="3500427" y="179748"/>
                  </a:cubicBezTo>
                  <a:cubicBezTo>
                    <a:pt x="3336915" y="179748"/>
                    <a:pt x="3223408" y="162286"/>
                    <a:pt x="3071802" y="160698"/>
                  </a:cubicBezTo>
                  <a:cubicBezTo>
                    <a:pt x="2920196" y="159111"/>
                    <a:pt x="2776527" y="170223"/>
                    <a:pt x="2590790" y="170223"/>
                  </a:cubicBezTo>
                  <a:lnTo>
                    <a:pt x="1957377" y="160698"/>
                  </a:lnTo>
                  <a:cubicBezTo>
                    <a:pt x="1772433" y="159111"/>
                    <a:pt x="1633527" y="157523"/>
                    <a:pt x="1481127" y="160698"/>
                  </a:cubicBezTo>
                  <a:cubicBezTo>
                    <a:pt x="1328727" y="163873"/>
                    <a:pt x="1225539" y="178161"/>
                    <a:pt x="1042977" y="179748"/>
                  </a:cubicBezTo>
                  <a:lnTo>
                    <a:pt x="385752" y="170223"/>
                  </a:lnTo>
                  <a:lnTo>
                    <a:pt x="0" y="157576"/>
                  </a:lnTo>
                  <a:lnTo>
                    <a:pt x="0" y="0"/>
                  </a:lnTo>
                  <a:close/>
                </a:path>
              </a:pathLst>
            </a:custGeom>
            <a:solidFill>
              <a:srgbClr val="CA4459"/>
            </a:solidFill>
            <a:ln w="3175">
              <a:solidFill>
                <a:srgbClr val="B075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p:nvPr/>
          </p:nvSpPr>
          <p:spPr>
            <a:xfrm>
              <a:off x="5865375" y="4402321"/>
              <a:ext cx="881554" cy="665220"/>
            </a:xfrm>
            <a:custGeom>
              <a:avLst/>
              <a:gdLst>
                <a:gd name="connsiteX0" fmla="*/ 755882 w 881554"/>
                <a:gd name="connsiteY0" fmla="*/ 56 h 665220"/>
                <a:gd name="connsiteX1" fmla="*/ 832817 w 881554"/>
                <a:gd name="connsiteY1" fmla="*/ 19289 h 665220"/>
                <a:gd name="connsiteX2" fmla="*/ 862356 w 881554"/>
                <a:gd name="connsiteY2" fmla="*/ 38352 h 665220"/>
                <a:gd name="connsiteX3" fmla="*/ 881554 w 881554"/>
                <a:gd name="connsiteY3" fmla="*/ 54786 h 665220"/>
                <a:gd name="connsiteX4" fmla="*/ 867484 w 881554"/>
                <a:gd name="connsiteY4" fmla="*/ 60960 h 665220"/>
                <a:gd name="connsiteX5" fmla="*/ 835799 w 881554"/>
                <a:gd name="connsiteY5" fmla="*/ 85705 h 665220"/>
                <a:gd name="connsiteX6" fmla="*/ 827323 w 881554"/>
                <a:gd name="connsiteY6" fmla="*/ 79740 h 665220"/>
                <a:gd name="connsiteX7" fmla="*/ 755882 w 881554"/>
                <a:gd name="connsiteY7" fmla="*/ 52262 h 665220"/>
                <a:gd name="connsiteX8" fmla="*/ 667954 w 881554"/>
                <a:gd name="connsiteY8" fmla="*/ 76993 h 665220"/>
                <a:gd name="connsiteX9" fmla="*/ 525070 w 881554"/>
                <a:gd name="connsiteY9" fmla="*/ 170416 h 665220"/>
                <a:gd name="connsiteX10" fmla="*/ 423404 w 881554"/>
                <a:gd name="connsiteY10" fmla="*/ 283073 h 665220"/>
                <a:gd name="connsiteX11" fmla="*/ 335476 w 881554"/>
                <a:gd name="connsiteY11" fmla="*/ 395732 h 665220"/>
                <a:gd name="connsiteX12" fmla="*/ 236556 w 881554"/>
                <a:gd name="connsiteY12" fmla="*/ 522128 h 665220"/>
                <a:gd name="connsiteX13" fmla="*/ 170611 w 881554"/>
                <a:gd name="connsiteY13" fmla="*/ 585327 h 665220"/>
                <a:gd name="connsiteX14" fmla="*/ 93674 w 881554"/>
                <a:gd name="connsiteY14" fmla="*/ 637534 h 665220"/>
                <a:gd name="connsiteX15" fmla="*/ 22232 w 881554"/>
                <a:gd name="connsiteY15" fmla="*/ 665011 h 665220"/>
                <a:gd name="connsiteX16" fmla="*/ 249 w 881554"/>
                <a:gd name="connsiteY16" fmla="*/ 648525 h 665220"/>
                <a:gd name="connsiteX17" fmla="*/ 11241 w 881554"/>
                <a:gd name="connsiteY17" fmla="*/ 618300 h 665220"/>
                <a:gd name="connsiteX18" fmla="*/ 24979 w 881554"/>
                <a:gd name="connsiteY18" fmla="*/ 599065 h 665220"/>
                <a:gd name="connsiteX19" fmla="*/ 104665 w 881554"/>
                <a:gd name="connsiteY19" fmla="*/ 566092 h 665220"/>
                <a:gd name="connsiteX20" fmla="*/ 176106 w 881554"/>
                <a:gd name="connsiteY20" fmla="*/ 508390 h 665220"/>
                <a:gd name="connsiteX21" fmla="*/ 258539 w 881554"/>
                <a:gd name="connsiteY21" fmla="*/ 414965 h 665220"/>
                <a:gd name="connsiteX22" fmla="*/ 327232 w 881554"/>
                <a:gd name="connsiteY22" fmla="*/ 318795 h 665220"/>
                <a:gd name="connsiteX23" fmla="*/ 393178 w 881554"/>
                <a:gd name="connsiteY23" fmla="*/ 241857 h 665220"/>
                <a:gd name="connsiteX24" fmla="*/ 459124 w 881554"/>
                <a:gd name="connsiteY24" fmla="*/ 164921 h 665220"/>
                <a:gd name="connsiteX25" fmla="*/ 538809 w 881554"/>
                <a:gd name="connsiteY25" fmla="*/ 93477 h 665220"/>
                <a:gd name="connsiteX26" fmla="*/ 651466 w 881554"/>
                <a:gd name="connsiteY26" fmla="*/ 24785 h 665220"/>
                <a:gd name="connsiteX27" fmla="*/ 755882 w 881554"/>
                <a:gd name="connsiteY27" fmla="*/ 56 h 66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1554" h="665220">
                  <a:moveTo>
                    <a:pt x="755882" y="56"/>
                  </a:moveTo>
                  <a:cubicBezTo>
                    <a:pt x="786107" y="-861"/>
                    <a:pt x="811294" y="9672"/>
                    <a:pt x="832817" y="19289"/>
                  </a:cubicBezTo>
                  <a:cubicBezTo>
                    <a:pt x="843579" y="24098"/>
                    <a:pt x="853540" y="31196"/>
                    <a:pt x="862356" y="38352"/>
                  </a:cubicBezTo>
                  <a:lnTo>
                    <a:pt x="881554" y="54786"/>
                  </a:lnTo>
                  <a:lnTo>
                    <a:pt x="867484" y="60960"/>
                  </a:lnTo>
                  <a:lnTo>
                    <a:pt x="835799" y="85705"/>
                  </a:lnTo>
                  <a:lnTo>
                    <a:pt x="827323" y="79740"/>
                  </a:lnTo>
                  <a:cubicBezTo>
                    <a:pt x="810379" y="71039"/>
                    <a:pt x="782443" y="52720"/>
                    <a:pt x="755882" y="52262"/>
                  </a:cubicBezTo>
                  <a:cubicBezTo>
                    <a:pt x="729320" y="51804"/>
                    <a:pt x="706423" y="57300"/>
                    <a:pt x="667954" y="76993"/>
                  </a:cubicBezTo>
                  <a:cubicBezTo>
                    <a:pt x="629486" y="96685"/>
                    <a:pt x="565829" y="136070"/>
                    <a:pt x="525070" y="170416"/>
                  </a:cubicBezTo>
                  <a:cubicBezTo>
                    <a:pt x="484312" y="204762"/>
                    <a:pt x="455003" y="245520"/>
                    <a:pt x="423404" y="283073"/>
                  </a:cubicBezTo>
                  <a:cubicBezTo>
                    <a:pt x="391805" y="320626"/>
                    <a:pt x="366618" y="355890"/>
                    <a:pt x="335476" y="395732"/>
                  </a:cubicBezTo>
                  <a:cubicBezTo>
                    <a:pt x="304334" y="435574"/>
                    <a:pt x="264033" y="490529"/>
                    <a:pt x="236556" y="522128"/>
                  </a:cubicBezTo>
                  <a:cubicBezTo>
                    <a:pt x="209079" y="553727"/>
                    <a:pt x="194424" y="566092"/>
                    <a:pt x="170611" y="585327"/>
                  </a:cubicBezTo>
                  <a:cubicBezTo>
                    <a:pt x="146797" y="604561"/>
                    <a:pt x="120236" y="623338"/>
                    <a:pt x="93674" y="637534"/>
                  </a:cubicBezTo>
                  <a:cubicBezTo>
                    <a:pt x="67112" y="651731"/>
                    <a:pt x="37802" y="663180"/>
                    <a:pt x="22232" y="665011"/>
                  </a:cubicBezTo>
                  <a:cubicBezTo>
                    <a:pt x="6661" y="666842"/>
                    <a:pt x="2081" y="656311"/>
                    <a:pt x="249" y="648525"/>
                  </a:cubicBezTo>
                  <a:cubicBezTo>
                    <a:pt x="-1583" y="640740"/>
                    <a:pt x="7119" y="626543"/>
                    <a:pt x="11241" y="618300"/>
                  </a:cubicBezTo>
                  <a:cubicBezTo>
                    <a:pt x="15362" y="610056"/>
                    <a:pt x="9408" y="607767"/>
                    <a:pt x="24979" y="599065"/>
                  </a:cubicBezTo>
                  <a:cubicBezTo>
                    <a:pt x="40550" y="590363"/>
                    <a:pt x="79477" y="581205"/>
                    <a:pt x="104665" y="566092"/>
                  </a:cubicBezTo>
                  <a:cubicBezTo>
                    <a:pt x="129852" y="550979"/>
                    <a:pt x="150460" y="533577"/>
                    <a:pt x="176106" y="508390"/>
                  </a:cubicBezTo>
                  <a:cubicBezTo>
                    <a:pt x="201751" y="483202"/>
                    <a:pt x="233351" y="446564"/>
                    <a:pt x="258539" y="414965"/>
                  </a:cubicBezTo>
                  <a:cubicBezTo>
                    <a:pt x="283726" y="383367"/>
                    <a:pt x="304792" y="347646"/>
                    <a:pt x="327232" y="318795"/>
                  </a:cubicBezTo>
                  <a:cubicBezTo>
                    <a:pt x="349672" y="289944"/>
                    <a:pt x="371196" y="267502"/>
                    <a:pt x="393178" y="241857"/>
                  </a:cubicBezTo>
                  <a:cubicBezTo>
                    <a:pt x="415160" y="216211"/>
                    <a:pt x="434853" y="189650"/>
                    <a:pt x="459124" y="164921"/>
                  </a:cubicBezTo>
                  <a:cubicBezTo>
                    <a:pt x="483396" y="140191"/>
                    <a:pt x="506752" y="116834"/>
                    <a:pt x="538809" y="93477"/>
                  </a:cubicBezTo>
                  <a:cubicBezTo>
                    <a:pt x="570866" y="70121"/>
                    <a:pt x="615288" y="40355"/>
                    <a:pt x="651466" y="24785"/>
                  </a:cubicBezTo>
                  <a:cubicBezTo>
                    <a:pt x="687645" y="9215"/>
                    <a:pt x="725656" y="972"/>
                    <a:pt x="755882" y="56"/>
                  </a:cubicBez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p:nvPr/>
          </p:nvSpPr>
          <p:spPr>
            <a:xfrm>
              <a:off x="4214822" y="6248170"/>
              <a:ext cx="4181675" cy="147882"/>
            </a:xfrm>
            <a:custGeom>
              <a:avLst/>
              <a:gdLst>
                <a:gd name="connsiteX0" fmla="*/ 319153 w 4181675"/>
                <a:gd name="connsiteY0" fmla="*/ 6 h 147882"/>
                <a:gd name="connsiteX1" fmla="*/ 404804 w 4181675"/>
                <a:gd name="connsiteY1" fmla="*/ 229 h 147882"/>
                <a:gd name="connsiteX2" fmla="*/ 828667 w 4181675"/>
                <a:gd name="connsiteY2" fmla="*/ 4992 h 147882"/>
                <a:gd name="connsiteX3" fmla="*/ 1181092 w 4181675"/>
                <a:gd name="connsiteY3" fmla="*/ 14517 h 147882"/>
                <a:gd name="connsiteX4" fmla="*/ 1785929 w 4181675"/>
                <a:gd name="connsiteY4" fmla="*/ 4992 h 147882"/>
                <a:gd name="connsiteX5" fmla="*/ 2328854 w 4181675"/>
                <a:gd name="connsiteY5" fmla="*/ 229 h 147882"/>
                <a:gd name="connsiteX6" fmla="*/ 2805104 w 4181675"/>
                <a:gd name="connsiteY6" fmla="*/ 229 h 147882"/>
                <a:gd name="connsiteX7" fmla="*/ 3186104 w 4181675"/>
                <a:gd name="connsiteY7" fmla="*/ 14517 h 147882"/>
                <a:gd name="connsiteX8" fmla="*/ 3562342 w 4181675"/>
                <a:gd name="connsiteY8" fmla="*/ 229 h 147882"/>
                <a:gd name="connsiteX9" fmla="*/ 3919529 w 4181675"/>
                <a:gd name="connsiteY9" fmla="*/ 9754 h 147882"/>
                <a:gd name="connsiteX10" fmla="*/ 4181467 w 4181675"/>
                <a:gd name="connsiteY10" fmla="*/ 4992 h 147882"/>
                <a:gd name="connsiteX11" fmla="*/ 4181675 w 4181675"/>
                <a:gd name="connsiteY11" fmla="*/ 4983 h 147882"/>
                <a:gd name="connsiteX12" fmla="*/ 4181675 w 4181675"/>
                <a:gd name="connsiteY12" fmla="*/ 134294 h 147882"/>
                <a:gd name="connsiteX13" fmla="*/ 4179978 w 4181675"/>
                <a:gd name="connsiteY13" fmla="*/ 134472 h 147882"/>
                <a:gd name="connsiteX14" fmla="*/ 4114792 w 4181675"/>
                <a:gd name="connsiteY14" fmla="*/ 128817 h 147882"/>
                <a:gd name="connsiteX15" fmla="*/ 3900479 w 4181675"/>
                <a:gd name="connsiteY15" fmla="*/ 95479 h 147882"/>
                <a:gd name="connsiteX16" fmla="*/ 3657592 w 4181675"/>
                <a:gd name="connsiteY16" fmla="*/ 124055 h 147882"/>
                <a:gd name="connsiteX17" fmla="*/ 3452804 w 4181675"/>
                <a:gd name="connsiteY17" fmla="*/ 124054 h 147882"/>
                <a:gd name="connsiteX18" fmla="*/ 3171817 w 4181675"/>
                <a:gd name="connsiteY18" fmla="*/ 95479 h 147882"/>
                <a:gd name="connsiteX19" fmla="*/ 2962267 w 4181675"/>
                <a:gd name="connsiteY19" fmla="*/ 114529 h 147882"/>
                <a:gd name="connsiteX20" fmla="*/ 2762242 w 4181675"/>
                <a:gd name="connsiteY20" fmla="*/ 133579 h 147882"/>
                <a:gd name="connsiteX21" fmla="*/ 2538405 w 4181675"/>
                <a:gd name="connsiteY21" fmla="*/ 100241 h 147882"/>
                <a:gd name="connsiteX22" fmla="*/ 2338379 w 4181675"/>
                <a:gd name="connsiteY22" fmla="*/ 109767 h 147882"/>
                <a:gd name="connsiteX23" fmla="*/ 2171692 w 4181675"/>
                <a:gd name="connsiteY23" fmla="*/ 147867 h 147882"/>
                <a:gd name="connsiteX24" fmla="*/ 1976430 w 4181675"/>
                <a:gd name="connsiteY24" fmla="*/ 105004 h 147882"/>
                <a:gd name="connsiteX25" fmla="*/ 1752592 w 4181675"/>
                <a:gd name="connsiteY25" fmla="*/ 147867 h 147882"/>
                <a:gd name="connsiteX26" fmla="*/ 1523992 w 4181675"/>
                <a:gd name="connsiteY26" fmla="*/ 100241 h 147882"/>
                <a:gd name="connsiteX27" fmla="*/ 1309679 w 4181675"/>
                <a:gd name="connsiteY27" fmla="*/ 147867 h 147882"/>
                <a:gd name="connsiteX28" fmla="*/ 1076317 w 4181675"/>
                <a:gd name="connsiteY28" fmla="*/ 100241 h 147882"/>
                <a:gd name="connsiteX29" fmla="*/ 900104 w 4181675"/>
                <a:gd name="connsiteY29" fmla="*/ 138342 h 147882"/>
                <a:gd name="connsiteX30" fmla="*/ 647692 w 4181675"/>
                <a:gd name="connsiteY30" fmla="*/ 95479 h 147882"/>
                <a:gd name="connsiteX31" fmla="*/ 442904 w 4181675"/>
                <a:gd name="connsiteY31" fmla="*/ 138341 h 147882"/>
                <a:gd name="connsiteX32" fmla="*/ 238116 w 4181675"/>
                <a:gd name="connsiteY32" fmla="*/ 100242 h 147882"/>
                <a:gd name="connsiteX33" fmla="*/ 80954 w 4181675"/>
                <a:gd name="connsiteY33" fmla="*/ 124054 h 147882"/>
                <a:gd name="connsiteX34" fmla="*/ 0 w 4181675"/>
                <a:gd name="connsiteY34" fmla="*/ 124920 h 147882"/>
                <a:gd name="connsiteX35" fmla="*/ 0 w 4181675"/>
                <a:gd name="connsiteY35" fmla="*/ 2454 h 147882"/>
                <a:gd name="connsiteX36" fmla="*/ 10707 w 4181675"/>
                <a:gd name="connsiteY36" fmla="*/ 2015 h 147882"/>
                <a:gd name="connsiteX37" fmla="*/ 109529 w 4181675"/>
                <a:gd name="connsiteY37" fmla="*/ 229 h 147882"/>
                <a:gd name="connsiteX38" fmla="*/ 319153 w 4181675"/>
                <a:gd name="connsiteY38" fmla="*/ 6 h 147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181675" h="147882">
                  <a:moveTo>
                    <a:pt x="319153" y="6"/>
                  </a:moveTo>
                  <a:cubicBezTo>
                    <a:pt x="346315" y="-19"/>
                    <a:pt x="374840" y="31"/>
                    <a:pt x="404804" y="229"/>
                  </a:cubicBezTo>
                  <a:lnTo>
                    <a:pt x="828667" y="4992"/>
                  </a:lnTo>
                  <a:cubicBezTo>
                    <a:pt x="958048" y="7373"/>
                    <a:pt x="1021548" y="14517"/>
                    <a:pt x="1181092" y="14517"/>
                  </a:cubicBezTo>
                  <a:cubicBezTo>
                    <a:pt x="1340636" y="14517"/>
                    <a:pt x="1785929" y="4992"/>
                    <a:pt x="1785929" y="4992"/>
                  </a:cubicBezTo>
                  <a:lnTo>
                    <a:pt x="2328854" y="229"/>
                  </a:lnTo>
                  <a:lnTo>
                    <a:pt x="2805104" y="229"/>
                  </a:lnTo>
                  <a:cubicBezTo>
                    <a:pt x="2947979" y="2610"/>
                    <a:pt x="3059898" y="14517"/>
                    <a:pt x="3186104" y="14517"/>
                  </a:cubicBezTo>
                  <a:cubicBezTo>
                    <a:pt x="3312310" y="14517"/>
                    <a:pt x="3440105" y="1023"/>
                    <a:pt x="3562342" y="229"/>
                  </a:cubicBezTo>
                  <a:cubicBezTo>
                    <a:pt x="3684579" y="-565"/>
                    <a:pt x="3816342" y="8960"/>
                    <a:pt x="3919529" y="9754"/>
                  </a:cubicBezTo>
                  <a:cubicBezTo>
                    <a:pt x="4022716" y="10548"/>
                    <a:pt x="4117173" y="5786"/>
                    <a:pt x="4181467" y="4992"/>
                  </a:cubicBezTo>
                  <a:lnTo>
                    <a:pt x="4181675" y="4983"/>
                  </a:lnTo>
                  <a:lnTo>
                    <a:pt x="4181675" y="134294"/>
                  </a:lnTo>
                  <a:lnTo>
                    <a:pt x="4179978" y="134472"/>
                  </a:lnTo>
                  <a:cubicBezTo>
                    <a:pt x="4162218" y="133976"/>
                    <a:pt x="4142573" y="131595"/>
                    <a:pt x="4114792" y="128817"/>
                  </a:cubicBezTo>
                  <a:cubicBezTo>
                    <a:pt x="4059230" y="123261"/>
                    <a:pt x="3976679" y="96273"/>
                    <a:pt x="3900479" y="95479"/>
                  </a:cubicBezTo>
                  <a:cubicBezTo>
                    <a:pt x="3824279" y="94685"/>
                    <a:pt x="3732205" y="119293"/>
                    <a:pt x="3657592" y="124055"/>
                  </a:cubicBezTo>
                  <a:cubicBezTo>
                    <a:pt x="3582980" y="128818"/>
                    <a:pt x="3533766" y="128817"/>
                    <a:pt x="3452804" y="124054"/>
                  </a:cubicBezTo>
                  <a:cubicBezTo>
                    <a:pt x="3371842" y="119291"/>
                    <a:pt x="3253573" y="97066"/>
                    <a:pt x="3171817" y="95479"/>
                  </a:cubicBezTo>
                  <a:cubicBezTo>
                    <a:pt x="3090061" y="93892"/>
                    <a:pt x="3030530" y="108179"/>
                    <a:pt x="2962267" y="114529"/>
                  </a:cubicBezTo>
                  <a:cubicBezTo>
                    <a:pt x="2894005" y="120879"/>
                    <a:pt x="2832886" y="135960"/>
                    <a:pt x="2762242" y="133579"/>
                  </a:cubicBezTo>
                  <a:cubicBezTo>
                    <a:pt x="2691598" y="131198"/>
                    <a:pt x="2609049" y="104210"/>
                    <a:pt x="2538405" y="100241"/>
                  </a:cubicBezTo>
                  <a:cubicBezTo>
                    <a:pt x="2467761" y="96272"/>
                    <a:pt x="2399498" y="101829"/>
                    <a:pt x="2338379" y="109767"/>
                  </a:cubicBezTo>
                  <a:cubicBezTo>
                    <a:pt x="2277260" y="117705"/>
                    <a:pt x="2232017" y="148661"/>
                    <a:pt x="2171692" y="147867"/>
                  </a:cubicBezTo>
                  <a:cubicBezTo>
                    <a:pt x="2111367" y="147073"/>
                    <a:pt x="2046280" y="105004"/>
                    <a:pt x="1976430" y="105004"/>
                  </a:cubicBezTo>
                  <a:cubicBezTo>
                    <a:pt x="1906580" y="105004"/>
                    <a:pt x="1827998" y="148661"/>
                    <a:pt x="1752592" y="147867"/>
                  </a:cubicBezTo>
                  <a:cubicBezTo>
                    <a:pt x="1677186" y="147073"/>
                    <a:pt x="1597811" y="100241"/>
                    <a:pt x="1523992" y="100241"/>
                  </a:cubicBezTo>
                  <a:cubicBezTo>
                    <a:pt x="1450173" y="100241"/>
                    <a:pt x="1384291" y="147867"/>
                    <a:pt x="1309679" y="147867"/>
                  </a:cubicBezTo>
                  <a:cubicBezTo>
                    <a:pt x="1235067" y="147867"/>
                    <a:pt x="1144579" y="101828"/>
                    <a:pt x="1076317" y="100241"/>
                  </a:cubicBezTo>
                  <a:cubicBezTo>
                    <a:pt x="1008055" y="98654"/>
                    <a:pt x="971541" y="139136"/>
                    <a:pt x="900104" y="138342"/>
                  </a:cubicBezTo>
                  <a:cubicBezTo>
                    <a:pt x="828667" y="137548"/>
                    <a:pt x="723892" y="95479"/>
                    <a:pt x="647692" y="95479"/>
                  </a:cubicBezTo>
                  <a:cubicBezTo>
                    <a:pt x="571492" y="95479"/>
                    <a:pt x="511167" y="137547"/>
                    <a:pt x="442904" y="138341"/>
                  </a:cubicBezTo>
                  <a:cubicBezTo>
                    <a:pt x="374641" y="139135"/>
                    <a:pt x="298441" y="102623"/>
                    <a:pt x="238116" y="100242"/>
                  </a:cubicBezTo>
                  <a:cubicBezTo>
                    <a:pt x="177791" y="97861"/>
                    <a:pt x="133341" y="122467"/>
                    <a:pt x="80954" y="124054"/>
                  </a:cubicBezTo>
                  <a:lnTo>
                    <a:pt x="0" y="124920"/>
                  </a:lnTo>
                  <a:lnTo>
                    <a:pt x="0" y="2454"/>
                  </a:lnTo>
                  <a:lnTo>
                    <a:pt x="10707" y="2015"/>
                  </a:lnTo>
                  <a:cubicBezTo>
                    <a:pt x="38290" y="824"/>
                    <a:pt x="70239" y="-168"/>
                    <a:pt x="109529" y="229"/>
                  </a:cubicBezTo>
                  <a:cubicBezTo>
                    <a:pt x="168465" y="825"/>
                    <a:pt x="237670" y="80"/>
                    <a:pt x="319153" y="6"/>
                  </a:cubicBezTo>
                  <a:close/>
                </a:path>
              </a:pathLst>
            </a:custGeom>
            <a:solidFill>
              <a:srgbClr val="FFB7A1"/>
            </a:solidFill>
            <a:ln w="3175">
              <a:solidFill>
                <a:srgbClr val="B0755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73"/>
            <p:cNvSpPr/>
            <p:nvPr/>
          </p:nvSpPr>
          <p:spPr>
            <a:xfrm>
              <a:off x="4215363" y="2992422"/>
              <a:ext cx="4181674" cy="179748"/>
            </a:xfrm>
            <a:custGeom>
              <a:avLst/>
              <a:gdLst>
                <a:gd name="connsiteX0" fmla="*/ 0 w 4181674"/>
                <a:gd name="connsiteY0" fmla="*/ 0 h 179748"/>
                <a:gd name="connsiteX1" fmla="*/ 547677 w 4181674"/>
                <a:gd name="connsiteY1" fmla="*/ 8298 h 179748"/>
                <a:gd name="connsiteX2" fmla="*/ 1995477 w 4181674"/>
                <a:gd name="connsiteY2" fmla="*/ 17823 h 179748"/>
                <a:gd name="connsiteX3" fmla="*/ 3262302 w 4181674"/>
                <a:gd name="connsiteY3" fmla="*/ 8298 h 179748"/>
                <a:gd name="connsiteX4" fmla="*/ 4121589 w 4181674"/>
                <a:gd name="connsiteY4" fmla="*/ 5954 h 179748"/>
                <a:gd name="connsiteX5" fmla="*/ 4181674 w 4181674"/>
                <a:gd name="connsiteY5" fmla="*/ 7465 h 179748"/>
                <a:gd name="connsiteX6" fmla="*/ 4181674 w 4181674"/>
                <a:gd name="connsiteY6" fmla="*/ 161245 h 179748"/>
                <a:gd name="connsiteX7" fmla="*/ 4132175 w 4181674"/>
                <a:gd name="connsiteY7" fmla="*/ 160503 h 179748"/>
                <a:gd name="connsiteX8" fmla="*/ 4052877 w 4181674"/>
                <a:gd name="connsiteY8" fmla="*/ 160698 h 179748"/>
                <a:gd name="connsiteX9" fmla="*/ 3500427 w 4181674"/>
                <a:gd name="connsiteY9" fmla="*/ 179748 h 179748"/>
                <a:gd name="connsiteX10" fmla="*/ 3071802 w 4181674"/>
                <a:gd name="connsiteY10" fmla="*/ 160698 h 179748"/>
                <a:gd name="connsiteX11" fmla="*/ 2590790 w 4181674"/>
                <a:gd name="connsiteY11" fmla="*/ 170223 h 179748"/>
                <a:gd name="connsiteX12" fmla="*/ 1957377 w 4181674"/>
                <a:gd name="connsiteY12" fmla="*/ 160698 h 179748"/>
                <a:gd name="connsiteX13" fmla="*/ 1481127 w 4181674"/>
                <a:gd name="connsiteY13" fmla="*/ 160698 h 179748"/>
                <a:gd name="connsiteX14" fmla="*/ 1042977 w 4181674"/>
                <a:gd name="connsiteY14" fmla="*/ 179748 h 179748"/>
                <a:gd name="connsiteX15" fmla="*/ 385752 w 4181674"/>
                <a:gd name="connsiteY15" fmla="*/ 170223 h 179748"/>
                <a:gd name="connsiteX16" fmla="*/ 0 w 4181674"/>
                <a:gd name="connsiteY16" fmla="*/ 157576 h 179748"/>
                <a:gd name="connsiteX17" fmla="*/ 0 w 4181674"/>
                <a:gd name="connsiteY17" fmla="*/ 0 h 17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1674" h="179748">
                  <a:moveTo>
                    <a:pt x="0" y="0"/>
                  </a:moveTo>
                  <a:lnTo>
                    <a:pt x="547677" y="8298"/>
                  </a:lnTo>
                  <a:lnTo>
                    <a:pt x="1995477" y="17823"/>
                  </a:lnTo>
                  <a:lnTo>
                    <a:pt x="3262302" y="8298"/>
                  </a:lnTo>
                  <a:cubicBezTo>
                    <a:pt x="3585953" y="6910"/>
                    <a:pt x="3892589" y="1874"/>
                    <a:pt x="4121589" y="5954"/>
                  </a:cubicBezTo>
                  <a:lnTo>
                    <a:pt x="4181674" y="7465"/>
                  </a:lnTo>
                  <a:lnTo>
                    <a:pt x="4181674" y="161245"/>
                  </a:lnTo>
                  <a:lnTo>
                    <a:pt x="4132175" y="160503"/>
                  </a:lnTo>
                  <a:cubicBezTo>
                    <a:pt x="4104148" y="160277"/>
                    <a:pt x="4077483" y="160301"/>
                    <a:pt x="4052877" y="160698"/>
                  </a:cubicBezTo>
                  <a:cubicBezTo>
                    <a:pt x="3856027" y="163873"/>
                    <a:pt x="3663939" y="179748"/>
                    <a:pt x="3500427" y="179748"/>
                  </a:cubicBezTo>
                  <a:cubicBezTo>
                    <a:pt x="3336915" y="179748"/>
                    <a:pt x="3223408" y="162286"/>
                    <a:pt x="3071802" y="160698"/>
                  </a:cubicBezTo>
                  <a:cubicBezTo>
                    <a:pt x="2920196" y="159111"/>
                    <a:pt x="2776527" y="170223"/>
                    <a:pt x="2590790" y="170223"/>
                  </a:cubicBezTo>
                  <a:lnTo>
                    <a:pt x="1957377" y="160698"/>
                  </a:lnTo>
                  <a:cubicBezTo>
                    <a:pt x="1772433" y="159111"/>
                    <a:pt x="1633527" y="157523"/>
                    <a:pt x="1481127" y="160698"/>
                  </a:cubicBezTo>
                  <a:cubicBezTo>
                    <a:pt x="1328727" y="163873"/>
                    <a:pt x="1225539" y="178161"/>
                    <a:pt x="1042977" y="179748"/>
                  </a:cubicBezTo>
                  <a:lnTo>
                    <a:pt x="385752" y="170223"/>
                  </a:lnTo>
                  <a:lnTo>
                    <a:pt x="0" y="157576"/>
                  </a:lnTo>
                  <a:lnTo>
                    <a:pt x="0" y="0"/>
                  </a:lnTo>
                  <a:close/>
                </a:path>
              </a:pathLst>
            </a:custGeom>
            <a:solidFill>
              <a:srgbClr val="CA4459"/>
            </a:solidFill>
            <a:ln w="3175">
              <a:solidFill>
                <a:srgbClr val="B075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74"/>
            <p:cNvSpPr/>
            <p:nvPr/>
          </p:nvSpPr>
          <p:spPr>
            <a:xfrm>
              <a:off x="4215364" y="2895715"/>
              <a:ext cx="4181675" cy="147882"/>
            </a:xfrm>
            <a:custGeom>
              <a:avLst/>
              <a:gdLst>
                <a:gd name="connsiteX0" fmla="*/ 319153 w 4181675"/>
                <a:gd name="connsiteY0" fmla="*/ 6 h 147882"/>
                <a:gd name="connsiteX1" fmla="*/ 404804 w 4181675"/>
                <a:gd name="connsiteY1" fmla="*/ 229 h 147882"/>
                <a:gd name="connsiteX2" fmla="*/ 828667 w 4181675"/>
                <a:gd name="connsiteY2" fmla="*/ 4992 h 147882"/>
                <a:gd name="connsiteX3" fmla="*/ 1181092 w 4181675"/>
                <a:gd name="connsiteY3" fmla="*/ 14517 h 147882"/>
                <a:gd name="connsiteX4" fmla="*/ 1785929 w 4181675"/>
                <a:gd name="connsiteY4" fmla="*/ 4992 h 147882"/>
                <a:gd name="connsiteX5" fmla="*/ 2328854 w 4181675"/>
                <a:gd name="connsiteY5" fmla="*/ 229 h 147882"/>
                <a:gd name="connsiteX6" fmla="*/ 2805104 w 4181675"/>
                <a:gd name="connsiteY6" fmla="*/ 229 h 147882"/>
                <a:gd name="connsiteX7" fmla="*/ 3186104 w 4181675"/>
                <a:gd name="connsiteY7" fmla="*/ 14517 h 147882"/>
                <a:gd name="connsiteX8" fmla="*/ 3562342 w 4181675"/>
                <a:gd name="connsiteY8" fmla="*/ 229 h 147882"/>
                <a:gd name="connsiteX9" fmla="*/ 3919529 w 4181675"/>
                <a:gd name="connsiteY9" fmla="*/ 9754 h 147882"/>
                <a:gd name="connsiteX10" fmla="*/ 4181467 w 4181675"/>
                <a:gd name="connsiteY10" fmla="*/ 4992 h 147882"/>
                <a:gd name="connsiteX11" fmla="*/ 4181675 w 4181675"/>
                <a:gd name="connsiteY11" fmla="*/ 4983 h 147882"/>
                <a:gd name="connsiteX12" fmla="*/ 4181675 w 4181675"/>
                <a:gd name="connsiteY12" fmla="*/ 134294 h 147882"/>
                <a:gd name="connsiteX13" fmla="*/ 4179978 w 4181675"/>
                <a:gd name="connsiteY13" fmla="*/ 134472 h 147882"/>
                <a:gd name="connsiteX14" fmla="*/ 4114792 w 4181675"/>
                <a:gd name="connsiteY14" fmla="*/ 128817 h 147882"/>
                <a:gd name="connsiteX15" fmla="*/ 3900479 w 4181675"/>
                <a:gd name="connsiteY15" fmla="*/ 95479 h 147882"/>
                <a:gd name="connsiteX16" fmla="*/ 3657592 w 4181675"/>
                <a:gd name="connsiteY16" fmla="*/ 124055 h 147882"/>
                <a:gd name="connsiteX17" fmla="*/ 3452804 w 4181675"/>
                <a:gd name="connsiteY17" fmla="*/ 124054 h 147882"/>
                <a:gd name="connsiteX18" fmla="*/ 3171817 w 4181675"/>
                <a:gd name="connsiteY18" fmla="*/ 95479 h 147882"/>
                <a:gd name="connsiteX19" fmla="*/ 2962267 w 4181675"/>
                <a:gd name="connsiteY19" fmla="*/ 114529 h 147882"/>
                <a:gd name="connsiteX20" fmla="*/ 2762242 w 4181675"/>
                <a:gd name="connsiteY20" fmla="*/ 133579 h 147882"/>
                <a:gd name="connsiteX21" fmla="*/ 2538405 w 4181675"/>
                <a:gd name="connsiteY21" fmla="*/ 100241 h 147882"/>
                <a:gd name="connsiteX22" fmla="*/ 2338379 w 4181675"/>
                <a:gd name="connsiteY22" fmla="*/ 109767 h 147882"/>
                <a:gd name="connsiteX23" fmla="*/ 2171692 w 4181675"/>
                <a:gd name="connsiteY23" fmla="*/ 147867 h 147882"/>
                <a:gd name="connsiteX24" fmla="*/ 1976430 w 4181675"/>
                <a:gd name="connsiteY24" fmla="*/ 105004 h 147882"/>
                <a:gd name="connsiteX25" fmla="*/ 1752592 w 4181675"/>
                <a:gd name="connsiteY25" fmla="*/ 147867 h 147882"/>
                <a:gd name="connsiteX26" fmla="*/ 1523992 w 4181675"/>
                <a:gd name="connsiteY26" fmla="*/ 100241 h 147882"/>
                <a:gd name="connsiteX27" fmla="*/ 1309679 w 4181675"/>
                <a:gd name="connsiteY27" fmla="*/ 147867 h 147882"/>
                <a:gd name="connsiteX28" fmla="*/ 1076317 w 4181675"/>
                <a:gd name="connsiteY28" fmla="*/ 100241 h 147882"/>
                <a:gd name="connsiteX29" fmla="*/ 900104 w 4181675"/>
                <a:gd name="connsiteY29" fmla="*/ 138342 h 147882"/>
                <a:gd name="connsiteX30" fmla="*/ 647692 w 4181675"/>
                <a:gd name="connsiteY30" fmla="*/ 95479 h 147882"/>
                <a:gd name="connsiteX31" fmla="*/ 442904 w 4181675"/>
                <a:gd name="connsiteY31" fmla="*/ 138341 h 147882"/>
                <a:gd name="connsiteX32" fmla="*/ 238116 w 4181675"/>
                <a:gd name="connsiteY32" fmla="*/ 100242 h 147882"/>
                <a:gd name="connsiteX33" fmla="*/ 80954 w 4181675"/>
                <a:gd name="connsiteY33" fmla="*/ 124054 h 147882"/>
                <a:gd name="connsiteX34" fmla="*/ 0 w 4181675"/>
                <a:gd name="connsiteY34" fmla="*/ 124920 h 147882"/>
                <a:gd name="connsiteX35" fmla="*/ 0 w 4181675"/>
                <a:gd name="connsiteY35" fmla="*/ 2454 h 147882"/>
                <a:gd name="connsiteX36" fmla="*/ 10707 w 4181675"/>
                <a:gd name="connsiteY36" fmla="*/ 2015 h 147882"/>
                <a:gd name="connsiteX37" fmla="*/ 109529 w 4181675"/>
                <a:gd name="connsiteY37" fmla="*/ 229 h 147882"/>
                <a:gd name="connsiteX38" fmla="*/ 319153 w 4181675"/>
                <a:gd name="connsiteY38" fmla="*/ 6 h 147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181675" h="147882">
                  <a:moveTo>
                    <a:pt x="319153" y="6"/>
                  </a:moveTo>
                  <a:cubicBezTo>
                    <a:pt x="346315" y="-19"/>
                    <a:pt x="374840" y="31"/>
                    <a:pt x="404804" y="229"/>
                  </a:cubicBezTo>
                  <a:lnTo>
                    <a:pt x="828667" y="4992"/>
                  </a:lnTo>
                  <a:cubicBezTo>
                    <a:pt x="958048" y="7373"/>
                    <a:pt x="1021548" y="14517"/>
                    <a:pt x="1181092" y="14517"/>
                  </a:cubicBezTo>
                  <a:cubicBezTo>
                    <a:pt x="1340636" y="14517"/>
                    <a:pt x="1785929" y="4992"/>
                    <a:pt x="1785929" y="4992"/>
                  </a:cubicBezTo>
                  <a:lnTo>
                    <a:pt x="2328854" y="229"/>
                  </a:lnTo>
                  <a:lnTo>
                    <a:pt x="2805104" y="229"/>
                  </a:lnTo>
                  <a:cubicBezTo>
                    <a:pt x="2947979" y="2610"/>
                    <a:pt x="3059898" y="14517"/>
                    <a:pt x="3186104" y="14517"/>
                  </a:cubicBezTo>
                  <a:cubicBezTo>
                    <a:pt x="3312310" y="14517"/>
                    <a:pt x="3440105" y="1023"/>
                    <a:pt x="3562342" y="229"/>
                  </a:cubicBezTo>
                  <a:cubicBezTo>
                    <a:pt x="3684579" y="-565"/>
                    <a:pt x="3816342" y="8960"/>
                    <a:pt x="3919529" y="9754"/>
                  </a:cubicBezTo>
                  <a:cubicBezTo>
                    <a:pt x="4022716" y="10548"/>
                    <a:pt x="4117173" y="5786"/>
                    <a:pt x="4181467" y="4992"/>
                  </a:cubicBezTo>
                  <a:lnTo>
                    <a:pt x="4181675" y="4983"/>
                  </a:lnTo>
                  <a:lnTo>
                    <a:pt x="4181675" y="134294"/>
                  </a:lnTo>
                  <a:lnTo>
                    <a:pt x="4179978" y="134472"/>
                  </a:lnTo>
                  <a:cubicBezTo>
                    <a:pt x="4162218" y="133976"/>
                    <a:pt x="4142573" y="131595"/>
                    <a:pt x="4114792" y="128817"/>
                  </a:cubicBezTo>
                  <a:cubicBezTo>
                    <a:pt x="4059230" y="123261"/>
                    <a:pt x="3976679" y="96273"/>
                    <a:pt x="3900479" y="95479"/>
                  </a:cubicBezTo>
                  <a:cubicBezTo>
                    <a:pt x="3824279" y="94685"/>
                    <a:pt x="3732205" y="119293"/>
                    <a:pt x="3657592" y="124055"/>
                  </a:cubicBezTo>
                  <a:cubicBezTo>
                    <a:pt x="3582980" y="128818"/>
                    <a:pt x="3533766" y="128817"/>
                    <a:pt x="3452804" y="124054"/>
                  </a:cubicBezTo>
                  <a:cubicBezTo>
                    <a:pt x="3371842" y="119291"/>
                    <a:pt x="3253573" y="97066"/>
                    <a:pt x="3171817" y="95479"/>
                  </a:cubicBezTo>
                  <a:cubicBezTo>
                    <a:pt x="3090061" y="93892"/>
                    <a:pt x="3030530" y="108179"/>
                    <a:pt x="2962267" y="114529"/>
                  </a:cubicBezTo>
                  <a:cubicBezTo>
                    <a:pt x="2894005" y="120879"/>
                    <a:pt x="2832886" y="135960"/>
                    <a:pt x="2762242" y="133579"/>
                  </a:cubicBezTo>
                  <a:cubicBezTo>
                    <a:pt x="2691598" y="131198"/>
                    <a:pt x="2609049" y="104210"/>
                    <a:pt x="2538405" y="100241"/>
                  </a:cubicBezTo>
                  <a:cubicBezTo>
                    <a:pt x="2467761" y="96272"/>
                    <a:pt x="2399498" y="101829"/>
                    <a:pt x="2338379" y="109767"/>
                  </a:cubicBezTo>
                  <a:cubicBezTo>
                    <a:pt x="2277260" y="117705"/>
                    <a:pt x="2232017" y="148661"/>
                    <a:pt x="2171692" y="147867"/>
                  </a:cubicBezTo>
                  <a:cubicBezTo>
                    <a:pt x="2111367" y="147073"/>
                    <a:pt x="2046280" y="105004"/>
                    <a:pt x="1976430" y="105004"/>
                  </a:cubicBezTo>
                  <a:cubicBezTo>
                    <a:pt x="1906580" y="105004"/>
                    <a:pt x="1827998" y="148661"/>
                    <a:pt x="1752592" y="147867"/>
                  </a:cubicBezTo>
                  <a:cubicBezTo>
                    <a:pt x="1677186" y="147073"/>
                    <a:pt x="1597811" y="100241"/>
                    <a:pt x="1523992" y="100241"/>
                  </a:cubicBezTo>
                  <a:cubicBezTo>
                    <a:pt x="1450173" y="100241"/>
                    <a:pt x="1384291" y="147867"/>
                    <a:pt x="1309679" y="147867"/>
                  </a:cubicBezTo>
                  <a:cubicBezTo>
                    <a:pt x="1235067" y="147867"/>
                    <a:pt x="1144579" y="101828"/>
                    <a:pt x="1076317" y="100241"/>
                  </a:cubicBezTo>
                  <a:cubicBezTo>
                    <a:pt x="1008055" y="98654"/>
                    <a:pt x="971541" y="139136"/>
                    <a:pt x="900104" y="138342"/>
                  </a:cubicBezTo>
                  <a:cubicBezTo>
                    <a:pt x="828667" y="137548"/>
                    <a:pt x="723892" y="95479"/>
                    <a:pt x="647692" y="95479"/>
                  </a:cubicBezTo>
                  <a:cubicBezTo>
                    <a:pt x="571492" y="95479"/>
                    <a:pt x="511167" y="137547"/>
                    <a:pt x="442904" y="138341"/>
                  </a:cubicBezTo>
                  <a:cubicBezTo>
                    <a:pt x="374641" y="139135"/>
                    <a:pt x="298441" y="102623"/>
                    <a:pt x="238116" y="100242"/>
                  </a:cubicBezTo>
                  <a:cubicBezTo>
                    <a:pt x="177791" y="97861"/>
                    <a:pt x="133341" y="122467"/>
                    <a:pt x="80954" y="124054"/>
                  </a:cubicBezTo>
                  <a:lnTo>
                    <a:pt x="0" y="124920"/>
                  </a:lnTo>
                  <a:lnTo>
                    <a:pt x="0" y="2454"/>
                  </a:lnTo>
                  <a:lnTo>
                    <a:pt x="10707" y="2015"/>
                  </a:lnTo>
                  <a:cubicBezTo>
                    <a:pt x="38290" y="824"/>
                    <a:pt x="70239" y="-168"/>
                    <a:pt x="109529" y="229"/>
                  </a:cubicBezTo>
                  <a:cubicBezTo>
                    <a:pt x="168465" y="825"/>
                    <a:pt x="237670" y="80"/>
                    <a:pt x="319153" y="6"/>
                  </a:cubicBezTo>
                  <a:close/>
                </a:path>
              </a:pathLst>
            </a:custGeom>
            <a:solidFill>
              <a:srgbClr val="FFB7A1"/>
            </a:solidFill>
            <a:ln w="3175">
              <a:solidFill>
                <a:srgbClr val="B0755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Text Box 65"/>
            <p:cNvSpPr txBox="1">
              <a:spLocks noChangeArrowheads="1"/>
            </p:cNvSpPr>
            <p:nvPr/>
          </p:nvSpPr>
          <p:spPr bwMode="auto">
            <a:xfrm>
              <a:off x="5082157" y="135752"/>
              <a:ext cx="146706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2000" dirty="0">
                  <a:effectLst>
                    <a:outerShdw blurRad="38100" dist="38100" dir="2700000" algn="tl">
                      <a:srgbClr val="C0C0C0"/>
                    </a:outerShdw>
                  </a:effectLst>
                  <a:latin typeface="Times New Roman" pitchFamily="18" charset="0"/>
                </a:rPr>
                <a:t>受损血管壁</a:t>
              </a:r>
            </a:p>
          </p:txBody>
        </p:sp>
        <p:sp>
          <p:nvSpPr>
            <p:cNvPr id="77" name="Text Box 65"/>
            <p:cNvSpPr txBox="1">
              <a:spLocks noChangeArrowheads="1"/>
            </p:cNvSpPr>
            <p:nvPr/>
          </p:nvSpPr>
          <p:spPr bwMode="auto">
            <a:xfrm>
              <a:off x="7463377" y="362882"/>
              <a:ext cx="80021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1600" dirty="0">
                  <a:effectLst>
                    <a:outerShdw blurRad="38100" dist="38100" dir="2700000" algn="tl">
                      <a:srgbClr val="C0C0C0"/>
                    </a:outerShdw>
                  </a:effectLst>
                  <a:latin typeface="Times New Roman" pitchFamily="18" charset="0"/>
                </a:rPr>
                <a:t>血管壁</a:t>
              </a:r>
            </a:p>
          </p:txBody>
        </p:sp>
        <p:sp>
          <p:nvSpPr>
            <p:cNvPr id="78" name="Text Box 65"/>
            <p:cNvSpPr txBox="1">
              <a:spLocks noChangeArrowheads="1"/>
            </p:cNvSpPr>
            <p:nvPr/>
          </p:nvSpPr>
          <p:spPr bwMode="auto">
            <a:xfrm>
              <a:off x="5737729" y="3679584"/>
              <a:ext cx="121058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2000" dirty="0">
                  <a:effectLst>
                    <a:outerShdw blurRad="38100" dist="38100" dir="2700000" algn="tl">
                      <a:srgbClr val="C0C0C0"/>
                    </a:outerShdw>
                  </a:effectLst>
                  <a:latin typeface="Times New Roman" pitchFamily="18" charset="0"/>
                </a:rPr>
                <a:t>血栓形成</a:t>
              </a:r>
            </a:p>
          </p:txBody>
        </p:sp>
        <p:sp>
          <p:nvSpPr>
            <p:cNvPr id="79" name="Text Box 65"/>
            <p:cNvSpPr txBox="1">
              <a:spLocks noChangeArrowheads="1"/>
            </p:cNvSpPr>
            <p:nvPr/>
          </p:nvSpPr>
          <p:spPr bwMode="auto">
            <a:xfrm>
              <a:off x="4606812" y="505382"/>
              <a:ext cx="80021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1600" dirty="0">
                  <a:effectLst>
                    <a:outerShdw blurRad="38100" dist="38100" dir="2700000" algn="tl">
                      <a:srgbClr val="C0C0C0"/>
                    </a:outerShdw>
                  </a:effectLst>
                  <a:latin typeface="Times New Roman" pitchFamily="18" charset="0"/>
                </a:rPr>
                <a:t>红细胞</a:t>
              </a:r>
            </a:p>
          </p:txBody>
        </p:sp>
        <p:sp>
          <p:nvSpPr>
            <p:cNvPr id="80" name="Text Box 65"/>
            <p:cNvSpPr txBox="1">
              <a:spLocks noChangeArrowheads="1"/>
            </p:cNvSpPr>
            <p:nvPr/>
          </p:nvSpPr>
          <p:spPr bwMode="auto">
            <a:xfrm>
              <a:off x="4183366" y="847741"/>
              <a:ext cx="80021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1600" dirty="0">
                  <a:effectLst>
                    <a:outerShdw blurRad="38100" dist="38100" dir="2700000" algn="tl">
                      <a:srgbClr val="C0C0C0"/>
                    </a:outerShdw>
                  </a:effectLst>
                  <a:latin typeface="Times New Roman" pitchFamily="18" charset="0"/>
                </a:rPr>
                <a:t>血小板</a:t>
              </a:r>
            </a:p>
          </p:txBody>
        </p:sp>
        <p:sp>
          <p:nvSpPr>
            <p:cNvPr id="81" name="Text Box 65"/>
            <p:cNvSpPr txBox="1">
              <a:spLocks noChangeArrowheads="1"/>
            </p:cNvSpPr>
            <p:nvPr/>
          </p:nvSpPr>
          <p:spPr bwMode="auto">
            <a:xfrm>
              <a:off x="7540032" y="3966860"/>
              <a:ext cx="100540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1600" dirty="0">
                  <a:effectLst>
                    <a:outerShdw blurRad="38100" dist="38100" dir="2700000" algn="tl">
                      <a:srgbClr val="C0C0C0"/>
                    </a:outerShdw>
                  </a:effectLst>
                  <a:latin typeface="Times New Roman" pitchFamily="18" charset="0"/>
                </a:rPr>
                <a:t>纤维蛋白</a:t>
              </a:r>
            </a:p>
          </p:txBody>
        </p:sp>
        <p:sp>
          <p:nvSpPr>
            <p:cNvPr id="82" name="Text Box 65"/>
            <p:cNvSpPr txBox="1">
              <a:spLocks noChangeArrowheads="1"/>
            </p:cNvSpPr>
            <p:nvPr/>
          </p:nvSpPr>
          <p:spPr bwMode="auto">
            <a:xfrm>
              <a:off x="4365313" y="4000282"/>
              <a:ext cx="1210588"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1600" dirty="0">
                  <a:effectLst>
                    <a:outerShdw blurRad="38100" dist="38100" dir="2700000" algn="tl">
                      <a:srgbClr val="C0C0C0"/>
                    </a:outerShdw>
                  </a:effectLst>
                  <a:latin typeface="Times New Roman" pitchFamily="18" charset="0"/>
                </a:rPr>
                <a:t>激活血小板</a:t>
              </a:r>
            </a:p>
          </p:txBody>
        </p:sp>
        <p:sp>
          <p:nvSpPr>
            <p:cNvPr id="83" name="任意多边形 82"/>
            <p:cNvSpPr/>
            <p:nvPr/>
          </p:nvSpPr>
          <p:spPr>
            <a:xfrm>
              <a:off x="4219304" y="1266527"/>
              <a:ext cx="1051893" cy="292045"/>
            </a:xfrm>
            <a:custGeom>
              <a:avLst/>
              <a:gdLst>
                <a:gd name="connsiteX0" fmla="*/ 1000397 w 1051893"/>
                <a:gd name="connsiteY0" fmla="*/ 298 h 292045"/>
                <a:gd name="connsiteX1" fmla="*/ 1014685 w 1051893"/>
                <a:gd name="connsiteY1" fmla="*/ 28873 h 292045"/>
                <a:gd name="connsiteX2" fmla="*/ 1019447 w 1051893"/>
                <a:gd name="connsiteY2" fmla="*/ 52686 h 292045"/>
                <a:gd name="connsiteX3" fmla="*/ 1009922 w 1051893"/>
                <a:gd name="connsiteY3" fmla="*/ 71736 h 292045"/>
                <a:gd name="connsiteX4" fmla="*/ 1028972 w 1051893"/>
                <a:gd name="connsiteY4" fmla="*/ 86023 h 292045"/>
                <a:gd name="connsiteX5" fmla="*/ 1048022 w 1051893"/>
                <a:gd name="connsiteY5" fmla="*/ 133648 h 292045"/>
                <a:gd name="connsiteX6" fmla="*/ 1038497 w 1051893"/>
                <a:gd name="connsiteY6" fmla="*/ 152698 h 292045"/>
                <a:gd name="connsiteX7" fmla="*/ 919435 w 1051893"/>
                <a:gd name="connsiteY7" fmla="*/ 190798 h 292045"/>
                <a:gd name="connsiteX8" fmla="*/ 781322 w 1051893"/>
                <a:gd name="connsiteY8" fmla="*/ 233661 h 292045"/>
                <a:gd name="connsiteX9" fmla="*/ 638447 w 1051893"/>
                <a:gd name="connsiteY9" fmla="*/ 252711 h 292045"/>
                <a:gd name="connsiteX10" fmla="*/ 347935 w 1051893"/>
                <a:gd name="connsiteY10" fmla="*/ 286048 h 292045"/>
                <a:gd name="connsiteX11" fmla="*/ 157435 w 1051893"/>
                <a:gd name="connsiteY11" fmla="*/ 290811 h 292045"/>
                <a:gd name="connsiteX12" fmla="*/ 26169 w 1051893"/>
                <a:gd name="connsiteY12" fmla="*/ 286049 h 292045"/>
                <a:gd name="connsiteX13" fmla="*/ 0 w 1051893"/>
                <a:gd name="connsiteY13" fmla="*/ 283939 h 292045"/>
                <a:gd name="connsiteX14" fmla="*/ 0 w 1051893"/>
                <a:gd name="connsiteY14" fmla="*/ 123400 h 292045"/>
                <a:gd name="connsiteX15" fmla="*/ 21554 w 1051893"/>
                <a:gd name="connsiteY15" fmla="*/ 125723 h 292045"/>
                <a:gd name="connsiteX16" fmla="*/ 47897 w 1051893"/>
                <a:gd name="connsiteY16" fmla="*/ 128886 h 292045"/>
                <a:gd name="connsiteX17" fmla="*/ 343172 w 1051893"/>
                <a:gd name="connsiteY17" fmla="*/ 138411 h 292045"/>
                <a:gd name="connsiteX18" fmla="*/ 643210 w 1051893"/>
                <a:gd name="connsiteY18" fmla="*/ 105073 h 292045"/>
                <a:gd name="connsiteX19" fmla="*/ 862285 w 1051893"/>
                <a:gd name="connsiteY19" fmla="*/ 47923 h 292045"/>
                <a:gd name="connsiteX20" fmla="*/ 1000397 w 1051893"/>
                <a:gd name="connsiteY20" fmla="*/ 298 h 29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893" h="292045">
                  <a:moveTo>
                    <a:pt x="1000397" y="298"/>
                  </a:moveTo>
                  <a:cubicBezTo>
                    <a:pt x="1025797" y="-2877"/>
                    <a:pt x="1011510" y="20142"/>
                    <a:pt x="1014685" y="28873"/>
                  </a:cubicBezTo>
                  <a:cubicBezTo>
                    <a:pt x="1017860" y="37604"/>
                    <a:pt x="1020241" y="45542"/>
                    <a:pt x="1019447" y="52686"/>
                  </a:cubicBezTo>
                  <a:cubicBezTo>
                    <a:pt x="1018653" y="59830"/>
                    <a:pt x="1008335" y="66180"/>
                    <a:pt x="1009922" y="71736"/>
                  </a:cubicBezTo>
                  <a:cubicBezTo>
                    <a:pt x="1011509" y="77292"/>
                    <a:pt x="1022622" y="75704"/>
                    <a:pt x="1028972" y="86023"/>
                  </a:cubicBezTo>
                  <a:cubicBezTo>
                    <a:pt x="1035322" y="96342"/>
                    <a:pt x="1046435" y="122536"/>
                    <a:pt x="1048022" y="133648"/>
                  </a:cubicBezTo>
                  <a:cubicBezTo>
                    <a:pt x="1049609" y="144760"/>
                    <a:pt x="1059928" y="143173"/>
                    <a:pt x="1038497" y="152698"/>
                  </a:cubicBezTo>
                  <a:cubicBezTo>
                    <a:pt x="1017066" y="162223"/>
                    <a:pt x="919435" y="190798"/>
                    <a:pt x="919435" y="190798"/>
                  </a:cubicBezTo>
                  <a:cubicBezTo>
                    <a:pt x="876573" y="204292"/>
                    <a:pt x="828153" y="223342"/>
                    <a:pt x="781322" y="233661"/>
                  </a:cubicBezTo>
                  <a:cubicBezTo>
                    <a:pt x="734491" y="243980"/>
                    <a:pt x="638447" y="252711"/>
                    <a:pt x="638447" y="252711"/>
                  </a:cubicBezTo>
                  <a:cubicBezTo>
                    <a:pt x="566216" y="261442"/>
                    <a:pt x="428104" y="279698"/>
                    <a:pt x="347935" y="286048"/>
                  </a:cubicBezTo>
                  <a:cubicBezTo>
                    <a:pt x="267766" y="292398"/>
                    <a:pt x="230460" y="293192"/>
                    <a:pt x="157435" y="290811"/>
                  </a:cubicBezTo>
                  <a:cubicBezTo>
                    <a:pt x="120923" y="289621"/>
                    <a:pt x="72305" y="288628"/>
                    <a:pt x="26169" y="286049"/>
                  </a:cubicBezTo>
                  <a:lnTo>
                    <a:pt x="0" y="283939"/>
                  </a:lnTo>
                  <a:lnTo>
                    <a:pt x="0" y="123400"/>
                  </a:lnTo>
                  <a:lnTo>
                    <a:pt x="21554" y="125723"/>
                  </a:lnTo>
                  <a:cubicBezTo>
                    <a:pt x="37578" y="127547"/>
                    <a:pt x="47897" y="128886"/>
                    <a:pt x="47897" y="128886"/>
                  </a:cubicBezTo>
                  <a:cubicBezTo>
                    <a:pt x="130447" y="132061"/>
                    <a:pt x="243953" y="142380"/>
                    <a:pt x="343172" y="138411"/>
                  </a:cubicBezTo>
                  <a:cubicBezTo>
                    <a:pt x="442391" y="134442"/>
                    <a:pt x="556691" y="120154"/>
                    <a:pt x="643210" y="105073"/>
                  </a:cubicBezTo>
                  <a:cubicBezTo>
                    <a:pt x="729729" y="89992"/>
                    <a:pt x="802754" y="65385"/>
                    <a:pt x="862285" y="47923"/>
                  </a:cubicBezTo>
                  <a:cubicBezTo>
                    <a:pt x="921816" y="30461"/>
                    <a:pt x="974997" y="3473"/>
                    <a:pt x="1000397" y="298"/>
                  </a:cubicBezTo>
                  <a:close/>
                </a:path>
              </a:pathLst>
            </a:custGeom>
            <a:solidFill>
              <a:srgbClr val="CA4459"/>
            </a:solidFill>
            <a:ln w="3175">
              <a:solidFill>
                <a:srgbClr val="B075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83"/>
            <p:cNvSpPr/>
            <p:nvPr/>
          </p:nvSpPr>
          <p:spPr>
            <a:xfrm>
              <a:off x="4219303" y="1394104"/>
              <a:ext cx="1103762" cy="259449"/>
            </a:xfrm>
            <a:custGeom>
              <a:avLst/>
              <a:gdLst>
                <a:gd name="connsiteX0" fmla="*/ 1032544 w 1103762"/>
                <a:gd name="connsiteY0" fmla="*/ 416 h 259449"/>
                <a:gd name="connsiteX1" fmla="*/ 1062310 w 1103762"/>
                <a:gd name="connsiteY1" fmla="*/ 6071 h 259449"/>
                <a:gd name="connsiteX2" fmla="*/ 1095647 w 1103762"/>
                <a:gd name="connsiteY2" fmla="*/ 77509 h 259449"/>
                <a:gd name="connsiteX3" fmla="*/ 1095647 w 1103762"/>
                <a:gd name="connsiteY3" fmla="*/ 101321 h 259449"/>
                <a:gd name="connsiteX4" fmla="*/ 1005160 w 1103762"/>
                <a:gd name="connsiteY4" fmla="*/ 144184 h 259449"/>
                <a:gd name="connsiteX5" fmla="*/ 824185 w 1103762"/>
                <a:gd name="connsiteY5" fmla="*/ 191808 h 259449"/>
                <a:gd name="connsiteX6" fmla="*/ 619398 w 1103762"/>
                <a:gd name="connsiteY6" fmla="*/ 225146 h 259449"/>
                <a:gd name="connsiteX7" fmla="*/ 362222 w 1103762"/>
                <a:gd name="connsiteY7" fmla="*/ 244196 h 259449"/>
                <a:gd name="connsiteX8" fmla="*/ 43135 w 1103762"/>
                <a:gd name="connsiteY8" fmla="*/ 258484 h 259449"/>
                <a:gd name="connsiteX9" fmla="*/ 0 w 1103762"/>
                <a:gd name="connsiteY9" fmla="*/ 259449 h 259449"/>
                <a:gd name="connsiteX10" fmla="*/ 0 w 1103762"/>
                <a:gd name="connsiteY10" fmla="*/ 102390 h 259449"/>
                <a:gd name="connsiteX11" fmla="*/ 33908 w 1103762"/>
                <a:gd name="connsiteY11" fmla="*/ 101917 h 259449"/>
                <a:gd name="connsiteX12" fmla="*/ 147910 w 1103762"/>
                <a:gd name="connsiteY12" fmla="*/ 106084 h 259449"/>
                <a:gd name="connsiteX13" fmla="*/ 319360 w 1103762"/>
                <a:gd name="connsiteY13" fmla="*/ 134659 h 259449"/>
                <a:gd name="connsiteX14" fmla="*/ 509860 w 1103762"/>
                <a:gd name="connsiteY14" fmla="*/ 87034 h 259449"/>
                <a:gd name="connsiteX15" fmla="*/ 619397 w 1103762"/>
                <a:gd name="connsiteY15" fmla="*/ 82271 h 259449"/>
                <a:gd name="connsiteX16" fmla="*/ 767035 w 1103762"/>
                <a:gd name="connsiteY16" fmla="*/ 82271 h 259449"/>
                <a:gd name="connsiteX17" fmla="*/ 905147 w 1103762"/>
                <a:gd name="connsiteY17" fmla="*/ 25121 h 259449"/>
                <a:gd name="connsiteX18" fmla="*/ 995635 w 1103762"/>
                <a:gd name="connsiteY18" fmla="*/ 6071 h 259449"/>
                <a:gd name="connsiteX19" fmla="*/ 1032544 w 1103762"/>
                <a:gd name="connsiteY19" fmla="*/ 416 h 25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3762" h="259449">
                  <a:moveTo>
                    <a:pt x="1032544" y="416"/>
                  </a:moveTo>
                  <a:cubicBezTo>
                    <a:pt x="1043855" y="-676"/>
                    <a:pt x="1053976" y="118"/>
                    <a:pt x="1062310" y="6071"/>
                  </a:cubicBezTo>
                  <a:cubicBezTo>
                    <a:pt x="1078979" y="17977"/>
                    <a:pt x="1090091" y="61634"/>
                    <a:pt x="1095647" y="77509"/>
                  </a:cubicBezTo>
                  <a:cubicBezTo>
                    <a:pt x="1101203" y="93384"/>
                    <a:pt x="1110728" y="90208"/>
                    <a:pt x="1095647" y="101321"/>
                  </a:cubicBezTo>
                  <a:cubicBezTo>
                    <a:pt x="1080566" y="112434"/>
                    <a:pt x="1050404" y="129103"/>
                    <a:pt x="1005160" y="144184"/>
                  </a:cubicBezTo>
                  <a:cubicBezTo>
                    <a:pt x="959916" y="159265"/>
                    <a:pt x="888479" y="178314"/>
                    <a:pt x="824185" y="191808"/>
                  </a:cubicBezTo>
                  <a:cubicBezTo>
                    <a:pt x="759891" y="205302"/>
                    <a:pt x="696392" y="216415"/>
                    <a:pt x="619398" y="225146"/>
                  </a:cubicBezTo>
                  <a:cubicBezTo>
                    <a:pt x="542404" y="233877"/>
                    <a:pt x="458266" y="238640"/>
                    <a:pt x="362222" y="244196"/>
                  </a:cubicBezTo>
                  <a:cubicBezTo>
                    <a:pt x="255860" y="248959"/>
                    <a:pt x="134416" y="257690"/>
                    <a:pt x="43135" y="258484"/>
                  </a:cubicBezTo>
                  <a:lnTo>
                    <a:pt x="0" y="259449"/>
                  </a:lnTo>
                  <a:lnTo>
                    <a:pt x="0" y="102390"/>
                  </a:lnTo>
                  <a:lnTo>
                    <a:pt x="33908" y="101917"/>
                  </a:lnTo>
                  <a:cubicBezTo>
                    <a:pt x="74091" y="102115"/>
                    <a:pt x="114970" y="103703"/>
                    <a:pt x="147910" y="106084"/>
                  </a:cubicBezTo>
                  <a:cubicBezTo>
                    <a:pt x="213791" y="110846"/>
                    <a:pt x="259035" y="137834"/>
                    <a:pt x="319360" y="134659"/>
                  </a:cubicBezTo>
                  <a:cubicBezTo>
                    <a:pt x="379685" y="131484"/>
                    <a:pt x="459854" y="95765"/>
                    <a:pt x="509860" y="87034"/>
                  </a:cubicBezTo>
                  <a:cubicBezTo>
                    <a:pt x="559866" y="78303"/>
                    <a:pt x="576535" y="83065"/>
                    <a:pt x="619397" y="82271"/>
                  </a:cubicBezTo>
                  <a:cubicBezTo>
                    <a:pt x="662259" y="81477"/>
                    <a:pt x="719410" y="91796"/>
                    <a:pt x="767035" y="82271"/>
                  </a:cubicBezTo>
                  <a:cubicBezTo>
                    <a:pt x="814660" y="72746"/>
                    <a:pt x="867047" y="37821"/>
                    <a:pt x="905147" y="25121"/>
                  </a:cubicBezTo>
                  <a:cubicBezTo>
                    <a:pt x="943247" y="12421"/>
                    <a:pt x="969441" y="9246"/>
                    <a:pt x="995635" y="6071"/>
                  </a:cubicBezTo>
                  <a:cubicBezTo>
                    <a:pt x="1008732" y="4484"/>
                    <a:pt x="1021234" y="1507"/>
                    <a:pt x="1032544" y="416"/>
                  </a:cubicBezTo>
                  <a:close/>
                </a:path>
              </a:pathLst>
            </a:custGeom>
            <a:solidFill>
              <a:srgbClr val="FFB7A1"/>
            </a:solidFill>
            <a:ln w="3175">
              <a:solidFill>
                <a:srgbClr val="B0755C"/>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84"/>
            <p:cNvSpPr/>
            <p:nvPr/>
          </p:nvSpPr>
          <p:spPr>
            <a:xfrm flipH="1">
              <a:off x="7336327" y="1276230"/>
              <a:ext cx="1051893" cy="292045"/>
            </a:xfrm>
            <a:custGeom>
              <a:avLst/>
              <a:gdLst>
                <a:gd name="connsiteX0" fmla="*/ 1000397 w 1051893"/>
                <a:gd name="connsiteY0" fmla="*/ 298 h 292045"/>
                <a:gd name="connsiteX1" fmla="*/ 1014685 w 1051893"/>
                <a:gd name="connsiteY1" fmla="*/ 28873 h 292045"/>
                <a:gd name="connsiteX2" fmla="*/ 1019447 w 1051893"/>
                <a:gd name="connsiteY2" fmla="*/ 52686 h 292045"/>
                <a:gd name="connsiteX3" fmla="*/ 1009922 w 1051893"/>
                <a:gd name="connsiteY3" fmla="*/ 71736 h 292045"/>
                <a:gd name="connsiteX4" fmla="*/ 1028972 w 1051893"/>
                <a:gd name="connsiteY4" fmla="*/ 86023 h 292045"/>
                <a:gd name="connsiteX5" fmla="*/ 1048022 w 1051893"/>
                <a:gd name="connsiteY5" fmla="*/ 133648 h 292045"/>
                <a:gd name="connsiteX6" fmla="*/ 1038497 w 1051893"/>
                <a:gd name="connsiteY6" fmla="*/ 152698 h 292045"/>
                <a:gd name="connsiteX7" fmla="*/ 919435 w 1051893"/>
                <a:gd name="connsiteY7" fmla="*/ 190798 h 292045"/>
                <a:gd name="connsiteX8" fmla="*/ 781322 w 1051893"/>
                <a:gd name="connsiteY8" fmla="*/ 233661 h 292045"/>
                <a:gd name="connsiteX9" fmla="*/ 638447 w 1051893"/>
                <a:gd name="connsiteY9" fmla="*/ 252711 h 292045"/>
                <a:gd name="connsiteX10" fmla="*/ 347935 w 1051893"/>
                <a:gd name="connsiteY10" fmla="*/ 286048 h 292045"/>
                <a:gd name="connsiteX11" fmla="*/ 157435 w 1051893"/>
                <a:gd name="connsiteY11" fmla="*/ 290811 h 292045"/>
                <a:gd name="connsiteX12" fmla="*/ 26169 w 1051893"/>
                <a:gd name="connsiteY12" fmla="*/ 286049 h 292045"/>
                <a:gd name="connsiteX13" fmla="*/ 0 w 1051893"/>
                <a:gd name="connsiteY13" fmla="*/ 283939 h 292045"/>
                <a:gd name="connsiteX14" fmla="*/ 0 w 1051893"/>
                <a:gd name="connsiteY14" fmla="*/ 123400 h 292045"/>
                <a:gd name="connsiteX15" fmla="*/ 21554 w 1051893"/>
                <a:gd name="connsiteY15" fmla="*/ 125723 h 292045"/>
                <a:gd name="connsiteX16" fmla="*/ 47897 w 1051893"/>
                <a:gd name="connsiteY16" fmla="*/ 128886 h 292045"/>
                <a:gd name="connsiteX17" fmla="*/ 343172 w 1051893"/>
                <a:gd name="connsiteY17" fmla="*/ 138411 h 292045"/>
                <a:gd name="connsiteX18" fmla="*/ 643210 w 1051893"/>
                <a:gd name="connsiteY18" fmla="*/ 105073 h 292045"/>
                <a:gd name="connsiteX19" fmla="*/ 862285 w 1051893"/>
                <a:gd name="connsiteY19" fmla="*/ 47923 h 292045"/>
                <a:gd name="connsiteX20" fmla="*/ 1000397 w 1051893"/>
                <a:gd name="connsiteY20" fmla="*/ 298 h 29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893" h="292045">
                  <a:moveTo>
                    <a:pt x="1000397" y="298"/>
                  </a:moveTo>
                  <a:cubicBezTo>
                    <a:pt x="1025797" y="-2877"/>
                    <a:pt x="1011510" y="20142"/>
                    <a:pt x="1014685" y="28873"/>
                  </a:cubicBezTo>
                  <a:cubicBezTo>
                    <a:pt x="1017860" y="37604"/>
                    <a:pt x="1020241" y="45542"/>
                    <a:pt x="1019447" y="52686"/>
                  </a:cubicBezTo>
                  <a:cubicBezTo>
                    <a:pt x="1018653" y="59830"/>
                    <a:pt x="1008335" y="66180"/>
                    <a:pt x="1009922" y="71736"/>
                  </a:cubicBezTo>
                  <a:cubicBezTo>
                    <a:pt x="1011509" y="77292"/>
                    <a:pt x="1022622" y="75704"/>
                    <a:pt x="1028972" y="86023"/>
                  </a:cubicBezTo>
                  <a:cubicBezTo>
                    <a:pt x="1035322" y="96342"/>
                    <a:pt x="1046435" y="122536"/>
                    <a:pt x="1048022" y="133648"/>
                  </a:cubicBezTo>
                  <a:cubicBezTo>
                    <a:pt x="1049609" y="144760"/>
                    <a:pt x="1059928" y="143173"/>
                    <a:pt x="1038497" y="152698"/>
                  </a:cubicBezTo>
                  <a:cubicBezTo>
                    <a:pt x="1017066" y="162223"/>
                    <a:pt x="919435" y="190798"/>
                    <a:pt x="919435" y="190798"/>
                  </a:cubicBezTo>
                  <a:cubicBezTo>
                    <a:pt x="876573" y="204292"/>
                    <a:pt x="828153" y="223342"/>
                    <a:pt x="781322" y="233661"/>
                  </a:cubicBezTo>
                  <a:cubicBezTo>
                    <a:pt x="734491" y="243980"/>
                    <a:pt x="638447" y="252711"/>
                    <a:pt x="638447" y="252711"/>
                  </a:cubicBezTo>
                  <a:cubicBezTo>
                    <a:pt x="566216" y="261442"/>
                    <a:pt x="428104" y="279698"/>
                    <a:pt x="347935" y="286048"/>
                  </a:cubicBezTo>
                  <a:cubicBezTo>
                    <a:pt x="267766" y="292398"/>
                    <a:pt x="230460" y="293192"/>
                    <a:pt x="157435" y="290811"/>
                  </a:cubicBezTo>
                  <a:cubicBezTo>
                    <a:pt x="120923" y="289621"/>
                    <a:pt x="72305" y="288628"/>
                    <a:pt x="26169" y="286049"/>
                  </a:cubicBezTo>
                  <a:lnTo>
                    <a:pt x="0" y="283939"/>
                  </a:lnTo>
                  <a:lnTo>
                    <a:pt x="0" y="123400"/>
                  </a:lnTo>
                  <a:lnTo>
                    <a:pt x="21554" y="125723"/>
                  </a:lnTo>
                  <a:cubicBezTo>
                    <a:pt x="37578" y="127547"/>
                    <a:pt x="47897" y="128886"/>
                    <a:pt x="47897" y="128886"/>
                  </a:cubicBezTo>
                  <a:cubicBezTo>
                    <a:pt x="130447" y="132061"/>
                    <a:pt x="243953" y="142380"/>
                    <a:pt x="343172" y="138411"/>
                  </a:cubicBezTo>
                  <a:cubicBezTo>
                    <a:pt x="442391" y="134442"/>
                    <a:pt x="556691" y="120154"/>
                    <a:pt x="643210" y="105073"/>
                  </a:cubicBezTo>
                  <a:cubicBezTo>
                    <a:pt x="729729" y="89992"/>
                    <a:pt x="802754" y="65385"/>
                    <a:pt x="862285" y="47923"/>
                  </a:cubicBezTo>
                  <a:cubicBezTo>
                    <a:pt x="921816" y="30461"/>
                    <a:pt x="974997" y="3473"/>
                    <a:pt x="1000397" y="298"/>
                  </a:cubicBezTo>
                  <a:close/>
                </a:path>
              </a:pathLst>
            </a:custGeom>
            <a:solidFill>
              <a:srgbClr val="CA4459"/>
            </a:solidFill>
            <a:ln w="3175">
              <a:solidFill>
                <a:srgbClr val="B075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85"/>
            <p:cNvSpPr/>
            <p:nvPr/>
          </p:nvSpPr>
          <p:spPr>
            <a:xfrm flipH="1">
              <a:off x="7288696" y="1403807"/>
              <a:ext cx="1103762" cy="259449"/>
            </a:xfrm>
            <a:custGeom>
              <a:avLst/>
              <a:gdLst>
                <a:gd name="connsiteX0" fmla="*/ 1032544 w 1103762"/>
                <a:gd name="connsiteY0" fmla="*/ 416 h 259449"/>
                <a:gd name="connsiteX1" fmla="*/ 1062310 w 1103762"/>
                <a:gd name="connsiteY1" fmla="*/ 6071 h 259449"/>
                <a:gd name="connsiteX2" fmla="*/ 1095647 w 1103762"/>
                <a:gd name="connsiteY2" fmla="*/ 77509 h 259449"/>
                <a:gd name="connsiteX3" fmla="*/ 1095647 w 1103762"/>
                <a:gd name="connsiteY3" fmla="*/ 101321 h 259449"/>
                <a:gd name="connsiteX4" fmla="*/ 1005160 w 1103762"/>
                <a:gd name="connsiteY4" fmla="*/ 144184 h 259449"/>
                <a:gd name="connsiteX5" fmla="*/ 824185 w 1103762"/>
                <a:gd name="connsiteY5" fmla="*/ 191808 h 259449"/>
                <a:gd name="connsiteX6" fmla="*/ 619398 w 1103762"/>
                <a:gd name="connsiteY6" fmla="*/ 225146 h 259449"/>
                <a:gd name="connsiteX7" fmla="*/ 362222 w 1103762"/>
                <a:gd name="connsiteY7" fmla="*/ 244196 h 259449"/>
                <a:gd name="connsiteX8" fmla="*/ 43135 w 1103762"/>
                <a:gd name="connsiteY8" fmla="*/ 258484 h 259449"/>
                <a:gd name="connsiteX9" fmla="*/ 0 w 1103762"/>
                <a:gd name="connsiteY9" fmla="*/ 259449 h 259449"/>
                <a:gd name="connsiteX10" fmla="*/ 0 w 1103762"/>
                <a:gd name="connsiteY10" fmla="*/ 102390 h 259449"/>
                <a:gd name="connsiteX11" fmla="*/ 33908 w 1103762"/>
                <a:gd name="connsiteY11" fmla="*/ 101917 h 259449"/>
                <a:gd name="connsiteX12" fmla="*/ 147910 w 1103762"/>
                <a:gd name="connsiteY12" fmla="*/ 106084 h 259449"/>
                <a:gd name="connsiteX13" fmla="*/ 319360 w 1103762"/>
                <a:gd name="connsiteY13" fmla="*/ 134659 h 259449"/>
                <a:gd name="connsiteX14" fmla="*/ 509860 w 1103762"/>
                <a:gd name="connsiteY14" fmla="*/ 87034 h 259449"/>
                <a:gd name="connsiteX15" fmla="*/ 619397 w 1103762"/>
                <a:gd name="connsiteY15" fmla="*/ 82271 h 259449"/>
                <a:gd name="connsiteX16" fmla="*/ 767035 w 1103762"/>
                <a:gd name="connsiteY16" fmla="*/ 82271 h 259449"/>
                <a:gd name="connsiteX17" fmla="*/ 905147 w 1103762"/>
                <a:gd name="connsiteY17" fmla="*/ 25121 h 259449"/>
                <a:gd name="connsiteX18" fmla="*/ 995635 w 1103762"/>
                <a:gd name="connsiteY18" fmla="*/ 6071 h 259449"/>
                <a:gd name="connsiteX19" fmla="*/ 1032544 w 1103762"/>
                <a:gd name="connsiteY19" fmla="*/ 416 h 25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3762" h="259449">
                  <a:moveTo>
                    <a:pt x="1032544" y="416"/>
                  </a:moveTo>
                  <a:cubicBezTo>
                    <a:pt x="1043855" y="-676"/>
                    <a:pt x="1053976" y="118"/>
                    <a:pt x="1062310" y="6071"/>
                  </a:cubicBezTo>
                  <a:cubicBezTo>
                    <a:pt x="1078979" y="17977"/>
                    <a:pt x="1090091" y="61634"/>
                    <a:pt x="1095647" y="77509"/>
                  </a:cubicBezTo>
                  <a:cubicBezTo>
                    <a:pt x="1101203" y="93384"/>
                    <a:pt x="1110728" y="90208"/>
                    <a:pt x="1095647" y="101321"/>
                  </a:cubicBezTo>
                  <a:cubicBezTo>
                    <a:pt x="1080566" y="112434"/>
                    <a:pt x="1050404" y="129103"/>
                    <a:pt x="1005160" y="144184"/>
                  </a:cubicBezTo>
                  <a:cubicBezTo>
                    <a:pt x="959916" y="159265"/>
                    <a:pt x="888479" y="178314"/>
                    <a:pt x="824185" y="191808"/>
                  </a:cubicBezTo>
                  <a:cubicBezTo>
                    <a:pt x="759891" y="205302"/>
                    <a:pt x="696392" y="216415"/>
                    <a:pt x="619398" y="225146"/>
                  </a:cubicBezTo>
                  <a:cubicBezTo>
                    <a:pt x="542404" y="233877"/>
                    <a:pt x="458266" y="238640"/>
                    <a:pt x="362222" y="244196"/>
                  </a:cubicBezTo>
                  <a:cubicBezTo>
                    <a:pt x="255860" y="248959"/>
                    <a:pt x="134416" y="257690"/>
                    <a:pt x="43135" y="258484"/>
                  </a:cubicBezTo>
                  <a:lnTo>
                    <a:pt x="0" y="259449"/>
                  </a:lnTo>
                  <a:lnTo>
                    <a:pt x="0" y="102390"/>
                  </a:lnTo>
                  <a:lnTo>
                    <a:pt x="33908" y="101917"/>
                  </a:lnTo>
                  <a:cubicBezTo>
                    <a:pt x="74091" y="102115"/>
                    <a:pt x="114970" y="103703"/>
                    <a:pt x="147910" y="106084"/>
                  </a:cubicBezTo>
                  <a:cubicBezTo>
                    <a:pt x="213791" y="110846"/>
                    <a:pt x="259035" y="137834"/>
                    <a:pt x="319360" y="134659"/>
                  </a:cubicBezTo>
                  <a:cubicBezTo>
                    <a:pt x="379685" y="131484"/>
                    <a:pt x="459854" y="95765"/>
                    <a:pt x="509860" y="87034"/>
                  </a:cubicBezTo>
                  <a:cubicBezTo>
                    <a:pt x="559866" y="78303"/>
                    <a:pt x="576535" y="83065"/>
                    <a:pt x="619397" y="82271"/>
                  </a:cubicBezTo>
                  <a:cubicBezTo>
                    <a:pt x="662259" y="81477"/>
                    <a:pt x="719410" y="91796"/>
                    <a:pt x="767035" y="82271"/>
                  </a:cubicBezTo>
                  <a:cubicBezTo>
                    <a:pt x="814660" y="72746"/>
                    <a:pt x="867047" y="37821"/>
                    <a:pt x="905147" y="25121"/>
                  </a:cubicBezTo>
                  <a:cubicBezTo>
                    <a:pt x="943247" y="12421"/>
                    <a:pt x="969441" y="9246"/>
                    <a:pt x="995635" y="6071"/>
                  </a:cubicBezTo>
                  <a:cubicBezTo>
                    <a:pt x="1008732" y="4484"/>
                    <a:pt x="1021234" y="1507"/>
                    <a:pt x="1032544" y="416"/>
                  </a:cubicBezTo>
                  <a:close/>
                </a:path>
              </a:pathLst>
            </a:custGeom>
            <a:solidFill>
              <a:srgbClr val="FFB7A1"/>
            </a:solidFill>
            <a:ln w="3175">
              <a:solidFill>
                <a:srgbClr val="B0755C"/>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7" name="直接连接符 86"/>
            <p:cNvCxnSpPr/>
            <p:nvPr/>
          </p:nvCxnSpPr>
          <p:spPr>
            <a:xfrm>
              <a:off x="7858125" y="657225"/>
              <a:ext cx="0" cy="792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88" name="直接连接符 87"/>
            <p:cNvCxnSpPr/>
            <p:nvPr/>
          </p:nvCxnSpPr>
          <p:spPr>
            <a:xfrm>
              <a:off x="4594486" y="1137325"/>
              <a:ext cx="0" cy="684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89" name="直接连接符 88"/>
            <p:cNvCxnSpPr/>
            <p:nvPr/>
          </p:nvCxnSpPr>
          <p:spPr>
            <a:xfrm>
              <a:off x="5341766" y="4296127"/>
              <a:ext cx="0" cy="396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直接连接符 89"/>
            <p:cNvCxnSpPr>
              <a:endCxn id="70" idx="3"/>
            </p:cNvCxnSpPr>
            <p:nvPr/>
          </p:nvCxnSpPr>
          <p:spPr>
            <a:xfrm flipH="1">
              <a:off x="7220269" y="4280792"/>
              <a:ext cx="637856" cy="388117"/>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直接连接符 90"/>
            <p:cNvCxnSpPr>
              <a:stCxn id="79" idx="2"/>
              <a:endCxn id="143" idx="7"/>
            </p:cNvCxnSpPr>
            <p:nvPr/>
          </p:nvCxnSpPr>
          <p:spPr>
            <a:xfrm>
              <a:off x="5006922" y="819314"/>
              <a:ext cx="209217" cy="169309"/>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6225194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5" name="Rectangle 5"/>
          <p:cNvSpPr>
            <a:spLocks noGrp="1" noChangeArrowheads="1"/>
          </p:cNvSpPr>
          <p:nvPr>
            <p:ph idx="1"/>
          </p:nvPr>
        </p:nvSpPr>
        <p:spPr>
          <a:xfrm>
            <a:off x="1439229" y="1238187"/>
            <a:ext cx="9780459" cy="1212852"/>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rmAutofit/>
          </a:bodyPr>
          <a:lstStyle/>
          <a:p>
            <a:pPr marL="360000" indent="-360000">
              <a:lnSpc>
                <a:spcPts val="4000"/>
              </a:lnSpc>
              <a:spcBef>
                <a:spcPts val="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同工酶</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itchFamily="18" charset="0"/>
              </a:rPr>
              <a:t>isoenzyme)</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：催化</a:t>
            </a:r>
            <a:r>
              <a:rPr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相同化学反应</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，但酶蛋白的分子组成、结构、理化性质乃至免疫学性质都不同的一组酶。</a:t>
            </a:r>
          </a:p>
        </p:txBody>
      </p:sp>
      <p:grpSp>
        <p:nvGrpSpPr>
          <p:cNvPr id="53251" name="Group 7"/>
          <p:cNvGrpSpPr>
            <a:grpSpLocks/>
          </p:cNvGrpSpPr>
          <p:nvPr/>
        </p:nvGrpSpPr>
        <p:grpSpPr bwMode="auto">
          <a:xfrm>
            <a:off x="2782889" y="3121802"/>
            <a:ext cx="6484937" cy="1958975"/>
            <a:chOff x="768" y="2387"/>
            <a:chExt cx="4085" cy="1234"/>
          </a:xfrm>
        </p:grpSpPr>
        <p:sp>
          <p:nvSpPr>
            <p:cNvPr id="737288" name="Text Box 8"/>
            <p:cNvSpPr txBox="1">
              <a:spLocks noChangeArrowheads="1"/>
            </p:cNvSpPr>
            <p:nvPr/>
          </p:nvSpPr>
          <p:spPr bwMode="auto">
            <a:xfrm>
              <a:off x="768" y="2400"/>
              <a:ext cx="67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defRPr/>
              </a:pPr>
              <a:r>
                <a:rPr kumimoji="1" lang="en-US" altLang="zh-CN" sz="2800">
                  <a:effectLst>
                    <a:outerShdw blurRad="38100" dist="38100" dir="2700000" algn="tl">
                      <a:srgbClr val="C0C0C0"/>
                    </a:outerShdw>
                  </a:effectLst>
                  <a:latin typeface="Times New Roman" pitchFamily="18" charset="0"/>
                </a:rPr>
                <a:t>LDH</a:t>
              </a:r>
              <a:r>
                <a:rPr kumimoji="1" lang="en-US" altLang="zh-CN" sz="2800" baseline="-25000">
                  <a:effectLst>
                    <a:outerShdw blurRad="38100" dist="38100" dir="2700000" algn="tl">
                      <a:srgbClr val="C0C0C0"/>
                    </a:outerShdw>
                  </a:effectLst>
                  <a:latin typeface="Times New Roman" pitchFamily="18" charset="0"/>
                </a:rPr>
                <a:t>1</a:t>
              </a:r>
            </a:p>
          </p:txBody>
        </p:sp>
        <p:sp>
          <p:nvSpPr>
            <p:cNvPr id="737289" name="Text Box 9"/>
            <p:cNvSpPr txBox="1">
              <a:spLocks noChangeArrowheads="1"/>
            </p:cNvSpPr>
            <p:nvPr/>
          </p:nvSpPr>
          <p:spPr bwMode="auto">
            <a:xfrm>
              <a:off x="1632" y="2400"/>
              <a:ext cx="67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defRPr/>
              </a:pPr>
              <a:r>
                <a:rPr kumimoji="1" lang="en-US" altLang="zh-CN" sz="2800" dirty="0">
                  <a:effectLst>
                    <a:outerShdw blurRad="38100" dist="38100" dir="2700000" algn="tl">
                      <a:srgbClr val="C0C0C0"/>
                    </a:outerShdw>
                  </a:effectLst>
                  <a:latin typeface="Times New Roman" pitchFamily="18" charset="0"/>
                </a:rPr>
                <a:t>LDH</a:t>
              </a:r>
              <a:r>
                <a:rPr kumimoji="1" lang="en-US" altLang="zh-CN" sz="2800" baseline="-25000" dirty="0">
                  <a:effectLst>
                    <a:outerShdw blurRad="38100" dist="38100" dir="2700000" algn="tl">
                      <a:srgbClr val="C0C0C0"/>
                    </a:outerShdw>
                  </a:effectLst>
                  <a:latin typeface="Times New Roman" pitchFamily="18" charset="0"/>
                </a:rPr>
                <a:t>2</a:t>
              </a:r>
            </a:p>
          </p:txBody>
        </p:sp>
        <p:sp>
          <p:nvSpPr>
            <p:cNvPr id="737290" name="Text Box 10"/>
            <p:cNvSpPr txBox="1">
              <a:spLocks noChangeArrowheads="1"/>
            </p:cNvSpPr>
            <p:nvPr/>
          </p:nvSpPr>
          <p:spPr bwMode="auto">
            <a:xfrm>
              <a:off x="2496" y="2387"/>
              <a:ext cx="67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defRPr/>
              </a:pPr>
              <a:r>
                <a:rPr kumimoji="1" lang="en-US" altLang="zh-CN" sz="2800">
                  <a:effectLst>
                    <a:outerShdw blurRad="38100" dist="38100" dir="2700000" algn="tl">
                      <a:srgbClr val="C0C0C0"/>
                    </a:outerShdw>
                  </a:effectLst>
                  <a:latin typeface="Times New Roman" pitchFamily="18" charset="0"/>
                </a:rPr>
                <a:t>LDH</a:t>
              </a:r>
              <a:r>
                <a:rPr kumimoji="1" lang="en-US" altLang="zh-CN" sz="2800" baseline="-25000">
                  <a:effectLst>
                    <a:outerShdw blurRad="38100" dist="38100" dir="2700000" algn="tl">
                      <a:srgbClr val="C0C0C0"/>
                    </a:outerShdw>
                  </a:effectLst>
                  <a:latin typeface="Times New Roman" pitchFamily="18" charset="0"/>
                </a:rPr>
                <a:t>3</a:t>
              </a:r>
            </a:p>
          </p:txBody>
        </p:sp>
        <p:sp>
          <p:nvSpPr>
            <p:cNvPr id="737291" name="Text Box 11"/>
            <p:cNvSpPr txBox="1">
              <a:spLocks noChangeArrowheads="1"/>
            </p:cNvSpPr>
            <p:nvPr/>
          </p:nvSpPr>
          <p:spPr bwMode="auto">
            <a:xfrm>
              <a:off x="3360" y="2400"/>
              <a:ext cx="67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defRPr/>
              </a:pPr>
              <a:r>
                <a:rPr kumimoji="1" lang="en-US" altLang="zh-CN" sz="2800">
                  <a:effectLst>
                    <a:outerShdw blurRad="38100" dist="38100" dir="2700000" algn="tl">
                      <a:srgbClr val="C0C0C0"/>
                    </a:outerShdw>
                  </a:effectLst>
                  <a:latin typeface="Times New Roman" pitchFamily="18" charset="0"/>
                </a:rPr>
                <a:t>LDH</a:t>
              </a:r>
              <a:r>
                <a:rPr kumimoji="1" lang="en-US" altLang="zh-CN" sz="2800" baseline="-25000">
                  <a:effectLst>
                    <a:outerShdw blurRad="38100" dist="38100" dir="2700000" algn="tl">
                      <a:srgbClr val="C0C0C0"/>
                    </a:outerShdw>
                  </a:effectLst>
                  <a:latin typeface="Times New Roman" pitchFamily="18" charset="0"/>
                </a:rPr>
                <a:t>4</a:t>
              </a:r>
            </a:p>
          </p:txBody>
        </p:sp>
        <p:sp>
          <p:nvSpPr>
            <p:cNvPr id="737292" name="Text Box 12"/>
            <p:cNvSpPr txBox="1">
              <a:spLocks noChangeArrowheads="1"/>
            </p:cNvSpPr>
            <p:nvPr/>
          </p:nvSpPr>
          <p:spPr bwMode="auto">
            <a:xfrm>
              <a:off x="4176" y="2400"/>
              <a:ext cx="67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defRPr/>
              </a:pPr>
              <a:r>
                <a:rPr kumimoji="1" lang="en-US" altLang="zh-CN" sz="2800">
                  <a:effectLst>
                    <a:outerShdw blurRad="38100" dist="38100" dir="2700000" algn="tl">
                      <a:srgbClr val="C0C0C0"/>
                    </a:outerShdw>
                  </a:effectLst>
                  <a:latin typeface="Times New Roman" pitchFamily="18" charset="0"/>
                </a:rPr>
                <a:t>LDH</a:t>
              </a:r>
              <a:r>
                <a:rPr kumimoji="1" lang="en-US" altLang="zh-CN" sz="2800" baseline="-25000">
                  <a:effectLst>
                    <a:outerShdw blurRad="38100" dist="38100" dir="2700000" algn="tl">
                      <a:srgbClr val="C0C0C0"/>
                    </a:outerShdw>
                  </a:effectLst>
                  <a:latin typeface="Times New Roman" pitchFamily="18" charset="0"/>
                </a:rPr>
                <a:t>5</a:t>
              </a:r>
            </a:p>
          </p:txBody>
        </p:sp>
        <p:sp>
          <p:nvSpPr>
            <p:cNvPr id="53262" name="Oval 13"/>
            <p:cNvSpPr>
              <a:spLocks noChangeArrowheads="1"/>
            </p:cNvSpPr>
            <p:nvPr/>
          </p:nvSpPr>
          <p:spPr bwMode="auto">
            <a:xfrm>
              <a:off x="839" y="2824"/>
              <a:ext cx="227" cy="227"/>
            </a:xfrm>
            <a:prstGeom prst="ellipse">
              <a:avLst/>
            </a:prstGeom>
            <a:gradFill rotWithShape="1">
              <a:gsLst>
                <a:gs pos="0">
                  <a:srgbClr val="FFCCFF"/>
                </a:gs>
                <a:gs pos="100000">
                  <a:srgbClr val="C29BC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63" name="Oval 14"/>
            <p:cNvSpPr>
              <a:spLocks noChangeArrowheads="1"/>
            </p:cNvSpPr>
            <p:nvPr/>
          </p:nvSpPr>
          <p:spPr bwMode="auto">
            <a:xfrm>
              <a:off x="839" y="3051"/>
              <a:ext cx="227" cy="226"/>
            </a:xfrm>
            <a:prstGeom prst="ellipse">
              <a:avLst/>
            </a:prstGeom>
            <a:gradFill rotWithShape="1">
              <a:gsLst>
                <a:gs pos="0">
                  <a:srgbClr val="FFCCFF"/>
                </a:gs>
                <a:gs pos="100000">
                  <a:srgbClr val="C29BC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64" name="Oval 15"/>
            <p:cNvSpPr>
              <a:spLocks noChangeArrowheads="1"/>
            </p:cNvSpPr>
            <p:nvPr/>
          </p:nvSpPr>
          <p:spPr bwMode="auto">
            <a:xfrm>
              <a:off x="1066" y="3051"/>
              <a:ext cx="226" cy="226"/>
            </a:xfrm>
            <a:prstGeom prst="ellipse">
              <a:avLst/>
            </a:prstGeom>
            <a:gradFill rotWithShape="1">
              <a:gsLst>
                <a:gs pos="0">
                  <a:srgbClr val="FFCCFF"/>
                </a:gs>
                <a:gs pos="100000">
                  <a:srgbClr val="C29BC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65" name="Oval 16"/>
            <p:cNvSpPr>
              <a:spLocks noChangeArrowheads="1"/>
            </p:cNvSpPr>
            <p:nvPr/>
          </p:nvSpPr>
          <p:spPr bwMode="auto">
            <a:xfrm>
              <a:off x="1066" y="2824"/>
              <a:ext cx="226" cy="227"/>
            </a:xfrm>
            <a:prstGeom prst="ellipse">
              <a:avLst/>
            </a:prstGeom>
            <a:gradFill rotWithShape="1">
              <a:gsLst>
                <a:gs pos="0">
                  <a:srgbClr val="FFCCFF"/>
                </a:gs>
                <a:gs pos="100000">
                  <a:srgbClr val="C29BC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66" name="Oval 17"/>
            <p:cNvSpPr>
              <a:spLocks noChangeArrowheads="1"/>
            </p:cNvSpPr>
            <p:nvPr/>
          </p:nvSpPr>
          <p:spPr bwMode="auto">
            <a:xfrm>
              <a:off x="1701" y="2824"/>
              <a:ext cx="227" cy="227"/>
            </a:xfrm>
            <a:prstGeom prst="ellipse">
              <a:avLst/>
            </a:prstGeom>
            <a:gradFill rotWithShape="1">
              <a:gsLst>
                <a:gs pos="0">
                  <a:srgbClr val="2FB0FF"/>
                </a:gs>
                <a:gs pos="100000">
                  <a:srgbClr val="1A628E"/>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67" name="Oval 18"/>
            <p:cNvSpPr>
              <a:spLocks noChangeArrowheads="1"/>
            </p:cNvSpPr>
            <p:nvPr/>
          </p:nvSpPr>
          <p:spPr bwMode="auto">
            <a:xfrm>
              <a:off x="1701" y="3051"/>
              <a:ext cx="227" cy="226"/>
            </a:xfrm>
            <a:prstGeom prst="ellipse">
              <a:avLst/>
            </a:prstGeom>
            <a:gradFill rotWithShape="1">
              <a:gsLst>
                <a:gs pos="0">
                  <a:srgbClr val="FFCCFF"/>
                </a:gs>
                <a:gs pos="100000">
                  <a:srgbClr val="C19AC1"/>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68" name="Oval 19"/>
            <p:cNvSpPr>
              <a:spLocks noChangeArrowheads="1"/>
            </p:cNvSpPr>
            <p:nvPr/>
          </p:nvSpPr>
          <p:spPr bwMode="auto">
            <a:xfrm>
              <a:off x="1928" y="3051"/>
              <a:ext cx="226" cy="226"/>
            </a:xfrm>
            <a:prstGeom prst="ellipse">
              <a:avLst/>
            </a:prstGeom>
            <a:gradFill rotWithShape="1">
              <a:gsLst>
                <a:gs pos="0">
                  <a:srgbClr val="FFCCFF"/>
                </a:gs>
                <a:gs pos="100000">
                  <a:srgbClr val="C19AC1"/>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69" name="Oval 20"/>
            <p:cNvSpPr>
              <a:spLocks noChangeArrowheads="1"/>
            </p:cNvSpPr>
            <p:nvPr/>
          </p:nvSpPr>
          <p:spPr bwMode="auto">
            <a:xfrm>
              <a:off x="1928" y="2824"/>
              <a:ext cx="226" cy="227"/>
            </a:xfrm>
            <a:prstGeom prst="ellipse">
              <a:avLst/>
            </a:prstGeom>
            <a:gradFill rotWithShape="1">
              <a:gsLst>
                <a:gs pos="0">
                  <a:srgbClr val="FFCCFF"/>
                </a:gs>
                <a:gs pos="100000">
                  <a:srgbClr val="C19AC1"/>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70" name="Oval 21"/>
            <p:cNvSpPr>
              <a:spLocks noChangeArrowheads="1"/>
            </p:cNvSpPr>
            <p:nvPr/>
          </p:nvSpPr>
          <p:spPr bwMode="auto">
            <a:xfrm>
              <a:off x="2562" y="2824"/>
              <a:ext cx="227" cy="227"/>
            </a:xfrm>
            <a:prstGeom prst="ellipse">
              <a:avLst/>
            </a:prstGeom>
            <a:gradFill rotWithShape="1">
              <a:gsLst>
                <a:gs pos="0">
                  <a:srgbClr val="2FB0FF"/>
                </a:gs>
                <a:gs pos="100000">
                  <a:srgbClr val="1A638F"/>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71" name="Oval 22"/>
            <p:cNvSpPr>
              <a:spLocks noChangeArrowheads="1"/>
            </p:cNvSpPr>
            <p:nvPr/>
          </p:nvSpPr>
          <p:spPr bwMode="auto">
            <a:xfrm>
              <a:off x="2562" y="3051"/>
              <a:ext cx="227" cy="226"/>
            </a:xfrm>
            <a:prstGeom prst="ellipse">
              <a:avLst/>
            </a:prstGeom>
            <a:gradFill rotWithShape="1">
              <a:gsLst>
                <a:gs pos="0">
                  <a:srgbClr val="FFCCFF"/>
                </a:gs>
                <a:gs pos="100000">
                  <a:srgbClr val="C29BC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72" name="Oval 23"/>
            <p:cNvSpPr>
              <a:spLocks noChangeArrowheads="1"/>
            </p:cNvSpPr>
            <p:nvPr/>
          </p:nvSpPr>
          <p:spPr bwMode="auto">
            <a:xfrm>
              <a:off x="2789" y="3051"/>
              <a:ext cx="226" cy="226"/>
            </a:xfrm>
            <a:prstGeom prst="ellipse">
              <a:avLst/>
            </a:prstGeom>
            <a:gradFill rotWithShape="1">
              <a:gsLst>
                <a:gs pos="0">
                  <a:srgbClr val="FFCCFF"/>
                </a:gs>
                <a:gs pos="100000">
                  <a:srgbClr val="C29BC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73" name="Oval 24"/>
            <p:cNvSpPr>
              <a:spLocks noChangeArrowheads="1"/>
            </p:cNvSpPr>
            <p:nvPr/>
          </p:nvSpPr>
          <p:spPr bwMode="auto">
            <a:xfrm>
              <a:off x="2789" y="2824"/>
              <a:ext cx="226" cy="227"/>
            </a:xfrm>
            <a:prstGeom prst="ellipse">
              <a:avLst/>
            </a:prstGeom>
            <a:gradFill rotWithShape="1">
              <a:gsLst>
                <a:gs pos="0">
                  <a:srgbClr val="2FB0FF"/>
                </a:gs>
                <a:gs pos="100000">
                  <a:srgbClr val="1A638F"/>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74" name="Oval 25"/>
            <p:cNvSpPr>
              <a:spLocks noChangeArrowheads="1"/>
            </p:cNvSpPr>
            <p:nvPr/>
          </p:nvSpPr>
          <p:spPr bwMode="auto">
            <a:xfrm>
              <a:off x="3424" y="2824"/>
              <a:ext cx="227" cy="227"/>
            </a:xfrm>
            <a:prstGeom prst="ellipse">
              <a:avLst/>
            </a:prstGeom>
            <a:gradFill rotWithShape="1">
              <a:gsLst>
                <a:gs pos="0">
                  <a:srgbClr val="2FB0FF"/>
                </a:gs>
                <a:gs pos="100000">
                  <a:srgbClr val="1A628E"/>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75" name="Oval 26"/>
            <p:cNvSpPr>
              <a:spLocks noChangeArrowheads="1"/>
            </p:cNvSpPr>
            <p:nvPr/>
          </p:nvSpPr>
          <p:spPr bwMode="auto">
            <a:xfrm>
              <a:off x="3424" y="3051"/>
              <a:ext cx="227" cy="226"/>
            </a:xfrm>
            <a:prstGeom prst="ellipse">
              <a:avLst/>
            </a:prstGeom>
            <a:gradFill rotWithShape="1">
              <a:gsLst>
                <a:gs pos="0">
                  <a:srgbClr val="2FB0FF"/>
                </a:gs>
                <a:gs pos="100000">
                  <a:srgbClr val="1A628E"/>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76" name="Oval 27"/>
            <p:cNvSpPr>
              <a:spLocks noChangeArrowheads="1"/>
            </p:cNvSpPr>
            <p:nvPr/>
          </p:nvSpPr>
          <p:spPr bwMode="auto">
            <a:xfrm>
              <a:off x="3651" y="3051"/>
              <a:ext cx="226" cy="226"/>
            </a:xfrm>
            <a:prstGeom prst="ellipse">
              <a:avLst/>
            </a:prstGeom>
            <a:gradFill rotWithShape="1">
              <a:gsLst>
                <a:gs pos="0">
                  <a:srgbClr val="2FB0FF"/>
                </a:gs>
                <a:gs pos="100000">
                  <a:srgbClr val="1A628E"/>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77" name="Oval 28"/>
            <p:cNvSpPr>
              <a:spLocks noChangeArrowheads="1"/>
            </p:cNvSpPr>
            <p:nvPr/>
          </p:nvSpPr>
          <p:spPr bwMode="auto">
            <a:xfrm>
              <a:off x="3651" y="2824"/>
              <a:ext cx="226" cy="227"/>
            </a:xfrm>
            <a:prstGeom prst="ellipse">
              <a:avLst/>
            </a:prstGeom>
            <a:gradFill rotWithShape="1">
              <a:gsLst>
                <a:gs pos="0">
                  <a:srgbClr val="FFCCFF"/>
                </a:gs>
                <a:gs pos="100000">
                  <a:srgbClr val="C29BC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78" name="Oval 29"/>
            <p:cNvSpPr>
              <a:spLocks noChangeArrowheads="1"/>
            </p:cNvSpPr>
            <p:nvPr/>
          </p:nvSpPr>
          <p:spPr bwMode="auto">
            <a:xfrm>
              <a:off x="4286" y="2824"/>
              <a:ext cx="227" cy="227"/>
            </a:xfrm>
            <a:prstGeom prst="ellipse">
              <a:avLst/>
            </a:prstGeom>
            <a:gradFill rotWithShape="1">
              <a:gsLst>
                <a:gs pos="0">
                  <a:srgbClr val="2FB0FF"/>
                </a:gs>
                <a:gs pos="100000">
                  <a:srgbClr val="1A638F"/>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79" name="Oval 30"/>
            <p:cNvSpPr>
              <a:spLocks noChangeArrowheads="1"/>
            </p:cNvSpPr>
            <p:nvPr/>
          </p:nvSpPr>
          <p:spPr bwMode="auto">
            <a:xfrm>
              <a:off x="4286" y="3051"/>
              <a:ext cx="227" cy="226"/>
            </a:xfrm>
            <a:prstGeom prst="ellipse">
              <a:avLst/>
            </a:prstGeom>
            <a:gradFill rotWithShape="1">
              <a:gsLst>
                <a:gs pos="0">
                  <a:srgbClr val="2FB0FF"/>
                </a:gs>
                <a:gs pos="100000">
                  <a:srgbClr val="1A638F"/>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80" name="Oval 31"/>
            <p:cNvSpPr>
              <a:spLocks noChangeArrowheads="1"/>
            </p:cNvSpPr>
            <p:nvPr/>
          </p:nvSpPr>
          <p:spPr bwMode="auto">
            <a:xfrm>
              <a:off x="4513" y="3051"/>
              <a:ext cx="226" cy="226"/>
            </a:xfrm>
            <a:prstGeom prst="ellipse">
              <a:avLst/>
            </a:prstGeom>
            <a:gradFill rotWithShape="1">
              <a:gsLst>
                <a:gs pos="0">
                  <a:srgbClr val="2FB0FF"/>
                </a:gs>
                <a:gs pos="100000">
                  <a:srgbClr val="1A638F"/>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3281" name="Oval 32"/>
            <p:cNvSpPr>
              <a:spLocks noChangeArrowheads="1"/>
            </p:cNvSpPr>
            <p:nvPr/>
          </p:nvSpPr>
          <p:spPr bwMode="auto">
            <a:xfrm>
              <a:off x="4513" y="2824"/>
              <a:ext cx="226" cy="227"/>
            </a:xfrm>
            <a:prstGeom prst="ellipse">
              <a:avLst/>
            </a:prstGeom>
            <a:gradFill rotWithShape="1">
              <a:gsLst>
                <a:gs pos="0">
                  <a:srgbClr val="2FB0FF"/>
                </a:gs>
                <a:gs pos="100000">
                  <a:srgbClr val="1A638F"/>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737313" name="Text Box 33"/>
            <p:cNvSpPr txBox="1">
              <a:spLocks noChangeArrowheads="1"/>
            </p:cNvSpPr>
            <p:nvPr/>
          </p:nvSpPr>
          <p:spPr bwMode="auto">
            <a:xfrm>
              <a:off x="912" y="3285"/>
              <a:ext cx="36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defRPr/>
              </a:pPr>
              <a:r>
                <a:rPr kumimoji="1" lang="en-US" altLang="zh-CN" sz="2800">
                  <a:effectLst>
                    <a:outerShdw blurRad="38100" dist="38100" dir="2700000" algn="tl">
                      <a:srgbClr val="C0C0C0"/>
                    </a:outerShdw>
                  </a:effectLst>
                  <a:latin typeface="Times New Roman" pitchFamily="18" charset="0"/>
                </a:rPr>
                <a:t>H</a:t>
              </a:r>
              <a:r>
                <a:rPr kumimoji="1" lang="en-US" altLang="zh-CN" sz="2800" baseline="-25000">
                  <a:effectLst>
                    <a:outerShdw blurRad="38100" dist="38100" dir="2700000" algn="tl">
                      <a:srgbClr val="C0C0C0"/>
                    </a:outerShdw>
                  </a:effectLst>
                  <a:latin typeface="Times New Roman" pitchFamily="18" charset="0"/>
                </a:rPr>
                <a:t>4</a:t>
              </a:r>
            </a:p>
          </p:txBody>
        </p:sp>
        <p:sp>
          <p:nvSpPr>
            <p:cNvPr id="737314" name="Text Box 34"/>
            <p:cNvSpPr txBox="1">
              <a:spLocks noChangeArrowheads="1"/>
            </p:cNvSpPr>
            <p:nvPr/>
          </p:nvSpPr>
          <p:spPr bwMode="auto">
            <a:xfrm>
              <a:off x="1632" y="3291"/>
              <a:ext cx="57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defRPr/>
              </a:pPr>
              <a:r>
                <a:rPr kumimoji="1" lang="en-US" altLang="zh-CN" sz="2800">
                  <a:effectLst>
                    <a:outerShdw blurRad="38100" dist="38100" dir="2700000" algn="tl">
                      <a:srgbClr val="C0C0C0"/>
                    </a:outerShdw>
                  </a:effectLst>
                  <a:latin typeface="Times New Roman" pitchFamily="18" charset="0"/>
                </a:rPr>
                <a:t>H</a:t>
              </a:r>
              <a:r>
                <a:rPr kumimoji="1" lang="en-US" altLang="zh-CN" sz="2800" baseline="-25000">
                  <a:effectLst>
                    <a:outerShdw blurRad="38100" dist="38100" dir="2700000" algn="tl">
                      <a:srgbClr val="C0C0C0"/>
                    </a:outerShdw>
                  </a:effectLst>
                  <a:latin typeface="Times New Roman" pitchFamily="18" charset="0"/>
                </a:rPr>
                <a:t>3</a:t>
              </a:r>
              <a:r>
                <a:rPr kumimoji="1" lang="en-US" altLang="zh-CN" sz="2800">
                  <a:effectLst>
                    <a:outerShdw blurRad="38100" dist="38100" dir="2700000" algn="tl">
                      <a:srgbClr val="C0C0C0"/>
                    </a:outerShdw>
                  </a:effectLst>
                  <a:latin typeface="Times New Roman" pitchFamily="18" charset="0"/>
                </a:rPr>
                <a:t>M</a:t>
              </a:r>
            </a:p>
          </p:txBody>
        </p:sp>
        <p:sp>
          <p:nvSpPr>
            <p:cNvPr id="737315" name="Text Box 35"/>
            <p:cNvSpPr txBox="1">
              <a:spLocks noChangeArrowheads="1"/>
            </p:cNvSpPr>
            <p:nvPr/>
          </p:nvSpPr>
          <p:spPr bwMode="auto">
            <a:xfrm>
              <a:off x="2499" y="3294"/>
              <a:ext cx="65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defRPr/>
              </a:pPr>
              <a:r>
                <a:rPr kumimoji="1" lang="en-US" altLang="zh-CN" sz="2800">
                  <a:effectLst>
                    <a:outerShdw blurRad="38100" dist="38100" dir="2700000" algn="tl">
                      <a:srgbClr val="C0C0C0"/>
                    </a:outerShdw>
                  </a:effectLst>
                  <a:latin typeface="Times New Roman" pitchFamily="18" charset="0"/>
                </a:rPr>
                <a:t>H</a:t>
              </a:r>
              <a:r>
                <a:rPr kumimoji="1" lang="en-US" altLang="zh-CN" sz="2800" baseline="-25000">
                  <a:effectLst>
                    <a:outerShdw blurRad="38100" dist="38100" dir="2700000" algn="tl">
                      <a:srgbClr val="C0C0C0"/>
                    </a:outerShdw>
                  </a:effectLst>
                  <a:latin typeface="Times New Roman" pitchFamily="18" charset="0"/>
                </a:rPr>
                <a:t>2</a:t>
              </a:r>
              <a:r>
                <a:rPr kumimoji="1" lang="en-US" altLang="zh-CN" sz="2800">
                  <a:effectLst>
                    <a:outerShdw blurRad="38100" dist="38100" dir="2700000" algn="tl">
                      <a:srgbClr val="C0C0C0"/>
                    </a:outerShdw>
                  </a:effectLst>
                  <a:latin typeface="Times New Roman" pitchFamily="18" charset="0"/>
                </a:rPr>
                <a:t>M</a:t>
              </a:r>
              <a:r>
                <a:rPr kumimoji="1" lang="en-US" altLang="zh-CN" sz="2800" baseline="-25000">
                  <a:effectLst>
                    <a:outerShdw blurRad="38100" dist="38100" dir="2700000" algn="tl">
                      <a:srgbClr val="C0C0C0"/>
                    </a:outerShdw>
                  </a:effectLst>
                  <a:latin typeface="Times New Roman" pitchFamily="18" charset="0"/>
                </a:rPr>
                <a:t>2</a:t>
              </a:r>
            </a:p>
          </p:txBody>
        </p:sp>
        <p:sp>
          <p:nvSpPr>
            <p:cNvPr id="737316" name="Text Box 36"/>
            <p:cNvSpPr txBox="1">
              <a:spLocks noChangeArrowheads="1"/>
            </p:cNvSpPr>
            <p:nvPr/>
          </p:nvSpPr>
          <p:spPr bwMode="auto">
            <a:xfrm>
              <a:off x="3392" y="3294"/>
              <a:ext cx="57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defRPr/>
              </a:pPr>
              <a:r>
                <a:rPr kumimoji="1" lang="en-US" altLang="zh-CN" sz="2800">
                  <a:effectLst>
                    <a:outerShdw blurRad="38100" dist="38100" dir="2700000" algn="tl">
                      <a:srgbClr val="C0C0C0"/>
                    </a:outerShdw>
                  </a:effectLst>
                  <a:latin typeface="Times New Roman" pitchFamily="18" charset="0"/>
                </a:rPr>
                <a:t>HM</a:t>
              </a:r>
              <a:r>
                <a:rPr kumimoji="1" lang="en-US" altLang="zh-CN" sz="2800" baseline="-25000">
                  <a:effectLst>
                    <a:outerShdw blurRad="38100" dist="38100" dir="2700000" algn="tl">
                      <a:srgbClr val="C0C0C0"/>
                    </a:outerShdw>
                  </a:effectLst>
                  <a:latin typeface="Times New Roman" pitchFamily="18" charset="0"/>
                </a:rPr>
                <a:t>3</a:t>
              </a:r>
            </a:p>
          </p:txBody>
        </p:sp>
        <p:sp>
          <p:nvSpPr>
            <p:cNvPr id="737317" name="Text Box 37"/>
            <p:cNvSpPr txBox="1">
              <a:spLocks noChangeArrowheads="1"/>
            </p:cNvSpPr>
            <p:nvPr/>
          </p:nvSpPr>
          <p:spPr bwMode="auto">
            <a:xfrm>
              <a:off x="4337" y="3294"/>
              <a:ext cx="40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defRPr/>
              </a:pPr>
              <a:r>
                <a:rPr kumimoji="1" lang="en-US" altLang="zh-CN" sz="2800">
                  <a:effectLst>
                    <a:outerShdw blurRad="38100" dist="38100" dir="2700000" algn="tl">
                      <a:srgbClr val="C0C0C0"/>
                    </a:outerShdw>
                  </a:effectLst>
                  <a:latin typeface="Times New Roman" pitchFamily="18" charset="0"/>
                </a:rPr>
                <a:t>M</a:t>
              </a:r>
              <a:r>
                <a:rPr kumimoji="1" lang="en-US" altLang="zh-CN" sz="2800" baseline="-25000">
                  <a:effectLst>
                    <a:outerShdw blurRad="38100" dist="38100" dir="2700000" algn="tl">
                      <a:srgbClr val="C0C0C0"/>
                    </a:outerShdw>
                  </a:effectLst>
                  <a:latin typeface="Times New Roman" pitchFamily="18" charset="0"/>
                </a:rPr>
                <a:t>4</a:t>
              </a:r>
            </a:p>
          </p:txBody>
        </p:sp>
      </p:grpSp>
      <p:sp>
        <p:nvSpPr>
          <p:cNvPr id="737318" name="Rectangle 38"/>
          <p:cNvSpPr>
            <a:spLocks noChangeArrowheads="1"/>
          </p:cNvSpPr>
          <p:nvPr/>
        </p:nvSpPr>
        <p:spPr bwMode="auto">
          <a:xfrm>
            <a:off x="2711450" y="2459814"/>
            <a:ext cx="831910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lang="en-US" altLang="zh-CN" sz="2800" dirty="0">
                <a:effectLst>
                  <a:outerShdw blurRad="38100" dist="38100" dir="2700000" algn="tl">
                    <a:srgbClr val="C0C0C0"/>
                  </a:outerShdw>
                </a:effectLst>
                <a:latin typeface="Times New Roman" pitchFamily="18" charset="0"/>
              </a:rPr>
              <a:t>      </a:t>
            </a:r>
            <a:r>
              <a:rPr lang="zh-CN" altLang="en-US" sz="2800" dirty="0">
                <a:effectLst>
                  <a:outerShdw blurRad="38100" dist="38100" dir="2700000" algn="tl">
                    <a:srgbClr val="C0C0C0"/>
                  </a:outerShdw>
                </a:effectLst>
                <a:latin typeface="Times New Roman" pitchFamily="18" charset="0"/>
              </a:rPr>
              <a:t>心肌型</a:t>
            </a:r>
            <a:r>
              <a:rPr lang="en-US" altLang="zh-CN" sz="2800" dirty="0">
                <a:effectLst>
                  <a:outerShdw blurRad="38100" dist="38100" dir="2700000" algn="tl">
                    <a:srgbClr val="C0C0C0"/>
                  </a:outerShdw>
                </a:effectLst>
                <a:latin typeface="Times New Roman" pitchFamily="18" charset="0"/>
              </a:rPr>
              <a:t>(H</a:t>
            </a:r>
            <a:r>
              <a:rPr lang="zh-CN" altLang="en-US" sz="2800" dirty="0">
                <a:effectLst>
                  <a:outerShdw blurRad="38100" dist="38100" dir="2700000" algn="tl">
                    <a:srgbClr val="C0C0C0"/>
                  </a:outerShdw>
                </a:effectLst>
                <a:latin typeface="Times New Roman" pitchFamily="18" charset="0"/>
              </a:rPr>
              <a:t>型</a:t>
            </a:r>
            <a:r>
              <a:rPr lang="en-US" altLang="zh-CN" sz="2800" dirty="0">
                <a:effectLst>
                  <a:outerShdw blurRad="38100" dist="38100" dir="2700000" algn="tl">
                    <a:srgbClr val="C0C0C0"/>
                  </a:outerShdw>
                </a:effectLst>
                <a:latin typeface="Times New Roman" pitchFamily="18" charset="0"/>
              </a:rPr>
              <a:t>)</a:t>
            </a:r>
            <a:r>
              <a:rPr lang="zh-CN" altLang="en-US" sz="2800" dirty="0">
                <a:effectLst>
                  <a:outerShdw blurRad="38100" dist="38100" dir="2700000" algn="tl">
                    <a:srgbClr val="C0C0C0"/>
                  </a:outerShdw>
                </a:effectLst>
                <a:latin typeface="Times New Roman" pitchFamily="18" charset="0"/>
              </a:rPr>
              <a:t>亚基；     骨骼肌型</a:t>
            </a:r>
            <a:r>
              <a:rPr lang="en-US" altLang="zh-CN" sz="2800" dirty="0">
                <a:effectLst>
                  <a:outerShdw blurRad="38100" dist="38100" dir="2700000" algn="tl">
                    <a:srgbClr val="C0C0C0"/>
                  </a:outerShdw>
                </a:effectLst>
                <a:latin typeface="Times New Roman" pitchFamily="18" charset="0"/>
              </a:rPr>
              <a:t>(M</a:t>
            </a:r>
            <a:r>
              <a:rPr lang="zh-CN" altLang="en-US" sz="2800" dirty="0">
                <a:effectLst>
                  <a:outerShdw blurRad="38100" dist="38100" dir="2700000" algn="tl">
                    <a:srgbClr val="C0C0C0"/>
                  </a:outerShdw>
                </a:effectLst>
                <a:latin typeface="Times New Roman" pitchFamily="18" charset="0"/>
              </a:rPr>
              <a:t>型</a:t>
            </a:r>
            <a:r>
              <a:rPr lang="en-US" altLang="zh-CN" sz="2800" dirty="0">
                <a:effectLst>
                  <a:outerShdw blurRad="38100" dist="38100" dir="2700000" algn="tl">
                    <a:srgbClr val="C0C0C0"/>
                  </a:outerShdw>
                </a:effectLst>
                <a:latin typeface="Times New Roman" pitchFamily="18" charset="0"/>
              </a:rPr>
              <a:t>)</a:t>
            </a:r>
            <a:r>
              <a:rPr lang="zh-CN" altLang="en-US" sz="2800" dirty="0">
                <a:effectLst>
                  <a:outerShdw blurRad="38100" dist="38100" dir="2700000" algn="tl">
                    <a:srgbClr val="C0C0C0"/>
                  </a:outerShdw>
                </a:effectLst>
                <a:latin typeface="Times New Roman" pitchFamily="18" charset="0"/>
              </a:rPr>
              <a:t>亚基</a:t>
            </a:r>
            <a:endParaRPr lang="en-US" altLang="zh-CN" sz="2800" dirty="0">
              <a:effectLst>
                <a:outerShdw blurRad="38100" dist="38100" dir="2700000" algn="tl">
                  <a:srgbClr val="C0C0C0"/>
                </a:outerShdw>
              </a:effectLst>
              <a:latin typeface="Times New Roman" pitchFamily="18" charset="0"/>
            </a:endParaRPr>
          </a:p>
        </p:txBody>
      </p:sp>
      <p:sp>
        <p:nvSpPr>
          <p:cNvPr id="39" name="Rectangle 4"/>
          <p:cNvSpPr>
            <a:spLocks noChangeArrowheads="1"/>
          </p:cNvSpPr>
          <p:nvPr/>
        </p:nvSpPr>
        <p:spPr bwMode="auto">
          <a:xfrm>
            <a:off x="1082716" y="548134"/>
            <a:ext cx="198002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四、同工酶</a:t>
            </a:r>
            <a:endParaRPr lang="zh-CN" altLang="en-US" sz="2000" dirty="0">
              <a:effectLst>
                <a:outerShdw blurRad="38100" dist="38100" dir="2700000" algn="tl">
                  <a:srgbClr val="C0C0C0"/>
                </a:outerShdw>
              </a:effectLst>
              <a:latin typeface="Times New Roman" pitchFamily="18" charset="0"/>
            </a:endParaRPr>
          </a:p>
        </p:txBody>
      </p:sp>
      <p:sp>
        <p:nvSpPr>
          <p:cNvPr id="2" name="矩形 1"/>
          <p:cNvSpPr/>
          <p:nvPr/>
        </p:nvSpPr>
        <p:spPr>
          <a:xfrm>
            <a:off x="4029726" y="5261722"/>
            <a:ext cx="4408579" cy="461665"/>
          </a:xfrm>
          <a:prstGeom prst="rect">
            <a:avLst/>
          </a:prstGeom>
        </p:spPr>
        <p:txBody>
          <a:bodyPr wrap="none">
            <a:spAutoFit/>
          </a:bodyPr>
          <a:lstStyle/>
          <a:p>
            <a:r>
              <a:rPr lang="zh-CN" altLang="en-US" sz="2400" dirty="0">
                <a:effectLst>
                  <a:outerShdw blurRad="38100" dist="38100" dir="2700000" algn="tl">
                    <a:srgbClr val="C0C0C0"/>
                  </a:outerShdw>
                </a:effectLst>
                <a:latin typeface="Times New Roman" pitchFamily="18" charset="0"/>
              </a:rPr>
              <a:t>乳酸脱氢酶（</a:t>
            </a:r>
            <a:r>
              <a:rPr lang="en-US" altLang="zh-CN" sz="2400" dirty="0">
                <a:effectLst>
                  <a:outerShdw blurRad="38100" dist="38100" dir="2700000" algn="tl">
                    <a:srgbClr val="C0C0C0"/>
                  </a:outerShdw>
                </a:effectLst>
                <a:latin typeface="Times New Roman" pitchFamily="18" charset="0"/>
              </a:rPr>
              <a:t>LDH）</a:t>
            </a:r>
            <a:r>
              <a:rPr lang="zh-CN" altLang="en-US" sz="2400" dirty="0">
                <a:effectLst>
                  <a:outerShdw blurRad="38100" dist="38100" dir="2700000" algn="tl">
                    <a:srgbClr val="C0C0C0"/>
                  </a:outerShdw>
                </a:effectLst>
                <a:latin typeface="Times New Roman" pitchFamily="18" charset="0"/>
              </a:rPr>
              <a:t>5种同工酶</a:t>
            </a:r>
            <a:endParaRPr lang="zh-CN" altLang="en-US" sz="2400" dirty="0"/>
          </a:p>
        </p:txBody>
      </p:sp>
      <p:cxnSp>
        <p:nvCxnSpPr>
          <p:cNvPr id="40" name="直接连接符 39"/>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1" name="Oval 21"/>
          <p:cNvSpPr>
            <a:spLocks noChangeArrowheads="1"/>
          </p:cNvSpPr>
          <p:nvPr/>
        </p:nvSpPr>
        <p:spPr bwMode="auto">
          <a:xfrm>
            <a:off x="6307392" y="2568933"/>
            <a:ext cx="360362" cy="360363"/>
          </a:xfrm>
          <a:prstGeom prst="ellipse">
            <a:avLst/>
          </a:prstGeom>
          <a:gradFill rotWithShape="1">
            <a:gsLst>
              <a:gs pos="0">
                <a:srgbClr val="2FB0FF"/>
              </a:gs>
              <a:gs pos="100000">
                <a:srgbClr val="1A638F"/>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42" name="Oval 13"/>
          <p:cNvSpPr>
            <a:spLocks noChangeArrowheads="1"/>
          </p:cNvSpPr>
          <p:nvPr/>
        </p:nvSpPr>
        <p:spPr bwMode="auto">
          <a:xfrm>
            <a:off x="2895601" y="2569769"/>
            <a:ext cx="360362" cy="360363"/>
          </a:xfrm>
          <a:prstGeom prst="ellipse">
            <a:avLst/>
          </a:prstGeom>
          <a:gradFill rotWithShape="1">
            <a:gsLst>
              <a:gs pos="0">
                <a:srgbClr val="FFCCFF"/>
              </a:gs>
              <a:gs pos="100000">
                <a:srgbClr val="C29BC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Tree>
    <p:extLst>
      <p:ext uri="{BB962C8B-B14F-4D97-AF65-F5344CB8AC3E}">
        <p14:creationId xmlns:p14="http://schemas.microsoft.com/office/powerpoint/2010/main" val="2936778209"/>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354" name="Rectangle 2"/>
          <p:cNvSpPr>
            <a:spLocks noGrp="1" noChangeArrowheads="1"/>
          </p:cNvSpPr>
          <p:nvPr>
            <p:ph type="title"/>
          </p:nvPr>
        </p:nvSpPr>
        <p:spPr>
          <a:xfrm>
            <a:off x="2761945" y="836613"/>
            <a:ext cx="6705905" cy="480131"/>
          </a:xfr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wrap="square" anchor="t">
            <a:spAutoFit/>
          </a:bodyPr>
          <a:lstStyle/>
          <a:p>
            <a:pPr algn="ctr">
              <a:defRPr/>
            </a:pPr>
            <a:r>
              <a:rPr lang="zh-CN" altLang="en-US" sz="2800" dirty="0">
                <a:effectLst>
                  <a:outerShdw blurRad="38100" dist="38100" dir="2700000" algn="tl">
                    <a:srgbClr val="C0C0C0"/>
                  </a:outerShdw>
                </a:effectLst>
                <a:latin typeface="Times New Roman" pitchFamily="18" charset="0"/>
              </a:rPr>
              <a:t>人体各组织器官中</a:t>
            </a:r>
            <a:r>
              <a:rPr lang="en-US" altLang="zh-CN" sz="2800" dirty="0">
                <a:effectLst>
                  <a:outerShdw blurRad="38100" dist="38100" dir="2700000" algn="tl">
                    <a:srgbClr val="C0C0C0"/>
                  </a:outerShdw>
                </a:effectLst>
                <a:latin typeface="Times New Roman" pitchFamily="18" charset="0"/>
              </a:rPr>
              <a:t>LDH</a:t>
            </a:r>
            <a:r>
              <a:rPr lang="zh-CN" altLang="en-US" sz="2800" dirty="0">
                <a:effectLst>
                  <a:outerShdw blurRad="38100" dist="38100" dir="2700000" algn="tl">
                    <a:srgbClr val="C0C0C0"/>
                  </a:outerShdw>
                </a:effectLst>
                <a:latin typeface="Times New Roman" pitchFamily="18" charset="0"/>
              </a:rPr>
              <a:t>同工酶谱（活性</a:t>
            </a:r>
            <a:r>
              <a:rPr lang="en-US" altLang="zh-CN" sz="2800" dirty="0">
                <a:effectLst>
                  <a:outerShdw blurRad="38100" dist="38100" dir="2700000" algn="tl">
                    <a:srgbClr val="C0C0C0"/>
                  </a:outerShdw>
                </a:effectLst>
                <a:latin typeface="Times New Roman" pitchFamily="18" charset="0"/>
              </a:rPr>
              <a:t>%</a:t>
            </a:r>
            <a:r>
              <a:rPr lang="zh-CN" altLang="en-US" sz="2800" dirty="0">
                <a:effectLst>
                  <a:outerShdw blurRad="38100" dist="38100" dir="2700000" algn="tl">
                    <a:srgbClr val="C0C0C0"/>
                  </a:outerShdw>
                </a:effectLst>
                <a:latin typeface="Times New Roman" pitchFamily="18" charset="0"/>
              </a:rPr>
              <a:t>）</a:t>
            </a:r>
          </a:p>
        </p:txBody>
      </p:sp>
      <p:graphicFrame>
        <p:nvGraphicFramePr>
          <p:cNvPr id="3" name="表格 2"/>
          <p:cNvGraphicFramePr>
            <a:graphicFrameLocks noGrp="1"/>
          </p:cNvGraphicFramePr>
          <p:nvPr>
            <p:extLst>
              <p:ext uri="{D42A27DB-BD31-4B8C-83A1-F6EECF244321}">
                <p14:modId xmlns:p14="http://schemas.microsoft.com/office/powerpoint/2010/main" val="2215941977"/>
              </p:ext>
            </p:extLst>
          </p:nvPr>
        </p:nvGraphicFramePr>
        <p:xfrm>
          <a:off x="1943100" y="1570058"/>
          <a:ext cx="8321677" cy="4005072"/>
        </p:xfrm>
        <a:graphic>
          <a:graphicData uri="http://schemas.openxmlformats.org/drawingml/2006/table">
            <a:tbl>
              <a:tblPr firstRow="1" bandRow="1">
                <a:tableStyleId>{5C22544A-7EE6-4342-B048-85BDC9FD1C3A}</a:tableStyleId>
              </a:tblPr>
              <a:tblGrid>
                <a:gridCol w="1548342">
                  <a:extLst>
                    <a:ext uri="{9D8B030D-6E8A-4147-A177-3AD203B41FA5}">
                      <a16:colId xmlns:a16="http://schemas.microsoft.com/office/drawing/2014/main" val="20000"/>
                    </a:ext>
                  </a:extLst>
                </a:gridCol>
                <a:gridCol w="1354667">
                  <a:extLst>
                    <a:ext uri="{9D8B030D-6E8A-4147-A177-3AD203B41FA5}">
                      <a16:colId xmlns:a16="http://schemas.microsoft.com/office/drawing/2014/main" val="20001"/>
                    </a:ext>
                  </a:extLst>
                </a:gridCol>
                <a:gridCol w="1354667">
                  <a:extLst>
                    <a:ext uri="{9D8B030D-6E8A-4147-A177-3AD203B41FA5}">
                      <a16:colId xmlns:a16="http://schemas.microsoft.com/office/drawing/2014/main" val="20002"/>
                    </a:ext>
                  </a:extLst>
                </a:gridCol>
                <a:gridCol w="1354667">
                  <a:extLst>
                    <a:ext uri="{9D8B030D-6E8A-4147-A177-3AD203B41FA5}">
                      <a16:colId xmlns:a16="http://schemas.microsoft.com/office/drawing/2014/main" val="20003"/>
                    </a:ext>
                  </a:extLst>
                </a:gridCol>
                <a:gridCol w="1354667">
                  <a:extLst>
                    <a:ext uri="{9D8B030D-6E8A-4147-A177-3AD203B41FA5}">
                      <a16:colId xmlns:a16="http://schemas.microsoft.com/office/drawing/2014/main" val="20004"/>
                    </a:ext>
                  </a:extLst>
                </a:gridCol>
                <a:gridCol w="1354667">
                  <a:extLst>
                    <a:ext uri="{9D8B030D-6E8A-4147-A177-3AD203B41FA5}">
                      <a16:colId xmlns:a16="http://schemas.microsoft.com/office/drawing/2014/main" val="20005"/>
                    </a:ext>
                  </a:extLst>
                </a:gridCol>
              </a:tblGrid>
              <a:tr h="370840">
                <a:tc rowSpan="2">
                  <a:txBody>
                    <a:bodyPr/>
                    <a:lstStyle/>
                    <a:p>
                      <a:pPr marL="0" marR="0" lvl="0" indent="0" algn="ctr" defTabSz="914400" rtl="0" eaLnBrk="1" fontAlgn="base" latinLnBrk="0" hangingPunct="1">
                        <a:lnSpc>
                          <a:spcPct val="100000"/>
                        </a:lnSpc>
                        <a:spcBef>
                          <a:spcPct val="20000"/>
                        </a:spcBef>
                        <a:spcAft>
                          <a:spcPct val="0"/>
                        </a:spcAft>
                        <a:buClr>
                          <a:srgbClr val="E9E5DC"/>
                        </a:buClr>
                        <a:buSzPct val="75000"/>
                        <a:buFont typeface="Wingdings" pitchFamily="2" charset="2"/>
                        <a:buNone/>
                        <a:tabLst/>
                        <a:defRPr/>
                      </a:pPr>
                      <a:r>
                        <a:rPr kumimoji="0" lang="zh-CN" altLang="en-US" sz="2400" b="0" i="0" u="none" strike="noStrike" kern="1200" cap="none" spc="0" normalizeH="0" baseline="0" noProof="0" dirty="0">
                          <a:ln>
                            <a:noFill/>
                          </a:ln>
                          <a:solidFill>
                            <a:schemeClr val="bg1"/>
                          </a:solidFill>
                          <a:effectLst>
                            <a:outerShdw blurRad="38100" dist="38100" dir="2700000" algn="tl">
                              <a:srgbClr val="C0C0C0"/>
                            </a:outerShdw>
                          </a:effectLst>
                          <a:uLnTx/>
                          <a:uFillTx/>
                          <a:latin typeface="Times New Roman" pitchFamily="18" charset="0"/>
                          <a:ea typeface="+mn-ea"/>
                          <a:cs typeface="+mn-cs"/>
                        </a:rPr>
                        <a:t>组织器官</a:t>
                      </a:r>
                    </a:p>
                  </a:txBody>
                  <a:tcPr anchor="ctr"/>
                </a:tc>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mn-ea"/>
                        </a:rPr>
                        <a:t>同工酶活性</a:t>
                      </a:r>
                      <a:r>
                        <a:rPr kumimoji="0" lang="en-US" altLang="zh-CN"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mn-ea"/>
                        </a:rPr>
                        <a:t>%</a:t>
                      </a:r>
                      <a:endParaRPr lang="zh-CN" altLang="en-US" sz="2400" dirty="0"/>
                    </a:p>
                  </a:txBody>
                  <a:tcPr/>
                </a:tc>
                <a:tc hMerge="1">
                  <a:txBody>
                    <a:bodyPr/>
                    <a:lstStyle/>
                    <a:p>
                      <a:endParaRPr lang="zh-CN" altLang="en-US" dirty="0"/>
                    </a:p>
                  </a:txBody>
                  <a:tcPr/>
                </a:tc>
                <a:tc hMerge="1">
                  <a:txBody>
                    <a:bodyPr/>
                    <a:lstStyle/>
                    <a:p>
                      <a:endParaRPr lang="zh-CN" altLang="en-US" dirty="0"/>
                    </a:p>
                  </a:txBody>
                  <a:tcPr/>
                </a:tc>
                <a:tc hMerge="1">
                  <a:txBody>
                    <a:bodyPr/>
                    <a:lstStyle/>
                    <a:p>
                      <a:endParaRPr lang="zh-CN" altLang="en-US" dirty="0"/>
                    </a:p>
                  </a:txBody>
                  <a:tcPr/>
                </a:tc>
                <a:tc hMerge="1">
                  <a:txBody>
                    <a:bodyPr/>
                    <a:lstStyle/>
                    <a:p>
                      <a:endParaRPr lang="zh-CN" altLang="en-US" dirty="0"/>
                    </a:p>
                  </a:txBody>
                  <a:tcPr/>
                </a:tc>
                <a:extLst>
                  <a:ext uri="{0D108BD9-81ED-4DB2-BD59-A6C34878D82A}">
                    <a16:rowId xmlns:a16="http://schemas.microsoft.com/office/drawing/2014/main" val="10000"/>
                  </a:ext>
                </a:extLst>
              </a:tr>
              <a:tr h="370840">
                <a:tc vMerge="1">
                  <a:txBody>
                    <a:bodyPr/>
                    <a:lstStyle/>
                    <a:p>
                      <a:endParaRPr lang="zh-CN" altLang="en-US" dirty="0"/>
                    </a:p>
                  </a:txBody>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LDH </a:t>
                      </a:r>
                      <a:r>
                        <a:rPr kumimoji="1" lang="en-US" altLang="zh-CN"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1</a:t>
                      </a:r>
                      <a:endParaRPr kumimoji="1" lang="zh-CN" altLang="en-US"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LDH</a:t>
                      </a:r>
                      <a:r>
                        <a:rPr kumimoji="1" lang="en-US" altLang="zh-CN"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2</a:t>
                      </a:r>
                      <a:endParaRPr kumimoji="1" lang="zh-CN" altLang="en-US"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LDH</a:t>
                      </a:r>
                      <a:r>
                        <a:rPr kumimoji="1" lang="en-US" altLang="zh-CN"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3</a:t>
                      </a:r>
                      <a:endParaRPr kumimoji="1" lang="zh-CN" altLang="en-US"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LDH</a:t>
                      </a:r>
                      <a:r>
                        <a:rPr kumimoji="1" lang="en-US" altLang="zh-CN"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4</a:t>
                      </a:r>
                      <a:endParaRPr kumimoji="1" lang="zh-CN" altLang="en-US"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LDH</a:t>
                      </a:r>
                      <a:r>
                        <a:rPr kumimoji="1" lang="en-US" altLang="zh-CN"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5</a:t>
                      </a:r>
                      <a:endParaRPr kumimoji="1" lang="zh-CN" altLang="en-US"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anchor="ctr" horzOverflow="overflow"/>
                </a:tc>
                <a:extLst>
                  <a:ext uri="{0D108BD9-81ED-4DB2-BD59-A6C34878D82A}">
                    <a16:rowId xmlns:a16="http://schemas.microsoft.com/office/drawing/2014/main" val="10001"/>
                  </a:ext>
                </a:extLst>
              </a:tr>
              <a:tr h="370840">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心肌</a:t>
                      </a: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肾</a:t>
                      </a: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肝</a:t>
                      </a: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骨骼肌</a:t>
                      </a:r>
                      <a:endPar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肺</a:t>
                      </a: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红细胞</a:t>
                      </a:r>
                      <a:endPar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血清</a:t>
                      </a:r>
                    </a:p>
                  </a:txBody>
                  <a:tcP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73</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43</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2</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0</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14</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43</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27</a:t>
                      </a:r>
                    </a:p>
                  </a:txBody>
                  <a:tcP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24</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44</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4</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0</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34</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44</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34.7</a:t>
                      </a:r>
                    </a:p>
                  </a:txBody>
                  <a:tcP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3</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12</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11</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5</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35</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12</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20.9</a:t>
                      </a:r>
                    </a:p>
                  </a:txBody>
                  <a:tcP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0</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1</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27</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16</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5</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1</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11.7</a:t>
                      </a:r>
                    </a:p>
                  </a:txBody>
                  <a:tcP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0</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0</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rgbClr val="FF0000"/>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56</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rgbClr val="FF0000"/>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79</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12</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0</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5.7</a:t>
                      </a:r>
                    </a:p>
                  </a:txBody>
                  <a:tcPr horzOverflow="overflow"/>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4145255622"/>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7730" name="Rectangle 2"/>
          <p:cNvSpPr>
            <a:spLocks noGrp="1" noChangeArrowheads="1"/>
          </p:cNvSpPr>
          <p:nvPr>
            <p:ph type="title"/>
          </p:nvPr>
        </p:nvSpPr>
        <p:spPr>
          <a:xfrm>
            <a:off x="1076855" y="626215"/>
            <a:ext cx="3046412" cy="480131"/>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sz="2800" dirty="0">
                <a:solidFill>
                  <a:srgbClr val="C00000"/>
                </a:solidFill>
                <a:effectLst>
                  <a:outerShdw blurRad="38100" dist="38100" dir="2700000" algn="tl">
                    <a:srgbClr val="C0C0C0"/>
                  </a:outerShdw>
                </a:effectLst>
                <a:latin typeface="+mn-lt"/>
                <a:ea typeface="+mn-ea"/>
                <a:cs typeface="+mn-cs"/>
              </a:rPr>
              <a:t>学习目标</a:t>
            </a:r>
          </a:p>
        </p:txBody>
      </p:sp>
      <p:sp>
        <p:nvSpPr>
          <p:cNvPr id="457731" name="Rectangle 3"/>
          <p:cNvSpPr>
            <a:spLocks noGrp="1" noChangeArrowheads="1"/>
          </p:cNvSpPr>
          <p:nvPr>
            <p:ph idx="1"/>
          </p:nvPr>
        </p:nvSpPr>
        <p:spPr>
          <a:xfrm>
            <a:off x="1061338" y="1281982"/>
            <a:ext cx="9865742" cy="4512424"/>
          </a:xfrm>
        </p:spPr>
        <p:txBody>
          <a:bodyPr vert="horz" lIns="91440" tIns="45720" rIns="91440" bIns="45720" rtlCol="0">
            <a:noAutofit/>
          </a:bodyPr>
          <a:lstStyle/>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掌握：酶、酶原、同工酶、酶的活性中心、必需基团的概念；酶促反应特点；酶的分子组成；影响酶促反应速度的因素。</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熟悉：酶的作用机制；变构调节与化学修饰调节；酶与疾病的关系。</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了解：酶的命名与分类。</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能够运用所学的知识解释疾病发生的原因、某些药物的作用机制。</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通过酶活性测定进行疾病的辅助诊断及预后判断。</a:t>
            </a:r>
          </a:p>
        </p:txBody>
      </p:sp>
      <p:cxnSp>
        <p:nvCxnSpPr>
          <p:cNvPr id="4" name="直接连接符 3"/>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3979886"/>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0" fill="hold">
                                          <p:stCondLst>
                                            <p:cond delay="0"/>
                                          </p:stCondLst>
                                        </p:cTn>
                                        <p:tgtEl>
                                          <p:spTgt spid="457731">
                                            <p:txEl>
                                              <p:pRg st="0" end="0"/>
                                            </p:txEl>
                                          </p:spTgt>
                                        </p:tgtEl>
                                        <p:attrNameLst>
                                          <p:attrName>style.visibility</p:attrName>
                                        </p:attrNameLst>
                                      </p:cBhvr>
                                      <p:to>
                                        <p:strVal val="visible"/>
                                      </p:to>
                                    </p:set>
                                    <p:animEffect transition="in" filter="fade">
                                      <p:cBhvr>
                                        <p:cTn id="7" dur="1000"/>
                                        <p:tgtEl>
                                          <p:spTgt spid="457731">
                                            <p:txEl>
                                              <p:pRg st="0" end="0"/>
                                            </p:txEl>
                                          </p:spTgt>
                                        </p:tgtEl>
                                      </p:cBhvr>
                                    </p:animEffect>
                                    <p:anim calcmode="lin" valueType="num">
                                      <p:cBhvr>
                                        <p:cTn id="8" dur="1000" fill="hold"/>
                                        <p:tgtEl>
                                          <p:spTgt spid="457731">
                                            <p:txEl>
                                              <p:pRg st="0" end="0"/>
                                            </p:txEl>
                                          </p:spTgt>
                                        </p:tgtEl>
                                        <p:attrNameLst>
                                          <p:attrName>ppt_x</p:attrName>
                                        </p:attrNameLst>
                                      </p:cBhvr>
                                      <p:tavLst>
                                        <p:tav tm="0">
                                          <p:val>
                                            <p:strVal val="#ppt_x"/>
                                          </p:val>
                                        </p:tav>
                                        <p:tav tm="100000">
                                          <p:val>
                                            <p:strVal val="#ppt_x"/>
                                          </p:val>
                                        </p:tav>
                                      </p:tavLst>
                                    </p:anim>
                                    <p:anim calcmode="lin" valueType="num">
                                      <p:cBhvr>
                                        <p:cTn id="9" dur="897" decel="100000" fill="hold"/>
                                        <p:tgtEl>
                                          <p:spTgt spid="457731">
                                            <p:txEl>
                                              <p:pRg st="0" end="0"/>
                                            </p:txEl>
                                          </p:spTgt>
                                        </p:tgtEl>
                                        <p:attrNameLst>
                                          <p:attrName>ppt_y</p:attrName>
                                        </p:attrNameLst>
                                      </p:cBhvr>
                                      <p:tavLst>
                                        <p:tav tm="0">
                                          <p:val>
                                            <p:strVal val="#ppt_y+1"/>
                                          </p:val>
                                        </p:tav>
                                        <p:tav tm="100000">
                                          <p:val>
                                            <p:strVal val="#ppt_y-.03"/>
                                          </p:val>
                                        </p:tav>
                                      </p:tavLst>
                                    </p:anim>
                                    <p:anim calcmode="lin" valueType="num">
                                      <p:cBhvr>
                                        <p:cTn id="10" dur="97" accel="100000" fill="hold">
                                          <p:stCondLst>
                                            <p:cond delay="897"/>
                                          </p:stCondLst>
                                        </p:cTn>
                                        <p:tgtEl>
                                          <p:spTgt spid="457731">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0" fill="hold">
                                          <p:stCondLst>
                                            <p:cond delay="0"/>
                                          </p:stCondLst>
                                        </p:cTn>
                                        <p:tgtEl>
                                          <p:spTgt spid="457731">
                                            <p:txEl>
                                              <p:pRg st="1" end="1"/>
                                            </p:txEl>
                                          </p:spTgt>
                                        </p:tgtEl>
                                        <p:attrNameLst>
                                          <p:attrName>style.visibility</p:attrName>
                                        </p:attrNameLst>
                                      </p:cBhvr>
                                      <p:to>
                                        <p:strVal val="visible"/>
                                      </p:to>
                                    </p:set>
                                    <p:animEffect transition="in" filter="fade">
                                      <p:cBhvr>
                                        <p:cTn id="15" dur="1000"/>
                                        <p:tgtEl>
                                          <p:spTgt spid="457731">
                                            <p:txEl>
                                              <p:pRg st="1" end="1"/>
                                            </p:txEl>
                                          </p:spTgt>
                                        </p:tgtEl>
                                      </p:cBhvr>
                                    </p:animEffect>
                                    <p:anim calcmode="lin" valueType="num">
                                      <p:cBhvr>
                                        <p:cTn id="16" dur="1000" fill="hold"/>
                                        <p:tgtEl>
                                          <p:spTgt spid="457731">
                                            <p:txEl>
                                              <p:pRg st="1" end="1"/>
                                            </p:txEl>
                                          </p:spTgt>
                                        </p:tgtEl>
                                        <p:attrNameLst>
                                          <p:attrName>ppt_x</p:attrName>
                                        </p:attrNameLst>
                                      </p:cBhvr>
                                      <p:tavLst>
                                        <p:tav tm="0">
                                          <p:val>
                                            <p:strVal val="#ppt_x"/>
                                          </p:val>
                                        </p:tav>
                                        <p:tav tm="100000">
                                          <p:val>
                                            <p:strVal val="#ppt_x"/>
                                          </p:val>
                                        </p:tav>
                                      </p:tavLst>
                                    </p:anim>
                                    <p:anim calcmode="lin" valueType="num">
                                      <p:cBhvr>
                                        <p:cTn id="17" dur="897" decel="100000" fill="hold"/>
                                        <p:tgtEl>
                                          <p:spTgt spid="457731">
                                            <p:txEl>
                                              <p:pRg st="1" end="1"/>
                                            </p:txEl>
                                          </p:spTgt>
                                        </p:tgtEl>
                                        <p:attrNameLst>
                                          <p:attrName>ppt_y</p:attrName>
                                        </p:attrNameLst>
                                      </p:cBhvr>
                                      <p:tavLst>
                                        <p:tav tm="0">
                                          <p:val>
                                            <p:strVal val="#ppt_y+1"/>
                                          </p:val>
                                        </p:tav>
                                        <p:tav tm="100000">
                                          <p:val>
                                            <p:strVal val="#ppt_y-.03"/>
                                          </p:val>
                                        </p:tav>
                                      </p:tavLst>
                                    </p:anim>
                                    <p:anim calcmode="lin" valueType="num">
                                      <p:cBhvr>
                                        <p:cTn id="18" dur="97" accel="100000" fill="hold">
                                          <p:stCondLst>
                                            <p:cond delay="897"/>
                                          </p:stCondLst>
                                        </p:cTn>
                                        <p:tgtEl>
                                          <p:spTgt spid="457731">
                                            <p:txEl>
                                              <p:pRg st="1" end="1"/>
                                            </p:txEl>
                                          </p:spTgt>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grpId="0" nodeType="clickEffect">
                                  <p:stCondLst>
                                    <p:cond delay="0"/>
                                  </p:stCondLst>
                                  <p:childTnLst>
                                    <p:set>
                                      <p:cBhvr>
                                        <p:cTn id="22" dur="0" fill="hold">
                                          <p:stCondLst>
                                            <p:cond delay="0"/>
                                          </p:stCondLst>
                                        </p:cTn>
                                        <p:tgtEl>
                                          <p:spTgt spid="457731">
                                            <p:txEl>
                                              <p:pRg st="2" end="2"/>
                                            </p:txEl>
                                          </p:spTgt>
                                        </p:tgtEl>
                                        <p:attrNameLst>
                                          <p:attrName>style.visibility</p:attrName>
                                        </p:attrNameLst>
                                      </p:cBhvr>
                                      <p:to>
                                        <p:strVal val="visible"/>
                                      </p:to>
                                    </p:set>
                                    <p:animEffect transition="in" filter="fade">
                                      <p:cBhvr>
                                        <p:cTn id="23" dur="1000"/>
                                        <p:tgtEl>
                                          <p:spTgt spid="457731">
                                            <p:txEl>
                                              <p:pRg st="2" end="2"/>
                                            </p:txEl>
                                          </p:spTgt>
                                        </p:tgtEl>
                                      </p:cBhvr>
                                    </p:animEffect>
                                    <p:anim calcmode="lin" valueType="num">
                                      <p:cBhvr>
                                        <p:cTn id="24" dur="1000" fill="hold"/>
                                        <p:tgtEl>
                                          <p:spTgt spid="457731">
                                            <p:txEl>
                                              <p:pRg st="2" end="2"/>
                                            </p:txEl>
                                          </p:spTgt>
                                        </p:tgtEl>
                                        <p:attrNameLst>
                                          <p:attrName>ppt_x</p:attrName>
                                        </p:attrNameLst>
                                      </p:cBhvr>
                                      <p:tavLst>
                                        <p:tav tm="0">
                                          <p:val>
                                            <p:strVal val="#ppt_x"/>
                                          </p:val>
                                        </p:tav>
                                        <p:tav tm="100000">
                                          <p:val>
                                            <p:strVal val="#ppt_x"/>
                                          </p:val>
                                        </p:tav>
                                      </p:tavLst>
                                    </p:anim>
                                    <p:anim calcmode="lin" valueType="num">
                                      <p:cBhvr>
                                        <p:cTn id="25" dur="897" decel="100000" fill="hold"/>
                                        <p:tgtEl>
                                          <p:spTgt spid="457731">
                                            <p:txEl>
                                              <p:pRg st="2" end="2"/>
                                            </p:txEl>
                                          </p:spTgt>
                                        </p:tgtEl>
                                        <p:attrNameLst>
                                          <p:attrName>ppt_y</p:attrName>
                                        </p:attrNameLst>
                                      </p:cBhvr>
                                      <p:tavLst>
                                        <p:tav tm="0">
                                          <p:val>
                                            <p:strVal val="#ppt_y+1"/>
                                          </p:val>
                                        </p:tav>
                                        <p:tav tm="100000">
                                          <p:val>
                                            <p:strVal val="#ppt_y-.03"/>
                                          </p:val>
                                        </p:tav>
                                      </p:tavLst>
                                    </p:anim>
                                    <p:anim calcmode="lin" valueType="num">
                                      <p:cBhvr>
                                        <p:cTn id="26" dur="97" accel="100000" fill="hold">
                                          <p:stCondLst>
                                            <p:cond delay="897"/>
                                          </p:stCondLst>
                                        </p:cTn>
                                        <p:tgtEl>
                                          <p:spTgt spid="457731">
                                            <p:txEl>
                                              <p:pRg st="2" end="2"/>
                                            </p:txEl>
                                          </p:spTgt>
                                        </p:tgtEl>
                                        <p:attrNameLst>
                                          <p:attrName>ppt_y</p:attrName>
                                        </p:attrNameLst>
                                      </p:cBhvr>
                                      <p:tavLst>
                                        <p:tav tm="0">
                                          <p:val>
                                            <p:strVal val="#ppt_y-.03"/>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37" presetClass="entr" presetSubtype="0" fill="hold" grpId="0" nodeType="clickEffect">
                                  <p:stCondLst>
                                    <p:cond delay="0"/>
                                  </p:stCondLst>
                                  <p:childTnLst>
                                    <p:set>
                                      <p:cBhvr>
                                        <p:cTn id="30" dur="0" fill="hold">
                                          <p:stCondLst>
                                            <p:cond delay="0"/>
                                          </p:stCondLst>
                                        </p:cTn>
                                        <p:tgtEl>
                                          <p:spTgt spid="457731">
                                            <p:txEl>
                                              <p:pRg st="3" end="3"/>
                                            </p:txEl>
                                          </p:spTgt>
                                        </p:tgtEl>
                                        <p:attrNameLst>
                                          <p:attrName>style.visibility</p:attrName>
                                        </p:attrNameLst>
                                      </p:cBhvr>
                                      <p:to>
                                        <p:strVal val="visible"/>
                                      </p:to>
                                    </p:set>
                                    <p:animEffect transition="in" filter="fade">
                                      <p:cBhvr>
                                        <p:cTn id="31" dur="1000"/>
                                        <p:tgtEl>
                                          <p:spTgt spid="457731">
                                            <p:txEl>
                                              <p:pRg st="3" end="3"/>
                                            </p:txEl>
                                          </p:spTgt>
                                        </p:tgtEl>
                                      </p:cBhvr>
                                    </p:animEffect>
                                    <p:anim calcmode="lin" valueType="num">
                                      <p:cBhvr>
                                        <p:cTn id="32" dur="1000" fill="hold"/>
                                        <p:tgtEl>
                                          <p:spTgt spid="457731">
                                            <p:txEl>
                                              <p:pRg st="3" end="3"/>
                                            </p:txEl>
                                          </p:spTgt>
                                        </p:tgtEl>
                                        <p:attrNameLst>
                                          <p:attrName>ppt_x</p:attrName>
                                        </p:attrNameLst>
                                      </p:cBhvr>
                                      <p:tavLst>
                                        <p:tav tm="0">
                                          <p:val>
                                            <p:strVal val="#ppt_x"/>
                                          </p:val>
                                        </p:tav>
                                        <p:tav tm="100000">
                                          <p:val>
                                            <p:strVal val="#ppt_x"/>
                                          </p:val>
                                        </p:tav>
                                      </p:tavLst>
                                    </p:anim>
                                    <p:anim calcmode="lin" valueType="num">
                                      <p:cBhvr>
                                        <p:cTn id="33" dur="897" decel="100000" fill="hold"/>
                                        <p:tgtEl>
                                          <p:spTgt spid="457731">
                                            <p:txEl>
                                              <p:pRg st="3" end="3"/>
                                            </p:txEl>
                                          </p:spTgt>
                                        </p:tgtEl>
                                        <p:attrNameLst>
                                          <p:attrName>ppt_y</p:attrName>
                                        </p:attrNameLst>
                                      </p:cBhvr>
                                      <p:tavLst>
                                        <p:tav tm="0">
                                          <p:val>
                                            <p:strVal val="#ppt_y+1"/>
                                          </p:val>
                                        </p:tav>
                                        <p:tav tm="100000">
                                          <p:val>
                                            <p:strVal val="#ppt_y-.03"/>
                                          </p:val>
                                        </p:tav>
                                      </p:tavLst>
                                    </p:anim>
                                    <p:anim calcmode="lin" valueType="num">
                                      <p:cBhvr>
                                        <p:cTn id="34" dur="97" accel="100000" fill="hold">
                                          <p:stCondLst>
                                            <p:cond delay="897"/>
                                          </p:stCondLst>
                                        </p:cTn>
                                        <p:tgtEl>
                                          <p:spTgt spid="457731">
                                            <p:txEl>
                                              <p:pRg st="3" end="3"/>
                                            </p:txEl>
                                          </p:spTgt>
                                        </p:tgtEl>
                                        <p:attrNameLst>
                                          <p:attrName>ppt_y</p:attrName>
                                        </p:attrNameLst>
                                      </p:cBhvr>
                                      <p:tavLst>
                                        <p:tav tm="0">
                                          <p:val>
                                            <p:strVal val="#ppt_y-.03"/>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7" presetClass="entr" presetSubtype="0" fill="hold" grpId="0" nodeType="clickEffect">
                                  <p:stCondLst>
                                    <p:cond delay="0"/>
                                  </p:stCondLst>
                                  <p:childTnLst>
                                    <p:set>
                                      <p:cBhvr>
                                        <p:cTn id="38" dur="0" fill="hold">
                                          <p:stCondLst>
                                            <p:cond delay="0"/>
                                          </p:stCondLst>
                                        </p:cTn>
                                        <p:tgtEl>
                                          <p:spTgt spid="457731">
                                            <p:txEl>
                                              <p:pRg st="4" end="4"/>
                                            </p:txEl>
                                          </p:spTgt>
                                        </p:tgtEl>
                                        <p:attrNameLst>
                                          <p:attrName>style.visibility</p:attrName>
                                        </p:attrNameLst>
                                      </p:cBhvr>
                                      <p:to>
                                        <p:strVal val="visible"/>
                                      </p:to>
                                    </p:set>
                                    <p:animEffect transition="in" filter="fade">
                                      <p:cBhvr>
                                        <p:cTn id="39" dur="1000"/>
                                        <p:tgtEl>
                                          <p:spTgt spid="457731">
                                            <p:txEl>
                                              <p:pRg st="4" end="4"/>
                                            </p:txEl>
                                          </p:spTgt>
                                        </p:tgtEl>
                                      </p:cBhvr>
                                    </p:animEffect>
                                    <p:anim calcmode="lin" valueType="num">
                                      <p:cBhvr>
                                        <p:cTn id="40" dur="1000" fill="hold"/>
                                        <p:tgtEl>
                                          <p:spTgt spid="457731">
                                            <p:txEl>
                                              <p:pRg st="4" end="4"/>
                                            </p:txEl>
                                          </p:spTgt>
                                        </p:tgtEl>
                                        <p:attrNameLst>
                                          <p:attrName>ppt_x</p:attrName>
                                        </p:attrNameLst>
                                      </p:cBhvr>
                                      <p:tavLst>
                                        <p:tav tm="0">
                                          <p:val>
                                            <p:strVal val="#ppt_x"/>
                                          </p:val>
                                        </p:tav>
                                        <p:tav tm="100000">
                                          <p:val>
                                            <p:strVal val="#ppt_x"/>
                                          </p:val>
                                        </p:tav>
                                      </p:tavLst>
                                    </p:anim>
                                    <p:anim calcmode="lin" valueType="num">
                                      <p:cBhvr>
                                        <p:cTn id="41" dur="897" decel="100000" fill="hold"/>
                                        <p:tgtEl>
                                          <p:spTgt spid="457731">
                                            <p:txEl>
                                              <p:pRg st="4" end="4"/>
                                            </p:txEl>
                                          </p:spTgt>
                                        </p:tgtEl>
                                        <p:attrNameLst>
                                          <p:attrName>ppt_y</p:attrName>
                                        </p:attrNameLst>
                                      </p:cBhvr>
                                      <p:tavLst>
                                        <p:tav tm="0">
                                          <p:val>
                                            <p:strVal val="#ppt_y+1"/>
                                          </p:val>
                                        </p:tav>
                                        <p:tav tm="100000">
                                          <p:val>
                                            <p:strVal val="#ppt_y-.03"/>
                                          </p:val>
                                        </p:tav>
                                      </p:tavLst>
                                    </p:anim>
                                    <p:anim calcmode="lin" valueType="num">
                                      <p:cBhvr>
                                        <p:cTn id="42" dur="97" accel="100000" fill="hold">
                                          <p:stCondLst>
                                            <p:cond delay="897"/>
                                          </p:stCondLst>
                                        </p:cTn>
                                        <p:tgtEl>
                                          <p:spTgt spid="457731">
                                            <p:txEl>
                                              <p:pRg st="4" end="4"/>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731"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3"/>
          <p:cNvSpPr>
            <a:spLocks noChangeArrowheads="1"/>
          </p:cNvSpPr>
          <p:nvPr/>
        </p:nvSpPr>
        <p:spPr bwMode="auto">
          <a:xfrm>
            <a:off x="3923706" y="754256"/>
            <a:ext cx="435013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zh-CN" altLang="en-US" sz="2400" dirty="0">
                <a:effectLst>
                  <a:outerShdw blurRad="38100" dist="38100" dir="2700000" algn="tl">
                    <a:srgbClr val="C0C0C0"/>
                  </a:outerShdw>
                </a:effectLst>
                <a:latin typeface="Times New Roman" pitchFamily="18" charset="0"/>
              </a:rPr>
              <a:t>乳酸脱氢酶同工酶电泳图谱</a:t>
            </a:r>
          </a:p>
        </p:txBody>
      </p:sp>
      <p:sp>
        <p:nvSpPr>
          <p:cNvPr id="18" name="矩形 17"/>
          <p:cNvSpPr/>
          <p:nvPr/>
        </p:nvSpPr>
        <p:spPr>
          <a:xfrm>
            <a:off x="1958509" y="4470385"/>
            <a:ext cx="442750" cy="400110"/>
          </a:xfrm>
          <a:prstGeom prst="rect">
            <a:avLst/>
          </a:prstGeom>
        </p:spPr>
        <p:txBody>
          <a:bodyPr wrap="none">
            <a:spAutoFit/>
          </a:bodyPr>
          <a:lstStyle/>
          <a:p>
            <a:pPr algn="ctr">
              <a:defRPr/>
            </a:pPr>
            <a:r>
              <a:rPr lang="zh-CN" altLang="en-US" sz="2000" dirty="0">
                <a:effectLst>
                  <a:outerShdw blurRad="38100" dist="38100" dir="2700000" algn="tl">
                    <a:srgbClr val="C0C0C0"/>
                  </a:outerShdw>
                </a:effectLst>
                <a:latin typeface="Times New Roman" pitchFamily="18" charset="0"/>
              </a:rPr>
              <a:t>肝</a:t>
            </a:r>
          </a:p>
        </p:txBody>
      </p:sp>
      <p:sp>
        <p:nvSpPr>
          <p:cNvPr id="19" name="矩形 18"/>
          <p:cNvSpPr/>
          <p:nvPr/>
        </p:nvSpPr>
        <p:spPr>
          <a:xfrm>
            <a:off x="3085396" y="4470385"/>
            <a:ext cx="958917" cy="400110"/>
          </a:xfrm>
          <a:prstGeom prst="rect">
            <a:avLst/>
          </a:prstGeom>
        </p:spPr>
        <p:txBody>
          <a:bodyPr wrap="none">
            <a:spAutoFit/>
          </a:bodyPr>
          <a:lstStyle/>
          <a:p>
            <a:pPr algn="ctr">
              <a:defRPr/>
            </a:pPr>
            <a:r>
              <a:rPr lang="zh-CN" altLang="en-US" sz="2000" dirty="0">
                <a:effectLst>
                  <a:outerShdw blurRad="38100" dist="38100" dir="2700000" algn="tl">
                    <a:srgbClr val="C0C0C0"/>
                  </a:outerShdw>
                </a:effectLst>
                <a:latin typeface="Times New Roman" pitchFamily="18" charset="0"/>
              </a:rPr>
              <a:t>骨骼肌</a:t>
            </a:r>
          </a:p>
        </p:txBody>
      </p:sp>
      <p:sp>
        <p:nvSpPr>
          <p:cNvPr id="20" name="矩形 19"/>
          <p:cNvSpPr/>
          <p:nvPr/>
        </p:nvSpPr>
        <p:spPr>
          <a:xfrm>
            <a:off x="4664950" y="4470385"/>
            <a:ext cx="442750" cy="400110"/>
          </a:xfrm>
          <a:prstGeom prst="rect">
            <a:avLst/>
          </a:prstGeom>
        </p:spPr>
        <p:txBody>
          <a:bodyPr wrap="none">
            <a:spAutoFit/>
          </a:bodyPr>
          <a:lstStyle/>
          <a:p>
            <a:pPr algn="ctr">
              <a:defRPr/>
            </a:pPr>
            <a:r>
              <a:rPr lang="zh-CN" altLang="en-US" sz="2000" dirty="0">
                <a:effectLst>
                  <a:outerShdw blurRad="38100" dist="38100" dir="2700000" algn="tl">
                    <a:srgbClr val="C0C0C0"/>
                  </a:outerShdw>
                </a:effectLst>
                <a:latin typeface="Times New Roman" pitchFamily="18" charset="0"/>
              </a:rPr>
              <a:t>肾</a:t>
            </a:r>
          </a:p>
        </p:txBody>
      </p:sp>
      <p:sp>
        <p:nvSpPr>
          <p:cNvPr id="21" name="矩形 20"/>
          <p:cNvSpPr/>
          <p:nvPr/>
        </p:nvSpPr>
        <p:spPr>
          <a:xfrm>
            <a:off x="5728337" y="4470385"/>
            <a:ext cx="958917" cy="400110"/>
          </a:xfrm>
          <a:prstGeom prst="rect">
            <a:avLst/>
          </a:prstGeom>
        </p:spPr>
        <p:txBody>
          <a:bodyPr wrap="none">
            <a:spAutoFit/>
          </a:bodyPr>
          <a:lstStyle/>
          <a:p>
            <a:pPr algn="ctr">
              <a:defRPr/>
            </a:pPr>
            <a:r>
              <a:rPr lang="zh-CN" altLang="en-US" sz="2000" dirty="0">
                <a:effectLst>
                  <a:outerShdw blurRad="38100" dist="38100" dir="2700000" algn="tl">
                    <a:srgbClr val="C0C0C0"/>
                  </a:outerShdw>
                </a:effectLst>
                <a:latin typeface="Times New Roman" pitchFamily="18" charset="0"/>
              </a:rPr>
              <a:t>红细胞</a:t>
            </a:r>
          </a:p>
        </p:txBody>
      </p:sp>
      <p:sp>
        <p:nvSpPr>
          <p:cNvPr id="22" name="矩形 21"/>
          <p:cNvSpPr/>
          <p:nvPr/>
        </p:nvSpPr>
        <p:spPr>
          <a:xfrm>
            <a:off x="7144163" y="4470385"/>
            <a:ext cx="700833" cy="400110"/>
          </a:xfrm>
          <a:prstGeom prst="rect">
            <a:avLst/>
          </a:prstGeom>
        </p:spPr>
        <p:txBody>
          <a:bodyPr wrap="none">
            <a:spAutoFit/>
          </a:bodyPr>
          <a:lstStyle/>
          <a:p>
            <a:pPr algn="ctr">
              <a:defRPr/>
            </a:pPr>
            <a:r>
              <a:rPr lang="zh-CN" altLang="en-US" sz="2000" dirty="0">
                <a:effectLst>
                  <a:outerShdw blurRad="38100" dist="38100" dir="2700000" algn="tl">
                    <a:srgbClr val="C0C0C0"/>
                  </a:outerShdw>
                </a:effectLst>
                <a:latin typeface="Times New Roman" pitchFamily="18" charset="0"/>
              </a:rPr>
              <a:t>心肌</a:t>
            </a:r>
          </a:p>
        </p:txBody>
      </p:sp>
      <p:sp>
        <p:nvSpPr>
          <p:cNvPr id="23" name="矩形 22"/>
          <p:cNvSpPr/>
          <p:nvPr/>
        </p:nvSpPr>
        <p:spPr>
          <a:xfrm>
            <a:off x="7987555" y="1441571"/>
            <a:ext cx="700833" cy="400110"/>
          </a:xfrm>
          <a:prstGeom prst="rect">
            <a:avLst/>
          </a:prstGeom>
        </p:spPr>
        <p:txBody>
          <a:bodyPr wrap="none">
            <a:spAutoFit/>
          </a:bodyPr>
          <a:lstStyle/>
          <a:p>
            <a:pPr algn="ctr">
              <a:defRPr/>
            </a:pPr>
            <a:r>
              <a:rPr lang="zh-CN" altLang="en-US" sz="2000" dirty="0">
                <a:effectLst>
                  <a:outerShdw blurRad="38100" dist="38100" dir="2700000" algn="tl">
                    <a:srgbClr val="C0C0C0"/>
                  </a:outerShdw>
                </a:effectLst>
                <a:latin typeface="Times New Roman" pitchFamily="18" charset="0"/>
              </a:rPr>
              <a:t>阳极</a:t>
            </a:r>
          </a:p>
        </p:txBody>
      </p:sp>
      <p:sp>
        <p:nvSpPr>
          <p:cNvPr id="24" name="矩形 23"/>
          <p:cNvSpPr/>
          <p:nvPr/>
        </p:nvSpPr>
        <p:spPr>
          <a:xfrm>
            <a:off x="7987554" y="4019520"/>
            <a:ext cx="700833" cy="400110"/>
          </a:xfrm>
          <a:prstGeom prst="rect">
            <a:avLst/>
          </a:prstGeom>
        </p:spPr>
        <p:txBody>
          <a:bodyPr wrap="none">
            <a:spAutoFit/>
          </a:bodyPr>
          <a:lstStyle/>
          <a:p>
            <a:pPr algn="ctr">
              <a:defRPr/>
            </a:pPr>
            <a:r>
              <a:rPr lang="zh-CN" altLang="en-US" sz="2000" dirty="0">
                <a:effectLst>
                  <a:outerShdw blurRad="38100" dist="38100" dir="2700000" algn="tl">
                    <a:srgbClr val="C0C0C0"/>
                  </a:outerShdw>
                </a:effectLst>
                <a:latin typeface="Times New Roman" pitchFamily="18" charset="0"/>
              </a:rPr>
              <a:t>阴极</a:t>
            </a:r>
          </a:p>
        </p:txBody>
      </p:sp>
      <p:sp>
        <p:nvSpPr>
          <p:cNvPr id="25" name="矩形 24"/>
          <p:cNvSpPr/>
          <p:nvPr/>
        </p:nvSpPr>
        <p:spPr>
          <a:xfrm>
            <a:off x="8688387" y="1654477"/>
            <a:ext cx="1279516" cy="400110"/>
          </a:xfrm>
          <a:prstGeom prst="rect">
            <a:avLst/>
          </a:prstGeom>
        </p:spPr>
        <p:txBody>
          <a:bodyPr wrap="none">
            <a:spAutoFit/>
          </a:bodyPr>
          <a:lstStyle/>
          <a:p>
            <a:pPr algn="ctr">
              <a:defRPr/>
            </a:pPr>
            <a:r>
              <a:rPr lang="en-US" altLang="zh-CN" sz="2000" dirty="0">
                <a:effectLst>
                  <a:outerShdw blurRad="38100" dist="38100" dir="2700000" algn="tl">
                    <a:srgbClr val="C0C0C0"/>
                  </a:outerShdw>
                </a:effectLst>
                <a:latin typeface="Times New Roman" pitchFamily="18" charset="0"/>
              </a:rPr>
              <a:t>LDH</a:t>
            </a:r>
            <a:r>
              <a:rPr lang="en-US" altLang="zh-CN" sz="2000" baseline="-25000" dirty="0">
                <a:effectLst>
                  <a:outerShdw blurRad="38100" dist="38100" dir="2700000" algn="tl">
                    <a:srgbClr val="C0C0C0"/>
                  </a:outerShdw>
                </a:effectLst>
                <a:latin typeface="Times New Roman" pitchFamily="18" charset="0"/>
              </a:rPr>
              <a:t>1</a:t>
            </a:r>
            <a:r>
              <a:rPr lang="en-US" altLang="zh-CN" sz="2000" dirty="0">
                <a:effectLst>
                  <a:outerShdw blurRad="38100" dist="38100" dir="2700000" algn="tl">
                    <a:srgbClr val="C0C0C0"/>
                  </a:outerShdw>
                </a:effectLst>
                <a:latin typeface="Times New Roman" pitchFamily="18" charset="0"/>
              </a:rPr>
              <a:t>(H</a:t>
            </a:r>
            <a:r>
              <a:rPr lang="en-US" altLang="zh-CN" sz="2000" baseline="-25000" dirty="0">
                <a:effectLst>
                  <a:outerShdw blurRad="38100" dist="38100" dir="2700000" algn="tl">
                    <a:srgbClr val="C0C0C0"/>
                  </a:outerShdw>
                </a:effectLst>
                <a:latin typeface="Times New Roman" pitchFamily="18" charset="0"/>
              </a:rPr>
              <a:t>4</a:t>
            </a:r>
            <a:r>
              <a:rPr lang="en-US" altLang="zh-CN" sz="2000" dirty="0">
                <a:effectLst>
                  <a:outerShdw blurRad="38100" dist="38100" dir="2700000" algn="tl">
                    <a:srgbClr val="C0C0C0"/>
                  </a:outerShdw>
                </a:effectLst>
                <a:latin typeface="Times New Roman" pitchFamily="18" charset="0"/>
              </a:rPr>
              <a:t>)</a:t>
            </a:r>
            <a:endParaRPr lang="zh-CN" altLang="en-US" sz="2000" dirty="0">
              <a:effectLst>
                <a:outerShdw blurRad="38100" dist="38100" dir="2700000" algn="tl">
                  <a:srgbClr val="C0C0C0"/>
                </a:outerShdw>
              </a:effectLst>
              <a:latin typeface="Times New Roman" pitchFamily="18" charset="0"/>
            </a:endParaRPr>
          </a:p>
        </p:txBody>
      </p:sp>
      <p:sp>
        <p:nvSpPr>
          <p:cNvPr id="26" name="矩形 25"/>
          <p:cNvSpPr/>
          <p:nvPr/>
        </p:nvSpPr>
        <p:spPr>
          <a:xfrm>
            <a:off x="8679243" y="2201206"/>
            <a:ext cx="1521570" cy="400110"/>
          </a:xfrm>
          <a:prstGeom prst="rect">
            <a:avLst/>
          </a:prstGeom>
        </p:spPr>
        <p:txBody>
          <a:bodyPr wrap="none">
            <a:spAutoFit/>
          </a:bodyPr>
          <a:lstStyle/>
          <a:p>
            <a:pPr algn="ctr">
              <a:defRPr/>
            </a:pPr>
            <a:r>
              <a:rPr lang="en-US" altLang="zh-CN" sz="2000" dirty="0">
                <a:effectLst>
                  <a:outerShdw blurRad="38100" dist="38100" dir="2700000" algn="tl">
                    <a:srgbClr val="C0C0C0"/>
                  </a:outerShdw>
                </a:effectLst>
                <a:latin typeface="Times New Roman" pitchFamily="18" charset="0"/>
              </a:rPr>
              <a:t>LDH</a:t>
            </a:r>
            <a:r>
              <a:rPr lang="en-US" altLang="zh-CN" sz="2000" baseline="-25000" dirty="0">
                <a:effectLst>
                  <a:outerShdw blurRad="38100" dist="38100" dir="2700000" algn="tl">
                    <a:srgbClr val="C0C0C0"/>
                  </a:outerShdw>
                </a:effectLst>
                <a:latin typeface="Times New Roman" pitchFamily="18" charset="0"/>
              </a:rPr>
              <a:t>2</a:t>
            </a:r>
            <a:r>
              <a:rPr lang="en-US" altLang="zh-CN" sz="2000" dirty="0">
                <a:effectLst>
                  <a:outerShdw blurRad="38100" dist="38100" dir="2700000" algn="tl">
                    <a:srgbClr val="C0C0C0"/>
                  </a:outerShdw>
                </a:effectLst>
                <a:latin typeface="Times New Roman" pitchFamily="18" charset="0"/>
              </a:rPr>
              <a:t>(H</a:t>
            </a:r>
            <a:r>
              <a:rPr lang="en-US" altLang="zh-CN" sz="2000" baseline="-25000" dirty="0">
                <a:effectLst>
                  <a:outerShdw blurRad="38100" dist="38100" dir="2700000" algn="tl">
                    <a:srgbClr val="C0C0C0"/>
                  </a:outerShdw>
                </a:effectLst>
                <a:latin typeface="Times New Roman" pitchFamily="18" charset="0"/>
              </a:rPr>
              <a:t>3</a:t>
            </a:r>
            <a:r>
              <a:rPr lang="en-US" altLang="zh-CN" sz="2000" dirty="0">
                <a:effectLst>
                  <a:outerShdw blurRad="38100" dist="38100" dir="2700000" algn="tl">
                    <a:srgbClr val="C0C0C0"/>
                  </a:outerShdw>
                </a:effectLst>
                <a:latin typeface="Times New Roman" pitchFamily="18" charset="0"/>
              </a:rPr>
              <a:t>M)</a:t>
            </a:r>
            <a:endParaRPr lang="zh-CN" altLang="en-US" sz="2000" dirty="0">
              <a:effectLst>
                <a:outerShdw blurRad="38100" dist="38100" dir="2700000" algn="tl">
                  <a:srgbClr val="C0C0C0"/>
                </a:outerShdw>
              </a:effectLst>
              <a:latin typeface="Times New Roman" pitchFamily="18" charset="0"/>
            </a:endParaRPr>
          </a:p>
        </p:txBody>
      </p:sp>
      <p:sp>
        <p:nvSpPr>
          <p:cNvPr id="27" name="矩形 26"/>
          <p:cNvSpPr/>
          <p:nvPr/>
        </p:nvSpPr>
        <p:spPr>
          <a:xfrm>
            <a:off x="8709847" y="2763892"/>
            <a:ext cx="1552027" cy="400110"/>
          </a:xfrm>
          <a:prstGeom prst="rect">
            <a:avLst/>
          </a:prstGeom>
        </p:spPr>
        <p:txBody>
          <a:bodyPr wrap="none">
            <a:spAutoFit/>
          </a:bodyPr>
          <a:lstStyle/>
          <a:p>
            <a:pPr algn="ctr">
              <a:defRPr/>
            </a:pPr>
            <a:r>
              <a:rPr lang="en-US" altLang="zh-CN" sz="2000" dirty="0">
                <a:effectLst>
                  <a:outerShdw blurRad="38100" dist="38100" dir="2700000" algn="tl">
                    <a:srgbClr val="C0C0C0"/>
                  </a:outerShdw>
                </a:effectLst>
                <a:latin typeface="Times New Roman" pitchFamily="18" charset="0"/>
              </a:rPr>
              <a:t>LDH</a:t>
            </a:r>
            <a:r>
              <a:rPr lang="en-US" altLang="zh-CN" sz="2000" baseline="-25000" dirty="0">
                <a:effectLst>
                  <a:outerShdw blurRad="38100" dist="38100" dir="2700000" algn="tl">
                    <a:srgbClr val="C0C0C0"/>
                  </a:outerShdw>
                </a:effectLst>
                <a:latin typeface="Times New Roman" pitchFamily="18" charset="0"/>
              </a:rPr>
              <a:t>3</a:t>
            </a:r>
            <a:r>
              <a:rPr lang="en-US" altLang="zh-CN" sz="2000" dirty="0">
                <a:effectLst>
                  <a:outerShdw blurRad="38100" dist="38100" dir="2700000" algn="tl">
                    <a:srgbClr val="C0C0C0"/>
                  </a:outerShdw>
                </a:effectLst>
                <a:latin typeface="Times New Roman" pitchFamily="18" charset="0"/>
              </a:rPr>
              <a:t>(H</a:t>
            </a:r>
            <a:r>
              <a:rPr lang="en-US" altLang="zh-CN" sz="2000" baseline="-25000" dirty="0">
                <a:effectLst>
                  <a:outerShdw blurRad="38100" dist="38100" dir="2700000" algn="tl">
                    <a:srgbClr val="C0C0C0"/>
                  </a:outerShdw>
                </a:effectLst>
                <a:latin typeface="Times New Roman" pitchFamily="18" charset="0"/>
              </a:rPr>
              <a:t>2</a:t>
            </a:r>
            <a:r>
              <a:rPr lang="en-US" altLang="zh-CN" sz="2000" dirty="0">
                <a:effectLst>
                  <a:outerShdw blurRad="38100" dist="38100" dir="2700000" algn="tl">
                    <a:srgbClr val="C0C0C0"/>
                  </a:outerShdw>
                </a:effectLst>
                <a:latin typeface="Times New Roman" pitchFamily="18" charset="0"/>
              </a:rPr>
              <a:t>M</a:t>
            </a:r>
            <a:r>
              <a:rPr lang="en-US" altLang="zh-CN" sz="2000" baseline="-25000" dirty="0">
                <a:effectLst>
                  <a:outerShdw blurRad="38100" dist="38100" dir="2700000" algn="tl">
                    <a:srgbClr val="C0C0C0"/>
                  </a:outerShdw>
                </a:effectLst>
                <a:latin typeface="Times New Roman" pitchFamily="18" charset="0"/>
              </a:rPr>
              <a:t>2</a:t>
            </a:r>
            <a:r>
              <a:rPr lang="en-US" altLang="zh-CN" sz="2000" dirty="0">
                <a:effectLst>
                  <a:outerShdw blurRad="38100" dist="38100" dir="2700000" algn="tl">
                    <a:srgbClr val="C0C0C0"/>
                  </a:outerShdw>
                </a:effectLst>
                <a:latin typeface="Times New Roman" pitchFamily="18" charset="0"/>
              </a:rPr>
              <a:t>)</a:t>
            </a:r>
            <a:endParaRPr lang="zh-CN" altLang="en-US" sz="2000" dirty="0">
              <a:effectLst>
                <a:outerShdw blurRad="38100" dist="38100" dir="2700000" algn="tl">
                  <a:srgbClr val="C0C0C0"/>
                </a:outerShdw>
              </a:effectLst>
              <a:latin typeface="Times New Roman" pitchFamily="18" charset="0"/>
            </a:endParaRPr>
          </a:p>
        </p:txBody>
      </p:sp>
      <p:sp>
        <p:nvSpPr>
          <p:cNvPr id="28" name="矩形 27"/>
          <p:cNvSpPr/>
          <p:nvPr/>
        </p:nvSpPr>
        <p:spPr>
          <a:xfrm>
            <a:off x="8679243" y="3276217"/>
            <a:ext cx="1521570" cy="400110"/>
          </a:xfrm>
          <a:prstGeom prst="rect">
            <a:avLst/>
          </a:prstGeom>
        </p:spPr>
        <p:txBody>
          <a:bodyPr wrap="none">
            <a:spAutoFit/>
          </a:bodyPr>
          <a:lstStyle/>
          <a:p>
            <a:pPr algn="ctr">
              <a:defRPr/>
            </a:pPr>
            <a:r>
              <a:rPr lang="en-US" altLang="zh-CN" sz="2000" dirty="0">
                <a:effectLst>
                  <a:outerShdw blurRad="38100" dist="38100" dir="2700000" algn="tl">
                    <a:srgbClr val="C0C0C0"/>
                  </a:outerShdw>
                </a:effectLst>
                <a:latin typeface="Times New Roman" pitchFamily="18" charset="0"/>
              </a:rPr>
              <a:t>LDH</a:t>
            </a:r>
            <a:r>
              <a:rPr lang="en-US" altLang="zh-CN" sz="2000" baseline="-25000" dirty="0">
                <a:effectLst>
                  <a:outerShdw blurRad="38100" dist="38100" dir="2700000" algn="tl">
                    <a:srgbClr val="C0C0C0"/>
                  </a:outerShdw>
                </a:effectLst>
                <a:latin typeface="Times New Roman" pitchFamily="18" charset="0"/>
              </a:rPr>
              <a:t>4</a:t>
            </a:r>
            <a:r>
              <a:rPr lang="en-US" altLang="zh-CN" sz="2000" dirty="0">
                <a:effectLst>
                  <a:outerShdw blurRad="38100" dist="38100" dir="2700000" algn="tl">
                    <a:srgbClr val="C0C0C0"/>
                  </a:outerShdw>
                </a:effectLst>
                <a:latin typeface="Times New Roman" pitchFamily="18" charset="0"/>
              </a:rPr>
              <a:t>(HM</a:t>
            </a:r>
            <a:r>
              <a:rPr lang="en-US" altLang="zh-CN" sz="2000" baseline="-25000" dirty="0">
                <a:effectLst>
                  <a:outerShdw blurRad="38100" dist="38100" dir="2700000" algn="tl">
                    <a:srgbClr val="C0C0C0"/>
                  </a:outerShdw>
                </a:effectLst>
                <a:latin typeface="Times New Roman" pitchFamily="18" charset="0"/>
              </a:rPr>
              <a:t>3</a:t>
            </a:r>
            <a:r>
              <a:rPr lang="en-US" altLang="zh-CN" sz="2000" dirty="0">
                <a:effectLst>
                  <a:outerShdw blurRad="38100" dist="38100" dir="2700000" algn="tl">
                    <a:srgbClr val="C0C0C0"/>
                  </a:outerShdw>
                </a:effectLst>
                <a:latin typeface="Times New Roman" pitchFamily="18" charset="0"/>
              </a:rPr>
              <a:t>)</a:t>
            </a:r>
            <a:endParaRPr lang="zh-CN" altLang="en-US" sz="2000" dirty="0">
              <a:effectLst>
                <a:outerShdw blurRad="38100" dist="38100" dir="2700000" algn="tl">
                  <a:srgbClr val="C0C0C0"/>
                </a:outerShdw>
              </a:effectLst>
              <a:latin typeface="Times New Roman" pitchFamily="18" charset="0"/>
            </a:endParaRPr>
          </a:p>
        </p:txBody>
      </p:sp>
      <p:sp>
        <p:nvSpPr>
          <p:cNvPr id="29" name="矩形 28"/>
          <p:cNvSpPr/>
          <p:nvPr/>
        </p:nvSpPr>
        <p:spPr>
          <a:xfrm>
            <a:off x="8688387" y="3788542"/>
            <a:ext cx="1322798" cy="400110"/>
          </a:xfrm>
          <a:prstGeom prst="rect">
            <a:avLst/>
          </a:prstGeom>
        </p:spPr>
        <p:txBody>
          <a:bodyPr wrap="none">
            <a:spAutoFit/>
          </a:bodyPr>
          <a:lstStyle/>
          <a:p>
            <a:pPr algn="ctr">
              <a:defRPr/>
            </a:pPr>
            <a:r>
              <a:rPr lang="en-US" altLang="zh-CN" sz="2000" dirty="0">
                <a:effectLst>
                  <a:outerShdw blurRad="38100" dist="38100" dir="2700000" algn="tl">
                    <a:srgbClr val="C0C0C0"/>
                  </a:outerShdw>
                </a:effectLst>
                <a:latin typeface="Times New Roman" pitchFamily="18" charset="0"/>
              </a:rPr>
              <a:t>LDH</a:t>
            </a:r>
            <a:r>
              <a:rPr lang="en-US" altLang="zh-CN" sz="2000" baseline="-25000" dirty="0">
                <a:effectLst>
                  <a:outerShdw blurRad="38100" dist="38100" dir="2700000" algn="tl">
                    <a:srgbClr val="C0C0C0"/>
                  </a:outerShdw>
                </a:effectLst>
                <a:latin typeface="Times New Roman" pitchFamily="18" charset="0"/>
              </a:rPr>
              <a:t>5</a:t>
            </a:r>
            <a:r>
              <a:rPr lang="en-US" altLang="zh-CN" sz="2000" dirty="0">
                <a:effectLst>
                  <a:outerShdw blurRad="38100" dist="38100" dir="2700000" algn="tl">
                    <a:srgbClr val="C0C0C0"/>
                  </a:outerShdw>
                </a:effectLst>
                <a:latin typeface="Times New Roman" pitchFamily="18" charset="0"/>
              </a:rPr>
              <a:t>(M</a:t>
            </a:r>
            <a:r>
              <a:rPr lang="en-US" altLang="zh-CN" sz="2000" baseline="-25000" dirty="0">
                <a:effectLst>
                  <a:outerShdw blurRad="38100" dist="38100" dir="2700000" algn="tl">
                    <a:srgbClr val="C0C0C0"/>
                  </a:outerShdw>
                </a:effectLst>
                <a:latin typeface="Times New Roman" pitchFamily="18" charset="0"/>
              </a:rPr>
              <a:t>4</a:t>
            </a:r>
            <a:r>
              <a:rPr lang="en-US" altLang="zh-CN" sz="2000" dirty="0">
                <a:effectLst>
                  <a:outerShdw blurRad="38100" dist="38100" dir="2700000" algn="tl">
                    <a:srgbClr val="C0C0C0"/>
                  </a:outerShdw>
                </a:effectLst>
                <a:latin typeface="Times New Roman" pitchFamily="18" charset="0"/>
              </a:rPr>
              <a:t>)</a:t>
            </a:r>
            <a:endParaRPr lang="zh-CN" altLang="en-US" sz="2000" dirty="0">
              <a:effectLst>
                <a:outerShdw blurRad="38100" dist="38100" dir="2700000" algn="tl">
                  <a:srgbClr val="C0C0C0"/>
                </a:outerShdw>
              </a:effectLst>
              <a:latin typeface="Times New Roman" pitchFamily="18" charset="0"/>
            </a:endParaRPr>
          </a:p>
        </p:txBody>
      </p:sp>
      <p:grpSp>
        <p:nvGrpSpPr>
          <p:cNvPr id="2" name="组合 1"/>
          <p:cNvGrpSpPr/>
          <p:nvPr/>
        </p:nvGrpSpPr>
        <p:grpSpPr>
          <a:xfrm>
            <a:off x="1849798" y="1668766"/>
            <a:ext cx="6031255" cy="2499831"/>
            <a:chOff x="1849798" y="1668766"/>
            <a:chExt cx="6031255" cy="2499831"/>
          </a:xfrm>
        </p:grpSpPr>
        <p:sp>
          <p:nvSpPr>
            <p:cNvPr id="30" name="任意多边形 29"/>
            <p:cNvSpPr>
              <a:spLocks/>
            </p:cNvSpPr>
            <p:nvPr/>
          </p:nvSpPr>
          <p:spPr>
            <a:xfrm>
              <a:off x="7089053" y="1668766"/>
              <a:ext cx="792000" cy="432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7976" h="319087">
                  <a:moveTo>
                    <a:pt x="145123" y="29594"/>
                  </a:moveTo>
                  <a:cubicBezTo>
                    <a:pt x="194336" y="9750"/>
                    <a:pt x="245929" y="8956"/>
                    <a:pt x="307048" y="5781"/>
                  </a:cubicBezTo>
                  <a:cubicBezTo>
                    <a:pt x="368167" y="2606"/>
                    <a:pt x="454685" y="-7712"/>
                    <a:pt x="511835" y="10544"/>
                  </a:cubicBezTo>
                  <a:cubicBezTo>
                    <a:pt x="568985" y="28800"/>
                    <a:pt x="631691" y="74838"/>
                    <a:pt x="649947" y="115319"/>
                  </a:cubicBezTo>
                  <a:cubicBezTo>
                    <a:pt x="668203" y="155800"/>
                    <a:pt x="653915" y="221681"/>
                    <a:pt x="621372" y="253431"/>
                  </a:cubicBezTo>
                  <a:cubicBezTo>
                    <a:pt x="588829" y="285181"/>
                    <a:pt x="527710" y="295500"/>
                    <a:pt x="454685" y="305819"/>
                  </a:cubicBezTo>
                  <a:cubicBezTo>
                    <a:pt x="381660" y="316138"/>
                    <a:pt x="254660" y="324075"/>
                    <a:pt x="183223" y="315344"/>
                  </a:cubicBezTo>
                  <a:cubicBezTo>
                    <a:pt x="111786" y="306613"/>
                    <a:pt x="54635" y="285182"/>
                    <a:pt x="26060" y="253432"/>
                  </a:cubicBezTo>
                  <a:cubicBezTo>
                    <a:pt x="-2515" y="221682"/>
                    <a:pt x="-8071" y="162150"/>
                    <a:pt x="11773" y="124844"/>
                  </a:cubicBezTo>
                  <a:cubicBezTo>
                    <a:pt x="31617" y="87538"/>
                    <a:pt x="95910" y="49438"/>
                    <a:pt x="145123" y="29594"/>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a:spLocks/>
            </p:cNvSpPr>
            <p:nvPr/>
          </p:nvSpPr>
          <p:spPr>
            <a:xfrm>
              <a:off x="7144163" y="2319759"/>
              <a:ext cx="720000" cy="252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7976" h="319087">
                  <a:moveTo>
                    <a:pt x="145123" y="29594"/>
                  </a:moveTo>
                  <a:cubicBezTo>
                    <a:pt x="194336" y="9750"/>
                    <a:pt x="245929" y="8956"/>
                    <a:pt x="307048" y="5781"/>
                  </a:cubicBezTo>
                  <a:cubicBezTo>
                    <a:pt x="368167" y="2606"/>
                    <a:pt x="454685" y="-7712"/>
                    <a:pt x="511835" y="10544"/>
                  </a:cubicBezTo>
                  <a:cubicBezTo>
                    <a:pt x="568985" y="28800"/>
                    <a:pt x="631691" y="74838"/>
                    <a:pt x="649947" y="115319"/>
                  </a:cubicBezTo>
                  <a:cubicBezTo>
                    <a:pt x="668203" y="155800"/>
                    <a:pt x="653915" y="221681"/>
                    <a:pt x="621372" y="253431"/>
                  </a:cubicBezTo>
                  <a:cubicBezTo>
                    <a:pt x="588829" y="285181"/>
                    <a:pt x="527710" y="295500"/>
                    <a:pt x="454685" y="305819"/>
                  </a:cubicBezTo>
                  <a:cubicBezTo>
                    <a:pt x="381660" y="316138"/>
                    <a:pt x="254660" y="324075"/>
                    <a:pt x="183223" y="315344"/>
                  </a:cubicBezTo>
                  <a:cubicBezTo>
                    <a:pt x="111786" y="306613"/>
                    <a:pt x="54635" y="285182"/>
                    <a:pt x="26060" y="253432"/>
                  </a:cubicBezTo>
                  <a:cubicBezTo>
                    <a:pt x="-2515" y="221682"/>
                    <a:pt x="-8071" y="162150"/>
                    <a:pt x="11773" y="124844"/>
                  </a:cubicBezTo>
                  <a:cubicBezTo>
                    <a:pt x="31617" y="87538"/>
                    <a:pt x="95910" y="49438"/>
                    <a:pt x="145123" y="29594"/>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31"/>
            <p:cNvSpPr>
              <a:spLocks/>
            </p:cNvSpPr>
            <p:nvPr/>
          </p:nvSpPr>
          <p:spPr>
            <a:xfrm>
              <a:off x="7175341" y="2891581"/>
              <a:ext cx="669306" cy="231342"/>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a:spLocks/>
            </p:cNvSpPr>
            <p:nvPr/>
          </p:nvSpPr>
          <p:spPr>
            <a:xfrm flipH="1">
              <a:off x="7175341" y="3360601"/>
              <a:ext cx="673891" cy="223562"/>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 name="connsiteX0" fmla="*/ 149534 w 648253"/>
                <a:gd name="connsiteY0" fmla="*/ 26351 h 316877"/>
                <a:gd name="connsiteX1" fmla="*/ 311459 w 648253"/>
                <a:gd name="connsiteY1" fmla="*/ 2538 h 316877"/>
                <a:gd name="connsiteX2" fmla="*/ 557477 w 648253"/>
                <a:gd name="connsiteY2" fmla="*/ 13794 h 316877"/>
                <a:gd name="connsiteX3" fmla="*/ 645196 w 648253"/>
                <a:gd name="connsiteY3" fmla="*/ 118571 h 316877"/>
                <a:gd name="connsiteX4" fmla="*/ 612039 w 648253"/>
                <a:gd name="connsiteY4" fmla="*/ 263177 h 316877"/>
                <a:gd name="connsiteX5" fmla="*/ 459096 w 648253"/>
                <a:gd name="connsiteY5" fmla="*/ 302576 h 316877"/>
                <a:gd name="connsiteX6" fmla="*/ 187634 w 648253"/>
                <a:gd name="connsiteY6" fmla="*/ 312101 h 316877"/>
                <a:gd name="connsiteX7" fmla="*/ 21309 w 648253"/>
                <a:gd name="connsiteY7" fmla="*/ 230707 h 316877"/>
                <a:gd name="connsiteX8" fmla="*/ 16184 w 648253"/>
                <a:gd name="connsiteY8" fmla="*/ 121601 h 316877"/>
                <a:gd name="connsiteX9" fmla="*/ 149534 w 648253"/>
                <a:gd name="connsiteY9" fmla="*/ 26351 h 316877"/>
                <a:gd name="connsiteX0" fmla="*/ 149534 w 648253"/>
                <a:gd name="connsiteY0" fmla="*/ 26351 h 304854"/>
                <a:gd name="connsiteX1" fmla="*/ 311459 w 648253"/>
                <a:gd name="connsiteY1" fmla="*/ 2538 h 304854"/>
                <a:gd name="connsiteX2" fmla="*/ 557477 w 648253"/>
                <a:gd name="connsiteY2" fmla="*/ 13794 h 304854"/>
                <a:gd name="connsiteX3" fmla="*/ 645196 w 648253"/>
                <a:gd name="connsiteY3" fmla="*/ 118571 h 304854"/>
                <a:gd name="connsiteX4" fmla="*/ 612039 w 648253"/>
                <a:gd name="connsiteY4" fmla="*/ 263177 h 304854"/>
                <a:gd name="connsiteX5" fmla="*/ 459096 w 648253"/>
                <a:gd name="connsiteY5" fmla="*/ 302576 h 304854"/>
                <a:gd name="connsiteX6" fmla="*/ 178472 w 648253"/>
                <a:gd name="connsiteY6" fmla="*/ 292618 h 304854"/>
                <a:gd name="connsiteX7" fmla="*/ 21309 w 648253"/>
                <a:gd name="connsiteY7" fmla="*/ 230707 h 304854"/>
                <a:gd name="connsiteX8" fmla="*/ 16184 w 648253"/>
                <a:gd name="connsiteY8" fmla="*/ 121601 h 304854"/>
                <a:gd name="connsiteX9" fmla="*/ 149534 w 648253"/>
                <a:gd name="connsiteY9" fmla="*/ 26351 h 30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253" h="304854">
                  <a:moveTo>
                    <a:pt x="149534" y="26351"/>
                  </a:moveTo>
                  <a:cubicBezTo>
                    <a:pt x="198747" y="6507"/>
                    <a:pt x="243469" y="4631"/>
                    <a:pt x="311459" y="2538"/>
                  </a:cubicBezTo>
                  <a:cubicBezTo>
                    <a:pt x="379449" y="445"/>
                    <a:pt x="501854" y="-5545"/>
                    <a:pt x="557477" y="13794"/>
                  </a:cubicBezTo>
                  <a:cubicBezTo>
                    <a:pt x="613100" y="33133"/>
                    <a:pt x="636102" y="77007"/>
                    <a:pt x="645196" y="118571"/>
                  </a:cubicBezTo>
                  <a:cubicBezTo>
                    <a:pt x="654290" y="160135"/>
                    <a:pt x="643056" y="232510"/>
                    <a:pt x="612039" y="263177"/>
                  </a:cubicBezTo>
                  <a:cubicBezTo>
                    <a:pt x="581022" y="293844"/>
                    <a:pt x="531357" y="297669"/>
                    <a:pt x="459096" y="302576"/>
                  </a:cubicBezTo>
                  <a:cubicBezTo>
                    <a:pt x="386835" y="307483"/>
                    <a:pt x="251436" y="304596"/>
                    <a:pt x="178472" y="292618"/>
                  </a:cubicBezTo>
                  <a:cubicBezTo>
                    <a:pt x="105508" y="280640"/>
                    <a:pt x="49884" y="262457"/>
                    <a:pt x="21309" y="230707"/>
                  </a:cubicBezTo>
                  <a:cubicBezTo>
                    <a:pt x="-7266" y="198957"/>
                    <a:pt x="-5187" y="155660"/>
                    <a:pt x="16184" y="121601"/>
                  </a:cubicBezTo>
                  <a:cubicBezTo>
                    <a:pt x="37555" y="87542"/>
                    <a:pt x="100321" y="46195"/>
                    <a:pt x="149534"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a:spLocks/>
            </p:cNvSpPr>
            <p:nvPr/>
          </p:nvSpPr>
          <p:spPr>
            <a:xfrm>
              <a:off x="7194857" y="3898597"/>
              <a:ext cx="669306" cy="180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a:spLocks/>
            </p:cNvSpPr>
            <p:nvPr/>
          </p:nvSpPr>
          <p:spPr>
            <a:xfrm>
              <a:off x="5873142" y="3898597"/>
              <a:ext cx="669306" cy="180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a:spLocks/>
            </p:cNvSpPr>
            <p:nvPr/>
          </p:nvSpPr>
          <p:spPr>
            <a:xfrm>
              <a:off x="5873142" y="3404163"/>
              <a:ext cx="669306" cy="1872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a:spLocks/>
            </p:cNvSpPr>
            <p:nvPr/>
          </p:nvSpPr>
          <p:spPr>
            <a:xfrm>
              <a:off x="5832782" y="2916929"/>
              <a:ext cx="684000" cy="180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a:spLocks/>
            </p:cNvSpPr>
            <p:nvPr/>
          </p:nvSpPr>
          <p:spPr>
            <a:xfrm flipV="1">
              <a:off x="5858448" y="2334235"/>
              <a:ext cx="684000" cy="283485"/>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7976"/>
                <a:gd name="connsiteY0" fmla="*/ 23832 h 313325"/>
                <a:gd name="connsiteX1" fmla="*/ 307048 w 657976"/>
                <a:gd name="connsiteY1" fmla="*/ 19 h 313325"/>
                <a:gd name="connsiteX2" fmla="*/ 511835 w 657976"/>
                <a:gd name="connsiteY2" fmla="*/ 25889 h 313325"/>
                <a:gd name="connsiteX3" fmla="*/ 649947 w 657976"/>
                <a:gd name="connsiteY3" fmla="*/ 109557 h 313325"/>
                <a:gd name="connsiteX4" fmla="*/ 621372 w 657976"/>
                <a:gd name="connsiteY4" fmla="*/ 247669 h 313325"/>
                <a:gd name="connsiteX5" fmla="*/ 454685 w 657976"/>
                <a:gd name="connsiteY5" fmla="*/ 300057 h 313325"/>
                <a:gd name="connsiteX6" fmla="*/ 183223 w 657976"/>
                <a:gd name="connsiteY6" fmla="*/ 309582 h 313325"/>
                <a:gd name="connsiteX7" fmla="*/ 26060 w 657976"/>
                <a:gd name="connsiteY7" fmla="*/ 247670 h 313325"/>
                <a:gd name="connsiteX8" fmla="*/ 11773 w 657976"/>
                <a:gd name="connsiteY8" fmla="*/ 119082 h 313325"/>
                <a:gd name="connsiteX9" fmla="*/ 145123 w 657976"/>
                <a:gd name="connsiteY9" fmla="*/ 23832 h 313325"/>
                <a:gd name="connsiteX0" fmla="*/ 145123 w 657976"/>
                <a:gd name="connsiteY0" fmla="*/ 24592 h 314085"/>
                <a:gd name="connsiteX1" fmla="*/ 307048 w 657976"/>
                <a:gd name="connsiteY1" fmla="*/ 779 h 314085"/>
                <a:gd name="connsiteX2" fmla="*/ 511835 w 657976"/>
                <a:gd name="connsiteY2" fmla="*/ 16096 h 314085"/>
                <a:gd name="connsiteX3" fmla="*/ 649947 w 657976"/>
                <a:gd name="connsiteY3" fmla="*/ 110317 h 314085"/>
                <a:gd name="connsiteX4" fmla="*/ 621372 w 657976"/>
                <a:gd name="connsiteY4" fmla="*/ 248429 h 314085"/>
                <a:gd name="connsiteX5" fmla="*/ 454685 w 657976"/>
                <a:gd name="connsiteY5" fmla="*/ 300817 h 314085"/>
                <a:gd name="connsiteX6" fmla="*/ 183223 w 657976"/>
                <a:gd name="connsiteY6" fmla="*/ 310342 h 314085"/>
                <a:gd name="connsiteX7" fmla="*/ 26060 w 657976"/>
                <a:gd name="connsiteY7" fmla="*/ 248430 h 314085"/>
                <a:gd name="connsiteX8" fmla="*/ 11773 w 657976"/>
                <a:gd name="connsiteY8" fmla="*/ 119842 h 314085"/>
                <a:gd name="connsiteX9" fmla="*/ 145123 w 657976"/>
                <a:gd name="connsiteY9" fmla="*/ 24592 h 31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7976" h="314085">
                  <a:moveTo>
                    <a:pt x="145123" y="24592"/>
                  </a:moveTo>
                  <a:cubicBezTo>
                    <a:pt x="194336" y="4748"/>
                    <a:pt x="245929" y="2195"/>
                    <a:pt x="307048" y="779"/>
                  </a:cubicBezTo>
                  <a:cubicBezTo>
                    <a:pt x="368167" y="-637"/>
                    <a:pt x="454685" y="-2160"/>
                    <a:pt x="511835" y="16096"/>
                  </a:cubicBezTo>
                  <a:cubicBezTo>
                    <a:pt x="568985" y="34352"/>
                    <a:pt x="631691" y="71595"/>
                    <a:pt x="649947" y="110317"/>
                  </a:cubicBezTo>
                  <a:cubicBezTo>
                    <a:pt x="668203" y="149039"/>
                    <a:pt x="653915" y="216679"/>
                    <a:pt x="621372" y="248429"/>
                  </a:cubicBezTo>
                  <a:cubicBezTo>
                    <a:pt x="588829" y="280179"/>
                    <a:pt x="527710" y="290498"/>
                    <a:pt x="454685" y="300817"/>
                  </a:cubicBezTo>
                  <a:cubicBezTo>
                    <a:pt x="381660" y="311136"/>
                    <a:pt x="254660" y="319073"/>
                    <a:pt x="183223" y="310342"/>
                  </a:cubicBezTo>
                  <a:cubicBezTo>
                    <a:pt x="111786" y="301611"/>
                    <a:pt x="54635" y="280180"/>
                    <a:pt x="26060" y="248430"/>
                  </a:cubicBezTo>
                  <a:cubicBezTo>
                    <a:pt x="-2515" y="216680"/>
                    <a:pt x="-8071" y="157148"/>
                    <a:pt x="11773" y="119842"/>
                  </a:cubicBezTo>
                  <a:cubicBezTo>
                    <a:pt x="31617" y="82536"/>
                    <a:pt x="95910" y="44436"/>
                    <a:pt x="145123" y="24592"/>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38"/>
            <p:cNvSpPr>
              <a:spLocks/>
            </p:cNvSpPr>
            <p:nvPr/>
          </p:nvSpPr>
          <p:spPr>
            <a:xfrm flipV="1">
              <a:off x="5849627" y="1807937"/>
              <a:ext cx="677261" cy="283189"/>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7976"/>
                <a:gd name="connsiteY0" fmla="*/ 23832 h 313325"/>
                <a:gd name="connsiteX1" fmla="*/ 307048 w 657976"/>
                <a:gd name="connsiteY1" fmla="*/ 19 h 313325"/>
                <a:gd name="connsiteX2" fmla="*/ 511835 w 657976"/>
                <a:gd name="connsiteY2" fmla="*/ 25889 h 313325"/>
                <a:gd name="connsiteX3" fmla="*/ 649947 w 657976"/>
                <a:gd name="connsiteY3" fmla="*/ 109557 h 313325"/>
                <a:gd name="connsiteX4" fmla="*/ 621372 w 657976"/>
                <a:gd name="connsiteY4" fmla="*/ 247669 h 313325"/>
                <a:gd name="connsiteX5" fmla="*/ 454685 w 657976"/>
                <a:gd name="connsiteY5" fmla="*/ 300057 h 313325"/>
                <a:gd name="connsiteX6" fmla="*/ 183223 w 657976"/>
                <a:gd name="connsiteY6" fmla="*/ 309582 h 313325"/>
                <a:gd name="connsiteX7" fmla="*/ 26060 w 657976"/>
                <a:gd name="connsiteY7" fmla="*/ 247670 h 313325"/>
                <a:gd name="connsiteX8" fmla="*/ 11773 w 657976"/>
                <a:gd name="connsiteY8" fmla="*/ 119082 h 313325"/>
                <a:gd name="connsiteX9" fmla="*/ 145123 w 657976"/>
                <a:gd name="connsiteY9" fmla="*/ 23832 h 313325"/>
                <a:gd name="connsiteX0" fmla="*/ 145123 w 657976"/>
                <a:gd name="connsiteY0" fmla="*/ 24592 h 314085"/>
                <a:gd name="connsiteX1" fmla="*/ 307048 w 657976"/>
                <a:gd name="connsiteY1" fmla="*/ 779 h 314085"/>
                <a:gd name="connsiteX2" fmla="*/ 511835 w 657976"/>
                <a:gd name="connsiteY2" fmla="*/ 16096 h 314085"/>
                <a:gd name="connsiteX3" fmla="*/ 649947 w 657976"/>
                <a:gd name="connsiteY3" fmla="*/ 110317 h 314085"/>
                <a:gd name="connsiteX4" fmla="*/ 621372 w 657976"/>
                <a:gd name="connsiteY4" fmla="*/ 248429 h 314085"/>
                <a:gd name="connsiteX5" fmla="*/ 454685 w 657976"/>
                <a:gd name="connsiteY5" fmla="*/ 300817 h 314085"/>
                <a:gd name="connsiteX6" fmla="*/ 183223 w 657976"/>
                <a:gd name="connsiteY6" fmla="*/ 310342 h 314085"/>
                <a:gd name="connsiteX7" fmla="*/ 26060 w 657976"/>
                <a:gd name="connsiteY7" fmla="*/ 248430 h 314085"/>
                <a:gd name="connsiteX8" fmla="*/ 11773 w 657976"/>
                <a:gd name="connsiteY8" fmla="*/ 119842 h 314085"/>
                <a:gd name="connsiteX9" fmla="*/ 145123 w 657976"/>
                <a:gd name="connsiteY9" fmla="*/ 24592 h 314085"/>
                <a:gd name="connsiteX0" fmla="*/ 145123 w 654321"/>
                <a:gd name="connsiteY0" fmla="*/ 24264 h 313757"/>
                <a:gd name="connsiteX1" fmla="*/ 307048 w 654321"/>
                <a:gd name="connsiteY1" fmla="*/ 451 h 313757"/>
                <a:gd name="connsiteX2" fmla="*/ 511835 w 654321"/>
                <a:gd name="connsiteY2" fmla="*/ 15768 h 313757"/>
                <a:gd name="connsiteX3" fmla="*/ 645366 w 654321"/>
                <a:gd name="connsiteY3" fmla="*/ 94160 h 313757"/>
                <a:gd name="connsiteX4" fmla="*/ 621372 w 654321"/>
                <a:gd name="connsiteY4" fmla="*/ 248101 h 313757"/>
                <a:gd name="connsiteX5" fmla="*/ 454685 w 654321"/>
                <a:gd name="connsiteY5" fmla="*/ 300489 h 313757"/>
                <a:gd name="connsiteX6" fmla="*/ 183223 w 654321"/>
                <a:gd name="connsiteY6" fmla="*/ 310014 h 313757"/>
                <a:gd name="connsiteX7" fmla="*/ 26060 w 654321"/>
                <a:gd name="connsiteY7" fmla="*/ 248102 h 313757"/>
                <a:gd name="connsiteX8" fmla="*/ 11773 w 654321"/>
                <a:gd name="connsiteY8" fmla="*/ 119514 h 313757"/>
                <a:gd name="connsiteX9" fmla="*/ 145123 w 654321"/>
                <a:gd name="connsiteY9" fmla="*/ 24264 h 313757"/>
                <a:gd name="connsiteX0" fmla="*/ 142296 w 651494"/>
                <a:gd name="connsiteY0" fmla="*/ 24264 h 313757"/>
                <a:gd name="connsiteX1" fmla="*/ 304221 w 651494"/>
                <a:gd name="connsiteY1" fmla="*/ 451 h 313757"/>
                <a:gd name="connsiteX2" fmla="*/ 509008 w 651494"/>
                <a:gd name="connsiteY2" fmla="*/ 15768 h 313757"/>
                <a:gd name="connsiteX3" fmla="*/ 642539 w 651494"/>
                <a:gd name="connsiteY3" fmla="*/ 94160 h 313757"/>
                <a:gd name="connsiteX4" fmla="*/ 618545 w 651494"/>
                <a:gd name="connsiteY4" fmla="*/ 248101 h 313757"/>
                <a:gd name="connsiteX5" fmla="*/ 451858 w 651494"/>
                <a:gd name="connsiteY5" fmla="*/ 300489 h 313757"/>
                <a:gd name="connsiteX6" fmla="*/ 180396 w 651494"/>
                <a:gd name="connsiteY6" fmla="*/ 310014 h 313757"/>
                <a:gd name="connsiteX7" fmla="*/ 23233 w 651494"/>
                <a:gd name="connsiteY7" fmla="*/ 248102 h 313757"/>
                <a:gd name="connsiteX8" fmla="*/ 13527 w 651494"/>
                <a:gd name="connsiteY8" fmla="*/ 103685 h 313757"/>
                <a:gd name="connsiteX9" fmla="*/ 142296 w 651494"/>
                <a:gd name="connsiteY9" fmla="*/ 24264 h 3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494" h="313757">
                  <a:moveTo>
                    <a:pt x="142296" y="24264"/>
                  </a:moveTo>
                  <a:cubicBezTo>
                    <a:pt x="190745" y="7058"/>
                    <a:pt x="243102" y="1867"/>
                    <a:pt x="304221" y="451"/>
                  </a:cubicBezTo>
                  <a:cubicBezTo>
                    <a:pt x="365340" y="-965"/>
                    <a:pt x="452622" y="150"/>
                    <a:pt x="509008" y="15768"/>
                  </a:cubicBezTo>
                  <a:cubicBezTo>
                    <a:pt x="565394" y="31386"/>
                    <a:pt x="624283" y="55438"/>
                    <a:pt x="642539" y="94160"/>
                  </a:cubicBezTo>
                  <a:cubicBezTo>
                    <a:pt x="660795" y="132882"/>
                    <a:pt x="650325" y="213713"/>
                    <a:pt x="618545" y="248101"/>
                  </a:cubicBezTo>
                  <a:cubicBezTo>
                    <a:pt x="586765" y="282489"/>
                    <a:pt x="524883" y="290170"/>
                    <a:pt x="451858" y="300489"/>
                  </a:cubicBezTo>
                  <a:cubicBezTo>
                    <a:pt x="378833" y="310808"/>
                    <a:pt x="251833" y="318745"/>
                    <a:pt x="180396" y="310014"/>
                  </a:cubicBezTo>
                  <a:cubicBezTo>
                    <a:pt x="108959" y="301283"/>
                    <a:pt x="51808" y="279852"/>
                    <a:pt x="23233" y="248102"/>
                  </a:cubicBezTo>
                  <a:cubicBezTo>
                    <a:pt x="-5342" y="216352"/>
                    <a:pt x="-6317" y="140991"/>
                    <a:pt x="13527" y="103685"/>
                  </a:cubicBezTo>
                  <a:cubicBezTo>
                    <a:pt x="33371" y="66379"/>
                    <a:pt x="93847" y="41470"/>
                    <a:pt x="142296" y="24264"/>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39"/>
            <p:cNvSpPr>
              <a:spLocks/>
            </p:cNvSpPr>
            <p:nvPr/>
          </p:nvSpPr>
          <p:spPr>
            <a:xfrm>
              <a:off x="4582416" y="3862597"/>
              <a:ext cx="638317" cy="216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 name="connsiteX0" fmla="*/ 135502 w 634221"/>
                <a:gd name="connsiteY0" fmla="*/ 26351 h 315463"/>
                <a:gd name="connsiteX1" fmla="*/ 297427 w 634221"/>
                <a:gd name="connsiteY1" fmla="*/ 2538 h 315463"/>
                <a:gd name="connsiteX2" fmla="*/ 543445 w 634221"/>
                <a:gd name="connsiteY2" fmla="*/ 13794 h 315463"/>
                <a:gd name="connsiteX3" fmla="*/ 631164 w 634221"/>
                <a:gd name="connsiteY3" fmla="*/ 118571 h 315463"/>
                <a:gd name="connsiteX4" fmla="*/ 598007 w 634221"/>
                <a:gd name="connsiteY4" fmla="*/ 263177 h 315463"/>
                <a:gd name="connsiteX5" fmla="*/ 445064 w 634221"/>
                <a:gd name="connsiteY5" fmla="*/ 302576 h 315463"/>
                <a:gd name="connsiteX6" fmla="*/ 173602 w 634221"/>
                <a:gd name="connsiteY6" fmla="*/ 312101 h 315463"/>
                <a:gd name="connsiteX7" fmla="*/ 16439 w 634221"/>
                <a:gd name="connsiteY7" fmla="*/ 250189 h 315463"/>
                <a:gd name="connsiteX8" fmla="*/ 21080 w 634221"/>
                <a:gd name="connsiteY8" fmla="*/ 86824 h 315463"/>
                <a:gd name="connsiteX9" fmla="*/ 135502 w 634221"/>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221" h="315463">
                  <a:moveTo>
                    <a:pt x="135502" y="26351"/>
                  </a:moveTo>
                  <a:cubicBezTo>
                    <a:pt x="181560" y="12303"/>
                    <a:pt x="229437" y="4631"/>
                    <a:pt x="297427" y="2538"/>
                  </a:cubicBezTo>
                  <a:cubicBezTo>
                    <a:pt x="365417" y="445"/>
                    <a:pt x="487822" y="-5545"/>
                    <a:pt x="543445" y="13794"/>
                  </a:cubicBezTo>
                  <a:cubicBezTo>
                    <a:pt x="599068" y="33133"/>
                    <a:pt x="622070" y="77007"/>
                    <a:pt x="631164" y="118571"/>
                  </a:cubicBezTo>
                  <a:cubicBezTo>
                    <a:pt x="640258" y="160135"/>
                    <a:pt x="629024" y="232510"/>
                    <a:pt x="598007" y="263177"/>
                  </a:cubicBezTo>
                  <a:cubicBezTo>
                    <a:pt x="566990" y="293844"/>
                    <a:pt x="515798" y="294422"/>
                    <a:pt x="445064" y="302576"/>
                  </a:cubicBezTo>
                  <a:cubicBezTo>
                    <a:pt x="374330" y="310730"/>
                    <a:pt x="245039" y="320832"/>
                    <a:pt x="173602" y="312101"/>
                  </a:cubicBezTo>
                  <a:cubicBezTo>
                    <a:pt x="102165" y="303370"/>
                    <a:pt x="45014" y="281939"/>
                    <a:pt x="16439" y="250189"/>
                  </a:cubicBezTo>
                  <a:cubicBezTo>
                    <a:pt x="-12136" y="218439"/>
                    <a:pt x="1236" y="124130"/>
                    <a:pt x="21080" y="86824"/>
                  </a:cubicBezTo>
                  <a:cubicBezTo>
                    <a:pt x="40924" y="49518"/>
                    <a:pt x="89444" y="40399"/>
                    <a:pt x="135502"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40"/>
            <p:cNvSpPr>
              <a:spLocks/>
            </p:cNvSpPr>
            <p:nvPr/>
          </p:nvSpPr>
          <p:spPr>
            <a:xfrm>
              <a:off x="4500733" y="2309029"/>
              <a:ext cx="720000" cy="198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a:spLocks/>
            </p:cNvSpPr>
            <p:nvPr/>
          </p:nvSpPr>
          <p:spPr>
            <a:xfrm flipV="1">
              <a:off x="4500733" y="1760464"/>
              <a:ext cx="748421" cy="270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7976"/>
                <a:gd name="connsiteY0" fmla="*/ 23832 h 313325"/>
                <a:gd name="connsiteX1" fmla="*/ 307048 w 657976"/>
                <a:gd name="connsiteY1" fmla="*/ 19 h 313325"/>
                <a:gd name="connsiteX2" fmla="*/ 511835 w 657976"/>
                <a:gd name="connsiteY2" fmla="*/ 25889 h 313325"/>
                <a:gd name="connsiteX3" fmla="*/ 649947 w 657976"/>
                <a:gd name="connsiteY3" fmla="*/ 109557 h 313325"/>
                <a:gd name="connsiteX4" fmla="*/ 621372 w 657976"/>
                <a:gd name="connsiteY4" fmla="*/ 247669 h 313325"/>
                <a:gd name="connsiteX5" fmla="*/ 454685 w 657976"/>
                <a:gd name="connsiteY5" fmla="*/ 300057 h 313325"/>
                <a:gd name="connsiteX6" fmla="*/ 183223 w 657976"/>
                <a:gd name="connsiteY6" fmla="*/ 309582 h 313325"/>
                <a:gd name="connsiteX7" fmla="*/ 26060 w 657976"/>
                <a:gd name="connsiteY7" fmla="*/ 247670 h 313325"/>
                <a:gd name="connsiteX8" fmla="*/ 11773 w 657976"/>
                <a:gd name="connsiteY8" fmla="*/ 119082 h 313325"/>
                <a:gd name="connsiteX9" fmla="*/ 145123 w 657976"/>
                <a:gd name="connsiteY9" fmla="*/ 23832 h 313325"/>
                <a:gd name="connsiteX0" fmla="*/ 145123 w 657976"/>
                <a:gd name="connsiteY0" fmla="*/ 24592 h 314085"/>
                <a:gd name="connsiteX1" fmla="*/ 307048 w 657976"/>
                <a:gd name="connsiteY1" fmla="*/ 779 h 314085"/>
                <a:gd name="connsiteX2" fmla="*/ 511835 w 657976"/>
                <a:gd name="connsiteY2" fmla="*/ 16096 h 314085"/>
                <a:gd name="connsiteX3" fmla="*/ 649947 w 657976"/>
                <a:gd name="connsiteY3" fmla="*/ 110317 h 314085"/>
                <a:gd name="connsiteX4" fmla="*/ 621372 w 657976"/>
                <a:gd name="connsiteY4" fmla="*/ 248429 h 314085"/>
                <a:gd name="connsiteX5" fmla="*/ 454685 w 657976"/>
                <a:gd name="connsiteY5" fmla="*/ 300817 h 314085"/>
                <a:gd name="connsiteX6" fmla="*/ 183223 w 657976"/>
                <a:gd name="connsiteY6" fmla="*/ 310342 h 314085"/>
                <a:gd name="connsiteX7" fmla="*/ 26060 w 657976"/>
                <a:gd name="connsiteY7" fmla="*/ 248430 h 314085"/>
                <a:gd name="connsiteX8" fmla="*/ 11773 w 657976"/>
                <a:gd name="connsiteY8" fmla="*/ 119842 h 314085"/>
                <a:gd name="connsiteX9" fmla="*/ 145123 w 657976"/>
                <a:gd name="connsiteY9" fmla="*/ 24592 h 314085"/>
                <a:gd name="connsiteX0" fmla="*/ 145123 w 654635"/>
                <a:gd name="connsiteY0" fmla="*/ 23859 h 313352"/>
                <a:gd name="connsiteX1" fmla="*/ 307048 w 654635"/>
                <a:gd name="connsiteY1" fmla="*/ 46 h 313352"/>
                <a:gd name="connsiteX2" fmla="*/ 557429 w 654635"/>
                <a:gd name="connsiteY2" fmla="*/ 27234 h 313352"/>
                <a:gd name="connsiteX3" fmla="*/ 649947 w 654635"/>
                <a:gd name="connsiteY3" fmla="*/ 109584 h 313352"/>
                <a:gd name="connsiteX4" fmla="*/ 621372 w 654635"/>
                <a:gd name="connsiteY4" fmla="*/ 247696 h 313352"/>
                <a:gd name="connsiteX5" fmla="*/ 454685 w 654635"/>
                <a:gd name="connsiteY5" fmla="*/ 300084 h 313352"/>
                <a:gd name="connsiteX6" fmla="*/ 183223 w 654635"/>
                <a:gd name="connsiteY6" fmla="*/ 309609 h 313352"/>
                <a:gd name="connsiteX7" fmla="*/ 26060 w 654635"/>
                <a:gd name="connsiteY7" fmla="*/ 247697 h 313352"/>
                <a:gd name="connsiteX8" fmla="*/ 11773 w 654635"/>
                <a:gd name="connsiteY8" fmla="*/ 119109 h 313352"/>
                <a:gd name="connsiteX9" fmla="*/ 145123 w 654635"/>
                <a:gd name="connsiteY9" fmla="*/ 23859 h 313352"/>
                <a:gd name="connsiteX0" fmla="*/ 96273 w 651380"/>
                <a:gd name="connsiteY0" fmla="*/ 35813 h 313434"/>
                <a:gd name="connsiteX1" fmla="*/ 303793 w 651380"/>
                <a:gd name="connsiteY1" fmla="*/ 128 h 313434"/>
                <a:gd name="connsiteX2" fmla="*/ 554174 w 651380"/>
                <a:gd name="connsiteY2" fmla="*/ 27316 h 313434"/>
                <a:gd name="connsiteX3" fmla="*/ 646692 w 651380"/>
                <a:gd name="connsiteY3" fmla="*/ 109666 h 313434"/>
                <a:gd name="connsiteX4" fmla="*/ 618117 w 651380"/>
                <a:gd name="connsiteY4" fmla="*/ 247778 h 313434"/>
                <a:gd name="connsiteX5" fmla="*/ 451430 w 651380"/>
                <a:gd name="connsiteY5" fmla="*/ 300166 h 313434"/>
                <a:gd name="connsiteX6" fmla="*/ 179968 w 651380"/>
                <a:gd name="connsiteY6" fmla="*/ 309691 h 313434"/>
                <a:gd name="connsiteX7" fmla="*/ 22805 w 651380"/>
                <a:gd name="connsiteY7" fmla="*/ 247779 h 313434"/>
                <a:gd name="connsiteX8" fmla="*/ 8518 w 651380"/>
                <a:gd name="connsiteY8" fmla="*/ 119191 h 313434"/>
                <a:gd name="connsiteX9" fmla="*/ 96273 w 651380"/>
                <a:gd name="connsiteY9" fmla="*/ 35813 h 31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380" h="313434">
                  <a:moveTo>
                    <a:pt x="96273" y="35813"/>
                  </a:moveTo>
                  <a:cubicBezTo>
                    <a:pt x="145486" y="15969"/>
                    <a:pt x="227476" y="1544"/>
                    <a:pt x="303793" y="128"/>
                  </a:cubicBezTo>
                  <a:cubicBezTo>
                    <a:pt x="380110" y="-1288"/>
                    <a:pt x="497024" y="9060"/>
                    <a:pt x="554174" y="27316"/>
                  </a:cubicBezTo>
                  <a:cubicBezTo>
                    <a:pt x="611324" y="45572"/>
                    <a:pt x="636035" y="72923"/>
                    <a:pt x="646692" y="109666"/>
                  </a:cubicBezTo>
                  <a:cubicBezTo>
                    <a:pt x="657349" y="146409"/>
                    <a:pt x="650660" y="216028"/>
                    <a:pt x="618117" y="247778"/>
                  </a:cubicBezTo>
                  <a:cubicBezTo>
                    <a:pt x="585574" y="279528"/>
                    <a:pt x="524455" y="289847"/>
                    <a:pt x="451430" y="300166"/>
                  </a:cubicBezTo>
                  <a:cubicBezTo>
                    <a:pt x="378405" y="310485"/>
                    <a:pt x="251405" y="318422"/>
                    <a:pt x="179968" y="309691"/>
                  </a:cubicBezTo>
                  <a:cubicBezTo>
                    <a:pt x="108531" y="300960"/>
                    <a:pt x="51380" y="279529"/>
                    <a:pt x="22805" y="247779"/>
                  </a:cubicBezTo>
                  <a:cubicBezTo>
                    <a:pt x="-5770" y="216029"/>
                    <a:pt x="-3727" y="154519"/>
                    <a:pt x="8518" y="119191"/>
                  </a:cubicBezTo>
                  <a:cubicBezTo>
                    <a:pt x="20763" y="83863"/>
                    <a:pt x="47060" y="55657"/>
                    <a:pt x="96273" y="35813"/>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42"/>
            <p:cNvSpPr>
              <a:spLocks/>
            </p:cNvSpPr>
            <p:nvPr/>
          </p:nvSpPr>
          <p:spPr>
            <a:xfrm flipV="1">
              <a:off x="4526325" y="2901701"/>
              <a:ext cx="720000" cy="324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7976"/>
                <a:gd name="connsiteY0" fmla="*/ 23832 h 313325"/>
                <a:gd name="connsiteX1" fmla="*/ 307048 w 657976"/>
                <a:gd name="connsiteY1" fmla="*/ 19 h 313325"/>
                <a:gd name="connsiteX2" fmla="*/ 511835 w 657976"/>
                <a:gd name="connsiteY2" fmla="*/ 25889 h 313325"/>
                <a:gd name="connsiteX3" fmla="*/ 649947 w 657976"/>
                <a:gd name="connsiteY3" fmla="*/ 109557 h 313325"/>
                <a:gd name="connsiteX4" fmla="*/ 621372 w 657976"/>
                <a:gd name="connsiteY4" fmla="*/ 247669 h 313325"/>
                <a:gd name="connsiteX5" fmla="*/ 454685 w 657976"/>
                <a:gd name="connsiteY5" fmla="*/ 300057 h 313325"/>
                <a:gd name="connsiteX6" fmla="*/ 183223 w 657976"/>
                <a:gd name="connsiteY6" fmla="*/ 309582 h 313325"/>
                <a:gd name="connsiteX7" fmla="*/ 26060 w 657976"/>
                <a:gd name="connsiteY7" fmla="*/ 247670 h 313325"/>
                <a:gd name="connsiteX8" fmla="*/ 11773 w 657976"/>
                <a:gd name="connsiteY8" fmla="*/ 119082 h 313325"/>
                <a:gd name="connsiteX9" fmla="*/ 145123 w 657976"/>
                <a:gd name="connsiteY9" fmla="*/ 23832 h 313325"/>
                <a:gd name="connsiteX0" fmla="*/ 145123 w 657976"/>
                <a:gd name="connsiteY0" fmla="*/ 24592 h 314085"/>
                <a:gd name="connsiteX1" fmla="*/ 307048 w 657976"/>
                <a:gd name="connsiteY1" fmla="*/ 779 h 314085"/>
                <a:gd name="connsiteX2" fmla="*/ 511835 w 657976"/>
                <a:gd name="connsiteY2" fmla="*/ 16096 h 314085"/>
                <a:gd name="connsiteX3" fmla="*/ 649947 w 657976"/>
                <a:gd name="connsiteY3" fmla="*/ 110317 h 314085"/>
                <a:gd name="connsiteX4" fmla="*/ 621372 w 657976"/>
                <a:gd name="connsiteY4" fmla="*/ 248429 h 314085"/>
                <a:gd name="connsiteX5" fmla="*/ 454685 w 657976"/>
                <a:gd name="connsiteY5" fmla="*/ 300817 h 314085"/>
                <a:gd name="connsiteX6" fmla="*/ 183223 w 657976"/>
                <a:gd name="connsiteY6" fmla="*/ 310342 h 314085"/>
                <a:gd name="connsiteX7" fmla="*/ 26060 w 657976"/>
                <a:gd name="connsiteY7" fmla="*/ 248430 h 314085"/>
                <a:gd name="connsiteX8" fmla="*/ 11773 w 657976"/>
                <a:gd name="connsiteY8" fmla="*/ 119842 h 314085"/>
                <a:gd name="connsiteX9" fmla="*/ 145123 w 657976"/>
                <a:gd name="connsiteY9" fmla="*/ 24592 h 314085"/>
                <a:gd name="connsiteX0" fmla="*/ 145123 w 654321"/>
                <a:gd name="connsiteY0" fmla="*/ 24264 h 313757"/>
                <a:gd name="connsiteX1" fmla="*/ 307048 w 654321"/>
                <a:gd name="connsiteY1" fmla="*/ 451 h 313757"/>
                <a:gd name="connsiteX2" fmla="*/ 511835 w 654321"/>
                <a:gd name="connsiteY2" fmla="*/ 15768 h 313757"/>
                <a:gd name="connsiteX3" fmla="*/ 645366 w 654321"/>
                <a:gd name="connsiteY3" fmla="*/ 94160 h 313757"/>
                <a:gd name="connsiteX4" fmla="*/ 621372 w 654321"/>
                <a:gd name="connsiteY4" fmla="*/ 248101 h 313757"/>
                <a:gd name="connsiteX5" fmla="*/ 454685 w 654321"/>
                <a:gd name="connsiteY5" fmla="*/ 300489 h 313757"/>
                <a:gd name="connsiteX6" fmla="*/ 183223 w 654321"/>
                <a:gd name="connsiteY6" fmla="*/ 310014 h 313757"/>
                <a:gd name="connsiteX7" fmla="*/ 26060 w 654321"/>
                <a:gd name="connsiteY7" fmla="*/ 248102 h 313757"/>
                <a:gd name="connsiteX8" fmla="*/ 11773 w 654321"/>
                <a:gd name="connsiteY8" fmla="*/ 119514 h 313757"/>
                <a:gd name="connsiteX9" fmla="*/ 145123 w 654321"/>
                <a:gd name="connsiteY9" fmla="*/ 24264 h 313757"/>
                <a:gd name="connsiteX0" fmla="*/ 142296 w 651494"/>
                <a:gd name="connsiteY0" fmla="*/ 24264 h 313757"/>
                <a:gd name="connsiteX1" fmla="*/ 304221 w 651494"/>
                <a:gd name="connsiteY1" fmla="*/ 451 h 313757"/>
                <a:gd name="connsiteX2" fmla="*/ 509008 w 651494"/>
                <a:gd name="connsiteY2" fmla="*/ 15768 h 313757"/>
                <a:gd name="connsiteX3" fmla="*/ 642539 w 651494"/>
                <a:gd name="connsiteY3" fmla="*/ 94160 h 313757"/>
                <a:gd name="connsiteX4" fmla="*/ 618545 w 651494"/>
                <a:gd name="connsiteY4" fmla="*/ 248101 h 313757"/>
                <a:gd name="connsiteX5" fmla="*/ 451858 w 651494"/>
                <a:gd name="connsiteY5" fmla="*/ 300489 h 313757"/>
                <a:gd name="connsiteX6" fmla="*/ 180396 w 651494"/>
                <a:gd name="connsiteY6" fmla="*/ 310014 h 313757"/>
                <a:gd name="connsiteX7" fmla="*/ 23233 w 651494"/>
                <a:gd name="connsiteY7" fmla="*/ 248102 h 313757"/>
                <a:gd name="connsiteX8" fmla="*/ 13527 w 651494"/>
                <a:gd name="connsiteY8" fmla="*/ 103685 h 313757"/>
                <a:gd name="connsiteX9" fmla="*/ 142296 w 651494"/>
                <a:gd name="connsiteY9" fmla="*/ 24264 h 3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494" h="313757">
                  <a:moveTo>
                    <a:pt x="142296" y="24264"/>
                  </a:moveTo>
                  <a:cubicBezTo>
                    <a:pt x="190745" y="7058"/>
                    <a:pt x="243102" y="1867"/>
                    <a:pt x="304221" y="451"/>
                  </a:cubicBezTo>
                  <a:cubicBezTo>
                    <a:pt x="365340" y="-965"/>
                    <a:pt x="452622" y="150"/>
                    <a:pt x="509008" y="15768"/>
                  </a:cubicBezTo>
                  <a:cubicBezTo>
                    <a:pt x="565394" y="31386"/>
                    <a:pt x="624283" y="55438"/>
                    <a:pt x="642539" y="94160"/>
                  </a:cubicBezTo>
                  <a:cubicBezTo>
                    <a:pt x="660795" y="132882"/>
                    <a:pt x="650325" y="213713"/>
                    <a:pt x="618545" y="248101"/>
                  </a:cubicBezTo>
                  <a:cubicBezTo>
                    <a:pt x="586765" y="282489"/>
                    <a:pt x="524883" y="290170"/>
                    <a:pt x="451858" y="300489"/>
                  </a:cubicBezTo>
                  <a:cubicBezTo>
                    <a:pt x="378833" y="310808"/>
                    <a:pt x="251833" y="318745"/>
                    <a:pt x="180396" y="310014"/>
                  </a:cubicBezTo>
                  <a:cubicBezTo>
                    <a:pt x="108959" y="301283"/>
                    <a:pt x="51808" y="279852"/>
                    <a:pt x="23233" y="248102"/>
                  </a:cubicBezTo>
                  <a:cubicBezTo>
                    <a:pt x="-5342" y="216352"/>
                    <a:pt x="-6317" y="140991"/>
                    <a:pt x="13527" y="103685"/>
                  </a:cubicBezTo>
                  <a:cubicBezTo>
                    <a:pt x="33371" y="66379"/>
                    <a:pt x="93847" y="41470"/>
                    <a:pt x="142296" y="24264"/>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a:spLocks/>
            </p:cNvSpPr>
            <p:nvPr/>
          </p:nvSpPr>
          <p:spPr>
            <a:xfrm flipV="1">
              <a:off x="4526325" y="3403138"/>
              <a:ext cx="720000" cy="3312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7976"/>
                <a:gd name="connsiteY0" fmla="*/ 23832 h 313325"/>
                <a:gd name="connsiteX1" fmla="*/ 307048 w 657976"/>
                <a:gd name="connsiteY1" fmla="*/ 19 h 313325"/>
                <a:gd name="connsiteX2" fmla="*/ 511835 w 657976"/>
                <a:gd name="connsiteY2" fmla="*/ 25889 h 313325"/>
                <a:gd name="connsiteX3" fmla="*/ 649947 w 657976"/>
                <a:gd name="connsiteY3" fmla="*/ 109557 h 313325"/>
                <a:gd name="connsiteX4" fmla="*/ 621372 w 657976"/>
                <a:gd name="connsiteY4" fmla="*/ 247669 h 313325"/>
                <a:gd name="connsiteX5" fmla="*/ 454685 w 657976"/>
                <a:gd name="connsiteY5" fmla="*/ 300057 h 313325"/>
                <a:gd name="connsiteX6" fmla="*/ 183223 w 657976"/>
                <a:gd name="connsiteY6" fmla="*/ 309582 h 313325"/>
                <a:gd name="connsiteX7" fmla="*/ 26060 w 657976"/>
                <a:gd name="connsiteY7" fmla="*/ 247670 h 313325"/>
                <a:gd name="connsiteX8" fmla="*/ 11773 w 657976"/>
                <a:gd name="connsiteY8" fmla="*/ 119082 h 313325"/>
                <a:gd name="connsiteX9" fmla="*/ 145123 w 657976"/>
                <a:gd name="connsiteY9" fmla="*/ 23832 h 313325"/>
                <a:gd name="connsiteX0" fmla="*/ 145123 w 657976"/>
                <a:gd name="connsiteY0" fmla="*/ 24592 h 314085"/>
                <a:gd name="connsiteX1" fmla="*/ 307048 w 657976"/>
                <a:gd name="connsiteY1" fmla="*/ 779 h 314085"/>
                <a:gd name="connsiteX2" fmla="*/ 511835 w 657976"/>
                <a:gd name="connsiteY2" fmla="*/ 16096 h 314085"/>
                <a:gd name="connsiteX3" fmla="*/ 649947 w 657976"/>
                <a:gd name="connsiteY3" fmla="*/ 110317 h 314085"/>
                <a:gd name="connsiteX4" fmla="*/ 621372 w 657976"/>
                <a:gd name="connsiteY4" fmla="*/ 248429 h 314085"/>
                <a:gd name="connsiteX5" fmla="*/ 454685 w 657976"/>
                <a:gd name="connsiteY5" fmla="*/ 300817 h 314085"/>
                <a:gd name="connsiteX6" fmla="*/ 183223 w 657976"/>
                <a:gd name="connsiteY6" fmla="*/ 310342 h 314085"/>
                <a:gd name="connsiteX7" fmla="*/ 26060 w 657976"/>
                <a:gd name="connsiteY7" fmla="*/ 248430 h 314085"/>
                <a:gd name="connsiteX8" fmla="*/ 11773 w 657976"/>
                <a:gd name="connsiteY8" fmla="*/ 119842 h 314085"/>
                <a:gd name="connsiteX9" fmla="*/ 145123 w 657976"/>
                <a:gd name="connsiteY9" fmla="*/ 24592 h 314085"/>
                <a:gd name="connsiteX0" fmla="*/ 145123 w 654321"/>
                <a:gd name="connsiteY0" fmla="*/ 24264 h 313757"/>
                <a:gd name="connsiteX1" fmla="*/ 307048 w 654321"/>
                <a:gd name="connsiteY1" fmla="*/ 451 h 313757"/>
                <a:gd name="connsiteX2" fmla="*/ 511835 w 654321"/>
                <a:gd name="connsiteY2" fmla="*/ 15768 h 313757"/>
                <a:gd name="connsiteX3" fmla="*/ 645366 w 654321"/>
                <a:gd name="connsiteY3" fmla="*/ 94160 h 313757"/>
                <a:gd name="connsiteX4" fmla="*/ 621372 w 654321"/>
                <a:gd name="connsiteY4" fmla="*/ 248101 h 313757"/>
                <a:gd name="connsiteX5" fmla="*/ 454685 w 654321"/>
                <a:gd name="connsiteY5" fmla="*/ 300489 h 313757"/>
                <a:gd name="connsiteX6" fmla="*/ 183223 w 654321"/>
                <a:gd name="connsiteY6" fmla="*/ 310014 h 313757"/>
                <a:gd name="connsiteX7" fmla="*/ 26060 w 654321"/>
                <a:gd name="connsiteY7" fmla="*/ 248102 h 313757"/>
                <a:gd name="connsiteX8" fmla="*/ 11773 w 654321"/>
                <a:gd name="connsiteY8" fmla="*/ 119514 h 313757"/>
                <a:gd name="connsiteX9" fmla="*/ 145123 w 654321"/>
                <a:gd name="connsiteY9" fmla="*/ 24264 h 313757"/>
                <a:gd name="connsiteX0" fmla="*/ 142296 w 651494"/>
                <a:gd name="connsiteY0" fmla="*/ 24264 h 313757"/>
                <a:gd name="connsiteX1" fmla="*/ 304221 w 651494"/>
                <a:gd name="connsiteY1" fmla="*/ 451 h 313757"/>
                <a:gd name="connsiteX2" fmla="*/ 509008 w 651494"/>
                <a:gd name="connsiteY2" fmla="*/ 15768 h 313757"/>
                <a:gd name="connsiteX3" fmla="*/ 642539 w 651494"/>
                <a:gd name="connsiteY3" fmla="*/ 94160 h 313757"/>
                <a:gd name="connsiteX4" fmla="*/ 618545 w 651494"/>
                <a:gd name="connsiteY4" fmla="*/ 248101 h 313757"/>
                <a:gd name="connsiteX5" fmla="*/ 451858 w 651494"/>
                <a:gd name="connsiteY5" fmla="*/ 300489 h 313757"/>
                <a:gd name="connsiteX6" fmla="*/ 180396 w 651494"/>
                <a:gd name="connsiteY6" fmla="*/ 310014 h 313757"/>
                <a:gd name="connsiteX7" fmla="*/ 23233 w 651494"/>
                <a:gd name="connsiteY7" fmla="*/ 248102 h 313757"/>
                <a:gd name="connsiteX8" fmla="*/ 13527 w 651494"/>
                <a:gd name="connsiteY8" fmla="*/ 103685 h 313757"/>
                <a:gd name="connsiteX9" fmla="*/ 142296 w 651494"/>
                <a:gd name="connsiteY9" fmla="*/ 24264 h 3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494" h="313757">
                  <a:moveTo>
                    <a:pt x="142296" y="24264"/>
                  </a:moveTo>
                  <a:cubicBezTo>
                    <a:pt x="190745" y="7058"/>
                    <a:pt x="243102" y="1867"/>
                    <a:pt x="304221" y="451"/>
                  </a:cubicBezTo>
                  <a:cubicBezTo>
                    <a:pt x="365340" y="-965"/>
                    <a:pt x="452622" y="150"/>
                    <a:pt x="509008" y="15768"/>
                  </a:cubicBezTo>
                  <a:cubicBezTo>
                    <a:pt x="565394" y="31386"/>
                    <a:pt x="624283" y="55438"/>
                    <a:pt x="642539" y="94160"/>
                  </a:cubicBezTo>
                  <a:cubicBezTo>
                    <a:pt x="660795" y="132882"/>
                    <a:pt x="650325" y="213713"/>
                    <a:pt x="618545" y="248101"/>
                  </a:cubicBezTo>
                  <a:cubicBezTo>
                    <a:pt x="586765" y="282489"/>
                    <a:pt x="524883" y="290170"/>
                    <a:pt x="451858" y="300489"/>
                  </a:cubicBezTo>
                  <a:cubicBezTo>
                    <a:pt x="378833" y="310808"/>
                    <a:pt x="251833" y="318745"/>
                    <a:pt x="180396" y="310014"/>
                  </a:cubicBezTo>
                  <a:cubicBezTo>
                    <a:pt x="108959" y="301283"/>
                    <a:pt x="51808" y="279852"/>
                    <a:pt x="23233" y="248102"/>
                  </a:cubicBezTo>
                  <a:cubicBezTo>
                    <a:pt x="-5342" y="216352"/>
                    <a:pt x="-6317" y="140991"/>
                    <a:pt x="13527" y="103685"/>
                  </a:cubicBezTo>
                  <a:cubicBezTo>
                    <a:pt x="33371" y="66379"/>
                    <a:pt x="93847" y="41470"/>
                    <a:pt x="142296" y="24264"/>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44"/>
            <p:cNvSpPr>
              <a:spLocks/>
            </p:cNvSpPr>
            <p:nvPr/>
          </p:nvSpPr>
          <p:spPr>
            <a:xfrm flipV="1">
              <a:off x="3256002" y="3808597"/>
              <a:ext cx="720000" cy="360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7976"/>
                <a:gd name="connsiteY0" fmla="*/ 23832 h 313325"/>
                <a:gd name="connsiteX1" fmla="*/ 307048 w 657976"/>
                <a:gd name="connsiteY1" fmla="*/ 19 h 313325"/>
                <a:gd name="connsiteX2" fmla="*/ 511835 w 657976"/>
                <a:gd name="connsiteY2" fmla="*/ 25889 h 313325"/>
                <a:gd name="connsiteX3" fmla="*/ 649947 w 657976"/>
                <a:gd name="connsiteY3" fmla="*/ 109557 h 313325"/>
                <a:gd name="connsiteX4" fmla="*/ 621372 w 657976"/>
                <a:gd name="connsiteY4" fmla="*/ 247669 h 313325"/>
                <a:gd name="connsiteX5" fmla="*/ 454685 w 657976"/>
                <a:gd name="connsiteY5" fmla="*/ 300057 h 313325"/>
                <a:gd name="connsiteX6" fmla="*/ 183223 w 657976"/>
                <a:gd name="connsiteY6" fmla="*/ 309582 h 313325"/>
                <a:gd name="connsiteX7" fmla="*/ 26060 w 657976"/>
                <a:gd name="connsiteY7" fmla="*/ 247670 h 313325"/>
                <a:gd name="connsiteX8" fmla="*/ 11773 w 657976"/>
                <a:gd name="connsiteY8" fmla="*/ 119082 h 313325"/>
                <a:gd name="connsiteX9" fmla="*/ 145123 w 657976"/>
                <a:gd name="connsiteY9" fmla="*/ 23832 h 313325"/>
                <a:gd name="connsiteX0" fmla="*/ 145123 w 657976"/>
                <a:gd name="connsiteY0" fmla="*/ 24592 h 314085"/>
                <a:gd name="connsiteX1" fmla="*/ 307048 w 657976"/>
                <a:gd name="connsiteY1" fmla="*/ 779 h 314085"/>
                <a:gd name="connsiteX2" fmla="*/ 511835 w 657976"/>
                <a:gd name="connsiteY2" fmla="*/ 16096 h 314085"/>
                <a:gd name="connsiteX3" fmla="*/ 649947 w 657976"/>
                <a:gd name="connsiteY3" fmla="*/ 110317 h 314085"/>
                <a:gd name="connsiteX4" fmla="*/ 621372 w 657976"/>
                <a:gd name="connsiteY4" fmla="*/ 248429 h 314085"/>
                <a:gd name="connsiteX5" fmla="*/ 454685 w 657976"/>
                <a:gd name="connsiteY5" fmla="*/ 300817 h 314085"/>
                <a:gd name="connsiteX6" fmla="*/ 183223 w 657976"/>
                <a:gd name="connsiteY6" fmla="*/ 310342 h 314085"/>
                <a:gd name="connsiteX7" fmla="*/ 26060 w 657976"/>
                <a:gd name="connsiteY7" fmla="*/ 248430 h 314085"/>
                <a:gd name="connsiteX8" fmla="*/ 11773 w 657976"/>
                <a:gd name="connsiteY8" fmla="*/ 119842 h 314085"/>
                <a:gd name="connsiteX9" fmla="*/ 145123 w 657976"/>
                <a:gd name="connsiteY9" fmla="*/ 24592 h 314085"/>
                <a:gd name="connsiteX0" fmla="*/ 145123 w 654321"/>
                <a:gd name="connsiteY0" fmla="*/ 24264 h 313757"/>
                <a:gd name="connsiteX1" fmla="*/ 307048 w 654321"/>
                <a:gd name="connsiteY1" fmla="*/ 451 h 313757"/>
                <a:gd name="connsiteX2" fmla="*/ 511835 w 654321"/>
                <a:gd name="connsiteY2" fmla="*/ 15768 h 313757"/>
                <a:gd name="connsiteX3" fmla="*/ 645366 w 654321"/>
                <a:gd name="connsiteY3" fmla="*/ 94160 h 313757"/>
                <a:gd name="connsiteX4" fmla="*/ 621372 w 654321"/>
                <a:gd name="connsiteY4" fmla="*/ 248101 h 313757"/>
                <a:gd name="connsiteX5" fmla="*/ 454685 w 654321"/>
                <a:gd name="connsiteY5" fmla="*/ 300489 h 313757"/>
                <a:gd name="connsiteX6" fmla="*/ 183223 w 654321"/>
                <a:gd name="connsiteY6" fmla="*/ 310014 h 313757"/>
                <a:gd name="connsiteX7" fmla="*/ 26060 w 654321"/>
                <a:gd name="connsiteY7" fmla="*/ 248102 h 313757"/>
                <a:gd name="connsiteX8" fmla="*/ 11773 w 654321"/>
                <a:gd name="connsiteY8" fmla="*/ 119514 h 313757"/>
                <a:gd name="connsiteX9" fmla="*/ 145123 w 654321"/>
                <a:gd name="connsiteY9" fmla="*/ 24264 h 313757"/>
                <a:gd name="connsiteX0" fmla="*/ 142296 w 651494"/>
                <a:gd name="connsiteY0" fmla="*/ 24264 h 313757"/>
                <a:gd name="connsiteX1" fmla="*/ 304221 w 651494"/>
                <a:gd name="connsiteY1" fmla="*/ 451 h 313757"/>
                <a:gd name="connsiteX2" fmla="*/ 509008 w 651494"/>
                <a:gd name="connsiteY2" fmla="*/ 15768 h 313757"/>
                <a:gd name="connsiteX3" fmla="*/ 642539 w 651494"/>
                <a:gd name="connsiteY3" fmla="*/ 94160 h 313757"/>
                <a:gd name="connsiteX4" fmla="*/ 618545 w 651494"/>
                <a:gd name="connsiteY4" fmla="*/ 248101 h 313757"/>
                <a:gd name="connsiteX5" fmla="*/ 451858 w 651494"/>
                <a:gd name="connsiteY5" fmla="*/ 300489 h 313757"/>
                <a:gd name="connsiteX6" fmla="*/ 180396 w 651494"/>
                <a:gd name="connsiteY6" fmla="*/ 310014 h 313757"/>
                <a:gd name="connsiteX7" fmla="*/ 23233 w 651494"/>
                <a:gd name="connsiteY7" fmla="*/ 248102 h 313757"/>
                <a:gd name="connsiteX8" fmla="*/ 13527 w 651494"/>
                <a:gd name="connsiteY8" fmla="*/ 103685 h 313757"/>
                <a:gd name="connsiteX9" fmla="*/ 142296 w 651494"/>
                <a:gd name="connsiteY9" fmla="*/ 24264 h 3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494" h="313757">
                  <a:moveTo>
                    <a:pt x="142296" y="24264"/>
                  </a:moveTo>
                  <a:cubicBezTo>
                    <a:pt x="190745" y="7058"/>
                    <a:pt x="243102" y="1867"/>
                    <a:pt x="304221" y="451"/>
                  </a:cubicBezTo>
                  <a:cubicBezTo>
                    <a:pt x="365340" y="-965"/>
                    <a:pt x="452622" y="150"/>
                    <a:pt x="509008" y="15768"/>
                  </a:cubicBezTo>
                  <a:cubicBezTo>
                    <a:pt x="565394" y="31386"/>
                    <a:pt x="624283" y="55438"/>
                    <a:pt x="642539" y="94160"/>
                  </a:cubicBezTo>
                  <a:cubicBezTo>
                    <a:pt x="660795" y="132882"/>
                    <a:pt x="650325" y="213713"/>
                    <a:pt x="618545" y="248101"/>
                  </a:cubicBezTo>
                  <a:cubicBezTo>
                    <a:pt x="586765" y="282489"/>
                    <a:pt x="524883" y="290170"/>
                    <a:pt x="451858" y="300489"/>
                  </a:cubicBezTo>
                  <a:cubicBezTo>
                    <a:pt x="378833" y="310808"/>
                    <a:pt x="251833" y="318745"/>
                    <a:pt x="180396" y="310014"/>
                  </a:cubicBezTo>
                  <a:cubicBezTo>
                    <a:pt x="108959" y="301283"/>
                    <a:pt x="51808" y="279852"/>
                    <a:pt x="23233" y="248102"/>
                  </a:cubicBezTo>
                  <a:cubicBezTo>
                    <a:pt x="-5342" y="216352"/>
                    <a:pt x="-6317" y="140991"/>
                    <a:pt x="13527" y="103685"/>
                  </a:cubicBezTo>
                  <a:cubicBezTo>
                    <a:pt x="33371" y="66379"/>
                    <a:pt x="93847" y="41470"/>
                    <a:pt x="142296" y="24264"/>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p:cNvSpPr>
              <a:spLocks/>
            </p:cNvSpPr>
            <p:nvPr/>
          </p:nvSpPr>
          <p:spPr>
            <a:xfrm flipH="1">
              <a:off x="3255820" y="3311836"/>
              <a:ext cx="643688" cy="252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 name="connsiteX0" fmla="*/ 149534 w 648253"/>
                <a:gd name="connsiteY0" fmla="*/ 26351 h 316877"/>
                <a:gd name="connsiteX1" fmla="*/ 311459 w 648253"/>
                <a:gd name="connsiteY1" fmla="*/ 2538 h 316877"/>
                <a:gd name="connsiteX2" fmla="*/ 557477 w 648253"/>
                <a:gd name="connsiteY2" fmla="*/ 13794 h 316877"/>
                <a:gd name="connsiteX3" fmla="*/ 645196 w 648253"/>
                <a:gd name="connsiteY3" fmla="*/ 118571 h 316877"/>
                <a:gd name="connsiteX4" fmla="*/ 612039 w 648253"/>
                <a:gd name="connsiteY4" fmla="*/ 263177 h 316877"/>
                <a:gd name="connsiteX5" fmla="*/ 459096 w 648253"/>
                <a:gd name="connsiteY5" fmla="*/ 302576 h 316877"/>
                <a:gd name="connsiteX6" fmla="*/ 187634 w 648253"/>
                <a:gd name="connsiteY6" fmla="*/ 312101 h 316877"/>
                <a:gd name="connsiteX7" fmla="*/ 21309 w 648253"/>
                <a:gd name="connsiteY7" fmla="*/ 230707 h 316877"/>
                <a:gd name="connsiteX8" fmla="*/ 16184 w 648253"/>
                <a:gd name="connsiteY8" fmla="*/ 121601 h 316877"/>
                <a:gd name="connsiteX9" fmla="*/ 149534 w 648253"/>
                <a:gd name="connsiteY9" fmla="*/ 26351 h 316877"/>
                <a:gd name="connsiteX0" fmla="*/ 149534 w 648253"/>
                <a:gd name="connsiteY0" fmla="*/ 26351 h 304854"/>
                <a:gd name="connsiteX1" fmla="*/ 311459 w 648253"/>
                <a:gd name="connsiteY1" fmla="*/ 2538 h 304854"/>
                <a:gd name="connsiteX2" fmla="*/ 557477 w 648253"/>
                <a:gd name="connsiteY2" fmla="*/ 13794 h 304854"/>
                <a:gd name="connsiteX3" fmla="*/ 645196 w 648253"/>
                <a:gd name="connsiteY3" fmla="*/ 118571 h 304854"/>
                <a:gd name="connsiteX4" fmla="*/ 612039 w 648253"/>
                <a:gd name="connsiteY4" fmla="*/ 263177 h 304854"/>
                <a:gd name="connsiteX5" fmla="*/ 459096 w 648253"/>
                <a:gd name="connsiteY5" fmla="*/ 302576 h 304854"/>
                <a:gd name="connsiteX6" fmla="*/ 178472 w 648253"/>
                <a:gd name="connsiteY6" fmla="*/ 292618 h 304854"/>
                <a:gd name="connsiteX7" fmla="*/ 21309 w 648253"/>
                <a:gd name="connsiteY7" fmla="*/ 230707 h 304854"/>
                <a:gd name="connsiteX8" fmla="*/ 16184 w 648253"/>
                <a:gd name="connsiteY8" fmla="*/ 121601 h 304854"/>
                <a:gd name="connsiteX9" fmla="*/ 149534 w 648253"/>
                <a:gd name="connsiteY9" fmla="*/ 26351 h 304854"/>
                <a:gd name="connsiteX0" fmla="*/ 145220 w 643939"/>
                <a:gd name="connsiteY0" fmla="*/ 26351 h 304854"/>
                <a:gd name="connsiteX1" fmla="*/ 307145 w 643939"/>
                <a:gd name="connsiteY1" fmla="*/ 2538 h 304854"/>
                <a:gd name="connsiteX2" fmla="*/ 553163 w 643939"/>
                <a:gd name="connsiteY2" fmla="*/ 13794 h 304854"/>
                <a:gd name="connsiteX3" fmla="*/ 640882 w 643939"/>
                <a:gd name="connsiteY3" fmla="*/ 118571 h 304854"/>
                <a:gd name="connsiteX4" fmla="*/ 607725 w 643939"/>
                <a:gd name="connsiteY4" fmla="*/ 263177 h 304854"/>
                <a:gd name="connsiteX5" fmla="*/ 454782 w 643939"/>
                <a:gd name="connsiteY5" fmla="*/ 302576 h 304854"/>
                <a:gd name="connsiteX6" fmla="*/ 174158 w 643939"/>
                <a:gd name="connsiteY6" fmla="*/ 292618 h 304854"/>
                <a:gd name="connsiteX7" fmla="*/ 16995 w 643939"/>
                <a:gd name="connsiteY7" fmla="*/ 230707 h 304854"/>
                <a:gd name="connsiteX8" fmla="*/ 21399 w 643939"/>
                <a:gd name="connsiteY8" fmla="*/ 87032 h 304854"/>
                <a:gd name="connsiteX9" fmla="*/ 145220 w 643939"/>
                <a:gd name="connsiteY9" fmla="*/ 26351 h 30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939" h="304854">
                  <a:moveTo>
                    <a:pt x="145220" y="26351"/>
                  </a:moveTo>
                  <a:cubicBezTo>
                    <a:pt x="192844" y="12269"/>
                    <a:pt x="239155" y="4631"/>
                    <a:pt x="307145" y="2538"/>
                  </a:cubicBezTo>
                  <a:cubicBezTo>
                    <a:pt x="375135" y="445"/>
                    <a:pt x="497540" y="-5545"/>
                    <a:pt x="553163" y="13794"/>
                  </a:cubicBezTo>
                  <a:cubicBezTo>
                    <a:pt x="608786" y="33133"/>
                    <a:pt x="631788" y="77007"/>
                    <a:pt x="640882" y="118571"/>
                  </a:cubicBezTo>
                  <a:cubicBezTo>
                    <a:pt x="649976" y="160135"/>
                    <a:pt x="638742" y="232510"/>
                    <a:pt x="607725" y="263177"/>
                  </a:cubicBezTo>
                  <a:cubicBezTo>
                    <a:pt x="576708" y="293844"/>
                    <a:pt x="527043" y="297669"/>
                    <a:pt x="454782" y="302576"/>
                  </a:cubicBezTo>
                  <a:cubicBezTo>
                    <a:pt x="382521" y="307483"/>
                    <a:pt x="247122" y="304596"/>
                    <a:pt x="174158" y="292618"/>
                  </a:cubicBezTo>
                  <a:cubicBezTo>
                    <a:pt x="101194" y="280640"/>
                    <a:pt x="45570" y="262457"/>
                    <a:pt x="16995" y="230707"/>
                  </a:cubicBezTo>
                  <a:cubicBezTo>
                    <a:pt x="-11580" y="198957"/>
                    <a:pt x="28" y="121091"/>
                    <a:pt x="21399" y="87032"/>
                  </a:cubicBezTo>
                  <a:cubicBezTo>
                    <a:pt x="42770" y="52973"/>
                    <a:pt x="97596" y="40433"/>
                    <a:pt x="145220"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46"/>
            <p:cNvSpPr>
              <a:spLocks/>
            </p:cNvSpPr>
            <p:nvPr/>
          </p:nvSpPr>
          <p:spPr>
            <a:xfrm flipV="1">
              <a:off x="3240854" y="2837464"/>
              <a:ext cx="648000" cy="223562"/>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 name="connsiteX0" fmla="*/ 149534 w 648253"/>
                <a:gd name="connsiteY0" fmla="*/ 26351 h 316877"/>
                <a:gd name="connsiteX1" fmla="*/ 311459 w 648253"/>
                <a:gd name="connsiteY1" fmla="*/ 2538 h 316877"/>
                <a:gd name="connsiteX2" fmla="*/ 557477 w 648253"/>
                <a:gd name="connsiteY2" fmla="*/ 13794 h 316877"/>
                <a:gd name="connsiteX3" fmla="*/ 645196 w 648253"/>
                <a:gd name="connsiteY3" fmla="*/ 118571 h 316877"/>
                <a:gd name="connsiteX4" fmla="*/ 612039 w 648253"/>
                <a:gd name="connsiteY4" fmla="*/ 263177 h 316877"/>
                <a:gd name="connsiteX5" fmla="*/ 459096 w 648253"/>
                <a:gd name="connsiteY5" fmla="*/ 302576 h 316877"/>
                <a:gd name="connsiteX6" fmla="*/ 187634 w 648253"/>
                <a:gd name="connsiteY6" fmla="*/ 312101 h 316877"/>
                <a:gd name="connsiteX7" fmla="*/ 21309 w 648253"/>
                <a:gd name="connsiteY7" fmla="*/ 230707 h 316877"/>
                <a:gd name="connsiteX8" fmla="*/ 16184 w 648253"/>
                <a:gd name="connsiteY8" fmla="*/ 121601 h 316877"/>
                <a:gd name="connsiteX9" fmla="*/ 149534 w 648253"/>
                <a:gd name="connsiteY9" fmla="*/ 26351 h 316877"/>
                <a:gd name="connsiteX0" fmla="*/ 149534 w 648253"/>
                <a:gd name="connsiteY0" fmla="*/ 26351 h 304854"/>
                <a:gd name="connsiteX1" fmla="*/ 311459 w 648253"/>
                <a:gd name="connsiteY1" fmla="*/ 2538 h 304854"/>
                <a:gd name="connsiteX2" fmla="*/ 557477 w 648253"/>
                <a:gd name="connsiteY2" fmla="*/ 13794 h 304854"/>
                <a:gd name="connsiteX3" fmla="*/ 645196 w 648253"/>
                <a:gd name="connsiteY3" fmla="*/ 118571 h 304854"/>
                <a:gd name="connsiteX4" fmla="*/ 612039 w 648253"/>
                <a:gd name="connsiteY4" fmla="*/ 263177 h 304854"/>
                <a:gd name="connsiteX5" fmla="*/ 459096 w 648253"/>
                <a:gd name="connsiteY5" fmla="*/ 302576 h 304854"/>
                <a:gd name="connsiteX6" fmla="*/ 178472 w 648253"/>
                <a:gd name="connsiteY6" fmla="*/ 292618 h 304854"/>
                <a:gd name="connsiteX7" fmla="*/ 21309 w 648253"/>
                <a:gd name="connsiteY7" fmla="*/ 230707 h 304854"/>
                <a:gd name="connsiteX8" fmla="*/ 16184 w 648253"/>
                <a:gd name="connsiteY8" fmla="*/ 121601 h 304854"/>
                <a:gd name="connsiteX9" fmla="*/ 149534 w 648253"/>
                <a:gd name="connsiteY9" fmla="*/ 26351 h 30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253" h="304854">
                  <a:moveTo>
                    <a:pt x="149534" y="26351"/>
                  </a:moveTo>
                  <a:cubicBezTo>
                    <a:pt x="198747" y="6507"/>
                    <a:pt x="243469" y="4631"/>
                    <a:pt x="311459" y="2538"/>
                  </a:cubicBezTo>
                  <a:cubicBezTo>
                    <a:pt x="379449" y="445"/>
                    <a:pt x="501854" y="-5545"/>
                    <a:pt x="557477" y="13794"/>
                  </a:cubicBezTo>
                  <a:cubicBezTo>
                    <a:pt x="613100" y="33133"/>
                    <a:pt x="636102" y="77007"/>
                    <a:pt x="645196" y="118571"/>
                  </a:cubicBezTo>
                  <a:cubicBezTo>
                    <a:pt x="654290" y="160135"/>
                    <a:pt x="643056" y="232510"/>
                    <a:pt x="612039" y="263177"/>
                  </a:cubicBezTo>
                  <a:cubicBezTo>
                    <a:pt x="581022" y="293844"/>
                    <a:pt x="531357" y="297669"/>
                    <a:pt x="459096" y="302576"/>
                  </a:cubicBezTo>
                  <a:cubicBezTo>
                    <a:pt x="386835" y="307483"/>
                    <a:pt x="251436" y="304596"/>
                    <a:pt x="178472" y="292618"/>
                  </a:cubicBezTo>
                  <a:cubicBezTo>
                    <a:pt x="105508" y="280640"/>
                    <a:pt x="49884" y="262457"/>
                    <a:pt x="21309" y="230707"/>
                  </a:cubicBezTo>
                  <a:cubicBezTo>
                    <a:pt x="-7266" y="198957"/>
                    <a:pt x="-5187" y="155660"/>
                    <a:pt x="16184" y="121601"/>
                  </a:cubicBezTo>
                  <a:cubicBezTo>
                    <a:pt x="37555" y="87542"/>
                    <a:pt x="100321" y="46195"/>
                    <a:pt x="149534"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a:spLocks/>
            </p:cNvSpPr>
            <p:nvPr/>
          </p:nvSpPr>
          <p:spPr>
            <a:xfrm>
              <a:off x="3235664" y="2264497"/>
              <a:ext cx="684000" cy="180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a:spLocks/>
            </p:cNvSpPr>
            <p:nvPr/>
          </p:nvSpPr>
          <p:spPr>
            <a:xfrm>
              <a:off x="3246131" y="1813737"/>
              <a:ext cx="669306" cy="180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a:spLocks/>
            </p:cNvSpPr>
            <p:nvPr/>
          </p:nvSpPr>
          <p:spPr>
            <a:xfrm>
              <a:off x="1849798" y="3787214"/>
              <a:ext cx="720000" cy="378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7976"/>
                <a:gd name="connsiteY0" fmla="*/ 23832 h 313325"/>
                <a:gd name="connsiteX1" fmla="*/ 307048 w 657976"/>
                <a:gd name="connsiteY1" fmla="*/ 19 h 313325"/>
                <a:gd name="connsiteX2" fmla="*/ 511835 w 657976"/>
                <a:gd name="connsiteY2" fmla="*/ 25889 h 313325"/>
                <a:gd name="connsiteX3" fmla="*/ 649947 w 657976"/>
                <a:gd name="connsiteY3" fmla="*/ 109557 h 313325"/>
                <a:gd name="connsiteX4" fmla="*/ 621372 w 657976"/>
                <a:gd name="connsiteY4" fmla="*/ 247669 h 313325"/>
                <a:gd name="connsiteX5" fmla="*/ 454685 w 657976"/>
                <a:gd name="connsiteY5" fmla="*/ 300057 h 313325"/>
                <a:gd name="connsiteX6" fmla="*/ 183223 w 657976"/>
                <a:gd name="connsiteY6" fmla="*/ 309582 h 313325"/>
                <a:gd name="connsiteX7" fmla="*/ 26060 w 657976"/>
                <a:gd name="connsiteY7" fmla="*/ 247670 h 313325"/>
                <a:gd name="connsiteX8" fmla="*/ 11773 w 657976"/>
                <a:gd name="connsiteY8" fmla="*/ 119082 h 313325"/>
                <a:gd name="connsiteX9" fmla="*/ 145123 w 657976"/>
                <a:gd name="connsiteY9" fmla="*/ 23832 h 313325"/>
                <a:gd name="connsiteX0" fmla="*/ 145123 w 657976"/>
                <a:gd name="connsiteY0" fmla="*/ 24592 h 314085"/>
                <a:gd name="connsiteX1" fmla="*/ 307048 w 657976"/>
                <a:gd name="connsiteY1" fmla="*/ 779 h 314085"/>
                <a:gd name="connsiteX2" fmla="*/ 511835 w 657976"/>
                <a:gd name="connsiteY2" fmla="*/ 16096 h 314085"/>
                <a:gd name="connsiteX3" fmla="*/ 649947 w 657976"/>
                <a:gd name="connsiteY3" fmla="*/ 110317 h 314085"/>
                <a:gd name="connsiteX4" fmla="*/ 621372 w 657976"/>
                <a:gd name="connsiteY4" fmla="*/ 248429 h 314085"/>
                <a:gd name="connsiteX5" fmla="*/ 454685 w 657976"/>
                <a:gd name="connsiteY5" fmla="*/ 300817 h 314085"/>
                <a:gd name="connsiteX6" fmla="*/ 183223 w 657976"/>
                <a:gd name="connsiteY6" fmla="*/ 310342 h 314085"/>
                <a:gd name="connsiteX7" fmla="*/ 26060 w 657976"/>
                <a:gd name="connsiteY7" fmla="*/ 248430 h 314085"/>
                <a:gd name="connsiteX8" fmla="*/ 11773 w 657976"/>
                <a:gd name="connsiteY8" fmla="*/ 119842 h 314085"/>
                <a:gd name="connsiteX9" fmla="*/ 145123 w 657976"/>
                <a:gd name="connsiteY9" fmla="*/ 24592 h 314085"/>
                <a:gd name="connsiteX0" fmla="*/ 145123 w 654321"/>
                <a:gd name="connsiteY0" fmla="*/ 24264 h 313757"/>
                <a:gd name="connsiteX1" fmla="*/ 307048 w 654321"/>
                <a:gd name="connsiteY1" fmla="*/ 451 h 313757"/>
                <a:gd name="connsiteX2" fmla="*/ 511835 w 654321"/>
                <a:gd name="connsiteY2" fmla="*/ 15768 h 313757"/>
                <a:gd name="connsiteX3" fmla="*/ 645366 w 654321"/>
                <a:gd name="connsiteY3" fmla="*/ 94160 h 313757"/>
                <a:gd name="connsiteX4" fmla="*/ 621372 w 654321"/>
                <a:gd name="connsiteY4" fmla="*/ 248101 h 313757"/>
                <a:gd name="connsiteX5" fmla="*/ 454685 w 654321"/>
                <a:gd name="connsiteY5" fmla="*/ 300489 h 313757"/>
                <a:gd name="connsiteX6" fmla="*/ 183223 w 654321"/>
                <a:gd name="connsiteY6" fmla="*/ 310014 h 313757"/>
                <a:gd name="connsiteX7" fmla="*/ 26060 w 654321"/>
                <a:gd name="connsiteY7" fmla="*/ 248102 h 313757"/>
                <a:gd name="connsiteX8" fmla="*/ 11773 w 654321"/>
                <a:gd name="connsiteY8" fmla="*/ 119514 h 313757"/>
                <a:gd name="connsiteX9" fmla="*/ 145123 w 654321"/>
                <a:gd name="connsiteY9" fmla="*/ 24264 h 313757"/>
                <a:gd name="connsiteX0" fmla="*/ 142296 w 651494"/>
                <a:gd name="connsiteY0" fmla="*/ 24264 h 313757"/>
                <a:gd name="connsiteX1" fmla="*/ 304221 w 651494"/>
                <a:gd name="connsiteY1" fmla="*/ 451 h 313757"/>
                <a:gd name="connsiteX2" fmla="*/ 509008 w 651494"/>
                <a:gd name="connsiteY2" fmla="*/ 15768 h 313757"/>
                <a:gd name="connsiteX3" fmla="*/ 642539 w 651494"/>
                <a:gd name="connsiteY3" fmla="*/ 94160 h 313757"/>
                <a:gd name="connsiteX4" fmla="*/ 618545 w 651494"/>
                <a:gd name="connsiteY4" fmla="*/ 248101 h 313757"/>
                <a:gd name="connsiteX5" fmla="*/ 451858 w 651494"/>
                <a:gd name="connsiteY5" fmla="*/ 300489 h 313757"/>
                <a:gd name="connsiteX6" fmla="*/ 180396 w 651494"/>
                <a:gd name="connsiteY6" fmla="*/ 310014 h 313757"/>
                <a:gd name="connsiteX7" fmla="*/ 23233 w 651494"/>
                <a:gd name="connsiteY7" fmla="*/ 248102 h 313757"/>
                <a:gd name="connsiteX8" fmla="*/ 13527 w 651494"/>
                <a:gd name="connsiteY8" fmla="*/ 103685 h 313757"/>
                <a:gd name="connsiteX9" fmla="*/ 142296 w 651494"/>
                <a:gd name="connsiteY9" fmla="*/ 24264 h 3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494" h="313757">
                  <a:moveTo>
                    <a:pt x="142296" y="24264"/>
                  </a:moveTo>
                  <a:cubicBezTo>
                    <a:pt x="190745" y="7058"/>
                    <a:pt x="243102" y="1867"/>
                    <a:pt x="304221" y="451"/>
                  </a:cubicBezTo>
                  <a:cubicBezTo>
                    <a:pt x="365340" y="-965"/>
                    <a:pt x="452622" y="150"/>
                    <a:pt x="509008" y="15768"/>
                  </a:cubicBezTo>
                  <a:cubicBezTo>
                    <a:pt x="565394" y="31386"/>
                    <a:pt x="624283" y="55438"/>
                    <a:pt x="642539" y="94160"/>
                  </a:cubicBezTo>
                  <a:cubicBezTo>
                    <a:pt x="660795" y="132882"/>
                    <a:pt x="650325" y="213713"/>
                    <a:pt x="618545" y="248101"/>
                  </a:cubicBezTo>
                  <a:cubicBezTo>
                    <a:pt x="586765" y="282489"/>
                    <a:pt x="524883" y="290170"/>
                    <a:pt x="451858" y="300489"/>
                  </a:cubicBezTo>
                  <a:cubicBezTo>
                    <a:pt x="378833" y="310808"/>
                    <a:pt x="251833" y="318745"/>
                    <a:pt x="180396" y="310014"/>
                  </a:cubicBezTo>
                  <a:cubicBezTo>
                    <a:pt x="108959" y="301283"/>
                    <a:pt x="51808" y="279852"/>
                    <a:pt x="23233" y="248102"/>
                  </a:cubicBezTo>
                  <a:cubicBezTo>
                    <a:pt x="-5342" y="216352"/>
                    <a:pt x="-6317" y="140991"/>
                    <a:pt x="13527" y="103685"/>
                  </a:cubicBezTo>
                  <a:cubicBezTo>
                    <a:pt x="33371" y="66379"/>
                    <a:pt x="93847" y="41470"/>
                    <a:pt x="142296" y="24264"/>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a:spLocks/>
            </p:cNvSpPr>
            <p:nvPr/>
          </p:nvSpPr>
          <p:spPr>
            <a:xfrm>
              <a:off x="1916493" y="3289127"/>
              <a:ext cx="648000" cy="216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a:spLocks/>
            </p:cNvSpPr>
            <p:nvPr/>
          </p:nvSpPr>
          <p:spPr>
            <a:xfrm>
              <a:off x="1921798" y="2817765"/>
              <a:ext cx="648000" cy="2088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a:spLocks/>
            </p:cNvSpPr>
            <p:nvPr/>
          </p:nvSpPr>
          <p:spPr>
            <a:xfrm>
              <a:off x="1929303" y="2288476"/>
              <a:ext cx="648000" cy="180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a:spLocks/>
            </p:cNvSpPr>
            <p:nvPr/>
          </p:nvSpPr>
          <p:spPr>
            <a:xfrm>
              <a:off x="1941936" y="1775962"/>
              <a:ext cx="669306" cy="180000"/>
            </a:xfrm>
            <a:custGeom>
              <a:avLst/>
              <a:gdLst>
                <a:gd name="connsiteX0" fmla="*/ 144437 w 662556"/>
                <a:gd name="connsiteY0" fmla="*/ 29594 h 318737"/>
                <a:gd name="connsiteX1" fmla="*/ 306362 w 662556"/>
                <a:gd name="connsiteY1" fmla="*/ 5781 h 318737"/>
                <a:gd name="connsiteX2" fmla="*/ 511149 w 662556"/>
                <a:gd name="connsiteY2" fmla="*/ 10544 h 318737"/>
                <a:gd name="connsiteX3" fmla="*/ 654024 w 662556"/>
                <a:gd name="connsiteY3" fmla="*/ 115319 h 318737"/>
                <a:gd name="connsiteX4" fmla="*/ 625449 w 662556"/>
                <a:gd name="connsiteY4" fmla="*/ 253431 h 318737"/>
                <a:gd name="connsiteX5" fmla="*/ 453999 w 662556"/>
                <a:gd name="connsiteY5" fmla="*/ 305819 h 318737"/>
                <a:gd name="connsiteX6" fmla="*/ 182537 w 662556"/>
                <a:gd name="connsiteY6" fmla="*/ 315344 h 318737"/>
                <a:gd name="connsiteX7" fmla="*/ 25374 w 662556"/>
                <a:gd name="connsiteY7" fmla="*/ 258194 h 318737"/>
                <a:gd name="connsiteX8" fmla="*/ 11087 w 662556"/>
                <a:gd name="connsiteY8" fmla="*/ 124844 h 318737"/>
                <a:gd name="connsiteX9" fmla="*/ 144437 w 662556"/>
                <a:gd name="connsiteY9" fmla="*/ 29594 h 318737"/>
                <a:gd name="connsiteX0" fmla="*/ 144437 w 661248"/>
                <a:gd name="connsiteY0" fmla="*/ 29594 h 318737"/>
                <a:gd name="connsiteX1" fmla="*/ 306362 w 661248"/>
                <a:gd name="connsiteY1" fmla="*/ 5781 h 318737"/>
                <a:gd name="connsiteX2" fmla="*/ 511149 w 661248"/>
                <a:gd name="connsiteY2" fmla="*/ 10544 h 318737"/>
                <a:gd name="connsiteX3" fmla="*/ 654024 w 661248"/>
                <a:gd name="connsiteY3" fmla="*/ 115319 h 318737"/>
                <a:gd name="connsiteX4" fmla="*/ 620686 w 661248"/>
                <a:gd name="connsiteY4" fmla="*/ 253431 h 318737"/>
                <a:gd name="connsiteX5" fmla="*/ 453999 w 661248"/>
                <a:gd name="connsiteY5" fmla="*/ 305819 h 318737"/>
                <a:gd name="connsiteX6" fmla="*/ 182537 w 661248"/>
                <a:gd name="connsiteY6" fmla="*/ 315344 h 318737"/>
                <a:gd name="connsiteX7" fmla="*/ 25374 w 661248"/>
                <a:gd name="connsiteY7" fmla="*/ 258194 h 318737"/>
                <a:gd name="connsiteX8" fmla="*/ 11087 w 661248"/>
                <a:gd name="connsiteY8" fmla="*/ 124844 h 318737"/>
                <a:gd name="connsiteX9" fmla="*/ 144437 w 661248"/>
                <a:gd name="connsiteY9" fmla="*/ 29594 h 318737"/>
                <a:gd name="connsiteX0" fmla="*/ 144437 w 657290"/>
                <a:gd name="connsiteY0" fmla="*/ 29594 h 318737"/>
                <a:gd name="connsiteX1" fmla="*/ 306362 w 657290"/>
                <a:gd name="connsiteY1" fmla="*/ 5781 h 318737"/>
                <a:gd name="connsiteX2" fmla="*/ 511149 w 657290"/>
                <a:gd name="connsiteY2" fmla="*/ 10544 h 318737"/>
                <a:gd name="connsiteX3" fmla="*/ 649261 w 657290"/>
                <a:gd name="connsiteY3" fmla="*/ 115319 h 318737"/>
                <a:gd name="connsiteX4" fmla="*/ 620686 w 657290"/>
                <a:gd name="connsiteY4" fmla="*/ 253431 h 318737"/>
                <a:gd name="connsiteX5" fmla="*/ 453999 w 657290"/>
                <a:gd name="connsiteY5" fmla="*/ 305819 h 318737"/>
                <a:gd name="connsiteX6" fmla="*/ 182537 w 657290"/>
                <a:gd name="connsiteY6" fmla="*/ 315344 h 318737"/>
                <a:gd name="connsiteX7" fmla="*/ 25374 w 657290"/>
                <a:gd name="connsiteY7" fmla="*/ 258194 h 318737"/>
                <a:gd name="connsiteX8" fmla="*/ 11087 w 657290"/>
                <a:gd name="connsiteY8" fmla="*/ 124844 h 318737"/>
                <a:gd name="connsiteX9" fmla="*/ 144437 w 657290"/>
                <a:gd name="connsiteY9" fmla="*/ 29594 h 318737"/>
                <a:gd name="connsiteX0" fmla="*/ 145123 w 657976"/>
                <a:gd name="connsiteY0" fmla="*/ 29594 h 319087"/>
                <a:gd name="connsiteX1" fmla="*/ 307048 w 657976"/>
                <a:gd name="connsiteY1" fmla="*/ 5781 h 319087"/>
                <a:gd name="connsiteX2" fmla="*/ 511835 w 657976"/>
                <a:gd name="connsiteY2" fmla="*/ 10544 h 319087"/>
                <a:gd name="connsiteX3" fmla="*/ 649947 w 657976"/>
                <a:gd name="connsiteY3" fmla="*/ 115319 h 319087"/>
                <a:gd name="connsiteX4" fmla="*/ 621372 w 657976"/>
                <a:gd name="connsiteY4" fmla="*/ 253431 h 319087"/>
                <a:gd name="connsiteX5" fmla="*/ 454685 w 657976"/>
                <a:gd name="connsiteY5" fmla="*/ 305819 h 319087"/>
                <a:gd name="connsiteX6" fmla="*/ 183223 w 657976"/>
                <a:gd name="connsiteY6" fmla="*/ 315344 h 319087"/>
                <a:gd name="connsiteX7" fmla="*/ 26060 w 657976"/>
                <a:gd name="connsiteY7" fmla="*/ 253432 h 319087"/>
                <a:gd name="connsiteX8" fmla="*/ 11773 w 657976"/>
                <a:gd name="connsiteY8" fmla="*/ 124844 h 319087"/>
                <a:gd name="connsiteX9" fmla="*/ 145123 w 657976"/>
                <a:gd name="connsiteY9" fmla="*/ 29594 h 319087"/>
                <a:gd name="connsiteX0" fmla="*/ 145123 w 654953"/>
                <a:gd name="connsiteY0" fmla="*/ 26017 h 315510"/>
                <a:gd name="connsiteX1" fmla="*/ 307048 w 654953"/>
                <a:gd name="connsiteY1" fmla="*/ 2204 h 315510"/>
                <a:gd name="connsiteX2" fmla="*/ 553066 w 654953"/>
                <a:gd name="connsiteY2" fmla="*/ 13460 h 315510"/>
                <a:gd name="connsiteX3" fmla="*/ 649947 w 654953"/>
                <a:gd name="connsiteY3" fmla="*/ 111742 h 315510"/>
                <a:gd name="connsiteX4" fmla="*/ 621372 w 654953"/>
                <a:gd name="connsiteY4" fmla="*/ 249854 h 315510"/>
                <a:gd name="connsiteX5" fmla="*/ 454685 w 654953"/>
                <a:gd name="connsiteY5" fmla="*/ 302242 h 315510"/>
                <a:gd name="connsiteX6" fmla="*/ 183223 w 654953"/>
                <a:gd name="connsiteY6" fmla="*/ 311767 h 315510"/>
                <a:gd name="connsiteX7" fmla="*/ 26060 w 654953"/>
                <a:gd name="connsiteY7" fmla="*/ 249855 h 315510"/>
                <a:gd name="connsiteX8" fmla="*/ 11773 w 654953"/>
                <a:gd name="connsiteY8" fmla="*/ 121267 h 315510"/>
                <a:gd name="connsiteX9" fmla="*/ 145123 w 654953"/>
                <a:gd name="connsiteY9" fmla="*/ 26017 h 315510"/>
                <a:gd name="connsiteX0" fmla="*/ 145123 w 652230"/>
                <a:gd name="connsiteY0" fmla="*/ 26017 h 315130"/>
                <a:gd name="connsiteX1" fmla="*/ 307048 w 652230"/>
                <a:gd name="connsiteY1" fmla="*/ 2204 h 315130"/>
                <a:gd name="connsiteX2" fmla="*/ 553066 w 652230"/>
                <a:gd name="connsiteY2" fmla="*/ 13460 h 315130"/>
                <a:gd name="connsiteX3" fmla="*/ 649947 w 652230"/>
                <a:gd name="connsiteY3" fmla="*/ 111742 h 315130"/>
                <a:gd name="connsiteX4" fmla="*/ 607628 w 652230"/>
                <a:gd name="connsiteY4" fmla="*/ 262843 h 315130"/>
                <a:gd name="connsiteX5" fmla="*/ 454685 w 652230"/>
                <a:gd name="connsiteY5" fmla="*/ 302242 h 315130"/>
                <a:gd name="connsiteX6" fmla="*/ 183223 w 652230"/>
                <a:gd name="connsiteY6" fmla="*/ 311767 h 315130"/>
                <a:gd name="connsiteX7" fmla="*/ 26060 w 652230"/>
                <a:gd name="connsiteY7" fmla="*/ 249855 h 315130"/>
                <a:gd name="connsiteX8" fmla="*/ 11773 w 652230"/>
                <a:gd name="connsiteY8" fmla="*/ 121267 h 315130"/>
                <a:gd name="connsiteX9" fmla="*/ 145123 w 652230"/>
                <a:gd name="connsiteY9" fmla="*/ 26017 h 315130"/>
                <a:gd name="connsiteX0" fmla="*/ 145123 w 643842"/>
                <a:gd name="connsiteY0" fmla="*/ 26351 h 315463"/>
                <a:gd name="connsiteX1" fmla="*/ 307048 w 643842"/>
                <a:gd name="connsiteY1" fmla="*/ 2538 h 315463"/>
                <a:gd name="connsiteX2" fmla="*/ 553066 w 643842"/>
                <a:gd name="connsiteY2" fmla="*/ 13794 h 315463"/>
                <a:gd name="connsiteX3" fmla="*/ 640785 w 643842"/>
                <a:gd name="connsiteY3" fmla="*/ 118571 h 315463"/>
                <a:gd name="connsiteX4" fmla="*/ 607628 w 643842"/>
                <a:gd name="connsiteY4" fmla="*/ 263177 h 315463"/>
                <a:gd name="connsiteX5" fmla="*/ 454685 w 643842"/>
                <a:gd name="connsiteY5" fmla="*/ 302576 h 315463"/>
                <a:gd name="connsiteX6" fmla="*/ 183223 w 643842"/>
                <a:gd name="connsiteY6" fmla="*/ 312101 h 315463"/>
                <a:gd name="connsiteX7" fmla="*/ 26060 w 643842"/>
                <a:gd name="connsiteY7" fmla="*/ 250189 h 315463"/>
                <a:gd name="connsiteX8" fmla="*/ 11773 w 643842"/>
                <a:gd name="connsiteY8" fmla="*/ 121601 h 315463"/>
                <a:gd name="connsiteX9" fmla="*/ 145123 w 643842"/>
                <a:gd name="connsiteY9" fmla="*/ 26351 h 3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842" h="315463">
                  <a:moveTo>
                    <a:pt x="145123" y="26351"/>
                  </a:moveTo>
                  <a:cubicBezTo>
                    <a:pt x="194336" y="6507"/>
                    <a:pt x="239058" y="4631"/>
                    <a:pt x="307048" y="2538"/>
                  </a:cubicBezTo>
                  <a:cubicBezTo>
                    <a:pt x="375038" y="445"/>
                    <a:pt x="497443" y="-5545"/>
                    <a:pt x="553066" y="13794"/>
                  </a:cubicBezTo>
                  <a:cubicBezTo>
                    <a:pt x="608689" y="33133"/>
                    <a:pt x="631691" y="77007"/>
                    <a:pt x="640785" y="118571"/>
                  </a:cubicBezTo>
                  <a:cubicBezTo>
                    <a:pt x="649879" y="160135"/>
                    <a:pt x="638645" y="232510"/>
                    <a:pt x="607628" y="263177"/>
                  </a:cubicBezTo>
                  <a:cubicBezTo>
                    <a:pt x="576611" y="293844"/>
                    <a:pt x="525419" y="294422"/>
                    <a:pt x="454685" y="302576"/>
                  </a:cubicBezTo>
                  <a:cubicBezTo>
                    <a:pt x="383951" y="310730"/>
                    <a:pt x="254660" y="320832"/>
                    <a:pt x="183223" y="312101"/>
                  </a:cubicBezTo>
                  <a:cubicBezTo>
                    <a:pt x="111786" y="303370"/>
                    <a:pt x="54635" y="281939"/>
                    <a:pt x="26060" y="250189"/>
                  </a:cubicBezTo>
                  <a:cubicBezTo>
                    <a:pt x="-2515" y="218439"/>
                    <a:pt x="-8071" y="158907"/>
                    <a:pt x="11773" y="121601"/>
                  </a:cubicBezTo>
                  <a:cubicBezTo>
                    <a:pt x="31617" y="84295"/>
                    <a:pt x="95910" y="46195"/>
                    <a:pt x="145123" y="26351"/>
                  </a:cubicBezTo>
                  <a:close/>
                </a:path>
              </a:pathLst>
            </a:custGeom>
            <a:solidFill>
              <a:schemeClr val="tx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660002929"/>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2"/>
          <p:cNvGrpSpPr>
            <a:grpSpLocks/>
          </p:cNvGrpSpPr>
          <p:nvPr/>
        </p:nvGrpSpPr>
        <p:grpSpPr bwMode="auto">
          <a:xfrm>
            <a:off x="5194300" y="1196975"/>
            <a:ext cx="6419851" cy="5216526"/>
            <a:chOff x="2174" y="754"/>
            <a:chExt cx="4044" cy="3286"/>
          </a:xfrm>
        </p:grpSpPr>
        <p:sp>
          <p:nvSpPr>
            <p:cNvPr id="741379" name="Text Box 3"/>
            <p:cNvSpPr txBox="1">
              <a:spLocks noChangeArrowheads="1"/>
            </p:cNvSpPr>
            <p:nvPr/>
          </p:nvSpPr>
          <p:spPr bwMode="auto">
            <a:xfrm>
              <a:off x="2174" y="3749"/>
              <a:ext cx="4044"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zh-CN" altLang="en-US" sz="2400" dirty="0">
                  <a:effectLst>
                    <a:outerShdw blurRad="38100" dist="38100" dir="2700000" algn="tl">
                      <a:srgbClr val="C0C0C0"/>
                    </a:outerShdw>
                  </a:effectLst>
                  <a:latin typeface="Times New Roman" pitchFamily="18" charset="0"/>
                </a:rPr>
                <a:t>心肌梗死和肝病病人血清</a:t>
              </a:r>
              <a:r>
                <a:rPr kumimoji="1" lang="en-US" altLang="zh-CN" sz="2400" dirty="0">
                  <a:effectLst>
                    <a:outerShdw blurRad="38100" dist="38100" dir="2700000" algn="tl">
                      <a:srgbClr val="C0C0C0"/>
                    </a:outerShdw>
                  </a:effectLst>
                  <a:latin typeface="Times New Roman" pitchFamily="18" charset="0"/>
                </a:rPr>
                <a:t>LDH</a:t>
              </a:r>
              <a:r>
                <a:rPr kumimoji="1" lang="zh-CN" altLang="en-US" sz="2400" dirty="0">
                  <a:effectLst>
                    <a:outerShdw blurRad="38100" dist="38100" dir="2700000" algn="tl">
                      <a:srgbClr val="C0C0C0"/>
                    </a:outerShdw>
                  </a:effectLst>
                  <a:latin typeface="Times New Roman" pitchFamily="18" charset="0"/>
                </a:rPr>
                <a:t>同工酶谱的变化</a:t>
              </a:r>
            </a:p>
          </p:txBody>
        </p:sp>
        <p:sp>
          <p:nvSpPr>
            <p:cNvPr id="56328" name="Text Box 4"/>
            <p:cNvSpPr txBox="1">
              <a:spLocks noChangeArrowheads="1"/>
            </p:cNvSpPr>
            <p:nvPr/>
          </p:nvSpPr>
          <p:spPr bwMode="auto">
            <a:xfrm>
              <a:off x="3224" y="3440"/>
              <a:ext cx="198"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99"/>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r" eaLnBrk="1" hangingPunct="1"/>
              <a:r>
                <a:rPr kumimoji="1" lang="en-US" altLang="zh-CN" sz="2000" dirty="0">
                  <a:solidFill>
                    <a:srgbClr val="008000"/>
                  </a:solidFill>
                  <a:latin typeface="黑体" panose="02010609060101010101" pitchFamily="49" charset="-122"/>
                  <a:ea typeface="黑体" panose="02010609060101010101" pitchFamily="49" charset="-122"/>
                </a:rPr>
                <a:t>1</a:t>
              </a:r>
            </a:p>
          </p:txBody>
        </p:sp>
        <p:sp>
          <p:nvSpPr>
            <p:cNvPr id="56329" name="Text Box 5"/>
            <p:cNvSpPr txBox="1">
              <a:spLocks noChangeArrowheads="1"/>
            </p:cNvSpPr>
            <p:nvPr/>
          </p:nvSpPr>
          <p:spPr bwMode="auto">
            <a:xfrm>
              <a:off x="2578" y="1186"/>
              <a:ext cx="384" cy="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kumimoji="1" lang="zh-CN" altLang="en-US" sz="2000" dirty="0">
                  <a:latin typeface="方正姚体" panose="02010601030101010101" pitchFamily="2" charset="-122"/>
                  <a:ea typeface="方正姚体" panose="02010601030101010101" pitchFamily="2" charset="-122"/>
                </a:rPr>
                <a:t>酶活性</a:t>
              </a:r>
            </a:p>
          </p:txBody>
        </p:sp>
        <p:sp>
          <p:nvSpPr>
            <p:cNvPr id="56330" name="Freeform 6"/>
            <p:cNvSpPr>
              <a:spLocks/>
            </p:cNvSpPr>
            <p:nvPr/>
          </p:nvSpPr>
          <p:spPr bwMode="auto">
            <a:xfrm>
              <a:off x="2976" y="2906"/>
              <a:ext cx="2256" cy="440"/>
            </a:xfrm>
            <a:custGeom>
              <a:avLst/>
              <a:gdLst>
                <a:gd name="T0" fmla="*/ 0 w 2256"/>
                <a:gd name="T1" fmla="*/ 344 h 440"/>
                <a:gd name="T2" fmla="*/ 192 w 2256"/>
                <a:gd name="T3" fmla="*/ 344 h 440"/>
                <a:gd name="T4" fmla="*/ 336 w 2256"/>
                <a:gd name="T5" fmla="*/ 248 h 440"/>
                <a:gd name="T6" fmla="*/ 384 w 2256"/>
                <a:gd name="T7" fmla="*/ 152 h 440"/>
                <a:gd name="T8" fmla="*/ 432 w 2256"/>
                <a:gd name="T9" fmla="*/ 104 h 440"/>
                <a:gd name="T10" fmla="*/ 528 w 2256"/>
                <a:gd name="T11" fmla="*/ 200 h 440"/>
                <a:gd name="T12" fmla="*/ 576 w 2256"/>
                <a:gd name="T13" fmla="*/ 296 h 440"/>
                <a:gd name="T14" fmla="*/ 720 w 2256"/>
                <a:gd name="T15" fmla="*/ 248 h 440"/>
                <a:gd name="T16" fmla="*/ 768 w 2256"/>
                <a:gd name="T17" fmla="*/ 56 h 440"/>
                <a:gd name="T18" fmla="*/ 816 w 2256"/>
                <a:gd name="T19" fmla="*/ 8 h 440"/>
                <a:gd name="T20" fmla="*/ 864 w 2256"/>
                <a:gd name="T21" fmla="*/ 104 h 440"/>
                <a:gd name="T22" fmla="*/ 960 w 2256"/>
                <a:gd name="T23" fmla="*/ 296 h 440"/>
                <a:gd name="T24" fmla="*/ 1056 w 2256"/>
                <a:gd name="T25" fmla="*/ 344 h 440"/>
                <a:gd name="T26" fmla="*/ 1152 w 2256"/>
                <a:gd name="T27" fmla="*/ 296 h 440"/>
                <a:gd name="T28" fmla="*/ 1248 w 2256"/>
                <a:gd name="T29" fmla="*/ 296 h 440"/>
                <a:gd name="T30" fmla="*/ 1392 w 2256"/>
                <a:gd name="T31" fmla="*/ 392 h 440"/>
                <a:gd name="T32" fmla="*/ 1584 w 2256"/>
                <a:gd name="T33" fmla="*/ 344 h 440"/>
                <a:gd name="T34" fmla="*/ 1728 w 2256"/>
                <a:gd name="T35" fmla="*/ 344 h 440"/>
                <a:gd name="T36" fmla="*/ 1872 w 2256"/>
                <a:gd name="T37" fmla="*/ 152 h 440"/>
                <a:gd name="T38" fmla="*/ 1920 w 2256"/>
                <a:gd name="T39" fmla="*/ 56 h 440"/>
                <a:gd name="T40" fmla="*/ 2016 w 2256"/>
                <a:gd name="T41" fmla="*/ 248 h 440"/>
                <a:gd name="T42" fmla="*/ 2112 w 2256"/>
                <a:gd name="T43" fmla="*/ 392 h 440"/>
                <a:gd name="T44" fmla="*/ 2256 w 2256"/>
                <a:gd name="T45" fmla="*/ 440 h 4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56" h="440">
                  <a:moveTo>
                    <a:pt x="0" y="344"/>
                  </a:moveTo>
                  <a:cubicBezTo>
                    <a:pt x="68" y="352"/>
                    <a:pt x="136" y="360"/>
                    <a:pt x="192" y="344"/>
                  </a:cubicBezTo>
                  <a:cubicBezTo>
                    <a:pt x="248" y="328"/>
                    <a:pt x="304" y="280"/>
                    <a:pt x="336" y="248"/>
                  </a:cubicBezTo>
                  <a:cubicBezTo>
                    <a:pt x="368" y="216"/>
                    <a:pt x="368" y="176"/>
                    <a:pt x="384" y="152"/>
                  </a:cubicBezTo>
                  <a:cubicBezTo>
                    <a:pt x="400" y="128"/>
                    <a:pt x="408" y="96"/>
                    <a:pt x="432" y="104"/>
                  </a:cubicBezTo>
                  <a:cubicBezTo>
                    <a:pt x="456" y="112"/>
                    <a:pt x="504" y="168"/>
                    <a:pt x="528" y="200"/>
                  </a:cubicBezTo>
                  <a:cubicBezTo>
                    <a:pt x="552" y="232"/>
                    <a:pt x="544" y="288"/>
                    <a:pt x="576" y="296"/>
                  </a:cubicBezTo>
                  <a:cubicBezTo>
                    <a:pt x="608" y="304"/>
                    <a:pt x="688" y="288"/>
                    <a:pt x="720" y="248"/>
                  </a:cubicBezTo>
                  <a:cubicBezTo>
                    <a:pt x="752" y="208"/>
                    <a:pt x="752" y="96"/>
                    <a:pt x="768" y="56"/>
                  </a:cubicBezTo>
                  <a:cubicBezTo>
                    <a:pt x="784" y="16"/>
                    <a:pt x="800" y="0"/>
                    <a:pt x="816" y="8"/>
                  </a:cubicBezTo>
                  <a:cubicBezTo>
                    <a:pt x="832" y="16"/>
                    <a:pt x="840" y="56"/>
                    <a:pt x="864" y="104"/>
                  </a:cubicBezTo>
                  <a:cubicBezTo>
                    <a:pt x="888" y="152"/>
                    <a:pt x="928" y="256"/>
                    <a:pt x="960" y="296"/>
                  </a:cubicBezTo>
                  <a:cubicBezTo>
                    <a:pt x="992" y="336"/>
                    <a:pt x="1024" y="344"/>
                    <a:pt x="1056" y="344"/>
                  </a:cubicBezTo>
                  <a:cubicBezTo>
                    <a:pt x="1088" y="344"/>
                    <a:pt x="1120" y="304"/>
                    <a:pt x="1152" y="296"/>
                  </a:cubicBezTo>
                  <a:cubicBezTo>
                    <a:pt x="1184" y="288"/>
                    <a:pt x="1208" y="280"/>
                    <a:pt x="1248" y="296"/>
                  </a:cubicBezTo>
                  <a:cubicBezTo>
                    <a:pt x="1288" y="312"/>
                    <a:pt x="1336" y="384"/>
                    <a:pt x="1392" y="392"/>
                  </a:cubicBezTo>
                  <a:cubicBezTo>
                    <a:pt x="1448" y="400"/>
                    <a:pt x="1528" y="352"/>
                    <a:pt x="1584" y="344"/>
                  </a:cubicBezTo>
                  <a:cubicBezTo>
                    <a:pt x="1640" y="336"/>
                    <a:pt x="1680" y="376"/>
                    <a:pt x="1728" y="344"/>
                  </a:cubicBezTo>
                  <a:cubicBezTo>
                    <a:pt x="1776" y="312"/>
                    <a:pt x="1840" y="200"/>
                    <a:pt x="1872" y="152"/>
                  </a:cubicBezTo>
                  <a:cubicBezTo>
                    <a:pt x="1904" y="104"/>
                    <a:pt x="1896" y="40"/>
                    <a:pt x="1920" y="56"/>
                  </a:cubicBezTo>
                  <a:cubicBezTo>
                    <a:pt x="1944" y="72"/>
                    <a:pt x="1984" y="192"/>
                    <a:pt x="2016" y="248"/>
                  </a:cubicBezTo>
                  <a:cubicBezTo>
                    <a:pt x="2048" y="304"/>
                    <a:pt x="2072" y="360"/>
                    <a:pt x="2112" y="392"/>
                  </a:cubicBezTo>
                  <a:cubicBezTo>
                    <a:pt x="2152" y="424"/>
                    <a:pt x="2232" y="432"/>
                    <a:pt x="2256" y="440"/>
                  </a:cubicBezTo>
                </a:path>
              </a:pathLst>
            </a:custGeom>
            <a:noFill/>
            <a:ln w="38100" cmpd="sng">
              <a:solidFill>
                <a:srgbClr val="FF99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1" name="Freeform 7"/>
            <p:cNvSpPr>
              <a:spLocks/>
            </p:cNvSpPr>
            <p:nvPr/>
          </p:nvSpPr>
          <p:spPr bwMode="auto">
            <a:xfrm>
              <a:off x="2976" y="794"/>
              <a:ext cx="2256" cy="1224"/>
            </a:xfrm>
            <a:custGeom>
              <a:avLst/>
              <a:gdLst>
                <a:gd name="T0" fmla="*/ 0 w 2256"/>
                <a:gd name="T1" fmla="*/ 1160 h 1224"/>
                <a:gd name="T2" fmla="*/ 144 w 2256"/>
                <a:gd name="T3" fmla="*/ 1160 h 1224"/>
                <a:gd name="T4" fmla="*/ 336 w 2256"/>
                <a:gd name="T5" fmla="*/ 1064 h 1224"/>
                <a:gd name="T6" fmla="*/ 432 w 2256"/>
                <a:gd name="T7" fmla="*/ 728 h 1224"/>
                <a:gd name="T8" fmla="*/ 480 w 2256"/>
                <a:gd name="T9" fmla="*/ 200 h 1224"/>
                <a:gd name="T10" fmla="*/ 576 w 2256"/>
                <a:gd name="T11" fmla="*/ 104 h 1224"/>
                <a:gd name="T12" fmla="*/ 576 w 2256"/>
                <a:gd name="T13" fmla="*/ 824 h 1224"/>
                <a:gd name="T14" fmla="*/ 624 w 2256"/>
                <a:gd name="T15" fmla="*/ 1064 h 1224"/>
                <a:gd name="T16" fmla="*/ 672 w 2256"/>
                <a:gd name="T17" fmla="*/ 1112 h 1224"/>
                <a:gd name="T18" fmla="*/ 768 w 2256"/>
                <a:gd name="T19" fmla="*/ 968 h 1224"/>
                <a:gd name="T20" fmla="*/ 816 w 2256"/>
                <a:gd name="T21" fmla="*/ 584 h 1224"/>
                <a:gd name="T22" fmla="*/ 864 w 2256"/>
                <a:gd name="T23" fmla="*/ 392 h 1224"/>
                <a:gd name="T24" fmla="*/ 912 w 2256"/>
                <a:gd name="T25" fmla="*/ 632 h 1224"/>
                <a:gd name="T26" fmla="*/ 960 w 2256"/>
                <a:gd name="T27" fmla="*/ 968 h 1224"/>
                <a:gd name="T28" fmla="*/ 1008 w 2256"/>
                <a:gd name="T29" fmla="*/ 1112 h 1224"/>
                <a:gd name="T30" fmla="*/ 1152 w 2256"/>
                <a:gd name="T31" fmla="*/ 1112 h 1224"/>
                <a:gd name="T32" fmla="*/ 1200 w 2256"/>
                <a:gd name="T33" fmla="*/ 1064 h 1224"/>
                <a:gd name="T34" fmla="*/ 1296 w 2256"/>
                <a:gd name="T35" fmla="*/ 1112 h 1224"/>
                <a:gd name="T36" fmla="*/ 1392 w 2256"/>
                <a:gd name="T37" fmla="*/ 1208 h 1224"/>
                <a:gd name="T38" fmla="*/ 1536 w 2256"/>
                <a:gd name="T39" fmla="*/ 1208 h 1224"/>
                <a:gd name="T40" fmla="*/ 1680 w 2256"/>
                <a:gd name="T41" fmla="*/ 1208 h 1224"/>
                <a:gd name="T42" fmla="*/ 1776 w 2256"/>
                <a:gd name="T43" fmla="*/ 1208 h 1224"/>
                <a:gd name="T44" fmla="*/ 1968 w 2256"/>
                <a:gd name="T45" fmla="*/ 1160 h 1224"/>
                <a:gd name="T46" fmla="*/ 2064 w 2256"/>
                <a:gd name="T47" fmla="*/ 1208 h 1224"/>
                <a:gd name="T48" fmla="*/ 2256 w 2256"/>
                <a:gd name="T49" fmla="*/ 1208 h 12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56" h="1224">
                  <a:moveTo>
                    <a:pt x="0" y="1160"/>
                  </a:moveTo>
                  <a:cubicBezTo>
                    <a:pt x="44" y="1168"/>
                    <a:pt x="88" y="1176"/>
                    <a:pt x="144" y="1160"/>
                  </a:cubicBezTo>
                  <a:cubicBezTo>
                    <a:pt x="200" y="1144"/>
                    <a:pt x="288" y="1136"/>
                    <a:pt x="336" y="1064"/>
                  </a:cubicBezTo>
                  <a:cubicBezTo>
                    <a:pt x="384" y="992"/>
                    <a:pt x="408" y="872"/>
                    <a:pt x="432" y="728"/>
                  </a:cubicBezTo>
                  <a:cubicBezTo>
                    <a:pt x="456" y="584"/>
                    <a:pt x="456" y="304"/>
                    <a:pt x="480" y="200"/>
                  </a:cubicBezTo>
                  <a:cubicBezTo>
                    <a:pt x="504" y="96"/>
                    <a:pt x="560" y="0"/>
                    <a:pt x="576" y="104"/>
                  </a:cubicBezTo>
                  <a:cubicBezTo>
                    <a:pt x="592" y="208"/>
                    <a:pt x="568" y="664"/>
                    <a:pt x="576" y="824"/>
                  </a:cubicBezTo>
                  <a:cubicBezTo>
                    <a:pt x="584" y="984"/>
                    <a:pt x="608" y="1016"/>
                    <a:pt x="624" y="1064"/>
                  </a:cubicBezTo>
                  <a:cubicBezTo>
                    <a:pt x="640" y="1112"/>
                    <a:pt x="648" y="1128"/>
                    <a:pt x="672" y="1112"/>
                  </a:cubicBezTo>
                  <a:cubicBezTo>
                    <a:pt x="696" y="1096"/>
                    <a:pt x="744" y="1056"/>
                    <a:pt x="768" y="968"/>
                  </a:cubicBezTo>
                  <a:cubicBezTo>
                    <a:pt x="792" y="880"/>
                    <a:pt x="800" y="680"/>
                    <a:pt x="816" y="584"/>
                  </a:cubicBezTo>
                  <a:cubicBezTo>
                    <a:pt x="832" y="488"/>
                    <a:pt x="848" y="384"/>
                    <a:pt x="864" y="392"/>
                  </a:cubicBezTo>
                  <a:cubicBezTo>
                    <a:pt x="880" y="400"/>
                    <a:pt x="896" y="536"/>
                    <a:pt x="912" y="632"/>
                  </a:cubicBezTo>
                  <a:cubicBezTo>
                    <a:pt x="928" y="728"/>
                    <a:pt x="944" y="888"/>
                    <a:pt x="960" y="968"/>
                  </a:cubicBezTo>
                  <a:cubicBezTo>
                    <a:pt x="976" y="1048"/>
                    <a:pt x="976" y="1088"/>
                    <a:pt x="1008" y="1112"/>
                  </a:cubicBezTo>
                  <a:cubicBezTo>
                    <a:pt x="1040" y="1136"/>
                    <a:pt x="1120" y="1120"/>
                    <a:pt x="1152" y="1112"/>
                  </a:cubicBezTo>
                  <a:cubicBezTo>
                    <a:pt x="1184" y="1104"/>
                    <a:pt x="1176" y="1064"/>
                    <a:pt x="1200" y="1064"/>
                  </a:cubicBezTo>
                  <a:cubicBezTo>
                    <a:pt x="1224" y="1064"/>
                    <a:pt x="1264" y="1088"/>
                    <a:pt x="1296" y="1112"/>
                  </a:cubicBezTo>
                  <a:cubicBezTo>
                    <a:pt x="1328" y="1136"/>
                    <a:pt x="1352" y="1192"/>
                    <a:pt x="1392" y="1208"/>
                  </a:cubicBezTo>
                  <a:cubicBezTo>
                    <a:pt x="1432" y="1224"/>
                    <a:pt x="1488" y="1208"/>
                    <a:pt x="1536" y="1208"/>
                  </a:cubicBezTo>
                  <a:cubicBezTo>
                    <a:pt x="1584" y="1208"/>
                    <a:pt x="1640" y="1208"/>
                    <a:pt x="1680" y="1208"/>
                  </a:cubicBezTo>
                  <a:cubicBezTo>
                    <a:pt x="1720" y="1208"/>
                    <a:pt x="1728" y="1216"/>
                    <a:pt x="1776" y="1208"/>
                  </a:cubicBezTo>
                  <a:cubicBezTo>
                    <a:pt x="1824" y="1200"/>
                    <a:pt x="1920" y="1160"/>
                    <a:pt x="1968" y="1160"/>
                  </a:cubicBezTo>
                  <a:cubicBezTo>
                    <a:pt x="2016" y="1160"/>
                    <a:pt x="2016" y="1200"/>
                    <a:pt x="2064" y="1208"/>
                  </a:cubicBezTo>
                  <a:cubicBezTo>
                    <a:pt x="2112" y="1216"/>
                    <a:pt x="2224" y="1208"/>
                    <a:pt x="2256" y="1208"/>
                  </a:cubicBezTo>
                </a:path>
              </a:pathLst>
            </a:custGeom>
            <a:noFill/>
            <a:ln w="38100" cmpd="sng">
              <a:solidFill>
                <a:srgbClr val="99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2" name="Freeform 8"/>
            <p:cNvSpPr>
              <a:spLocks/>
            </p:cNvSpPr>
            <p:nvPr/>
          </p:nvSpPr>
          <p:spPr bwMode="auto">
            <a:xfrm>
              <a:off x="2976" y="2202"/>
              <a:ext cx="2256" cy="488"/>
            </a:xfrm>
            <a:custGeom>
              <a:avLst/>
              <a:gdLst>
                <a:gd name="T0" fmla="*/ 0 w 2256"/>
                <a:gd name="T1" fmla="*/ 376 h 488"/>
                <a:gd name="T2" fmla="*/ 288 w 2256"/>
                <a:gd name="T3" fmla="*/ 376 h 488"/>
                <a:gd name="T4" fmla="*/ 480 w 2256"/>
                <a:gd name="T5" fmla="*/ 184 h 488"/>
                <a:gd name="T6" fmla="*/ 576 w 2256"/>
                <a:gd name="T7" fmla="*/ 232 h 488"/>
                <a:gd name="T8" fmla="*/ 624 w 2256"/>
                <a:gd name="T9" fmla="*/ 328 h 488"/>
                <a:gd name="T10" fmla="*/ 720 w 2256"/>
                <a:gd name="T11" fmla="*/ 328 h 488"/>
                <a:gd name="T12" fmla="*/ 768 w 2256"/>
                <a:gd name="T13" fmla="*/ 136 h 488"/>
                <a:gd name="T14" fmla="*/ 816 w 2256"/>
                <a:gd name="T15" fmla="*/ 40 h 488"/>
                <a:gd name="T16" fmla="*/ 864 w 2256"/>
                <a:gd name="T17" fmla="*/ 40 h 488"/>
                <a:gd name="T18" fmla="*/ 960 w 2256"/>
                <a:gd name="T19" fmla="*/ 280 h 488"/>
                <a:gd name="T20" fmla="*/ 1056 w 2256"/>
                <a:gd name="T21" fmla="*/ 376 h 488"/>
                <a:gd name="T22" fmla="*/ 1104 w 2256"/>
                <a:gd name="T23" fmla="*/ 328 h 488"/>
                <a:gd name="T24" fmla="*/ 1248 w 2256"/>
                <a:gd name="T25" fmla="*/ 232 h 488"/>
                <a:gd name="T26" fmla="*/ 1392 w 2256"/>
                <a:gd name="T27" fmla="*/ 424 h 488"/>
                <a:gd name="T28" fmla="*/ 1488 w 2256"/>
                <a:gd name="T29" fmla="*/ 376 h 488"/>
                <a:gd name="T30" fmla="*/ 1584 w 2256"/>
                <a:gd name="T31" fmla="*/ 376 h 488"/>
                <a:gd name="T32" fmla="*/ 1728 w 2256"/>
                <a:gd name="T33" fmla="*/ 472 h 488"/>
                <a:gd name="T34" fmla="*/ 1872 w 2256"/>
                <a:gd name="T35" fmla="*/ 472 h 488"/>
                <a:gd name="T36" fmla="*/ 1968 w 2256"/>
                <a:gd name="T37" fmla="*/ 424 h 488"/>
                <a:gd name="T38" fmla="*/ 2064 w 2256"/>
                <a:gd name="T39" fmla="*/ 472 h 488"/>
                <a:gd name="T40" fmla="*/ 2208 w 2256"/>
                <a:gd name="T41" fmla="*/ 472 h 488"/>
                <a:gd name="T42" fmla="*/ 2256 w 2256"/>
                <a:gd name="T43" fmla="*/ 472 h 4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56" h="488">
                  <a:moveTo>
                    <a:pt x="0" y="376"/>
                  </a:moveTo>
                  <a:cubicBezTo>
                    <a:pt x="104" y="392"/>
                    <a:pt x="208" y="408"/>
                    <a:pt x="288" y="376"/>
                  </a:cubicBezTo>
                  <a:cubicBezTo>
                    <a:pt x="368" y="344"/>
                    <a:pt x="432" y="208"/>
                    <a:pt x="480" y="184"/>
                  </a:cubicBezTo>
                  <a:cubicBezTo>
                    <a:pt x="528" y="160"/>
                    <a:pt x="552" y="208"/>
                    <a:pt x="576" y="232"/>
                  </a:cubicBezTo>
                  <a:cubicBezTo>
                    <a:pt x="600" y="256"/>
                    <a:pt x="600" y="312"/>
                    <a:pt x="624" y="328"/>
                  </a:cubicBezTo>
                  <a:cubicBezTo>
                    <a:pt x="648" y="344"/>
                    <a:pt x="696" y="360"/>
                    <a:pt x="720" y="328"/>
                  </a:cubicBezTo>
                  <a:cubicBezTo>
                    <a:pt x="744" y="296"/>
                    <a:pt x="752" y="184"/>
                    <a:pt x="768" y="136"/>
                  </a:cubicBezTo>
                  <a:cubicBezTo>
                    <a:pt x="784" y="88"/>
                    <a:pt x="800" y="56"/>
                    <a:pt x="816" y="40"/>
                  </a:cubicBezTo>
                  <a:cubicBezTo>
                    <a:pt x="832" y="24"/>
                    <a:pt x="840" y="0"/>
                    <a:pt x="864" y="40"/>
                  </a:cubicBezTo>
                  <a:cubicBezTo>
                    <a:pt x="888" y="80"/>
                    <a:pt x="928" y="224"/>
                    <a:pt x="960" y="280"/>
                  </a:cubicBezTo>
                  <a:cubicBezTo>
                    <a:pt x="992" y="336"/>
                    <a:pt x="1032" y="368"/>
                    <a:pt x="1056" y="376"/>
                  </a:cubicBezTo>
                  <a:cubicBezTo>
                    <a:pt x="1080" y="384"/>
                    <a:pt x="1072" y="352"/>
                    <a:pt x="1104" y="328"/>
                  </a:cubicBezTo>
                  <a:cubicBezTo>
                    <a:pt x="1136" y="304"/>
                    <a:pt x="1200" y="216"/>
                    <a:pt x="1248" y="232"/>
                  </a:cubicBezTo>
                  <a:cubicBezTo>
                    <a:pt x="1296" y="248"/>
                    <a:pt x="1352" y="400"/>
                    <a:pt x="1392" y="424"/>
                  </a:cubicBezTo>
                  <a:cubicBezTo>
                    <a:pt x="1432" y="448"/>
                    <a:pt x="1456" y="384"/>
                    <a:pt x="1488" y="376"/>
                  </a:cubicBezTo>
                  <a:cubicBezTo>
                    <a:pt x="1520" y="368"/>
                    <a:pt x="1544" y="360"/>
                    <a:pt x="1584" y="376"/>
                  </a:cubicBezTo>
                  <a:cubicBezTo>
                    <a:pt x="1624" y="392"/>
                    <a:pt x="1680" y="456"/>
                    <a:pt x="1728" y="472"/>
                  </a:cubicBezTo>
                  <a:cubicBezTo>
                    <a:pt x="1776" y="488"/>
                    <a:pt x="1832" y="480"/>
                    <a:pt x="1872" y="472"/>
                  </a:cubicBezTo>
                  <a:cubicBezTo>
                    <a:pt x="1912" y="464"/>
                    <a:pt x="1936" y="424"/>
                    <a:pt x="1968" y="424"/>
                  </a:cubicBezTo>
                  <a:cubicBezTo>
                    <a:pt x="2000" y="424"/>
                    <a:pt x="2024" y="464"/>
                    <a:pt x="2064" y="472"/>
                  </a:cubicBezTo>
                  <a:cubicBezTo>
                    <a:pt x="2104" y="480"/>
                    <a:pt x="2176" y="472"/>
                    <a:pt x="2208" y="472"/>
                  </a:cubicBezTo>
                  <a:cubicBezTo>
                    <a:pt x="2240" y="472"/>
                    <a:pt x="2248" y="472"/>
                    <a:pt x="2256" y="472"/>
                  </a:cubicBezTo>
                </a:path>
              </a:pathLst>
            </a:custGeom>
            <a:noFill/>
            <a:ln w="38100" cmpd="sng">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3" name="Line 9"/>
            <p:cNvSpPr>
              <a:spLocks noChangeShapeType="1"/>
            </p:cNvSpPr>
            <p:nvPr/>
          </p:nvSpPr>
          <p:spPr bwMode="auto">
            <a:xfrm>
              <a:off x="2880" y="754"/>
              <a:ext cx="0" cy="2688"/>
            </a:xfrm>
            <a:prstGeom prst="line">
              <a:avLst/>
            </a:prstGeom>
            <a:noFill/>
            <a:ln w="190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4" name="Line 10"/>
            <p:cNvSpPr>
              <a:spLocks noChangeShapeType="1"/>
            </p:cNvSpPr>
            <p:nvPr/>
          </p:nvSpPr>
          <p:spPr bwMode="auto">
            <a:xfrm>
              <a:off x="2880" y="3442"/>
              <a:ext cx="2496"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5" name="Text Box 11"/>
            <p:cNvSpPr txBox="1">
              <a:spLocks noChangeArrowheads="1"/>
            </p:cNvSpPr>
            <p:nvPr/>
          </p:nvSpPr>
          <p:spPr bwMode="auto">
            <a:xfrm>
              <a:off x="4302" y="1056"/>
              <a:ext cx="98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zh-CN" altLang="zh-CN" dirty="0">
                  <a:solidFill>
                    <a:srgbClr val="9966FF"/>
                  </a:solidFill>
                  <a:latin typeface="方正姚体" panose="02010601030101010101" pitchFamily="2" charset="-122"/>
                  <a:ea typeface="方正姚体" panose="02010601030101010101" pitchFamily="2" charset="-122"/>
                </a:rPr>
                <a:t>心肌梗死酶谱</a:t>
              </a:r>
              <a:endParaRPr kumimoji="1" lang="zh-CN" altLang="en-US" dirty="0">
                <a:solidFill>
                  <a:srgbClr val="9966FF"/>
                </a:solidFill>
                <a:latin typeface="方正姚体" panose="02010601030101010101" pitchFamily="2" charset="-122"/>
                <a:ea typeface="方正姚体" panose="02010601030101010101" pitchFamily="2" charset="-122"/>
              </a:endParaRPr>
            </a:p>
          </p:txBody>
        </p:sp>
        <p:sp>
          <p:nvSpPr>
            <p:cNvPr id="56336" name="Text Box 12"/>
            <p:cNvSpPr txBox="1">
              <a:spLocks noChangeArrowheads="1"/>
            </p:cNvSpPr>
            <p:nvPr/>
          </p:nvSpPr>
          <p:spPr bwMode="auto">
            <a:xfrm>
              <a:off x="4454" y="2208"/>
              <a:ext cx="6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zh-CN" altLang="en-US" dirty="0">
                  <a:solidFill>
                    <a:srgbClr val="008000"/>
                  </a:solidFill>
                  <a:latin typeface="方正姚体" panose="02010601030101010101" pitchFamily="2" charset="-122"/>
                  <a:ea typeface="方正姚体" panose="02010601030101010101" pitchFamily="2" charset="-122"/>
                </a:rPr>
                <a:t>正常酶谱</a:t>
              </a:r>
            </a:p>
          </p:txBody>
        </p:sp>
        <p:sp>
          <p:nvSpPr>
            <p:cNvPr id="56337" name="Text Box 13"/>
            <p:cNvSpPr txBox="1">
              <a:spLocks noChangeArrowheads="1"/>
            </p:cNvSpPr>
            <p:nvPr/>
          </p:nvSpPr>
          <p:spPr bwMode="auto">
            <a:xfrm>
              <a:off x="4454" y="2736"/>
              <a:ext cx="6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zh-CN" altLang="en-US" dirty="0">
                  <a:solidFill>
                    <a:srgbClr val="FF6699"/>
                  </a:solidFill>
                  <a:latin typeface="方正姚体" panose="02010601030101010101" pitchFamily="2" charset="-122"/>
                  <a:ea typeface="方正姚体" panose="02010601030101010101" pitchFamily="2" charset="-122"/>
                </a:rPr>
                <a:t>肝病酶谱</a:t>
              </a:r>
            </a:p>
          </p:txBody>
        </p:sp>
        <p:sp>
          <p:nvSpPr>
            <p:cNvPr id="56338" name="Text Box 14"/>
            <p:cNvSpPr txBox="1">
              <a:spLocks noChangeArrowheads="1"/>
            </p:cNvSpPr>
            <p:nvPr/>
          </p:nvSpPr>
          <p:spPr bwMode="auto">
            <a:xfrm>
              <a:off x="3598" y="3439"/>
              <a:ext cx="198"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99"/>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en-US" altLang="zh-CN" sz="2000">
                  <a:solidFill>
                    <a:srgbClr val="008000"/>
                  </a:solidFill>
                  <a:latin typeface="黑体" panose="02010609060101010101" pitchFamily="49" charset="-122"/>
                  <a:ea typeface="黑体" panose="02010609060101010101" pitchFamily="49" charset="-122"/>
                </a:rPr>
                <a:t>2</a:t>
              </a:r>
            </a:p>
          </p:txBody>
        </p:sp>
        <p:sp>
          <p:nvSpPr>
            <p:cNvPr id="56339" name="Text Box 15"/>
            <p:cNvSpPr txBox="1">
              <a:spLocks noChangeArrowheads="1"/>
            </p:cNvSpPr>
            <p:nvPr/>
          </p:nvSpPr>
          <p:spPr bwMode="auto">
            <a:xfrm>
              <a:off x="4006" y="3439"/>
              <a:ext cx="198"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99"/>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en-US" altLang="zh-CN" sz="2000">
                  <a:solidFill>
                    <a:srgbClr val="008000"/>
                  </a:solidFill>
                  <a:latin typeface="黑体" panose="02010609060101010101" pitchFamily="49" charset="-122"/>
                  <a:ea typeface="黑体" panose="02010609060101010101" pitchFamily="49" charset="-122"/>
                </a:rPr>
                <a:t>3</a:t>
              </a:r>
            </a:p>
          </p:txBody>
        </p:sp>
        <p:sp>
          <p:nvSpPr>
            <p:cNvPr id="56340" name="Text Box 16"/>
            <p:cNvSpPr txBox="1">
              <a:spLocks noChangeArrowheads="1"/>
            </p:cNvSpPr>
            <p:nvPr/>
          </p:nvSpPr>
          <p:spPr bwMode="auto">
            <a:xfrm>
              <a:off x="4415" y="3439"/>
              <a:ext cx="198"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99"/>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en-US" altLang="zh-CN" sz="2000">
                  <a:solidFill>
                    <a:srgbClr val="008000"/>
                  </a:solidFill>
                  <a:latin typeface="黑体" panose="02010609060101010101" pitchFamily="49" charset="-122"/>
                  <a:ea typeface="黑体" panose="02010609060101010101" pitchFamily="49" charset="-122"/>
                </a:rPr>
                <a:t>4</a:t>
              </a:r>
            </a:p>
          </p:txBody>
        </p:sp>
        <p:sp>
          <p:nvSpPr>
            <p:cNvPr id="56341" name="Text Box 17"/>
            <p:cNvSpPr txBox="1">
              <a:spLocks noChangeArrowheads="1"/>
            </p:cNvSpPr>
            <p:nvPr/>
          </p:nvSpPr>
          <p:spPr bwMode="auto">
            <a:xfrm>
              <a:off x="4778" y="3439"/>
              <a:ext cx="198"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99"/>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en-US" altLang="zh-CN" sz="2000">
                  <a:solidFill>
                    <a:srgbClr val="008000"/>
                  </a:solidFill>
                  <a:latin typeface="黑体" panose="02010609060101010101" pitchFamily="49" charset="-122"/>
                  <a:ea typeface="黑体" panose="02010609060101010101" pitchFamily="49" charset="-122"/>
                </a:rPr>
                <a:t>5</a:t>
              </a:r>
            </a:p>
          </p:txBody>
        </p:sp>
      </p:grpSp>
      <p:sp>
        <p:nvSpPr>
          <p:cNvPr id="741394" name="Rectangle 18"/>
          <p:cNvSpPr>
            <a:spLocks noChangeArrowheads="1"/>
          </p:cNvSpPr>
          <p:nvPr/>
        </p:nvSpPr>
        <p:spPr bwMode="auto">
          <a:xfrm>
            <a:off x="949327" y="709820"/>
            <a:ext cx="5495924" cy="576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buClr>
                <a:srgbClr val="C00000"/>
              </a:buClr>
              <a:buSzPct val="80000"/>
              <a:buFont typeface="Wingdings" panose="05000000000000000000" pitchFamily="2" charset="2"/>
              <a:buChar char="l"/>
            </a:pP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LDH</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同工酶谱分析的临床意义</a:t>
            </a:r>
          </a:p>
        </p:txBody>
      </p:sp>
      <p:sp>
        <p:nvSpPr>
          <p:cNvPr id="741395" name="Rectangle 19"/>
          <p:cNvSpPr>
            <a:spLocks noChangeArrowheads="1"/>
          </p:cNvSpPr>
          <p:nvPr/>
        </p:nvSpPr>
        <p:spPr bwMode="auto">
          <a:xfrm>
            <a:off x="1360868" y="1351509"/>
            <a:ext cx="3673475" cy="1068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360000" indent="-360000">
              <a:lnSpc>
                <a:spcPts val="4000"/>
              </a:lnSpc>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测定血清</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LDH</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含量：帮助诊断心肌梗死。</a:t>
            </a:r>
          </a:p>
        </p:txBody>
      </p:sp>
      <p:sp>
        <p:nvSpPr>
          <p:cNvPr id="741396" name="Rectangle 20"/>
          <p:cNvSpPr>
            <a:spLocks noChangeArrowheads="1"/>
          </p:cNvSpPr>
          <p:nvPr/>
        </p:nvSpPr>
        <p:spPr bwMode="auto">
          <a:xfrm>
            <a:off x="1358901" y="2510584"/>
            <a:ext cx="3816350" cy="1068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360000" indent="-360000">
              <a:lnSpc>
                <a:spcPts val="4000"/>
              </a:lnSpc>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测定血清</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LDH</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含量：帮助诊断肝病。</a:t>
            </a:r>
          </a:p>
        </p:txBody>
      </p:sp>
    </p:spTree>
    <p:extLst>
      <p:ext uri="{BB962C8B-B14F-4D97-AF65-F5344CB8AC3E}">
        <p14:creationId xmlns:p14="http://schemas.microsoft.com/office/powerpoint/2010/main" val="1912494643"/>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94" name="Rectangle 18"/>
          <p:cNvSpPr>
            <a:spLocks noChangeArrowheads="1"/>
          </p:cNvSpPr>
          <p:nvPr/>
        </p:nvSpPr>
        <p:spPr bwMode="auto">
          <a:xfrm>
            <a:off x="949326" y="709820"/>
            <a:ext cx="8435305" cy="576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肌酸激酶</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(creatine kinase</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CK)</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同工酶谱分析的临床意义</a:t>
            </a:r>
          </a:p>
        </p:txBody>
      </p:sp>
      <p:sp>
        <p:nvSpPr>
          <p:cNvPr id="741395" name="Rectangle 19"/>
          <p:cNvSpPr>
            <a:spLocks noChangeArrowheads="1"/>
          </p:cNvSpPr>
          <p:nvPr/>
        </p:nvSpPr>
        <p:spPr bwMode="auto">
          <a:xfrm>
            <a:off x="1306004" y="1400782"/>
            <a:ext cx="10032556" cy="3351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t" anchorCtr="0">
            <a:spAutoFit/>
          </a:bodyPr>
          <a:lstStyle/>
          <a:p>
            <a:pPr marL="360000" indent="-360000">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anose="02020603050405020304" pitchFamily="18" charset="0"/>
              </a:rPr>
              <a:t>肌酸激酶由肌型</a:t>
            </a:r>
            <a:r>
              <a:rPr lang="en-US" altLang="zh-CN" sz="2800" dirty="0">
                <a:effectLst>
                  <a:outerShdw blurRad="38100" dist="38100" dir="2700000" algn="tl">
                    <a:srgbClr val="C0C0C0"/>
                  </a:outerShdw>
                </a:effectLst>
                <a:latin typeface="Times New Roman" panose="02020603050405020304" pitchFamily="18" charset="0"/>
              </a:rPr>
              <a:t>(M</a:t>
            </a:r>
            <a:r>
              <a:rPr lang="zh-CN" altLang="en-US" sz="2800" dirty="0">
                <a:effectLst>
                  <a:outerShdw blurRad="38100" dist="38100" dir="2700000" algn="tl">
                    <a:srgbClr val="C0C0C0"/>
                  </a:outerShdw>
                </a:effectLst>
                <a:latin typeface="Times New Roman" panose="02020603050405020304" pitchFamily="18" charset="0"/>
              </a:rPr>
              <a:t>型</a:t>
            </a:r>
            <a:r>
              <a:rPr lang="en-US" altLang="zh-CN" sz="2800" dirty="0">
                <a:effectLst>
                  <a:outerShdw blurRad="38100" dist="38100" dir="2700000" algn="tl">
                    <a:srgbClr val="C0C0C0"/>
                  </a:outerShdw>
                </a:effectLst>
                <a:latin typeface="Times New Roman" panose="02020603050405020304" pitchFamily="18" charset="0"/>
              </a:rPr>
              <a:t>)</a:t>
            </a:r>
            <a:r>
              <a:rPr lang="zh-CN" altLang="en-US" sz="2800" dirty="0">
                <a:effectLst>
                  <a:outerShdw blurRad="38100" dist="38100" dir="2700000" algn="tl">
                    <a:srgbClr val="C0C0C0"/>
                  </a:outerShdw>
                </a:effectLst>
                <a:latin typeface="Times New Roman" panose="02020603050405020304" pitchFamily="18" charset="0"/>
              </a:rPr>
              <a:t>和脑型</a:t>
            </a:r>
            <a:r>
              <a:rPr lang="en-US" altLang="zh-CN" sz="2800" dirty="0">
                <a:effectLst>
                  <a:outerShdw blurRad="38100" dist="38100" dir="2700000" algn="tl">
                    <a:srgbClr val="C0C0C0"/>
                  </a:outerShdw>
                </a:effectLst>
                <a:latin typeface="Times New Roman" panose="02020603050405020304" pitchFamily="18" charset="0"/>
              </a:rPr>
              <a:t>(B</a:t>
            </a:r>
            <a:r>
              <a:rPr lang="zh-CN" altLang="en-US" sz="2800" dirty="0">
                <a:effectLst>
                  <a:outerShdw blurRad="38100" dist="38100" dir="2700000" algn="tl">
                    <a:srgbClr val="C0C0C0"/>
                  </a:outerShdw>
                </a:effectLst>
                <a:latin typeface="Times New Roman" panose="02020603050405020304" pitchFamily="18" charset="0"/>
              </a:rPr>
              <a:t>型</a:t>
            </a:r>
            <a:r>
              <a:rPr lang="en-US" altLang="zh-CN" sz="2800" dirty="0">
                <a:effectLst>
                  <a:outerShdw blurRad="38100" dist="38100" dir="2700000" algn="tl">
                    <a:srgbClr val="C0C0C0"/>
                  </a:outerShdw>
                </a:effectLst>
                <a:latin typeface="Times New Roman" panose="02020603050405020304" pitchFamily="18" charset="0"/>
              </a:rPr>
              <a:t>)</a:t>
            </a:r>
            <a:r>
              <a:rPr lang="zh-CN" altLang="en-US" sz="2800" dirty="0">
                <a:effectLst>
                  <a:outerShdw blurRad="38100" dist="38100" dir="2700000" algn="tl">
                    <a:srgbClr val="C0C0C0"/>
                  </a:outerShdw>
                </a:effectLst>
                <a:latin typeface="Times New Roman" panose="02020603050405020304" pitchFamily="18" charset="0"/>
              </a:rPr>
              <a:t>两种亚基组成的二聚体。</a:t>
            </a:r>
            <a:endParaRPr lang="en-US" altLang="zh-CN" sz="2800" dirty="0">
              <a:effectLst>
                <a:outerShdw blurRad="38100" dist="38100" dir="2700000" algn="tl">
                  <a:srgbClr val="C0C0C0"/>
                </a:outerShdw>
              </a:effectLst>
              <a:latin typeface="Times New Roman" panose="02020603050405020304" pitchFamily="18" charset="0"/>
            </a:endParaRPr>
          </a:p>
          <a:p>
            <a:pPr marL="360000" indent="-360000">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anose="02020603050405020304" pitchFamily="18" charset="0"/>
              </a:rPr>
              <a:t>分三型：脑含</a:t>
            </a:r>
            <a:r>
              <a:rPr lang="en-US" altLang="zh-CN" sz="2800" dirty="0">
                <a:effectLst>
                  <a:outerShdw blurRad="38100" dist="38100" dir="2700000" algn="tl">
                    <a:srgbClr val="C0C0C0"/>
                  </a:outerShdw>
                </a:effectLst>
                <a:latin typeface="Times New Roman" panose="02020603050405020304" pitchFamily="18" charset="0"/>
              </a:rPr>
              <a:t>CK</a:t>
            </a:r>
            <a:r>
              <a:rPr lang="en-US" altLang="zh-CN" sz="2800" baseline="-25000" dirty="0">
                <a:effectLst>
                  <a:outerShdw blurRad="38100" dist="38100" dir="2700000" algn="tl">
                    <a:srgbClr val="C0C0C0"/>
                  </a:outerShdw>
                </a:effectLst>
                <a:latin typeface="Times New Roman" panose="02020603050405020304" pitchFamily="18" charset="0"/>
              </a:rPr>
              <a:t>1</a:t>
            </a:r>
            <a:r>
              <a:rPr lang="zh-CN" altLang="en-US" sz="2800" dirty="0">
                <a:effectLst>
                  <a:outerShdw blurRad="38100" dist="38100" dir="2700000" algn="tl">
                    <a:srgbClr val="C0C0C0"/>
                  </a:outerShdw>
                </a:effectLst>
                <a:latin typeface="Times New Roman" panose="02020603050405020304" pitchFamily="18" charset="0"/>
              </a:rPr>
              <a:t>（</a:t>
            </a:r>
            <a:r>
              <a:rPr lang="en-US" altLang="zh-CN" sz="2800" dirty="0">
                <a:effectLst>
                  <a:outerShdw blurRad="38100" dist="38100" dir="2700000" algn="tl">
                    <a:srgbClr val="C0C0C0"/>
                  </a:outerShdw>
                </a:effectLst>
                <a:latin typeface="Times New Roman" panose="02020603050405020304" pitchFamily="18" charset="0"/>
              </a:rPr>
              <a:t>BB</a:t>
            </a:r>
            <a:r>
              <a:rPr lang="zh-CN" altLang="en-US" sz="2800" dirty="0">
                <a:effectLst>
                  <a:outerShdw blurRad="38100" dist="38100" dir="2700000" algn="tl">
                    <a:srgbClr val="C0C0C0"/>
                  </a:outerShdw>
                </a:effectLst>
                <a:latin typeface="Times New Roman" panose="02020603050405020304" pitchFamily="18" charset="0"/>
              </a:rPr>
              <a:t>型）；心肌含</a:t>
            </a:r>
            <a:r>
              <a:rPr lang="en-US" altLang="zh-CN" sz="2800" dirty="0">
                <a:effectLst>
                  <a:outerShdw blurRad="38100" dist="38100" dir="2700000" algn="tl">
                    <a:srgbClr val="C0C0C0"/>
                  </a:outerShdw>
                </a:effectLst>
                <a:latin typeface="Times New Roman" panose="02020603050405020304" pitchFamily="18" charset="0"/>
              </a:rPr>
              <a:t>CK</a:t>
            </a:r>
            <a:r>
              <a:rPr lang="en-US" altLang="zh-CN" sz="2800" baseline="-25000" dirty="0">
                <a:effectLst>
                  <a:outerShdw blurRad="38100" dist="38100" dir="2700000" algn="tl">
                    <a:srgbClr val="C0C0C0"/>
                  </a:outerShdw>
                </a:effectLst>
                <a:latin typeface="Times New Roman" panose="02020603050405020304" pitchFamily="18" charset="0"/>
              </a:rPr>
              <a:t>2</a:t>
            </a:r>
            <a:r>
              <a:rPr lang="zh-CN" altLang="en-US" sz="2800" dirty="0">
                <a:effectLst>
                  <a:outerShdw blurRad="38100" dist="38100" dir="2700000" algn="tl">
                    <a:srgbClr val="C0C0C0"/>
                  </a:outerShdw>
                </a:effectLst>
                <a:latin typeface="Times New Roman" panose="02020603050405020304" pitchFamily="18" charset="0"/>
              </a:rPr>
              <a:t>（</a:t>
            </a:r>
            <a:r>
              <a:rPr lang="en-US" altLang="zh-CN" sz="2800" dirty="0">
                <a:effectLst>
                  <a:outerShdw blurRad="38100" dist="38100" dir="2700000" algn="tl">
                    <a:srgbClr val="C0C0C0"/>
                  </a:outerShdw>
                </a:effectLst>
                <a:latin typeface="Times New Roman" panose="02020603050405020304" pitchFamily="18" charset="0"/>
              </a:rPr>
              <a:t>MB </a:t>
            </a:r>
            <a:r>
              <a:rPr lang="zh-CN" altLang="en-US" sz="2800" dirty="0">
                <a:effectLst>
                  <a:outerShdw blurRad="38100" dist="38100" dir="2700000" algn="tl">
                    <a:srgbClr val="C0C0C0"/>
                  </a:outerShdw>
                </a:effectLst>
                <a:latin typeface="Times New Roman" panose="02020603050405020304" pitchFamily="18" charset="0"/>
              </a:rPr>
              <a:t>型）；骨骼肌含</a:t>
            </a:r>
            <a:r>
              <a:rPr lang="en-US" altLang="zh-CN" sz="2800" dirty="0">
                <a:effectLst>
                  <a:outerShdw blurRad="38100" dist="38100" dir="2700000" algn="tl">
                    <a:srgbClr val="C0C0C0"/>
                  </a:outerShdw>
                </a:effectLst>
                <a:latin typeface="Times New Roman" panose="02020603050405020304" pitchFamily="18" charset="0"/>
              </a:rPr>
              <a:t>CK</a:t>
            </a:r>
            <a:r>
              <a:rPr lang="en-US" altLang="zh-CN" sz="2800" baseline="-25000" dirty="0">
                <a:effectLst>
                  <a:outerShdw blurRad="38100" dist="38100" dir="2700000" algn="tl">
                    <a:srgbClr val="C0C0C0"/>
                  </a:outerShdw>
                </a:effectLst>
                <a:latin typeface="Times New Roman" panose="02020603050405020304" pitchFamily="18" charset="0"/>
              </a:rPr>
              <a:t>3</a:t>
            </a:r>
            <a:r>
              <a:rPr lang="zh-CN" altLang="en-US" sz="2800" dirty="0">
                <a:effectLst>
                  <a:outerShdw blurRad="38100" dist="38100" dir="2700000" algn="tl">
                    <a:srgbClr val="C0C0C0"/>
                  </a:outerShdw>
                </a:effectLst>
                <a:latin typeface="Times New Roman" panose="02020603050405020304" pitchFamily="18" charset="0"/>
              </a:rPr>
              <a:t>（</a:t>
            </a:r>
            <a:r>
              <a:rPr lang="en-US" altLang="zh-CN" sz="2800" dirty="0">
                <a:effectLst>
                  <a:outerShdw blurRad="38100" dist="38100" dir="2700000" algn="tl">
                    <a:srgbClr val="C0C0C0"/>
                  </a:outerShdw>
                </a:effectLst>
                <a:latin typeface="Times New Roman" panose="02020603050405020304" pitchFamily="18" charset="0"/>
              </a:rPr>
              <a:t>MM</a:t>
            </a:r>
            <a:r>
              <a:rPr lang="zh-CN" altLang="en-US" sz="2800" dirty="0">
                <a:effectLst>
                  <a:outerShdw blurRad="38100" dist="38100" dir="2700000" algn="tl">
                    <a:srgbClr val="C0C0C0"/>
                  </a:outerShdw>
                </a:effectLst>
                <a:latin typeface="Times New Roman" panose="02020603050405020304" pitchFamily="18" charset="0"/>
              </a:rPr>
              <a:t>型）。</a:t>
            </a:r>
            <a:endParaRPr lang="en-US" altLang="zh-CN" sz="2800" dirty="0">
              <a:effectLst>
                <a:outerShdw blurRad="38100" dist="38100" dir="2700000" algn="tl">
                  <a:srgbClr val="C0C0C0"/>
                </a:outerShdw>
              </a:effectLst>
              <a:latin typeface="Times New Roman" panose="02020603050405020304" pitchFamily="18" charset="0"/>
            </a:endParaRPr>
          </a:p>
          <a:p>
            <a:pPr marL="360000" indent="-360000">
              <a:lnSpc>
                <a:spcPts val="4000"/>
              </a:lnSpc>
              <a:spcBef>
                <a:spcPts val="600"/>
              </a:spcBef>
              <a:buClr>
                <a:srgbClr val="C00000"/>
              </a:buClr>
              <a:buSzPct val="80000"/>
              <a:buFont typeface="Wingdings" pitchFamily="2" charset="2"/>
              <a:buChar char="v"/>
            </a:pPr>
            <a:r>
              <a:rPr lang="en-US" altLang="zh-CN" sz="2800" dirty="0">
                <a:solidFill>
                  <a:srgbClr val="FF0000"/>
                </a:solidFill>
                <a:effectLst>
                  <a:outerShdw blurRad="38100" dist="38100" dir="2700000" algn="tl">
                    <a:srgbClr val="C0C0C0"/>
                  </a:outerShdw>
                </a:effectLst>
                <a:latin typeface="Times New Roman" panose="02020603050405020304" pitchFamily="18" charset="0"/>
              </a:rPr>
              <a:t>CK</a:t>
            </a:r>
            <a:r>
              <a:rPr lang="en-US" altLang="zh-CN" sz="2800" baseline="-25000" dirty="0">
                <a:solidFill>
                  <a:srgbClr val="FF0000"/>
                </a:solidFill>
                <a:effectLst>
                  <a:outerShdw blurRad="38100" dist="38100" dir="2700000" algn="tl">
                    <a:srgbClr val="C0C0C0"/>
                  </a:outerShdw>
                </a:effectLst>
                <a:latin typeface="Times New Roman" panose="02020603050405020304" pitchFamily="18" charset="0"/>
              </a:rPr>
              <a:t>2 </a:t>
            </a:r>
            <a:r>
              <a:rPr lang="zh-CN" altLang="en-US" sz="2800" dirty="0">
                <a:solidFill>
                  <a:srgbClr val="FF0000"/>
                </a:solidFill>
                <a:effectLst>
                  <a:outerShdw blurRad="38100" dist="38100" dir="2700000" algn="tl">
                    <a:srgbClr val="C0C0C0"/>
                  </a:outerShdw>
                </a:effectLst>
                <a:latin typeface="Times New Roman" panose="02020603050405020304" pitchFamily="18" charset="0"/>
              </a:rPr>
              <a:t>仅存在于心肌</a:t>
            </a:r>
            <a:r>
              <a:rPr lang="zh-CN" altLang="en-US" sz="2800" dirty="0">
                <a:effectLst>
                  <a:outerShdw blurRad="38100" dist="38100" dir="2700000" algn="tl">
                    <a:srgbClr val="C0C0C0"/>
                  </a:outerShdw>
                </a:effectLst>
                <a:latin typeface="Times New Roman" panose="02020603050405020304" pitchFamily="18" charset="0"/>
              </a:rPr>
              <a:t>，且含量较高；血液中主要是</a:t>
            </a:r>
            <a:r>
              <a:rPr lang="en-US" altLang="zh-CN" sz="2800" dirty="0">
                <a:effectLst>
                  <a:outerShdw blurRad="38100" dist="38100" dir="2700000" algn="tl">
                    <a:srgbClr val="C0C0C0"/>
                  </a:outerShdw>
                </a:effectLst>
                <a:latin typeface="Times New Roman" panose="02020603050405020304" pitchFamily="18" charset="0"/>
              </a:rPr>
              <a:t>CK</a:t>
            </a:r>
            <a:r>
              <a:rPr lang="en-US" altLang="zh-CN" sz="2800" baseline="-25000" dirty="0">
                <a:effectLst>
                  <a:outerShdw blurRad="38100" dist="38100" dir="2700000" algn="tl">
                    <a:srgbClr val="C0C0C0"/>
                  </a:outerShdw>
                </a:effectLst>
                <a:latin typeface="Times New Roman" panose="02020603050405020304" pitchFamily="18" charset="0"/>
              </a:rPr>
              <a:t>3</a:t>
            </a:r>
            <a:r>
              <a:rPr lang="zh-CN" altLang="en-US" sz="2800" dirty="0">
                <a:effectLst>
                  <a:outerShdw blurRad="38100" dist="38100" dir="2700000" algn="tl">
                    <a:srgbClr val="C0C0C0"/>
                  </a:outerShdw>
                </a:effectLst>
                <a:latin typeface="Times New Roman" panose="02020603050405020304" pitchFamily="18" charset="0"/>
              </a:rPr>
              <a:t>，没有</a:t>
            </a:r>
            <a:r>
              <a:rPr lang="en-US" altLang="zh-CN" sz="2800" dirty="0">
                <a:effectLst>
                  <a:outerShdw blurRad="38100" dist="38100" dir="2700000" algn="tl">
                    <a:srgbClr val="C0C0C0"/>
                  </a:outerShdw>
                </a:effectLst>
                <a:latin typeface="Times New Roman" panose="02020603050405020304" pitchFamily="18" charset="0"/>
              </a:rPr>
              <a:t>CK</a:t>
            </a:r>
            <a:r>
              <a:rPr lang="en-US" altLang="zh-CN" sz="2800" baseline="-25000" dirty="0">
                <a:effectLst>
                  <a:outerShdw blurRad="38100" dist="38100" dir="2700000" algn="tl">
                    <a:srgbClr val="C0C0C0"/>
                  </a:outerShdw>
                </a:effectLst>
                <a:latin typeface="Times New Roman" panose="02020603050405020304" pitchFamily="18" charset="0"/>
              </a:rPr>
              <a:t>2</a:t>
            </a:r>
            <a:r>
              <a:rPr lang="zh-CN" altLang="en-US" sz="2800" dirty="0">
                <a:effectLst>
                  <a:outerShdw blurRad="38100" dist="38100" dir="2700000" algn="tl">
                    <a:srgbClr val="C0C0C0"/>
                  </a:outerShdw>
                </a:effectLst>
                <a:latin typeface="Times New Roman" panose="02020603050405020304" pitchFamily="18" charset="0"/>
              </a:rPr>
              <a:t>。</a:t>
            </a:r>
            <a:endParaRPr lang="en-US" altLang="zh-CN" sz="2800" dirty="0">
              <a:effectLst>
                <a:outerShdw blurRad="38100" dist="38100" dir="2700000" algn="tl">
                  <a:srgbClr val="C0C0C0"/>
                </a:outerShdw>
              </a:effectLst>
              <a:latin typeface="Times New Roman" panose="02020603050405020304" pitchFamily="18" charset="0"/>
            </a:endParaRPr>
          </a:p>
          <a:p>
            <a:pPr marL="360000" indent="-360000">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anose="02020603050405020304" pitchFamily="18" charset="0"/>
              </a:rPr>
              <a:t>血清</a:t>
            </a:r>
            <a:r>
              <a:rPr lang="en-US" altLang="zh-CN" sz="2800" dirty="0">
                <a:effectLst>
                  <a:outerShdw blurRad="38100" dist="38100" dir="2700000" algn="tl">
                    <a:srgbClr val="C0C0C0"/>
                  </a:outerShdw>
                </a:effectLst>
                <a:latin typeface="Times New Roman" panose="02020603050405020304" pitchFamily="18" charset="0"/>
              </a:rPr>
              <a:t>CK</a:t>
            </a:r>
            <a:r>
              <a:rPr lang="en-US" altLang="zh-CN" sz="2800" baseline="-25000" dirty="0">
                <a:effectLst>
                  <a:outerShdw blurRad="38100" dist="38100" dir="2700000" algn="tl">
                    <a:srgbClr val="C0C0C0"/>
                  </a:outerShdw>
                </a:effectLst>
                <a:latin typeface="Times New Roman" panose="02020603050405020304" pitchFamily="18" charset="0"/>
              </a:rPr>
              <a:t>2</a:t>
            </a:r>
            <a:r>
              <a:rPr lang="zh-CN" altLang="en-US" sz="2800" dirty="0">
                <a:effectLst>
                  <a:outerShdw blurRad="38100" dist="38100" dir="2700000" algn="tl">
                    <a:srgbClr val="C0C0C0"/>
                  </a:outerShdw>
                </a:effectLst>
                <a:latin typeface="Times New Roman" panose="02020603050405020304" pitchFamily="18" charset="0"/>
              </a:rPr>
              <a:t>活性测定用于急性心肌梗死的早期诊断。</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Tree>
    <p:extLst>
      <p:ext uri="{BB962C8B-B14F-4D97-AF65-F5344CB8AC3E}">
        <p14:creationId xmlns:p14="http://schemas.microsoft.com/office/powerpoint/2010/main" val="2655340202"/>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6" name="Rectangle 2"/>
          <p:cNvSpPr>
            <a:spLocks noChangeArrowheads="1"/>
          </p:cNvSpPr>
          <p:nvPr/>
        </p:nvSpPr>
        <p:spPr bwMode="auto">
          <a:xfrm>
            <a:off x="1867884" y="2374181"/>
            <a:ext cx="8479271"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zh-CN" altLang="en-US" sz="54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酶促反应的特点与催化机制</a:t>
            </a:r>
            <a:endParaRPr lang="en-US" altLang="zh-CN" sz="54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endParaRPr>
          </a:p>
          <a:p>
            <a:pPr algn="ctr">
              <a:defRPr/>
            </a:pPr>
            <a:r>
              <a:rPr lang="en-US" altLang="zh-CN" sz="2800"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rPr>
              <a:t>Characteristics and Catalytic Mechanism of enzymatic reaction</a:t>
            </a:r>
            <a:endParaRPr lang="zh-CN" altLang="en-US" sz="2800"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endParaRPr>
          </a:p>
        </p:txBody>
      </p:sp>
      <p:sp>
        <p:nvSpPr>
          <p:cNvPr id="5" name="Rectangle 10"/>
          <p:cNvSpPr>
            <a:spLocks noChangeArrowheads="1"/>
          </p:cNvSpPr>
          <p:nvPr/>
        </p:nvSpPr>
        <p:spPr bwMode="auto">
          <a:xfrm>
            <a:off x="1098551" y="554038"/>
            <a:ext cx="127211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zh-CN" altLang="en-US" sz="2800" dirty="0">
                <a:solidFill>
                  <a:srgbClr val="C00000"/>
                </a:solidFill>
                <a:effectLst>
                  <a:outerShdw blurRad="38100" dist="38100" dir="2700000" algn="tl">
                    <a:srgbClr val="C0C0C0"/>
                  </a:outerShdw>
                </a:effectLst>
              </a:rPr>
              <a:t>第二节</a:t>
            </a:r>
          </a:p>
        </p:txBody>
      </p:sp>
      <p:cxnSp>
        <p:nvCxnSpPr>
          <p:cNvPr id="4" name="直接连接符 3"/>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477898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30" name="Rectangle 2"/>
          <p:cNvSpPr>
            <a:spLocks noGrp="1" noChangeArrowheads="1"/>
          </p:cNvSpPr>
          <p:nvPr>
            <p:ph type="title"/>
          </p:nvPr>
        </p:nvSpPr>
        <p:spPr>
          <a:xfrm>
            <a:off x="1100138" y="592668"/>
            <a:ext cx="3625866" cy="480131"/>
          </a:xfr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wrap="square" anchor="t">
            <a:spAutoFit/>
          </a:bodyPr>
          <a:lstStyle/>
          <a:p>
            <a:pPr eaLnBrk="1" hangingPunct="1">
              <a:defRPr/>
            </a:pPr>
            <a:r>
              <a:rPr lang="zh-CN" altLang="en-US" sz="2800" dirty="0">
                <a:effectLst>
                  <a:outerShdw blurRad="38100" dist="38100" dir="2700000" algn="tl">
                    <a:srgbClr val="C0C0C0"/>
                  </a:outerShdw>
                </a:effectLst>
                <a:latin typeface="Tahoma" pitchFamily="34" charset="0"/>
              </a:rPr>
              <a:t>一、酶促反应的特点</a:t>
            </a:r>
            <a:endParaRPr lang="en-US" altLang="zh-CN" sz="2800" dirty="0">
              <a:effectLst>
                <a:outerShdw blurRad="38100" dist="38100" dir="2700000" algn="tl">
                  <a:srgbClr val="C0C0C0"/>
                </a:outerShdw>
              </a:effectLst>
              <a:latin typeface="Tahoma" pitchFamily="34" charset="0"/>
            </a:endParaRPr>
          </a:p>
        </p:txBody>
      </p:sp>
      <p:sp>
        <p:nvSpPr>
          <p:cNvPr id="688131" name="Rectangle 3"/>
          <p:cNvSpPr>
            <a:spLocks noGrp="1" noChangeArrowheads="1"/>
          </p:cNvSpPr>
          <p:nvPr>
            <p:ph idx="1"/>
          </p:nvPr>
        </p:nvSpPr>
        <p:spPr>
          <a:xfrm>
            <a:off x="1100139" y="1244790"/>
            <a:ext cx="9959287" cy="689883"/>
          </a:xfrm>
        </p:spPr>
        <p:txBody>
          <a:bodyPr vert="horz" lIns="91440" tIns="45720" rIns="91440" bIns="45720" rtlCol="0">
            <a:noAutofit/>
          </a:bodyPr>
          <a:lstStyle/>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与一般催化反应相比，酶促反应具有以下特点：</a:t>
            </a:r>
          </a:p>
        </p:txBody>
      </p:sp>
      <p:cxnSp>
        <p:nvCxnSpPr>
          <p:cNvPr id="4" name="直接连接符 3"/>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Rectangle 19">
            <a:extLst>
              <a:ext uri="{FF2B5EF4-FFF2-40B4-BE49-F238E27FC236}">
                <a16:creationId xmlns:a16="http://schemas.microsoft.com/office/drawing/2014/main" id="{43932954-612E-B63C-27BD-499E015D50F1}"/>
              </a:ext>
            </a:extLst>
          </p:cNvPr>
          <p:cNvSpPr>
            <a:spLocks noChangeArrowheads="1"/>
          </p:cNvSpPr>
          <p:nvPr/>
        </p:nvSpPr>
        <p:spPr bwMode="auto">
          <a:xfrm>
            <a:off x="1437022" y="1934673"/>
            <a:ext cx="9786035" cy="2325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t" anchorCtr="0">
            <a:spAutoFit/>
          </a:bodyPr>
          <a:lstStyle/>
          <a:p>
            <a:pPr marL="360000" indent="-360000">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anose="02020603050405020304" pitchFamily="18" charset="0"/>
              </a:rPr>
              <a:t>高度的催化效率。</a:t>
            </a:r>
          </a:p>
          <a:p>
            <a:pPr marL="360000" indent="-360000">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anose="02020603050405020304" pitchFamily="18" charset="0"/>
              </a:rPr>
              <a:t>高度的特异性（专一性）。</a:t>
            </a:r>
          </a:p>
          <a:p>
            <a:pPr marL="360000" indent="-360000">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anose="02020603050405020304" pitchFamily="18" charset="0"/>
              </a:rPr>
              <a:t>酶活性的可调节性。</a:t>
            </a:r>
          </a:p>
          <a:p>
            <a:pPr marL="360000" indent="-360000">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anose="02020603050405020304" pitchFamily="18" charset="0"/>
              </a:rPr>
              <a:t>酶活性的不稳定性。</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Tree>
    <p:extLst>
      <p:ext uri="{BB962C8B-B14F-4D97-AF65-F5344CB8AC3E}">
        <p14:creationId xmlns:p14="http://schemas.microsoft.com/office/powerpoint/2010/main" val="109905732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77" name="Rectangle 25"/>
          <p:cNvSpPr>
            <a:spLocks noChangeArrowheads="1"/>
          </p:cNvSpPr>
          <p:nvPr/>
        </p:nvSpPr>
        <p:spPr bwMode="auto">
          <a:xfrm>
            <a:off x="1441450" y="1236961"/>
            <a:ext cx="654261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60000" indent="-360000">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催化效率比一般催化剂高</a:t>
            </a:r>
            <a:r>
              <a:rPr lang="en-US" altLang="en-US" sz="2800" dirty="0">
                <a:effectLst>
                  <a:outerShdw blurRad="38100" dist="38100" dir="2700000" algn="tl">
                    <a:srgbClr val="C0C0C0"/>
                  </a:outerShdw>
                </a:effectLst>
                <a:latin typeface="Times New Roman" pitchFamily="18" charset="0"/>
                <a:ea typeface="方正姚体" panose="02010601030101010101" pitchFamily="2" charset="-122"/>
              </a:rPr>
              <a:t>10</a:t>
            </a:r>
            <a:r>
              <a:rPr lang="en-US" altLang="zh-CN" sz="2800" baseline="30000" dirty="0">
                <a:effectLst>
                  <a:outerShdw blurRad="38100" dist="38100" dir="2700000" algn="tl">
                    <a:srgbClr val="C0C0C0"/>
                  </a:outerShdw>
                </a:effectLst>
                <a:latin typeface="Times New Roman" pitchFamily="18" charset="0"/>
                <a:ea typeface="方正姚体" panose="02010601030101010101" pitchFamily="2" charset="-122"/>
              </a:rPr>
              <a:t>7</a:t>
            </a:r>
            <a:r>
              <a:rPr lang="en-US" altLang="en-US" sz="2800" dirty="0">
                <a:effectLst>
                  <a:outerShdw blurRad="38100" dist="38100" dir="2700000" algn="tl">
                    <a:srgbClr val="C0C0C0"/>
                  </a:outerShdw>
                </a:effectLst>
                <a:latin typeface="Times New Roman" pitchFamily="18" charset="0"/>
                <a:ea typeface="方正姚体" panose="02010601030101010101" pitchFamily="2" charset="-122"/>
              </a:rPr>
              <a:t> </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en-US" sz="2800" dirty="0">
                <a:effectLst>
                  <a:outerShdw blurRad="38100" dist="38100" dir="2700000" algn="tl">
                    <a:srgbClr val="C0C0C0"/>
                  </a:outerShdw>
                </a:effectLst>
                <a:latin typeface="Times New Roman" pitchFamily="18" charset="0"/>
                <a:ea typeface="方正姚体" panose="02010601030101010101" pitchFamily="2" charset="-122"/>
              </a:rPr>
              <a:t>10</a:t>
            </a:r>
            <a:r>
              <a:rPr lang="en-US" altLang="zh-CN" sz="2800" baseline="30000" dirty="0">
                <a:effectLst>
                  <a:outerShdw blurRad="38100" dist="38100" dir="2700000" algn="tl">
                    <a:srgbClr val="C0C0C0"/>
                  </a:outerShdw>
                </a:effectLst>
                <a:latin typeface="Times New Roman" pitchFamily="18" charset="0"/>
                <a:ea typeface="方正姚体" panose="02010601030101010101" pitchFamily="2" charset="-122"/>
              </a:rPr>
              <a:t>13</a:t>
            </a:r>
            <a:r>
              <a:rPr lang="en-US" altLang="en-US" sz="2800" dirty="0">
                <a:effectLst>
                  <a:outerShdw blurRad="38100" dist="38100" dir="2700000" algn="tl">
                    <a:srgbClr val="C0C0C0"/>
                  </a:outerShdw>
                </a:effectLst>
                <a:latin typeface="Times New Roman" pitchFamily="18" charset="0"/>
                <a:ea typeface="方正姚体" panose="02010601030101010101" pitchFamily="2" charset="-122"/>
              </a:rPr>
              <a:t> </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倍</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6" name="Rectangle 4"/>
          <p:cNvSpPr>
            <a:spLocks noChangeArrowheads="1"/>
          </p:cNvSpPr>
          <p:nvPr/>
        </p:nvSpPr>
        <p:spPr bwMode="auto">
          <a:xfrm>
            <a:off x="1075267" y="550335"/>
            <a:ext cx="3775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（一）极高的催化效率</a:t>
            </a:r>
          </a:p>
        </p:txBody>
      </p:sp>
      <p:cxnSp>
        <p:nvCxnSpPr>
          <p:cNvPr id="5" name="直接连接符 4"/>
          <p:cNvCxnSpPr/>
          <p:nvPr/>
        </p:nvCxnSpPr>
        <p:spPr>
          <a:xfrm>
            <a:off x="1078172" y="1126072"/>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graphicFrame>
        <p:nvGraphicFramePr>
          <p:cNvPr id="3" name="表格 2"/>
          <p:cNvGraphicFramePr>
            <a:graphicFrameLocks noGrp="1"/>
          </p:cNvGraphicFramePr>
          <p:nvPr>
            <p:extLst>
              <p:ext uri="{D42A27DB-BD31-4B8C-83A1-F6EECF244321}">
                <p14:modId xmlns:p14="http://schemas.microsoft.com/office/powerpoint/2010/main" val="2904275759"/>
              </p:ext>
            </p:extLst>
          </p:nvPr>
        </p:nvGraphicFramePr>
        <p:xfrm>
          <a:off x="1838325" y="2008970"/>
          <a:ext cx="8407400" cy="2285320"/>
        </p:xfrm>
        <a:graphic>
          <a:graphicData uri="http://schemas.openxmlformats.org/drawingml/2006/table">
            <a:tbl>
              <a:tblPr firstRow="1" bandRow="1">
                <a:tableStyleId>{5C22544A-7EE6-4342-B048-85BDC9FD1C3A}</a:tableStyleId>
              </a:tblPr>
              <a:tblGrid>
                <a:gridCol w="2311400">
                  <a:extLst>
                    <a:ext uri="{9D8B030D-6E8A-4147-A177-3AD203B41FA5}">
                      <a16:colId xmlns:a16="http://schemas.microsoft.com/office/drawing/2014/main" val="20000"/>
                    </a:ext>
                  </a:extLst>
                </a:gridCol>
                <a:gridCol w="2032000">
                  <a:extLst>
                    <a:ext uri="{9D8B030D-6E8A-4147-A177-3AD203B41FA5}">
                      <a16:colId xmlns:a16="http://schemas.microsoft.com/office/drawing/2014/main" val="20001"/>
                    </a:ext>
                  </a:extLst>
                </a:gridCol>
                <a:gridCol w="2032000">
                  <a:extLst>
                    <a:ext uri="{9D8B030D-6E8A-4147-A177-3AD203B41FA5}">
                      <a16:colId xmlns:a16="http://schemas.microsoft.com/office/drawing/2014/main" val="20002"/>
                    </a:ext>
                  </a:extLst>
                </a:gridCol>
                <a:gridCol w="2032000">
                  <a:extLst>
                    <a:ext uri="{9D8B030D-6E8A-4147-A177-3AD203B41FA5}">
                      <a16:colId xmlns:a16="http://schemas.microsoft.com/office/drawing/2014/main" val="20003"/>
                    </a:ext>
                  </a:extLst>
                </a:gridCol>
              </a:tblGrid>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底物</a:t>
                      </a:r>
                    </a:p>
                  </a:txBody>
                  <a:tcPr marT="45652" marB="45652"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催化剂</a:t>
                      </a:r>
                    </a:p>
                  </a:txBody>
                  <a:tcPr marT="45652" marB="45652"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反应温度 </a:t>
                      </a:r>
                      <a:r>
                        <a:rPr kumimoji="1" lang="en-US" altLang="zh-CN"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zh-CN"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a:t>
                      </a:r>
                      <a:endParaRPr kumimoji="1"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52" marB="45652"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反应速度常数</a:t>
                      </a:r>
                    </a:p>
                  </a:txBody>
                  <a:tcPr marT="45652" marB="45652" anchor="ctr" horzOverflow="overflow"/>
                </a:tc>
                <a:extLst>
                  <a:ext uri="{0D108BD9-81ED-4DB2-BD59-A6C34878D82A}">
                    <a16:rowId xmlns:a16="http://schemas.microsoft.com/office/drawing/2014/main" val="10000"/>
                  </a:ext>
                </a:extLst>
              </a:tr>
              <a:tr h="370840">
                <a:tc rowSpan="2">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尿素</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水解反应</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 </a:t>
                      </a:r>
                      <a:endPar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52" marB="45652"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H</a:t>
                      </a:r>
                      <a:r>
                        <a:rPr kumimoji="1" lang="en-US" altLang="zh-CN" sz="24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endPar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52" marB="45652"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62</a:t>
                      </a:r>
                    </a:p>
                  </a:txBody>
                  <a:tcPr marT="45652" marB="45652"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7.4×10</a:t>
                      </a:r>
                      <a:r>
                        <a:rPr kumimoji="1" lang="en-US" altLang="zh-CN" sz="24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-7</a:t>
                      </a:r>
                      <a:endParaRPr kumimoji="1" lang="zh-CN" altLang="en-US" sz="24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52" marB="45652" anchor="ctr" horzOverflow="overflow"/>
                </a:tc>
                <a:extLst>
                  <a:ext uri="{0D108BD9-81ED-4DB2-BD59-A6C34878D82A}">
                    <a16:rowId xmlns:a16="http://schemas.microsoft.com/office/drawing/2014/main" val="10001"/>
                  </a:ext>
                </a:extLst>
              </a:tr>
              <a:tr h="370840">
                <a:tc vMerge="1">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52" marB="4565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脲酶</a:t>
                      </a:r>
                    </a:p>
                  </a:txBody>
                  <a:tcPr marT="45652" marB="4565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21</a:t>
                      </a:r>
                    </a:p>
                  </a:txBody>
                  <a:tcPr marT="45652" marB="4565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5.0×10</a:t>
                      </a:r>
                      <a:r>
                        <a:rPr kumimoji="1" lang="en-US" altLang="zh-CN" sz="24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mn-ea"/>
                        </a:rPr>
                        <a:t>6</a:t>
                      </a:r>
                      <a:endParaRPr kumimoji="1" lang="zh-CN" altLang="en-US" sz="24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52" marB="45652" anchor="ctr" horzOverflow="overflow"/>
                </a:tc>
                <a:extLst>
                  <a:ext uri="{0D108BD9-81ED-4DB2-BD59-A6C34878D82A}">
                    <a16:rowId xmlns:a16="http://schemas.microsoft.com/office/drawing/2014/main" val="4277860375"/>
                  </a:ext>
                </a:extLst>
              </a:tr>
              <a:tr h="370840">
                <a:tc rowSpan="2">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过氧化氢</a:t>
                      </a:r>
                      <a:endPar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氧化还原反应</a:t>
                      </a:r>
                      <a:r>
                        <a:rPr kumimoji="1" lang="en-US"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 </a:t>
                      </a:r>
                      <a:endPar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52" marB="45652"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Fe</a:t>
                      </a:r>
                      <a:r>
                        <a:rPr kumimoji="1" lang="en-US" altLang="zh-CN" sz="24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2+</a:t>
                      </a:r>
                      <a:endPar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52" marB="45652"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22</a:t>
                      </a:r>
                    </a:p>
                  </a:txBody>
                  <a:tcPr marT="45652" marB="45652"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56</a:t>
                      </a:r>
                      <a:endParaRPr kumimoji="1" lang="zh-CN" altLang="en-US" sz="24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52" marB="45652" anchor="ctr" horzOverflow="overflow"/>
                </a:tc>
                <a:extLst>
                  <a:ext uri="{0D108BD9-81ED-4DB2-BD59-A6C34878D82A}">
                    <a16:rowId xmlns:a16="http://schemas.microsoft.com/office/drawing/2014/main" val="10002"/>
                  </a:ext>
                </a:extLst>
              </a:tr>
              <a:tr h="370840">
                <a:tc vMerge="1">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52" marB="4565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过氧化氢酶</a:t>
                      </a:r>
                    </a:p>
                  </a:txBody>
                  <a:tcPr marT="45652" marB="4565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22</a:t>
                      </a:r>
                    </a:p>
                  </a:txBody>
                  <a:tcPr marT="45652" marB="4565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3.5×10</a:t>
                      </a:r>
                      <a:r>
                        <a:rPr kumimoji="1" lang="en-US" altLang="zh-CN" sz="24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mn-ea"/>
                        </a:rPr>
                        <a:t>7</a:t>
                      </a:r>
                      <a:endParaRPr kumimoji="1" lang="zh-CN" altLang="en-US" sz="2400" b="0" i="0" u="none" strike="noStrike" cap="none" normalizeH="0" baseline="30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52" marB="45652" anchor="ctr" horzOverflow="overflow"/>
                </a:tc>
                <a:extLst>
                  <a:ext uri="{0D108BD9-81ED-4DB2-BD59-A6C34878D82A}">
                    <a16:rowId xmlns:a16="http://schemas.microsoft.com/office/drawing/2014/main" val="492714228"/>
                  </a:ext>
                </a:extLst>
              </a:tr>
            </a:tbl>
          </a:graphicData>
        </a:graphic>
      </p:graphicFrame>
    </p:spTree>
    <p:extLst>
      <p:ext uri="{BB962C8B-B14F-4D97-AF65-F5344CB8AC3E}">
        <p14:creationId xmlns:p14="http://schemas.microsoft.com/office/powerpoint/2010/main" val="335463312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9" name="Rectangle 3"/>
          <p:cNvSpPr>
            <a:spLocks noChangeArrowheads="1"/>
          </p:cNvSpPr>
          <p:nvPr/>
        </p:nvSpPr>
        <p:spPr bwMode="auto">
          <a:xfrm>
            <a:off x="1447795" y="1242672"/>
            <a:ext cx="10388608" cy="2887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特异性或专一性</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(specificity)</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 </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：一种酶只能催化一种或一类底物，或一定的化学键，发生一定的化学反应并产生一定的产物。</a:t>
            </a:r>
          </a:p>
          <a:p>
            <a:pPr marL="720000" lvl="1"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绝对特异性</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(Absolute specificity )</a:t>
            </a:r>
          </a:p>
          <a:p>
            <a:pPr marL="720000" lvl="1"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相对特异性</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(Relative specificity )</a:t>
            </a:r>
          </a:p>
          <a:p>
            <a:pPr marL="720000" lvl="1"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立体异构特异性</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(Stereoisomerism specificity)</a:t>
            </a:r>
          </a:p>
        </p:txBody>
      </p:sp>
      <p:sp>
        <p:nvSpPr>
          <p:cNvPr id="4" name="Rectangle 4"/>
          <p:cNvSpPr>
            <a:spLocks noChangeArrowheads="1"/>
          </p:cNvSpPr>
          <p:nvPr/>
        </p:nvSpPr>
        <p:spPr bwMode="auto">
          <a:xfrm>
            <a:off x="1075269" y="550335"/>
            <a:ext cx="341632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（二）高度的特异性</a:t>
            </a:r>
          </a:p>
        </p:txBody>
      </p:sp>
      <p:cxnSp>
        <p:nvCxnSpPr>
          <p:cNvPr id="5" name="直接连接符 4"/>
          <p:cNvCxnSpPr/>
          <p:nvPr/>
        </p:nvCxnSpPr>
        <p:spPr>
          <a:xfrm>
            <a:off x="1078172" y="1126072"/>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53796554"/>
      </p:ext>
    </p:extLst>
  </p:cSld>
  <p:clrMapOvr>
    <a:masterClrMapping/>
  </p:clrMapOvr>
  <p:transition>
    <p:checke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6" name="Rectangle 2"/>
          <p:cNvSpPr>
            <a:spLocks noChangeArrowheads="1"/>
          </p:cNvSpPr>
          <p:nvPr/>
        </p:nvSpPr>
        <p:spPr bwMode="auto">
          <a:xfrm>
            <a:off x="2346854" y="2484440"/>
            <a:ext cx="2146829" cy="1169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lnSpc>
                <a:spcPts val="2800"/>
              </a:lnSpc>
              <a:defRPr/>
            </a:pPr>
            <a:r>
              <a:rPr kumimoji="1" lang="en-US" altLang="zh-CN" sz="2800" b="1" dirty="0">
                <a:effectLst>
                  <a:outerShdw blurRad="38100" dist="38100" dir="2700000" algn="tl">
                    <a:srgbClr val="C0C0C0"/>
                  </a:outerShdw>
                </a:effectLst>
                <a:ea typeface="华文新魏" pitchFamily="2" charset="-122"/>
              </a:rPr>
              <a:t>H</a:t>
            </a:r>
            <a:r>
              <a:rPr kumimoji="1" lang="en-US" altLang="zh-CN" sz="2800" b="1" baseline="-25000" dirty="0">
                <a:effectLst>
                  <a:outerShdw blurRad="38100" dist="38100" dir="2700000" algn="tl">
                    <a:srgbClr val="C0C0C0"/>
                  </a:outerShdw>
                </a:effectLst>
                <a:ea typeface="华文新魏" pitchFamily="2" charset="-122"/>
              </a:rPr>
              <a:t>2</a:t>
            </a:r>
            <a:r>
              <a:rPr kumimoji="1" lang="en-US" altLang="zh-CN" sz="2800" b="1" dirty="0">
                <a:effectLst>
                  <a:outerShdw blurRad="38100" dist="38100" dir="2700000" algn="tl">
                    <a:srgbClr val="C0C0C0"/>
                  </a:outerShdw>
                </a:effectLst>
                <a:ea typeface="华文新魏" pitchFamily="2" charset="-122"/>
              </a:rPr>
              <a:t>N</a:t>
            </a:r>
            <a:r>
              <a:rPr kumimoji="1" lang="en-US" altLang="zh-CN" sz="2800" b="1" dirty="0">
                <a:effectLst>
                  <a:outerShdw blurRad="38100" dist="38100" dir="2700000" algn="tl">
                    <a:srgbClr val="C0C0C0"/>
                  </a:outerShdw>
                </a:effectLst>
                <a:latin typeface="arial" panose="020B0604020202020204" pitchFamily="34" charset="0"/>
                <a:ea typeface="华文新魏" pitchFamily="2" charset="-122"/>
                <a:cs typeface="arial" panose="020B0604020202020204" pitchFamily="34" charset="0"/>
              </a:rPr>
              <a:t>‒</a:t>
            </a:r>
            <a:r>
              <a:rPr kumimoji="1" lang="en-US" altLang="zh-CN" sz="2800" b="1" dirty="0">
                <a:effectLst>
                  <a:outerShdw blurRad="38100" dist="38100" dir="2700000" algn="tl">
                    <a:srgbClr val="C0C0C0"/>
                  </a:outerShdw>
                </a:effectLst>
                <a:ea typeface="华文新魏" pitchFamily="2" charset="-122"/>
              </a:rPr>
              <a:t>C</a:t>
            </a:r>
            <a:r>
              <a:rPr kumimoji="1" lang="en-US" altLang="zh-CN" sz="2800" b="1" dirty="0">
                <a:effectLst>
                  <a:outerShdw blurRad="38100" dist="38100" dir="2700000" algn="tl">
                    <a:srgbClr val="C0C0C0"/>
                  </a:outerShdw>
                </a:effectLst>
                <a:latin typeface="arial" panose="020B0604020202020204" pitchFamily="34" charset="0"/>
                <a:ea typeface="华文新魏" pitchFamily="2" charset="-122"/>
                <a:cs typeface="arial" panose="020B0604020202020204" pitchFamily="34" charset="0"/>
              </a:rPr>
              <a:t>‒</a:t>
            </a:r>
            <a:r>
              <a:rPr kumimoji="1" lang="en-US" altLang="zh-CN" sz="2800" b="1" dirty="0">
                <a:effectLst>
                  <a:outerShdw blurRad="38100" dist="38100" dir="2700000" algn="tl">
                    <a:srgbClr val="C0C0C0"/>
                  </a:outerShdw>
                </a:effectLst>
                <a:ea typeface="华文新魏" pitchFamily="2" charset="-122"/>
              </a:rPr>
              <a:t>NH</a:t>
            </a:r>
            <a:r>
              <a:rPr kumimoji="1" lang="en-US" altLang="zh-CN" sz="2800" b="1" baseline="-25000" dirty="0">
                <a:effectLst>
                  <a:outerShdw blurRad="38100" dist="38100" dir="2700000" algn="tl">
                    <a:srgbClr val="C0C0C0"/>
                  </a:outerShdw>
                </a:effectLst>
                <a:ea typeface="华文新魏" pitchFamily="2" charset="-122"/>
              </a:rPr>
              <a:t>2</a:t>
            </a:r>
          </a:p>
          <a:p>
            <a:pPr eaLnBrk="1" hangingPunct="1">
              <a:lnSpc>
                <a:spcPts val="2800"/>
              </a:lnSpc>
              <a:defRPr/>
            </a:pPr>
            <a:r>
              <a:rPr kumimoji="1" lang="en-US" altLang="zh-CN" sz="2800" b="1" dirty="0">
                <a:effectLst>
                  <a:outerShdw blurRad="38100" dist="38100" dir="2700000" algn="tl">
                    <a:srgbClr val="C0C0C0"/>
                  </a:outerShdw>
                </a:effectLst>
                <a:ea typeface="华文新魏" pitchFamily="2" charset="-122"/>
                <a:cs typeface="Times New Roman" pitchFamily="18" charset="0"/>
              </a:rPr>
              <a:t>          ||</a:t>
            </a:r>
          </a:p>
          <a:p>
            <a:pPr eaLnBrk="1" hangingPunct="1">
              <a:lnSpc>
                <a:spcPts val="2800"/>
              </a:lnSpc>
              <a:defRPr/>
            </a:pPr>
            <a:r>
              <a:rPr kumimoji="1" lang="en-US" altLang="zh-CN" sz="2800" b="1" dirty="0">
                <a:effectLst>
                  <a:outerShdw blurRad="38100" dist="38100" dir="2700000" algn="tl">
                    <a:srgbClr val="C0C0C0"/>
                  </a:outerShdw>
                </a:effectLst>
                <a:ea typeface="华文新魏" pitchFamily="2" charset="-122"/>
                <a:cs typeface="Times New Roman" pitchFamily="18" charset="0"/>
              </a:rPr>
              <a:t>      </a:t>
            </a:r>
            <a:r>
              <a:rPr kumimoji="1" lang="en-US" altLang="zh-CN" sz="1800" b="1" dirty="0">
                <a:effectLst>
                  <a:outerShdw blurRad="38100" dist="38100" dir="2700000" algn="tl">
                    <a:srgbClr val="C0C0C0"/>
                  </a:outerShdw>
                </a:effectLst>
                <a:ea typeface="华文新魏" pitchFamily="2" charset="-122"/>
                <a:cs typeface="Times New Roman" pitchFamily="18" charset="0"/>
              </a:rPr>
              <a:t> </a:t>
            </a:r>
            <a:r>
              <a:rPr kumimoji="1" lang="en-US" altLang="zh-CN" sz="2800" b="1" dirty="0">
                <a:effectLst>
                  <a:outerShdw blurRad="38100" dist="38100" dir="2700000" algn="tl">
                    <a:srgbClr val="C0C0C0"/>
                  </a:outerShdw>
                </a:effectLst>
                <a:ea typeface="华文新魏" pitchFamily="2" charset="-122"/>
                <a:cs typeface="Times New Roman" pitchFamily="18" charset="0"/>
              </a:rPr>
              <a:t>   O</a:t>
            </a:r>
          </a:p>
        </p:txBody>
      </p:sp>
      <p:sp>
        <p:nvSpPr>
          <p:cNvPr id="692227" name="Rectangle 3"/>
          <p:cNvSpPr>
            <a:spLocks noChangeArrowheads="1"/>
          </p:cNvSpPr>
          <p:nvPr/>
        </p:nvSpPr>
        <p:spPr bwMode="auto">
          <a:xfrm>
            <a:off x="2352676" y="3956844"/>
            <a:ext cx="3000374" cy="1169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lnSpc>
                <a:spcPts val="2800"/>
              </a:lnSpc>
              <a:defRPr/>
            </a:pPr>
            <a:r>
              <a:rPr kumimoji="1" lang="en-US" altLang="zh-CN" sz="2800" b="1" dirty="0">
                <a:effectLst>
                  <a:outerShdw blurRad="38100" dist="38100" dir="2700000" algn="tl">
                    <a:srgbClr val="C0C0C0"/>
                  </a:outerShdw>
                </a:effectLst>
                <a:ea typeface="华文新魏" pitchFamily="2" charset="-122"/>
              </a:rPr>
              <a:t>H</a:t>
            </a:r>
            <a:r>
              <a:rPr kumimoji="1" lang="en-US" altLang="zh-CN" sz="2800" b="1" baseline="-25000" dirty="0">
                <a:effectLst>
                  <a:outerShdw blurRad="38100" dist="38100" dir="2700000" algn="tl">
                    <a:srgbClr val="C0C0C0"/>
                  </a:outerShdw>
                </a:effectLst>
                <a:ea typeface="华文新魏" pitchFamily="2" charset="-122"/>
              </a:rPr>
              <a:t>2</a:t>
            </a:r>
            <a:r>
              <a:rPr kumimoji="1" lang="en-US" altLang="zh-CN" sz="2800" b="1" dirty="0">
                <a:effectLst>
                  <a:outerShdw blurRad="38100" dist="38100" dir="2700000" algn="tl">
                    <a:srgbClr val="C0C0C0"/>
                  </a:outerShdw>
                </a:effectLst>
                <a:ea typeface="华文新魏" pitchFamily="2" charset="-122"/>
              </a:rPr>
              <a:t>N</a:t>
            </a:r>
            <a:r>
              <a:rPr kumimoji="1" lang="en-US" altLang="zh-CN" sz="2800" b="1" dirty="0">
                <a:effectLst>
                  <a:outerShdw blurRad="38100" dist="38100" dir="2700000" algn="tl">
                    <a:srgbClr val="C0C0C0"/>
                  </a:outerShdw>
                </a:effectLst>
                <a:latin typeface="arial" panose="020B0604020202020204" pitchFamily="34" charset="0"/>
                <a:ea typeface="华文新魏" pitchFamily="2" charset="-122"/>
                <a:cs typeface="arial" panose="020B0604020202020204" pitchFamily="34" charset="0"/>
              </a:rPr>
              <a:t>‒</a:t>
            </a:r>
            <a:r>
              <a:rPr kumimoji="1" lang="en-US" altLang="zh-CN" sz="2800" b="1" dirty="0">
                <a:effectLst>
                  <a:outerShdw blurRad="38100" dist="38100" dir="2700000" algn="tl">
                    <a:srgbClr val="C0C0C0"/>
                  </a:outerShdw>
                </a:effectLst>
                <a:ea typeface="华文新魏" pitchFamily="2" charset="-122"/>
              </a:rPr>
              <a:t>C</a:t>
            </a:r>
            <a:r>
              <a:rPr kumimoji="1" lang="en-US" altLang="zh-CN" sz="2800" b="1" dirty="0">
                <a:effectLst>
                  <a:outerShdw blurRad="38100" dist="38100" dir="2700000" algn="tl">
                    <a:srgbClr val="C0C0C0"/>
                  </a:outerShdw>
                </a:effectLst>
                <a:latin typeface="arial" panose="020B0604020202020204" pitchFamily="34" charset="0"/>
                <a:ea typeface="华文新魏" pitchFamily="2" charset="-122"/>
                <a:cs typeface="arial" panose="020B0604020202020204" pitchFamily="34" charset="0"/>
              </a:rPr>
              <a:t>‒</a:t>
            </a:r>
            <a:r>
              <a:rPr kumimoji="1" lang="en-US" altLang="zh-CN" sz="2800" b="1" dirty="0">
                <a:effectLst>
                  <a:outerShdw blurRad="38100" dist="38100" dir="2700000" algn="tl">
                    <a:srgbClr val="C0C0C0"/>
                  </a:outerShdw>
                </a:effectLst>
                <a:ea typeface="华文新魏" pitchFamily="2" charset="-122"/>
              </a:rPr>
              <a:t>NH</a:t>
            </a:r>
            <a:r>
              <a:rPr kumimoji="1" lang="en-US" altLang="zh-CN" sz="2800" b="1" dirty="0">
                <a:effectLst>
                  <a:outerShdw blurRad="38100" dist="38100" dir="2700000" algn="tl">
                    <a:srgbClr val="C0C0C0"/>
                  </a:outerShdw>
                </a:effectLst>
                <a:latin typeface="arial" panose="020B0604020202020204" pitchFamily="34" charset="0"/>
                <a:ea typeface="华文新魏" pitchFamily="2" charset="-122"/>
                <a:cs typeface="arial" panose="020B0604020202020204" pitchFamily="34" charset="0"/>
              </a:rPr>
              <a:t>‒</a:t>
            </a:r>
            <a:r>
              <a:rPr kumimoji="1" lang="en-US" altLang="zh-CN" sz="2800" b="1" dirty="0">
                <a:effectLst>
                  <a:outerShdw blurRad="38100" dist="38100" dir="2700000" algn="tl">
                    <a:srgbClr val="C0C0C0"/>
                  </a:outerShdw>
                </a:effectLst>
                <a:ea typeface="华文新魏" pitchFamily="2" charset="-122"/>
              </a:rPr>
              <a:t>CH</a:t>
            </a:r>
            <a:r>
              <a:rPr kumimoji="1" lang="en-US" altLang="zh-CN" sz="2800" b="1" baseline="-25000" dirty="0">
                <a:effectLst>
                  <a:outerShdw blurRad="38100" dist="38100" dir="2700000" algn="tl">
                    <a:srgbClr val="C0C0C0"/>
                  </a:outerShdw>
                </a:effectLst>
                <a:ea typeface="华文新魏" pitchFamily="2" charset="-122"/>
              </a:rPr>
              <a:t>3</a:t>
            </a:r>
          </a:p>
          <a:p>
            <a:pPr eaLnBrk="1" hangingPunct="1">
              <a:lnSpc>
                <a:spcPts val="2800"/>
              </a:lnSpc>
              <a:defRPr/>
            </a:pPr>
            <a:r>
              <a:rPr kumimoji="1" lang="en-US" altLang="zh-CN" sz="2800" b="1" dirty="0">
                <a:effectLst>
                  <a:outerShdw blurRad="38100" dist="38100" dir="2700000" algn="tl">
                    <a:srgbClr val="C0C0C0"/>
                  </a:outerShdw>
                </a:effectLst>
                <a:ea typeface="华文新魏" pitchFamily="2" charset="-122"/>
                <a:cs typeface="Times New Roman" pitchFamily="18" charset="0"/>
              </a:rPr>
              <a:t>          ||</a:t>
            </a:r>
          </a:p>
          <a:p>
            <a:pPr eaLnBrk="1" hangingPunct="1">
              <a:lnSpc>
                <a:spcPts val="2800"/>
              </a:lnSpc>
              <a:defRPr/>
            </a:pPr>
            <a:r>
              <a:rPr kumimoji="1" lang="en-US" altLang="zh-CN" sz="2800" b="1" dirty="0">
                <a:effectLst>
                  <a:outerShdw blurRad="38100" dist="38100" dir="2700000" algn="tl">
                    <a:srgbClr val="C0C0C0"/>
                  </a:outerShdw>
                </a:effectLst>
                <a:ea typeface="华文新魏" pitchFamily="2" charset="-122"/>
                <a:cs typeface="Times New Roman" pitchFamily="18" charset="0"/>
              </a:rPr>
              <a:t>     </a:t>
            </a:r>
            <a:r>
              <a:rPr kumimoji="1" lang="en-US" altLang="zh-CN" sz="2000" b="1" dirty="0">
                <a:effectLst>
                  <a:outerShdw blurRad="38100" dist="38100" dir="2700000" algn="tl">
                    <a:srgbClr val="C0C0C0"/>
                  </a:outerShdw>
                </a:effectLst>
                <a:ea typeface="华文新魏" pitchFamily="2" charset="-122"/>
                <a:cs typeface="Times New Roman" pitchFamily="18" charset="0"/>
              </a:rPr>
              <a:t> </a:t>
            </a:r>
            <a:r>
              <a:rPr kumimoji="1" lang="en-US" altLang="zh-CN" sz="2800" b="1" dirty="0">
                <a:effectLst>
                  <a:outerShdw blurRad="38100" dist="38100" dir="2700000" algn="tl">
                    <a:srgbClr val="C0C0C0"/>
                  </a:outerShdw>
                </a:effectLst>
                <a:ea typeface="华文新魏" pitchFamily="2" charset="-122"/>
                <a:cs typeface="Times New Roman" pitchFamily="18" charset="0"/>
              </a:rPr>
              <a:t>    O</a:t>
            </a:r>
          </a:p>
        </p:txBody>
      </p:sp>
      <p:sp>
        <p:nvSpPr>
          <p:cNvPr id="692228" name="Rectangle 4"/>
          <p:cNvSpPr>
            <a:spLocks noChangeArrowheads="1"/>
          </p:cNvSpPr>
          <p:nvPr/>
        </p:nvSpPr>
        <p:spPr bwMode="auto">
          <a:xfrm>
            <a:off x="4914372" y="4443413"/>
            <a:ext cx="13684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800" b="1" dirty="0">
                <a:effectLst>
                  <a:outerShdw blurRad="38100" dist="38100" dir="2700000" algn="tl">
                    <a:srgbClr val="C0C0C0"/>
                  </a:outerShdw>
                </a:effectLst>
                <a:latin typeface="Arial" pitchFamily="34" charset="0"/>
              </a:rPr>
              <a:t>+</a:t>
            </a:r>
            <a:r>
              <a:rPr kumimoji="1" lang="en-US" altLang="zh-CN" sz="2800" dirty="0">
                <a:latin typeface="Arial" pitchFamily="34" charset="0"/>
              </a:rPr>
              <a:t> </a:t>
            </a:r>
            <a:r>
              <a:rPr kumimoji="1" lang="en-US" altLang="zh-CN" sz="2800" b="1" dirty="0">
                <a:effectLst>
                  <a:outerShdw blurRad="38100" dist="38100" dir="2700000" algn="tl">
                    <a:srgbClr val="C0C0C0"/>
                  </a:outerShdw>
                </a:effectLst>
                <a:ea typeface="华文新魏" pitchFamily="2" charset="-122"/>
              </a:rPr>
              <a:t>H</a:t>
            </a:r>
            <a:r>
              <a:rPr kumimoji="1" lang="en-US" altLang="zh-CN" sz="2800" b="1" baseline="-25000" dirty="0">
                <a:effectLst>
                  <a:outerShdw blurRad="38100" dist="38100" dir="2700000" algn="tl">
                    <a:srgbClr val="C0C0C0"/>
                  </a:outerShdw>
                </a:effectLst>
                <a:ea typeface="华文新魏" pitchFamily="2" charset="-122"/>
              </a:rPr>
              <a:t>2</a:t>
            </a:r>
            <a:r>
              <a:rPr kumimoji="1" lang="en-US" altLang="zh-CN" sz="2800" b="1" dirty="0">
                <a:effectLst>
                  <a:outerShdw blurRad="38100" dist="38100" dir="2700000" algn="tl">
                    <a:srgbClr val="C0C0C0"/>
                  </a:outerShdw>
                </a:effectLst>
                <a:ea typeface="华文新魏" pitchFamily="2" charset="-122"/>
                <a:cs typeface="Times New Roman" pitchFamily="18" charset="0"/>
              </a:rPr>
              <a:t>O</a:t>
            </a:r>
          </a:p>
        </p:txBody>
      </p:sp>
      <p:sp>
        <p:nvSpPr>
          <p:cNvPr id="692229" name="Rectangle 5"/>
          <p:cNvSpPr>
            <a:spLocks noChangeArrowheads="1"/>
          </p:cNvSpPr>
          <p:nvPr/>
        </p:nvSpPr>
        <p:spPr bwMode="auto">
          <a:xfrm>
            <a:off x="9264650" y="2693988"/>
            <a:ext cx="863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800" b="1">
                <a:effectLst>
                  <a:outerShdw blurRad="38100" dist="38100" dir="2700000" algn="tl">
                    <a:srgbClr val="C0C0C0"/>
                  </a:outerShdw>
                </a:effectLst>
                <a:ea typeface="华文新魏" pitchFamily="2" charset="-122"/>
              </a:rPr>
              <a:t>C</a:t>
            </a:r>
            <a:r>
              <a:rPr kumimoji="1" lang="en-US" altLang="zh-CN" sz="2800" b="1">
                <a:effectLst>
                  <a:outerShdw blurRad="38100" dist="38100" dir="2700000" algn="tl">
                    <a:srgbClr val="C0C0C0"/>
                  </a:outerShdw>
                </a:effectLst>
                <a:ea typeface="华文新魏" pitchFamily="2" charset="-122"/>
                <a:cs typeface="Times New Roman" pitchFamily="18" charset="0"/>
              </a:rPr>
              <a:t>O</a:t>
            </a:r>
            <a:r>
              <a:rPr kumimoji="1" lang="en-US" altLang="zh-CN" sz="2800" b="1" baseline="-25000">
                <a:effectLst>
                  <a:outerShdw blurRad="38100" dist="38100" dir="2700000" algn="tl">
                    <a:srgbClr val="C0C0C0"/>
                  </a:outerShdw>
                </a:effectLst>
                <a:ea typeface="华文新魏" pitchFamily="2" charset="-122"/>
              </a:rPr>
              <a:t>2</a:t>
            </a:r>
          </a:p>
        </p:txBody>
      </p:sp>
      <p:sp>
        <p:nvSpPr>
          <p:cNvPr id="692230" name="Rectangle 6"/>
          <p:cNvSpPr>
            <a:spLocks noChangeArrowheads="1"/>
          </p:cNvSpPr>
          <p:nvPr/>
        </p:nvSpPr>
        <p:spPr bwMode="auto">
          <a:xfrm>
            <a:off x="7535863" y="2708276"/>
            <a:ext cx="1295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800" b="1">
                <a:effectLst>
                  <a:outerShdw blurRad="38100" dist="38100" dir="2700000" algn="tl">
                    <a:srgbClr val="C0C0C0"/>
                  </a:outerShdw>
                </a:effectLst>
                <a:ea typeface="华文新魏" pitchFamily="2" charset="-122"/>
              </a:rPr>
              <a:t>2NH</a:t>
            </a:r>
            <a:r>
              <a:rPr kumimoji="1" lang="en-US" altLang="zh-CN" sz="2800" b="1" baseline="-25000">
                <a:effectLst>
                  <a:outerShdw blurRad="38100" dist="38100" dir="2700000" algn="tl">
                    <a:srgbClr val="C0C0C0"/>
                  </a:outerShdw>
                </a:effectLst>
                <a:ea typeface="华文新魏" pitchFamily="2" charset="-122"/>
              </a:rPr>
              <a:t>3</a:t>
            </a:r>
            <a:endParaRPr kumimoji="1" lang="en-US" altLang="zh-CN" sz="2800" b="1">
              <a:effectLst>
                <a:outerShdw blurRad="38100" dist="38100" dir="2700000" algn="tl">
                  <a:srgbClr val="C0C0C0"/>
                </a:outerShdw>
              </a:effectLst>
              <a:ea typeface="华文新魏" pitchFamily="2" charset="-122"/>
              <a:cs typeface="Times New Roman" pitchFamily="18" charset="0"/>
            </a:endParaRPr>
          </a:p>
        </p:txBody>
      </p:sp>
      <p:sp>
        <p:nvSpPr>
          <p:cNvPr id="692231" name="Rectangle 7"/>
          <p:cNvSpPr>
            <a:spLocks noChangeArrowheads="1"/>
          </p:cNvSpPr>
          <p:nvPr/>
        </p:nvSpPr>
        <p:spPr bwMode="auto">
          <a:xfrm>
            <a:off x="4881033" y="2708276"/>
            <a:ext cx="12969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800" b="1" dirty="0">
                <a:effectLst>
                  <a:outerShdw blurRad="38100" dist="38100" dir="2700000" algn="tl">
                    <a:srgbClr val="C0C0C0"/>
                  </a:outerShdw>
                </a:effectLst>
                <a:latin typeface="Arial" pitchFamily="34" charset="0"/>
              </a:rPr>
              <a:t>+</a:t>
            </a:r>
            <a:r>
              <a:rPr kumimoji="1" lang="en-US" altLang="zh-CN" sz="2800" dirty="0">
                <a:latin typeface="Arial" pitchFamily="34" charset="0"/>
              </a:rPr>
              <a:t> </a:t>
            </a:r>
            <a:r>
              <a:rPr kumimoji="1" lang="en-US" altLang="zh-CN" sz="2800" b="1" dirty="0">
                <a:effectLst>
                  <a:outerShdw blurRad="38100" dist="38100" dir="2700000" algn="tl">
                    <a:srgbClr val="C0C0C0"/>
                  </a:outerShdw>
                </a:effectLst>
                <a:ea typeface="华文新魏" pitchFamily="2" charset="-122"/>
              </a:rPr>
              <a:t>H</a:t>
            </a:r>
            <a:r>
              <a:rPr kumimoji="1" lang="en-US" altLang="zh-CN" sz="2800" b="1" baseline="-25000" dirty="0">
                <a:effectLst>
                  <a:outerShdw blurRad="38100" dist="38100" dir="2700000" algn="tl">
                    <a:srgbClr val="C0C0C0"/>
                  </a:outerShdw>
                </a:effectLst>
                <a:ea typeface="华文新魏" pitchFamily="2" charset="-122"/>
              </a:rPr>
              <a:t>2</a:t>
            </a:r>
            <a:r>
              <a:rPr kumimoji="1" lang="en-US" altLang="zh-CN" sz="2800" b="1" dirty="0">
                <a:effectLst>
                  <a:outerShdw blurRad="38100" dist="38100" dir="2700000" algn="tl">
                    <a:srgbClr val="C0C0C0"/>
                  </a:outerShdw>
                </a:effectLst>
                <a:ea typeface="华文新魏" pitchFamily="2" charset="-122"/>
                <a:cs typeface="Times New Roman" pitchFamily="18" charset="0"/>
              </a:rPr>
              <a:t>O</a:t>
            </a:r>
          </a:p>
        </p:txBody>
      </p:sp>
      <p:sp>
        <p:nvSpPr>
          <p:cNvPr id="692232" name="Line 8"/>
          <p:cNvSpPr>
            <a:spLocks noChangeShapeType="1"/>
          </p:cNvSpPr>
          <p:nvPr/>
        </p:nvSpPr>
        <p:spPr bwMode="auto">
          <a:xfrm>
            <a:off x="6240464" y="2997200"/>
            <a:ext cx="1150937" cy="0"/>
          </a:xfrm>
          <a:prstGeom prst="line">
            <a:avLst/>
          </a:prstGeom>
          <a:noFill/>
          <a:ln w="38100">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92233" name="Rectangle 9"/>
          <p:cNvSpPr>
            <a:spLocks noChangeArrowheads="1"/>
          </p:cNvSpPr>
          <p:nvPr/>
        </p:nvSpPr>
        <p:spPr bwMode="auto">
          <a:xfrm>
            <a:off x="8686801" y="2708276"/>
            <a:ext cx="5048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800" b="1">
                <a:effectLst>
                  <a:outerShdw blurRad="38100" dist="38100" dir="2700000" algn="tl">
                    <a:srgbClr val="C0C0C0"/>
                  </a:outerShdw>
                </a:effectLst>
                <a:ea typeface="华文新魏" pitchFamily="2" charset="-122"/>
              </a:rPr>
              <a:t>+</a:t>
            </a:r>
            <a:endParaRPr kumimoji="1" lang="en-US" altLang="zh-CN" sz="2800" b="1">
              <a:effectLst>
                <a:outerShdw blurRad="38100" dist="38100" dir="2700000" algn="tl">
                  <a:srgbClr val="C0C0C0"/>
                </a:outerShdw>
              </a:effectLst>
              <a:ea typeface="华文新魏" pitchFamily="2" charset="-122"/>
              <a:cs typeface="Times New Roman" pitchFamily="18" charset="0"/>
            </a:endParaRPr>
          </a:p>
        </p:txBody>
      </p:sp>
      <p:sp>
        <p:nvSpPr>
          <p:cNvPr id="692234" name="Line 10"/>
          <p:cNvSpPr>
            <a:spLocks noChangeShapeType="1"/>
          </p:cNvSpPr>
          <p:nvPr/>
        </p:nvSpPr>
        <p:spPr bwMode="auto">
          <a:xfrm>
            <a:off x="6282797" y="4709318"/>
            <a:ext cx="1150938" cy="0"/>
          </a:xfrm>
          <a:prstGeom prst="line">
            <a:avLst/>
          </a:prstGeom>
          <a:noFill/>
          <a:ln w="38100">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92235" name="Rectangle 11"/>
          <p:cNvSpPr>
            <a:spLocks noChangeArrowheads="1"/>
          </p:cNvSpPr>
          <p:nvPr/>
        </p:nvSpPr>
        <p:spPr bwMode="auto">
          <a:xfrm>
            <a:off x="6366669" y="2509578"/>
            <a:ext cx="80342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zh-CN" altLang="en-US" dirty="0">
                <a:solidFill>
                  <a:srgbClr val="00B0F0"/>
                </a:solidFill>
                <a:effectLst>
                  <a:outerShdw blurRad="38100" dist="38100" dir="2700000" algn="tl">
                    <a:srgbClr val="C0C0C0"/>
                  </a:outerShdw>
                </a:effectLst>
                <a:latin typeface="Tahoma" pitchFamily="34" charset="0"/>
              </a:rPr>
              <a:t>脲酶</a:t>
            </a:r>
          </a:p>
        </p:txBody>
      </p:sp>
      <p:sp>
        <p:nvSpPr>
          <p:cNvPr id="692236" name="Rectangle 12"/>
          <p:cNvSpPr>
            <a:spLocks noChangeArrowheads="1"/>
          </p:cNvSpPr>
          <p:nvPr/>
        </p:nvSpPr>
        <p:spPr bwMode="auto">
          <a:xfrm>
            <a:off x="6366669" y="4217460"/>
            <a:ext cx="80342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400" dirty="0">
                <a:solidFill>
                  <a:srgbClr val="00B0F0"/>
                </a:solidFill>
                <a:effectLst>
                  <a:outerShdw blurRad="38100" dist="38100" dir="2700000" algn="tl">
                    <a:srgbClr val="C0C0C0"/>
                  </a:outerShdw>
                </a:effectLst>
                <a:latin typeface="Tahoma" pitchFamily="34" charset="0"/>
              </a:rPr>
              <a:t>脲酶</a:t>
            </a:r>
          </a:p>
        </p:txBody>
      </p:sp>
      <p:sp>
        <p:nvSpPr>
          <p:cNvPr id="692237" name="Rectangle 13"/>
          <p:cNvSpPr>
            <a:spLocks noChangeArrowheads="1"/>
          </p:cNvSpPr>
          <p:nvPr/>
        </p:nvSpPr>
        <p:spPr bwMode="auto">
          <a:xfrm>
            <a:off x="1423469" y="1241429"/>
            <a:ext cx="9913402" cy="614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461963" indent="-461963" eaLnBrk="0" hangingPunct="0">
              <a:defRPr sz="2400">
                <a:solidFill>
                  <a:schemeClr val="tx1"/>
                </a:solidFill>
                <a:latin typeface="Times New Roman" pitchFamily="18" charset="0"/>
              </a:defRPr>
            </a:lvl1pPr>
            <a:lvl2pPr marL="917575" indent="-285750" eaLnBrk="0" hangingPunct="0">
              <a:defRPr sz="2400">
                <a:solidFill>
                  <a:schemeClr val="tx1"/>
                </a:solidFill>
                <a:latin typeface="Times New Roman" pitchFamily="18" charset="0"/>
              </a:defRPr>
            </a:lvl2pPr>
            <a:lvl3pPr marL="1260475" indent="-228600" eaLnBrk="0" hangingPunct="0">
              <a:defRPr sz="2400">
                <a:solidFill>
                  <a:schemeClr val="tx1"/>
                </a:solidFill>
                <a:latin typeface="Times New Roman" pitchFamily="18" charset="0"/>
              </a:defRPr>
            </a:lvl3pPr>
            <a:lvl4pPr marL="1603375"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marL="360000" indent="-360000" eaLnBrk="1" hangingPunct="1">
              <a:lnSpc>
                <a:spcPts val="4200"/>
              </a:lnSpc>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ea typeface="方正姚体" panose="02010601030101010101" pitchFamily="2" charset="-122"/>
              </a:rPr>
              <a:t>绝对特异性：只催化一种特定的底物，生成一种特定的产物。</a:t>
            </a:r>
          </a:p>
        </p:txBody>
      </p:sp>
      <p:sp>
        <p:nvSpPr>
          <p:cNvPr id="692238" name="Rectangle 14"/>
          <p:cNvSpPr>
            <a:spLocks noChangeArrowheads="1"/>
          </p:cNvSpPr>
          <p:nvPr/>
        </p:nvSpPr>
        <p:spPr bwMode="auto">
          <a:xfrm>
            <a:off x="7967664" y="4292601"/>
            <a:ext cx="6937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4000" b="1">
                <a:solidFill>
                  <a:srgbClr val="FF0000"/>
                </a:solidFill>
                <a:effectLst>
                  <a:outerShdw blurRad="38100" dist="38100" dir="2700000" algn="tl">
                    <a:srgbClr val="C0C0C0"/>
                  </a:outerShdw>
                </a:effectLst>
              </a:rPr>
              <a:t>×</a:t>
            </a:r>
            <a:endParaRPr lang="zh-CN" altLang="en-US" sz="4000" b="1">
              <a:solidFill>
                <a:srgbClr val="FF0000"/>
              </a:solidFill>
              <a:effectLst>
                <a:outerShdw blurRad="38100" dist="38100" dir="2700000" algn="tl">
                  <a:srgbClr val="C0C0C0"/>
                </a:outerShdw>
              </a:effectLst>
            </a:endParaRPr>
          </a:p>
        </p:txBody>
      </p:sp>
      <p:sp>
        <p:nvSpPr>
          <p:cNvPr id="2" name="Rectangle 4">
            <a:extLst>
              <a:ext uri="{FF2B5EF4-FFF2-40B4-BE49-F238E27FC236}">
                <a16:creationId xmlns:a16="http://schemas.microsoft.com/office/drawing/2014/main" id="{A5D92D47-9112-3D46-B016-DD33C6C28972}"/>
              </a:ext>
            </a:extLst>
          </p:cNvPr>
          <p:cNvSpPr>
            <a:spLocks noChangeArrowheads="1"/>
          </p:cNvSpPr>
          <p:nvPr/>
        </p:nvSpPr>
        <p:spPr bwMode="auto">
          <a:xfrm>
            <a:off x="1075269" y="550335"/>
            <a:ext cx="341632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（二）高度的特异性</a:t>
            </a:r>
          </a:p>
        </p:txBody>
      </p:sp>
      <p:cxnSp>
        <p:nvCxnSpPr>
          <p:cNvPr id="3" name="直接连接符 2">
            <a:extLst>
              <a:ext uri="{FF2B5EF4-FFF2-40B4-BE49-F238E27FC236}">
                <a16:creationId xmlns:a16="http://schemas.microsoft.com/office/drawing/2014/main" id="{E1E24AE4-18E2-254D-A528-22384327607A}"/>
              </a:ext>
            </a:extLst>
          </p:cNvPr>
          <p:cNvCxnSpPr/>
          <p:nvPr/>
        </p:nvCxnSpPr>
        <p:spPr>
          <a:xfrm>
            <a:off x="1078172" y="1126072"/>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85693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222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9222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9223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9223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9223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9223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9223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922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922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9223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9223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6922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2226" grpId="0"/>
      <p:bldP spid="692227" grpId="0"/>
      <p:bldP spid="692228" grpId="0"/>
      <p:bldP spid="692229" grpId="0"/>
      <p:bldP spid="692230" grpId="0"/>
      <p:bldP spid="692231" grpId="0"/>
      <p:bldP spid="692232" grpId="0" animBg="1"/>
      <p:bldP spid="692233" grpId="0"/>
      <p:bldP spid="692234" grpId="0" animBg="1"/>
      <p:bldP spid="692235" grpId="0"/>
      <p:bldP spid="692236" grpId="0"/>
      <p:bldP spid="69223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50" name="Rectangle 2"/>
          <p:cNvSpPr>
            <a:spLocks noChangeArrowheads="1"/>
          </p:cNvSpPr>
          <p:nvPr/>
        </p:nvSpPr>
        <p:spPr bwMode="auto">
          <a:xfrm>
            <a:off x="1992313" y="1809998"/>
            <a:ext cx="2590800" cy="2292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lnSpc>
                <a:spcPct val="80000"/>
              </a:lnSpc>
              <a:defRPr/>
            </a:pPr>
            <a:r>
              <a:rPr kumimoji="1" lang="en-US" altLang="zh-CN" sz="2000" b="1" dirty="0">
                <a:effectLst>
                  <a:outerShdw blurRad="38100" dist="38100" dir="2700000" algn="tl">
                    <a:srgbClr val="C0C0C0"/>
                  </a:outerShdw>
                </a:effectLst>
                <a:ea typeface="华文新魏" pitchFamily="2" charset="-122"/>
              </a:rPr>
              <a:t>                           O</a:t>
            </a:r>
          </a:p>
          <a:p>
            <a:pPr eaLnBrk="1" hangingPunct="1">
              <a:lnSpc>
                <a:spcPct val="80000"/>
              </a:lnSpc>
              <a:defRPr/>
            </a:pPr>
            <a:r>
              <a:rPr kumimoji="1" lang="en-US" altLang="zh-CN" sz="2000" b="1" dirty="0">
                <a:effectLst>
                  <a:outerShdw blurRad="38100" dist="38100" dir="2700000" algn="tl">
                    <a:srgbClr val="C0C0C0"/>
                  </a:outerShdw>
                </a:effectLst>
                <a:ea typeface="华文新魏" pitchFamily="2" charset="-122"/>
              </a:rPr>
              <a:t>                          </a:t>
            </a:r>
            <a:r>
              <a:rPr kumimoji="1" lang="en-US" altLang="zh-CN" sz="1600" b="1" dirty="0">
                <a:effectLst>
                  <a:outerShdw blurRad="38100" dist="38100" dir="2700000" algn="tl">
                    <a:srgbClr val="C0C0C0"/>
                  </a:outerShdw>
                </a:effectLst>
                <a:ea typeface="华文新魏" pitchFamily="2" charset="-122"/>
              </a:rPr>
              <a:t> </a:t>
            </a:r>
            <a:r>
              <a:rPr kumimoji="1" lang="en-US" altLang="zh-CN" sz="2000" b="1" dirty="0">
                <a:effectLst>
                  <a:outerShdw blurRad="38100" dist="38100" dir="2700000" algn="tl">
                    <a:srgbClr val="C0C0C0"/>
                  </a:outerShdw>
                </a:effectLst>
                <a:ea typeface="华文新魏" pitchFamily="2" charset="-122"/>
              </a:rPr>
              <a:t> </a:t>
            </a:r>
            <a:r>
              <a:rPr kumimoji="1" lang="en-US" altLang="zh-CN" sz="2000" b="1" dirty="0">
                <a:effectLst>
                  <a:outerShdw blurRad="38100" dist="38100" dir="2700000" algn="tl">
                    <a:srgbClr val="C0C0C0"/>
                  </a:outerShdw>
                </a:effectLst>
              </a:rPr>
              <a:t>||</a:t>
            </a:r>
            <a:endParaRPr kumimoji="1" lang="en-US" altLang="zh-CN" sz="2000" b="1" dirty="0">
              <a:effectLst>
                <a:outerShdw blurRad="38100" dist="38100" dir="2700000" algn="tl">
                  <a:srgbClr val="C0C0C0"/>
                </a:outerShdw>
              </a:effectLst>
              <a:ea typeface="华文新魏" pitchFamily="2" charset="-122"/>
            </a:endParaRPr>
          </a:p>
          <a:p>
            <a:pPr eaLnBrk="1" hangingPunct="1">
              <a:lnSpc>
                <a:spcPct val="80000"/>
              </a:lnSpc>
              <a:defRPr/>
            </a:pPr>
            <a:r>
              <a:rPr kumimoji="1" lang="en-US" altLang="zh-CN" sz="2000" b="1" dirty="0">
                <a:effectLst>
                  <a:outerShdw blurRad="38100" dist="38100" dir="2700000" algn="tl">
                    <a:srgbClr val="C0C0C0"/>
                  </a:outerShdw>
                </a:effectLst>
                <a:ea typeface="华文新魏" pitchFamily="2" charset="-122"/>
              </a:rPr>
              <a:t>              CH</a:t>
            </a:r>
            <a:r>
              <a:rPr kumimoji="1" lang="en-US" altLang="zh-CN" sz="2000" b="1" baseline="-25000" dirty="0">
                <a:effectLst>
                  <a:outerShdw blurRad="38100" dist="38100" dir="2700000" algn="tl">
                    <a:srgbClr val="C0C0C0"/>
                  </a:outerShdw>
                </a:effectLst>
                <a:ea typeface="华文新魏" pitchFamily="2" charset="-122"/>
              </a:rPr>
              <a:t>2</a:t>
            </a:r>
            <a:r>
              <a:rPr kumimoji="1" lang="en-US" altLang="zh-CN" sz="2000" b="1" dirty="0">
                <a:effectLst>
                  <a:outerShdw blurRad="38100" dist="38100" dir="2700000" algn="tl">
                    <a:srgbClr val="C0C0C0"/>
                  </a:outerShdw>
                </a:effectLst>
                <a:ea typeface="华文新魏" pitchFamily="2" charset="-122"/>
              </a:rPr>
              <a:t>-O-C-R</a:t>
            </a:r>
          </a:p>
          <a:p>
            <a:pPr eaLnBrk="1" hangingPunct="1">
              <a:lnSpc>
                <a:spcPct val="80000"/>
              </a:lnSpc>
              <a:defRPr/>
            </a:pPr>
            <a:r>
              <a:rPr kumimoji="1" lang="en-US" altLang="zh-CN" sz="2000" b="1" dirty="0">
                <a:effectLst>
                  <a:outerShdw blurRad="38100" dist="38100" dir="2700000" algn="tl">
                    <a:srgbClr val="C0C0C0"/>
                  </a:outerShdw>
                </a:effectLst>
                <a:ea typeface="华文新魏" pitchFamily="2" charset="-122"/>
              </a:rPr>
              <a:t>  </a:t>
            </a:r>
            <a:r>
              <a:rPr kumimoji="1" lang="en-US" altLang="zh-CN" sz="2000" b="1" baseline="-25000" dirty="0">
                <a:effectLst>
                  <a:outerShdw blurRad="38100" dist="38100" dir="2700000" algn="tl">
                    <a:srgbClr val="C0C0C0"/>
                  </a:outerShdw>
                </a:effectLst>
                <a:ea typeface="华文新魏" pitchFamily="2" charset="-122"/>
                <a:cs typeface="Times New Roman" pitchFamily="18" charset="0"/>
              </a:rPr>
              <a:t>                   </a:t>
            </a:r>
            <a:r>
              <a:rPr kumimoji="1" lang="en-US" altLang="zh-CN" sz="2000" b="1" dirty="0">
                <a:effectLst>
                  <a:outerShdw blurRad="38100" dist="38100" dir="2700000" algn="tl">
                    <a:srgbClr val="C0C0C0"/>
                  </a:outerShdw>
                </a:effectLst>
                <a:ea typeface="华文新魏" pitchFamily="2" charset="-122"/>
                <a:cs typeface="Times New Roman" pitchFamily="18" charset="0"/>
              </a:rPr>
              <a:t>|</a:t>
            </a:r>
          </a:p>
          <a:p>
            <a:pPr eaLnBrk="1" hangingPunct="1">
              <a:lnSpc>
                <a:spcPct val="80000"/>
              </a:lnSpc>
              <a:defRPr/>
            </a:pPr>
            <a:r>
              <a:rPr kumimoji="1" lang="en-US" altLang="zh-CN" sz="2000" b="1" dirty="0">
                <a:effectLst>
                  <a:outerShdw blurRad="38100" dist="38100" dir="2700000" algn="tl">
                    <a:srgbClr val="C0C0C0"/>
                  </a:outerShdw>
                </a:effectLst>
                <a:ea typeface="华文新魏" pitchFamily="2" charset="-122"/>
                <a:cs typeface="Times New Roman" pitchFamily="18" charset="0"/>
              </a:rPr>
              <a:t>R’-C-O-CH</a:t>
            </a:r>
          </a:p>
          <a:p>
            <a:pPr eaLnBrk="1" hangingPunct="1">
              <a:lnSpc>
                <a:spcPct val="80000"/>
              </a:lnSpc>
              <a:defRPr/>
            </a:pPr>
            <a:r>
              <a:rPr kumimoji="1" lang="en-US" altLang="zh-CN" sz="2000" b="1" dirty="0">
                <a:effectLst>
                  <a:outerShdw blurRad="38100" dist="38100" dir="2700000" algn="tl">
                    <a:srgbClr val="C0C0C0"/>
                  </a:outerShdw>
                </a:effectLst>
              </a:rPr>
              <a:t>      ||       |</a:t>
            </a:r>
          </a:p>
          <a:p>
            <a:pPr eaLnBrk="1" hangingPunct="1">
              <a:lnSpc>
                <a:spcPct val="80000"/>
              </a:lnSpc>
              <a:defRPr/>
            </a:pPr>
            <a:r>
              <a:rPr kumimoji="1" lang="en-US" altLang="zh-CN" sz="2000" b="1" dirty="0">
                <a:effectLst>
                  <a:outerShdw blurRad="38100" dist="38100" dir="2700000" algn="tl">
                    <a:srgbClr val="C0C0C0"/>
                  </a:outerShdw>
                </a:effectLst>
              </a:rPr>
              <a:t>    </a:t>
            </a:r>
            <a:r>
              <a:rPr kumimoji="1" lang="en-US" altLang="zh-CN" sz="800" b="1" dirty="0">
                <a:effectLst>
                  <a:outerShdw blurRad="38100" dist="38100" dir="2700000" algn="tl">
                    <a:srgbClr val="C0C0C0"/>
                  </a:outerShdw>
                </a:effectLst>
              </a:rPr>
              <a:t> </a:t>
            </a:r>
            <a:r>
              <a:rPr kumimoji="1" lang="en-US" altLang="zh-CN" sz="2000" b="1" dirty="0">
                <a:effectLst>
                  <a:outerShdw blurRad="38100" dist="38100" dir="2700000" algn="tl">
                    <a:srgbClr val="C0C0C0"/>
                  </a:outerShdw>
                </a:effectLst>
              </a:rPr>
              <a:t> O      CH</a:t>
            </a:r>
            <a:r>
              <a:rPr kumimoji="1" lang="en-US" altLang="zh-CN" sz="2000" b="1" baseline="-25000" dirty="0">
                <a:effectLst>
                  <a:outerShdw blurRad="38100" dist="38100" dir="2700000" algn="tl">
                    <a:srgbClr val="C0C0C0"/>
                  </a:outerShdw>
                </a:effectLst>
              </a:rPr>
              <a:t>2</a:t>
            </a:r>
            <a:r>
              <a:rPr kumimoji="1" lang="en-US" altLang="zh-CN" sz="2000" b="1" dirty="0">
                <a:effectLst>
                  <a:outerShdw blurRad="38100" dist="38100" dir="2700000" algn="tl">
                    <a:srgbClr val="C0C0C0"/>
                  </a:outerShdw>
                </a:effectLst>
              </a:rPr>
              <a:t>-O-C-R”</a:t>
            </a:r>
          </a:p>
          <a:p>
            <a:pPr eaLnBrk="1" hangingPunct="1">
              <a:lnSpc>
                <a:spcPct val="80000"/>
              </a:lnSpc>
              <a:defRPr/>
            </a:pPr>
            <a:r>
              <a:rPr kumimoji="1" lang="en-US" altLang="zh-CN" sz="2000" b="1" dirty="0">
                <a:effectLst>
                  <a:outerShdw blurRad="38100" dist="38100" dir="2700000" algn="tl">
                    <a:srgbClr val="C0C0C0"/>
                  </a:outerShdw>
                </a:effectLst>
              </a:rPr>
              <a:t>                            ||</a:t>
            </a:r>
          </a:p>
          <a:p>
            <a:pPr eaLnBrk="1" hangingPunct="1">
              <a:lnSpc>
                <a:spcPct val="80000"/>
              </a:lnSpc>
              <a:defRPr/>
            </a:pPr>
            <a:r>
              <a:rPr kumimoji="1" lang="en-US" altLang="zh-CN" sz="2000" b="1" dirty="0">
                <a:effectLst>
                  <a:outerShdw blurRad="38100" dist="38100" dir="2700000" algn="tl">
                    <a:srgbClr val="C0C0C0"/>
                  </a:outerShdw>
                </a:effectLst>
              </a:rPr>
              <a:t>                      </a:t>
            </a:r>
            <a:r>
              <a:rPr kumimoji="1" lang="en-US" altLang="zh-CN" sz="800" b="1" dirty="0">
                <a:effectLst>
                  <a:outerShdw blurRad="38100" dist="38100" dir="2700000" algn="tl">
                    <a:srgbClr val="C0C0C0"/>
                  </a:outerShdw>
                </a:effectLst>
              </a:rPr>
              <a:t> </a:t>
            </a:r>
            <a:r>
              <a:rPr kumimoji="1" lang="en-US" altLang="zh-CN" sz="2000" b="1" dirty="0">
                <a:effectLst>
                  <a:outerShdw blurRad="38100" dist="38100" dir="2700000" algn="tl">
                    <a:srgbClr val="C0C0C0"/>
                  </a:outerShdw>
                </a:effectLst>
              </a:rPr>
              <a:t>     O</a:t>
            </a:r>
          </a:p>
        </p:txBody>
      </p:sp>
      <p:sp>
        <p:nvSpPr>
          <p:cNvPr id="693251" name="Rectangle 3"/>
          <p:cNvSpPr>
            <a:spLocks noChangeArrowheads="1"/>
          </p:cNvSpPr>
          <p:nvPr/>
        </p:nvSpPr>
        <p:spPr bwMode="auto">
          <a:xfrm>
            <a:off x="4511676" y="4975474"/>
            <a:ext cx="936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000" b="1">
                <a:effectLst>
                  <a:outerShdw blurRad="38100" dist="38100" dir="2700000" algn="tl">
                    <a:srgbClr val="C0C0C0"/>
                  </a:outerShdw>
                </a:effectLst>
                <a:ea typeface="华文新魏" pitchFamily="2" charset="-122"/>
              </a:rPr>
              <a:t>H</a:t>
            </a:r>
            <a:r>
              <a:rPr kumimoji="1" lang="en-US" altLang="zh-CN" sz="2000" b="1" baseline="-25000">
                <a:effectLst>
                  <a:outerShdw blurRad="38100" dist="38100" dir="2700000" algn="tl">
                    <a:srgbClr val="C0C0C0"/>
                  </a:outerShdw>
                </a:effectLst>
                <a:ea typeface="华文新魏" pitchFamily="2" charset="-122"/>
              </a:rPr>
              <a:t>2</a:t>
            </a:r>
            <a:r>
              <a:rPr kumimoji="1" lang="en-US" altLang="zh-CN" sz="2000" b="1">
                <a:effectLst>
                  <a:outerShdw blurRad="38100" dist="38100" dir="2700000" algn="tl">
                    <a:srgbClr val="C0C0C0"/>
                  </a:outerShdw>
                </a:effectLst>
                <a:ea typeface="华文新魏" pitchFamily="2" charset="-122"/>
                <a:cs typeface="Times New Roman" pitchFamily="18" charset="0"/>
              </a:rPr>
              <a:t>O</a:t>
            </a:r>
          </a:p>
        </p:txBody>
      </p:sp>
      <p:sp>
        <p:nvSpPr>
          <p:cNvPr id="693252" name="Rectangle 4"/>
          <p:cNvSpPr>
            <a:spLocks noChangeArrowheads="1"/>
          </p:cNvSpPr>
          <p:nvPr/>
        </p:nvSpPr>
        <p:spPr bwMode="auto">
          <a:xfrm>
            <a:off x="8759825" y="2229099"/>
            <a:ext cx="13652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000" b="1">
                <a:effectLst>
                  <a:outerShdw blurRad="38100" dist="38100" dir="2700000" algn="tl">
                    <a:srgbClr val="C0C0C0"/>
                  </a:outerShdw>
                </a:effectLst>
                <a:ea typeface="华文新魏" pitchFamily="2" charset="-122"/>
              </a:rPr>
              <a:t>R-C</a:t>
            </a:r>
            <a:r>
              <a:rPr kumimoji="1" lang="en-US" altLang="zh-CN" sz="2000" b="1">
                <a:effectLst>
                  <a:outerShdw blurRad="38100" dist="38100" dir="2700000" algn="tl">
                    <a:srgbClr val="C0C0C0"/>
                  </a:outerShdw>
                </a:effectLst>
                <a:ea typeface="华文新魏" pitchFamily="2" charset="-122"/>
                <a:cs typeface="Times New Roman" pitchFamily="18" charset="0"/>
              </a:rPr>
              <a:t>OOH</a:t>
            </a:r>
            <a:endParaRPr kumimoji="1" lang="en-US" altLang="zh-CN" sz="2000" b="1" baseline="-25000">
              <a:effectLst>
                <a:outerShdw blurRad="38100" dist="38100" dir="2700000" algn="tl">
                  <a:srgbClr val="C0C0C0"/>
                </a:outerShdw>
              </a:effectLst>
              <a:ea typeface="华文新魏" pitchFamily="2" charset="-122"/>
            </a:endParaRPr>
          </a:p>
        </p:txBody>
      </p:sp>
      <p:sp>
        <p:nvSpPr>
          <p:cNvPr id="693253" name="Rectangle 5"/>
          <p:cNvSpPr>
            <a:spLocks noChangeArrowheads="1"/>
          </p:cNvSpPr>
          <p:nvPr/>
        </p:nvSpPr>
        <p:spPr bwMode="auto">
          <a:xfrm>
            <a:off x="4511676" y="2768849"/>
            <a:ext cx="936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000" b="1">
                <a:effectLst>
                  <a:outerShdw blurRad="38100" dist="38100" dir="2700000" algn="tl">
                    <a:srgbClr val="C0C0C0"/>
                  </a:outerShdw>
                </a:effectLst>
                <a:ea typeface="华文新魏" pitchFamily="2" charset="-122"/>
              </a:rPr>
              <a:t>3H</a:t>
            </a:r>
            <a:r>
              <a:rPr kumimoji="1" lang="en-US" altLang="zh-CN" sz="2000" b="1" baseline="-25000">
                <a:effectLst>
                  <a:outerShdw blurRad="38100" dist="38100" dir="2700000" algn="tl">
                    <a:srgbClr val="C0C0C0"/>
                  </a:outerShdw>
                </a:effectLst>
                <a:ea typeface="华文新魏" pitchFamily="2" charset="-122"/>
              </a:rPr>
              <a:t>2</a:t>
            </a:r>
            <a:r>
              <a:rPr kumimoji="1" lang="en-US" altLang="zh-CN" sz="2000" b="1">
                <a:effectLst>
                  <a:outerShdw blurRad="38100" dist="38100" dir="2700000" algn="tl">
                    <a:srgbClr val="C0C0C0"/>
                  </a:outerShdw>
                </a:effectLst>
                <a:ea typeface="华文新魏" pitchFamily="2" charset="-122"/>
                <a:cs typeface="Times New Roman" pitchFamily="18" charset="0"/>
              </a:rPr>
              <a:t>O</a:t>
            </a:r>
          </a:p>
        </p:txBody>
      </p:sp>
      <p:sp>
        <p:nvSpPr>
          <p:cNvPr id="693254" name="Rectangle 6"/>
          <p:cNvSpPr>
            <a:spLocks noChangeArrowheads="1"/>
          </p:cNvSpPr>
          <p:nvPr/>
        </p:nvSpPr>
        <p:spPr bwMode="auto">
          <a:xfrm>
            <a:off x="4079876" y="2768849"/>
            <a:ext cx="5048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000" b="1">
                <a:effectLst>
                  <a:outerShdw blurRad="38100" dist="38100" dir="2700000" algn="tl">
                    <a:srgbClr val="C0C0C0"/>
                  </a:outerShdw>
                </a:effectLst>
                <a:ea typeface="华文新魏" pitchFamily="2" charset="-122"/>
              </a:rPr>
              <a:t>+</a:t>
            </a:r>
            <a:endParaRPr kumimoji="1" lang="en-US" altLang="zh-CN" sz="2000" b="1">
              <a:effectLst>
                <a:outerShdw blurRad="38100" dist="38100" dir="2700000" algn="tl">
                  <a:srgbClr val="C0C0C0"/>
                </a:outerShdw>
              </a:effectLst>
              <a:ea typeface="华文新魏" pitchFamily="2" charset="-122"/>
              <a:cs typeface="Times New Roman" pitchFamily="18" charset="0"/>
            </a:endParaRPr>
          </a:p>
        </p:txBody>
      </p:sp>
      <p:sp>
        <p:nvSpPr>
          <p:cNvPr id="693255" name="Rectangle 7"/>
          <p:cNvSpPr>
            <a:spLocks noChangeArrowheads="1"/>
          </p:cNvSpPr>
          <p:nvPr/>
        </p:nvSpPr>
        <p:spPr bwMode="auto">
          <a:xfrm>
            <a:off x="4008439" y="4975474"/>
            <a:ext cx="5048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000" b="1">
                <a:effectLst>
                  <a:outerShdw blurRad="38100" dist="38100" dir="2700000" algn="tl">
                    <a:srgbClr val="C0C0C0"/>
                  </a:outerShdw>
                </a:effectLst>
                <a:ea typeface="华文新魏" pitchFamily="2" charset="-122"/>
              </a:rPr>
              <a:t>+</a:t>
            </a:r>
            <a:endParaRPr kumimoji="1" lang="en-US" altLang="zh-CN" sz="2000" b="1">
              <a:effectLst>
                <a:outerShdw blurRad="38100" dist="38100" dir="2700000" algn="tl">
                  <a:srgbClr val="C0C0C0"/>
                </a:outerShdw>
              </a:effectLst>
              <a:ea typeface="华文新魏" pitchFamily="2" charset="-122"/>
              <a:cs typeface="Times New Roman" pitchFamily="18" charset="0"/>
            </a:endParaRPr>
          </a:p>
        </p:txBody>
      </p:sp>
      <p:sp>
        <p:nvSpPr>
          <p:cNvPr id="693256" name="Line 8"/>
          <p:cNvSpPr>
            <a:spLocks noChangeShapeType="1"/>
          </p:cNvSpPr>
          <p:nvPr/>
        </p:nvSpPr>
        <p:spPr bwMode="auto">
          <a:xfrm>
            <a:off x="5448300" y="2949823"/>
            <a:ext cx="1150938" cy="0"/>
          </a:xfrm>
          <a:prstGeom prst="line">
            <a:avLst/>
          </a:prstGeom>
          <a:noFill/>
          <a:ln w="38100">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93257" name="Rectangle 9"/>
          <p:cNvSpPr>
            <a:spLocks noChangeArrowheads="1"/>
          </p:cNvSpPr>
          <p:nvPr/>
        </p:nvSpPr>
        <p:spPr bwMode="auto">
          <a:xfrm>
            <a:off x="8401051" y="2768849"/>
            <a:ext cx="5048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000" b="1">
                <a:effectLst>
                  <a:outerShdw blurRad="38100" dist="38100" dir="2700000" algn="tl">
                    <a:srgbClr val="C0C0C0"/>
                  </a:outerShdw>
                </a:effectLst>
                <a:ea typeface="华文新魏" pitchFamily="2" charset="-122"/>
              </a:rPr>
              <a:t>+</a:t>
            </a:r>
            <a:endParaRPr kumimoji="1" lang="en-US" altLang="zh-CN" sz="2000" b="1">
              <a:effectLst>
                <a:outerShdw blurRad="38100" dist="38100" dir="2700000" algn="tl">
                  <a:srgbClr val="C0C0C0"/>
                </a:outerShdw>
              </a:effectLst>
              <a:ea typeface="华文新魏" pitchFamily="2" charset="-122"/>
              <a:cs typeface="Times New Roman" pitchFamily="18" charset="0"/>
            </a:endParaRPr>
          </a:p>
        </p:txBody>
      </p:sp>
      <p:sp>
        <p:nvSpPr>
          <p:cNvPr id="693258" name="Line 10"/>
          <p:cNvSpPr>
            <a:spLocks noChangeShapeType="1"/>
          </p:cNvSpPr>
          <p:nvPr/>
        </p:nvSpPr>
        <p:spPr bwMode="auto">
          <a:xfrm>
            <a:off x="5449889" y="5156448"/>
            <a:ext cx="1150937" cy="0"/>
          </a:xfrm>
          <a:prstGeom prst="line">
            <a:avLst/>
          </a:prstGeom>
          <a:noFill/>
          <a:ln w="38100">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93259" name="Rectangle 11"/>
          <p:cNvSpPr>
            <a:spLocks noChangeArrowheads="1"/>
          </p:cNvSpPr>
          <p:nvPr/>
        </p:nvSpPr>
        <p:spPr bwMode="auto">
          <a:xfrm>
            <a:off x="5448301" y="2466696"/>
            <a:ext cx="111280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400" dirty="0">
                <a:solidFill>
                  <a:srgbClr val="00B0F0"/>
                </a:solidFill>
                <a:effectLst>
                  <a:outerShdw blurRad="38100" dist="38100" dir="2700000" algn="tl">
                    <a:srgbClr val="C0C0C0"/>
                  </a:outerShdw>
                </a:effectLst>
                <a:latin typeface="Tahoma" pitchFamily="34" charset="0"/>
              </a:rPr>
              <a:t>脂肪酶</a:t>
            </a:r>
          </a:p>
        </p:txBody>
      </p:sp>
      <p:sp>
        <p:nvSpPr>
          <p:cNvPr id="693260" name="Rectangle 12"/>
          <p:cNvSpPr>
            <a:spLocks noChangeArrowheads="1"/>
          </p:cNvSpPr>
          <p:nvPr/>
        </p:nvSpPr>
        <p:spPr bwMode="auto">
          <a:xfrm>
            <a:off x="5448301" y="4664852"/>
            <a:ext cx="111280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400" dirty="0">
                <a:solidFill>
                  <a:srgbClr val="00B0F0"/>
                </a:solidFill>
                <a:effectLst>
                  <a:outerShdw blurRad="38100" dist="38100" dir="2700000" algn="tl">
                    <a:srgbClr val="C0C0C0"/>
                  </a:outerShdw>
                </a:effectLst>
                <a:latin typeface="Tahoma" pitchFamily="34" charset="0"/>
              </a:rPr>
              <a:t>脂肪酶</a:t>
            </a:r>
          </a:p>
        </p:txBody>
      </p:sp>
      <p:sp>
        <p:nvSpPr>
          <p:cNvPr id="693261" name="Rectangle 13"/>
          <p:cNvSpPr>
            <a:spLocks noChangeArrowheads="1"/>
          </p:cNvSpPr>
          <p:nvPr/>
        </p:nvSpPr>
        <p:spPr bwMode="auto">
          <a:xfrm>
            <a:off x="6743701" y="2302123"/>
            <a:ext cx="2017713"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lnSpc>
                <a:spcPct val="80000"/>
              </a:lnSpc>
              <a:defRPr/>
            </a:pPr>
            <a:r>
              <a:rPr kumimoji="1" lang="en-US" altLang="zh-CN" sz="2000" b="1" dirty="0">
                <a:effectLst>
                  <a:outerShdw blurRad="38100" dist="38100" dir="2700000" algn="tl">
                    <a:srgbClr val="C0C0C0"/>
                  </a:outerShdw>
                </a:effectLst>
                <a:ea typeface="华文新魏" pitchFamily="2" charset="-122"/>
              </a:rPr>
              <a:t>        CH</a:t>
            </a:r>
            <a:r>
              <a:rPr kumimoji="1" lang="en-US" altLang="zh-CN" sz="2000" b="1" baseline="-25000" dirty="0">
                <a:effectLst>
                  <a:outerShdw blurRad="38100" dist="38100" dir="2700000" algn="tl">
                    <a:srgbClr val="C0C0C0"/>
                  </a:outerShdw>
                </a:effectLst>
                <a:ea typeface="华文新魏" pitchFamily="2" charset="-122"/>
              </a:rPr>
              <a:t>2</a:t>
            </a:r>
            <a:r>
              <a:rPr kumimoji="1" lang="en-US" altLang="zh-CN" sz="2000" b="1" dirty="0">
                <a:effectLst>
                  <a:outerShdw blurRad="38100" dist="38100" dir="2700000" algn="tl">
                    <a:srgbClr val="C0C0C0"/>
                  </a:outerShdw>
                </a:effectLst>
                <a:ea typeface="华文新魏" pitchFamily="2" charset="-122"/>
              </a:rPr>
              <a:t>-OH</a:t>
            </a:r>
          </a:p>
          <a:p>
            <a:pPr eaLnBrk="1" hangingPunct="1">
              <a:lnSpc>
                <a:spcPct val="80000"/>
              </a:lnSpc>
              <a:defRPr/>
            </a:pPr>
            <a:r>
              <a:rPr kumimoji="1" lang="en-US" altLang="zh-CN" sz="2000" b="1" baseline="-25000" dirty="0">
                <a:effectLst>
                  <a:outerShdw blurRad="38100" dist="38100" dir="2700000" algn="tl">
                    <a:srgbClr val="C0C0C0"/>
                  </a:outerShdw>
                </a:effectLst>
                <a:ea typeface="华文新魏" pitchFamily="2" charset="-122"/>
                <a:cs typeface="Times New Roman" pitchFamily="18" charset="0"/>
              </a:rPr>
              <a:t>             </a:t>
            </a:r>
            <a:r>
              <a:rPr kumimoji="1" lang="en-US" altLang="zh-CN" sz="2000" b="1" dirty="0">
                <a:effectLst>
                  <a:outerShdw blurRad="38100" dist="38100" dir="2700000" algn="tl">
                    <a:srgbClr val="C0C0C0"/>
                  </a:outerShdw>
                </a:effectLst>
                <a:ea typeface="华文新魏" pitchFamily="2" charset="-122"/>
                <a:cs typeface="Times New Roman" pitchFamily="18" charset="0"/>
              </a:rPr>
              <a:t>|</a:t>
            </a:r>
          </a:p>
          <a:p>
            <a:pPr eaLnBrk="1" hangingPunct="1">
              <a:lnSpc>
                <a:spcPct val="80000"/>
              </a:lnSpc>
              <a:defRPr/>
            </a:pPr>
            <a:r>
              <a:rPr kumimoji="1" lang="en-US" altLang="zh-CN" sz="2000" b="1" dirty="0">
                <a:effectLst>
                  <a:outerShdw blurRad="38100" dist="38100" dir="2700000" algn="tl">
                    <a:srgbClr val="C0C0C0"/>
                  </a:outerShdw>
                </a:effectLst>
                <a:ea typeface="华文新魏" pitchFamily="2" charset="-122"/>
                <a:cs typeface="Times New Roman" pitchFamily="18" charset="0"/>
              </a:rPr>
              <a:t>HO-CH</a:t>
            </a:r>
          </a:p>
          <a:p>
            <a:pPr eaLnBrk="1" hangingPunct="1">
              <a:lnSpc>
                <a:spcPct val="80000"/>
              </a:lnSpc>
              <a:defRPr/>
            </a:pPr>
            <a:r>
              <a:rPr kumimoji="1" lang="en-US" altLang="zh-CN" sz="2000" b="1" dirty="0">
                <a:effectLst>
                  <a:outerShdw blurRad="38100" dist="38100" dir="2700000" algn="tl">
                    <a:srgbClr val="C0C0C0"/>
                  </a:outerShdw>
                </a:effectLst>
              </a:rPr>
              <a:t>         |</a:t>
            </a:r>
          </a:p>
          <a:p>
            <a:pPr eaLnBrk="1" hangingPunct="1">
              <a:lnSpc>
                <a:spcPct val="80000"/>
              </a:lnSpc>
              <a:defRPr/>
            </a:pPr>
            <a:r>
              <a:rPr kumimoji="1" lang="en-US" altLang="zh-CN" sz="2000" b="1" dirty="0">
                <a:effectLst>
                  <a:outerShdw blurRad="38100" dist="38100" dir="2700000" algn="tl">
                    <a:srgbClr val="C0C0C0"/>
                  </a:outerShdw>
                </a:effectLst>
              </a:rPr>
              <a:t>        CH</a:t>
            </a:r>
            <a:r>
              <a:rPr kumimoji="1" lang="en-US" altLang="zh-CN" sz="2000" b="1" baseline="-25000" dirty="0">
                <a:effectLst>
                  <a:outerShdw blurRad="38100" dist="38100" dir="2700000" algn="tl">
                    <a:srgbClr val="C0C0C0"/>
                  </a:outerShdw>
                </a:effectLst>
              </a:rPr>
              <a:t>2</a:t>
            </a:r>
            <a:r>
              <a:rPr kumimoji="1" lang="en-US" altLang="zh-CN" sz="2000" b="1" dirty="0">
                <a:effectLst>
                  <a:outerShdw blurRad="38100" dist="38100" dir="2700000" algn="tl">
                    <a:srgbClr val="C0C0C0"/>
                  </a:outerShdw>
                </a:effectLst>
              </a:rPr>
              <a:t>-OH</a:t>
            </a:r>
          </a:p>
        </p:txBody>
      </p:sp>
      <p:sp>
        <p:nvSpPr>
          <p:cNvPr id="693262" name="Rectangle 14"/>
          <p:cNvSpPr>
            <a:spLocks noChangeArrowheads="1"/>
          </p:cNvSpPr>
          <p:nvPr/>
        </p:nvSpPr>
        <p:spPr bwMode="auto">
          <a:xfrm>
            <a:off x="8759825" y="2768849"/>
            <a:ext cx="13652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000" b="1">
                <a:effectLst>
                  <a:outerShdw blurRad="38100" dist="38100" dir="2700000" algn="tl">
                    <a:srgbClr val="C0C0C0"/>
                  </a:outerShdw>
                </a:effectLst>
                <a:ea typeface="华文新魏" pitchFamily="2" charset="-122"/>
              </a:rPr>
              <a:t>R’-C</a:t>
            </a:r>
            <a:r>
              <a:rPr kumimoji="1" lang="en-US" altLang="zh-CN" sz="2000" b="1">
                <a:effectLst>
                  <a:outerShdw blurRad="38100" dist="38100" dir="2700000" algn="tl">
                    <a:srgbClr val="C0C0C0"/>
                  </a:outerShdw>
                </a:effectLst>
                <a:ea typeface="华文新魏" pitchFamily="2" charset="-122"/>
                <a:cs typeface="Times New Roman" pitchFamily="18" charset="0"/>
              </a:rPr>
              <a:t>OOH</a:t>
            </a:r>
            <a:endParaRPr kumimoji="1" lang="en-US" altLang="zh-CN" sz="2000" b="1" baseline="-25000">
              <a:effectLst>
                <a:outerShdw blurRad="38100" dist="38100" dir="2700000" algn="tl">
                  <a:srgbClr val="C0C0C0"/>
                </a:outerShdw>
              </a:effectLst>
              <a:ea typeface="华文新魏" pitchFamily="2" charset="-122"/>
            </a:endParaRPr>
          </a:p>
        </p:txBody>
      </p:sp>
      <p:sp>
        <p:nvSpPr>
          <p:cNvPr id="693263" name="Rectangle 15"/>
          <p:cNvSpPr>
            <a:spLocks noChangeArrowheads="1"/>
          </p:cNvSpPr>
          <p:nvPr/>
        </p:nvSpPr>
        <p:spPr bwMode="auto">
          <a:xfrm>
            <a:off x="8759825" y="3237161"/>
            <a:ext cx="13652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000" b="1">
                <a:effectLst>
                  <a:outerShdw blurRad="38100" dist="38100" dir="2700000" algn="tl">
                    <a:srgbClr val="C0C0C0"/>
                  </a:outerShdw>
                </a:effectLst>
                <a:ea typeface="华文新魏" pitchFamily="2" charset="-122"/>
              </a:rPr>
              <a:t>R”-C</a:t>
            </a:r>
            <a:r>
              <a:rPr kumimoji="1" lang="en-US" altLang="zh-CN" sz="2000" b="1">
                <a:effectLst>
                  <a:outerShdw blurRad="38100" dist="38100" dir="2700000" algn="tl">
                    <a:srgbClr val="C0C0C0"/>
                  </a:outerShdw>
                </a:effectLst>
                <a:ea typeface="华文新魏" pitchFamily="2" charset="-122"/>
                <a:cs typeface="Times New Roman" pitchFamily="18" charset="0"/>
              </a:rPr>
              <a:t>OOH</a:t>
            </a:r>
            <a:endParaRPr kumimoji="1" lang="en-US" altLang="zh-CN" sz="2000" b="1" baseline="-25000">
              <a:effectLst>
                <a:outerShdw blurRad="38100" dist="38100" dir="2700000" algn="tl">
                  <a:srgbClr val="C0C0C0"/>
                </a:outerShdw>
              </a:effectLst>
              <a:ea typeface="华文新魏" pitchFamily="2" charset="-122"/>
            </a:endParaRPr>
          </a:p>
        </p:txBody>
      </p:sp>
      <p:sp>
        <p:nvSpPr>
          <p:cNvPr id="693264" name="Rectangle 16"/>
          <p:cNvSpPr>
            <a:spLocks noChangeArrowheads="1"/>
          </p:cNvSpPr>
          <p:nvPr/>
        </p:nvSpPr>
        <p:spPr bwMode="auto">
          <a:xfrm>
            <a:off x="2638426" y="4796085"/>
            <a:ext cx="2017713"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lnSpc>
                <a:spcPct val="80000"/>
              </a:lnSpc>
              <a:defRPr/>
            </a:pPr>
            <a:r>
              <a:rPr kumimoji="1" lang="en-US" altLang="zh-CN" sz="2000" b="1" dirty="0">
                <a:effectLst>
                  <a:outerShdw blurRad="38100" dist="38100" dir="2700000" algn="tl">
                    <a:srgbClr val="C0C0C0"/>
                  </a:outerShdw>
                </a:effectLst>
                <a:ea typeface="华文新魏" pitchFamily="2" charset="-122"/>
                <a:cs typeface="Times New Roman" pitchFamily="18" charset="0"/>
              </a:rPr>
              <a:t>R-C-O-R’</a:t>
            </a:r>
          </a:p>
          <a:p>
            <a:pPr eaLnBrk="1" hangingPunct="1">
              <a:lnSpc>
                <a:spcPct val="80000"/>
              </a:lnSpc>
              <a:defRPr/>
            </a:pPr>
            <a:r>
              <a:rPr kumimoji="1" lang="en-US" altLang="zh-CN" sz="2000" b="1" dirty="0">
                <a:effectLst>
                  <a:outerShdw blurRad="38100" dist="38100" dir="2700000" algn="tl">
                    <a:srgbClr val="C0C0C0"/>
                  </a:outerShdw>
                </a:effectLst>
                <a:ea typeface="华文新魏" pitchFamily="2" charset="-122"/>
                <a:cs typeface="Times New Roman" pitchFamily="18" charset="0"/>
              </a:rPr>
              <a:t>     ||</a:t>
            </a:r>
          </a:p>
          <a:p>
            <a:pPr eaLnBrk="1" hangingPunct="1">
              <a:lnSpc>
                <a:spcPct val="80000"/>
              </a:lnSpc>
              <a:defRPr/>
            </a:pPr>
            <a:r>
              <a:rPr kumimoji="1" lang="en-US" altLang="zh-CN" sz="2000" b="1" dirty="0">
                <a:effectLst>
                  <a:outerShdw blurRad="38100" dist="38100" dir="2700000" algn="tl">
                    <a:srgbClr val="C0C0C0"/>
                  </a:outerShdw>
                </a:effectLst>
                <a:ea typeface="华文新魏" pitchFamily="2" charset="-122"/>
                <a:cs typeface="Times New Roman" pitchFamily="18" charset="0"/>
              </a:rPr>
              <a:t>  </a:t>
            </a:r>
            <a:r>
              <a:rPr kumimoji="1" lang="en-US" altLang="zh-CN" sz="800" b="1" dirty="0">
                <a:effectLst>
                  <a:outerShdw blurRad="38100" dist="38100" dir="2700000" algn="tl">
                    <a:srgbClr val="C0C0C0"/>
                  </a:outerShdw>
                </a:effectLst>
                <a:ea typeface="华文新魏" pitchFamily="2" charset="-122"/>
                <a:cs typeface="Times New Roman" pitchFamily="18" charset="0"/>
              </a:rPr>
              <a:t> </a:t>
            </a:r>
            <a:r>
              <a:rPr kumimoji="1" lang="en-US" altLang="zh-CN" sz="2000" b="1" dirty="0">
                <a:effectLst>
                  <a:outerShdw blurRad="38100" dist="38100" dir="2700000" algn="tl">
                    <a:srgbClr val="C0C0C0"/>
                  </a:outerShdw>
                </a:effectLst>
                <a:ea typeface="华文新魏" pitchFamily="2" charset="-122"/>
                <a:cs typeface="Times New Roman" pitchFamily="18" charset="0"/>
              </a:rPr>
              <a:t>  O</a:t>
            </a:r>
          </a:p>
        </p:txBody>
      </p:sp>
      <p:sp>
        <p:nvSpPr>
          <p:cNvPr id="693265" name="Rectangle 17"/>
          <p:cNvSpPr>
            <a:spLocks noChangeArrowheads="1"/>
          </p:cNvSpPr>
          <p:nvPr/>
        </p:nvSpPr>
        <p:spPr bwMode="auto">
          <a:xfrm>
            <a:off x="8655855" y="4975474"/>
            <a:ext cx="13652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000" b="1" dirty="0">
                <a:effectLst>
                  <a:outerShdw blurRad="38100" dist="38100" dir="2700000" algn="tl">
                    <a:srgbClr val="C0C0C0"/>
                  </a:outerShdw>
                </a:effectLst>
                <a:ea typeface="华文新魏" pitchFamily="2" charset="-122"/>
              </a:rPr>
              <a:t>R-C</a:t>
            </a:r>
            <a:r>
              <a:rPr kumimoji="1" lang="en-US" altLang="zh-CN" sz="2000" b="1" dirty="0">
                <a:effectLst>
                  <a:outerShdw blurRad="38100" dist="38100" dir="2700000" algn="tl">
                    <a:srgbClr val="C0C0C0"/>
                  </a:outerShdw>
                </a:effectLst>
                <a:ea typeface="华文新魏" pitchFamily="2" charset="-122"/>
                <a:cs typeface="Times New Roman" pitchFamily="18" charset="0"/>
              </a:rPr>
              <a:t>OOH</a:t>
            </a:r>
            <a:endParaRPr kumimoji="1" lang="en-US" altLang="zh-CN" sz="2000" b="1" baseline="-25000" dirty="0">
              <a:effectLst>
                <a:outerShdw blurRad="38100" dist="38100" dir="2700000" algn="tl">
                  <a:srgbClr val="C0C0C0"/>
                </a:outerShdw>
              </a:effectLst>
              <a:ea typeface="华文新魏" pitchFamily="2" charset="-122"/>
            </a:endParaRPr>
          </a:p>
        </p:txBody>
      </p:sp>
      <p:sp>
        <p:nvSpPr>
          <p:cNvPr id="693266" name="Rectangle 18"/>
          <p:cNvSpPr>
            <a:spLocks noChangeArrowheads="1"/>
          </p:cNvSpPr>
          <p:nvPr/>
        </p:nvSpPr>
        <p:spPr bwMode="auto">
          <a:xfrm>
            <a:off x="7967663" y="4975474"/>
            <a:ext cx="3603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000" b="1">
                <a:effectLst>
                  <a:outerShdw blurRad="38100" dist="38100" dir="2700000" algn="tl">
                    <a:srgbClr val="C0C0C0"/>
                  </a:outerShdw>
                </a:effectLst>
                <a:ea typeface="华文新魏" pitchFamily="2" charset="-122"/>
              </a:rPr>
              <a:t>+</a:t>
            </a:r>
            <a:endParaRPr kumimoji="1" lang="en-US" altLang="zh-CN" sz="2000" b="1">
              <a:effectLst>
                <a:outerShdw blurRad="38100" dist="38100" dir="2700000" algn="tl">
                  <a:srgbClr val="C0C0C0"/>
                </a:outerShdw>
              </a:effectLst>
              <a:ea typeface="华文新魏" pitchFamily="2" charset="-122"/>
              <a:cs typeface="Times New Roman" pitchFamily="18" charset="0"/>
            </a:endParaRPr>
          </a:p>
        </p:txBody>
      </p:sp>
      <p:sp>
        <p:nvSpPr>
          <p:cNvPr id="693267" name="Rectangle 19"/>
          <p:cNvSpPr>
            <a:spLocks noChangeArrowheads="1"/>
          </p:cNvSpPr>
          <p:nvPr/>
        </p:nvSpPr>
        <p:spPr bwMode="auto">
          <a:xfrm>
            <a:off x="6862718" y="4958010"/>
            <a:ext cx="96354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kumimoji="1" lang="en-US" altLang="zh-CN" sz="2000" b="1" dirty="0">
                <a:effectLst>
                  <a:outerShdw blurRad="38100" dist="38100" dir="2700000" algn="tl">
                    <a:srgbClr val="C0C0C0"/>
                  </a:outerShdw>
                </a:effectLst>
                <a:ea typeface="华文新魏" pitchFamily="2" charset="-122"/>
              </a:rPr>
              <a:t>R’-</a:t>
            </a:r>
            <a:r>
              <a:rPr kumimoji="1" lang="en-US" altLang="zh-CN" sz="2000" b="1" dirty="0">
                <a:effectLst>
                  <a:outerShdw blurRad="38100" dist="38100" dir="2700000" algn="tl">
                    <a:srgbClr val="C0C0C0"/>
                  </a:outerShdw>
                </a:effectLst>
                <a:ea typeface="华文新魏" pitchFamily="2" charset="-122"/>
                <a:cs typeface="Times New Roman" pitchFamily="18" charset="0"/>
              </a:rPr>
              <a:t>OH</a:t>
            </a:r>
            <a:endParaRPr kumimoji="1" lang="en-US" altLang="zh-CN" sz="2000" b="1" baseline="-25000" dirty="0">
              <a:effectLst>
                <a:outerShdw blurRad="38100" dist="38100" dir="2700000" algn="tl">
                  <a:srgbClr val="C0C0C0"/>
                </a:outerShdw>
              </a:effectLst>
              <a:ea typeface="华文新魏" pitchFamily="2" charset="-122"/>
            </a:endParaRPr>
          </a:p>
        </p:txBody>
      </p:sp>
      <p:sp>
        <p:nvSpPr>
          <p:cNvPr id="693268" name="Rectangle 20"/>
          <p:cNvSpPr>
            <a:spLocks noChangeArrowheads="1"/>
          </p:cNvSpPr>
          <p:nvPr/>
        </p:nvSpPr>
        <p:spPr bwMode="auto">
          <a:xfrm>
            <a:off x="1427768" y="1241499"/>
            <a:ext cx="8207375" cy="5643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indent="-360000">
              <a:lnSpc>
                <a:spcPts val="4000"/>
              </a:lnSpc>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相对特异性：催化一类化合物或一种化学键。</a:t>
            </a:r>
          </a:p>
        </p:txBody>
      </p:sp>
      <p:sp>
        <p:nvSpPr>
          <p:cNvPr id="2" name="矩形 1"/>
          <p:cNvSpPr/>
          <p:nvPr/>
        </p:nvSpPr>
        <p:spPr>
          <a:xfrm>
            <a:off x="2869288" y="4027923"/>
            <a:ext cx="1210588"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甘油三酯</a:t>
            </a:r>
            <a:endParaRPr lang="zh-CN" altLang="en-US" sz="2000" dirty="0"/>
          </a:p>
        </p:txBody>
      </p:sp>
      <p:sp>
        <p:nvSpPr>
          <p:cNvPr id="24" name="矩形 23"/>
          <p:cNvSpPr/>
          <p:nvPr/>
        </p:nvSpPr>
        <p:spPr>
          <a:xfrm>
            <a:off x="6777713" y="4027923"/>
            <a:ext cx="163698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甘油</a:t>
            </a:r>
            <a:r>
              <a:rPr lang="en-US" altLang="zh-CN" sz="2000" dirty="0">
                <a:effectLst>
                  <a:outerShdw blurRad="38100" dist="38100" dir="2700000" algn="tl">
                    <a:srgbClr val="C0C0C0"/>
                  </a:outerShdw>
                </a:effectLst>
                <a:latin typeface="Times New Roman" pitchFamily="18" charset="0"/>
              </a:rPr>
              <a:t>(</a:t>
            </a:r>
            <a:r>
              <a:rPr lang="zh-CN" altLang="en-US" sz="2000" dirty="0">
                <a:effectLst>
                  <a:outerShdw blurRad="38100" dist="38100" dir="2700000" algn="tl">
                    <a:srgbClr val="C0C0C0"/>
                  </a:outerShdw>
                </a:effectLst>
                <a:latin typeface="Times New Roman" pitchFamily="18" charset="0"/>
              </a:rPr>
              <a:t>丙三醇</a:t>
            </a:r>
            <a:r>
              <a:rPr lang="en-US" altLang="zh-CN" sz="2000" dirty="0">
                <a:effectLst>
                  <a:outerShdw blurRad="38100" dist="38100" dir="2700000" algn="tl">
                    <a:srgbClr val="C0C0C0"/>
                  </a:outerShdw>
                </a:effectLst>
                <a:latin typeface="Times New Roman" pitchFamily="18" charset="0"/>
              </a:rPr>
              <a:t>)</a:t>
            </a:r>
            <a:endParaRPr lang="zh-CN" altLang="en-US" sz="2000" dirty="0"/>
          </a:p>
        </p:txBody>
      </p:sp>
      <p:sp>
        <p:nvSpPr>
          <p:cNvPr id="25" name="矩形 24"/>
          <p:cNvSpPr/>
          <p:nvPr/>
        </p:nvSpPr>
        <p:spPr>
          <a:xfrm>
            <a:off x="8861427" y="4027923"/>
            <a:ext cx="95410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脂肪酸</a:t>
            </a:r>
            <a:endParaRPr lang="zh-CN" altLang="en-US" sz="2000" dirty="0"/>
          </a:p>
        </p:txBody>
      </p:sp>
      <p:sp>
        <p:nvSpPr>
          <p:cNvPr id="26" name="矩形 25"/>
          <p:cNvSpPr/>
          <p:nvPr/>
        </p:nvSpPr>
        <p:spPr>
          <a:xfrm>
            <a:off x="2872919" y="5630720"/>
            <a:ext cx="69762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酯类</a:t>
            </a:r>
            <a:endParaRPr lang="zh-CN" altLang="en-US" sz="2000" dirty="0"/>
          </a:p>
        </p:txBody>
      </p:sp>
      <p:sp>
        <p:nvSpPr>
          <p:cNvPr id="27" name="矩形 26"/>
          <p:cNvSpPr/>
          <p:nvPr/>
        </p:nvSpPr>
        <p:spPr>
          <a:xfrm>
            <a:off x="8896351" y="5621585"/>
            <a:ext cx="69762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羧酸</a:t>
            </a:r>
            <a:endParaRPr lang="zh-CN" altLang="en-US" sz="2000" dirty="0"/>
          </a:p>
        </p:txBody>
      </p:sp>
      <p:sp>
        <p:nvSpPr>
          <p:cNvPr id="28" name="矩形 27"/>
          <p:cNvSpPr/>
          <p:nvPr/>
        </p:nvSpPr>
        <p:spPr>
          <a:xfrm>
            <a:off x="6999497" y="5621585"/>
            <a:ext cx="69762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醇类</a:t>
            </a:r>
            <a:endParaRPr lang="zh-CN" altLang="en-US" sz="2000" dirty="0"/>
          </a:p>
        </p:txBody>
      </p:sp>
      <p:sp>
        <p:nvSpPr>
          <p:cNvPr id="3" name="Rectangle 4">
            <a:extLst>
              <a:ext uri="{FF2B5EF4-FFF2-40B4-BE49-F238E27FC236}">
                <a16:creationId xmlns:a16="http://schemas.microsoft.com/office/drawing/2014/main" id="{18BADFCA-F1EF-76CF-D1FD-F2FEA7732020}"/>
              </a:ext>
            </a:extLst>
          </p:cNvPr>
          <p:cNvSpPr>
            <a:spLocks noChangeArrowheads="1"/>
          </p:cNvSpPr>
          <p:nvPr/>
        </p:nvSpPr>
        <p:spPr bwMode="auto">
          <a:xfrm>
            <a:off x="1075269" y="550335"/>
            <a:ext cx="341632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（二）高度的特异性</a:t>
            </a:r>
          </a:p>
        </p:txBody>
      </p:sp>
      <p:cxnSp>
        <p:nvCxnSpPr>
          <p:cNvPr id="4" name="直接连接符 3">
            <a:extLst>
              <a:ext uri="{FF2B5EF4-FFF2-40B4-BE49-F238E27FC236}">
                <a16:creationId xmlns:a16="http://schemas.microsoft.com/office/drawing/2014/main" id="{98C4A039-B3A8-5768-418A-243ED73E3BF1}"/>
              </a:ext>
            </a:extLst>
          </p:cNvPr>
          <p:cNvCxnSpPr/>
          <p:nvPr/>
        </p:nvCxnSpPr>
        <p:spPr>
          <a:xfrm>
            <a:off x="1078172" y="1126072"/>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02431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325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9325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9325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9325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9325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9325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9325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9326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9326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93263"/>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69325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9325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9325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9326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9326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9326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9326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932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3250" grpId="0"/>
      <p:bldP spid="693251" grpId="0"/>
      <p:bldP spid="693252" grpId="0"/>
      <p:bldP spid="693253" grpId="0"/>
      <p:bldP spid="693254" grpId="0"/>
      <p:bldP spid="693255" grpId="0"/>
      <p:bldP spid="693256" grpId="0" animBg="1"/>
      <p:bldP spid="693257" grpId="0"/>
      <p:bldP spid="693258" grpId="0" animBg="1"/>
      <p:bldP spid="693259" grpId="0"/>
      <p:bldP spid="693260" grpId="0"/>
      <p:bldP spid="693261" grpId="0"/>
      <p:bldP spid="693262" grpId="0"/>
      <p:bldP spid="693263" grpId="0"/>
      <p:bldP spid="693264" grpId="0"/>
      <p:bldP spid="693265" grpId="0"/>
      <p:bldP spid="693266" grpId="0"/>
      <p:bldP spid="69326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68" name="Rectangle 20"/>
          <p:cNvSpPr>
            <a:spLocks noChangeArrowheads="1"/>
          </p:cNvSpPr>
          <p:nvPr/>
        </p:nvSpPr>
        <p:spPr bwMode="auto">
          <a:xfrm>
            <a:off x="1427768" y="1241499"/>
            <a:ext cx="9892504" cy="12037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indent="-360000">
              <a:lnSpc>
                <a:spcPts val="4000"/>
              </a:lnSpc>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itchFamily="18" charset="0"/>
              </a:rPr>
              <a:t>立体异构特异性：一种酶仅选择性催化立体异构体中的一种。如：</a:t>
            </a:r>
            <a:r>
              <a:rPr lang="en-US" altLang="zh-CN" sz="2800" dirty="0">
                <a:effectLst>
                  <a:outerShdw blurRad="38100" dist="38100" dir="2700000" algn="tl">
                    <a:srgbClr val="C0C0C0"/>
                  </a:outerShdw>
                </a:effectLst>
                <a:latin typeface="Times New Roman" pitchFamily="18" charset="0"/>
              </a:rPr>
              <a:t>L-</a:t>
            </a:r>
            <a:r>
              <a:rPr lang="zh-CN" altLang="en-US" sz="2800" dirty="0">
                <a:effectLst>
                  <a:outerShdw blurRad="38100" dist="38100" dir="2700000" algn="tl">
                    <a:srgbClr val="C0C0C0"/>
                  </a:outerShdw>
                </a:effectLst>
                <a:latin typeface="Times New Roman" pitchFamily="18" charset="0"/>
              </a:rPr>
              <a:t>氨基酸氧化酶仅作用于</a:t>
            </a:r>
            <a:r>
              <a:rPr lang="en-US" altLang="zh-CN" sz="2800" dirty="0">
                <a:effectLst>
                  <a:outerShdw blurRad="38100" dist="38100" dir="2700000" algn="tl">
                    <a:srgbClr val="C0C0C0"/>
                  </a:outerShdw>
                </a:effectLst>
                <a:latin typeface="Times New Roman" pitchFamily="18" charset="0"/>
              </a:rPr>
              <a:t>L-</a:t>
            </a:r>
            <a:r>
              <a:rPr lang="zh-CN" altLang="en-US" sz="2800" dirty="0">
                <a:effectLst>
                  <a:outerShdw blurRad="38100" dist="38100" dir="2700000" algn="tl">
                    <a:srgbClr val="C0C0C0"/>
                  </a:outerShdw>
                </a:effectLst>
                <a:latin typeface="Times New Roman" pitchFamily="18" charset="0"/>
              </a:rPr>
              <a:t>氨基酸，对</a:t>
            </a:r>
            <a:r>
              <a:rPr lang="en-US" altLang="zh-CN" sz="2800" dirty="0">
                <a:effectLst>
                  <a:outerShdw blurRad="38100" dist="38100" dir="2700000" algn="tl">
                    <a:srgbClr val="C0C0C0"/>
                  </a:outerShdw>
                </a:effectLst>
                <a:latin typeface="Times New Roman" pitchFamily="18" charset="0"/>
              </a:rPr>
              <a:t>D-</a:t>
            </a:r>
            <a:r>
              <a:rPr lang="zh-CN" altLang="en-US" sz="2800" dirty="0">
                <a:effectLst>
                  <a:outerShdw blurRad="38100" dist="38100" dir="2700000" algn="tl">
                    <a:srgbClr val="C0C0C0"/>
                  </a:outerShdw>
                </a:effectLst>
                <a:latin typeface="Times New Roman" pitchFamily="18" charset="0"/>
              </a:rPr>
              <a:t>氨基酸无效。</a:t>
            </a:r>
          </a:p>
        </p:txBody>
      </p:sp>
      <p:sp>
        <p:nvSpPr>
          <p:cNvPr id="33" name="椭圆 32"/>
          <p:cNvSpPr/>
          <p:nvPr/>
        </p:nvSpPr>
        <p:spPr>
          <a:xfrm>
            <a:off x="9099445" y="3585999"/>
            <a:ext cx="396000" cy="396000"/>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方正姚体" panose="02010601030101010101" pitchFamily="2" charset="-122"/>
              </a:rPr>
              <a:t>A</a:t>
            </a:r>
            <a:endParaRPr lang="zh-CN" altLang="en-US" dirty="0">
              <a:latin typeface="Arial" panose="020B0604020202020204" pitchFamily="34" charset="0"/>
              <a:ea typeface="方正姚体" panose="02010601030101010101" pitchFamily="2" charset="-122"/>
            </a:endParaRPr>
          </a:p>
        </p:txBody>
      </p:sp>
      <p:sp>
        <p:nvSpPr>
          <p:cNvPr id="34" name="椭圆 33"/>
          <p:cNvSpPr/>
          <p:nvPr/>
        </p:nvSpPr>
        <p:spPr>
          <a:xfrm>
            <a:off x="7460252" y="3579892"/>
            <a:ext cx="396000" cy="396000"/>
          </a:xfrm>
          <a:prstGeom prst="ellipse">
            <a:avLst/>
          </a:prstGeom>
          <a:solidFill>
            <a:srgbClr val="00B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方正姚体" panose="02010601030101010101" pitchFamily="2" charset="-122"/>
              </a:rPr>
              <a:t>C</a:t>
            </a:r>
            <a:endParaRPr lang="zh-CN" altLang="en-US" dirty="0">
              <a:latin typeface="Arial" panose="020B0604020202020204" pitchFamily="34" charset="0"/>
              <a:ea typeface="方正姚体" panose="02010601030101010101" pitchFamily="2" charset="-122"/>
            </a:endParaRPr>
          </a:p>
        </p:txBody>
      </p:sp>
      <p:sp>
        <p:nvSpPr>
          <p:cNvPr id="35" name="梯形 34"/>
          <p:cNvSpPr/>
          <p:nvPr/>
        </p:nvSpPr>
        <p:spPr>
          <a:xfrm rot="16800000" flipV="1">
            <a:off x="8877299" y="3531753"/>
            <a:ext cx="144000" cy="396000"/>
          </a:xfrm>
          <a:prstGeom prst="trapezoid">
            <a:avLst/>
          </a:prstGeom>
          <a:gradFill flip="none" rotWithShape="1">
            <a:gsLst>
              <a:gs pos="0">
                <a:srgbClr val="3F3737"/>
              </a:gs>
              <a:gs pos="50000">
                <a:srgbClr val="DAD8DD"/>
              </a:gs>
              <a:gs pos="100000">
                <a:srgbClr val="72706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梯形 35"/>
          <p:cNvSpPr/>
          <p:nvPr/>
        </p:nvSpPr>
        <p:spPr>
          <a:xfrm rot="4800000" flipH="1" flipV="1">
            <a:off x="7925298" y="3512703"/>
            <a:ext cx="144000" cy="396000"/>
          </a:xfrm>
          <a:prstGeom prst="trapezoid">
            <a:avLst/>
          </a:prstGeom>
          <a:gradFill flip="none" rotWithShape="1">
            <a:gsLst>
              <a:gs pos="0">
                <a:srgbClr val="3F3737"/>
              </a:gs>
              <a:gs pos="50000">
                <a:srgbClr val="DAD8DD"/>
              </a:gs>
              <a:gs pos="100000">
                <a:srgbClr val="72706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a:off x="8158225" y="3271739"/>
            <a:ext cx="648000" cy="648000"/>
          </a:xfrm>
          <a:prstGeom prst="ellipse">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梯形 37"/>
          <p:cNvSpPr/>
          <p:nvPr/>
        </p:nvSpPr>
        <p:spPr>
          <a:xfrm flipV="1">
            <a:off x="8410574" y="2905125"/>
            <a:ext cx="144000" cy="396000"/>
          </a:xfrm>
          <a:prstGeom prst="trapezoid">
            <a:avLst/>
          </a:prstGeom>
          <a:gradFill flip="none" rotWithShape="1">
            <a:gsLst>
              <a:gs pos="0">
                <a:srgbClr val="3F3737"/>
              </a:gs>
              <a:gs pos="50000">
                <a:srgbClr val="DAD8DD"/>
              </a:gs>
              <a:gs pos="100000">
                <a:srgbClr val="72706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a:off x="8238700" y="2462916"/>
            <a:ext cx="468000" cy="4680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梯形 39"/>
          <p:cNvSpPr/>
          <p:nvPr/>
        </p:nvSpPr>
        <p:spPr>
          <a:xfrm>
            <a:off x="8415373" y="3824489"/>
            <a:ext cx="126000" cy="216000"/>
          </a:xfrm>
          <a:prstGeom prst="trapezoid">
            <a:avLst/>
          </a:prstGeom>
          <a:gradFill flip="none" rotWithShape="1">
            <a:gsLst>
              <a:gs pos="0">
                <a:srgbClr val="3F3737"/>
              </a:gs>
              <a:gs pos="50000">
                <a:srgbClr val="DAD8DD"/>
              </a:gs>
              <a:gs pos="100000">
                <a:srgbClr val="72706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a:off x="8212225" y="4021275"/>
            <a:ext cx="540000" cy="540000"/>
          </a:xfrm>
          <a:prstGeom prst="ellipse">
            <a:avLst/>
          </a:pr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方正姚体" panose="02010601030101010101" pitchFamily="2" charset="-122"/>
              </a:rPr>
              <a:t>B</a:t>
            </a:r>
            <a:endParaRPr lang="zh-CN" altLang="en-US" dirty="0">
              <a:latin typeface="Arial" panose="020B0604020202020204" pitchFamily="34" charset="0"/>
              <a:ea typeface="方正姚体" panose="02010601030101010101" pitchFamily="2" charset="-122"/>
            </a:endParaRPr>
          </a:p>
        </p:txBody>
      </p:sp>
      <p:grpSp>
        <p:nvGrpSpPr>
          <p:cNvPr id="42" name="组合 41"/>
          <p:cNvGrpSpPr/>
          <p:nvPr/>
        </p:nvGrpSpPr>
        <p:grpSpPr>
          <a:xfrm>
            <a:off x="2505075" y="4732724"/>
            <a:ext cx="2556000" cy="900000"/>
            <a:chOff x="3429000" y="4770825"/>
            <a:chExt cx="2412000" cy="877091"/>
          </a:xfrm>
        </p:grpSpPr>
        <p:sp>
          <p:nvSpPr>
            <p:cNvPr id="43" name="梯形 42"/>
            <p:cNvSpPr>
              <a:spLocks noChangeAspect="1"/>
            </p:cNvSpPr>
            <p:nvPr/>
          </p:nvSpPr>
          <p:spPr>
            <a:xfrm>
              <a:off x="3429000" y="4770825"/>
              <a:ext cx="2412000" cy="877091"/>
            </a:xfrm>
            <a:prstGeom prst="trapezoid">
              <a:avLst/>
            </a:prstGeom>
            <a:solidFill>
              <a:srgbClr val="5CB0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p:cNvSpPr/>
            <p:nvPr/>
          </p:nvSpPr>
          <p:spPr>
            <a:xfrm>
              <a:off x="3674777" y="4894240"/>
              <a:ext cx="396000" cy="180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latin typeface="Arial" panose="020B0604020202020204" pitchFamily="34" charset="0"/>
                  <a:ea typeface="方正姚体" panose="02010601030101010101" pitchFamily="2" charset="-122"/>
                </a:rPr>
                <a:t>A</a:t>
              </a:r>
              <a:endParaRPr lang="zh-CN" altLang="en-US" sz="1600" dirty="0">
                <a:latin typeface="Arial" panose="020B0604020202020204" pitchFamily="34" charset="0"/>
                <a:ea typeface="方正姚体" panose="02010601030101010101" pitchFamily="2" charset="-122"/>
              </a:endParaRPr>
            </a:p>
          </p:txBody>
        </p:sp>
        <p:sp>
          <p:nvSpPr>
            <p:cNvPr id="45" name="椭圆 44"/>
            <p:cNvSpPr/>
            <p:nvPr/>
          </p:nvSpPr>
          <p:spPr>
            <a:xfrm>
              <a:off x="5179727" y="4894240"/>
              <a:ext cx="396000" cy="180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latin typeface="Arial" panose="020B0604020202020204" pitchFamily="34" charset="0"/>
                  <a:ea typeface="方正姚体" panose="02010601030101010101" pitchFamily="2" charset="-122"/>
                </a:rPr>
                <a:t>C</a:t>
              </a:r>
              <a:endParaRPr lang="zh-CN" altLang="en-US" sz="1600" dirty="0">
                <a:latin typeface="Arial" panose="020B0604020202020204" pitchFamily="34" charset="0"/>
                <a:ea typeface="方正姚体" panose="02010601030101010101" pitchFamily="2" charset="-122"/>
              </a:endParaRPr>
            </a:p>
          </p:txBody>
        </p:sp>
        <p:sp>
          <p:nvSpPr>
            <p:cNvPr id="46" name="椭圆 45"/>
            <p:cNvSpPr/>
            <p:nvPr/>
          </p:nvSpPr>
          <p:spPr>
            <a:xfrm>
              <a:off x="4351052" y="5341430"/>
              <a:ext cx="540000" cy="21600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方正姚体" panose="02010601030101010101" pitchFamily="2" charset="-122"/>
                </a:rPr>
                <a:t>B</a:t>
              </a:r>
              <a:endParaRPr lang="zh-CN" altLang="en-US" dirty="0">
                <a:latin typeface="Arial" panose="020B0604020202020204" pitchFamily="34" charset="0"/>
                <a:ea typeface="方正姚体" panose="02010601030101010101" pitchFamily="2" charset="-122"/>
              </a:endParaRPr>
            </a:p>
          </p:txBody>
        </p:sp>
      </p:grpSp>
      <p:sp>
        <p:nvSpPr>
          <p:cNvPr id="47" name="椭圆 46"/>
          <p:cNvSpPr/>
          <p:nvPr/>
        </p:nvSpPr>
        <p:spPr>
          <a:xfrm>
            <a:off x="2754902" y="3579892"/>
            <a:ext cx="396000" cy="396000"/>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方正姚体" panose="02010601030101010101" pitchFamily="2" charset="-122"/>
              </a:rPr>
              <a:t>A</a:t>
            </a:r>
            <a:endParaRPr lang="zh-CN" altLang="en-US" dirty="0">
              <a:latin typeface="Arial" panose="020B0604020202020204" pitchFamily="34" charset="0"/>
              <a:ea typeface="方正姚体" panose="02010601030101010101" pitchFamily="2" charset="-122"/>
            </a:endParaRPr>
          </a:p>
        </p:txBody>
      </p:sp>
      <p:sp>
        <p:nvSpPr>
          <p:cNvPr id="48" name="椭圆 47"/>
          <p:cNvSpPr/>
          <p:nvPr/>
        </p:nvSpPr>
        <p:spPr>
          <a:xfrm>
            <a:off x="4395144" y="3581008"/>
            <a:ext cx="396000" cy="396000"/>
          </a:xfrm>
          <a:prstGeom prst="ellipse">
            <a:avLst/>
          </a:prstGeom>
          <a:solidFill>
            <a:srgbClr val="00B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方正姚体" panose="02010601030101010101" pitchFamily="2" charset="-122"/>
              </a:rPr>
              <a:t>C</a:t>
            </a:r>
            <a:endParaRPr lang="zh-CN" altLang="en-US" dirty="0">
              <a:latin typeface="Arial" panose="020B0604020202020204" pitchFamily="34" charset="0"/>
              <a:ea typeface="方正姚体" panose="02010601030101010101" pitchFamily="2" charset="-122"/>
            </a:endParaRPr>
          </a:p>
        </p:txBody>
      </p:sp>
      <p:sp>
        <p:nvSpPr>
          <p:cNvPr id="49" name="梯形 48"/>
          <p:cNvSpPr/>
          <p:nvPr/>
        </p:nvSpPr>
        <p:spPr>
          <a:xfrm rot="16800000" flipV="1">
            <a:off x="4171949" y="3531753"/>
            <a:ext cx="144000" cy="396000"/>
          </a:xfrm>
          <a:prstGeom prst="trapezoid">
            <a:avLst/>
          </a:prstGeom>
          <a:gradFill flip="none" rotWithShape="1">
            <a:gsLst>
              <a:gs pos="0">
                <a:srgbClr val="3F3737"/>
              </a:gs>
              <a:gs pos="50000">
                <a:srgbClr val="DAD8DD"/>
              </a:gs>
              <a:gs pos="100000">
                <a:srgbClr val="72706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梯形 49"/>
          <p:cNvSpPr/>
          <p:nvPr/>
        </p:nvSpPr>
        <p:spPr>
          <a:xfrm rot="4800000" flipH="1" flipV="1">
            <a:off x="3219948" y="3512703"/>
            <a:ext cx="144000" cy="396000"/>
          </a:xfrm>
          <a:prstGeom prst="trapezoid">
            <a:avLst/>
          </a:prstGeom>
          <a:gradFill flip="none" rotWithShape="1">
            <a:gsLst>
              <a:gs pos="0">
                <a:srgbClr val="3F3737"/>
              </a:gs>
              <a:gs pos="50000">
                <a:srgbClr val="DAD8DD"/>
              </a:gs>
              <a:gs pos="100000">
                <a:srgbClr val="72706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3452875" y="3271739"/>
            <a:ext cx="648000" cy="648000"/>
          </a:xfrm>
          <a:prstGeom prst="ellipse">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梯形 51"/>
          <p:cNvSpPr/>
          <p:nvPr/>
        </p:nvSpPr>
        <p:spPr>
          <a:xfrm flipV="1">
            <a:off x="3705224" y="2905125"/>
            <a:ext cx="144000" cy="396000"/>
          </a:xfrm>
          <a:prstGeom prst="trapezoid">
            <a:avLst/>
          </a:prstGeom>
          <a:gradFill flip="none" rotWithShape="1">
            <a:gsLst>
              <a:gs pos="0">
                <a:srgbClr val="3F3737"/>
              </a:gs>
              <a:gs pos="50000">
                <a:srgbClr val="DAD8DD"/>
              </a:gs>
              <a:gs pos="100000">
                <a:srgbClr val="72706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a:off x="3533350" y="2462916"/>
            <a:ext cx="468000" cy="4680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4" name="梯形 53"/>
          <p:cNvSpPr/>
          <p:nvPr/>
        </p:nvSpPr>
        <p:spPr>
          <a:xfrm>
            <a:off x="3710023" y="3824489"/>
            <a:ext cx="126000" cy="216000"/>
          </a:xfrm>
          <a:prstGeom prst="trapezoid">
            <a:avLst/>
          </a:prstGeom>
          <a:gradFill flip="none" rotWithShape="1">
            <a:gsLst>
              <a:gs pos="0">
                <a:srgbClr val="3F3737"/>
              </a:gs>
              <a:gs pos="50000">
                <a:srgbClr val="DAD8DD"/>
              </a:gs>
              <a:gs pos="100000">
                <a:srgbClr val="72706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3506875" y="4021275"/>
            <a:ext cx="540000" cy="540000"/>
          </a:xfrm>
          <a:prstGeom prst="ellipse">
            <a:avLst/>
          </a:pr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方正姚体" panose="02010601030101010101" pitchFamily="2" charset="-122"/>
              </a:rPr>
              <a:t>B</a:t>
            </a:r>
            <a:endParaRPr lang="zh-CN" altLang="en-US" dirty="0">
              <a:latin typeface="Arial" panose="020B0604020202020204" pitchFamily="34" charset="0"/>
              <a:ea typeface="方正姚体" panose="02010601030101010101" pitchFamily="2" charset="-122"/>
            </a:endParaRPr>
          </a:p>
        </p:txBody>
      </p:sp>
      <p:grpSp>
        <p:nvGrpSpPr>
          <p:cNvPr id="57" name="组合 56"/>
          <p:cNvGrpSpPr/>
          <p:nvPr/>
        </p:nvGrpSpPr>
        <p:grpSpPr>
          <a:xfrm>
            <a:off x="7210425" y="4732724"/>
            <a:ext cx="2556000" cy="900000"/>
            <a:chOff x="3429000" y="4770825"/>
            <a:chExt cx="2412000" cy="877091"/>
          </a:xfrm>
        </p:grpSpPr>
        <p:sp>
          <p:nvSpPr>
            <p:cNvPr id="58" name="梯形 57"/>
            <p:cNvSpPr>
              <a:spLocks noChangeAspect="1"/>
            </p:cNvSpPr>
            <p:nvPr/>
          </p:nvSpPr>
          <p:spPr>
            <a:xfrm>
              <a:off x="3429000" y="4770825"/>
              <a:ext cx="2412000" cy="877091"/>
            </a:xfrm>
            <a:prstGeom prst="trapezoid">
              <a:avLst/>
            </a:prstGeom>
            <a:solidFill>
              <a:srgbClr val="5CB0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p:cNvSpPr/>
            <p:nvPr/>
          </p:nvSpPr>
          <p:spPr>
            <a:xfrm>
              <a:off x="3674777" y="4894240"/>
              <a:ext cx="396000" cy="180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latin typeface="Arial" panose="020B0604020202020204" pitchFamily="34" charset="0"/>
                  <a:ea typeface="方正姚体" panose="02010601030101010101" pitchFamily="2" charset="-122"/>
                </a:rPr>
                <a:t>A</a:t>
              </a:r>
              <a:endParaRPr lang="zh-CN" altLang="en-US" sz="1600" dirty="0">
                <a:latin typeface="Arial" panose="020B0604020202020204" pitchFamily="34" charset="0"/>
                <a:ea typeface="方正姚体" panose="02010601030101010101" pitchFamily="2" charset="-122"/>
              </a:endParaRPr>
            </a:p>
          </p:txBody>
        </p:sp>
        <p:sp>
          <p:nvSpPr>
            <p:cNvPr id="60" name="椭圆 59"/>
            <p:cNvSpPr/>
            <p:nvPr/>
          </p:nvSpPr>
          <p:spPr>
            <a:xfrm>
              <a:off x="5179727" y="4894240"/>
              <a:ext cx="396000" cy="180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latin typeface="Arial" panose="020B0604020202020204" pitchFamily="34" charset="0"/>
                  <a:ea typeface="方正姚体" panose="02010601030101010101" pitchFamily="2" charset="-122"/>
                </a:rPr>
                <a:t>C</a:t>
              </a:r>
              <a:endParaRPr lang="zh-CN" altLang="en-US" sz="1600" dirty="0">
                <a:latin typeface="Arial" panose="020B0604020202020204" pitchFamily="34" charset="0"/>
                <a:ea typeface="方正姚体" panose="02010601030101010101" pitchFamily="2" charset="-122"/>
              </a:endParaRPr>
            </a:p>
          </p:txBody>
        </p:sp>
        <p:sp>
          <p:nvSpPr>
            <p:cNvPr id="61" name="椭圆 60"/>
            <p:cNvSpPr/>
            <p:nvPr/>
          </p:nvSpPr>
          <p:spPr>
            <a:xfrm>
              <a:off x="4351052" y="5341430"/>
              <a:ext cx="540000" cy="21600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方正姚体" panose="02010601030101010101" pitchFamily="2" charset="-122"/>
                </a:rPr>
                <a:t>B</a:t>
              </a:r>
              <a:endParaRPr lang="zh-CN" altLang="en-US" dirty="0">
                <a:latin typeface="Arial" panose="020B0604020202020204" pitchFamily="34" charset="0"/>
                <a:ea typeface="方正姚体" panose="02010601030101010101" pitchFamily="2" charset="-122"/>
              </a:endParaRPr>
            </a:p>
          </p:txBody>
        </p:sp>
      </p:grpSp>
      <p:sp>
        <p:nvSpPr>
          <p:cNvPr id="63" name="椭圆 62"/>
          <p:cNvSpPr/>
          <p:nvPr/>
        </p:nvSpPr>
        <p:spPr>
          <a:xfrm>
            <a:off x="3525224" y="2448128"/>
            <a:ext cx="360000" cy="360000"/>
          </a:xfrm>
          <a:prstGeom prst="ellipse">
            <a:avLst/>
          </a:prstGeom>
          <a:solidFill>
            <a:schemeClr val="bg1"/>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a:spLocks/>
          </p:cNvSpPr>
          <p:nvPr/>
        </p:nvSpPr>
        <p:spPr>
          <a:xfrm>
            <a:off x="3418393" y="3234863"/>
            <a:ext cx="504000" cy="504000"/>
          </a:xfrm>
          <a:prstGeom prst="ellipse">
            <a:avLst/>
          </a:prstGeom>
          <a:solidFill>
            <a:schemeClr val="bg1"/>
          </a:solidFill>
          <a:ln>
            <a:noFill/>
          </a:ln>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p:nvPr/>
        </p:nvSpPr>
        <p:spPr>
          <a:xfrm>
            <a:off x="2722651" y="3549594"/>
            <a:ext cx="288000" cy="288000"/>
          </a:xfrm>
          <a:prstGeom prst="ellipse">
            <a:avLst/>
          </a:prstGeom>
          <a:solidFill>
            <a:schemeClr val="bg1"/>
          </a:soli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4360323" y="3549594"/>
            <a:ext cx="288000" cy="288000"/>
          </a:xfrm>
          <a:prstGeom prst="ellipse">
            <a:avLst/>
          </a:prstGeom>
          <a:solidFill>
            <a:schemeClr val="bg1"/>
          </a:soli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96646" y="4012317"/>
            <a:ext cx="360000" cy="360000"/>
          </a:xfrm>
          <a:prstGeom prst="ellipse">
            <a:avLst/>
          </a:prstGeom>
          <a:solidFill>
            <a:schemeClr val="bg1"/>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p:cNvSpPr/>
          <p:nvPr/>
        </p:nvSpPr>
        <p:spPr>
          <a:xfrm>
            <a:off x="7445372" y="3549594"/>
            <a:ext cx="288000" cy="288000"/>
          </a:xfrm>
          <a:prstGeom prst="ellipse">
            <a:avLst/>
          </a:prstGeom>
          <a:solidFill>
            <a:schemeClr val="bg1"/>
          </a:soli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p:cNvSpPr/>
          <p:nvPr/>
        </p:nvSpPr>
        <p:spPr>
          <a:xfrm>
            <a:off x="8187525" y="4012317"/>
            <a:ext cx="360000" cy="360000"/>
          </a:xfrm>
          <a:prstGeom prst="ellipse">
            <a:avLst/>
          </a:prstGeom>
          <a:solidFill>
            <a:schemeClr val="bg1"/>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p:cNvSpPr/>
          <p:nvPr/>
        </p:nvSpPr>
        <p:spPr>
          <a:xfrm>
            <a:off x="8152669" y="3249827"/>
            <a:ext cx="504000" cy="504000"/>
          </a:xfrm>
          <a:prstGeom prst="ellipse">
            <a:avLst/>
          </a:prstGeom>
          <a:solidFill>
            <a:schemeClr val="bg1"/>
          </a:solidFill>
          <a:ln>
            <a:noFill/>
          </a:ln>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p:cNvSpPr/>
          <p:nvPr/>
        </p:nvSpPr>
        <p:spPr>
          <a:xfrm>
            <a:off x="8235373" y="2450401"/>
            <a:ext cx="360000" cy="360000"/>
          </a:xfrm>
          <a:prstGeom prst="ellipse">
            <a:avLst/>
          </a:prstGeom>
          <a:solidFill>
            <a:schemeClr val="bg1"/>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p:cNvSpPr/>
          <p:nvPr/>
        </p:nvSpPr>
        <p:spPr>
          <a:xfrm>
            <a:off x="9061001" y="3556808"/>
            <a:ext cx="288000" cy="288000"/>
          </a:xfrm>
          <a:prstGeom prst="ellipse">
            <a:avLst/>
          </a:prstGeom>
          <a:solidFill>
            <a:schemeClr val="bg1"/>
          </a:soli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Rectangle 4">
            <a:extLst>
              <a:ext uri="{FF2B5EF4-FFF2-40B4-BE49-F238E27FC236}">
                <a16:creationId xmlns:a16="http://schemas.microsoft.com/office/drawing/2014/main" id="{F7D33C64-A4D3-0B51-0530-EF89B8056F49}"/>
              </a:ext>
            </a:extLst>
          </p:cNvPr>
          <p:cNvSpPr>
            <a:spLocks noChangeArrowheads="1"/>
          </p:cNvSpPr>
          <p:nvPr/>
        </p:nvSpPr>
        <p:spPr bwMode="auto">
          <a:xfrm>
            <a:off x="1075269" y="550335"/>
            <a:ext cx="341632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（二）高度的特异性</a:t>
            </a:r>
          </a:p>
        </p:txBody>
      </p:sp>
      <p:cxnSp>
        <p:nvCxnSpPr>
          <p:cNvPr id="3" name="直接连接符 2">
            <a:extLst>
              <a:ext uri="{FF2B5EF4-FFF2-40B4-BE49-F238E27FC236}">
                <a16:creationId xmlns:a16="http://schemas.microsoft.com/office/drawing/2014/main" id="{0E7BE08C-09DF-0745-2476-3A76731A492B}"/>
              </a:ext>
            </a:extLst>
          </p:cNvPr>
          <p:cNvCxnSpPr/>
          <p:nvPr/>
        </p:nvCxnSpPr>
        <p:spPr>
          <a:xfrm>
            <a:off x="1078172" y="1126072"/>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 name="Rectangle 11">
            <a:extLst>
              <a:ext uri="{FF2B5EF4-FFF2-40B4-BE49-F238E27FC236}">
                <a16:creationId xmlns:a16="http://schemas.microsoft.com/office/drawing/2014/main" id="{4E1ADE5E-FD9B-21C6-EDFA-335DA2605290}"/>
              </a:ext>
            </a:extLst>
          </p:cNvPr>
          <p:cNvSpPr>
            <a:spLocks noChangeArrowheads="1"/>
          </p:cNvSpPr>
          <p:nvPr/>
        </p:nvSpPr>
        <p:spPr bwMode="auto">
          <a:xfrm>
            <a:off x="4522873" y="5107561"/>
            <a:ext cx="49244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400" dirty="0">
                <a:effectLst>
                  <a:outerShdw blurRad="38100" dist="38100" dir="2700000" algn="tl">
                    <a:srgbClr val="C0C0C0"/>
                  </a:outerShdw>
                </a:effectLst>
                <a:latin typeface="Tahoma" pitchFamily="34" charset="0"/>
              </a:rPr>
              <a:t>酶</a:t>
            </a:r>
          </a:p>
        </p:txBody>
      </p:sp>
      <p:sp>
        <p:nvSpPr>
          <p:cNvPr id="5" name="Rectangle 11">
            <a:extLst>
              <a:ext uri="{FF2B5EF4-FFF2-40B4-BE49-F238E27FC236}">
                <a16:creationId xmlns:a16="http://schemas.microsoft.com/office/drawing/2014/main" id="{3A4A046A-171A-1304-0FE4-96F5F9C13E57}"/>
              </a:ext>
            </a:extLst>
          </p:cNvPr>
          <p:cNvSpPr>
            <a:spLocks noChangeArrowheads="1"/>
          </p:cNvSpPr>
          <p:nvPr/>
        </p:nvSpPr>
        <p:spPr bwMode="auto">
          <a:xfrm>
            <a:off x="4935545" y="3547059"/>
            <a:ext cx="80021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400" dirty="0">
                <a:effectLst>
                  <a:outerShdw blurRad="38100" dist="38100" dir="2700000" algn="tl">
                    <a:srgbClr val="C0C0C0"/>
                  </a:outerShdw>
                </a:effectLst>
                <a:latin typeface="Tahoma" pitchFamily="34" charset="0"/>
              </a:rPr>
              <a:t>底物</a:t>
            </a:r>
          </a:p>
        </p:txBody>
      </p:sp>
      <p:sp>
        <p:nvSpPr>
          <p:cNvPr id="6" name="Rectangle 11">
            <a:extLst>
              <a:ext uri="{FF2B5EF4-FFF2-40B4-BE49-F238E27FC236}">
                <a16:creationId xmlns:a16="http://schemas.microsoft.com/office/drawing/2014/main" id="{542EDF9D-D8BC-6998-917F-6B1B2CEE6A81}"/>
              </a:ext>
            </a:extLst>
          </p:cNvPr>
          <p:cNvSpPr>
            <a:spLocks noChangeArrowheads="1"/>
          </p:cNvSpPr>
          <p:nvPr/>
        </p:nvSpPr>
        <p:spPr bwMode="auto">
          <a:xfrm>
            <a:off x="9160653" y="5105961"/>
            <a:ext cx="49244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400" dirty="0">
                <a:effectLst>
                  <a:outerShdw blurRad="38100" dist="38100" dir="2700000" algn="tl">
                    <a:srgbClr val="C0C0C0"/>
                  </a:outerShdw>
                </a:effectLst>
                <a:latin typeface="Tahoma" pitchFamily="34" charset="0"/>
              </a:rPr>
              <a:t>酶</a:t>
            </a:r>
          </a:p>
        </p:txBody>
      </p:sp>
      <p:sp>
        <p:nvSpPr>
          <p:cNvPr id="7" name="Rectangle 11">
            <a:extLst>
              <a:ext uri="{FF2B5EF4-FFF2-40B4-BE49-F238E27FC236}">
                <a16:creationId xmlns:a16="http://schemas.microsoft.com/office/drawing/2014/main" id="{F870E59A-C0F0-116C-079F-58ED182061C4}"/>
              </a:ext>
            </a:extLst>
          </p:cNvPr>
          <p:cNvSpPr>
            <a:spLocks noChangeArrowheads="1"/>
          </p:cNvSpPr>
          <p:nvPr/>
        </p:nvSpPr>
        <p:spPr bwMode="auto">
          <a:xfrm>
            <a:off x="9573325" y="3545459"/>
            <a:ext cx="80021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400" dirty="0">
                <a:effectLst>
                  <a:outerShdw blurRad="38100" dist="38100" dir="2700000" algn="tl">
                    <a:srgbClr val="C0C0C0"/>
                  </a:outerShdw>
                </a:effectLst>
                <a:latin typeface="Tahoma" pitchFamily="34" charset="0"/>
              </a:rPr>
              <a:t>底物</a:t>
            </a:r>
          </a:p>
        </p:txBody>
      </p:sp>
    </p:spTree>
    <p:extLst>
      <p:ext uri="{BB962C8B-B14F-4D97-AF65-F5344CB8AC3E}">
        <p14:creationId xmlns:p14="http://schemas.microsoft.com/office/powerpoint/2010/main" val="2918846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6" name="Rectangle 4"/>
          <p:cNvSpPr>
            <a:spLocks noChangeArrowheads="1"/>
          </p:cNvSpPr>
          <p:nvPr/>
        </p:nvSpPr>
        <p:spPr bwMode="auto">
          <a:xfrm>
            <a:off x="2782889" y="2306638"/>
            <a:ext cx="6499225" cy="1538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sz="66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概 述</a:t>
            </a:r>
            <a:endParaRPr lang="en-US" altLang="zh-CN" sz="66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endParaRPr>
          </a:p>
          <a:p>
            <a:pPr algn="ctr">
              <a:defRPr/>
            </a:pPr>
            <a:r>
              <a:rPr lang="en-US" altLang="zh-CN" sz="2800" b="1"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rPr>
              <a:t>Summary</a:t>
            </a:r>
            <a:endParaRPr lang="zh-CN" altLang="en-US" sz="2800" b="1"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endParaRPr>
          </a:p>
        </p:txBody>
      </p:sp>
    </p:spTree>
    <p:extLst>
      <p:ext uri="{BB962C8B-B14F-4D97-AF65-F5344CB8AC3E}">
        <p14:creationId xmlns:p14="http://schemas.microsoft.com/office/powerpoint/2010/main" val="371678290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3" name="Rectangle 3"/>
          <p:cNvSpPr>
            <a:spLocks noChangeArrowheads="1"/>
          </p:cNvSpPr>
          <p:nvPr/>
        </p:nvSpPr>
        <p:spPr bwMode="auto">
          <a:xfrm>
            <a:off x="1441293" y="1249788"/>
            <a:ext cx="9822920" cy="664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indent="-360000">
              <a:lnSpc>
                <a:spcPts val="4500"/>
              </a:lnSpc>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绝大部分酶是蛋白质，某些理化因素可使酶蛋白变性失活。</a:t>
            </a:r>
          </a:p>
        </p:txBody>
      </p:sp>
      <p:sp>
        <p:nvSpPr>
          <p:cNvPr id="696324" name="Rectangle 4"/>
          <p:cNvSpPr>
            <a:spLocks noChangeArrowheads="1"/>
          </p:cNvSpPr>
          <p:nvPr/>
        </p:nvSpPr>
        <p:spPr bwMode="auto">
          <a:xfrm>
            <a:off x="1791466" y="1925419"/>
            <a:ext cx="5262563" cy="2964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t" anchorCtr="0">
            <a:spAutoFit/>
          </a:bodyPr>
          <a:lstStyle/>
          <a:p>
            <a:pPr marL="360000" indent="-360000">
              <a:lnSpc>
                <a:spcPts val="4000"/>
              </a:lnSpc>
              <a:spcBef>
                <a:spcPts val="600"/>
              </a:spcBef>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强酸、强碱</a:t>
            </a:r>
          </a:p>
          <a:p>
            <a:pPr marL="360000" indent="-360000">
              <a:lnSpc>
                <a:spcPts val="4000"/>
              </a:lnSpc>
              <a:spcBef>
                <a:spcPts val="600"/>
              </a:spcBef>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高温、高压</a:t>
            </a:r>
          </a:p>
          <a:p>
            <a:pPr marL="360000" indent="-360000">
              <a:lnSpc>
                <a:spcPts val="4000"/>
              </a:lnSpc>
              <a:spcBef>
                <a:spcPts val="600"/>
              </a:spcBef>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重金属盐</a:t>
            </a:r>
          </a:p>
          <a:p>
            <a:pPr marL="360000" indent="-360000">
              <a:lnSpc>
                <a:spcPts val="4000"/>
              </a:lnSpc>
              <a:spcBef>
                <a:spcPts val="600"/>
              </a:spcBef>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有机溶剂</a:t>
            </a:r>
          </a:p>
          <a:p>
            <a:pPr marL="360000" indent="-360000">
              <a:lnSpc>
                <a:spcPts val="4000"/>
              </a:lnSpc>
              <a:spcBef>
                <a:spcPts val="600"/>
              </a:spcBef>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紫外线</a:t>
            </a:r>
          </a:p>
        </p:txBody>
      </p:sp>
      <p:sp>
        <p:nvSpPr>
          <p:cNvPr id="5" name="Rectangle 4"/>
          <p:cNvSpPr>
            <a:spLocks noChangeArrowheads="1"/>
          </p:cNvSpPr>
          <p:nvPr/>
        </p:nvSpPr>
        <p:spPr bwMode="auto">
          <a:xfrm>
            <a:off x="1075269" y="550333"/>
            <a:ext cx="413446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（三）酶活性的不稳定性</a:t>
            </a:r>
          </a:p>
        </p:txBody>
      </p:sp>
      <p:cxnSp>
        <p:nvCxnSpPr>
          <p:cNvPr id="6" name="直接连接符 5"/>
          <p:cNvCxnSpPr/>
          <p:nvPr/>
        </p:nvCxnSpPr>
        <p:spPr>
          <a:xfrm>
            <a:off x="1078172" y="1126072"/>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0793442"/>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3" name="Rectangle 3"/>
          <p:cNvSpPr>
            <a:spLocks noChangeArrowheads="1"/>
          </p:cNvSpPr>
          <p:nvPr/>
        </p:nvSpPr>
        <p:spPr bwMode="auto">
          <a:xfrm>
            <a:off x="1441293" y="1249787"/>
            <a:ext cx="9822920" cy="119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indent="-360000">
              <a:lnSpc>
                <a:spcPts val="45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通过调节代谢途径中</a:t>
            </a:r>
            <a:r>
              <a:rPr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关键酶</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a:t>
            </a:r>
            <a:r>
              <a:rPr lang="zh-CN" altLang="en-US" sz="2800" dirty="0">
                <a:solidFill>
                  <a:srgbClr val="0070C0"/>
                </a:solidFill>
                <a:effectLst>
                  <a:outerShdw blurRad="38100" dist="38100" dir="2700000" algn="tl">
                    <a:srgbClr val="C0C0C0"/>
                  </a:outerShdw>
                </a:effectLst>
                <a:latin typeface="Times New Roman" pitchFamily="18" charset="0"/>
                <a:ea typeface="方正姚体" panose="02010601030101010101" pitchFamily="2" charset="-122"/>
              </a:rPr>
              <a:t>酶活性</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或</a:t>
            </a:r>
            <a:r>
              <a:rPr lang="zh-CN" altLang="en-US" sz="2800" dirty="0">
                <a:solidFill>
                  <a:srgbClr val="0070C0"/>
                </a:solidFill>
                <a:effectLst>
                  <a:outerShdw blurRad="38100" dist="38100" dir="2700000" algn="tl">
                    <a:srgbClr val="C0C0C0"/>
                  </a:outerShdw>
                </a:effectLst>
                <a:latin typeface="Times New Roman" pitchFamily="18" charset="0"/>
                <a:ea typeface="方正姚体" panose="02010601030101010101" pitchFamily="2" charset="-122"/>
              </a:rPr>
              <a:t>酶含量</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，使物质代谢受到精准调控，使机体适应内外环境的变化。</a:t>
            </a:r>
          </a:p>
        </p:txBody>
      </p:sp>
      <p:sp>
        <p:nvSpPr>
          <p:cNvPr id="5" name="Rectangle 4"/>
          <p:cNvSpPr>
            <a:spLocks noChangeArrowheads="1"/>
          </p:cNvSpPr>
          <p:nvPr/>
        </p:nvSpPr>
        <p:spPr bwMode="auto">
          <a:xfrm>
            <a:off x="1075269" y="550333"/>
            <a:ext cx="413446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（四）酶活性的可调节性</a:t>
            </a:r>
          </a:p>
        </p:txBody>
      </p:sp>
      <p:cxnSp>
        <p:nvCxnSpPr>
          <p:cNvPr id="6" name="直接连接符 5"/>
          <p:cNvCxnSpPr/>
          <p:nvPr/>
        </p:nvCxnSpPr>
        <p:spPr>
          <a:xfrm>
            <a:off x="1078172" y="1126072"/>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59780846"/>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32" name="Rectangle 4"/>
          <p:cNvSpPr>
            <a:spLocks noChangeArrowheads="1"/>
          </p:cNvSpPr>
          <p:nvPr/>
        </p:nvSpPr>
        <p:spPr bwMode="auto">
          <a:xfrm>
            <a:off x="1447229" y="1239900"/>
            <a:ext cx="9534716" cy="2006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降低反应所需的活化能</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a:lnSpc>
                <a:spcPts val="3500"/>
              </a:lnSpc>
              <a:buClr>
                <a:srgbClr val="C00000"/>
              </a:buClr>
              <a:buSzPct val="80000"/>
              <a:buFont typeface="Wingdings" panose="05000000000000000000" pitchFamily="2" charset="2"/>
              <a:buChar char="l"/>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有效碰撞：能发生化学反应的碰撞。</a:t>
            </a: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a:lnSpc>
                <a:spcPts val="3500"/>
              </a:lnSpc>
              <a:buClr>
                <a:srgbClr val="C00000"/>
              </a:buClr>
              <a:buSzPct val="80000"/>
              <a:buFont typeface="Wingdings" panose="05000000000000000000" pitchFamily="2" charset="2"/>
              <a:buChar char="l"/>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活化分子：能发生有效碰撞的分子。特点：能量较普通分子高。</a:t>
            </a: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a:lnSpc>
                <a:spcPts val="3500"/>
              </a:lnSpc>
              <a:buClr>
                <a:srgbClr val="C00000"/>
              </a:buClr>
              <a:buSzPct val="80000"/>
              <a:buFont typeface="Wingdings" panose="05000000000000000000" pitchFamily="2" charset="2"/>
              <a:buChar char="l"/>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活化分子↑，有效碰撞次数↑，反应速度↑。</a:t>
            </a:r>
          </a:p>
          <a:p>
            <a:pPr marL="360000" indent="-360000">
              <a:lnSpc>
                <a:spcPts val="4000"/>
              </a:lnSpc>
              <a:buClr>
                <a:srgbClr val="C00000"/>
              </a:buClr>
              <a:buSzPct val="80000"/>
              <a:buFont typeface="Wingdings" panose="05000000000000000000" pitchFamily="2" charset="2"/>
              <a:buChar char="l"/>
            </a:pPr>
            <a:endParaRPr lang="zh-CN" altLang="en-US" sz="2800" b="1" dirty="0">
              <a:effectLst>
                <a:outerShdw blurRad="38100" dist="38100" dir="2700000" algn="tl">
                  <a:srgbClr val="C0C0C0"/>
                </a:outerShdw>
              </a:effectLst>
              <a:latin typeface="Times New Roman" pitchFamily="18" charset="0"/>
              <a:ea typeface="宋体" panose="02010600030101010101" pitchFamily="2" charset="-122"/>
            </a:endParaRPr>
          </a:p>
        </p:txBody>
      </p:sp>
      <p:sp>
        <p:nvSpPr>
          <p:cNvPr id="4" name="Rectangle 4"/>
          <p:cNvSpPr>
            <a:spLocks noChangeArrowheads="1"/>
          </p:cNvSpPr>
          <p:nvPr/>
        </p:nvSpPr>
        <p:spPr bwMode="auto">
          <a:xfrm>
            <a:off x="1082716" y="537085"/>
            <a:ext cx="3775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二、酶的催化作用机制</a:t>
            </a:r>
            <a:endParaRPr lang="zh-CN" altLang="en-US" sz="2000" dirty="0">
              <a:effectLst>
                <a:outerShdw blurRad="38100" dist="38100" dir="2700000" algn="tl">
                  <a:srgbClr val="C0C0C0"/>
                </a:outerShdw>
              </a:effectLst>
              <a:latin typeface="Times New Roman" pitchFamily="18" charset="0"/>
            </a:endParaRPr>
          </a:p>
        </p:txBody>
      </p:sp>
      <p:cxnSp>
        <p:nvCxnSpPr>
          <p:cNvPr id="8" name="直接连接符 7"/>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0654922"/>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nvSpPr>
        <p:spPr>
          <a:xfrm>
            <a:off x="2939156" y="3567112"/>
            <a:ext cx="1764000" cy="2988000"/>
          </a:xfrm>
          <a:prstGeom prst="rect">
            <a:avLst/>
          </a:prstGeom>
          <a:solidFill>
            <a:srgbClr val="BDE3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 name="椭圆 12"/>
          <p:cNvSpPr>
            <a:spLocks noChangeAspect="1"/>
          </p:cNvSpPr>
          <p:nvPr/>
        </p:nvSpPr>
        <p:spPr>
          <a:xfrm>
            <a:off x="3634864" y="5235194"/>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Rectangle 3"/>
          <p:cNvSpPr>
            <a:spLocks noChangeArrowheads="1"/>
          </p:cNvSpPr>
          <p:nvPr/>
        </p:nvSpPr>
        <p:spPr bwMode="auto">
          <a:xfrm>
            <a:off x="1099249" y="620713"/>
            <a:ext cx="1270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0000" indent="-360000" eaLnBrk="1" hangingPunct="1">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ahoma" pitchFamily="34" charset="0"/>
              </a:rPr>
              <a:t>投篮</a:t>
            </a:r>
          </a:p>
        </p:txBody>
      </p:sp>
      <p:sp>
        <p:nvSpPr>
          <p:cNvPr id="15" name="Rectangle 3"/>
          <p:cNvSpPr>
            <a:spLocks noChangeArrowheads="1"/>
          </p:cNvSpPr>
          <p:nvPr/>
        </p:nvSpPr>
        <p:spPr bwMode="auto">
          <a:xfrm>
            <a:off x="1099249" y="3252788"/>
            <a:ext cx="188753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0000" indent="-360000">
              <a:buClr>
                <a:srgbClr val="C00000"/>
              </a:buClr>
              <a:buSzPct val="80000"/>
              <a:buFont typeface="Wingdings" panose="05000000000000000000" pitchFamily="2" charset="2"/>
              <a:buChar char="l"/>
            </a:pPr>
            <a:r>
              <a:rPr lang="zh-CN" altLang="en-US" sz="2400" dirty="0">
                <a:effectLst>
                  <a:outerShdw blurRad="38100" dist="38100" dir="2700000" algn="tl">
                    <a:srgbClr val="C0C0C0"/>
                  </a:outerShdw>
                </a:effectLst>
                <a:latin typeface="Tahoma" pitchFamily="34" charset="0"/>
              </a:rPr>
              <a:t>化学反应</a:t>
            </a:r>
          </a:p>
        </p:txBody>
      </p:sp>
      <p:sp>
        <p:nvSpPr>
          <p:cNvPr id="16" name="Rectangle 3"/>
          <p:cNvSpPr>
            <a:spLocks noChangeArrowheads="1"/>
          </p:cNvSpPr>
          <p:nvPr/>
        </p:nvSpPr>
        <p:spPr bwMode="auto">
          <a:xfrm>
            <a:off x="2994724" y="3233738"/>
            <a:ext cx="1631950"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zh-CN" altLang="en-US" sz="1600" dirty="0">
                <a:effectLst>
                  <a:outerShdw blurRad="38100" dist="38100" dir="2700000" algn="tl">
                    <a:srgbClr val="C0C0C0"/>
                  </a:outerShdw>
                </a:effectLst>
                <a:latin typeface="Tahoma" pitchFamily="34" charset="0"/>
              </a:rPr>
              <a:t>没有足够的能量</a:t>
            </a:r>
          </a:p>
        </p:txBody>
      </p:sp>
      <p:sp>
        <p:nvSpPr>
          <p:cNvPr id="17" name="Rectangle 3"/>
          <p:cNvSpPr>
            <a:spLocks noChangeArrowheads="1"/>
          </p:cNvSpPr>
          <p:nvPr/>
        </p:nvSpPr>
        <p:spPr bwMode="auto">
          <a:xfrm>
            <a:off x="5329949" y="3228975"/>
            <a:ext cx="16319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zh-CN" altLang="en-US" sz="1600" dirty="0">
                <a:effectLst>
                  <a:outerShdw blurRad="38100" dist="38100" dir="2700000" algn="tl">
                    <a:srgbClr val="C0C0C0"/>
                  </a:outerShdw>
                </a:effectLst>
                <a:latin typeface="Tahoma" pitchFamily="34" charset="0"/>
              </a:rPr>
              <a:t>没有合适的取向</a:t>
            </a:r>
          </a:p>
        </p:txBody>
      </p:sp>
      <p:sp>
        <p:nvSpPr>
          <p:cNvPr id="18" name="Rectangle 3"/>
          <p:cNvSpPr>
            <a:spLocks noChangeArrowheads="1"/>
          </p:cNvSpPr>
          <p:nvPr/>
        </p:nvSpPr>
        <p:spPr bwMode="auto">
          <a:xfrm>
            <a:off x="7115874" y="3228975"/>
            <a:ext cx="266700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zh-CN" altLang="en-US" sz="1600" dirty="0">
                <a:effectLst>
                  <a:outerShdw blurRad="38100" dist="38100" dir="2700000" algn="tl">
                    <a:srgbClr val="C0C0C0"/>
                  </a:outerShdw>
                </a:effectLst>
                <a:latin typeface="Tahoma" pitchFamily="34" charset="0"/>
              </a:rPr>
              <a:t>有足够的能量和合适的取向</a:t>
            </a:r>
          </a:p>
        </p:txBody>
      </p:sp>
      <p:sp>
        <p:nvSpPr>
          <p:cNvPr id="19" name="矩形 18"/>
          <p:cNvSpPr/>
          <p:nvPr/>
        </p:nvSpPr>
        <p:spPr>
          <a:xfrm>
            <a:off x="3777505" y="2805108"/>
            <a:ext cx="707245" cy="338554"/>
          </a:xfrm>
          <a:prstGeom prst="rect">
            <a:avLst/>
          </a:prstGeom>
        </p:spPr>
        <p:txBody>
          <a:bodyPr wrap="none">
            <a:spAutoFit/>
          </a:bodyPr>
          <a:lstStyle/>
          <a:p>
            <a:pPr>
              <a:buClr>
                <a:srgbClr val="C00000"/>
              </a:buClr>
              <a:buSzPct val="80000"/>
              <a:defRPr/>
            </a:pPr>
            <a:r>
              <a:rPr lang="zh-CN" altLang="en-US" sz="1600" dirty="0">
                <a:effectLst>
                  <a:outerShdw blurRad="38100" dist="38100" dir="2700000" algn="tl">
                    <a:srgbClr val="C0C0C0"/>
                  </a:outerShdw>
                </a:effectLst>
                <a:latin typeface="Tahoma" pitchFamily="34" charset="0"/>
              </a:rPr>
              <a:t>（</a:t>
            </a:r>
            <a:r>
              <a:rPr lang="en-US" altLang="zh-CN" sz="1600" dirty="0">
                <a:effectLst>
                  <a:outerShdw blurRad="38100" dist="38100" dir="2700000" algn="tl">
                    <a:srgbClr val="C0C0C0"/>
                  </a:outerShdw>
                </a:effectLst>
                <a:latin typeface="Tahoma" pitchFamily="34" charset="0"/>
              </a:rPr>
              <a:t>1</a:t>
            </a:r>
            <a:r>
              <a:rPr lang="zh-CN" altLang="en-US" sz="1600" dirty="0">
                <a:effectLst>
                  <a:outerShdw blurRad="38100" dist="38100" dir="2700000" algn="tl">
                    <a:srgbClr val="C0C0C0"/>
                  </a:outerShdw>
                </a:effectLst>
                <a:latin typeface="Tahoma" pitchFamily="34" charset="0"/>
              </a:rPr>
              <a:t>）</a:t>
            </a:r>
          </a:p>
        </p:txBody>
      </p:sp>
      <p:sp>
        <p:nvSpPr>
          <p:cNvPr id="20" name="矩形 19"/>
          <p:cNvSpPr/>
          <p:nvPr/>
        </p:nvSpPr>
        <p:spPr>
          <a:xfrm>
            <a:off x="5827180" y="2805108"/>
            <a:ext cx="707245" cy="338554"/>
          </a:xfrm>
          <a:prstGeom prst="rect">
            <a:avLst/>
          </a:prstGeom>
        </p:spPr>
        <p:txBody>
          <a:bodyPr wrap="none">
            <a:spAutoFit/>
          </a:bodyPr>
          <a:lstStyle/>
          <a:p>
            <a:pPr>
              <a:buClr>
                <a:srgbClr val="C00000"/>
              </a:buClr>
              <a:buSzPct val="80000"/>
              <a:defRPr/>
            </a:pPr>
            <a:r>
              <a:rPr lang="zh-CN" altLang="en-US" sz="1600" dirty="0">
                <a:effectLst>
                  <a:outerShdw blurRad="38100" dist="38100" dir="2700000" algn="tl">
                    <a:srgbClr val="C0C0C0"/>
                  </a:outerShdw>
                </a:effectLst>
                <a:latin typeface="Tahoma" pitchFamily="34" charset="0"/>
              </a:rPr>
              <a:t>（</a:t>
            </a:r>
            <a:r>
              <a:rPr lang="en-US" altLang="zh-CN" sz="1600" dirty="0">
                <a:effectLst>
                  <a:outerShdw blurRad="38100" dist="38100" dir="2700000" algn="tl">
                    <a:srgbClr val="C0C0C0"/>
                  </a:outerShdw>
                </a:effectLst>
                <a:latin typeface="Tahoma" pitchFamily="34" charset="0"/>
              </a:rPr>
              <a:t>2</a:t>
            </a:r>
            <a:r>
              <a:rPr lang="zh-CN" altLang="en-US" sz="1600" dirty="0">
                <a:effectLst>
                  <a:outerShdw blurRad="38100" dist="38100" dir="2700000" algn="tl">
                    <a:srgbClr val="C0C0C0"/>
                  </a:outerShdw>
                </a:effectLst>
                <a:latin typeface="Tahoma" pitchFamily="34" charset="0"/>
              </a:rPr>
              <a:t>）</a:t>
            </a:r>
          </a:p>
        </p:txBody>
      </p:sp>
      <p:sp>
        <p:nvSpPr>
          <p:cNvPr id="21" name="矩形 20"/>
          <p:cNvSpPr/>
          <p:nvPr/>
        </p:nvSpPr>
        <p:spPr>
          <a:xfrm>
            <a:off x="7501780" y="2805108"/>
            <a:ext cx="707245" cy="338554"/>
          </a:xfrm>
          <a:prstGeom prst="rect">
            <a:avLst/>
          </a:prstGeom>
        </p:spPr>
        <p:txBody>
          <a:bodyPr wrap="none">
            <a:spAutoFit/>
          </a:bodyPr>
          <a:lstStyle/>
          <a:p>
            <a:pPr>
              <a:buClr>
                <a:srgbClr val="C00000"/>
              </a:buClr>
              <a:buSzPct val="80000"/>
              <a:defRPr/>
            </a:pPr>
            <a:r>
              <a:rPr lang="zh-CN" altLang="en-US" sz="1600" dirty="0">
                <a:effectLst>
                  <a:outerShdw blurRad="38100" dist="38100" dir="2700000" algn="tl">
                    <a:srgbClr val="C0C0C0"/>
                  </a:outerShdw>
                </a:effectLst>
                <a:latin typeface="Tahoma" pitchFamily="34" charset="0"/>
              </a:rPr>
              <a:t>（</a:t>
            </a:r>
            <a:r>
              <a:rPr lang="en-US" altLang="zh-CN" sz="1600" dirty="0">
                <a:effectLst>
                  <a:outerShdw blurRad="38100" dist="38100" dir="2700000" algn="tl">
                    <a:srgbClr val="C0C0C0"/>
                  </a:outerShdw>
                </a:effectLst>
                <a:latin typeface="Tahoma" pitchFamily="34" charset="0"/>
              </a:rPr>
              <a:t>3</a:t>
            </a:r>
            <a:r>
              <a:rPr lang="zh-CN" altLang="en-US" sz="1600" dirty="0">
                <a:effectLst>
                  <a:outerShdw blurRad="38100" dist="38100" dir="2700000" algn="tl">
                    <a:srgbClr val="C0C0C0"/>
                  </a:outerShdw>
                </a:effectLst>
                <a:latin typeface="Tahoma" pitchFamily="34" charset="0"/>
              </a:rPr>
              <a:t>）</a:t>
            </a:r>
          </a:p>
        </p:txBody>
      </p:sp>
      <p:sp>
        <p:nvSpPr>
          <p:cNvPr id="22" name="十字星 21"/>
          <p:cNvSpPr>
            <a:spLocks noChangeAspect="1"/>
          </p:cNvSpPr>
          <p:nvPr/>
        </p:nvSpPr>
        <p:spPr>
          <a:xfrm>
            <a:off x="3716580" y="4649692"/>
            <a:ext cx="123054" cy="144000"/>
          </a:xfrm>
          <a:prstGeom prst="star4">
            <a:avLst/>
          </a:prstGeom>
          <a:solidFill>
            <a:srgbClr val="FFC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a:spLocks noChangeAspect="1"/>
          </p:cNvSpPr>
          <p:nvPr/>
        </p:nvSpPr>
        <p:spPr>
          <a:xfrm>
            <a:off x="3367355" y="4090496"/>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a:spLocks noChangeAspect="1"/>
          </p:cNvSpPr>
          <p:nvPr/>
        </p:nvSpPr>
        <p:spPr>
          <a:xfrm>
            <a:off x="3326593" y="3731121"/>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a:spLocks noChangeAspect="1"/>
          </p:cNvSpPr>
          <p:nvPr/>
        </p:nvSpPr>
        <p:spPr>
          <a:xfrm>
            <a:off x="4019822" y="4344561"/>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a:spLocks noChangeAspect="1"/>
          </p:cNvSpPr>
          <p:nvPr/>
        </p:nvSpPr>
        <p:spPr>
          <a:xfrm>
            <a:off x="4021918" y="3992329"/>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Rectangle 3"/>
          <p:cNvSpPr>
            <a:spLocks noChangeArrowheads="1"/>
          </p:cNvSpPr>
          <p:nvPr/>
        </p:nvSpPr>
        <p:spPr bwMode="auto">
          <a:xfrm>
            <a:off x="4033422" y="3714453"/>
            <a:ext cx="3994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HI</a:t>
            </a:r>
            <a:endParaRPr lang="zh-CN" altLang="en-US" sz="1600" dirty="0">
              <a:effectLst>
                <a:outerShdw blurRad="38100" dist="38100" dir="2700000" algn="tl">
                  <a:srgbClr val="C0C0C0"/>
                </a:outerShdw>
              </a:effectLst>
              <a:latin typeface="Tahoma" pitchFamily="34" charset="0"/>
            </a:endParaRPr>
          </a:p>
        </p:txBody>
      </p:sp>
      <p:sp>
        <p:nvSpPr>
          <p:cNvPr id="28" name="Rectangle 3"/>
          <p:cNvSpPr>
            <a:spLocks noChangeArrowheads="1"/>
          </p:cNvSpPr>
          <p:nvPr/>
        </p:nvSpPr>
        <p:spPr bwMode="auto">
          <a:xfrm>
            <a:off x="3337343" y="4187408"/>
            <a:ext cx="3994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HI</a:t>
            </a:r>
            <a:endParaRPr lang="zh-CN" altLang="en-US" sz="1600" dirty="0">
              <a:effectLst>
                <a:outerShdw blurRad="38100" dist="38100" dir="2700000" algn="tl">
                  <a:srgbClr val="C0C0C0"/>
                </a:outerShdw>
              </a:effectLst>
              <a:latin typeface="Tahoma" pitchFamily="34" charset="0"/>
            </a:endParaRPr>
          </a:p>
        </p:txBody>
      </p:sp>
      <p:cxnSp>
        <p:nvCxnSpPr>
          <p:cNvPr id="29" name="直接箭头连接符 28"/>
          <p:cNvCxnSpPr>
            <a:cxnSpLocks noChangeAspect="1"/>
          </p:cNvCxnSpPr>
          <p:nvPr/>
        </p:nvCxnSpPr>
        <p:spPr>
          <a:xfrm>
            <a:off x="3106553" y="4044552"/>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直接箭头连接符 29"/>
          <p:cNvCxnSpPr>
            <a:cxnSpLocks noChangeAspect="1"/>
          </p:cNvCxnSpPr>
          <p:nvPr/>
        </p:nvCxnSpPr>
        <p:spPr>
          <a:xfrm>
            <a:off x="3172574" y="3863902"/>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直接箭头连接符 30"/>
          <p:cNvCxnSpPr>
            <a:cxnSpLocks noChangeAspect="1"/>
          </p:cNvCxnSpPr>
          <p:nvPr/>
        </p:nvCxnSpPr>
        <p:spPr>
          <a:xfrm>
            <a:off x="3236187" y="3674380"/>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 name="十字星 31"/>
          <p:cNvSpPr>
            <a:spLocks noChangeAspect="1"/>
          </p:cNvSpPr>
          <p:nvPr/>
        </p:nvSpPr>
        <p:spPr>
          <a:xfrm>
            <a:off x="3393537" y="5404548"/>
            <a:ext cx="153818" cy="180000"/>
          </a:xfrm>
          <a:prstGeom prst="star4">
            <a:avLst/>
          </a:prstGeom>
          <a:solidFill>
            <a:srgbClr val="FFC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十字星 32"/>
          <p:cNvSpPr>
            <a:spLocks noChangeAspect="1"/>
          </p:cNvSpPr>
          <p:nvPr/>
        </p:nvSpPr>
        <p:spPr>
          <a:xfrm>
            <a:off x="3856489" y="4726082"/>
            <a:ext cx="153818" cy="180000"/>
          </a:xfrm>
          <a:prstGeom prst="star4">
            <a:avLst/>
          </a:prstGeom>
          <a:solidFill>
            <a:srgbClr val="FFC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十字星 33"/>
          <p:cNvSpPr>
            <a:spLocks noChangeAspect="1"/>
          </p:cNvSpPr>
          <p:nvPr/>
        </p:nvSpPr>
        <p:spPr>
          <a:xfrm>
            <a:off x="3540324" y="5459317"/>
            <a:ext cx="123054" cy="144000"/>
          </a:xfrm>
          <a:prstGeom prst="star4">
            <a:avLst/>
          </a:prstGeom>
          <a:solidFill>
            <a:srgbClr val="FFC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a:spLocks noChangeAspect="1"/>
          </p:cNvSpPr>
          <p:nvPr/>
        </p:nvSpPr>
        <p:spPr>
          <a:xfrm>
            <a:off x="3484300" y="5193238"/>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a:spLocks noChangeAspect="1"/>
          </p:cNvSpPr>
          <p:nvPr/>
        </p:nvSpPr>
        <p:spPr>
          <a:xfrm>
            <a:off x="3395918" y="4838625"/>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a:spLocks noChangeAspect="1"/>
          </p:cNvSpPr>
          <p:nvPr/>
        </p:nvSpPr>
        <p:spPr>
          <a:xfrm>
            <a:off x="3663167" y="4937733"/>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8" name="直接箭头连接符 37"/>
          <p:cNvCxnSpPr>
            <a:cxnSpLocks noChangeAspect="1"/>
          </p:cNvCxnSpPr>
          <p:nvPr/>
        </p:nvCxnSpPr>
        <p:spPr>
          <a:xfrm flipH="1" flipV="1">
            <a:off x="4365669" y="4508605"/>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直接箭头连接符 38"/>
          <p:cNvCxnSpPr>
            <a:cxnSpLocks noChangeAspect="1"/>
          </p:cNvCxnSpPr>
          <p:nvPr/>
        </p:nvCxnSpPr>
        <p:spPr>
          <a:xfrm flipH="1" flipV="1">
            <a:off x="4431690" y="4327955"/>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直接箭头连接符 39"/>
          <p:cNvCxnSpPr>
            <a:cxnSpLocks noChangeAspect="1"/>
          </p:cNvCxnSpPr>
          <p:nvPr/>
        </p:nvCxnSpPr>
        <p:spPr>
          <a:xfrm flipH="1" flipV="1">
            <a:off x="4495303" y="4138433"/>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直接箭头连接符 40"/>
          <p:cNvCxnSpPr>
            <a:cxnSpLocks noChangeAspect="1"/>
          </p:cNvCxnSpPr>
          <p:nvPr/>
        </p:nvCxnSpPr>
        <p:spPr>
          <a:xfrm>
            <a:off x="3790468" y="6259840"/>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直接箭头连接符 41"/>
          <p:cNvCxnSpPr>
            <a:cxnSpLocks noChangeAspect="1"/>
          </p:cNvCxnSpPr>
          <p:nvPr/>
        </p:nvCxnSpPr>
        <p:spPr>
          <a:xfrm>
            <a:off x="3856489" y="6079190"/>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3" name="直接箭头连接符 42"/>
          <p:cNvCxnSpPr>
            <a:cxnSpLocks noChangeAspect="1"/>
          </p:cNvCxnSpPr>
          <p:nvPr/>
        </p:nvCxnSpPr>
        <p:spPr>
          <a:xfrm>
            <a:off x="3920102" y="5889668"/>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 name="直接箭头连接符 43"/>
          <p:cNvCxnSpPr>
            <a:cxnSpLocks noChangeAspect="1"/>
          </p:cNvCxnSpPr>
          <p:nvPr/>
        </p:nvCxnSpPr>
        <p:spPr>
          <a:xfrm flipH="1" flipV="1">
            <a:off x="3478400" y="6149723"/>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5" name="直接箭头连接符 44"/>
          <p:cNvCxnSpPr>
            <a:cxnSpLocks noChangeAspect="1"/>
          </p:cNvCxnSpPr>
          <p:nvPr/>
        </p:nvCxnSpPr>
        <p:spPr>
          <a:xfrm flipH="1" flipV="1">
            <a:off x="3544421" y="5969073"/>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6" name="直接箭头连接符 45"/>
          <p:cNvCxnSpPr>
            <a:cxnSpLocks noChangeAspect="1"/>
          </p:cNvCxnSpPr>
          <p:nvPr/>
        </p:nvCxnSpPr>
        <p:spPr>
          <a:xfrm flipH="1" flipV="1">
            <a:off x="3608034" y="5779551"/>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椭圆 46"/>
          <p:cNvSpPr>
            <a:spLocks noChangeAspect="1"/>
          </p:cNvSpPr>
          <p:nvPr/>
        </p:nvSpPr>
        <p:spPr>
          <a:xfrm>
            <a:off x="3189270" y="5968402"/>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a:spLocks noChangeAspect="1"/>
          </p:cNvSpPr>
          <p:nvPr/>
        </p:nvSpPr>
        <p:spPr>
          <a:xfrm>
            <a:off x="3146187" y="5614519"/>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p:cNvSpPr>
            <a:spLocks noChangeAspect="1"/>
          </p:cNvSpPr>
          <p:nvPr/>
        </p:nvSpPr>
        <p:spPr>
          <a:xfrm>
            <a:off x="4047690" y="6317480"/>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a:spLocks noChangeAspect="1"/>
          </p:cNvSpPr>
          <p:nvPr/>
        </p:nvSpPr>
        <p:spPr>
          <a:xfrm>
            <a:off x="4010307" y="5969073"/>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Rectangle 3"/>
          <p:cNvSpPr>
            <a:spLocks noChangeArrowheads="1"/>
          </p:cNvSpPr>
          <p:nvPr/>
        </p:nvSpPr>
        <p:spPr bwMode="auto">
          <a:xfrm>
            <a:off x="4222577" y="5705500"/>
            <a:ext cx="3994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HI</a:t>
            </a:r>
            <a:endParaRPr lang="zh-CN" altLang="en-US" sz="1600" dirty="0">
              <a:effectLst>
                <a:outerShdw blurRad="38100" dist="38100" dir="2700000" algn="tl">
                  <a:srgbClr val="C0C0C0"/>
                </a:outerShdw>
              </a:effectLst>
              <a:latin typeface="Tahoma" pitchFamily="34" charset="0"/>
            </a:endParaRPr>
          </a:p>
        </p:txBody>
      </p:sp>
      <p:sp>
        <p:nvSpPr>
          <p:cNvPr id="52" name="Rectangle 3"/>
          <p:cNvSpPr>
            <a:spLocks noChangeArrowheads="1"/>
          </p:cNvSpPr>
          <p:nvPr/>
        </p:nvSpPr>
        <p:spPr bwMode="auto">
          <a:xfrm>
            <a:off x="2897385" y="6085409"/>
            <a:ext cx="3994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HI</a:t>
            </a:r>
            <a:endParaRPr lang="zh-CN" altLang="en-US" sz="1600" dirty="0">
              <a:effectLst>
                <a:outerShdw blurRad="38100" dist="38100" dir="2700000" algn="tl">
                  <a:srgbClr val="C0C0C0"/>
                </a:outerShdw>
              </a:effectLst>
              <a:latin typeface="Tahoma" pitchFamily="34" charset="0"/>
            </a:endParaRPr>
          </a:p>
        </p:txBody>
      </p:sp>
      <p:cxnSp>
        <p:nvCxnSpPr>
          <p:cNvPr id="53" name="直接箭头连接符 52"/>
          <p:cNvCxnSpPr>
            <a:cxnSpLocks noChangeAspect="1"/>
          </p:cNvCxnSpPr>
          <p:nvPr/>
        </p:nvCxnSpPr>
        <p:spPr>
          <a:xfrm>
            <a:off x="3176636" y="5163939"/>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4" name="直接箭头连接符 53"/>
          <p:cNvCxnSpPr>
            <a:cxnSpLocks noChangeAspect="1"/>
          </p:cNvCxnSpPr>
          <p:nvPr/>
        </p:nvCxnSpPr>
        <p:spPr>
          <a:xfrm>
            <a:off x="3242657" y="4983289"/>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5" name="直接箭头连接符 54"/>
          <p:cNvCxnSpPr>
            <a:cxnSpLocks noChangeAspect="1"/>
          </p:cNvCxnSpPr>
          <p:nvPr/>
        </p:nvCxnSpPr>
        <p:spPr>
          <a:xfrm>
            <a:off x="3306270" y="4793767"/>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6" name="直接箭头连接符 55"/>
          <p:cNvCxnSpPr>
            <a:cxnSpLocks noChangeAspect="1"/>
          </p:cNvCxnSpPr>
          <p:nvPr/>
        </p:nvCxnSpPr>
        <p:spPr>
          <a:xfrm flipH="1" flipV="1">
            <a:off x="4011281" y="5470401"/>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7" name="直接箭头连接符 56"/>
          <p:cNvCxnSpPr>
            <a:cxnSpLocks noChangeAspect="1"/>
          </p:cNvCxnSpPr>
          <p:nvPr/>
        </p:nvCxnSpPr>
        <p:spPr>
          <a:xfrm flipH="1" flipV="1">
            <a:off x="4077302" y="5289751"/>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8" name="直接箭头连接符 57"/>
          <p:cNvCxnSpPr>
            <a:cxnSpLocks noChangeAspect="1"/>
          </p:cNvCxnSpPr>
          <p:nvPr/>
        </p:nvCxnSpPr>
        <p:spPr>
          <a:xfrm flipH="1" flipV="1">
            <a:off x="4140915" y="5100229"/>
            <a:ext cx="126000" cy="4485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59" name="组合 58"/>
          <p:cNvGrpSpPr/>
          <p:nvPr/>
        </p:nvGrpSpPr>
        <p:grpSpPr>
          <a:xfrm>
            <a:off x="5246249" y="3567106"/>
            <a:ext cx="1801084" cy="2988000"/>
            <a:chOff x="4825549" y="3567106"/>
            <a:chExt cx="1801084" cy="2988000"/>
          </a:xfrm>
        </p:grpSpPr>
        <p:sp>
          <p:nvSpPr>
            <p:cNvPr id="60" name="矩形 59"/>
            <p:cNvSpPr/>
            <p:nvPr/>
          </p:nvSpPr>
          <p:spPr>
            <a:xfrm>
              <a:off x="4848930" y="3567106"/>
              <a:ext cx="1764000" cy="2988000"/>
            </a:xfrm>
            <a:prstGeom prst="rect">
              <a:avLst/>
            </a:prstGeom>
            <a:solidFill>
              <a:srgbClr val="BDE3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爆炸形 2 60"/>
            <p:cNvSpPr>
              <a:spLocks noChangeAspect="1"/>
            </p:cNvSpPr>
            <p:nvPr/>
          </p:nvSpPr>
          <p:spPr>
            <a:xfrm rot="20526047">
              <a:off x="5227785" y="4624836"/>
              <a:ext cx="900000" cy="900000"/>
            </a:xfrm>
            <a:prstGeom prst="irregularSeal2">
              <a:avLst/>
            </a:prstGeom>
            <a:solidFill>
              <a:srgbClr val="FFC000"/>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Rectangle 3"/>
            <p:cNvSpPr>
              <a:spLocks noChangeArrowheads="1"/>
            </p:cNvSpPr>
            <p:nvPr/>
          </p:nvSpPr>
          <p:spPr bwMode="auto">
            <a:xfrm>
              <a:off x="4967462" y="4138433"/>
              <a:ext cx="3994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HI</a:t>
              </a:r>
              <a:endParaRPr lang="zh-CN" altLang="en-US" sz="1600" dirty="0">
                <a:effectLst>
                  <a:outerShdw blurRad="38100" dist="38100" dir="2700000" algn="tl">
                    <a:srgbClr val="C0C0C0"/>
                  </a:outerShdw>
                </a:effectLst>
                <a:latin typeface="Tahoma" pitchFamily="34" charset="0"/>
              </a:endParaRPr>
            </a:p>
          </p:txBody>
        </p:sp>
        <p:sp>
          <p:nvSpPr>
            <p:cNvPr id="63" name="Rectangle 3"/>
            <p:cNvSpPr>
              <a:spLocks noChangeArrowheads="1"/>
            </p:cNvSpPr>
            <p:nvPr/>
          </p:nvSpPr>
          <p:spPr bwMode="auto">
            <a:xfrm>
              <a:off x="6137801" y="3847785"/>
              <a:ext cx="3994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HI</a:t>
              </a:r>
              <a:endParaRPr lang="zh-CN" altLang="en-US" sz="1600" dirty="0">
                <a:effectLst>
                  <a:outerShdw blurRad="38100" dist="38100" dir="2700000" algn="tl">
                    <a:srgbClr val="C0C0C0"/>
                  </a:outerShdw>
                </a:effectLst>
                <a:latin typeface="Tahoma" pitchFamily="34" charset="0"/>
              </a:endParaRPr>
            </a:p>
          </p:txBody>
        </p:sp>
        <p:sp>
          <p:nvSpPr>
            <p:cNvPr id="64" name="Rectangle 3"/>
            <p:cNvSpPr>
              <a:spLocks noChangeArrowheads="1"/>
            </p:cNvSpPr>
            <p:nvPr/>
          </p:nvSpPr>
          <p:spPr bwMode="auto">
            <a:xfrm>
              <a:off x="4825549" y="5822225"/>
              <a:ext cx="3994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HI</a:t>
              </a:r>
              <a:endParaRPr lang="zh-CN" altLang="en-US" sz="1600" dirty="0">
                <a:effectLst>
                  <a:outerShdw blurRad="38100" dist="38100" dir="2700000" algn="tl">
                    <a:srgbClr val="C0C0C0"/>
                  </a:outerShdw>
                </a:effectLst>
                <a:latin typeface="Tahoma" pitchFamily="34" charset="0"/>
              </a:endParaRPr>
            </a:p>
          </p:txBody>
        </p:sp>
        <p:sp>
          <p:nvSpPr>
            <p:cNvPr id="65" name="Rectangle 3"/>
            <p:cNvSpPr>
              <a:spLocks noChangeArrowheads="1"/>
            </p:cNvSpPr>
            <p:nvPr/>
          </p:nvSpPr>
          <p:spPr bwMode="auto">
            <a:xfrm>
              <a:off x="6227165" y="5675377"/>
              <a:ext cx="3994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HI</a:t>
              </a:r>
              <a:endParaRPr lang="zh-CN" altLang="en-US" sz="1600" dirty="0">
                <a:effectLst>
                  <a:outerShdw blurRad="38100" dist="38100" dir="2700000" algn="tl">
                    <a:srgbClr val="C0C0C0"/>
                  </a:outerShdw>
                </a:effectLst>
                <a:latin typeface="Tahoma" pitchFamily="34" charset="0"/>
              </a:endParaRPr>
            </a:p>
          </p:txBody>
        </p:sp>
        <p:sp>
          <p:nvSpPr>
            <p:cNvPr id="66" name="椭圆 65"/>
            <p:cNvSpPr>
              <a:spLocks noChangeAspect="1"/>
            </p:cNvSpPr>
            <p:nvPr/>
          </p:nvSpPr>
          <p:spPr>
            <a:xfrm>
              <a:off x="5187164" y="3914332"/>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a:spLocks noChangeAspect="1"/>
            </p:cNvSpPr>
            <p:nvPr/>
          </p:nvSpPr>
          <p:spPr>
            <a:xfrm>
              <a:off x="5311031" y="3887588"/>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p:cNvSpPr>
              <a:spLocks noChangeAspect="1"/>
            </p:cNvSpPr>
            <p:nvPr/>
          </p:nvSpPr>
          <p:spPr>
            <a:xfrm>
              <a:off x="5936102" y="4440524"/>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p:cNvSpPr>
              <a:spLocks noChangeAspect="1"/>
            </p:cNvSpPr>
            <p:nvPr/>
          </p:nvSpPr>
          <p:spPr>
            <a:xfrm>
              <a:off x="5942970" y="4109727"/>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p:cNvSpPr>
              <a:spLocks noChangeAspect="1"/>
            </p:cNvSpPr>
            <p:nvPr/>
          </p:nvSpPr>
          <p:spPr>
            <a:xfrm>
              <a:off x="5120482" y="4847798"/>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p:cNvSpPr>
              <a:spLocks noChangeAspect="1"/>
            </p:cNvSpPr>
            <p:nvPr/>
          </p:nvSpPr>
          <p:spPr>
            <a:xfrm>
              <a:off x="5244349" y="4821054"/>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p:cNvSpPr>
              <a:spLocks noChangeAspect="1"/>
            </p:cNvSpPr>
            <p:nvPr/>
          </p:nvSpPr>
          <p:spPr>
            <a:xfrm>
              <a:off x="5655105" y="5269198"/>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p:cNvSpPr>
              <a:spLocks noChangeAspect="1"/>
            </p:cNvSpPr>
            <p:nvPr/>
          </p:nvSpPr>
          <p:spPr>
            <a:xfrm>
              <a:off x="5661973" y="4938401"/>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p:cNvSpPr>
              <a:spLocks noChangeAspect="1"/>
            </p:cNvSpPr>
            <p:nvPr/>
          </p:nvSpPr>
          <p:spPr>
            <a:xfrm>
              <a:off x="5974190" y="6269339"/>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a:spLocks noChangeAspect="1"/>
            </p:cNvSpPr>
            <p:nvPr/>
          </p:nvSpPr>
          <p:spPr>
            <a:xfrm>
              <a:off x="5981058" y="5938542"/>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a:spLocks noChangeAspect="1"/>
            </p:cNvSpPr>
            <p:nvPr/>
          </p:nvSpPr>
          <p:spPr>
            <a:xfrm>
              <a:off x="5020461" y="5638375"/>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p:cNvSpPr>
              <a:spLocks noChangeAspect="1"/>
            </p:cNvSpPr>
            <p:nvPr/>
          </p:nvSpPr>
          <p:spPr>
            <a:xfrm>
              <a:off x="5144328" y="5611631"/>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8" name="直接箭头连接符 77"/>
            <p:cNvCxnSpPr>
              <a:cxnSpLocks noChangeAspect="1"/>
            </p:cNvCxnSpPr>
            <p:nvPr/>
          </p:nvCxnSpPr>
          <p:spPr>
            <a:xfrm flipH="1" flipV="1">
              <a:off x="6284968" y="4641953"/>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9" name="直接箭头连接符 78"/>
            <p:cNvCxnSpPr>
              <a:cxnSpLocks noChangeAspect="1"/>
            </p:cNvCxnSpPr>
            <p:nvPr/>
          </p:nvCxnSpPr>
          <p:spPr>
            <a:xfrm flipH="1" flipV="1">
              <a:off x="6350989" y="4461303"/>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0" name="直接箭头连接符 79"/>
            <p:cNvCxnSpPr>
              <a:cxnSpLocks noChangeAspect="1"/>
            </p:cNvCxnSpPr>
            <p:nvPr/>
          </p:nvCxnSpPr>
          <p:spPr>
            <a:xfrm flipH="1" flipV="1">
              <a:off x="6414602" y="4271781"/>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1" name="直接箭头连接符 80"/>
            <p:cNvCxnSpPr>
              <a:cxnSpLocks noChangeAspect="1"/>
            </p:cNvCxnSpPr>
            <p:nvPr/>
          </p:nvCxnSpPr>
          <p:spPr>
            <a:xfrm flipH="1" flipV="1">
              <a:off x="6008735" y="5470631"/>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2" name="直接箭头连接符 81"/>
            <p:cNvCxnSpPr>
              <a:cxnSpLocks noChangeAspect="1"/>
            </p:cNvCxnSpPr>
            <p:nvPr/>
          </p:nvCxnSpPr>
          <p:spPr>
            <a:xfrm flipH="1" flipV="1">
              <a:off x="6074756" y="5289981"/>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3" name="直接箭头连接符 82"/>
            <p:cNvCxnSpPr>
              <a:cxnSpLocks noChangeAspect="1"/>
            </p:cNvCxnSpPr>
            <p:nvPr/>
          </p:nvCxnSpPr>
          <p:spPr>
            <a:xfrm flipH="1" flipV="1">
              <a:off x="6138369" y="5100459"/>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4" name="直接箭头连接符 83"/>
            <p:cNvCxnSpPr>
              <a:cxnSpLocks noChangeAspect="1"/>
            </p:cNvCxnSpPr>
            <p:nvPr/>
          </p:nvCxnSpPr>
          <p:spPr>
            <a:xfrm flipH="1" flipV="1">
              <a:off x="5527732" y="6004041"/>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直接箭头连接符 84"/>
            <p:cNvCxnSpPr>
              <a:cxnSpLocks noChangeAspect="1"/>
            </p:cNvCxnSpPr>
            <p:nvPr/>
          </p:nvCxnSpPr>
          <p:spPr>
            <a:xfrm flipH="1" flipV="1">
              <a:off x="5593753" y="5823391"/>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6" name="直接箭头连接符 85"/>
            <p:cNvCxnSpPr>
              <a:cxnSpLocks noChangeAspect="1"/>
            </p:cNvCxnSpPr>
            <p:nvPr/>
          </p:nvCxnSpPr>
          <p:spPr>
            <a:xfrm>
              <a:off x="5758412" y="6283787"/>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7" name="直接箭头连接符 86"/>
            <p:cNvCxnSpPr>
              <a:cxnSpLocks noChangeAspect="1"/>
            </p:cNvCxnSpPr>
            <p:nvPr/>
          </p:nvCxnSpPr>
          <p:spPr>
            <a:xfrm>
              <a:off x="5824433" y="6103137"/>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8" name="直接箭头连接符 87"/>
            <p:cNvCxnSpPr>
              <a:cxnSpLocks noChangeAspect="1"/>
            </p:cNvCxnSpPr>
            <p:nvPr/>
          </p:nvCxnSpPr>
          <p:spPr>
            <a:xfrm>
              <a:off x="5888046" y="5913615"/>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9" name="直接箭头连接符 88"/>
            <p:cNvCxnSpPr>
              <a:cxnSpLocks noChangeAspect="1"/>
            </p:cNvCxnSpPr>
            <p:nvPr/>
          </p:nvCxnSpPr>
          <p:spPr>
            <a:xfrm>
              <a:off x="5022186" y="4014878"/>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0" name="直接箭头连接符 89"/>
            <p:cNvCxnSpPr>
              <a:cxnSpLocks noChangeAspect="1"/>
            </p:cNvCxnSpPr>
            <p:nvPr/>
          </p:nvCxnSpPr>
          <p:spPr>
            <a:xfrm>
              <a:off x="5085799" y="3825356"/>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1" name="直接箭头连接符 90"/>
            <p:cNvCxnSpPr>
              <a:cxnSpLocks noChangeAspect="1"/>
            </p:cNvCxnSpPr>
            <p:nvPr/>
          </p:nvCxnSpPr>
          <p:spPr>
            <a:xfrm>
              <a:off x="4935002" y="4982023"/>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2" name="直接箭头连接符 91"/>
            <p:cNvCxnSpPr>
              <a:cxnSpLocks noChangeAspect="1"/>
            </p:cNvCxnSpPr>
            <p:nvPr/>
          </p:nvCxnSpPr>
          <p:spPr>
            <a:xfrm>
              <a:off x="4998615" y="4792501"/>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3" name="组合 92"/>
          <p:cNvGrpSpPr/>
          <p:nvPr/>
        </p:nvGrpSpPr>
        <p:grpSpPr>
          <a:xfrm>
            <a:off x="7576394" y="3562341"/>
            <a:ext cx="1837979" cy="3014416"/>
            <a:chOff x="6763469" y="3562341"/>
            <a:chExt cx="1837979" cy="3014416"/>
          </a:xfrm>
        </p:grpSpPr>
        <p:sp>
          <p:nvSpPr>
            <p:cNvPr id="94" name="矩形 93"/>
            <p:cNvSpPr/>
            <p:nvPr/>
          </p:nvSpPr>
          <p:spPr>
            <a:xfrm>
              <a:off x="6763469" y="3562341"/>
              <a:ext cx="1764000" cy="2988000"/>
            </a:xfrm>
            <a:prstGeom prst="rect">
              <a:avLst/>
            </a:prstGeom>
            <a:solidFill>
              <a:srgbClr val="BDE3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爆炸形 2 94"/>
            <p:cNvSpPr>
              <a:spLocks noChangeAspect="1"/>
            </p:cNvSpPr>
            <p:nvPr/>
          </p:nvSpPr>
          <p:spPr>
            <a:xfrm rot="20526047">
              <a:off x="6999158" y="4612743"/>
              <a:ext cx="900000" cy="900000"/>
            </a:xfrm>
            <a:prstGeom prst="irregularSeal2">
              <a:avLst/>
            </a:prstGeom>
            <a:solidFill>
              <a:srgbClr val="FFC000"/>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Rectangle 3"/>
            <p:cNvSpPr>
              <a:spLocks noChangeArrowheads="1"/>
            </p:cNvSpPr>
            <p:nvPr/>
          </p:nvSpPr>
          <p:spPr bwMode="auto">
            <a:xfrm>
              <a:off x="6786147" y="4274190"/>
              <a:ext cx="3994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HI</a:t>
              </a:r>
              <a:endParaRPr lang="zh-CN" altLang="en-US" sz="1600" dirty="0">
                <a:effectLst>
                  <a:outerShdw blurRad="38100" dist="38100" dir="2700000" algn="tl">
                    <a:srgbClr val="C0C0C0"/>
                  </a:outerShdw>
                </a:effectLst>
                <a:latin typeface="Tahoma" pitchFamily="34" charset="0"/>
              </a:endParaRPr>
            </a:p>
          </p:txBody>
        </p:sp>
        <p:sp>
          <p:nvSpPr>
            <p:cNvPr id="97" name="Rectangle 3"/>
            <p:cNvSpPr>
              <a:spLocks noChangeArrowheads="1"/>
            </p:cNvSpPr>
            <p:nvPr/>
          </p:nvSpPr>
          <p:spPr bwMode="auto">
            <a:xfrm>
              <a:off x="7926616" y="3736692"/>
              <a:ext cx="3994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HI</a:t>
              </a:r>
              <a:endParaRPr lang="zh-CN" altLang="en-US" sz="1600" dirty="0">
                <a:effectLst>
                  <a:outerShdw blurRad="38100" dist="38100" dir="2700000" algn="tl">
                    <a:srgbClr val="C0C0C0"/>
                  </a:outerShdw>
                </a:effectLst>
                <a:latin typeface="Tahoma" pitchFamily="34" charset="0"/>
              </a:endParaRPr>
            </a:p>
          </p:txBody>
        </p:sp>
        <p:sp>
          <p:nvSpPr>
            <p:cNvPr id="98" name="Rectangle 3"/>
            <p:cNvSpPr>
              <a:spLocks noChangeArrowheads="1"/>
            </p:cNvSpPr>
            <p:nvPr/>
          </p:nvSpPr>
          <p:spPr bwMode="auto">
            <a:xfrm>
              <a:off x="6848860" y="6105313"/>
              <a:ext cx="39786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H</a:t>
              </a:r>
              <a:r>
                <a:rPr lang="en-US" altLang="zh-CN" sz="1600" baseline="-25000" dirty="0">
                  <a:effectLst>
                    <a:outerShdw blurRad="38100" dist="38100" dir="2700000" algn="tl">
                      <a:srgbClr val="C0C0C0"/>
                    </a:outerShdw>
                  </a:effectLst>
                  <a:latin typeface="Tahoma" pitchFamily="34" charset="0"/>
                </a:rPr>
                <a:t>2</a:t>
              </a:r>
              <a:endParaRPr lang="zh-CN" altLang="en-US" sz="1600" baseline="-25000" dirty="0">
                <a:effectLst>
                  <a:outerShdw blurRad="38100" dist="38100" dir="2700000" algn="tl">
                    <a:srgbClr val="C0C0C0"/>
                  </a:outerShdw>
                </a:effectLst>
                <a:latin typeface="Tahoma" pitchFamily="34" charset="0"/>
              </a:endParaRPr>
            </a:p>
          </p:txBody>
        </p:sp>
        <p:sp>
          <p:nvSpPr>
            <p:cNvPr id="99" name="Rectangle 3"/>
            <p:cNvSpPr>
              <a:spLocks noChangeArrowheads="1"/>
            </p:cNvSpPr>
            <p:nvPr/>
          </p:nvSpPr>
          <p:spPr bwMode="auto">
            <a:xfrm>
              <a:off x="8264496" y="6238203"/>
              <a:ext cx="3369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1600" dirty="0">
                  <a:effectLst>
                    <a:outerShdw blurRad="38100" dist="38100" dir="2700000" algn="tl">
                      <a:srgbClr val="C0C0C0"/>
                    </a:outerShdw>
                  </a:effectLst>
                  <a:latin typeface="Tahoma" pitchFamily="34" charset="0"/>
                </a:rPr>
                <a:t>I</a:t>
              </a:r>
              <a:r>
                <a:rPr lang="en-US" altLang="zh-CN" sz="1600" baseline="-25000" dirty="0">
                  <a:effectLst>
                    <a:outerShdw blurRad="38100" dist="38100" dir="2700000" algn="tl">
                      <a:srgbClr val="C0C0C0"/>
                    </a:outerShdw>
                  </a:effectLst>
                  <a:latin typeface="Tahoma" pitchFamily="34" charset="0"/>
                </a:rPr>
                <a:t>2</a:t>
              </a:r>
              <a:endParaRPr lang="zh-CN" altLang="en-US" sz="1600" baseline="-25000" dirty="0">
                <a:effectLst>
                  <a:outerShdw blurRad="38100" dist="38100" dir="2700000" algn="tl">
                    <a:srgbClr val="C0C0C0"/>
                  </a:outerShdw>
                </a:effectLst>
                <a:latin typeface="Tahoma" pitchFamily="34" charset="0"/>
              </a:endParaRPr>
            </a:p>
          </p:txBody>
        </p:sp>
        <p:sp>
          <p:nvSpPr>
            <p:cNvPr id="100" name="椭圆 99"/>
            <p:cNvSpPr>
              <a:spLocks noChangeAspect="1"/>
            </p:cNvSpPr>
            <p:nvPr/>
          </p:nvSpPr>
          <p:spPr>
            <a:xfrm>
              <a:off x="7139418" y="4101140"/>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p:cNvSpPr>
              <a:spLocks noChangeAspect="1"/>
            </p:cNvSpPr>
            <p:nvPr/>
          </p:nvSpPr>
          <p:spPr>
            <a:xfrm>
              <a:off x="7098656" y="3741765"/>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p:cNvSpPr>
              <a:spLocks noChangeAspect="1"/>
            </p:cNvSpPr>
            <p:nvPr/>
          </p:nvSpPr>
          <p:spPr>
            <a:xfrm>
              <a:off x="7803321" y="4349323"/>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p:cNvSpPr>
              <a:spLocks noChangeAspect="1"/>
            </p:cNvSpPr>
            <p:nvPr/>
          </p:nvSpPr>
          <p:spPr>
            <a:xfrm>
              <a:off x="7805417" y="3997091"/>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椭圆 103"/>
            <p:cNvSpPr>
              <a:spLocks noChangeAspect="1"/>
            </p:cNvSpPr>
            <p:nvPr/>
          </p:nvSpPr>
          <p:spPr>
            <a:xfrm>
              <a:off x="7314639" y="5187111"/>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椭圆 104"/>
            <p:cNvSpPr>
              <a:spLocks noChangeAspect="1"/>
            </p:cNvSpPr>
            <p:nvPr/>
          </p:nvSpPr>
          <p:spPr>
            <a:xfrm>
              <a:off x="7164075" y="5145155"/>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椭圆 105"/>
            <p:cNvSpPr>
              <a:spLocks noChangeAspect="1"/>
            </p:cNvSpPr>
            <p:nvPr/>
          </p:nvSpPr>
          <p:spPr>
            <a:xfrm>
              <a:off x="7075693" y="4790542"/>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椭圆 106"/>
            <p:cNvSpPr>
              <a:spLocks noChangeAspect="1"/>
            </p:cNvSpPr>
            <p:nvPr/>
          </p:nvSpPr>
          <p:spPr>
            <a:xfrm>
              <a:off x="7342942" y="4889650"/>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8" name="直接箭头连接符 107"/>
            <p:cNvCxnSpPr>
              <a:cxnSpLocks noChangeAspect="1"/>
            </p:cNvCxnSpPr>
            <p:nvPr/>
          </p:nvCxnSpPr>
          <p:spPr>
            <a:xfrm>
              <a:off x="6879207" y="4094369"/>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9" name="直接箭头连接符 108"/>
            <p:cNvCxnSpPr>
              <a:cxnSpLocks noChangeAspect="1"/>
            </p:cNvCxnSpPr>
            <p:nvPr/>
          </p:nvCxnSpPr>
          <p:spPr>
            <a:xfrm>
              <a:off x="6945228" y="3913719"/>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0" name="直接箭头连接符 109"/>
            <p:cNvCxnSpPr>
              <a:cxnSpLocks noChangeAspect="1"/>
            </p:cNvCxnSpPr>
            <p:nvPr/>
          </p:nvCxnSpPr>
          <p:spPr>
            <a:xfrm>
              <a:off x="7008841" y="3724197"/>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1" name="直接箭头连接符 110"/>
            <p:cNvCxnSpPr>
              <a:cxnSpLocks noChangeAspect="1"/>
            </p:cNvCxnSpPr>
            <p:nvPr/>
          </p:nvCxnSpPr>
          <p:spPr>
            <a:xfrm>
              <a:off x="6854642" y="5097706"/>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2" name="直接箭头连接符 111"/>
            <p:cNvCxnSpPr>
              <a:cxnSpLocks noChangeAspect="1"/>
            </p:cNvCxnSpPr>
            <p:nvPr/>
          </p:nvCxnSpPr>
          <p:spPr>
            <a:xfrm>
              <a:off x="6920663" y="4917056"/>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3" name="直接箭头连接符 112"/>
            <p:cNvCxnSpPr>
              <a:cxnSpLocks noChangeAspect="1"/>
            </p:cNvCxnSpPr>
            <p:nvPr/>
          </p:nvCxnSpPr>
          <p:spPr>
            <a:xfrm>
              <a:off x="6984276" y="4727534"/>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直接箭头连接符 113"/>
            <p:cNvCxnSpPr>
              <a:cxnSpLocks noChangeAspect="1"/>
            </p:cNvCxnSpPr>
            <p:nvPr/>
          </p:nvCxnSpPr>
          <p:spPr>
            <a:xfrm>
              <a:off x="7578416" y="6127294"/>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直接箭头连接符 114"/>
            <p:cNvCxnSpPr>
              <a:cxnSpLocks noChangeAspect="1"/>
            </p:cNvCxnSpPr>
            <p:nvPr/>
          </p:nvCxnSpPr>
          <p:spPr>
            <a:xfrm>
              <a:off x="7644437" y="5946644"/>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直接箭头连接符 115"/>
            <p:cNvCxnSpPr>
              <a:cxnSpLocks noChangeAspect="1"/>
            </p:cNvCxnSpPr>
            <p:nvPr/>
          </p:nvCxnSpPr>
          <p:spPr>
            <a:xfrm>
              <a:off x="7708050" y="5757122"/>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直接箭头连接符 116"/>
            <p:cNvCxnSpPr>
              <a:cxnSpLocks noChangeAspect="1"/>
            </p:cNvCxnSpPr>
            <p:nvPr/>
          </p:nvCxnSpPr>
          <p:spPr>
            <a:xfrm flipH="1" flipV="1">
              <a:off x="8126384" y="4560758"/>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直接箭头连接符 117"/>
            <p:cNvCxnSpPr>
              <a:cxnSpLocks noChangeAspect="1"/>
            </p:cNvCxnSpPr>
            <p:nvPr/>
          </p:nvCxnSpPr>
          <p:spPr>
            <a:xfrm flipH="1" flipV="1">
              <a:off x="8192405" y="4380108"/>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9" name="直接箭头连接符 118"/>
            <p:cNvCxnSpPr>
              <a:cxnSpLocks noChangeAspect="1"/>
            </p:cNvCxnSpPr>
            <p:nvPr/>
          </p:nvCxnSpPr>
          <p:spPr>
            <a:xfrm flipH="1" flipV="1">
              <a:off x="8256018" y="4190586"/>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0" name="直接箭头连接符 119"/>
            <p:cNvCxnSpPr>
              <a:cxnSpLocks noChangeAspect="1"/>
            </p:cNvCxnSpPr>
            <p:nvPr/>
          </p:nvCxnSpPr>
          <p:spPr>
            <a:xfrm flipH="1" flipV="1">
              <a:off x="7684036" y="5419879"/>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1" name="直接箭头连接符 120"/>
            <p:cNvCxnSpPr>
              <a:cxnSpLocks noChangeAspect="1"/>
            </p:cNvCxnSpPr>
            <p:nvPr/>
          </p:nvCxnSpPr>
          <p:spPr>
            <a:xfrm flipH="1" flipV="1">
              <a:off x="7750057" y="5239229"/>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2" name="直接箭头连接符 121"/>
            <p:cNvCxnSpPr>
              <a:cxnSpLocks noChangeAspect="1"/>
            </p:cNvCxnSpPr>
            <p:nvPr/>
          </p:nvCxnSpPr>
          <p:spPr>
            <a:xfrm flipH="1" flipV="1">
              <a:off x="7813670" y="5049707"/>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3" name="直接箭头连接符 122"/>
            <p:cNvCxnSpPr>
              <a:cxnSpLocks noChangeAspect="1"/>
            </p:cNvCxnSpPr>
            <p:nvPr/>
          </p:nvCxnSpPr>
          <p:spPr>
            <a:xfrm rot="-1200000" flipH="1" flipV="1">
              <a:off x="7222336" y="6036566"/>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直接箭头连接符 123"/>
            <p:cNvCxnSpPr>
              <a:cxnSpLocks noChangeAspect="1"/>
            </p:cNvCxnSpPr>
            <p:nvPr/>
          </p:nvCxnSpPr>
          <p:spPr>
            <a:xfrm rot="-1200000" flipH="1" flipV="1">
              <a:off x="7222336" y="5902952"/>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直接箭头连接符 124"/>
            <p:cNvCxnSpPr>
              <a:cxnSpLocks noChangeAspect="1"/>
            </p:cNvCxnSpPr>
            <p:nvPr/>
          </p:nvCxnSpPr>
          <p:spPr>
            <a:xfrm rot="-1200000" flipH="1" flipV="1">
              <a:off x="7222336" y="5770720"/>
              <a:ext cx="126000" cy="448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6" name="椭圆 125"/>
            <p:cNvSpPr>
              <a:spLocks noChangeAspect="1"/>
            </p:cNvSpPr>
            <p:nvPr/>
          </p:nvSpPr>
          <p:spPr>
            <a:xfrm>
              <a:off x="6969605" y="5799668"/>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椭圆 126"/>
            <p:cNvSpPr>
              <a:spLocks noChangeAspect="1"/>
            </p:cNvSpPr>
            <p:nvPr/>
          </p:nvSpPr>
          <p:spPr>
            <a:xfrm>
              <a:off x="6995724" y="5902281"/>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p:cNvSpPr>
              <a:spLocks noChangeAspect="1"/>
            </p:cNvSpPr>
            <p:nvPr/>
          </p:nvSpPr>
          <p:spPr>
            <a:xfrm>
              <a:off x="7837016" y="5749705"/>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p:cNvSpPr>
              <a:spLocks noChangeAspect="1"/>
            </p:cNvSpPr>
            <p:nvPr/>
          </p:nvSpPr>
          <p:spPr>
            <a:xfrm>
              <a:off x="7832496" y="6010130"/>
              <a:ext cx="432000" cy="43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0" name="组合 129"/>
          <p:cNvGrpSpPr>
            <a:grpSpLocks noChangeAspect="1"/>
          </p:cNvGrpSpPr>
          <p:nvPr/>
        </p:nvGrpSpPr>
        <p:grpSpPr>
          <a:xfrm>
            <a:off x="2913865" y="278948"/>
            <a:ext cx="6595407" cy="2808000"/>
            <a:chOff x="75400" y="583748"/>
            <a:chExt cx="12039307" cy="5125746"/>
          </a:xfrm>
        </p:grpSpPr>
        <p:sp>
          <p:nvSpPr>
            <p:cNvPr id="131" name="任意多边形 130"/>
            <p:cNvSpPr/>
            <p:nvPr/>
          </p:nvSpPr>
          <p:spPr>
            <a:xfrm>
              <a:off x="10507044" y="3652559"/>
              <a:ext cx="152491" cy="178947"/>
            </a:xfrm>
            <a:custGeom>
              <a:avLst/>
              <a:gdLst>
                <a:gd name="connsiteX0" fmla="*/ 153811 w 161104"/>
                <a:gd name="connsiteY0" fmla="*/ 1097 h 194051"/>
                <a:gd name="connsiteX1" fmla="*/ 94279 w 161104"/>
                <a:gd name="connsiteY1" fmla="*/ 22528 h 194051"/>
                <a:gd name="connsiteX2" fmla="*/ 53798 w 161104"/>
                <a:gd name="connsiteY2" fmla="*/ 46341 h 194051"/>
                <a:gd name="connsiteX3" fmla="*/ 20461 w 161104"/>
                <a:gd name="connsiteY3" fmla="*/ 67772 h 194051"/>
                <a:gd name="connsiteX4" fmla="*/ 1411 w 161104"/>
                <a:gd name="connsiteY4" fmla="*/ 86822 h 194051"/>
                <a:gd name="connsiteX5" fmla="*/ 1411 w 161104"/>
                <a:gd name="connsiteY5" fmla="*/ 117778 h 194051"/>
                <a:gd name="connsiteX6" fmla="*/ 1411 w 161104"/>
                <a:gd name="connsiteY6" fmla="*/ 139209 h 194051"/>
                <a:gd name="connsiteX7" fmla="*/ 20461 w 161104"/>
                <a:gd name="connsiteY7" fmla="*/ 172547 h 194051"/>
                <a:gd name="connsiteX8" fmla="*/ 65704 w 161104"/>
                <a:gd name="connsiteY8" fmla="*/ 193978 h 194051"/>
                <a:gd name="connsiteX9" fmla="*/ 87136 w 161104"/>
                <a:gd name="connsiteY9" fmla="*/ 165403 h 194051"/>
                <a:gd name="connsiteX10" fmla="*/ 87136 w 161104"/>
                <a:gd name="connsiteY10" fmla="*/ 151116 h 194051"/>
                <a:gd name="connsiteX11" fmla="*/ 120473 w 161104"/>
                <a:gd name="connsiteY11" fmla="*/ 136828 h 194051"/>
                <a:gd name="connsiteX12" fmla="*/ 141904 w 161104"/>
                <a:gd name="connsiteY12" fmla="*/ 98728 h 194051"/>
                <a:gd name="connsiteX13" fmla="*/ 156192 w 161104"/>
                <a:gd name="connsiteY13" fmla="*/ 58247 h 194051"/>
                <a:gd name="connsiteX14" fmla="*/ 153811 w 161104"/>
                <a:gd name="connsiteY14" fmla="*/ 1097 h 194051"/>
                <a:gd name="connsiteX0" fmla="*/ 153811 w 161104"/>
                <a:gd name="connsiteY0" fmla="*/ 1169 h 194123"/>
                <a:gd name="connsiteX1" fmla="*/ 94279 w 161104"/>
                <a:gd name="connsiteY1" fmla="*/ 22600 h 194123"/>
                <a:gd name="connsiteX2" fmla="*/ 53798 w 161104"/>
                <a:gd name="connsiteY2" fmla="*/ 55938 h 194123"/>
                <a:gd name="connsiteX3" fmla="*/ 20461 w 161104"/>
                <a:gd name="connsiteY3" fmla="*/ 67844 h 194123"/>
                <a:gd name="connsiteX4" fmla="*/ 1411 w 161104"/>
                <a:gd name="connsiteY4" fmla="*/ 86894 h 194123"/>
                <a:gd name="connsiteX5" fmla="*/ 1411 w 161104"/>
                <a:gd name="connsiteY5" fmla="*/ 117850 h 194123"/>
                <a:gd name="connsiteX6" fmla="*/ 1411 w 161104"/>
                <a:gd name="connsiteY6" fmla="*/ 139281 h 194123"/>
                <a:gd name="connsiteX7" fmla="*/ 20461 w 161104"/>
                <a:gd name="connsiteY7" fmla="*/ 172619 h 194123"/>
                <a:gd name="connsiteX8" fmla="*/ 65704 w 161104"/>
                <a:gd name="connsiteY8" fmla="*/ 194050 h 194123"/>
                <a:gd name="connsiteX9" fmla="*/ 87136 w 161104"/>
                <a:gd name="connsiteY9" fmla="*/ 165475 h 194123"/>
                <a:gd name="connsiteX10" fmla="*/ 87136 w 161104"/>
                <a:gd name="connsiteY10" fmla="*/ 151188 h 194123"/>
                <a:gd name="connsiteX11" fmla="*/ 120473 w 161104"/>
                <a:gd name="connsiteY11" fmla="*/ 136900 h 194123"/>
                <a:gd name="connsiteX12" fmla="*/ 141904 w 161104"/>
                <a:gd name="connsiteY12" fmla="*/ 98800 h 194123"/>
                <a:gd name="connsiteX13" fmla="*/ 156192 w 161104"/>
                <a:gd name="connsiteY13" fmla="*/ 58319 h 194123"/>
                <a:gd name="connsiteX14" fmla="*/ 153811 w 161104"/>
                <a:gd name="connsiteY14" fmla="*/ 1169 h 194123"/>
                <a:gd name="connsiteX0" fmla="*/ 153811 w 161104"/>
                <a:gd name="connsiteY0" fmla="*/ 1169 h 194123"/>
                <a:gd name="connsiteX1" fmla="*/ 94279 w 161104"/>
                <a:gd name="connsiteY1" fmla="*/ 22600 h 194123"/>
                <a:gd name="connsiteX2" fmla="*/ 53798 w 161104"/>
                <a:gd name="connsiteY2" fmla="*/ 55938 h 194123"/>
                <a:gd name="connsiteX3" fmla="*/ 20461 w 161104"/>
                <a:gd name="connsiteY3" fmla="*/ 67844 h 194123"/>
                <a:gd name="connsiteX4" fmla="*/ 1411 w 161104"/>
                <a:gd name="connsiteY4" fmla="*/ 86894 h 194123"/>
                <a:gd name="connsiteX5" fmla="*/ 1411 w 161104"/>
                <a:gd name="connsiteY5" fmla="*/ 117850 h 194123"/>
                <a:gd name="connsiteX6" fmla="*/ 1411 w 161104"/>
                <a:gd name="connsiteY6" fmla="*/ 139281 h 194123"/>
                <a:gd name="connsiteX7" fmla="*/ 20461 w 161104"/>
                <a:gd name="connsiteY7" fmla="*/ 172619 h 194123"/>
                <a:gd name="connsiteX8" fmla="*/ 65704 w 161104"/>
                <a:gd name="connsiteY8" fmla="*/ 194050 h 194123"/>
                <a:gd name="connsiteX9" fmla="*/ 87136 w 161104"/>
                <a:gd name="connsiteY9" fmla="*/ 165475 h 194123"/>
                <a:gd name="connsiteX10" fmla="*/ 87136 w 161104"/>
                <a:gd name="connsiteY10" fmla="*/ 151188 h 194123"/>
                <a:gd name="connsiteX11" fmla="*/ 115711 w 161104"/>
                <a:gd name="connsiteY11" fmla="*/ 127375 h 194123"/>
                <a:gd name="connsiteX12" fmla="*/ 141904 w 161104"/>
                <a:gd name="connsiteY12" fmla="*/ 98800 h 194123"/>
                <a:gd name="connsiteX13" fmla="*/ 156192 w 161104"/>
                <a:gd name="connsiteY13" fmla="*/ 58319 h 194123"/>
                <a:gd name="connsiteX14" fmla="*/ 153811 w 161104"/>
                <a:gd name="connsiteY14" fmla="*/ 1169 h 194123"/>
                <a:gd name="connsiteX0" fmla="*/ 153811 w 160099"/>
                <a:gd name="connsiteY0" fmla="*/ 1169 h 194123"/>
                <a:gd name="connsiteX1" fmla="*/ 94279 w 160099"/>
                <a:gd name="connsiteY1" fmla="*/ 22600 h 194123"/>
                <a:gd name="connsiteX2" fmla="*/ 53798 w 160099"/>
                <a:gd name="connsiteY2" fmla="*/ 55938 h 194123"/>
                <a:gd name="connsiteX3" fmla="*/ 20461 w 160099"/>
                <a:gd name="connsiteY3" fmla="*/ 67844 h 194123"/>
                <a:gd name="connsiteX4" fmla="*/ 1411 w 160099"/>
                <a:gd name="connsiteY4" fmla="*/ 86894 h 194123"/>
                <a:gd name="connsiteX5" fmla="*/ 1411 w 160099"/>
                <a:gd name="connsiteY5" fmla="*/ 117850 h 194123"/>
                <a:gd name="connsiteX6" fmla="*/ 1411 w 160099"/>
                <a:gd name="connsiteY6" fmla="*/ 139281 h 194123"/>
                <a:gd name="connsiteX7" fmla="*/ 20461 w 160099"/>
                <a:gd name="connsiteY7" fmla="*/ 172619 h 194123"/>
                <a:gd name="connsiteX8" fmla="*/ 65704 w 160099"/>
                <a:gd name="connsiteY8" fmla="*/ 194050 h 194123"/>
                <a:gd name="connsiteX9" fmla="*/ 87136 w 160099"/>
                <a:gd name="connsiteY9" fmla="*/ 165475 h 194123"/>
                <a:gd name="connsiteX10" fmla="*/ 87136 w 160099"/>
                <a:gd name="connsiteY10" fmla="*/ 151188 h 194123"/>
                <a:gd name="connsiteX11" fmla="*/ 115711 w 160099"/>
                <a:gd name="connsiteY11" fmla="*/ 127375 h 194123"/>
                <a:gd name="connsiteX12" fmla="*/ 134761 w 160099"/>
                <a:gd name="connsiteY12" fmla="*/ 94037 h 194123"/>
                <a:gd name="connsiteX13" fmla="*/ 156192 w 160099"/>
                <a:gd name="connsiteY13" fmla="*/ 58319 h 194123"/>
                <a:gd name="connsiteX14" fmla="*/ 153811 w 160099"/>
                <a:gd name="connsiteY14" fmla="*/ 1169 h 194123"/>
                <a:gd name="connsiteX0" fmla="*/ 153811 w 160099"/>
                <a:gd name="connsiteY0" fmla="*/ 615 h 193569"/>
                <a:gd name="connsiteX1" fmla="*/ 94279 w 160099"/>
                <a:gd name="connsiteY1" fmla="*/ 29189 h 193569"/>
                <a:gd name="connsiteX2" fmla="*/ 53798 w 160099"/>
                <a:gd name="connsiteY2" fmla="*/ 55384 h 193569"/>
                <a:gd name="connsiteX3" fmla="*/ 20461 w 160099"/>
                <a:gd name="connsiteY3" fmla="*/ 67290 h 193569"/>
                <a:gd name="connsiteX4" fmla="*/ 1411 w 160099"/>
                <a:gd name="connsiteY4" fmla="*/ 86340 h 193569"/>
                <a:gd name="connsiteX5" fmla="*/ 1411 w 160099"/>
                <a:gd name="connsiteY5" fmla="*/ 117296 h 193569"/>
                <a:gd name="connsiteX6" fmla="*/ 1411 w 160099"/>
                <a:gd name="connsiteY6" fmla="*/ 138727 h 193569"/>
                <a:gd name="connsiteX7" fmla="*/ 20461 w 160099"/>
                <a:gd name="connsiteY7" fmla="*/ 172065 h 193569"/>
                <a:gd name="connsiteX8" fmla="*/ 65704 w 160099"/>
                <a:gd name="connsiteY8" fmla="*/ 193496 h 193569"/>
                <a:gd name="connsiteX9" fmla="*/ 87136 w 160099"/>
                <a:gd name="connsiteY9" fmla="*/ 164921 h 193569"/>
                <a:gd name="connsiteX10" fmla="*/ 87136 w 160099"/>
                <a:gd name="connsiteY10" fmla="*/ 150634 h 193569"/>
                <a:gd name="connsiteX11" fmla="*/ 115711 w 160099"/>
                <a:gd name="connsiteY11" fmla="*/ 126821 h 193569"/>
                <a:gd name="connsiteX12" fmla="*/ 134761 w 160099"/>
                <a:gd name="connsiteY12" fmla="*/ 93483 h 193569"/>
                <a:gd name="connsiteX13" fmla="*/ 156192 w 160099"/>
                <a:gd name="connsiteY13" fmla="*/ 57765 h 193569"/>
                <a:gd name="connsiteX14" fmla="*/ 153811 w 160099"/>
                <a:gd name="connsiteY14" fmla="*/ 615 h 193569"/>
                <a:gd name="connsiteX0" fmla="*/ 153811 w 160099"/>
                <a:gd name="connsiteY0" fmla="*/ 640 h 193594"/>
                <a:gd name="connsiteX1" fmla="*/ 94279 w 160099"/>
                <a:gd name="connsiteY1" fmla="*/ 29214 h 193594"/>
                <a:gd name="connsiteX2" fmla="*/ 58561 w 160099"/>
                <a:gd name="connsiteY2" fmla="*/ 62552 h 193594"/>
                <a:gd name="connsiteX3" fmla="*/ 20461 w 160099"/>
                <a:gd name="connsiteY3" fmla="*/ 67315 h 193594"/>
                <a:gd name="connsiteX4" fmla="*/ 1411 w 160099"/>
                <a:gd name="connsiteY4" fmla="*/ 86365 h 193594"/>
                <a:gd name="connsiteX5" fmla="*/ 1411 w 160099"/>
                <a:gd name="connsiteY5" fmla="*/ 117321 h 193594"/>
                <a:gd name="connsiteX6" fmla="*/ 1411 w 160099"/>
                <a:gd name="connsiteY6" fmla="*/ 138752 h 193594"/>
                <a:gd name="connsiteX7" fmla="*/ 20461 w 160099"/>
                <a:gd name="connsiteY7" fmla="*/ 172090 h 193594"/>
                <a:gd name="connsiteX8" fmla="*/ 65704 w 160099"/>
                <a:gd name="connsiteY8" fmla="*/ 193521 h 193594"/>
                <a:gd name="connsiteX9" fmla="*/ 87136 w 160099"/>
                <a:gd name="connsiteY9" fmla="*/ 164946 h 193594"/>
                <a:gd name="connsiteX10" fmla="*/ 87136 w 160099"/>
                <a:gd name="connsiteY10" fmla="*/ 150659 h 193594"/>
                <a:gd name="connsiteX11" fmla="*/ 115711 w 160099"/>
                <a:gd name="connsiteY11" fmla="*/ 126846 h 193594"/>
                <a:gd name="connsiteX12" fmla="*/ 134761 w 160099"/>
                <a:gd name="connsiteY12" fmla="*/ 93508 h 193594"/>
                <a:gd name="connsiteX13" fmla="*/ 156192 w 160099"/>
                <a:gd name="connsiteY13" fmla="*/ 57790 h 193594"/>
                <a:gd name="connsiteX14" fmla="*/ 153811 w 160099"/>
                <a:gd name="connsiteY14" fmla="*/ 640 h 193594"/>
                <a:gd name="connsiteX0" fmla="*/ 153811 w 160099"/>
                <a:gd name="connsiteY0" fmla="*/ 640 h 193594"/>
                <a:gd name="connsiteX1" fmla="*/ 94279 w 160099"/>
                <a:gd name="connsiteY1" fmla="*/ 29214 h 193594"/>
                <a:gd name="connsiteX2" fmla="*/ 58561 w 160099"/>
                <a:gd name="connsiteY2" fmla="*/ 62552 h 193594"/>
                <a:gd name="connsiteX3" fmla="*/ 20461 w 160099"/>
                <a:gd name="connsiteY3" fmla="*/ 67315 h 193594"/>
                <a:gd name="connsiteX4" fmla="*/ 1411 w 160099"/>
                <a:gd name="connsiteY4" fmla="*/ 86365 h 193594"/>
                <a:gd name="connsiteX5" fmla="*/ 1411 w 160099"/>
                <a:gd name="connsiteY5" fmla="*/ 117321 h 193594"/>
                <a:gd name="connsiteX6" fmla="*/ 1411 w 160099"/>
                <a:gd name="connsiteY6" fmla="*/ 138752 h 193594"/>
                <a:gd name="connsiteX7" fmla="*/ 20461 w 160099"/>
                <a:gd name="connsiteY7" fmla="*/ 172090 h 193594"/>
                <a:gd name="connsiteX8" fmla="*/ 65704 w 160099"/>
                <a:gd name="connsiteY8" fmla="*/ 193521 h 193594"/>
                <a:gd name="connsiteX9" fmla="*/ 87136 w 160099"/>
                <a:gd name="connsiteY9" fmla="*/ 164946 h 193594"/>
                <a:gd name="connsiteX10" fmla="*/ 87136 w 160099"/>
                <a:gd name="connsiteY10" fmla="*/ 150659 h 193594"/>
                <a:gd name="connsiteX11" fmla="*/ 108567 w 160099"/>
                <a:gd name="connsiteY11" fmla="*/ 122084 h 193594"/>
                <a:gd name="connsiteX12" fmla="*/ 134761 w 160099"/>
                <a:gd name="connsiteY12" fmla="*/ 93508 h 193594"/>
                <a:gd name="connsiteX13" fmla="*/ 156192 w 160099"/>
                <a:gd name="connsiteY13" fmla="*/ 57790 h 193594"/>
                <a:gd name="connsiteX14" fmla="*/ 153811 w 160099"/>
                <a:gd name="connsiteY14" fmla="*/ 640 h 193594"/>
                <a:gd name="connsiteX0" fmla="*/ 153811 w 160236"/>
                <a:gd name="connsiteY0" fmla="*/ 640 h 193594"/>
                <a:gd name="connsiteX1" fmla="*/ 94279 w 160236"/>
                <a:gd name="connsiteY1" fmla="*/ 29214 h 193594"/>
                <a:gd name="connsiteX2" fmla="*/ 58561 w 160236"/>
                <a:gd name="connsiteY2" fmla="*/ 62552 h 193594"/>
                <a:gd name="connsiteX3" fmla="*/ 20461 w 160236"/>
                <a:gd name="connsiteY3" fmla="*/ 67315 h 193594"/>
                <a:gd name="connsiteX4" fmla="*/ 1411 w 160236"/>
                <a:gd name="connsiteY4" fmla="*/ 86365 h 193594"/>
                <a:gd name="connsiteX5" fmla="*/ 1411 w 160236"/>
                <a:gd name="connsiteY5" fmla="*/ 117321 h 193594"/>
                <a:gd name="connsiteX6" fmla="*/ 1411 w 160236"/>
                <a:gd name="connsiteY6" fmla="*/ 138752 h 193594"/>
                <a:gd name="connsiteX7" fmla="*/ 20461 w 160236"/>
                <a:gd name="connsiteY7" fmla="*/ 172090 h 193594"/>
                <a:gd name="connsiteX8" fmla="*/ 65704 w 160236"/>
                <a:gd name="connsiteY8" fmla="*/ 193521 h 193594"/>
                <a:gd name="connsiteX9" fmla="*/ 87136 w 160236"/>
                <a:gd name="connsiteY9" fmla="*/ 164946 h 193594"/>
                <a:gd name="connsiteX10" fmla="*/ 87136 w 160236"/>
                <a:gd name="connsiteY10" fmla="*/ 150659 h 193594"/>
                <a:gd name="connsiteX11" fmla="*/ 108567 w 160236"/>
                <a:gd name="connsiteY11" fmla="*/ 122084 h 193594"/>
                <a:gd name="connsiteX12" fmla="*/ 132380 w 160236"/>
                <a:gd name="connsiteY12" fmla="*/ 86364 h 193594"/>
                <a:gd name="connsiteX13" fmla="*/ 156192 w 160236"/>
                <a:gd name="connsiteY13" fmla="*/ 57790 h 193594"/>
                <a:gd name="connsiteX14" fmla="*/ 153811 w 160236"/>
                <a:gd name="connsiteY14" fmla="*/ 640 h 193594"/>
                <a:gd name="connsiteX0" fmla="*/ 153811 w 160236"/>
                <a:gd name="connsiteY0" fmla="*/ 640 h 193594"/>
                <a:gd name="connsiteX1" fmla="*/ 94279 w 160236"/>
                <a:gd name="connsiteY1" fmla="*/ 29214 h 193594"/>
                <a:gd name="connsiteX2" fmla="*/ 58561 w 160236"/>
                <a:gd name="connsiteY2" fmla="*/ 62552 h 193594"/>
                <a:gd name="connsiteX3" fmla="*/ 20461 w 160236"/>
                <a:gd name="connsiteY3" fmla="*/ 67315 h 193594"/>
                <a:gd name="connsiteX4" fmla="*/ 1411 w 160236"/>
                <a:gd name="connsiteY4" fmla="*/ 86365 h 193594"/>
                <a:gd name="connsiteX5" fmla="*/ 1411 w 160236"/>
                <a:gd name="connsiteY5" fmla="*/ 117321 h 193594"/>
                <a:gd name="connsiteX6" fmla="*/ 1411 w 160236"/>
                <a:gd name="connsiteY6" fmla="*/ 138752 h 193594"/>
                <a:gd name="connsiteX7" fmla="*/ 20461 w 160236"/>
                <a:gd name="connsiteY7" fmla="*/ 172090 h 193594"/>
                <a:gd name="connsiteX8" fmla="*/ 65704 w 160236"/>
                <a:gd name="connsiteY8" fmla="*/ 193521 h 193594"/>
                <a:gd name="connsiteX9" fmla="*/ 87136 w 160236"/>
                <a:gd name="connsiteY9" fmla="*/ 164946 h 193594"/>
                <a:gd name="connsiteX10" fmla="*/ 87136 w 160236"/>
                <a:gd name="connsiteY10" fmla="*/ 150659 h 193594"/>
                <a:gd name="connsiteX11" fmla="*/ 115711 w 160236"/>
                <a:gd name="connsiteY11" fmla="*/ 122084 h 193594"/>
                <a:gd name="connsiteX12" fmla="*/ 132380 w 160236"/>
                <a:gd name="connsiteY12" fmla="*/ 86364 h 193594"/>
                <a:gd name="connsiteX13" fmla="*/ 156192 w 160236"/>
                <a:gd name="connsiteY13" fmla="*/ 57790 h 193594"/>
                <a:gd name="connsiteX14" fmla="*/ 153811 w 160236"/>
                <a:gd name="connsiteY14" fmla="*/ 640 h 193594"/>
                <a:gd name="connsiteX0" fmla="*/ 153811 w 158222"/>
                <a:gd name="connsiteY0" fmla="*/ 553 h 193507"/>
                <a:gd name="connsiteX1" fmla="*/ 94279 w 158222"/>
                <a:gd name="connsiteY1" fmla="*/ 29127 h 193507"/>
                <a:gd name="connsiteX2" fmla="*/ 58561 w 158222"/>
                <a:gd name="connsiteY2" fmla="*/ 62465 h 193507"/>
                <a:gd name="connsiteX3" fmla="*/ 20461 w 158222"/>
                <a:gd name="connsiteY3" fmla="*/ 67228 h 193507"/>
                <a:gd name="connsiteX4" fmla="*/ 1411 w 158222"/>
                <a:gd name="connsiteY4" fmla="*/ 86278 h 193507"/>
                <a:gd name="connsiteX5" fmla="*/ 1411 w 158222"/>
                <a:gd name="connsiteY5" fmla="*/ 117234 h 193507"/>
                <a:gd name="connsiteX6" fmla="*/ 1411 w 158222"/>
                <a:gd name="connsiteY6" fmla="*/ 138665 h 193507"/>
                <a:gd name="connsiteX7" fmla="*/ 20461 w 158222"/>
                <a:gd name="connsiteY7" fmla="*/ 172003 h 193507"/>
                <a:gd name="connsiteX8" fmla="*/ 65704 w 158222"/>
                <a:gd name="connsiteY8" fmla="*/ 193434 h 193507"/>
                <a:gd name="connsiteX9" fmla="*/ 87136 w 158222"/>
                <a:gd name="connsiteY9" fmla="*/ 164859 h 193507"/>
                <a:gd name="connsiteX10" fmla="*/ 87136 w 158222"/>
                <a:gd name="connsiteY10" fmla="*/ 150572 h 193507"/>
                <a:gd name="connsiteX11" fmla="*/ 115711 w 158222"/>
                <a:gd name="connsiteY11" fmla="*/ 121997 h 193507"/>
                <a:gd name="connsiteX12" fmla="*/ 132380 w 158222"/>
                <a:gd name="connsiteY12" fmla="*/ 86277 h 193507"/>
                <a:gd name="connsiteX13" fmla="*/ 151430 w 158222"/>
                <a:gd name="connsiteY13" fmla="*/ 55322 h 193507"/>
                <a:gd name="connsiteX14" fmla="*/ 153811 w 158222"/>
                <a:gd name="connsiteY14" fmla="*/ 553 h 193507"/>
                <a:gd name="connsiteX0" fmla="*/ 144286 w 152576"/>
                <a:gd name="connsiteY0" fmla="*/ 1011 h 179678"/>
                <a:gd name="connsiteX1" fmla="*/ 94279 w 152576"/>
                <a:gd name="connsiteY1" fmla="*/ 15298 h 179678"/>
                <a:gd name="connsiteX2" fmla="*/ 58561 w 152576"/>
                <a:gd name="connsiteY2" fmla="*/ 48636 h 179678"/>
                <a:gd name="connsiteX3" fmla="*/ 20461 w 152576"/>
                <a:gd name="connsiteY3" fmla="*/ 53399 h 179678"/>
                <a:gd name="connsiteX4" fmla="*/ 1411 w 152576"/>
                <a:gd name="connsiteY4" fmla="*/ 72449 h 179678"/>
                <a:gd name="connsiteX5" fmla="*/ 1411 w 152576"/>
                <a:gd name="connsiteY5" fmla="*/ 103405 h 179678"/>
                <a:gd name="connsiteX6" fmla="*/ 1411 w 152576"/>
                <a:gd name="connsiteY6" fmla="*/ 124836 h 179678"/>
                <a:gd name="connsiteX7" fmla="*/ 20461 w 152576"/>
                <a:gd name="connsiteY7" fmla="*/ 158174 h 179678"/>
                <a:gd name="connsiteX8" fmla="*/ 65704 w 152576"/>
                <a:gd name="connsiteY8" fmla="*/ 179605 h 179678"/>
                <a:gd name="connsiteX9" fmla="*/ 87136 w 152576"/>
                <a:gd name="connsiteY9" fmla="*/ 151030 h 179678"/>
                <a:gd name="connsiteX10" fmla="*/ 87136 w 152576"/>
                <a:gd name="connsiteY10" fmla="*/ 136743 h 179678"/>
                <a:gd name="connsiteX11" fmla="*/ 115711 w 152576"/>
                <a:gd name="connsiteY11" fmla="*/ 108168 h 179678"/>
                <a:gd name="connsiteX12" fmla="*/ 132380 w 152576"/>
                <a:gd name="connsiteY12" fmla="*/ 72448 h 179678"/>
                <a:gd name="connsiteX13" fmla="*/ 151430 w 152576"/>
                <a:gd name="connsiteY13" fmla="*/ 41493 h 179678"/>
                <a:gd name="connsiteX14" fmla="*/ 144286 w 152576"/>
                <a:gd name="connsiteY14" fmla="*/ 1011 h 179678"/>
                <a:gd name="connsiteX0" fmla="*/ 144286 w 152491"/>
                <a:gd name="connsiteY0" fmla="*/ 280 h 178947"/>
                <a:gd name="connsiteX1" fmla="*/ 96661 w 152491"/>
                <a:gd name="connsiteY1" fmla="*/ 24092 h 178947"/>
                <a:gd name="connsiteX2" fmla="*/ 58561 w 152491"/>
                <a:gd name="connsiteY2" fmla="*/ 47905 h 178947"/>
                <a:gd name="connsiteX3" fmla="*/ 20461 w 152491"/>
                <a:gd name="connsiteY3" fmla="*/ 52668 h 178947"/>
                <a:gd name="connsiteX4" fmla="*/ 1411 w 152491"/>
                <a:gd name="connsiteY4" fmla="*/ 71718 h 178947"/>
                <a:gd name="connsiteX5" fmla="*/ 1411 w 152491"/>
                <a:gd name="connsiteY5" fmla="*/ 102674 h 178947"/>
                <a:gd name="connsiteX6" fmla="*/ 1411 w 152491"/>
                <a:gd name="connsiteY6" fmla="*/ 124105 h 178947"/>
                <a:gd name="connsiteX7" fmla="*/ 20461 w 152491"/>
                <a:gd name="connsiteY7" fmla="*/ 157443 h 178947"/>
                <a:gd name="connsiteX8" fmla="*/ 65704 w 152491"/>
                <a:gd name="connsiteY8" fmla="*/ 178874 h 178947"/>
                <a:gd name="connsiteX9" fmla="*/ 87136 w 152491"/>
                <a:gd name="connsiteY9" fmla="*/ 150299 h 178947"/>
                <a:gd name="connsiteX10" fmla="*/ 87136 w 152491"/>
                <a:gd name="connsiteY10" fmla="*/ 136012 h 178947"/>
                <a:gd name="connsiteX11" fmla="*/ 115711 w 152491"/>
                <a:gd name="connsiteY11" fmla="*/ 107437 h 178947"/>
                <a:gd name="connsiteX12" fmla="*/ 132380 w 152491"/>
                <a:gd name="connsiteY12" fmla="*/ 71717 h 178947"/>
                <a:gd name="connsiteX13" fmla="*/ 151430 w 152491"/>
                <a:gd name="connsiteY13" fmla="*/ 40762 h 178947"/>
                <a:gd name="connsiteX14" fmla="*/ 144286 w 152491"/>
                <a:gd name="connsiteY14" fmla="*/ 280 h 17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491" h="178947">
                  <a:moveTo>
                    <a:pt x="144286" y="280"/>
                  </a:moveTo>
                  <a:cubicBezTo>
                    <a:pt x="135158" y="-2498"/>
                    <a:pt x="110948" y="16155"/>
                    <a:pt x="96661" y="24092"/>
                  </a:cubicBezTo>
                  <a:cubicBezTo>
                    <a:pt x="82374" y="32029"/>
                    <a:pt x="71261" y="43142"/>
                    <a:pt x="58561" y="47905"/>
                  </a:cubicBezTo>
                  <a:cubicBezTo>
                    <a:pt x="45861" y="52668"/>
                    <a:pt x="29986" y="48699"/>
                    <a:pt x="20461" y="52668"/>
                  </a:cubicBezTo>
                  <a:cubicBezTo>
                    <a:pt x="10936" y="56637"/>
                    <a:pt x="4586" y="63384"/>
                    <a:pt x="1411" y="71718"/>
                  </a:cubicBezTo>
                  <a:cubicBezTo>
                    <a:pt x="-1764" y="80052"/>
                    <a:pt x="1411" y="102674"/>
                    <a:pt x="1411" y="102674"/>
                  </a:cubicBezTo>
                  <a:cubicBezTo>
                    <a:pt x="1411" y="111405"/>
                    <a:pt x="-1764" y="114977"/>
                    <a:pt x="1411" y="124105"/>
                  </a:cubicBezTo>
                  <a:cubicBezTo>
                    <a:pt x="4586" y="133233"/>
                    <a:pt x="9746" y="148315"/>
                    <a:pt x="20461" y="157443"/>
                  </a:cubicBezTo>
                  <a:cubicBezTo>
                    <a:pt x="31176" y="166571"/>
                    <a:pt x="54591" y="180065"/>
                    <a:pt x="65704" y="178874"/>
                  </a:cubicBezTo>
                  <a:cubicBezTo>
                    <a:pt x="76816" y="177683"/>
                    <a:pt x="83564" y="157443"/>
                    <a:pt x="87136" y="150299"/>
                  </a:cubicBezTo>
                  <a:cubicBezTo>
                    <a:pt x="90708" y="143155"/>
                    <a:pt x="82374" y="143156"/>
                    <a:pt x="87136" y="136012"/>
                  </a:cubicBezTo>
                  <a:cubicBezTo>
                    <a:pt x="91898" y="128868"/>
                    <a:pt x="108170" y="118153"/>
                    <a:pt x="115711" y="107437"/>
                  </a:cubicBezTo>
                  <a:cubicBezTo>
                    <a:pt x="123252" y="96721"/>
                    <a:pt x="126427" y="84814"/>
                    <a:pt x="132380" y="71717"/>
                  </a:cubicBezTo>
                  <a:cubicBezTo>
                    <a:pt x="138333" y="58620"/>
                    <a:pt x="149446" y="52668"/>
                    <a:pt x="151430" y="40762"/>
                  </a:cubicBezTo>
                  <a:cubicBezTo>
                    <a:pt x="153414" y="28856"/>
                    <a:pt x="153414" y="3058"/>
                    <a:pt x="144286" y="280"/>
                  </a:cubicBez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131"/>
            <p:cNvSpPr/>
            <p:nvPr/>
          </p:nvSpPr>
          <p:spPr>
            <a:xfrm>
              <a:off x="10083251" y="2978061"/>
              <a:ext cx="137099" cy="184587"/>
            </a:xfrm>
            <a:custGeom>
              <a:avLst/>
              <a:gdLst>
                <a:gd name="connsiteX0" fmla="*/ 3724 w 137099"/>
                <a:gd name="connsiteY0" fmla="*/ 181025 h 186135"/>
                <a:gd name="connsiteX1" fmla="*/ 10868 w 137099"/>
                <a:gd name="connsiteY1" fmla="*/ 121493 h 186135"/>
                <a:gd name="connsiteX2" fmla="*/ 1343 w 137099"/>
                <a:gd name="connsiteY2" fmla="*/ 92918 h 186135"/>
                <a:gd name="connsiteX3" fmla="*/ 1343 w 137099"/>
                <a:gd name="connsiteY3" fmla="*/ 35768 h 186135"/>
                <a:gd name="connsiteX4" fmla="*/ 13249 w 137099"/>
                <a:gd name="connsiteY4" fmla="*/ 2431 h 186135"/>
                <a:gd name="connsiteX5" fmla="*/ 27537 w 137099"/>
                <a:gd name="connsiteY5" fmla="*/ 14337 h 186135"/>
                <a:gd name="connsiteX6" fmla="*/ 27537 w 137099"/>
                <a:gd name="connsiteY6" fmla="*/ 47675 h 186135"/>
                <a:gd name="connsiteX7" fmla="*/ 51349 w 137099"/>
                <a:gd name="connsiteY7" fmla="*/ 40531 h 186135"/>
                <a:gd name="connsiteX8" fmla="*/ 65637 w 137099"/>
                <a:gd name="connsiteY8" fmla="*/ 19100 h 186135"/>
                <a:gd name="connsiteX9" fmla="*/ 79924 w 137099"/>
                <a:gd name="connsiteY9" fmla="*/ 50 h 186135"/>
                <a:gd name="connsiteX10" fmla="*/ 101355 w 137099"/>
                <a:gd name="connsiteY10" fmla="*/ 14337 h 186135"/>
                <a:gd name="connsiteX11" fmla="*/ 103737 w 137099"/>
                <a:gd name="connsiteY11" fmla="*/ 38150 h 186135"/>
                <a:gd name="connsiteX12" fmla="*/ 127549 w 137099"/>
                <a:gd name="connsiteY12" fmla="*/ 31006 h 186135"/>
                <a:gd name="connsiteX13" fmla="*/ 137074 w 137099"/>
                <a:gd name="connsiteY13" fmla="*/ 54818 h 186135"/>
                <a:gd name="connsiteX14" fmla="*/ 125168 w 137099"/>
                <a:gd name="connsiteY14" fmla="*/ 81012 h 186135"/>
                <a:gd name="connsiteX15" fmla="*/ 125168 w 137099"/>
                <a:gd name="connsiteY15" fmla="*/ 104825 h 186135"/>
                <a:gd name="connsiteX16" fmla="*/ 110880 w 137099"/>
                <a:gd name="connsiteY16" fmla="*/ 119112 h 186135"/>
                <a:gd name="connsiteX17" fmla="*/ 84687 w 137099"/>
                <a:gd name="connsiteY17" fmla="*/ 128637 h 186135"/>
                <a:gd name="connsiteX18" fmla="*/ 63255 w 137099"/>
                <a:gd name="connsiteY18" fmla="*/ 150068 h 186135"/>
                <a:gd name="connsiteX19" fmla="*/ 56112 w 137099"/>
                <a:gd name="connsiteY19" fmla="*/ 178643 h 186135"/>
                <a:gd name="connsiteX20" fmla="*/ 3724 w 137099"/>
                <a:gd name="connsiteY20" fmla="*/ 181025 h 186135"/>
                <a:gd name="connsiteX0" fmla="*/ 3724 w 137099"/>
                <a:gd name="connsiteY0" fmla="*/ 179477 h 184587"/>
                <a:gd name="connsiteX1" fmla="*/ 10868 w 137099"/>
                <a:gd name="connsiteY1" fmla="*/ 119945 h 184587"/>
                <a:gd name="connsiteX2" fmla="*/ 1343 w 137099"/>
                <a:gd name="connsiteY2" fmla="*/ 91370 h 184587"/>
                <a:gd name="connsiteX3" fmla="*/ 1343 w 137099"/>
                <a:gd name="connsiteY3" fmla="*/ 34220 h 184587"/>
                <a:gd name="connsiteX4" fmla="*/ 13249 w 137099"/>
                <a:gd name="connsiteY4" fmla="*/ 883 h 184587"/>
                <a:gd name="connsiteX5" fmla="*/ 27537 w 137099"/>
                <a:gd name="connsiteY5" fmla="*/ 12789 h 184587"/>
                <a:gd name="connsiteX6" fmla="*/ 27537 w 137099"/>
                <a:gd name="connsiteY6" fmla="*/ 46127 h 184587"/>
                <a:gd name="connsiteX7" fmla="*/ 51349 w 137099"/>
                <a:gd name="connsiteY7" fmla="*/ 38983 h 184587"/>
                <a:gd name="connsiteX8" fmla="*/ 65637 w 137099"/>
                <a:gd name="connsiteY8" fmla="*/ 17552 h 184587"/>
                <a:gd name="connsiteX9" fmla="*/ 79924 w 137099"/>
                <a:gd name="connsiteY9" fmla="*/ 8027 h 184587"/>
                <a:gd name="connsiteX10" fmla="*/ 101355 w 137099"/>
                <a:gd name="connsiteY10" fmla="*/ 12789 h 184587"/>
                <a:gd name="connsiteX11" fmla="*/ 103737 w 137099"/>
                <a:gd name="connsiteY11" fmla="*/ 36602 h 184587"/>
                <a:gd name="connsiteX12" fmla="*/ 127549 w 137099"/>
                <a:gd name="connsiteY12" fmla="*/ 29458 h 184587"/>
                <a:gd name="connsiteX13" fmla="*/ 137074 w 137099"/>
                <a:gd name="connsiteY13" fmla="*/ 53270 h 184587"/>
                <a:gd name="connsiteX14" fmla="*/ 125168 w 137099"/>
                <a:gd name="connsiteY14" fmla="*/ 79464 h 184587"/>
                <a:gd name="connsiteX15" fmla="*/ 125168 w 137099"/>
                <a:gd name="connsiteY15" fmla="*/ 103277 h 184587"/>
                <a:gd name="connsiteX16" fmla="*/ 110880 w 137099"/>
                <a:gd name="connsiteY16" fmla="*/ 117564 h 184587"/>
                <a:gd name="connsiteX17" fmla="*/ 84687 w 137099"/>
                <a:gd name="connsiteY17" fmla="*/ 127089 h 184587"/>
                <a:gd name="connsiteX18" fmla="*/ 63255 w 137099"/>
                <a:gd name="connsiteY18" fmla="*/ 148520 h 184587"/>
                <a:gd name="connsiteX19" fmla="*/ 56112 w 137099"/>
                <a:gd name="connsiteY19" fmla="*/ 177095 h 184587"/>
                <a:gd name="connsiteX20" fmla="*/ 3724 w 137099"/>
                <a:gd name="connsiteY20" fmla="*/ 179477 h 184587"/>
                <a:gd name="connsiteX0" fmla="*/ 3724 w 137099"/>
                <a:gd name="connsiteY0" fmla="*/ 179477 h 184587"/>
                <a:gd name="connsiteX1" fmla="*/ 10868 w 137099"/>
                <a:gd name="connsiteY1" fmla="*/ 119945 h 184587"/>
                <a:gd name="connsiteX2" fmla="*/ 1343 w 137099"/>
                <a:gd name="connsiteY2" fmla="*/ 91370 h 184587"/>
                <a:gd name="connsiteX3" fmla="*/ 1343 w 137099"/>
                <a:gd name="connsiteY3" fmla="*/ 34220 h 184587"/>
                <a:gd name="connsiteX4" fmla="*/ 13249 w 137099"/>
                <a:gd name="connsiteY4" fmla="*/ 883 h 184587"/>
                <a:gd name="connsiteX5" fmla="*/ 25156 w 137099"/>
                <a:gd name="connsiteY5" fmla="*/ 12789 h 184587"/>
                <a:gd name="connsiteX6" fmla="*/ 27537 w 137099"/>
                <a:gd name="connsiteY6" fmla="*/ 46127 h 184587"/>
                <a:gd name="connsiteX7" fmla="*/ 51349 w 137099"/>
                <a:gd name="connsiteY7" fmla="*/ 38983 h 184587"/>
                <a:gd name="connsiteX8" fmla="*/ 65637 w 137099"/>
                <a:gd name="connsiteY8" fmla="*/ 17552 h 184587"/>
                <a:gd name="connsiteX9" fmla="*/ 79924 w 137099"/>
                <a:gd name="connsiteY9" fmla="*/ 8027 h 184587"/>
                <a:gd name="connsiteX10" fmla="*/ 101355 w 137099"/>
                <a:gd name="connsiteY10" fmla="*/ 12789 h 184587"/>
                <a:gd name="connsiteX11" fmla="*/ 103737 w 137099"/>
                <a:gd name="connsiteY11" fmla="*/ 36602 h 184587"/>
                <a:gd name="connsiteX12" fmla="*/ 127549 w 137099"/>
                <a:gd name="connsiteY12" fmla="*/ 29458 h 184587"/>
                <a:gd name="connsiteX13" fmla="*/ 137074 w 137099"/>
                <a:gd name="connsiteY13" fmla="*/ 53270 h 184587"/>
                <a:gd name="connsiteX14" fmla="*/ 125168 w 137099"/>
                <a:gd name="connsiteY14" fmla="*/ 79464 h 184587"/>
                <a:gd name="connsiteX15" fmla="*/ 125168 w 137099"/>
                <a:gd name="connsiteY15" fmla="*/ 103277 h 184587"/>
                <a:gd name="connsiteX16" fmla="*/ 110880 w 137099"/>
                <a:gd name="connsiteY16" fmla="*/ 117564 h 184587"/>
                <a:gd name="connsiteX17" fmla="*/ 84687 w 137099"/>
                <a:gd name="connsiteY17" fmla="*/ 127089 h 184587"/>
                <a:gd name="connsiteX18" fmla="*/ 63255 w 137099"/>
                <a:gd name="connsiteY18" fmla="*/ 148520 h 184587"/>
                <a:gd name="connsiteX19" fmla="*/ 56112 w 137099"/>
                <a:gd name="connsiteY19" fmla="*/ 177095 h 184587"/>
                <a:gd name="connsiteX20" fmla="*/ 3724 w 137099"/>
                <a:gd name="connsiteY20" fmla="*/ 179477 h 18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7099" h="184587">
                  <a:moveTo>
                    <a:pt x="3724" y="179477"/>
                  </a:moveTo>
                  <a:cubicBezTo>
                    <a:pt x="-3817" y="169952"/>
                    <a:pt x="11265" y="134629"/>
                    <a:pt x="10868" y="119945"/>
                  </a:cubicBezTo>
                  <a:cubicBezTo>
                    <a:pt x="10471" y="105261"/>
                    <a:pt x="2930" y="105657"/>
                    <a:pt x="1343" y="91370"/>
                  </a:cubicBezTo>
                  <a:cubicBezTo>
                    <a:pt x="-244" y="77083"/>
                    <a:pt x="-641" y="49301"/>
                    <a:pt x="1343" y="34220"/>
                  </a:cubicBezTo>
                  <a:cubicBezTo>
                    <a:pt x="3327" y="19139"/>
                    <a:pt x="9280" y="4455"/>
                    <a:pt x="13249" y="883"/>
                  </a:cubicBezTo>
                  <a:cubicBezTo>
                    <a:pt x="17218" y="-2689"/>
                    <a:pt x="22775" y="5248"/>
                    <a:pt x="25156" y="12789"/>
                  </a:cubicBezTo>
                  <a:cubicBezTo>
                    <a:pt x="27537" y="20330"/>
                    <a:pt x="23172" y="41761"/>
                    <a:pt x="27537" y="46127"/>
                  </a:cubicBezTo>
                  <a:cubicBezTo>
                    <a:pt x="31902" y="50493"/>
                    <a:pt x="44999" y="43745"/>
                    <a:pt x="51349" y="38983"/>
                  </a:cubicBezTo>
                  <a:cubicBezTo>
                    <a:pt x="57699" y="34221"/>
                    <a:pt x="60875" y="22711"/>
                    <a:pt x="65637" y="17552"/>
                  </a:cubicBezTo>
                  <a:cubicBezTo>
                    <a:pt x="70400" y="12393"/>
                    <a:pt x="73971" y="8821"/>
                    <a:pt x="79924" y="8027"/>
                  </a:cubicBezTo>
                  <a:cubicBezTo>
                    <a:pt x="85877" y="7233"/>
                    <a:pt x="97386" y="8027"/>
                    <a:pt x="101355" y="12789"/>
                  </a:cubicBezTo>
                  <a:cubicBezTo>
                    <a:pt x="105324" y="17551"/>
                    <a:pt x="99371" y="33824"/>
                    <a:pt x="103737" y="36602"/>
                  </a:cubicBezTo>
                  <a:cubicBezTo>
                    <a:pt x="108103" y="39380"/>
                    <a:pt x="121993" y="26680"/>
                    <a:pt x="127549" y="29458"/>
                  </a:cubicBezTo>
                  <a:cubicBezTo>
                    <a:pt x="133105" y="32236"/>
                    <a:pt x="137471" y="44936"/>
                    <a:pt x="137074" y="53270"/>
                  </a:cubicBezTo>
                  <a:cubicBezTo>
                    <a:pt x="136677" y="61604"/>
                    <a:pt x="127152" y="71130"/>
                    <a:pt x="125168" y="79464"/>
                  </a:cubicBezTo>
                  <a:cubicBezTo>
                    <a:pt x="123184" y="87798"/>
                    <a:pt x="127549" y="96927"/>
                    <a:pt x="125168" y="103277"/>
                  </a:cubicBezTo>
                  <a:cubicBezTo>
                    <a:pt x="122787" y="109627"/>
                    <a:pt x="117627" y="113595"/>
                    <a:pt x="110880" y="117564"/>
                  </a:cubicBezTo>
                  <a:cubicBezTo>
                    <a:pt x="104133" y="121533"/>
                    <a:pt x="92625" y="121930"/>
                    <a:pt x="84687" y="127089"/>
                  </a:cubicBezTo>
                  <a:cubicBezTo>
                    <a:pt x="76750" y="132248"/>
                    <a:pt x="68017" y="140186"/>
                    <a:pt x="63255" y="148520"/>
                  </a:cubicBezTo>
                  <a:cubicBezTo>
                    <a:pt x="58493" y="156854"/>
                    <a:pt x="63652" y="170745"/>
                    <a:pt x="56112" y="177095"/>
                  </a:cubicBezTo>
                  <a:cubicBezTo>
                    <a:pt x="48572" y="183445"/>
                    <a:pt x="11265" y="189002"/>
                    <a:pt x="3724" y="179477"/>
                  </a:cubicBez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132"/>
            <p:cNvSpPr/>
            <p:nvPr/>
          </p:nvSpPr>
          <p:spPr>
            <a:xfrm>
              <a:off x="9835531" y="2797664"/>
              <a:ext cx="184075" cy="273723"/>
            </a:xfrm>
            <a:custGeom>
              <a:avLst/>
              <a:gdLst>
                <a:gd name="connsiteX0" fmla="*/ 167661 w 210523"/>
                <a:gd name="connsiteY0" fmla="*/ 245574 h 251010"/>
                <a:gd name="connsiteX1" fmla="*/ 172423 w 210523"/>
                <a:gd name="connsiteY1" fmla="*/ 152705 h 251010"/>
                <a:gd name="connsiteX2" fmla="*/ 193854 w 210523"/>
                <a:gd name="connsiteY2" fmla="*/ 119367 h 251010"/>
                <a:gd name="connsiteX3" fmla="*/ 210523 w 210523"/>
                <a:gd name="connsiteY3" fmla="*/ 81267 h 251010"/>
                <a:gd name="connsiteX4" fmla="*/ 193854 w 210523"/>
                <a:gd name="connsiteY4" fmla="*/ 83649 h 251010"/>
                <a:gd name="connsiteX5" fmla="*/ 172423 w 210523"/>
                <a:gd name="connsiteY5" fmla="*/ 102699 h 251010"/>
                <a:gd name="connsiteX6" fmla="*/ 131942 w 210523"/>
                <a:gd name="connsiteY6" fmla="*/ 145561 h 251010"/>
                <a:gd name="connsiteX7" fmla="*/ 158136 w 210523"/>
                <a:gd name="connsiteY7" fmla="*/ 112224 h 251010"/>
                <a:gd name="connsiteX8" fmla="*/ 141467 w 210523"/>
                <a:gd name="connsiteY8" fmla="*/ 74124 h 251010"/>
                <a:gd name="connsiteX9" fmla="*/ 129561 w 210523"/>
                <a:gd name="connsiteY9" fmla="*/ 31261 h 251010"/>
                <a:gd name="connsiteX10" fmla="*/ 93842 w 210523"/>
                <a:gd name="connsiteY10" fmla="*/ 305 h 251010"/>
                <a:gd name="connsiteX11" fmla="*/ 72411 w 210523"/>
                <a:gd name="connsiteY11" fmla="*/ 14592 h 251010"/>
                <a:gd name="connsiteX12" fmla="*/ 43836 w 210523"/>
                <a:gd name="connsiteY12" fmla="*/ 305 h 251010"/>
                <a:gd name="connsiteX13" fmla="*/ 29548 w 210523"/>
                <a:gd name="connsiteY13" fmla="*/ 16974 h 251010"/>
                <a:gd name="connsiteX14" fmla="*/ 48598 w 210523"/>
                <a:gd name="connsiteY14" fmla="*/ 43167 h 251010"/>
                <a:gd name="connsiteX15" fmla="*/ 46217 w 210523"/>
                <a:gd name="connsiteY15" fmla="*/ 52692 h 251010"/>
                <a:gd name="connsiteX16" fmla="*/ 22404 w 210523"/>
                <a:gd name="connsiteY16" fmla="*/ 47930 h 251010"/>
                <a:gd name="connsiteX17" fmla="*/ 8117 w 210523"/>
                <a:gd name="connsiteY17" fmla="*/ 57455 h 251010"/>
                <a:gd name="connsiteX18" fmla="*/ 973 w 210523"/>
                <a:gd name="connsiteY18" fmla="*/ 100317 h 251010"/>
                <a:gd name="connsiteX19" fmla="*/ 29548 w 210523"/>
                <a:gd name="connsiteY19" fmla="*/ 119367 h 251010"/>
                <a:gd name="connsiteX20" fmla="*/ 53361 w 210523"/>
                <a:gd name="connsiteY20" fmla="*/ 152705 h 251010"/>
                <a:gd name="connsiteX21" fmla="*/ 72411 w 210523"/>
                <a:gd name="connsiteY21" fmla="*/ 186042 h 251010"/>
                <a:gd name="connsiteX22" fmla="*/ 89079 w 210523"/>
                <a:gd name="connsiteY22" fmla="*/ 221761 h 251010"/>
                <a:gd name="connsiteX23" fmla="*/ 115273 w 210523"/>
                <a:gd name="connsiteY23" fmla="*/ 236049 h 251010"/>
                <a:gd name="connsiteX24" fmla="*/ 167661 w 210523"/>
                <a:gd name="connsiteY24" fmla="*/ 245574 h 251010"/>
                <a:gd name="connsiteX0" fmla="*/ 161799 w 204661"/>
                <a:gd name="connsiteY0" fmla="*/ 245574 h 251010"/>
                <a:gd name="connsiteX1" fmla="*/ 166561 w 204661"/>
                <a:gd name="connsiteY1" fmla="*/ 152705 h 251010"/>
                <a:gd name="connsiteX2" fmla="*/ 187992 w 204661"/>
                <a:gd name="connsiteY2" fmla="*/ 119367 h 251010"/>
                <a:gd name="connsiteX3" fmla="*/ 204661 w 204661"/>
                <a:gd name="connsiteY3" fmla="*/ 81267 h 251010"/>
                <a:gd name="connsiteX4" fmla="*/ 187992 w 204661"/>
                <a:gd name="connsiteY4" fmla="*/ 83649 h 251010"/>
                <a:gd name="connsiteX5" fmla="*/ 166561 w 204661"/>
                <a:gd name="connsiteY5" fmla="*/ 102699 h 251010"/>
                <a:gd name="connsiteX6" fmla="*/ 126080 w 204661"/>
                <a:gd name="connsiteY6" fmla="*/ 145561 h 251010"/>
                <a:gd name="connsiteX7" fmla="*/ 152274 w 204661"/>
                <a:gd name="connsiteY7" fmla="*/ 112224 h 251010"/>
                <a:gd name="connsiteX8" fmla="*/ 135605 w 204661"/>
                <a:gd name="connsiteY8" fmla="*/ 74124 h 251010"/>
                <a:gd name="connsiteX9" fmla="*/ 123699 w 204661"/>
                <a:gd name="connsiteY9" fmla="*/ 31261 h 251010"/>
                <a:gd name="connsiteX10" fmla="*/ 87980 w 204661"/>
                <a:gd name="connsiteY10" fmla="*/ 305 h 251010"/>
                <a:gd name="connsiteX11" fmla="*/ 66549 w 204661"/>
                <a:gd name="connsiteY11" fmla="*/ 14592 h 251010"/>
                <a:gd name="connsiteX12" fmla="*/ 37974 w 204661"/>
                <a:gd name="connsiteY12" fmla="*/ 305 h 251010"/>
                <a:gd name="connsiteX13" fmla="*/ 23686 w 204661"/>
                <a:gd name="connsiteY13" fmla="*/ 16974 h 251010"/>
                <a:gd name="connsiteX14" fmla="*/ 42736 w 204661"/>
                <a:gd name="connsiteY14" fmla="*/ 43167 h 251010"/>
                <a:gd name="connsiteX15" fmla="*/ 40355 w 204661"/>
                <a:gd name="connsiteY15" fmla="*/ 52692 h 251010"/>
                <a:gd name="connsiteX16" fmla="*/ 16542 w 204661"/>
                <a:gd name="connsiteY16" fmla="*/ 47930 h 251010"/>
                <a:gd name="connsiteX17" fmla="*/ 2255 w 204661"/>
                <a:gd name="connsiteY17" fmla="*/ 57455 h 251010"/>
                <a:gd name="connsiteX18" fmla="*/ 2255 w 204661"/>
                <a:gd name="connsiteY18" fmla="*/ 100317 h 251010"/>
                <a:gd name="connsiteX19" fmla="*/ 23686 w 204661"/>
                <a:gd name="connsiteY19" fmla="*/ 119367 h 251010"/>
                <a:gd name="connsiteX20" fmla="*/ 47499 w 204661"/>
                <a:gd name="connsiteY20" fmla="*/ 152705 h 251010"/>
                <a:gd name="connsiteX21" fmla="*/ 66549 w 204661"/>
                <a:gd name="connsiteY21" fmla="*/ 186042 h 251010"/>
                <a:gd name="connsiteX22" fmla="*/ 83217 w 204661"/>
                <a:gd name="connsiteY22" fmla="*/ 221761 h 251010"/>
                <a:gd name="connsiteX23" fmla="*/ 109411 w 204661"/>
                <a:gd name="connsiteY23" fmla="*/ 236049 h 251010"/>
                <a:gd name="connsiteX24" fmla="*/ 161799 w 204661"/>
                <a:gd name="connsiteY24" fmla="*/ 245574 h 251010"/>
                <a:gd name="connsiteX0" fmla="*/ 161799 w 204746"/>
                <a:gd name="connsiteY0" fmla="*/ 245574 h 251010"/>
                <a:gd name="connsiteX1" fmla="*/ 166561 w 204746"/>
                <a:gd name="connsiteY1" fmla="*/ 152705 h 251010"/>
                <a:gd name="connsiteX2" fmla="*/ 187992 w 204746"/>
                <a:gd name="connsiteY2" fmla="*/ 119367 h 251010"/>
                <a:gd name="connsiteX3" fmla="*/ 204661 w 204746"/>
                <a:gd name="connsiteY3" fmla="*/ 81267 h 251010"/>
                <a:gd name="connsiteX4" fmla="*/ 180848 w 204746"/>
                <a:gd name="connsiteY4" fmla="*/ 90793 h 251010"/>
                <a:gd name="connsiteX5" fmla="*/ 166561 w 204746"/>
                <a:gd name="connsiteY5" fmla="*/ 102699 h 251010"/>
                <a:gd name="connsiteX6" fmla="*/ 126080 w 204746"/>
                <a:gd name="connsiteY6" fmla="*/ 145561 h 251010"/>
                <a:gd name="connsiteX7" fmla="*/ 152274 w 204746"/>
                <a:gd name="connsiteY7" fmla="*/ 112224 h 251010"/>
                <a:gd name="connsiteX8" fmla="*/ 135605 w 204746"/>
                <a:gd name="connsiteY8" fmla="*/ 74124 h 251010"/>
                <a:gd name="connsiteX9" fmla="*/ 123699 w 204746"/>
                <a:gd name="connsiteY9" fmla="*/ 31261 h 251010"/>
                <a:gd name="connsiteX10" fmla="*/ 87980 w 204746"/>
                <a:gd name="connsiteY10" fmla="*/ 305 h 251010"/>
                <a:gd name="connsiteX11" fmla="*/ 66549 w 204746"/>
                <a:gd name="connsiteY11" fmla="*/ 14592 h 251010"/>
                <a:gd name="connsiteX12" fmla="*/ 37974 w 204746"/>
                <a:gd name="connsiteY12" fmla="*/ 305 h 251010"/>
                <a:gd name="connsiteX13" fmla="*/ 23686 w 204746"/>
                <a:gd name="connsiteY13" fmla="*/ 16974 h 251010"/>
                <a:gd name="connsiteX14" fmla="*/ 42736 w 204746"/>
                <a:gd name="connsiteY14" fmla="*/ 43167 h 251010"/>
                <a:gd name="connsiteX15" fmla="*/ 40355 w 204746"/>
                <a:gd name="connsiteY15" fmla="*/ 52692 h 251010"/>
                <a:gd name="connsiteX16" fmla="*/ 16542 w 204746"/>
                <a:gd name="connsiteY16" fmla="*/ 47930 h 251010"/>
                <a:gd name="connsiteX17" fmla="*/ 2255 w 204746"/>
                <a:gd name="connsiteY17" fmla="*/ 57455 h 251010"/>
                <a:gd name="connsiteX18" fmla="*/ 2255 w 204746"/>
                <a:gd name="connsiteY18" fmla="*/ 100317 h 251010"/>
                <a:gd name="connsiteX19" fmla="*/ 23686 w 204746"/>
                <a:gd name="connsiteY19" fmla="*/ 119367 h 251010"/>
                <a:gd name="connsiteX20" fmla="*/ 47499 w 204746"/>
                <a:gd name="connsiteY20" fmla="*/ 152705 h 251010"/>
                <a:gd name="connsiteX21" fmla="*/ 66549 w 204746"/>
                <a:gd name="connsiteY21" fmla="*/ 186042 h 251010"/>
                <a:gd name="connsiteX22" fmla="*/ 83217 w 204746"/>
                <a:gd name="connsiteY22" fmla="*/ 221761 h 251010"/>
                <a:gd name="connsiteX23" fmla="*/ 109411 w 204746"/>
                <a:gd name="connsiteY23" fmla="*/ 236049 h 251010"/>
                <a:gd name="connsiteX24" fmla="*/ 161799 w 204746"/>
                <a:gd name="connsiteY24" fmla="*/ 245574 h 251010"/>
                <a:gd name="connsiteX0" fmla="*/ 161799 w 197679"/>
                <a:gd name="connsiteY0" fmla="*/ 245574 h 251010"/>
                <a:gd name="connsiteX1" fmla="*/ 166561 w 197679"/>
                <a:gd name="connsiteY1" fmla="*/ 152705 h 251010"/>
                <a:gd name="connsiteX2" fmla="*/ 187992 w 197679"/>
                <a:gd name="connsiteY2" fmla="*/ 119367 h 251010"/>
                <a:gd name="connsiteX3" fmla="*/ 197517 w 197679"/>
                <a:gd name="connsiteY3" fmla="*/ 90792 h 251010"/>
                <a:gd name="connsiteX4" fmla="*/ 180848 w 197679"/>
                <a:gd name="connsiteY4" fmla="*/ 90793 h 251010"/>
                <a:gd name="connsiteX5" fmla="*/ 166561 w 197679"/>
                <a:gd name="connsiteY5" fmla="*/ 102699 h 251010"/>
                <a:gd name="connsiteX6" fmla="*/ 126080 w 197679"/>
                <a:gd name="connsiteY6" fmla="*/ 145561 h 251010"/>
                <a:gd name="connsiteX7" fmla="*/ 152274 w 197679"/>
                <a:gd name="connsiteY7" fmla="*/ 112224 h 251010"/>
                <a:gd name="connsiteX8" fmla="*/ 135605 w 197679"/>
                <a:gd name="connsiteY8" fmla="*/ 74124 h 251010"/>
                <a:gd name="connsiteX9" fmla="*/ 123699 w 197679"/>
                <a:gd name="connsiteY9" fmla="*/ 31261 h 251010"/>
                <a:gd name="connsiteX10" fmla="*/ 87980 w 197679"/>
                <a:gd name="connsiteY10" fmla="*/ 305 h 251010"/>
                <a:gd name="connsiteX11" fmla="*/ 66549 w 197679"/>
                <a:gd name="connsiteY11" fmla="*/ 14592 h 251010"/>
                <a:gd name="connsiteX12" fmla="*/ 37974 w 197679"/>
                <a:gd name="connsiteY12" fmla="*/ 305 h 251010"/>
                <a:gd name="connsiteX13" fmla="*/ 23686 w 197679"/>
                <a:gd name="connsiteY13" fmla="*/ 16974 h 251010"/>
                <a:gd name="connsiteX14" fmla="*/ 42736 w 197679"/>
                <a:gd name="connsiteY14" fmla="*/ 43167 h 251010"/>
                <a:gd name="connsiteX15" fmla="*/ 40355 w 197679"/>
                <a:gd name="connsiteY15" fmla="*/ 52692 h 251010"/>
                <a:gd name="connsiteX16" fmla="*/ 16542 w 197679"/>
                <a:gd name="connsiteY16" fmla="*/ 47930 h 251010"/>
                <a:gd name="connsiteX17" fmla="*/ 2255 w 197679"/>
                <a:gd name="connsiteY17" fmla="*/ 57455 h 251010"/>
                <a:gd name="connsiteX18" fmla="*/ 2255 w 197679"/>
                <a:gd name="connsiteY18" fmla="*/ 100317 h 251010"/>
                <a:gd name="connsiteX19" fmla="*/ 23686 w 197679"/>
                <a:gd name="connsiteY19" fmla="*/ 119367 h 251010"/>
                <a:gd name="connsiteX20" fmla="*/ 47499 w 197679"/>
                <a:gd name="connsiteY20" fmla="*/ 152705 h 251010"/>
                <a:gd name="connsiteX21" fmla="*/ 66549 w 197679"/>
                <a:gd name="connsiteY21" fmla="*/ 186042 h 251010"/>
                <a:gd name="connsiteX22" fmla="*/ 83217 w 197679"/>
                <a:gd name="connsiteY22" fmla="*/ 221761 h 251010"/>
                <a:gd name="connsiteX23" fmla="*/ 109411 w 197679"/>
                <a:gd name="connsiteY23" fmla="*/ 236049 h 251010"/>
                <a:gd name="connsiteX24" fmla="*/ 161799 w 197679"/>
                <a:gd name="connsiteY24" fmla="*/ 245574 h 251010"/>
                <a:gd name="connsiteX0" fmla="*/ 161799 w 197671"/>
                <a:gd name="connsiteY0" fmla="*/ 245574 h 248104"/>
                <a:gd name="connsiteX1" fmla="*/ 168942 w 197671"/>
                <a:gd name="connsiteY1" fmla="*/ 193186 h 248104"/>
                <a:gd name="connsiteX2" fmla="*/ 187992 w 197671"/>
                <a:gd name="connsiteY2" fmla="*/ 119367 h 248104"/>
                <a:gd name="connsiteX3" fmla="*/ 197517 w 197671"/>
                <a:gd name="connsiteY3" fmla="*/ 90792 h 248104"/>
                <a:gd name="connsiteX4" fmla="*/ 180848 w 197671"/>
                <a:gd name="connsiteY4" fmla="*/ 90793 h 248104"/>
                <a:gd name="connsiteX5" fmla="*/ 166561 w 197671"/>
                <a:gd name="connsiteY5" fmla="*/ 102699 h 248104"/>
                <a:gd name="connsiteX6" fmla="*/ 126080 w 197671"/>
                <a:gd name="connsiteY6" fmla="*/ 145561 h 248104"/>
                <a:gd name="connsiteX7" fmla="*/ 152274 w 197671"/>
                <a:gd name="connsiteY7" fmla="*/ 112224 h 248104"/>
                <a:gd name="connsiteX8" fmla="*/ 135605 w 197671"/>
                <a:gd name="connsiteY8" fmla="*/ 74124 h 248104"/>
                <a:gd name="connsiteX9" fmla="*/ 123699 w 197671"/>
                <a:gd name="connsiteY9" fmla="*/ 31261 h 248104"/>
                <a:gd name="connsiteX10" fmla="*/ 87980 w 197671"/>
                <a:gd name="connsiteY10" fmla="*/ 305 h 248104"/>
                <a:gd name="connsiteX11" fmla="*/ 66549 w 197671"/>
                <a:gd name="connsiteY11" fmla="*/ 14592 h 248104"/>
                <a:gd name="connsiteX12" fmla="*/ 37974 w 197671"/>
                <a:gd name="connsiteY12" fmla="*/ 305 h 248104"/>
                <a:gd name="connsiteX13" fmla="*/ 23686 w 197671"/>
                <a:gd name="connsiteY13" fmla="*/ 16974 h 248104"/>
                <a:gd name="connsiteX14" fmla="*/ 42736 w 197671"/>
                <a:gd name="connsiteY14" fmla="*/ 43167 h 248104"/>
                <a:gd name="connsiteX15" fmla="*/ 40355 w 197671"/>
                <a:gd name="connsiteY15" fmla="*/ 52692 h 248104"/>
                <a:gd name="connsiteX16" fmla="*/ 16542 w 197671"/>
                <a:gd name="connsiteY16" fmla="*/ 47930 h 248104"/>
                <a:gd name="connsiteX17" fmla="*/ 2255 w 197671"/>
                <a:gd name="connsiteY17" fmla="*/ 57455 h 248104"/>
                <a:gd name="connsiteX18" fmla="*/ 2255 w 197671"/>
                <a:gd name="connsiteY18" fmla="*/ 100317 h 248104"/>
                <a:gd name="connsiteX19" fmla="*/ 23686 w 197671"/>
                <a:gd name="connsiteY19" fmla="*/ 119367 h 248104"/>
                <a:gd name="connsiteX20" fmla="*/ 47499 w 197671"/>
                <a:gd name="connsiteY20" fmla="*/ 152705 h 248104"/>
                <a:gd name="connsiteX21" fmla="*/ 66549 w 197671"/>
                <a:gd name="connsiteY21" fmla="*/ 186042 h 248104"/>
                <a:gd name="connsiteX22" fmla="*/ 83217 w 197671"/>
                <a:gd name="connsiteY22" fmla="*/ 221761 h 248104"/>
                <a:gd name="connsiteX23" fmla="*/ 109411 w 197671"/>
                <a:gd name="connsiteY23" fmla="*/ 236049 h 248104"/>
                <a:gd name="connsiteX24" fmla="*/ 161799 w 197671"/>
                <a:gd name="connsiteY24" fmla="*/ 245574 h 248104"/>
                <a:gd name="connsiteX0" fmla="*/ 161799 w 197789"/>
                <a:gd name="connsiteY0" fmla="*/ 245574 h 248104"/>
                <a:gd name="connsiteX1" fmla="*/ 168942 w 197789"/>
                <a:gd name="connsiteY1" fmla="*/ 193186 h 248104"/>
                <a:gd name="connsiteX2" fmla="*/ 166561 w 197789"/>
                <a:gd name="connsiteY2" fmla="*/ 145561 h 248104"/>
                <a:gd name="connsiteX3" fmla="*/ 197517 w 197789"/>
                <a:gd name="connsiteY3" fmla="*/ 90792 h 248104"/>
                <a:gd name="connsiteX4" fmla="*/ 180848 w 197789"/>
                <a:gd name="connsiteY4" fmla="*/ 90793 h 248104"/>
                <a:gd name="connsiteX5" fmla="*/ 166561 w 197789"/>
                <a:gd name="connsiteY5" fmla="*/ 102699 h 248104"/>
                <a:gd name="connsiteX6" fmla="*/ 126080 w 197789"/>
                <a:gd name="connsiteY6" fmla="*/ 145561 h 248104"/>
                <a:gd name="connsiteX7" fmla="*/ 152274 w 197789"/>
                <a:gd name="connsiteY7" fmla="*/ 112224 h 248104"/>
                <a:gd name="connsiteX8" fmla="*/ 135605 w 197789"/>
                <a:gd name="connsiteY8" fmla="*/ 74124 h 248104"/>
                <a:gd name="connsiteX9" fmla="*/ 123699 w 197789"/>
                <a:gd name="connsiteY9" fmla="*/ 31261 h 248104"/>
                <a:gd name="connsiteX10" fmla="*/ 87980 w 197789"/>
                <a:gd name="connsiteY10" fmla="*/ 305 h 248104"/>
                <a:gd name="connsiteX11" fmla="*/ 66549 w 197789"/>
                <a:gd name="connsiteY11" fmla="*/ 14592 h 248104"/>
                <a:gd name="connsiteX12" fmla="*/ 37974 w 197789"/>
                <a:gd name="connsiteY12" fmla="*/ 305 h 248104"/>
                <a:gd name="connsiteX13" fmla="*/ 23686 w 197789"/>
                <a:gd name="connsiteY13" fmla="*/ 16974 h 248104"/>
                <a:gd name="connsiteX14" fmla="*/ 42736 w 197789"/>
                <a:gd name="connsiteY14" fmla="*/ 43167 h 248104"/>
                <a:gd name="connsiteX15" fmla="*/ 40355 w 197789"/>
                <a:gd name="connsiteY15" fmla="*/ 52692 h 248104"/>
                <a:gd name="connsiteX16" fmla="*/ 16542 w 197789"/>
                <a:gd name="connsiteY16" fmla="*/ 47930 h 248104"/>
                <a:gd name="connsiteX17" fmla="*/ 2255 w 197789"/>
                <a:gd name="connsiteY17" fmla="*/ 57455 h 248104"/>
                <a:gd name="connsiteX18" fmla="*/ 2255 w 197789"/>
                <a:gd name="connsiteY18" fmla="*/ 100317 h 248104"/>
                <a:gd name="connsiteX19" fmla="*/ 23686 w 197789"/>
                <a:gd name="connsiteY19" fmla="*/ 119367 h 248104"/>
                <a:gd name="connsiteX20" fmla="*/ 47499 w 197789"/>
                <a:gd name="connsiteY20" fmla="*/ 152705 h 248104"/>
                <a:gd name="connsiteX21" fmla="*/ 66549 w 197789"/>
                <a:gd name="connsiteY21" fmla="*/ 186042 h 248104"/>
                <a:gd name="connsiteX22" fmla="*/ 83217 w 197789"/>
                <a:gd name="connsiteY22" fmla="*/ 221761 h 248104"/>
                <a:gd name="connsiteX23" fmla="*/ 109411 w 197789"/>
                <a:gd name="connsiteY23" fmla="*/ 236049 h 248104"/>
                <a:gd name="connsiteX24" fmla="*/ 161799 w 197789"/>
                <a:gd name="connsiteY24" fmla="*/ 245574 h 248104"/>
                <a:gd name="connsiteX0" fmla="*/ 161799 w 184291"/>
                <a:gd name="connsiteY0" fmla="*/ 245574 h 248104"/>
                <a:gd name="connsiteX1" fmla="*/ 168942 w 184291"/>
                <a:gd name="connsiteY1" fmla="*/ 193186 h 248104"/>
                <a:gd name="connsiteX2" fmla="*/ 166561 w 184291"/>
                <a:gd name="connsiteY2" fmla="*/ 145561 h 248104"/>
                <a:gd name="connsiteX3" fmla="*/ 183229 w 184291"/>
                <a:gd name="connsiteY3" fmla="*/ 114605 h 248104"/>
                <a:gd name="connsiteX4" fmla="*/ 180848 w 184291"/>
                <a:gd name="connsiteY4" fmla="*/ 90793 h 248104"/>
                <a:gd name="connsiteX5" fmla="*/ 166561 w 184291"/>
                <a:gd name="connsiteY5" fmla="*/ 102699 h 248104"/>
                <a:gd name="connsiteX6" fmla="*/ 126080 w 184291"/>
                <a:gd name="connsiteY6" fmla="*/ 145561 h 248104"/>
                <a:gd name="connsiteX7" fmla="*/ 152274 w 184291"/>
                <a:gd name="connsiteY7" fmla="*/ 112224 h 248104"/>
                <a:gd name="connsiteX8" fmla="*/ 135605 w 184291"/>
                <a:gd name="connsiteY8" fmla="*/ 74124 h 248104"/>
                <a:gd name="connsiteX9" fmla="*/ 123699 w 184291"/>
                <a:gd name="connsiteY9" fmla="*/ 31261 h 248104"/>
                <a:gd name="connsiteX10" fmla="*/ 87980 w 184291"/>
                <a:gd name="connsiteY10" fmla="*/ 305 h 248104"/>
                <a:gd name="connsiteX11" fmla="*/ 66549 w 184291"/>
                <a:gd name="connsiteY11" fmla="*/ 14592 h 248104"/>
                <a:gd name="connsiteX12" fmla="*/ 37974 w 184291"/>
                <a:gd name="connsiteY12" fmla="*/ 305 h 248104"/>
                <a:gd name="connsiteX13" fmla="*/ 23686 w 184291"/>
                <a:gd name="connsiteY13" fmla="*/ 16974 h 248104"/>
                <a:gd name="connsiteX14" fmla="*/ 42736 w 184291"/>
                <a:gd name="connsiteY14" fmla="*/ 43167 h 248104"/>
                <a:gd name="connsiteX15" fmla="*/ 40355 w 184291"/>
                <a:gd name="connsiteY15" fmla="*/ 52692 h 248104"/>
                <a:gd name="connsiteX16" fmla="*/ 16542 w 184291"/>
                <a:gd name="connsiteY16" fmla="*/ 47930 h 248104"/>
                <a:gd name="connsiteX17" fmla="*/ 2255 w 184291"/>
                <a:gd name="connsiteY17" fmla="*/ 57455 h 248104"/>
                <a:gd name="connsiteX18" fmla="*/ 2255 w 184291"/>
                <a:gd name="connsiteY18" fmla="*/ 100317 h 248104"/>
                <a:gd name="connsiteX19" fmla="*/ 23686 w 184291"/>
                <a:gd name="connsiteY19" fmla="*/ 119367 h 248104"/>
                <a:gd name="connsiteX20" fmla="*/ 47499 w 184291"/>
                <a:gd name="connsiteY20" fmla="*/ 152705 h 248104"/>
                <a:gd name="connsiteX21" fmla="*/ 66549 w 184291"/>
                <a:gd name="connsiteY21" fmla="*/ 186042 h 248104"/>
                <a:gd name="connsiteX22" fmla="*/ 83217 w 184291"/>
                <a:gd name="connsiteY22" fmla="*/ 221761 h 248104"/>
                <a:gd name="connsiteX23" fmla="*/ 109411 w 184291"/>
                <a:gd name="connsiteY23" fmla="*/ 236049 h 248104"/>
                <a:gd name="connsiteX24" fmla="*/ 161799 w 184291"/>
                <a:gd name="connsiteY24" fmla="*/ 245574 h 248104"/>
                <a:gd name="connsiteX0" fmla="*/ 160880 w 183372"/>
                <a:gd name="connsiteY0" fmla="*/ 245574 h 248104"/>
                <a:gd name="connsiteX1" fmla="*/ 168023 w 183372"/>
                <a:gd name="connsiteY1" fmla="*/ 193186 h 248104"/>
                <a:gd name="connsiteX2" fmla="*/ 165642 w 183372"/>
                <a:gd name="connsiteY2" fmla="*/ 145561 h 248104"/>
                <a:gd name="connsiteX3" fmla="*/ 182310 w 183372"/>
                <a:gd name="connsiteY3" fmla="*/ 114605 h 248104"/>
                <a:gd name="connsiteX4" fmla="*/ 179929 w 183372"/>
                <a:gd name="connsiteY4" fmla="*/ 90793 h 248104"/>
                <a:gd name="connsiteX5" fmla="*/ 165642 w 183372"/>
                <a:gd name="connsiteY5" fmla="*/ 102699 h 248104"/>
                <a:gd name="connsiteX6" fmla="*/ 125161 w 183372"/>
                <a:gd name="connsiteY6" fmla="*/ 145561 h 248104"/>
                <a:gd name="connsiteX7" fmla="*/ 151355 w 183372"/>
                <a:gd name="connsiteY7" fmla="*/ 112224 h 248104"/>
                <a:gd name="connsiteX8" fmla="*/ 134686 w 183372"/>
                <a:gd name="connsiteY8" fmla="*/ 74124 h 248104"/>
                <a:gd name="connsiteX9" fmla="*/ 122780 w 183372"/>
                <a:gd name="connsiteY9" fmla="*/ 31261 h 248104"/>
                <a:gd name="connsiteX10" fmla="*/ 87061 w 183372"/>
                <a:gd name="connsiteY10" fmla="*/ 305 h 248104"/>
                <a:gd name="connsiteX11" fmla="*/ 65630 w 183372"/>
                <a:gd name="connsiteY11" fmla="*/ 14592 h 248104"/>
                <a:gd name="connsiteX12" fmla="*/ 37055 w 183372"/>
                <a:gd name="connsiteY12" fmla="*/ 305 h 248104"/>
                <a:gd name="connsiteX13" fmla="*/ 22767 w 183372"/>
                <a:gd name="connsiteY13" fmla="*/ 16974 h 248104"/>
                <a:gd name="connsiteX14" fmla="*/ 41817 w 183372"/>
                <a:gd name="connsiteY14" fmla="*/ 43167 h 248104"/>
                <a:gd name="connsiteX15" fmla="*/ 39436 w 183372"/>
                <a:gd name="connsiteY15" fmla="*/ 52692 h 248104"/>
                <a:gd name="connsiteX16" fmla="*/ 15623 w 183372"/>
                <a:gd name="connsiteY16" fmla="*/ 47930 h 248104"/>
                <a:gd name="connsiteX17" fmla="*/ 3717 w 183372"/>
                <a:gd name="connsiteY17" fmla="*/ 66980 h 248104"/>
                <a:gd name="connsiteX18" fmla="*/ 1336 w 183372"/>
                <a:gd name="connsiteY18" fmla="*/ 100317 h 248104"/>
                <a:gd name="connsiteX19" fmla="*/ 22767 w 183372"/>
                <a:gd name="connsiteY19" fmla="*/ 119367 h 248104"/>
                <a:gd name="connsiteX20" fmla="*/ 46580 w 183372"/>
                <a:gd name="connsiteY20" fmla="*/ 152705 h 248104"/>
                <a:gd name="connsiteX21" fmla="*/ 65630 w 183372"/>
                <a:gd name="connsiteY21" fmla="*/ 186042 h 248104"/>
                <a:gd name="connsiteX22" fmla="*/ 82298 w 183372"/>
                <a:gd name="connsiteY22" fmla="*/ 221761 h 248104"/>
                <a:gd name="connsiteX23" fmla="*/ 108492 w 183372"/>
                <a:gd name="connsiteY23" fmla="*/ 236049 h 248104"/>
                <a:gd name="connsiteX24" fmla="*/ 160880 w 183372"/>
                <a:gd name="connsiteY24" fmla="*/ 245574 h 248104"/>
                <a:gd name="connsiteX0" fmla="*/ 160958 w 183450"/>
                <a:gd name="connsiteY0" fmla="*/ 245574 h 248104"/>
                <a:gd name="connsiteX1" fmla="*/ 168101 w 183450"/>
                <a:gd name="connsiteY1" fmla="*/ 193186 h 248104"/>
                <a:gd name="connsiteX2" fmla="*/ 165720 w 183450"/>
                <a:gd name="connsiteY2" fmla="*/ 145561 h 248104"/>
                <a:gd name="connsiteX3" fmla="*/ 182388 w 183450"/>
                <a:gd name="connsiteY3" fmla="*/ 114605 h 248104"/>
                <a:gd name="connsiteX4" fmla="*/ 180007 w 183450"/>
                <a:gd name="connsiteY4" fmla="*/ 90793 h 248104"/>
                <a:gd name="connsiteX5" fmla="*/ 165720 w 183450"/>
                <a:gd name="connsiteY5" fmla="*/ 102699 h 248104"/>
                <a:gd name="connsiteX6" fmla="*/ 125239 w 183450"/>
                <a:gd name="connsiteY6" fmla="*/ 145561 h 248104"/>
                <a:gd name="connsiteX7" fmla="*/ 151433 w 183450"/>
                <a:gd name="connsiteY7" fmla="*/ 112224 h 248104"/>
                <a:gd name="connsiteX8" fmla="*/ 134764 w 183450"/>
                <a:gd name="connsiteY8" fmla="*/ 74124 h 248104"/>
                <a:gd name="connsiteX9" fmla="*/ 122858 w 183450"/>
                <a:gd name="connsiteY9" fmla="*/ 31261 h 248104"/>
                <a:gd name="connsiteX10" fmla="*/ 87139 w 183450"/>
                <a:gd name="connsiteY10" fmla="*/ 305 h 248104"/>
                <a:gd name="connsiteX11" fmla="*/ 65708 w 183450"/>
                <a:gd name="connsiteY11" fmla="*/ 14592 h 248104"/>
                <a:gd name="connsiteX12" fmla="*/ 37133 w 183450"/>
                <a:gd name="connsiteY12" fmla="*/ 305 h 248104"/>
                <a:gd name="connsiteX13" fmla="*/ 22845 w 183450"/>
                <a:gd name="connsiteY13" fmla="*/ 16974 h 248104"/>
                <a:gd name="connsiteX14" fmla="*/ 41895 w 183450"/>
                <a:gd name="connsiteY14" fmla="*/ 43167 h 248104"/>
                <a:gd name="connsiteX15" fmla="*/ 39514 w 183450"/>
                <a:gd name="connsiteY15" fmla="*/ 52692 h 248104"/>
                <a:gd name="connsiteX16" fmla="*/ 18082 w 183450"/>
                <a:gd name="connsiteY16" fmla="*/ 55073 h 248104"/>
                <a:gd name="connsiteX17" fmla="*/ 3795 w 183450"/>
                <a:gd name="connsiteY17" fmla="*/ 66980 h 248104"/>
                <a:gd name="connsiteX18" fmla="*/ 1414 w 183450"/>
                <a:gd name="connsiteY18" fmla="*/ 100317 h 248104"/>
                <a:gd name="connsiteX19" fmla="*/ 22845 w 183450"/>
                <a:gd name="connsiteY19" fmla="*/ 119367 h 248104"/>
                <a:gd name="connsiteX20" fmla="*/ 46658 w 183450"/>
                <a:gd name="connsiteY20" fmla="*/ 152705 h 248104"/>
                <a:gd name="connsiteX21" fmla="*/ 65708 w 183450"/>
                <a:gd name="connsiteY21" fmla="*/ 186042 h 248104"/>
                <a:gd name="connsiteX22" fmla="*/ 82376 w 183450"/>
                <a:gd name="connsiteY22" fmla="*/ 221761 h 248104"/>
                <a:gd name="connsiteX23" fmla="*/ 108570 w 183450"/>
                <a:gd name="connsiteY23" fmla="*/ 236049 h 248104"/>
                <a:gd name="connsiteX24" fmla="*/ 160958 w 183450"/>
                <a:gd name="connsiteY24" fmla="*/ 245574 h 248104"/>
                <a:gd name="connsiteX0" fmla="*/ 160958 w 183450"/>
                <a:gd name="connsiteY0" fmla="*/ 245574 h 273252"/>
                <a:gd name="connsiteX1" fmla="*/ 168101 w 183450"/>
                <a:gd name="connsiteY1" fmla="*/ 193186 h 273252"/>
                <a:gd name="connsiteX2" fmla="*/ 165720 w 183450"/>
                <a:gd name="connsiteY2" fmla="*/ 145561 h 273252"/>
                <a:gd name="connsiteX3" fmla="*/ 182388 w 183450"/>
                <a:gd name="connsiteY3" fmla="*/ 114605 h 273252"/>
                <a:gd name="connsiteX4" fmla="*/ 180007 w 183450"/>
                <a:gd name="connsiteY4" fmla="*/ 90793 h 273252"/>
                <a:gd name="connsiteX5" fmla="*/ 165720 w 183450"/>
                <a:gd name="connsiteY5" fmla="*/ 102699 h 273252"/>
                <a:gd name="connsiteX6" fmla="*/ 125239 w 183450"/>
                <a:gd name="connsiteY6" fmla="*/ 145561 h 273252"/>
                <a:gd name="connsiteX7" fmla="*/ 151433 w 183450"/>
                <a:gd name="connsiteY7" fmla="*/ 112224 h 273252"/>
                <a:gd name="connsiteX8" fmla="*/ 134764 w 183450"/>
                <a:gd name="connsiteY8" fmla="*/ 74124 h 273252"/>
                <a:gd name="connsiteX9" fmla="*/ 122858 w 183450"/>
                <a:gd name="connsiteY9" fmla="*/ 31261 h 273252"/>
                <a:gd name="connsiteX10" fmla="*/ 87139 w 183450"/>
                <a:gd name="connsiteY10" fmla="*/ 305 h 273252"/>
                <a:gd name="connsiteX11" fmla="*/ 65708 w 183450"/>
                <a:gd name="connsiteY11" fmla="*/ 14592 h 273252"/>
                <a:gd name="connsiteX12" fmla="*/ 37133 w 183450"/>
                <a:gd name="connsiteY12" fmla="*/ 305 h 273252"/>
                <a:gd name="connsiteX13" fmla="*/ 22845 w 183450"/>
                <a:gd name="connsiteY13" fmla="*/ 16974 h 273252"/>
                <a:gd name="connsiteX14" fmla="*/ 41895 w 183450"/>
                <a:gd name="connsiteY14" fmla="*/ 43167 h 273252"/>
                <a:gd name="connsiteX15" fmla="*/ 39514 w 183450"/>
                <a:gd name="connsiteY15" fmla="*/ 52692 h 273252"/>
                <a:gd name="connsiteX16" fmla="*/ 18082 w 183450"/>
                <a:gd name="connsiteY16" fmla="*/ 55073 h 273252"/>
                <a:gd name="connsiteX17" fmla="*/ 3795 w 183450"/>
                <a:gd name="connsiteY17" fmla="*/ 66980 h 273252"/>
                <a:gd name="connsiteX18" fmla="*/ 1414 w 183450"/>
                <a:gd name="connsiteY18" fmla="*/ 100317 h 273252"/>
                <a:gd name="connsiteX19" fmla="*/ 22845 w 183450"/>
                <a:gd name="connsiteY19" fmla="*/ 119367 h 273252"/>
                <a:gd name="connsiteX20" fmla="*/ 46658 w 183450"/>
                <a:gd name="connsiteY20" fmla="*/ 152705 h 273252"/>
                <a:gd name="connsiteX21" fmla="*/ 65708 w 183450"/>
                <a:gd name="connsiteY21" fmla="*/ 186042 h 273252"/>
                <a:gd name="connsiteX22" fmla="*/ 82376 w 183450"/>
                <a:gd name="connsiteY22" fmla="*/ 221761 h 273252"/>
                <a:gd name="connsiteX23" fmla="*/ 130002 w 183450"/>
                <a:gd name="connsiteY23" fmla="*/ 271767 h 273252"/>
                <a:gd name="connsiteX24" fmla="*/ 160958 w 183450"/>
                <a:gd name="connsiteY24" fmla="*/ 245574 h 273252"/>
                <a:gd name="connsiteX0" fmla="*/ 170483 w 183450"/>
                <a:gd name="connsiteY0" fmla="*/ 257480 h 273889"/>
                <a:gd name="connsiteX1" fmla="*/ 168101 w 183450"/>
                <a:gd name="connsiteY1" fmla="*/ 193186 h 273889"/>
                <a:gd name="connsiteX2" fmla="*/ 165720 w 183450"/>
                <a:gd name="connsiteY2" fmla="*/ 145561 h 273889"/>
                <a:gd name="connsiteX3" fmla="*/ 182388 w 183450"/>
                <a:gd name="connsiteY3" fmla="*/ 114605 h 273889"/>
                <a:gd name="connsiteX4" fmla="*/ 180007 w 183450"/>
                <a:gd name="connsiteY4" fmla="*/ 90793 h 273889"/>
                <a:gd name="connsiteX5" fmla="*/ 165720 w 183450"/>
                <a:gd name="connsiteY5" fmla="*/ 102699 h 273889"/>
                <a:gd name="connsiteX6" fmla="*/ 125239 w 183450"/>
                <a:gd name="connsiteY6" fmla="*/ 145561 h 273889"/>
                <a:gd name="connsiteX7" fmla="*/ 151433 w 183450"/>
                <a:gd name="connsiteY7" fmla="*/ 112224 h 273889"/>
                <a:gd name="connsiteX8" fmla="*/ 134764 w 183450"/>
                <a:gd name="connsiteY8" fmla="*/ 74124 h 273889"/>
                <a:gd name="connsiteX9" fmla="*/ 122858 w 183450"/>
                <a:gd name="connsiteY9" fmla="*/ 31261 h 273889"/>
                <a:gd name="connsiteX10" fmla="*/ 87139 w 183450"/>
                <a:gd name="connsiteY10" fmla="*/ 305 h 273889"/>
                <a:gd name="connsiteX11" fmla="*/ 65708 w 183450"/>
                <a:gd name="connsiteY11" fmla="*/ 14592 h 273889"/>
                <a:gd name="connsiteX12" fmla="*/ 37133 w 183450"/>
                <a:gd name="connsiteY12" fmla="*/ 305 h 273889"/>
                <a:gd name="connsiteX13" fmla="*/ 22845 w 183450"/>
                <a:gd name="connsiteY13" fmla="*/ 16974 h 273889"/>
                <a:gd name="connsiteX14" fmla="*/ 41895 w 183450"/>
                <a:gd name="connsiteY14" fmla="*/ 43167 h 273889"/>
                <a:gd name="connsiteX15" fmla="*/ 39514 w 183450"/>
                <a:gd name="connsiteY15" fmla="*/ 52692 h 273889"/>
                <a:gd name="connsiteX16" fmla="*/ 18082 w 183450"/>
                <a:gd name="connsiteY16" fmla="*/ 55073 h 273889"/>
                <a:gd name="connsiteX17" fmla="*/ 3795 w 183450"/>
                <a:gd name="connsiteY17" fmla="*/ 66980 h 273889"/>
                <a:gd name="connsiteX18" fmla="*/ 1414 w 183450"/>
                <a:gd name="connsiteY18" fmla="*/ 100317 h 273889"/>
                <a:gd name="connsiteX19" fmla="*/ 22845 w 183450"/>
                <a:gd name="connsiteY19" fmla="*/ 119367 h 273889"/>
                <a:gd name="connsiteX20" fmla="*/ 46658 w 183450"/>
                <a:gd name="connsiteY20" fmla="*/ 152705 h 273889"/>
                <a:gd name="connsiteX21" fmla="*/ 65708 w 183450"/>
                <a:gd name="connsiteY21" fmla="*/ 186042 h 273889"/>
                <a:gd name="connsiteX22" fmla="*/ 82376 w 183450"/>
                <a:gd name="connsiteY22" fmla="*/ 221761 h 273889"/>
                <a:gd name="connsiteX23" fmla="*/ 130002 w 183450"/>
                <a:gd name="connsiteY23" fmla="*/ 271767 h 273889"/>
                <a:gd name="connsiteX24" fmla="*/ 170483 w 183450"/>
                <a:gd name="connsiteY24" fmla="*/ 257480 h 273889"/>
                <a:gd name="connsiteX0" fmla="*/ 170483 w 183450"/>
                <a:gd name="connsiteY0" fmla="*/ 257480 h 273723"/>
                <a:gd name="connsiteX1" fmla="*/ 168101 w 183450"/>
                <a:gd name="connsiteY1" fmla="*/ 193186 h 273723"/>
                <a:gd name="connsiteX2" fmla="*/ 165720 w 183450"/>
                <a:gd name="connsiteY2" fmla="*/ 145561 h 273723"/>
                <a:gd name="connsiteX3" fmla="*/ 182388 w 183450"/>
                <a:gd name="connsiteY3" fmla="*/ 114605 h 273723"/>
                <a:gd name="connsiteX4" fmla="*/ 180007 w 183450"/>
                <a:gd name="connsiteY4" fmla="*/ 90793 h 273723"/>
                <a:gd name="connsiteX5" fmla="*/ 165720 w 183450"/>
                <a:gd name="connsiteY5" fmla="*/ 102699 h 273723"/>
                <a:gd name="connsiteX6" fmla="*/ 125239 w 183450"/>
                <a:gd name="connsiteY6" fmla="*/ 145561 h 273723"/>
                <a:gd name="connsiteX7" fmla="*/ 151433 w 183450"/>
                <a:gd name="connsiteY7" fmla="*/ 112224 h 273723"/>
                <a:gd name="connsiteX8" fmla="*/ 134764 w 183450"/>
                <a:gd name="connsiteY8" fmla="*/ 74124 h 273723"/>
                <a:gd name="connsiteX9" fmla="*/ 122858 w 183450"/>
                <a:gd name="connsiteY9" fmla="*/ 31261 h 273723"/>
                <a:gd name="connsiteX10" fmla="*/ 87139 w 183450"/>
                <a:gd name="connsiteY10" fmla="*/ 305 h 273723"/>
                <a:gd name="connsiteX11" fmla="*/ 65708 w 183450"/>
                <a:gd name="connsiteY11" fmla="*/ 14592 h 273723"/>
                <a:gd name="connsiteX12" fmla="*/ 37133 w 183450"/>
                <a:gd name="connsiteY12" fmla="*/ 305 h 273723"/>
                <a:gd name="connsiteX13" fmla="*/ 22845 w 183450"/>
                <a:gd name="connsiteY13" fmla="*/ 16974 h 273723"/>
                <a:gd name="connsiteX14" fmla="*/ 41895 w 183450"/>
                <a:gd name="connsiteY14" fmla="*/ 43167 h 273723"/>
                <a:gd name="connsiteX15" fmla="*/ 39514 w 183450"/>
                <a:gd name="connsiteY15" fmla="*/ 52692 h 273723"/>
                <a:gd name="connsiteX16" fmla="*/ 18082 w 183450"/>
                <a:gd name="connsiteY16" fmla="*/ 55073 h 273723"/>
                <a:gd name="connsiteX17" fmla="*/ 3795 w 183450"/>
                <a:gd name="connsiteY17" fmla="*/ 66980 h 273723"/>
                <a:gd name="connsiteX18" fmla="*/ 1414 w 183450"/>
                <a:gd name="connsiteY18" fmla="*/ 100317 h 273723"/>
                <a:gd name="connsiteX19" fmla="*/ 22845 w 183450"/>
                <a:gd name="connsiteY19" fmla="*/ 119367 h 273723"/>
                <a:gd name="connsiteX20" fmla="*/ 46658 w 183450"/>
                <a:gd name="connsiteY20" fmla="*/ 152705 h 273723"/>
                <a:gd name="connsiteX21" fmla="*/ 65708 w 183450"/>
                <a:gd name="connsiteY21" fmla="*/ 186042 h 273723"/>
                <a:gd name="connsiteX22" fmla="*/ 101426 w 183450"/>
                <a:gd name="connsiteY22" fmla="*/ 224142 h 273723"/>
                <a:gd name="connsiteX23" fmla="*/ 130002 w 183450"/>
                <a:gd name="connsiteY23" fmla="*/ 271767 h 273723"/>
                <a:gd name="connsiteX24" fmla="*/ 170483 w 183450"/>
                <a:gd name="connsiteY24" fmla="*/ 257480 h 273723"/>
                <a:gd name="connsiteX0" fmla="*/ 170483 w 183450"/>
                <a:gd name="connsiteY0" fmla="*/ 257480 h 273723"/>
                <a:gd name="connsiteX1" fmla="*/ 168101 w 183450"/>
                <a:gd name="connsiteY1" fmla="*/ 193186 h 273723"/>
                <a:gd name="connsiteX2" fmla="*/ 165720 w 183450"/>
                <a:gd name="connsiteY2" fmla="*/ 145561 h 273723"/>
                <a:gd name="connsiteX3" fmla="*/ 182388 w 183450"/>
                <a:gd name="connsiteY3" fmla="*/ 114605 h 273723"/>
                <a:gd name="connsiteX4" fmla="*/ 180007 w 183450"/>
                <a:gd name="connsiteY4" fmla="*/ 90793 h 273723"/>
                <a:gd name="connsiteX5" fmla="*/ 165720 w 183450"/>
                <a:gd name="connsiteY5" fmla="*/ 102699 h 273723"/>
                <a:gd name="connsiteX6" fmla="*/ 137145 w 183450"/>
                <a:gd name="connsiteY6" fmla="*/ 147943 h 273723"/>
                <a:gd name="connsiteX7" fmla="*/ 151433 w 183450"/>
                <a:gd name="connsiteY7" fmla="*/ 112224 h 273723"/>
                <a:gd name="connsiteX8" fmla="*/ 134764 w 183450"/>
                <a:gd name="connsiteY8" fmla="*/ 74124 h 273723"/>
                <a:gd name="connsiteX9" fmla="*/ 122858 w 183450"/>
                <a:gd name="connsiteY9" fmla="*/ 31261 h 273723"/>
                <a:gd name="connsiteX10" fmla="*/ 87139 w 183450"/>
                <a:gd name="connsiteY10" fmla="*/ 305 h 273723"/>
                <a:gd name="connsiteX11" fmla="*/ 65708 w 183450"/>
                <a:gd name="connsiteY11" fmla="*/ 14592 h 273723"/>
                <a:gd name="connsiteX12" fmla="*/ 37133 w 183450"/>
                <a:gd name="connsiteY12" fmla="*/ 305 h 273723"/>
                <a:gd name="connsiteX13" fmla="*/ 22845 w 183450"/>
                <a:gd name="connsiteY13" fmla="*/ 16974 h 273723"/>
                <a:gd name="connsiteX14" fmla="*/ 41895 w 183450"/>
                <a:gd name="connsiteY14" fmla="*/ 43167 h 273723"/>
                <a:gd name="connsiteX15" fmla="*/ 39514 w 183450"/>
                <a:gd name="connsiteY15" fmla="*/ 52692 h 273723"/>
                <a:gd name="connsiteX16" fmla="*/ 18082 w 183450"/>
                <a:gd name="connsiteY16" fmla="*/ 55073 h 273723"/>
                <a:gd name="connsiteX17" fmla="*/ 3795 w 183450"/>
                <a:gd name="connsiteY17" fmla="*/ 66980 h 273723"/>
                <a:gd name="connsiteX18" fmla="*/ 1414 w 183450"/>
                <a:gd name="connsiteY18" fmla="*/ 100317 h 273723"/>
                <a:gd name="connsiteX19" fmla="*/ 22845 w 183450"/>
                <a:gd name="connsiteY19" fmla="*/ 119367 h 273723"/>
                <a:gd name="connsiteX20" fmla="*/ 46658 w 183450"/>
                <a:gd name="connsiteY20" fmla="*/ 152705 h 273723"/>
                <a:gd name="connsiteX21" fmla="*/ 65708 w 183450"/>
                <a:gd name="connsiteY21" fmla="*/ 186042 h 273723"/>
                <a:gd name="connsiteX22" fmla="*/ 101426 w 183450"/>
                <a:gd name="connsiteY22" fmla="*/ 224142 h 273723"/>
                <a:gd name="connsiteX23" fmla="*/ 130002 w 183450"/>
                <a:gd name="connsiteY23" fmla="*/ 271767 h 273723"/>
                <a:gd name="connsiteX24" fmla="*/ 170483 w 183450"/>
                <a:gd name="connsiteY24" fmla="*/ 257480 h 273723"/>
                <a:gd name="connsiteX0" fmla="*/ 170483 w 183450"/>
                <a:gd name="connsiteY0" fmla="*/ 257480 h 273723"/>
                <a:gd name="connsiteX1" fmla="*/ 168101 w 183450"/>
                <a:gd name="connsiteY1" fmla="*/ 193186 h 273723"/>
                <a:gd name="connsiteX2" fmla="*/ 165720 w 183450"/>
                <a:gd name="connsiteY2" fmla="*/ 145561 h 273723"/>
                <a:gd name="connsiteX3" fmla="*/ 182388 w 183450"/>
                <a:gd name="connsiteY3" fmla="*/ 114605 h 273723"/>
                <a:gd name="connsiteX4" fmla="*/ 180007 w 183450"/>
                <a:gd name="connsiteY4" fmla="*/ 90793 h 273723"/>
                <a:gd name="connsiteX5" fmla="*/ 165720 w 183450"/>
                <a:gd name="connsiteY5" fmla="*/ 102699 h 273723"/>
                <a:gd name="connsiteX6" fmla="*/ 137145 w 183450"/>
                <a:gd name="connsiteY6" fmla="*/ 147943 h 273723"/>
                <a:gd name="connsiteX7" fmla="*/ 144289 w 183450"/>
                <a:gd name="connsiteY7" fmla="*/ 109843 h 273723"/>
                <a:gd name="connsiteX8" fmla="*/ 134764 w 183450"/>
                <a:gd name="connsiteY8" fmla="*/ 74124 h 273723"/>
                <a:gd name="connsiteX9" fmla="*/ 122858 w 183450"/>
                <a:gd name="connsiteY9" fmla="*/ 31261 h 273723"/>
                <a:gd name="connsiteX10" fmla="*/ 87139 w 183450"/>
                <a:gd name="connsiteY10" fmla="*/ 305 h 273723"/>
                <a:gd name="connsiteX11" fmla="*/ 65708 w 183450"/>
                <a:gd name="connsiteY11" fmla="*/ 14592 h 273723"/>
                <a:gd name="connsiteX12" fmla="*/ 37133 w 183450"/>
                <a:gd name="connsiteY12" fmla="*/ 305 h 273723"/>
                <a:gd name="connsiteX13" fmla="*/ 22845 w 183450"/>
                <a:gd name="connsiteY13" fmla="*/ 16974 h 273723"/>
                <a:gd name="connsiteX14" fmla="*/ 41895 w 183450"/>
                <a:gd name="connsiteY14" fmla="*/ 43167 h 273723"/>
                <a:gd name="connsiteX15" fmla="*/ 39514 w 183450"/>
                <a:gd name="connsiteY15" fmla="*/ 52692 h 273723"/>
                <a:gd name="connsiteX16" fmla="*/ 18082 w 183450"/>
                <a:gd name="connsiteY16" fmla="*/ 55073 h 273723"/>
                <a:gd name="connsiteX17" fmla="*/ 3795 w 183450"/>
                <a:gd name="connsiteY17" fmla="*/ 66980 h 273723"/>
                <a:gd name="connsiteX18" fmla="*/ 1414 w 183450"/>
                <a:gd name="connsiteY18" fmla="*/ 100317 h 273723"/>
                <a:gd name="connsiteX19" fmla="*/ 22845 w 183450"/>
                <a:gd name="connsiteY19" fmla="*/ 119367 h 273723"/>
                <a:gd name="connsiteX20" fmla="*/ 46658 w 183450"/>
                <a:gd name="connsiteY20" fmla="*/ 152705 h 273723"/>
                <a:gd name="connsiteX21" fmla="*/ 65708 w 183450"/>
                <a:gd name="connsiteY21" fmla="*/ 186042 h 273723"/>
                <a:gd name="connsiteX22" fmla="*/ 101426 w 183450"/>
                <a:gd name="connsiteY22" fmla="*/ 224142 h 273723"/>
                <a:gd name="connsiteX23" fmla="*/ 130002 w 183450"/>
                <a:gd name="connsiteY23" fmla="*/ 271767 h 273723"/>
                <a:gd name="connsiteX24" fmla="*/ 170483 w 183450"/>
                <a:gd name="connsiteY24" fmla="*/ 257480 h 273723"/>
                <a:gd name="connsiteX0" fmla="*/ 170483 w 184075"/>
                <a:gd name="connsiteY0" fmla="*/ 257480 h 273723"/>
                <a:gd name="connsiteX1" fmla="*/ 168101 w 184075"/>
                <a:gd name="connsiteY1" fmla="*/ 193186 h 273723"/>
                <a:gd name="connsiteX2" fmla="*/ 165720 w 184075"/>
                <a:gd name="connsiteY2" fmla="*/ 145561 h 273723"/>
                <a:gd name="connsiteX3" fmla="*/ 182388 w 184075"/>
                <a:gd name="connsiteY3" fmla="*/ 114605 h 273723"/>
                <a:gd name="connsiteX4" fmla="*/ 180007 w 184075"/>
                <a:gd name="connsiteY4" fmla="*/ 90793 h 273723"/>
                <a:gd name="connsiteX5" fmla="*/ 151433 w 184075"/>
                <a:gd name="connsiteY5" fmla="*/ 102699 h 273723"/>
                <a:gd name="connsiteX6" fmla="*/ 137145 w 184075"/>
                <a:gd name="connsiteY6" fmla="*/ 147943 h 273723"/>
                <a:gd name="connsiteX7" fmla="*/ 144289 w 184075"/>
                <a:gd name="connsiteY7" fmla="*/ 109843 h 273723"/>
                <a:gd name="connsiteX8" fmla="*/ 134764 w 184075"/>
                <a:gd name="connsiteY8" fmla="*/ 74124 h 273723"/>
                <a:gd name="connsiteX9" fmla="*/ 122858 w 184075"/>
                <a:gd name="connsiteY9" fmla="*/ 31261 h 273723"/>
                <a:gd name="connsiteX10" fmla="*/ 87139 w 184075"/>
                <a:gd name="connsiteY10" fmla="*/ 305 h 273723"/>
                <a:gd name="connsiteX11" fmla="*/ 65708 w 184075"/>
                <a:gd name="connsiteY11" fmla="*/ 14592 h 273723"/>
                <a:gd name="connsiteX12" fmla="*/ 37133 w 184075"/>
                <a:gd name="connsiteY12" fmla="*/ 305 h 273723"/>
                <a:gd name="connsiteX13" fmla="*/ 22845 w 184075"/>
                <a:gd name="connsiteY13" fmla="*/ 16974 h 273723"/>
                <a:gd name="connsiteX14" fmla="*/ 41895 w 184075"/>
                <a:gd name="connsiteY14" fmla="*/ 43167 h 273723"/>
                <a:gd name="connsiteX15" fmla="*/ 39514 w 184075"/>
                <a:gd name="connsiteY15" fmla="*/ 52692 h 273723"/>
                <a:gd name="connsiteX16" fmla="*/ 18082 w 184075"/>
                <a:gd name="connsiteY16" fmla="*/ 55073 h 273723"/>
                <a:gd name="connsiteX17" fmla="*/ 3795 w 184075"/>
                <a:gd name="connsiteY17" fmla="*/ 66980 h 273723"/>
                <a:gd name="connsiteX18" fmla="*/ 1414 w 184075"/>
                <a:gd name="connsiteY18" fmla="*/ 100317 h 273723"/>
                <a:gd name="connsiteX19" fmla="*/ 22845 w 184075"/>
                <a:gd name="connsiteY19" fmla="*/ 119367 h 273723"/>
                <a:gd name="connsiteX20" fmla="*/ 46658 w 184075"/>
                <a:gd name="connsiteY20" fmla="*/ 152705 h 273723"/>
                <a:gd name="connsiteX21" fmla="*/ 65708 w 184075"/>
                <a:gd name="connsiteY21" fmla="*/ 186042 h 273723"/>
                <a:gd name="connsiteX22" fmla="*/ 101426 w 184075"/>
                <a:gd name="connsiteY22" fmla="*/ 224142 h 273723"/>
                <a:gd name="connsiteX23" fmla="*/ 130002 w 184075"/>
                <a:gd name="connsiteY23" fmla="*/ 271767 h 273723"/>
                <a:gd name="connsiteX24" fmla="*/ 170483 w 184075"/>
                <a:gd name="connsiteY24" fmla="*/ 257480 h 273723"/>
                <a:gd name="connsiteX0" fmla="*/ 170483 w 184075"/>
                <a:gd name="connsiteY0" fmla="*/ 257480 h 273723"/>
                <a:gd name="connsiteX1" fmla="*/ 168101 w 184075"/>
                <a:gd name="connsiteY1" fmla="*/ 193186 h 273723"/>
                <a:gd name="connsiteX2" fmla="*/ 165720 w 184075"/>
                <a:gd name="connsiteY2" fmla="*/ 145561 h 273723"/>
                <a:gd name="connsiteX3" fmla="*/ 182388 w 184075"/>
                <a:gd name="connsiteY3" fmla="*/ 114605 h 273723"/>
                <a:gd name="connsiteX4" fmla="*/ 180007 w 184075"/>
                <a:gd name="connsiteY4" fmla="*/ 86031 h 273723"/>
                <a:gd name="connsiteX5" fmla="*/ 151433 w 184075"/>
                <a:gd name="connsiteY5" fmla="*/ 102699 h 273723"/>
                <a:gd name="connsiteX6" fmla="*/ 137145 w 184075"/>
                <a:gd name="connsiteY6" fmla="*/ 147943 h 273723"/>
                <a:gd name="connsiteX7" fmla="*/ 144289 w 184075"/>
                <a:gd name="connsiteY7" fmla="*/ 109843 h 273723"/>
                <a:gd name="connsiteX8" fmla="*/ 134764 w 184075"/>
                <a:gd name="connsiteY8" fmla="*/ 74124 h 273723"/>
                <a:gd name="connsiteX9" fmla="*/ 122858 w 184075"/>
                <a:gd name="connsiteY9" fmla="*/ 31261 h 273723"/>
                <a:gd name="connsiteX10" fmla="*/ 87139 w 184075"/>
                <a:gd name="connsiteY10" fmla="*/ 305 h 273723"/>
                <a:gd name="connsiteX11" fmla="*/ 65708 w 184075"/>
                <a:gd name="connsiteY11" fmla="*/ 14592 h 273723"/>
                <a:gd name="connsiteX12" fmla="*/ 37133 w 184075"/>
                <a:gd name="connsiteY12" fmla="*/ 305 h 273723"/>
                <a:gd name="connsiteX13" fmla="*/ 22845 w 184075"/>
                <a:gd name="connsiteY13" fmla="*/ 16974 h 273723"/>
                <a:gd name="connsiteX14" fmla="*/ 41895 w 184075"/>
                <a:gd name="connsiteY14" fmla="*/ 43167 h 273723"/>
                <a:gd name="connsiteX15" fmla="*/ 39514 w 184075"/>
                <a:gd name="connsiteY15" fmla="*/ 52692 h 273723"/>
                <a:gd name="connsiteX16" fmla="*/ 18082 w 184075"/>
                <a:gd name="connsiteY16" fmla="*/ 55073 h 273723"/>
                <a:gd name="connsiteX17" fmla="*/ 3795 w 184075"/>
                <a:gd name="connsiteY17" fmla="*/ 66980 h 273723"/>
                <a:gd name="connsiteX18" fmla="*/ 1414 w 184075"/>
                <a:gd name="connsiteY18" fmla="*/ 100317 h 273723"/>
                <a:gd name="connsiteX19" fmla="*/ 22845 w 184075"/>
                <a:gd name="connsiteY19" fmla="*/ 119367 h 273723"/>
                <a:gd name="connsiteX20" fmla="*/ 46658 w 184075"/>
                <a:gd name="connsiteY20" fmla="*/ 152705 h 273723"/>
                <a:gd name="connsiteX21" fmla="*/ 65708 w 184075"/>
                <a:gd name="connsiteY21" fmla="*/ 186042 h 273723"/>
                <a:gd name="connsiteX22" fmla="*/ 101426 w 184075"/>
                <a:gd name="connsiteY22" fmla="*/ 224142 h 273723"/>
                <a:gd name="connsiteX23" fmla="*/ 130002 w 184075"/>
                <a:gd name="connsiteY23" fmla="*/ 271767 h 273723"/>
                <a:gd name="connsiteX24" fmla="*/ 170483 w 184075"/>
                <a:gd name="connsiteY24" fmla="*/ 257480 h 2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4075" h="273723">
                  <a:moveTo>
                    <a:pt x="170483" y="257480"/>
                  </a:moveTo>
                  <a:cubicBezTo>
                    <a:pt x="176833" y="244383"/>
                    <a:pt x="168895" y="211839"/>
                    <a:pt x="168101" y="193186"/>
                  </a:cubicBezTo>
                  <a:cubicBezTo>
                    <a:pt x="167307" y="174533"/>
                    <a:pt x="163339" y="158658"/>
                    <a:pt x="165720" y="145561"/>
                  </a:cubicBezTo>
                  <a:cubicBezTo>
                    <a:pt x="168101" y="132464"/>
                    <a:pt x="180007" y="124527"/>
                    <a:pt x="182388" y="114605"/>
                  </a:cubicBezTo>
                  <a:cubicBezTo>
                    <a:pt x="184769" y="104683"/>
                    <a:pt x="185166" y="88015"/>
                    <a:pt x="180007" y="86031"/>
                  </a:cubicBezTo>
                  <a:cubicBezTo>
                    <a:pt x="174848" y="84047"/>
                    <a:pt x="158577" y="92380"/>
                    <a:pt x="151433" y="102699"/>
                  </a:cubicBezTo>
                  <a:cubicBezTo>
                    <a:pt x="144289" y="113018"/>
                    <a:pt x="138336" y="146752"/>
                    <a:pt x="137145" y="147943"/>
                  </a:cubicBezTo>
                  <a:cubicBezTo>
                    <a:pt x="135954" y="149134"/>
                    <a:pt x="144686" y="122146"/>
                    <a:pt x="144289" y="109843"/>
                  </a:cubicBezTo>
                  <a:cubicBezTo>
                    <a:pt x="143892" y="97540"/>
                    <a:pt x="138336" y="87221"/>
                    <a:pt x="134764" y="74124"/>
                  </a:cubicBezTo>
                  <a:cubicBezTo>
                    <a:pt x="131192" y="61027"/>
                    <a:pt x="130795" y="43564"/>
                    <a:pt x="122858" y="31261"/>
                  </a:cubicBezTo>
                  <a:cubicBezTo>
                    <a:pt x="114921" y="18958"/>
                    <a:pt x="96664" y="3083"/>
                    <a:pt x="87139" y="305"/>
                  </a:cubicBezTo>
                  <a:cubicBezTo>
                    <a:pt x="77614" y="-2473"/>
                    <a:pt x="74042" y="14592"/>
                    <a:pt x="65708" y="14592"/>
                  </a:cubicBezTo>
                  <a:cubicBezTo>
                    <a:pt x="57374" y="14592"/>
                    <a:pt x="44277" y="-92"/>
                    <a:pt x="37133" y="305"/>
                  </a:cubicBezTo>
                  <a:cubicBezTo>
                    <a:pt x="29989" y="702"/>
                    <a:pt x="22051" y="9830"/>
                    <a:pt x="22845" y="16974"/>
                  </a:cubicBezTo>
                  <a:cubicBezTo>
                    <a:pt x="23639" y="24118"/>
                    <a:pt x="39117" y="37214"/>
                    <a:pt x="41895" y="43167"/>
                  </a:cubicBezTo>
                  <a:cubicBezTo>
                    <a:pt x="44673" y="49120"/>
                    <a:pt x="43483" y="50708"/>
                    <a:pt x="39514" y="52692"/>
                  </a:cubicBezTo>
                  <a:cubicBezTo>
                    <a:pt x="35545" y="54676"/>
                    <a:pt x="24035" y="52692"/>
                    <a:pt x="18082" y="55073"/>
                  </a:cubicBezTo>
                  <a:cubicBezTo>
                    <a:pt x="12129" y="57454"/>
                    <a:pt x="6573" y="59439"/>
                    <a:pt x="3795" y="66980"/>
                  </a:cubicBezTo>
                  <a:cubicBezTo>
                    <a:pt x="1017" y="74521"/>
                    <a:pt x="-1761" y="91586"/>
                    <a:pt x="1414" y="100317"/>
                  </a:cubicBezTo>
                  <a:cubicBezTo>
                    <a:pt x="4589" y="109048"/>
                    <a:pt x="15304" y="110636"/>
                    <a:pt x="22845" y="119367"/>
                  </a:cubicBezTo>
                  <a:cubicBezTo>
                    <a:pt x="30386" y="128098"/>
                    <a:pt x="39514" y="141593"/>
                    <a:pt x="46658" y="152705"/>
                  </a:cubicBezTo>
                  <a:cubicBezTo>
                    <a:pt x="53802" y="163817"/>
                    <a:pt x="56580" y="174136"/>
                    <a:pt x="65708" y="186042"/>
                  </a:cubicBezTo>
                  <a:cubicBezTo>
                    <a:pt x="74836" y="197948"/>
                    <a:pt x="94282" y="215808"/>
                    <a:pt x="101426" y="224142"/>
                  </a:cubicBezTo>
                  <a:cubicBezTo>
                    <a:pt x="108570" y="232476"/>
                    <a:pt x="118493" y="266211"/>
                    <a:pt x="130002" y="271767"/>
                  </a:cubicBezTo>
                  <a:cubicBezTo>
                    <a:pt x="141511" y="277323"/>
                    <a:pt x="164133" y="270577"/>
                    <a:pt x="170483" y="257480"/>
                  </a:cubicBez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133"/>
            <p:cNvSpPr/>
            <p:nvPr/>
          </p:nvSpPr>
          <p:spPr>
            <a:xfrm>
              <a:off x="9374122" y="2947844"/>
              <a:ext cx="148849" cy="236444"/>
            </a:xfrm>
            <a:custGeom>
              <a:avLst/>
              <a:gdLst>
                <a:gd name="connsiteX0" fmla="*/ 147647 w 189404"/>
                <a:gd name="connsiteY0" fmla="*/ 241679 h 245384"/>
                <a:gd name="connsiteX1" fmla="*/ 133359 w 189404"/>
                <a:gd name="connsiteY1" fmla="*/ 189292 h 245384"/>
                <a:gd name="connsiteX2" fmla="*/ 150028 w 189404"/>
                <a:gd name="connsiteY2" fmla="*/ 146429 h 245384"/>
                <a:gd name="connsiteX3" fmla="*/ 188128 w 189404"/>
                <a:gd name="connsiteY3" fmla="*/ 110710 h 245384"/>
                <a:gd name="connsiteX4" fmla="*/ 176222 w 189404"/>
                <a:gd name="connsiteY4" fmla="*/ 74992 h 245384"/>
                <a:gd name="connsiteX5" fmla="*/ 135740 w 189404"/>
                <a:gd name="connsiteY5" fmla="*/ 94042 h 245384"/>
                <a:gd name="connsiteX6" fmla="*/ 114309 w 189404"/>
                <a:gd name="connsiteY6" fmla="*/ 132142 h 245384"/>
                <a:gd name="connsiteX7" fmla="*/ 116690 w 189404"/>
                <a:gd name="connsiteY7" fmla="*/ 86898 h 245384"/>
                <a:gd name="connsiteX8" fmla="*/ 92878 w 189404"/>
                <a:gd name="connsiteY8" fmla="*/ 53560 h 245384"/>
                <a:gd name="connsiteX9" fmla="*/ 38109 w 189404"/>
                <a:gd name="connsiteY9" fmla="*/ 1173 h 245384"/>
                <a:gd name="connsiteX10" fmla="*/ 26203 w 189404"/>
                <a:gd name="connsiteY10" fmla="*/ 20223 h 245384"/>
                <a:gd name="connsiteX11" fmla="*/ 23822 w 189404"/>
                <a:gd name="connsiteY11" fmla="*/ 55942 h 245384"/>
                <a:gd name="connsiteX12" fmla="*/ 2390 w 189404"/>
                <a:gd name="connsiteY12" fmla="*/ 94042 h 245384"/>
                <a:gd name="connsiteX13" fmla="*/ 2390 w 189404"/>
                <a:gd name="connsiteY13" fmla="*/ 132142 h 245384"/>
                <a:gd name="connsiteX14" fmla="*/ 19059 w 189404"/>
                <a:gd name="connsiteY14" fmla="*/ 179767 h 245384"/>
                <a:gd name="connsiteX15" fmla="*/ 61922 w 189404"/>
                <a:gd name="connsiteY15" fmla="*/ 201198 h 245384"/>
                <a:gd name="connsiteX16" fmla="*/ 95259 w 189404"/>
                <a:gd name="connsiteY16" fmla="*/ 234535 h 245384"/>
                <a:gd name="connsiteX17" fmla="*/ 147647 w 189404"/>
                <a:gd name="connsiteY17" fmla="*/ 241679 h 245384"/>
                <a:gd name="connsiteX0" fmla="*/ 147647 w 178645"/>
                <a:gd name="connsiteY0" fmla="*/ 241679 h 245384"/>
                <a:gd name="connsiteX1" fmla="*/ 133359 w 178645"/>
                <a:gd name="connsiteY1" fmla="*/ 189292 h 245384"/>
                <a:gd name="connsiteX2" fmla="*/ 150028 w 178645"/>
                <a:gd name="connsiteY2" fmla="*/ 146429 h 245384"/>
                <a:gd name="connsiteX3" fmla="*/ 171459 w 178645"/>
                <a:gd name="connsiteY3" fmla="*/ 110710 h 245384"/>
                <a:gd name="connsiteX4" fmla="*/ 176222 w 178645"/>
                <a:gd name="connsiteY4" fmla="*/ 74992 h 245384"/>
                <a:gd name="connsiteX5" fmla="*/ 135740 w 178645"/>
                <a:gd name="connsiteY5" fmla="*/ 94042 h 245384"/>
                <a:gd name="connsiteX6" fmla="*/ 114309 w 178645"/>
                <a:gd name="connsiteY6" fmla="*/ 132142 h 245384"/>
                <a:gd name="connsiteX7" fmla="*/ 116690 w 178645"/>
                <a:gd name="connsiteY7" fmla="*/ 86898 h 245384"/>
                <a:gd name="connsiteX8" fmla="*/ 92878 w 178645"/>
                <a:gd name="connsiteY8" fmla="*/ 53560 h 245384"/>
                <a:gd name="connsiteX9" fmla="*/ 38109 w 178645"/>
                <a:gd name="connsiteY9" fmla="*/ 1173 h 245384"/>
                <a:gd name="connsiteX10" fmla="*/ 26203 w 178645"/>
                <a:gd name="connsiteY10" fmla="*/ 20223 h 245384"/>
                <a:gd name="connsiteX11" fmla="*/ 23822 w 178645"/>
                <a:gd name="connsiteY11" fmla="*/ 55942 h 245384"/>
                <a:gd name="connsiteX12" fmla="*/ 2390 w 178645"/>
                <a:gd name="connsiteY12" fmla="*/ 94042 h 245384"/>
                <a:gd name="connsiteX13" fmla="*/ 2390 w 178645"/>
                <a:gd name="connsiteY13" fmla="*/ 132142 h 245384"/>
                <a:gd name="connsiteX14" fmla="*/ 19059 w 178645"/>
                <a:gd name="connsiteY14" fmla="*/ 179767 h 245384"/>
                <a:gd name="connsiteX15" fmla="*/ 61922 w 178645"/>
                <a:gd name="connsiteY15" fmla="*/ 201198 h 245384"/>
                <a:gd name="connsiteX16" fmla="*/ 95259 w 178645"/>
                <a:gd name="connsiteY16" fmla="*/ 234535 h 245384"/>
                <a:gd name="connsiteX17" fmla="*/ 147647 w 178645"/>
                <a:gd name="connsiteY17" fmla="*/ 241679 h 245384"/>
                <a:gd name="connsiteX0" fmla="*/ 147647 w 172204"/>
                <a:gd name="connsiteY0" fmla="*/ 241679 h 245384"/>
                <a:gd name="connsiteX1" fmla="*/ 133359 w 172204"/>
                <a:gd name="connsiteY1" fmla="*/ 189292 h 245384"/>
                <a:gd name="connsiteX2" fmla="*/ 150028 w 172204"/>
                <a:gd name="connsiteY2" fmla="*/ 146429 h 245384"/>
                <a:gd name="connsiteX3" fmla="*/ 171459 w 172204"/>
                <a:gd name="connsiteY3" fmla="*/ 110710 h 245384"/>
                <a:gd name="connsiteX4" fmla="*/ 164316 w 172204"/>
                <a:gd name="connsiteY4" fmla="*/ 89280 h 245384"/>
                <a:gd name="connsiteX5" fmla="*/ 135740 w 172204"/>
                <a:gd name="connsiteY5" fmla="*/ 94042 h 245384"/>
                <a:gd name="connsiteX6" fmla="*/ 114309 w 172204"/>
                <a:gd name="connsiteY6" fmla="*/ 132142 h 245384"/>
                <a:gd name="connsiteX7" fmla="*/ 116690 w 172204"/>
                <a:gd name="connsiteY7" fmla="*/ 86898 h 245384"/>
                <a:gd name="connsiteX8" fmla="*/ 92878 w 172204"/>
                <a:gd name="connsiteY8" fmla="*/ 53560 h 245384"/>
                <a:gd name="connsiteX9" fmla="*/ 38109 w 172204"/>
                <a:gd name="connsiteY9" fmla="*/ 1173 h 245384"/>
                <a:gd name="connsiteX10" fmla="*/ 26203 w 172204"/>
                <a:gd name="connsiteY10" fmla="*/ 20223 h 245384"/>
                <a:gd name="connsiteX11" fmla="*/ 23822 w 172204"/>
                <a:gd name="connsiteY11" fmla="*/ 55942 h 245384"/>
                <a:gd name="connsiteX12" fmla="*/ 2390 w 172204"/>
                <a:gd name="connsiteY12" fmla="*/ 94042 h 245384"/>
                <a:gd name="connsiteX13" fmla="*/ 2390 w 172204"/>
                <a:gd name="connsiteY13" fmla="*/ 132142 h 245384"/>
                <a:gd name="connsiteX14" fmla="*/ 19059 w 172204"/>
                <a:gd name="connsiteY14" fmla="*/ 179767 h 245384"/>
                <a:gd name="connsiteX15" fmla="*/ 61922 w 172204"/>
                <a:gd name="connsiteY15" fmla="*/ 201198 h 245384"/>
                <a:gd name="connsiteX16" fmla="*/ 95259 w 172204"/>
                <a:gd name="connsiteY16" fmla="*/ 234535 h 245384"/>
                <a:gd name="connsiteX17" fmla="*/ 147647 w 172204"/>
                <a:gd name="connsiteY17" fmla="*/ 241679 h 245384"/>
                <a:gd name="connsiteX0" fmla="*/ 147647 w 165193"/>
                <a:gd name="connsiteY0" fmla="*/ 241679 h 245384"/>
                <a:gd name="connsiteX1" fmla="*/ 133359 w 165193"/>
                <a:gd name="connsiteY1" fmla="*/ 189292 h 245384"/>
                <a:gd name="connsiteX2" fmla="*/ 150028 w 165193"/>
                <a:gd name="connsiteY2" fmla="*/ 146429 h 245384"/>
                <a:gd name="connsiteX3" fmla="*/ 157171 w 165193"/>
                <a:gd name="connsiteY3" fmla="*/ 120235 h 245384"/>
                <a:gd name="connsiteX4" fmla="*/ 164316 w 165193"/>
                <a:gd name="connsiteY4" fmla="*/ 89280 h 245384"/>
                <a:gd name="connsiteX5" fmla="*/ 135740 w 165193"/>
                <a:gd name="connsiteY5" fmla="*/ 94042 h 245384"/>
                <a:gd name="connsiteX6" fmla="*/ 114309 w 165193"/>
                <a:gd name="connsiteY6" fmla="*/ 132142 h 245384"/>
                <a:gd name="connsiteX7" fmla="*/ 116690 w 165193"/>
                <a:gd name="connsiteY7" fmla="*/ 86898 h 245384"/>
                <a:gd name="connsiteX8" fmla="*/ 92878 w 165193"/>
                <a:gd name="connsiteY8" fmla="*/ 53560 h 245384"/>
                <a:gd name="connsiteX9" fmla="*/ 38109 w 165193"/>
                <a:gd name="connsiteY9" fmla="*/ 1173 h 245384"/>
                <a:gd name="connsiteX10" fmla="*/ 26203 w 165193"/>
                <a:gd name="connsiteY10" fmla="*/ 20223 h 245384"/>
                <a:gd name="connsiteX11" fmla="*/ 23822 w 165193"/>
                <a:gd name="connsiteY11" fmla="*/ 55942 h 245384"/>
                <a:gd name="connsiteX12" fmla="*/ 2390 w 165193"/>
                <a:gd name="connsiteY12" fmla="*/ 94042 h 245384"/>
                <a:gd name="connsiteX13" fmla="*/ 2390 w 165193"/>
                <a:gd name="connsiteY13" fmla="*/ 132142 h 245384"/>
                <a:gd name="connsiteX14" fmla="*/ 19059 w 165193"/>
                <a:gd name="connsiteY14" fmla="*/ 179767 h 245384"/>
                <a:gd name="connsiteX15" fmla="*/ 61922 w 165193"/>
                <a:gd name="connsiteY15" fmla="*/ 201198 h 245384"/>
                <a:gd name="connsiteX16" fmla="*/ 95259 w 165193"/>
                <a:gd name="connsiteY16" fmla="*/ 234535 h 245384"/>
                <a:gd name="connsiteX17" fmla="*/ 147647 w 165193"/>
                <a:gd name="connsiteY17" fmla="*/ 241679 h 245384"/>
                <a:gd name="connsiteX0" fmla="*/ 147647 w 165193"/>
                <a:gd name="connsiteY0" fmla="*/ 241679 h 245208"/>
                <a:gd name="connsiteX1" fmla="*/ 138122 w 165193"/>
                <a:gd name="connsiteY1" fmla="*/ 191673 h 245208"/>
                <a:gd name="connsiteX2" fmla="*/ 150028 w 165193"/>
                <a:gd name="connsiteY2" fmla="*/ 146429 h 245208"/>
                <a:gd name="connsiteX3" fmla="*/ 157171 w 165193"/>
                <a:gd name="connsiteY3" fmla="*/ 120235 h 245208"/>
                <a:gd name="connsiteX4" fmla="*/ 164316 w 165193"/>
                <a:gd name="connsiteY4" fmla="*/ 89280 h 245208"/>
                <a:gd name="connsiteX5" fmla="*/ 135740 w 165193"/>
                <a:gd name="connsiteY5" fmla="*/ 94042 h 245208"/>
                <a:gd name="connsiteX6" fmla="*/ 114309 w 165193"/>
                <a:gd name="connsiteY6" fmla="*/ 132142 h 245208"/>
                <a:gd name="connsiteX7" fmla="*/ 116690 w 165193"/>
                <a:gd name="connsiteY7" fmla="*/ 86898 h 245208"/>
                <a:gd name="connsiteX8" fmla="*/ 92878 w 165193"/>
                <a:gd name="connsiteY8" fmla="*/ 53560 h 245208"/>
                <a:gd name="connsiteX9" fmla="*/ 38109 w 165193"/>
                <a:gd name="connsiteY9" fmla="*/ 1173 h 245208"/>
                <a:gd name="connsiteX10" fmla="*/ 26203 w 165193"/>
                <a:gd name="connsiteY10" fmla="*/ 20223 h 245208"/>
                <a:gd name="connsiteX11" fmla="*/ 23822 w 165193"/>
                <a:gd name="connsiteY11" fmla="*/ 55942 h 245208"/>
                <a:gd name="connsiteX12" fmla="*/ 2390 w 165193"/>
                <a:gd name="connsiteY12" fmla="*/ 94042 h 245208"/>
                <a:gd name="connsiteX13" fmla="*/ 2390 w 165193"/>
                <a:gd name="connsiteY13" fmla="*/ 132142 h 245208"/>
                <a:gd name="connsiteX14" fmla="*/ 19059 w 165193"/>
                <a:gd name="connsiteY14" fmla="*/ 179767 h 245208"/>
                <a:gd name="connsiteX15" fmla="*/ 61922 w 165193"/>
                <a:gd name="connsiteY15" fmla="*/ 201198 h 245208"/>
                <a:gd name="connsiteX16" fmla="*/ 95259 w 165193"/>
                <a:gd name="connsiteY16" fmla="*/ 234535 h 245208"/>
                <a:gd name="connsiteX17" fmla="*/ 147647 w 165193"/>
                <a:gd name="connsiteY17" fmla="*/ 241679 h 245208"/>
                <a:gd name="connsiteX0" fmla="*/ 147647 w 165193"/>
                <a:gd name="connsiteY0" fmla="*/ 241679 h 253496"/>
                <a:gd name="connsiteX1" fmla="*/ 138122 w 165193"/>
                <a:gd name="connsiteY1" fmla="*/ 191673 h 253496"/>
                <a:gd name="connsiteX2" fmla="*/ 150028 w 165193"/>
                <a:gd name="connsiteY2" fmla="*/ 146429 h 253496"/>
                <a:gd name="connsiteX3" fmla="*/ 157171 w 165193"/>
                <a:gd name="connsiteY3" fmla="*/ 120235 h 253496"/>
                <a:gd name="connsiteX4" fmla="*/ 164316 w 165193"/>
                <a:gd name="connsiteY4" fmla="*/ 89280 h 253496"/>
                <a:gd name="connsiteX5" fmla="*/ 135740 w 165193"/>
                <a:gd name="connsiteY5" fmla="*/ 94042 h 253496"/>
                <a:gd name="connsiteX6" fmla="*/ 114309 w 165193"/>
                <a:gd name="connsiteY6" fmla="*/ 132142 h 253496"/>
                <a:gd name="connsiteX7" fmla="*/ 116690 w 165193"/>
                <a:gd name="connsiteY7" fmla="*/ 86898 h 253496"/>
                <a:gd name="connsiteX8" fmla="*/ 92878 w 165193"/>
                <a:gd name="connsiteY8" fmla="*/ 53560 h 253496"/>
                <a:gd name="connsiteX9" fmla="*/ 38109 w 165193"/>
                <a:gd name="connsiteY9" fmla="*/ 1173 h 253496"/>
                <a:gd name="connsiteX10" fmla="*/ 26203 w 165193"/>
                <a:gd name="connsiteY10" fmla="*/ 20223 h 253496"/>
                <a:gd name="connsiteX11" fmla="*/ 23822 w 165193"/>
                <a:gd name="connsiteY11" fmla="*/ 55942 h 253496"/>
                <a:gd name="connsiteX12" fmla="*/ 2390 w 165193"/>
                <a:gd name="connsiteY12" fmla="*/ 94042 h 253496"/>
                <a:gd name="connsiteX13" fmla="*/ 2390 w 165193"/>
                <a:gd name="connsiteY13" fmla="*/ 132142 h 253496"/>
                <a:gd name="connsiteX14" fmla="*/ 19059 w 165193"/>
                <a:gd name="connsiteY14" fmla="*/ 179767 h 253496"/>
                <a:gd name="connsiteX15" fmla="*/ 61922 w 165193"/>
                <a:gd name="connsiteY15" fmla="*/ 201198 h 253496"/>
                <a:gd name="connsiteX16" fmla="*/ 107165 w 165193"/>
                <a:gd name="connsiteY16" fmla="*/ 248822 h 253496"/>
                <a:gd name="connsiteX17" fmla="*/ 147647 w 165193"/>
                <a:gd name="connsiteY17" fmla="*/ 241679 h 253496"/>
                <a:gd name="connsiteX0" fmla="*/ 148241 w 165787"/>
                <a:gd name="connsiteY0" fmla="*/ 241679 h 253496"/>
                <a:gd name="connsiteX1" fmla="*/ 138716 w 165787"/>
                <a:gd name="connsiteY1" fmla="*/ 191673 h 253496"/>
                <a:gd name="connsiteX2" fmla="*/ 150622 w 165787"/>
                <a:gd name="connsiteY2" fmla="*/ 146429 h 253496"/>
                <a:gd name="connsiteX3" fmla="*/ 157765 w 165787"/>
                <a:gd name="connsiteY3" fmla="*/ 120235 h 253496"/>
                <a:gd name="connsiteX4" fmla="*/ 164910 w 165787"/>
                <a:gd name="connsiteY4" fmla="*/ 89280 h 253496"/>
                <a:gd name="connsiteX5" fmla="*/ 136334 w 165787"/>
                <a:gd name="connsiteY5" fmla="*/ 94042 h 253496"/>
                <a:gd name="connsiteX6" fmla="*/ 114903 w 165787"/>
                <a:gd name="connsiteY6" fmla="*/ 132142 h 253496"/>
                <a:gd name="connsiteX7" fmla="*/ 117284 w 165787"/>
                <a:gd name="connsiteY7" fmla="*/ 86898 h 253496"/>
                <a:gd name="connsiteX8" fmla="*/ 93472 w 165787"/>
                <a:gd name="connsiteY8" fmla="*/ 53560 h 253496"/>
                <a:gd name="connsiteX9" fmla="*/ 38703 w 165787"/>
                <a:gd name="connsiteY9" fmla="*/ 1173 h 253496"/>
                <a:gd name="connsiteX10" fmla="*/ 26797 w 165787"/>
                <a:gd name="connsiteY10" fmla="*/ 20223 h 253496"/>
                <a:gd name="connsiteX11" fmla="*/ 24416 w 165787"/>
                <a:gd name="connsiteY11" fmla="*/ 55942 h 253496"/>
                <a:gd name="connsiteX12" fmla="*/ 2984 w 165787"/>
                <a:gd name="connsiteY12" fmla="*/ 94042 h 253496"/>
                <a:gd name="connsiteX13" fmla="*/ 2984 w 165787"/>
                <a:gd name="connsiteY13" fmla="*/ 132142 h 253496"/>
                <a:gd name="connsiteX14" fmla="*/ 29178 w 165787"/>
                <a:gd name="connsiteY14" fmla="*/ 172623 h 253496"/>
                <a:gd name="connsiteX15" fmla="*/ 62516 w 165787"/>
                <a:gd name="connsiteY15" fmla="*/ 201198 h 253496"/>
                <a:gd name="connsiteX16" fmla="*/ 107759 w 165787"/>
                <a:gd name="connsiteY16" fmla="*/ 248822 h 253496"/>
                <a:gd name="connsiteX17" fmla="*/ 148241 w 165787"/>
                <a:gd name="connsiteY17" fmla="*/ 241679 h 253496"/>
                <a:gd name="connsiteX0" fmla="*/ 148103 w 165649"/>
                <a:gd name="connsiteY0" fmla="*/ 241772 h 253589"/>
                <a:gd name="connsiteX1" fmla="*/ 138578 w 165649"/>
                <a:gd name="connsiteY1" fmla="*/ 191766 h 253589"/>
                <a:gd name="connsiteX2" fmla="*/ 150484 w 165649"/>
                <a:gd name="connsiteY2" fmla="*/ 146522 h 253589"/>
                <a:gd name="connsiteX3" fmla="*/ 157627 w 165649"/>
                <a:gd name="connsiteY3" fmla="*/ 120328 h 253589"/>
                <a:gd name="connsiteX4" fmla="*/ 164772 w 165649"/>
                <a:gd name="connsiteY4" fmla="*/ 89373 h 253589"/>
                <a:gd name="connsiteX5" fmla="*/ 136196 w 165649"/>
                <a:gd name="connsiteY5" fmla="*/ 94135 h 253589"/>
                <a:gd name="connsiteX6" fmla="*/ 114765 w 165649"/>
                <a:gd name="connsiteY6" fmla="*/ 132235 h 253589"/>
                <a:gd name="connsiteX7" fmla="*/ 117146 w 165649"/>
                <a:gd name="connsiteY7" fmla="*/ 86991 h 253589"/>
                <a:gd name="connsiteX8" fmla="*/ 93334 w 165649"/>
                <a:gd name="connsiteY8" fmla="*/ 53653 h 253589"/>
                <a:gd name="connsiteX9" fmla="*/ 38565 w 165649"/>
                <a:gd name="connsiteY9" fmla="*/ 1266 h 253589"/>
                <a:gd name="connsiteX10" fmla="*/ 26659 w 165649"/>
                <a:gd name="connsiteY10" fmla="*/ 20316 h 253589"/>
                <a:gd name="connsiteX11" fmla="*/ 21897 w 165649"/>
                <a:gd name="connsiteY11" fmla="*/ 65560 h 253589"/>
                <a:gd name="connsiteX12" fmla="*/ 2846 w 165649"/>
                <a:gd name="connsiteY12" fmla="*/ 94135 h 253589"/>
                <a:gd name="connsiteX13" fmla="*/ 2846 w 165649"/>
                <a:gd name="connsiteY13" fmla="*/ 132235 h 253589"/>
                <a:gd name="connsiteX14" fmla="*/ 29040 w 165649"/>
                <a:gd name="connsiteY14" fmla="*/ 172716 h 253589"/>
                <a:gd name="connsiteX15" fmla="*/ 62378 w 165649"/>
                <a:gd name="connsiteY15" fmla="*/ 201291 h 253589"/>
                <a:gd name="connsiteX16" fmla="*/ 107621 w 165649"/>
                <a:gd name="connsiteY16" fmla="*/ 248915 h 253589"/>
                <a:gd name="connsiteX17" fmla="*/ 148103 w 165649"/>
                <a:gd name="connsiteY17" fmla="*/ 241772 h 253589"/>
                <a:gd name="connsiteX0" fmla="*/ 148103 w 165649"/>
                <a:gd name="connsiteY0" fmla="*/ 240983 h 252800"/>
                <a:gd name="connsiteX1" fmla="*/ 138578 w 165649"/>
                <a:gd name="connsiteY1" fmla="*/ 190977 h 252800"/>
                <a:gd name="connsiteX2" fmla="*/ 150484 w 165649"/>
                <a:gd name="connsiteY2" fmla="*/ 145733 h 252800"/>
                <a:gd name="connsiteX3" fmla="*/ 157627 w 165649"/>
                <a:gd name="connsiteY3" fmla="*/ 119539 h 252800"/>
                <a:gd name="connsiteX4" fmla="*/ 164772 w 165649"/>
                <a:gd name="connsiteY4" fmla="*/ 88584 h 252800"/>
                <a:gd name="connsiteX5" fmla="*/ 136196 w 165649"/>
                <a:gd name="connsiteY5" fmla="*/ 93346 h 252800"/>
                <a:gd name="connsiteX6" fmla="*/ 114765 w 165649"/>
                <a:gd name="connsiteY6" fmla="*/ 131446 h 252800"/>
                <a:gd name="connsiteX7" fmla="*/ 117146 w 165649"/>
                <a:gd name="connsiteY7" fmla="*/ 86202 h 252800"/>
                <a:gd name="connsiteX8" fmla="*/ 93334 w 165649"/>
                <a:gd name="connsiteY8" fmla="*/ 52864 h 252800"/>
                <a:gd name="connsiteX9" fmla="*/ 38565 w 165649"/>
                <a:gd name="connsiteY9" fmla="*/ 477 h 252800"/>
                <a:gd name="connsiteX10" fmla="*/ 31421 w 165649"/>
                <a:gd name="connsiteY10" fmla="*/ 29052 h 252800"/>
                <a:gd name="connsiteX11" fmla="*/ 21897 w 165649"/>
                <a:gd name="connsiteY11" fmla="*/ 64771 h 252800"/>
                <a:gd name="connsiteX12" fmla="*/ 2846 w 165649"/>
                <a:gd name="connsiteY12" fmla="*/ 93346 h 252800"/>
                <a:gd name="connsiteX13" fmla="*/ 2846 w 165649"/>
                <a:gd name="connsiteY13" fmla="*/ 131446 h 252800"/>
                <a:gd name="connsiteX14" fmla="*/ 29040 w 165649"/>
                <a:gd name="connsiteY14" fmla="*/ 171927 h 252800"/>
                <a:gd name="connsiteX15" fmla="*/ 62378 w 165649"/>
                <a:gd name="connsiteY15" fmla="*/ 200502 h 252800"/>
                <a:gd name="connsiteX16" fmla="*/ 107621 w 165649"/>
                <a:gd name="connsiteY16" fmla="*/ 248126 h 252800"/>
                <a:gd name="connsiteX17" fmla="*/ 148103 w 165649"/>
                <a:gd name="connsiteY17" fmla="*/ 240983 h 252800"/>
                <a:gd name="connsiteX0" fmla="*/ 148103 w 165649"/>
                <a:gd name="connsiteY0" fmla="*/ 227122 h 238939"/>
                <a:gd name="connsiteX1" fmla="*/ 138578 w 165649"/>
                <a:gd name="connsiteY1" fmla="*/ 177116 h 238939"/>
                <a:gd name="connsiteX2" fmla="*/ 150484 w 165649"/>
                <a:gd name="connsiteY2" fmla="*/ 131872 h 238939"/>
                <a:gd name="connsiteX3" fmla="*/ 157627 w 165649"/>
                <a:gd name="connsiteY3" fmla="*/ 105678 h 238939"/>
                <a:gd name="connsiteX4" fmla="*/ 164772 w 165649"/>
                <a:gd name="connsiteY4" fmla="*/ 74723 h 238939"/>
                <a:gd name="connsiteX5" fmla="*/ 136196 w 165649"/>
                <a:gd name="connsiteY5" fmla="*/ 79485 h 238939"/>
                <a:gd name="connsiteX6" fmla="*/ 114765 w 165649"/>
                <a:gd name="connsiteY6" fmla="*/ 117585 h 238939"/>
                <a:gd name="connsiteX7" fmla="*/ 117146 w 165649"/>
                <a:gd name="connsiteY7" fmla="*/ 72341 h 238939"/>
                <a:gd name="connsiteX8" fmla="*/ 93334 w 165649"/>
                <a:gd name="connsiteY8" fmla="*/ 39003 h 238939"/>
                <a:gd name="connsiteX9" fmla="*/ 50471 w 165649"/>
                <a:gd name="connsiteY9" fmla="*/ 903 h 238939"/>
                <a:gd name="connsiteX10" fmla="*/ 31421 w 165649"/>
                <a:gd name="connsiteY10" fmla="*/ 15191 h 238939"/>
                <a:gd name="connsiteX11" fmla="*/ 21897 w 165649"/>
                <a:gd name="connsiteY11" fmla="*/ 50910 h 238939"/>
                <a:gd name="connsiteX12" fmla="*/ 2846 w 165649"/>
                <a:gd name="connsiteY12" fmla="*/ 79485 h 238939"/>
                <a:gd name="connsiteX13" fmla="*/ 2846 w 165649"/>
                <a:gd name="connsiteY13" fmla="*/ 117585 h 238939"/>
                <a:gd name="connsiteX14" fmla="*/ 29040 w 165649"/>
                <a:gd name="connsiteY14" fmla="*/ 158066 h 238939"/>
                <a:gd name="connsiteX15" fmla="*/ 62378 w 165649"/>
                <a:gd name="connsiteY15" fmla="*/ 186641 h 238939"/>
                <a:gd name="connsiteX16" fmla="*/ 107621 w 165649"/>
                <a:gd name="connsiteY16" fmla="*/ 234265 h 238939"/>
                <a:gd name="connsiteX17" fmla="*/ 148103 w 165649"/>
                <a:gd name="connsiteY17" fmla="*/ 227122 h 238939"/>
                <a:gd name="connsiteX0" fmla="*/ 148103 w 165649"/>
                <a:gd name="connsiteY0" fmla="*/ 227122 h 238939"/>
                <a:gd name="connsiteX1" fmla="*/ 138578 w 165649"/>
                <a:gd name="connsiteY1" fmla="*/ 177116 h 238939"/>
                <a:gd name="connsiteX2" fmla="*/ 150484 w 165649"/>
                <a:gd name="connsiteY2" fmla="*/ 131872 h 238939"/>
                <a:gd name="connsiteX3" fmla="*/ 157627 w 165649"/>
                <a:gd name="connsiteY3" fmla="*/ 105678 h 238939"/>
                <a:gd name="connsiteX4" fmla="*/ 164772 w 165649"/>
                <a:gd name="connsiteY4" fmla="*/ 74723 h 238939"/>
                <a:gd name="connsiteX5" fmla="*/ 136196 w 165649"/>
                <a:gd name="connsiteY5" fmla="*/ 79485 h 238939"/>
                <a:gd name="connsiteX6" fmla="*/ 121909 w 165649"/>
                <a:gd name="connsiteY6" fmla="*/ 105678 h 238939"/>
                <a:gd name="connsiteX7" fmla="*/ 117146 w 165649"/>
                <a:gd name="connsiteY7" fmla="*/ 72341 h 238939"/>
                <a:gd name="connsiteX8" fmla="*/ 93334 w 165649"/>
                <a:gd name="connsiteY8" fmla="*/ 39003 h 238939"/>
                <a:gd name="connsiteX9" fmla="*/ 50471 w 165649"/>
                <a:gd name="connsiteY9" fmla="*/ 903 h 238939"/>
                <a:gd name="connsiteX10" fmla="*/ 31421 w 165649"/>
                <a:gd name="connsiteY10" fmla="*/ 15191 h 238939"/>
                <a:gd name="connsiteX11" fmla="*/ 21897 w 165649"/>
                <a:gd name="connsiteY11" fmla="*/ 50910 h 238939"/>
                <a:gd name="connsiteX12" fmla="*/ 2846 w 165649"/>
                <a:gd name="connsiteY12" fmla="*/ 79485 h 238939"/>
                <a:gd name="connsiteX13" fmla="*/ 2846 w 165649"/>
                <a:gd name="connsiteY13" fmla="*/ 117585 h 238939"/>
                <a:gd name="connsiteX14" fmla="*/ 29040 w 165649"/>
                <a:gd name="connsiteY14" fmla="*/ 158066 h 238939"/>
                <a:gd name="connsiteX15" fmla="*/ 62378 w 165649"/>
                <a:gd name="connsiteY15" fmla="*/ 186641 h 238939"/>
                <a:gd name="connsiteX16" fmla="*/ 107621 w 165649"/>
                <a:gd name="connsiteY16" fmla="*/ 234265 h 238939"/>
                <a:gd name="connsiteX17" fmla="*/ 148103 w 165649"/>
                <a:gd name="connsiteY17" fmla="*/ 227122 h 238939"/>
                <a:gd name="connsiteX0" fmla="*/ 148103 w 165649"/>
                <a:gd name="connsiteY0" fmla="*/ 227122 h 238939"/>
                <a:gd name="connsiteX1" fmla="*/ 138578 w 165649"/>
                <a:gd name="connsiteY1" fmla="*/ 177116 h 238939"/>
                <a:gd name="connsiteX2" fmla="*/ 150484 w 165649"/>
                <a:gd name="connsiteY2" fmla="*/ 131872 h 238939"/>
                <a:gd name="connsiteX3" fmla="*/ 157627 w 165649"/>
                <a:gd name="connsiteY3" fmla="*/ 105678 h 238939"/>
                <a:gd name="connsiteX4" fmla="*/ 164772 w 165649"/>
                <a:gd name="connsiteY4" fmla="*/ 74723 h 238939"/>
                <a:gd name="connsiteX5" fmla="*/ 136196 w 165649"/>
                <a:gd name="connsiteY5" fmla="*/ 79485 h 238939"/>
                <a:gd name="connsiteX6" fmla="*/ 121909 w 165649"/>
                <a:gd name="connsiteY6" fmla="*/ 105678 h 238939"/>
                <a:gd name="connsiteX7" fmla="*/ 112384 w 165649"/>
                <a:gd name="connsiteY7" fmla="*/ 74723 h 238939"/>
                <a:gd name="connsiteX8" fmla="*/ 93334 w 165649"/>
                <a:gd name="connsiteY8" fmla="*/ 39003 h 238939"/>
                <a:gd name="connsiteX9" fmla="*/ 50471 w 165649"/>
                <a:gd name="connsiteY9" fmla="*/ 903 h 238939"/>
                <a:gd name="connsiteX10" fmla="*/ 31421 w 165649"/>
                <a:gd name="connsiteY10" fmla="*/ 15191 h 238939"/>
                <a:gd name="connsiteX11" fmla="*/ 21897 w 165649"/>
                <a:gd name="connsiteY11" fmla="*/ 50910 h 238939"/>
                <a:gd name="connsiteX12" fmla="*/ 2846 w 165649"/>
                <a:gd name="connsiteY12" fmla="*/ 79485 h 238939"/>
                <a:gd name="connsiteX13" fmla="*/ 2846 w 165649"/>
                <a:gd name="connsiteY13" fmla="*/ 117585 h 238939"/>
                <a:gd name="connsiteX14" fmla="*/ 29040 w 165649"/>
                <a:gd name="connsiteY14" fmla="*/ 158066 h 238939"/>
                <a:gd name="connsiteX15" fmla="*/ 62378 w 165649"/>
                <a:gd name="connsiteY15" fmla="*/ 186641 h 238939"/>
                <a:gd name="connsiteX16" fmla="*/ 107621 w 165649"/>
                <a:gd name="connsiteY16" fmla="*/ 234265 h 238939"/>
                <a:gd name="connsiteX17" fmla="*/ 148103 w 165649"/>
                <a:gd name="connsiteY17" fmla="*/ 227122 h 238939"/>
                <a:gd name="connsiteX0" fmla="*/ 145495 w 163041"/>
                <a:gd name="connsiteY0" fmla="*/ 227122 h 238939"/>
                <a:gd name="connsiteX1" fmla="*/ 135970 w 163041"/>
                <a:gd name="connsiteY1" fmla="*/ 177116 h 238939"/>
                <a:gd name="connsiteX2" fmla="*/ 147876 w 163041"/>
                <a:gd name="connsiteY2" fmla="*/ 131872 h 238939"/>
                <a:gd name="connsiteX3" fmla="*/ 155019 w 163041"/>
                <a:gd name="connsiteY3" fmla="*/ 105678 h 238939"/>
                <a:gd name="connsiteX4" fmla="*/ 162164 w 163041"/>
                <a:gd name="connsiteY4" fmla="*/ 74723 h 238939"/>
                <a:gd name="connsiteX5" fmla="*/ 133588 w 163041"/>
                <a:gd name="connsiteY5" fmla="*/ 79485 h 238939"/>
                <a:gd name="connsiteX6" fmla="*/ 119301 w 163041"/>
                <a:gd name="connsiteY6" fmla="*/ 105678 h 238939"/>
                <a:gd name="connsiteX7" fmla="*/ 109776 w 163041"/>
                <a:gd name="connsiteY7" fmla="*/ 74723 h 238939"/>
                <a:gd name="connsiteX8" fmla="*/ 90726 w 163041"/>
                <a:gd name="connsiteY8" fmla="*/ 39003 h 238939"/>
                <a:gd name="connsiteX9" fmla="*/ 47863 w 163041"/>
                <a:gd name="connsiteY9" fmla="*/ 903 h 238939"/>
                <a:gd name="connsiteX10" fmla="*/ 28813 w 163041"/>
                <a:gd name="connsiteY10" fmla="*/ 15191 h 238939"/>
                <a:gd name="connsiteX11" fmla="*/ 19289 w 163041"/>
                <a:gd name="connsiteY11" fmla="*/ 50910 h 238939"/>
                <a:gd name="connsiteX12" fmla="*/ 238 w 163041"/>
                <a:gd name="connsiteY12" fmla="*/ 79485 h 238939"/>
                <a:gd name="connsiteX13" fmla="*/ 9763 w 163041"/>
                <a:gd name="connsiteY13" fmla="*/ 117585 h 238939"/>
                <a:gd name="connsiteX14" fmla="*/ 26432 w 163041"/>
                <a:gd name="connsiteY14" fmla="*/ 158066 h 238939"/>
                <a:gd name="connsiteX15" fmla="*/ 59770 w 163041"/>
                <a:gd name="connsiteY15" fmla="*/ 186641 h 238939"/>
                <a:gd name="connsiteX16" fmla="*/ 105013 w 163041"/>
                <a:gd name="connsiteY16" fmla="*/ 234265 h 238939"/>
                <a:gd name="connsiteX17" fmla="*/ 145495 w 163041"/>
                <a:gd name="connsiteY17" fmla="*/ 227122 h 238939"/>
                <a:gd name="connsiteX0" fmla="*/ 136589 w 154135"/>
                <a:gd name="connsiteY0" fmla="*/ 227122 h 238939"/>
                <a:gd name="connsiteX1" fmla="*/ 127064 w 154135"/>
                <a:gd name="connsiteY1" fmla="*/ 177116 h 238939"/>
                <a:gd name="connsiteX2" fmla="*/ 138970 w 154135"/>
                <a:gd name="connsiteY2" fmla="*/ 131872 h 238939"/>
                <a:gd name="connsiteX3" fmla="*/ 146113 w 154135"/>
                <a:gd name="connsiteY3" fmla="*/ 105678 h 238939"/>
                <a:gd name="connsiteX4" fmla="*/ 153258 w 154135"/>
                <a:gd name="connsiteY4" fmla="*/ 74723 h 238939"/>
                <a:gd name="connsiteX5" fmla="*/ 124682 w 154135"/>
                <a:gd name="connsiteY5" fmla="*/ 79485 h 238939"/>
                <a:gd name="connsiteX6" fmla="*/ 110395 w 154135"/>
                <a:gd name="connsiteY6" fmla="*/ 105678 h 238939"/>
                <a:gd name="connsiteX7" fmla="*/ 100870 w 154135"/>
                <a:gd name="connsiteY7" fmla="*/ 74723 h 238939"/>
                <a:gd name="connsiteX8" fmla="*/ 81820 w 154135"/>
                <a:gd name="connsiteY8" fmla="*/ 39003 h 238939"/>
                <a:gd name="connsiteX9" fmla="*/ 38957 w 154135"/>
                <a:gd name="connsiteY9" fmla="*/ 903 h 238939"/>
                <a:gd name="connsiteX10" fmla="*/ 19907 w 154135"/>
                <a:gd name="connsiteY10" fmla="*/ 15191 h 238939"/>
                <a:gd name="connsiteX11" fmla="*/ 10383 w 154135"/>
                <a:gd name="connsiteY11" fmla="*/ 50910 h 238939"/>
                <a:gd name="connsiteX12" fmla="*/ 3239 w 154135"/>
                <a:gd name="connsiteY12" fmla="*/ 81866 h 238939"/>
                <a:gd name="connsiteX13" fmla="*/ 857 w 154135"/>
                <a:gd name="connsiteY13" fmla="*/ 117585 h 238939"/>
                <a:gd name="connsiteX14" fmla="*/ 17526 w 154135"/>
                <a:gd name="connsiteY14" fmla="*/ 158066 h 238939"/>
                <a:gd name="connsiteX15" fmla="*/ 50864 w 154135"/>
                <a:gd name="connsiteY15" fmla="*/ 186641 h 238939"/>
                <a:gd name="connsiteX16" fmla="*/ 96107 w 154135"/>
                <a:gd name="connsiteY16" fmla="*/ 234265 h 238939"/>
                <a:gd name="connsiteX17" fmla="*/ 136589 w 154135"/>
                <a:gd name="connsiteY17" fmla="*/ 227122 h 238939"/>
                <a:gd name="connsiteX0" fmla="*/ 136589 w 154135"/>
                <a:gd name="connsiteY0" fmla="*/ 227122 h 249109"/>
                <a:gd name="connsiteX1" fmla="*/ 127064 w 154135"/>
                <a:gd name="connsiteY1" fmla="*/ 177116 h 249109"/>
                <a:gd name="connsiteX2" fmla="*/ 138970 w 154135"/>
                <a:gd name="connsiteY2" fmla="*/ 131872 h 249109"/>
                <a:gd name="connsiteX3" fmla="*/ 146113 w 154135"/>
                <a:gd name="connsiteY3" fmla="*/ 105678 h 249109"/>
                <a:gd name="connsiteX4" fmla="*/ 153258 w 154135"/>
                <a:gd name="connsiteY4" fmla="*/ 74723 h 249109"/>
                <a:gd name="connsiteX5" fmla="*/ 124682 w 154135"/>
                <a:gd name="connsiteY5" fmla="*/ 79485 h 249109"/>
                <a:gd name="connsiteX6" fmla="*/ 110395 w 154135"/>
                <a:gd name="connsiteY6" fmla="*/ 105678 h 249109"/>
                <a:gd name="connsiteX7" fmla="*/ 100870 w 154135"/>
                <a:gd name="connsiteY7" fmla="*/ 74723 h 249109"/>
                <a:gd name="connsiteX8" fmla="*/ 81820 w 154135"/>
                <a:gd name="connsiteY8" fmla="*/ 39003 h 249109"/>
                <a:gd name="connsiteX9" fmla="*/ 38957 w 154135"/>
                <a:gd name="connsiteY9" fmla="*/ 903 h 249109"/>
                <a:gd name="connsiteX10" fmla="*/ 19907 w 154135"/>
                <a:gd name="connsiteY10" fmla="*/ 15191 h 249109"/>
                <a:gd name="connsiteX11" fmla="*/ 10383 w 154135"/>
                <a:gd name="connsiteY11" fmla="*/ 50910 h 249109"/>
                <a:gd name="connsiteX12" fmla="*/ 3239 w 154135"/>
                <a:gd name="connsiteY12" fmla="*/ 81866 h 249109"/>
                <a:gd name="connsiteX13" fmla="*/ 857 w 154135"/>
                <a:gd name="connsiteY13" fmla="*/ 117585 h 249109"/>
                <a:gd name="connsiteX14" fmla="*/ 17526 w 154135"/>
                <a:gd name="connsiteY14" fmla="*/ 158066 h 249109"/>
                <a:gd name="connsiteX15" fmla="*/ 50864 w 154135"/>
                <a:gd name="connsiteY15" fmla="*/ 186641 h 249109"/>
                <a:gd name="connsiteX16" fmla="*/ 93725 w 154135"/>
                <a:gd name="connsiteY16" fmla="*/ 246172 h 249109"/>
                <a:gd name="connsiteX17" fmla="*/ 136589 w 154135"/>
                <a:gd name="connsiteY17" fmla="*/ 227122 h 249109"/>
                <a:gd name="connsiteX0" fmla="*/ 136589 w 154135"/>
                <a:gd name="connsiteY0" fmla="*/ 226302 h 248289"/>
                <a:gd name="connsiteX1" fmla="*/ 127064 w 154135"/>
                <a:gd name="connsiteY1" fmla="*/ 176296 h 248289"/>
                <a:gd name="connsiteX2" fmla="*/ 138970 w 154135"/>
                <a:gd name="connsiteY2" fmla="*/ 131052 h 248289"/>
                <a:gd name="connsiteX3" fmla="*/ 146113 w 154135"/>
                <a:gd name="connsiteY3" fmla="*/ 104858 h 248289"/>
                <a:gd name="connsiteX4" fmla="*/ 153258 w 154135"/>
                <a:gd name="connsiteY4" fmla="*/ 73903 h 248289"/>
                <a:gd name="connsiteX5" fmla="*/ 124682 w 154135"/>
                <a:gd name="connsiteY5" fmla="*/ 78665 h 248289"/>
                <a:gd name="connsiteX6" fmla="*/ 110395 w 154135"/>
                <a:gd name="connsiteY6" fmla="*/ 104858 h 248289"/>
                <a:gd name="connsiteX7" fmla="*/ 100870 w 154135"/>
                <a:gd name="connsiteY7" fmla="*/ 73903 h 248289"/>
                <a:gd name="connsiteX8" fmla="*/ 81820 w 154135"/>
                <a:gd name="connsiteY8" fmla="*/ 38183 h 248289"/>
                <a:gd name="connsiteX9" fmla="*/ 38957 w 154135"/>
                <a:gd name="connsiteY9" fmla="*/ 83 h 248289"/>
                <a:gd name="connsiteX10" fmla="*/ 24669 w 154135"/>
                <a:gd name="connsiteY10" fmla="*/ 28659 h 248289"/>
                <a:gd name="connsiteX11" fmla="*/ 10383 w 154135"/>
                <a:gd name="connsiteY11" fmla="*/ 50090 h 248289"/>
                <a:gd name="connsiteX12" fmla="*/ 3239 w 154135"/>
                <a:gd name="connsiteY12" fmla="*/ 81046 h 248289"/>
                <a:gd name="connsiteX13" fmla="*/ 857 w 154135"/>
                <a:gd name="connsiteY13" fmla="*/ 116765 h 248289"/>
                <a:gd name="connsiteX14" fmla="*/ 17526 w 154135"/>
                <a:gd name="connsiteY14" fmla="*/ 157246 h 248289"/>
                <a:gd name="connsiteX15" fmla="*/ 50864 w 154135"/>
                <a:gd name="connsiteY15" fmla="*/ 185821 h 248289"/>
                <a:gd name="connsiteX16" fmla="*/ 93725 w 154135"/>
                <a:gd name="connsiteY16" fmla="*/ 245352 h 248289"/>
                <a:gd name="connsiteX17" fmla="*/ 136589 w 154135"/>
                <a:gd name="connsiteY17" fmla="*/ 226302 h 248289"/>
                <a:gd name="connsiteX0" fmla="*/ 136589 w 154135"/>
                <a:gd name="connsiteY0" fmla="*/ 214457 h 236444"/>
                <a:gd name="connsiteX1" fmla="*/ 127064 w 154135"/>
                <a:gd name="connsiteY1" fmla="*/ 164451 h 236444"/>
                <a:gd name="connsiteX2" fmla="*/ 138970 w 154135"/>
                <a:gd name="connsiteY2" fmla="*/ 119207 h 236444"/>
                <a:gd name="connsiteX3" fmla="*/ 146113 w 154135"/>
                <a:gd name="connsiteY3" fmla="*/ 93013 h 236444"/>
                <a:gd name="connsiteX4" fmla="*/ 153258 w 154135"/>
                <a:gd name="connsiteY4" fmla="*/ 62058 h 236444"/>
                <a:gd name="connsiteX5" fmla="*/ 124682 w 154135"/>
                <a:gd name="connsiteY5" fmla="*/ 66820 h 236444"/>
                <a:gd name="connsiteX6" fmla="*/ 110395 w 154135"/>
                <a:gd name="connsiteY6" fmla="*/ 93013 h 236444"/>
                <a:gd name="connsiteX7" fmla="*/ 100870 w 154135"/>
                <a:gd name="connsiteY7" fmla="*/ 62058 h 236444"/>
                <a:gd name="connsiteX8" fmla="*/ 81820 w 154135"/>
                <a:gd name="connsiteY8" fmla="*/ 26338 h 236444"/>
                <a:gd name="connsiteX9" fmla="*/ 46101 w 154135"/>
                <a:gd name="connsiteY9" fmla="*/ 145 h 236444"/>
                <a:gd name="connsiteX10" fmla="*/ 24669 w 154135"/>
                <a:gd name="connsiteY10" fmla="*/ 16814 h 236444"/>
                <a:gd name="connsiteX11" fmla="*/ 10383 w 154135"/>
                <a:gd name="connsiteY11" fmla="*/ 38245 h 236444"/>
                <a:gd name="connsiteX12" fmla="*/ 3239 w 154135"/>
                <a:gd name="connsiteY12" fmla="*/ 69201 h 236444"/>
                <a:gd name="connsiteX13" fmla="*/ 857 w 154135"/>
                <a:gd name="connsiteY13" fmla="*/ 104920 h 236444"/>
                <a:gd name="connsiteX14" fmla="*/ 17526 w 154135"/>
                <a:gd name="connsiteY14" fmla="*/ 145401 h 236444"/>
                <a:gd name="connsiteX15" fmla="*/ 50864 w 154135"/>
                <a:gd name="connsiteY15" fmla="*/ 173976 h 236444"/>
                <a:gd name="connsiteX16" fmla="*/ 93725 w 154135"/>
                <a:gd name="connsiteY16" fmla="*/ 233507 h 236444"/>
                <a:gd name="connsiteX17" fmla="*/ 136589 w 154135"/>
                <a:gd name="connsiteY17" fmla="*/ 214457 h 236444"/>
                <a:gd name="connsiteX0" fmla="*/ 136589 w 153663"/>
                <a:gd name="connsiteY0" fmla="*/ 214457 h 236444"/>
                <a:gd name="connsiteX1" fmla="*/ 127064 w 153663"/>
                <a:gd name="connsiteY1" fmla="*/ 164451 h 236444"/>
                <a:gd name="connsiteX2" fmla="*/ 138970 w 153663"/>
                <a:gd name="connsiteY2" fmla="*/ 119207 h 236444"/>
                <a:gd name="connsiteX3" fmla="*/ 141350 w 153663"/>
                <a:gd name="connsiteY3" fmla="*/ 93013 h 236444"/>
                <a:gd name="connsiteX4" fmla="*/ 153258 w 153663"/>
                <a:gd name="connsiteY4" fmla="*/ 62058 h 236444"/>
                <a:gd name="connsiteX5" fmla="*/ 124682 w 153663"/>
                <a:gd name="connsiteY5" fmla="*/ 66820 h 236444"/>
                <a:gd name="connsiteX6" fmla="*/ 110395 w 153663"/>
                <a:gd name="connsiteY6" fmla="*/ 93013 h 236444"/>
                <a:gd name="connsiteX7" fmla="*/ 100870 w 153663"/>
                <a:gd name="connsiteY7" fmla="*/ 62058 h 236444"/>
                <a:gd name="connsiteX8" fmla="*/ 81820 w 153663"/>
                <a:gd name="connsiteY8" fmla="*/ 26338 h 236444"/>
                <a:gd name="connsiteX9" fmla="*/ 46101 w 153663"/>
                <a:gd name="connsiteY9" fmla="*/ 145 h 236444"/>
                <a:gd name="connsiteX10" fmla="*/ 24669 w 153663"/>
                <a:gd name="connsiteY10" fmla="*/ 16814 h 236444"/>
                <a:gd name="connsiteX11" fmla="*/ 10383 w 153663"/>
                <a:gd name="connsiteY11" fmla="*/ 38245 h 236444"/>
                <a:gd name="connsiteX12" fmla="*/ 3239 w 153663"/>
                <a:gd name="connsiteY12" fmla="*/ 69201 h 236444"/>
                <a:gd name="connsiteX13" fmla="*/ 857 w 153663"/>
                <a:gd name="connsiteY13" fmla="*/ 104920 h 236444"/>
                <a:gd name="connsiteX14" fmla="*/ 17526 w 153663"/>
                <a:gd name="connsiteY14" fmla="*/ 145401 h 236444"/>
                <a:gd name="connsiteX15" fmla="*/ 50864 w 153663"/>
                <a:gd name="connsiteY15" fmla="*/ 173976 h 236444"/>
                <a:gd name="connsiteX16" fmla="*/ 93725 w 153663"/>
                <a:gd name="connsiteY16" fmla="*/ 233507 h 236444"/>
                <a:gd name="connsiteX17" fmla="*/ 136589 w 153663"/>
                <a:gd name="connsiteY17" fmla="*/ 214457 h 236444"/>
                <a:gd name="connsiteX0" fmla="*/ 136589 w 149057"/>
                <a:gd name="connsiteY0" fmla="*/ 214457 h 236444"/>
                <a:gd name="connsiteX1" fmla="*/ 127064 w 149057"/>
                <a:gd name="connsiteY1" fmla="*/ 164451 h 236444"/>
                <a:gd name="connsiteX2" fmla="*/ 138970 w 149057"/>
                <a:gd name="connsiteY2" fmla="*/ 119207 h 236444"/>
                <a:gd name="connsiteX3" fmla="*/ 141350 w 149057"/>
                <a:gd name="connsiteY3" fmla="*/ 93013 h 236444"/>
                <a:gd name="connsiteX4" fmla="*/ 148495 w 149057"/>
                <a:gd name="connsiteY4" fmla="*/ 62058 h 236444"/>
                <a:gd name="connsiteX5" fmla="*/ 124682 w 149057"/>
                <a:gd name="connsiteY5" fmla="*/ 66820 h 236444"/>
                <a:gd name="connsiteX6" fmla="*/ 110395 w 149057"/>
                <a:gd name="connsiteY6" fmla="*/ 93013 h 236444"/>
                <a:gd name="connsiteX7" fmla="*/ 100870 w 149057"/>
                <a:gd name="connsiteY7" fmla="*/ 62058 h 236444"/>
                <a:gd name="connsiteX8" fmla="*/ 81820 w 149057"/>
                <a:gd name="connsiteY8" fmla="*/ 26338 h 236444"/>
                <a:gd name="connsiteX9" fmla="*/ 46101 w 149057"/>
                <a:gd name="connsiteY9" fmla="*/ 145 h 236444"/>
                <a:gd name="connsiteX10" fmla="*/ 24669 w 149057"/>
                <a:gd name="connsiteY10" fmla="*/ 16814 h 236444"/>
                <a:gd name="connsiteX11" fmla="*/ 10383 w 149057"/>
                <a:gd name="connsiteY11" fmla="*/ 38245 h 236444"/>
                <a:gd name="connsiteX12" fmla="*/ 3239 w 149057"/>
                <a:gd name="connsiteY12" fmla="*/ 69201 h 236444"/>
                <a:gd name="connsiteX13" fmla="*/ 857 w 149057"/>
                <a:gd name="connsiteY13" fmla="*/ 104920 h 236444"/>
                <a:gd name="connsiteX14" fmla="*/ 17526 w 149057"/>
                <a:gd name="connsiteY14" fmla="*/ 145401 h 236444"/>
                <a:gd name="connsiteX15" fmla="*/ 50864 w 149057"/>
                <a:gd name="connsiteY15" fmla="*/ 173976 h 236444"/>
                <a:gd name="connsiteX16" fmla="*/ 93725 w 149057"/>
                <a:gd name="connsiteY16" fmla="*/ 233507 h 236444"/>
                <a:gd name="connsiteX17" fmla="*/ 136589 w 149057"/>
                <a:gd name="connsiteY17" fmla="*/ 214457 h 236444"/>
                <a:gd name="connsiteX0" fmla="*/ 136589 w 148849"/>
                <a:gd name="connsiteY0" fmla="*/ 214457 h 236444"/>
                <a:gd name="connsiteX1" fmla="*/ 127064 w 148849"/>
                <a:gd name="connsiteY1" fmla="*/ 164451 h 236444"/>
                <a:gd name="connsiteX2" fmla="*/ 138970 w 148849"/>
                <a:gd name="connsiteY2" fmla="*/ 119207 h 236444"/>
                <a:gd name="connsiteX3" fmla="*/ 138969 w 148849"/>
                <a:gd name="connsiteY3" fmla="*/ 93013 h 236444"/>
                <a:gd name="connsiteX4" fmla="*/ 148495 w 148849"/>
                <a:gd name="connsiteY4" fmla="*/ 62058 h 236444"/>
                <a:gd name="connsiteX5" fmla="*/ 124682 w 148849"/>
                <a:gd name="connsiteY5" fmla="*/ 66820 h 236444"/>
                <a:gd name="connsiteX6" fmla="*/ 110395 w 148849"/>
                <a:gd name="connsiteY6" fmla="*/ 93013 h 236444"/>
                <a:gd name="connsiteX7" fmla="*/ 100870 w 148849"/>
                <a:gd name="connsiteY7" fmla="*/ 62058 h 236444"/>
                <a:gd name="connsiteX8" fmla="*/ 81820 w 148849"/>
                <a:gd name="connsiteY8" fmla="*/ 26338 h 236444"/>
                <a:gd name="connsiteX9" fmla="*/ 46101 w 148849"/>
                <a:gd name="connsiteY9" fmla="*/ 145 h 236444"/>
                <a:gd name="connsiteX10" fmla="*/ 24669 w 148849"/>
                <a:gd name="connsiteY10" fmla="*/ 16814 h 236444"/>
                <a:gd name="connsiteX11" fmla="*/ 10383 w 148849"/>
                <a:gd name="connsiteY11" fmla="*/ 38245 h 236444"/>
                <a:gd name="connsiteX12" fmla="*/ 3239 w 148849"/>
                <a:gd name="connsiteY12" fmla="*/ 69201 h 236444"/>
                <a:gd name="connsiteX13" fmla="*/ 857 w 148849"/>
                <a:gd name="connsiteY13" fmla="*/ 104920 h 236444"/>
                <a:gd name="connsiteX14" fmla="*/ 17526 w 148849"/>
                <a:gd name="connsiteY14" fmla="*/ 145401 h 236444"/>
                <a:gd name="connsiteX15" fmla="*/ 50864 w 148849"/>
                <a:gd name="connsiteY15" fmla="*/ 173976 h 236444"/>
                <a:gd name="connsiteX16" fmla="*/ 93725 w 148849"/>
                <a:gd name="connsiteY16" fmla="*/ 233507 h 236444"/>
                <a:gd name="connsiteX17" fmla="*/ 136589 w 148849"/>
                <a:gd name="connsiteY17" fmla="*/ 214457 h 23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8849" h="236444">
                  <a:moveTo>
                    <a:pt x="136589" y="214457"/>
                  </a:moveTo>
                  <a:cubicBezTo>
                    <a:pt x="142146" y="202948"/>
                    <a:pt x="126667" y="180326"/>
                    <a:pt x="127064" y="164451"/>
                  </a:cubicBezTo>
                  <a:cubicBezTo>
                    <a:pt x="127461" y="148576"/>
                    <a:pt x="136986" y="131113"/>
                    <a:pt x="138970" y="119207"/>
                  </a:cubicBezTo>
                  <a:cubicBezTo>
                    <a:pt x="140954" y="107301"/>
                    <a:pt x="137382" y="102538"/>
                    <a:pt x="138969" y="93013"/>
                  </a:cubicBezTo>
                  <a:cubicBezTo>
                    <a:pt x="140557" y="83488"/>
                    <a:pt x="150876" y="66424"/>
                    <a:pt x="148495" y="62058"/>
                  </a:cubicBezTo>
                  <a:cubicBezTo>
                    <a:pt x="146114" y="57692"/>
                    <a:pt x="131032" y="61661"/>
                    <a:pt x="124682" y="66820"/>
                  </a:cubicBezTo>
                  <a:cubicBezTo>
                    <a:pt x="118332" y="71979"/>
                    <a:pt x="114364" y="93807"/>
                    <a:pt x="110395" y="93013"/>
                  </a:cubicBezTo>
                  <a:cubicBezTo>
                    <a:pt x="106426" y="92219"/>
                    <a:pt x="105632" y="73170"/>
                    <a:pt x="100870" y="62058"/>
                  </a:cubicBezTo>
                  <a:cubicBezTo>
                    <a:pt x="96108" y="50946"/>
                    <a:pt x="90948" y="36657"/>
                    <a:pt x="81820" y="26338"/>
                  </a:cubicBezTo>
                  <a:cubicBezTo>
                    <a:pt x="72692" y="16019"/>
                    <a:pt x="55626" y="1732"/>
                    <a:pt x="46101" y="145"/>
                  </a:cubicBezTo>
                  <a:cubicBezTo>
                    <a:pt x="36576" y="-1442"/>
                    <a:pt x="30622" y="10464"/>
                    <a:pt x="24669" y="16814"/>
                  </a:cubicBezTo>
                  <a:cubicBezTo>
                    <a:pt x="18716" y="23164"/>
                    <a:pt x="13955" y="29514"/>
                    <a:pt x="10383" y="38245"/>
                  </a:cubicBezTo>
                  <a:cubicBezTo>
                    <a:pt x="6811" y="46976"/>
                    <a:pt x="4827" y="58089"/>
                    <a:pt x="3239" y="69201"/>
                  </a:cubicBezTo>
                  <a:cubicBezTo>
                    <a:pt x="1651" y="80313"/>
                    <a:pt x="-1524" y="92220"/>
                    <a:pt x="857" y="104920"/>
                  </a:cubicBezTo>
                  <a:cubicBezTo>
                    <a:pt x="3238" y="117620"/>
                    <a:pt x="9192" y="133892"/>
                    <a:pt x="17526" y="145401"/>
                  </a:cubicBezTo>
                  <a:cubicBezTo>
                    <a:pt x="25860" y="156910"/>
                    <a:pt x="38164" y="164848"/>
                    <a:pt x="50864" y="173976"/>
                  </a:cubicBezTo>
                  <a:cubicBezTo>
                    <a:pt x="63564" y="183104"/>
                    <a:pt x="85787" y="223585"/>
                    <a:pt x="93725" y="233507"/>
                  </a:cubicBezTo>
                  <a:cubicBezTo>
                    <a:pt x="101663" y="243429"/>
                    <a:pt x="131033" y="225966"/>
                    <a:pt x="136589" y="214457"/>
                  </a:cubicBez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134"/>
            <p:cNvSpPr/>
            <p:nvPr/>
          </p:nvSpPr>
          <p:spPr>
            <a:xfrm>
              <a:off x="6969829" y="2759848"/>
              <a:ext cx="133897" cy="169856"/>
            </a:xfrm>
            <a:custGeom>
              <a:avLst/>
              <a:gdLst>
                <a:gd name="connsiteX0" fmla="*/ 90664 w 148236"/>
                <a:gd name="connsiteY0" fmla="*/ 169129 h 169132"/>
                <a:gd name="connsiteX1" fmla="*/ 50183 w 148236"/>
                <a:gd name="connsiteY1" fmla="*/ 114360 h 169132"/>
                <a:gd name="connsiteX2" fmla="*/ 4939 w 148236"/>
                <a:gd name="connsiteY2" fmla="*/ 88166 h 169132"/>
                <a:gd name="connsiteX3" fmla="*/ 4939 w 148236"/>
                <a:gd name="connsiteY3" fmla="*/ 78641 h 169132"/>
                <a:gd name="connsiteX4" fmla="*/ 38276 w 148236"/>
                <a:gd name="connsiteY4" fmla="*/ 78641 h 169132"/>
                <a:gd name="connsiteX5" fmla="*/ 62089 w 148236"/>
                <a:gd name="connsiteY5" fmla="*/ 76260 h 169132"/>
                <a:gd name="connsiteX6" fmla="*/ 69233 w 148236"/>
                <a:gd name="connsiteY6" fmla="*/ 38160 h 169132"/>
                <a:gd name="connsiteX7" fmla="*/ 69233 w 148236"/>
                <a:gd name="connsiteY7" fmla="*/ 19110 h 169132"/>
                <a:gd name="connsiteX8" fmla="*/ 95426 w 148236"/>
                <a:gd name="connsiteY8" fmla="*/ 60 h 169132"/>
                <a:gd name="connsiteX9" fmla="*/ 128764 w 148236"/>
                <a:gd name="connsiteY9" fmla="*/ 14347 h 169132"/>
                <a:gd name="connsiteX10" fmla="*/ 143051 w 148236"/>
                <a:gd name="connsiteY10" fmla="*/ 47685 h 169132"/>
                <a:gd name="connsiteX11" fmla="*/ 147814 w 148236"/>
                <a:gd name="connsiteY11" fmla="*/ 85785 h 169132"/>
                <a:gd name="connsiteX12" fmla="*/ 133526 w 148236"/>
                <a:gd name="connsiteY12" fmla="*/ 116741 h 169132"/>
                <a:gd name="connsiteX13" fmla="*/ 90664 w 148236"/>
                <a:gd name="connsiteY13" fmla="*/ 169129 h 169132"/>
                <a:gd name="connsiteX0" fmla="*/ 90664 w 148236"/>
                <a:gd name="connsiteY0" fmla="*/ 169129 h 180101"/>
                <a:gd name="connsiteX1" fmla="*/ 50183 w 148236"/>
                <a:gd name="connsiteY1" fmla="*/ 114360 h 180101"/>
                <a:gd name="connsiteX2" fmla="*/ 4939 w 148236"/>
                <a:gd name="connsiteY2" fmla="*/ 88166 h 180101"/>
                <a:gd name="connsiteX3" fmla="*/ 4939 w 148236"/>
                <a:gd name="connsiteY3" fmla="*/ 78641 h 180101"/>
                <a:gd name="connsiteX4" fmla="*/ 38276 w 148236"/>
                <a:gd name="connsiteY4" fmla="*/ 78641 h 180101"/>
                <a:gd name="connsiteX5" fmla="*/ 62089 w 148236"/>
                <a:gd name="connsiteY5" fmla="*/ 76260 h 180101"/>
                <a:gd name="connsiteX6" fmla="*/ 69233 w 148236"/>
                <a:gd name="connsiteY6" fmla="*/ 38160 h 180101"/>
                <a:gd name="connsiteX7" fmla="*/ 69233 w 148236"/>
                <a:gd name="connsiteY7" fmla="*/ 19110 h 180101"/>
                <a:gd name="connsiteX8" fmla="*/ 95426 w 148236"/>
                <a:gd name="connsiteY8" fmla="*/ 60 h 180101"/>
                <a:gd name="connsiteX9" fmla="*/ 128764 w 148236"/>
                <a:gd name="connsiteY9" fmla="*/ 14347 h 180101"/>
                <a:gd name="connsiteX10" fmla="*/ 143051 w 148236"/>
                <a:gd name="connsiteY10" fmla="*/ 47685 h 180101"/>
                <a:gd name="connsiteX11" fmla="*/ 147814 w 148236"/>
                <a:gd name="connsiteY11" fmla="*/ 85785 h 180101"/>
                <a:gd name="connsiteX12" fmla="*/ 119239 w 148236"/>
                <a:gd name="connsiteY12" fmla="*/ 171510 h 180101"/>
                <a:gd name="connsiteX13" fmla="*/ 90664 w 148236"/>
                <a:gd name="connsiteY13" fmla="*/ 169129 h 180101"/>
                <a:gd name="connsiteX0" fmla="*/ 76377 w 148236"/>
                <a:gd name="connsiteY0" fmla="*/ 169129 h 179419"/>
                <a:gd name="connsiteX1" fmla="*/ 50183 w 148236"/>
                <a:gd name="connsiteY1" fmla="*/ 114360 h 179419"/>
                <a:gd name="connsiteX2" fmla="*/ 4939 w 148236"/>
                <a:gd name="connsiteY2" fmla="*/ 88166 h 179419"/>
                <a:gd name="connsiteX3" fmla="*/ 4939 w 148236"/>
                <a:gd name="connsiteY3" fmla="*/ 78641 h 179419"/>
                <a:gd name="connsiteX4" fmla="*/ 38276 w 148236"/>
                <a:gd name="connsiteY4" fmla="*/ 78641 h 179419"/>
                <a:gd name="connsiteX5" fmla="*/ 62089 w 148236"/>
                <a:gd name="connsiteY5" fmla="*/ 76260 h 179419"/>
                <a:gd name="connsiteX6" fmla="*/ 69233 w 148236"/>
                <a:gd name="connsiteY6" fmla="*/ 38160 h 179419"/>
                <a:gd name="connsiteX7" fmla="*/ 69233 w 148236"/>
                <a:gd name="connsiteY7" fmla="*/ 19110 h 179419"/>
                <a:gd name="connsiteX8" fmla="*/ 95426 w 148236"/>
                <a:gd name="connsiteY8" fmla="*/ 60 h 179419"/>
                <a:gd name="connsiteX9" fmla="*/ 128764 w 148236"/>
                <a:gd name="connsiteY9" fmla="*/ 14347 h 179419"/>
                <a:gd name="connsiteX10" fmla="*/ 143051 w 148236"/>
                <a:gd name="connsiteY10" fmla="*/ 47685 h 179419"/>
                <a:gd name="connsiteX11" fmla="*/ 147814 w 148236"/>
                <a:gd name="connsiteY11" fmla="*/ 85785 h 179419"/>
                <a:gd name="connsiteX12" fmla="*/ 119239 w 148236"/>
                <a:gd name="connsiteY12" fmla="*/ 171510 h 179419"/>
                <a:gd name="connsiteX13" fmla="*/ 76377 w 148236"/>
                <a:gd name="connsiteY13" fmla="*/ 169129 h 179419"/>
                <a:gd name="connsiteX0" fmla="*/ 76377 w 148236"/>
                <a:gd name="connsiteY0" fmla="*/ 160074 h 170364"/>
                <a:gd name="connsiteX1" fmla="*/ 50183 w 148236"/>
                <a:gd name="connsiteY1" fmla="*/ 105305 h 170364"/>
                <a:gd name="connsiteX2" fmla="*/ 4939 w 148236"/>
                <a:gd name="connsiteY2" fmla="*/ 79111 h 170364"/>
                <a:gd name="connsiteX3" fmla="*/ 4939 w 148236"/>
                <a:gd name="connsiteY3" fmla="*/ 69586 h 170364"/>
                <a:gd name="connsiteX4" fmla="*/ 38276 w 148236"/>
                <a:gd name="connsiteY4" fmla="*/ 69586 h 170364"/>
                <a:gd name="connsiteX5" fmla="*/ 62089 w 148236"/>
                <a:gd name="connsiteY5" fmla="*/ 67205 h 170364"/>
                <a:gd name="connsiteX6" fmla="*/ 69233 w 148236"/>
                <a:gd name="connsiteY6" fmla="*/ 29105 h 170364"/>
                <a:gd name="connsiteX7" fmla="*/ 69233 w 148236"/>
                <a:gd name="connsiteY7" fmla="*/ 10055 h 170364"/>
                <a:gd name="connsiteX8" fmla="*/ 97807 w 148236"/>
                <a:gd name="connsiteY8" fmla="*/ 530 h 170364"/>
                <a:gd name="connsiteX9" fmla="*/ 128764 w 148236"/>
                <a:gd name="connsiteY9" fmla="*/ 5292 h 170364"/>
                <a:gd name="connsiteX10" fmla="*/ 143051 w 148236"/>
                <a:gd name="connsiteY10" fmla="*/ 38630 h 170364"/>
                <a:gd name="connsiteX11" fmla="*/ 147814 w 148236"/>
                <a:gd name="connsiteY11" fmla="*/ 76730 h 170364"/>
                <a:gd name="connsiteX12" fmla="*/ 119239 w 148236"/>
                <a:gd name="connsiteY12" fmla="*/ 162455 h 170364"/>
                <a:gd name="connsiteX13" fmla="*/ 76377 w 148236"/>
                <a:gd name="connsiteY13" fmla="*/ 160074 h 170364"/>
                <a:gd name="connsiteX0" fmla="*/ 76377 w 148271"/>
                <a:gd name="connsiteY0" fmla="*/ 159566 h 169856"/>
                <a:gd name="connsiteX1" fmla="*/ 50183 w 148271"/>
                <a:gd name="connsiteY1" fmla="*/ 104797 h 169856"/>
                <a:gd name="connsiteX2" fmla="*/ 4939 w 148271"/>
                <a:gd name="connsiteY2" fmla="*/ 78603 h 169856"/>
                <a:gd name="connsiteX3" fmla="*/ 4939 w 148271"/>
                <a:gd name="connsiteY3" fmla="*/ 69078 h 169856"/>
                <a:gd name="connsiteX4" fmla="*/ 38276 w 148271"/>
                <a:gd name="connsiteY4" fmla="*/ 69078 h 169856"/>
                <a:gd name="connsiteX5" fmla="*/ 62089 w 148271"/>
                <a:gd name="connsiteY5" fmla="*/ 66697 h 169856"/>
                <a:gd name="connsiteX6" fmla="*/ 69233 w 148271"/>
                <a:gd name="connsiteY6" fmla="*/ 28597 h 169856"/>
                <a:gd name="connsiteX7" fmla="*/ 69233 w 148271"/>
                <a:gd name="connsiteY7" fmla="*/ 9547 h 169856"/>
                <a:gd name="connsiteX8" fmla="*/ 97807 w 148271"/>
                <a:gd name="connsiteY8" fmla="*/ 22 h 169856"/>
                <a:gd name="connsiteX9" fmla="*/ 126382 w 148271"/>
                <a:gd name="connsiteY9" fmla="*/ 11928 h 169856"/>
                <a:gd name="connsiteX10" fmla="*/ 143051 w 148271"/>
                <a:gd name="connsiteY10" fmla="*/ 38122 h 169856"/>
                <a:gd name="connsiteX11" fmla="*/ 147814 w 148271"/>
                <a:gd name="connsiteY11" fmla="*/ 76222 h 169856"/>
                <a:gd name="connsiteX12" fmla="*/ 119239 w 148271"/>
                <a:gd name="connsiteY12" fmla="*/ 161947 h 169856"/>
                <a:gd name="connsiteX13" fmla="*/ 76377 w 148271"/>
                <a:gd name="connsiteY13" fmla="*/ 159566 h 169856"/>
                <a:gd name="connsiteX0" fmla="*/ 72567 w 144461"/>
                <a:gd name="connsiteY0" fmla="*/ 159566 h 169856"/>
                <a:gd name="connsiteX1" fmla="*/ 46373 w 144461"/>
                <a:gd name="connsiteY1" fmla="*/ 104797 h 169856"/>
                <a:gd name="connsiteX2" fmla="*/ 1129 w 144461"/>
                <a:gd name="connsiteY2" fmla="*/ 78603 h 169856"/>
                <a:gd name="connsiteX3" fmla="*/ 15416 w 144461"/>
                <a:gd name="connsiteY3" fmla="*/ 69078 h 169856"/>
                <a:gd name="connsiteX4" fmla="*/ 34466 w 144461"/>
                <a:gd name="connsiteY4" fmla="*/ 69078 h 169856"/>
                <a:gd name="connsiteX5" fmla="*/ 58279 w 144461"/>
                <a:gd name="connsiteY5" fmla="*/ 66697 h 169856"/>
                <a:gd name="connsiteX6" fmla="*/ 65423 w 144461"/>
                <a:gd name="connsiteY6" fmla="*/ 28597 h 169856"/>
                <a:gd name="connsiteX7" fmla="*/ 65423 w 144461"/>
                <a:gd name="connsiteY7" fmla="*/ 9547 h 169856"/>
                <a:gd name="connsiteX8" fmla="*/ 93997 w 144461"/>
                <a:gd name="connsiteY8" fmla="*/ 22 h 169856"/>
                <a:gd name="connsiteX9" fmla="*/ 122572 w 144461"/>
                <a:gd name="connsiteY9" fmla="*/ 11928 h 169856"/>
                <a:gd name="connsiteX10" fmla="*/ 139241 w 144461"/>
                <a:gd name="connsiteY10" fmla="*/ 38122 h 169856"/>
                <a:gd name="connsiteX11" fmla="*/ 144004 w 144461"/>
                <a:gd name="connsiteY11" fmla="*/ 76222 h 169856"/>
                <a:gd name="connsiteX12" fmla="*/ 115429 w 144461"/>
                <a:gd name="connsiteY12" fmla="*/ 161947 h 169856"/>
                <a:gd name="connsiteX13" fmla="*/ 72567 w 144461"/>
                <a:gd name="connsiteY13" fmla="*/ 159566 h 169856"/>
                <a:gd name="connsiteX0" fmla="*/ 62003 w 133897"/>
                <a:gd name="connsiteY0" fmla="*/ 159566 h 169856"/>
                <a:gd name="connsiteX1" fmla="*/ 35809 w 133897"/>
                <a:gd name="connsiteY1" fmla="*/ 104797 h 169856"/>
                <a:gd name="connsiteX2" fmla="*/ 2472 w 133897"/>
                <a:gd name="connsiteY2" fmla="*/ 83366 h 169856"/>
                <a:gd name="connsiteX3" fmla="*/ 4852 w 133897"/>
                <a:gd name="connsiteY3" fmla="*/ 69078 h 169856"/>
                <a:gd name="connsiteX4" fmla="*/ 23902 w 133897"/>
                <a:gd name="connsiteY4" fmla="*/ 69078 h 169856"/>
                <a:gd name="connsiteX5" fmla="*/ 47715 w 133897"/>
                <a:gd name="connsiteY5" fmla="*/ 66697 h 169856"/>
                <a:gd name="connsiteX6" fmla="*/ 54859 w 133897"/>
                <a:gd name="connsiteY6" fmla="*/ 28597 h 169856"/>
                <a:gd name="connsiteX7" fmla="*/ 54859 w 133897"/>
                <a:gd name="connsiteY7" fmla="*/ 9547 h 169856"/>
                <a:gd name="connsiteX8" fmla="*/ 83433 w 133897"/>
                <a:gd name="connsiteY8" fmla="*/ 22 h 169856"/>
                <a:gd name="connsiteX9" fmla="*/ 112008 w 133897"/>
                <a:gd name="connsiteY9" fmla="*/ 11928 h 169856"/>
                <a:gd name="connsiteX10" fmla="*/ 128677 w 133897"/>
                <a:gd name="connsiteY10" fmla="*/ 38122 h 169856"/>
                <a:gd name="connsiteX11" fmla="*/ 133440 w 133897"/>
                <a:gd name="connsiteY11" fmla="*/ 76222 h 169856"/>
                <a:gd name="connsiteX12" fmla="*/ 104865 w 133897"/>
                <a:gd name="connsiteY12" fmla="*/ 161947 h 169856"/>
                <a:gd name="connsiteX13" fmla="*/ 62003 w 133897"/>
                <a:gd name="connsiteY13" fmla="*/ 159566 h 169856"/>
                <a:gd name="connsiteX0" fmla="*/ 62003 w 133897"/>
                <a:gd name="connsiteY0" fmla="*/ 159566 h 169856"/>
                <a:gd name="connsiteX1" fmla="*/ 35809 w 133897"/>
                <a:gd name="connsiteY1" fmla="*/ 104797 h 169856"/>
                <a:gd name="connsiteX2" fmla="*/ 2472 w 133897"/>
                <a:gd name="connsiteY2" fmla="*/ 83366 h 169856"/>
                <a:gd name="connsiteX3" fmla="*/ 4852 w 133897"/>
                <a:gd name="connsiteY3" fmla="*/ 69078 h 169856"/>
                <a:gd name="connsiteX4" fmla="*/ 23902 w 133897"/>
                <a:gd name="connsiteY4" fmla="*/ 69078 h 169856"/>
                <a:gd name="connsiteX5" fmla="*/ 40572 w 133897"/>
                <a:gd name="connsiteY5" fmla="*/ 64316 h 169856"/>
                <a:gd name="connsiteX6" fmla="*/ 54859 w 133897"/>
                <a:gd name="connsiteY6" fmla="*/ 28597 h 169856"/>
                <a:gd name="connsiteX7" fmla="*/ 54859 w 133897"/>
                <a:gd name="connsiteY7" fmla="*/ 9547 h 169856"/>
                <a:gd name="connsiteX8" fmla="*/ 83433 w 133897"/>
                <a:gd name="connsiteY8" fmla="*/ 22 h 169856"/>
                <a:gd name="connsiteX9" fmla="*/ 112008 w 133897"/>
                <a:gd name="connsiteY9" fmla="*/ 11928 h 169856"/>
                <a:gd name="connsiteX10" fmla="*/ 128677 w 133897"/>
                <a:gd name="connsiteY10" fmla="*/ 38122 h 169856"/>
                <a:gd name="connsiteX11" fmla="*/ 133440 w 133897"/>
                <a:gd name="connsiteY11" fmla="*/ 76222 h 169856"/>
                <a:gd name="connsiteX12" fmla="*/ 104865 w 133897"/>
                <a:gd name="connsiteY12" fmla="*/ 161947 h 169856"/>
                <a:gd name="connsiteX13" fmla="*/ 62003 w 133897"/>
                <a:gd name="connsiteY13" fmla="*/ 159566 h 16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897" h="169856">
                  <a:moveTo>
                    <a:pt x="62003" y="159566"/>
                  </a:moveTo>
                  <a:cubicBezTo>
                    <a:pt x="50494" y="150041"/>
                    <a:pt x="45731" y="117497"/>
                    <a:pt x="35809" y="104797"/>
                  </a:cubicBezTo>
                  <a:cubicBezTo>
                    <a:pt x="25887" y="92097"/>
                    <a:pt x="7631" y="89319"/>
                    <a:pt x="2472" y="83366"/>
                  </a:cubicBezTo>
                  <a:cubicBezTo>
                    <a:pt x="-2687" y="77413"/>
                    <a:pt x="1280" y="71459"/>
                    <a:pt x="4852" y="69078"/>
                  </a:cubicBezTo>
                  <a:cubicBezTo>
                    <a:pt x="8424" y="66697"/>
                    <a:pt x="17949" y="69872"/>
                    <a:pt x="23902" y="69078"/>
                  </a:cubicBezTo>
                  <a:cubicBezTo>
                    <a:pt x="29855" y="68284"/>
                    <a:pt x="35412" y="71063"/>
                    <a:pt x="40572" y="64316"/>
                  </a:cubicBezTo>
                  <a:cubicBezTo>
                    <a:pt x="45731" y="57569"/>
                    <a:pt x="52478" y="37725"/>
                    <a:pt x="54859" y="28597"/>
                  </a:cubicBezTo>
                  <a:cubicBezTo>
                    <a:pt x="57240" y="19469"/>
                    <a:pt x="50097" y="14310"/>
                    <a:pt x="54859" y="9547"/>
                  </a:cubicBezTo>
                  <a:cubicBezTo>
                    <a:pt x="59621" y="4785"/>
                    <a:pt x="73908" y="-375"/>
                    <a:pt x="83433" y="22"/>
                  </a:cubicBezTo>
                  <a:cubicBezTo>
                    <a:pt x="92958" y="419"/>
                    <a:pt x="104467" y="5578"/>
                    <a:pt x="112008" y="11928"/>
                  </a:cubicBezTo>
                  <a:cubicBezTo>
                    <a:pt x="119549" y="18278"/>
                    <a:pt x="125105" y="27406"/>
                    <a:pt x="128677" y="38122"/>
                  </a:cubicBezTo>
                  <a:cubicBezTo>
                    <a:pt x="132249" y="48838"/>
                    <a:pt x="135027" y="64713"/>
                    <a:pt x="133440" y="76222"/>
                  </a:cubicBezTo>
                  <a:cubicBezTo>
                    <a:pt x="131853" y="87731"/>
                    <a:pt x="116771" y="148056"/>
                    <a:pt x="104865" y="161947"/>
                  </a:cubicBezTo>
                  <a:cubicBezTo>
                    <a:pt x="92959" y="175838"/>
                    <a:pt x="73512" y="169091"/>
                    <a:pt x="62003" y="159566"/>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135"/>
            <p:cNvSpPr/>
            <p:nvPr/>
          </p:nvSpPr>
          <p:spPr>
            <a:xfrm>
              <a:off x="6579671" y="2872759"/>
              <a:ext cx="176259" cy="185908"/>
            </a:xfrm>
            <a:custGeom>
              <a:avLst/>
              <a:gdLst>
                <a:gd name="connsiteX0" fmla="*/ 11060 w 176259"/>
                <a:gd name="connsiteY0" fmla="*/ 0 h 185908"/>
                <a:gd name="connsiteX1" fmla="*/ 37253 w 176259"/>
                <a:gd name="connsiteY1" fmla="*/ 28575 h 185908"/>
                <a:gd name="connsiteX2" fmla="*/ 65828 w 176259"/>
                <a:gd name="connsiteY2" fmla="*/ 33338 h 185908"/>
                <a:gd name="connsiteX3" fmla="*/ 101547 w 176259"/>
                <a:gd name="connsiteY3" fmla="*/ 21432 h 185908"/>
                <a:gd name="connsiteX4" fmla="*/ 144410 w 176259"/>
                <a:gd name="connsiteY4" fmla="*/ 21432 h 185908"/>
                <a:gd name="connsiteX5" fmla="*/ 172985 w 176259"/>
                <a:gd name="connsiteY5" fmla="*/ 45244 h 185908"/>
                <a:gd name="connsiteX6" fmla="*/ 175869 w 176259"/>
                <a:gd name="connsiteY6" fmla="*/ 43525 h 185908"/>
                <a:gd name="connsiteX7" fmla="*/ 176259 w 176259"/>
                <a:gd name="connsiteY7" fmla="*/ 53281 h 185908"/>
                <a:gd name="connsiteX8" fmla="*/ 170603 w 176259"/>
                <a:gd name="connsiteY8" fmla="*/ 76200 h 185908"/>
                <a:gd name="connsiteX9" fmla="*/ 153935 w 176259"/>
                <a:gd name="connsiteY9" fmla="*/ 123825 h 185908"/>
                <a:gd name="connsiteX10" fmla="*/ 130122 w 176259"/>
                <a:gd name="connsiteY10" fmla="*/ 166688 h 185908"/>
                <a:gd name="connsiteX11" fmla="*/ 101547 w 176259"/>
                <a:gd name="connsiteY11" fmla="*/ 185738 h 185908"/>
                <a:gd name="connsiteX12" fmla="*/ 53922 w 176259"/>
                <a:gd name="connsiteY12" fmla="*/ 173832 h 185908"/>
                <a:gd name="connsiteX13" fmla="*/ 25347 w 176259"/>
                <a:gd name="connsiteY13" fmla="*/ 138113 h 185908"/>
                <a:gd name="connsiteX14" fmla="*/ 9869 w 176259"/>
                <a:gd name="connsiteY14" fmla="*/ 108198 h 185908"/>
                <a:gd name="connsiteX15" fmla="*/ 0 w 176259"/>
                <a:gd name="connsiteY15" fmla="*/ 72145 h 185908"/>
                <a:gd name="connsiteX16" fmla="*/ 753 w 176259"/>
                <a:gd name="connsiteY16" fmla="*/ 68536 h 185908"/>
                <a:gd name="connsiteX17" fmla="*/ 1535 w 176259"/>
                <a:gd name="connsiteY17" fmla="*/ 28575 h 185908"/>
                <a:gd name="connsiteX18" fmla="*/ 11060 w 176259"/>
                <a:gd name="connsiteY18" fmla="*/ 0 h 18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259" h="185908">
                  <a:moveTo>
                    <a:pt x="11060" y="0"/>
                  </a:moveTo>
                  <a:cubicBezTo>
                    <a:pt x="17013" y="0"/>
                    <a:pt x="28125" y="23019"/>
                    <a:pt x="37253" y="28575"/>
                  </a:cubicBezTo>
                  <a:cubicBezTo>
                    <a:pt x="46381" y="34131"/>
                    <a:pt x="55112" y="34528"/>
                    <a:pt x="65828" y="33338"/>
                  </a:cubicBezTo>
                  <a:cubicBezTo>
                    <a:pt x="76544" y="32148"/>
                    <a:pt x="88450" y="23416"/>
                    <a:pt x="101547" y="21432"/>
                  </a:cubicBezTo>
                  <a:cubicBezTo>
                    <a:pt x="114644" y="19448"/>
                    <a:pt x="132504" y="17463"/>
                    <a:pt x="144410" y="21432"/>
                  </a:cubicBezTo>
                  <a:cubicBezTo>
                    <a:pt x="156316" y="25401"/>
                    <a:pt x="166238" y="44450"/>
                    <a:pt x="172985" y="45244"/>
                  </a:cubicBezTo>
                  <a:lnTo>
                    <a:pt x="175869" y="43525"/>
                  </a:lnTo>
                  <a:lnTo>
                    <a:pt x="176259" y="53281"/>
                  </a:lnTo>
                  <a:cubicBezTo>
                    <a:pt x="174870" y="60821"/>
                    <a:pt x="172389" y="68461"/>
                    <a:pt x="170603" y="76200"/>
                  </a:cubicBezTo>
                  <a:cubicBezTo>
                    <a:pt x="167031" y="91678"/>
                    <a:pt x="160682" y="108744"/>
                    <a:pt x="153935" y="123825"/>
                  </a:cubicBezTo>
                  <a:cubicBezTo>
                    <a:pt x="147188" y="138906"/>
                    <a:pt x="138853" y="156369"/>
                    <a:pt x="130122" y="166688"/>
                  </a:cubicBezTo>
                  <a:cubicBezTo>
                    <a:pt x="121391" y="177007"/>
                    <a:pt x="114247" y="184547"/>
                    <a:pt x="101547" y="185738"/>
                  </a:cubicBezTo>
                  <a:cubicBezTo>
                    <a:pt x="88847" y="186929"/>
                    <a:pt x="66622" y="181769"/>
                    <a:pt x="53922" y="173832"/>
                  </a:cubicBezTo>
                  <a:cubicBezTo>
                    <a:pt x="41222" y="165895"/>
                    <a:pt x="34475" y="155576"/>
                    <a:pt x="25347" y="138113"/>
                  </a:cubicBezTo>
                  <a:cubicBezTo>
                    <a:pt x="20783" y="129382"/>
                    <a:pt x="14929" y="119559"/>
                    <a:pt x="9869" y="108198"/>
                  </a:cubicBezTo>
                  <a:lnTo>
                    <a:pt x="0" y="72145"/>
                  </a:lnTo>
                  <a:lnTo>
                    <a:pt x="753" y="68536"/>
                  </a:lnTo>
                  <a:cubicBezTo>
                    <a:pt x="1461" y="57448"/>
                    <a:pt x="47" y="38100"/>
                    <a:pt x="1535" y="28575"/>
                  </a:cubicBezTo>
                  <a:cubicBezTo>
                    <a:pt x="3519" y="15875"/>
                    <a:pt x="5107" y="0"/>
                    <a:pt x="11060" y="0"/>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7" name="任意多边形 136"/>
            <p:cNvSpPr/>
            <p:nvPr/>
          </p:nvSpPr>
          <p:spPr>
            <a:xfrm>
              <a:off x="6112334" y="2713721"/>
              <a:ext cx="118126" cy="90343"/>
            </a:xfrm>
            <a:custGeom>
              <a:avLst/>
              <a:gdLst>
                <a:gd name="connsiteX0" fmla="*/ 117016 w 118126"/>
                <a:gd name="connsiteY0" fmla="*/ 81867 h 90343"/>
                <a:gd name="connsiteX1" fmla="*/ 93204 w 118126"/>
                <a:gd name="connsiteY1" fmla="*/ 36623 h 90343"/>
                <a:gd name="connsiteX2" fmla="*/ 71772 w 118126"/>
                <a:gd name="connsiteY2" fmla="*/ 8048 h 90343"/>
                <a:gd name="connsiteX3" fmla="*/ 31291 w 118126"/>
                <a:gd name="connsiteY3" fmla="*/ 904 h 90343"/>
                <a:gd name="connsiteX4" fmla="*/ 7479 w 118126"/>
                <a:gd name="connsiteY4" fmla="*/ 24717 h 90343"/>
                <a:gd name="connsiteX5" fmla="*/ 7479 w 118126"/>
                <a:gd name="connsiteY5" fmla="*/ 53292 h 90343"/>
                <a:gd name="connsiteX6" fmla="*/ 2716 w 118126"/>
                <a:gd name="connsiteY6" fmla="*/ 79485 h 90343"/>
                <a:gd name="connsiteX7" fmla="*/ 55104 w 118126"/>
                <a:gd name="connsiteY7" fmla="*/ 89010 h 90343"/>
                <a:gd name="connsiteX8" fmla="*/ 117016 w 118126"/>
                <a:gd name="connsiteY8" fmla="*/ 81867 h 9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26" h="90343">
                  <a:moveTo>
                    <a:pt x="117016" y="81867"/>
                  </a:moveTo>
                  <a:cubicBezTo>
                    <a:pt x="123366" y="73136"/>
                    <a:pt x="100745" y="48926"/>
                    <a:pt x="93204" y="36623"/>
                  </a:cubicBezTo>
                  <a:cubicBezTo>
                    <a:pt x="85663" y="24320"/>
                    <a:pt x="82091" y="14001"/>
                    <a:pt x="71772" y="8048"/>
                  </a:cubicBezTo>
                  <a:cubicBezTo>
                    <a:pt x="61453" y="2095"/>
                    <a:pt x="42006" y="-1874"/>
                    <a:pt x="31291" y="904"/>
                  </a:cubicBezTo>
                  <a:cubicBezTo>
                    <a:pt x="20576" y="3682"/>
                    <a:pt x="11448" y="15986"/>
                    <a:pt x="7479" y="24717"/>
                  </a:cubicBezTo>
                  <a:cubicBezTo>
                    <a:pt x="3510" y="33448"/>
                    <a:pt x="8273" y="44164"/>
                    <a:pt x="7479" y="53292"/>
                  </a:cubicBezTo>
                  <a:cubicBezTo>
                    <a:pt x="6685" y="62420"/>
                    <a:pt x="-5222" y="73532"/>
                    <a:pt x="2716" y="79485"/>
                  </a:cubicBezTo>
                  <a:cubicBezTo>
                    <a:pt x="10653" y="85438"/>
                    <a:pt x="38832" y="86232"/>
                    <a:pt x="55104" y="89010"/>
                  </a:cubicBezTo>
                  <a:cubicBezTo>
                    <a:pt x="71376" y="91788"/>
                    <a:pt x="110666" y="90598"/>
                    <a:pt x="117016" y="81867"/>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137"/>
            <p:cNvSpPr/>
            <p:nvPr/>
          </p:nvSpPr>
          <p:spPr>
            <a:xfrm>
              <a:off x="1974052" y="3266905"/>
              <a:ext cx="125979" cy="203207"/>
            </a:xfrm>
            <a:custGeom>
              <a:avLst/>
              <a:gdLst>
                <a:gd name="connsiteX0" fmla="*/ 71442 w 125979"/>
                <a:gd name="connsiteY0" fmla="*/ 169 h 203207"/>
                <a:gd name="connsiteX1" fmla="*/ 76204 w 125979"/>
                <a:gd name="connsiteY1" fmla="*/ 21600 h 203207"/>
                <a:gd name="connsiteX2" fmla="*/ 104779 w 125979"/>
                <a:gd name="connsiteY2" fmla="*/ 52557 h 203207"/>
                <a:gd name="connsiteX3" fmla="*/ 123829 w 125979"/>
                <a:gd name="connsiteY3" fmla="*/ 83513 h 203207"/>
                <a:gd name="connsiteX4" fmla="*/ 125979 w 125979"/>
                <a:gd name="connsiteY4" fmla="*/ 105349 h 203207"/>
                <a:gd name="connsiteX5" fmla="*/ 125171 w 125979"/>
                <a:gd name="connsiteY5" fmla="*/ 112833 h 203207"/>
                <a:gd name="connsiteX6" fmla="*/ 116688 w 125979"/>
                <a:gd name="connsiteY6" fmla="*/ 140663 h 203207"/>
                <a:gd name="connsiteX7" fmla="*/ 92874 w 125979"/>
                <a:gd name="connsiteY7" fmla="*/ 183526 h 203207"/>
                <a:gd name="connsiteX8" fmla="*/ 57155 w 125979"/>
                <a:gd name="connsiteY8" fmla="*/ 202576 h 203207"/>
                <a:gd name="connsiteX9" fmla="*/ 30218 w 125979"/>
                <a:gd name="connsiteY9" fmla="*/ 187991 h 203207"/>
                <a:gd name="connsiteX10" fmla="*/ 4937 w 125979"/>
                <a:gd name="connsiteY10" fmla="*/ 162267 h 203207"/>
                <a:gd name="connsiteX11" fmla="*/ 1344 w 125979"/>
                <a:gd name="connsiteY11" fmla="*/ 139324 h 203207"/>
                <a:gd name="connsiteX12" fmla="*/ 4 w 125979"/>
                <a:gd name="connsiteY12" fmla="*/ 104944 h 203207"/>
                <a:gd name="connsiteX13" fmla="*/ 7148 w 125979"/>
                <a:gd name="connsiteY13" fmla="*/ 85894 h 203207"/>
                <a:gd name="connsiteX14" fmla="*/ 45248 w 125979"/>
                <a:gd name="connsiteY14" fmla="*/ 62082 h 203207"/>
                <a:gd name="connsiteX15" fmla="*/ 54773 w 125979"/>
                <a:gd name="connsiteY15" fmla="*/ 14457 h 203207"/>
                <a:gd name="connsiteX16" fmla="*/ 71442 w 125979"/>
                <a:gd name="connsiteY16" fmla="*/ 169 h 20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979" h="203207">
                  <a:moveTo>
                    <a:pt x="71442" y="169"/>
                  </a:moveTo>
                  <a:cubicBezTo>
                    <a:pt x="75014" y="1360"/>
                    <a:pt x="70648" y="12869"/>
                    <a:pt x="76204" y="21600"/>
                  </a:cubicBezTo>
                  <a:cubicBezTo>
                    <a:pt x="81760" y="30331"/>
                    <a:pt x="96842" y="42238"/>
                    <a:pt x="104779" y="52557"/>
                  </a:cubicBezTo>
                  <a:cubicBezTo>
                    <a:pt x="112716" y="62876"/>
                    <a:pt x="120257" y="68829"/>
                    <a:pt x="123829" y="83513"/>
                  </a:cubicBezTo>
                  <a:lnTo>
                    <a:pt x="125979" y="105349"/>
                  </a:lnTo>
                  <a:lnTo>
                    <a:pt x="125171" y="112833"/>
                  </a:lnTo>
                  <a:cubicBezTo>
                    <a:pt x="122839" y="122804"/>
                    <a:pt x="119665" y="132131"/>
                    <a:pt x="116688" y="140663"/>
                  </a:cubicBezTo>
                  <a:cubicBezTo>
                    <a:pt x="110735" y="157729"/>
                    <a:pt x="102796" y="173207"/>
                    <a:pt x="92874" y="183526"/>
                  </a:cubicBezTo>
                  <a:cubicBezTo>
                    <a:pt x="82952" y="193845"/>
                    <a:pt x="71839" y="206148"/>
                    <a:pt x="57155" y="202576"/>
                  </a:cubicBezTo>
                  <a:cubicBezTo>
                    <a:pt x="49813" y="200790"/>
                    <a:pt x="39891" y="195333"/>
                    <a:pt x="30218" y="187991"/>
                  </a:cubicBezTo>
                  <a:lnTo>
                    <a:pt x="4937" y="162267"/>
                  </a:lnTo>
                  <a:lnTo>
                    <a:pt x="1344" y="139324"/>
                  </a:lnTo>
                  <a:cubicBezTo>
                    <a:pt x="302" y="125681"/>
                    <a:pt x="4" y="112485"/>
                    <a:pt x="4" y="104944"/>
                  </a:cubicBezTo>
                  <a:cubicBezTo>
                    <a:pt x="4" y="89863"/>
                    <a:pt x="-393" y="93038"/>
                    <a:pt x="7148" y="85894"/>
                  </a:cubicBezTo>
                  <a:cubicBezTo>
                    <a:pt x="14689" y="78750"/>
                    <a:pt x="37311" y="73988"/>
                    <a:pt x="45248" y="62082"/>
                  </a:cubicBezTo>
                  <a:cubicBezTo>
                    <a:pt x="53185" y="50176"/>
                    <a:pt x="50407" y="24776"/>
                    <a:pt x="54773" y="14457"/>
                  </a:cubicBezTo>
                  <a:cubicBezTo>
                    <a:pt x="59139" y="4138"/>
                    <a:pt x="67870" y="-1022"/>
                    <a:pt x="71442" y="169"/>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138"/>
            <p:cNvSpPr/>
            <p:nvPr/>
          </p:nvSpPr>
          <p:spPr>
            <a:xfrm>
              <a:off x="2240671" y="3190829"/>
              <a:ext cx="182954" cy="211024"/>
            </a:xfrm>
            <a:custGeom>
              <a:avLst/>
              <a:gdLst>
                <a:gd name="connsiteX0" fmla="*/ 142960 w 182954"/>
                <a:gd name="connsiteY0" fmla="*/ 47 h 211024"/>
                <a:gd name="connsiteX1" fmla="*/ 169154 w 182954"/>
                <a:gd name="connsiteY1" fmla="*/ 16716 h 211024"/>
                <a:gd name="connsiteX2" fmla="*/ 182884 w 182954"/>
                <a:gd name="connsiteY2" fmla="*/ 36305 h 211024"/>
                <a:gd name="connsiteX3" fmla="*/ 182954 w 182954"/>
                <a:gd name="connsiteY3" fmla="*/ 36292 h 211024"/>
                <a:gd name="connsiteX4" fmla="*/ 181359 w 182954"/>
                <a:gd name="connsiteY4" fmla="*/ 61362 h 211024"/>
                <a:gd name="connsiteX5" fmla="*/ 173917 w 182954"/>
                <a:gd name="connsiteY5" fmla="*/ 97676 h 211024"/>
                <a:gd name="connsiteX6" fmla="*/ 150104 w 182954"/>
                <a:gd name="connsiteY6" fmla="*/ 169114 h 211024"/>
                <a:gd name="connsiteX7" fmla="*/ 114385 w 182954"/>
                <a:gd name="connsiteY7" fmla="*/ 207213 h 211024"/>
                <a:gd name="connsiteX8" fmla="*/ 71524 w 182954"/>
                <a:gd name="connsiteY8" fmla="*/ 204833 h 211024"/>
                <a:gd name="connsiteX9" fmla="*/ 23898 w 182954"/>
                <a:gd name="connsiteY9" fmla="*/ 164352 h 211024"/>
                <a:gd name="connsiteX10" fmla="*/ 86 w 182954"/>
                <a:gd name="connsiteY10" fmla="*/ 109583 h 211024"/>
                <a:gd name="connsiteX11" fmla="*/ 0 w 182954"/>
                <a:gd name="connsiteY11" fmla="*/ 109271 h 211024"/>
                <a:gd name="connsiteX12" fmla="*/ 29 w 182954"/>
                <a:gd name="connsiteY12" fmla="*/ 109175 h 211024"/>
                <a:gd name="connsiteX13" fmla="*/ 7229 w 182954"/>
                <a:gd name="connsiteY13" fmla="*/ 69103 h 211024"/>
                <a:gd name="connsiteX14" fmla="*/ 11992 w 182954"/>
                <a:gd name="connsiteY14" fmla="*/ 28622 h 211024"/>
                <a:gd name="connsiteX15" fmla="*/ 59617 w 182954"/>
                <a:gd name="connsiteY15" fmla="*/ 19097 h 211024"/>
                <a:gd name="connsiteX16" fmla="*/ 123910 w 182954"/>
                <a:gd name="connsiteY16" fmla="*/ 11953 h 211024"/>
                <a:gd name="connsiteX17" fmla="*/ 142960 w 182954"/>
                <a:gd name="connsiteY17" fmla="*/ 47 h 21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2954" h="211024">
                  <a:moveTo>
                    <a:pt x="142960" y="47"/>
                  </a:moveTo>
                  <a:cubicBezTo>
                    <a:pt x="150501" y="841"/>
                    <a:pt x="162010" y="10763"/>
                    <a:pt x="169154" y="16716"/>
                  </a:cubicBezTo>
                  <a:cubicBezTo>
                    <a:pt x="174512" y="21181"/>
                    <a:pt x="179424" y="33236"/>
                    <a:pt x="182884" y="36305"/>
                  </a:cubicBezTo>
                  <a:lnTo>
                    <a:pt x="182954" y="36292"/>
                  </a:lnTo>
                  <a:lnTo>
                    <a:pt x="181359" y="61362"/>
                  </a:lnTo>
                  <a:cubicBezTo>
                    <a:pt x="179473" y="73367"/>
                    <a:pt x="176695" y="85968"/>
                    <a:pt x="173917" y="97676"/>
                  </a:cubicBezTo>
                  <a:cubicBezTo>
                    <a:pt x="168361" y="121092"/>
                    <a:pt x="160026" y="150858"/>
                    <a:pt x="150104" y="169114"/>
                  </a:cubicBezTo>
                  <a:cubicBezTo>
                    <a:pt x="140182" y="187370"/>
                    <a:pt x="127482" y="201260"/>
                    <a:pt x="114385" y="207213"/>
                  </a:cubicBezTo>
                  <a:cubicBezTo>
                    <a:pt x="101288" y="213166"/>
                    <a:pt x="86605" y="211976"/>
                    <a:pt x="71524" y="204833"/>
                  </a:cubicBezTo>
                  <a:cubicBezTo>
                    <a:pt x="56443" y="197690"/>
                    <a:pt x="35804" y="180227"/>
                    <a:pt x="23898" y="164352"/>
                  </a:cubicBezTo>
                  <a:cubicBezTo>
                    <a:pt x="11992" y="148477"/>
                    <a:pt x="5642" y="127839"/>
                    <a:pt x="86" y="109583"/>
                  </a:cubicBezTo>
                  <a:lnTo>
                    <a:pt x="0" y="109271"/>
                  </a:lnTo>
                  <a:lnTo>
                    <a:pt x="29" y="109175"/>
                  </a:lnTo>
                  <a:cubicBezTo>
                    <a:pt x="2541" y="98497"/>
                    <a:pt x="5443" y="80116"/>
                    <a:pt x="7229" y="69103"/>
                  </a:cubicBezTo>
                  <a:cubicBezTo>
                    <a:pt x="9610" y="54419"/>
                    <a:pt x="3261" y="36956"/>
                    <a:pt x="11992" y="28622"/>
                  </a:cubicBezTo>
                  <a:cubicBezTo>
                    <a:pt x="20723" y="20288"/>
                    <a:pt x="40964" y="21875"/>
                    <a:pt x="59617" y="19097"/>
                  </a:cubicBezTo>
                  <a:cubicBezTo>
                    <a:pt x="78270" y="16319"/>
                    <a:pt x="110020" y="15128"/>
                    <a:pt x="123910" y="11953"/>
                  </a:cubicBezTo>
                  <a:cubicBezTo>
                    <a:pt x="137801" y="8778"/>
                    <a:pt x="135419" y="-747"/>
                    <a:pt x="142960" y="47"/>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139"/>
            <p:cNvSpPr/>
            <p:nvPr/>
          </p:nvSpPr>
          <p:spPr>
            <a:xfrm>
              <a:off x="3216617" y="3809497"/>
              <a:ext cx="132868" cy="109873"/>
            </a:xfrm>
            <a:custGeom>
              <a:avLst/>
              <a:gdLst>
                <a:gd name="connsiteX0" fmla="*/ 19211 w 133097"/>
                <a:gd name="connsiteY0" fmla="*/ 3899 h 121643"/>
                <a:gd name="connsiteX1" fmla="*/ 85886 w 133097"/>
                <a:gd name="connsiteY1" fmla="*/ 8662 h 121643"/>
                <a:gd name="connsiteX2" fmla="*/ 104936 w 133097"/>
                <a:gd name="connsiteY2" fmla="*/ 8662 h 121643"/>
                <a:gd name="connsiteX3" fmla="*/ 128748 w 133097"/>
                <a:gd name="connsiteY3" fmla="*/ 41999 h 121643"/>
                <a:gd name="connsiteX4" fmla="*/ 131130 w 133097"/>
                <a:gd name="connsiteY4" fmla="*/ 75337 h 121643"/>
                <a:gd name="connsiteX5" fmla="*/ 107317 w 133097"/>
                <a:gd name="connsiteY5" fmla="*/ 120581 h 121643"/>
                <a:gd name="connsiteX6" fmla="*/ 85886 w 133097"/>
                <a:gd name="connsiteY6" fmla="*/ 106293 h 121643"/>
                <a:gd name="connsiteX7" fmla="*/ 71598 w 133097"/>
                <a:gd name="connsiteY7" fmla="*/ 94387 h 121643"/>
                <a:gd name="connsiteX8" fmla="*/ 33498 w 133097"/>
                <a:gd name="connsiteY8" fmla="*/ 87243 h 121643"/>
                <a:gd name="connsiteX9" fmla="*/ 2542 w 133097"/>
                <a:gd name="connsiteY9" fmla="*/ 72956 h 121643"/>
                <a:gd name="connsiteX10" fmla="*/ 19211 w 133097"/>
                <a:gd name="connsiteY10" fmla="*/ 3899 h 121643"/>
                <a:gd name="connsiteX0" fmla="*/ 21340 w 135226"/>
                <a:gd name="connsiteY0" fmla="*/ 2884 h 120628"/>
                <a:gd name="connsiteX1" fmla="*/ 88015 w 135226"/>
                <a:gd name="connsiteY1" fmla="*/ 7647 h 120628"/>
                <a:gd name="connsiteX2" fmla="*/ 107065 w 135226"/>
                <a:gd name="connsiteY2" fmla="*/ 7647 h 120628"/>
                <a:gd name="connsiteX3" fmla="*/ 130877 w 135226"/>
                <a:gd name="connsiteY3" fmla="*/ 40984 h 120628"/>
                <a:gd name="connsiteX4" fmla="*/ 133259 w 135226"/>
                <a:gd name="connsiteY4" fmla="*/ 74322 h 120628"/>
                <a:gd name="connsiteX5" fmla="*/ 109446 w 135226"/>
                <a:gd name="connsiteY5" fmla="*/ 119566 h 120628"/>
                <a:gd name="connsiteX6" fmla="*/ 88015 w 135226"/>
                <a:gd name="connsiteY6" fmla="*/ 105278 h 120628"/>
                <a:gd name="connsiteX7" fmla="*/ 73727 w 135226"/>
                <a:gd name="connsiteY7" fmla="*/ 93372 h 120628"/>
                <a:gd name="connsiteX8" fmla="*/ 35627 w 135226"/>
                <a:gd name="connsiteY8" fmla="*/ 86228 h 120628"/>
                <a:gd name="connsiteX9" fmla="*/ 2290 w 135226"/>
                <a:gd name="connsiteY9" fmla="*/ 57653 h 120628"/>
                <a:gd name="connsiteX10" fmla="*/ 21340 w 135226"/>
                <a:gd name="connsiteY10" fmla="*/ 2884 h 120628"/>
                <a:gd name="connsiteX0" fmla="*/ 19502 w 133388"/>
                <a:gd name="connsiteY0" fmla="*/ 2884 h 120628"/>
                <a:gd name="connsiteX1" fmla="*/ 86177 w 133388"/>
                <a:gd name="connsiteY1" fmla="*/ 7647 h 120628"/>
                <a:gd name="connsiteX2" fmla="*/ 105227 w 133388"/>
                <a:gd name="connsiteY2" fmla="*/ 7647 h 120628"/>
                <a:gd name="connsiteX3" fmla="*/ 129039 w 133388"/>
                <a:gd name="connsiteY3" fmla="*/ 40984 h 120628"/>
                <a:gd name="connsiteX4" fmla="*/ 131421 w 133388"/>
                <a:gd name="connsiteY4" fmla="*/ 74322 h 120628"/>
                <a:gd name="connsiteX5" fmla="*/ 107608 w 133388"/>
                <a:gd name="connsiteY5" fmla="*/ 119566 h 120628"/>
                <a:gd name="connsiteX6" fmla="*/ 86177 w 133388"/>
                <a:gd name="connsiteY6" fmla="*/ 105278 h 120628"/>
                <a:gd name="connsiteX7" fmla="*/ 71889 w 133388"/>
                <a:gd name="connsiteY7" fmla="*/ 93372 h 120628"/>
                <a:gd name="connsiteX8" fmla="*/ 33789 w 133388"/>
                <a:gd name="connsiteY8" fmla="*/ 81466 h 120628"/>
                <a:gd name="connsiteX9" fmla="*/ 452 w 133388"/>
                <a:gd name="connsiteY9" fmla="*/ 57653 h 120628"/>
                <a:gd name="connsiteX10" fmla="*/ 19502 w 133388"/>
                <a:gd name="connsiteY10" fmla="*/ 2884 h 120628"/>
                <a:gd name="connsiteX0" fmla="*/ 19502 w 132868"/>
                <a:gd name="connsiteY0" fmla="*/ 2884 h 109873"/>
                <a:gd name="connsiteX1" fmla="*/ 86177 w 132868"/>
                <a:gd name="connsiteY1" fmla="*/ 7647 h 109873"/>
                <a:gd name="connsiteX2" fmla="*/ 105227 w 132868"/>
                <a:gd name="connsiteY2" fmla="*/ 7647 h 109873"/>
                <a:gd name="connsiteX3" fmla="*/ 129039 w 132868"/>
                <a:gd name="connsiteY3" fmla="*/ 40984 h 109873"/>
                <a:gd name="connsiteX4" fmla="*/ 131421 w 132868"/>
                <a:gd name="connsiteY4" fmla="*/ 74322 h 109873"/>
                <a:gd name="connsiteX5" fmla="*/ 114751 w 132868"/>
                <a:gd name="connsiteY5" fmla="*/ 107660 h 109873"/>
                <a:gd name="connsiteX6" fmla="*/ 86177 w 132868"/>
                <a:gd name="connsiteY6" fmla="*/ 105278 h 109873"/>
                <a:gd name="connsiteX7" fmla="*/ 71889 w 132868"/>
                <a:gd name="connsiteY7" fmla="*/ 93372 h 109873"/>
                <a:gd name="connsiteX8" fmla="*/ 33789 w 132868"/>
                <a:gd name="connsiteY8" fmla="*/ 81466 h 109873"/>
                <a:gd name="connsiteX9" fmla="*/ 452 w 132868"/>
                <a:gd name="connsiteY9" fmla="*/ 57653 h 109873"/>
                <a:gd name="connsiteX10" fmla="*/ 19502 w 132868"/>
                <a:gd name="connsiteY10" fmla="*/ 2884 h 10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868" h="109873">
                  <a:moveTo>
                    <a:pt x="19502" y="2884"/>
                  </a:moveTo>
                  <a:cubicBezTo>
                    <a:pt x="33789" y="-5450"/>
                    <a:pt x="71890" y="6853"/>
                    <a:pt x="86177" y="7647"/>
                  </a:cubicBezTo>
                  <a:cubicBezTo>
                    <a:pt x="100464" y="8441"/>
                    <a:pt x="98083" y="2091"/>
                    <a:pt x="105227" y="7647"/>
                  </a:cubicBezTo>
                  <a:cubicBezTo>
                    <a:pt x="112371" y="13203"/>
                    <a:pt x="124673" y="29872"/>
                    <a:pt x="129039" y="40984"/>
                  </a:cubicBezTo>
                  <a:cubicBezTo>
                    <a:pt x="133405" y="52096"/>
                    <a:pt x="133802" y="63210"/>
                    <a:pt x="131421" y="74322"/>
                  </a:cubicBezTo>
                  <a:cubicBezTo>
                    <a:pt x="129040" y="85434"/>
                    <a:pt x="122292" y="102501"/>
                    <a:pt x="114751" y="107660"/>
                  </a:cubicBezTo>
                  <a:cubicBezTo>
                    <a:pt x="107210" y="112819"/>
                    <a:pt x="93321" y="107659"/>
                    <a:pt x="86177" y="105278"/>
                  </a:cubicBezTo>
                  <a:cubicBezTo>
                    <a:pt x="79033" y="102897"/>
                    <a:pt x="80620" y="97341"/>
                    <a:pt x="71889" y="93372"/>
                  </a:cubicBezTo>
                  <a:cubicBezTo>
                    <a:pt x="63158" y="89403"/>
                    <a:pt x="45298" y="85038"/>
                    <a:pt x="33789" y="81466"/>
                  </a:cubicBezTo>
                  <a:cubicBezTo>
                    <a:pt x="22280" y="77894"/>
                    <a:pt x="2833" y="70750"/>
                    <a:pt x="452" y="57653"/>
                  </a:cubicBezTo>
                  <a:cubicBezTo>
                    <a:pt x="-1929" y="44556"/>
                    <a:pt x="5215" y="11218"/>
                    <a:pt x="19502" y="2884"/>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140"/>
            <p:cNvSpPr/>
            <p:nvPr/>
          </p:nvSpPr>
          <p:spPr>
            <a:xfrm>
              <a:off x="2329700" y="3060289"/>
              <a:ext cx="141543" cy="90126"/>
            </a:xfrm>
            <a:custGeom>
              <a:avLst/>
              <a:gdLst>
                <a:gd name="connsiteX0" fmla="*/ 139336 w 139338"/>
                <a:gd name="connsiteY0" fmla="*/ 63911 h 78280"/>
                <a:gd name="connsiteX1" fmla="*/ 84568 w 139338"/>
                <a:gd name="connsiteY1" fmla="*/ 11524 h 78280"/>
                <a:gd name="connsiteX2" fmla="*/ 46468 w 139338"/>
                <a:gd name="connsiteY2" fmla="*/ 1999 h 78280"/>
                <a:gd name="connsiteX3" fmla="*/ 5986 w 139338"/>
                <a:gd name="connsiteY3" fmla="*/ 40099 h 78280"/>
                <a:gd name="connsiteX4" fmla="*/ 5986 w 139338"/>
                <a:gd name="connsiteY4" fmla="*/ 63911 h 78280"/>
                <a:gd name="connsiteX5" fmla="*/ 60755 w 139338"/>
                <a:gd name="connsiteY5" fmla="*/ 78199 h 78280"/>
                <a:gd name="connsiteX6" fmla="*/ 86949 w 139338"/>
                <a:gd name="connsiteY6" fmla="*/ 71055 h 78280"/>
                <a:gd name="connsiteX7" fmla="*/ 139336 w 139338"/>
                <a:gd name="connsiteY7" fmla="*/ 63911 h 78280"/>
                <a:gd name="connsiteX0" fmla="*/ 139336 w 141040"/>
                <a:gd name="connsiteY0" fmla="*/ 63911 h 90689"/>
                <a:gd name="connsiteX1" fmla="*/ 84568 w 141040"/>
                <a:gd name="connsiteY1" fmla="*/ 11524 h 90689"/>
                <a:gd name="connsiteX2" fmla="*/ 46468 w 141040"/>
                <a:gd name="connsiteY2" fmla="*/ 1999 h 90689"/>
                <a:gd name="connsiteX3" fmla="*/ 5986 w 141040"/>
                <a:gd name="connsiteY3" fmla="*/ 40099 h 90689"/>
                <a:gd name="connsiteX4" fmla="*/ 5986 w 141040"/>
                <a:gd name="connsiteY4" fmla="*/ 63911 h 90689"/>
                <a:gd name="connsiteX5" fmla="*/ 60755 w 141040"/>
                <a:gd name="connsiteY5" fmla="*/ 78199 h 90689"/>
                <a:gd name="connsiteX6" fmla="*/ 122668 w 141040"/>
                <a:gd name="connsiteY6" fmla="*/ 90105 h 90689"/>
                <a:gd name="connsiteX7" fmla="*/ 139336 w 141040"/>
                <a:gd name="connsiteY7" fmla="*/ 63911 h 90689"/>
                <a:gd name="connsiteX0" fmla="*/ 139656 w 141543"/>
                <a:gd name="connsiteY0" fmla="*/ 63911 h 90126"/>
                <a:gd name="connsiteX1" fmla="*/ 84888 w 141543"/>
                <a:gd name="connsiteY1" fmla="*/ 11524 h 90126"/>
                <a:gd name="connsiteX2" fmla="*/ 46788 w 141543"/>
                <a:gd name="connsiteY2" fmla="*/ 1999 h 90126"/>
                <a:gd name="connsiteX3" fmla="*/ 6306 w 141543"/>
                <a:gd name="connsiteY3" fmla="*/ 40099 h 90126"/>
                <a:gd name="connsiteX4" fmla="*/ 6306 w 141543"/>
                <a:gd name="connsiteY4" fmla="*/ 63911 h 90126"/>
                <a:gd name="connsiteX5" fmla="*/ 65838 w 141543"/>
                <a:gd name="connsiteY5" fmla="*/ 68674 h 90126"/>
                <a:gd name="connsiteX6" fmla="*/ 122988 w 141543"/>
                <a:gd name="connsiteY6" fmla="*/ 90105 h 90126"/>
                <a:gd name="connsiteX7" fmla="*/ 139656 w 141543"/>
                <a:gd name="connsiteY7" fmla="*/ 63911 h 9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543" h="90126">
                  <a:moveTo>
                    <a:pt x="139656" y="63911"/>
                  </a:moveTo>
                  <a:cubicBezTo>
                    <a:pt x="133306" y="50814"/>
                    <a:pt x="100366" y="21843"/>
                    <a:pt x="84888" y="11524"/>
                  </a:cubicBezTo>
                  <a:cubicBezTo>
                    <a:pt x="69410" y="1205"/>
                    <a:pt x="59885" y="-2763"/>
                    <a:pt x="46788" y="1999"/>
                  </a:cubicBezTo>
                  <a:cubicBezTo>
                    <a:pt x="33691" y="6761"/>
                    <a:pt x="13053" y="29780"/>
                    <a:pt x="6306" y="40099"/>
                  </a:cubicBezTo>
                  <a:cubicBezTo>
                    <a:pt x="-441" y="50418"/>
                    <a:pt x="-3616" y="59149"/>
                    <a:pt x="6306" y="63911"/>
                  </a:cubicBezTo>
                  <a:cubicBezTo>
                    <a:pt x="16228" y="68673"/>
                    <a:pt x="52344" y="67483"/>
                    <a:pt x="65838" y="68674"/>
                  </a:cubicBezTo>
                  <a:cubicBezTo>
                    <a:pt x="79332" y="69865"/>
                    <a:pt x="110685" y="90899"/>
                    <a:pt x="122988" y="90105"/>
                  </a:cubicBezTo>
                  <a:cubicBezTo>
                    <a:pt x="135291" y="89311"/>
                    <a:pt x="146006" y="77008"/>
                    <a:pt x="139656" y="63911"/>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141"/>
            <p:cNvSpPr/>
            <p:nvPr/>
          </p:nvSpPr>
          <p:spPr>
            <a:xfrm>
              <a:off x="1501699" y="3605891"/>
              <a:ext cx="191393" cy="185621"/>
            </a:xfrm>
            <a:custGeom>
              <a:avLst/>
              <a:gdLst>
                <a:gd name="connsiteX0" fmla="*/ 171658 w 171689"/>
                <a:gd name="connsiteY0" fmla="*/ 116002 h 187486"/>
                <a:gd name="connsiteX1" fmla="*/ 154989 w 171689"/>
                <a:gd name="connsiteY1" fmla="*/ 58852 h 187486"/>
                <a:gd name="connsiteX2" fmla="*/ 152608 w 171689"/>
                <a:gd name="connsiteY2" fmla="*/ 32658 h 187486"/>
                <a:gd name="connsiteX3" fmla="*/ 135939 w 171689"/>
                <a:gd name="connsiteY3" fmla="*/ 30277 h 187486"/>
                <a:gd name="connsiteX4" fmla="*/ 121652 w 171689"/>
                <a:gd name="connsiteY4" fmla="*/ 61233 h 187486"/>
                <a:gd name="connsiteX5" fmla="*/ 97839 w 171689"/>
                <a:gd name="connsiteY5" fmla="*/ 44564 h 187486"/>
                <a:gd name="connsiteX6" fmla="*/ 78789 w 171689"/>
                <a:gd name="connsiteY6" fmla="*/ 4083 h 187486"/>
                <a:gd name="connsiteX7" fmla="*/ 43070 w 171689"/>
                <a:gd name="connsiteY7" fmla="*/ 4083 h 187486"/>
                <a:gd name="connsiteX8" fmla="*/ 24020 w 171689"/>
                <a:gd name="connsiteY8" fmla="*/ 27896 h 187486"/>
                <a:gd name="connsiteX9" fmla="*/ 16877 w 171689"/>
                <a:gd name="connsiteY9" fmla="*/ 63614 h 187486"/>
                <a:gd name="connsiteX10" fmla="*/ 45452 w 171689"/>
                <a:gd name="connsiteY10" fmla="*/ 87427 h 187486"/>
                <a:gd name="connsiteX11" fmla="*/ 24020 w 171689"/>
                <a:gd name="connsiteY11" fmla="*/ 89808 h 187486"/>
                <a:gd name="connsiteX12" fmla="*/ 208 w 171689"/>
                <a:gd name="connsiteY12" fmla="*/ 89808 h 187486"/>
                <a:gd name="connsiteX13" fmla="*/ 38308 w 171689"/>
                <a:gd name="connsiteY13" fmla="*/ 120764 h 187486"/>
                <a:gd name="connsiteX14" fmla="*/ 74027 w 171689"/>
                <a:gd name="connsiteY14" fmla="*/ 151721 h 187486"/>
                <a:gd name="connsiteX15" fmla="*/ 124033 w 171689"/>
                <a:gd name="connsiteY15" fmla="*/ 161246 h 187486"/>
                <a:gd name="connsiteX16" fmla="*/ 150227 w 171689"/>
                <a:gd name="connsiteY16" fmla="*/ 187439 h 187486"/>
                <a:gd name="connsiteX17" fmla="*/ 171658 w 171689"/>
                <a:gd name="connsiteY17" fmla="*/ 116002 h 187486"/>
                <a:gd name="connsiteX0" fmla="*/ 190708 w 190723"/>
                <a:gd name="connsiteY0" fmla="*/ 135052 h 187954"/>
                <a:gd name="connsiteX1" fmla="*/ 154989 w 190723"/>
                <a:gd name="connsiteY1" fmla="*/ 58852 h 187954"/>
                <a:gd name="connsiteX2" fmla="*/ 152608 w 190723"/>
                <a:gd name="connsiteY2" fmla="*/ 32658 h 187954"/>
                <a:gd name="connsiteX3" fmla="*/ 135939 w 190723"/>
                <a:gd name="connsiteY3" fmla="*/ 30277 h 187954"/>
                <a:gd name="connsiteX4" fmla="*/ 121652 w 190723"/>
                <a:gd name="connsiteY4" fmla="*/ 61233 h 187954"/>
                <a:gd name="connsiteX5" fmla="*/ 97839 w 190723"/>
                <a:gd name="connsiteY5" fmla="*/ 44564 h 187954"/>
                <a:gd name="connsiteX6" fmla="*/ 78789 w 190723"/>
                <a:gd name="connsiteY6" fmla="*/ 4083 h 187954"/>
                <a:gd name="connsiteX7" fmla="*/ 43070 w 190723"/>
                <a:gd name="connsiteY7" fmla="*/ 4083 h 187954"/>
                <a:gd name="connsiteX8" fmla="*/ 24020 w 190723"/>
                <a:gd name="connsiteY8" fmla="*/ 27896 h 187954"/>
                <a:gd name="connsiteX9" fmla="*/ 16877 w 190723"/>
                <a:gd name="connsiteY9" fmla="*/ 63614 h 187954"/>
                <a:gd name="connsiteX10" fmla="*/ 45452 w 190723"/>
                <a:gd name="connsiteY10" fmla="*/ 87427 h 187954"/>
                <a:gd name="connsiteX11" fmla="*/ 24020 w 190723"/>
                <a:gd name="connsiteY11" fmla="*/ 89808 h 187954"/>
                <a:gd name="connsiteX12" fmla="*/ 208 w 190723"/>
                <a:gd name="connsiteY12" fmla="*/ 89808 h 187954"/>
                <a:gd name="connsiteX13" fmla="*/ 38308 w 190723"/>
                <a:gd name="connsiteY13" fmla="*/ 120764 h 187954"/>
                <a:gd name="connsiteX14" fmla="*/ 74027 w 190723"/>
                <a:gd name="connsiteY14" fmla="*/ 151721 h 187954"/>
                <a:gd name="connsiteX15" fmla="*/ 124033 w 190723"/>
                <a:gd name="connsiteY15" fmla="*/ 161246 h 187954"/>
                <a:gd name="connsiteX16" fmla="*/ 150227 w 190723"/>
                <a:gd name="connsiteY16" fmla="*/ 187439 h 187954"/>
                <a:gd name="connsiteX17" fmla="*/ 190708 w 190723"/>
                <a:gd name="connsiteY17" fmla="*/ 135052 h 187954"/>
                <a:gd name="connsiteX0" fmla="*/ 190708 w 190723"/>
                <a:gd name="connsiteY0" fmla="*/ 135052 h 187954"/>
                <a:gd name="connsiteX1" fmla="*/ 154989 w 190723"/>
                <a:gd name="connsiteY1" fmla="*/ 73139 h 187954"/>
                <a:gd name="connsiteX2" fmla="*/ 152608 w 190723"/>
                <a:gd name="connsiteY2" fmla="*/ 32658 h 187954"/>
                <a:gd name="connsiteX3" fmla="*/ 135939 w 190723"/>
                <a:gd name="connsiteY3" fmla="*/ 30277 h 187954"/>
                <a:gd name="connsiteX4" fmla="*/ 121652 w 190723"/>
                <a:gd name="connsiteY4" fmla="*/ 61233 h 187954"/>
                <a:gd name="connsiteX5" fmla="*/ 97839 w 190723"/>
                <a:gd name="connsiteY5" fmla="*/ 44564 h 187954"/>
                <a:gd name="connsiteX6" fmla="*/ 78789 w 190723"/>
                <a:gd name="connsiteY6" fmla="*/ 4083 h 187954"/>
                <a:gd name="connsiteX7" fmla="*/ 43070 w 190723"/>
                <a:gd name="connsiteY7" fmla="*/ 4083 h 187954"/>
                <a:gd name="connsiteX8" fmla="*/ 24020 w 190723"/>
                <a:gd name="connsiteY8" fmla="*/ 27896 h 187954"/>
                <a:gd name="connsiteX9" fmla="*/ 16877 w 190723"/>
                <a:gd name="connsiteY9" fmla="*/ 63614 h 187954"/>
                <a:gd name="connsiteX10" fmla="*/ 45452 w 190723"/>
                <a:gd name="connsiteY10" fmla="*/ 87427 h 187954"/>
                <a:gd name="connsiteX11" fmla="*/ 24020 w 190723"/>
                <a:gd name="connsiteY11" fmla="*/ 89808 h 187954"/>
                <a:gd name="connsiteX12" fmla="*/ 208 w 190723"/>
                <a:gd name="connsiteY12" fmla="*/ 89808 h 187954"/>
                <a:gd name="connsiteX13" fmla="*/ 38308 w 190723"/>
                <a:gd name="connsiteY13" fmla="*/ 120764 h 187954"/>
                <a:gd name="connsiteX14" fmla="*/ 74027 w 190723"/>
                <a:gd name="connsiteY14" fmla="*/ 151721 h 187954"/>
                <a:gd name="connsiteX15" fmla="*/ 124033 w 190723"/>
                <a:gd name="connsiteY15" fmla="*/ 161246 h 187954"/>
                <a:gd name="connsiteX16" fmla="*/ 150227 w 190723"/>
                <a:gd name="connsiteY16" fmla="*/ 187439 h 187954"/>
                <a:gd name="connsiteX17" fmla="*/ 190708 w 190723"/>
                <a:gd name="connsiteY17" fmla="*/ 135052 h 187954"/>
                <a:gd name="connsiteX0" fmla="*/ 190708 w 190723"/>
                <a:gd name="connsiteY0" fmla="*/ 135052 h 187954"/>
                <a:gd name="connsiteX1" fmla="*/ 154989 w 190723"/>
                <a:gd name="connsiteY1" fmla="*/ 73139 h 187954"/>
                <a:gd name="connsiteX2" fmla="*/ 152608 w 190723"/>
                <a:gd name="connsiteY2" fmla="*/ 32658 h 187954"/>
                <a:gd name="connsiteX3" fmla="*/ 135939 w 190723"/>
                <a:gd name="connsiteY3" fmla="*/ 30277 h 187954"/>
                <a:gd name="connsiteX4" fmla="*/ 121652 w 190723"/>
                <a:gd name="connsiteY4" fmla="*/ 61233 h 187954"/>
                <a:gd name="connsiteX5" fmla="*/ 97839 w 190723"/>
                <a:gd name="connsiteY5" fmla="*/ 44564 h 187954"/>
                <a:gd name="connsiteX6" fmla="*/ 78789 w 190723"/>
                <a:gd name="connsiteY6" fmla="*/ 4083 h 187954"/>
                <a:gd name="connsiteX7" fmla="*/ 43070 w 190723"/>
                <a:gd name="connsiteY7" fmla="*/ 4083 h 187954"/>
                <a:gd name="connsiteX8" fmla="*/ 24020 w 190723"/>
                <a:gd name="connsiteY8" fmla="*/ 27896 h 187954"/>
                <a:gd name="connsiteX9" fmla="*/ 24021 w 190723"/>
                <a:gd name="connsiteY9" fmla="*/ 63614 h 187954"/>
                <a:gd name="connsiteX10" fmla="*/ 45452 w 190723"/>
                <a:gd name="connsiteY10" fmla="*/ 87427 h 187954"/>
                <a:gd name="connsiteX11" fmla="*/ 24020 w 190723"/>
                <a:gd name="connsiteY11" fmla="*/ 89808 h 187954"/>
                <a:gd name="connsiteX12" fmla="*/ 208 w 190723"/>
                <a:gd name="connsiteY12" fmla="*/ 89808 h 187954"/>
                <a:gd name="connsiteX13" fmla="*/ 38308 w 190723"/>
                <a:gd name="connsiteY13" fmla="*/ 120764 h 187954"/>
                <a:gd name="connsiteX14" fmla="*/ 74027 w 190723"/>
                <a:gd name="connsiteY14" fmla="*/ 151721 h 187954"/>
                <a:gd name="connsiteX15" fmla="*/ 124033 w 190723"/>
                <a:gd name="connsiteY15" fmla="*/ 161246 h 187954"/>
                <a:gd name="connsiteX16" fmla="*/ 150227 w 190723"/>
                <a:gd name="connsiteY16" fmla="*/ 187439 h 187954"/>
                <a:gd name="connsiteX17" fmla="*/ 190708 w 190723"/>
                <a:gd name="connsiteY17" fmla="*/ 135052 h 187954"/>
                <a:gd name="connsiteX0" fmla="*/ 191120 w 191135"/>
                <a:gd name="connsiteY0" fmla="*/ 135052 h 187954"/>
                <a:gd name="connsiteX1" fmla="*/ 155401 w 191135"/>
                <a:gd name="connsiteY1" fmla="*/ 73139 h 187954"/>
                <a:gd name="connsiteX2" fmla="*/ 153020 w 191135"/>
                <a:gd name="connsiteY2" fmla="*/ 32658 h 187954"/>
                <a:gd name="connsiteX3" fmla="*/ 136351 w 191135"/>
                <a:gd name="connsiteY3" fmla="*/ 30277 h 187954"/>
                <a:gd name="connsiteX4" fmla="*/ 122064 w 191135"/>
                <a:gd name="connsiteY4" fmla="*/ 61233 h 187954"/>
                <a:gd name="connsiteX5" fmla="*/ 98251 w 191135"/>
                <a:gd name="connsiteY5" fmla="*/ 44564 h 187954"/>
                <a:gd name="connsiteX6" fmla="*/ 79201 w 191135"/>
                <a:gd name="connsiteY6" fmla="*/ 4083 h 187954"/>
                <a:gd name="connsiteX7" fmla="*/ 43482 w 191135"/>
                <a:gd name="connsiteY7" fmla="*/ 4083 h 187954"/>
                <a:gd name="connsiteX8" fmla="*/ 24432 w 191135"/>
                <a:gd name="connsiteY8" fmla="*/ 27896 h 187954"/>
                <a:gd name="connsiteX9" fmla="*/ 24433 w 191135"/>
                <a:gd name="connsiteY9" fmla="*/ 63614 h 187954"/>
                <a:gd name="connsiteX10" fmla="*/ 45864 w 191135"/>
                <a:gd name="connsiteY10" fmla="*/ 87427 h 187954"/>
                <a:gd name="connsiteX11" fmla="*/ 17288 w 191135"/>
                <a:gd name="connsiteY11" fmla="*/ 82664 h 187954"/>
                <a:gd name="connsiteX12" fmla="*/ 620 w 191135"/>
                <a:gd name="connsiteY12" fmla="*/ 89808 h 187954"/>
                <a:gd name="connsiteX13" fmla="*/ 38720 w 191135"/>
                <a:gd name="connsiteY13" fmla="*/ 120764 h 187954"/>
                <a:gd name="connsiteX14" fmla="*/ 74439 w 191135"/>
                <a:gd name="connsiteY14" fmla="*/ 151721 h 187954"/>
                <a:gd name="connsiteX15" fmla="*/ 124445 w 191135"/>
                <a:gd name="connsiteY15" fmla="*/ 161246 h 187954"/>
                <a:gd name="connsiteX16" fmla="*/ 150639 w 191135"/>
                <a:gd name="connsiteY16" fmla="*/ 187439 h 187954"/>
                <a:gd name="connsiteX17" fmla="*/ 191120 w 191135"/>
                <a:gd name="connsiteY17" fmla="*/ 135052 h 187954"/>
                <a:gd name="connsiteX0" fmla="*/ 191135 w 191150"/>
                <a:gd name="connsiteY0" fmla="*/ 135052 h 187954"/>
                <a:gd name="connsiteX1" fmla="*/ 155416 w 191150"/>
                <a:gd name="connsiteY1" fmla="*/ 73139 h 187954"/>
                <a:gd name="connsiteX2" fmla="*/ 153035 w 191150"/>
                <a:gd name="connsiteY2" fmla="*/ 32658 h 187954"/>
                <a:gd name="connsiteX3" fmla="*/ 136366 w 191150"/>
                <a:gd name="connsiteY3" fmla="*/ 30277 h 187954"/>
                <a:gd name="connsiteX4" fmla="*/ 122079 w 191150"/>
                <a:gd name="connsiteY4" fmla="*/ 61233 h 187954"/>
                <a:gd name="connsiteX5" fmla="*/ 98266 w 191150"/>
                <a:gd name="connsiteY5" fmla="*/ 44564 h 187954"/>
                <a:gd name="connsiteX6" fmla="*/ 79216 w 191150"/>
                <a:gd name="connsiteY6" fmla="*/ 4083 h 187954"/>
                <a:gd name="connsiteX7" fmla="*/ 43497 w 191150"/>
                <a:gd name="connsiteY7" fmla="*/ 4083 h 187954"/>
                <a:gd name="connsiteX8" fmla="*/ 24447 w 191150"/>
                <a:gd name="connsiteY8" fmla="*/ 27896 h 187954"/>
                <a:gd name="connsiteX9" fmla="*/ 24448 w 191150"/>
                <a:gd name="connsiteY9" fmla="*/ 63614 h 187954"/>
                <a:gd name="connsiteX10" fmla="*/ 48261 w 191150"/>
                <a:gd name="connsiteY10" fmla="*/ 94571 h 187954"/>
                <a:gd name="connsiteX11" fmla="*/ 17303 w 191150"/>
                <a:gd name="connsiteY11" fmla="*/ 82664 h 187954"/>
                <a:gd name="connsiteX12" fmla="*/ 635 w 191150"/>
                <a:gd name="connsiteY12" fmla="*/ 89808 h 187954"/>
                <a:gd name="connsiteX13" fmla="*/ 38735 w 191150"/>
                <a:gd name="connsiteY13" fmla="*/ 120764 h 187954"/>
                <a:gd name="connsiteX14" fmla="*/ 74454 w 191150"/>
                <a:gd name="connsiteY14" fmla="*/ 151721 h 187954"/>
                <a:gd name="connsiteX15" fmla="*/ 124460 w 191150"/>
                <a:gd name="connsiteY15" fmla="*/ 161246 h 187954"/>
                <a:gd name="connsiteX16" fmla="*/ 150654 w 191150"/>
                <a:gd name="connsiteY16" fmla="*/ 187439 h 187954"/>
                <a:gd name="connsiteX17" fmla="*/ 191135 w 191150"/>
                <a:gd name="connsiteY17" fmla="*/ 135052 h 187954"/>
                <a:gd name="connsiteX0" fmla="*/ 191369 w 191384"/>
                <a:gd name="connsiteY0" fmla="*/ 135052 h 187954"/>
                <a:gd name="connsiteX1" fmla="*/ 155650 w 191384"/>
                <a:gd name="connsiteY1" fmla="*/ 73139 h 187954"/>
                <a:gd name="connsiteX2" fmla="*/ 153269 w 191384"/>
                <a:gd name="connsiteY2" fmla="*/ 32658 h 187954"/>
                <a:gd name="connsiteX3" fmla="*/ 136600 w 191384"/>
                <a:gd name="connsiteY3" fmla="*/ 30277 h 187954"/>
                <a:gd name="connsiteX4" fmla="*/ 122313 w 191384"/>
                <a:gd name="connsiteY4" fmla="*/ 61233 h 187954"/>
                <a:gd name="connsiteX5" fmla="*/ 98500 w 191384"/>
                <a:gd name="connsiteY5" fmla="*/ 44564 h 187954"/>
                <a:gd name="connsiteX6" fmla="*/ 79450 w 191384"/>
                <a:gd name="connsiteY6" fmla="*/ 4083 h 187954"/>
                <a:gd name="connsiteX7" fmla="*/ 43731 w 191384"/>
                <a:gd name="connsiteY7" fmla="*/ 4083 h 187954"/>
                <a:gd name="connsiteX8" fmla="*/ 24681 w 191384"/>
                <a:gd name="connsiteY8" fmla="*/ 27896 h 187954"/>
                <a:gd name="connsiteX9" fmla="*/ 24682 w 191384"/>
                <a:gd name="connsiteY9" fmla="*/ 63614 h 187954"/>
                <a:gd name="connsiteX10" fmla="*/ 48495 w 191384"/>
                <a:gd name="connsiteY10" fmla="*/ 94571 h 187954"/>
                <a:gd name="connsiteX11" fmla="*/ 17537 w 191384"/>
                <a:gd name="connsiteY11" fmla="*/ 82664 h 187954"/>
                <a:gd name="connsiteX12" fmla="*/ 869 w 191384"/>
                <a:gd name="connsiteY12" fmla="*/ 89808 h 187954"/>
                <a:gd name="connsiteX13" fmla="*/ 43732 w 191384"/>
                <a:gd name="connsiteY13" fmla="*/ 116002 h 187954"/>
                <a:gd name="connsiteX14" fmla="*/ 74688 w 191384"/>
                <a:gd name="connsiteY14" fmla="*/ 151721 h 187954"/>
                <a:gd name="connsiteX15" fmla="*/ 124694 w 191384"/>
                <a:gd name="connsiteY15" fmla="*/ 161246 h 187954"/>
                <a:gd name="connsiteX16" fmla="*/ 150888 w 191384"/>
                <a:gd name="connsiteY16" fmla="*/ 187439 h 187954"/>
                <a:gd name="connsiteX17" fmla="*/ 191369 w 191384"/>
                <a:gd name="connsiteY17" fmla="*/ 135052 h 187954"/>
                <a:gd name="connsiteX0" fmla="*/ 191369 w 191624"/>
                <a:gd name="connsiteY0" fmla="*/ 135052 h 187954"/>
                <a:gd name="connsiteX1" fmla="*/ 167556 w 191624"/>
                <a:gd name="connsiteY1" fmla="*/ 113621 h 187954"/>
                <a:gd name="connsiteX2" fmla="*/ 155650 w 191624"/>
                <a:gd name="connsiteY2" fmla="*/ 73139 h 187954"/>
                <a:gd name="connsiteX3" fmla="*/ 153269 w 191624"/>
                <a:gd name="connsiteY3" fmla="*/ 32658 h 187954"/>
                <a:gd name="connsiteX4" fmla="*/ 136600 w 191624"/>
                <a:gd name="connsiteY4" fmla="*/ 30277 h 187954"/>
                <a:gd name="connsiteX5" fmla="*/ 122313 w 191624"/>
                <a:gd name="connsiteY5" fmla="*/ 61233 h 187954"/>
                <a:gd name="connsiteX6" fmla="*/ 98500 w 191624"/>
                <a:gd name="connsiteY6" fmla="*/ 44564 h 187954"/>
                <a:gd name="connsiteX7" fmla="*/ 79450 w 191624"/>
                <a:gd name="connsiteY7" fmla="*/ 4083 h 187954"/>
                <a:gd name="connsiteX8" fmla="*/ 43731 w 191624"/>
                <a:gd name="connsiteY8" fmla="*/ 4083 h 187954"/>
                <a:gd name="connsiteX9" fmla="*/ 24681 w 191624"/>
                <a:gd name="connsiteY9" fmla="*/ 27896 h 187954"/>
                <a:gd name="connsiteX10" fmla="*/ 24682 w 191624"/>
                <a:gd name="connsiteY10" fmla="*/ 63614 h 187954"/>
                <a:gd name="connsiteX11" fmla="*/ 48495 w 191624"/>
                <a:gd name="connsiteY11" fmla="*/ 94571 h 187954"/>
                <a:gd name="connsiteX12" fmla="*/ 17537 w 191624"/>
                <a:gd name="connsiteY12" fmla="*/ 82664 h 187954"/>
                <a:gd name="connsiteX13" fmla="*/ 869 w 191624"/>
                <a:gd name="connsiteY13" fmla="*/ 89808 h 187954"/>
                <a:gd name="connsiteX14" fmla="*/ 43732 w 191624"/>
                <a:gd name="connsiteY14" fmla="*/ 116002 h 187954"/>
                <a:gd name="connsiteX15" fmla="*/ 74688 w 191624"/>
                <a:gd name="connsiteY15" fmla="*/ 151721 h 187954"/>
                <a:gd name="connsiteX16" fmla="*/ 124694 w 191624"/>
                <a:gd name="connsiteY16" fmla="*/ 161246 h 187954"/>
                <a:gd name="connsiteX17" fmla="*/ 150888 w 191624"/>
                <a:gd name="connsiteY17" fmla="*/ 187439 h 187954"/>
                <a:gd name="connsiteX18" fmla="*/ 191369 w 191624"/>
                <a:gd name="connsiteY18" fmla="*/ 135052 h 187954"/>
                <a:gd name="connsiteX0" fmla="*/ 191369 w 191393"/>
                <a:gd name="connsiteY0" fmla="*/ 135052 h 185621"/>
                <a:gd name="connsiteX1" fmla="*/ 167556 w 191393"/>
                <a:gd name="connsiteY1" fmla="*/ 113621 h 185621"/>
                <a:gd name="connsiteX2" fmla="*/ 155650 w 191393"/>
                <a:gd name="connsiteY2" fmla="*/ 73139 h 185621"/>
                <a:gd name="connsiteX3" fmla="*/ 153269 w 191393"/>
                <a:gd name="connsiteY3" fmla="*/ 32658 h 185621"/>
                <a:gd name="connsiteX4" fmla="*/ 136600 w 191393"/>
                <a:gd name="connsiteY4" fmla="*/ 30277 h 185621"/>
                <a:gd name="connsiteX5" fmla="*/ 122313 w 191393"/>
                <a:gd name="connsiteY5" fmla="*/ 61233 h 185621"/>
                <a:gd name="connsiteX6" fmla="*/ 98500 w 191393"/>
                <a:gd name="connsiteY6" fmla="*/ 44564 h 185621"/>
                <a:gd name="connsiteX7" fmla="*/ 79450 w 191393"/>
                <a:gd name="connsiteY7" fmla="*/ 4083 h 185621"/>
                <a:gd name="connsiteX8" fmla="*/ 43731 w 191393"/>
                <a:gd name="connsiteY8" fmla="*/ 4083 h 185621"/>
                <a:gd name="connsiteX9" fmla="*/ 24681 w 191393"/>
                <a:gd name="connsiteY9" fmla="*/ 27896 h 185621"/>
                <a:gd name="connsiteX10" fmla="*/ 24682 w 191393"/>
                <a:gd name="connsiteY10" fmla="*/ 63614 h 185621"/>
                <a:gd name="connsiteX11" fmla="*/ 48495 w 191393"/>
                <a:gd name="connsiteY11" fmla="*/ 94571 h 185621"/>
                <a:gd name="connsiteX12" fmla="*/ 17537 w 191393"/>
                <a:gd name="connsiteY12" fmla="*/ 82664 h 185621"/>
                <a:gd name="connsiteX13" fmla="*/ 869 w 191393"/>
                <a:gd name="connsiteY13" fmla="*/ 89808 h 185621"/>
                <a:gd name="connsiteX14" fmla="*/ 43732 w 191393"/>
                <a:gd name="connsiteY14" fmla="*/ 116002 h 185621"/>
                <a:gd name="connsiteX15" fmla="*/ 74688 w 191393"/>
                <a:gd name="connsiteY15" fmla="*/ 151721 h 185621"/>
                <a:gd name="connsiteX16" fmla="*/ 124694 w 191393"/>
                <a:gd name="connsiteY16" fmla="*/ 161246 h 185621"/>
                <a:gd name="connsiteX17" fmla="*/ 162794 w 191393"/>
                <a:gd name="connsiteY17" fmla="*/ 185057 h 185621"/>
                <a:gd name="connsiteX18" fmla="*/ 191369 w 191393"/>
                <a:gd name="connsiteY18" fmla="*/ 135052 h 185621"/>
                <a:gd name="connsiteX0" fmla="*/ 191369 w 191393"/>
                <a:gd name="connsiteY0" fmla="*/ 135052 h 185621"/>
                <a:gd name="connsiteX1" fmla="*/ 167556 w 191393"/>
                <a:gd name="connsiteY1" fmla="*/ 113621 h 185621"/>
                <a:gd name="connsiteX2" fmla="*/ 148506 w 191393"/>
                <a:gd name="connsiteY2" fmla="*/ 80283 h 185621"/>
                <a:gd name="connsiteX3" fmla="*/ 153269 w 191393"/>
                <a:gd name="connsiteY3" fmla="*/ 32658 h 185621"/>
                <a:gd name="connsiteX4" fmla="*/ 136600 w 191393"/>
                <a:gd name="connsiteY4" fmla="*/ 30277 h 185621"/>
                <a:gd name="connsiteX5" fmla="*/ 122313 w 191393"/>
                <a:gd name="connsiteY5" fmla="*/ 61233 h 185621"/>
                <a:gd name="connsiteX6" fmla="*/ 98500 w 191393"/>
                <a:gd name="connsiteY6" fmla="*/ 44564 h 185621"/>
                <a:gd name="connsiteX7" fmla="*/ 79450 w 191393"/>
                <a:gd name="connsiteY7" fmla="*/ 4083 h 185621"/>
                <a:gd name="connsiteX8" fmla="*/ 43731 w 191393"/>
                <a:gd name="connsiteY8" fmla="*/ 4083 h 185621"/>
                <a:gd name="connsiteX9" fmla="*/ 24681 w 191393"/>
                <a:gd name="connsiteY9" fmla="*/ 27896 h 185621"/>
                <a:gd name="connsiteX10" fmla="*/ 24682 w 191393"/>
                <a:gd name="connsiteY10" fmla="*/ 63614 h 185621"/>
                <a:gd name="connsiteX11" fmla="*/ 48495 w 191393"/>
                <a:gd name="connsiteY11" fmla="*/ 94571 h 185621"/>
                <a:gd name="connsiteX12" fmla="*/ 17537 w 191393"/>
                <a:gd name="connsiteY12" fmla="*/ 82664 h 185621"/>
                <a:gd name="connsiteX13" fmla="*/ 869 w 191393"/>
                <a:gd name="connsiteY13" fmla="*/ 89808 h 185621"/>
                <a:gd name="connsiteX14" fmla="*/ 43732 w 191393"/>
                <a:gd name="connsiteY14" fmla="*/ 116002 h 185621"/>
                <a:gd name="connsiteX15" fmla="*/ 74688 w 191393"/>
                <a:gd name="connsiteY15" fmla="*/ 151721 h 185621"/>
                <a:gd name="connsiteX16" fmla="*/ 124694 w 191393"/>
                <a:gd name="connsiteY16" fmla="*/ 161246 h 185621"/>
                <a:gd name="connsiteX17" fmla="*/ 162794 w 191393"/>
                <a:gd name="connsiteY17" fmla="*/ 185057 h 185621"/>
                <a:gd name="connsiteX18" fmla="*/ 191369 w 191393"/>
                <a:gd name="connsiteY18" fmla="*/ 135052 h 185621"/>
                <a:gd name="connsiteX0" fmla="*/ 191369 w 191393"/>
                <a:gd name="connsiteY0" fmla="*/ 135052 h 185621"/>
                <a:gd name="connsiteX1" fmla="*/ 167556 w 191393"/>
                <a:gd name="connsiteY1" fmla="*/ 113621 h 185621"/>
                <a:gd name="connsiteX2" fmla="*/ 148506 w 191393"/>
                <a:gd name="connsiteY2" fmla="*/ 80283 h 185621"/>
                <a:gd name="connsiteX3" fmla="*/ 148506 w 191393"/>
                <a:gd name="connsiteY3" fmla="*/ 32658 h 185621"/>
                <a:gd name="connsiteX4" fmla="*/ 136600 w 191393"/>
                <a:gd name="connsiteY4" fmla="*/ 30277 h 185621"/>
                <a:gd name="connsiteX5" fmla="*/ 122313 w 191393"/>
                <a:gd name="connsiteY5" fmla="*/ 61233 h 185621"/>
                <a:gd name="connsiteX6" fmla="*/ 98500 w 191393"/>
                <a:gd name="connsiteY6" fmla="*/ 44564 h 185621"/>
                <a:gd name="connsiteX7" fmla="*/ 79450 w 191393"/>
                <a:gd name="connsiteY7" fmla="*/ 4083 h 185621"/>
                <a:gd name="connsiteX8" fmla="*/ 43731 w 191393"/>
                <a:gd name="connsiteY8" fmla="*/ 4083 h 185621"/>
                <a:gd name="connsiteX9" fmla="*/ 24681 w 191393"/>
                <a:gd name="connsiteY9" fmla="*/ 27896 h 185621"/>
                <a:gd name="connsiteX10" fmla="*/ 24682 w 191393"/>
                <a:gd name="connsiteY10" fmla="*/ 63614 h 185621"/>
                <a:gd name="connsiteX11" fmla="*/ 48495 w 191393"/>
                <a:gd name="connsiteY11" fmla="*/ 94571 h 185621"/>
                <a:gd name="connsiteX12" fmla="*/ 17537 w 191393"/>
                <a:gd name="connsiteY12" fmla="*/ 82664 h 185621"/>
                <a:gd name="connsiteX13" fmla="*/ 869 w 191393"/>
                <a:gd name="connsiteY13" fmla="*/ 89808 h 185621"/>
                <a:gd name="connsiteX14" fmla="*/ 43732 w 191393"/>
                <a:gd name="connsiteY14" fmla="*/ 116002 h 185621"/>
                <a:gd name="connsiteX15" fmla="*/ 74688 w 191393"/>
                <a:gd name="connsiteY15" fmla="*/ 151721 h 185621"/>
                <a:gd name="connsiteX16" fmla="*/ 124694 w 191393"/>
                <a:gd name="connsiteY16" fmla="*/ 161246 h 185621"/>
                <a:gd name="connsiteX17" fmla="*/ 162794 w 191393"/>
                <a:gd name="connsiteY17" fmla="*/ 185057 h 185621"/>
                <a:gd name="connsiteX18" fmla="*/ 191369 w 191393"/>
                <a:gd name="connsiteY18" fmla="*/ 135052 h 18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393" h="185621">
                  <a:moveTo>
                    <a:pt x="191369" y="135052"/>
                  </a:moveTo>
                  <a:cubicBezTo>
                    <a:pt x="192163" y="123146"/>
                    <a:pt x="173509" y="123940"/>
                    <a:pt x="167556" y="113621"/>
                  </a:cubicBezTo>
                  <a:cubicBezTo>
                    <a:pt x="161603" y="103302"/>
                    <a:pt x="151681" y="93777"/>
                    <a:pt x="148506" y="80283"/>
                  </a:cubicBezTo>
                  <a:cubicBezTo>
                    <a:pt x="145331" y="66789"/>
                    <a:pt x="150490" y="40992"/>
                    <a:pt x="148506" y="32658"/>
                  </a:cubicBezTo>
                  <a:cubicBezTo>
                    <a:pt x="146522" y="24324"/>
                    <a:pt x="140965" y="25515"/>
                    <a:pt x="136600" y="30277"/>
                  </a:cubicBezTo>
                  <a:cubicBezTo>
                    <a:pt x="132235" y="35039"/>
                    <a:pt x="128663" y="58852"/>
                    <a:pt x="122313" y="61233"/>
                  </a:cubicBezTo>
                  <a:cubicBezTo>
                    <a:pt x="115963" y="63614"/>
                    <a:pt x="105644" y="54089"/>
                    <a:pt x="98500" y="44564"/>
                  </a:cubicBezTo>
                  <a:cubicBezTo>
                    <a:pt x="91356" y="35039"/>
                    <a:pt x="88578" y="10830"/>
                    <a:pt x="79450" y="4083"/>
                  </a:cubicBezTo>
                  <a:cubicBezTo>
                    <a:pt x="70322" y="-2664"/>
                    <a:pt x="52859" y="114"/>
                    <a:pt x="43731" y="4083"/>
                  </a:cubicBezTo>
                  <a:cubicBezTo>
                    <a:pt x="34603" y="8052"/>
                    <a:pt x="27856" y="17974"/>
                    <a:pt x="24681" y="27896"/>
                  </a:cubicBezTo>
                  <a:cubicBezTo>
                    <a:pt x="21506" y="37818"/>
                    <a:pt x="20713" y="52501"/>
                    <a:pt x="24682" y="63614"/>
                  </a:cubicBezTo>
                  <a:cubicBezTo>
                    <a:pt x="28651" y="74727"/>
                    <a:pt x="49686" y="91396"/>
                    <a:pt x="48495" y="94571"/>
                  </a:cubicBezTo>
                  <a:cubicBezTo>
                    <a:pt x="47304" y="97746"/>
                    <a:pt x="25475" y="83458"/>
                    <a:pt x="17537" y="82664"/>
                  </a:cubicBezTo>
                  <a:cubicBezTo>
                    <a:pt x="9599" y="81870"/>
                    <a:pt x="-3497" y="84252"/>
                    <a:pt x="869" y="89808"/>
                  </a:cubicBezTo>
                  <a:cubicBezTo>
                    <a:pt x="5235" y="95364"/>
                    <a:pt x="31429" y="105683"/>
                    <a:pt x="43732" y="116002"/>
                  </a:cubicBezTo>
                  <a:cubicBezTo>
                    <a:pt x="56035" y="126321"/>
                    <a:pt x="61194" y="144180"/>
                    <a:pt x="74688" y="151721"/>
                  </a:cubicBezTo>
                  <a:cubicBezTo>
                    <a:pt x="88182" y="159262"/>
                    <a:pt x="111994" y="155293"/>
                    <a:pt x="124694" y="161246"/>
                  </a:cubicBezTo>
                  <a:cubicBezTo>
                    <a:pt x="137394" y="167199"/>
                    <a:pt x="151682" y="189423"/>
                    <a:pt x="162794" y="185057"/>
                  </a:cubicBezTo>
                  <a:cubicBezTo>
                    <a:pt x="173906" y="180691"/>
                    <a:pt x="190575" y="146958"/>
                    <a:pt x="191369" y="135052"/>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142"/>
            <p:cNvSpPr/>
            <p:nvPr/>
          </p:nvSpPr>
          <p:spPr>
            <a:xfrm>
              <a:off x="9093531" y="3825181"/>
              <a:ext cx="2843523" cy="1365722"/>
            </a:xfrm>
            <a:custGeom>
              <a:avLst/>
              <a:gdLst>
                <a:gd name="connsiteX0" fmla="*/ 250494 w 2843523"/>
                <a:gd name="connsiteY0" fmla="*/ 394394 h 1365722"/>
                <a:gd name="connsiteX1" fmla="*/ 945819 w 2843523"/>
                <a:gd name="connsiteY1" fmla="*/ 51494 h 1365722"/>
                <a:gd name="connsiteX2" fmla="*/ 1669719 w 2843523"/>
                <a:gd name="connsiteY2" fmla="*/ 22919 h 1365722"/>
                <a:gd name="connsiteX3" fmla="*/ 2422194 w 2843523"/>
                <a:gd name="connsiteY3" fmla="*/ 261044 h 1365722"/>
                <a:gd name="connsiteX4" fmla="*/ 2765094 w 2843523"/>
                <a:gd name="connsiteY4" fmla="*/ 470594 h 1365722"/>
                <a:gd name="connsiteX5" fmla="*/ 2822244 w 2843523"/>
                <a:gd name="connsiteY5" fmla="*/ 803969 h 1365722"/>
                <a:gd name="connsiteX6" fmla="*/ 2479344 w 2843523"/>
                <a:gd name="connsiteY6" fmla="*/ 1156394 h 1365722"/>
                <a:gd name="connsiteX7" fmla="*/ 1879269 w 2843523"/>
                <a:gd name="connsiteY7" fmla="*/ 1346894 h 1365722"/>
                <a:gd name="connsiteX8" fmla="*/ 1155369 w 2843523"/>
                <a:gd name="connsiteY8" fmla="*/ 1346894 h 1365722"/>
                <a:gd name="connsiteX9" fmla="*/ 298119 w 2843523"/>
                <a:gd name="connsiteY9" fmla="*/ 1242119 h 1365722"/>
                <a:gd name="connsiteX10" fmla="*/ 12369 w 2843523"/>
                <a:gd name="connsiteY10" fmla="*/ 861119 h 1365722"/>
                <a:gd name="connsiteX11" fmla="*/ 69519 w 2843523"/>
                <a:gd name="connsiteY11" fmla="*/ 546794 h 1365722"/>
                <a:gd name="connsiteX12" fmla="*/ 250494 w 2843523"/>
                <a:gd name="connsiteY12" fmla="*/ 394394 h 136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43523" h="1365722">
                  <a:moveTo>
                    <a:pt x="250494" y="394394"/>
                  </a:moveTo>
                  <a:cubicBezTo>
                    <a:pt x="396544" y="311844"/>
                    <a:pt x="709282" y="113406"/>
                    <a:pt x="945819" y="51494"/>
                  </a:cubicBezTo>
                  <a:cubicBezTo>
                    <a:pt x="1182357" y="-10419"/>
                    <a:pt x="1423657" y="-12006"/>
                    <a:pt x="1669719" y="22919"/>
                  </a:cubicBezTo>
                  <a:cubicBezTo>
                    <a:pt x="1915781" y="57844"/>
                    <a:pt x="2239632" y="186432"/>
                    <a:pt x="2422194" y="261044"/>
                  </a:cubicBezTo>
                  <a:cubicBezTo>
                    <a:pt x="2604756" y="335656"/>
                    <a:pt x="2698419" y="380106"/>
                    <a:pt x="2765094" y="470594"/>
                  </a:cubicBezTo>
                  <a:cubicBezTo>
                    <a:pt x="2831769" y="561082"/>
                    <a:pt x="2869869" y="689669"/>
                    <a:pt x="2822244" y="803969"/>
                  </a:cubicBezTo>
                  <a:cubicBezTo>
                    <a:pt x="2774619" y="918269"/>
                    <a:pt x="2636507" y="1065907"/>
                    <a:pt x="2479344" y="1156394"/>
                  </a:cubicBezTo>
                  <a:cubicBezTo>
                    <a:pt x="2322182" y="1246882"/>
                    <a:pt x="2099931" y="1315144"/>
                    <a:pt x="1879269" y="1346894"/>
                  </a:cubicBezTo>
                  <a:cubicBezTo>
                    <a:pt x="1658607" y="1378644"/>
                    <a:pt x="1418894" y="1364357"/>
                    <a:pt x="1155369" y="1346894"/>
                  </a:cubicBezTo>
                  <a:cubicBezTo>
                    <a:pt x="891844" y="1329432"/>
                    <a:pt x="488619" y="1323081"/>
                    <a:pt x="298119" y="1242119"/>
                  </a:cubicBezTo>
                  <a:cubicBezTo>
                    <a:pt x="107619" y="1161157"/>
                    <a:pt x="50469" y="977007"/>
                    <a:pt x="12369" y="861119"/>
                  </a:cubicBezTo>
                  <a:cubicBezTo>
                    <a:pt x="-25731" y="745232"/>
                    <a:pt x="33007" y="624581"/>
                    <a:pt x="69519" y="546794"/>
                  </a:cubicBezTo>
                  <a:cubicBezTo>
                    <a:pt x="106031" y="469007"/>
                    <a:pt x="104444" y="476944"/>
                    <a:pt x="250494" y="394394"/>
                  </a:cubicBezTo>
                  <a:close/>
                </a:path>
              </a:pathLst>
            </a:custGeom>
            <a:solidFill>
              <a:srgbClr val="92D050"/>
            </a:solidFill>
            <a:ln>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143"/>
            <p:cNvSpPr/>
            <p:nvPr/>
          </p:nvSpPr>
          <p:spPr>
            <a:xfrm>
              <a:off x="4868334" y="3457575"/>
              <a:ext cx="2996406" cy="1635472"/>
            </a:xfrm>
            <a:custGeom>
              <a:avLst/>
              <a:gdLst>
                <a:gd name="connsiteX0" fmla="*/ 256116 w 2996406"/>
                <a:gd name="connsiteY0" fmla="*/ 552450 h 1635472"/>
                <a:gd name="connsiteX1" fmla="*/ 875241 w 2996406"/>
                <a:gd name="connsiteY1" fmla="*/ 238125 h 1635472"/>
                <a:gd name="connsiteX2" fmla="*/ 1446741 w 2996406"/>
                <a:gd name="connsiteY2" fmla="*/ 38100 h 1635472"/>
                <a:gd name="connsiteX3" fmla="*/ 2103966 w 2996406"/>
                <a:gd name="connsiteY3" fmla="*/ 9525 h 1635472"/>
                <a:gd name="connsiteX4" fmla="*/ 2684991 w 2996406"/>
                <a:gd name="connsiteY4" fmla="*/ 152400 h 1635472"/>
                <a:gd name="connsiteX5" fmla="*/ 2989791 w 2996406"/>
                <a:gd name="connsiteY5" fmla="*/ 495300 h 1635472"/>
                <a:gd name="connsiteX6" fmla="*/ 2846916 w 2996406"/>
                <a:gd name="connsiteY6" fmla="*/ 1123950 h 1635472"/>
                <a:gd name="connsiteX7" fmla="*/ 2313516 w 2996406"/>
                <a:gd name="connsiteY7" fmla="*/ 1438275 h 1635472"/>
                <a:gd name="connsiteX8" fmla="*/ 1589616 w 2996406"/>
                <a:gd name="connsiteY8" fmla="*/ 1571625 h 1635472"/>
                <a:gd name="connsiteX9" fmla="*/ 551391 w 2996406"/>
                <a:gd name="connsiteY9" fmla="*/ 1619250 h 1635472"/>
                <a:gd name="connsiteX10" fmla="*/ 37041 w 2996406"/>
                <a:gd name="connsiteY10" fmla="*/ 1295400 h 1635472"/>
                <a:gd name="connsiteX11" fmla="*/ 65616 w 2996406"/>
                <a:gd name="connsiteY11" fmla="*/ 762000 h 1635472"/>
                <a:gd name="connsiteX12" fmla="*/ 256116 w 2996406"/>
                <a:gd name="connsiteY12" fmla="*/ 552450 h 163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6406" h="1635472">
                  <a:moveTo>
                    <a:pt x="256116" y="552450"/>
                  </a:moveTo>
                  <a:cubicBezTo>
                    <a:pt x="391054" y="465137"/>
                    <a:pt x="676804" y="323850"/>
                    <a:pt x="875241" y="238125"/>
                  </a:cubicBezTo>
                  <a:cubicBezTo>
                    <a:pt x="1073678" y="152400"/>
                    <a:pt x="1241954" y="76200"/>
                    <a:pt x="1446741" y="38100"/>
                  </a:cubicBezTo>
                  <a:cubicBezTo>
                    <a:pt x="1651528" y="0"/>
                    <a:pt x="1897591" y="-9525"/>
                    <a:pt x="2103966" y="9525"/>
                  </a:cubicBezTo>
                  <a:cubicBezTo>
                    <a:pt x="2310341" y="28575"/>
                    <a:pt x="2537354" y="71437"/>
                    <a:pt x="2684991" y="152400"/>
                  </a:cubicBezTo>
                  <a:cubicBezTo>
                    <a:pt x="2832629" y="233362"/>
                    <a:pt x="2962804" y="333375"/>
                    <a:pt x="2989791" y="495300"/>
                  </a:cubicBezTo>
                  <a:cubicBezTo>
                    <a:pt x="3016779" y="657225"/>
                    <a:pt x="2959629" y="966788"/>
                    <a:pt x="2846916" y="1123950"/>
                  </a:cubicBezTo>
                  <a:cubicBezTo>
                    <a:pt x="2734204" y="1281113"/>
                    <a:pt x="2523066" y="1363662"/>
                    <a:pt x="2313516" y="1438275"/>
                  </a:cubicBezTo>
                  <a:cubicBezTo>
                    <a:pt x="2103966" y="1512888"/>
                    <a:pt x="1883303" y="1541463"/>
                    <a:pt x="1589616" y="1571625"/>
                  </a:cubicBezTo>
                  <a:cubicBezTo>
                    <a:pt x="1295929" y="1601787"/>
                    <a:pt x="810153" y="1665287"/>
                    <a:pt x="551391" y="1619250"/>
                  </a:cubicBezTo>
                  <a:cubicBezTo>
                    <a:pt x="292629" y="1573213"/>
                    <a:pt x="118003" y="1438275"/>
                    <a:pt x="37041" y="1295400"/>
                  </a:cubicBezTo>
                  <a:cubicBezTo>
                    <a:pt x="-43921" y="1152525"/>
                    <a:pt x="27516" y="885825"/>
                    <a:pt x="65616" y="762000"/>
                  </a:cubicBezTo>
                  <a:cubicBezTo>
                    <a:pt x="103716" y="638175"/>
                    <a:pt x="121178" y="639763"/>
                    <a:pt x="256116" y="552450"/>
                  </a:cubicBezTo>
                  <a:close/>
                </a:path>
              </a:pathLst>
            </a:custGeom>
            <a:solidFill>
              <a:srgbClr val="92D050"/>
            </a:solidFill>
            <a:ln>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144"/>
            <p:cNvSpPr>
              <a:spLocks noChangeAspect="1"/>
            </p:cNvSpPr>
            <p:nvPr/>
          </p:nvSpPr>
          <p:spPr>
            <a:xfrm>
              <a:off x="1301301" y="4123685"/>
              <a:ext cx="2537293" cy="1188000"/>
            </a:xfrm>
            <a:custGeom>
              <a:avLst/>
              <a:gdLst>
                <a:gd name="connsiteX0" fmla="*/ 22674 w 2442121"/>
                <a:gd name="connsiteY0" fmla="*/ 581664 h 1143439"/>
                <a:gd name="connsiteX1" fmla="*/ 213174 w 2442121"/>
                <a:gd name="connsiteY1" fmla="*/ 257814 h 1143439"/>
                <a:gd name="connsiteX2" fmla="*/ 660849 w 2442121"/>
                <a:gd name="connsiteY2" fmla="*/ 172089 h 1143439"/>
                <a:gd name="connsiteX3" fmla="*/ 1213299 w 2442121"/>
                <a:gd name="connsiteY3" fmla="*/ 38739 h 1143439"/>
                <a:gd name="connsiteX4" fmla="*/ 1670499 w 2442121"/>
                <a:gd name="connsiteY4" fmla="*/ 10164 h 1143439"/>
                <a:gd name="connsiteX5" fmla="*/ 2241999 w 2442121"/>
                <a:gd name="connsiteY5" fmla="*/ 191139 h 1143439"/>
                <a:gd name="connsiteX6" fmla="*/ 2442024 w 2442121"/>
                <a:gd name="connsiteY6" fmla="*/ 581664 h 1143439"/>
                <a:gd name="connsiteX7" fmla="*/ 2222949 w 2442121"/>
                <a:gd name="connsiteY7" fmla="*/ 962664 h 1143439"/>
                <a:gd name="connsiteX8" fmla="*/ 1594299 w 2442121"/>
                <a:gd name="connsiteY8" fmla="*/ 1134114 h 1143439"/>
                <a:gd name="connsiteX9" fmla="*/ 746574 w 2442121"/>
                <a:gd name="connsiteY9" fmla="*/ 1115064 h 1143439"/>
                <a:gd name="connsiteX10" fmla="*/ 289374 w 2442121"/>
                <a:gd name="connsiteY10" fmla="*/ 1067439 h 1143439"/>
                <a:gd name="connsiteX11" fmla="*/ 32199 w 2442121"/>
                <a:gd name="connsiteY11" fmla="*/ 876939 h 1143439"/>
                <a:gd name="connsiteX12" fmla="*/ 22674 w 2442121"/>
                <a:gd name="connsiteY12" fmla="*/ 581664 h 11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2121" h="1143439">
                  <a:moveTo>
                    <a:pt x="22674" y="581664"/>
                  </a:moveTo>
                  <a:cubicBezTo>
                    <a:pt x="52837" y="478476"/>
                    <a:pt x="106812" y="326076"/>
                    <a:pt x="213174" y="257814"/>
                  </a:cubicBezTo>
                  <a:cubicBezTo>
                    <a:pt x="319536" y="189552"/>
                    <a:pt x="494161" y="208602"/>
                    <a:pt x="660849" y="172089"/>
                  </a:cubicBezTo>
                  <a:cubicBezTo>
                    <a:pt x="827537" y="135576"/>
                    <a:pt x="1045024" y="65726"/>
                    <a:pt x="1213299" y="38739"/>
                  </a:cubicBezTo>
                  <a:cubicBezTo>
                    <a:pt x="1381574" y="11752"/>
                    <a:pt x="1499049" y="-15236"/>
                    <a:pt x="1670499" y="10164"/>
                  </a:cubicBezTo>
                  <a:cubicBezTo>
                    <a:pt x="1841949" y="35564"/>
                    <a:pt x="2113412" y="95889"/>
                    <a:pt x="2241999" y="191139"/>
                  </a:cubicBezTo>
                  <a:cubicBezTo>
                    <a:pt x="2370587" y="286389"/>
                    <a:pt x="2445199" y="453077"/>
                    <a:pt x="2442024" y="581664"/>
                  </a:cubicBezTo>
                  <a:cubicBezTo>
                    <a:pt x="2438849" y="710251"/>
                    <a:pt x="2364236" y="870589"/>
                    <a:pt x="2222949" y="962664"/>
                  </a:cubicBezTo>
                  <a:cubicBezTo>
                    <a:pt x="2081662" y="1054739"/>
                    <a:pt x="1840362" y="1108714"/>
                    <a:pt x="1594299" y="1134114"/>
                  </a:cubicBezTo>
                  <a:cubicBezTo>
                    <a:pt x="1348236" y="1159514"/>
                    <a:pt x="964061" y="1126176"/>
                    <a:pt x="746574" y="1115064"/>
                  </a:cubicBezTo>
                  <a:cubicBezTo>
                    <a:pt x="529087" y="1103952"/>
                    <a:pt x="408437" y="1107127"/>
                    <a:pt x="289374" y="1067439"/>
                  </a:cubicBezTo>
                  <a:cubicBezTo>
                    <a:pt x="170311" y="1027751"/>
                    <a:pt x="75062" y="953139"/>
                    <a:pt x="32199" y="876939"/>
                  </a:cubicBezTo>
                  <a:cubicBezTo>
                    <a:pt x="-10664" y="800739"/>
                    <a:pt x="-7489" y="684852"/>
                    <a:pt x="22674" y="581664"/>
                  </a:cubicBezTo>
                  <a:close/>
                </a:path>
              </a:pathLst>
            </a:custGeom>
            <a:solidFill>
              <a:srgbClr val="92D050"/>
            </a:solidFill>
            <a:ln>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6" name="组合 145"/>
            <p:cNvGrpSpPr/>
            <p:nvPr/>
          </p:nvGrpSpPr>
          <p:grpSpPr>
            <a:xfrm>
              <a:off x="2276813" y="2095812"/>
              <a:ext cx="470811" cy="425594"/>
              <a:chOff x="2429213" y="2095812"/>
              <a:chExt cx="470811" cy="425594"/>
            </a:xfrm>
          </p:grpSpPr>
          <p:sp>
            <p:nvSpPr>
              <p:cNvPr id="488" name="椭圆 487"/>
              <p:cNvSpPr>
                <a:spLocks noChangeAspect="1"/>
              </p:cNvSpPr>
              <p:nvPr/>
            </p:nvSpPr>
            <p:spPr>
              <a:xfrm>
                <a:off x="2486024" y="2107406"/>
                <a:ext cx="414000" cy="414000"/>
              </a:xfrm>
              <a:prstGeom prst="ellipse">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9" name="任意多边形 488"/>
              <p:cNvSpPr/>
              <p:nvPr/>
            </p:nvSpPr>
            <p:spPr>
              <a:xfrm>
                <a:off x="2495550" y="2246813"/>
                <a:ext cx="402431" cy="132056"/>
              </a:xfrm>
              <a:custGeom>
                <a:avLst/>
                <a:gdLst>
                  <a:gd name="connsiteX0" fmla="*/ 0 w 402431"/>
                  <a:gd name="connsiteY0" fmla="*/ 134724 h 134724"/>
                  <a:gd name="connsiteX1" fmla="*/ 54769 w 402431"/>
                  <a:gd name="connsiteY1" fmla="*/ 63286 h 134724"/>
                  <a:gd name="connsiteX2" fmla="*/ 161925 w 402431"/>
                  <a:gd name="connsiteY2" fmla="*/ 8518 h 134724"/>
                  <a:gd name="connsiteX3" fmla="*/ 285750 w 402431"/>
                  <a:gd name="connsiteY3" fmla="*/ 3755 h 134724"/>
                  <a:gd name="connsiteX4" fmla="*/ 369094 w 402431"/>
                  <a:gd name="connsiteY4" fmla="*/ 44236 h 134724"/>
                  <a:gd name="connsiteX5" fmla="*/ 402431 w 402431"/>
                  <a:gd name="connsiteY5" fmla="*/ 70430 h 134724"/>
                  <a:gd name="connsiteX0" fmla="*/ 0 w 402431"/>
                  <a:gd name="connsiteY0" fmla="*/ 133210 h 133210"/>
                  <a:gd name="connsiteX1" fmla="*/ 54769 w 402431"/>
                  <a:gd name="connsiteY1" fmla="*/ 61772 h 133210"/>
                  <a:gd name="connsiteX2" fmla="*/ 161925 w 402431"/>
                  <a:gd name="connsiteY2" fmla="*/ 7004 h 133210"/>
                  <a:gd name="connsiteX3" fmla="*/ 283368 w 402431"/>
                  <a:gd name="connsiteY3" fmla="*/ 4622 h 133210"/>
                  <a:gd name="connsiteX4" fmla="*/ 369094 w 402431"/>
                  <a:gd name="connsiteY4" fmla="*/ 42722 h 133210"/>
                  <a:gd name="connsiteX5" fmla="*/ 402431 w 402431"/>
                  <a:gd name="connsiteY5" fmla="*/ 68916 h 133210"/>
                  <a:gd name="connsiteX0" fmla="*/ 0 w 402431"/>
                  <a:gd name="connsiteY0" fmla="*/ 133210 h 133210"/>
                  <a:gd name="connsiteX1" fmla="*/ 59532 w 402431"/>
                  <a:gd name="connsiteY1" fmla="*/ 61772 h 133210"/>
                  <a:gd name="connsiteX2" fmla="*/ 161925 w 402431"/>
                  <a:gd name="connsiteY2" fmla="*/ 7004 h 133210"/>
                  <a:gd name="connsiteX3" fmla="*/ 283368 w 402431"/>
                  <a:gd name="connsiteY3" fmla="*/ 4622 h 133210"/>
                  <a:gd name="connsiteX4" fmla="*/ 369094 w 402431"/>
                  <a:gd name="connsiteY4" fmla="*/ 42722 h 133210"/>
                  <a:gd name="connsiteX5" fmla="*/ 402431 w 402431"/>
                  <a:gd name="connsiteY5" fmla="*/ 68916 h 133210"/>
                  <a:gd name="connsiteX0" fmla="*/ 0 w 402431"/>
                  <a:gd name="connsiteY0" fmla="*/ 132056 h 132056"/>
                  <a:gd name="connsiteX1" fmla="*/ 59532 w 402431"/>
                  <a:gd name="connsiteY1" fmla="*/ 60618 h 132056"/>
                  <a:gd name="connsiteX2" fmla="*/ 161925 w 402431"/>
                  <a:gd name="connsiteY2" fmla="*/ 8231 h 132056"/>
                  <a:gd name="connsiteX3" fmla="*/ 283368 w 402431"/>
                  <a:gd name="connsiteY3" fmla="*/ 3468 h 132056"/>
                  <a:gd name="connsiteX4" fmla="*/ 369094 w 402431"/>
                  <a:gd name="connsiteY4" fmla="*/ 41568 h 132056"/>
                  <a:gd name="connsiteX5" fmla="*/ 402431 w 402431"/>
                  <a:gd name="connsiteY5" fmla="*/ 67762 h 13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31" h="132056">
                    <a:moveTo>
                      <a:pt x="0" y="132056"/>
                    </a:moveTo>
                    <a:cubicBezTo>
                      <a:pt x="13891" y="106854"/>
                      <a:pt x="32544" y="81256"/>
                      <a:pt x="59532" y="60618"/>
                    </a:cubicBezTo>
                    <a:cubicBezTo>
                      <a:pt x="86520" y="39980"/>
                      <a:pt x="124619" y="17756"/>
                      <a:pt x="161925" y="8231"/>
                    </a:cubicBezTo>
                    <a:cubicBezTo>
                      <a:pt x="199231" y="-1294"/>
                      <a:pt x="248840" y="-2088"/>
                      <a:pt x="283368" y="3468"/>
                    </a:cubicBezTo>
                    <a:cubicBezTo>
                      <a:pt x="317896" y="9024"/>
                      <a:pt x="349250" y="30852"/>
                      <a:pt x="369094" y="41568"/>
                    </a:cubicBezTo>
                    <a:cubicBezTo>
                      <a:pt x="388938" y="52284"/>
                      <a:pt x="402431" y="67762"/>
                      <a:pt x="402431" y="677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0" name="任意多边形 489"/>
              <p:cNvSpPr/>
              <p:nvPr/>
            </p:nvSpPr>
            <p:spPr>
              <a:xfrm>
                <a:off x="2633651" y="2170021"/>
                <a:ext cx="216705" cy="299335"/>
              </a:xfrm>
              <a:custGeom>
                <a:avLst/>
                <a:gdLst>
                  <a:gd name="connsiteX0" fmla="*/ 216757 w 216757"/>
                  <a:gd name="connsiteY0" fmla="*/ 10884 h 299015"/>
                  <a:gd name="connsiteX1" fmla="*/ 126270 w 216757"/>
                  <a:gd name="connsiteY1" fmla="*/ 1359 h 299015"/>
                  <a:gd name="connsiteX2" fmla="*/ 23876 w 216757"/>
                  <a:gd name="connsiteY2" fmla="*/ 37078 h 299015"/>
                  <a:gd name="connsiteX3" fmla="*/ 64 w 216757"/>
                  <a:gd name="connsiteY3" fmla="*/ 122803 h 299015"/>
                  <a:gd name="connsiteX4" fmla="*/ 21495 w 216757"/>
                  <a:gd name="connsiteY4" fmla="*/ 191859 h 299015"/>
                  <a:gd name="connsiteX5" fmla="*/ 126270 w 216757"/>
                  <a:gd name="connsiteY5" fmla="*/ 215672 h 299015"/>
                  <a:gd name="connsiteX6" fmla="*/ 173895 w 216757"/>
                  <a:gd name="connsiteY6" fmla="*/ 239484 h 299015"/>
                  <a:gd name="connsiteX7" fmla="*/ 195326 w 216757"/>
                  <a:gd name="connsiteY7" fmla="*/ 299015 h 299015"/>
                  <a:gd name="connsiteX0" fmla="*/ 216988 w 216988"/>
                  <a:gd name="connsiteY0" fmla="*/ 10884 h 299015"/>
                  <a:gd name="connsiteX1" fmla="*/ 126501 w 216988"/>
                  <a:gd name="connsiteY1" fmla="*/ 1359 h 299015"/>
                  <a:gd name="connsiteX2" fmla="*/ 24107 w 216988"/>
                  <a:gd name="connsiteY2" fmla="*/ 37078 h 299015"/>
                  <a:gd name="connsiteX3" fmla="*/ 295 w 216988"/>
                  <a:gd name="connsiteY3" fmla="*/ 122803 h 299015"/>
                  <a:gd name="connsiteX4" fmla="*/ 33632 w 216988"/>
                  <a:gd name="connsiteY4" fmla="*/ 191859 h 299015"/>
                  <a:gd name="connsiteX5" fmla="*/ 126501 w 216988"/>
                  <a:gd name="connsiteY5" fmla="*/ 215672 h 299015"/>
                  <a:gd name="connsiteX6" fmla="*/ 174126 w 216988"/>
                  <a:gd name="connsiteY6" fmla="*/ 239484 h 299015"/>
                  <a:gd name="connsiteX7" fmla="*/ 195557 w 216988"/>
                  <a:gd name="connsiteY7" fmla="*/ 299015 h 299015"/>
                  <a:gd name="connsiteX0" fmla="*/ 216988 w 216988"/>
                  <a:gd name="connsiteY0" fmla="*/ 10884 h 299015"/>
                  <a:gd name="connsiteX1" fmla="*/ 126501 w 216988"/>
                  <a:gd name="connsiteY1" fmla="*/ 1359 h 299015"/>
                  <a:gd name="connsiteX2" fmla="*/ 24107 w 216988"/>
                  <a:gd name="connsiteY2" fmla="*/ 37078 h 299015"/>
                  <a:gd name="connsiteX3" fmla="*/ 295 w 216988"/>
                  <a:gd name="connsiteY3" fmla="*/ 113278 h 299015"/>
                  <a:gd name="connsiteX4" fmla="*/ 33632 w 216988"/>
                  <a:gd name="connsiteY4" fmla="*/ 191859 h 299015"/>
                  <a:gd name="connsiteX5" fmla="*/ 126501 w 216988"/>
                  <a:gd name="connsiteY5" fmla="*/ 215672 h 299015"/>
                  <a:gd name="connsiteX6" fmla="*/ 174126 w 216988"/>
                  <a:gd name="connsiteY6" fmla="*/ 239484 h 299015"/>
                  <a:gd name="connsiteX7" fmla="*/ 195557 w 216988"/>
                  <a:gd name="connsiteY7" fmla="*/ 299015 h 299015"/>
                  <a:gd name="connsiteX0" fmla="*/ 216705 w 216705"/>
                  <a:gd name="connsiteY0" fmla="*/ 11204 h 299335"/>
                  <a:gd name="connsiteX1" fmla="*/ 126218 w 216705"/>
                  <a:gd name="connsiteY1" fmla="*/ 1679 h 299335"/>
                  <a:gd name="connsiteX2" fmla="*/ 30968 w 216705"/>
                  <a:gd name="connsiteY2" fmla="*/ 42160 h 299335"/>
                  <a:gd name="connsiteX3" fmla="*/ 12 w 216705"/>
                  <a:gd name="connsiteY3" fmla="*/ 113598 h 299335"/>
                  <a:gd name="connsiteX4" fmla="*/ 33349 w 216705"/>
                  <a:gd name="connsiteY4" fmla="*/ 192179 h 299335"/>
                  <a:gd name="connsiteX5" fmla="*/ 126218 w 216705"/>
                  <a:gd name="connsiteY5" fmla="*/ 215992 h 299335"/>
                  <a:gd name="connsiteX6" fmla="*/ 173843 w 216705"/>
                  <a:gd name="connsiteY6" fmla="*/ 239804 h 299335"/>
                  <a:gd name="connsiteX7" fmla="*/ 195274 w 216705"/>
                  <a:gd name="connsiteY7" fmla="*/ 299335 h 29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705" h="299335">
                    <a:moveTo>
                      <a:pt x="216705" y="11204"/>
                    </a:moveTo>
                    <a:cubicBezTo>
                      <a:pt x="187535" y="4258"/>
                      <a:pt x="157174" y="-3480"/>
                      <a:pt x="126218" y="1679"/>
                    </a:cubicBezTo>
                    <a:cubicBezTo>
                      <a:pt x="95262" y="6838"/>
                      <a:pt x="52002" y="23507"/>
                      <a:pt x="30968" y="42160"/>
                    </a:cubicBezTo>
                    <a:cubicBezTo>
                      <a:pt x="9934" y="60813"/>
                      <a:pt x="-385" y="88595"/>
                      <a:pt x="12" y="113598"/>
                    </a:cubicBezTo>
                    <a:cubicBezTo>
                      <a:pt x="409" y="138601"/>
                      <a:pt x="12315" y="175113"/>
                      <a:pt x="33349" y="192179"/>
                    </a:cubicBezTo>
                    <a:cubicBezTo>
                      <a:pt x="54383" y="209245"/>
                      <a:pt x="102802" y="208055"/>
                      <a:pt x="126218" y="215992"/>
                    </a:cubicBezTo>
                    <a:cubicBezTo>
                      <a:pt x="149634" y="223929"/>
                      <a:pt x="162334" y="225914"/>
                      <a:pt x="173843" y="239804"/>
                    </a:cubicBezTo>
                    <a:cubicBezTo>
                      <a:pt x="185352" y="253694"/>
                      <a:pt x="190313" y="276514"/>
                      <a:pt x="195274" y="29933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1" name="任意多边形 490"/>
              <p:cNvSpPr/>
              <p:nvPr/>
            </p:nvSpPr>
            <p:spPr>
              <a:xfrm>
                <a:off x="2541399" y="2105026"/>
                <a:ext cx="239901" cy="395572"/>
              </a:xfrm>
              <a:custGeom>
                <a:avLst/>
                <a:gdLst>
                  <a:gd name="connsiteX0" fmla="*/ 132618 w 242155"/>
                  <a:gd name="connsiteY0" fmla="*/ 0 h 395461"/>
                  <a:gd name="connsiteX1" fmla="*/ 13555 w 242155"/>
                  <a:gd name="connsiteY1" fmla="*/ 116681 h 395461"/>
                  <a:gd name="connsiteX2" fmla="*/ 8793 w 242155"/>
                  <a:gd name="connsiteY2" fmla="*/ 245269 h 395461"/>
                  <a:gd name="connsiteX3" fmla="*/ 68324 w 242155"/>
                  <a:gd name="connsiteY3" fmla="*/ 347663 h 395461"/>
                  <a:gd name="connsiteX4" fmla="*/ 163574 w 242155"/>
                  <a:gd name="connsiteY4" fmla="*/ 388144 h 395461"/>
                  <a:gd name="connsiteX5" fmla="*/ 242155 w 242155"/>
                  <a:gd name="connsiteY5" fmla="*/ 395288 h 395461"/>
                  <a:gd name="connsiteX0" fmla="*/ 132618 w 242155"/>
                  <a:gd name="connsiteY0" fmla="*/ 0 h 395572"/>
                  <a:gd name="connsiteX1" fmla="*/ 13555 w 242155"/>
                  <a:gd name="connsiteY1" fmla="*/ 116681 h 395572"/>
                  <a:gd name="connsiteX2" fmla="*/ 8793 w 242155"/>
                  <a:gd name="connsiteY2" fmla="*/ 245269 h 395572"/>
                  <a:gd name="connsiteX3" fmla="*/ 68324 w 242155"/>
                  <a:gd name="connsiteY3" fmla="*/ 342901 h 395572"/>
                  <a:gd name="connsiteX4" fmla="*/ 163574 w 242155"/>
                  <a:gd name="connsiteY4" fmla="*/ 388144 h 395572"/>
                  <a:gd name="connsiteX5" fmla="*/ 242155 w 242155"/>
                  <a:gd name="connsiteY5" fmla="*/ 395288 h 395572"/>
                  <a:gd name="connsiteX0" fmla="*/ 131286 w 240823"/>
                  <a:gd name="connsiteY0" fmla="*/ 0 h 395572"/>
                  <a:gd name="connsiteX1" fmla="*/ 14604 w 240823"/>
                  <a:gd name="connsiteY1" fmla="*/ 97631 h 395572"/>
                  <a:gd name="connsiteX2" fmla="*/ 7461 w 240823"/>
                  <a:gd name="connsiteY2" fmla="*/ 245269 h 395572"/>
                  <a:gd name="connsiteX3" fmla="*/ 66992 w 240823"/>
                  <a:gd name="connsiteY3" fmla="*/ 342901 h 395572"/>
                  <a:gd name="connsiteX4" fmla="*/ 162242 w 240823"/>
                  <a:gd name="connsiteY4" fmla="*/ 388144 h 395572"/>
                  <a:gd name="connsiteX5" fmla="*/ 240823 w 240823"/>
                  <a:gd name="connsiteY5" fmla="*/ 395288 h 395572"/>
                  <a:gd name="connsiteX0" fmla="*/ 126067 w 235604"/>
                  <a:gd name="connsiteY0" fmla="*/ 0 h 395572"/>
                  <a:gd name="connsiteX1" fmla="*/ 23673 w 235604"/>
                  <a:gd name="connsiteY1" fmla="*/ 83344 h 395572"/>
                  <a:gd name="connsiteX2" fmla="*/ 2242 w 235604"/>
                  <a:gd name="connsiteY2" fmla="*/ 245269 h 395572"/>
                  <a:gd name="connsiteX3" fmla="*/ 61773 w 235604"/>
                  <a:gd name="connsiteY3" fmla="*/ 342901 h 395572"/>
                  <a:gd name="connsiteX4" fmla="*/ 157023 w 235604"/>
                  <a:gd name="connsiteY4" fmla="*/ 388144 h 395572"/>
                  <a:gd name="connsiteX5" fmla="*/ 235604 w 235604"/>
                  <a:gd name="connsiteY5" fmla="*/ 395288 h 395572"/>
                  <a:gd name="connsiteX0" fmla="*/ 127268 w 236805"/>
                  <a:gd name="connsiteY0" fmla="*/ 0 h 395572"/>
                  <a:gd name="connsiteX1" fmla="*/ 24874 w 236805"/>
                  <a:gd name="connsiteY1" fmla="*/ 83344 h 395572"/>
                  <a:gd name="connsiteX2" fmla="*/ 3443 w 236805"/>
                  <a:gd name="connsiteY2" fmla="*/ 245269 h 395572"/>
                  <a:gd name="connsiteX3" fmla="*/ 62974 w 236805"/>
                  <a:gd name="connsiteY3" fmla="*/ 342901 h 395572"/>
                  <a:gd name="connsiteX4" fmla="*/ 158224 w 236805"/>
                  <a:gd name="connsiteY4" fmla="*/ 388144 h 395572"/>
                  <a:gd name="connsiteX5" fmla="*/ 236805 w 236805"/>
                  <a:gd name="connsiteY5" fmla="*/ 395288 h 395572"/>
                  <a:gd name="connsiteX0" fmla="*/ 126067 w 235604"/>
                  <a:gd name="connsiteY0" fmla="*/ 0 h 395572"/>
                  <a:gd name="connsiteX1" fmla="*/ 23673 w 235604"/>
                  <a:gd name="connsiteY1" fmla="*/ 83344 h 395572"/>
                  <a:gd name="connsiteX2" fmla="*/ 2242 w 235604"/>
                  <a:gd name="connsiteY2" fmla="*/ 230981 h 395572"/>
                  <a:gd name="connsiteX3" fmla="*/ 61773 w 235604"/>
                  <a:gd name="connsiteY3" fmla="*/ 342901 h 395572"/>
                  <a:gd name="connsiteX4" fmla="*/ 157023 w 235604"/>
                  <a:gd name="connsiteY4" fmla="*/ 388144 h 395572"/>
                  <a:gd name="connsiteX5" fmla="*/ 235604 w 235604"/>
                  <a:gd name="connsiteY5" fmla="*/ 395288 h 395572"/>
                  <a:gd name="connsiteX0" fmla="*/ 130364 w 239901"/>
                  <a:gd name="connsiteY0" fmla="*/ 0 h 395572"/>
                  <a:gd name="connsiteX1" fmla="*/ 27970 w 239901"/>
                  <a:gd name="connsiteY1" fmla="*/ 83344 h 395572"/>
                  <a:gd name="connsiteX2" fmla="*/ 1777 w 239901"/>
                  <a:gd name="connsiteY2" fmla="*/ 226218 h 395572"/>
                  <a:gd name="connsiteX3" fmla="*/ 66070 w 239901"/>
                  <a:gd name="connsiteY3" fmla="*/ 342901 h 395572"/>
                  <a:gd name="connsiteX4" fmla="*/ 161320 w 239901"/>
                  <a:gd name="connsiteY4" fmla="*/ 388144 h 395572"/>
                  <a:gd name="connsiteX5" fmla="*/ 239901 w 239901"/>
                  <a:gd name="connsiteY5" fmla="*/ 395288 h 39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901" h="395572">
                    <a:moveTo>
                      <a:pt x="130364" y="0"/>
                    </a:moveTo>
                    <a:cubicBezTo>
                      <a:pt x="81151" y="37901"/>
                      <a:pt x="49401" y="45641"/>
                      <a:pt x="27970" y="83344"/>
                    </a:cubicBezTo>
                    <a:cubicBezTo>
                      <a:pt x="6539" y="121047"/>
                      <a:pt x="-4573" y="182959"/>
                      <a:pt x="1777" y="226218"/>
                    </a:cubicBezTo>
                    <a:cubicBezTo>
                      <a:pt x="8127" y="269477"/>
                      <a:pt x="39480" y="315913"/>
                      <a:pt x="66070" y="342901"/>
                    </a:cubicBezTo>
                    <a:cubicBezTo>
                      <a:pt x="92661" y="369889"/>
                      <a:pt x="132348" y="379413"/>
                      <a:pt x="161320" y="388144"/>
                    </a:cubicBezTo>
                    <a:cubicBezTo>
                      <a:pt x="190292" y="396875"/>
                      <a:pt x="215096" y="395685"/>
                      <a:pt x="239901" y="3952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2" name="椭圆 491"/>
              <p:cNvSpPr>
                <a:spLocks noChangeAspect="1"/>
              </p:cNvSpPr>
              <p:nvPr/>
            </p:nvSpPr>
            <p:spPr>
              <a:xfrm>
                <a:off x="2429213" y="2095812"/>
                <a:ext cx="414000" cy="414000"/>
              </a:xfrm>
              <a:prstGeom prst="ellipse">
                <a:avLst/>
              </a:prstGeom>
              <a:solidFill>
                <a:schemeClr val="bg1"/>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7" name="任意多边形 146"/>
            <p:cNvSpPr/>
            <p:nvPr/>
          </p:nvSpPr>
          <p:spPr>
            <a:xfrm>
              <a:off x="2778919" y="2302668"/>
              <a:ext cx="809625" cy="923925"/>
            </a:xfrm>
            <a:custGeom>
              <a:avLst/>
              <a:gdLst>
                <a:gd name="connsiteX0" fmla="*/ 0 w 807244"/>
                <a:gd name="connsiteY0" fmla="*/ 0 h 926306"/>
                <a:gd name="connsiteX1" fmla="*/ 202406 w 807244"/>
                <a:gd name="connsiteY1" fmla="*/ 73819 h 926306"/>
                <a:gd name="connsiteX2" fmla="*/ 414337 w 807244"/>
                <a:gd name="connsiteY2" fmla="*/ 252412 h 926306"/>
                <a:gd name="connsiteX3" fmla="*/ 619125 w 807244"/>
                <a:gd name="connsiteY3" fmla="*/ 523875 h 926306"/>
                <a:gd name="connsiteX4" fmla="*/ 764381 w 807244"/>
                <a:gd name="connsiteY4" fmla="*/ 807244 h 926306"/>
                <a:gd name="connsiteX5" fmla="*/ 807244 w 807244"/>
                <a:gd name="connsiteY5" fmla="*/ 926306 h 926306"/>
                <a:gd name="connsiteX0" fmla="*/ 0 w 807244"/>
                <a:gd name="connsiteY0" fmla="*/ 0 h 926306"/>
                <a:gd name="connsiteX1" fmla="*/ 202406 w 807244"/>
                <a:gd name="connsiteY1" fmla="*/ 73819 h 926306"/>
                <a:gd name="connsiteX2" fmla="*/ 419100 w 807244"/>
                <a:gd name="connsiteY2" fmla="*/ 252412 h 926306"/>
                <a:gd name="connsiteX3" fmla="*/ 619125 w 807244"/>
                <a:gd name="connsiteY3" fmla="*/ 523875 h 926306"/>
                <a:gd name="connsiteX4" fmla="*/ 764381 w 807244"/>
                <a:gd name="connsiteY4" fmla="*/ 807244 h 926306"/>
                <a:gd name="connsiteX5" fmla="*/ 807244 w 807244"/>
                <a:gd name="connsiteY5" fmla="*/ 926306 h 926306"/>
                <a:gd name="connsiteX0" fmla="*/ 0 w 809625"/>
                <a:gd name="connsiteY0" fmla="*/ 0 h 923925"/>
                <a:gd name="connsiteX1" fmla="*/ 202406 w 809625"/>
                <a:gd name="connsiteY1" fmla="*/ 73819 h 923925"/>
                <a:gd name="connsiteX2" fmla="*/ 419100 w 809625"/>
                <a:gd name="connsiteY2" fmla="*/ 252412 h 923925"/>
                <a:gd name="connsiteX3" fmla="*/ 619125 w 809625"/>
                <a:gd name="connsiteY3" fmla="*/ 523875 h 923925"/>
                <a:gd name="connsiteX4" fmla="*/ 764381 w 809625"/>
                <a:gd name="connsiteY4" fmla="*/ 807244 h 923925"/>
                <a:gd name="connsiteX5" fmla="*/ 809625 w 809625"/>
                <a:gd name="connsiteY5" fmla="*/ 923925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625" h="923925">
                  <a:moveTo>
                    <a:pt x="0" y="0"/>
                  </a:moveTo>
                  <a:cubicBezTo>
                    <a:pt x="66675" y="15875"/>
                    <a:pt x="132556" y="31750"/>
                    <a:pt x="202406" y="73819"/>
                  </a:cubicBezTo>
                  <a:cubicBezTo>
                    <a:pt x="272256" y="115888"/>
                    <a:pt x="349647" y="177403"/>
                    <a:pt x="419100" y="252412"/>
                  </a:cubicBezTo>
                  <a:cubicBezTo>
                    <a:pt x="488553" y="327421"/>
                    <a:pt x="561578" y="431403"/>
                    <a:pt x="619125" y="523875"/>
                  </a:cubicBezTo>
                  <a:cubicBezTo>
                    <a:pt x="676672" y="616347"/>
                    <a:pt x="732631" y="740569"/>
                    <a:pt x="764381" y="807244"/>
                  </a:cubicBezTo>
                  <a:cubicBezTo>
                    <a:pt x="796131" y="873919"/>
                    <a:pt x="803870" y="897930"/>
                    <a:pt x="809625" y="9239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147"/>
            <p:cNvSpPr/>
            <p:nvPr/>
          </p:nvSpPr>
          <p:spPr>
            <a:xfrm>
              <a:off x="1071563" y="2355056"/>
              <a:ext cx="1226343" cy="992982"/>
            </a:xfrm>
            <a:custGeom>
              <a:avLst/>
              <a:gdLst>
                <a:gd name="connsiteX0" fmla="*/ 0 w 1226343"/>
                <a:gd name="connsiteY0" fmla="*/ 992982 h 992982"/>
                <a:gd name="connsiteX1" fmla="*/ 264318 w 1226343"/>
                <a:gd name="connsiteY1" fmla="*/ 711994 h 992982"/>
                <a:gd name="connsiteX2" fmla="*/ 604837 w 1226343"/>
                <a:gd name="connsiteY2" fmla="*/ 400050 h 992982"/>
                <a:gd name="connsiteX3" fmla="*/ 933450 w 1226343"/>
                <a:gd name="connsiteY3" fmla="*/ 164307 h 992982"/>
                <a:gd name="connsiteX4" fmla="*/ 1226343 w 1226343"/>
                <a:gd name="connsiteY4" fmla="*/ 0 h 992982"/>
                <a:gd name="connsiteX0" fmla="*/ 0 w 1226343"/>
                <a:gd name="connsiteY0" fmla="*/ 992982 h 992982"/>
                <a:gd name="connsiteX1" fmla="*/ 264318 w 1226343"/>
                <a:gd name="connsiteY1" fmla="*/ 711994 h 992982"/>
                <a:gd name="connsiteX2" fmla="*/ 602456 w 1226343"/>
                <a:gd name="connsiteY2" fmla="*/ 404813 h 992982"/>
                <a:gd name="connsiteX3" fmla="*/ 933450 w 1226343"/>
                <a:gd name="connsiteY3" fmla="*/ 164307 h 992982"/>
                <a:gd name="connsiteX4" fmla="*/ 1226343 w 1226343"/>
                <a:gd name="connsiteY4" fmla="*/ 0 h 992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6343" h="992982">
                  <a:moveTo>
                    <a:pt x="0" y="992982"/>
                  </a:moveTo>
                  <a:cubicBezTo>
                    <a:pt x="81756" y="901899"/>
                    <a:pt x="163909" y="810022"/>
                    <a:pt x="264318" y="711994"/>
                  </a:cubicBezTo>
                  <a:cubicBezTo>
                    <a:pt x="364727" y="613966"/>
                    <a:pt x="490934" y="496094"/>
                    <a:pt x="602456" y="404813"/>
                  </a:cubicBezTo>
                  <a:cubicBezTo>
                    <a:pt x="713978" y="313532"/>
                    <a:pt x="829469" y="231776"/>
                    <a:pt x="933450" y="164307"/>
                  </a:cubicBezTo>
                  <a:cubicBezTo>
                    <a:pt x="1037431" y="96838"/>
                    <a:pt x="1131688" y="48816"/>
                    <a:pt x="1226343"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9" name="组合 148"/>
            <p:cNvGrpSpPr/>
            <p:nvPr/>
          </p:nvGrpSpPr>
          <p:grpSpPr>
            <a:xfrm>
              <a:off x="2678908" y="684792"/>
              <a:ext cx="1640680" cy="1772658"/>
              <a:chOff x="2831308" y="684792"/>
              <a:chExt cx="1640680" cy="1772658"/>
            </a:xfrm>
          </p:grpSpPr>
          <p:sp>
            <p:nvSpPr>
              <p:cNvPr id="472" name="任意多边形 471"/>
              <p:cNvSpPr/>
              <p:nvPr/>
            </p:nvSpPr>
            <p:spPr>
              <a:xfrm>
                <a:off x="2919421" y="694321"/>
                <a:ext cx="1008000" cy="1449970"/>
              </a:xfrm>
              <a:custGeom>
                <a:avLst/>
                <a:gdLst>
                  <a:gd name="connsiteX0" fmla="*/ 404244 w 1008000"/>
                  <a:gd name="connsiteY0" fmla="*/ 0 h 1449970"/>
                  <a:gd name="connsiteX1" fmla="*/ 728734 w 1008000"/>
                  <a:gd name="connsiteY1" fmla="*/ 22691 h 1449970"/>
                  <a:gd name="connsiteX2" fmla="*/ 1008000 w 1008000"/>
                  <a:gd name="connsiteY2" fmla="*/ 393290 h 1449970"/>
                  <a:gd name="connsiteX3" fmla="*/ 1008000 w 1008000"/>
                  <a:gd name="connsiteY3" fmla="*/ 1385367 h 1449970"/>
                  <a:gd name="connsiteX4" fmla="*/ 925312 w 1008000"/>
                  <a:gd name="connsiteY4" fmla="*/ 1449970 h 1449970"/>
                  <a:gd name="connsiteX5" fmla="*/ 0 w 1008000"/>
                  <a:gd name="connsiteY5" fmla="*/ 1336356 h 1449970"/>
                  <a:gd name="connsiteX6" fmla="*/ 0 w 1008000"/>
                  <a:gd name="connsiteY6" fmla="*/ 404245 h 1449970"/>
                  <a:gd name="connsiteX7" fmla="*/ 404244 w 1008000"/>
                  <a:gd name="connsiteY7" fmla="*/ 0 h 144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8000" h="1449970">
                    <a:moveTo>
                      <a:pt x="404244" y="0"/>
                    </a:moveTo>
                    <a:lnTo>
                      <a:pt x="728734" y="22691"/>
                    </a:lnTo>
                    <a:lnTo>
                      <a:pt x="1008000" y="393290"/>
                    </a:lnTo>
                    <a:lnTo>
                      <a:pt x="1008000" y="1385367"/>
                    </a:lnTo>
                    <a:lnTo>
                      <a:pt x="925312" y="1449970"/>
                    </a:lnTo>
                    <a:lnTo>
                      <a:pt x="0" y="1336356"/>
                    </a:lnTo>
                    <a:lnTo>
                      <a:pt x="0" y="404245"/>
                    </a:lnTo>
                    <a:lnTo>
                      <a:pt x="404244" y="0"/>
                    </a:lnTo>
                    <a:close/>
                  </a:path>
                </a:pathLst>
              </a:custGeom>
              <a:solidFill>
                <a:srgbClr val="B6848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3" name="任意多边形 472"/>
              <p:cNvSpPr/>
              <p:nvPr/>
            </p:nvSpPr>
            <p:spPr>
              <a:xfrm>
                <a:off x="2831308" y="684792"/>
                <a:ext cx="1008000" cy="1460123"/>
              </a:xfrm>
              <a:custGeom>
                <a:avLst/>
                <a:gdLst>
                  <a:gd name="connsiteX0" fmla="*/ 404244 w 1008000"/>
                  <a:gd name="connsiteY0" fmla="*/ 0 h 1460123"/>
                  <a:gd name="connsiteX1" fmla="*/ 728734 w 1008000"/>
                  <a:gd name="connsiteY1" fmla="*/ 22691 h 1460123"/>
                  <a:gd name="connsiteX2" fmla="*/ 1008000 w 1008000"/>
                  <a:gd name="connsiteY2" fmla="*/ 393290 h 1460123"/>
                  <a:gd name="connsiteX3" fmla="*/ 1008000 w 1008000"/>
                  <a:gd name="connsiteY3" fmla="*/ 1460123 h 1460123"/>
                  <a:gd name="connsiteX4" fmla="*/ 0 w 1008000"/>
                  <a:gd name="connsiteY4" fmla="*/ 1336356 h 1460123"/>
                  <a:gd name="connsiteX5" fmla="*/ 0 w 1008000"/>
                  <a:gd name="connsiteY5" fmla="*/ 404245 h 1460123"/>
                  <a:gd name="connsiteX6" fmla="*/ 404244 w 1008000"/>
                  <a:gd name="connsiteY6" fmla="*/ 0 h 146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000" h="1460123">
                    <a:moveTo>
                      <a:pt x="404244" y="0"/>
                    </a:moveTo>
                    <a:lnTo>
                      <a:pt x="728734" y="22691"/>
                    </a:lnTo>
                    <a:lnTo>
                      <a:pt x="1008000" y="393290"/>
                    </a:lnTo>
                    <a:lnTo>
                      <a:pt x="1008000" y="1460123"/>
                    </a:lnTo>
                    <a:lnTo>
                      <a:pt x="0" y="1336356"/>
                    </a:lnTo>
                    <a:lnTo>
                      <a:pt x="0" y="404245"/>
                    </a:lnTo>
                    <a:lnTo>
                      <a:pt x="404244" y="0"/>
                    </a:lnTo>
                    <a:close/>
                  </a:path>
                </a:pathLst>
              </a:custGeom>
              <a:solidFill>
                <a:srgbClr val="EEEB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4" name="任意多边形 473"/>
              <p:cNvSpPr/>
              <p:nvPr/>
            </p:nvSpPr>
            <p:spPr>
              <a:xfrm>
                <a:off x="3038477" y="1399481"/>
                <a:ext cx="540000" cy="504000"/>
              </a:xfrm>
              <a:custGeom>
                <a:avLst/>
                <a:gdLst>
                  <a:gd name="connsiteX0" fmla="*/ 0 w 1008000"/>
                  <a:gd name="connsiteY0" fmla="*/ 0 h 1488390"/>
                  <a:gd name="connsiteX1" fmla="*/ 1008000 w 1008000"/>
                  <a:gd name="connsiteY1" fmla="*/ 70486 h 1488390"/>
                  <a:gd name="connsiteX2" fmla="*/ 1008000 w 1008000"/>
                  <a:gd name="connsiteY2" fmla="*/ 1488390 h 1488390"/>
                  <a:gd name="connsiteX3" fmla="*/ 0 w 1008000"/>
                  <a:gd name="connsiteY3" fmla="*/ 1364623 h 1488390"/>
                  <a:gd name="connsiteX4" fmla="*/ 0 w 1008000"/>
                  <a:gd name="connsiteY4" fmla="*/ 0 h 14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488390">
                    <a:moveTo>
                      <a:pt x="0" y="0"/>
                    </a:moveTo>
                    <a:lnTo>
                      <a:pt x="1008000" y="70486"/>
                    </a:lnTo>
                    <a:lnTo>
                      <a:pt x="1008000" y="1488390"/>
                    </a:lnTo>
                    <a:lnTo>
                      <a:pt x="0" y="1364623"/>
                    </a:lnTo>
                    <a:lnTo>
                      <a:pt x="0" y="0"/>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5" name="任意多边形 474"/>
              <p:cNvSpPr/>
              <p:nvPr/>
            </p:nvSpPr>
            <p:spPr>
              <a:xfrm>
                <a:off x="3921919" y="1235869"/>
                <a:ext cx="550069" cy="259556"/>
              </a:xfrm>
              <a:custGeom>
                <a:avLst/>
                <a:gdLst>
                  <a:gd name="connsiteX0" fmla="*/ 0 w 550069"/>
                  <a:gd name="connsiteY0" fmla="*/ 0 h 259556"/>
                  <a:gd name="connsiteX1" fmla="*/ 171450 w 550069"/>
                  <a:gd name="connsiteY1" fmla="*/ 7144 h 259556"/>
                  <a:gd name="connsiteX2" fmla="*/ 357187 w 550069"/>
                  <a:gd name="connsiteY2" fmla="*/ 42862 h 259556"/>
                  <a:gd name="connsiteX3" fmla="*/ 471487 w 550069"/>
                  <a:gd name="connsiteY3" fmla="*/ 133350 h 259556"/>
                  <a:gd name="connsiteX4" fmla="*/ 550069 w 550069"/>
                  <a:gd name="connsiteY4" fmla="*/ 259556 h 259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069" h="259556">
                    <a:moveTo>
                      <a:pt x="0" y="0"/>
                    </a:moveTo>
                    <a:cubicBezTo>
                      <a:pt x="55959" y="0"/>
                      <a:pt x="111919" y="0"/>
                      <a:pt x="171450" y="7144"/>
                    </a:cubicBezTo>
                    <a:cubicBezTo>
                      <a:pt x="230981" y="14288"/>
                      <a:pt x="307181" y="21828"/>
                      <a:pt x="357187" y="42862"/>
                    </a:cubicBezTo>
                    <a:cubicBezTo>
                      <a:pt x="407193" y="63896"/>
                      <a:pt x="439340" y="97234"/>
                      <a:pt x="471487" y="133350"/>
                    </a:cubicBezTo>
                    <a:cubicBezTo>
                      <a:pt x="503634" y="169466"/>
                      <a:pt x="526851" y="214511"/>
                      <a:pt x="550069" y="25955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6" name="任意多边形 475"/>
              <p:cNvSpPr/>
              <p:nvPr/>
            </p:nvSpPr>
            <p:spPr>
              <a:xfrm>
                <a:off x="3926681" y="1343025"/>
                <a:ext cx="476250" cy="247650"/>
              </a:xfrm>
              <a:custGeom>
                <a:avLst/>
                <a:gdLst>
                  <a:gd name="connsiteX0" fmla="*/ 0 w 476250"/>
                  <a:gd name="connsiteY0" fmla="*/ 0 h 247650"/>
                  <a:gd name="connsiteX1" fmla="*/ 164307 w 476250"/>
                  <a:gd name="connsiteY1" fmla="*/ 7144 h 247650"/>
                  <a:gd name="connsiteX2" fmla="*/ 330994 w 476250"/>
                  <a:gd name="connsiteY2" fmla="*/ 66675 h 247650"/>
                  <a:gd name="connsiteX3" fmla="*/ 423863 w 476250"/>
                  <a:gd name="connsiteY3" fmla="*/ 161925 h 247650"/>
                  <a:gd name="connsiteX4" fmla="*/ 476250 w 476250"/>
                  <a:gd name="connsiteY4" fmla="*/ 247650 h 247650"/>
                  <a:gd name="connsiteX0" fmla="*/ 0 w 476250"/>
                  <a:gd name="connsiteY0" fmla="*/ 0 h 247650"/>
                  <a:gd name="connsiteX1" fmla="*/ 164307 w 476250"/>
                  <a:gd name="connsiteY1" fmla="*/ 11907 h 247650"/>
                  <a:gd name="connsiteX2" fmla="*/ 330994 w 476250"/>
                  <a:gd name="connsiteY2" fmla="*/ 66675 h 247650"/>
                  <a:gd name="connsiteX3" fmla="*/ 423863 w 476250"/>
                  <a:gd name="connsiteY3" fmla="*/ 161925 h 247650"/>
                  <a:gd name="connsiteX4" fmla="*/ 476250 w 476250"/>
                  <a:gd name="connsiteY4" fmla="*/ 247650 h 247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0" h="247650">
                    <a:moveTo>
                      <a:pt x="0" y="0"/>
                    </a:moveTo>
                    <a:lnTo>
                      <a:pt x="164307" y="11907"/>
                    </a:lnTo>
                    <a:cubicBezTo>
                      <a:pt x="219473" y="23019"/>
                      <a:pt x="287735" y="41672"/>
                      <a:pt x="330994" y="66675"/>
                    </a:cubicBezTo>
                    <a:cubicBezTo>
                      <a:pt x="374253" y="91678"/>
                      <a:pt x="399654" y="131763"/>
                      <a:pt x="423863" y="161925"/>
                    </a:cubicBezTo>
                    <a:cubicBezTo>
                      <a:pt x="448072" y="192087"/>
                      <a:pt x="462161" y="219868"/>
                      <a:pt x="476250" y="2476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7" name="任意多边形 476"/>
              <p:cNvSpPr/>
              <p:nvPr/>
            </p:nvSpPr>
            <p:spPr>
              <a:xfrm>
                <a:off x="3926681" y="1800225"/>
                <a:ext cx="292894" cy="266700"/>
              </a:xfrm>
              <a:custGeom>
                <a:avLst/>
                <a:gdLst>
                  <a:gd name="connsiteX0" fmla="*/ 0 w 292894"/>
                  <a:gd name="connsiteY0" fmla="*/ 0 h 266700"/>
                  <a:gd name="connsiteX1" fmla="*/ 97632 w 292894"/>
                  <a:gd name="connsiteY1" fmla="*/ 23813 h 266700"/>
                  <a:gd name="connsiteX2" fmla="*/ 197644 w 292894"/>
                  <a:gd name="connsiteY2" fmla="*/ 73819 h 266700"/>
                  <a:gd name="connsiteX3" fmla="*/ 259557 w 292894"/>
                  <a:gd name="connsiteY3" fmla="*/ 159544 h 266700"/>
                  <a:gd name="connsiteX4" fmla="*/ 292894 w 292894"/>
                  <a:gd name="connsiteY4" fmla="*/ 266700 h 266700"/>
                  <a:gd name="connsiteX0" fmla="*/ 0 w 292894"/>
                  <a:gd name="connsiteY0" fmla="*/ 0 h 266700"/>
                  <a:gd name="connsiteX1" fmla="*/ 100013 w 292894"/>
                  <a:gd name="connsiteY1" fmla="*/ 16670 h 266700"/>
                  <a:gd name="connsiteX2" fmla="*/ 197644 w 292894"/>
                  <a:gd name="connsiteY2" fmla="*/ 73819 h 266700"/>
                  <a:gd name="connsiteX3" fmla="*/ 259557 w 292894"/>
                  <a:gd name="connsiteY3" fmla="*/ 159544 h 266700"/>
                  <a:gd name="connsiteX4" fmla="*/ 292894 w 292894"/>
                  <a:gd name="connsiteY4" fmla="*/ 266700 h 266700"/>
                  <a:gd name="connsiteX0" fmla="*/ 0 w 292894"/>
                  <a:gd name="connsiteY0" fmla="*/ 0 h 266700"/>
                  <a:gd name="connsiteX1" fmla="*/ 102394 w 292894"/>
                  <a:gd name="connsiteY1" fmla="*/ 21432 h 266700"/>
                  <a:gd name="connsiteX2" fmla="*/ 197644 w 292894"/>
                  <a:gd name="connsiteY2" fmla="*/ 73819 h 266700"/>
                  <a:gd name="connsiteX3" fmla="*/ 259557 w 292894"/>
                  <a:gd name="connsiteY3" fmla="*/ 159544 h 266700"/>
                  <a:gd name="connsiteX4" fmla="*/ 292894 w 292894"/>
                  <a:gd name="connsiteY4" fmla="*/ 266700 h 266700"/>
                  <a:gd name="connsiteX0" fmla="*/ 0 w 292894"/>
                  <a:gd name="connsiteY0" fmla="*/ 0 h 266700"/>
                  <a:gd name="connsiteX1" fmla="*/ 102394 w 292894"/>
                  <a:gd name="connsiteY1" fmla="*/ 21432 h 266700"/>
                  <a:gd name="connsiteX2" fmla="*/ 200026 w 292894"/>
                  <a:gd name="connsiteY2" fmla="*/ 76200 h 266700"/>
                  <a:gd name="connsiteX3" fmla="*/ 259557 w 292894"/>
                  <a:gd name="connsiteY3" fmla="*/ 159544 h 266700"/>
                  <a:gd name="connsiteX4" fmla="*/ 292894 w 292894"/>
                  <a:gd name="connsiteY4" fmla="*/ 266700 h 266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894" h="266700">
                    <a:moveTo>
                      <a:pt x="0" y="0"/>
                    </a:moveTo>
                    <a:cubicBezTo>
                      <a:pt x="32345" y="5755"/>
                      <a:pt x="69056" y="8732"/>
                      <a:pt x="102394" y="21432"/>
                    </a:cubicBezTo>
                    <a:cubicBezTo>
                      <a:pt x="135732" y="34132"/>
                      <a:pt x="173832" y="53181"/>
                      <a:pt x="200026" y="76200"/>
                    </a:cubicBezTo>
                    <a:cubicBezTo>
                      <a:pt x="226220" y="99219"/>
                      <a:pt x="244079" y="127794"/>
                      <a:pt x="259557" y="159544"/>
                    </a:cubicBezTo>
                    <a:cubicBezTo>
                      <a:pt x="275035" y="191294"/>
                      <a:pt x="284163" y="229195"/>
                      <a:pt x="292894" y="2667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8" name="任意多边形 477"/>
              <p:cNvSpPr/>
              <p:nvPr/>
            </p:nvSpPr>
            <p:spPr>
              <a:xfrm>
                <a:off x="3929063" y="1905000"/>
                <a:ext cx="198340" cy="283369"/>
              </a:xfrm>
              <a:custGeom>
                <a:avLst/>
                <a:gdLst>
                  <a:gd name="connsiteX0" fmla="*/ 0 w 203905"/>
                  <a:gd name="connsiteY0" fmla="*/ 0 h 283369"/>
                  <a:gd name="connsiteX1" fmla="*/ 71437 w 203905"/>
                  <a:gd name="connsiteY1" fmla="*/ 19050 h 283369"/>
                  <a:gd name="connsiteX2" fmla="*/ 152400 w 203905"/>
                  <a:gd name="connsiteY2" fmla="*/ 95250 h 283369"/>
                  <a:gd name="connsiteX3" fmla="*/ 197643 w 203905"/>
                  <a:gd name="connsiteY3" fmla="*/ 190500 h 283369"/>
                  <a:gd name="connsiteX4" fmla="*/ 202406 w 203905"/>
                  <a:gd name="connsiteY4" fmla="*/ 283369 h 283369"/>
                  <a:gd name="connsiteX0" fmla="*/ 0 w 203905"/>
                  <a:gd name="connsiteY0" fmla="*/ 0 h 283369"/>
                  <a:gd name="connsiteX1" fmla="*/ 71437 w 203905"/>
                  <a:gd name="connsiteY1" fmla="*/ 23813 h 283369"/>
                  <a:gd name="connsiteX2" fmla="*/ 152400 w 203905"/>
                  <a:gd name="connsiteY2" fmla="*/ 95250 h 283369"/>
                  <a:gd name="connsiteX3" fmla="*/ 197643 w 203905"/>
                  <a:gd name="connsiteY3" fmla="*/ 190500 h 283369"/>
                  <a:gd name="connsiteX4" fmla="*/ 202406 w 203905"/>
                  <a:gd name="connsiteY4" fmla="*/ 283369 h 283369"/>
                  <a:gd name="connsiteX0" fmla="*/ 0 w 202749"/>
                  <a:gd name="connsiteY0" fmla="*/ 0 h 283369"/>
                  <a:gd name="connsiteX1" fmla="*/ 71437 w 202749"/>
                  <a:gd name="connsiteY1" fmla="*/ 23813 h 283369"/>
                  <a:gd name="connsiteX2" fmla="*/ 152400 w 202749"/>
                  <a:gd name="connsiteY2" fmla="*/ 95250 h 283369"/>
                  <a:gd name="connsiteX3" fmla="*/ 190499 w 202749"/>
                  <a:gd name="connsiteY3" fmla="*/ 190500 h 283369"/>
                  <a:gd name="connsiteX4" fmla="*/ 202406 w 202749"/>
                  <a:gd name="connsiteY4" fmla="*/ 283369 h 283369"/>
                  <a:gd name="connsiteX0" fmla="*/ 0 w 198340"/>
                  <a:gd name="connsiteY0" fmla="*/ 0 h 283369"/>
                  <a:gd name="connsiteX1" fmla="*/ 71437 w 198340"/>
                  <a:gd name="connsiteY1" fmla="*/ 23813 h 283369"/>
                  <a:gd name="connsiteX2" fmla="*/ 152400 w 198340"/>
                  <a:gd name="connsiteY2" fmla="*/ 95250 h 283369"/>
                  <a:gd name="connsiteX3" fmla="*/ 190499 w 198340"/>
                  <a:gd name="connsiteY3" fmla="*/ 190500 h 283369"/>
                  <a:gd name="connsiteX4" fmla="*/ 197643 w 198340"/>
                  <a:gd name="connsiteY4" fmla="*/ 283369 h 283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40" h="283369">
                    <a:moveTo>
                      <a:pt x="0" y="0"/>
                    </a:moveTo>
                    <a:cubicBezTo>
                      <a:pt x="23018" y="1587"/>
                      <a:pt x="46037" y="7938"/>
                      <a:pt x="71437" y="23813"/>
                    </a:cubicBezTo>
                    <a:cubicBezTo>
                      <a:pt x="96837" y="39688"/>
                      <a:pt x="132556" y="67469"/>
                      <a:pt x="152400" y="95250"/>
                    </a:cubicBezTo>
                    <a:cubicBezTo>
                      <a:pt x="172244" y="123031"/>
                      <a:pt x="182959" y="159147"/>
                      <a:pt x="190499" y="190500"/>
                    </a:cubicBezTo>
                    <a:cubicBezTo>
                      <a:pt x="198039" y="221853"/>
                      <a:pt x="199428" y="252611"/>
                      <a:pt x="197643" y="28336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79" name="组合 478"/>
              <p:cNvGrpSpPr/>
              <p:nvPr/>
            </p:nvGrpSpPr>
            <p:grpSpPr>
              <a:xfrm>
                <a:off x="2900363" y="1881188"/>
                <a:ext cx="517093" cy="576262"/>
                <a:chOff x="2900363" y="1881188"/>
                <a:chExt cx="517093" cy="576262"/>
              </a:xfrm>
            </p:grpSpPr>
            <p:sp>
              <p:nvSpPr>
                <p:cNvPr id="482" name="任意多边形 481"/>
                <p:cNvSpPr/>
                <p:nvPr/>
              </p:nvSpPr>
              <p:spPr>
                <a:xfrm>
                  <a:off x="3084746" y="1916894"/>
                  <a:ext cx="332710" cy="540556"/>
                </a:xfrm>
                <a:custGeom>
                  <a:avLst/>
                  <a:gdLst>
                    <a:gd name="connsiteX0" fmla="*/ 229058 w 346101"/>
                    <a:gd name="connsiteY0" fmla="*/ 535794 h 542937"/>
                    <a:gd name="connsiteX1" fmla="*/ 231439 w 346101"/>
                    <a:gd name="connsiteY1" fmla="*/ 416731 h 542937"/>
                    <a:gd name="connsiteX2" fmla="*/ 264776 w 346101"/>
                    <a:gd name="connsiteY2" fmla="*/ 290525 h 542937"/>
                    <a:gd name="connsiteX3" fmla="*/ 305258 w 346101"/>
                    <a:gd name="connsiteY3" fmla="*/ 200037 h 542937"/>
                    <a:gd name="connsiteX4" fmla="*/ 338595 w 346101"/>
                    <a:gd name="connsiteY4" fmla="*/ 102406 h 542937"/>
                    <a:gd name="connsiteX5" fmla="*/ 345739 w 346101"/>
                    <a:gd name="connsiteY5" fmla="*/ 28587 h 542937"/>
                    <a:gd name="connsiteX6" fmla="*/ 331451 w 346101"/>
                    <a:gd name="connsiteY6" fmla="*/ 12 h 542937"/>
                    <a:gd name="connsiteX7" fmla="*/ 288589 w 346101"/>
                    <a:gd name="connsiteY7" fmla="*/ 26206 h 542937"/>
                    <a:gd name="connsiteX8" fmla="*/ 257633 w 346101"/>
                    <a:gd name="connsiteY8" fmla="*/ 104787 h 542937"/>
                    <a:gd name="connsiteX9" fmla="*/ 214770 w 346101"/>
                    <a:gd name="connsiteY9" fmla="*/ 209562 h 542937"/>
                    <a:gd name="connsiteX10" fmla="*/ 138570 w 346101"/>
                    <a:gd name="connsiteY10" fmla="*/ 338150 h 542937"/>
                    <a:gd name="connsiteX11" fmla="*/ 52845 w 346101"/>
                    <a:gd name="connsiteY11" fmla="*/ 440544 h 542937"/>
                    <a:gd name="connsiteX12" fmla="*/ 7601 w 346101"/>
                    <a:gd name="connsiteY12" fmla="*/ 492931 h 542937"/>
                    <a:gd name="connsiteX13" fmla="*/ 458 w 346101"/>
                    <a:gd name="connsiteY13" fmla="*/ 542937 h 542937"/>
                    <a:gd name="connsiteX0" fmla="*/ 228634 w 345677"/>
                    <a:gd name="connsiteY0" fmla="*/ 535794 h 542937"/>
                    <a:gd name="connsiteX1" fmla="*/ 231015 w 345677"/>
                    <a:gd name="connsiteY1" fmla="*/ 416731 h 542937"/>
                    <a:gd name="connsiteX2" fmla="*/ 264352 w 345677"/>
                    <a:gd name="connsiteY2" fmla="*/ 290525 h 542937"/>
                    <a:gd name="connsiteX3" fmla="*/ 304834 w 345677"/>
                    <a:gd name="connsiteY3" fmla="*/ 200037 h 542937"/>
                    <a:gd name="connsiteX4" fmla="*/ 338171 w 345677"/>
                    <a:gd name="connsiteY4" fmla="*/ 102406 h 542937"/>
                    <a:gd name="connsiteX5" fmla="*/ 345315 w 345677"/>
                    <a:gd name="connsiteY5" fmla="*/ 28587 h 542937"/>
                    <a:gd name="connsiteX6" fmla="*/ 331027 w 345677"/>
                    <a:gd name="connsiteY6" fmla="*/ 12 h 542937"/>
                    <a:gd name="connsiteX7" fmla="*/ 288165 w 345677"/>
                    <a:gd name="connsiteY7" fmla="*/ 26206 h 542937"/>
                    <a:gd name="connsiteX8" fmla="*/ 257209 w 345677"/>
                    <a:gd name="connsiteY8" fmla="*/ 104787 h 542937"/>
                    <a:gd name="connsiteX9" fmla="*/ 214346 w 345677"/>
                    <a:gd name="connsiteY9" fmla="*/ 209562 h 542937"/>
                    <a:gd name="connsiteX10" fmla="*/ 138146 w 345677"/>
                    <a:gd name="connsiteY10" fmla="*/ 338150 h 542937"/>
                    <a:gd name="connsiteX11" fmla="*/ 52421 w 345677"/>
                    <a:gd name="connsiteY11" fmla="*/ 440544 h 542937"/>
                    <a:gd name="connsiteX12" fmla="*/ 21464 w 345677"/>
                    <a:gd name="connsiteY12" fmla="*/ 476262 h 542937"/>
                    <a:gd name="connsiteX13" fmla="*/ 34 w 345677"/>
                    <a:gd name="connsiteY13" fmla="*/ 542937 h 542937"/>
                    <a:gd name="connsiteX0" fmla="*/ 228641 w 345684"/>
                    <a:gd name="connsiteY0" fmla="*/ 535794 h 542937"/>
                    <a:gd name="connsiteX1" fmla="*/ 231022 w 345684"/>
                    <a:gd name="connsiteY1" fmla="*/ 416731 h 542937"/>
                    <a:gd name="connsiteX2" fmla="*/ 264359 w 345684"/>
                    <a:gd name="connsiteY2" fmla="*/ 290525 h 542937"/>
                    <a:gd name="connsiteX3" fmla="*/ 304841 w 345684"/>
                    <a:gd name="connsiteY3" fmla="*/ 200037 h 542937"/>
                    <a:gd name="connsiteX4" fmla="*/ 338178 w 345684"/>
                    <a:gd name="connsiteY4" fmla="*/ 102406 h 542937"/>
                    <a:gd name="connsiteX5" fmla="*/ 345322 w 345684"/>
                    <a:gd name="connsiteY5" fmla="*/ 28587 h 542937"/>
                    <a:gd name="connsiteX6" fmla="*/ 331034 w 345684"/>
                    <a:gd name="connsiteY6" fmla="*/ 12 h 542937"/>
                    <a:gd name="connsiteX7" fmla="*/ 288172 w 345684"/>
                    <a:gd name="connsiteY7" fmla="*/ 26206 h 542937"/>
                    <a:gd name="connsiteX8" fmla="*/ 257216 w 345684"/>
                    <a:gd name="connsiteY8" fmla="*/ 104787 h 542937"/>
                    <a:gd name="connsiteX9" fmla="*/ 214353 w 345684"/>
                    <a:gd name="connsiteY9" fmla="*/ 209562 h 542937"/>
                    <a:gd name="connsiteX10" fmla="*/ 138153 w 345684"/>
                    <a:gd name="connsiteY10" fmla="*/ 338150 h 542937"/>
                    <a:gd name="connsiteX11" fmla="*/ 69097 w 345684"/>
                    <a:gd name="connsiteY11" fmla="*/ 421494 h 542937"/>
                    <a:gd name="connsiteX12" fmla="*/ 21471 w 345684"/>
                    <a:gd name="connsiteY12" fmla="*/ 476262 h 542937"/>
                    <a:gd name="connsiteX13" fmla="*/ 41 w 345684"/>
                    <a:gd name="connsiteY13" fmla="*/ 542937 h 542937"/>
                    <a:gd name="connsiteX0" fmla="*/ 228652 w 345695"/>
                    <a:gd name="connsiteY0" fmla="*/ 535794 h 542937"/>
                    <a:gd name="connsiteX1" fmla="*/ 231033 w 345695"/>
                    <a:gd name="connsiteY1" fmla="*/ 416731 h 542937"/>
                    <a:gd name="connsiteX2" fmla="*/ 264370 w 345695"/>
                    <a:gd name="connsiteY2" fmla="*/ 290525 h 542937"/>
                    <a:gd name="connsiteX3" fmla="*/ 304852 w 345695"/>
                    <a:gd name="connsiteY3" fmla="*/ 200037 h 542937"/>
                    <a:gd name="connsiteX4" fmla="*/ 338189 w 345695"/>
                    <a:gd name="connsiteY4" fmla="*/ 102406 h 542937"/>
                    <a:gd name="connsiteX5" fmla="*/ 345333 w 345695"/>
                    <a:gd name="connsiteY5" fmla="*/ 28587 h 542937"/>
                    <a:gd name="connsiteX6" fmla="*/ 331045 w 345695"/>
                    <a:gd name="connsiteY6" fmla="*/ 12 h 542937"/>
                    <a:gd name="connsiteX7" fmla="*/ 288183 w 345695"/>
                    <a:gd name="connsiteY7" fmla="*/ 26206 h 542937"/>
                    <a:gd name="connsiteX8" fmla="*/ 257227 w 345695"/>
                    <a:gd name="connsiteY8" fmla="*/ 104787 h 542937"/>
                    <a:gd name="connsiteX9" fmla="*/ 214364 w 345695"/>
                    <a:gd name="connsiteY9" fmla="*/ 209562 h 542937"/>
                    <a:gd name="connsiteX10" fmla="*/ 138164 w 345695"/>
                    <a:gd name="connsiteY10" fmla="*/ 338150 h 542937"/>
                    <a:gd name="connsiteX11" fmla="*/ 69108 w 345695"/>
                    <a:gd name="connsiteY11" fmla="*/ 421494 h 542937"/>
                    <a:gd name="connsiteX12" fmla="*/ 19101 w 345695"/>
                    <a:gd name="connsiteY12" fmla="*/ 466737 h 542937"/>
                    <a:gd name="connsiteX13" fmla="*/ 52 w 345695"/>
                    <a:gd name="connsiteY13" fmla="*/ 542937 h 542937"/>
                    <a:gd name="connsiteX0" fmla="*/ 215667 w 332710"/>
                    <a:gd name="connsiteY0" fmla="*/ 535794 h 540556"/>
                    <a:gd name="connsiteX1" fmla="*/ 218048 w 332710"/>
                    <a:gd name="connsiteY1" fmla="*/ 416731 h 540556"/>
                    <a:gd name="connsiteX2" fmla="*/ 251385 w 332710"/>
                    <a:gd name="connsiteY2" fmla="*/ 290525 h 540556"/>
                    <a:gd name="connsiteX3" fmla="*/ 291867 w 332710"/>
                    <a:gd name="connsiteY3" fmla="*/ 200037 h 540556"/>
                    <a:gd name="connsiteX4" fmla="*/ 325204 w 332710"/>
                    <a:gd name="connsiteY4" fmla="*/ 102406 h 540556"/>
                    <a:gd name="connsiteX5" fmla="*/ 332348 w 332710"/>
                    <a:gd name="connsiteY5" fmla="*/ 28587 h 540556"/>
                    <a:gd name="connsiteX6" fmla="*/ 318060 w 332710"/>
                    <a:gd name="connsiteY6" fmla="*/ 12 h 540556"/>
                    <a:gd name="connsiteX7" fmla="*/ 275198 w 332710"/>
                    <a:gd name="connsiteY7" fmla="*/ 26206 h 540556"/>
                    <a:gd name="connsiteX8" fmla="*/ 244242 w 332710"/>
                    <a:gd name="connsiteY8" fmla="*/ 104787 h 540556"/>
                    <a:gd name="connsiteX9" fmla="*/ 201379 w 332710"/>
                    <a:gd name="connsiteY9" fmla="*/ 209562 h 540556"/>
                    <a:gd name="connsiteX10" fmla="*/ 125179 w 332710"/>
                    <a:gd name="connsiteY10" fmla="*/ 338150 h 540556"/>
                    <a:gd name="connsiteX11" fmla="*/ 56123 w 332710"/>
                    <a:gd name="connsiteY11" fmla="*/ 421494 h 540556"/>
                    <a:gd name="connsiteX12" fmla="*/ 6116 w 332710"/>
                    <a:gd name="connsiteY12" fmla="*/ 466737 h 540556"/>
                    <a:gd name="connsiteX13" fmla="*/ 1354 w 332710"/>
                    <a:gd name="connsiteY13" fmla="*/ 540556 h 540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2710" h="540556">
                      <a:moveTo>
                        <a:pt x="215667" y="535794"/>
                      </a:moveTo>
                      <a:cubicBezTo>
                        <a:pt x="213881" y="496701"/>
                        <a:pt x="212095" y="457609"/>
                        <a:pt x="218048" y="416731"/>
                      </a:cubicBezTo>
                      <a:cubicBezTo>
                        <a:pt x="224001" y="375853"/>
                        <a:pt x="239082" y="326641"/>
                        <a:pt x="251385" y="290525"/>
                      </a:cubicBezTo>
                      <a:cubicBezTo>
                        <a:pt x="263688" y="254409"/>
                        <a:pt x="279564" y="231390"/>
                        <a:pt x="291867" y="200037"/>
                      </a:cubicBezTo>
                      <a:cubicBezTo>
                        <a:pt x="304170" y="168684"/>
                        <a:pt x="318457" y="130981"/>
                        <a:pt x="325204" y="102406"/>
                      </a:cubicBezTo>
                      <a:cubicBezTo>
                        <a:pt x="331951" y="73831"/>
                        <a:pt x="333539" y="45653"/>
                        <a:pt x="332348" y="28587"/>
                      </a:cubicBezTo>
                      <a:cubicBezTo>
                        <a:pt x="331157" y="11521"/>
                        <a:pt x="327585" y="409"/>
                        <a:pt x="318060" y="12"/>
                      </a:cubicBezTo>
                      <a:cubicBezTo>
                        <a:pt x="308535" y="-385"/>
                        <a:pt x="287501" y="8743"/>
                        <a:pt x="275198" y="26206"/>
                      </a:cubicBezTo>
                      <a:cubicBezTo>
                        <a:pt x="262895" y="43668"/>
                        <a:pt x="256545" y="74228"/>
                        <a:pt x="244242" y="104787"/>
                      </a:cubicBezTo>
                      <a:cubicBezTo>
                        <a:pt x="231939" y="135346"/>
                        <a:pt x="221223" y="170668"/>
                        <a:pt x="201379" y="209562"/>
                      </a:cubicBezTo>
                      <a:cubicBezTo>
                        <a:pt x="181535" y="248456"/>
                        <a:pt x="149388" y="302828"/>
                        <a:pt x="125179" y="338150"/>
                      </a:cubicBezTo>
                      <a:cubicBezTo>
                        <a:pt x="100970" y="373472"/>
                        <a:pt x="75967" y="400063"/>
                        <a:pt x="56123" y="421494"/>
                      </a:cubicBezTo>
                      <a:cubicBezTo>
                        <a:pt x="36279" y="442925"/>
                        <a:pt x="15244" y="446893"/>
                        <a:pt x="6116" y="466737"/>
                      </a:cubicBezTo>
                      <a:cubicBezTo>
                        <a:pt x="-3012" y="486581"/>
                        <a:pt x="560" y="524085"/>
                        <a:pt x="1354" y="540556"/>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3" name="任意多边形 482"/>
                <p:cNvSpPr/>
                <p:nvPr/>
              </p:nvSpPr>
              <p:spPr>
                <a:xfrm>
                  <a:off x="3199524" y="1938281"/>
                  <a:ext cx="172790" cy="507263"/>
                </a:xfrm>
                <a:custGeom>
                  <a:avLst/>
                  <a:gdLst>
                    <a:gd name="connsiteX0" fmla="*/ 54780 w 181975"/>
                    <a:gd name="connsiteY0" fmla="*/ 509820 h 509820"/>
                    <a:gd name="connsiteX1" fmla="*/ 54780 w 181975"/>
                    <a:gd name="connsiteY1" fmla="*/ 397901 h 509820"/>
                    <a:gd name="connsiteX2" fmla="*/ 111930 w 181975"/>
                    <a:gd name="connsiteY2" fmla="*/ 305032 h 509820"/>
                    <a:gd name="connsiteX3" fmla="*/ 169080 w 181975"/>
                    <a:gd name="connsiteY3" fmla="*/ 212164 h 509820"/>
                    <a:gd name="connsiteX4" fmla="*/ 178605 w 181975"/>
                    <a:gd name="connsiteY4" fmla="*/ 133582 h 509820"/>
                    <a:gd name="connsiteX5" fmla="*/ 123836 w 181975"/>
                    <a:gd name="connsiteY5" fmla="*/ 74051 h 509820"/>
                    <a:gd name="connsiteX6" fmla="*/ 100024 w 181975"/>
                    <a:gd name="connsiteY6" fmla="*/ 14520 h 509820"/>
                    <a:gd name="connsiteX7" fmla="*/ 28586 w 181975"/>
                    <a:gd name="connsiteY7" fmla="*/ 232 h 509820"/>
                    <a:gd name="connsiteX8" fmla="*/ 11 w 181975"/>
                    <a:gd name="connsiteY8" fmla="*/ 21664 h 509820"/>
                    <a:gd name="connsiteX9" fmla="*/ 26205 w 181975"/>
                    <a:gd name="connsiteY9" fmla="*/ 97864 h 509820"/>
                    <a:gd name="connsiteX10" fmla="*/ 100024 w 181975"/>
                    <a:gd name="connsiteY10" fmla="*/ 205020 h 509820"/>
                    <a:gd name="connsiteX11" fmla="*/ 147649 w 181975"/>
                    <a:gd name="connsiteY11" fmla="*/ 247882 h 509820"/>
                    <a:gd name="connsiteX0" fmla="*/ 54780 w 181449"/>
                    <a:gd name="connsiteY0" fmla="*/ 509757 h 509757"/>
                    <a:gd name="connsiteX1" fmla="*/ 54780 w 181449"/>
                    <a:gd name="connsiteY1" fmla="*/ 397838 h 509757"/>
                    <a:gd name="connsiteX2" fmla="*/ 111930 w 181449"/>
                    <a:gd name="connsiteY2" fmla="*/ 304969 h 509757"/>
                    <a:gd name="connsiteX3" fmla="*/ 169080 w 181449"/>
                    <a:gd name="connsiteY3" fmla="*/ 212101 h 509757"/>
                    <a:gd name="connsiteX4" fmla="*/ 178605 w 181449"/>
                    <a:gd name="connsiteY4" fmla="*/ 133519 h 509757"/>
                    <a:gd name="connsiteX5" fmla="*/ 130980 w 181449"/>
                    <a:gd name="connsiteY5" fmla="*/ 62082 h 509757"/>
                    <a:gd name="connsiteX6" fmla="*/ 100024 w 181449"/>
                    <a:gd name="connsiteY6" fmla="*/ 14457 h 509757"/>
                    <a:gd name="connsiteX7" fmla="*/ 28586 w 181449"/>
                    <a:gd name="connsiteY7" fmla="*/ 169 h 509757"/>
                    <a:gd name="connsiteX8" fmla="*/ 11 w 181449"/>
                    <a:gd name="connsiteY8" fmla="*/ 21601 h 509757"/>
                    <a:gd name="connsiteX9" fmla="*/ 26205 w 181449"/>
                    <a:gd name="connsiteY9" fmla="*/ 97801 h 509757"/>
                    <a:gd name="connsiteX10" fmla="*/ 100024 w 181449"/>
                    <a:gd name="connsiteY10" fmla="*/ 204957 h 509757"/>
                    <a:gd name="connsiteX11" fmla="*/ 147649 w 181449"/>
                    <a:gd name="connsiteY11" fmla="*/ 247819 h 509757"/>
                    <a:gd name="connsiteX0" fmla="*/ 55468 w 182137"/>
                    <a:gd name="connsiteY0" fmla="*/ 507444 h 507444"/>
                    <a:gd name="connsiteX1" fmla="*/ 55468 w 182137"/>
                    <a:gd name="connsiteY1" fmla="*/ 395525 h 507444"/>
                    <a:gd name="connsiteX2" fmla="*/ 112618 w 182137"/>
                    <a:gd name="connsiteY2" fmla="*/ 302656 h 507444"/>
                    <a:gd name="connsiteX3" fmla="*/ 169768 w 182137"/>
                    <a:gd name="connsiteY3" fmla="*/ 209788 h 507444"/>
                    <a:gd name="connsiteX4" fmla="*/ 179293 w 182137"/>
                    <a:gd name="connsiteY4" fmla="*/ 131206 h 507444"/>
                    <a:gd name="connsiteX5" fmla="*/ 131668 w 182137"/>
                    <a:gd name="connsiteY5" fmla="*/ 59769 h 507444"/>
                    <a:gd name="connsiteX6" fmla="*/ 100712 w 182137"/>
                    <a:gd name="connsiteY6" fmla="*/ 12144 h 507444"/>
                    <a:gd name="connsiteX7" fmla="*/ 50705 w 182137"/>
                    <a:gd name="connsiteY7" fmla="*/ 238 h 507444"/>
                    <a:gd name="connsiteX8" fmla="*/ 699 w 182137"/>
                    <a:gd name="connsiteY8" fmla="*/ 19288 h 507444"/>
                    <a:gd name="connsiteX9" fmla="*/ 26893 w 182137"/>
                    <a:gd name="connsiteY9" fmla="*/ 95488 h 507444"/>
                    <a:gd name="connsiteX10" fmla="*/ 100712 w 182137"/>
                    <a:gd name="connsiteY10" fmla="*/ 202644 h 507444"/>
                    <a:gd name="connsiteX11" fmla="*/ 148337 w 182137"/>
                    <a:gd name="connsiteY11" fmla="*/ 245506 h 507444"/>
                    <a:gd name="connsiteX0" fmla="*/ 55468 w 182137"/>
                    <a:gd name="connsiteY0" fmla="*/ 507222 h 507222"/>
                    <a:gd name="connsiteX1" fmla="*/ 55468 w 182137"/>
                    <a:gd name="connsiteY1" fmla="*/ 395303 h 507222"/>
                    <a:gd name="connsiteX2" fmla="*/ 112618 w 182137"/>
                    <a:gd name="connsiteY2" fmla="*/ 302434 h 507222"/>
                    <a:gd name="connsiteX3" fmla="*/ 169768 w 182137"/>
                    <a:gd name="connsiteY3" fmla="*/ 209566 h 507222"/>
                    <a:gd name="connsiteX4" fmla="*/ 179293 w 182137"/>
                    <a:gd name="connsiteY4" fmla="*/ 130984 h 507222"/>
                    <a:gd name="connsiteX5" fmla="*/ 131668 w 182137"/>
                    <a:gd name="connsiteY5" fmla="*/ 59547 h 507222"/>
                    <a:gd name="connsiteX6" fmla="*/ 93568 w 182137"/>
                    <a:gd name="connsiteY6" fmla="*/ 16684 h 507222"/>
                    <a:gd name="connsiteX7" fmla="*/ 50705 w 182137"/>
                    <a:gd name="connsiteY7" fmla="*/ 16 h 507222"/>
                    <a:gd name="connsiteX8" fmla="*/ 699 w 182137"/>
                    <a:gd name="connsiteY8" fmla="*/ 19066 h 507222"/>
                    <a:gd name="connsiteX9" fmla="*/ 26893 w 182137"/>
                    <a:gd name="connsiteY9" fmla="*/ 95266 h 507222"/>
                    <a:gd name="connsiteX10" fmla="*/ 100712 w 182137"/>
                    <a:gd name="connsiteY10" fmla="*/ 202422 h 507222"/>
                    <a:gd name="connsiteX11" fmla="*/ 148337 w 182137"/>
                    <a:gd name="connsiteY11" fmla="*/ 245284 h 507222"/>
                    <a:gd name="connsiteX0" fmla="*/ 46485 w 173154"/>
                    <a:gd name="connsiteY0" fmla="*/ 507263 h 507263"/>
                    <a:gd name="connsiteX1" fmla="*/ 46485 w 173154"/>
                    <a:gd name="connsiteY1" fmla="*/ 395344 h 507263"/>
                    <a:gd name="connsiteX2" fmla="*/ 103635 w 173154"/>
                    <a:gd name="connsiteY2" fmla="*/ 302475 h 507263"/>
                    <a:gd name="connsiteX3" fmla="*/ 160785 w 173154"/>
                    <a:gd name="connsiteY3" fmla="*/ 209607 h 507263"/>
                    <a:gd name="connsiteX4" fmla="*/ 170310 w 173154"/>
                    <a:gd name="connsiteY4" fmla="*/ 131025 h 507263"/>
                    <a:gd name="connsiteX5" fmla="*/ 122685 w 173154"/>
                    <a:gd name="connsiteY5" fmla="*/ 59588 h 507263"/>
                    <a:gd name="connsiteX6" fmla="*/ 84585 w 173154"/>
                    <a:gd name="connsiteY6" fmla="*/ 16725 h 507263"/>
                    <a:gd name="connsiteX7" fmla="*/ 41722 w 173154"/>
                    <a:gd name="connsiteY7" fmla="*/ 57 h 507263"/>
                    <a:gd name="connsiteX8" fmla="*/ 1241 w 173154"/>
                    <a:gd name="connsiteY8" fmla="*/ 21488 h 507263"/>
                    <a:gd name="connsiteX9" fmla="*/ 17910 w 173154"/>
                    <a:gd name="connsiteY9" fmla="*/ 95307 h 507263"/>
                    <a:gd name="connsiteX10" fmla="*/ 91729 w 173154"/>
                    <a:gd name="connsiteY10" fmla="*/ 202463 h 507263"/>
                    <a:gd name="connsiteX11" fmla="*/ 139354 w 173154"/>
                    <a:gd name="connsiteY11" fmla="*/ 245325 h 507263"/>
                    <a:gd name="connsiteX0" fmla="*/ 46121 w 172790"/>
                    <a:gd name="connsiteY0" fmla="*/ 507263 h 507263"/>
                    <a:gd name="connsiteX1" fmla="*/ 46121 w 172790"/>
                    <a:gd name="connsiteY1" fmla="*/ 395344 h 507263"/>
                    <a:gd name="connsiteX2" fmla="*/ 103271 w 172790"/>
                    <a:gd name="connsiteY2" fmla="*/ 302475 h 507263"/>
                    <a:gd name="connsiteX3" fmla="*/ 160421 w 172790"/>
                    <a:gd name="connsiteY3" fmla="*/ 209607 h 507263"/>
                    <a:gd name="connsiteX4" fmla="*/ 169946 w 172790"/>
                    <a:gd name="connsiteY4" fmla="*/ 131025 h 507263"/>
                    <a:gd name="connsiteX5" fmla="*/ 122321 w 172790"/>
                    <a:gd name="connsiteY5" fmla="*/ 59588 h 507263"/>
                    <a:gd name="connsiteX6" fmla="*/ 84221 w 172790"/>
                    <a:gd name="connsiteY6" fmla="*/ 16725 h 507263"/>
                    <a:gd name="connsiteX7" fmla="*/ 41358 w 172790"/>
                    <a:gd name="connsiteY7" fmla="*/ 57 h 507263"/>
                    <a:gd name="connsiteX8" fmla="*/ 877 w 172790"/>
                    <a:gd name="connsiteY8" fmla="*/ 21488 h 507263"/>
                    <a:gd name="connsiteX9" fmla="*/ 19927 w 172790"/>
                    <a:gd name="connsiteY9" fmla="*/ 90545 h 507263"/>
                    <a:gd name="connsiteX10" fmla="*/ 91365 w 172790"/>
                    <a:gd name="connsiteY10" fmla="*/ 202463 h 507263"/>
                    <a:gd name="connsiteX11" fmla="*/ 138990 w 172790"/>
                    <a:gd name="connsiteY11" fmla="*/ 245325 h 507263"/>
                    <a:gd name="connsiteX0" fmla="*/ 46121 w 172790"/>
                    <a:gd name="connsiteY0" fmla="*/ 507263 h 507263"/>
                    <a:gd name="connsiteX1" fmla="*/ 50884 w 172790"/>
                    <a:gd name="connsiteY1" fmla="*/ 395344 h 507263"/>
                    <a:gd name="connsiteX2" fmla="*/ 103271 w 172790"/>
                    <a:gd name="connsiteY2" fmla="*/ 302475 h 507263"/>
                    <a:gd name="connsiteX3" fmla="*/ 160421 w 172790"/>
                    <a:gd name="connsiteY3" fmla="*/ 209607 h 507263"/>
                    <a:gd name="connsiteX4" fmla="*/ 169946 w 172790"/>
                    <a:gd name="connsiteY4" fmla="*/ 131025 h 507263"/>
                    <a:gd name="connsiteX5" fmla="*/ 122321 w 172790"/>
                    <a:gd name="connsiteY5" fmla="*/ 59588 h 507263"/>
                    <a:gd name="connsiteX6" fmla="*/ 84221 w 172790"/>
                    <a:gd name="connsiteY6" fmla="*/ 16725 h 507263"/>
                    <a:gd name="connsiteX7" fmla="*/ 41358 w 172790"/>
                    <a:gd name="connsiteY7" fmla="*/ 57 h 507263"/>
                    <a:gd name="connsiteX8" fmla="*/ 877 w 172790"/>
                    <a:gd name="connsiteY8" fmla="*/ 21488 h 507263"/>
                    <a:gd name="connsiteX9" fmla="*/ 19927 w 172790"/>
                    <a:gd name="connsiteY9" fmla="*/ 90545 h 507263"/>
                    <a:gd name="connsiteX10" fmla="*/ 91365 w 172790"/>
                    <a:gd name="connsiteY10" fmla="*/ 202463 h 507263"/>
                    <a:gd name="connsiteX11" fmla="*/ 138990 w 172790"/>
                    <a:gd name="connsiteY11" fmla="*/ 245325 h 50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790" h="507263">
                      <a:moveTo>
                        <a:pt x="46121" y="507263"/>
                      </a:moveTo>
                      <a:cubicBezTo>
                        <a:pt x="41358" y="468369"/>
                        <a:pt x="41359" y="429475"/>
                        <a:pt x="50884" y="395344"/>
                      </a:cubicBezTo>
                      <a:cubicBezTo>
                        <a:pt x="60409" y="361213"/>
                        <a:pt x="85015" y="333431"/>
                        <a:pt x="103271" y="302475"/>
                      </a:cubicBezTo>
                      <a:cubicBezTo>
                        <a:pt x="121527" y="271519"/>
                        <a:pt x="149309" y="238182"/>
                        <a:pt x="160421" y="209607"/>
                      </a:cubicBezTo>
                      <a:cubicBezTo>
                        <a:pt x="171533" y="181032"/>
                        <a:pt x="176296" y="156028"/>
                        <a:pt x="169946" y="131025"/>
                      </a:cubicBezTo>
                      <a:cubicBezTo>
                        <a:pt x="163596" y="106022"/>
                        <a:pt x="136609" y="78638"/>
                        <a:pt x="122321" y="59588"/>
                      </a:cubicBezTo>
                      <a:cubicBezTo>
                        <a:pt x="108034" y="40538"/>
                        <a:pt x="97715" y="26647"/>
                        <a:pt x="84221" y="16725"/>
                      </a:cubicBezTo>
                      <a:cubicBezTo>
                        <a:pt x="70727" y="6803"/>
                        <a:pt x="55249" y="-737"/>
                        <a:pt x="41358" y="57"/>
                      </a:cubicBezTo>
                      <a:cubicBezTo>
                        <a:pt x="27467" y="851"/>
                        <a:pt x="4449" y="6407"/>
                        <a:pt x="877" y="21488"/>
                      </a:cubicBezTo>
                      <a:cubicBezTo>
                        <a:pt x="-2695" y="36569"/>
                        <a:pt x="4846" y="60383"/>
                        <a:pt x="19927" y="90545"/>
                      </a:cubicBezTo>
                      <a:cubicBezTo>
                        <a:pt x="35008" y="120707"/>
                        <a:pt x="71521" y="176666"/>
                        <a:pt x="91365" y="202463"/>
                      </a:cubicBezTo>
                      <a:cubicBezTo>
                        <a:pt x="111209" y="228260"/>
                        <a:pt x="125298" y="236395"/>
                        <a:pt x="138990" y="245325"/>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4" name="任意多边形 483"/>
                <p:cNvSpPr/>
                <p:nvPr/>
              </p:nvSpPr>
              <p:spPr>
                <a:xfrm>
                  <a:off x="2937223" y="1904897"/>
                  <a:ext cx="372716" cy="543028"/>
                </a:xfrm>
                <a:custGeom>
                  <a:avLst/>
                  <a:gdLst>
                    <a:gd name="connsiteX0" fmla="*/ 372861 w 372861"/>
                    <a:gd name="connsiteY0" fmla="*/ 385536 h 554604"/>
                    <a:gd name="connsiteX1" fmla="*/ 301423 w 372861"/>
                    <a:gd name="connsiteY1" fmla="*/ 318861 h 554604"/>
                    <a:gd name="connsiteX2" fmla="*/ 215698 w 372861"/>
                    <a:gd name="connsiteY2" fmla="*/ 206942 h 554604"/>
                    <a:gd name="connsiteX3" fmla="*/ 158548 w 372861"/>
                    <a:gd name="connsiteY3" fmla="*/ 106929 h 554604"/>
                    <a:gd name="connsiteX4" fmla="*/ 120448 w 372861"/>
                    <a:gd name="connsiteY4" fmla="*/ 23586 h 554604"/>
                    <a:gd name="connsiteX5" fmla="*/ 56154 w 372861"/>
                    <a:gd name="connsiteY5" fmla="*/ 11679 h 554604"/>
                    <a:gd name="connsiteX6" fmla="*/ 1386 w 372861"/>
                    <a:gd name="connsiteY6" fmla="*/ 4536 h 554604"/>
                    <a:gd name="connsiteX7" fmla="*/ 25198 w 372861"/>
                    <a:gd name="connsiteY7" fmla="*/ 85498 h 554604"/>
                    <a:gd name="connsiteX8" fmla="*/ 118067 w 372861"/>
                    <a:gd name="connsiteY8" fmla="*/ 221229 h 554604"/>
                    <a:gd name="connsiteX9" fmla="*/ 199029 w 372861"/>
                    <a:gd name="connsiteY9" fmla="*/ 354579 h 554604"/>
                    <a:gd name="connsiteX10" fmla="*/ 275229 w 372861"/>
                    <a:gd name="connsiteY10" fmla="*/ 426017 h 554604"/>
                    <a:gd name="connsiteX11" fmla="*/ 329998 w 372861"/>
                    <a:gd name="connsiteY11" fmla="*/ 502217 h 554604"/>
                    <a:gd name="connsiteX12" fmla="*/ 334761 w 372861"/>
                    <a:gd name="connsiteY12" fmla="*/ 554604 h 554604"/>
                    <a:gd name="connsiteX0" fmla="*/ 372861 w 372861"/>
                    <a:gd name="connsiteY0" fmla="*/ 385536 h 542698"/>
                    <a:gd name="connsiteX1" fmla="*/ 301423 w 372861"/>
                    <a:gd name="connsiteY1" fmla="*/ 318861 h 542698"/>
                    <a:gd name="connsiteX2" fmla="*/ 215698 w 372861"/>
                    <a:gd name="connsiteY2" fmla="*/ 206942 h 542698"/>
                    <a:gd name="connsiteX3" fmla="*/ 158548 w 372861"/>
                    <a:gd name="connsiteY3" fmla="*/ 106929 h 542698"/>
                    <a:gd name="connsiteX4" fmla="*/ 120448 w 372861"/>
                    <a:gd name="connsiteY4" fmla="*/ 23586 h 542698"/>
                    <a:gd name="connsiteX5" fmla="*/ 56154 w 372861"/>
                    <a:gd name="connsiteY5" fmla="*/ 11679 h 542698"/>
                    <a:gd name="connsiteX6" fmla="*/ 1386 w 372861"/>
                    <a:gd name="connsiteY6" fmla="*/ 4536 h 542698"/>
                    <a:gd name="connsiteX7" fmla="*/ 25198 w 372861"/>
                    <a:gd name="connsiteY7" fmla="*/ 85498 h 542698"/>
                    <a:gd name="connsiteX8" fmla="*/ 118067 w 372861"/>
                    <a:gd name="connsiteY8" fmla="*/ 221229 h 542698"/>
                    <a:gd name="connsiteX9" fmla="*/ 199029 w 372861"/>
                    <a:gd name="connsiteY9" fmla="*/ 354579 h 542698"/>
                    <a:gd name="connsiteX10" fmla="*/ 275229 w 372861"/>
                    <a:gd name="connsiteY10" fmla="*/ 426017 h 542698"/>
                    <a:gd name="connsiteX11" fmla="*/ 329998 w 372861"/>
                    <a:gd name="connsiteY11" fmla="*/ 502217 h 542698"/>
                    <a:gd name="connsiteX12" fmla="*/ 334761 w 372861"/>
                    <a:gd name="connsiteY12" fmla="*/ 542698 h 542698"/>
                    <a:gd name="connsiteX0" fmla="*/ 372861 w 372861"/>
                    <a:gd name="connsiteY0" fmla="*/ 385536 h 542698"/>
                    <a:gd name="connsiteX1" fmla="*/ 301423 w 372861"/>
                    <a:gd name="connsiteY1" fmla="*/ 318861 h 542698"/>
                    <a:gd name="connsiteX2" fmla="*/ 215698 w 372861"/>
                    <a:gd name="connsiteY2" fmla="*/ 206942 h 542698"/>
                    <a:gd name="connsiteX3" fmla="*/ 158548 w 372861"/>
                    <a:gd name="connsiteY3" fmla="*/ 106929 h 542698"/>
                    <a:gd name="connsiteX4" fmla="*/ 120448 w 372861"/>
                    <a:gd name="connsiteY4" fmla="*/ 23586 h 542698"/>
                    <a:gd name="connsiteX5" fmla="*/ 56154 w 372861"/>
                    <a:gd name="connsiteY5" fmla="*/ 11679 h 542698"/>
                    <a:gd name="connsiteX6" fmla="*/ 1386 w 372861"/>
                    <a:gd name="connsiteY6" fmla="*/ 4536 h 542698"/>
                    <a:gd name="connsiteX7" fmla="*/ 25198 w 372861"/>
                    <a:gd name="connsiteY7" fmla="*/ 85498 h 542698"/>
                    <a:gd name="connsiteX8" fmla="*/ 118067 w 372861"/>
                    <a:gd name="connsiteY8" fmla="*/ 221229 h 542698"/>
                    <a:gd name="connsiteX9" fmla="*/ 199029 w 372861"/>
                    <a:gd name="connsiteY9" fmla="*/ 354579 h 542698"/>
                    <a:gd name="connsiteX10" fmla="*/ 275229 w 372861"/>
                    <a:gd name="connsiteY10" fmla="*/ 426017 h 542698"/>
                    <a:gd name="connsiteX11" fmla="*/ 327617 w 372861"/>
                    <a:gd name="connsiteY11" fmla="*/ 485548 h 542698"/>
                    <a:gd name="connsiteX12" fmla="*/ 334761 w 372861"/>
                    <a:gd name="connsiteY12" fmla="*/ 542698 h 542698"/>
                    <a:gd name="connsiteX0" fmla="*/ 372861 w 372861"/>
                    <a:gd name="connsiteY0" fmla="*/ 385536 h 542698"/>
                    <a:gd name="connsiteX1" fmla="*/ 301423 w 372861"/>
                    <a:gd name="connsiteY1" fmla="*/ 318861 h 542698"/>
                    <a:gd name="connsiteX2" fmla="*/ 215698 w 372861"/>
                    <a:gd name="connsiteY2" fmla="*/ 206942 h 542698"/>
                    <a:gd name="connsiteX3" fmla="*/ 158548 w 372861"/>
                    <a:gd name="connsiteY3" fmla="*/ 106929 h 542698"/>
                    <a:gd name="connsiteX4" fmla="*/ 120448 w 372861"/>
                    <a:gd name="connsiteY4" fmla="*/ 23586 h 542698"/>
                    <a:gd name="connsiteX5" fmla="*/ 56154 w 372861"/>
                    <a:gd name="connsiteY5" fmla="*/ 11679 h 542698"/>
                    <a:gd name="connsiteX6" fmla="*/ 1386 w 372861"/>
                    <a:gd name="connsiteY6" fmla="*/ 4536 h 542698"/>
                    <a:gd name="connsiteX7" fmla="*/ 25198 w 372861"/>
                    <a:gd name="connsiteY7" fmla="*/ 85498 h 542698"/>
                    <a:gd name="connsiteX8" fmla="*/ 118067 w 372861"/>
                    <a:gd name="connsiteY8" fmla="*/ 221229 h 542698"/>
                    <a:gd name="connsiteX9" fmla="*/ 201410 w 372861"/>
                    <a:gd name="connsiteY9" fmla="*/ 340291 h 542698"/>
                    <a:gd name="connsiteX10" fmla="*/ 275229 w 372861"/>
                    <a:gd name="connsiteY10" fmla="*/ 426017 h 542698"/>
                    <a:gd name="connsiteX11" fmla="*/ 327617 w 372861"/>
                    <a:gd name="connsiteY11" fmla="*/ 485548 h 542698"/>
                    <a:gd name="connsiteX12" fmla="*/ 334761 w 372861"/>
                    <a:gd name="connsiteY12" fmla="*/ 542698 h 542698"/>
                    <a:gd name="connsiteX0" fmla="*/ 372716 w 372716"/>
                    <a:gd name="connsiteY0" fmla="*/ 385536 h 542698"/>
                    <a:gd name="connsiteX1" fmla="*/ 301278 w 372716"/>
                    <a:gd name="connsiteY1" fmla="*/ 318861 h 542698"/>
                    <a:gd name="connsiteX2" fmla="*/ 215553 w 372716"/>
                    <a:gd name="connsiteY2" fmla="*/ 206942 h 542698"/>
                    <a:gd name="connsiteX3" fmla="*/ 158403 w 372716"/>
                    <a:gd name="connsiteY3" fmla="*/ 106929 h 542698"/>
                    <a:gd name="connsiteX4" fmla="*/ 120303 w 372716"/>
                    <a:gd name="connsiteY4" fmla="*/ 23586 h 542698"/>
                    <a:gd name="connsiteX5" fmla="*/ 56009 w 372716"/>
                    <a:gd name="connsiteY5" fmla="*/ 11679 h 542698"/>
                    <a:gd name="connsiteX6" fmla="*/ 1241 w 372716"/>
                    <a:gd name="connsiteY6" fmla="*/ 4536 h 542698"/>
                    <a:gd name="connsiteX7" fmla="*/ 25053 w 372716"/>
                    <a:gd name="connsiteY7" fmla="*/ 85498 h 542698"/>
                    <a:gd name="connsiteX8" fmla="*/ 106015 w 372716"/>
                    <a:gd name="connsiteY8" fmla="*/ 228373 h 542698"/>
                    <a:gd name="connsiteX9" fmla="*/ 201265 w 372716"/>
                    <a:gd name="connsiteY9" fmla="*/ 340291 h 542698"/>
                    <a:gd name="connsiteX10" fmla="*/ 275084 w 372716"/>
                    <a:gd name="connsiteY10" fmla="*/ 426017 h 542698"/>
                    <a:gd name="connsiteX11" fmla="*/ 327472 w 372716"/>
                    <a:gd name="connsiteY11" fmla="*/ 485548 h 542698"/>
                    <a:gd name="connsiteX12" fmla="*/ 334616 w 372716"/>
                    <a:gd name="connsiteY12" fmla="*/ 542698 h 542698"/>
                    <a:gd name="connsiteX0" fmla="*/ 372716 w 372716"/>
                    <a:gd name="connsiteY0" fmla="*/ 385866 h 543028"/>
                    <a:gd name="connsiteX1" fmla="*/ 301278 w 372716"/>
                    <a:gd name="connsiteY1" fmla="*/ 319191 h 543028"/>
                    <a:gd name="connsiteX2" fmla="*/ 215553 w 372716"/>
                    <a:gd name="connsiteY2" fmla="*/ 207272 h 543028"/>
                    <a:gd name="connsiteX3" fmla="*/ 158403 w 372716"/>
                    <a:gd name="connsiteY3" fmla="*/ 107259 h 543028"/>
                    <a:gd name="connsiteX4" fmla="*/ 122685 w 372716"/>
                    <a:gd name="connsiteY4" fmla="*/ 35822 h 543028"/>
                    <a:gd name="connsiteX5" fmla="*/ 56009 w 372716"/>
                    <a:gd name="connsiteY5" fmla="*/ 12009 h 543028"/>
                    <a:gd name="connsiteX6" fmla="*/ 1241 w 372716"/>
                    <a:gd name="connsiteY6" fmla="*/ 4866 h 543028"/>
                    <a:gd name="connsiteX7" fmla="*/ 25053 w 372716"/>
                    <a:gd name="connsiteY7" fmla="*/ 85828 h 543028"/>
                    <a:gd name="connsiteX8" fmla="*/ 106015 w 372716"/>
                    <a:gd name="connsiteY8" fmla="*/ 228703 h 543028"/>
                    <a:gd name="connsiteX9" fmla="*/ 201265 w 372716"/>
                    <a:gd name="connsiteY9" fmla="*/ 340621 h 543028"/>
                    <a:gd name="connsiteX10" fmla="*/ 275084 w 372716"/>
                    <a:gd name="connsiteY10" fmla="*/ 426347 h 543028"/>
                    <a:gd name="connsiteX11" fmla="*/ 327472 w 372716"/>
                    <a:gd name="connsiteY11" fmla="*/ 485878 h 543028"/>
                    <a:gd name="connsiteX12" fmla="*/ 334616 w 372716"/>
                    <a:gd name="connsiteY12" fmla="*/ 543028 h 54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2716" h="543028">
                      <a:moveTo>
                        <a:pt x="372716" y="385866"/>
                      </a:moveTo>
                      <a:cubicBezTo>
                        <a:pt x="350094" y="367411"/>
                        <a:pt x="327472" y="348957"/>
                        <a:pt x="301278" y="319191"/>
                      </a:cubicBezTo>
                      <a:cubicBezTo>
                        <a:pt x="275084" y="289425"/>
                        <a:pt x="239365" y="242594"/>
                        <a:pt x="215553" y="207272"/>
                      </a:cubicBezTo>
                      <a:cubicBezTo>
                        <a:pt x="191740" y="171950"/>
                        <a:pt x="173881" y="135834"/>
                        <a:pt x="158403" y="107259"/>
                      </a:cubicBezTo>
                      <a:cubicBezTo>
                        <a:pt x="142925" y="78684"/>
                        <a:pt x="139751" y="51697"/>
                        <a:pt x="122685" y="35822"/>
                      </a:cubicBezTo>
                      <a:cubicBezTo>
                        <a:pt x="105619" y="19947"/>
                        <a:pt x="76250" y="17168"/>
                        <a:pt x="56009" y="12009"/>
                      </a:cubicBezTo>
                      <a:cubicBezTo>
                        <a:pt x="35768" y="6850"/>
                        <a:pt x="6400" y="-7437"/>
                        <a:pt x="1241" y="4866"/>
                      </a:cubicBezTo>
                      <a:cubicBezTo>
                        <a:pt x="-3918" y="17169"/>
                        <a:pt x="7591" y="48522"/>
                        <a:pt x="25053" y="85828"/>
                      </a:cubicBezTo>
                      <a:cubicBezTo>
                        <a:pt x="42515" y="123134"/>
                        <a:pt x="76646" y="186238"/>
                        <a:pt x="106015" y="228703"/>
                      </a:cubicBezTo>
                      <a:cubicBezTo>
                        <a:pt x="135384" y="271168"/>
                        <a:pt x="173087" y="307680"/>
                        <a:pt x="201265" y="340621"/>
                      </a:cubicBezTo>
                      <a:lnTo>
                        <a:pt x="275084" y="426347"/>
                      </a:lnTo>
                      <a:cubicBezTo>
                        <a:pt x="296119" y="450557"/>
                        <a:pt x="317550" y="466431"/>
                        <a:pt x="327472" y="485878"/>
                      </a:cubicBezTo>
                      <a:cubicBezTo>
                        <a:pt x="337394" y="505325"/>
                        <a:pt x="337195" y="527550"/>
                        <a:pt x="334616" y="543028"/>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5" name="任意多边形 484"/>
                <p:cNvSpPr/>
                <p:nvPr/>
              </p:nvSpPr>
              <p:spPr>
                <a:xfrm>
                  <a:off x="2900363" y="1881188"/>
                  <a:ext cx="264318" cy="573881"/>
                </a:xfrm>
                <a:custGeom>
                  <a:avLst/>
                  <a:gdLst>
                    <a:gd name="connsiteX0" fmla="*/ 0 w 264318"/>
                    <a:gd name="connsiteY0" fmla="*/ 0 h 573881"/>
                    <a:gd name="connsiteX1" fmla="*/ 7143 w 264318"/>
                    <a:gd name="connsiteY1" fmla="*/ 119062 h 573881"/>
                    <a:gd name="connsiteX2" fmla="*/ 40481 w 264318"/>
                    <a:gd name="connsiteY2" fmla="*/ 233362 h 573881"/>
                    <a:gd name="connsiteX3" fmla="*/ 121443 w 264318"/>
                    <a:gd name="connsiteY3" fmla="*/ 364331 h 573881"/>
                    <a:gd name="connsiteX4" fmla="*/ 195262 w 264318"/>
                    <a:gd name="connsiteY4" fmla="*/ 440531 h 573881"/>
                    <a:gd name="connsiteX5" fmla="*/ 250031 w 264318"/>
                    <a:gd name="connsiteY5" fmla="*/ 502443 h 573881"/>
                    <a:gd name="connsiteX6" fmla="*/ 264318 w 264318"/>
                    <a:gd name="connsiteY6" fmla="*/ 573881 h 57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318" h="573881">
                      <a:moveTo>
                        <a:pt x="0" y="0"/>
                      </a:moveTo>
                      <a:cubicBezTo>
                        <a:pt x="198" y="40084"/>
                        <a:pt x="396" y="80168"/>
                        <a:pt x="7143" y="119062"/>
                      </a:cubicBezTo>
                      <a:cubicBezTo>
                        <a:pt x="13890" y="157956"/>
                        <a:pt x="21431" y="192484"/>
                        <a:pt x="40481" y="233362"/>
                      </a:cubicBezTo>
                      <a:cubicBezTo>
                        <a:pt x="59531" y="274240"/>
                        <a:pt x="95646" y="329803"/>
                        <a:pt x="121443" y="364331"/>
                      </a:cubicBezTo>
                      <a:cubicBezTo>
                        <a:pt x="147240" y="398859"/>
                        <a:pt x="173831" y="417512"/>
                        <a:pt x="195262" y="440531"/>
                      </a:cubicBezTo>
                      <a:cubicBezTo>
                        <a:pt x="216693" y="463550"/>
                        <a:pt x="238522" y="480218"/>
                        <a:pt x="250031" y="502443"/>
                      </a:cubicBezTo>
                      <a:cubicBezTo>
                        <a:pt x="261540" y="524668"/>
                        <a:pt x="262929" y="549274"/>
                        <a:pt x="264318" y="573881"/>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6" name="任意多边形 485"/>
                <p:cNvSpPr/>
                <p:nvPr/>
              </p:nvSpPr>
              <p:spPr>
                <a:xfrm>
                  <a:off x="2936081" y="1926370"/>
                  <a:ext cx="340995" cy="528700"/>
                </a:xfrm>
                <a:custGeom>
                  <a:avLst/>
                  <a:gdLst>
                    <a:gd name="connsiteX0" fmla="*/ 0 w 343943"/>
                    <a:gd name="connsiteY0" fmla="*/ 169202 h 533533"/>
                    <a:gd name="connsiteX1" fmla="*/ 47625 w 343943"/>
                    <a:gd name="connsiteY1" fmla="*/ 102527 h 533533"/>
                    <a:gd name="connsiteX2" fmla="*/ 83344 w 343943"/>
                    <a:gd name="connsiteY2" fmla="*/ 16802 h 533533"/>
                    <a:gd name="connsiteX3" fmla="*/ 123825 w 343943"/>
                    <a:gd name="connsiteY3" fmla="*/ 2515 h 533533"/>
                    <a:gd name="connsiteX4" fmla="*/ 154782 w 343943"/>
                    <a:gd name="connsiteY4" fmla="*/ 50140 h 533533"/>
                    <a:gd name="connsiteX5" fmla="*/ 114300 w 343943"/>
                    <a:gd name="connsiteY5" fmla="*/ 135865 h 533533"/>
                    <a:gd name="connsiteX6" fmla="*/ 61913 w 343943"/>
                    <a:gd name="connsiteY6" fmla="*/ 209683 h 533533"/>
                    <a:gd name="connsiteX7" fmla="*/ 28575 w 343943"/>
                    <a:gd name="connsiteY7" fmla="*/ 243021 h 533533"/>
                    <a:gd name="connsiteX8" fmla="*/ 21432 w 343943"/>
                    <a:gd name="connsiteY8" fmla="*/ 309696 h 533533"/>
                    <a:gd name="connsiteX9" fmla="*/ 26194 w 343943"/>
                    <a:gd name="connsiteY9" fmla="*/ 369227 h 533533"/>
                    <a:gd name="connsiteX10" fmla="*/ 95250 w 343943"/>
                    <a:gd name="connsiteY10" fmla="*/ 309696 h 533533"/>
                    <a:gd name="connsiteX11" fmla="*/ 159544 w 343943"/>
                    <a:gd name="connsiteY11" fmla="*/ 200158 h 533533"/>
                    <a:gd name="connsiteX12" fmla="*/ 219075 w 343943"/>
                    <a:gd name="connsiteY12" fmla="*/ 95383 h 533533"/>
                    <a:gd name="connsiteX13" fmla="*/ 247650 w 343943"/>
                    <a:gd name="connsiteY13" fmla="*/ 23946 h 533533"/>
                    <a:gd name="connsiteX14" fmla="*/ 290513 w 343943"/>
                    <a:gd name="connsiteY14" fmla="*/ 9658 h 533533"/>
                    <a:gd name="connsiteX15" fmla="*/ 338138 w 343943"/>
                    <a:gd name="connsiteY15" fmla="*/ 19183 h 533533"/>
                    <a:gd name="connsiteX16" fmla="*/ 338138 w 343943"/>
                    <a:gd name="connsiteY16" fmla="*/ 62046 h 533533"/>
                    <a:gd name="connsiteX17" fmla="*/ 292894 w 343943"/>
                    <a:gd name="connsiteY17" fmla="*/ 154915 h 533533"/>
                    <a:gd name="connsiteX18" fmla="*/ 200025 w 343943"/>
                    <a:gd name="connsiteY18" fmla="*/ 297790 h 533533"/>
                    <a:gd name="connsiteX19" fmla="*/ 133350 w 343943"/>
                    <a:gd name="connsiteY19" fmla="*/ 383515 h 533533"/>
                    <a:gd name="connsiteX20" fmla="*/ 57150 w 343943"/>
                    <a:gd name="connsiteY20" fmla="*/ 426377 h 533533"/>
                    <a:gd name="connsiteX21" fmla="*/ 57150 w 343943"/>
                    <a:gd name="connsiteY21" fmla="*/ 426377 h 533533"/>
                    <a:gd name="connsiteX22" fmla="*/ 42863 w 343943"/>
                    <a:gd name="connsiteY22" fmla="*/ 483527 h 533533"/>
                    <a:gd name="connsiteX23" fmla="*/ 35719 w 343943"/>
                    <a:gd name="connsiteY23" fmla="*/ 533533 h 533533"/>
                    <a:gd name="connsiteX0" fmla="*/ 0 w 343943"/>
                    <a:gd name="connsiteY0" fmla="*/ 169131 h 533462"/>
                    <a:gd name="connsiteX1" fmla="*/ 42862 w 343943"/>
                    <a:gd name="connsiteY1" fmla="*/ 100074 h 533462"/>
                    <a:gd name="connsiteX2" fmla="*/ 83344 w 343943"/>
                    <a:gd name="connsiteY2" fmla="*/ 16731 h 533462"/>
                    <a:gd name="connsiteX3" fmla="*/ 123825 w 343943"/>
                    <a:gd name="connsiteY3" fmla="*/ 2444 h 533462"/>
                    <a:gd name="connsiteX4" fmla="*/ 154782 w 343943"/>
                    <a:gd name="connsiteY4" fmla="*/ 50069 h 533462"/>
                    <a:gd name="connsiteX5" fmla="*/ 114300 w 343943"/>
                    <a:gd name="connsiteY5" fmla="*/ 135794 h 533462"/>
                    <a:gd name="connsiteX6" fmla="*/ 61913 w 343943"/>
                    <a:gd name="connsiteY6" fmla="*/ 209612 h 533462"/>
                    <a:gd name="connsiteX7" fmla="*/ 28575 w 343943"/>
                    <a:gd name="connsiteY7" fmla="*/ 242950 h 533462"/>
                    <a:gd name="connsiteX8" fmla="*/ 21432 w 343943"/>
                    <a:gd name="connsiteY8" fmla="*/ 309625 h 533462"/>
                    <a:gd name="connsiteX9" fmla="*/ 26194 w 343943"/>
                    <a:gd name="connsiteY9" fmla="*/ 369156 h 533462"/>
                    <a:gd name="connsiteX10" fmla="*/ 95250 w 343943"/>
                    <a:gd name="connsiteY10" fmla="*/ 309625 h 533462"/>
                    <a:gd name="connsiteX11" fmla="*/ 159544 w 343943"/>
                    <a:gd name="connsiteY11" fmla="*/ 200087 h 533462"/>
                    <a:gd name="connsiteX12" fmla="*/ 219075 w 343943"/>
                    <a:gd name="connsiteY12" fmla="*/ 95312 h 533462"/>
                    <a:gd name="connsiteX13" fmla="*/ 247650 w 343943"/>
                    <a:gd name="connsiteY13" fmla="*/ 23875 h 533462"/>
                    <a:gd name="connsiteX14" fmla="*/ 290513 w 343943"/>
                    <a:gd name="connsiteY14" fmla="*/ 9587 h 533462"/>
                    <a:gd name="connsiteX15" fmla="*/ 338138 w 343943"/>
                    <a:gd name="connsiteY15" fmla="*/ 19112 h 533462"/>
                    <a:gd name="connsiteX16" fmla="*/ 338138 w 343943"/>
                    <a:gd name="connsiteY16" fmla="*/ 61975 h 533462"/>
                    <a:gd name="connsiteX17" fmla="*/ 292894 w 343943"/>
                    <a:gd name="connsiteY17" fmla="*/ 154844 h 533462"/>
                    <a:gd name="connsiteX18" fmla="*/ 200025 w 343943"/>
                    <a:gd name="connsiteY18" fmla="*/ 297719 h 533462"/>
                    <a:gd name="connsiteX19" fmla="*/ 133350 w 343943"/>
                    <a:gd name="connsiteY19" fmla="*/ 383444 h 533462"/>
                    <a:gd name="connsiteX20" fmla="*/ 57150 w 343943"/>
                    <a:gd name="connsiteY20" fmla="*/ 426306 h 533462"/>
                    <a:gd name="connsiteX21" fmla="*/ 57150 w 343943"/>
                    <a:gd name="connsiteY21" fmla="*/ 426306 h 533462"/>
                    <a:gd name="connsiteX22" fmla="*/ 42863 w 343943"/>
                    <a:gd name="connsiteY22" fmla="*/ 483456 h 533462"/>
                    <a:gd name="connsiteX23" fmla="*/ 35719 w 343943"/>
                    <a:gd name="connsiteY23" fmla="*/ 533462 h 533462"/>
                    <a:gd name="connsiteX0" fmla="*/ 0 w 343943"/>
                    <a:gd name="connsiteY0" fmla="*/ 169131 h 533462"/>
                    <a:gd name="connsiteX1" fmla="*/ 42862 w 343943"/>
                    <a:gd name="connsiteY1" fmla="*/ 100074 h 533462"/>
                    <a:gd name="connsiteX2" fmla="*/ 83344 w 343943"/>
                    <a:gd name="connsiteY2" fmla="*/ 16731 h 533462"/>
                    <a:gd name="connsiteX3" fmla="*/ 123825 w 343943"/>
                    <a:gd name="connsiteY3" fmla="*/ 2444 h 533462"/>
                    <a:gd name="connsiteX4" fmla="*/ 154782 w 343943"/>
                    <a:gd name="connsiteY4" fmla="*/ 50069 h 533462"/>
                    <a:gd name="connsiteX5" fmla="*/ 114300 w 343943"/>
                    <a:gd name="connsiteY5" fmla="*/ 135794 h 533462"/>
                    <a:gd name="connsiteX6" fmla="*/ 61913 w 343943"/>
                    <a:gd name="connsiteY6" fmla="*/ 209612 h 533462"/>
                    <a:gd name="connsiteX7" fmla="*/ 28575 w 343943"/>
                    <a:gd name="connsiteY7" fmla="*/ 242950 h 533462"/>
                    <a:gd name="connsiteX8" fmla="*/ 21432 w 343943"/>
                    <a:gd name="connsiteY8" fmla="*/ 309625 h 533462"/>
                    <a:gd name="connsiteX9" fmla="*/ 26194 w 343943"/>
                    <a:gd name="connsiteY9" fmla="*/ 369156 h 533462"/>
                    <a:gd name="connsiteX10" fmla="*/ 95250 w 343943"/>
                    <a:gd name="connsiteY10" fmla="*/ 309625 h 533462"/>
                    <a:gd name="connsiteX11" fmla="*/ 166687 w 343943"/>
                    <a:gd name="connsiteY11" fmla="*/ 200087 h 533462"/>
                    <a:gd name="connsiteX12" fmla="*/ 219075 w 343943"/>
                    <a:gd name="connsiteY12" fmla="*/ 95312 h 533462"/>
                    <a:gd name="connsiteX13" fmla="*/ 247650 w 343943"/>
                    <a:gd name="connsiteY13" fmla="*/ 23875 h 533462"/>
                    <a:gd name="connsiteX14" fmla="*/ 290513 w 343943"/>
                    <a:gd name="connsiteY14" fmla="*/ 9587 h 533462"/>
                    <a:gd name="connsiteX15" fmla="*/ 338138 w 343943"/>
                    <a:gd name="connsiteY15" fmla="*/ 19112 h 533462"/>
                    <a:gd name="connsiteX16" fmla="*/ 338138 w 343943"/>
                    <a:gd name="connsiteY16" fmla="*/ 61975 h 533462"/>
                    <a:gd name="connsiteX17" fmla="*/ 292894 w 343943"/>
                    <a:gd name="connsiteY17" fmla="*/ 154844 h 533462"/>
                    <a:gd name="connsiteX18" fmla="*/ 200025 w 343943"/>
                    <a:gd name="connsiteY18" fmla="*/ 297719 h 533462"/>
                    <a:gd name="connsiteX19" fmla="*/ 133350 w 343943"/>
                    <a:gd name="connsiteY19" fmla="*/ 383444 h 533462"/>
                    <a:gd name="connsiteX20" fmla="*/ 57150 w 343943"/>
                    <a:gd name="connsiteY20" fmla="*/ 426306 h 533462"/>
                    <a:gd name="connsiteX21" fmla="*/ 57150 w 343943"/>
                    <a:gd name="connsiteY21" fmla="*/ 426306 h 533462"/>
                    <a:gd name="connsiteX22" fmla="*/ 42863 w 343943"/>
                    <a:gd name="connsiteY22" fmla="*/ 483456 h 533462"/>
                    <a:gd name="connsiteX23" fmla="*/ 35719 w 343943"/>
                    <a:gd name="connsiteY23" fmla="*/ 533462 h 533462"/>
                    <a:gd name="connsiteX0" fmla="*/ 0 w 343943"/>
                    <a:gd name="connsiteY0" fmla="*/ 169131 h 533462"/>
                    <a:gd name="connsiteX1" fmla="*/ 42862 w 343943"/>
                    <a:gd name="connsiteY1" fmla="*/ 100074 h 533462"/>
                    <a:gd name="connsiteX2" fmla="*/ 83344 w 343943"/>
                    <a:gd name="connsiteY2" fmla="*/ 16731 h 533462"/>
                    <a:gd name="connsiteX3" fmla="*/ 123825 w 343943"/>
                    <a:gd name="connsiteY3" fmla="*/ 2444 h 533462"/>
                    <a:gd name="connsiteX4" fmla="*/ 154782 w 343943"/>
                    <a:gd name="connsiteY4" fmla="*/ 50069 h 533462"/>
                    <a:gd name="connsiteX5" fmla="*/ 114300 w 343943"/>
                    <a:gd name="connsiteY5" fmla="*/ 135794 h 533462"/>
                    <a:gd name="connsiteX6" fmla="*/ 61913 w 343943"/>
                    <a:gd name="connsiteY6" fmla="*/ 209612 h 533462"/>
                    <a:gd name="connsiteX7" fmla="*/ 28575 w 343943"/>
                    <a:gd name="connsiteY7" fmla="*/ 242950 h 533462"/>
                    <a:gd name="connsiteX8" fmla="*/ 21432 w 343943"/>
                    <a:gd name="connsiteY8" fmla="*/ 309625 h 533462"/>
                    <a:gd name="connsiteX9" fmla="*/ 26194 w 343943"/>
                    <a:gd name="connsiteY9" fmla="*/ 369156 h 533462"/>
                    <a:gd name="connsiteX10" fmla="*/ 95250 w 343943"/>
                    <a:gd name="connsiteY10" fmla="*/ 309625 h 533462"/>
                    <a:gd name="connsiteX11" fmla="*/ 166687 w 343943"/>
                    <a:gd name="connsiteY11" fmla="*/ 200087 h 533462"/>
                    <a:gd name="connsiteX12" fmla="*/ 219075 w 343943"/>
                    <a:gd name="connsiteY12" fmla="*/ 95312 h 533462"/>
                    <a:gd name="connsiteX13" fmla="*/ 247650 w 343943"/>
                    <a:gd name="connsiteY13" fmla="*/ 23875 h 533462"/>
                    <a:gd name="connsiteX14" fmla="*/ 290513 w 343943"/>
                    <a:gd name="connsiteY14" fmla="*/ 9587 h 533462"/>
                    <a:gd name="connsiteX15" fmla="*/ 338138 w 343943"/>
                    <a:gd name="connsiteY15" fmla="*/ 19112 h 533462"/>
                    <a:gd name="connsiteX16" fmla="*/ 338138 w 343943"/>
                    <a:gd name="connsiteY16" fmla="*/ 61975 h 533462"/>
                    <a:gd name="connsiteX17" fmla="*/ 292894 w 343943"/>
                    <a:gd name="connsiteY17" fmla="*/ 154844 h 533462"/>
                    <a:gd name="connsiteX18" fmla="*/ 200025 w 343943"/>
                    <a:gd name="connsiteY18" fmla="*/ 297719 h 533462"/>
                    <a:gd name="connsiteX19" fmla="*/ 128588 w 343943"/>
                    <a:gd name="connsiteY19" fmla="*/ 373919 h 533462"/>
                    <a:gd name="connsiteX20" fmla="*/ 57150 w 343943"/>
                    <a:gd name="connsiteY20" fmla="*/ 426306 h 533462"/>
                    <a:gd name="connsiteX21" fmla="*/ 57150 w 343943"/>
                    <a:gd name="connsiteY21" fmla="*/ 426306 h 533462"/>
                    <a:gd name="connsiteX22" fmla="*/ 42863 w 343943"/>
                    <a:gd name="connsiteY22" fmla="*/ 483456 h 533462"/>
                    <a:gd name="connsiteX23" fmla="*/ 35719 w 343943"/>
                    <a:gd name="connsiteY23" fmla="*/ 533462 h 533462"/>
                    <a:gd name="connsiteX0" fmla="*/ 0 w 343943"/>
                    <a:gd name="connsiteY0" fmla="*/ 169131 h 528700"/>
                    <a:gd name="connsiteX1" fmla="*/ 42862 w 343943"/>
                    <a:gd name="connsiteY1" fmla="*/ 100074 h 528700"/>
                    <a:gd name="connsiteX2" fmla="*/ 83344 w 343943"/>
                    <a:gd name="connsiteY2" fmla="*/ 16731 h 528700"/>
                    <a:gd name="connsiteX3" fmla="*/ 123825 w 343943"/>
                    <a:gd name="connsiteY3" fmla="*/ 2444 h 528700"/>
                    <a:gd name="connsiteX4" fmla="*/ 154782 w 343943"/>
                    <a:gd name="connsiteY4" fmla="*/ 50069 h 528700"/>
                    <a:gd name="connsiteX5" fmla="*/ 114300 w 343943"/>
                    <a:gd name="connsiteY5" fmla="*/ 135794 h 528700"/>
                    <a:gd name="connsiteX6" fmla="*/ 61913 w 343943"/>
                    <a:gd name="connsiteY6" fmla="*/ 209612 h 528700"/>
                    <a:gd name="connsiteX7" fmla="*/ 28575 w 343943"/>
                    <a:gd name="connsiteY7" fmla="*/ 242950 h 528700"/>
                    <a:gd name="connsiteX8" fmla="*/ 21432 w 343943"/>
                    <a:gd name="connsiteY8" fmla="*/ 309625 h 528700"/>
                    <a:gd name="connsiteX9" fmla="*/ 26194 w 343943"/>
                    <a:gd name="connsiteY9" fmla="*/ 369156 h 528700"/>
                    <a:gd name="connsiteX10" fmla="*/ 95250 w 343943"/>
                    <a:gd name="connsiteY10" fmla="*/ 309625 h 528700"/>
                    <a:gd name="connsiteX11" fmla="*/ 166687 w 343943"/>
                    <a:gd name="connsiteY11" fmla="*/ 200087 h 528700"/>
                    <a:gd name="connsiteX12" fmla="*/ 219075 w 343943"/>
                    <a:gd name="connsiteY12" fmla="*/ 95312 h 528700"/>
                    <a:gd name="connsiteX13" fmla="*/ 247650 w 343943"/>
                    <a:gd name="connsiteY13" fmla="*/ 23875 h 528700"/>
                    <a:gd name="connsiteX14" fmla="*/ 290513 w 343943"/>
                    <a:gd name="connsiteY14" fmla="*/ 9587 h 528700"/>
                    <a:gd name="connsiteX15" fmla="*/ 338138 w 343943"/>
                    <a:gd name="connsiteY15" fmla="*/ 19112 h 528700"/>
                    <a:gd name="connsiteX16" fmla="*/ 338138 w 343943"/>
                    <a:gd name="connsiteY16" fmla="*/ 61975 h 528700"/>
                    <a:gd name="connsiteX17" fmla="*/ 292894 w 343943"/>
                    <a:gd name="connsiteY17" fmla="*/ 154844 h 528700"/>
                    <a:gd name="connsiteX18" fmla="*/ 200025 w 343943"/>
                    <a:gd name="connsiteY18" fmla="*/ 297719 h 528700"/>
                    <a:gd name="connsiteX19" fmla="*/ 128588 w 343943"/>
                    <a:gd name="connsiteY19" fmla="*/ 373919 h 528700"/>
                    <a:gd name="connsiteX20" fmla="*/ 57150 w 343943"/>
                    <a:gd name="connsiteY20" fmla="*/ 426306 h 528700"/>
                    <a:gd name="connsiteX21" fmla="*/ 57150 w 343943"/>
                    <a:gd name="connsiteY21" fmla="*/ 426306 h 528700"/>
                    <a:gd name="connsiteX22" fmla="*/ 42863 w 343943"/>
                    <a:gd name="connsiteY22" fmla="*/ 483456 h 528700"/>
                    <a:gd name="connsiteX23" fmla="*/ 50007 w 343943"/>
                    <a:gd name="connsiteY23" fmla="*/ 528700 h 528700"/>
                    <a:gd name="connsiteX0" fmla="*/ 0 w 343943"/>
                    <a:gd name="connsiteY0" fmla="*/ 169131 h 528700"/>
                    <a:gd name="connsiteX1" fmla="*/ 42862 w 343943"/>
                    <a:gd name="connsiteY1" fmla="*/ 100074 h 528700"/>
                    <a:gd name="connsiteX2" fmla="*/ 83344 w 343943"/>
                    <a:gd name="connsiteY2" fmla="*/ 16731 h 528700"/>
                    <a:gd name="connsiteX3" fmla="*/ 123825 w 343943"/>
                    <a:gd name="connsiteY3" fmla="*/ 2444 h 528700"/>
                    <a:gd name="connsiteX4" fmla="*/ 154782 w 343943"/>
                    <a:gd name="connsiteY4" fmla="*/ 50069 h 528700"/>
                    <a:gd name="connsiteX5" fmla="*/ 114300 w 343943"/>
                    <a:gd name="connsiteY5" fmla="*/ 135794 h 528700"/>
                    <a:gd name="connsiteX6" fmla="*/ 61913 w 343943"/>
                    <a:gd name="connsiteY6" fmla="*/ 209612 h 528700"/>
                    <a:gd name="connsiteX7" fmla="*/ 28575 w 343943"/>
                    <a:gd name="connsiteY7" fmla="*/ 242950 h 528700"/>
                    <a:gd name="connsiteX8" fmla="*/ 21432 w 343943"/>
                    <a:gd name="connsiteY8" fmla="*/ 309625 h 528700"/>
                    <a:gd name="connsiteX9" fmla="*/ 26194 w 343943"/>
                    <a:gd name="connsiteY9" fmla="*/ 369156 h 528700"/>
                    <a:gd name="connsiteX10" fmla="*/ 95250 w 343943"/>
                    <a:gd name="connsiteY10" fmla="*/ 309625 h 528700"/>
                    <a:gd name="connsiteX11" fmla="*/ 166687 w 343943"/>
                    <a:gd name="connsiteY11" fmla="*/ 200087 h 528700"/>
                    <a:gd name="connsiteX12" fmla="*/ 219075 w 343943"/>
                    <a:gd name="connsiteY12" fmla="*/ 95312 h 528700"/>
                    <a:gd name="connsiteX13" fmla="*/ 247650 w 343943"/>
                    <a:gd name="connsiteY13" fmla="*/ 23875 h 528700"/>
                    <a:gd name="connsiteX14" fmla="*/ 290513 w 343943"/>
                    <a:gd name="connsiteY14" fmla="*/ 9587 h 528700"/>
                    <a:gd name="connsiteX15" fmla="*/ 338138 w 343943"/>
                    <a:gd name="connsiteY15" fmla="*/ 19112 h 528700"/>
                    <a:gd name="connsiteX16" fmla="*/ 338138 w 343943"/>
                    <a:gd name="connsiteY16" fmla="*/ 61975 h 528700"/>
                    <a:gd name="connsiteX17" fmla="*/ 292894 w 343943"/>
                    <a:gd name="connsiteY17" fmla="*/ 154844 h 528700"/>
                    <a:gd name="connsiteX18" fmla="*/ 200025 w 343943"/>
                    <a:gd name="connsiteY18" fmla="*/ 297719 h 528700"/>
                    <a:gd name="connsiteX19" fmla="*/ 128588 w 343943"/>
                    <a:gd name="connsiteY19" fmla="*/ 373919 h 528700"/>
                    <a:gd name="connsiteX20" fmla="*/ 57150 w 343943"/>
                    <a:gd name="connsiteY20" fmla="*/ 426306 h 528700"/>
                    <a:gd name="connsiteX21" fmla="*/ 57150 w 343943"/>
                    <a:gd name="connsiteY21" fmla="*/ 426306 h 528700"/>
                    <a:gd name="connsiteX22" fmla="*/ 52388 w 343943"/>
                    <a:gd name="connsiteY22" fmla="*/ 481075 h 528700"/>
                    <a:gd name="connsiteX23" fmla="*/ 50007 w 343943"/>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57150 w 340995"/>
                    <a:gd name="connsiteY21" fmla="*/ 426306 h 528700"/>
                    <a:gd name="connsiteX22" fmla="*/ 52388 w 340995"/>
                    <a:gd name="connsiteY22" fmla="*/ 481075 h 528700"/>
                    <a:gd name="connsiteX23" fmla="*/ 50007 w 340995"/>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45244 w 340995"/>
                    <a:gd name="connsiteY21" fmla="*/ 433449 h 528700"/>
                    <a:gd name="connsiteX22" fmla="*/ 52388 w 340995"/>
                    <a:gd name="connsiteY22" fmla="*/ 481075 h 528700"/>
                    <a:gd name="connsiteX23" fmla="*/ 50007 w 340995"/>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45244 w 340995"/>
                    <a:gd name="connsiteY21" fmla="*/ 433449 h 528700"/>
                    <a:gd name="connsiteX22" fmla="*/ 45244 w 340995"/>
                    <a:gd name="connsiteY22" fmla="*/ 481075 h 528700"/>
                    <a:gd name="connsiteX23" fmla="*/ 50007 w 340995"/>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45244 w 340995"/>
                    <a:gd name="connsiteY21" fmla="*/ 433449 h 528700"/>
                    <a:gd name="connsiteX22" fmla="*/ 45244 w 340995"/>
                    <a:gd name="connsiteY22" fmla="*/ 481075 h 528700"/>
                    <a:gd name="connsiteX23" fmla="*/ 47625 w 340995"/>
                    <a:gd name="connsiteY23" fmla="*/ 528700 h 5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0995" h="528700">
                      <a:moveTo>
                        <a:pt x="0" y="169131"/>
                      </a:moveTo>
                      <a:cubicBezTo>
                        <a:pt x="16867" y="148493"/>
                        <a:pt x="28971" y="125474"/>
                        <a:pt x="42862" y="100074"/>
                      </a:cubicBezTo>
                      <a:cubicBezTo>
                        <a:pt x="56753" y="74674"/>
                        <a:pt x="69850" y="33003"/>
                        <a:pt x="83344" y="16731"/>
                      </a:cubicBezTo>
                      <a:cubicBezTo>
                        <a:pt x="96838" y="459"/>
                        <a:pt x="111919" y="-3112"/>
                        <a:pt x="123825" y="2444"/>
                      </a:cubicBezTo>
                      <a:cubicBezTo>
                        <a:pt x="135731" y="8000"/>
                        <a:pt x="156369" y="27844"/>
                        <a:pt x="154782" y="50069"/>
                      </a:cubicBezTo>
                      <a:cubicBezTo>
                        <a:pt x="153195" y="72294"/>
                        <a:pt x="129778" y="109204"/>
                        <a:pt x="114300" y="135794"/>
                      </a:cubicBezTo>
                      <a:cubicBezTo>
                        <a:pt x="98822" y="162384"/>
                        <a:pt x="76201" y="191753"/>
                        <a:pt x="61913" y="209612"/>
                      </a:cubicBezTo>
                      <a:cubicBezTo>
                        <a:pt x="47626" y="227471"/>
                        <a:pt x="35322" y="226281"/>
                        <a:pt x="28575" y="242950"/>
                      </a:cubicBezTo>
                      <a:cubicBezTo>
                        <a:pt x="21828" y="259619"/>
                        <a:pt x="21829" y="288591"/>
                        <a:pt x="21432" y="309625"/>
                      </a:cubicBezTo>
                      <a:cubicBezTo>
                        <a:pt x="21035" y="330659"/>
                        <a:pt x="13891" y="369156"/>
                        <a:pt x="26194" y="369156"/>
                      </a:cubicBezTo>
                      <a:cubicBezTo>
                        <a:pt x="38497" y="369156"/>
                        <a:pt x="71835" y="337803"/>
                        <a:pt x="95250" y="309625"/>
                      </a:cubicBezTo>
                      <a:cubicBezTo>
                        <a:pt x="118666" y="281447"/>
                        <a:pt x="146050" y="235806"/>
                        <a:pt x="166687" y="200087"/>
                      </a:cubicBezTo>
                      <a:cubicBezTo>
                        <a:pt x="187324" y="164368"/>
                        <a:pt x="205581" y="124681"/>
                        <a:pt x="219075" y="95312"/>
                      </a:cubicBezTo>
                      <a:cubicBezTo>
                        <a:pt x="232569" y="65943"/>
                        <a:pt x="235744" y="38162"/>
                        <a:pt x="247650" y="23875"/>
                      </a:cubicBezTo>
                      <a:cubicBezTo>
                        <a:pt x="259556" y="9588"/>
                        <a:pt x="275432" y="10381"/>
                        <a:pt x="290513" y="9587"/>
                      </a:cubicBezTo>
                      <a:cubicBezTo>
                        <a:pt x="305594" y="8793"/>
                        <a:pt x="331391" y="9587"/>
                        <a:pt x="338138" y="19112"/>
                      </a:cubicBezTo>
                      <a:cubicBezTo>
                        <a:pt x="344885" y="28637"/>
                        <a:pt x="338535" y="44115"/>
                        <a:pt x="330994" y="66737"/>
                      </a:cubicBezTo>
                      <a:cubicBezTo>
                        <a:pt x="323453" y="89359"/>
                        <a:pt x="314722" y="116347"/>
                        <a:pt x="292894" y="154844"/>
                      </a:cubicBezTo>
                      <a:cubicBezTo>
                        <a:pt x="271066" y="193341"/>
                        <a:pt x="227409" y="261206"/>
                        <a:pt x="200025" y="297719"/>
                      </a:cubicBezTo>
                      <a:cubicBezTo>
                        <a:pt x="172641" y="334232"/>
                        <a:pt x="152400" y="352488"/>
                        <a:pt x="128588" y="373919"/>
                      </a:cubicBezTo>
                      <a:cubicBezTo>
                        <a:pt x="104776" y="395350"/>
                        <a:pt x="71041" y="416384"/>
                        <a:pt x="57150" y="426306"/>
                      </a:cubicBezTo>
                      <a:cubicBezTo>
                        <a:pt x="43259" y="436228"/>
                        <a:pt x="47228" y="424321"/>
                        <a:pt x="45244" y="433449"/>
                      </a:cubicBezTo>
                      <a:cubicBezTo>
                        <a:pt x="43260" y="442577"/>
                        <a:pt x="44847" y="465200"/>
                        <a:pt x="45244" y="481075"/>
                      </a:cubicBezTo>
                      <a:cubicBezTo>
                        <a:pt x="45641" y="496950"/>
                        <a:pt x="49411" y="512626"/>
                        <a:pt x="47625" y="528700"/>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7" name="任意多边形 486"/>
                <p:cNvSpPr/>
                <p:nvPr/>
              </p:nvSpPr>
              <p:spPr>
                <a:xfrm>
                  <a:off x="2905125" y="1976438"/>
                  <a:ext cx="157738" cy="476250"/>
                </a:xfrm>
                <a:custGeom>
                  <a:avLst/>
                  <a:gdLst>
                    <a:gd name="connsiteX0" fmla="*/ 0 w 156382"/>
                    <a:gd name="connsiteY0" fmla="*/ 0 h 481012"/>
                    <a:gd name="connsiteX1" fmla="*/ 21431 w 156382"/>
                    <a:gd name="connsiteY1" fmla="*/ 142875 h 481012"/>
                    <a:gd name="connsiteX2" fmla="*/ 38100 w 156382"/>
                    <a:gd name="connsiteY2" fmla="*/ 245268 h 481012"/>
                    <a:gd name="connsiteX3" fmla="*/ 52388 w 156382"/>
                    <a:gd name="connsiteY3" fmla="*/ 323850 h 481012"/>
                    <a:gd name="connsiteX4" fmla="*/ 109538 w 156382"/>
                    <a:gd name="connsiteY4" fmla="*/ 359568 h 481012"/>
                    <a:gd name="connsiteX5" fmla="*/ 152400 w 156382"/>
                    <a:gd name="connsiteY5" fmla="*/ 376237 h 481012"/>
                    <a:gd name="connsiteX6" fmla="*/ 154781 w 156382"/>
                    <a:gd name="connsiteY6" fmla="*/ 447675 h 481012"/>
                    <a:gd name="connsiteX7" fmla="*/ 154781 w 156382"/>
                    <a:gd name="connsiteY7" fmla="*/ 481012 h 481012"/>
                    <a:gd name="connsiteX0" fmla="*/ 0 w 155182"/>
                    <a:gd name="connsiteY0" fmla="*/ 0 h 481012"/>
                    <a:gd name="connsiteX1" fmla="*/ 21431 w 155182"/>
                    <a:gd name="connsiteY1" fmla="*/ 142875 h 481012"/>
                    <a:gd name="connsiteX2" fmla="*/ 38100 w 155182"/>
                    <a:gd name="connsiteY2" fmla="*/ 245268 h 481012"/>
                    <a:gd name="connsiteX3" fmla="*/ 52388 w 155182"/>
                    <a:gd name="connsiteY3" fmla="*/ 323850 h 481012"/>
                    <a:gd name="connsiteX4" fmla="*/ 109538 w 155182"/>
                    <a:gd name="connsiteY4" fmla="*/ 359568 h 481012"/>
                    <a:gd name="connsiteX5" fmla="*/ 150018 w 155182"/>
                    <a:gd name="connsiteY5" fmla="*/ 385762 h 481012"/>
                    <a:gd name="connsiteX6" fmla="*/ 154781 w 155182"/>
                    <a:gd name="connsiteY6" fmla="*/ 447675 h 481012"/>
                    <a:gd name="connsiteX7" fmla="*/ 154781 w 155182"/>
                    <a:gd name="connsiteY7" fmla="*/ 481012 h 481012"/>
                    <a:gd name="connsiteX0" fmla="*/ 0 w 157296"/>
                    <a:gd name="connsiteY0" fmla="*/ 0 h 481012"/>
                    <a:gd name="connsiteX1" fmla="*/ 21431 w 157296"/>
                    <a:gd name="connsiteY1" fmla="*/ 142875 h 481012"/>
                    <a:gd name="connsiteX2" fmla="*/ 38100 w 157296"/>
                    <a:gd name="connsiteY2" fmla="*/ 245268 h 481012"/>
                    <a:gd name="connsiteX3" fmla="*/ 52388 w 157296"/>
                    <a:gd name="connsiteY3" fmla="*/ 323850 h 481012"/>
                    <a:gd name="connsiteX4" fmla="*/ 109538 w 157296"/>
                    <a:gd name="connsiteY4" fmla="*/ 359568 h 481012"/>
                    <a:gd name="connsiteX5" fmla="*/ 150018 w 157296"/>
                    <a:gd name="connsiteY5" fmla="*/ 385762 h 481012"/>
                    <a:gd name="connsiteX6" fmla="*/ 157162 w 157296"/>
                    <a:gd name="connsiteY6" fmla="*/ 431007 h 481012"/>
                    <a:gd name="connsiteX7" fmla="*/ 154781 w 157296"/>
                    <a:gd name="connsiteY7" fmla="*/ 481012 h 481012"/>
                    <a:gd name="connsiteX0" fmla="*/ 0 w 157738"/>
                    <a:gd name="connsiteY0" fmla="*/ 0 h 476250"/>
                    <a:gd name="connsiteX1" fmla="*/ 21431 w 157738"/>
                    <a:gd name="connsiteY1" fmla="*/ 142875 h 476250"/>
                    <a:gd name="connsiteX2" fmla="*/ 38100 w 157738"/>
                    <a:gd name="connsiteY2" fmla="*/ 245268 h 476250"/>
                    <a:gd name="connsiteX3" fmla="*/ 52388 w 157738"/>
                    <a:gd name="connsiteY3" fmla="*/ 323850 h 476250"/>
                    <a:gd name="connsiteX4" fmla="*/ 109538 w 157738"/>
                    <a:gd name="connsiteY4" fmla="*/ 359568 h 476250"/>
                    <a:gd name="connsiteX5" fmla="*/ 150018 w 157738"/>
                    <a:gd name="connsiteY5" fmla="*/ 385762 h 476250"/>
                    <a:gd name="connsiteX6" fmla="*/ 157162 w 157738"/>
                    <a:gd name="connsiteY6" fmla="*/ 431007 h 476250"/>
                    <a:gd name="connsiteX7" fmla="*/ 157162 w 157738"/>
                    <a:gd name="connsiteY7" fmla="*/ 47625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738" h="476250">
                      <a:moveTo>
                        <a:pt x="0" y="0"/>
                      </a:moveTo>
                      <a:cubicBezTo>
                        <a:pt x="7540" y="50998"/>
                        <a:pt x="15081" y="101997"/>
                        <a:pt x="21431" y="142875"/>
                      </a:cubicBezTo>
                      <a:cubicBezTo>
                        <a:pt x="27781" y="183753"/>
                        <a:pt x="32941" y="215106"/>
                        <a:pt x="38100" y="245268"/>
                      </a:cubicBezTo>
                      <a:cubicBezTo>
                        <a:pt x="43259" y="275430"/>
                        <a:pt x="40482" y="304800"/>
                        <a:pt x="52388" y="323850"/>
                      </a:cubicBezTo>
                      <a:cubicBezTo>
                        <a:pt x="64294" y="342900"/>
                        <a:pt x="93266" y="349249"/>
                        <a:pt x="109538" y="359568"/>
                      </a:cubicBezTo>
                      <a:cubicBezTo>
                        <a:pt x="125810" y="369887"/>
                        <a:pt x="142081" y="373856"/>
                        <a:pt x="150018" y="385762"/>
                      </a:cubicBezTo>
                      <a:cubicBezTo>
                        <a:pt x="157955" y="397669"/>
                        <a:pt x="155971" y="415926"/>
                        <a:pt x="157162" y="431007"/>
                      </a:cubicBezTo>
                      <a:cubicBezTo>
                        <a:pt x="158353" y="446088"/>
                        <a:pt x="157360" y="468312"/>
                        <a:pt x="157162" y="476250"/>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80" name="任意多边形 479"/>
              <p:cNvSpPr/>
              <p:nvPr/>
            </p:nvSpPr>
            <p:spPr>
              <a:xfrm>
                <a:off x="3202782" y="1766197"/>
                <a:ext cx="218381" cy="144000"/>
              </a:xfrm>
              <a:custGeom>
                <a:avLst/>
                <a:gdLst>
                  <a:gd name="connsiteX0" fmla="*/ 0 w 1008000"/>
                  <a:gd name="connsiteY0" fmla="*/ 0 h 1488390"/>
                  <a:gd name="connsiteX1" fmla="*/ 1008000 w 1008000"/>
                  <a:gd name="connsiteY1" fmla="*/ 70486 h 1488390"/>
                  <a:gd name="connsiteX2" fmla="*/ 1008000 w 1008000"/>
                  <a:gd name="connsiteY2" fmla="*/ 1488390 h 1488390"/>
                  <a:gd name="connsiteX3" fmla="*/ 0 w 1008000"/>
                  <a:gd name="connsiteY3" fmla="*/ 1364623 h 1488390"/>
                  <a:gd name="connsiteX4" fmla="*/ 0 w 1008000"/>
                  <a:gd name="connsiteY4" fmla="*/ 0 h 1488390"/>
                  <a:gd name="connsiteX0" fmla="*/ 0 w 1008000"/>
                  <a:gd name="connsiteY0" fmla="*/ 0 h 1488390"/>
                  <a:gd name="connsiteX1" fmla="*/ 1008000 w 1008000"/>
                  <a:gd name="connsiteY1" fmla="*/ 267383 h 1488390"/>
                  <a:gd name="connsiteX2" fmla="*/ 1008000 w 1008000"/>
                  <a:gd name="connsiteY2" fmla="*/ 1488390 h 1488390"/>
                  <a:gd name="connsiteX3" fmla="*/ 0 w 1008000"/>
                  <a:gd name="connsiteY3" fmla="*/ 1364623 h 1488390"/>
                  <a:gd name="connsiteX4" fmla="*/ 0 w 1008000"/>
                  <a:gd name="connsiteY4" fmla="*/ 0 h 1488390"/>
                  <a:gd name="connsiteX0" fmla="*/ 0 w 1019111"/>
                  <a:gd name="connsiteY0" fmla="*/ 0 h 1488390"/>
                  <a:gd name="connsiteX1" fmla="*/ 1019111 w 1019111"/>
                  <a:gd name="connsiteY1" fmla="*/ 193553 h 1488390"/>
                  <a:gd name="connsiteX2" fmla="*/ 1008000 w 1019111"/>
                  <a:gd name="connsiteY2" fmla="*/ 1488390 h 1488390"/>
                  <a:gd name="connsiteX3" fmla="*/ 0 w 1019111"/>
                  <a:gd name="connsiteY3" fmla="*/ 1364623 h 1488390"/>
                  <a:gd name="connsiteX4" fmla="*/ 0 w 1019111"/>
                  <a:gd name="connsiteY4" fmla="*/ 0 h 14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9111" h="1488390">
                    <a:moveTo>
                      <a:pt x="0" y="0"/>
                    </a:moveTo>
                    <a:lnTo>
                      <a:pt x="1019111" y="193553"/>
                    </a:lnTo>
                    <a:cubicBezTo>
                      <a:pt x="1015407" y="625165"/>
                      <a:pt x="1011704" y="1056778"/>
                      <a:pt x="1008000" y="1488390"/>
                    </a:cubicBezTo>
                    <a:lnTo>
                      <a:pt x="0" y="1364623"/>
                    </a:lnTo>
                    <a:lnTo>
                      <a:pt x="0" y="0"/>
                    </a:lnTo>
                    <a:close/>
                  </a:path>
                </a:pathLst>
              </a:custGeom>
              <a:solidFill>
                <a:srgbClr val="EEEB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1" name="椭圆 480"/>
              <p:cNvSpPr/>
              <p:nvPr/>
            </p:nvSpPr>
            <p:spPr>
              <a:xfrm rot="120000">
                <a:off x="2899811" y="1828249"/>
                <a:ext cx="540000" cy="10927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0" name="任意多边形 149"/>
            <p:cNvSpPr/>
            <p:nvPr/>
          </p:nvSpPr>
          <p:spPr>
            <a:xfrm>
              <a:off x="1876268" y="3187171"/>
              <a:ext cx="311789" cy="342609"/>
            </a:xfrm>
            <a:custGeom>
              <a:avLst/>
              <a:gdLst>
                <a:gd name="connsiteX0" fmla="*/ 85843 w 316512"/>
                <a:gd name="connsiteY0" fmla="*/ 10204 h 341966"/>
                <a:gd name="connsiteX1" fmla="*/ 33455 w 316512"/>
                <a:gd name="connsiteY1" fmla="*/ 84023 h 341966"/>
                <a:gd name="connsiteX2" fmla="*/ 31074 w 316512"/>
                <a:gd name="connsiteY2" fmla="*/ 136410 h 341966"/>
                <a:gd name="connsiteX3" fmla="*/ 118 w 316512"/>
                <a:gd name="connsiteY3" fmla="*/ 205466 h 341966"/>
                <a:gd name="connsiteX4" fmla="*/ 21549 w 316512"/>
                <a:gd name="connsiteY4" fmla="*/ 267379 h 341966"/>
                <a:gd name="connsiteX5" fmla="*/ 50124 w 316512"/>
                <a:gd name="connsiteY5" fmla="*/ 295954 h 341966"/>
                <a:gd name="connsiteX6" fmla="*/ 71555 w 316512"/>
                <a:gd name="connsiteY6" fmla="*/ 319766 h 341966"/>
                <a:gd name="connsiteX7" fmla="*/ 104893 w 316512"/>
                <a:gd name="connsiteY7" fmla="*/ 338816 h 341966"/>
                <a:gd name="connsiteX8" fmla="*/ 138230 w 316512"/>
                <a:gd name="connsiteY8" fmla="*/ 295954 h 341966"/>
                <a:gd name="connsiteX9" fmla="*/ 109655 w 316512"/>
                <a:gd name="connsiteY9" fmla="*/ 255473 h 341966"/>
                <a:gd name="connsiteX10" fmla="*/ 102511 w 316512"/>
                <a:gd name="connsiteY10" fmla="*/ 184035 h 341966"/>
                <a:gd name="connsiteX11" fmla="*/ 109655 w 316512"/>
                <a:gd name="connsiteY11" fmla="*/ 164985 h 341966"/>
                <a:gd name="connsiteX12" fmla="*/ 147755 w 316512"/>
                <a:gd name="connsiteY12" fmla="*/ 141173 h 341966"/>
                <a:gd name="connsiteX13" fmla="*/ 157280 w 316512"/>
                <a:gd name="connsiteY13" fmla="*/ 93548 h 341966"/>
                <a:gd name="connsiteX14" fmla="*/ 173949 w 316512"/>
                <a:gd name="connsiteY14" fmla="*/ 79260 h 341966"/>
                <a:gd name="connsiteX15" fmla="*/ 178711 w 316512"/>
                <a:gd name="connsiteY15" fmla="*/ 100691 h 341966"/>
                <a:gd name="connsiteX16" fmla="*/ 207286 w 316512"/>
                <a:gd name="connsiteY16" fmla="*/ 131648 h 341966"/>
                <a:gd name="connsiteX17" fmla="*/ 226336 w 316512"/>
                <a:gd name="connsiteY17" fmla="*/ 162604 h 341966"/>
                <a:gd name="connsiteX18" fmla="*/ 228718 w 316512"/>
                <a:gd name="connsiteY18" fmla="*/ 219754 h 341966"/>
                <a:gd name="connsiteX19" fmla="*/ 221574 w 316512"/>
                <a:gd name="connsiteY19" fmla="*/ 248329 h 341966"/>
                <a:gd name="connsiteX20" fmla="*/ 188236 w 316512"/>
                <a:gd name="connsiteY20" fmla="*/ 286429 h 341966"/>
                <a:gd name="connsiteX21" fmla="*/ 154899 w 316512"/>
                <a:gd name="connsiteY21" fmla="*/ 336435 h 341966"/>
                <a:gd name="connsiteX22" fmla="*/ 204905 w 316512"/>
                <a:gd name="connsiteY22" fmla="*/ 336435 h 341966"/>
                <a:gd name="connsiteX23" fmla="*/ 238243 w 316512"/>
                <a:gd name="connsiteY23" fmla="*/ 298335 h 341966"/>
                <a:gd name="connsiteX24" fmla="*/ 300155 w 316512"/>
                <a:gd name="connsiteY24" fmla="*/ 229279 h 341966"/>
                <a:gd name="connsiteX25" fmla="*/ 314443 w 316512"/>
                <a:gd name="connsiteY25" fmla="*/ 162604 h 341966"/>
                <a:gd name="connsiteX26" fmla="*/ 264436 w 316512"/>
                <a:gd name="connsiteY26" fmla="*/ 74498 h 341966"/>
                <a:gd name="connsiteX27" fmla="*/ 252530 w 316512"/>
                <a:gd name="connsiteY27" fmla="*/ 19729 h 341966"/>
                <a:gd name="connsiteX28" fmla="*/ 219193 w 316512"/>
                <a:gd name="connsiteY28" fmla="*/ 679 h 341966"/>
                <a:gd name="connsiteX29" fmla="*/ 188236 w 316512"/>
                <a:gd name="connsiteY29" fmla="*/ 3060 h 341966"/>
                <a:gd name="connsiteX30" fmla="*/ 85843 w 316512"/>
                <a:gd name="connsiteY30" fmla="*/ 10204 h 341966"/>
                <a:gd name="connsiteX0" fmla="*/ 90605 w 316512"/>
                <a:gd name="connsiteY0" fmla="*/ 20372 h 342609"/>
                <a:gd name="connsiteX1" fmla="*/ 33455 w 316512"/>
                <a:gd name="connsiteY1" fmla="*/ 84666 h 342609"/>
                <a:gd name="connsiteX2" fmla="*/ 31074 w 316512"/>
                <a:gd name="connsiteY2" fmla="*/ 137053 h 342609"/>
                <a:gd name="connsiteX3" fmla="*/ 118 w 316512"/>
                <a:gd name="connsiteY3" fmla="*/ 206109 h 342609"/>
                <a:gd name="connsiteX4" fmla="*/ 21549 w 316512"/>
                <a:gd name="connsiteY4" fmla="*/ 268022 h 342609"/>
                <a:gd name="connsiteX5" fmla="*/ 50124 w 316512"/>
                <a:gd name="connsiteY5" fmla="*/ 296597 h 342609"/>
                <a:gd name="connsiteX6" fmla="*/ 71555 w 316512"/>
                <a:gd name="connsiteY6" fmla="*/ 320409 h 342609"/>
                <a:gd name="connsiteX7" fmla="*/ 104893 w 316512"/>
                <a:gd name="connsiteY7" fmla="*/ 339459 h 342609"/>
                <a:gd name="connsiteX8" fmla="*/ 138230 w 316512"/>
                <a:gd name="connsiteY8" fmla="*/ 296597 h 342609"/>
                <a:gd name="connsiteX9" fmla="*/ 109655 w 316512"/>
                <a:gd name="connsiteY9" fmla="*/ 256116 h 342609"/>
                <a:gd name="connsiteX10" fmla="*/ 102511 w 316512"/>
                <a:gd name="connsiteY10" fmla="*/ 184678 h 342609"/>
                <a:gd name="connsiteX11" fmla="*/ 109655 w 316512"/>
                <a:gd name="connsiteY11" fmla="*/ 165628 h 342609"/>
                <a:gd name="connsiteX12" fmla="*/ 147755 w 316512"/>
                <a:gd name="connsiteY12" fmla="*/ 141816 h 342609"/>
                <a:gd name="connsiteX13" fmla="*/ 157280 w 316512"/>
                <a:gd name="connsiteY13" fmla="*/ 94191 h 342609"/>
                <a:gd name="connsiteX14" fmla="*/ 173949 w 316512"/>
                <a:gd name="connsiteY14" fmla="*/ 79903 h 342609"/>
                <a:gd name="connsiteX15" fmla="*/ 178711 w 316512"/>
                <a:gd name="connsiteY15" fmla="*/ 101334 h 342609"/>
                <a:gd name="connsiteX16" fmla="*/ 207286 w 316512"/>
                <a:gd name="connsiteY16" fmla="*/ 132291 h 342609"/>
                <a:gd name="connsiteX17" fmla="*/ 226336 w 316512"/>
                <a:gd name="connsiteY17" fmla="*/ 163247 h 342609"/>
                <a:gd name="connsiteX18" fmla="*/ 228718 w 316512"/>
                <a:gd name="connsiteY18" fmla="*/ 220397 h 342609"/>
                <a:gd name="connsiteX19" fmla="*/ 221574 w 316512"/>
                <a:gd name="connsiteY19" fmla="*/ 248972 h 342609"/>
                <a:gd name="connsiteX20" fmla="*/ 188236 w 316512"/>
                <a:gd name="connsiteY20" fmla="*/ 287072 h 342609"/>
                <a:gd name="connsiteX21" fmla="*/ 154899 w 316512"/>
                <a:gd name="connsiteY21" fmla="*/ 337078 h 342609"/>
                <a:gd name="connsiteX22" fmla="*/ 204905 w 316512"/>
                <a:gd name="connsiteY22" fmla="*/ 337078 h 342609"/>
                <a:gd name="connsiteX23" fmla="*/ 238243 w 316512"/>
                <a:gd name="connsiteY23" fmla="*/ 298978 h 342609"/>
                <a:gd name="connsiteX24" fmla="*/ 300155 w 316512"/>
                <a:gd name="connsiteY24" fmla="*/ 229922 h 342609"/>
                <a:gd name="connsiteX25" fmla="*/ 314443 w 316512"/>
                <a:gd name="connsiteY25" fmla="*/ 163247 h 342609"/>
                <a:gd name="connsiteX26" fmla="*/ 264436 w 316512"/>
                <a:gd name="connsiteY26" fmla="*/ 75141 h 342609"/>
                <a:gd name="connsiteX27" fmla="*/ 252530 w 316512"/>
                <a:gd name="connsiteY27" fmla="*/ 20372 h 342609"/>
                <a:gd name="connsiteX28" fmla="*/ 219193 w 316512"/>
                <a:gd name="connsiteY28" fmla="*/ 1322 h 342609"/>
                <a:gd name="connsiteX29" fmla="*/ 188236 w 316512"/>
                <a:gd name="connsiteY29" fmla="*/ 3703 h 342609"/>
                <a:gd name="connsiteX30" fmla="*/ 90605 w 316512"/>
                <a:gd name="connsiteY30" fmla="*/ 20372 h 342609"/>
                <a:gd name="connsiteX0" fmla="*/ 85882 w 311789"/>
                <a:gd name="connsiteY0" fmla="*/ 20372 h 342609"/>
                <a:gd name="connsiteX1" fmla="*/ 28732 w 311789"/>
                <a:gd name="connsiteY1" fmla="*/ 84666 h 342609"/>
                <a:gd name="connsiteX2" fmla="*/ 26351 w 311789"/>
                <a:gd name="connsiteY2" fmla="*/ 137053 h 342609"/>
                <a:gd name="connsiteX3" fmla="*/ 158 w 311789"/>
                <a:gd name="connsiteY3" fmla="*/ 206109 h 342609"/>
                <a:gd name="connsiteX4" fmla="*/ 16826 w 311789"/>
                <a:gd name="connsiteY4" fmla="*/ 268022 h 342609"/>
                <a:gd name="connsiteX5" fmla="*/ 45401 w 311789"/>
                <a:gd name="connsiteY5" fmla="*/ 296597 h 342609"/>
                <a:gd name="connsiteX6" fmla="*/ 66832 w 311789"/>
                <a:gd name="connsiteY6" fmla="*/ 320409 h 342609"/>
                <a:gd name="connsiteX7" fmla="*/ 100170 w 311789"/>
                <a:gd name="connsiteY7" fmla="*/ 339459 h 342609"/>
                <a:gd name="connsiteX8" fmla="*/ 133507 w 311789"/>
                <a:gd name="connsiteY8" fmla="*/ 296597 h 342609"/>
                <a:gd name="connsiteX9" fmla="*/ 104932 w 311789"/>
                <a:gd name="connsiteY9" fmla="*/ 256116 h 342609"/>
                <a:gd name="connsiteX10" fmla="*/ 97788 w 311789"/>
                <a:gd name="connsiteY10" fmla="*/ 184678 h 342609"/>
                <a:gd name="connsiteX11" fmla="*/ 104932 w 311789"/>
                <a:gd name="connsiteY11" fmla="*/ 165628 h 342609"/>
                <a:gd name="connsiteX12" fmla="*/ 143032 w 311789"/>
                <a:gd name="connsiteY12" fmla="*/ 141816 h 342609"/>
                <a:gd name="connsiteX13" fmla="*/ 152557 w 311789"/>
                <a:gd name="connsiteY13" fmla="*/ 94191 h 342609"/>
                <a:gd name="connsiteX14" fmla="*/ 169226 w 311789"/>
                <a:gd name="connsiteY14" fmla="*/ 79903 h 342609"/>
                <a:gd name="connsiteX15" fmla="*/ 173988 w 311789"/>
                <a:gd name="connsiteY15" fmla="*/ 101334 h 342609"/>
                <a:gd name="connsiteX16" fmla="*/ 202563 w 311789"/>
                <a:gd name="connsiteY16" fmla="*/ 132291 h 342609"/>
                <a:gd name="connsiteX17" fmla="*/ 221613 w 311789"/>
                <a:gd name="connsiteY17" fmla="*/ 163247 h 342609"/>
                <a:gd name="connsiteX18" fmla="*/ 223995 w 311789"/>
                <a:gd name="connsiteY18" fmla="*/ 220397 h 342609"/>
                <a:gd name="connsiteX19" fmla="*/ 216851 w 311789"/>
                <a:gd name="connsiteY19" fmla="*/ 248972 h 342609"/>
                <a:gd name="connsiteX20" fmla="*/ 183513 w 311789"/>
                <a:gd name="connsiteY20" fmla="*/ 287072 h 342609"/>
                <a:gd name="connsiteX21" fmla="*/ 150176 w 311789"/>
                <a:gd name="connsiteY21" fmla="*/ 337078 h 342609"/>
                <a:gd name="connsiteX22" fmla="*/ 200182 w 311789"/>
                <a:gd name="connsiteY22" fmla="*/ 337078 h 342609"/>
                <a:gd name="connsiteX23" fmla="*/ 233520 w 311789"/>
                <a:gd name="connsiteY23" fmla="*/ 298978 h 342609"/>
                <a:gd name="connsiteX24" fmla="*/ 295432 w 311789"/>
                <a:gd name="connsiteY24" fmla="*/ 229922 h 342609"/>
                <a:gd name="connsiteX25" fmla="*/ 309720 w 311789"/>
                <a:gd name="connsiteY25" fmla="*/ 163247 h 342609"/>
                <a:gd name="connsiteX26" fmla="*/ 259713 w 311789"/>
                <a:gd name="connsiteY26" fmla="*/ 75141 h 342609"/>
                <a:gd name="connsiteX27" fmla="*/ 247807 w 311789"/>
                <a:gd name="connsiteY27" fmla="*/ 20372 h 342609"/>
                <a:gd name="connsiteX28" fmla="*/ 214470 w 311789"/>
                <a:gd name="connsiteY28" fmla="*/ 1322 h 342609"/>
                <a:gd name="connsiteX29" fmla="*/ 183513 w 311789"/>
                <a:gd name="connsiteY29" fmla="*/ 3703 h 342609"/>
                <a:gd name="connsiteX30" fmla="*/ 85882 w 311789"/>
                <a:gd name="connsiteY30" fmla="*/ 20372 h 34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1789" h="342609">
                  <a:moveTo>
                    <a:pt x="85882" y="20372"/>
                  </a:moveTo>
                  <a:cubicBezTo>
                    <a:pt x="60085" y="33866"/>
                    <a:pt x="38654" y="65219"/>
                    <a:pt x="28732" y="84666"/>
                  </a:cubicBezTo>
                  <a:cubicBezTo>
                    <a:pt x="18810" y="104113"/>
                    <a:pt x="31113" y="116813"/>
                    <a:pt x="26351" y="137053"/>
                  </a:cubicBezTo>
                  <a:cubicBezTo>
                    <a:pt x="21589" y="157293"/>
                    <a:pt x="1745" y="184281"/>
                    <a:pt x="158" y="206109"/>
                  </a:cubicBezTo>
                  <a:cubicBezTo>
                    <a:pt x="-1429" y="227937"/>
                    <a:pt x="9285" y="252941"/>
                    <a:pt x="16826" y="268022"/>
                  </a:cubicBezTo>
                  <a:cubicBezTo>
                    <a:pt x="24367" y="283103"/>
                    <a:pt x="37067" y="287866"/>
                    <a:pt x="45401" y="296597"/>
                  </a:cubicBezTo>
                  <a:cubicBezTo>
                    <a:pt x="53735" y="305328"/>
                    <a:pt x="57704" y="313265"/>
                    <a:pt x="66832" y="320409"/>
                  </a:cubicBezTo>
                  <a:cubicBezTo>
                    <a:pt x="75960" y="327553"/>
                    <a:pt x="89058" y="343428"/>
                    <a:pt x="100170" y="339459"/>
                  </a:cubicBezTo>
                  <a:cubicBezTo>
                    <a:pt x="111282" y="335490"/>
                    <a:pt x="132713" y="310487"/>
                    <a:pt x="133507" y="296597"/>
                  </a:cubicBezTo>
                  <a:cubicBezTo>
                    <a:pt x="134301" y="282707"/>
                    <a:pt x="110885" y="274769"/>
                    <a:pt x="104932" y="256116"/>
                  </a:cubicBezTo>
                  <a:cubicBezTo>
                    <a:pt x="98979" y="237463"/>
                    <a:pt x="97788" y="199759"/>
                    <a:pt x="97788" y="184678"/>
                  </a:cubicBezTo>
                  <a:cubicBezTo>
                    <a:pt x="97788" y="169597"/>
                    <a:pt x="97391" y="172772"/>
                    <a:pt x="104932" y="165628"/>
                  </a:cubicBezTo>
                  <a:cubicBezTo>
                    <a:pt x="112473" y="158484"/>
                    <a:pt x="135095" y="153722"/>
                    <a:pt x="143032" y="141816"/>
                  </a:cubicBezTo>
                  <a:cubicBezTo>
                    <a:pt x="150969" y="129910"/>
                    <a:pt x="148191" y="104510"/>
                    <a:pt x="152557" y="94191"/>
                  </a:cubicBezTo>
                  <a:cubicBezTo>
                    <a:pt x="156923" y="83872"/>
                    <a:pt x="165654" y="78712"/>
                    <a:pt x="169226" y="79903"/>
                  </a:cubicBezTo>
                  <a:cubicBezTo>
                    <a:pt x="172798" y="81094"/>
                    <a:pt x="168432" y="92603"/>
                    <a:pt x="173988" y="101334"/>
                  </a:cubicBezTo>
                  <a:cubicBezTo>
                    <a:pt x="179544" y="110065"/>
                    <a:pt x="194626" y="121972"/>
                    <a:pt x="202563" y="132291"/>
                  </a:cubicBezTo>
                  <a:cubicBezTo>
                    <a:pt x="210500" y="142610"/>
                    <a:pt x="218041" y="148563"/>
                    <a:pt x="221613" y="163247"/>
                  </a:cubicBezTo>
                  <a:cubicBezTo>
                    <a:pt x="225185" y="177931"/>
                    <a:pt x="224789" y="206110"/>
                    <a:pt x="223995" y="220397"/>
                  </a:cubicBezTo>
                  <a:cubicBezTo>
                    <a:pt x="223201" y="234684"/>
                    <a:pt x="223598" y="237860"/>
                    <a:pt x="216851" y="248972"/>
                  </a:cubicBezTo>
                  <a:cubicBezTo>
                    <a:pt x="210104" y="260084"/>
                    <a:pt x="194626" y="272388"/>
                    <a:pt x="183513" y="287072"/>
                  </a:cubicBezTo>
                  <a:cubicBezTo>
                    <a:pt x="172401" y="301756"/>
                    <a:pt x="147398" y="328744"/>
                    <a:pt x="150176" y="337078"/>
                  </a:cubicBezTo>
                  <a:cubicBezTo>
                    <a:pt x="152954" y="345412"/>
                    <a:pt x="186291" y="343428"/>
                    <a:pt x="200182" y="337078"/>
                  </a:cubicBezTo>
                  <a:cubicBezTo>
                    <a:pt x="214073" y="330728"/>
                    <a:pt x="233520" y="298978"/>
                    <a:pt x="233520" y="298978"/>
                  </a:cubicBezTo>
                  <a:cubicBezTo>
                    <a:pt x="249395" y="281119"/>
                    <a:pt x="282732" y="252544"/>
                    <a:pt x="295432" y="229922"/>
                  </a:cubicBezTo>
                  <a:cubicBezTo>
                    <a:pt x="308132" y="207300"/>
                    <a:pt x="315673" y="189044"/>
                    <a:pt x="309720" y="163247"/>
                  </a:cubicBezTo>
                  <a:cubicBezTo>
                    <a:pt x="303767" y="137450"/>
                    <a:pt x="270032" y="98953"/>
                    <a:pt x="259713" y="75141"/>
                  </a:cubicBezTo>
                  <a:cubicBezTo>
                    <a:pt x="249394" y="51329"/>
                    <a:pt x="255348" y="32675"/>
                    <a:pt x="247807" y="20372"/>
                  </a:cubicBezTo>
                  <a:cubicBezTo>
                    <a:pt x="240267" y="8069"/>
                    <a:pt x="225186" y="4100"/>
                    <a:pt x="214470" y="1322"/>
                  </a:cubicBezTo>
                  <a:cubicBezTo>
                    <a:pt x="203754" y="-1456"/>
                    <a:pt x="204944" y="528"/>
                    <a:pt x="183513" y="3703"/>
                  </a:cubicBezTo>
                  <a:cubicBezTo>
                    <a:pt x="162082" y="6878"/>
                    <a:pt x="111679" y="6878"/>
                    <a:pt x="85882" y="20372"/>
                  </a:cubicBezTo>
                  <a:close/>
                </a:path>
              </a:pathLst>
            </a:custGeom>
            <a:solidFill>
              <a:schemeClr val="tx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150"/>
            <p:cNvSpPr/>
            <p:nvPr/>
          </p:nvSpPr>
          <p:spPr>
            <a:xfrm>
              <a:off x="1649948" y="3478918"/>
              <a:ext cx="545794" cy="361154"/>
            </a:xfrm>
            <a:custGeom>
              <a:avLst/>
              <a:gdLst>
                <a:gd name="connsiteX0" fmla="*/ 34826 w 561344"/>
                <a:gd name="connsiteY0" fmla="*/ 233451 h 367829"/>
                <a:gd name="connsiteX1" fmla="*/ 111026 w 561344"/>
                <a:gd name="connsiteY1" fmla="*/ 247738 h 367829"/>
                <a:gd name="connsiteX2" fmla="*/ 163414 w 561344"/>
                <a:gd name="connsiteY2" fmla="*/ 235832 h 367829"/>
                <a:gd name="connsiteX3" fmla="*/ 194370 w 561344"/>
                <a:gd name="connsiteY3" fmla="*/ 226307 h 367829"/>
                <a:gd name="connsiteX4" fmla="*/ 234851 w 561344"/>
                <a:gd name="connsiteY4" fmla="*/ 123913 h 367829"/>
                <a:gd name="connsiteX5" fmla="*/ 289620 w 561344"/>
                <a:gd name="connsiteY5" fmla="*/ 50095 h 367829"/>
                <a:gd name="connsiteX6" fmla="*/ 325339 w 561344"/>
                <a:gd name="connsiteY6" fmla="*/ 23901 h 367829"/>
                <a:gd name="connsiteX7" fmla="*/ 358676 w 561344"/>
                <a:gd name="connsiteY7" fmla="*/ 7232 h 367829"/>
                <a:gd name="connsiteX8" fmla="*/ 403920 w 561344"/>
                <a:gd name="connsiteY8" fmla="*/ 45332 h 367829"/>
                <a:gd name="connsiteX9" fmla="*/ 434876 w 561344"/>
                <a:gd name="connsiteY9" fmla="*/ 23901 h 367829"/>
                <a:gd name="connsiteX10" fmla="*/ 470595 w 561344"/>
                <a:gd name="connsiteY10" fmla="*/ 88 h 367829"/>
                <a:gd name="connsiteX11" fmla="*/ 520601 w 561344"/>
                <a:gd name="connsiteY11" fmla="*/ 16757 h 367829"/>
                <a:gd name="connsiteX12" fmla="*/ 551558 w 561344"/>
                <a:gd name="connsiteY12" fmla="*/ 40570 h 367829"/>
                <a:gd name="connsiteX13" fmla="*/ 534889 w 561344"/>
                <a:gd name="connsiteY13" fmla="*/ 107245 h 367829"/>
                <a:gd name="connsiteX14" fmla="*/ 477739 w 561344"/>
                <a:gd name="connsiteY14" fmla="*/ 202495 h 367829"/>
                <a:gd name="connsiteX15" fmla="*/ 475358 w 561344"/>
                <a:gd name="connsiteY15" fmla="*/ 240595 h 367829"/>
                <a:gd name="connsiteX16" fmla="*/ 534889 w 561344"/>
                <a:gd name="connsiteY16" fmla="*/ 292982 h 367829"/>
                <a:gd name="connsiteX17" fmla="*/ 561083 w 561344"/>
                <a:gd name="connsiteY17" fmla="*/ 345370 h 367829"/>
                <a:gd name="connsiteX18" fmla="*/ 520601 w 561344"/>
                <a:gd name="connsiteY18" fmla="*/ 350132 h 367829"/>
                <a:gd name="connsiteX19" fmla="*/ 392014 w 561344"/>
                <a:gd name="connsiteY19" fmla="*/ 354895 h 367829"/>
                <a:gd name="connsiteX20" fmla="*/ 344389 w 561344"/>
                <a:gd name="connsiteY20" fmla="*/ 350132 h 367829"/>
                <a:gd name="connsiteX21" fmla="*/ 334864 w 561344"/>
                <a:gd name="connsiteY21" fmla="*/ 323938 h 367829"/>
                <a:gd name="connsiteX22" fmla="*/ 306289 w 561344"/>
                <a:gd name="connsiteY22" fmla="*/ 295363 h 367829"/>
                <a:gd name="connsiteX23" fmla="*/ 294383 w 561344"/>
                <a:gd name="connsiteY23" fmla="*/ 245357 h 367829"/>
                <a:gd name="connsiteX24" fmla="*/ 277714 w 561344"/>
                <a:gd name="connsiteY24" fmla="*/ 195351 h 367829"/>
                <a:gd name="connsiteX25" fmla="*/ 258664 w 561344"/>
                <a:gd name="connsiteY25" fmla="*/ 269170 h 367829"/>
                <a:gd name="connsiteX26" fmla="*/ 215801 w 561344"/>
                <a:gd name="connsiteY26" fmla="*/ 326320 h 367829"/>
                <a:gd name="connsiteX27" fmla="*/ 153889 w 561344"/>
                <a:gd name="connsiteY27" fmla="*/ 357276 h 367829"/>
                <a:gd name="connsiteX28" fmla="*/ 115789 w 561344"/>
                <a:gd name="connsiteY28" fmla="*/ 366801 h 367829"/>
                <a:gd name="connsiteX29" fmla="*/ 65783 w 561344"/>
                <a:gd name="connsiteY29" fmla="*/ 335845 h 367829"/>
                <a:gd name="connsiteX30" fmla="*/ 1489 w 561344"/>
                <a:gd name="connsiteY30" fmla="*/ 319176 h 367829"/>
                <a:gd name="connsiteX31" fmla="*/ 34826 w 561344"/>
                <a:gd name="connsiteY31" fmla="*/ 233451 h 367829"/>
                <a:gd name="connsiteX0" fmla="*/ 47794 w 560024"/>
                <a:gd name="connsiteY0" fmla="*/ 242976 h 367829"/>
                <a:gd name="connsiteX1" fmla="*/ 109706 w 560024"/>
                <a:gd name="connsiteY1" fmla="*/ 247738 h 367829"/>
                <a:gd name="connsiteX2" fmla="*/ 162094 w 560024"/>
                <a:gd name="connsiteY2" fmla="*/ 235832 h 367829"/>
                <a:gd name="connsiteX3" fmla="*/ 193050 w 560024"/>
                <a:gd name="connsiteY3" fmla="*/ 226307 h 367829"/>
                <a:gd name="connsiteX4" fmla="*/ 233531 w 560024"/>
                <a:gd name="connsiteY4" fmla="*/ 123913 h 367829"/>
                <a:gd name="connsiteX5" fmla="*/ 288300 w 560024"/>
                <a:gd name="connsiteY5" fmla="*/ 50095 h 367829"/>
                <a:gd name="connsiteX6" fmla="*/ 324019 w 560024"/>
                <a:gd name="connsiteY6" fmla="*/ 23901 h 367829"/>
                <a:gd name="connsiteX7" fmla="*/ 357356 w 560024"/>
                <a:gd name="connsiteY7" fmla="*/ 7232 h 367829"/>
                <a:gd name="connsiteX8" fmla="*/ 402600 w 560024"/>
                <a:gd name="connsiteY8" fmla="*/ 45332 h 367829"/>
                <a:gd name="connsiteX9" fmla="*/ 433556 w 560024"/>
                <a:gd name="connsiteY9" fmla="*/ 23901 h 367829"/>
                <a:gd name="connsiteX10" fmla="*/ 469275 w 560024"/>
                <a:gd name="connsiteY10" fmla="*/ 88 h 367829"/>
                <a:gd name="connsiteX11" fmla="*/ 519281 w 560024"/>
                <a:gd name="connsiteY11" fmla="*/ 16757 h 367829"/>
                <a:gd name="connsiteX12" fmla="*/ 550238 w 560024"/>
                <a:gd name="connsiteY12" fmla="*/ 40570 h 367829"/>
                <a:gd name="connsiteX13" fmla="*/ 533569 w 560024"/>
                <a:gd name="connsiteY13" fmla="*/ 107245 h 367829"/>
                <a:gd name="connsiteX14" fmla="*/ 476419 w 560024"/>
                <a:gd name="connsiteY14" fmla="*/ 202495 h 367829"/>
                <a:gd name="connsiteX15" fmla="*/ 474038 w 560024"/>
                <a:gd name="connsiteY15" fmla="*/ 240595 h 367829"/>
                <a:gd name="connsiteX16" fmla="*/ 533569 w 560024"/>
                <a:gd name="connsiteY16" fmla="*/ 292982 h 367829"/>
                <a:gd name="connsiteX17" fmla="*/ 559763 w 560024"/>
                <a:gd name="connsiteY17" fmla="*/ 345370 h 367829"/>
                <a:gd name="connsiteX18" fmla="*/ 519281 w 560024"/>
                <a:gd name="connsiteY18" fmla="*/ 350132 h 367829"/>
                <a:gd name="connsiteX19" fmla="*/ 390694 w 560024"/>
                <a:gd name="connsiteY19" fmla="*/ 354895 h 367829"/>
                <a:gd name="connsiteX20" fmla="*/ 343069 w 560024"/>
                <a:gd name="connsiteY20" fmla="*/ 350132 h 367829"/>
                <a:gd name="connsiteX21" fmla="*/ 333544 w 560024"/>
                <a:gd name="connsiteY21" fmla="*/ 323938 h 367829"/>
                <a:gd name="connsiteX22" fmla="*/ 304969 w 560024"/>
                <a:gd name="connsiteY22" fmla="*/ 295363 h 367829"/>
                <a:gd name="connsiteX23" fmla="*/ 293063 w 560024"/>
                <a:gd name="connsiteY23" fmla="*/ 245357 h 367829"/>
                <a:gd name="connsiteX24" fmla="*/ 276394 w 560024"/>
                <a:gd name="connsiteY24" fmla="*/ 195351 h 367829"/>
                <a:gd name="connsiteX25" fmla="*/ 257344 w 560024"/>
                <a:gd name="connsiteY25" fmla="*/ 269170 h 367829"/>
                <a:gd name="connsiteX26" fmla="*/ 214481 w 560024"/>
                <a:gd name="connsiteY26" fmla="*/ 326320 h 367829"/>
                <a:gd name="connsiteX27" fmla="*/ 152569 w 560024"/>
                <a:gd name="connsiteY27" fmla="*/ 357276 h 367829"/>
                <a:gd name="connsiteX28" fmla="*/ 114469 w 560024"/>
                <a:gd name="connsiteY28" fmla="*/ 366801 h 367829"/>
                <a:gd name="connsiteX29" fmla="*/ 64463 w 560024"/>
                <a:gd name="connsiteY29" fmla="*/ 335845 h 367829"/>
                <a:gd name="connsiteX30" fmla="*/ 169 w 560024"/>
                <a:gd name="connsiteY30" fmla="*/ 319176 h 367829"/>
                <a:gd name="connsiteX31" fmla="*/ 47794 w 560024"/>
                <a:gd name="connsiteY31" fmla="*/ 242976 h 367829"/>
                <a:gd name="connsiteX0" fmla="*/ 33596 w 545826"/>
                <a:gd name="connsiteY0" fmla="*/ 242976 h 367829"/>
                <a:gd name="connsiteX1" fmla="*/ 95508 w 545826"/>
                <a:gd name="connsiteY1" fmla="*/ 247738 h 367829"/>
                <a:gd name="connsiteX2" fmla="*/ 147896 w 545826"/>
                <a:gd name="connsiteY2" fmla="*/ 235832 h 367829"/>
                <a:gd name="connsiteX3" fmla="*/ 178852 w 545826"/>
                <a:gd name="connsiteY3" fmla="*/ 226307 h 367829"/>
                <a:gd name="connsiteX4" fmla="*/ 219333 w 545826"/>
                <a:gd name="connsiteY4" fmla="*/ 123913 h 367829"/>
                <a:gd name="connsiteX5" fmla="*/ 274102 w 545826"/>
                <a:gd name="connsiteY5" fmla="*/ 50095 h 367829"/>
                <a:gd name="connsiteX6" fmla="*/ 309821 w 545826"/>
                <a:gd name="connsiteY6" fmla="*/ 23901 h 367829"/>
                <a:gd name="connsiteX7" fmla="*/ 343158 w 545826"/>
                <a:gd name="connsiteY7" fmla="*/ 7232 h 367829"/>
                <a:gd name="connsiteX8" fmla="*/ 388402 w 545826"/>
                <a:gd name="connsiteY8" fmla="*/ 45332 h 367829"/>
                <a:gd name="connsiteX9" fmla="*/ 419358 w 545826"/>
                <a:gd name="connsiteY9" fmla="*/ 23901 h 367829"/>
                <a:gd name="connsiteX10" fmla="*/ 455077 w 545826"/>
                <a:gd name="connsiteY10" fmla="*/ 88 h 367829"/>
                <a:gd name="connsiteX11" fmla="*/ 505083 w 545826"/>
                <a:gd name="connsiteY11" fmla="*/ 16757 h 367829"/>
                <a:gd name="connsiteX12" fmla="*/ 536040 w 545826"/>
                <a:gd name="connsiteY12" fmla="*/ 40570 h 367829"/>
                <a:gd name="connsiteX13" fmla="*/ 519371 w 545826"/>
                <a:gd name="connsiteY13" fmla="*/ 107245 h 367829"/>
                <a:gd name="connsiteX14" fmla="*/ 462221 w 545826"/>
                <a:gd name="connsiteY14" fmla="*/ 202495 h 367829"/>
                <a:gd name="connsiteX15" fmla="*/ 459840 w 545826"/>
                <a:gd name="connsiteY15" fmla="*/ 240595 h 367829"/>
                <a:gd name="connsiteX16" fmla="*/ 519371 w 545826"/>
                <a:gd name="connsiteY16" fmla="*/ 292982 h 367829"/>
                <a:gd name="connsiteX17" fmla="*/ 545565 w 545826"/>
                <a:gd name="connsiteY17" fmla="*/ 345370 h 367829"/>
                <a:gd name="connsiteX18" fmla="*/ 505083 w 545826"/>
                <a:gd name="connsiteY18" fmla="*/ 350132 h 367829"/>
                <a:gd name="connsiteX19" fmla="*/ 376496 w 545826"/>
                <a:gd name="connsiteY19" fmla="*/ 354895 h 367829"/>
                <a:gd name="connsiteX20" fmla="*/ 328871 w 545826"/>
                <a:gd name="connsiteY20" fmla="*/ 350132 h 367829"/>
                <a:gd name="connsiteX21" fmla="*/ 319346 w 545826"/>
                <a:gd name="connsiteY21" fmla="*/ 323938 h 367829"/>
                <a:gd name="connsiteX22" fmla="*/ 290771 w 545826"/>
                <a:gd name="connsiteY22" fmla="*/ 295363 h 367829"/>
                <a:gd name="connsiteX23" fmla="*/ 278865 w 545826"/>
                <a:gd name="connsiteY23" fmla="*/ 245357 h 367829"/>
                <a:gd name="connsiteX24" fmla="*/ 262196 w 545826"/>
                <a:gd name="connsiteY24" fmla="*/ 195351 h 367829"/>
                <a:gd name="connsiteX25" fmla="*/ 243146 w 545826"/>
                <a:gd name="connsiteY25" fmla="*/ 269170 h 367829"/>
                <a:gd name="connsiteX26" fmla="*/ 200283 w 545826"/>
                <a:gd name="connsiteY26" fmla="*/ 326320 h 367829"/>
                <a:gd name="connsiteX27" fmla="*/ 138371 w 545826"/>
                <a:gd name="connsiteY27" fmla="*/ 357276 h 367829"/>
                <a:gd name="connsiteX28" fmla="*/ 100271 w 545826"/>
                <a:gd name="connsiteY28" fmla="*/ 366801 h 367829"/>
                <a:gd name="connsiteX29" fmla="*/ 50265 w 545826"/>
                <a:gd name="connsiteY29" fmla="*/ 335845 h 367829"/>
                <a:gd name="connsiteX30" fmla="*/ 258 w 545826"/>
                <a:gd name="connsiteY30" fmla="*/ 333464 h 367829"/>
                <a:gd name="connsiteX31" fmla="*/ 33596 w 545826"/>
                <a:gd name="connsiteY31" fmla="*/ 242976 h 367829"/>
                <a:gd name="connsiteX0" fmla="*/ 33596 w 545826"/>
                <a:gd name="connsiteY0" fmla="*/ 242976 h 367127"/>
                <a:gd name="connsiteX1" fmla="*/ 95508 w 545826"/>
                <a:gd name="connsiteY1" fmla="*/ 247738 h 367127"/>
                <a:gd name="connsiteX2" fmla="*/ 147896 w 545826"/>
                <a:gd name="connsiteY2" fmla="*/ 235832 h 367127"/>
                <a:gd name="connsiteX3" fmla="*/ 178852 w 545826"/>
                <a:gd name="connsiteY3" fmla="*/ 226307 h 367127"/>
                <a:gd name="connsiteX4" fmla="*/ 219333 w 545826"/>
                <a:gd name="connsiteY4" fmla="*/ 123913 h 367127"/>
                <a:gd name="connsiteX5" fmla="*/ 274102 w 545826"/>
                <a:gd name="connsiteY5" fmla="*/ 50095 h 367127"/>
                <a:gd name="connsiteX6" fmla="*/ 309821 w 545826"/>
                <a:gd name="connsiteY6" fmla="*/ 23901 h 367127"/>
                <a:gd name="connsiteX7" fmla="*/ 343158 w 545826"/>
                <a:gd name="connsiteY7" fmla="*/ 7232 h 367127"/>
                <a:gd name="connsiteX8" fmla="*/ 388402 w 545826"/>
                <a:gd name="connsiteY8" fmla="*/ 45332 h 367127"/>
                <a:gd name="connsiteX9" fmla="*/ 419358 w 545826"/>
                <a:gd name="connsiteY9" fmla="*/ 23901 h 367127"/>
                <a:gd name="connsiteX10" fmla="*/ 455077 w 545826"/>
                <a:gd name="connsiteY10" fmla="*/ 88 h 367127"/>
                <a:gd name="connsiteX11" fmla="*/ 505083 w 545826"/>
                <a:gd name="connsiteY11" fmla="*/ 16757 h 367127"/>
                <a:gd name="connsiteX12" fmla="*/ 536040 w 545826"/>
                <a:gd name="connsiteY12" fmla="*/ 40570 h 367127"/>
                <a:gd name="connsiteX13" fmla="*/ 519371 w 545826"/>
                <a:gd name="connsiteY13" fmla="*/ 107245 h 367127"/>
                <a:gd name="connsiteX14" fmla="*/ 462221 w 545826"/>
                <a:gd name="connsiteY14" fmla="*/ 202495 h 367127"/>
                <a:gd name="connsiteX15" fmla="*/ 459840 w 545826"/>
                <a:gd name="connsiteY15" fmla="*/ 240595 h 367127"/>
                <a:gd name="connsiteX16" fmla="*/ 519371 w 545826"/>
                <a:gd name="connsiteY16" fmla="*/ 292982 h 367127"/>
                <a:gd name="connsiteX17" fmla="*/ 545565 w 545826"/>
                <a:gd name="connsiteY17" fmla="*/ 345370 h 367127"/>
                <a:gd name="connsiteX18" fmla="*/ 505083 w 545826"/>
                <a:gd name="connsiteY18" fmla="*/ 350132 h 367127"/>
                <a:gd name="connsiteX19" fmla="*/ 376496 w 545826"/>
                <a:gd name="connsiteY19" fmla="*/ 354895 h 367127"/>
                <a:gd name="connsiteX20" fmla="*/ 328871 w 545826"/>
                <a:gd name="connsiteY20" fmla="*/ 350132 h 367127"/>
                <a:gd name="connsiteX21" fmla="*/ 319346 w 545826"/>
                <a:gd name="connsiteY21" fmla="*/ 323938 h 367127"/>
                <a:gd name="connsiteX22" fmla="*/ 290771 w 545826"/>
                <a:gd name="connsiteY22" fmla="*/ 295363 h 367127"/>
                <a:gd name="connsiteX23" fmla="*/ 278865 w 545826"/>
                <a:gd name="connsiteY23" fmla="*/ 245357 h 367127"/>
                <a:gd name="connsiteX24" fmla="*/ 262196 w 545826"/>
                <a:gd name="connsiteY24" fmla="*/ 195351 h 367127"/>
                <a:gd name="connsiteX25" fmla="*/ 243146 w 545826"/>
                <a:gd name="connsiteY25" fmla="*/ 269170 h 367127"/>
                <a:gd name="connsiteX26" fmla="*/ 200283 w 545826"/>
                <a:gd name="connsiteY26" fmla="*/ 326320 h 367127"/>
                <a:gd name="connsiteX27" fmla="*/ 138371 w 545826"/>
                <a:gd name="connsiteY27" fmla="*/ 357276 h 367127"/>
                <a:gd name="connsiteX28" fmla="*/ 100271 w 545826"/>
                <a:gd name="connsiteY28" fmla="*/ 366801 h 367127"/>
                <a:gd name="connsiteX29" fmla="*/ 50265 w 545826"/>
                <a:gd name="connsiteY29" fmla="*/ 347751 h 367127"/>
                <a:gd name="connsiteX30" fmla="*/ 258 w 545826"/>
                <a:gd name="connsiteY30" fmla="*/ 333464 h 367127"/>
                <a:gd name="connsiteX31" fmla="*/ 33596 w 545826"/>
                <a:gd name="connsiteY31" fmla="*/ 242976 h 367127"/>
                <a:gd name="connsiteX0" fmla="*/ 33596 w 545826"/>
                <a:gd name="connsiteY0" fmla="*/ 242976 h 367127"/>
                <a:gd name="connsiteX1" fmla="*/ 95508 w 545826"/>
                <a:gd name="connsiteY1" fmla="*/ 247738 h 367127"/>
                <a:gd name="connsiteX2" fmla="*/ 147896 w 545826"/>
                <a:gd name="connsiteY2" fmla="*/ 235832 h 367127"/>
                <a:gd name="connsiteX3" fmla="*/ 178852 w 545826"/>
                <a:gd name="connsiteY3" fmla="*/ 226307 h 367127"/>
                <a:gd name="connsiteX4" fmla="*/ 219333 w 545826"/>
                <a:gd name="connsiteY4" fmla="*/ 123913 h 367127"/>
                <a:gd name="connsiteX5" fmla="*/ 274102 w 545826"/>
                <a:gd name="connsiteY5" fmla="*/ 50095 h 367127"/>
                <a:gd name="connsiteX6" fmla="*/ 309821 w 545826"/>
                <a:gd name="connsiteY6" fmla="*/ 23901 h 367127"/>
                <a:gd name="connsiteX7" fmla="*/ 343158 w 545826"/>
                <a:gd name="connsiteY7" fmla="*/ 7232 h 367127"/>
                <a:gd name="connsiteX8" fmla="*/ 388402 w 545826"/>
                <a:gd name="connsiteY8" fmla="*/ 45332 h 367127"/>
                <a:gd name="connsiteX9" fmla="*/ 419358 w 545826"/>
                <a:gd name="connsiteY9" fmla="*/ 23901 h 367127"/>
                <a:gd name="connsiteX10" fmla="*/ 455077 w 545826"/>
                <a:gd name="connsiteY10" fmla="*/ 88 h 367127"/>
                <a:gd name="connsiteX11" fmla="*/ 505083 w 545826"/>
                <a:gd name="connsiteY11" fmla="*/ 16757 h 367127"/>
                <a:gd name="connsiteX12" fmla="*/ 536040 w 545826"/>
                <a:gd name="connsiteY12" fmla="*/ 40570 h 367127"/>
                <a:gd name="connsiteX13" fmla="*/ 519371 w 545826"/>
                <a:gd name="connsiteY13" fmla="*/ 107245 h 367127"/>
                <a:gd name="connsiteX14" fmla="*/ 462221 w 545826"/>
                <a:gd name="connsiteY14" fmla="*/ 202495 h 367127"/>
                <a:gd name="connsiteX15" fmla="*/ 459840 w 545826"/>
                <a:gd name="connsiteY15" fmla="*/ 240595 h 367127"/>
                <a:gd name="connsiteX16" fmla="*/ 519371 w 545826"/>
                <a:gd name="connsiteY16" fmla="*/ 292982 h 367127"/>
                <a:gd name="connsiteX17" fmla="*/ 545565 w 545826"/>
                <a:gd name="connsiteY17" fmla="*/ 345370 h 367127"/>
                <a:gd name="connsiteX18" fmla="*/ 505083 w 545826"/>
                <a:gd name="connsiteY18" fmla="*/ 350132 h 367127"/>
                <a:gd name="connsiteX19" fmla="*/ 376496 w 545826"/>
                <a:gd name="connsiteY19" fmla="*/ 354895 h 367127"/>
                <a:gd name="connsiteX20" fmla="*/ 328871 w 545826"/>
                <a:gd name="connsiteY20" fmla="*/ 350132 h 367127"/>
                <a:gd name="connsiteX21" fmla="*/ 319346 w 545826"/>
                <a:gd name="connsiteY21" fmla="*/ 323938 h 367127"/>
                <a:gd name="connsiteX22" fmla="*/ 290771 w 545826"/>
                <a:gd name="connsiteY22" fmla="*/ 295363 h 367127"/>
                <a:gd name="connsiteX23" fmla="*/ 278865 w 545826"/>
                <a:gd name="connsiteY23" fmla="*/ 245357 h 367127"/>
                <a:gd name="connsiteX24" fmla="*/ 262196 w 545826"/>
                <a:gd name="connsiteY24" fmla="*/ 195351 h 367127"/>
                <a:gd name="connsiteX25" fmla="*/ 243146 w 545826"/>
                <a:gd name="connsiteY25" fmla="*/ 269170 h 367127"/>
                <a:gd name="connsiteX26" fmla="*/ 200283 w 545826"/>
                <a:gd name="connsiteY26" fmla="*/ 326320 h 367127"/>
                <a:gd name="connsiteX27" fmla="*/ 157421 w 545826"/>
                <a:gd name="connsiteY27" fmla="*/ 357276 h 367127"/>
                <a:gd name="connsiteX28" fmla="*/ 100271 w 545826"/>
                <a:gd name="connsiteY28" fmla="*/ 366801 h 367127"/>
                <a:gd name="connsiteX29" fmla="*/ 50265 w 545826"/>
                <a:gd name="connsiteY29" fmla="*/ 347751 h 367127"/>
                <a:gd name="connsiteX30" fmla="*/ 258 w 545826"/>
                <a:gd name="connsiteY30" fmla="*/ 333464 h 367127"/>
                <a:gd name="connsiteX31" fmla="*/ 33596 w 545826"/>
                <a:gd name="connsiteY31" fmla="*/ 242976 h 367127"/>
                <a:gd name="connsiteX0" fmla="*/ 33596 w 545826"/>
                <a:gd name="connsiteY0" fmla="*/ 242976 h 361154"/>
                <a:gd name="connsiteX1" fmla="*/ 95508 w 545826"/>
                <a:gd name="connsiteY1" fmla="*/ 247738 h 361154"/>
                <a:gd name="connsiteX2" fmla="*/ 147896 w 545826"/>
                <a:gd name="connsiteY2" fmla="*/ 235832 h 361154"/>
                <a:gd name="connsiteX3" fmla="*/ 178852 w 545826"/>
                <a:gd name="connsiteY3" fmla="*/ 226307 h 361154"/>
                <a:gd name="connsiteX4" fmla="*/ 219333 w 545826"/>
                <a:gd name="connsiteY4" fmla="*/ 123913 h 361154"/>
                <a:gd name="connsiteX5" fmla="*/ 274102 w 545826"/>
                <a:gd name="connsiteY5" fmla="*/ 50095 h 361154"/>
                <a:gd name="connsiteX6" fmla="*/ 309821 w 545826"/>
                <a:gd name="connsiteY6" fmla="*/ 23901 h 361154"/>
                <a:gd name="connsiteX7" fmla="*/ 343158 w 545826"/>
                <a:gd name="connsiteY7" fmla="*/ 7232 h 361154"/>
                <a:gd name="connsiteX8" fmla="*/ 388402 w 545826"/>
                <a:gd name="connsiteY8" fmla="*/ 45332 h 361154"/>
                <a:gd name="connsiteX9" fmla="*/ 419358 w 545826"/>
                <a:gd name="connsiteY9" fmla="*/ 23901 h 361154"/>
                <a:gd name="connsiteX10" fmla="*/ 455077 w 545826"/>
                <a:gd name="connsiteY10" fmla="*/ 88 h 361154"/>
                <a:gd name="connsiteX11" fmla="*/ 505083 w 545826"/>
                <a:gd name="connsiteY11" fmla="*/ 16757 h 361154"/>
                <a:gd name="connsiteX12" fmla="*/ 536040 w 545826"/>
                <a:gd name="connsiteY12" fmla="*/ 40570 h 361154"/>
                <a:gd name="connsiteX13" fmla="*/ 519371 w 545826"/>
                <a:gd name="connsiteY13" fmla="*/ 107245 h 361154"/>
                <a:gd name="connsiteX14" fmla="*/ 462221 w 545826"/>
                <a:gd name="connsiteY14" fmla="*/ 202495 h 361154"/>
                <a:gd name="connsiteX15" fmla="*/ 459840 w 545826"/>
                <a:gd name="connsiteY15" fmla="*/ 240595 h 361154"/>
                <a:gd name="connsiteX16" fmla="*/ 519371 w 545826"/>
                <a:gd name="connsiteY16" fmla="*/ 292982 h 361154"/>
                <a:gd name="connsiteX17" fmla="*/ 545565 w 545826"/>
                <a:gd name="connsiteY17" fmla="*/ 345370 h 361154"/>
                <a:gd name="connsiteX18" fmla="*/ 505083 w 545826"/>
                <a:gd name="connsiteY18" fmla="*/ 350132 h 361154"/>
                <a:gd name="connsiteX19" fmla="*/ 376496 w 545826"/>
                <a:gd name="connsiteY19" fmla="*/ 354895 h 361154"/>
                <a:gd name="connsiteX20" fmla="*/ 328871 w 545826"/>
                <a:gd name="connsiteY20" fmla="*/ 350132 h 361154"/>
                <a:gd name="connsiteX21" fmla="*/ 319346 w 545826"/>
                <a:gd name="connsiteY21" fmla="*/ 323938 h 361154"/>
                <a:gd name="connsiteX22" fmla="*/ 290771 w 545826"/>
                <a:gd name="connsiteY22" fmla="*/ 295363 h 361154"/>
                <a:gd name="connsiteX23" fmla="*/ 278865 w 545826"/>
                <a:gd name="connsiteY23" fmla="*/ 245357 h 361154"/>
                <a:gd name="connsiteX24" fmla="*/ 262196 w 545826"/>
                <a:gd name="connsiteY24" fmla="*/ 195351 h 361154"/>
                <a:gd name="connsiteX25" fmla="*/ 243146 w 545826"/>
                <a:gd name="connsiteY25" fmla="*/ 269170 h 361154"/>
                <a:gd name="connsiteX26" fmla="*/ 200283 w 545826"/>
                <a:gd name="connsiteY26" fmla="*/ 326320 h 361154"/>
                <a:gd name="connsiteX27" fmla="*/ 157421 w 545826"/>
                <a:gd name="connsiteY27" fmla="*/ 357276 h 361154"/>
                <a:gd name="connsiteX28" fmla="*/ 102652 w 545826"/>
                <a:gd name="connsiteY28" fmla="*/ 359658 h 361154"/>
                <a:gd name="connsiteX29" fmla="*/ 50265 w 545826"/>
                <a:gd name="connsiteY29" fmla="*/ 347751 h 361154"/>
                <a:gd name="connsiteX30" fmla="*/ 258 w 545826"/>
                <a:gd name="connsiteY30" fmla="*/ 333464 h 361154"/>
                <a:gd name="connsiteX31" fmla="*/ 33596 w 545826"/>
                <a:gd name="connsiteY31" fmla="*/ 242976 h 361154"/>
                <a:gd name="connsiteX0" fmla="*/ 33596 w 545794"/>
                <a:gd name="connsiteY0" fmla="*/ 242976 h 361154"/>
                <a:gd name="connsiteX1" fmla="*/ 95508 w 545794"/>
                <a:gd name="connsiteY1" fmla="*/ 247738 h 361154"/>
                <a:gd name="connsiteX2" fmla="*/ 147896 w 545794"/>
                <a:gd name="connsiteY2" fmla="*/ 235832 h 361154"/>
                <a:gd name="connsiteX3" fmla="*/ 178852 w 545794"/>
                <a:gd name="connsiteY3" fmla="*/ 226307 h 361154"/>
                <a:gd name="connsiteX4" fmla="*/ 219333 w 545794"/>
                <a:gd name="connsiteY4" fmla="*/ 123913 h 361154"/>
                <a:gd name="connsiteX5" fmla="*/ 274102 w 545794"/>
                <a:gd name="connsiteY5" fmla="*/ 50095 h 361154"/>
                <a:gd name="connsiteX6" fmla="*/ 309821 w 545794"/>
                <a:gd name="connsiteY6" fmla="*/ 23901 h 361154"/>
                <a:gd name="connsiteX7" fmla="*/ 343158 w 545794"/>
                <a:gd name="connsiteY7" fmla="*/ 7232 h 361154"/>
                <a:gd name="connsiteX8" fmla="*/ 388402 w 545794"/>
                <a:gd name="connsiteY8" fmla="*/ 45332 h 361154"/>
                <a:gd name="connsiteX9" fmla="*/ 419358 w 545794"/>
                <a:gd name="connsiteY9" fmla="*/ 23901 h 361154"/>
                <a:gd name="connsiteX10" fmla="*/ 455077 w 545794"/>
                <a:gd name="connsiteY10" fmla="*/ 88 h 361154"/>
                <a:gd name="connsiteX11" fmla="*/ 505083 w 545794"/>
                <a:gd name="connsiteY11" fmla="*/ 16757 h 361154"/>
                <a:gd name="connsiteX12" fmla="*/ 536040 w 545794"/>
                <a:gd name="connsiteY12" fmla="*/ 40570 h 361154"/>
                <a:gd name="connsiteX13" fmla="*/ 519371 w 545794"/>
                <a:gd name="connsiteY13" fmla="*/ 107245 h 361154"/>
                <a:gd name="connsiteX14" fmla="*/ 462221 w 545794"/>
                <a:gd name="connsiteY14" fmla="*/ 202495 h 361154"/>
                <a:gd name="connsiteX15" fmla="*/ 474127 w 545794"/>
                <a:gd name="connsiteY15" fmla="*/ 242976 h 361154"/>
                <a:gd name="connsiteX16" fmla="*/ 519371 w 545794"/>
                <a:gd name="connsiteY16" fmla="*/ 292982 h 361154"/>
                <a:gd name="connsiteX17" fmla="*/ 545565 w 545794"/>
                <a:gd name="connsiteY17" fmla="*/ 345370 h 361154"/>
                <a:gd name="connsiteX18" fmla="*/ 505083 w 545794"/>
                <a:gd name="connsiteY18" fmla="*/ 350132 h 361154"/>
                <a:gd name="connsiteX19" fmla="*/ 376496 w 545794"/>
                <a:gd name="connsiteY19" fmla="*/ 354895 h 361154"/>
                <a:gd name="connsiteX20" fmla="*/ 328871 w 545794"/>
                <a:gd name="connsiteY20" fmla="*/ 350132 h 361154"/>
                <a:gd name="connsiteX21" fmla="*/ 319346 w 545794"/>
                <a:gd name="connsiteY21" fmla="*/ 323938 h 361154"/>
                <a:gd name="connsiteX22" fmla="*/ 290771 w 545794"/>
                <a:gd name="connsiteY22" fmla="*/ 295363 h 361154"/>
                <a:gd name="connsiteX23" fmla="*/ 278865 w 545794"/>
                <a:gd name="connsiteY23" fmla="*/ 245357 h 361154"/>
                <a:gd name="connsiteX24" fmla="*/ 262196 w 545794"/>
                <a:gd name="connsiteY24" fmla="*/ 195351 h 361154"/>
                <a:gd name="connsiteX25" fmla="*/ 243146 w 545794"/>
                <a:gd name="connsiteY25" fmla="*/ 269170 h 361154"/>
                <a:gd name="connsiteX26" fmla="*/ 200283 w 545794"/>
                <a:gd name="connsiteY26" fmla="*/ 326320 h 361154"/>
                <a:gd name="connsiteX27" fmla="*/ 157421 w 545794"/>
                <a:gd name="connsiteY27" fmla="*/ 357276 h 361154"/>
                <a:gd name="connsiteX28" fmla="*/ 102652 w 545794"/>
                <a:gd name="connsiteY28" fmla="*/ 359658 h 361154"/>
                <a:gd name="connsiteX29" fmla="*/ 50265 w 545794"/>
                <a:gd name="connsiteY29" fmla="*/ 347751 h 361154"/>
                <a:gd name="connsiteX30" fmla="*/ 258 w 545794"/>
                <a:gd name="connsiteY30" fmla="*/ 333464 h 361154"/>
                <a:gd name="connsiteX31" fmla="*/ 33596 w 545794"/>
                <a:gd name="connsiteY31" fmla="*/ 242976 h 361154"/>
                <a:gd name="connsiteX0" fmla="*/ 33596 w 545794"/>
                <a:gd name="connsiteY0" fmla="*/ 242976 h 361154"/>
                <a:gd name="connsiteX1" fmla="*/ 95508 w 545794"/>
                <a:gd name="connsiteY1" fmla="*/ 247738 h 361154"/>
                <a:gd name="connsiteX2" fmla="*/ 147896 w 545794"/>
                <a:gd name="connsiteY2" fmla="*/ 235832 h 361154"/>
                <a:gd name="connsiteX3" fmla="*/ 178852 w 545794"/>
                <a:gd name="connsiteY3" fmla="*/ 226307 h 361154"/>
                <a:gd name="connsiteX4" fmla="*/ 219333 w 545794"/>
                <a:gd name="connsiteY4" fmla="*/ 123913 h 361154"/>
                <a:gd name="connsiteX5" fmla="*/ 274102 w 545794"/>
                <a:gd name="connsiteY5" fmla="*/ 50095 h 361154"/>
                <a:gd name="connsiteX6" fmla="*/ 309821 w 545794"/>
                <a:gd name="connsiteY6" fmla="*/ 23901 h 361154"/>
                <a:gd name="connsiteX7" fmla="*/ 343158 w 545794"/>
                <a:gd name="connsiteY7" fmla="*/ 7232 h 361154"/>
                <a:gd name="connsiteX8" fmla="*/ 388402 w 545794"/>
                <a:gd name="connsiteY8" fmla="*/ 45332 h 361154"/>
                <a:gd name="connsiteX9" fmla="*/ 419358 w 545794"/>
                <a:gd name="connsiteY9" fmla="*/ 23901 h 361154"/>
                <a:gd name="connsiteX10" fmla="*/ 455077 w 545794"/>
                <a:gd name="connsiteY10" fmla="*/ 88 h 361154"/>
                <a:gd name="connsiteX11" fmla="*/ 505083 w 545794"/>
                <a:gd name="connsiteY11" fmla="*/ 16757 h 361154"/>
                <a:gd name="connsiteX12" fmla="*/ 536040 w 545794"/>
                <a:gd name="connsiteY12" fmla="*/ 40570 h 361154"/>
                <a:gd name="connsiteX13" fmla="*/ 519371 w 545794"/>
                <a:gd name="connsiteY13" fmla="*/ 107245 h 361154"/>
                <a:gd name="connsiteX14" fmla="*/ 476509 w 545794"/>
                <a:gd name="connsiteY14" fmla="*/ 195352 h 361154"/>
                <a:gd name="connsiteX15" fmla="*/ 474127 w 545794"/>
                <a:gd name="connsiteY15" fmla="*/ 242976 h 361154"/>
                <a:gd name="connsiteX16" fmla="*/ 519371 w 545794"/>
                <a:gd name="connsiteY16" fmla="*/ 292982 h 361154"/>
                <a:gd name="connsiteX17" fmla="*/ 545565 w 545794"/>
                <a:gd name="connsiteY17" fmla="*/ 345370 h 361154"/>
                <a:gd name="connsiteX18" fmla="*/ 505083 w 545794"/>
                <a:gd name="connsiteY18" fmla="*/ 350132 h 361154"/>
                <a:gd name="connsiteX19" fmla="*/ 376496 w 545794"/>
                <a:gd name="connsiteY19" fmla="*/ 354895 h 361154"/>
                <a:gd name="connsiteX20" fmla="*/ 328871 w 545794"/>
                <a:gd name="connsiteY20" fmla="*/ 350132 h 361154"/>
                <a:gd name="connsiteX21" fmla="*/ 319346 w 545794"/>
                <a:gd name="connsiteY21" fmla="*/ 323938 h 361154"/>
                <a:gd name="connsiteX22" fmla="*/ 290771 w 545794"/>
                <a:gd name="connsiteY22" fmla="*/ 295363 h 361154"/>
                <a:gd name="connsiteX23" fmla="*/ 278865 w 545794"/>
                <a:gd name="connsiteY23" fmla="*/ 245357 h 361154"/>
                <a:gd name="connsiteX24" fmla="*/ 262196 w 545794"/>
                <a:gd name="connsiteY24" fmla="*/ 195351 h 361154"/>
                <a:gd name="connsiteX25" fmla="*/ 243146 w 545794"/>
                <a:gd name="connsiteY25" fmla="*/ 269170 h 361154"/>
                <a:gd name="connsiteX26" fmla="*/ 200283 w 545794"/>
                <a:gd name="connsiteY26" fmla="*/ 326320 h 361154"/>
                <a:gd name="connsiteX27" fmla="*/ 157421 w 545794"/>
                <a:gd name="connsiteY27" fmla="*/ 357276 h 361154"/>
                <a:gd name="connsiteX28" fmla="*/ 102652 w 545794"/>
                <a:gd name="connsiteY28" fmla="*/ 359658 h 361154"/>
                <a:gd name="connsiteX29" fmla="*/ 50265 w 545794"/>
                <a:gd name="connsiteY29" fmla="*/ 347751 h 361154"/>
                <a:gd name="connsiteX30" fmla="*/ 258 w 545794"/>
                <a:gd name="connsiteY30" fmla="*/ 333464 h 361154"/>
                <a:gd name="connsiteX31" fmla="*/ 33596 w 545794"/>
                <a:gd name="connsiteY31" fmla="*/ 242976 h 36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5794" h="361154">
                  <a:moveTo>
                    <a:pt x="33596" y="242976"/>
                  </a:moveTo>
                  <a:cubicBezTo>
                    <a:pt x="49471" y="228688"/>
                    <a:pt x="76458" y="248929"/>
                    <a:pt x="95508" y="247738"/>
                  </a:cubicBezTo>
                  <a:cubicBezTo>
                    <a:pt x="114558" y="246547"/>
                    <a:pt x="134005" y="239404"/>
                    <a:pt x="147896" y="235832"/>
                  </a:cubicBezTo>
                  <a:cubicBezTo>
                    <a:pt x="161787" y="232260"/>
                    <a:pt x="166946" y="244960"/>
                    <a:pt x="178852" y="226307"/>
                  </a:cubicBezTo>
                  <a:cubicBezTo>
                    <a:pt x="190758" y="207654"/>
                    <a:pt x="203458" y="153282"/>
                    <a:pt x="219333" y="123913"/>
                  </a:cubicBezTo>
                  <a:cubicBezTo>
                    <a:pt x="235208" y="94544"/>
                    <a:pt x="259021" y="66764"/>
                    <a:pt x="274102" y="50095"/>
                  </a:cubicBezTo>
                  <a:cubicBezTo>
                    <a:pt x="289183" y="33426"/>
                    <a:pt x="298312" y="31045"/>
                    <a:pt x="309821" y="23901"/>
                  </a:cubicBezTo>
                  <a:cubicBezTo>
                    <a:pt x="321330" y="16757"/>
                    <a:pt x="330061" y="3660"/>
                    <a:pt x="343158" y="7232"/>
                  </a:cubicBezTo>
                  <a:cubicBezTo>
                    <a:pt x="356255" y="10804"/>
                    <a:pt x="375702" y="42554"/>
                    <a:pt x="388402" y="45332"/>
                  </a:cubicBezTo>
                  <a:cubicBezTo>
                    <a:pt x="401102" y="48110"/>
                    <a:pt x="408246" y="31442"/>
                    <a:pt x="419358" y="23901"/>
                  </a:cubicBezTo>
                  <a:cubicBezTo>
                    <a:pt x="430471" y="16360"/>
                    <a:pt x="440790" y="1279"/>
                    <a:pt x="455077" y="88"/>
                  </a:cubicBezTo>
                  <a:cubicBezTo>
                    <a:pt x="469364" y="-1103"/>
                    <a:pt x="491589" y="10010"/>
                    <a:pt x="505083" y="16757"/>
                  </a:cubicBezTo>
                  <a:cubicBezTo>
                    <a:pt x="518577" y="23504"/>
                    <a:pt x="533659" y="25489"/>
                    <a:pt x="536040" y="40570"/>
                  </a:cubicBezTo>
                  <a:cubicBezTo>
                    <a:pt x="538421" y="55651"/>
                    <a:pt x="529293" y="81448"/>
                    <a:pt x="519371" y="107245"/>
                  </a:cubicBezTo>
                  <a:cubicBezTo>
                    <a:pt x="509449" y="133042"/>
                    <a:pt x="484050" y="172730"/>
                    <a:pt x="476509" y="195352"/>
                  </a:cubicBezTo>
                  <a:cubicBezTo>
                    <a:pt x="468968" y="217974"/>
                    <a:pt x="466983" y="226704"/>
                    <a:pt x="474127" y="242976"/>
                  </a:cubicBezTo>
                  <a:cubicBezTo>
                    <a:pt x="481271" y="259248"/>
                    <a:pt x="507465" y="275916"/>
                    <a:pt x="519371" y="292982"/>
                  </a:cubicBezTo>
                  <a:cubicBezTo>
                    <a:pt x="531277" y="310048"/>
                    <a:pt x="547946" y="335845"/>
                    <a:pt x="545565" y="345370"/>
                  </a:cubicBezTo>
                  <a:cubicBezTo>
                    <a:pt x="543184" y="354895"/>
                    <a:pt x="533261" y="348545"/>
                    <a:pt x="505083" y="350132"/>
                  </a:cubicBezTo>
                  <a:cubicBezTo>
                    <a:pt x="476905" y="351719"/>
                    <a:pt x="405865" y="354895"/>
                    <a:pt x="376496" y="354895"/>
                  </a:cubicBezTo>
                  <a:cubicBezTo>
                    <a:pt x="347127" y="354895"/>
                    <a:pt x="338396" y="355291"/>
                    <a:pt x="328871" y="350132"/>
                  </a:cubicBezTo>
                  <a:cubicBezTo>
                    <a:pt x="319346" y="344973"/>
                    <a:pt x="325696" y="333066"/>
                    <a:pt x="319346" y="323938"/>
                  </a:cubicBezTo>
                  <a:cubicBezTo>
                    <a:pt x="312996" y="314810"/>
                    <a:pt x="297518" y="308460"/>
                    <a:pt x="290771" y="295363"/>
                  </a:cubicBezTo>
                  <a:cubicBezTo>
                    <a:pt x="284024" y="282266"/>
                    <a:pt x="283628" y="262026"/>
                    <a:pt x="278865" y="245357"/>
                  </a:cubicBezTo>
                  <a:cubicBezTo>
                    <a:pt x="274103" y="228688"/>
                    <a:pt x="268149" y="191382"/>
                    <a:pt x="262196" y="195351"/>
                  </a:cubicBezTo>
                  <a:cubicBezTo>
                    <a:pt x="256243" y="199320"/>
                    <a:pt x="253465" y="247342"/>
                    <a:pt x="243146" y="269170"/>
                  </a:cubicBezTo>
                  <a:cubicBezTo>
                    <a:pt x="232827" y="290998"/>
                    <a:pt x="214571" y="311636"/>
                    <a:pt x="200283" y="326320"/>
                  </a:cubicBezTo>
                  <a:cubicBezTo>
                    <a:pt x="185996" y="341004"/>
                    <a:pt x="173693" y="351720"/>
                    <a:pt x="157421" y="357276"/>
                  </a:cubicBezTo>
                  <a:cubicBezTo>
                    <a:pt x="141149" y="362832"/>
                    <a:pt x="120511" y="361245"/>
                    <a:pt x="102652" y="359658"/>
                  </a:cubicBezTo>
                  <a:cubicBezTo>
                    <a:pt x="84793" y="358071"/>
                    <a:pt x="69315" y="355688"/>
                    <a:pt x="50265" y="347751"/>
                  </a:cubicBezTo>
                  <a:cubicBezTo>
                    <a:pt x="31215" y="339814"/>
                    <a:pt x="3036" y="350926"/>
                    <a:pt x="258" y="333464"/>
                  </a:cubicBezTo>
                  <a:cubicBezTo>
                    <a:pt x="-2520" y="316002"/>
                    <a:pt x="17721" y="257264"/>
                    <a:pt x="33596" y="242976"/>
                  </a:cubicBezTo>
                  <a:close/>
                </a:path>
              </a:pathLst>
            </a:custGeom>
            <a:solidFill>
              <a:schemeClr val="bg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151"/>
            <p:cNvSpPr/>
            <p:nvPr/>
          </p:nvSpPr>
          <p:spPr>
            <a:xfrm>
              <a:off x="1993193" y="4590868"/>
              <a:ext cx="142435" cy="181166"/>
            </a:xfrm>
            <a:custGeom>
              <a:avLst/>
              <a:gdLst>
                <a:gd name="connsiteX0" fmla="*/ 11660 w 142275"/>
                <a:gd name="connsiteY0" fmla="*/ 2630 h 178856"/>
                <a:gd name="connsiteX1" fmla="*/ 85478 w 142275"/>
                <a:gd name="connsiteY1" fmla="*/ 16917 h 178856"/>
                <a:gd name="connsiteX2" fmla="*/ 83097 w 142275"/>
                <a:gd name="connsiteY2" fmla="*/ 31205 h 178856"/>
                <a:gd name="connsiteX3" fmla="*/ 75953 w 142275"/>
                <a:gd name="connsiteY3" fmla="*/ 76448 h 178856"/>
                <a:gd name="connsiteX4" fmla="*/ 97385 w 142275"/>
                <a:gd name="connsiteY4" fmla="*/ 97880 h 178856"/>
                <a:gd name="connsiteX5" fmla="*/ 140247 w 142275"/>
                <a:gd name="connsiteY5" fmla="*/ 124073 h 178856"/>
                <a:gd name="connsiteX6" fmla="*/ 130722 w 142275"/>
                <a:gd name="connsiteY6" fmla="*/ 159792 h 178856"/>
                <a:gd name="connsiteX7" fmla="*/ 90241 w 142275"/>
                <a:gd name="connsiteY7" fmla="*/ 178842 h 178856"/>
                <a:gd name="connsiteX8" fmla="*/ 56903 w 142275"/>
                <a:gd name="connsiteY8" fmla="*/ 162173 h 178856"/>
                <a:gd name="connsiteX9" fmla="*/ 35472 w 142275"/>
                <a:gd name="connsiteY9" fmla="*/ 124073 h 178856"/>
                <a:gd name="connsiteX10" fmla="*/ 2135 w 142275"/>
                <a:gd name="connsiteY10" fmla="*/ 119311 h 178856"/>
                <a:gd name="connsiteX11" fmla="*/ 4516 w 142275"/>
                <a:gd name="connsiteY11" fmla="*/ 74067 h 178856"/>
                <a:gd name="connsiteX12" fmla="*/ 11660 w 142275"/>
                <a:gd name="connsiteY12" fmla="*/ 2630 h 178856"/>
                <a:gd name="connsiteX0" fmla="*/ 11660 w 142275"/>
                <a:gd name="connsiteY0" fmla="*/ 2630 h 178853"/>
                <a:gd name="connsiteX1" fmla="*/ 85478 w 142275"/>
                <a:gd name="connsiteY1" fmla="*/ 16917 h 178853"/>
                <a:gd name="connsiteX2" fmla="*/ 83097 w 142275"/>
                <a:gd name="connsiteY2" fmla="*/ 31205 h 178853"/>
                <a:gd name="connsiteX3" fmla="*/ 75953 w 142275"/>
                <a:gd name="connsiteY3" fmla="*/ 76448 h 178853"/>
                <a:gd name="connsiteX4" fmla="*/ 97385 w 142275"/>
                <a:gd name="connsiteY4" fmla="*/ 97880 h 178853"/>
                <a:gd name="connsiteX5" fmla="*/ 140247 w 142275"/>
                <a:gd name="connsiteY5" fmla="*/ 124073 h 178853"/>
                <a:gd name="connsiteX6" fmla="*/ 130722 w 142275"/>
                <a:gd name="connsiteY6" fmla="*/ 159792 h 178853"/>
                <a:gd name="connsiteX7" fmla="*/ 90241 w 142275"/>
                <a:gd name="connsiteY7" fmla="*/ 178842 h 178853"/>
                <a:gd name="connsiteX8" fmla="*/ 56903 w 142275"/>
                <a:gd name="connsiteY8" fmla="*/ 162173 h 178853"/>
                <a:gd name="connsiteX9" fmla="*/ 40235 w 142275"/>
                <a:gd name="connsiteY9" fmla="*/ 138360 h 178853"/>
                <a:gd name="connsiteX10" fmla="*/ 2135 w 142275"/>
                <a:gd name="connsiteY10" fmla="*/ 119311 h 178853"/>
                <a:gd name="connsiteX11" fmla="*/ 4516 w 142275"/>
                <a:gd name="connsiteY11" fmla="*/ 74067 h 178853"/>
                <a:gd name="connsiteX12" fmla="*/ 11660 w 142275"/>
                <a:gd name="connsiteY12" fmla="*/ 2630 h 178853"/>
                <a:gd name="connsiteX0" fmla="*/ 11660 w 142275"/>
                <a:gd name="connsiteY0" fmla="*/ 2630 h 178853"/>
                <a:gd name="connsiteX1" fmla="*/ 85478 w 142275"/>
                <a:gd name="connsiteY1" fmla="*/ 16917 h 178853"/>
                <a:gd name="connsiteX2" fmla="*/ 83097 w 142275"/>
                <a:gd name="connsiteY2" fmla="*/ 31205 h 178853"/>
                <a:gd name="connsiteX3" fmla="*/ 75953 w 142275"/>
                <a:gd name="connsiteY3" fmla="*/ 76448 h 178853"/>
                <a:gd name="connsiteX4" fmla="*/ 97385 w 142275"/>
                <a:gd name="connsiteY4" fmla="*/ 97880 h 178853"/>
                <a:gd name="connsiteX5" fmla="*/ 140247 w 142275"/>
                <a:gd name="connsiteY5" fmla="*/ 135980 h 178853"/>
                <a:gd name="connsiteX6" fmla="*/ 130722 w 142275"/>
                <a:gd name="connsiteY6" fmla="*/ 159792 h 178853"/>
                <a:gd name="connsiteX7" fmla="*/ 90241 w 142275"/>
                <a:gd name="connsiteY7" fmla="*/ 178842 h 178853"/>
                <a:gd name="connsiteX8" fmla="*/ 56903 w 142275"/>
                <a:gd name="connsiteY8" fmla="*/ 162173 h 178853"/>
                <a:gd name="connsiteX9" fmla="*/ 40235 w 142275"/>
                <a:gd name="connsiteY9" fmla="*/ 138360 h 178853"/>
                <a:gd name="connsiteX10" fmla="*/ 2135 w 142275"/>
                <a:gd name="connsiteY10" fmla="*/ 119311 h 178853"/>
                <a:gd name="connsiteX11" fmla="*/ 4516 w 142275"/>
                <a:gd name="connsiteY11" fmla="*/ 74067 h 178853"/>
                <a:gd name="connsiteX12" fmla="*/ 11660 w 142275"/>
                <a:gd name="connsiteY12" fmla="*/ 2630 h 178853"/>
                <a:gd name="connsiteX0" fmla="*/ 18963 w 142435"/>
                <a:gd name="connsiteY0" fmla="*/ 2630 h 178853"/>
                <a:gd name="connsiteX1" fmla="*/ 85638 w 142435"/>
                <a:gd name="connsiteY1" fmla="*/ 16917 h 178853"/>
                <a:gd name="connsiteX2" fmla="*/ 83257 w 142435"/>
                <a:gd name="connsiteY2" fmla="*/ 31205 h 178853"/>
                <a:gd name="connsiteX3" fmla="*/ 76113 w 142435"/>
                <a:gd name="connsiteY3" fmla="*/ 76448 h 178853"/>
                <a:gd name="connsiteX4" fmla="*/ 97545 w 142435"/>
                <a:gd name="connsiteY4" fmla="*/ 97880 h 178853"/>
                <a:gd name="connsiteX5" fmla="*/ 140407 w 142435"/>
                <a:gd name="connsiteY5" fmla="*/ 135980 h 178853"/>
                <a:gd name="connsiteX6" fmla="*/ 130882 w 142435"/>
                <a:gd name="connsiteY6" fmla="*/ 159792 h 178853"/>
                <a:gd name="connsiteX7" fmla="*/ 90401 w 142435"/>
                <a:gd name="connsiteY7" fmla="*/ 178842 h 178853"/>
                <a:gd name="connsiteX8" fmla="*/ 57063 w 142435"/>
                <a:gd name="connsiteY8" fmla="*/ 162173 h 178853"/>
                <a:gd name="connsiteX9" fmla="*/ 40395 w 142435"/>
                <a:gd name="connsiteY9" fmla="*/ 138360 h 178853"/>
                <a:gd name="connsiteX10" fmla="*/ 2295 w 142435"/>
                <a:gd name="connsiteY10" fmla="*/ 119311 h 178853"/>
                <a:gd name="connsiteX11" fmla="*/ 4676 w 142435"/>
                <a:gd name="connsiteY11" fmla="*/ 74067 h 178853"/>
                <a:gd name="connsiteX12" fmla="*/ 18963 w 142435"/>
                <a:gd name="connsiteY12" fmla="*/ 2630 h 178853"/>
                <a:gd name="connsiteX0" fmla="*/ 18963 w 142435"/>
                <a:gd name="connsiteY0" fmla="*/ 3535 h 179758"/>
                <a:gd name="connsiteX1" fmla="*/ 80875 w 142435"/>
                <a:gd name="connsiteY1" fmla="*/ 13059 h 179758"/>
                <a:gd name="connsiteX2" fmla="*/ 83257 w 142435"/>
                <a:gd name="connsiteY2" fmla="*/ 32110 h 179758"/>
                <a:gd name="connsiteX3" fmla="*/ 76113 w 142435"/>
                <a:gd name="connsiteY3" fmla="*/ 77353 h 179758"/>
                <a:gd name="connsiteX4" fmla="*/ 97545 w 142435"/>
                <a:gd name="connsiteY4" fmla="*/ 98785 h 179758"/>
                <a:gd name="connsiteX5" fmla="*/ 140407 w 142435"/>
                <a:gd name="connsiteY5" fmla="*/ 136885 h 179758"/>
                <a:gd name="connsiteX6" fmla="*/ 130882 w 142435"/>
                <a:gd name="connsiteY6" fmla="*/ 160697 h 179758"/>
                <a:gd name="connsiteX7" fmla="*/ 90401 w 142435"/>
                <a:gd name="connsiteY7" fmla="*/ 179747 h 179758"/>
                <a:gd name="connsiteX8" fmla="*/ 57063 w 142435"/>
                <a:gd name="connsiteY8" fmla="*/ 163078 h 179758"/>
                <a:gd name="connsiteX9" fmla="*/ 40395 w 142435"/>
                <a:gd name="connsiteY9" fmla="*/ 139265 h 179758"/>
                <a:gd name="connsiteX10" fmla="*/ 2295 w 142435"/>
                <a:gd name="connsiteY10" fmla="*/ 120216 h 179758"/>
                <a:gd name="connsiteX11" fmla="*/ 4676 w 142435"/>
                <a:gd name="connsiteY11" fmla="*/ 74972 h 179758"/>
                <a:gd name="connsiteX12" fmla="*/ 18963 w 142435"/>
                <a:gd name="connsiteY12" fmla="*/ 3535 h 179758"/>
                <a:gd name="connsiteX0" fmla="*/ 18963 w 142435"/>
                <a:gd name="connsiteY0" fmla="*/ 3646 h 179869"/>
                <a:gd name="connsiteX1" fmla="*/ 80875 w 142435"/>
                <a:gd name="connsiteY1" fmla="*/ 13170 h 179869"/>
                <a:gd name="connsiteX2" fmla="*/ 76114 w 142435"/>
                <a:gd name="connsiteY2" fmla="*/ 36984 h 179869"/>
                <a:gd name="connsiteX3" fmla="*/ 76113 w 142435"/>
                <a:gd name="connsiteY3" fmla="*/ 77464 h 179869"/>
                <a:gd name="connsiteX4" fmla="*/ 97545 w 142435"/>
                <a:gd name="connsiteY4" fmla="*/ 98896 h 179869"/>
                <a:gd name="connsiteX5" fmla="*/ 140407 w 142435"/>
                <a:gd name="connsiteY5" fmla="*/ 136996 h 179869"/>
                <a:gd name="connsiteX6" fmla="*/ 130882 w 142435"/>
                <a:gd name="connsiteY6" fmla="*/ 160808 h 179869"/>
                <a:gd name="connsiteX7" fmla="*/ 90401 w 142435"/>
                <a:gd name="connsiteY7" fmla="*/ 179858 h 179869"/>
                <a:gd name="connsiteX8" fmla="*/ 57063 w 142435"/>
                <a:gd name="connsiteY8" fmla="*/ 163189 h 179869"/>
                <a:gd name="connsiteX9" fmla="*/ 40395 w 142435"/>
                <a:gd name="connsiteY9" fmla="*/ 139376 h 179869"/>
                <a:gd name="connsiteX10" fmla="*/ 2295 w 142435"/>
                <a:gd name="connsiteY10" fmla="*/ 120327 h 179869"/>
                <a:gd name="connsiteX11" fmla="*/ 4676 w 142435"/>
                <a:gd name="connsiteY11" fmla="*/ 75083 h 179869"/>
                <a:gd name="connsiteX12" fmla="*/ 18963 w 142435"/>
                <a:gd name="connsiteY12" fmla="*/ 3646 h 179869"/>
                <a:gd name="connsiteX0" fmla="*/ 18963 w 142435"/>
                <a:gd name="connsiteY0" fmla="*/ 4943 h 181166"/>
                <a:gd name="connsiteX1" fmla="*/ 76112 w 142435"/>
                <a:gd name="connsiteY1" fmla="*/ 9704 h 181166"/>
                <a:gd name="connsiteX2" fmla="*/ 76114 w 142435"/>
                <a:gd name="connsiteY2" fmla="*/ 38281 h 181166"/>
                <a:gd name="connsiteX3" fmla="*/ 76113 w 142435"/>
                <a:gd name="connsiteY3" fmla="*/ 78761 h 181166"/>
                <a:gd name="connsiteX4" fmla="*/ 97545 w 142435"/>
                <a:gd name="connsiteY4" fmla="*/ 100193 h 181166"/>
                <a:gd name="connsiteX5" fmla="*/ 140407 w 142435"/>
                <a:gd name="connsiteY5" fmla="*/ 138293 h 181166"/>
                <a:gd name="connsiteX6" fmla="*/ 130882 w 142435"/>
                <a:gd name="connsiteY6" fmla="*/ 162105 h 181166"/>
                <a:gd name="connsiteX7" fmla="*/ 90401 w 142435"/>
                <a:gd name="connsiteY7" fmla="*/ 181155 h 181166"/>
                <a:gd name="connsiteX8" fmla="*/ 57063 w 142435"/>
                <a:gd name="connsiteY8" fmla="*/ 164486 h 181166"/>
                <a:gd name="connsiteX9" fmla="*/ 40395 w 142435"/>
                <a:gd name="connsiteY9" fmla="*/ 140673 h 181166"/>
                <a:gd name="connsiteX10" fmla="*/ 2295 w 142435"/>
                <a:gd name="connsiteY10" fmla="*/ 121624 h 181166"/>
                <a:gd name="connsiteX11" fmla="*/ 4676 w 142435"/>
                <a:gd name="connsiteY11" fmla="*/ 76380 h 181166"/>
                <a:gd name="connsiteX12" fmla="*/ 18963 w 142435"/>
                <a:gd name="connsiteY12" fmla="*/ 4943 h 18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435" h="181166">
                  <a:moveTo>
                    <a:pt x="18963" y="4943"/>
                  </a:moveTo>
                  <a:cubicBezTo>
                    <a:pt x="30869" y="-6170"/>
                    <a:pt x="66587" y="4148"/>
                    <a:pt x="76112" y="9704"/>
                  </a:cubicBezTo>
                  <a:cubicBezTo>
                    <a:pt x="85637" y="15260"/>
                    <a:pt x="76114" y="26772"/>
                    <a:pt x="76114" y="38281"/>
                  </a:cubicBezTo>
                  <a:cubicBezTo>
                    <a:pt x="76114" y="49790"/>
                    <a:pt x="72541" y="68442"/>
                    <a:pt x="76113" y="78761"/>
                  </a:cubicBezTo>
                  <a:cubicBezTo>
                    <a:pt x="79685" y="89080"/>
                    <a:pt x="86829" y="90271"/>
                    <a:pt x="97545" y="100193"/>
                  </a:cubicBezTo>
                  <a:cubicBezTo>
                    <a:pt x="108261" y="110115"/>
                    <a:pt x="134851" y="127974"/>
                    <a:pt x="140407" y="138293"/>
                  </a:cubicBezTo>
                  <a:cubicBezTo>
                    <a:pt x="145963" y="148612"/>
                    <a:pt x="139216" y="154961"/>
                    <a:pt x="130882" y="162105"/>
                  </a:cubicBezTo>
                  <a:cubicBezTo>
                    <a:pt x="122548" y="169249"/>
                    <a:pt x="102704" y="180758"/>
                    <a:pt x="90401" y="181155"/>
                  </a:cubicBezTo>
                  <a:cubicBezTo>
                    <a:pt x="78098" y="181552"/>
                    <a:pt x="65397" y="171233"/>
                    <a:pt x="57063" y="164486"/>
                  </a:cubicBezTo>
                  <a:cubicBezTo>
                    <a:pt x="48729" y="157739"/>
                    <a:pt x="49523" y="147817"/>
                    <a:pt x="40395" y="140673"/>
                  </a:cubicBezTo>
                  <a:cubicBezTo>
                    <a:pt x="31267" y="133529"/>
                    <a:pt x="7454" y="129958"/>
                    <a:pt x="2295" y="121624"/>
                  </a:cubicBezTo>
                  <a:cubicBezTo>
                    <a:pt x="-2864" y="113290"/>
                    <a:pt x="1898" y="95827"/>
                    <a:pt x="4676" y="76380"/>
                  </a:cubicBezTo>
                  <a:cubicBezTo>
                    <a:pt x="7454" y="56933"/>
                    <a:pt x="7057" y="16056"/>
                    <a:pt x="18963" y="4943"/>
                  </a:cubicBezTo>
                  <a:close/>
                </a:path>
              </a:pathLst>
            </a:custGeom>
            <a:solidFill>
              <a:schemeClr val="bg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152"/>
            <p:cNvSpPr/>
            <p:nvPr/>
          </p:nvSpPr>
          <p:spPr>
            <a:xfrm>
              <a:off x="1799593" y="4593331"/>
              <a:ext cx="135287" cy="190660"/>
            </a:xfrm>
            <a:custGeom>
              <a:avLst/>
              <a:gdLst>
                <a:gd name="connsiteX0" fmla="*/ 57782 w 135117"/>
                <a:gd name="connsiteY0" fmla="*/ 4338 h 192676"/>
                <a:gd name="connsiteX1" fmla="*/ 126838 w 135117"/>
                <a:gd name="connsiteY1" fmla="*/ 11481 h 192676"/>
                <a:gd name="connsiteX2" fmla="*/ 131601 w 135117"/>
                <a:gd name="connsiteY2" fmla="*/ 51963 h 192676"/>
                <a:gd name="connsiteX3" fmla="*/ 133982 w 135117"/>
                <a:gd name="connsiteY3" fmla="*/ 75775 h 192676"/>
                <a:gd name="connsiteX4" fmla="*/ 112551 w 135117"/>
                <a:gd name="connsiteY4" fmla="*/ 82919 h 192676"/>
                <a:gd name="connsiteX5" fmla="*/ 91120 w 135117"/>
                <a:gd name="connsiteY5" fmla="*/ 125781 h 192676"/>
                <a:gd name="connsiteX6" fmla="*/ 53020 w 135117"/>
                <a:gd name="connsiteY6" fmla="*/ 166263 h 192676"/>
                <a:gd name="connsiteX7" fmla="*/ 7776 w 135117"/>
                <a:gd name="connsiteY7" fmla="*/ 192456 h 192676"/>
                <a:gd name="connsiteX8" fmla="*/ 632 w 135117"/>
                <a:gd name="connsiteY8" fmla="*/ 151975 h 192676"/>
                <a:gd name="connsiteX9" fmla="*/ 14920 w 135117"/>
                <a:gd name="connsiteY9" fmla="*/ 101969 h 192676"/>
                <a:gd name="connsiteX10" fmla="*/ 45876 w 135117"/>
                <a:gd name="connsiteY10" fmla="*/ 71013 h 192676"/>
                <a:gd name="connsiteX11" fmla="*/ 57782 w 135117"/>
                <a:gd name="connsiteY11" fmla="*/ 4338 h 192676"/>
                <a:gd name="connsiteX0" fmla="*/ 57782 w 135117"/>
                <a:gd name="connsiteY0" fmla="*/ 4338 h 192517"/>
                <a:gd name="connsiteX1" fmla="*/ 126838 w 135117"/>
                <a:gd name="connsiteY1" fmla="*/ 11481 h 192517"/>
                <a:gd name="connsiteX2" fmla="*/ 131601 w 135117"/>
                <a:gd name="connsiteY2" fmla="*/ 51963 h 192517"/>
                <a:gd name="connsiteX3" fmla="*/ 133982 w 135117"/>
                <a:gd name="connsiteY3" fmla="*/ 75775 h 192517"/>
                <a:gd name="connsiteX4" fmla="*/ 112551 w 135117"/>
                <a:gd name="connsiteY4" fmla="*/ 82919 h 192517"/>
                <a:gd name="connsiteX5" fmla="*/ 91120 w 135117"/>
                <a:gd name="connsiteY5" fmla="*/ 125781 h 192517"/>
                <a:gd name="connsiteX6" fmla="*/ 53020 w 135117"/>
                <a:gd name="connsiteY6" fmla="*/ 166263 h 192517"/>
                <a:gd name="connsiteX7" fmla="*/ 7776 w 135117"/>
                <a:gd name="connsiteY7" fmla="*/ 192456 h 192517"/>
                <a:gd name="connsiteX8" fmla="*/ 632 w 135117"/>
                <a:gd name="connsiteY8" fmla="*/ 159119 h 192517"/>
                <a:gd name="connsiteX9" fmla="*/ 14920 w 135117"/>
                <a:gd name="connsiteY9" fmla="*/ 101969 h 192517"/>
                <a:gd name="connsiteX10" fmla="*/ 45876 w 135117"/>
                <a:gd name="connsiteY10" fmla="*/ 71013 h 192517"/>
                <a:gd name="connsiteX11" fmla="*/ 57782 w 135117"/>
                <a:gd name="connsiteY11" fmla="*/ 4338 h 192517"/>
                <a:gd name="connsiteX0" fmla="*/ 57782 w 135117"/>
                <a:gd name="connsiteY0" fmla="*/ 4338 h 192517"/>
                <a:gd name="connsiteX1" fmla="*/ 126838 w 135117"/>
                <a:gd name="connsiteY1" fmla="*/ 11481 h 192517"/>
                <a:gd name="connsiteX2" fmla="*/ 131601 w 135117"/>
                <a:gd name="connsiteY2" fmla="*/ 51963 h 192517"/>
                <a:gd name="connsiteX3" fmla="*/ 133982 w 135117"/>
                <a:gd name="connsiteY3" fmla="*/ 75775 h 192517"/>
                <a:gd name="connsiteX4" fmla="*/ 112551 w 135117"/>
                <a:gd name="connsiteY4" fmla="*/ 82919 h 192517"/>
                <a:gd name="connsiteX5" fmla="*/ 91120 w 135117"/>
                <a:gd name="connsiteY5" fmla="*/ 125781 h 192517"/>
                <a:gd name="connsiteX6" fmla="*/ 53020 w 135117"/>
                <a:gd name="connsiteY6" fmla="*/ 166263 h 192517"/>
                <a:gd name="connsiteX7" fmla="*/ 7776 w 135117"/>
                <a:gd name="connsiteY7" fmla="*/ 192456 h 192517"/>
                <a:gd name="connsiteX8" fmla="*/ 632 w 135117"/>
                <a:gd name="connsiteY8" fmla="*/ 159119 h 192517"/>
                <a:gd name="connsiteX9" fmla="*/ 14920 w 135117"/>
                <a:gd name="connsiteY9" fmla="*/ 113875 h 192517"/>
                <a:gd name="connsiteX10" fmla="*/ 45876 w 135117"/>
                <a:gd name="connsiteY10" fmla="*/ 71013 h 192517"/>
                <a:gd name="connsiteX11" fmla="*/ 57782 w 135117"/>
                <a:gd name="connsiteY11" fmla="*/ 4338 h 192517"/>
                <a:gd name="connsiteX0" fmla="*/ 57782 w 135287"/>
                <a:gd name="connsiteY0" fmla="*/ 4338 h 192517"/>
                <a:gd name="connsiteX1" fmla="*/ 126838 w 135287"/>
                <a:gd name="connsiteY1" fmla="*/ 11481 h 192517"/>
                <a:gd name="connsiteX2" fmla="*/ 131601 w 135287"/>
                <a:gd name="connsiteY2" fmla="*/ 51963 h 192517"/>
                <a:gd name="connsiteX3" fmla="*/ 133982 w 135287"/>
                <a:gd name="connsiteY3" fmla="*/ 75775 h 192517"/>
                <a:gd name="connsiteX4" fmla="*/ 110170 w 135287"/>
                <a:gd name="connsiteY4" fmla="*/ 92444 h 192517"/>
                <a:gd name="connsiteX5" fmla="*/ 91120 w 135287"/>
                <a:gd name="connsiteY5" fmla="*/ 125781 h 192517"/>
                <a:gd name="connsiteX6" fmla="*/ 53020 w 135287"/>
                <a:gd name="connsiteY6" fmla="*/ 166263 h 192517"/>
                <a:gd name="connsiteX7" fmla="*/ 7776 w 135287"/>
                <a:gd name="connsiteY7" fmla="*/ 192456 h 192517"/>
                <a:gd name="connsiteX8" fmla="*/ 632 w 135287"/>
                <a:gd name="connsiteY8" fmla="*/ 159119 h 192517"/>
                <a:gd name="connsiteX9" fmla="*/ 14920 w 135287"/>
                <a:gd name="connsiteY9" fmla="*/ 113875 h 192517"/>
                <a:gd name="connsiteX10" fmla="*/ 45876 w 135287"/>
                <a:gd name="connsiteY10" fmla="*/ 71013 h 192517"/>
                <a:gd name="connsiteX11" fmla="*/ 57782 w 135287"/>
                <a:gd name="connsiteY11" fmla="*/ 4338 h 192517"/>
                <a:gd name="connsiteX0" fmla="*/ 72070 w 135287"/>
                <a:gd name="connsiteY0" fmla="*/ 3909 h 194470"/>
                <a:gd name="connsiteX1" fmla="*/ 126838 w 135287"/>
                <a:gd name="connsiteY1" fmla="*/ 13434 h 194470"/>
                <a:gd name="connsiteX2" fmla="*/ 131601 w 135287"/>
                <a:gd name="connsiteY2" fmla="*/ 53916 h 194470"/>
                <a:gd name="connsiteX3" fmla="*/ 133982 w 135287"/>
                <a:gd name="connsiteY3" fmla="*/ 77728 h 194470"/>
                <a:gd name="connsiteX4" fmla="*/ 110170 w 135287"/>
                <a:gd name="connsiteY4" fmla="*/ 94397 h 194470"/>
                <a:gd name="connsiteX5" fmla="*/ 91120 w 135287"/>
                <a:gd name="connsiteY5" fmla="*/ 127734 h 194470"/>
                <a:gd name="connsiteX6" fmla="*/ 53020 w 135287"/>
                <a:gd name="connsiteY6" fmla="*/ 168216 h 194470"/>
                <a:gd name="connsiteX7" fmla="*/ 7776 w 135287"/>
                <a:gd name="connsiteY7" fmla="*/ 194409 h 194470"/>
                <a:gd name="connsiteX8" fmla="*/ 632 w 135287"/>
                <a:gd name="connsiteY8" fmla="*/ 161072 h 194470"/>
                <a:gd name="connsiteX9" fmla="*/ 14920 w 135287"/>
                <a:gd name="connsiteY9" fmla="*/ 115828 h 194470"/>
                <a:gd name="connsiteX10" fmla="*/ 45876 w 135287"/>
                <a:gd name="connsiteY10" fmla="*/ 72966 h 194470"/>
                <a:gd name="connsiteX11" fmla="*/ 72070 w 135287"/>
                <a:gd name="connsiteY11" fmla="*/ 3909 h 194470"/>
                <a:gd name="connsiteX0" fmla="*/ 79213 w 135287"/>
                <a:gd name="connsiteY0" fmla="*/ 4862 h 190660"/>
                <a:gd name="connsiteX1" fmla="*/ 126838 w 135287"/>
                <a:gd name="connsiteY1" fmla="*/ 9624 h 190660"/>
                <a:gd name="connsiteX2" fmla="*/ 131601 w 135287"/>
                <a:gd name="connsiteY2" fmla="*/ 50106 h 190660"/>
                <a:gd name="connsiteX3" fmla="*/ 133982 w 135287"/>
                <a:gd name="connsiteY3" fmla="*/ 73918 h 190660"/>
                <a:gd name="connsiteX4" fmla="*/ 110170 w 135287"/>
                <a:gd name="connsiteY4" fmla="*/ 90587 h 190660"/>
                <a:gd name="connsiteX5" fmla="*/ 91120 w 135287"/>
                <a:gd name="connsiteY5" fmla="*/ 123924 h 190660"/>
                <a:gd name="connsiteX6" fmla="*/ 53020 w 135287"/>
                <a:gd name="connsiteY6" fmla="*/ 164406 h 190660"/>
                <a:gd name="connsiteX7" fmla="*/ 7776 w 135287"/>
                <a:gd name="connsiteY7" fmla="*/ 190599 h 190660"/>
                <a:gd name="connsiteX8" fmla="*/ 632 w 135287"/>
                <a:gd name="connsiteY8" fmla="*/ 157262 h 190660"/>
                <a:gd name="connsiteX9" fmla="*/ 14920 w 135287"/>
                <a:gd name="connsiteY9" fmla="*/ 112018 h 190660"/>
                <a:gd name="connsiteX10" fmla="*/ 45876 w 135287"/>
                <a:gd name="connsiteY10" fmla="*/ 69156 h 190660"/>
                <a:gd name="connsiteX11" fmla="*/ 79213 w 135287"/>
                <a:gd name="connsiteY11" fmla="*/ 4862 h 19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287" h="190660">
                  <a:moveTo>
                    <a:pt x="79213" y="4862"/>
                  </a:moveTo>
                  <a:cubicBezTo>
                    <a:pt x="92707" y="-5060"/>
                    <a:pt x="118107" y="2083"/>
                    <a:pt x="126838" y="9624"/>
                  </a:cubicBezTo>
                  <a:cubicBezTo>
                    <a:pt x="135569" y="17165"/>
                    <a:pt x="130410" y="39391"/>
                    <a:pt x="131601" y="50106"/>
                  </a:cubicBezTo>
                  <a:cubicBezTo>
                    <a:pt x="132792" y="60821"/>
                    <a:pt x="137554" y="67171"/>
                    <a:pt x="133982" y="73918"/>
                  </a:cubicBezTo>
                  <a:cubicBezTo>
                    <a:pt x="130410" y="80665"/>
                    <a:pt x="117314" y="82253"/>
                    <a:pt x="110170" y="90587"/>
                  </a:cubicBezTo>
                  <a:cubicBezTo>
                    <a:pt x="103026" y="98921"/>
                    <a:pt x="100645" y="111621"/>
                    <a:pt x="91120" y="123924"/>
                  </a:cubicBezTo>
                  <a:cubicBezTo>
                    <a:pt x="81595" y="136227"/>
                    <a:pt x="66911" y="153294"/>
                    <a:pt x="53020" y="164406"/>
                  </a:cubicBezTo>
                  <a:cubicBezTo>
                    <a:pt x="39129" y="175518"/>
                    <a:pt x="16507" y="191790"/>
                    <a:pt x="7776" y="190599"/>
                  </a:cubicBezTo>
                  <a:cubicBezTo>
                    <a:pt x="-955" y="189408"/>
                    <a:pt x="-559" y="170359"/>
                    <a:pt x="632" y="157262"/>
                  </a:cubicBezTo>
                  <a:cubicBezTo>
                    <a:pt x="1823" y="144165"/>
                    <a:pt x="7379" y="125512"/>
                    <a:pt x="14920" y="112018"/>
                  </a:cubicBezTo>
                  <a:cubicBezTo>
                    <a:pt x="22461" y="98524"/>
                    <a:pt x="35161" y="87015"/>
                    <a:pt x="45876" y="69156"/>
                  </a:cubicBezTo>
                  <a:cubicBezTo>
                    <a:pt x="56591" y="51297"/>
                    <a:pt x="65719" y="14784"/>
                    <a:pt x="79213" y="4862"/>
                  </a:cubicBezTo>
                  <a:close/>
                </a:path>
              </a:pathLst>
            </a:custGeom>
            <a:solidFill>
              <a:schemeClr val="bg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153"/>
            <p:cNvSpPr>
              <a:spLocks noChangeAspect="1"/>
            </p:cNvSpPr>
            <p:nvPr/>
          </p:nvSpPr>
          <p:spPr>
            <a:xfrm>
              <a:off x="2011326" y="3414357"/>
              <a:ext cx="46800" cy="14676"/>
            </a:xfrm>
            <a:custGeom>
              <a:avLst/>
              <a:gdLst>
                <a:gd name="connsiteX0" fmla="*/ 0 w 307063"/>
                <a:gd name="connsiteY0" fmla="*/ 38108 h 92897"/>
                <a:gd name="connsiteX1" fmla="*/ 78581 w 307063"/>
                <a:gd name="connsiteY1" fmla="*/ 7152 h 92897"/>
                <a:gd name="connsiteX2" fmla="*/ 145256 w 307063"/>
                <a:gd name="connsiteY2" fmla="*/ 21439 h 92897"/>
                <a:gd name="connsiteX3" fmla="*/ 207169 w 307063"/>
                <a:gd name="connsiteY3" fmla="*/ 8 h 92897"/>
                <a:gd name="connsiteX4" fmla="*/ 271463 w 307063"/>
                <a:gd name="connsiteY4" fmla="*/ 19058 h 92897"/>
                <a:gd name="connsiteX5" fmla="*/ 304800 w 307063"/>
                <a:gd name="connsiteY5" fmla="*/ 38108 h 92897"/>
                <a:gd name="connsiteX6" fmla="*/ 209550 w 307063"/>
                <a:gd name="connsiteY6" fmla="*/ 47633 h 92897"/>
                <a:gd name="connsiteX7" fmla="*/ 95250 w 307063"/>
                <a:gd name="connsiteY7" fmla="*/ 47633 h 92897"/>
                <a:gd name="connsiteX8" fmla="*/ 54769 w 307063"/>
                <a:gd name="connsiteY8" fmla="*/ 54777 h 92897"/>
                <a:gd name="connsiteX9" fmla="*/ 111919 w 307063"/>
                <a:gd name="connsiteY9" fmla="*/ 80971 h 92897"/>
                <a:gd name="connsiteX10" fmla="*/ 154781 w 307063"/>
                <a:gd name="connsiteY10" fmla="*/ 92877 h 92897"/>
                <a:gd name="connsiteX11" fmla="*/ 207169 w 307063"/>
                <a:gd name="connsiteY11" fmla="*/ 83352 h 92897"/>
                <a:gd name="connsiteX12" fmla="*/ 252413 w 307063"/>
                <a:gd name="connsiteY12" fmla="*/ 66683 h 92897"/>
                <a:gd name="connsiteX0" fmla="*/ 0 w 298172"/>
                <a:gd name="connsiteY0" fmla="*/ 38108 h 92897"/>
                <a:gd name="connsiteX1" fmla="*/ 78581 w 298172"/>
                <a:gd name="connsiteY1" fmla="*/ 7152 h 92897"/>
                <a:gd name="connsiteX2" fmla="*/ 145256 w 298172"/>
                <a:gd name="connsiteY2" fmla="*/ 21439 h 92897"/>
                <a:gd name="connsiteX3" fmla="*/ 207169 w 298172"/>
                <a:gd name="connsiteY3" fmla="*/ 8 h 92897"/>
                <a:gd name="connsiteX4" fmla="*/ 271463 w 298172"/>
                <a:gd name="connsiteY4" fmla="*/ 19058 h 92897"/>
                <a:gd name="connsiteX5" fmla="*/ 295275 w 298172"/>
                <a:gd name="connsiteY5" fmla="*/ 38108 h 92897"/>
                <a:gd name="connsiteX6" fmla="*/ 209550 w 298172"/>
                <a:gd name="connsiteY6" fmla="*/ 47633 h 92897"/>
                <a:gd name="connsiteX7" fmla="*/ 95250 w 298172"/>
                <a:gd name="connsiteY7" fmla="*/ 47633 h 92897"/>
                <a:gd name="connsiteX8" fmla="*/ 54769 w 298172"/>
                <a:gd name="connsiteY8" fmla="*/ 54777 h 92897"/>
                <a:gd name="connsiteX9" fmla="*/ 111919 w 298172"/>
                <a:gd name="connsiteY9" fmla="*/ 80971 h 92897"/>
                <a:gd name="connsiteX10" fmla="*/ 154781 w 298172"/>
                <a:gd name="connsiteY10" fmla="*/ 92877 h 92897"/>
                <a:gd name="connsiteX11" fmla="*/ 207169 w 298172"/>
                <a:gd name="connsiteY11" fmla="*/ 83352 h 92897"/>
                <a:gd name="connsiteX12" fmla="*/ 252413 w 298172"/>
                <a:gd name="connsiteY12" fmla="*/ 66683 h 92897"/>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95250 w 296370"/>
                <a:gd name="connsiteY7" fmla="*/ 47665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6370" h="92929">
                  <a:moveTo>
                    <a:pt x="0" y="38140"/>
                  </a:moveTo>
                  <a:cubicBezTo>
                    <a:pt x="27186" y="24051"/>
                    <a:pt x="54372" y="9962"/>
                    <a:pt x="78581" y="7184"/>
                  </a:cubicBezTo>
                  <a:cubicBezTo>
                    <a:pt x="102790" y="4406"/>
                    <a:pt x="123825" y="22662"/>
                    <a:pt x="145256" y="21471"/>
                  </a:cubicBezTo>
                  <a:cubicBezTo>
                    <a:pt x="166687" y="20280"/>
                    <a:pt x="188913" y="834"/>
                    <a:pt x="207169" y="40"/>
                  </a:cubicBezTo>
                  <a:cubicBezTo>
                    <a:pt x="225425" y="-754"/>
                    <a:pt x="240110" y="10358"/>
                    <a:pt x="254794" y="16708"/>
                  </a:cubicBezTo>
                  <a:cubicBezTo>
                    <a:pt x="269478" y="23058"/>
                    <a:pt x="302816" y="32981"/>
                    <a:pt x="295275" y="38140"/>
                  </a:cubicBezTo>
                  <a:cubicBezTo>
                    <a:pt x="287734" y="43300"/>
                    <a:pt x="242887" y="46078"/>
                    <a:pt x="209550" y="47665"/>
                  </a:cubicBezTo>
                  <a:cubicBezTo>
                    <a:pt x="176213" y="49252"/>
                    <a:pt x="121047" y="46474"/>
                    <a:pt x="95250" y="47665"/>
                  </a:cubicBezTo>
                  <a:cubicBezTo>
                    <a:pt x="69453" y="48856"/>
                    <a:pt x="51991" y="49253"/>
                    <a:pt x="54769" y="54809"/>
                  </a:cubicBezTo>
                  <a:cubicBezTo>
                    <a:pt x="57547" y="60365"/>
                    <a:pt x="95250" y="74653"/>
                    <a:pt x="111919" y="81003"/>
                  </a:cubicBezTo>
                  <a:cubicBezTo>
                    <a:pt x="128588" y="87353"/>
                    <a:pt x="138906" y="92512"/>
                    <a:pt x="154781" y="92909"/>
                  </a:cubicBezTo>
                  <a:cubicBezTo>
                    <a:pt x="170656" y="93306"/>
                    <a:pt x="190897" y="87750"/>
                    <a:pt x="207169" y="83384"/>
                  </a:cubicBezTo>
                  <a:cubicBezTo>
                    <a:pt x="223441" y="79018"/>
                    <a:pt x="237927" y="72866"/>
                    <a:pt x="252413" y="66715"/>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154"/>
            <p:cNvSpPr/>
            <p:nvPr/>
          </p:nvSpPr>
          <p:spPr>
            <a:xfrm>
              <a:off x="1896404" y="3881119"/>
              <a:ext cx="352781" cy="281327"/>
            </a:xfrm>
            <a:custGeom>
              <a:avLst/>
              <a:gdLst>
                <a:gd name="connsiteX0" fmla="*/ 308790 w 352781"/>
                <a:gd name="connsiteY0" fmla="*/ 0 h 281327"/>
                <a:gd name="connsiteX1" fmla="*/ 315777 w 352781"/>
                <a:gd name="connsiteY1" fmla="*/ 9845 h 281327"/>
                <a:gd name="connsiteX2" fmla="*/ 330065 w 352781"/>
                <a:gd name="connsiteY2" fmla="*/ 62232 h 281327"/>
                <a:gd name="connsiteX3" fmla="*/ 349115 w 352781"/>
                <a:gd name="connsiteY3" fmla="*/ 167007 h 281327"/>
                <a:gd name="connsiteX4" fmla="*/ 349115 w 352781"/>
                <a:gd name="connsiteY4" fmla="*/ 243207 h 281327"/>
                <a:gd name="connsiteX5" fmla="*/ 311015 w 352781"/>
                <a:gd name="connsiteY5" fmla="*/ 255113 h 281327"/>
                <a:gd name="connsiteX6" fmla="*/ 261009 w 352781"/>
                <a:gd name="connsiteY6" fmla="*/ 271782 h 281327"/>
                <a:gd name="connsiteX7" fmla="*/ 141946 w 352781"/>
                <a:gd name="connsiteY7" fmla="*/ 281307 h 281327"/>
                <a:gd name="connsiteX8" fmla="*/ 53840 w 352781"/>
                <a:gd name="connsiteY8" fmla="*/ 269401 h 281327"/>
                <a:gd name="connsiteX9" fmla="*/ 1452 w 352781"/>
                <a:gd name="connsiteY9" fmla="*/ 255113 h 281327"/>
                <a:gd name="connsiteX10" fmla="*/ 15740 w 352781"/>
                <a:gd name="connsiteY10" fmla="*/ 157482 h 281327"/>
                <a:gd name="connsiteX11" fmla="*/ 27646 w 352781"/>
                <a:gd name="connsiteY11" fmla="*/ 109857 h 281327"/>
                <a:gd name="connsiteX12" fmla="*/ 58602 w 352781"/>
                <a:gd name="connsiteY12" fmla="*/ 59851 h 281327"/>
                <a:gd name="connsiteX13" fmla="*/ 66341 w 352781"/>
                <a:gd name="connsiteY13" fmla="*/ 25174 h 281327"/>
                <a:gd name="connsiteX14" fmla="*/ 69706 w 352781"/>
                <a:gd name="connsiteY14" fmla="*/ 13915 h 281327"/>
                <a:gd name="connsiteX15" fmla="*/ 70509 w 352781"/>
                <a:gd name="connsiteY15" fmla="*/ 16989 h 281327"/>
                <a:gd name="connsiteX16" fmla="*/ 108610 w 352781"/>
                <a:gd name="connsiteY16" fmla="*/ 19370 h 281327"/>
                <a:gd name="connsiteX17" fmla="*/ 220528 w 352781"/>
                <a:gd name="connsiteY17" fmla="*/ 16988 h 281327"/>
                <a:gd name="connsiteX18" fmla="*/ 301491 w 352781"/>
                <a:gd name="connsiteY18" fmla="*/ 7464 h 281327"/>
                <a:gd name="connsiteX19" fmla="*/ 308541 w 352781"/>
                <a:gd name="connsiteY19" fmla="*/ 1343 h 281327"/>
                <a:gd name="connsiteX20" fmla="*/ 308790 w 352781"/>
                <a:gd name="connsiteY20" fmla="*/ 0 h 28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781" h="281327">
                  <a:moveTo>
                    <a:pt x="308790" y="0"/>
                  </a:moveTo>
                  <a:lnTo>
                    <a:pt x="315777" y="9845"/>
                  </a:lnTo>
                  <a:cubicBezTo>
                    <a:pt x="323318" y="22148"/>
                    <a:pt x="324509" y="36038"/>
                    <a:pt x="330065" y="62232"/>
                  </a:cubicBezTo>
                  <a:cubicBezTo>
                    <a:pt x="335621" y="88426"/>
                    <a:pt x="345940" y="136844"/>
                    <a:pt x="349115" y="167007"/>
                  </a:cubicBezTo>
                  <a:cubicBezTo>
                    <a:pt x="352290" y="197170"/>
                    <a:pt x="355465" y="228523"/>
                    <a:pt x="349115" y="243207"/>
                  </a:cubicBezTo>
                  <a:cubicBezTo>
                    <a:pt x="342765" y="257891"/>
                    <a:pt x="325699" y="250350"/>
                    <a:pt x="311015" y="255113"/>
                  </a:cubicBezTo>
                  <a:cubicBezTo>
                    <a:pt x="296331" y="259876"/>
                    <a:pt x="289187" y="267416"/>
                    <a:pt x="261009" y="271782"/>
                  </a:cubicBezTo>
                  <a:cubicBezTo>
                    <a:pt x="232831" y="276148"/>
                    <a:pt x="176474" y="281704"/>
                    <a:pt x="141946" y="281307"/>
                  </a:cubicBezTo>
                  <a:cubicBezTo>
                    <a:pt x="107418" y="280910"/>
                    <a:pt x="77256" y="273767"/>
                    <a:pt x="53840" y="269401"/>
                  </a:cubicBezTo>
                  <a:cubicBezTo>
                    <a:pt x="30424" y="265035"/>
                    <a:pt x="7802" y="273766"/>
                    <a:pt x="1452" y="255113"/>
                  </a:cubicBezTo>
                  <a:cubicBezTo>
                    <a:pt x="-4898" y="236460"/>
                    <a:pt x="11374" y="181691"/>
                    <a:pt x="15740" y="157482"/>
                  </a:cubicBezTo>
                  <a:cubicBezTo>
                    <a:pt x="20106" y="133273"/>
                    <a:pt x="20502" y="126129"/>
                    <a:pt x="27646" y="109857"/>
                  </a:cubicBezTo>
                  <a:cubicBezTo>
                    <a:pt x="34790" y="93585"/>
                    <a:pt x="49474" y="78901"/>
                    <a:pt x="58602" y="59851"/>
                  </a:cubicBezTo>
                  <a:cubicBezTo>
                    <a:pt x="63166" y="50326"/>
                    <a:pt x="64059" y="37328"/>
                    <a:pt x="66341" y="25174"/>
                  </a:cubicBezTo>
                  <a:lnTo>
                    <a:pt x="69706" y="13915"/>
                  </a:lnTo>
                  <a:lnTo>
                    <a:pt x="70509" y="16989"/>
                  </a:lnTo>
                  <a:cubicBezTo>
                    <a:pt x="76859" y="22545"/>
                    <a:pt x="83607" y="19370"/>
                    <a:pt x="108610" y="19370"/>
                  </a:cubicBezTo>
                  <a:cubicBezTo>
                    <a:pt x="133613" y="19370"/>
                    <a:pt x="188381" y="18972"/>
                    <a:pt x="220528" y="16988"/>
                  </a:cubicBezTo>
                  <a:cubicBezTo>
                    <a:pt x="252675" y="15004"/>
                    <a:pt x="287204" y="14211"/>
                    <a:pt x="301491" y="7464"/>
                  </a:cubicBezTo>
                  <a:cubicBezTo>
                    <a:pt x="305063" y="5777"/>
                    <a:pt x="307270" y="3694"/>
                    <a:pt x="308541" y="1343"/>
                  </a:cubicBezTo>
                  <a:lnTo>
                    <a:pt x="308790" y="0"/>
                  </a:ln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155"/>
            <p:cNvSpPr/>
            <p:nvPr/>
          </p:nvSpPr>
          <p:spPr>
            <a:xfrm>
              <a:off x="1963367" y="3827173"/>
              <a:ext cx="243053" cy="74218"/>
            </a:xfrm>
            <a:custGeom>
              <a:avLst/>
              <a:gdLst>
                <a:gd name="connsiteX0" fmla="*/ 226457 w 243053"/>
                <a:gd name="connsiteY0" fmla="*/ 0 h 74218"/>
                <a:gd name="connsiteX1" fmla="*/ 234975 w 243053"/>
                <a:gd name="connsiteY1" fmla="*/ 11699 h 74218"/>
                <a:gd name="connsiteX2" fmla="*/ 239290 w 243053"/>
                <a:gd name="connsiteY2" fmla="*/ 30452 h 74218"/>
                <a:gd name="connsiteX3" fmla="*/ 234528 w 243053"/>
                <a:gd name="connsiteY3" fmla="*/ 61409 h 74218"/>
                <a:gd name="connsiteX4" fmla="*/ 153565 w 243053"/>
                <a:gd name="connsiteY4" fmla="*/ 70933 h 74218"/>
                <a:gd name="connsiteX5" fmla="*/ 41647 w 243053"/>
                <a:gd name="connsiteY5" fmla="*/ 73315 h 74218"/>
                <a:gd name="connsiteX6" fmla="*/ 3546 w 243053"/>
                <a:gd name="connsiteY6" fmla="*/ 70934 h 74218"/>
                <a:gd name="connsiteX7" fmla="*/ 3547 w 243053"/>
                <a:gd name="connsiteY7" fmla="*/ 39977 h 74218"/>
                <a:gd name="connsiteX8" fmla="*/ 6784 w 243053"/>
                <a:gd name="connsiteY8" fmla="*/ 8500 h 74218"/>
                <a:gd name="connsiteX9" fmla="*/ 16322 w 243053"/>
                <a:gd name="connsiteY9" fmla="*/ 2106 h 74218"/>
                <a:gd name="connsiteX10" fmla="*/ 31823 w 243053"/>
                <a:gd name="connsiteY10" fmla="*/ 6193 h 74218"/>
                <a:gd name="connsiteX11" fmla="*/ 63077 w 243053"/>
                <a:gd name="connsiteY11" fmla="*/ 6640 h 74218"/>
                <a:gd name="connsiteX12" fmla="*/ 191664 w 243053"/>
                <a:gd name="connsiteY12" fmla="*/ 1877 h 74218"/>
                <a:gd name="connsiteX13" fmla="*/ 221579 w 243053"/>
                <a:gd name="connsiteY13" fmla="*/ 2473 h 74218"/>
                <a:gd name="connsiteX14" fmla="*/ 226457 w 243053"/>
                <a:gd name="connsiteY14" fmla="*/ 0 h 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053" h="74218">
                  <a:moveTo>
                    <a:pt x="226457" y="0"/>
                  </a:moveTo>
                  <a:lnTo>
                    <a:pt x="234975" y="11699"/>
                  </a:lnTo>
                  <a:cubicBezTo>
                    <a:pt x="237306" y="18149"/>
                    <a:pt x="238298" y="24896"/>
                    <a:pt x="239290" y="30452"/>
                  </a:cubicBezTo>
                  <a:cubicBezTo>
                    <a:pt x="241274" y="41565"/>
                    <a:pt x="248815" y="54662"/>
                    <a:pt x="234528" y="61409"/>
                  </a:cubicBezTo>
                  <a:cubicBezTo>
                    <a:pt x="220241" y="68156"/>
                    <a:pt x="185712" y="68949"/>
                    <a:pt x="153565" y="70933"/>
                  </a:cubicBezTo>
                  <a:cubicBezTo>
                    <a:pt x="121418" y="72917"/>
                    <a:pt x="66650" y="73315"/>
                    <a:pt x="41647" y="73315"/>
                  </a:cubicBezTo>
                  <a:cubicBezTo>
                    <a:pt x="16644" y="73315"/>
                    <a:pt x="9896" y="76490"/>
                    <a:pt x="3546" y="70934"/>
                  </a:cubicBezTo>
                  <a:cubicBezTo>
                    <a:pt x="-2804" y="65378"/>
                    <a:pt x="769" y="51883"/>
                    <a:pt x="3547" y="39977"/>
                  </a:cubicBezTo>
                  <a:cubicBezTo>
                    <a:pt x="5631" y="31048"/>
                    <a:pt x="-993" y="18546"/>
                    <a:pt x="6784" y="8500"/>
                  </a:cubicBezTo>
                  <a:lnTo>
                    <a:pt x="16322" y="2106"/>
                  </a:lnTo>
                  <a:lnTo>
                    <a:pt x="31823" y="6193"/>
                  </a:lnTo>
                  <a:cubicBezTo>
                    <a:pt x="38868" y="6739"/>
                    <a:pt x="48393" y="6640"/>
                    <a:pt x="63077" y="6640"/>
                  </a:cubicBezTo>
                  <a:cubicBezTo>
                    <a:pt x="92446" y="6640"/>
                    <a:pt x="163486" y="3464"/>
                    <a:pt x="191664" y="1877"/>
                  </a:cubicBezTo>
                  <a:cubicBezTo>
                    <a:pt x="205753" y="1084"/>
                    <a:pt x="215278" y="2274"/>
                    <a:pt x="221579" y="2473"/>
                  </a:cubicBezTo>
                  <a:lnTo>
                    <a:pt x="226457" y="0"/>
                  </a:lnTo>
                  <a:close/>
                </a:path>
              </a:pathLst>
            </a:custGeom>
            <a:solidFill>
              <a:schemeClr val="accent6"/>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156"/>
            <p:cNvSpPr/>
            <p:nvPr/>
          </p:nvSpPr>
          <p:spPr>
            <a:xfrm>
              <a:off x="2017143" y="4154512"/>
              <a:ext cx="132623" cy="460350"/>
            </a:xfrm>
            <a:custGeom>
              <a:avLst/>
              <a:gdLst>
                <a:gd name="connsiteX0" fmla="*/ 129673 w 134220"/>
                <a:gd name="connsiteY0" fmla="*/ 0 h 460350"/>
                <a:gd name="connsiteX1" fmla="*/ 131953 w 134220"/>
                <a:gd name="connsiteY1" fmla="*/ 14740 h 460350"/>
                <a:gd name="connsiteX2" fmla="*/ 132344 w 134220"/>
                <a:gd name="connsiteY2" fmla="*/ 126975 h 460350"/>
                <a:gd name="connsiteX3" fmla="*/ 108531 w 134220"/>
                <a:gd name="connsiteY3" fmla="*/ 246037 h 460350"/>
                <a:gd name="connsiteX4" fmla="*/ 72812 w 134220"/>
                <a:gd name="connsiteY4" fmla="*/ 388912 h 460350"/>
                <a:gd name="connsiteX5" fmla="*/ 46619 w 134220"/>
                <a:gd name="connsiteY5" fmla="*/ 455587 h 460350"/>
                <a:gd name="connsiteX6" fmla="*/ 3756 w 134220"/>
                <a:gd name="connsiteY6" fmla="*/ 448443 h 460350"/>
                <a:gd name="connsiteX7" fmla="*/ 1374 w 134220"/>
                <a:gd name="connsiteY7" fmla="*/ 396056 h 460350"/>
                <a:gd name="connsiteX8" fmla="*/ 6137 w 134220"/>
                <a:gd name="connsiteY8" fmla="*/ 350812 h 460350"/>
                <a:gd name="connsiteX9" fmla="*/ 18043 w 134220"/>
                <a:gd name="connsiteY9" fmla="*/ 274613 h 460350"/>
                <a:gd name="connsiteX10" fmla="*/ 29950 w 134220"/>
                <a:gd name="connsiteY10" fmla="*/ 205556 h 460350"/>
                <a:gd name="connsiteX11" fmla="*/ 51382 w 134220"/>
                <a:gd name="connsiteY11" fmla="*/ 162694 h 460350"/>
                <a:gd name="connsiteX12" fmla="*/ 46619 w 134220"/>
                <a:gd name="connsiteY12" fmla="*/ 76968 h 460350"/>
                <a:gd name="connsiteX13" fmla="*/ 39773 w 134220"/>
                <a:gd name="connsiteY13" fmla="*/ 32618 h 460350"/>
                <a:gd name="connsiteX14" fmla="*/ 39581 w 134220"/>
                <a:gd name="connsiteY14" fmla="*/ 7508 h 460350"/>
                <a:gd name="connsiteX15" fmla="*/ 52012 w 134220"/>
                <a:gd name="connsiteY15" fmla="*/ 7207 h 460350"/>
                <a:gd name="connsiteX16" fmla="*/ 116231 w 134220"/>
                <a:gd name="connsiteY16" fmla="*/ 1775 h 460350"/>
                <a:gd name="connsiteX17" fmla="*/ 129673 w 134220"/>
                <a:gd name="connsiteY17" fmla="*/ 0 h 460350"/>
                <a:gd name="connsiteX0" fmla="*/ 129673 w 134220"/>
                <a:gd name="connsiteY0" fmla="*/ 0 h 460350"/>
                <a:gd name="connsiteX1" fmla="*/ 131953 w 134220"/>
                <a:gd name="connsiteY1" fmla="*/ 14740 h 460350"/>
                <a:gd name="connsiteX2" fmla="*/ 132344 w 134220"/>
                <a:gd name="connsiteY2" fmla="*/ 126975 h 460350"/>
                <a:gd name="connsiteX3" fmla="*/ 108531 w 134220"/>
                <a:gd name="connsiteY3" fmla="*/ 246037 h 460350"/>
                <a:gd name="connsiteX4" fmla="*/ 72812 w 134220"/>
                <a:gd name="connsiteY4" fmla="*/ 388912 h 460350"/>
                <a:gd name="connsiteX5" fmla="*/ 46619 w 134220"/>
                <a:gd name="connsiteY5" fmla="*/ 455587 h 460350"/>
                <a:gd name="connsiteX6" fmla="*/ 3756 w 134220"/>
                <a:gd name="connsiteY6" fmla="*/ 448443 h 460350"/>
                <a:gd name="connsiteX7" fmla="*/ 1374 w 134220"/>
                <a:gd name="connsiteY7" fmla="*/ 396056 h 460350"/>
                <a:gd name="connsiteX8" fmla="*/ 6137 w 134220"/>
                <a:gd name="connsiteY8" fmla="*/ 350812 h 460350"/>
                <a:gd name="connsiteX9" fmla="*/ 18043 w 134220"/>
                <a:gd name="connsiteY9" fmla="*/ 274613 h 460350"/>
                <a:gd name="connsiteX10" fmla="*/ 27569 w 134220"/>
                <a:gd name="connsiteY10" fmla="*/ 219844 h 460350"/>
                <a:gd name="connsiteX11" fmla="*/ 51382 w 134220"/>
                <a:gd name="connsiteY11" fmla="*/ 162694 h 460350"/>
                <a:gd name="connsiteX12" fmla="*/ 46619 w 134220"/>
                <a:gd name="connsiteY12" fmla="*/ 76968 h 460350"/>
                <a:gd name="connsiteX13" fmla="*/ 39773 w 134220"/>
                <a:gd name="connsiteY13" fmla="*/ 32618 h 460350"/>
                <a:gd name="connsiteX14" fmla="*/ 39581 w 134220"/>
                <a:gd name="connsiteY14" fmla="*/ 7508 h 460350"/>
                <a:gd name="connsiteX15" fmla="*/ 52012 w 134220"/>
                <a:gd name="connsiteY15" fmla="*/ 7207 h 460350"/>
                <a:gd name="connsiteX16" fmla="*/ 116231 w 134220"/>
                <a:gd name="connsiteY16" fmla="*/ 1775 h 460350"/>
                <a:gd name="connsiteX17" fmla="*/ 129673 w 134220"/>
                <a:gd name="connsiteY17" fmla="*/ 0 h 460350"/>
                <a:gd name="connsiteX0" fmla="*/ 130545 w 135092"/>
                <a:gd name="connsiteY0" fmla="*/ 0 h 460350"/>
                <a:gd name="connsiteX1" fmla="*/ 132825 w 135092"/>
                <a:gd name="connsiteY1" fmla="*/ 14740 h 460350"/>
                <a:gd name="connsiteX2" fmla="*/ 133216 w 135092"/>
                <a:gd name="connsiteY2" fmla="*/ 126975 h 460350"/>
                <a:gd name="connsiteX3" fmla="*/ 109403 w 135092"/>
                <a:gd name="connsiteY3" fmla="*/ 246037 h 460350"/>
                <a:gd name="connsiteX4" fmla="*/ 73684 w 135092"/>
                <a:gd name="connsiteY4" fmla="*/ 388912 h 460350"/>
                <a:gd name="connsiteX5" fmla="*/ 47491 w 135092"/>
                <a:gd name="connsiteY5" fmla="*/ 455587 h 460350"/>
                <a:gd name="connsiteX6" fmla="*/ 4628 w 135092"/>
                <a:gd name="connsiteY6" fmla="*/ 448443 h 460350"/>
                <a:gd name="connsiteX7" fmla="*/ 2246 w 135092"/>
                <a:gd name="connsiteY7" fmla="*/ 396056 h 460350"/>
                <a:gd name="connsiteX8" fmla="*/ 14153 w 135092"/>
                <a:gd name="connsiteY8" fmla="*/ 350812 h 460350"/>
                <a:gd name="connsiteX9" fmla="*/ 18915 w 135092"/>
                <a:gd name="connsiteY9" fmla="*/ 274613 h 460350"/>
                <a:gd name="connsiteX10" fmla="*/ 28441 w 135092"/>
                <a:gd name="connsiteY10" fmla="*/ 219844 h 460350"/>
                <a:gd name="connsiteX11" fmla="*/ 52254 w 135092"/>
                <a:gd name="connsiteY11" fmla="*/ 162694 h 460350"/>
                <a:gd name="connsiteX12" fmla="*/ 47491 w 135092"/>
                <a:gd name="connsiteY12" fmla="*/ 76968 h 460350"/>
                <a:gd name="connsiteX13" fmla="*/ 40645 w 135092"/>
                <a:gd name="connsiteY13" fmla="*/ 32618 h 460350"/>
                <a:gd name="connsiteX14" fmla="*/ 40453 w 135092"/>
                <a:gd name="connsiteY14" fmla="*/ 7508 h 460350"/>
                <a:gd name="connsiteX15" fmla="*/ 52884 w 135092"/>
                <a:gd name="connsiteY15" fmla="*/ 7207 h 460350"/>
                <a:gd name="connsiteX16" fmla="*/ 117103 w 135092"/>
                <a:gd name="connsiteY16" fmla="*/ 1775 h 460350"/>
                <a:gd name="connsiteX17" fmla="*/ 130545 w 135092"/>
                <a:gd name="connsiteY17" fmla="*/ 0 h 460350"/>
                <a:gd name="connsiteX0" fmla="*/ 128076 w 132623"/>
                <a:gd name="connsiteY0" fmla="*/ 0 h 460350"/>
                <a:gd name="connsiteX1" fmla="*/ 130356 w 132623"/>
                <a:gd name="connsiteY1" fmla="*/ 14740 h 460350"/>
                <a:gd name="connsiteX2" fmla="*/ 130747 w 132623"/>
                <a:gd name="connsiteY2" fmla="*/ 126975 h 460350"/>
                <a:gd name="connsiteX3" fmla="*/ 106934 w 132623"/>
                <a:gd name="connsiteY3" fmla="*/ 246037 h 460350"/>
                <a:gd name="connsiteX4" fmla="*/ 71215 w 132623"/>
                <a:gd name="connsiteY4" fmla="*/ 388912 h 460350"/>
                <a:gd name="connsiteX5" fmla="*/ 45022 w 132623"/>
                <a:gd name="connsiteY5" fmla="*/ 455587 h 460350"/>
                <a:gd name="connsiteX6" fmla="*/ 2159 w 132623"/>
                <a:gd name="connsiteY6" fmla="*/ 448443 h 460350"/>
                <a:gd name="connsiteX7" fmla="*/ 6921 w 132623"/>
                <a:gd name="connsiteY7" fmla="*/ 396056 h 460350"/>
                <a:gd name="connsiteX8" fmla="*/ 11684 w 132623"/>
                <a:gd name="connsiteY8" fmla="*/ 350812 h 460350"/>
                <a:gd name="connsiteX9" fmla="*/ 16446 w 132623"/>
                <a:gd name="connsiteY9" fmla="*/ 274613 h 460350"/>
                <a:gd name="connsiteX10" fmla="*/ 25972 w 132623"/>
                <a:gd name="connsiteY10" fmla="*/ 219844 h 460350"/>
                <a:gd name="connsiteX11" fmla="*/ 49785 w 132623"/>
                <a:gd name="connsiteY11" fmla="*/ 162694 h 460350"/>
                <a:gd name="connsiteX12" fmla="*/ 45022 w 132623"/>
                <a:gd name="connsiteY12" fmla="*/ 76968 h 460350"/>
                <a:gd name="connsiteX13" fmla="*/ 38176 w 132623"/>
                <a:gd name="connsiteY13" fmla="*/ 32618 h 460350"/>
                <a:gd name="connsiteX14" fmla="*/ 37984 w 132623"/>
                <a:gd name="connsiteY14" fmla="*/ 7508 h 460350"/>
                <a:gd name="connsiteX15" fmla="*/ 50415 w 132623"/>
                <a:gd name="connsiteY15" fmla="*/ 7207 h 460350"/>
                <a:gd name="connsiteX16" fmla="*/ 114634 w 132623"/>
                <a:gd name="connsiteY16" fmla="*/ 1775 h 460350"/>
                <a:gd name="connsiteX17" fmla="*/ 128076 w 132623"/>
                <a:gd name="connsiteY17" fmla="*/ 0 h 46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2623" h="460350">
                  <a:moveTo>
                    <a:pt x="128076" y="0"/>
                  </a:moveTo>
                  <a:lnTo>
                    <a:pt x="130356" y="14740"/>
                  </a:lnTo>
                  <a:cubicBezTo>
                    <a:pt x="133500" y="48245"/>
                    <a:pt x="133128" y="94531"/>
                    <a:pt x="130747" y="126975"/>
                  </a:cubicBezTo>
                  <a:cubicBezTo>
                    <a:pt x="127572" y="170234"/>
                    <a:pt x="116856" y="202381"/>
                    <a:pt x="106934" y="246037"/>
                  </a:cubicBezTo>
                  <a:cubicBezTo>
                    <a:pt x="97012" y="289693"/>
                    <a:pt x="81534" y="353987"/>
                    <a:pt x="71215" y="388912"/>
                  </a:cubicBezTo>
                  <a:cubicBezTo>
                    <a:pt x="60896" y="423837"/>
                    <a:pt x="56531" y="445665"/>
                    <a:pt x="45022" y="455587"/>
                  </a:cubicBezTo>
                  <a:cubicBezTo>
                    <a:pt x="33513" y="465509"/>
                    <a:pt x="8509" y="458365"/>
                    <a:pt x="2159" y="448443"/>
                  </a:cubicBezTo>
                  <a:cubicBezTo>
                    <a:pt x="-4191" y="438521"/>
                    <a:pt x="5333" y="412328"/>
                    <a:pt x="6921" y="396056"/>
                  </a:cubicBezTo>
                  <a:cubicBezTo>
                    <a:pt x="8509" y="379784"/>
                    <a:pt x="10097" y="371052"/>
                    <a:pt x="11684" y="350812"/>
                  </a:cubicBezTo>
                  <a:cubicBezTo>
                    <a:pt x="13271" y="330572"/>
                    <a:pt x="14065" y="296441"/>
                    <a:pt x="16446" y="274613"/>
                  </a:cubicBezTo>
                  <a:cubicBezTo>
                    <a:pt x="18827" y="252785"/>
                    <a:pt x="20416" y="238497"/>
                    <a:pt x="25972" y="219844"/>
                  </a:cubicBezTo>
                  <a:cubicBezTo>
                    <a:pt x="31528" y="201191"/>
                    <a:pt x="46610" y="186507"/>
                    <a:pt x="49785" y="162694"/>
                  </a:cubicBezTo>
                  <a:cubicBezTo>
                    <a:pt x="52960" y="138881"/>
                    <a:pt x="47006" y="105146"/>
                    <a:pt x="45022" y="76968"/>
                  </a:cubicBezTo>
                  <a:cubicBezTo>
                    <a:pt x="44030" y="62879"/>
                    <a:pt x="40557" y="47302"/>
                    <a:pt x="38176" y="32618"/>
                  </a:cubicBezTo>
                  <a:lnTo>
                    <a:pt x="37984" y="7508"/>
                  </a:lnTo>
                  <a:lnTo>
                    <a:pt x="50415" y="7207"/>
                  </a:lnTo>
                  <a:cubicBezTo>
                    <a:pt x="71573" y="6141"/>
                    <a:pt x="95063" y="4032"/>
                    <a:pt x="114634" y="1775"/>
                  </a:cubicBezTo>
                  <a:lnTo>
                    <a:pt x="128076" y="0"/>
                  </a:ln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157"/>
            <p:cNvSpPr/>
            <p:nvPr/>
          </p:nvSpPr>
          <p:spPr>
            <a:xfrm>
              <a:off x="1882631" y="4150316"/>
              <a:ext cx="193578" cy="471805"/>
            </a:xfrm>
            <a:custGeom>
              <a:avLst/>
              <a:gdLst>
                <a:gd name="connsiteX0" fmla="*/ 71520 w 201210"/>
                <a:gd name="connsiteY0" fmla="*/ 0 h 471805"/>
                <a:gd name="connsiteX1" fmla="*/ 75246 w 201210"/>
                <a:gd name="connsiteY1" fmla="*/ 204 h 471805"/>
                <a:gd name="connsiteX2" fmla="*/ 163352 w 201210"/>
                <a:gd name="connsiteY2" fmla="*/ 12110 h 471805"/>
                <a:gd name="connsiteX3" fmla="*/ 192560 w 201210"/>
                <a:gd name="connsiteY3" fmla="*/ 11403 h 471805"/>
                <a:gd name="connsiteX4" fmla="*/ 201210 w 201210"/>
                <a:gd name="connsiteY4" fmla="*/ 10803 h 471805"/>
                <a:gd name="connsiteX5" fmla="*/ 201155 w 201210"/>
                <a:gd name="connsiteY5" fmla="*/ 18062 h 471805"/>
                <a:gd name="connsiteX6" fmla="*/ 196690 w 201210"/>
                <a:gd name="connsiteY6" fmla="*/ 62115 h 471805"/>
                <a:gd name="connsiteX7" fmla="*/ 191927 w 201210"/>
                <a:gd name="connsiteY7" fmla="*/ 157365 h 471805"/>
                <a:gd name="connsiteX8" fmla="*/ 168115 w 201210"/>
                <a:gd name="connsiteY8" fmla="*/ 207372 h 471805"/>
                <a:gd name="connsiteX9" fmla="*/ 120490 w 201210"/>
                <a:gd name="connsiteY9" fmla="*/ 305003 h 471805"/>
                <a:gd name="connsiteX10" fmla="*/ 87152 w 201210"/>
                <a:gd name="connsiteY10" fmla="*/ 402634 h 471805"/>
                <a:gd name="connsiteX11" fmla="*/ 49052 w 201210"/>
                <a:gd name="connsiteY11" fmla="*/ 466928 h 471805"/>
                <a:gd name="connsiteX12" fmla="*/ 1427 w 201210"/>
                <a:gd name="connsiteY12" fmla="*/ 457403 h 471805"/>
                <a:gd name="connsiteX13" fmla="*/ 15715 w 201210"/>
                <a:gd name="connsiteY13" fmla="*/ 378822 h 471805"/>
                <a:gd name="connsiteX14" fmla="*/ 49052 w 201210"/>
                <a:gd name="connsiteY14" fmla="*/ 271665 h 471805"/>
                <a:gd name="connsiteX15" fmla="*/ 80009 w 201210"/>
                <a:gd name="connsiteY15" fmla="*/ 169271 h 471805"/>
                <a:gd name="connsiteX16" fmla="*/ 87152 w 201210"/>
                <a:gd name="connsiteY16" fmla="*/ 93072 h 471805"/>
                <a:gd name="connsiteX17" fmla="*/ 75544 w 201210"/>
                <a:gd name="connsiteY17" fmla="*/ 29374 h 471805"/>
                <a:gd name="connsiteX18" fmla="*/ 71520 w 201210"/>
                <a:gd name="connsiteY18" fmla="*/ 0 h 471805"/>
                <a:gd name="connsiteX0" fmla="*/ 70771 w 200461"/>
                <a:gd name="connsiteY0" fmla="*/ 0 h 471805"/>
                <a:gd name="connsiteX1" fmla="*/ 74497 w 200461"/>
                <a:gd name="connsiteY1" fmla="*/ 204 h 471805"/>
                <a:gd name="connsiteX2" fmla="*/ 162603 w 200461"/>
                <a:gd name="connsiteY2" fmla="*/ 12110 h 471805"/>
                <a:gd name="connsiteX3" fmla="*/ 191811 w 200461"/>
                <a:gd name="connsiteY3" fmla="*/ 11403 h 471805"/>
                <a:gd name="connsiteX4" fmla="*/ 200461 w 200461"/>
                <a:gd name="connsiteY4" fmla="*/ 10803 h 471805"/>
                <a:gd name="connsiteX5" fmla="*/ 200406 w 200461"/>
                <a:gd name="connsiteY5" fmla="*/ 18062 h 471805"/>
                <a:gd name="connsiteX6" fmla="*/ 195941 w 200461"/>
                <a:gd name="connsiteY6" fmla="*/ 62115 h 471805"/>
                <a:gd name="connsiteX7" fmla="*/ 191178 w 200461"/>
                <a:gd name="connsiteY7" fmla="*/ 157365 h 471805"/>
                <a:gd name="connsiteX8" fmla="*/ 167366 w 200461"/>
                <a:gd name="connsiteY8" fmla="*/ 207372 h 471805"/>
                <a:gd name="connsiteX9" fmla="*/ 119741 w 200461"/>
                <a:gd name="connsiteY9" fmla="*/ 305003 h 471805"/>
                <a:gd name="connsiteX10" fmla="*/ 86403 w 200461"/>
                <a:gd name="connsiteY10" fmla="*/ 402634 h 471805"/>
                <a:gd name="connsiteX11" fmla="*/ 48303 w 200461"/>
                <a:gd name="connsiteY11" fmla="*/ 466928 h 471805"/>
                <a:gd name="connsiteX12" fmla="*/ 678 w 200461"/>
                <a:gd name="connsiteY12" fmla="*/ 457403 h 471805"/>
                <a:gd name="connsiteX13" fmla="*/ 22110 w 200461"/>
                <a:gd name="connsiteY13" fmla="*/ 378822 h 471805"/>
                <a:gd name="connsiteX14" fmla="*/ 48303 w 200461"/>
                <a:gd name="connsiteY14" fmla="*/ 271665 h 471805"/>
                <a:gd name="connsiteX15" fmla="*/ 79260 w 200461"/>
                <a:gd name="connsiteY15" fmla="*/ 169271 h 471805"/>
                <a:gd name="connsiteX16" fmla="*/ 86403 w 200461"/>
                <a:gd name="connsiteY16" fmla="*/ 93072 h 471805"/>
                <a:gd name="connsiteX17" fmla="*/ 74795 w 200461"/>
                <a:gd name="connsiteY17" fmla="*/ 29374 h 471805"/>
                <a:gd name="connsiteX18" fmla="*/ 70771 w 200461"/>
                <a:gd name="connsiteY18" fmla="*/ 0 h 471805"/>
                <a:gd name="connsiteX0" fmla="*/ 63888 w 193578"/>
                <a:gd name="connsiteY0" fmla="*/ 0 h 471805"/>
                <a:gd name="connsiteX1" fmla="*/ 67614 w 193578"/>
                <a:gd name="connsiteY1" fmla="*/ 204 h 471805"/>
                <a:gd name="connsiteX2" fmla="*/ 155720 w 193578"/>
                <a:gd name="connsiteY2" fmla="*/ 12110 h 471805"/>
                <a:gd name="connsiteX3" fmla="*/ 184928 w 193578"/>
                <a:gd name="connsiteY3" fmla="*/ 11403 h 471805"/>
                <a:gd name="connsiteX4" fmla="*/ 193578 w 193578"/>
                <a:gd name="connsiteY4" fmla="*/ 10803 h 471805"/>
                <a:gd name="connsiteX5" fmla="*/ 193523 w 193578"/>
                <a:gd name="connsiteY5" fmla="*/ 18062 h 471805"/>
                <a:gd name="connsiteX6" fmla="*/ 189058 w 193578"/>
                <a:gd name="connsiteY6" fmla="*/ 62115 h 471805"/>
                <a:gd name="connsiteX7" fmla="*/ 184295 w 193578"/>
                <a:gd name="connsiteY7" fmla="*/ 157365 h 471805"/>
                <a:gd name="connsiteX8" fmla="*/ 160483 w 193578"/>
                <a:gd name="connsiteY8" fmla="*/ 207372 h 471805"/>
                <a:gd name="connsiteX9" fmla="*/ 112858 w 193578"/>
                <a:gd name="connsiteY9" fmla="*/ 305003 h 471805"/>
                <a:gd name="connsiteX10" fmla="*/ 79520 w 193578"/>
                <a:gd name="connsiteY10" fmla="*/ 402634 h 471805"/>
                <a:gd name="connsiteX11" fmla="*/ 41420 w 193578"/>
                <a:gd name="connsiteY11" fmla="*/ 466928 h 471805"/>
                <a:gd name="connsiteX12" fmla="*/ 939 w 193578"/>
                <a:gd name="connsiteY12" fmla="*/ 457403 h 471805"/>
                <a:gd name="connsiteX13" fmla="*/ 15227 w 193578"/>
                <a:gd name="connsiteY13" fmla="*/ 378822 h 471805"/>
                <a:gd name="connsiteX14" fmla="*/ 41420 w 193578"/>
                <a:gd name="connsiteY14" fmla="*/ 271665 h 471805"/>
                <a:gd name="connsiteX15" fmla="*/ 72377 w 193578"/>
                <a:gd name="connsiteY15" fmla="*/ 169271 h 471805"/>
                <a:gd name="connsiteX16" fmla="*/ 79520 w 193578"/>
                <a:gd name="connsiteY16" fmla="*/ 93072 h 471805"/>
                <a:gd name="connsiteX17" fmla="*/ 67912 w 193578"/>
                <a:gd name="connsiteY17" fmla="*/ 29374 h 471805"/>
                <a:gd name="connsiteX18" fmla="*/ 63888 w 193578"/>
                <a:gd name="connsiteY18" fmla="*/ 0 h 471805"/>
                <a:gd name="connsiteX0" fmla="*/ 63888 w 193578"/>
                <a:gd name="connsiteY0" fmla="*/ 0 h 471805"/>
                <a:gd name="connsiteX1" fmla="*/ 67614 w 193578"/>
                <a:gd name="connsiteY1" fmla="*/ 204 h 471805"/>
                <a:gd name="connsiteX2" fmla="*/ 155720 w 193578"/>
                <a:gd name="connsiteY2" fmla="*/ 12110 h 471805"/>
                <a:gd name="connsiteX3" fmla="*/ 184928 w 193578"/>
                <a:gd name="connsiteY3" fmla="*/ 11403 h 471805"/>
                <a:gd name="connsiteX4" fmla="*/ 193578 w 193578"/>
                <a:gd name="connsiteY4" fmla="*/ 10803 h 471805"/>
                <a:gd name="connsiteX5" fmla="*/ 193523 w 193578"/>
                <a:gd name="connsiteY5" fmla="*/ 18062 h 471805"/>
                <a:gd name="connsiteX6" fmla="*/ 189058 w 193578"/>
                <a:gd name="connsiteY6" fmla="*/ 62115 h 471805"/>
                <a:gd name="connsiteX7" fmla="*/ 181914 w 193578"/>
                <a:gd name="connsiteY7" fmla="*/ 154984 h 471805"/>
                <a:gd name="connsiteX8" fmla="*/ 160483 w 193578"/>
                <a:gd name="connsiteY8" fmla="*/ 207372 h 471805"/>
                <a:gd name="connsiteX9" fmla="*/ 112858 w 193578"/>
                <a:gd name="connsiteY9" fmla="*/ 305003 h 471805"/>
                <a:gd name="connsiteX10" fmla="*/ 79520 w 193578"/>
                <a:gd name="connsiteY10" fmla="*/ 402634 h 471805"/>
                <a:gd name="connsiteX11" fmla="*/ 41420 w 193578"/>
                <a:gd name="connsiteY11" fmla="*/ 466928 h 471805"/>
                <a:gd name="connsiteX12" fmla="*/ 939 w 193578"/>
                <a:gd name="connsiteY12" fmla="*/ 457403 h 471805"/>
                <a:gd name="connsiteX13" fmla="*/ 15227 w 193578"/>
                <a:gd name="connsiteY13" fmla="*/ 378822 h 471805"/>
                <a:gd name="connsiteX14" fmla="*/ 41420 w 193578"/>
                <a:gd name="connsiteY14" fmla="*/ 271665 h 471805"/>
                <a:gd name="connsiteX15" fmla="*/ 72377 w 193578"/>
                <a:gd name="connsiteY15" fmla="*/ 169271 h 471805"/>
                <a:gd name="connsiteX16" fmla="*/ 79520 w 193578"/>
                <a:gd name="connsiteY16" fmla="*/ 93072 h 471805"/>
                <a:gd name="connsiteX17" fmla="*/ 67912 w 193578"/>
                <a:gd name="connsiteY17" fmla="*/ 29374 h 471805"/>
                <a:gd name="connsiteX18" fmla="*/ 63888 w 193578"/>
                <a:gd name="connsiteY18" fmla="*/ 0 h 4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78" h="471805">
                  <a:moveTo>
                    <a:pt x="63888" y="0"/>
                  </a:moveTo>
                  <a:lnTo>
                    <a:pt x="67614" y="204"/>
                  </a:lnTo>
                  <a:cubicBezTo>
                    <a:pt x="91030" y="4570"/>
                    <a:pt x="121192" y="11713"/>
                    <a:pt x="155720" y="12110"/>
                  </a:cubicBezTo>
                  <a:cubicBezTo>
                    <a:pt x="164352" y="12209"/>
                    <a:pt x="174348" y="11937"/>
                    <a:pt x="184928" y="11403"/>
                  </a:cubicBezTo>
                  <a:lnTo>
                    <a:pt x="193578" y="10803"/>
                  </a:lnTo>
                  <a:cubicBezTo>
                    <a:pt x="193560" y="13223"/>
                    <a:pt x="193541" y="15642"/>
                    <a:pt x="193523" y="18062"/>
                  </a:cubicBezTo>
                  <a:cubicBezTo>
                    <a:pt x="192034" y="32251"/>
                    <a:pt x="190993" y="39295"/>
                    <a:pt x="189058" y="62115"/>
                  </a:cubicBezTo>
                  <a:cubicBezTo>
                    <a:pt x="187123" y="84935"/>
                    <a:pt x="186676" y="130775"/>
                    <a:pt x="181914" y="154984"/>
                  </a:cubicBezTo>
                  <a:cubicBezTo>
                    <a:pt x="177152" y="179193"/>
                    <a:pt x="171992" y="182369"/>
                    <a:pt x="160483" y="207372"/>
                  </a:cubicBezTo>
                  <a:cubicBezTo>
                    <a:pt x="148974" y="232375"/>
                    <a:pt x="126352" y="272459"/>
                    <a:pt x="112858" y="305003"/>
                  </a:cubicBezTo>
                  <a:cubicBezTo>
                    <a:pt x="99364" y="337547"/>
                    <a:pt x="91426" y="375647"/>
                    <a:pt x="79520" y="402634"/>
                  </a:cubicBezTo>
                  <a:cubicBezTo>
                    <a:pt x="67614" y="429621"/>
                    <a:pt x="54517" y="457800"/>
                    <a:pt x="41420" y="466928"/>
                  </a:cubicBezTo>
                  <a:cubicBezTo>
                    <a:pt x="28323" y="476056"/>
                    <a:pt x="5304" y="472087"/>
                    <a:pt x="939" y="457403"/>
                  </a:cubicBezTo>
                  <a:cubicBezTo>
                    <a:pt x="-3426" y="442719"/>
                    <a:pt x="8480" y="409778"/>
                    <a:pt x="15227" y="378822"/>
                  </a:cubicBezTo>
                  <a:cubicBezTo>
                    <a:pt x="21974" y="347866"/>
                    <a:pt x="31895" y="306590"/>
                    <a:pt x="41420" y="271665"/>
                  </a:cubicBezTo>
                  <a:cubicBezTo>
                    <a:pt x="50945" y="236740"/>
                    <a:pt x="66027" y="199036"/>
                    <a:pt x="72377" y="169271"/>
                  </a:cubicBezTo>
                  <a:cubicBezTo>
                    <a:pt x="78727" y="139506"/>
                    <a:pt x="80314" y="126409"/>
                    <a:pt x="79520" y="93072"/>
                  </a:cubicBezTo>
                  <a:cubicBezTo>
                    <a:pt x="79123" y="76404"/>
                    <a:pt x="72575" y="52591"/>
                    <a:pt x="67912" y="29374"/>
                  </a:cubicBezTo>
                  <a:lnTo>
                    <a:pt x="63888" y="0"/>
                  </a:ln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9" name="组合 158"/>
            <p:cNvGrpSpPr>
              <a:grpSpLocks noChangeAspect="1"/>
            </p:cNvGrpSpPr>
            <p:nvPr/>
          </p:nvGrpSpPr>
          <p:grpSpPr>
            <a:xfrm>
              <a:off x="2045471" y="3331299"/>
              <a:ext cx="36000" cy="15346"/>
              <a:chOff x="2197871" y="3331291"/>
              <a:chExt cx="1086864" cy="463291"/>
            </a:xfrm>
          </p:grpSpPr>
          <p:sp>
            <p:nvSpPr>
              <p:cNvPr id="469" name="任意多边形 468"/>
              <p:cNvSpPr/>
              <p:nvPr/>
            </p:nvSpPr>
            <p:spPr>
              <a:xfrm>
                <a:off x="2197871" y="3331291"/>
                <a:ext cx="1086864" cy="189575"/>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Lst>
                <a:ahLst/>
                <a:cxnLst>
                  <a:cxn ang="0">
                    <a:pos x="connsiteX0" y="connsiteY0"/>
                  </a:cxn>
                  <a:cxn ang="0">
                    <a:pos x="connsiteX1" y="connsiteY1"/>
                  </a:cxn>
                  <a:cxn ang="0">
                    <a:pos x="connsiteX2" y="connsiteY2"/>
                  </a:cxn>
                </a:cxnLst>
                <a:rect l="l" t="t" r="r" b="b"/>
                <a:pathLst>
                  <a:path w="138824" h="24213">
                    <a:moveTo>
                      <a:pt x="0" y="24213"/>
                    </a:moveTo>
                    <a:cubicBezTo>
                      <a:pt x="19645" y="20244"/>
                      <a:pt x="29250" y="11563"/>
                      <a:pt x="52387" y="7544"/>
                    </a:cubicBezTo>
                    <a:cubicBezTo>
                      <a:pt x="75524" y="3525"/>
                      <a:pt x="137038" y="-697"/>
                      <a:pt x="138824" y="97"/>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0" name="椭圆 64"/>
              <p:cNvSpPr/>
              <p:nvPr/>
            </p:nvSpPr>
            <p:spPr>
              <a:xfrm>
                <a:off x="2286376" y="3568635"/>
                <a:ext cx="726226" cy="225947"/>
              </a:xfrm>
              <a:custGeom>
                <a:avLst/>
                <a:gdLst>
                  <a:gd name="connsiteX0" fmla="*/ 0 w 704617"/>
                  <a:gd name="connsiteY0" fmla="*/ 112745 h 225489"/>
                  <a:gd name="connsiteX1" fmla="*/ 352309 w 704617"/>
                  <a:gd name="connsiteY1" fmla="*/ 0 h 225489"/>
                  <a:gd name="connsiteX2" fmla="*/ 704618 w 704617"/>
                  <a:gd name="connsiteY2" fmla="*/ 112745 h 225489"/>
                  <a:gd name="connsiteX3" fmla="*/ 352309 w 704617"/>
                  <a:gd name="connsiteY3" fmla="*/ 225490 h 225489"/>
                  <a:gd name="connsiteX4" fmla="*/ 0 w 704617"/>
                  <a:gd name="connsiteY4" fmla="*/ 112745 h 225489"/>
                  <a:gd name="connsiteX0" fmla="*/ 6519 w 711137"/>
                  <a:gd name="connsiteY0" fmla="*/ 112745 h 227940"/>
                  <a:gd name="connsiteX1" fmla="*/ 358828 w 711137"/>
                  <a:gd name="connsiteY1" fmla="*/ 0 h 227940"/>
                  <a:gd name="connsiteX2" fmla="*/ 711137 w 711137"/>
                  <a:gd name="connsiteY2" fmla="*/ 112745 h 227940"/>
                  <a:gd name="connsiteX3" fmla="*/ 358828 w 711137"/>
                  <a:gd name="connsiteY3" fmla="*/ 225490 h 227940"/>
                  <a:gd name="connsiteX4" fmla="*/ 146899 w 711137"/>
                  <a:gd name="connsiteY4" fmla="*/ 184215 h 227940"/>
                  <a:gd name="connsiteX5" fmla="*/ 6519 w 711137"/>
                  <a:gd name="connsiteY5" fmla="*/ 112745 h 227940"/>
                  <a:gd name="connsiteX0" fmla="*/ 6519 w 718354"/>
                  <a:gd name="connsiteY0" fmla="*/ 112745 h 225648"/>
                  <a:gd name="connsiteX1" fmla="*/ 358828 w 718354"/>
                  <a:gd name="connsiteY1" fmla="*/ 0 h 225648"/>
                  <a:gd name="connsiteX2" fmla="*/ 711137 w 718354"/>
                  <a:gd name="connsiteY2" fmla="*/ 112745 h 225648"/>
                  <a:gd name="connsiteX3" fmla="*/ 573143 w 718354"/>
                  <a:gd name="connsiteY3" fmla="*/ 169927 h 225648"/>
                  <a:gd name="connsiteX4" fmla="*/ 358828 w 718354"/>
                  <a:gd name="connsiteY4" fmla="*/ 225490 h 225648"/>
                  <a:gd name="connsiteX5" fmla="*/ 146899 w 718354"/>
                  <a:gd name="connsiteY5" fmla="*/ 184215 h 225648"/>
                  <a:gd name="connsiteX6" fmla="*/ 6519 w 718354"/>
                  <a:gd name="connsiteY6" fmla="*/ 112745 h 225648"/>
                  <a:gd name="connsiteX0" fmla="*/ 14026 w 725861"/>
                  <a:gd name="connsiteY0" fmla="*/ 112745 h 225611"/>
                  <a:gd name="connsiteX1" fmla="*/ 366335 w 725861"/>
                  <a:gd name="connsiteY1" fmla="*/ 0 h 225611"/>
                  <a:gd name="connsiteX2" fmla="*/ 718644 w 725861"/>
                  <a:gd name="connsiteY2" fmla="*/ 112745 h 225611"/>
                  <a:gd name="connsiteX3" fmla="*/ 580650 w 725861"/>
                  <a:gd name="connsiteY3" fmla="*/ 169927 h 225611"/>
                  <a:gd name="connsiteX4" fmla="*/ 366335 w 725861"/>
                  <a:gd name="connsiteY4" fmla="*/ 225490 h 225611"/>
                  <a:gd name="connsiteX5" fmla="*/ 154406 w 725861"/>
                  <a:gd name="connsiteY5" fmla="*/ 184215 h 225611"/>
                  <a:gd name="connsiteX6" fmla="*/ 78205 w 725861"/>
                  <a:gd name="connsiteY6" fmla="*/ 155639 h 225611"/>
                  <a:gd name="connsiteX7" fmla="*/ 14026 w 725861"/>
                  <a:gd name="connsiteY7" fmla="*/ 112745 h 225611"/>
                  <a:gd name="connsiteX0" fmla="*/ 14026 w 725861"/>
                  <a:gd name="connsiteY0" fmla="*/ 112745 h 225664"/>
                  <a:gd name="connsiteX1" fmla="*/ 366335 w 725861"/>
                  <a:gd name="connsiteY1" fmla="*/ 0 h 225664"/>
                  <a:gd name="connsiteX2" fmla="*/ 718644 w 725861"/>
                  <a:gd name="connsiteY2" fmla="*/ 112745 h 225664"/>
                  <a:gd name="connsiteX3" fmla="*/ 580650 w 725861"/>
                  <a:gd name="connsiteY3" fmla="*/ 169927 h 225664"/>
                  <a:gd name="connsiteX4" fmla="*/ 366335 w 725861"/>
                  <a:gd name="connsiteY4" fmla="*/ 225490 h 225664"/>
                  <a:gd name="connsiteX5" fmla="*/ 168693 w 725861"/>
                  <a:gd name="connsiteY5" fmla="*/ 186596 h 225664"/>
                  <a:gd name="connsiteX6" fmla="*/ 78205 w 725861"/>
                  <a:gd name="connsiteY6" fmla="*/ 155639 h 225664"/>
                  <a:gd name="connsiteX7" fmla="*/ 14026 w 725861"/>
                  <a:gd name="connsiteY7" fmla="*/ 112745 h 225664"/>
                  <a:gd name="connsiteX0" fmla="*/ 14026 w 725861"/>
                  <a:gd name="connsiteY0" fmla="*/ 112745 h 226028"/>
                  <a:gd name="connsiteX1" fmla="*/ 366335 w 725861"/>
                  <a:gd name="connsiteY1" fmla="*/ 0 h 226028"/>
                  <a:gd name="connsiteX2" fmla="*/ 718644 w 725861"/>
                  <a:gd name="connsiteY2" fmla="*/ 112745 h 226028"/>
                  <a:gd name="connsiteX3" fmla="*/ 580650 w 725861"/>
                  <a:gd name="connsiteY3" fmla="*/ 169927 h 226028"/>
                  <a:gd name="connsiteX4" fmla="*/ 366335 w 725861"/>
                  <a:gd name="connsiteY4" fmla="*/ 225490 h 226028"/>
                  <a:gd name="connsiteX5" fmla="*/ 182981 w 725861"/>
                  <a:gd name="connsiteY5" fmla="*/ 196121 h 226028"/>
                  <a:gd name="connsiteX6" fmla="*/ 78205 w 725861"/>
                  <a:gd name="connsiteY6" fmla="*/ 155639 h 226028"/>
                  <a:gd name="connsiteX7" fmla="*/ 14026 w 725861"/>
                  <a:gd name="connsiteY7" fmla="*/ 112745 h 226028"/>
                  <a:gd name="connsiteX0" fmla="*/ 14026 w 726226"/>
                  <a:gd name="connsiteY0" fmla="*/ 112745 h 225947"/>
                  <a:gd name="connsiteX1" fmla="*/ 366335 w 726226"/>
                  <a:gd name="connsiteY1" fmla="*/ 0 h 225947"/>
                  <a:gd name="connsiteX2" fmla="*/ 718644 w 726226"/>
                  <a:gd name="connsiteY2" fmla="*/ 112745 h 225947"/>
                  <a:gd name="connsiteX3" fmla="*/ 587794 w 726226"/>
                  <a:gd name="connsiteY3" fmla="*/ 172309 h 225947"/>
                  <a:gd name="connsiteX4" fmla="*/ 366335 w 726226"/>
                  <a:gd name="connsiteY4" fmla="*/ 225490 h 225947"/>
                  <a:gd name="connsiteX5" fmla="*/ 182981 w 726226"/>
                  <a:gd name="connsiteY5" fmla="*/ 196121 h 225947"/>
                  <a:gd name="connsiteX6" fmla="*/ 78205 w 726226"/>
                  <a:gd name="connsiteY6" fmla="*/ 155639 h 225947"/>
                  <a:gd name="connsiteX7" fmla="*/ 14026 w 726226"/>
                  <a:gd name="connsiteY7" fmla="*/ 112745 h 22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226" h="225947">
                    <a:moveTo>
                      <a:pt x="14026" y="112745"/>
                    </a:moveTo>
                    <a:cubicBezTo>
                      <a:pt x="62048" y="86805"/>
                      <a:pt x="171760" y="0"/>
                      <a:pt x="366335" y="0"/>
                    </a:cubicBezTo>
                    <a:cubicBezTo>
                      <a:pt x="560910" y="0"/>
                      <a:pt x="681337" y="82043"/>
                      <a:pt x="718644" y="112745"/>
                    </a:cubicBezTo>
                    <a:cubicBezTo>
                      <a:pt x="755951" y="143447"/>
                      <a:pt x="646512" y="153518"/>
                      <a:pt x="587794" y="172309"/>
                    </a:cubicBezTo>
                    <a:cubicBezTo>
                      <a:pt x="529076" y="191100"/>
                      <a:pt x="433804" y="221521"/>
                      <a:pt x="366335" y="225490"/>
                    </a:cubicBezTo>
                    <a:cubicBezTo>
                      <a:pt x="298866" y="229459"/>
                      <a:pt x="231003" y="206572"/>
                      <a:pt x="182981" y="196121"/>
                    </a:cubicBezTo>
                    <a:cubicBezTo>
                      <a:pt x="134959" y="185670"/>
                      <a:pt x="101602" y="167551"/>
                      <a:pt x="78205" y="155639"/>
                    </a:cubicBezTo>
                    <a:cubicBezTo>
                      <a:pt x="54808" y="143727"/>
                      <a:pt x="-33996" y="138685"/>
                      <a:pt x="14026" y="112745"/>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1" name="椭圆 470"/>
              <p:cNvSpPr>
                <a:spLocks noChangeAspect="1"/>
              </p:cNvSpPr>
              <p:nvPr/>
            </p:nvSpPr>
            <p:spPr>
              <a:xfrm>
                <a:off x="2545639" y="3576801"/>
                <a:ext cx="197293" cy="197303"/>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0" name="任意多边形 159"/>
            <p:cNvSpPr/>
            <p:nvPr/>
          </p:nvSpPr>
          <p:spPr>
            <a:xfrm>
              <a:off x="2201887" y="3102500"/>
              <a:ext cx="229722" cy="206200"/>
            </a:xfrm>
            <a:custGeom>
              <a:avLst/>
              <a:gdLst>
                <a:gd name="connsiteX0" fmla="*/ 68634 w 232520"/>
                <a:gd name="connsiteY0" fmla="*/ 8781 h 209603"/>
                <a:gd name="connsiteX1" fmla="*/ 6721 w 232520"/>
                <a:gd name="connsiteY1" fmla="*/ 77838 h 209603"/>
                <a:gd name="connsiteX2" fmla="*/ 4340 w 232520"/>
                <a:gd name="connsiteY2" fmla="*/ 173088 h 209603"/>
                <a:gd name="connsiteX3" fmla="*/ 30534 w 232520"/>
                <a:gd name="connsiteY3" fmla="*/ 189756 h 209603"/>
                <a:gd name="connsiteX4" fmla="*/ 35296 w 232520"/>
                <a:gd name="connsiteY4" fmla="*/ 208806 h 209603"/>
                <a:gd name="connsiteX5" fmla="*/ 44821 w 232520"/>
                <a:gd name="connsiteY5" fmla="*/ 161181 h 209603"/>
                <a:gd name="connsiteX6" fmla="*/ 49584 w 232520"/>
                <a:gd name="connsiteY6" fmla="*/ 120700 h 209603"/>
                <a:gd name="connsiteX7" fmla="*/ 97209 w 232520"/>
                <a:gd name="connsiteY7" fmla="*/ 111175 h 209603"/>
                <a:gd name="connsiteX8" fmla="*/ 161502 w 232520"/>
                <a:gd name="connsiteY8" fmla="*/ 104031 h 209603"/>
                <a:gd name="connsiteX9" fmla="*/ 180552 w 232520"/>
                <a:gd name="connsiteY9" fmla="*/ 92125 h 209603"/>
                <a:gd name="connsiteX10" fmla="*/ 206746 w 232520"/>
                <a:gd name="connsiteY10" fmla="*/ 108794 h 209603"/>
                <a:gd name="connsiteX11" fmla="*/ 223415 w 232520"/>
                <a:gd name="connsiteY11" fmla="*/ 127844 h 209603"/>
                <a:gd name="connsiteX12" fmla="*/ 230559 w 232520"/>
                <a:gd name="connsiteY12" fmla="*/ 73075 h 209603"/>
                <a:gd name="connsiteX13" fmla="*/ 187696 w 232520"/>
                <a:gd name="connsiteY13" fmla="*/ 8781 h 209603"/>
                <a:gd name="connsiteX14" fmla="*/ 68634 w 232520"/>
                <a:gd name="connsiteY14" fmla="*/ 8781 h 209603"/>
                <a:gd name="connsiteX0" fmla="*/ 68498 w 232384"/>
                <a:gd name="connsiteY0" fmla="*/ 8781 h 209821"/>
                <a:gd name="connsiteX1" fmla="*/ 6585 w 232384"/>
                <a:gd name="connsiteY1" fmla="*/ 77838 h 209821"/>
                <a:gd name="connsiteX2" fmla="*/ 4204 w 232384"/>
                <a:gd name="connsiteY2" fmla="*/ 173088 h 209821"/>
                <a:gd name="connsiteX3" fmla="*/ 28017 w 232384"/>
                <a:gd name="connsiteY3" fmla="*/ 192137 h 209821"/>
                <a:gd name="connsiteX4" fmla="*/ 35160 w 232384"/>
                <a:gd name="connsiteY4" fmla="*/ 208806 h 209821"/>
                <a:gd name="connsiteX5" fmla="*/ 44685 w 232384"/>
                <a:gd name="connsiteY5" fmla="*/ 161181 h 209821"/>
                <a:gd name="connsiteX6" fmla="*/ 49448 w 232384"/>
                <a:gd name="connsiteY6" fmla="*/ 120700 h 209821"/>
                <a:gd name="connsiteX7" fmla="*/ 97073 w 232384"/>
                <a:gd name="connsiteY7" fmla="*/ 111175 h 209821"/>
                <a:gd name="connsiteX8" fmla="*/ 161366 w 232384"/>
                <a:gd name="connsiteY8" fmla="*/ 104031 h 209821"/>
                <a:gd name="connsiteX9" fmla="*/ 180416 w 232384"/>
                <a:gd name="connsiteY9" fmla="*/ 92125 h 209821"/>
                <a:gd name="connsiteX10" fmla="*/ 206610 w 232384"/>
                <a:gd name="connsiteY10" fmla="*/ 108794 h 209821"/>
                <a:gd name="connsiteX11" fmla="*/ 223279 w 232384"/>
                <a:gd name="connsiteY11" fmla="*/ 127844 h 209821"/>
                <a:gd name="connsiteX12" fmla="*/ 230423 w 232384"/>
                <a:gd name="connsiteY12" fmla="*/ 73075 h 209821"/>
                <a:gd name="connsiteX13" fmla="*/ 187560 w 232384"/>
                <a:gd name="connsiteY13" fmla="*/ 8781 h 209821"/>
                <a:gd name="connsiteX14" fmla="*/ 68498 w 232384"/>
                <a:gd name="connsiteY14" fmla="*/ 8781 h 209821"/>
                <a:gd name="connsiteX0" fmla="*/ 69826 w 233712"/>
                <a:gd name="connsiteY0" fmla="*/ 8781 h 209949"/>
                <a:gd name="connsiteX1" fmla="*/ 7913 w 233712"/>
                <a:gd name="connsiteY1" fmla="*/ 77838 h 209949"/>
                <a:gd name="connsiteX2" fmla="*/ 3151 w 233712"/>
                <a:gd name="connsiteY2" fmla="*/ 158800 h 209949"/>
                <a:gd name="connsiteX3" fmla="*/ 29345 w 233712"/>
                <a:gd name="connsiteY3" fmla="*/ 192137 h 209949"/>
                <a:gd name="connsiteX4" fmla="*/ 36488 w 233712"/>
                <a:gd name="connsiteY4" fmla="*/ 208806 h 209949"/>
                <a:gd name="connsiteX5" fmla="*/ 46013 w 233712"/>
                <a:gd name="connsiteY5" fmla="*/ 161181 h 209949"/>
                <a:gd name="connsiteX6" fmla="*/ 50776 w 233712"/>
                <a:gd name="connsiteY6" fmla="*/ 120700 h 209949"/>
                <a:gd name="connsiteX7" fmla="*/ 98401 w 233712"/>
                <a:gd name="connsiteY7" fmla="*/ 111175 h 209949"/>
                <a:gd name="connsiteX8" fmla="*/ 162694 w 233712"/>
                <a:gd name="connsiteY8" fmla="*/ 104031 h 209949"/>
                <a:gd name="connsiteX9" fmla="*/ 181744 w 233712"/>
                <a:gd name="connsiteY9" fmla="*/ 92125 h 209949"/>
                <a:gd name="connsiteX10" fmla="*/ 207938 w 233712"/>
                <a:gd name="connsiteY10" fmla="*/ 108794 h 209949"/>
                <a:gd name="connsiteX11" fmla="*/ 224607 w 233712"/>
                <a:gd name="connsiteY11" fmla="*/ 127844 h 209949"/>
                <a:gd name="connsiteX12" fmla="*/ 231751 w 233712"/>
                <a:gd name="connsiteY12" fmla="*/ 73075 h 209949"/>
                <a:gd name="connsiteX13" fmla="*/ 188888 w 233712"/>
                <a:gd name="connsiteY13" fmla="*/ 8781 h 209949"/>
                <a:gd name="connsiteX14" fmla="*/ 69826 w 233712"/>
                <a:gd name="connsiteY14" fmla="*/ 8781 h 209949"/>
                <a:gd name="connsiteX0" fmla="*/ 69826 w 233712"/>
                <a:gd name="connsiteY0" fmla="*/ 5418 h 206586"/>
                <a:gd name="connsiteX1" fmla="*/ 7913 w 233712"/>
                <a:gd name="connsiteY1" fmla="*/ 74475 h 206586"/>
                <a:gd name="connsiteX2" fmla="*/ 3151 w 233712"/>
                <a:gd name="connsiteY2" fmla="*/ 155437 h 206586"/>
                <a:gd name="connsiteX3" fmla="*/ 29345 w 233712"/>
                <a:gd name="connsiteY3" fmla="*/ 188774 h 206586"/>
                <a:gd name="connsiteX4" fmla="*/ 36488 w 233712"/>
                <a:gd name="connsiteY4" fmla="*/ 205443 h 206586"/>
                <a:gd name="connsiteX5" fmla="*/ 46013 w 233712"/>
                <a:gd name="connsiteY5" fmla="*/ 157818 h 206586"/>
                <a:gd name="connsiteX6" fmla="*/ 50776 w 233712"/>
                <a:gd name="connsiteY6" fmla="*/ 117337 h 206586"/>
                <a:gd name="connsiteX7" fmla="*/ 98401 w 233712"/>
                <a:gd name="connsiteY7" fmla="*/ 107812 h 206586"/>
                <a:gd name="connsiteX8" fmla="*/ 162694 w 233712"/>
                <a:gd name="connsiteY8" fmla="*/ 100668 h 206586"/>
                <a:gd name="connsiteX9" fmla="*/ 181744 w 233712"/>
                <a:gd name="connsiteY9" fmla="*/ 88762 h 206586"/>
                <a:gd name="connsiteX10" fmla="*/ 207938 w 233712"/>
                <a:gd name="connsiteY10" fmla="*/ 105431 h 206586"/>
                <a:gd name="connsiteX11" fmla="*/ 224607 w 233712"/>
                <a:gd name="connsiteY11" fmla="*/ 124481 h 206586"/>
                <a:gd name="connsiteX12" fmla="*/ 231751 w 233712"/>
                <a:gd name="connsiteY12" fmla="*/ 69712 h 206586"/>
                <a:gd name="connsiteX13" fmla="*/ 184126 w 233712"/>
                <a:gd name="connsiteY13" fmla="*/ 12561 h 206586"/>
                <a:gd name="connsiteX14" fmla="*/ 69826 w 233712"/>
                <a:gd name="connsiteY14" fmla="*/ 5418 h 206586"/>
                <a:gd name="connsiteX0" fmla="*/ 69826 w 229722"/>
                <a:gd name="connsiteY0" fmla="*/ 5032 h 206200"/>
                <a:gd name="connsiteX1" fmla="*/ 7913 w 229722"/>
                <a:gd name="connsiteY1" fmla="*/ 74089 h 206200"/>
                <a:gd name="connsiteX2" fmla="*/ 3151 w 229722"/>
                <a:gd name="connsiteY2" fmla="*/ 155051 h 206200"/>
                <a:gd name="connsiteX3" fmla="*/ 29345 w 229722"/>
                <a:gd name="connsiteY3" fmla="*/ 188388 h 206200"/>
                <a:gd name="connsiteX4" fmla="*/ 36488 w 229722"/>
                <a:gd name="connsiteY4" fmla="*/ 205057 h 206200"/>
                <a:gd name="connsiteX5" fmla="*/ 46013 w 229722"/>
                <a:gd name="connsiteY5" fmla="*/ 157432 h 206200"/>
                <a:gd name="connsiteX6" fmla="*/ 50776 w 229722"/>
                <a:gd name="connsiteY6" fmla="*/ 116951 h 206200"/>
                <a:gd name="connsiteX7" fmla="*/ 98401 w 229722"/>
                <a:gd name="connsiteY7" fmla="*/ 107426 h 206200"/>
                <a:gd name="connsiteX8" fmla="*/ 162694 w 229722"/>
                <a:gd name="connsiteY8" fmla="*/ 100282 h 206200"/>
                <a:gd name="connsiteX9" fmla="*/ 181744 w 229722"/>
                <a:gd name="connsiteY9" fmla="*/ 88376 h 206200"/>
                <a:gd name="connsiteX10" fmla="*/ 207938 w 229722"/>
                <a:gd name="connsiteY10" fmla="*/ 105045 h 206200"/>
                <a:gd name="connsiteX11" fmla="*/ 224607 w 229722"/>
                <a:gd name="connsiteY11" fmla="*/ 124095 h 206200"/>
                <a:gd name="connsiteX12" fmla="*/ 226988 w 229722"/>
                <a:gd name="connsiteY12" fmla="*/ 66945 h 206200"/>
                <a:gd name="connsiteX13" fmla="*/ 184126 w 229722"/>
                <a:gd name="connsiteY13" fmla="*/ 12175 h 206200"/>
                <a:gd name="connsiteX14" fmla="*/ 69826 w 229722"/>
                <a:gd name="connsiteY14" fmla="*/ 5032 h 20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9722" h="206200">
                  <a:moveTo>
                    <a:pt x="69826" y="5032"/>
                  </a:moveTo>
                  <a:cubicBezTo>
                    <a:pt x="40457" y="15351"/>
                    <a:pt x="19026" y="49086"/>
                    <a:pt x="7913" y="74089"/>
                  </a:cubicBezTo>
                  <a:cubicBezTo>
                    <a:pt x="-3200" y="99092"/>
                    <a:pt x="-421" y="136001"/>
                    <a:pt x="3151" y="155051"/>
                  </a:cubicBezTo>
                  <a:cubicBezTo>
                    <a:pt x="6723" y="174101"/>
                    <a:pt x="23789" y="180054"/>
                    <a:pt x="29345" y="188388"/>
                  </a:cubicBezTo>
                  <a:cubicBezTo>
                    <a:pt x="34901" y="196722"/>
                    <a:pt x="33710" y="210216"/>
                    <a:pt x="36488" y="205057"/>
                  </a:cubicBezTo>
                  <a:cubicBezTo>
                    <a:pt x="39266" y="199898"/>
                    <a:pt x="43632" y="172116"/>
                    <a:pt x="46013" y="157432"/>
                  </a:cubicBezTo>
                  <a:cubicBezTo>
                    <a:pt x="48394" y="142748"/>
                    <a:pt x="42045" y="125285"/>
                    <a:pt x="50776" y="116951"/>
                  </a:cubicBezTo>
                  <a:cubicBezTo>
                    <a:pt x="59507" y="108617"/>
                    <a:pt x="79748" y="110204"/>
                    <a:pt x="98401" y="107426"/>
                  </a:cubicBezTo>
                  <a:cubicBezTo>
                    <a:pt x="117054" y="104648"/>
                    <a:pt x="148804" y="103457"/>
                    <a:pt x="162694" y="100282"/>
                  </a:cubicBezTo>
                  <a:cubicBezTo>
                    <a:pt x="176585" y="97107"/>
                    <a:pt x="174203" y="87582"/>
                    <a:pt x="181744" y="88376"/>
                  </a:cubicBezTo>
                  <a:cubicBezTo>
                    <a:pt x="189285" y="89170"/>
                    <a:pt x="200794" y="99092"/>
                    <a:pt x="207938" y="105045"/>
                  </a:cubicBezTo>
                  <a:cubicBezTo>
                    <a:pt x="215082" y="110998"/>
                    <a:pt x="221432" y="130445"/>
                    <a:pt x="224607" y="124095"/>
                  </a:cubicBezTo>
                  <a:cubicBezTo>
                    <a:pt x="227782" y="117745"/>
                    <a:pt x="232941" y="86789"/>
                    <a:pt x="226988" y="66945"/>
                  </a:cubicBezTo>
                  <a:cubicBezTo>
                    <a:pt x="221035" y="47101"/>
                    <a:pt x="210320" y="22494"/>
                    <a:pt x="184126" y="12175"/>
                  </a:cubicBezTo>
                  <a:cubicBezTo>
                    <a:pt x="157932" y="1856"/>
                    <a:pt x="99195" y="-5287"/>
                    <a:pt x="69826" y="5032"/>
                  </a:cubicBezTo>
                  <a:close/>
                </a:path>
              </a:pathLst>
            </a:custGeom>
            <a:solidFill>
              <a:schemeClr val="tx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160"/>
            <p:cNvSpPr/>
            <p:nvPr/>
          </p:nvSpPr>
          <p:spPr>
            <a:xfrm>
              <a:off x="2197886" y="3275859"/>
              <a:ext cx="50305" cy="62837"/>
            </a:xfrm>
            <a:custGeom>
              <a:avLst/>
              <a:gdLst>
                <a:gd name="connsiteX0" fmla="*/ 17150 w 52090"/>
                <a:gd name="connsiteY0" fmla="*/ 0 h 79154"/>
                <a:gd name="connsiteX1" fmla="*/ 481 w 52090"/>
                <a:gd name="connsiteY1" fmla="*/ 57150 h 79154"/>
                <a:gd name="connsiteX2" fmla="*/ 33818 w 52090"/>
                <a:gd name="connsiteY2" fmla="*/ 78581 h 79154"/>
                <a:gd name="connsiteX3" fmla="*/ 50487 w 52090"/>
                <a:gd name="connsiteY3" fmla="*/ 71438 h 79154"/>
                <a:gd name="connsiteX4" fmla="*/ 50487 w 52090"/>
                <a:gd name="connsiteY4" fmla="*/ 54769 h 79154"/>
                <a:gd name="connsiteX0" fmla="*/ 19454 w 54394"/>
                <a:gd name="connsiteY0" fmla="*/ 0 h 80217"/>
                <a:gd name="connsiteX1" fmla="*/ 404 w 54394"/>
                <a:gd name="connsiteY1" fmla="*/ 40482 h 80217"/>
                <a:gd name="connsiteX2" fmla="*/ 36122 w 54394"/>
                <a:gd name="connsiteY2" fmla="*/ 78581 h 80217"/>
                <a:gd name="connsiteX3" fmla="*/ 52791 w 54394"/>
                <a:gd name="connsiteY3" fmla="*/ 71438 h 80217"/>
                <a:gd name="connsiteX4" fmla="*/ 52791 w 54394"/>
                <a:gd name="connsiteY4" fmla="*/ 54769 h 80217"/>
                <a:gd name="connsiteX0" fmla="*/ 21778 w 56718"/>
                <a:gd name="connsiteY0" fmla="*/ 0 h 81539"/>
                <a:gd name="connsiteX1" fmla="*/ 347 w 56718"/>
                <a:gd name="connsiteY1" fmla="*/ 21432 h 81539"/>
                <a:gd name="connsiteX2" fmla="*/ 38446 w 56718"/>
                <a:gd name="connsiteY2" fmla="*/ 78581 h 81539"/>
                <a:gd name="connsiteX3" fmla="*/ 55115 w 56718"/>
                <a:gd name="connsiteY3" fmla="*/ 71438 h 81539"/>
                <a:gd name="connsiteX4" fmla="*/ 55115 w 56718"/>
                <a:gd name="connsiteY4" fmla="*/ 54769 h 81539"/>
                <a:gd name="connsiteX0" fmla="*/ 21778 w 55171"/>
                <a:gd name="connsiteY0" fmla="*/ 0 h 78772"/>
                <a:gd name="connsiteX1" fmla="*/ 347 w 55171"/>
                <a:gd name="connsiteY1" fmla="*/ 21432 h 78772"/>
                <a:gd name="connsiteX2" fmla="*/ 38446 w 55171"/>
                <a:gd name="connsiteY2" fmla="*/ 78581 h 78772"/>
                <a:gd name="connsiteX3" fmla="*/ 28921 w 55171"/>
                <a:gd name="connsiteY3" fmla="*/ 40482 h 78772"/>
                <a:gd name="connsiteX4" fmla="*/ 55115 w 55171"/>
                <a:gd name="connsiteY4" fmla="*/ 54769 h 78772"/>
                <a:gd name="connsiteX0" fmla="*/ 21778 w 76780"/>
                <a:gd name="connsiteY0" fmla="*/ 0 h 128891"/>
                <a:gd name="connsiteX1" fmla="*/ 347 w 76780"/>
                <a:gd name="connsiteY1" fmla="*/ 21432 h 128891"/>
                <a:gd name="connsiteX2" fmla="*/ 38446 w 76780"/>
                <a:gd name="connsiteY2" fmla="*/ 78581 h 128891"/>
                <a:gd name="connsiteX3" fmla="*/ 76546 w 76780"/>
                <a:gd name="connsiteY3" fmla="*/ 128589 h 128891"/>
                <a:gd name="connsiteX4" fmla="*/ 55115 w 76780"/>
                <a:gd name="connsiteY4" fmla="*/ 54769 h 128891"/>
                <a:gd name="connsiteX0" fmla="*/ 21448 w 77100"/>
                <a:gd name="connsiteY0" fmla="*/ 0 h 128590"/>
                <a:gd name="connsiteX1" fmla="*/ 17 w 77100"/>
                <a:gd name="connsiteY1" fmla="*/ 21432 h 128590"/>
                <a:gd name="connsiteX2" fmla="*/ 19066 w 77100"/>
                <a:gd name="connsiteY2" fmla="*/ 52387 h 128590"/>
                <a:gd name="connsiteX3" fmla="*/ 76216 w 77100"/>
                <a:gd name="connsiteY3" fmla="*/ 128589 h 128590"/>
                <a:gd name="connsiteX4" fmla="*/ 54785 w 77100"/>
                <a:gd name="connsiteY4" fmla="*/ 54769 h 128590"/>
                <a:gd name="connsiteX0" fmla="*/ 21441 w 54949"/>
                <a:gd name="connsiteY0" fmla="*/ 0 h 73828"/>
                <a:gd name="connsiteX1" fmla="*/ 10 w 54949"/>
                <a:gd name="connsiteY1" fmla="*/ 21432 h 73828"/>
                <a:gd name="connsiteX2" fmla="*/ 19059 w 54949"/>
                <a:gd name="connsiteY2" fmla="*/ 52387 h 73828"/>
                <a:gd name="connsiteX3" fmla="*/ 42871 w 54949"/>
                <a:gd name="connsiteY3" fmla="*/ 73820 h 73828"/>
                <a:gd name="connsiteX4" fmla="*/ 54778 w 54949"/>
                <a:gd name="connsiteY4" fmla="*/ 54769 h 73828"/>
                <a:gd name="connsiteX0" fmla="*/ 26201 w 59709"/>
                <a:gd name="connsiteY0" fmla="*/ 0 h 73828"/>
                <a:gd name="connsiteX1" fmla="*/ 7 w 59709"/>
                <a:gd name="connsiteY1" fmla="*/ 11907 h 73828"/>
                <a:gd name="connsiteX2" fmla="*/ 23819 w 59709"/>
                <a:gd name="connsiteY2" fmla="*/ 52387 h 73828"/>
                <a:gd name="connsiteX3" fmla="*/ 47631 w 59709"/>
                <a:gd name="connsiteY3" fmla="*/ 73820 h 73828"/>
                <a:gd name="connsiteX4" fmla="*/ 59538 w 59709"/>
                <a:gd name="connsiteY4" fmla="*/ 54769 h 73828"/>
                <a:gd name="connsiteX0" fmla="*/ 33439 w 59803"/>
                <a:gd name="connsiteY0" fmla="*/ 1052 h 62974"/>
                <a:gd name="connsiteX1" fmla="*/ 101 w 59803"/>
                <a:gd name="connsiteY1" fmla="*/ 1053 h 62974"/>
                <a:gd name="connsiteX2" fmla="*/ 23913 w 59803"/>
                <a:gd name="connsiteY2" fmla="*/ 41533 h 62974"/>
                <a:gd name="connsiteX3" fmla="*/ 47725 w 59803"/>
                <a:gd name="connsiteY3" fmla="*/ 62966 h 62974"/>
                <a:gd name="connsiteX4" fmla="*/ 59632 w 59803"/>
                <a:gd name="connsiteY4" fmla="*/ 43915 h 62974"/>
                <a:gd name="connsiteX0" fmla="*/ 33439 w 59803"/>
                <a:gd name="connsiteY0" fmla="*/ 3435 h 65357"/>
                <a:gd name="connsiteX1" fmla="*/ 101 w 59803"/>
                <a:gd name="connsiteY1" fmla="*/ 3436 h 65357"/>
                <a:gd name="connsiteX2" fmla="*/ 23913 w 59803"/>
                <a:gd name="connsiteY2" fmla="*/ 43916 h 65357"/>
                <a:gd name="connsiteX3" fmla="*/ 47725 w 59803"/>
                <a:gd name="connsiteY3" fmla="*/ 65349 h 65357"/>
                <a:gd name="connsiteX4" fmla="*/ 59632 w 59803"/>
                <a:gd name="connsiteY4" fmla="*/ 46298 h 65357"/>
                <a:gd name="connsiteX0" fmla="*/ 33343 w 59686"/>
                <a:gd name="connsiteY0" fmla="*/ 2744 h 64840"/>
                <a:gd name="connsiteX1" fmla="*/ 5 w 59686"/>
                <a:gd name="connsiteY1" fmla="*/ 2745 h 64840"/>
                <a:gd name="connsiteX2" fmla="*/ 30961 w 59686"/>
                <a:gd name="connsiteY2" fmla="*/ 33700 h 64840"/>
                <a:gd name="connsiteX3" fmla="*/ 47629 w 59686"/>
                <a:gd name="connsiteY3" fmla="*/ 64658 h 64840"/>
                <a:gd name="connsiteX4" fmla="*/ 59536 w 59686"/>
                <a:gd name="connsiteY4" fmla="*/ 45607 h 64840"/>
                <a:gd name="connsiteX0" fmla="*/ 23821 w 50164"/>
                <a:gd name="connsiteY0" fmla="*/ 741 h 62837"/>
                <a:gd name="connsiteX1" fmla="*/ 8 w 50164"/>
                <a:gd name="connsiteY1" fmla="*/ 5505 h 62837"/>
                <a:gd name="connsiteX2" fmla="*/ 21439 w 50164"/>
                <a:gd name="connsiteY2" fmla="*/ 31697 h 62837"/>
                <a:gd name="connsiteX3" fmla="*/ 38107 w 50164"/>
                <a:gd name="connsiteY3" fmla="*/ 62655 h 62837"/>
                <a:gd name="connsiteX4" fmla="*/ 50014 w 50164"/>
                <a:gd name="connsiteY4" fmla="*/ 43604 h 62837"/>
                <a:gd name="connsiteX0" fmla="*/ 23821 w 50305"/>
                <a:gd name="connsiteY0" fmla="*/ 741 h 62837"/>
                <a:gd name="connsiteX1" fmla="*/ 8 w 50305"/>
                <a:gd name="connsiteY1" fmla="*/ 5505 h 62837"/>
                <a:gd name="connsiteX2" fmla="*/ 21439 w 50305"/>
                <a:gd name="connsiteY2" fmla="*/ 31697 h 62837"/>
                <a:gd name="connsiteX3" fmla="*/ 42869 w 50305"/>
                <a:gd name="connsiteY3" fmla="*/ 62655 h 62837"/>
                <a:gd name="connsiteX4" fmla="*/ 50014 w 50305"/>
                <a:gd name="connsiteY4" fmla="*/ 43604 h 6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5" h="62837">
                  <a:moveTo>
                    <a:pt x="23821" y="741"/>
                  </a:moveTo>
                  <a:cubicBezTo>
                    <a:pt x="6953" y="-1046"/>
                    <a:pt x="405" y="346"/>
                    <a:pt x="8" y="5505"/>
                  </a:cubicBezTo>
                  <a:cubicBezTo>
                    <a:pt x="-389" y="10664"/>
                    <a:pt x="14296" y="22172"/>
                    <a:pt x="21439" y="31697"/>
                  </a:cubicBezTo>
                  <a:cubicBezTo>
                    <a:pt x="28582" y="41222"/>
                    <a:pt x="38107" y="60671"/>
                    <a:pt x="42869" y="62655"/>
                  </a:cubicBezTo>
                  <a:cubicBezTo>
                    <a:pt x="47631" y="64639"/>
                    <a:pt x="51403" y="49954"/>
                    <a:pt x="50014" y="43604"/>
                  </a:cubicBezTo>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2" name="组合 161"/>
            <p:cNvGrpSpPr>
              <a:grpSpLocks noChangeAspect="1"/>
            </p:cNvGrpSpPr>
            <p:nvPr/>
          </p:nvGrpSpPr>
          <p:grpSpPr>
            <a:xfrm rot="-360000" flipH="1">
              <a:off x="2274066" y="3255098"/>
              <a:ext cx="43200" cy="18415"/>
              <a:chOff x="2197871" y="3331291"/>
              <a:chExt cx="1086864" cy="463291"/>
            </a:xfrm>
          </p:grpSpPr>
          <p:sp>
            <p:nvSpPr>
              <p:cNvPr id="466" name="任意多边形 465"/>
              <p:cNvSpPr/>
              <p:nvPr/>
            </p:nvSpPr>
            <p:spPr>
              <a:xfrm>
                <a:off x="2197871" y="3331291"/>
                <a:ext cx="1086864" cy="189575"/>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Lst>
                <a:ahLst/>
                <a:cxnLst>
                  <a:cxn ang="0">
                    <a:pos x="connsiteX0" y="connsiteY0"/>
                  </a:cxn>
                  <a:cxn ang="0">
                    <a:pos x="connsiteX1" y="connsiteY1"/>
                  </a:cxn>
                  <a:cxn ang="0">
                    <a:pos x="connsiteX2" y="connsiteY2"/>
                  </a:cxn>
                </a:cxnLst>
                <a:rect l="l" t="t" r="r" b="b"/>
                <a:pathLst>
                  <a:path w="138824" h="24213">
                    <a:moveTo>
                      <a:pt x="0" y="24213"/>
                    </a:moveTo>
                    <a:cubicBezTo>
                      <a:pt x="19645" y="20244"/>
                      <a:pt x="29250" y="11563"/>
                      <a:pt x="52387" y="7544"/>
                    </a:cubicBezTo>
                    <a:cubicBezTo>
                      <a:pt x="75524" y="3525"/>
                      <a:pt x="137038" y="-697"/>
                      <a:pt x="138824" y="97"/>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7" name="椭圆 64"/>
              <p:cNvSpPr/>
              <p:nvPr/>
            </p:nvSpPr>
            <p:spPr>
              <a:xfrm>
                <a:off x="2286376" y="3568635"/>
                <a:ext cx="726226" cy="225947"/>
              </a:xfrm>
              <a:custGeom>
                <a:avLst/>
                <a:gdLst>
                  <a:gd name="connsiteX0" fmla="*/ 0 w 704617"/>
                  <a:gd name="connsiteY0" fmla="*/ 112745 h 225489"/>
                  <a:gd name="connsiteX1" fmla="*/ 352309 w 704617"/>
                  <a:gd name="connsiteY1" fmla="*/ 0 h 225489"/>
                  <a:gd name="connsiteX2" fmla="*/ 704618 w 704617"/>
                  <a:gd name="connsiteY2" fmla="*/ 112745 h 225489"/>
                  <a:gd name="connsiteX3" fmla="*/ 352309 w 704617"/>
                  <a:gd name="connsiteY3" fmla="*/ 225490 h 225489"/>
                  <a:gd name="connsiteX4" fmla="*/ 0 w 704617"/>
                  <a:gd name="connsiteY4" fmla="*/ 112745 h 225489"/>
                  <a:gd name="connsiteX0" fmla="*/ 6519 w 711137"/>
                  <a:gd name="connsiteY0" fmla="*/ 112745 h 227940"/>
                  <a:gd name="connsiteX1" fmla="*/ 358828 w 711137"/>
                  <a:gd name="connsiteY1" fmla="*/ 0 h 227940"/>
                  <a:gd name="connsiteX2" fmla="*/ 711137 w 711137"/>
                  <a:gd name="connsiteY2" fmla="*/ 112745 h 227940"/>
                  <a:gd name="connsiteX3" fmla="*/ 358828 w 711137"/>
                  <a:gd name="connsiteY3" fmla="*/ 225490 h 227940"/>
                  <a:gd name="connsiteX4" fmla="*/ 146899 w 711137"/>
                  <a:gd name="connsiteY4" fmla="*/ 184215 h 227940"/>
                  <a:gd name="connsiteX5" fmla="*/ 6519 w 711137"/>
                  <a:gd name="connsiteY5" fmla="*/ 112745 h 227940"/>
                  <a:gd name="connsiteX0" fmla="*/ 6519 w 718354"/>
                  <a:gd name="connsiteY0" fmla="*/ 112745 h 225648"/>
                  <a:gd name="connsiteX1" fmla="*/ 358828 w 718354"/>
                  <a:gd name="connsiteY1" fmla="*/ 0 h 225648"/>
                  <a:gd name="connsiteX2" fmla="*/ 711137 w 718354"/>
                  <a:gd name="connsiteY2" fmla="*/ 112745 h 225648"/>
                  <a:gd name="connsiteX3" fmla="*/ 573143 w 718354"/>
                  <a:gd name="connsiteY3" fmla="*/ 169927 h 225648"/>
                  <a:gd name="connsiteX4" fmla="*/ 358828 w 718354"/>
                  <a:gd name="connsiteY4" fmla="*/ 225490 h 225648"/>
                  <a:gd name="connsiteX5" fmla="*/ 146899 w 718354"/>
                  <a:gd name="connsiteY5" fmla="*/ 184215 h 225648"/>
                  <a:gd name="connsiteX6" fmla="*/ 6519 w 718354"/>
                  <a:gd name="connsiteY6" fmla="*/ 112745 h 225648"/>
                  <a:gd name="connsiteX0" fmla="*/ 14026 w 725861"/>
                  <a:gd name="connsiteY0" fmla="*/ 112745 h 225611"/>
                  <a:gd name="connsiteX1" fmla="*/ 366335 w 725861"/>
                  <a:gd name="connsiteY1" fmla="*/ 0 h 225611"/>
                  <a:gd name="connsiteX2" fmla="*/ 718644 w 725861"/>
                  <a:gd name="connsiteY2" fmla="*/ 112745 h 225611"/>
                  <a:gd name="connsiteX3" fmla="*/ 580650 w 725861"/>
                  <a:gd name="connsiteY3" fmla="*/ 169927 h 225611"/>
                  <a:gd name="connsiteX4" fmla="*/ 366335 w 725861"/>
                  <a:gd name="connsiteY4" fmla="*/ 225490 h 225611"/>
                  <a:gd name="connsiteX5" fmla="*/ 154406 w 725861"/>
                  <a:gd name="connsiteY5" fmla="*/ 184215 h 225611"/>
                  <a:gd name="connsiteX6" fmla="*/ 78205 w 725861"/>
                  <a:gd name="connsiteY6" fmla="*/ 155639 h 225611"/>
                  <a:gd name="connsiteX7" fmla="*/ 14026 w 725861"/>
                  <a:gd name="connsiteY7" fmla="*/ 112745 h 225611"/>
                  <a:gd name="connsiteX0" fmla="*/ 14026 w 725861"/>
                  <a:gd name="connsiteY0" fmla="*/ 112745 h 225664"/>
                  <a:gd name="connsiteX1" fmla="*/ 366335 w 725861"/>
                  <a:gd name="connsiteY1" fmla="*/ 0 h 225664"/>
                  <a:gd name="connsiteX2" fmla="*/ 718644 w 725861"/>
                  <a:gd name="connsiteY2" fmla="*/ 112745 h 225664"/>
                  <a:gd name="connsiteX3" fmla="*/ 580650 w 725861"/>
                  <a:gd name="connsiteY3" fmla="*/ 169927 h 225664"/>
                  <a:gd name="connsiteX4" fmla="*/ 366335 w 725861"/>
                  <a:gd name="connsiteY4" fmla="*/ 225490 h 225664"/>
                  <a:gd name="connsiteX5" fmla="*/ 168693 w 725861"/>
                  <a:gd name="connsiteY5" fmla="*/ 186596 h 225664"/>
                  <a:gd name="connsiteX6" fmla="*/ 78205 w 725861"/>
                  <a:gd name="connsiteY6" fmla="*/ 155639 h 225664"/>
                  <a:gd name="connsiteX7" fmla="*/ 14026 w 725861"/>
                  <a:gd name="connsiteY7" fmla="*/ 112745 h 225664"/>
                  <a:gd name="connsiteX0" fmla="*/ 14026 w 725861"/>
                  <a:gd name="connsiteY0" fmla="*/ 112745 h 226028"/>
                  <a:gd name="connsiteX1" fmla="*/ 366335 w 725861"/>
                  <a:gd name="connsiteY1" fmla="*/ 0 h 226028"/>
                  <a:gd name="connsiteX2" fmla="*/ 718644 w 725861"/>
                  <a:gd name="connsiteY2" fmla="*/ 112745 h 226028"/>
                  <a:gd name="connsiteX3" fmla="*/ 580650 w 725861"/>
                  <a:gd name="connsiteY3" fmla="*/ 169927 h 226028"/>
                  <a:gd name="connsiteX4" fmla="*/ 366335 w 725861"/>
                  <a:gd name="connsiteY4" fmla="*/ 225490 h 226028"/>
                  <a:gd name="connsiteX5" fmla="*/ 182981 w 725861"/>
                  <a:gd name="connsiteY5" fmla="*/ 196121 h 226028"/>
                  <a:gd name="connsiteX6" fmla="*/ 78205 w 725861"/>
                  <a:gd name="connsiteY6" fmla="*/ 155639 h 226028"/>
                  <a:gd name="connsiteX7" fmla="*/ 14026 w 725861"/>
                  <a:gd name="connsiteY7" fmla="*/ 112745 h 226028"/>
                  <a:gd name="connsiteX0" fmla="*/ 14026 w 726226"/>
                  <a:gd name="connsiteY0" fmla="*/ 112745 h 225947"/>
                  <a:gd name="connsiteX1" fmla="*/ 366335 w 726226"/>
                  <a:gd name="connsiteY1" fmla="*/ 0 h 225947"/>
                  <a:gd name="connsiteX2" fmla="*/ 718644 w 726226"/>
                  <a:gd name="connsiteY2" fmla="*/ 112745 h 225947"/>
                  <a:gd name="connsiteX3" fmla="*/ 587794 w 726226"/>
                  <a:gd name="connsiteY3" fmla="*/ 172309 h 225947"/>
                  <a:gd name="connsiteX4" fmla="*/ 366335 w 726226"/>
                  <a:gd name="connsiteY4" fmla="*/ 225490 h 225947"/>
                  <a:gd name="connsiteX5" fmla="*/ 182981 w 726226"/>
                  <a:gd name="connsiteY5" fmla="*/ 196121 h 225947"/>
                  <a:gd name="connsiteX6" fmla="*/ 78205 w 726226"/>
                  <a:gd name="connsiteY6" fmla="*/ 155639 h 225947"/>
                  <a:gd name="connsiteX7" fmla="*/ 14026 w 726226"/>
                  <a:gd name="connsiteY7" fmla="*/ 112745 h 22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226" h="225947">
                    <a:moveTo>
                      <a:pt x="14026" y="112745"/>
                    </a:moveTo>
                    <a:cubicBezTo>
                      <a:pt x="62048" y="86805"/>
                      <a:pt x="171760" y="0"/>
                      <a:pt x="366335" y="0"/>
                    </a:cubicBezTo>
                    <a:cubicBezTo>
                      <a:pt x="560910" y="0"/>
                      <a:pt x="681337" y="82043"/>
                      <a:pt x="718644" y="112745"/>
                    </a:cubicBezTo>
                    <a:cubicBezTo>
                      <a:pt x="755951" y="143447"/>
                      <a:pt x="646512" y="153518"/>
                      <a:pt x="587794" y="172309"/>
                    </a:cubicBezTo>
                    <a:cubicBezTo>
                      <a:pt x="529076" y="191100"/>
                      <a:pt x="433804" y="221521"/>
                      <a:pt x="366335" y="225490"/>
                    </a:cubicBezTo>
                    <a:cubicBezTo>
                      <a:pt x="298866" y="229459"/>
                      <a:pt x="231003" y="206572"/>
                      <a:pt x="182981" y="196121"/>
                    </a:cubicBezTo>
                    <a:cubicBezTo>
                      <a:pt x="134959" y="185670"/>
                      <a:pt x="101602" y="167551"/>
                      <a:pt x="78205" y="155639"/>
                    </a:cubicBezTo>
                    <a:cubicBezTo>
                      <a:pt x="54808" y="143727"/>
                      <a:pt x="-33996" y="138685"/>
                      <a:pt x="14026" y="112745"/>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8" name="椭圆 467"/>
              <p:cNvSpPr>
                <a:spLocks noChangeAspect="1"/>
              </p:cNvSpPr>
              <p:nvPr/>
            </p:nvSpPr>
            <p:spPr>
              <a:xfrm>
                <a:off x="2545639" y="3576801"/>
                <a:ext cx="197293" cy="197303"/>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3" name="任意多边形 162"/>
            <p:cNvSpPr>
              <a:spLocks noChangeAspect="1"/>
            </p:cNvSpPr>
            <p:nvPr/>
          </p:nvSpPr>
          <p:spPr>
            <a:xfrm>
              <a:off x="2323482" y="3281367"/>
              <a:ext cx="36000" cy="40078"/>
            </a:xfrm>
            <a:custGeom>
              <a:avLst/>
              <a:gdLst>
                <a:gd name="connsiteX0" fmla="*/ 30956 w 141070"/>
                <a:gd name="connsiteY0" fmla="*/ 0 h 242897"/>
                <a:gd name="connsiteX1" fmla="*/ 38100 w 141070"/>
                <a:gd name="connsiteY1" fmla="*/ 171450 h 242897"/>
                <a:gd name="connsiteX2" fmla="*/ 0 w 141070"/>
                <a:gd name="connsiteY2" fmla="*/ 202407 h 242897"/>
                <a:gd name="connsiteX3" fmla="*/ 38100 w 141070"/>
                <a:gd name="connsiteY3" fmla="*/ 223838 h 242897"/>
                <a:gd name="connsiteX4" fmla="*/ 73819 w 141070"/>
                <a:gd name="connsiteY4" fmla="*/ 242888 h 242897"/>
                <a:gd name="connsiteX5" fmla="*/ 114300 w 141070"/>
                <a:gd name="connsiteY5" fmla="*/ 226219 h 242897"/>
                <a:gd name="connsiteX6" fmla="*/ 140494 w 141070"/>
                <a:gd name="connsiteY6" fmla="*/ 211932 h 242897"/>
                <a:gd name="connsiteX7" fmla="*/ 130969 w 141070"/>
                <a:gd name="connsiteY7" fmla="*/ 190500 h 242897"/>
                <a:gd name="connsiteX8" fmla="*/ 114300 w 141070"/>
                <a:gd name="connsiteY8" fmla="*/ 178594 h 242897"/>
                <a:gd name="connsiteX0" fmla="*/ 23812 w 133926"/>
                <a:gd name="connsiteY0" fmla="*/ 0 h 242897"/>
                <a:gd name="connsiteX1" fmla="*/ 30956 w 133926"/>
                <a:gd name="connsiteY1" fmla="*/ 171450 h 242897"/>
                <a:gd name="connsiteX2" fmla="*/ 0 w 133926"/>
                <a:gd name="connsiteY2" fmla="*/ 221457 h 242897"/>
                <a:gd name="connsiteX3" fmla="*/ 30956 w 133926"/>
                <a:gd name="connsiteY3" fmla="*/ 223838 h 242897"/>
                <a:gd name="connsiteX4" fmla="*/ 66675 w 133926"/>
                <a:gd name="connsiteY4" fmla="*/ 242888 h 242897"/>
                <a:gd name="connsiteX5" fmla="*/ 107156 w 133926"/>
                <a:gd name="connsiteY5" fmla="*/ 226219 h 242897"/>
                <a:gd name="connsiteX6" fmla="*/ 133350 w 133926"/>
                <a:gd name="connsiteY6" fmla="*/ 211932 h 242897"/>
                <a:gd name="connsiteX7" fmla="*/ 123825 w 133926"/>
                <a:gd name="connsiteY7" fmla="*/ 190500 h 242897"/>
                <a:gd name="connsiteX8" fmla="*/ 107156 w 133926"/>
                <a:gd name="connsiteY8"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67089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74233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3985"/>
                <a:gd name="connsiteY0" fmla="*/ 0 h 242897"/>
                <a:gd name="connsiteX1" fmla="*/ 31370 w 133985"/>
                <a:gd name="connsiteY1" fmla="*/ 171450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3985"/>
                <a:gd name="connsiteY0" fmla="*/ 0 h 242897"/>
                <a:gd name="connsiteX1" fmla="*/ 31370 w 133985"/>
                <a:gd name="connsiteY1" fmla="*/ 159543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1932 h 242888"/>
                <a:gd name="connsiteX8" fmla="*/ 119477 w 134157"/>
                <a:gd name="connsiteY8" fmla="*/ 195262 h 242888"/>
                <a:gd name="connsiteX9" fmla="*/ 107570 w 134157"/>
                <a:gd name="connsiteY9" fmla="*/ 178594 h 242888"/>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6695 h 242888"/>
                <a:gd name="connsiteX8" fmla="*/ 119477 w 134157"/>
                <a:gd name="connsiteY8" fmla="*/ 195262 h 242888"/>
                <a:gd name="connsiteX9" fmla="*/ 107570 w 134157"/>
                <a:gd name="connsiteY9" fmla="*/ 178594 h 242888"/>
                <a:gd name="connsiteX0" fmla="*/ 24226 w 134602"/>
                <a:gd name="connsiteY0" fmla="*/ 0 h 242888"/>
                <a:gd name="connsiteX1" fmla="*/ 31370 w 134602"/>
                <a:gd name="connsiteY1" fmla="*/ 159543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226 w 134602"/>
                <a:gd name="connsiteY0" fmla="*/ 0 h 242888"/>
                <a:gd name="connsiteX1" fmla="*/ 31370 w 134602"/>
                <a:gd name="connsiteY1" fmla="*/ 152399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425 w 134801"/>
                <a:gd name="connsiteY0" fmla="*/ 0 h 242888"/>
                <a:gd name="connsiteX1" fmla="*/ 31569 w 134801"/>
                <a:gd name="connsiteY1" fmla="*/ 152399 h 242888"/>
                <a:gd name="connsiteX2" fmla="*/ 12518 w 134801"/>
                <a:gd name="connsiteY2" fmla="*/ 195263 h 242888"/>
                <a:gd name="connsiteX3" fmla="*/ 613 w 134801"/>
                <a:gd name="connsiteY3" fmla="*/ 221457 h 242888"/>
                <a:gd name="connsiteX4" fmla="*/ 31569 w 134801"/>
                <a:gd name="connsiteY4" fmla="*/ 223838 h 242888"/>
                <a:gd name="connsiteX5" fmla="*/ 74432 w 134801"/>
                <a:gd name="connsiteY5" fmla="*/ 242888 h 242888"/>
                <a:gd name="connsiteX6" fmla="*/ 103006 w 134801"/>
                <a:gd name="connsiteY6" fmla="*/ 223837 h 242888"/>
                <a:gd name="connsiteX7" fmla="*/ 133963 w 134801"/>
                <a:gd name="connsiteY7" fmla="*/ 216695 h 242888"/>
                <a:gd name="connsiteX8" fmla="*/ 124438 w 134801"/>
                <a:gd name="connsiteY8" fmla="*/ 195262 h 242888"/>
                <a:gd name="connsiteX9" fmla="*/ 107769 w 134801"/>
                <a:gd name="connsiteY9" fmla="*/ 178594 h 242888"/>
                <a:gd name="connsiteX0" fmla="*/ 29188 w 134801"/>
                <a:gd name="connsiteY0" fmla="*/ 0 h 185738"/>
                <a:gd name="connsiteX1" fmla="*/ 31569 w 134801"/>
                <a:gd name="connsiteY1" fmla="*/ 95249 h 185738"/>
                <a:gd name="connsiteX2" fmla="*/ 12518 w 134801"/>
                <a:gd name="connsiteY2" fmla="*/ 138113 h 185738"/>
                <a:gd name="connsiteX3" fmla="*/ 613 w 134801"/>
                <a:gd name="connsiteY3" fmla="*/ 164307 h 185738"/>
                <a:gd name="connsiteX4" fmla="*/ 31569 w 134801"/>
                <a:gd name="connsiteY4" fmla="*/ 166688 h 185738"/>
                <a:gd name="connsiteX5" fmla="*/ 74432 w 134801"/>
                <a:gd name="connsiteY5" fmla="*/ 185738 h 185738"/>
                <a:gd name="connsiteX6" fmla="*/ 103006 w 134801"/>
                <a:gd name="connsiteY6" fmla="*/ 166687 h 185738"/>
                <a:gd name="connsiteX7" fmla="*/ 133963 w 134801"/>
                <a:gd name="connsiteY7" fmla="*/ 159545 h 185738"/>
                <a:gd name="connsiteX8" fmla="*/ 124438 w 134801"/>
                <a:gd name="connsiteY8" fmla="*/ 138112 h 185738"/>
                <a:gd name="connsiteX9" fmla="*/ 107769 w 134801"/>
                <a:gd name="connsiteY9" fmla="*/ 121444 h 185738"/>
                <a:gd name="connsiteX0" fmla="*/ 29188 w 134801"/>
                <a:gd name="connsiteY0" fmla="*/ 0 h 167903"/>
                <a:gd name="connsiteX1" fmla="*/ 31569 w 134801"/>
                <a:gd name="connsiteY1" fmla="*/ 77414 h 167903"/>
                <a:gd name="connsiteX2" fmla="*/ 12518 w 134801"/>
                <a:gd name="connsiteY2" fmla="*/ 120278 h 167903"/>
                <a:gd name="connsiteX3" fmla="*/ 613 w 134801"/>
                <a:gd name="connsiteY3" fmla="*/ 146472 h 167903"/>
                <a:gd name="connsiteX4" fmla="*/ 31569 w 134801"/>
                <a:gd name="connsiteY4" fmla="*/ 148853 h 167903"/>
                <a:gd name="connsiteX5" fmla="*/ 74432 w 134801"/>
                <a:gd name="connsiteY5" fmla="*/ 167903 h 167903"/>
                <a:gd name="connsiteX6" fmla="*/ 103006 w 134801"/>
                <a:gd name="connsiteY6" fmla="*/ 148852 h 167903"/>
                <a:gd name="connsiteX7" fmla="*/ 133963 w 134801"/>
                <a:gd name="connsiteY7" fmla="*/ 141710 h 167903"/>
                <a:gd name="connsiteX8" fmla="*/ 124438 w 134801"/>
                <a:gd name="connsiteY8" fmla="*/ 120277 h 167903"/>
                <a:gd name="connsiteX9" fmla="*/ 107769 w 134801"/>
                <a:gd name="connsiteY9" fmla="*/ 103609 h 167903"/>
                <a:gd name="connsiteX0" fmla="*/ 38107 w 134801"/>
                <a:gd name="connsiteY0" fmla="*/ 0 h 150068"/>
                <a:gd name="connsiteX1" fmla="*/ 31569 w 134801"/>
                <a:gd name="connsiteY1" fmla="*/ 59579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801" h="150068">
                  <a:moveTo>
                    <a:pt x="38107" y="0"/>
                  </a:moveTo>
                  <a:cubicBezTo>
                    <a:pt x="44258" y="68858"/>
                    <a:pt x="35834" y="42505"/>
                    <a:pt x="31569" y="59579"/>
                  </a:cubicBezTo>
                  <a:cubicBezTo>
                    <a:pt x="27304" y="76653"/>
                    <a:pt x="17677" y="94109"/>
                    <a:pt x="12518" y="102443"/>
                  </a:cubicBezTo>
                  <a:cubicBezTo>
                    <a:pt x="7359" y="110777"/>
                    <a:pt x="-2562" y="123875"/>
                    <a:pt x="613" y="128637"/>
                  </a:cubicBezTo>
                  <a:cubicBezTo>
                    <a:pt x="3788" y="133400"/>
                    <a:pt x="19266" y="127446"/>
                    <a:pt x="31569" y="131018"/>
                  </a:cubicBezTo>
                  <a:cubicBezTo>
                    <a:pt x="43872" y="134590"/>
                    <a:pt x="62526" y="150068"/>
                    <a:pt x="74432" y="150068"/>
                  </a:cubicBezTo>
                  <a:cubicBezTo>
                    <a:pt x="86338" y="150068"/>
                    <a:pt x="93084" y="135383"/>
                    <a:pt x="103006" y="131017"/>
                  </a:cubicBezTo>
                  <a:cubicBezTo>
                    <a:pt x="112928" y="126651"/>
                    <a:pt x="130391" y="128637"/>
                    <a:pt x="133963" y="123875"/>
                  </a:cubicBezTo>
                  <a:cubicBezTo>
                    <a:pt x="137535" y="119113"/>
                    <a:pt x="128804" y="108792"/>
                    <a:pt x="124438" y="102442"/>
                  </a:cubicBezTo>
                  <a:cubicBezTo>
                    <a:pt x="120072" y="96092"/>
                    <a:pt x="107769" y="85774"/>
                    <a:pt x="107769" y="85774"/>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163"/>
            <p:cNvSpPr>
              <a:spLocks noChangeAspect="1"/>
            </p:cNvSpPr>
            <p:nvPr/>
          </p:nvSpPr>
          <p:spPr>
            <a:xfrm>
              <a:off x="2317367" y="3339457"/>
              <a:ext cx="46800" cy="14676"/>
            </a:xfrm>
            <a:custGeom>
              <a:avLst/>
              <a:gdLst>
                <a:gd name="connsiteX0" fmla="*/ 0 w 307063"/>
                <a:gd name="connsiteY0" fmla="*/ 38108 h 92897"/>
                <a:gd name="connsiteX1" fmla="*/ 78581 w 307063"/>
                <a:gd name="connsiteY1" fmla="*/ 7152 h 92897"/>
                <a:gd name="connsiteX2" fmla="*/ 145256 w 307063"/>
                <a:gd name="connsiteY2" fmla="*/ 21439 h 92897"/>
                <a:gd name="connsiteX3" fmla="*/ 207169 w 307063"/>
                <a:gd name="connsiteY3" fmla="*/ 8 h 92897"/>
                <a:gd name="connsiteX4" fmla="*/ 271463 w 307063"/>
                <a:gd name="connsiteY4" fmla="*/ 19058 h 92897"/>
                <a:gd name="connsiteX5" fmla="*/ 304800 w 307063"/>
                <a:gd name="connsiteY5" fmla="*/ 38108 h 92897"/>
                <a:gd name="connsiteX6" fmla="*/ 209550 w 307063"/>
                <a:gd name="connsiteY6" fmla="*/ 47633 h 92897"/>
                <a:gd name="connsiteX7" fmla="*/ 95250 w 307063"/>
                <a:gd name="connsiteY7" fmla="*/ 47633 h 92897"/>
                <a:gd name="connsiteX8" fmla="*/ 54769 w 307063"/>
                <a:gd name="connsiteY8" fmla="*/ 54777 h 92897"/>
                <a:gd name="connsiteX9" fmla="*/ 111919 w 307063"/>
                <a:gd name="connsiteY9" fmla="*/ 80971 h 92897"/>
                <a:gd name="connsiteX10" fmla="*/ 154781 w 307063"/>
                <a:gd name="connsiteY10" fmla="*/ 92877 h 92897"/>
                <a:gd name="connsiteX11" fmla="*/ 207169 w 307063"/>
                <a:gd name="connsiteY11" fmla="*/ 83352 h 92897"/>
                <a:gd name="connsiteX12" fmla="*/ 252413 w 307063"/>
                <a:gd name="connsiteY12" fmla="*/ 66683 h 92897"/>
                <a:gd name="connsiteX0" fmla="*/ 0 w 298172"/>
                <a:gd name="connsiteY0" fmla="*/ 38108 h 92897"/>
                <a:gd name="connsiteX1" fmla="*/ 78581 w 298172"/>
                <a:gd name="connsiteY1" fmla="*/ 7152 h 92897"/>
                <a:gd name="connsiteX2" fmla="*/ 145256 w 298172"/>
                <a:gd name="connsiteY2" fmla="*/ 21439 h 92897"/>
                <a:gd name="connsiteX3" fmla="*/ 207169 w 298172"/>
                <a:gd name="connsiteY3" fmla="*/ 8 h 92897"/>
                <a:gd name="connsiteX4" fmla="*/ 271463 w 298172"/>
                <a:gd name="connsiteY4" fmla="*/ 19058 h 92897"/>
                <a:gd name="connsiteX5" fmla="*/ 295275 w 298172"/>
                <a:gd name="connsiteY5" fmla="*/ 38108 h 92897"/>
                <a:gd name="connsiteX6" fmla="*/ 209550 w 298172"/>
                <a:gd name="connsiteY6" fmla="*/ 47633 h 92897"/>
                <a:gd name="connsiteX7" fmla="*/ 95250 w 298172"/>
                <a:gd name="connsiteY7" fmla="*/ 47633 h 92897"/>
                <a:gd name="connsiteX8" fmla="*/ 54769 w 298172"/>
                <a:gd name="connsiteY8" fmla="*/ 54777 h 92897"/>
                <a:gd name="connsiteX9" fmla="*/ 111919 w 298172"/>
                <a:gd name="connsiteY9" fmla="*/ 80971 h 92897"/>
                <a:gd name="connsiteX10" fmla="*/ 154781 w 298172"/>
                <a:gd name="connsiteY10" fmla="*/ 92877 h 92897"/>
                <a:gd name="connsiteX11" fmla="*/ 207169 w 298172"/>
                <a:gd name="connsiteY11" fmla="*/ 83352 h 92897"/>
                <a:gd name="connsiteX12" fmla="*/ 252413 w 298172"/>
                <a:gd name="connsiteY12" fmla="*/ 66683 h 92897"/>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95250 w 296370"/>
                <a:gd name="connsiteY7" fmla="*/ 47665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6370" h="92929">
                  <a:moveTo>
                    <a:pt x="0" y="38140"/>
                  </a:moveTo>
                  <a:cubicBezTo>
                    <a:pt x="27186" y="24051"/>
                    <a:pt x="54372" y="9962"/>
                    <a:pt x="78581" y="7184"/>
                  </a:cubicBezTo>
                  <a:cubicBezTo>
                    <a:pt x="102790" y="4406"/>
                    <a:pt x="123825" y="22662"/>
                    <a:pt x="145256" y="21471"/>
                  </a:cubicBezTo>
                  <a:cubicBezTo>
                    <a:pt x="166687" y="20280"/>
                    <a:pt x="188913" y="834"/>
                    <a:pt x="207169" y="40"/>
                  </a:cubicBezTo>
                  <a:cubicBezTo>
                    <a:pt x="225425" y="-754"/>
                    <a:pt x="240110" y="10358"/>
                    <a:pt x="254794" y="16708"/>
                  </a:cubicBezTo>
                  <a:cubicBezTo>
                    <a:pt x="269478" y="23058"/>
                    <a:pt x="302816" y="32981"/>
                    <a:pt x="295275" y="38140"/>
                  </a:cubicBezTo>
                  <a:cubicBezTo>
                    <a:pt x="287734" y="43300"/>
                    <a:pt x="242887" y="46078"/>
                    <a:pt x="209550" y="47665"/>
                  </a:cubicBezTo>
                  <a:cubicBezTo>
                    <a:pt x="176213" y="49252"/>
                    <a:pt x="121047" y="46474"/>
                    <a:pt x="95250" y="47665"/>
                  </a:cubicBezTo>
                  <a:cubicBezTo>
                    <a:pt x="69453" y="48856"/>
                    <a:pt x="51991" y="49253"/>
                    <a:pt x="54769" y="54809"/>
                  </a:cubicBezTo>
                  <a:cubicBezTo>
                    <a:pt x="57547" y="60365"/>
                    <a:pt x="95250" y="74653"/>
                    <a:pt x="111919" y="81003"/>
                  </a:cubicBezTo>
                  <a:cubicBezTo>
                    <a:pt x="128588" y="87353"/>
                    <a:pt x="138906" y="92512"/>
                    <a:pt x="154781" y="92909"/>
                  </a:cubicBezTo>
                  <a:cubicBezTo>
                    <a:pt x="170656" y="93306"/>
                    <a:pt x="190897" y="87750"/>
                    <a:pt x="207169" y="83384"/>
                  </a:cubicBezTo>
                  <a:cubicBezTo>
                    <a:pt x="223441" y="79018"/>
                    <a:pt x="237927" y="72866"/>
                    <a:pt x="252413" y="66715"/>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164"/>
            <p:cNvSpPr/>
            <p:nvPr/>
          </p:nvSpPr>
          <p:spPr>
            <a:xfrm>
              <a:off x="2121410" y="3102753"/>
              <a:ext cx="508164" cy="833725"/>
            </a:xfrm>
            <a:custGeom>
              <a:avLst/>
              <a:gdLst>
                <a:gd name="connsiteX0" fmla="*/ 26528 w 515357"/>
                <a:gd name="connsiteY0" fmla="*/ 533416 h 834527"/>
                <a:gd name="connsiteX1" fmla="*/ 55103 w 515357"/>
                <a:gd name="connsiteY1" fmla="*/ 469122 h 834527"/>
                <a:gd name="connsiteX2" fmla="*/ 81297 w 515357"/>
                <a:gd name="connsiteY2" fmla="*/ 395303 h 834527"/>
                <a:gd name="connsiteX3" fmla="*/ 107490 w 515357"/>
                <a:gd name="connsiteY3" fmla="*/ 352441 h 834527"/>
                <a:gd name="connsiteX4" fmla="*/ 157497 w 515357"/>
                <a:gd name="connsiteY4" fmla="*/ 326247 h 834527"/>
                <a:gd name="connsiteX5" fmla="*/ 195597 w 515357"/>
                <a:gd name="connsiteY5" fmla="*/ 342916 h 834527"/>
                <a:gd name="connsiteX6" fmla="*/ 228934 w 515357"/>
                <a:gd name="connsiteY6" fmla="*/ 357203 h 834527"/>
                <a:gd name="connsiteX7" fmla="*/ 247984 w 515357"/>
                <a:gd name="connsiteY7" fmla="*/ 323866 h 834527"/>
                <a:gd name="connsiteX8" fmla="*/ 267034 w 515357"/>
                <a:gd name="connsiteY8" fmla="*/ 285766 h 834527"/>
                <a:gd name="connsiteX9" fmla="*/ 295609 w 515357"/>
                <a:gd name="connsiteY9" fmla="*/ 273860 h 834527"/>
                <a:gd name="connsiteX10" fmla="*/ 359903 w 515357"/>
                <a:gd name="connsiteY10" fmla="*/ 288147 h 834527"/>
                <a:gd name="connsiteX11" fmla="*/ 398003 w 515357"/>
                <a:gd name="connsiteY11" fmla="*/ 223853 h 834527"/>
                <a:gd name="connsiteX12" fmla="*/ 412290 w 515357"/>
                <a:gd name="connsiteY12" fmla="*/ 166703 h 834527"/>
                <a:gd name="connsiteX13" fmla="*/ 345615 w 515357"/>
                <a:gd name="connsiteY13" fmla="*/ 95266 h 834527"/>
                <a:gd name="connsiteX14" fmla="*/ 319422 w 515357"/>
                <a:gd name="connsiteY14" fmla="*/ 45260 h 834527"/>
                <a:gd name="connsiteX15" fmla="*/ 338472 w 515357"/>
                <a:gd name="connsiteY15" fmla="*/ 16 h 834527"/>
                <a:gd name="connsiteX16" fmla="*/ 395622 w 515357"/>
                <a:gd name="connsiteY16" fmla="*/ 40497 h 834527"/>
                <a:gd name="connsiteX17" fmla="*/ 443247 w 515357"/>
                <a:gd name="connsiteY17" fmla="*/ 83360 h 834527"/>
                <a:gd name="connsiteX18" fmla="*/ 481347 w 515357"/>
                <a:gd name="connsiteY18" fmla="*/ 102410 h 834527"/>
                <a:gd name="connsiteX19" fmla="*/ 476584 w 515357"/>
                <a:gd name="connsiteY19" fmla="*/ 123841 h 834527"/>
                <a:gd name="connsiteX20" fmla="*/ 514684 w 515357"/>
                <a:gd name="connsiteY20" fmla="*/ 176228 h 834527"/>
                <a:gd name="connsiteX21" fmla="*/ 495634 w 515357"/>
                <a:gd name="connsiteY21" fmla="*/ 295291 h 834527"/>
                <a:gd name="connsiteX22" fmla="*/ 431340 w 515357"/>
                <a:gd name="connsiteY22" fmla="*/ 388160 h 834527"/>
                <a:gd name="connsiteX23" fmla="*/ 407528 w 515357"/>
                <a:gd name="connsiteY23" fmla="*/ 438166 h 834527"/>
                <a:gd name="connsiteX24" fmla="*/ 426578 w 515357"/>
                <a:gd name="connsiteY24" fmla="*/ 566753 h 834527"/>
                <a:gd name="connsiteX25" fmla="*/ 438484 w 515357"/>
                <a:gd name="connsiteY25" fmla="*/ 676291 h 834527"/>
                <a:gd name="connsiteX26" fmla="*/ 428959 w 515357"/>
                <a:gd name="connsiteY26" fmla="*/ 716772 h 834527"/>
                <a:gd name="connsiteX27" fmla="*/ 398003 w 515357"/>
                <a:gd name="connsiteY27" fmla="*/ 731060 h 834527"/>
                <a:gd name="connsiteX28" fmla="*/ 414672 w 515357"/>
                <a:gd name="connsiteY28" fmla="*/ 750110 h 834527"/>
                <a:gd name="connsiteX29" fmla="*/ 424197 w 515357"/>
                <a:gd name="connsiteY29" fmla="*/ 785828 h 834527"/>
                <a:gd name="connsiteX30" fmla="*/ 357522 w 515357"/>
                <a:gd name="connsiteY30" fmla="*/ 795353 h 834527"/>
                <a:gd name="connsiteX31" fmla="*/ 288465 w 515357"/>
                <a:gd name="connsiteY31" fmla="*/ 819166 h 834527"/>
                <a:gd name="connsiteX32" fmla="*/ 197978 w 515357"/>
                <a:gd name="connsiteY32" fmla="*/ 833453 h 834527"/>
                <a:gd name="connsiteX33" fmla="*/ 150353 w 515357"/>
                <a:gd name="connsiteY33" fmla="*/ 828691 h 834527"/>
                <a:gd name="connsiteX34" fmla="*/ 174165 w 515357"/>
                <a:gd name="connsiteY34" fmla="*/ 790591 h 834527"/>
                <a:gd name="connsiteX35" fmla="*/ 181309 w 515357"/>
                <a:gd name="connsiteY35" fmla="*/ 771541 h 834527"/>
                <a:gd name="connsiteX36" fmla="*/ 145590 w 515357"/>
                <a:gd name="connsiteY36" fmla="*/ 764397 h 834527"/>
                <a:gd name="connsiteX37" fmla="*/ 147972 w 515357"/>
                <a:gd name="connsiteY37" fmla="*/ 697722 h 834527"/>
                <a:gd name="connsiteX38" fmla="*/ 145590 w 515357"/>
                <a:gd name="connsiteY38" fmla="*/ 583422 h 834527"/>
                <a:gd name="connsiteX39" fmla="*/ 138447 w 515357"/>
                <a:gd name="connsiteY39" fmla="*/ 511985 h 834527"/>
                <a:gd name="connsiteX40" fmla="*/ 128922 w 515357"/>
                <a:gd name="connsiteY40" fmla="*/ 569135 h 834527"/>
                <a:gd name="connsiteX41" fmla="*/ 86059 w 515357"/>
                <a:gd name="connsiteY41" fmla="*/ 628666 h 834527"/>
                <a:gd name="connsiteX42" fmla="*/ 112253 w 515357"/>
                <a:gd name="connsiteY42" fmla="*/ 609616 h 834527"/>
                <a:gd name="connsiteX43" fmla="*/ 136065 w 515357"/>
                <a:gd name="connsiteY43" fmla="*/ 628666 h 834527"/>
                <a:gd name="connsiteX44" fmla="*/ 140828 w 515357"/>
                <a:gd name="connsiteY44" fmla="*/ 671528 h 834527"/>
                <a:gd name="connsiteX45" fmla="*/ 138447 w 515357"/>
                <a:gd name="connsiteY45" fmla="*/ 757253 h 834527"/>
                <a:gd name="connsiteX46" fmla="*/ 97965 w 515357"/>
                <a:gd name="connsiteY46" fmla="*/ 709628 h 834527"/>
                <a:gd name="connsiteX47" fmla="*/ 40815 w 515357"/>
                <a:gd name="connsiteY47" fmla="*/ 657241 h 834527"/>
                <a:gd name="connsiteX48" fmla="*/ 334 w 515357"/>
                <a:gd name="connsiteY48" fmla="*/ 609616 h 834527"/>
                <a:gd name="connsiteX49" fmla="*/ 26528 w 515357"/>
                <a:gd name="connsiteY49" fmla="*/ 533416 h 834527"/>
                <a:gd name="connsiteX0" fmla="*/ 26528 w 515357"/>
                <a:gd name="connsiteY0" fmla="*/ 533416 h 834527"/>
                <a:gd name="connsiteX1" fmla="*/ 55103 w 515357"/>
                <a:gd name="connsiteY1" fmla="*/ 469122 h 834527"/>
                <a:gd name="connsiteX2" fmla="*/ 81297 w 515357"/>
                <a:gd name="connsiteY2" fmla="*/ 395303 h 834527"/>
                <a:gd name="connsiteX3" fmla="*/ 114634 w 515357"/>
                <a:gd name="connsiteY3" fmla="*/ 352441 h 834527"/>
                <a:gd name="connsiteX4" fmla="*/ 157497 w 515357"/>
                <a:gd name="connsiteY4" fmla="*/ 326247 h 834527"/>
                <a:gd name="connsiteX5" fmla="*/ 195597 w 515357"/>
                <a:gd name="connsiteY5" fmla="*/ 342916 h 834527"/>
                <a:gd name="connsiteX6" fmla="*/ 228934 w 515357"/>
                <a:gd name="connsiteY6" fmla="*/ 357203 h 834527"/>
                <a:gd name="connsiteX7" fmla="*/ 247984 w 515357"/>
                <a:gd name="connsiteY7" fmla="*/ 323866 h 834527"/>
                <a:gd name="connsiteX8" fmla="*/ 267034 w 515357"/>
                <a:gd name="connsiteY8" fmla="*/ 285766 h 834527"/>
                <a:gd name="connsiteX9" fmla="*/ 295609 w 515357"/>
                <a:gd name="connsiteY9" fmla="*/ 273860 h 834527"/>
                <a:gd name="connsiteX10" fmla="*/ 359903 w 515357"/>
                <a:gd name="connsiteY10" fmla="*/ 288147 h 834527"/>
                <a:gd name="connsiteX11" fmla="*/ 398003 w 515357"/>
                <a:gd name="connsiteY11" fmla="*/ 223853 h 834527"/>
                <a:gd name="connsiteX12" fmla="*/ 412290 w 515357"/>
                <a:gd name="connsiteY12" fmla="*/ 166703 h 834527"/>
                <a:gd name="connsiteX13" fmla="*/ 345615 w 515357"/>
                <a:gd name="connsiteY13" fmla="*/ 95266 h 834527"/>
                <a:gd name="connsiteX14" fmla="*/ 319422 w 515357"/>
                <a:gd name="connsiteY14" fmla="*/ 45260 h 834527"/>
                <a:gd name="connsiteX15" fmla="*/ 338472 w 515357"/>
                <a:gd name="connsiteY15" fmla="*/ 16 h 834527"/>
                <a:gd name="connsiteX16" fmla="*/ 395622 w 515357"/>
                <a:gd name="connsiteY16" fmla="*/ 40497 h 834527"/>
                <a:gd name="connsiteX17" fmla="*/ 443247 w 515357"/>
                <a:gd name="connsiteY17" fmla="*/ 83360 h 834527"/>
                <a:gd name="connsiteX18" fmla="*/ 481347 w 515357"/>
                <a:gd name="connsiteY18" fmla="*/ 102410 h 834527"/>
                <a:gd name="connsiteX19" fmla="*/ 476584 w 515357"/>
                <a:gd name="connsiteY19" fmla="*/ 123841 h 834527"/>
                <a:gd name="connsiteX20" fmla="*/ 514684 w 515357"/>
                <a:gd name="connsiteY20" fmla="*/ 176228 h 834527"/>
                <a:gd name="connsiteX21" fmla="*/ 495634 w 515357"/>
                <a:gd name="connsiteY21" fmla="*/ 295291 h 834527"/>
                <a:gd name="connsiteX22" fmla="*/ 431340 w 515357"/>
                <a:gd name="connsiteY22" fmla="*/ 388160 h 834527"/>
                <a:gd name="connsiteX23" fmla="*/ 407528 w 515357"/>
                <a:gd name="connsiteY23" fmla="*/ 438166 h 834527"/>
                <a:gd name="connsiteX24" fmla="*/ 426578 w 515357"/>
                <a:gd name="connsiteY24" fmla="*/ 566753 h 834527"/>
                <a:gd name="connsiteX25" fmla="*/ 438484 w 515357"/>
                <a:gd name="connsiteY25" fmla="*/ 676291 h 834527"/>
                <a:gd name="connsiteX26" fmla="*/ 428959 w 515357"/>
                <a:gd name="connsiteY26" fmla="*/ 716772 h 834527"/>
                <a:gd name="connsiteX27" fmla="*/ 398003 w 515357"/>
                <a:gd name="connsiteY27" fmla="*/ 731060 h 834527"/>
                <a:gd name="connsiteX28" fmla="*/ 414672 w 515357"/>
                <a:gd name="connsiteY28" fmla="*/ 750110 h 834527"/>
                <a:gd name="connsiteX29" fmla="*/ 424197 w 515357"/>
                <a:gd name="connsiteY29" fmla="*/ 785828 h 834527"/>
                <a:gd name="connsiteX30" fmla="*/ 357522 w 515357"/>
                <a:gd name="connsiteY30" fmla="*/ 795353 h 834527"/>
                <a:gd name="connsiteX31" fmla="*/ 288465 w 515357"/>
                <a:gd name="connsiteY31" fmla="*/ 819166 h 834527"/>
                <a:gd name="connsiteX32" fmla="*/ 197978 w 515357"/>
                <a:gd name="connsiteY32" fmla="*/ 833453 h 834527"/>
                <a:gd name="connsiteX33" fmla="*/ 150353 w 515357"/>
                <a:gd name="connsiteY33" fmla="*/ 828691 h 834527"/>
                <a:gd name="connsiteX34" fmla="*/ 174165 w 515357"/>
                <a:gd name="connsiteY34" fmla="*/ 790591 h 834527"/>
                <a:gd name="connsiteX35" fmla="*/ 181309 w 515357"/>
                <a:gd name="connsiteY35" fmla="*/ 771541 h 834527"/>
                <a:gd name="connsiteX36" fmla="*/ 145590 w 515357"/>
                <a:gd name="connsiteY36" fmla="*/ 764397 h 834527"/>
                <a:gd name="connsiteX37" fmla="*/ 147972 w 515357"/>
                <a:gd name="connsiteY37" fmla="*/ 697722 h 834527"/>
                <a:gd name="connsiteX38" fmla="*/ 145590 w 515357"/>
                <a:gd name="connsiteY38" fmla="*/ 583422 h 834527"/>
                <a:gd name="connsiteX39" fmla="*/ 138447 w 515357"/>
                <a:gd name="connsiteY39" fmla="*/ 511985 h 834527"/>
                <a:gd name="connsiteX40" fmla="*/ 128922 w 515357"/>
                <a:gd name="connsiteY40" fmla="*/ 569135 h 834527"/>
                <a:gd name="connsiteX41" fmla="*/ 86059 w 515357"/>
                <a:gd name="connsiteY41" fmla="*/ 628666 h 834527"/>
                <a:gd name="connsiteX42" fmla="*/ 112253 w 515357"/>
                <a:gd name="connsiteY42" fmla="*/ 609616 h 834527"/>
                <a:gd name="connsiteX43" fmla="*/ 136065 w 515357"/>
                <a:gd name="connsiteY43" fmla="*/ 628666 h 834527"/>
                <a:gd name="connsiteX44" fmla="*/ 140828 w 515357"/>
                <a:gd name="connsiteY44" fmla="*/ 671528 h 834527"/>
                <a:gd name="connsiteX45" fmla="*/ 138447 w 515357"/>
                <a:gd name="connsiteY45" fmla="*/ 757253 h 834527"/>
                <a:gd name="connsiteX46" fmla="*/ 97965 w 515357"/>
                <a:gd name="connsiteY46" fmla="*/ 709628 h 834527"/>
                <a:gd name="connsiteX47" fmla="*/ 40815 w 515357"/>
                <a:gd name="connsiteY47" fmla="*/ 657241 h 834527"/>
                <a:gd name="connsiteX48" fmla="*/ 334 w 515357"/>
                <a:gd name="connsiteY48" fmla="*/ 609616 h 834527"/>
                <a:gd name="connsiteX49" fmla="*/ 26528 w 515357"/>
                <a:gd name="connsiteY49" fmla="*/ 533416 h 834527"/>
                <a:gd name="connsiteX0" fmla="*/ 26534 w 515363"/>
                <a:gd name="connsiteY0" fmla="*/ 533416 h 834527"/>
                <a:gd name="connsiteX1" fmla="*/ 57490 w 515363"/>
                <a:gd name="connsiteY1" fmla="*/ 476265 h 834527"/>
                <a:gd name="connsiteX2" fmla="*/ 81303 w 515363"/>
                <a:gd name="connsiteY2" fmla="*/ 395303 h 834527"/>
                <a:gd name="connsiteX3" fmla="*/ 114640 w 515363"/>
                <a:gd name="connsiteY3" fmla="*/ 352441 h 834527"/>
                <a:gd name="connsiteX4" fmla="*/ 157503 w 515363"/>
                <a:gd name="connsiteY4" fmla="*/ 326247 h 834527"/>
                <a:gd name="connsiteX5" fmla="*/ 195603 w 515363"/>
                <a:gd name="connsiteY5" fmla="*/ 342916 h 834527"/>
                <a:gd name="connsiteX6" fmla="*/ 228940 w 515363"/>
                <a:gd name="connsiteY6" fmla="*/ 357203 h 834527"/>
                <a:gd name="connsiteX7" fmla="*/ 247990 w 515363"/>
                <a:gd name="connsiteY7" fmla="*/ 323866 h 834527"/>
                <a:gd name="connsiteX8" fmla="*/ 267040 w 515363"/>
                <a:gd name="connsiteY8" fmla="*/ 285766 h 834527"/>
                <a:gd name="connsiteX9" fmla="*/ 295615 w 515363"/>
                <a:gd name="connsiteY9" fmla="*/ 273860 h 834527"/>
                <a:gd name="connsiteX10" fmla="*/ 359909 w 515363"/>
                <a:gd name="connsiteY10" fmla="*/ 288147 h 834527"/>
                <a:gd name="connsiteX11" fmla="*/ 398009 w 515363"/>
                <a:gd name="connsiteY11" fmla="*/ 223853 h 834527"/>
                <a:gd name="connsiteX12" fmla="*/ 412296 w 515363"/>
                <a:gd name="connsiteY12" fmla="*/ 166703 h 834527"/>
                <a:gd name="connsiteX13" fmla="*/ 345621 w 515363"/>
                <a:gd name="connsiteY13" fmla="*/ 95266 h 834527"/>
                <a:gd name="connsiteX14" fmla="*/ 319428 w 515363"/>
                <a:gd name="connsiteY14" fmla="*/ 45260 h 834527"/>
                <a:gd name="connsiteX15" fmla="*/ 338478 w 515363"/>
                <a:gd name="connsiteY15" fmla="*/ 16 h 834527"/>
                <a:gd name="connsiteX16" fmla="*/ 395628 w 515363"/>
                <a:gd name="connsiteY16" fmla="*/ 40497 h 834527"/>
                <a:gd name="connsiteX17" fmla="*/ 443253 w 515363"/>
                <a:gd name="connsiteY17" fmla="*/ 83360 h 834527"/>
                <a:gd name="connsiteX18" fmla="*/ 481353 w 515363"/>
                <a:gd name="connsiteY18" fmla="*/ 102410 h 834527"/>
                <a:gd name="connsiteX19" fmla="*/ 476590 w 515363"/>
                <a:gd name="connsiteY19" fmla="*/ 123841 h 834527"/>
                <a:gd name="connsiteX20" fmla="*/ 514690 w 515363"/>
                <a:gd name="connsiteY20" fmla="*/ 176228 h 834527"/>
                <a:gd name="connsiteX21" fmla="*/ 495640 w 515363"/>
                <a:gd name="connsiteY21" fmla="*/ 295291 h 834527"/>
                <a:gd name="connsiteX22" fmla="*/ 431346 w 515363"/>
                <a:gd name="connsiteY22" fmla="*/ 388160 h 834527"/>
                <a:gd name="connsiteX23" fmla="*/ 407534 w 515363"/>
                <a:gd name="connsiteY23" fmla="*/ 438166 h 834527"/>
                <a:gd name="connsiteX24" fmla="*/ 426584 w 515363"/>
                <a:gd name="connsiteY24" fmla="*/ 566753 h 834527"/>
                <a:gd name="connsiteX25" fmla="*/ 438490 w 515363"/>
                <a:gd name="connsiteY25" fmla="*/ 676291 h 834527"/>
                <a:gd name="connsiteX26" fmla="*/ 428965 w 515363"/>
                <a:gd name="connsiteY26" fmla="*/ 716772 h 834527"/>
                <a:gd name="connsiteX27" fmla="*/ 398009 w 515363"/>
                <a:gd name="connsiteY27" fmla="*/ 731060 h 834527"/>
                <a:gd name="connsiteX28" fmla="*/ 414678 w 515363"/>
                <a:gd name="connsiteY28" fmla="*/ 750110 h 834527"/>
                <a:gd name="connsiteX29" fmla="*/ 424203 w 515363"/>
                <a:gd name="connsiteY29" fmla="*/ 785828 h 834527"/>
                <a:gd name="connsiteX30" fmla="*/ 357528 w 515363"/>
                <a:gd name="connsiteY30" fmla="*/ 795353 h 834527"/>
                <a:gd name="connsiteX31" fmla="*/ 288471 w 515363"/>
                <a:gd name="connsiteY31" fmla="*/ 819166 h 834527"/>
                <a:gd name="connsiteX32" fmla="*/ 197984 w 515363"/>
                <a:gd name="connsiteY32" fmla="*/ 833453 h 834527"/>
                <a:gd name="connsiteX33" fmla="*/ 150359 w 515363"/>
                <a:gd name="connsiteY33" fmla="*/ 828691 h 834527"/>
                <a:gd name="connsiteX34" fmla="*/ 174171 w 515363"/>
                <a:gd name="connsiteY34" fmla="*/ 790591 h 834527"/>
                <a:gd name="connsiteX35" fmla="*/ 181315 w 515363"/>
                <a:gd name="connsiteY35" fmla="*/ 771541 h 834527"/>
                <a:gd name="connsiteX36" fmla="*/ 145596 w 515363"/>
                <a:gd name="connsiteY36" fmla="*/ 764397 h 834527"/>
                <a:gd name="connsiteX37" fmla="*/ 147978 w 515363"/>
                <a:gd name="connsiteY37" fmla="*/ 697722 h 834527"/>
                <a:gd name="connsiteX38" fmla="*/ 145596 w 515363"/>
                <a:gd name="connsiteY38" fmla="*/ 583422 h 834527"/>
                <a:gd name="connsiteX39" fmla="*/ 138453 w 515363"/>
                <a:gd name="connsiteY39" fmla="*/ 511985 h 834527"/>
                <a:gd name="connsiteX40" fmla="*/ 128928 w 515363"/>
                <a:gd name="connsiteY40" fmla="*/ 569135 h 834527"/>
                <a:gd name="connsiteX41" fmla="*/ 86065 w 515363"/>
                <a:gd name="connsiteY41" fmla="*/ 628666 h 834527"/>
                <a:gd name="connsiteX42" fmla="*/ 112259 w 515363"/>
                <a:gd name="connsiteY42" fmla="*/ 609616 h 834527"/>
                <a:gd name="connsiteX43" fmla="*/ 136071 w 515363"/>
                <a:gd name="connsiteY43" fmla="*/ 628666 h 834527"/>
                <a:gd name="connsiteX44" fmla="*/ 140834 w 515363"/>
                <a:gd name="connsiteY44" fmla="*/ 671528 h 834527"/>
                <a:gd name="connsiteX45" fmla="*/ 138453 w 515363"/>
                <a:gd name="connsiteY45" fmla="*/ 757253 h 834527"/>
                <a:gd name="connsiteX46" fmla="*/ 97971 w 515363"/>
                <a:gd name="connsiteY46" fmla="*/ 709628 h 834527"/>
                <a:gd name="connsiteX47" fmla="*/ 40821 w 515363"/>
                <a:gd name="connsiteY47" fmla="*/ 657241 h 834527"/>
                <a:gd name="connsiteX48" fmla="*/ 340 w 515363"/>
                <a:gd name="connsiteY48" fmla="*/ 609616 h 834527"/>
                <a:gd name="connsiteX49" fmla="*/ 26534 w 515363"/>
                <a:gd name="connsiteY49" fmla="*/ 533416 h 834527"/>
                <a:gd name="connsiteX0" fmla="*/ 19514 w 508343"/>
                <a:gd name="connsiteY0" fmla="*/ 533416 h 834527"/>
                <a:gd name="connsiteX1" fmla="*/ 50470 w 508343"/>
                <a:gd name="connsiteY1" fmla="*/ 476265 h 834527"/>
                <a:gd name="connsiteX2" fmla="*/ 74283 w 508343"/>
                <a:gd name="connsiteY2" fmla="*/ 395303 h 834527"/>
                <a:gd name="connsiteX3" fmla="*/ 107620 w 508343"/>
                <a:gd name="connsiteY3" fmla="*/ 352441 h 834527"/>
                <a:gd name="connsiteX4" fmla="*/ 150483 w 508343"/>
                <a:gd name="connsiteY4" fmla="*/ 326247 h 834527"/>
                <a:gd name="connsiteX5" fmla="*/ 188583 w 508343"/>
                <a:gd name="connsiteY5" fmla="*/ 342916 h 834527"/>
                <a:gd name="connsiteX6" fmla="*/ 221920 w 508343"/>
                <a:gd name="connsiteY6" fmla="*/ 357203 h 834527"/>
                <a:gd name="connsiteX7" fmla="*/ 240970 w 508343"/>
                <a:gd name="connsiteY7" fmla="*/ 323866 h 834527"/>
                <a:gd name="connsiteX8" fmla="*/ 260020 w 508343"/>
                <a:gd name="connsiteY8" fmla="*/ 285766 h 834527"/>
                <a:gd name="connsiteX9" fmla="*/ 288595 w 508343"/>
                <a:gd name="connsiteY9" fmla="*/ 273860 h 834527"/>
                <a:gd name="connsiteX10" fmla="*/ 352889 w 508343"/>
                <a:gd name="connsiteY10" fmla="*/ 288147 h 834527"/>
                <a:gd name="connsiteX11" fmla="*/ 390989 w 508343"/>
                <a:gd name="connsiteY11" fmla="*/ 223853 h 834527"/>
                <a:gd name="connsiteX12" fmla="*/ 405276 w 508343"/>
                <a:gd name="connsiteY12" fmla="*/ 166703 h 834527"/>
                <a:gd name="connsiteX13" fmla="*/ 338601 w 508343"/>
                <a:gd name="connsiteY13" fmla="*/ 95266 h 834527"/>
                <a:gd name="connsiteX14" fmla="*/ 312408 w 508343"/>
                <a:gd name="connsiteY14" fmla="*/ 45260 h 834527"/>
                <a:gd name="connsiteX15" fmla="*/ 331458 w 508343"/>
                <a:gd name="connsiteY15" fmla="*/ 16 h 834527"/>
                <a:gd name="connsiteX16" fmla="*/ 388608 w 508343"/>
                <a:gd name="connsiteY16" fmla="*/ 40497 h 834527"/>
                <a:gd name="connsiteX17" fmla="*/ 436233 w 508343"/>
                <a:gd name="connsiteY17" fmla="*/ 83360 h 834527"/>
                <a:gd name="connsiteX18" fmla="*/ 474333 w 508343"/>
                <a:gd name="connsiteY18" fmla="*/ 102410 h 834527"/>
                <a:gd name="connsiteX19" fmla="*/ 469570 w 508343"/>
                <a:gd name="connsiteY19" fmla="*/ 123841 h 834527"/>
                <a:gd name="connsiteX20" fmla="*/ 507670 w 508343"/>
                <a:gd name="connsiteY20" fmla="*/ 176228 h 834527"/>
                <a:gd name="connsiteX21" fmla="*/ 488620 w 508343"/>
                <a:gd name="connsiteY21" fmla="*/ 295291 h 834527"/>
                <a:gd name="connsiteX22" fmla="*/ 424326 w 508343"/>
                <a:gd name="connsiteY22" fmla="*/ 388160 h 834527"/>
                <a:gd name="connsiteX23" fmla="*/ 400514 w 508343"/>
                <a:gd name="connsiteY23" fmla="*/ 438166 h 834527"/>
                <a:gd name="connsiteX24" fmla="*/ 419564 w 508343"/>
                <a:gd name="connsiteY24" fmla="*/ 566753 h 834527"/>
                <a:gd name="connsiteX25" fmla="*/ 431470 w 508343"/>
                <a:gd name="connsiteY25" fmla="*/ 676291 h 834527"/>
                <a:gd name="connsiteX26" fmla="*/ 421945 w 508343"/>
                <a:gd name="connsiteY26" fmla="*/ 716772 h 834527"/>
                <a:gd name="connsiteX27" fmla="*/ 390989 w 508343"/>
                <a:gd name="connsiteY27" fmla="*/ 731060 h 834527"/>
                <a:gd name="connsiteX28" fmla="*/ 407658 w 508343"/>
                <a:gd name="connsiteY28" fmla="*/ 750110 h 834527"/>
                <a:gd name="connsiteX29" fmla="*/ 417183 w 508343"/>
                <a:gd name="connsiteY29" fmla="*/ 785828 h 834527"/>
                <a:gd name="connsiteX30" fmla="*/ 350508 w 508343"/>
                <a:gd name="connsiteY30" fmla="*/ 795353 h 834527"/>
                <a:gd name="connsiteX31" fmla="*/ 281451 w 508343"/>
                <a:gd name="connsiteY31" fmla="*/ 819166 h 834527"/>
                <a:gd name="connsiteX32" fmla="*/ 190964 w 508343"/>
                <a:gd name="connsiteY32" fmla="*/ 833453 h 834527"/>
                <a:gd name="connsiteX33" fmla="*/ 143339 w 508343"/>
                <a:gd name="connsiteY33" fmla="*/ 828691 h 834527"/>
                <a:gd name="connsiteX34" fmla="*/ 167151 w 508343"/>
                <a:gd name="connsiteY34" fmla="*/ 790591 h 834527"/>
                <a:gd name="connsiteX35" fmla="*/ 174295 w 508343"/>
                <a:gd name="connsiteY35" fmla="*/ 771541 h 834527"/>
                <a:gd name="connsiteX36" fmla="*/ 138576 w 508343"/>
                <a:gd name="connsiteY36" fmla="*/ 764397 h 834527"/>
                <a:gd name="connsiteX37" fmla="*/ 140958 w 508343"/>
                <a:gd name="connsiteY37" fmla="*/ 697722 h 834527"/>
                <a:gd name="connsiteX38" fmla="*/ 138576 w 508343"/>
                <a:gd name="connsiteY38" fmla="*/ 583422 h 834527"/>
                <a:gd name="connsiteX39" fmla="*/ 131433 w 508343"/>
                <a:gd name="connsiteY39" fmla="*/ 511985 h 834527"/>
                <a:gd name="connsiteX40" fmla="*/ 121908 w 508343"/>
                <a:gd name="connsiteY40" fmla="*/ 569135 h 834527"/>
                <a:gd name="connsiteX41" fmla="*/ 79045 w 508343"/>
                <a:gd name="connsiteY41" fmla="*/ 628666 h 834527"/>
                <a:gd name="connsiteX42" fmla="*/ 105239 w 508343"/>
                <a:gd name="connsiteY42" fmla="*/ 609616 h 834527"/>
                <a:gd name="connsiteX43" fmla="*/ 129051 w 508343"/>
                <a:gd name="connsiteY43" fmla="*/ 628666 h 834527"/>
                <a:gd name="connsiteX44" fmla="*/ 133814 w 508343"/>
                <a:gd name="connsiteY44" fmla="*/ 671528 h 834527"/>
                <a:gd name="connsiteX45" fmla="*/ 131433 w 508343"/>
                <a:gd name="connsiteY45" fmla="*/ 757253 h 834527"/>
                <a:gd name="connsiteX46" fmla="*/ 90951 w 508343"/>
                <a:gd name="connsiteY46" fmla="*/ 709628 h 834527"/>
                <a:gd name="connsiteX47" fmla="*/ 33801 w 508343"/>
                <a:gd name="connsiteY47" fmla="*/ 657241 h 834527"/>
                <a:gd name="connsiteX48" fmla="*/ 464 w 508343"/>
                <a:gd name="connsiteY48" fmla="*/ 607235 h 834527"/>
                <a:gd name="connsiteX49" fmla="*/ 19514 w 508343"/>
                <a:gd name="connsiteY49" fmla="*/ 533416 h 834527"/>
                <a:gd name="connsiteX0" fmla="*/ 19335 w 508164"/>
                <a:gd name="connsiteY0" fmla="*/ 535797 h 834527"/>
                <a:gd name="connsiteX1" fmla="*/ 50291 w 508164"/>
                <a:gd name="connsiteY1" fmla="*/ 476265 h 834527"/>
                <a:gd name="connsiteX2" fmla="*/ 74104 w 508164"/>
                <a:gd name="connsiteY2" fmla="*/ 395303 h 834527"/>
                <a:gd name="connsiteX3" fmla="*/ 107441 w 508164"/>
                <a:gd name="connsiteY3" fmla="*/ 352441 h 834527"/>
                <a:gd name="connsiteX4" fmla="*/ 150304 w 508164"/>
                <a:gd name="connsiteY4" fmla="*/ 326247 h 834527"/>
                <a:gd name="connsiteX5" fmla="*/ 188404 w 508164"/>
                <a:gd name="connsiteY5" fmla="*/ 342916 h 834527"/>
                <a:gd name="connsiteX6" fmla="*/ 221741 w 508164"/>
                <a:gd name="connsiteY6" fmla="*/ 357203 h 834527"/>
                <a:gd name="connsiteX7" fmla="*/ 240791 w 508164"/>
                <a:gd name="connsiteY7" fmla="*/ 323866 h 834527"/>
                <a:gd name="connsiteX8" fmla="*/ 259841 w 508164"/>
                <a:gd name="connsiteY8" fmla="*/ 285766 h 834527"/>
                <a:gd name="connsiteX9" fmla="*/ 288416 w 508164"/>
                <a:gd name="connsiteY9" fmla="*/ 273860 h 834527"/>
                <a:gd name="connsiteX10" fmla="*/ 352710 w 508164"/>
                <a:gd name="connsiteY10" fmla="*/ 288147 h 834527"/>
                <a:gd name="connsiteX11" fmla="*/ 390810 w 508164"/>
                <a:gd name="connsiteY11" fmla="*/ 223853 h 834527"/>
                <a:gd name="connsiteX12" fmla="*/ 405097 w 508164"/>
                <a:gd name="connsiteY12" fmla="*/ 166703 h 834527"/>
                <a:gd name="connsiteX13" fmla="*/ 338422 w 508164"/>
                <a:gd name="connsiteY13" fmla="*/ 95266 h 834527"/>
                <a:gd name="connsiteX14" fmla="*/ 312229 w 508164"/>
                <a:gd name="connsiteY14" fmla="*/ 45260 h 834527"/>
                <a:gd name="connsiteX15" fmla="*/ 331279 w 508164"/>
                <a:gd name="connsiteY15" fmla="*/ 16 h 834527"/>
                <a:gd name="connsiteX16" fmla="*/ 388429 w 508164"/>
                <a:gd name="connsiteY16" fmla="*/ 40497 h 834527"/>
                <a:gd name="connsiteX17" fmla="*/ 436054 w 508164"/>
                <a:gd name="connsiteY17" fmla="*/ 83360 h 834527"/>
                <a:gd name="connsiteX18" fmla="*/ 474154 w 508164"/>
                <a:gd name="connsiteY18" fmla="*/ 102410 h 834527"/>
                <a:gd name="connsiteX19" fmla="*/ 469391 w 508164"/>
                <a:gd name="connsiteY19" fmla="*/ 123841 h 834527"/>
                <a:gd name="connsiteX20" fmla="*/ 507491 w 508164"/>
                <a:gd name="connsiteY20" fmla="*/ 176228 h 834527"/>
                <a:gd name="connsiteX21" fmla="*/ 488441 w 508164"/>
                <a:gd name="connsiteY21" fmla="*/ 295291 h 834527"/>
                <a:gd name="connsiteX22" fmla="*/ 424147 w 508164"/>
                <a:gd name="connsiteY22" fmla="*/ 388160 h 834527"/>
                <a:gd name="connsiteX23" fmla="*/ 400335 w 508164"/>
                <a:gd name="connsiteY23" fmla="*/ 438166 h 834527"/>
                <a:gd name="connsiteX24" fmla="*/ 419385 w 508164"/>
                <a:gd name="connsiteY24" fmla="*/ 566753 h 834527"/>
                <a:gd name="connsiteX25" fmla="*/ 431291 w 508164"/>
                <a:gd name="connsiteY25" fmla="*/ 676291 h 834527"/>
                <a:gd name="connsiteX26" fmla="*/ 421766 w 508164"/>
                <a:gd name="connsiteY26" fmla="*/ 716772 h 834527"/>
                <a:gd name="connsiteX27" fmla="*/ 390810 w 508164"/>
                <a:gd name="connsiteY27" fmla="*/ 731060 h 834527"/>
                <a:gd name="connsiteX28" fmla="*/ 407479 w 508164"/>
                <a:gd name="connsiteY28" fmla="*/ 750110 h 834527"/>
                <a:gd name="connsiteX29" fmla="*/ 417004 w 508164"/>
                <a:gd name="connsiteY29" fmla="*/ 785828 h 834527"/>
                <a:gd name="connsiteX30" fmla="*/ 350329 w 508164"/>
                <a:gd name="connsiteY30" fmla="*/ 795353 h 834527"/>
                <a:gd name="connsiteX31" fmla="*/ 281272 w 508164"/>
                <a:gd name="connsiteY31" fmla="*/ 819166 h 834527"/>
                <a:gd name="connsiteX32" fmla="*/ 190785 w 508164"/>
                <a:gd name="connsiteY32" fmla="*/ 833453 h 834527"/>
                <a:gd name="connsiteX33" fmla="*/ 143160 w 508164"/>
                <a:gd name="connsiteY33" fmla="*/ 828691 h 834527"/>
                <a:gd name="connsiteX34" fmla="*/ 166972 w 508164"/>
                <a:gd name="connsiteY34" fmla="*/ 790591 h 834527"/>
                <a:gd name="connsiteX35" fmla="*/ 174116 w 508164"/>
                <a:gd name="connsiteY35" fmla="*/ 771541 h 834527"/>
                <a:gd name="connsiteX36" fmla="*/ 138397 w 508164"/>
                <a:gd name="connsiteY36" fmla="*/ 764397 h 834527"/>
                <a:gd name="connsiteX37" fmla="*/ 140779 w 508164"/>
                <a:gd name="connsiteY37" fmla="*/ 697722 h 834527"/>
                <a:gd name="connsiteX38" fmla="*/ 138397 w 508164"/>
                <a:gd name="connsiteY38" fmla="*/ 583422 h 834527"/>
                <a:gd name="connsiteX39" fmla="*/ 131254 w 508164"/>
                <a:gd name="connsiteY39" fmla="*/ 511985 h 834527"/>
                <a:gd name="connsiteX40" fmla="*/ 121729 w 508164"/>
                <a:gd name="connsiteY40" fmla="*/ 569135 h 834527"/>
                <a:gd name="connsiteX41" fmla="*/ 78866 w 508164"/>
                <a:gd name="connsiteY41" fmla="*/ 628666 h 834527"/>
                <a:gd name="connsiteX42" fmla="*/ 105060 w 508164"/>
                <a:gd name="connsiteY42" fmla="*/ 609616 h 834527"/>
                <a:gd name="connsiteX43" fmla="*/ 128872 w 508164"/>
                <a:gd name="connsiteY43" fmla="*/ 628666 h 834527"/>
                <a:gd name="connsiteX44" fmla="*/ 133635 w 508164"/>
                <a:gd name="connsiteY44" fmla="*/ 671528 h 834527"/>
                <a:gd name="connsiteX45" fmla="*/ 131254 w 508164"/>
                <a:gd name="connsiteY45" fmla="*/ 757253 h 834527"/>
                <a:gd name="connsiteX46" fmla="*/ 90772 w 508164"/>
                <a:gd name="connsiteY46" fmla="*/ 709628 h 834527"/>
                <a:gd name="connsiteX47" fmla="*/ 33622 w 508164"/>
                <a:gd name="connsiteY47" fmla="*/ 657241 h 834527"/>
                <a:gd name="connsiteX48" fmla="*/ 285 w 508164"/>
                <a:gd name="connsiteY48" fmla="*/ 607235 h 834527"/>
                <a:gd name="connsiteX49" fmla="*/ 19335 w 508164"/>
                <a:gd name="connsiteY49" fmla="*/ 535797 h 834527"/>
                <a:gd name="connsiteX0" fmla="*/ 19335 w 508164"/>
                <a:gd name="connsiteY0" fmla="*/ 535797 h 834527"/>
                <a:gd name="connsiteX1" fmla="*/ 50291 w 508164"/>
                <a:gd name="connsiteY1" fmla="*/ 476265 h 834527"/>
                <a:gd name="connsiteX2" fmla="*/ 74104 w 508164"/>
                <a:gd name="connsiteY2" fmla="*/ 395303 h 834527"/>
                <a:gd name="connsiteX3" fmla="*/ 107441 w 508164"/>
                <a:gd name="connsiteY3" fmla="*/ 352441 h 834527"/>
                <a:gd name="connsiteX4" fmla="*/ 150304 w 508164"/>
                <a:gd name="connsiteY4" fmla="*/ 326247 h 834527"/>
                <a:gd name="connsiteX5" fmla="*/ 188404 w 508164"/>
                <a:gd name="connsiteY5" fmla="*/ 342916 h 834527"/>
                <a:gd name="connsiteX6" fmla="*/ 221741 w 508164"/>
                <a:gd name="connsiteY6" fmla="*/ 357203 h 834527"/>
                <a:gd name="connsiteX7" fmla="*/ 240791 w 508164"/>
                <a:gd name="connsiteY7" fmla="*/ 323866 h 834527"/>
                <a:gd name="connsiteX8" fmla="*/ 259841 w 508164"/>
                <a:gd name="connsiteY8" fmla="*/ 285766 h 834527"/>
                <a:gd name="connsiteX9" fmla="*/ 288416 w 508164"/>
                <a:gd name="connsiteY9" fmla="*/ 273860 h 834527"/>
                <a:gd name="connsiteX10" fmla="*/ 352710 w 508164"/>
                <a:gd name="connsiteY10" fmla="*/ 288147 h 834527"/>
                <a:gd name="connsiteX11" fmla="*/ 390810 w 508164"/>
                <a:gd name="connsiteY11" fmla="*/ 223853 h 834527"/>
                <a:gd name="connsiteX12" fmla="*/ 405097 w 508164"/>
                <a:gd name="connsiteY12" fmla="*/ 166703 h 834527"/>
                <a:gd name="connsiteX13" fmla="*/ 338422 w 508164"/>
                <a:gd name="connsiteY13" fmla="*/ 95266 h 834527"/>
                <a:gd name="connsiteX14" fmla="*/ 312229 w 508164"/>
                <a:gd name="connsiteY14" fmla="*/ 45260 h 834527"/>
                <a:gd name="connsiteX15" fmla="*/ 331279 w 508164"/>
                <a:gd name="connsiteY15" fmla="*/ 16 h 834527"/>
                <a:gd name="connsiteX16" fmla="*/ 388429 w 508164"/>
                <a:gd name="connsiteY16" fmla="*/ 40497 h 834527"/>
                <a:gd name="connsiteX17" fmla="*/ 436054 w 508164"/>
                <a:gd name="connsiteY17" fmla="*/ 83360 h 834527"/>
                <a:gd name="connsiteX18" fmla="*/ 474154 w 508164"/>
                <a:gd name="connsiteY18" fmla="*/ 102410 h 834527"/>
                <a:gd name="connsiteX19" fmla="*/ 469391 w 508164"/>
                <a:gd name="connsiteY19" fmla="*/ 123841 h 834527"/>
                <a:gd name="connsiteX20" fmla="*/ 507491 w 508164"/>
                <a:gd name="connsiteY20" fmla="*/ 176228 h 834527"/>
                <a:gd name="connsiteX21" fmla="*/ 488441 w 508164"/>
                <a:gd name="connsiteY21" fmla="*/ 295291 h 834527"/>
                <a:gd name="connsiteX22" fmla="*/ 424147 w 508164"/>
                <a:gd name="connsiteY22" fmla="*/ 388160 h 834527"/>
                <a:gd name="connsiteX23" fmla="*/ 400335 w 508164"/>
                <a:gd name="connsiteY23" fmla="*/ 438166 h 834527"/>
                <a:gd name="connsiteX24" fmla="*/ 419385 w 508164"/>
                <a:gd name="connsiteY24" fmla="*/ 566753 h 834527"/>
                <a:gd name="connsiteX25" fmla="*/ 431291 w 508164"/>
                <a:gd name="connsiteY25" fmla="*/ 676291 h 834527"/>
                <a:gd name="connsiteX26" fmla="*/ 421766 w 508164"/>
                <a:gd name="connsiteY26" fmla="*/ 716772 h 834527"/>
                <a:gd name="connsiteX27" fmla="*/ 390810 w 508164"/>
                <a:gd name="connsiteY27" fmla="*/ 731060 h 834527"/>
                <a:gd name="connsiteX28" fmla="*/ 407479 w 508164"/>
                <a:gd name="connsiteY28" fmla="*/ 750110 h 834527"/>
                <a:gd name="connsiteX29" fmla="*/ 417004 w 508164"/>
                <a:gd name="connsiteY29" fmla="*/ 785828 h 834527"/>
                <a:gd name="connsiteX30" fmla="*/ 350329 w 508164"/>
                <a:gd name="connsiteY30" fmla="*/ 795353 h 834527"/>
                <a:gd name="connsiteX31" fmla="*/ 281272 w 508164"/>
                <a:gd name="connsiteY31" fmla="*/ 819166 h 834527"/>
                <a:gd name="connsiteX32" fmla="*/ 190785 w 508164"/>
                <a:gd name="connsiteY32" fmla="*/ 833453 h 834527"/>
                <a:gd name="connsiteX33" fmla="*/ 143160 w 508164"/>
                <a:gd name="connsiteY33" fmla="*/ 828691 h 834527"/>
                <a:gd name="connsiteX34" fmla="*/ 166972 w 508164"/>
                <a:gd name="connsiteY34" fmla="*/ 790591 h 834527"/>
                <a:gd name="connsiteX35" fmla="*/ 174116 w 508164"/>
                <a:gd name="connsiteY35" fmla="*/ 771541 h 834527"/>
                <a:gd name="connsiteX36" fmla="*/ 138397 w 508164"/>
                <a:gd name="connsiteY36" fmla="*/ 764397 h 834527"/>
                <a:gd name="connsiteX37" fmla="*/ 155067 w 508164"/>
                <a:gd name="connsiteY37" fmla="*/ 697722 h 834527"/>
                <a:gd name="connsiteX38" fmla="*/ 138397 w 508164"/>
                <a:gd name="connsiteY38" fmla="*/ 583422 h 834527"/>
                <a:gd name="connsiteX39" fmla="*/ 131254 w 508164"/>
                <a:gd name="connsiteY39" fmla="*/ 511985 h 834527"/>
                <a:gd name="connsiteX40" fmla="*/ 121729 w 508164"/>
                <a:gd name="connsiteY40" fmla="*/ 569135 h 834527"/>
                <a:gd name="connsiteX41" fmla="*/ 78866 w 508164"/>
                <a:gd name="connsiteY41" fmla="*/ 628666 h 834527"/>
                <a:gd name="connsiteX42" fmla="*/ 105060 w 508164"/>
                <a:gd name="connsiteY42" fmla="*/ 609616 h 834527"/>
                <a:gd name="connsiteX43" fmla="*/ 128872 w 508164"/>
                <a:gd name="connsiteY43" fmla="*/ 628666 h 834527"/>
                <a:gd name="connsiteX44" fmla="*/ 133635 w 508164"/>
                <a:gd name="connsiteY44" fmla="*/ 671528 h 834527"/>
                <a:gd name="connsiteX45" fmla="*/ 131254 w 508164"/>
                <a:gd name="connsiteY45" fmla="*/ 757253 h 834527"/>
                <a:gd name="connsiteX46" fmla="*/ 90772 w 508164"/>
                <a:gd name="connsiteY46" fmla="*/ 709628 h 834527"/>
                <a:gd name="connsiteX47" fmla="*/ 33622 w 508164"/>
                <a:gd name="connsiteY47" fmla="*/ 657241 h 834527"/>
                <a:gd name="connsiteX48" fmla="*/ 285 w 508164"/>
                <a:gd name="connsiteY48" fmla="*/ 607235 h 834527"/>
                <a:gd name="connsiteX49" fmla="*/ 19335 w 508164"/>
                <a:gd name="connsiteY49" fmla="*/ 535797 h 834527"/>
                <a:gd name="connsiteX0" fmla="*/ 19335 w 508164"/>
                <a:gd name="connsiteY0" fmla="*/ 535797 h 834527"/>
                <a:gd name="connsiteX1" fmla="*/ 50291 w 508164"/>
                <a:gd name="connsiteY1" fmla="*/ 476265 h 834527"/>
                <a:gd name="connsiteX2" fmla="*/ 74104 w 508164"/>
                <a:gd name="connsiteY2" fmla="*/ 395303 h 834527"/>
                <a:gd name="connsiteX3" fmla="*/ 107441 w 508164"/>
                <a:gd name="connsiteY3" fmla="*/ 352441 h 834527"/>
                <a:gd name="connsiteX4" fmla="*/ 150304 w 508164"/>
                <a:gd name="connsiteY4" fmla="*/ 326247 h 834527"/>
                <a:gd name="connsiteX5" fmla="*/ 188404 w 508164"/>
                <a:gd name="connsiteY5" fmla="*/ 342916 h 834527"/>
                <a:gd name="connsiteX6" fmla="*/ 221741 w 508164"/>
                <a:gd name="connsiteY6" fmla="*/ 357203 h 834527"/>
                <a:gd name="connsiteX7" fmla="*/ 240791 w 508164"/>
                <a:gd name="connsiteY7" fmla="*/ 323866 h 834527"/>
                <a:gd name="connsiteX8" fmla="*/ 259841 w 508164"/>
                <a:gd name="connsiteY8" fmla="*/ 285766 h 834527"/>
                <a:gd name="connsiteX9" fmla="*/ 288416 w 508164"/>
                <a:gd name="connsiteY9" fmla="*/ 273860 h 834527"/>
                <a:gd name="connsiteX10" fmla="*/ 352710 w 508164"/>
                <a:gd name="connsiteY10" fmla="*/ 288147 h 834527"/>
                <a:gd name="connsiteX11" fmla="*/ 390810 w 508164"/>
                <a:gd name="connsiteY11" fmla="*/ 223853 h 834527"/>
                <a:gd name="connsiteX12" fmla="*/ 405097 w 508164"/>
                <a:gd name="connsiteY12" fmla="*/ 166703 h 834527"/>
                <a:gd name="connsiteX13" fmla="*/ 338422 w 508164"/>
                <a:gd name="connsiteY13" fmla="*/ 95266 h 834527"/>
                <a:gd name="connsiteX14" fmla="*/ 312229 w 508164"/>
                <a:gd name="connsiteY14" fmla="*/ 45260 h 834527"/>
                <a:gd name="connsiteX15" fmla="*/ 331279 w 508164"/>
                <a:gd name="connsiteY15" fmla="*/ 16 h 834527"/>
                <a:gd name="connsiteX16" fmla="*/ 388429 w 508164"/>
                <a:gd name="connsiteY16" fmla="*/ 40497 h 834527"/>
                <a:gd name="connsiteX17" fmla="*/ 436054 w 508164"/>
                <a:gd name="connsiteY17" fmla="*/ 83360 h 834527"/>
                <a:gd name="connsiteX18" fmla="*/ 474154 w 508164"/>
                <a:gd name="connsiteY18" fmla="*/ 102410 h 834527"/>
                <a:gd name="connsiteX19" fmla="*/ 469391 w 508164"/>
                <a:gd name="connsiteY19" fmla="*/ 123841 h 834527"/>
                <a:gd name="connsiteX20" fmla="*/ 507491 w 508164"/>
                <a:gd name="connsiteY20" fmla="*/ 176228 h 834527"/>
                <a:gd name="connsiteX21" fmla="*/ 488441 w 508164"/>
                <a:gd name="connsiteY21" fmla="*/ 295291 h 834527"/>
                <a:gd name="connsiteX22" fmla="*/ 424147 w 508164"/>
                <a:gd name="connsiteY22" fmla="*/ 388160 h 834527"/>
                <a:gd name="connsiteX23" fmla="*/ 400335 w 508164"/>
                <a:gd name="connsiteY23" fmla="*/ 438166 h 834527"/>
                <a:gd name="connsiteX24" fmla="*/ 419385 w 508164"/>
                <a:gd name="connsiteY24" fmla="*/ 566753 h 834527"/>
                <a:gd name="connsiteX25" fmla="*/ 431291 w 508164"/>
                <a:gd name="connsiteY25" fmla="*/ 676291 h 834527"/>
                <a:gd name="connsiteX26" fmla="*/ 421766 w 508164"/>
                <a:gd name="connsiteY26" fmla="*/ 716772 h 834527"/>
                <a:gd name="connsiteX27" fmla="*/ 390810 w 508164"/>
                <a:gd name="connsiteY27" fmla="*/ 731060 h 834527"/>
                <a:gd name="connsiteX28" fmla="*/ 407479 w 508164"/>
                <a:gd name="connsiteY28" fmla="*/ 750110 h 834527"/>
                <a:gd name="connsiteX29" fmla="*/ 417004 w 508164"/>
                <a:gd name="connsiteY29" fmla="*/ 785828 h 834527"/>
                <a:gd name="connsiteX30" fmla="*/ 350329 w 508164"/>
                <a:gd name="connsiteY30" fmla="*/ 795353 h 834527"/>
                <a:gd name="connsiteX31" fmla="*/ 281272 w 508164"/>
                <a:gd name="connsiteY31" fmla="*/ 819166 h 834527"/>
                <a:gd name="connsiteX32" fmla="*/ 190785 w 508164"/>
                <a:gd name="connsiteY32" fmla="*/ 833453 h 834527"/>
                <a:gd name="connsiteX33" fmla="*/ 143160 w 508164"/>
                <a:gd name="connsiteY33" fmla="*/ 828691 h 834527"/>
                <a:gd name="connsiteX34" fmla="*/ 166972 w 508164"/>
                <a:gd name="connsiteY34" fmla="*/ 790591 h 834527"/>
                <a:gd name="connsiteX35" fmla="*/ 174116 w 508164"/>
                <a:gd name="connsiteY35" fmla="*/ 771541 h 834527"/>
                <a:gd name="connsiteX36" fmla="*/ 138397 w 508164"/>
                <a:gd name="connsiteY36" fmla="*/ 764397 h 834527"/>
                <a:gd name="connsiteX37" fmla="*/ 136017 w 508164"/>
                <a:gd name="connsiteY37" fmla="*/ 700103 h 834527"/>
                <a:gd name="connsiteX38" fmla="*/ 138397 w 508164"/>
                <a:gd name="connsiteY38" fmla="*/ 583422 h 834527"/>
                <a:gd name="connsiteX39" fmla="*/ 131254 w 508164"/>
                <a:gd name="connsiteY39" fmla="*/ 511985 h 834527"/>
                <a:gd name="connsiteX40" fmla="*/ 121729 w 508164"/>
                <a:gd name="connsiteY40" fmla="*/ 569135 h 834527"/>
                <a:gd name="connsiteX41" fmla="*/ 78866 w 508164"/>
                <a:gd name="connsiteY41" fmla="*/ 628666 h 834527"/>
                <a:gd name="connsiteX42" fmla="*/ 105060 w 508164"/>
                <a:gd name="connsiteY42" fmla="*/ 609616 h 834527"/>
                <a:gd name="connsiteX43" fmla="*/ 128872 w 508164"/>
                <a:gd name="connsiteY43" fmla="*/ 628666 h 834527"/>
                <a:gd name="connsiteX44" fmla="*/ 133635 w 508164"/>
                <a:gd name="connsiteY44" fmla="*/ 671528 h 834527"/>
                <a:gd name="connsiteX45" fmla="*/ 131254 w 508164"/>
                <a:gd name="connsiteY45" fmla="*/ 757253 h 834527"/>
                <a:gd name="connsiteX46" fmla="*/ 90772 w 508164"/>
                <a:gd name="connsiteY46" fmla="*/ 709628 h 834527"/>
                <a:gd name="connsiteX47" fmla="*/ 33622 w 508164"/>
                <a:gd name="connsiteY47" fmla="*/ 657241 h 834527"/>
                <a:gd name="connsiteX48" fmla="*/ 285 w 508164"/>
                <a:gd name="connsiteY48" fmla="*/ 607235 h 834527"/>
                <a:gd name="connsiteX49" fmla="*/ 19335 w 508164"/>
                <a:gd name="connsiteY49" fmla="*/ 535797 h 834527"/>
                <a:gd name="connsiteX0" fmla="*/ 19335 w 508164"/>
                <a:gd name="connsiteY0" fmla="*/ 535797 h 834527"/>
                <a:gd name="connsiteX1" fmla="*/ 50291 w 508164"/>
                <a:gd name="connsiteY1" fmla="*/ 476265 h 834527"/>
                <a:gd name="connsiteX2" fmla="*/ 74104 w 508164"/>
                <a:gd name="connsiteY2" fmla="*/ 395303 h 834527"/>
                <a:gd name="connsiteX3" fmla="*/ 107441 w 508164"/>
                <a:gd name="connsiteY3" fmla="*/ 352441 h 834527"/>
                <a:gd name="connsiteX4" fmla="*/ 150304 w 508164"/>
                <a:gd name="connsiteY4" fmla="*/ 326247 h 834527"/>
                <a:gd name="connsiteX5" fmla="*/ 188404 w 508164"/>
                <a:gd name="connsiteY5" fmla="*/ 342916 h 834527"/>
                <a:gd name="connsiteX6" fmla="*/ 221741 w 508164"/>
                <a:gd name="connsiteY6" fmla="*/ 357203 h 834527"/>
                <a:gd name="connsiteX7" fmla="*/ 240791 w 508164"/>
                <a:gd name="connsiteY7" fmla="*/ 323866 h 834527"/>
                <a:gd name="connsiteX8" fmla="*/ 259841 w 508164"/>
                <a:gd name="connsiteY8" fmla="*/ 285766 h 834527"/>
                <a:gd name="connsiteX9" fmla="*/ 288416 w 508164"/>
                <a:gd name="connsiteY9" fmla="*/ 273860 h 834527"/>
                <a:gd name="connsiteX10" fmla="*/ 352710 w 508164"/>
                <a:gd name="connsiteY10" fmla="*/ 288147 h 834527"/>
                <a:gd name="connsiteX11" fmla="*/ 390810 w 508164"/>
                <a:gd name="connsiteY11" fmla="*/ 223853 h 834527"/>
                <a:gd name="connsiteX12" fmla="*/ 405097 w 508164"/>
                <a:gd name="connsiteY12" fmla="*/ 166703 h 834527"/>
                <a:gd name="connsiteX13" fmla="*/ 338422 w 508164"/>
                <a:gd name="connsiteY13" fmla="*/ 95266 h 834527"/>
                <a:gd name="connsiteX14" fmla="*/ 312229 w 508164"/>
                <a:gd name="connsiteY14" fmla="*/ 45260 h 834527"/>
                <a:gd name="connsiteX15" fmla="*/ 331279 w 508164"/>
                <a:gd name="connsiteY15" fmla="*/ 16 h 834527"/>
                <a:gd name="connsiteX16" fmla="*/ 388429 w 508164"/>
                <a:gd name="connsiteY16" fmla="*/ 40497 h 834527"/>
                <a:gd name="connsiteX17" fmla="*/ 436054 w 508164"/>
                <a:gd name="connsiteY17" fmla="*/ 83360 h 834527"/>
                <a:gd name="connsiteX18" fmla="*/ 474154 w 508164"/>
                <a:gd name="connsiteY18" fmla="*/ 102410 h 834527"/>
                <a:gd name="connsiteX19" fmla="*/ 469391 w 508164"/>
                <a:gd name="connsiteY19" fmla="*/ 123841 h 834527"/>
                <a:gd name="connsiteX20" fmla="*/ 507491 w 508164"/>
                <a:gd name="connsiteY20" fmla="*/ 176228 h 834527"/>
                <a:gd name="connsiteX21" fmla="*/ 488441 w 508164"/>
                <a:gd name="connsiteY21" fmla="*/ 295291 h 834527"/>
                <a:gd name="connsiteX22" fmla="*/ 424147 w 508164"/>
                <a:gd name="connsiteY22" fmla="*/ 388160 h 834527"/>
                <a:gd name="connsiteX23" fmla="*/ 400335 w 508164"/>
                <a:gd name="connsiteY23" fmla="*/ 438166 h 834527"/>
                <a:gd name="connsiteX24" fmla="*/ 419385 w 508164"/>
                <a:gd name="connsiteY24" fmla="*/ 566753 h 834527"/>
                <a:gd name="connsiteX25" fmla="*/ 431291 w 508164"/>
                <a:gd name="connsiteY25" fmla="*/ 676291 h 834527"/>
                <a:gd name="connsiteX26" fmla="*/ 421766 w 508164"/>
                <a:gd name="connsiteY26" fmla="*/ 716772 h 834527"/>
                <a:gd name="connsiteX27" fmla="*/ 390810 w 508164"/>
                <a:gd name="connsiteY27" fmla="*/ 731060 h 834527"/>
                <a:gd name="connsiteX28" fmla="*/ 407479 w 508164"/>
                <a:gd name="connsiteY28" fmla="*/ 750110 h 834527"/>
                <a:gd name="connsiteX29" fmla="*/ 417004 w 508164"/>
                <a:gd name="connsiteY29" fmla="*/ 785828 h 834527"/>
                <a:gd name="connsiteX30" fmla="*/ 350329 w 508164"/>
                <a:gd name="connsiteY30" fmla="*/ 795353 h 834527"/>
                <a:gd name="connsiteX31" fmla="*/ 281272 w 508164"/>
                <a:gd name="connsiteY31" fmla="*/ 819166 h 834527"/>
                <a:gd name="connsiteX32" fmla="*/ 190785 w 508164"/>
                <a:gd name="connsiteY32" fmla="*/ 833453 h 834527"/>
                <a:gd name="connsiteX33" fmla="*/ 143160 w 508164"/>
                <a:gd name="connsiteY33" fmla="*/ 828691 h 834527"/>
                <a:gd name="connsiteX34" fmla="*/ 166972 w 508164"/>
                <a:gd name="connsiteY34" fmla="*/ 790591 h 834527"/>
                <a:gd name="connsiteX35" fmla="*/ 174116 w 508164"/>
                <a:gd name="connsiteY35" fmla="*/ 771541 h 834527"/>
                <a:gd name="connsiteX36" fmla="*/ 138397 w 508164"/>
                <a:gd name="connsiteY36" fmla="*/ 764397 h 834527"/>
                <a:gd name="connsiteX37" fmla="*/ 136017 w 508164"/>
                <a:gd name="connsiteY37" fmla="*/ 700103 h 834527"/>
                <a:gd name="connsiteX38" fmla="*/ 136015 w 508164"/>
                <a:gd name="connsiteY38" fmla="*/ 583422 h 834527"/>
                <a:gd name="connsiteX39" fmla="*/ 131254 w 508164"/>
                <a:gd name="connsiteY39" fmla="*/ 511985 h 834527"/>
                <a:gd name="connsiteX40" fmla="*/ 121729 w 508164"/>
                <a:gd name="connsiteY40" fmla="*/ 569135 h 834527"/>
                <a:gd name="connsiteX41" fmla="*/ 78866 w 508164"/>
                <a:gd name="connsiteY41" fmla="*/ 628666 h 834527"/>
                <a:gd name="connsiteX42" fmla="*/ 105060 w 508164"/>
                <a:gd name="connsiteY42" fmla="*/ 609616 h 834527"/>
                <a:gd name="connsiteX43" fmla="*/ 128872 w 508164"/>
                <a:gd name="connsiteY43" fmla="*/ 628666 h 834527"/>
                <a:gd name="connsiteX44" fmla="*/ 133635 w 508164"/>
                <a:gd name="connsiteY44" fmla="*/ 671528 h 834527"/>
                <a:gd name="connsiteX45" fmla="*/ 131254 w 508164"/>
                <a:gd name="connsiteY45" fmla="*/ 757253 h 834527"/>
                <a:gd name="connsiteX46" fmla="*/ 90772 w 508164"/>
                <a:gd name="connsiteY46" fmla="*/ 709628 h 834527"/>
                <a:gd name="connsiteX47" fmla="*/ 33622 w 508164"/>
                <a:gd name="connsiteY47" fmla="*/ 657241 h 834527"/>
                <a:gd name="connsiteX48" fmla="*/ 285 w 508164"/>
                <a:gd name="connsiteY48" fmla="*/ 607235 h 834527"/>
                <a:gd name="connsiteX49" fmla="*/ 19335 w 508164"/>
                <a:gd name="connsiteY49" fmla="*/ 535797 h 834527"/>
                <a:gd name="connsiteX0" fmla="*/ 19335 w 508164"/>
                <a:gd name="connsiteY0" fmla="*/ 535797 h 833855"/>
                <a:gd name="connsiteX1" fmla="*/ 50291 w 508164"/>
                <a:gd name="connsiteY1" fmla="*/ 476265 h 833855"/>
                <a:gd name="connsiteX2" fmla="*/ 74104 w 508164"/>
                <a:gd name="connsiteY2" fmla="*/ 395303 h 833855"/>
                <a:gd name="connsiteX3" fmla="*/ 107441 w 508164"/>
                <a:gd name="connsiteY3" fmla="*/ 352441 h 833855"/>
                <a:gd name="connsiteX4" fmla="*/ 150304 w 508164"/>
                <a:gd name="connsiteY4" fmla="*/ 326247 h 833855"/>
                <a:gd name="connsiteX5" fmla="*/ 188404 w 508164"/>
                <a:gd name="connsiteY5" fmla="*/ 342916 h 833855"/>
                <a:gd name="connsiteX6" fmla="*/ 221741 w 508164"/>
                <a:gd name="connsiteY6" fmla="*/ 357203 h 833855"/>
                <a:gd name="connsiteX7" fmla="*/ 240791 w 508164"/>
                <a:gd name="connsiteY7" fmla="*/ 323866 h 833855"/>
                <a:gd name="connsiteX8" fmla="*/ 259841 w 508164"/>
                <a:gd name="connsiteY8" fmla="*/ 285766 h 833855"/>
                <a:gd name="connsiteX9" fmla="*/ 288416 w 508164"/>
                <a:gd name="connsiteY9" fmla="*/ 273860 h 833855"/>
                <a:gd name="connsiteX10" fmla="*/ 352710 w 508164"/>
                <a:gd name="connsiteY10" fmla="*/ 288147 h 833855"/>
                <a:gd name="connsiteX11" fmla="*/ 390810 w 508164"/>
                <a:gd name="connsiteY11" fmla="*/ 223853 h 833855"/>
                <a:gd name="connsiteX12" fmla="*/ 405097 w 508164"/>
                <a:gd name="connsiteY12" fmla="*/ 166703 h 833855"/>
                <a:gd name="connsiteX13" fmla="*/ 338422 w 508164"/>
                <a:gd name="connsiteY13" fmla="*/ 95266 h 833855"/>
                <a:gd name="connsiteX14" fmla="*/ 312229 w 508164"/>
                <a:gd name="connsiteY14" fmla="*/ 45260 h 833855"/>
                <a:gd name="connsiteX15" fmla="*/ 331279 w 508164"/>
                <a:gd name="connsiteY15" fmla="*/ 16 h 833855"/>
                <a:gd name="connsiteX16" fmla="*/ 388429 w 508164"/>
                <a:gd name="connsiteY16" fmla="*/ 40497 h 833855"/>
                <a:gd name="connsiteX17" fmla="*/ 436054 w 508164"/>
                <a:gd name="connsiteY17" fmla="*/ 83360 h 833855"/>
                <a:gd name="connsiteX18" fmla="*/ 474154 w 508164"/>
                <a:gd name="connsiteY18" fmla="*/ 102410 h 833855"/>
                <a:gd name="connsiteX19" fmla="*/ 469391 w 508164"/>
                <a:gd name="connsiteY19" fmla="*/ 123841 h 833855"/>
                <a:gd name="connsiteX20" fmla="*/ 507491 w 508164"/>
                <a:gd name="connsiteY20" fmla="*/ 176228 h 833855"/>
                <a:gd name="connsiteX21" fmla="*/ 488441 w 508164"/>
                <a:gd name="connsiteY21" fmla="*/ 295291 h 833855"/>
                <a:gd name="connsiteX22" fmla="*/ 424147 w 508164"/>
                <a:gd name="connsiteY22" fmla="*/ 388160 h 833855"/>
                <a:gd name="connsiteX23" fmla="*/ 400335 w 508164"/>
                <a:gd name="connsiteY23" fmla="*/ 438166 h 833855"/>
                <a:gd name="connsiteX24" fmla="*/ 419385 w 508164"/>
                <a:gd name="connsiteY24" fmla="*/ 566753 h 833855"/>
                <a:gd name="connsiteX25" fmla="*/ 431291 w 508164"/>
                <a:gd name="connsiteY25" fmla="*/ 676291 h 833855"/>
                <a:gd name="connsiteX26" fmla="*/ 421766 w 508164"/>
                <a:gd name="connsiteY26" fmla="*/ 716772 h 833855"/>
                <a:gd name="connsiteX27" fmla="*/ 390810 w 508164"/>
                <a:gd name="connsiteY27" fmla="*/ 731060 h 833855"/>
                <a:gd name="connsiteX28" fmla="*/ 407479 w 508164"/>
                <a:gd name="connsiteY28" fmla="*/ 750110 h 833855"/>
                <a:gd name="connsiteX29" fmla="*/ 417004 w 508164"/>
                <a:gd name="connsiteY29" fmla="*/ 785828 h 833855"/>
                <a:gd name="connsiteX30" fmla="*/ 350329 w 508164"/>
                <a:gd name="connsiteY30" fmla="*/ 795353 h 833855"/>
                <a:gd name="connsiteX31" fmla="*/ 281272 w 508164"/>
                <a:gd name="connsiteY31" fmla="*/ 819166 h 833855"/>
                <a:gd name="connsiteX32" fmla="*/ 190785 w 508164"/>
                <a:gd name="connsiteY32" fmla="*/ 833453 h 833855"/>
                <a:gd name="connsiteX33" fmla="*/ 157447 w 508164"/>
                <a:gd name="connsiteY33" fmla="*/ 826310 h 833855"/>
                <a:gd name="connsiteX34" fmla="*/ 166972 w 508164"/>
                <a:gd name="connsiteY34" fmla="*/ 790591 h 833855"/>
                <a:gd name="connsiteX35" fmla="*/ 174116 w 508164"/>
                <a:gd name="connsiteY35" fmla="*/ 771541 h 833855"/>
                <a:gd name="connsiteX36" fmla="*/ 138397 w 508164"/>
                <a:gd name="connsiteY36" fmla="*/ 764397 h 833855"/>
                <a:gd name="connsiteX37" fmla="*/ 136017 w 508164"/>
                <a:gd name="connsiteY37" fmla="*/ 700103 h 833855"/>
                <a:gd name="connsiteX38" fmla="*/ 136015 w 508164"/>
                <a:gd name="connsiteY38" fmla="*/ 583422 h 833855"/>
                <a:gd name="connsiteX39" fmla="*/ 131254 w 508164"/>
                <a:gd name="connsiteY39" fmla="*/ 511985 h 833855"/>
                <a:gd name="connsiteX40" fmla="*/ 121729 w 508164"/>
                <a:gd name="connsiteY40" fmla="*/ 569135 h 833855"/>
                <a:gd name="connsiteX41" fmla="*/ 78866 w 508164"/>
                <a:gd name="connsiteY41" fmla="*/ 628666 h 833855"/>
                <a:gd name="connsiteX42" fmla="*/ 105060 w 508164"/>
                <a:gd name="connsiteY42" fmla="*/ 609616 h 833855"/>
                <a:gd name="connsiteX43" fmla="*/ 128872 w 508164"/>
                <a:gd name="connsiteY43" fmla="*/ 628666 h 833855"/>
                <a:gd name="connsiteX44" fmla="*/ 133635 w 508164"/>
                <a:gd name="connsiteY44" fmla="*/ 671528 h 833855"/>
                <a:gd name="connsiteX45" fmla="*/ 131254 w 508164"/>
                <a:gd name="connsiteY45" fmla="*/ 757253 h 833855"/>
                <a:gd name="connsiteX46" fmla="*/ 90772 w 508164"/>
                <a:gd name="connsiteY46" fmla="*/ 709628 h 833855"/>
                <a:gd name="connsiteX47" fmla="*/ 33622 w 508164"/>
                <a:gd name="connsiteY47" fmla="*/ 657241 h 833855"/>
                <a:gd name="connsiteX48" fmla="*/ 285 w 508164"/>
                <a:gd name="connsiteY48" fmla="*/ 607235 h 833855"/>
                <a:gd name="connsiteX49" fmla="*/ 19335 w 508164"/>
                <a:gd name="connsiteY49" fmla="*/ 535797 h 833855"/>
                <a:gd name="connsiteX0" fmla="*/ 19335 w 508164"/>
                <a:gd name="connsiteY0" fmla="*/ 535797 h 833855"/>
                <a:gd name="connsiteX1" fmla="*/ 50291 w 508164"/>
                <a:gd name="connsiteY1" fmla="*/ 476265 h 833855"/>
                <a:gd name="connsiteX2" fmla="*/ 74104 w 508164"/>
                <a:gd name="connsiteY2" fmla="*/ 395303 h 833855"/>
                <a:gd name="connsiteX3" fmla="*/ 107441 w 508164"/>
                <a:gd name="connsiteY3" fmla="*/ 352441 h 833855"/>
                <a:gd name="connsiteX4" fmla="*/ 150304 w 508164"/>
                <a:gd name="connsiteY4" fmla="*/ 326247 h 833855"/>
                <a:gd name="connsiteX5" fmla="*/ 188404 w 508164"/>
                <a:gd name="connsiteY5" fmla="*/ 342916 h 833855"/>
                <a:gd name="connsiteX6" fmla="*/ 221741 w 508164"/>
                <a:gd name="connsiteY6" fmla="*/ 357203 h 833855"/>
                <a:gd name="connsiteX7" fmla="*/ 240791 w 508164"/>
                <a:gd name="connsiteY7" fmla="*/ 323866 h 833855"/>
                <a:gd name="connsiteX8" fmla="*/ 259841 w 508164"/>
                <a:gd name="connsiteY8" fmla="*/ 285766 h 833855"/>
                <a:gd name="connsiteX9" fmla="*/ 288416 w 508164"/>
                <a:gd name="connsiteY9" fmla="*/ 273860 h 833855"/>
                <a:gd name="connsiteX10" fmla="*/ 352710 w 508164"/>
                <a:gd name="connsiteY10" fmla="*/ 288147 h 833855"/>
                <a:gd name="connsiteX11" fmla="*/ 390810 w 508164"/>
                <a:gd name="connsiteY11" fmla="*/ 223853 h 833855"/>
                <a:gd name="connsiteX12" fmla="*/ 405097 w 508164"/>
                <a:gd name="connsiteY12" fmla="*/ 166703 h 833855"/>
                <a:gd name="connsiteX13" fmla="*/ 338422 w 508164"/>
                <a:gd name="connsiteY13" fmla="*/ 95266 h 833855"/>
                <a:gd name="connsiteX14" fmla="*/ 312229 w 508164"/>
                <a:gd name="connsiteY14" fmla="*/ 45260 h 833855"/>
                <a:gd name="connsiteX15" fmla="*/ 331279 w 508164"/>
                <a:gd name="connsiteY15" fmla="*/ 16 h 833855"/>
                <a:gd name="connsiteX16" fmla="*/ 388429 w 508164"/>
                <a:gd name="connsiteY16" fmla="*/ 40497 h 833855"/>
                <a:gd name="connsiteX17" fmla="*/ 436054 w 508164"/>
                <a:gd name="connsiteY17" fmla="*/ 83360 h 833855"/>
                <a:gd name="connsiteX18" fmla="*/ 474154 w 508164"/>
                <a:gd name="connsiteY18" fmla="*/ 102410 h 833855"/>
                <a:gd name="connsiteX19" fmla="*/ 469391 w 508164"/>
                <a:gd name="connsiteY19" fmla="*/ 123841 h 833855"/>
                <a:gd name="connsiteX20" fmla="*/ 507491 w 508164"/>
                <a:gd name="connsiteY20" fmla="*/ 176228 h 833855"/>
                <a:gd name="connsiteX21" fmla="*/ 488441 w 508164"/>
                <a:gd name="connsiteY21" fmla="*/ 295291 h 833855"/>
                <a:gd name="connsiteX22" fmla="*/ 424147 w 508164"/>
                <a:gd name="connsiteY22" fmla="*/ 388160 h 833855"/>
                <a:gd name="connsiteX23" fmla="*/ 400335 w 508164"/>
                <a:gd name="connsiteY23" fmla="*/ 438166 h 833855"/>
                <a:gd name="connsiteX24" fmla="*/ 419385 w 508164"/>
                <a:gd name="connsiteY24" fmla="*/ 566753 h 833855"/>
                <a:gd name="connsiteX25" fmla="*/ 431291 w 508164"/>
                <a:gd name="connsiteY25" fmla="*/ 676291 h 833855"/>
                <a:gd name="connsiteX26" fmla="*/ 421766 w 508164"/>
                <a:gd name="connsiteY26" fmla="*/ 716772 h 833855"/>
                <a:gd name="connsiteX27" fmla="*/ 390810 w 508164"/>
                <a:gd name="connsiteY27" fmla="*/ 731060 h 833855"/>
                <a:gd name="connsiteX28" fmla="*/ 407479 w 508164"/>
                <a:gd name="connsiteY28" fmla="*/ 750110 h 833855"/>
                <a:gd name="connsiteX29" fmla="*/ 417004 w 508164"/>
                <a:gd name="connsiteY29" fmla="*/ 785828 h 833855"/>
                <a:gd name="connsiteX30" fmla="*/ 350329 w 508164"/>
                <a:gd name="connsiteY30" fmla="*/ 795353 h 833855"/>
                <a:gd name="connsiteX31" fmla="*/ 281272 w 508164"/>
                <a:gd name="connsiteY31" fmla="*/ 819166 h 833855"/>
                <a:gd name="connsiteX32" fmla="*/ 190785 w 508164"/>
                <a:gd name="connsiteY32" fmla="*/ 833453 h 833855"/>
                <a:gd name="connsiteX33" fmla="*/ 157447 w 508164"/>
                <a:gd name="connsiteY33" fmla="*/ 826310 h 833855"/>
                <a:gd name="connsiteX34" fmla="*/ 166972 w 508164"/>
                <a:gd name="connsiteY34" fmla="*/ 790591 h 833855"/>
                <a:gd name="connsiteX35" fmla="*/ 162209 w 508164"/>
                <a:gd name="connsiteY35" fmla="*/ 773922 h 833855"/>
                <a:gd name="connsiteX36" fmla="*/ 138397 w 508164"/>
                <a:gd name="connsiteY36" fmla="*/ 764397 h 833855"/>
                <a:gd name="connsiteX37" fmla="*/ 136017 w 508164"/>
                <a:gd name="connsiteY37" fmla="*/ 700103 h 833855"/>
                <a:gd name="connsiteX38" fmla="*/ 136015 w 508164"/>
                <a:gd name="connsiteY38" fmla="*/ 583422 h 833855"/>
                <a:gd name="connsiteX39" fmla="*/ 131254 w 508164"/>
                <a:gd name="connsiteY39" fmla="*/ 511985 h 833855"/>
                <a:gd name="connsiteX40" fmla="*/ 121729 w 508164"/>
                <a:gd name="connsiteY40" fmla="*/ 569135 h 833855"/>
                <a:gd name="connsiteX41" fmla="*/ 78866 w 508164"/>
                <a:gd name="connsiteY41" fmla="*/ 628666 h 833855"/>
                <a:gd name="connsiteX42" fmla="*/ 105060 w 508164"/>
                <a:gd name="connsiteY42" fmla="*/ 609616 h 833855"/>
                <a:gd name="connsiteX43" fmla="*/ 128872 w 508164"/>
                <a:gd name="connsiteY43" fmla="*/ 628666 h 833855"/>
                <a:gd name="connsiteX44" fmla="*/ 133635 w 508164"/>
                <a:gd name="connsiteY44" fmla="*/ 671528 h 833855"/>
                <a:gd name="connsiteX45" fmla="*/ 131254 w 508164"/>
                <a:gd name="connsiteY45" fmla="*/ 757253 h 833855"/>
                <a:gd name="connsiteX46" fmla="*/ 90772 w 508164"/>
                <a:gd name="connsiteY46" fmla="*/ 709628 h 833855"/>
                <a:gd name="connsiteX47" fmla="*/ 33622 w 508164"/>
                <a:gd name="connsiteY47" fmla="*/ 657241 h 833855"/>
                <a:gd name="connsiteX48" fmla="*/ 285 w 508164"/>
                <a:gd name="connsiteY48" fmla="*/ 607235 h 833855"/>
                <a:gd name="connsiteX49" fmla="*/ 19335 w 508164"/>
                <a:gd name="connsiteY49" fmla="*/ 535797 h 833855"/>
                <a:gd name="connsiteX0" fmla="*/ 19335 w 508164"/>
                <a:gd name="connsiteY0" fmla="*/ 535797 h 833725"/>
                <a:gd name="connsiteX1" fmla="*/ 50291 w 508164"/>
                <a:gd name="connsiteY1" fmla="*/ 476265 h 833725"/>
                <a:gd name="connsiteX2" fmla="*/ 74104 w 508164"/>
                <a:gd name="connsiteY2" fmla="*/ 395303 h 833725"/>
                <a:gd name="connsiteX3" fmla="*/ 107441 w 508164"/>
                <a:gd name="connsiteY3" fmla="*/ 352441 h 833725"/>
                <a:gd name="connsiteX4" fmla="*/ 150304 w 508164"/>
                <a:gd name="connsiteY4" fmla="*/ 326247 h 833725"/>
                <a:gd name="connsiteX5" fmla="*/ 188404 w 508164"/>
                <a:gd name="connsiteY5" fmla="*/ 342916 h 833725"/>
                <a:gd name="connsiteX6" fmla="*/ 221741 w 508164"/>
                <a:gd name="connsiteY6" fmla="*/ 357203 h 833725"/>
                <a:gd name="connsiteX7" fmla="*/ 240791 w 508164"/>
                <a:gd name="connsiteY7" fmla="*/ 323866 h 833725"/>
                <a:gd name="connsiteX8" fmla="*/ 259841 w 508164"/>
                <a:gd name="connsiteY8" fmla="*/ 285766 h 833725"/>
                <a:gd name="connsiteX9" fmla="*/ 288416 w 508164"/>
                <a:gd name="connsiteY9" fmla="*/ 273860 h 833725"/>
                <a:gd name="connsiteX10" fmla="*/ 352710 w 508164"/>
                <a:gd name="connsiteY10" fmla="*/ 288147 h 833725"/>
                <a:gd name="connsiteX11" fmla="*/ 390810 w 508164"/>
                <a:gd name="connsiteY11" fmla="*/ 223853 h 833725"/>
                <a:gd name="connsiteX12" fmla="*/ 405097 w 508164"/>
                <a:gd name="connsiteY12" fmla="*/ 166703 h 833725"/>
                <a:gd name="connsiteX13" fmla="*/ 338422 w 508164"/>
                <a:gd name="connsiteY13" fmla="*/ 95266 h 833725"/>
                <a:gd name="connsiteX14" fmla="*/ 312229 w 508164"/>
                <a:gd name="connsiteY14" fmla="*/ 45260 h 833725"/>
                <a:gd name="connsiteX15" fmla="*/ 331279 w 508164"/>
                <a:gd name="connsiteY15" fmla="*/ 16 h 833725"/>
                <a:gd name="connsiteX16" fmla="*/ 388429 w 508164"/>
                <a:gd name="connsiteY16" fmla="*/ 40497 h 833725"/>
                <a:gd name="connsiteX17" fmla="*/ 436054 w 508164"/>
                <a:gd name="connsiteY17" fmla="*/ 83360 h 833725"/>
                <a:gd name="connsiteX18" fmla="*/ 474154 w 508164"/>
                <a:gd name="connsiteY18" fmla="*/ 102410 h 833725"/>
                <a:gd name="connsiteX19" fmla="*/ 469391 w 508164"/>
                <a:gd name="connsiteY19" fmla="*/ 123841 h 833725"/>
                <a:gd name="connsiteX20" fmla="*/ 507491 w 508164"/>
                <a:gd name="connsiteY20" fmla="*/ 176228 h 833725"/>
                <a:gd name="connsiteX21" fmla="*/ 488441 w 508164"/>
                <a:gd name="connsiteY21" fmla="*/ 295291 h 833725"/>
                <a:gd name="connsiteX22" fmla="*/ 424147 w 508164"/>
                <a:gd name="connsiteY22" fmla="*/ 388160 h 833725"/>
                <a:gd name="connsiteX23" fmla="*/ 400335 w 508164"/>
                <a:gd name="connsiteY23" fmla="*/ 438166 h 833725"/>
                <a:gd name="connsiteX24" fmla="*/ 419385 w 508164"/>
                <a:gd name="connsiteY24" fmla="*/ 566753 h 833725"/>
                <a:gd name="connsiteX25" fmla="*/ 431291 w 508164"/>
                <a:gd name="connsiteY25" fmla="*/ 676291 h 833725"/>
                <a:gd name="connsiteX26" fmla="*/ 421766 w 508164"/>
                <a:gd name="connsiteY26" fmla="*/ 716772 h 833725"/>
                <a:gd name="connsiteX27" fmla="*/ 390810 w 508164"/>
                <a:gd name="connsiteY27" fmla="*/ 731060 h 833725"/>
                <a:gd name="connsiteX28" fmla="*/ 407479 w 508164"/>
                <a:gd name="connsiteY28" fmla="*/ 750110 h 833725"/>
                <a:gd name="connsiteX29" fmla="*/ 417004 w 508164"/>
                <a:gd name="connsiteY29" fmla="*/ 785828 h 833725"/>
                <a:gd name="connsiteX30" fmla="*/ 350329 w 508164"/>
                <a:gd name="connsiteY30" fmla="*/ 795353 h 833725"/>
                <a:gd name="connsiteX31" fmla="*/ 281272 w 508164"/>
                <a:gd name="connsiteY31" fmla="*/ 819166 h 833725"/>
                <a:gd name="connsiteX32" fmla="*/ 190785 w 508164"/>
                <a:gd name="connsiteY32" fmla="*/ 833453 h 833725"/>
                <a:gd name="connsiteX33" fmla="*/ 157447 w 508164"/>
                <a:gd name="connsiteY33" fmla="*/ 826310 h 833725"/>
                <a:gd name="connsiteX34" fmla="*/ 157447 w 508164"/>
                <a:gd name="connsiteY34" fmla="*/ 800116 h 833725"/>
                <a:gd name="connsiteX35" fmla="*/ 162209 w 508164"/>
                <a:gd name="connsiteY35" fmla="*/ 773922 h 833725"/>
                <a:gd name="connsiteX36" fmla="*/ 138397 w 508164"/>
                <a:gd name="connsiteY36" fmla="*/ 764397 h 833725"/>
                <a:gd name="connsiteX37" fmla="*/ 136017 w 508164"/>
                <a:gd name="connsiteY37" fmla="*/ 700103 h 833725"/>
                <a:gd name="connsiteX38" fmla="*/ 136015 w 508164"/>
                <a:gd name="connsiteY38" fmla="*/ 583422 h 833725"/>
                <a:gd name="connsiteX39" fmla="*/ 131254 w 508164"/>
                <a:gd name="connsiteY39" fmla="*/ 511985 h 833725"/>
                <a:gd name="connsiteX40" fmla="*/ 121729 w 508164"/>
                <a:gd name="connsiteY40" fmla="*/ 569135 h 833725"/>
                <a:gd name="connsiteX41" fmla="*/ 78866 w 508164"/>
                <a:gd name="connsiteY41" fmla="*/ 628666 h 833725"/>
                <a:gd name="connsiteX42" fmla="*/ 105060 w 508164"/>
                <a:gd name="connsiteY42" fmla="*/ 609616 h 833725"/>
                <a:gd name="connsiteX43" fmla="*/ 128872 w 508164"/>
                <a:gd name="connsiteY43" fmla="*/ 628666 h 833725"/>
                <a:gd name="connsiteX44" fmla="*/ 133635 w 508164"/>
                <a:gd name="connsiteY44" fmla="*/ 671528 h 833725"/>
                <a:gd name="connsiteX45" fmla="*/ 131254 w 508164"/>
                <a:gd name="connsiteY45" fmla="*/ 757253 h 833725"/>
                <a:gd name="connsiteX46" fmla="*/ 90772 w 508164"/>
                <a:gd name="connsiteY46" fmla="*/ 709628 h 833725"/>
                <a:gd name="connsiteX47" fmla="*/ 33622 w 508164"/>
                <a:gd name="connsiteY47" fmla="*/ 657241 h 833725"/>
                <a:gd name="connsiteX48" fmla="*/ 285 w 508164"/>
                <a:gd name="connsiteY48" fmla="*/ 607235 h 833725"/>
                <a:gd name="connsiteX49" fmla="*/ 19335 w 508164"/>
                <a:gd name="connsiteY49" fmla="*/ 535797 h 833725"/>
                <a:gd name="connsiteX0" fmla="*/ 19335 w 508164"/>
                <a:gd name="connsiteY0" fmla="*/ 535797 h 833725"/>
                <a:gd name="connsiteX1" fmla="*/ 50291 w 508164"/>
                <a:gd name="connsiteY1" fmla="*/ 476265 h 833725"/>
                <a:gd name="connsiteX2" fmla="*/ 74104 w 508164"/>
                <a:gd name="connsiteY2" fmla="*/ 395303 h 833725"/>
                <a:gd name="connsiteX3" fmla="*/ 107441 w 508164"/>
                <a:gd name="connsiteY3" fmla="*/ 352441 h 833725"/>
                <a:gd name="connsiteX4" fmla="*/ 150304 w 508164"/>
                <a:gd name="connsiteY4" fmla="*/ 326247 h 833725"/>
                <a:gd name="connsiteX5" fmla="*/ 188404 w 508164"/>
                <a:gd name="connsiteY5" fmla="*/ 342916 h 833725"/>
                <a:gd name="connsiteX6" fmla="*/ 221741 w 508164"/>
                <a:gd name="connsiteY6" fmla="*/ 357203 h 833725"/>
                <a:gd name="connsiteX7" fmla="*/ 240791 w 508164"/>
                <a:gd name="connsiteY7" fmla="*/ 323866 h 833725"/>
                <a:gd name="connsiteX8" fmla="*/ 259841 w 508164"/>
                <a:gd name="connsiteY8" fmla="*/ 285766 h 833725"/>
                <a:gd name="connsiteX9" fmla="*/ 288416 w 508164"/>
                <a:gd name="connsiteY9" fmla="*/ 273860 h 833725"/>
                <a:gd name="connsiteX10" fmla="*/ 352710 w 508164"/>
                <a:gd name="connsiteY10" fmla="*/ 288147 h 833725"/>
                <a:gd name="connsiteX11" fmla="*/ 390810 w 508164"/>
                <a:gd name="connsiteY11" fmla="*/ 223853 h 833725"/>
                <a:gd name="connsiteX12" fmla="*/ 405097 w 508164"/>
                <a:gd name="connsiteY12" fmla="*/ 166703 h 833725"/>
                <a:gd name="connsiteX13" fmla="*/ 338422 w 508164"/>
                <a:gd name="connsiteY13" fmla="*/ 95266 h 833725"/>
                <a:gd name="connsiteX14" fmla="*/ 312229 w 508164"/>
                <a:gd name="connsiteY14" fmla="*/ 45260 h 833725"/>
                <a:gd name="connsiteX15" fmla="*/ 331279 w 508164"/>
                <a:gd name="connsiteY15" fmla="*/ 16 h 833725"/>
                <a:gd name="connsiteX16" fmla="*/ 388429 w 508164"/>
                <a:gd name="connsiteY16" fmla="*/ 40497 h 833725"/>
                <a:gd name="connsiteX17" fmla="*/ 436054 w 508164"/>
                <a:gd name="connsiteY17" fmla="*/ 83360 h 833725"/>
                <a:gd name="connsiteX18" fmla="*/ 474154 w 508164"/>
                <a:gd name="connsiteY18" fmla="*/ 102410 h 833725"/>
                <a:gd name="connsiteX19" fmla="*/ 469391 w 508164"/>
                <a:gd name="connsiteY19" fmla="*/ 123841 h 833725"/>
                <a:gd name="connsiteX20" fmla="*/ 507491 w 508164"/>
                <a:gd name="connsiteY20" fmla="*/ 176228 h 833725"/>
                <a:gd name="connsiteX21" fmla="*/ 488441 w 508164"/>
                <a:gd name="connsiteY21" fmla="*/ 295291 h 833725"/>
                <a:gd name="connsiteX22" fmla="*/ 424147 w 508164"/>
                <a:gd name="connsiteY22" fmla="*/ 388160 h 833725"/>
                <a:gd name="connsiteX23" fmla="*/ 400335 w 508164"/>
                <a:gd name="connsiteY23" fmla="*/ 438166 h 833725"/>
                <a:gd name="connsiteX24" fmla="*/ 419385 w 508164"/>
                <a:gd name="connsiteY24" fmla="*/ 566753 h 833725"/>
                <a:gd name="connsiteX25" fmla="*/ 431291 w 508164"/>
                <a:gd name="connsiteY25" fmla="*/ 676291 h 833725"/>
                <a:gd name="connsiteX26" fmla="*/ 421766 w 508164"/>
                <a:gd name="connsiteY26" fmla="*/ 716772 h 833725"/>
                <a:gd name="connsiteX27" fmla="*/ 390810 w 508164"/>
                <a:gd name="connsiteY27" fmla="*/ 731060 h 833725"/>
                <a:gd name="connsiteX28" fmla="*/ 407479 w 508164"/>
                <a:gd name="connsiteY28" fmla="*/ 750110 h 833725"/>
                <a:gd name="connsiteX29" fmla="*/ 417004 w 508164"/>
                <a:gd name="connsiteY29" fmla="*/ 785828 h 833725"/>
                <a:gd name="connsiteX30" fmla="*/ 350329 w 508164"/>
                <a:gd name="connsiteY30" fmla="*/ 804878 h 833725"/>
                <a:gd name="connsiteX31" fmla="*/ 281272 w 508164"/>
                <a:gd name="connsiteY31" fmla="*/ 819166 h 833725"/>
                <a:gd name="connsiteX32" fmla="*/ 190785 w 508164"/>
                <a:gd name="connsiteY32" fmla="*/ 833453 h 833725"/>
                <a:gd name="connsiteX33" fmla="*/ 157447 w 508164"/>
                <a:gd name="connsiteY33" fmla="*/ 826310 h 833725"/>
                <a:gd name="connsiteX34" fmla="*/ 157447 w 508164"/>
                <a:gd name="connsiteY34" fmla="*/ 800116 h 833725"/>
                <a:gd name="connsiteX35" fmla="*/ 162209 w 508164"/>
                <a:gd name="connsiteY35" fmla="*/ 773922 h 833725"/>
                <a:gd name="connsiteX36" fmla="*/ 138397 w 508164"/>
                <a:gd name="connsiteY36" fmla="*/ 764397 h 833725"/>
                <a:gd name="connsiteX37" fmla="*/ 136017 w 508164"/>
                <a:gd name="connsiteY37" fmla="*/ 700103 h 833725"/>
                <a:gd name="connsiteX38" fmla="*/ 136015 w 508164"/>
                <a:gd name="connsiteY38" fmla="*/ 583422 h 833725"/>
                <a:gd name="connsiteX39" fmla="*/ 131254 w 508164"/>
                <a:gd name="connsiteY39" fmla="*/ 511985 h 833725"/>
                <a:gd name="connsiteX40" fmla="*/ 121729 w 508164"/>
                <a:gd name="connsiteY40" fmla="*/ 569135 h 833725"/>
                <a:gd name="connsiteX41" fmla="*/ 78866 w 508164"/>
                <a:gd name="connsiteY41" fmla="*/ 628666 h 833725"/>
                <a:gd name="connsiteX42" fmla="*/ 105060 w 508164"/>
                <a:gd name="connsiteY42" fmla="*/ 609616 h 833725"/>
                <a:gd name="connsiteX43" fmla="*/ 128872 w 508164"/>
                <a:gd name="connsiteY43" fmla="*/ 628666 h 833725"/>
                <a:gd name="connsiteX44" fmla="*/ 133635 w 508164"/>
                <a:gd name="connsiteY44" fmla="*/ 671528 h 833725"/>
                <a:gd name="connsiteX45" fmla="*/ 131254 w 508164"/>
                <a:gd name="connsiteY45" fmla="*/ 757253 h 833725"/>
                <a:gd name="connsiteX46" fmla="*/ 90772 w 508164"/>
                <a:gd name="connsiteY46" fmla="*/ 709628 h 833725"/>
                <a:gd name="connsiteX47" fmla="*/ 33622 w 508164"/>
                <a:gd name="connsiteY47" fmla="*/ 657241 h 833725"/>
                <a:gd name="connsiteX48" fmla="*/ 285 w 508164"/>
                <a:gd name="connsiteY48" fmla="*/ 607235 h 833725"/>
                <a:gd name="connsiteX49" fmla="*/ 19335 w 508164"/>
                <a:gd name="connsiteY49" fmla="*/ 535797 h 833725"/>
                <a:gd name="connsiteX0" fmla="*/ 19335 w 508164"/>
                <a:gd name="connsiteY0" fmla="*/ 535797 h 833725"/>
                <a:gd name="connsiteX1" fmla="*/ 50291 w 508164"/>
                <a:gd name="connsiteY1" fmla="*/ 476265 h 833725"/>
                <a:gd name="connsiteX2" fmla="*/ 74104 w 508164"/>
                <a:gd name="connsiteY2" fmla="*/ 395303 h 833725"/>
                <a:gd name="connsiteX3" fmla="*/ 107441 w 508164"/>
                <a:gd name="connsiteY3" fmla="*/ 352441 h 833725"/>
                <a:gd name="connsiteX4" fmla="*/ 150304 w 508164"/>
                <a:gd name="connsiteY4" fmla="*/ 326247 h 833725"/>
                <a:gd name="connsiteX5" fmla="*/ 188404 w 508164"/>
                <a:gd name="connsiteY5" fmla="*/ 342916 h 833725"/>
                <a:gd name="connsiteX6" fmla="*/ 221741 w 508164"/>
                <a:gd name="connsiteY6" fmla="*/ 357203 h 833725"/>
                <a:gd name="connsiteX7" fmla="*/ 240791 w 508164"/>
                <a:gd name="connsiteY7" fmla="*/ 323866 h 833725"/>
                <a:gd name="connsiteX8" fmla="*/ 259841 w 508164"/>
                <a:gd name="connsiteY8" fmla="*/ 285766 h 833725"/>
                <a:gd name="connsiteX9" fmla="*/ 288416 w 508164"/>
                <a:gd name="connsiteY9" fmla="*/ 273860 h 833725"/>
                <a:gd name="connsiteX10" fmla="*/ 352710 w 508164"/>
                <a:gd name="connsiteY10" fmla="*/ 288147 h 833725"/>
                <a:gd name="connsiteX11" fmla="*/ 390810 w 508164"/>
                <a:gd name="connsiteY11" fmla="*/ 223853 h 833725"/>
                <a:gd name="connsiteX12" fmla="*/ 405097 w 508164"/>
                <a:gd name="connsiteY12" fmla="*/ 166703 h 833725"/>
                <a:gd name="connsiteX13" fmla="*/ 338422 w 508164"/>
                <a:gd name="connsiteY13" fmla="*/ 95266 h 833725"/>
                <a:gd name="connsiteX14" fmla="*/ 312229 w 508164"/>
                <a:gd name="connsiteY14" fmla="*/ 45260 h 833725"/>
                <a:gd name="connsiteX15" fmla="*/ 331279 w 508164"/>
                <a:gd name="connsiteY15" fmla="*/ 16 h 833725"/>
                <a:gd name="connsiteX16" fmla="*/ 388429 w 508164"/>
                <a:gd name="connsiteY16" fmla="*/ 40497 h 833725"/>
                <a:gd name="connsiteX17" fmla="*/ 436054 w 508164"/>
                <a:gd name="connsiteY17" fmla="*/ 83360 h 833725"/>
                <a:gd name="connsiteX18" fmla="*/ 474154 w 508164"/>
                <a:gd name="connsiteY18" fmla="*/ 102410 h 833725"/>
                <a:gd name="connsiteX19" fmla="*/ 469391 w 508164"/>
                <a:gd name="connsiteY19" fmla="*/ 123841 h 833725"/>
                <a:gd name="connsiteX20" fmla="*/ 507491 w 508164"/>
                <a:gd name="connsiteY20" fmla="*/ 176228 h 833725"/>
                <a:gd name="connsiteX21" fmla="*/ 488441 w 508164"/>
                <a:gd name="connsiteY21" fmla="*/ 295291 h 833725"/>
                <a:gd name="connsiteX22" fmla="*/ 424147 w 508164"/>
                <a:gd name="connsiteY22" fmla="*/ 388160 h 833725"/>
                <a:gd name="connsiteX23" fmla="*/ 400335 w 508164"/>
                <a:gd name="connsiteY23" fmla="*/ 438166 h 833725"/>
                <a:gd name="connsiteX24" fmla="*/ 419385 w 508164"/>
                <a:gd name="connsiteY24" fmla="*/ 566753 h 833725"/>
                <a:gd name="connsiteX25" fmla="*/ 431291 w 508164"/>
                <a:gd name="connsiteY25" fmla="*/ 676291 h 833725"/>
                <a:gd name="connsiteX26" fmla="*/ 421766 w 508164"/>
                <a:gd name="connsiteY26" fmla="*/ 716772 h 833725"/>
                <a:gd name="connsiteX27" fmla="*/ 400335 w 508164"/>
                <a:gd name="connsiteY27" fmla="*/ 731060 h 833725"/>
                <a:gd name="connsiteX28" fmla="*/ 407479 w 508164"/>
                <a:gd name="connsiteY28" fmla="*/ 750110 h 833725"/>
                <a:gd name="connsiteX29" fmla="*/ 417004 w 508164"/>
                <a:gd name="connsiteY29" fmla="*/ 785828 h 833725"/>
                <a:gd name="connsiteX30" fmla="*/ 350329 w 508164"/>
                <a:gd name="connsiteY30" fmla="*/ 804878 h 833725"/>
                <a:gd name="connsiteX31" fmla="*/ 281272 w 508164"/>
                <a:gd name="connsiteY31" fmla="*/ 819166 h 833725"/>
                <a:gd name="connsiteX32" fmla="*/ 190785 w 508164"/>
                <a:gd name="connsiteY32" fmla="*/ 833453 h 833725"/>
                <a:gd name="connsiteX33" fmla="*/ 157447 w 508164"/>
                <a:gd name="connsiteY33" fmla="*/ 826310 h 833725"/>
                <a:gd name="connsiteX34" fmla="*/ 157447 w 508164"/>
                <a:gd name="connsiteY34" fmla="*/ 800116 h 833725"/>
                <a:gd name="connsiteX35" fmla="*/ 162209 w 508164"/>
                <a:gd name="connsiteY35" fmla="*/ 773922 h 833725"/>
                <a:gd name="connsiteX36" fmla="*/ 138397 w 508164"/>
                <a:gd name="connsiteY36" fmla="*/ 764397 h 833725"/>
                <a:gd name="connsiteX37" fmla="*/ 136017 w 508164"/>
                <a:gd name="connsiteY37" fmla="*/ 700103 h 833725"/>
                <a:gd name="connsiteX38" fmla="*/ 136015 w 508164"/>
                <a:gd name="connsiteY38" fmla="*/ 583422 h 833725"/>
                <a:gd name="connsiteX39" fmla="*/ 131254 w 508164"/>
                <a:gd name="connsiteY39" fmla="*/ 511985 h 833725"/>
                <a:gd name="connsiteX40" fmla="*/ 121729 w 508164"/>
                <a:gd name="connsiteY40" fmla="*/ 569135 h 833725"/>
                <a:gd name="connsiteX41" fmla="*/ 78866 w 508164"/>
                <a:gd name="connsiteY41" fmla="*/ 628666 h 833725"/>
                <a:gd name="connsiteX42" fmla="*/ 105060 w 508164"/>
                <a:gd name="connsiteY42" fmla="*/ 609616 h 833725"/>
                <a:gd name="connsiteX43" fmla="*/ 128872 w 508164"/>
                <a:gd name="connsiteY43" fmla="*/ 628666 h 833725"/>
                <a:gd name="connsiteX44" fmla="*/ 133635 w 508164"/>
                <a:gd name="connsiteY44" fmla="*/ 671528 h 833725"/>
                <a:gd name="connsiteX45" fmla="*/ 131254 w 508164"/>
                <a:gd name="connsiteY45" fmla="*/ 757253 h 833725"/>
                <a:gd name="connsiteX46" fmla="*/ 90772 w 508164"/>
                <a:gd name="connsiteY46" fmla="*/ 709628 h 833725"/>
                <a:gd name="connsiteX47" fmla="*/ 33622 w 508164"/>
                <a:gd name="connsiteY47" fmla="*/ 657241 h 833725"/>
                <a:gd name="connsiteX48" fmla="*/ 285 w 508164"/>
                <a:gd name="connsiteY48" fmla="*/ 607235 h 833725"/>
                <a:gd name="connsiteX49" fmla="*/ 19335 w 508164"/>
                <a:gd name="connsiteY49" fmla="*/ 535797 h 833725"/>
                <a:gd name="connsiteX0" fmla="*/ 19335 w 508164"/>
                <a:gd name="connsiteY0" fmla="*/ 535797 h 833725"/>
                <a:gd name="connsiteX1" fmla="*/ 50291 w 508164"/>
                <a:gd name="connsiteY1" fmla="*/ 476265 h 833725"/>
                <a:gd name="connsiteX2" fmla="*/ 74104 w 508164"/>
                <a:gd name="connsiteY2" fmla="*/ 395303 h 833725"/>
                <a:gd name="connsiteX3" fmla="*/ 107441 w 508164"/>
                <a:gd name="connsiteY3" fmla="*/ 352441 h 833725"/>
                <a:gd name="connsiteX4" fmla="*/ 150304 w 508164"/>
                <a:gd name="connsiteY4" fmla="*/ 326247 h 833725"/>
                <a:gd name="connsiteX5" fmla="*/ 188404 w 508164"/>
                <a:gd name="connsiteY5" fmla="*/ 342916 h 833725"/>
                <a:gd name="connsiteX6" fmla="*/ 221741 w 508164"/>
                <a:gd name="connsiteY6" fmla="*/ 357203 h 833725"/>
                <a:gd name="connsiteX7" fmla="*/ 240791 w 508164"/>
                <a:gd name="connsiteY7" fmla="*/ 323866 h 833725"/>
                <a:gd name="connsiteX8" fmla="*/ 259841 w 508164"/>
                <a:gd name="connsiteY8" fmla="*/ 285766 h 833725"/>
                <a:gd name="connsiteX9" fmla="*/ 288416 w 508164"/>
                <a:gd name="connsiteY9" fmla="*/ 273860 h 833725"/>
                <a:gd name="connsiteX10" fmla="*/ 352710 w 508164"/>
                <a:gd name="connsiteY10" fmla="*/ 288147 h 833725"/>
                <a:gd name="connsiteX11" fmla="*/ 390810 w 508164"/>
                <a:gd name="connsiteY11" fmla="*/ 223853 h 833725"/>
                <a:gd name="connsiteX12" fmla="*/ 405097 w 508164"/>
                <a:gd name="connsiteY12" fmla="*/ 166703 h 833725"/>
                <a:gd name="connsiteX13" fmla="*/ 338422 w 508164"/>
                <a:gd name="connsiteY13" fmla="*/ 95266 h 833725"/>
                <a:gd name="connsiteX14" fmla="*/ 312229 w 508164"/>
                <a:gd name="connsiteY14" fmla="*/ 45260 h 833725"/>
                <a:gd name="connsiteX15" fmla="*/ 331279 w 508164"/>
                <a:gd name="connsiteY15" fmla="*/ 16 h 833725"/>
                <a:gd name="connsiteX16" fmla="*/ 388429 w 508164"/>
                <a:gd name="connsiteY16" fmla="*/ 40497 h 833725"/>
                <a:gd name="connsiteX17" fmla="*/ 436054 w 508164"/>
                <a:gd name="connsiteY17" fmla="*/ 83360 h 833725"/>
                <a:gd name="connsiteX18" fmla="*/ 474154 w 508164"/>
                <a:gd name="connsiteY18" fmla="*/ 102410 h 833725"/>
                <a:gd name="connsiteX19" fmla="*/ 469391 w 508164"/>
                <a:gd name="connsiteY19" fmla="*/ 123841 h 833725"/>
                <a:gd name="connsiteX20" fmla="*/ 507491 w 508164"/>
                <a:gd name="connsiteY20" fmla="*/ 176228 h 833725"/>
                <a:gd name="connsiteX21" fmla="*/ 488441 w 508164"/>
                <a:gd name="connsiteY21" fmla="*/ 295291 h 833725"/>
                <a:gd name="connsiteX22" fmla="*/ 424147 w 508164"/>
                <a:gd name="connsiteY22" fmla="*/ 388160 h 833725"/>
                <a:gd name="connsiteX23" fmla="*/ 400335 w 508164"/>
                <a:gd name="connsiteY23" fmla="*/ 438166 h 833725"/>
                <a:gd name="connsiteX24" fmla="*/ 419385 w 508164"/>
                <a:gd name="connsiteY24" fmla="*/ 566753 h 833725"/>
                <a:gd name="connsiteX25" fmla="*/ 431291 w 508164"/>
                <a:gd name="connsiteY25" fmla="*/ 676291 h 833725"/>
                <a:gd name="connsiteX26" fmla="*/ 421766 w 508164"/>
                <a:gd name="connsiteY26" fmla="*/ 716772 h 833725"/>
                <a:gd name="connsiteX27" fmla="*/ 400335 w 508164"/>
                <a:gd name="connsiteY27" fmla="*/ 731060 h 833725"/>
                <a:gd name="connsiteX28" fmla="*/ 414623 w 508164"/>
                <a:gd name="connsiteY28" fmla="*/ 750110 h 833725"/>
                <a:gd name="connsiteX29" fmla="*/ 417004 w 508164"/>
                <a:gd name="connsiteY29" fmla="*/ 785828 h 833725"/>
                <a:gd name="connsiteX30" fmla="*/ 350329 w 508164"/>
                <a:gd name="connsiteY30" fmla="*/ 804878 h 833725"/>
                <a:gd name="connsiteX31" fmla="*/ 281272 w 508164"/>
                <a:gd name="connsiteY31" fmla="*/ 819166 h 833725"/>
                <a:gd name="connsiteX32" fmla="*/ 190785 w 508164"/>
                <a:gd name="connsiteY32" fmla="*/ 833453 h 833725"/>
                <a:gd name="connsiteX33" fmla="*/ 157447 w 508164"/>
                <a:gd name="connsiteY33" fmla="*/ 826310 h 833725"/>
                <a:gd name="connsiteX34" fmla="*/ 157447 w 508164"/>
                <a:gd name="connsiteY34" fmla="*/ 800116 h 833725"/>
                <a:gd name="connsiteX35" fmla="*/ 162209 w 508164"/>
                <a:gd name="connsiteY35" fmla="*/ 773922 h 833725"/>
                <a:gd name="connsiteX36" fmla="*/ 138397 w 508164"/>
                <a:gd name="connsiteY36" fmla="*/ 764397 h 833725"/>
                <a:gd name="connsiteX37" fmla="*/ 136017 w 508164"/>
                <a:gd name="connsiteY37" fmla="*/ 700103 h 833725"/>
                <a:gd name="connsiteX38" fmla="*/ 136015 w 508164"/>
                <a:gd name="connsiteY38" fmla="*/ 583422 h 833725"/>
                <a:gd name="connsiteX39" fmla="*/ 131254 w 508164"/>
                <a:gd name="connsiteY39" fmla="*/ 511985 h 833725"/>
                <a:gd name="connsiteX40" fmla="*/ 121729 w 508164"/>
                <a:gd name="connsiteY40" fmla="*/ 569135 h 833725"/>
                <a:gd name="connsiteX41" fmla="*/ 78866 w 508164"/>
                <a:gd name="connsiteY41" fmla="*/ 628666 h 833725"/>
                <a:gd name="connsiteX42" fmla="*/ 105060 w 508164"/>
                <a:gd name="connsiteY42" fmla="*/ 609616 h 833725"/>
                <a:gd name="connsiteX43" fmla="*/ 128872 w 508164"/>
                <a:gd name="connsiteY43" fmla="*/ 628666 h 833725"/>
                <a:gd name="connsiteX44" fmla="*/ 133635 w 508164"/>
                <a:gd name="connsiteY44" fmla="*/ 671528 h 833725"/>
                <a:gd name="connsiteX45" fmla="*/ 131254 w 508164"/>
                <a:gd name="connsiteY45" fmla="*/ 757253 h 833725"/>
                <a:gd name="connsiteX46" fmla="*/ 90772 w 508164"/>
                <a:gd name="connsiteY46" fmla="*/ 709628 h 833725"/>
                <a:gd name="connsiteX47" fmla="*/ 33622 w 508164"/>
                <a:gd name="connsiteY47" fmla="*/ 657241 h 833725"/>
                <a:gd name="connsiteX48" fmla="*/ 285 w 508164"/>
                <a:gd name="connsiteY48" fmla="*/ 607235 h 833725"/>
                <a:gd name="connsiteX49" fmla="*/ 19335 w 508164"/>
                <a:gd name="connsiteY49" fmla="*/ 535797 h 833725"/>
                <a:gd name="connsiteX0" fmla="*/ 19335 w 508164"/>
                <a:gd name="connsiteY0" fmla="*/ 535797 h 833725"/>
                <a:gd name="connsiteX1" fmla="*/ 50291 w 508164"/>
                <a:gd name="connsiteY1" fmla="*/ 476265 h 833725"/>
                <a:gd name="connsiteX2" fmla="*/ 74104 w 508164"/>
                <a:gd name="connsiteY2" fmla="*/ 395303 h 833725"/>
                <a:gd name="connsiteX3" fmla="*/ 107441 w 508164"/>
                <a:gd name="connsiteY3" fmla="*/ 352441 h 833725"/>
                <a:gd name="connsiteX4" fmla="*/ 150304 w 508164"/>
                <a:gd name="connsiteY4" fmla="*/ 326247 h 833725"/>
                <a:gd name="connsiteX5" fmla="*/ 188404 w 508164"/>
                <a:gd name="connsiteY5" fmla="*/ 342916 h 833725"/>
                <a:gd name="connsiteX6" fmla="*/ 221741 w 508164"/>
                <a:gd name="connsiteY6" fmla="*/ 357203 h 833725"/>
                <a:gd name="connsiteX7" fmla="*/ 240791 w 508164"/>
                <a:gd name="connsiteY7" fmla="*/ 323866 h 833725"/>
                <a:gd name="connsiteX8" fmla="*/ 266985 w 508164"/>
                <a:gd name="connsiteY8" fmla="*/ 292909 h 833725"/>
                <a:gd name="connsiteX9" fmla="*/ 288416 w 508164"/>
                <a:gd name="connsiteY9" fmla="*/ 273860 h 833725"/>
                <a:gd name="connsiteX10" fmla="*/ 352710 w 508164"/>
                <a:gd name="connsiteY10" fmla="*/ 288147 h 833725"/>
                <a:gd name="connsiteX11" fmla="*/ 390810 w 508164"/>
                <a:gd name="connsiteY11" fmla="*/ 223853 h 833725"/>
                <a:gd name="connsiteX12" fmla="*/ 405097 w 508164"/>
                <a:gd name="connsiteY12" fmla="*/ 166703 h 833725"/>
                <a:gd name="connsiteX13" fmla="*/ 338422 w 508164"/>
                <a:gd name="connsiteY13" fmla="*/ 95266 h 833725"/>
                <a:gd name="connsiteX14" fmla="*/ 312229 w 508164"/>
                <a:gd name="connsiteY14" fmla="*/ 45260 h 833725"/>
                <a:gd name="connsiteX15" fmla="*/ 331279 w 508164"/>
                <a:gd name="connsiteY15" fmla="*/ 16 h 833725"/>
                <a:gd name="connsiteX16" fmla="*/ 388429 w 508164"/>
                <a:gd name="connsiteY16" fmla="*/ 40497 h 833725"/>
                <a:gd name="connsiteX17" fmla="*/ 436054 w 508164"/>
                <a:gd name="connsiteY17" fmla="*/ 83360 h 833725"/>
                <a:gd name="connsiteX18" fmla="*/ 474154 w 508164"/>
                <a:gd name="connsiteY18" fmla="*/ 102410 h 833725"/>
                <a:gd name="connsiteX19" fmla="*/ 469391 w 508164"/>
                <a:gd name="connsiteY19" fmla="*/ 123841 h 833725"/>
                <a:gd name="connsiteX20" fmla="*/ 507491 w 508164"/>
                <a:gd name="connsiteY20" fmla="*/ 176228 h 833725"/>
                <a:gd name="connsiteX21" fmla="*/ 488441 w 508164"/>
                <a:gd name="connsiteY21" fmla="*/ 295291 h 833725"/>
                <a:gd name="connsiteX22" fmla="*/ 424147 w 508164"/>
                <a:gd name="connsiteY22" fmla="*/ 388160 h 833725"/>
                <a:gd name="connsiteX23" fmla="*/ 400335 w 508164"/>
                <a:gd name="connsiteY23" fmla="*/ 438166 h 833725"/>
                <a:gd name="connsiteX24" fmla="*/ 419385 w 508164"/>
                <a:gd name="connsiteY24" fmla="*/ 566753 h 833725"/>
                <a:gd name="connsiteX25" fmla="*/ 431291 w 508164"/>
                <a:gd name="connsiteY25" fmla="*/ 676291 h 833725"/>
                <a:gd name="connsiteX26" fmla="*/ 421766 w 508164"/>
                <a:gd name="connsiteY26" fmla="*/ 716772 h 833725"/>
                <a:gd name="connsiteX27" fmla="*/ 400335 w 508164"/>
                <a:gd name="connsiteY27" fmla="*/ 731060 h 833725"/>
                <a:gd name="connsiteX28" fmla="*/ 414623 w 508164"/>
                <a:gd name="connsiteY28" fmla="*/ 750110 h 833725"/>
                <a:gd name="connsiteX29" fmla="*/ 417004 w 508164"/>
                <a:gd name="connsiteY29" fmla="*/ 785828 h 833725"/>
                <a:gd name="connsiteX30" fmla="*/ 350329 w 508164"/>
                <a:gd name="connsiteY30" fmla="*/ 804878 h 833725"/>
                <a:gd name="connsiteX31" fmla="*/ 281272 w 508164"/>
                <a:gd name="connsiteY31" fmla="*/ 819166 h 833725"/>
                <a:gd name="connsiteX32" fmla="*/ 190785 w 508164"/>
                <a:gd name="connsiteY32" fmla="*/ 833453 h 833725"/>
                <a:gd name="connsiteX33" fmla="*/ 157447 w 508164"/>
                <a:gd name="connsiteY33" fmla="*/ 826310 h 833725"/>
                <a:gd name="connsiteX34" fmla="*/ 157447 w 508164"/>
                <a:gd name="connsiteY34" fmla="*/ 800116 h 833725"/>
                <a:gd name="connsiteX35" fmla="*/ 162209 w 508164"/>
                <a:gd name="connsiteY35" fmla="*/ 773922 h 833725"/>
                <a:gd name="connsiteX36" fmla="*/ 138397 w 508164"/>
                <a:gd name="connsiteY36" fmla="*/ 764397 h 833725"/>
                <a:gd name="connsiteX37" fmla="*/ 136017 w 508164"/>
                <a:gd name="connsiteY37" fmla="*/ 700103 h 833725"/>
                <a:gd name="connsiteX38" fmla="*/ 136015 w 508164"/>
                <a:gd name="connsiteY38" fmla="*/ 583422 h 833725"/>
                <a:gd name="connsiteX39" fmla="*/ 131254 w 508164"/>
                <a:gd name="connsiteY39" fmla="*/ 511985 h 833725"/>
                <a:gd name="connsiteX40" fmla="*/ 121729 w 508164"/>
                <a:gd name="connsiteY40" fmla="*/ 569135 h 833725"/>
                <a:gd name="connsiteX41" fmla="*/ 78866 w 508164"/>
                <a:gd name="connsiteY41" fmla="*/ 628666 h 833725"/>
                <a:gd name="connsiteX42" fmla="*/ 105060 w 508164"/>
                <a:gd name="connsiteY42" fmla="*/ 609616 h 833725"/>
                <a:gd name="connsiteX43" fmla="*/ 128872 w 508164"/>
                <a:gd name="connsiteY43" fmla="*/ 628666 h 833725"/>
                <a:gd name="connsiteX44" fmla="*/ 133635 w 508164"/>
                <a:gd name="connsiteY44" fmla="*/ 671528 h 833725"/>
                <a:gd name="connsiteX45" fmla="*/ 131254 w 508164"/>
                <a:gd name="connsiteY45" fmla="*/ 757253 h 833725"/>
                <a:gd name="connsiteX46" fmla="*/ 90772 w 508164"/>
                <a:gd name="connsiteY46" fmla="*/ 709628 h 833725"/>
                <a:gd name="connsiteX47" fmla="*/ 33622 w 508164"/>
                <a:gd name="connsiteY47" fmla="*/ 657241 h 833725"/>
                <a:gd name="connsiteX48" fmla="*/ 285 w 508164"/>
                <a:gd name="connsiteY48" fmla="*/ 607235 h 833725"/>
                <a:gd name="connsiteX49" fmla="*/ 19335 w 508164"/>
                <a:gd name="connsiteY49" fmla="*/ 535797 h 833725"/>
                <a:gd name="connsiteX0" fmla="*/ 19335 w 508164"/>
                <a:gd name="connsiteY0" fmla="*/ 535797 h 833725"/>
                <a:gd name="connsiteX1" fmla="*/ 50291 w 508164"/>
                <a:gd name="connsiteY1" fmla="*/ 476265 h 833725"/>
                <a:gd name="connsiteX2" fmla="*/ 74104 w 508164"/>
                <a:gd name="connsiteY2" fmla="*/ 395303 h 833725"/>
                <a:gd name="connsiteX3" fmla="*/ 107441 w 508164"/>
                <a:gd name="connsiteY3" fmla="*/ 352441 h 833725"/>
                <a:gd name="connsiteX4" fmla="*/ 150304 w 508164"/>
                <a:gd name="connsiteY4" fmla="*/ 326247 h 833725"/>
                <a:gd name="connsiteX5" fmla="*/ 188404 w 508164"/>
                <a:gd name="connsiteY5" fmla="*/ 342916 h 833725"/>
                <a:gd name="connsiteX6" fmla="*/ 221741 w 508164"/>
                <a:gd name="connsiteY6" fmla="*/ 357203 h 833725"/>
                <a:gd name="connsiteX7" fmla="*/ 240791 w 508164"/>
                <a:gd name="connsiteY7" fmla="*/ 323866 h 833725"/>
                <a:gd name="connsiteX8" fmla="*/ 266985 w 508164"/>
                <a:gd name="connsiteY8" fmla="*/ 292909 h 833725"/>
                <a:gd name="connsiteX9" fmla="*/ 288416 w 508164"/>
                <a:gd name="connsiteY9" fmla="*/ 273860 h 833725"/>
                <a:gd name="connsiteX10" fmla="*/ 352710 w 508164"/>
                <a:gd name="connsiteY10" fmla="*/ 288147 h 833725"/>
                <a:gd name="connsiteX11" fmla="*/ 390810 w 508164"/>
                <a:gd name="connsiteY11" fmla="*/ 223853 h 833725"/>
                <a:gd name="connsiteX12" fmla="*/ 402716 w 508164"/>
                <a:gd name="connsiteY12" fmla="*/ 178609 h 833725"/>
                <a:gd name="connsiteX13" fmla="*/ 338422 w 508164"/>
                <a:gd name="connsiteY13" fmla="*/ 95266 h 833725"/>
                <a:gd name="connsiteX14" fmla="*/ 312229 w 508164"/>
                <a:gd name="connsiteY14" fmla="*/ 45260 h 833725"/>
                <a:gd name="connsiteX15" fmla="*/ 331279 w 508164"/>
                <a:gd name="connsiteY15" fmla="*/ 16 h 833725"/>
                <a:gd name="connsiteX16" fmla="*/ 388429 w 508164"/>
                <a:gd name="connsiteY16" fmla="*/ 40497 h 833725"/>
                <a:gd name="connsiteX17" fmla="*/ 436054 w 508164"/>
                <a:gd name="connsiteY17" fmla="*/ 83360 h 833725"/>
                <a:gd name="connsiteX18" fmla="*/ 474154 w 508164"/>
                <a:gd name="connsiteY18" fmla="*/ 102410 h 833725"/>
                <a:gd name="connsiteX19" fmla="*/ 469391 w 508164"/>
                <a:gd name="connsiteY19" fmla="*/ 123841 h 833725"/>
                <a:gd name="connsiteX20" fmla="*/ 507491 w 508164"/>
                <a:gd name="connsiteY20" fmla="*/ 176228 h 833725"/>
                <a:gd name="connsiteX21" fmla="*/ 488441 w 508164"/>
                <a:gd name="connsiteY21" fmla="*/ 295291 h 833725"/>
                <a:gd name="connsiteX22" fmla="*/ 424147 w 508164"/>
                <a:gd name="connsiteY22" fmla="*/ 388160 h 833725"/>
                <a:gd name="connsiteX23" fmla="*/ 400335 w 508164"/>
                <a:gd name="connsiteY23" fmla="*/ 438166 h 833725"/>
                <a:gd name="connsiteX24" fmla="*/ 419385 w 508164"/>
                <a:gd name="connsiteY24" fmla="*/ 566753 h 833725"/>
                <a:gd name="connsiteX25" fmla="*/ 431291 w 508164"/>
                <a:gd name="connsiteY25" fmla="*/ 676291 h 833725"/>
                <a:gd name="connsiteX26" fmla="*/ 421766 w 508164"/>
                <a:gd name="connsiteY26" fmla="*/ 716772 h 833725"/>
                <a:gd name="connsiteX27" fmla="*/ 400335 w 508164"/>
                <a:gd name="connsiteY27" fmla="*/ 731060 h 833725"/>
                <a:gd name="connsiteX28" fmla="*/ 414623 w 508164"/>
                <a:gd name="connsiteY28" fmla="*/ 750110 h 833725"/>
                <a:gd name="connsiteX29" fmla="*/ 417004 w 508164"/>
                <a:gd name="connsiteY29" fmla="*/ 785828 h 833725"/>
                <a:gd name="connsiteX30" fmla="*/ 350329 w 508164"/>
                <a:gd name="connsiteY30" fmla="*/ 804878 h 833725"/>
                <a:gd name="connsiteX31" fmla="*/ 281272 w 508164"/>
                <a:gd name="connsiteY31" fmla="*/ 819166 h 833725"/>
                <a:gd name="connsiteX32" fmla="*/ 190785 w 508164"/>
                <a:gd name="connsiteY32" fmla="*/ 833453 h 833725"/>
                <a:gd name="connsiteX33" fmla="*/ 157447 w 508164"/>
                <a:gd name="connsiteY33" fmla="*/ 826310 h 833725"/>
                <a:gd name="connsiteX34" fmla="*/ 157447 w 508164"/>
                <a:gd name="connsiteY34" fmla="*/ 800116 h 833725"/>
                <a:gd name="connsiteX35" fmla="*/ 162209 w 508164"/>
                <a:gd name="connsiteY35" fmla="*/ 773922 h 833725"/>
                <a:gd name="connsiteX36" fmla="*/ 138397 w 508164"/>
                <a:gd name="connsiteY36" fmla="*/ 764397 h 833725"/>
                <a:gd name="connsiteX37" fmla="*/ 136017 w 508164"/>
                <a:gd name="connsiteY37" fmla="*/ 700103 h 833725"/>
                <a:gd name="connsiteX38" fmla="*/ 136015 w 508164"/>
                <a:gd name="connsiteY38" fmla="*/ 583422 h 833725"/>
                <a:gd name="connsiteX39" fmla="*/ 131254 w 508164"/>
                <a:gd name="connsiteY39" fmla="*/ 511985 h 833725"/>
                <a:gd name="connsiteX40" fmla="*/ 121729 w 508164"/>
                <a:gd name="connsiteY40" fmla="*/ 569135 h 833725"/>
                <a:gd name="connsiteX41" fmla="*/ 78866 w 508164"/>
                <a:gd name="connsiteY41" fmla="*/ 628666 h 833725"/>
                <a:gd name="connsiteX42" fmla="*/ 105060 w 508164"/>
                <a:gd name="connsiteY42" fmla="*/ 609616 h 833725"/>
                <a:gd name="connsiteX43" fmla="*/ 128872 w 508164"/>
                <a:gd name="connsiteY43" fmla="*/ 628666 h 833725"/>
                <a:gd name="connsiteX44" fmla="*/ 133635 w 508164"/>
                <a:gd name="connsiteY44" fmla="*/ 671528 h 833725"/>
                <a:gd name="connsiteX45" fmla="*/ 131254 w 508164"/>
                <a:gd name="connsiteY45" fmla="*/ 757253 h 833725"/>
                <a:gd name="connsiteX46" fmla="*/ 90772 w 508164"/>
                <a:gd name="connsiteY46" fmla="*/ 709628 h 833725"/>
                <a:gd name="connsiteX47" fmla="*/ 33622 w 508164"/>
                <a:gd name="connsiteY47" fmla="*/ 657241 h 833725"/>
                <a:gd name="connsiteX48" fmla="*/ 285 w 508164"/>
                <a:gd name="connsiteY48" fmla="*/ 607235 h 833725"/>
                <a:gd name="connsiteX49" fmla="*/ 19335 w 508164"/>
                <a:gd name="connsiteY49" fmla="*/ 535797 h 833725"/>
                <a:gd name="connsiteX0" fmla="*/ 19335 w 508164"/>
                <a:gd name="connsiteY0" fmla="*/ 535797 h 833725"/>
                <a:gd name="connsiteX1" fmla="*/ 50291 w 508164"/>
                <a:gd name="connsiteY1" fmla="*/ 476265 h 833725"/>
                <a:gd name="connsiteX2" fmla="*/ 74104 w 508164"/>
                <a:gd name="connsiteY2" fmla="*/ 395303 h 833725"/>
                <a:gd name="connsiteX3" fmla="*/ 107441 w 508164"/>
                <a:gd name="connsiteY3" fmla="*/ 352441 h 833725"/>
                <a:gd name="connsiteX4" fmla="*/ 150304 w 508164"/>
                <a:gd name="connsiteY4" fmla="*/ 326247 h 833725"/>
                <a:gd name="connsiteX5" fmla="*/ 188404 w 508164"/>
                <a:gd name="connsiteY5" fmla="*/ 342916 h 833725"/>
                <a:gd name="connsiteX6" fmla="*/ 221741 w 508164"/>
                <a:gd name="connsiteY6" fmla="*/ 357203 h 833725"/>
                <a:gd name="connsiteX7" fmla="*/ 240791 w 508164"/>
                <a:gd name="connsiteY7" fmla="*/ 323866 h 833725"/>
                <a:gd name="connsiteX8" fmla="*/ 266985 w 508164"/>
                <a:gd name="connsiteY8" fmla="*/ 292909 h 833725"/>
                <a:gd name="connsiteX9" fmla="*/ 288416 w 508164"/>
                <a:gd name="connsiteY9" fmla="*/ 273860 h 833725"/>
                <a:gd name="connsiteX10" fmla="*/ 352710 w 508164"/>
                <a:gd name="connsiteY10" fmla="*/ 288147 h 833725"/>
                <a:gd name="connsiteX11" fmla="*/ 390810 w 508164"/>
                <a:gd name="connsiteY11" fmla="*/ 223853 h 833725"/>
                <a:gd name="connsiteX12" fmla="*/ 402716 w 508164"/>
                <a:gd name="connsiteY12" fmla="*/ 178609 h 833725"/>
                <a:gd name="connsiteX13" fmla="*/ 338422 w 508164"/>
                <a:gd name="connsiteY13" fmla="*/ 95266 h 833725"/>
                <a:gd name="connsiteX14" fmla="*/ 312229 w 508164"/>
                <a:gd name="connsiteY14" fmla="*/ 45260 h 833725"/>
                <a:gd name="connsiteX15" fmla="*/ 331279 w 508164"/>
                <a:gd name="connsiteY15" fmla="*/ 16 h 833725"/>
                <a:gd name="connsiteX16" fmla="*/ 388429 w 508164"/>
                <a:gd name="connsiteY16" fmla="*/ 40497 h 833725"/>
                <a:gd name="connsiteX17" fmla="*/ 436054 w 508164"/>
                <a:gd name="connsiteY17" fmla="*/ 83360 h 833725"/>
                <a:gd name="connsiteX18" fmla="*/ 474154 w 508164"/>
                <a:gd name="connsiteY18" fmla="*/ 102410 h 833725"/>
                <a:gd name="connsiteX19" fmla="*/ 469391 w 508164"/>
                <a:gd name="connsiteY19" fmla="*/ 123841 h 833725"/>
                <a:gd name="connsiteX20" fmla="*/ 507491 w 508164"/>
                <a:gd name="connsiteY20" fmla="*/ 176228 h 833725"/>
                <a:gd name="connsiteX21" fmla="*/ 488441 w 508164"/>
                <a:gd name="connsiteY21" fmla="*/ 295291 h 833725"/>
                <a:gd name="connsiteX22" fmla="*/ 424147 w 508164"/>
                <a:gd name="connsiteY22" fmla="*/ 388160 h 833725"/>
                <a:gd name="connsiteX23" fmla="*/ 400335 w 508164"/>
                <a:gd name="connsiteY23" fmla="*/ 438166 h 833725"/>
                <a:gd name="connsiteX24" fmla="*/ 419385 w 508164"/>
                <a:gd name="connsiteY24" fmla="*/ 566753 h 833725"/>
                <a:gd name="connsiteX25" fmla="*/ 431291 w 508164"/>
                <a:gd name="connsiteY25" fmla="*/ 676291 h 833725"/>
                <a:gd name="connsiteX26" fmla="*/ 421766 w 508164"/>
                <a:gd name="connsiteY26" fmla="*/ 716772 h 833725"/>
                <a:gd name="connsiteX27" fmla="*/ 400335 w 508164"/>
                <a:gd name="connsiteY27" fmla="*/ 731060 h 833725"/>
                <a:gd name="connsiteX28" fmla="*/ 414623 w 508164"/>
                <a:gd name="connsiteY28" fmla="*/ 750110 h 833725"/>
                <a:gd name="connsiteX29" fmla="*/ 417004 w 508164"/>
                <a:gd name="connsiteY29" fmla="*/ 785828 h 833725"/>
                <a:gd name="connsiteX30" fmla="*/ 350329 w 508164"/>
                <a:gd name="connsiteY30" fmla="*/ 804878 h 833725"/>
                <a:gd name="connsiteX31" fmla="*/ 281272 w 508164"/>
                <a:gd name="connsiteY31" fmla="*/ 819166 h 833725"/>
                <a:gd name="connsiteX32" fmla="*/ 190785 w 508164"/>
                <a:gd name="connsiteY32" fmla="*/ 833453 h 833725"/>
                <a:gd name="connsiteX33" fmla="*/ 157447 w 508164"/>
                <a:gd name="connsiteY33" fmla="*/ 826310 h 833725"/>
                <a:gd name="connsiteX34" fmla="*/ 157447 w 508164"/>
                <a:gd name="connsiteY34" fmla="*/ 800116 h 833725"/>
                <a:gd name="connsiteX35" fmla="*/ 162209 w 508164"/>
                <a:gd name="connsiteY35" fmla="*/ 773922 h 833725"/>
                <a:gd name="connsiteX36" fmla="*/ 138397 w 508164"/>
                <a:gd name="connsiteY36" fmla="*/ 764397 h 833725"/>
                <a:gd name="connsiteX37" fmla="*/ 136017 w 508164"/>
                <a:gd name="connsiteY37" fmla="*/ 700103 h 833725"/>
                <a:gd name="connsiteX38" fmla="*/ 136015 w 508164"/>
                <a:gd name="connsiteY38" fmla="*/ 583422 h 833725"/>
                <a:gd name="connsiteX39" fmla="*/ 131254 w 508164"/>
                <a:gd name="connsiteY39" fmla="*/ 511985 h 833725"/>
                <a:gd name="connsiteX40" fmla="*/ 121729 w 508164"/>
                <a:gd name="connsiteY40" fmla="*/ 569135 h 833725"/>
                <a:gd name="connsiteX41" fmla="*/ 78866 w 508164"/>
                <a:gd name="connsiteY41" fmla="*/ 628666 h 833725"/>
                <a:gd name="connsiteX42" fmla="*/ 107441 w 508164"/>
                <a:gd name="connsiteY42" fmla="*/ 602472 h 833725"/>
                <a:gd name="connsiteX43" fmla="*/ 128872 w 508164"/>
                <a:gd name="connsiteY43" fmla="*/ 628666 h 833725"/>
                <a:gd name="connsiteX44" fmla="*/ 133635 w 508164"/>
                <a:gd name="connsiteY44" fmla="*/ 671528 h 833725"/>
                <a:gd name="connsiteX45" fmla="*/ 131254 w 508164"/>
                <a:gd name="connsiteY45" fmla="*/ 757253 h 833725"/>
                <a:gd name="connsiteX46" fmla="*/ 90772 w 508164"/>
                <a:gd name="connsiteY46" fmla="*/ 709628 h 833725"/>
                <a:gd name="connsiteX47" fmla="*/ 33622 w 508164"/>
                <a:gd name="connsiteY47" fmla="*/ 657241 h 833725"/>
                <a:gd name="connsiteX48" fmla="*/ 285 w 508164"/>
                <a:gd name="connsiteY48" fmla="*/ 607235 h 833725"/>
                <a:gd name="connsiteX49" fmla="*/ 19335 w 508164"/>
                <a:gd name="connsiteY49" fmla="*/ 535797 h 833725"/>
                <a:gd name="connsiteX0" fmla="*/ 19335 w 508164"/>
                <a:gd name="connsiteY0" fmla="*/ 535797 h 833725"/>
                <a:gd name="connsiteX1" fmla="*/ 50291 w 508164"/>
                <a:gd name="connsiteY1" fmla="*/ 476265 h 833725"/>
                <a:gd name="connsiteX2" fmla="*/ 74104 w 508164"/>
                <a:gd name="connsiteY2" fmla="*/ 395303 h 833725"/>
                <a:gd name="connsiteX3" fmla="*/ 107441 w 508164"/>
                <a:gd name="connsiteY3" fmla="*/ 352441 h 833725"/>
                <a:gd name="connsiteX4" fmla="*/ 150304 w 508164"/>
                <a:gd name="connsiteY4" fmla="*/ 326247 h 833725"/>
                <a:gd name="connsiteX5" fmla="*/ 188404 w 508164"/>
                <a:gd name="connsiteY5" fmla="*/ 342916 h 833725"/>
                <a:gd name="connsiteX6" fmla="*/ 221741 w 508164"/>
                <a:gd name="connsiteY6" fmla="*/ 357203 h 833725"/>
                <a:gd name="connsiteX7" fmla="*/ 240791 w 508164"/>
                <a:gd name="connsiteY7" fmla="*/ 323866 h 833725"/>
                <a:gd name="connsiteX8" fmla="*/ 266985 w 508164"/>
                <a:gd name="connsiteY8" fmla="*/ 292909 h 833725"/>
                <a:gd name="connsiteX9" fmla="*/ 288416 w 508164"/>
                <a:gd name="connsiteY9" fmla="*/ 273860 h 833725"/>
                <a:gd name="connsiteX10" fmla="*/ 352710 w 508164"/>
                <a:gd name="connsiteY10" fmla="*/ 288147 h 833725"/>
                <a:gd name="connsiteX11" fmla="*/ 390810 w 508164"/>
                <a:gd name="connsiteY11" fmla="*/ 223853 h 833725"/>
                <a:gd name="connsiteX12" fmla="*/ 402716 w 508164"/>
                <a:gd name="connsiteY12" fmla="*/ 178609 h 833725"/>
                <a:gd name="connsiteX13" fmla="*/ 338422 w 508164"/>
                <a:gd name="connsiteY13" fmla="*/ 95266 h 833725"/>
                <a:gd name="connsiteX14" fmla="*/ 312229 w 508164"/>
                <a:gd name="connsiteY14" fmla="*/ 45260 h 833725"/>
                <a:gd name="connsiteX15" fmla="*/ 331279 w 508164"/>
                <a:gd name="connsiteY15" fmla="*/ 16 h 833725"/>
                <a:gd name="connsiteX16" fmla="*/ 388429 w 508164"/>
                <a:gd name="connsiteY16" fmla="*/ 40497 h 833725"/>
                <a:gd name="connsiteX17" fmla="*/ 436054 w 508164"/>
                <a:gd name="connsiteY17" fmla="*/ 83360 h 833725"/>
                <a:gd name="connsiteX18" fmla="*/ 474154 w 508164"/>
                <a:gd name="connsiteY18" fmla="*/ 102410 h 833725"/>
                <a:gd name="connsiteX19" fmla="*/ 469391 w 508164"/>
                <a:gd name="connsiteY19" fmla="*/ 123841 h 833725"/>
                <a:gd name="connsiteX20" fmla="*/ 507491 w 508164"/>
                <a:gd name="connsiteY20" fmla="*/ 176228 h 833725"/>
                <a:gd name="connsiteX21" fmla="*/ 488441 w 508164"/>
                <a:gd name="connsiteY21" fmla="*/ 295291 h 833725"/>
                <a:gd name="connsiteX22" fmla="*/ 424147 w 508164"/>
                <a:gd name="connsiteY22" fmla="*/ 388160 h 833725"/>
                <a:gd name="connsiteX23" fmla="*/ 400335 w 508164"/>
                <a:gd name="connsiteY23" fmla="*/ 438166 h 833725"/>
                <a:gd name="connsiteX24" fmla="*/ 419385 w 508164"/>
                <a:gd name="connsiteY24" fmla="*/ 566753 h 833725"/>
                <a:gd name="connsiteX25" fmla="*/ 431291 w 508164"/>
                <a:gd name="connsiteY25" fmla="*/ 676291 h 833725"/>
                <a:gd name="connsiteX26" fmla="*/ 421766 w 508164"/>
                <a:gd name="connsiteY26" fmla="*/ 716772 h 833725"/>
                <a:gd name="connsiteX27" fmla="*/ 400335 w 508164"/>
                <a:gd name="connsiteY27" fmla="*/ 731060 h 833725"/>
                <a:gd name="connsiteX28" fmla="*/ 414623 w 508164"/>
                <a:gd name="connsiteY28" fmla="*/ 750110 h 833725"/>
                <a:gd name="connsiteX29" fmla="*/ 417004 w 508164"/>
                <a:gd name="connsiteY29" fmla="*/ 785828 h 833725"/>
                <a:gd name="connsiteX30" fmla="*/ 350329 w 508164"/>
                <a:gd name="connsiteY30" fmla="*/ 804878 h 833725"/>
                <a:gd name="connsiteX31" fmla="*/ 281272 w 508164"/>
                <a:gd name="connsiteY31" fmla="*/ 819166 h 833725"/>
                <a:gd name="connsiteX32" fmla="*/ 190785 w 508164"/>
                <a:gd name="connsiteY32" fmla="*/ 833453 h 833725"/>
                <a:gd name="connsiteX33" fmla="*/ 157447 w 508164"/>
                <a:gd name="connsiteY33" fmla="*/ 826310 h 833725"/>
                <a:gd name="connsiteX34" fmla="*/ 157447 w 508164"/>
                <a:gd name="connsiteY34" fmla="*/ 800116 h 833725"/>
                <a:gd name="connsiteX35" fmla="*/ 162209 w 508164"/>
                <a:gd name="connsiteY35" fmla="*/ 773922 h 833725"/>
                <a:gd name="connsiteX36" fmla="*/ 138397 w 508164"/>
                <a:gd name="connsiteY36" fmla="*/ 764397 h 833725"/>
                <a:gd name="connsiteX37" fmla="*/ 136017 w 508164"/>
                <a:gd name="connsiteY37" fmla="*/ 700103 h 833725"/>
                <a:gd name="connsiteX38" fmla="*/ 136015 w 508164"/>
                <a:gd name="connsiteY38" fmla="*/ 583422 h 833725"/>
                <a:gd name="connsiteX39" fmla="*/ 131254 w 508164"/>
                <a:gd name="connsiteY39" fmla="*/ 511985 h 833725"/>
                <a:gd name="connsiteX40" fmla="*/ 121729 w 508164"/>
                <a:gd name="connsiteY40" fmla="*/ 569135 h 833725"/>
                <a:gd name="connsiteX41" fmla="*/ 78866 w 508164"/>
                <a:gd name="connsiteY41" fmla="*/ 628666 h 833725"/>
                <a:gd name="connsiteX42" fmla="*/ 102678 w 508164"/>
                <a:gd name="connsiteY42" fmla="*/ 597710 h 833725"/>
                <a:gd name="connsiteX43" fmla="*/ 128872 w 508164"/>
                <a:gd name="connsiteY43" fmla="*/ 628666 h 833725"/>
                <a:gd name="connsiteX44" fmla="*/ 133635 w 508164"/>
                <a:gd name="connsiteY44" fmla="*/ 671528 h 833725"/>
                <a:gd name="connsiteX45" fmla="*/ 131254 w 508164"/>
                <a:gd name="connsiteY45" fmla="*/ 757253 h 833725"/>
                <a:gd name="connsiteX46" fmla="*/ 90772 w 508164"/>
                <a:gd name="connsiteY46" fmla="*/ 709628 h 833725"/>
                <a:gd name="connsiteX47" fmla="*/ 33622 w 508164"/>
                <a:gd name="connsiteY47" fmla="*/ 657241 h 833725"/>
                <a:gd name="connsiteX48" fmla="*/ 285 w 508164"/>
                <a:gd name="connsiteY48" fmla="*/ 607235 h 833725"/>
                <a:gd name="connsiteX49" fmla="*/ 19335 w 508164"/>
                <a:gd name="connsiteY49" fmla="*/ 535797 h 833725"/>
                <a:gd name="connsiteX0" fmla="*/ 19335 w 508164"/>
                <a:gd name="connsiteY0" fmla="*/ 535797 h 833725"/>
                <a:gd name="connsiteX1" fmla="*/ 50291 w 508164"/>
                <a:gd name="connsiteY1" fmla="*/ 476265 h 833725"/>
                <a:gd name="connsiteX2" fmla="*/ 74104 w 508164"/>
                <a:gd name="connsiteY2" fmla="*/ 395303 h 833725"/>
                <a:gd name="connsiteX3" fmla="*/ 107441 w 508164"/>
                <a:gd name="connsiteY3" fmla="*/ 352441 h 833725"/>
                <a:gd name="connsiteX4" fmla="*/ 162210 w 508164"/>
                <a:gd name="connsiteY4" fmla="*/ 314341 h 833725"/>
                <a:gd name="connsiteX5" fmla="*/ 188404 w 508164"/>
                <a:gd name="connsiteY5" fmla="*/ 342916 h 833725"/>
                <a:gd name="connsiteX6" fmla="*/ 221741 w 508164"/>
                <a:gd name="connsiteY6" fmla="*/ 357203 h 833725"/>
                <a:gd name="connsiteX7" fmla="*/ 240791 w 508164"/>
                <a:gd name="connsiteY7" fmla="*/ 323866 h 833725"/>
                <a:gd name="connsiteX8" fmla="*/ 266985 w 508164"/>
                <a:gd name="connsiteY8" fmla="*/ 292909 h 833725"/>
                <a:gd name="connsiteX9" fmla="*/ 288416 w 508164"/>
                <a:gd name="connsiteY9" fmla="*/ 273860 h 833725"/>
                <a:gd name="connsiteX10" fmla="*/ 352710 w 508164"/>
                <a:gd name="connsiteY10" fmla="*/ 288147 h 833725"/>
                <a:gd name="connsiteX11" fmla="*/ 390810 w 508164"/>
                <a:gd name="connsiteY11" fmla="*/ 223853 h 833725"/>
                <a:gd name="connsiteX12" fmla="*/ 402716 w 508164"/>
                <a:gd name="connsiteY12" fmla="*/ 178609 h 833725"/>
                <a:gd name="connsiteX13" fmla="*/ 338422 w 508164"/>
                <a:gd name="connsiteY13" fmla="*/ 95266 h 833725"/>
                <a:gd name="connsiteX14" fmla="*/ 312229 w 508164"/>
                <a:gd name="connsiteY14" fmla="*/ 45260 h 833725"/>
                <a:gd name="connsiteX15" fmla="*/ 331279 w 508164"/>
                <a:gd name="connsiteY15" fmla="*/ 16 h 833725"/>
                <a:gd name="connsiteX16" fmla="*/ 388429 w 508164"/>
                <a:gd name="connsiteY16" fmla="*/ 40497 h 833725"/>
                <a:gd name="connsiteX17" fmla="*/ 436054 w 508164"/>
                <a:gd name="connsiteY17" fmla="*/ 83360 h 833725"/>
                <a:gd name="connsiteX18" fmla="*/ 474154 w 508164"/>
                <a:gd name="connsiteY18" fmla="*/ 102410 h 833725"/>
                <a:gd name="connsiteX19" fmla="*/ 469391 w 508164"/>
                <a:gd name="connsiteY19" fmla="*/ 123841 h 833725"/>
                <a:gd name="connsiteX20" fmla="*/ 507491 w 508164"/>
                <a:gd name="connsiteY20" fmla="*/ 176228 h 833725"/>
                <a:gd name="connsiteX21" fmla="*/ 488441 w 508164"/>
                <a:gd name="connsiteY21" fmla="*/ 295291 h 833725"/>
                <a:gd name="connsiteX22" fmla="*/ 424147 w 508164"/>
                <a:gd name="connsiteY22" fmla="*/ 388160 h 833725"/>
                <a:gd name="connsiteX23" fmla="*/ 400335 w 508164"/>
                <a:gd name="connsiteY23" fmla="*/ 438166 h 833725"/>
                <a:gd name="connsiteX24" fmla="*/ 419385 w 508164"/>
                <a:gd name="connsiteY24" fmla="*/ 566753 h 833725"/>
                <a:gd name="connsiteX25" fmla="*/ 431291 w 508164"/>
                <a:gd name="connsiteY25" fmla="*/ 676291 h 833725"/>
                <a:gd name="connsiteX26" fmla="*/ 421766 w 508164"/>
                <a:gd name="connsiteY26" fmla="*/ 716772 h 833725"/>
                <a:gd name="connsiteX27" fmla="*/ 400335 w 508164"/>
                <a:gd name="connsiteY27" fmla="*/ 731060 h 833725"/>
                <a:gd name="connsiteX28" fmla="*/ 414623 w 508164"/>
                <a:gd name="connsiteY28" fmla="*/ 750110 h 833725"/>
                <a:gd name="connsiteX29" fmla="*/ 417004 w 508164"/>
                <a:gd name="connsiteY29" fmla="*/ 785828 h 833725"/>
                <a:gd name="connsiteX30" fmla="*/ 350329 w 508164"/>
                <a:gd name="connsiteY30" fmla="*/ 804878 h 833725"/>
                <a:gd name="connsiteX31" fmla="*/ 281272 w 508164"/>
                <a:gd name="connsiteY31" fmla="*/ 819166 h 833725"/>
                <a:gd name="connsiteX32" fmla="*/ 190785 w 508164"/>
                <a:gd name="connsiteY32" fmla="*/ 833453 h 833725"/>
                <a:gd name="connsiteX33" fmla="*/ 157447 w 508164"/>
                <a:gd name="connsiteY33" fmla="*/ 826310 h 833725"/>
                <a:gd name="connsiteX34" fmla="*/ 157447 w 508164"/>
                <a:gd name="connsiteY34" fmla="*/ 800116 h 833725"/>
                <a:gd name="connsiteX35" fmla="*/ 162209 w 508164"/>
                <a:gd name="connsiteY35" fmla="*/ 773922 h 833725"/>
                <a:gd name="connsiteX36" fmla="*/ 138397 w 508164"/>
                <a:gd name="connsiteY36" fmla="*/ 764397 h 833725"/>
                <a:gd name="connsiteX37" fmla="*/ 136017 w 508164"/>
                <a:gd name="connsiteY37" fmla="*/ 700103 h 833725"/>
                <a:gd name="connsiteX38" fmla="*/ 136015 w 508164"/>
                <a:gd name="connsiteY38" fmla="*/ 583422 h 833725"/>
                <a:gd name="connsiteX39" fmla="*/ 131254 w 508164"/>
                <a:gd name="connsiteY39" fmla="*/ 511985 h 833725"/>
                <a:gd name="connsiteX40" fmla="*/ 121729 w 508164"/>
                <a:gd name="connsiteY40" fmla="*/ 569135 h 833725"/>
                <a:gd name="connsiteX41" fmla="*/ 78866 w 508164"/>
                <a:gd name="connsiteY41" fmla="*/ 628666 h 833725"/>
                <a:gd name="connsiteX42" fmla="*/ 102678 w 508164"/>
                <a:gd name="connsiteY42" fmla="*/ 597710 h 833725"/>
                <a:gd name="connsiteX43" fmla="*/ 128872 w 508164"/>
                <a:gd name="connsiteY43" fmla="*/ 628666 h 833725"/>
                <a:gd name="connsiteX44" fmla="*/ 133635 w 508164"/>
                <a:gd name="connsiteY44" fmla="*/ 671528 h 833725"/>
                <a:gd name="connsiteX45" fmla="*/ 131254 w 508164"/>
                <a:gd name="connsiteY45" fmla="*/ 757253 h 833725"/>
                <a:gd name="connsiteX46" fmla="*/ 90772 w 508164"/>
                <a:gd name="connsiteY46" fmla="*/ 709628 h 833725"/>
                <a:gd name="connsiteX47" fmla="*/ 33622 w 508164"/>
                <a:gd name="connsiteY47" fmla="*/ 657241 h 833725"/>
                <a:gd name="connsiteX48" fmla="*/ 285 w 508164"/>
                <a:gd name="connsiteY48" fmla="*/ 607235 h 833725"/>
                <a:gd name="connsiteX49" fmla="*/ 19335 w 508164"/>
                <a:gd name="connsiteY49" fmla="*/ 535797 h 83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08164" h="833725">
                  <a:moveTo>
                    <a:pt x="19335" y="535797"/>
                  </a:moveTo>
                  <a:cubicBezTo>
                    <a:pt x="27669" y="513969"/>
                    <a:pt x="41163" y="499680"/>
                    <a:pt x="50291" y="476265"/>
                  </a:cubicBezTo>
                  <a:cubicBezTo>
                    <a:pt x="59419" y="452850"/>
                    <a:pt x="64579" y="415940"/>
                    <a:pt x="74104" y="395303"/>
                  </a:cubicBezTo>
                  <a:cubicBezTo>
                    <a:pt x="83629" y="374666"/>
                    <a:pt x="92757" y="365935"/>
                    <a:pt x="107441" y="352441"/>
                  </a:cubicBezTo>
                  <a:cubicBezTo>
                    <a:pt x="122125" y="338947"/>
                    <a:pt x="148716" y="315928"/>
                    <a:pt x="162210" y="314341"/>
                  </a:cubicBezTo>
                  <a:cubicBezTo>
                    <a:pt x="175704" y="312754"/>
                    <a:pt x="178482" y="335772"/>
                    <a:pt x="188404" y="342916"/>
                  </a:cubicBezTo>
                  <a:cubicBezTo>
                    <a:pt x="198326" y="350060"/>
                    <a:pt x="213010" y="360378"/>
                    <a:pt x="221741" y="357203"/>
                  </a:cubicBezTo>
                  <a:cubicBezTo>
                    <a:pt x="230472" y="354028"/>
                    <a:pt x="233250" y="334582"/>
                    <a:pt x="240791" y="323866"/>
                  </a:cubicBezTo>
                  <a:cubicBezTo>
                    <a:pt x="248332" y="313150"/>
                    <a:pt x="259047" y="301243"/>
                    <a:pt x="266985" y="292909"/>
                  </a:cubicBezTo>
                  <a:cubicBezTo>
                    <a:pt x="274923" y="284575"/>
                    <a:pt x="274129" y="274654"/>
                    <a:pt x="288416" y="273860"/>
                  </a:cubicBezTo>
                  <a:cubicBezTo>
                    <a:pt x="302703" y="273066"/>
                    <a:pt x="335644" y="296481"/>
                    <a:pt x="352710" y="288147"/>
                  </a:cubicBezTo>
                  <a:cubicBezTo>
                    <a:pt x="369776" y="279813"/>
                    <a:pt x="382476" y="242109"/>
                    <a:pt x="390810" y="223853"/>
                  </a:cubicBezTo>
                  <a:cubicBezTo>
                    <a:pt x="399144" y="205597"/>
                    <a:pt x="411447" y="200040"/>
                    <a:pt x="402716" y="178609"/>
                  </a:cubicBezTo>
                  <a:cubicBezTo>
                    <a:pt x="393985" y="157178"/>
                    <a:pt x="353503" y="117491"/>
                    <a:pt x="338422" y="95266"/>
                  </a:cubicBezTo>
                  <a:cubicBezTo>
                    <a:pt x="323341" y="73041"/>
                    <a:pt x="313420" y="61135"/>
                    <a:pt x="312229" y="45260"/>
                  </a:cubicBezTo>
                  <a:cubicBezTo>
                    <a:pt x="311039" y="29385"/>
                    <a:pt x="318579" y="810"/>
                    <a:pt x="331279" y="16"/>
                  </a:cubicBezTo>
                  <a:cubicBezTo>
                    <a:pt x="343979" y="-778"/>
                    <a:pt x="370967" y="26606"/>
                    <a:pt x="388429" y="40497"/>
                  </a:cubicBezTo>
                  <a:cubicBezTo>
                    <a:pt x="405891" y="54388"/>
                    <a:pt x="421767" y="73041"/>
                    <a:pt x="436054" y="83360"/>
                  </a:cubicBezTo>
                  <a:cubicBezTo>
                    <a:pt x="450341" y="93679"/>
                    <a:pt x="468598" y="95663"/>
                    <a:pt x="474154" y="102410"/>
                  </a:cubicBezTo>
                  <a:cubicBezTo>
                    <a:pt x="479710" y="109157"/>
                    <a:pt x="463835" y="111538"/>
                    <a:pt x="469391" y="123841"/>
                  </a:cubicBezTo>
                  <a:cubicBezTo>
                    <a:pt x="474947" y="136144"/>
                    <a:pt x="504316" y="147653"/>
                    <a:pt x="507491" y="176228"/>
                  </a:cubicBezTo>
                  <a:cubicBezTo>
                    <a:pt x="510666" y="204803"/>
                    <a:pt x="502332" y="259969"/>
                    <a:pt x="488441" y="295291"/>
                  </a:cubicBezTo>
                  <a:cubicBezTo>
                    <a:pt x="474550" y="330613"/>
                    <a:pt x="438831" y="364347"/>
                    <a:pt x="424147" y="388160"/>
                  </a:cubicBezTo>
                  <a:cubicBezTo>
                    <a:pt x="409463" y="411973"/>
                    <a:pt x="401129" y="408401"/>
                    <a:pt x="400335" y="438166"/>
                  </a:cubicBezTo>
                  <a:cubicBezTo>
                    <a:pt x="399541" y="467931"/>
                    <a:pt x="414226" y="527066"/>
                    <a:pt x="419385" y="566753"/>
                  </a:cubicBezTo>
                  <a:cubicBezTo>
                    <a:pt x="424544" y="606440"/>
                    <a:pt x="430894" y="651288"/>
                    <a:pt x="431291" y="676291"/>
                  </a:cubicBezTo>
                  <a:cubicBezTo>
                    <a:pt x="431688" y="701294"/>
                    <a:pt x="426925" y="707644"/>
                    <a:pt x="421766" y="716772"/>
                  </a:cubicBezTo>
                  <a:cubicBezTo>
                    <a:pt x="416607" y="725900"/>
                    <a:pt x="401525" y="725504"/>
                    <a:pt x="400335" y="731060"/>
                  </a:cubicBezTo>
                  <a:cubicBezTo>
                    <a:pt x="399145" y="736616"/>
                    <a:pt x="411845" y="740982"/>
                    <a:pt x="414623" y="750110"/>
                  </a:cubicBezTo>
                  <a:cubicBezTo>
                    <a:pt x="417401" y="759238"/>
                    <a:pt x="427720" y="776700"/>
                    <a:pt x="417004" y="785828"/>
                  </a:cubicBezTo>
                  <a:cubicBezTo>
                    <a:pt x="406288" y="794956"/>
                    <a:pt x="372951" y="799322"/>
                    <a:pt x="350329" y="804878"/>
                  </a:cubicBezTo>
                  <a:cubicBezTo>
                    <a:pt x="327707" y="810434"/>
                    <a:pt x="307862" y="814404"/>
                    <a:pt x="281272" y="819166"/>
                  </a:cubicBezTo>
                  <a:cubicBezTo>
                    <a:pt x="254682" y="823928"/>
                    <a:pt x="211422" y="832262"/>
                    <a:pt x="190785" y="833453"/>
                  </a:cubicBezTo>
                  <a:cubicBezTo>
                    <a:pt x="170148" y="834644"/>
                    <a:pt x="163003" y="831866"/>
                    <a:pt x="157447" y="826310"/>
                  </a:cubicBezTo>
                  <a:cubicBezTo>
                    <a:pt x="151891" y="820754"/>
                    <a:pt x="156653" y="808847"/>
                    <a:pt x="157447" y="800116"/>
                  </a:cubicBezTo>
                  <a:cubicBezTo>
                    <a:pt x="158241" y="791385"/>
                    <a:pt x="165384" y="779875"/>
                    <a:pt x="162209" y="773922"/>
                  </a:cubicBezTo>
                  <a:cubicBezTo>
                    <a:pt x="159034" y="767969"/>
                    <a:pt x="142762" y="776700"/>
                    <a:pt x="138397" y="764397"/>
                  </a:cubicBezTo>
                  <a:cubicBezTo>
                    <a:pt x="134032" y="752094"/>
                    <a:pt x="136414" y="730265"/>
                    <a:pt x="136017" y="700103"/>
                  </a:cubicBezTo>
                  <a:cubicBezTo>
                    <a:pt x="135620" y="669941"/>
                    <a:pt x="136809" y="614775"/>
                    <a:pt x="136015" y="583422"/>
                  </a:cubicBezTo>
                  <a:cubicBezTo>
                    <a:pt x="135221" y="552069"/>
                    <a:pt x="133635" y="514366"/>
                    <a:pt x="131254" y="511985"/>
                  </a:cubicBezTo>
                  <a:cubicBezTo>
                    <a:pt x="128873" y="509604"/>
                    <a:pt x="130460" y="549688"/>
                    <a:pt x="121729" y="569135"/>
                  </a:cubicBezTo>
                  <a:cubicBezTo>
                    <a:pt x="112998" y="588582"/>
                    <a:pt x="82041" y="623904"/>
                    <a:pt x="78866" y="628666"/>
                  </a:cubicBezTo>
                  <a:cubicBezTo>
                    <a:pt x="75691" y="633429"/>
                    <a:pt x="94344" y="597710"/>
                    <a:pt x="102678" y="597710"/>
                  </a:cubicBezTo>
                  <a:cubicBezTo>
                    <a:pt x="111012" y="597710"/>
                    <a:pt x="123713" y="616363"/>
                    <a:pt x="128872" y="628666"/>
                  </a:cubicBezTo>
                  <a:cubicBezTo>
                    <a:pt x="134031" y="640969"/>
                    <a:pt x="133238" y="650097"/>
                    <a:pt x="133635" y="671528"/>
                  </a:cubicBezTo>
                  <a:cubicBezTo>
                    <a:pt x="134032" y="692959"/>
                    <a:pt x="138398" y="750903"/>
                    <a:pt x="131254" y="757253"/>
                  </a:cubicBezTo>
                  <a:cubicBezTo>
                    <a:pt x="124110" y="763603"/>
                    <a:pt x="107044" y="726297"/>
                    <a:pt x="90772" y="709628"/>
                  </a:cubicBezTo>
                  <a:cubicBezTo>
                    <a:pt x="74500" y="692959"/>
                    <a:pt x="49894" y="673910"/>
                    <a:pt x="33622" y="657241"/>
                  </a:cubicBezTo>
                  <a:cubicBezTo>
                    <a:pt x="17350" y="640572"/>
                    <a:pt x="2666" y="627476"/>
                    <a:pt x="285" y="607235"/>
                  </a:cubicBezTo>
                  <a:cubicBezTo>
                    <a:pt x="-2096" y="586994"/>
                    <a:pt x="11001" y="557625"/>
                    <a:pt x="19335" y="535797"/>
                  </a:cubicBezTo>
                  <a:close/>
                </a:path>
              </a:pathLst>
            </a:custGeom>
            <a:solidFill>
              <a:schemeClr val="bg1">
                <a:lumMod val="75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165"/>
            <p:cNvSpPr/>
            <p:nvPr/>
          </p:nvSpPr>
          <p:spPr>
            <a:xfrm>
              <a:off x="2185410" y="4657388"/>
              <a:ext cx="203883" cy="127730"/>
            </a:xfrm>
            <a:custGeom>
              <a:avLst/>
              <a:gdLst>
                <a:gd name="connsiteX0" fmla="*/ 88684 w 203781"/>
                <a:gd name="connsiteY0" fmla="*/ 16155 h 124901"/>
                <a:gd name="connsiteX1" fmla="*/ 45821 w 203781"/>
                <a:gd name="connsiteY1" fmla="*/ 49493 h 124901"/>
                <a:gd name="connsiteX2" fmla="*/ 10103 w 203781"/>
                <a:gd name="connsiteY2" fmla="*/ 63780 h 124901"/>
                <a:gd name="connsiteX3" fmla="*/ 2959 w 203781"/>
                <a:gd name="connsiteY3" fmla="*/ 116168 h 124901"/>
                <a:gd name="connsiteX4" fmla="*/ 52965 w 203781"/>
                <a:gd name="connsiteY4" fmla="*/ 123311 h 124901"/>
                <a:gd name="connsiteX5" fmla="*/ 105353 w 203781"/>
                <a:gd name="connsiteY5" fmla="*/ 99499 h 124901"/>
                <a:gd name="connsiteX6" fmla="*/ 162503 w 203781"/>
                <a:gd name="connsiteY6" fmla="*/ 70924 h 124901"/>
                <a:gd name="connsiteX7" fmla="*/ 198221 w 203781"/>
                <a:gd name="connsiteY7" fmla="*/ 70924 h 124901"/>
                <a:gd name="connsiteX8" fmla="*/ 202984 w 203781"/>
                <a:gd name="connsiteY8" fmla="*/ 35205 h 124901"/>
                <a:gd name="connsiteX9" fmla="*/ 191078 w 203781"/>
                <a:gd name="connsiteY9" fmla="*/ 1868 h 124901"/>
                <a:gd name="connsiteX10" fmla="*/ 88684 w 203781"/>
                <a:gd name="connsiteY10" fmla="*/ 16155 h 124901"/>
                <a:gd name="connsiteX0" fmla="*/ 88684 w 203781"/>
                <a:gd name="connsiteY0" fmla="*/ 16155 h 124498"/>
                <a:gd name="connsiteX1" fmla="*/ 45821 w 203781"/>
                <a:gd name="connsiteY1" fmla="*/ 49493 h 124498"/>
                <a:gd name="connsiteX2" fmla="*/ 10103 w 203781"/>
                <a:gd name="connsiteY2" fmla="*/ 75686 h 124498"/>
                <a:gd name="connsiteX3" fmla="*/ 2959 w 203781"/>
                <a:gd name="connsiteY3" fmla="*/ 116168 h 124498"/>
                <a:gd name="connsiteX4" fmla="*/ 52965 w 203781"/>
                <a:gd name="connsiteY4" fmla="*/ 123311 h 124498"/>
                <a:gd name="connsiteX5" fmla="*/ 105353 w 203781"/>
                <a:gd name="connsiteY5" fmla="*/ 99499 h 124498"/>
                <a:gd name="connsiteX6" fmla="*/ 162503 w 203781"/>
                <a:gd name="connsiteY6" fmla="*/ 70924 h 124498"/>
                <a:gd name="connsiteX7" fmla="*/ 198221 w 203781"/>
                <a:gd name="connsiteY7" fmla="*/ 70924 h 124498"/>
                <a:gd name="connsiteX8" fmla="*/ 202984 w 203781"/>
                <a:gd name="connsiteY8" fmla="*/ 35205 h 124498"/>
                <a:gd name="connsiteX9" fmla="*/ 191078 w 203781"/>
                <a:gd name="connsiteY9" fmla="*/ 1868 h 124498"/>
                <a:gd name="connsiteX10" fmla="*/ 88684 w 203781"/>
                <a:gd name="connsiteY10" fmla="*/ 16155 h 124498"/>
                <a:gd name="connsiteX0" fmla="*/ 88684 w 203883"/>
                <a:gd name="connsiteY0" fmla="*/ 16155 h 124498"/>
                <a:gd name="connsiteX1" fmla="*/ 45821 w 203883"/>
                <a:gd name="connsiteY1" fmla="*/ 49493 h 124498"/>
                <a:gd name="connsiteX2" fmla="*/ 10103 w 203883"/>
                <a:gd name="connsiteY2" fmla="*/ 75686 h 124498"/>
                <a:gd name="connsiteX3" fmla="*/ 2959 w 203883"/>
                <a:gd name="connsiteY3" fmla="*/ 116168 h 124498"/>
                <a:gd name="connsiteX4" fmla="*/ 52965 w 203883"/>
                <a:gd name="connsiteY4" fmla="*/ 123311 h 124498"/>
                <a:gd name="connsiteX5" fmla="*/ 105353 w 203883"/>
                <a:gd name="connsiteY5" fmla="*/ 99499 h 124498"/>
                <a:gd name="connsiteX6" fmla="*/ 160122 w 203883"/>
                <a:gd name="connsiteY6" fmla="*/ 78068 h 124498"/>
                <a:gd name="connsiteX7" fmla="*/ 198221 w 203883"/>
                <a:gd name="connsiteY7" fmla="*/ 70924 h 124498"/>
                <a:gd name="connsiteX8" fmla="*/ 202984 w 203883"/>
                <a:gd name="connsiteY8" fmla="*/ 35205 h 124498"/>
                <a:gd name="connsiteX9" fmla="*/ 191078 w 203883"/>
                <a:gd name="connsiteY9" fmla="*/ 1868 h 124498"/>
                <a:gd name="connsiteX10" fmla="*/ 88684 w 203883"/>
                <a:gd name="connsiteY10" fmla="*/ 16155 h 124498"/>
                <a:gd name="connsiteX0" fmla="*/ 102972 w 203883"/>
                <a:gd name="connsiteY0" fmla="*/ 12817 h 123542"/>
                <a:gd name="connsiteX1" fmla="*/ 45821 w 203883"/>
                <a:gd name="connsiteY1" fmla="*/ 48537 h 123542"/>
                <a:gd name="connsiteX2" fmla="*/ 10103 w 203883"/>
                <a:gd name="connsiteY2" fmla="*/ 74730 h 123542"/>
                <a:gd name="connsiteX3" fmla="*/ 2959 w 203883"/>
                <a:gd name="connsiteY3" fmla="*/ 115212 h 123542"/>
                <a:gd name="connsiteX4" fmla="*/ 52965 w 203883"/>
                <a:gd name="connsiteY4" fmla="*/ 122355 h 123542"/>
                <a:gd name="connsiteX5" fmla="*/ 105353 w 203883"/>
                <a:gd name="connsiteY5" fmla="*/ 98543 h 123542"/>
                <a:gd name="connsiteX6" fmla="*/ 160122 w 203883"/>
                <a:gd name="connsiteY6" fmla="*/ 77112 h 123542"/>
                <a:gd name="connsiteX7" fmla="*/ 198221 w 203883"/>
                <a:gd name="connsiteY7" fmla="*/ 69968 h 123542"/>
                <a:gd name="connsiteX8" fmla="*/ 202984 w 203883"/>
                <a:gd name="connsiteY8" fmla="*/ 34249 h 123542"/>
                <a:gd name="connsiteX9" fmla="*/ 191078 w 203883"/>
                <a:gd name="connsiteY9" fmla="*/ 912 h 123542"/>
                <a:gd name="connsiteX10" fmla="*/ 102972 w 203883"/>
                <a:gd name="connsiteY10" fmla="*/ 12817 h 123542"/>
                <a:gd name="connsiteX0" fmla="*/ 110115 w 203883"/>
                <a:gd name="connsiteY0" fmla="*/ 5098 h 127730"/>
                <a:gd name="connsiteX1" fmla="*/ 45821 w 203883"/>
                <a:gd name="connsiteY1" fmla="*/ 52725 h 127730"/>
                <a:gd name="connsiteX2" fmla="*/ 10103 w 203883"/>
                <a:gd name="connsiteY2" fmla="*/ 78918 h 127730"/>
                <a:gd name="connsiteX3" fmla="*/ 2959 w 203883"/>
                <a:gd name="connsiteY3" fmla="*/ 119400 h 127730"/>
                <a:gd name="connsiteX4" fmla="*/ 52965 w 203883"/>
                <a:gd name="connsiteY4" fmla="*/ 126543 h 127730"/>
                <a:gd name="connsiteX5" fmla="*/ 105353 w 203883"/>
                <a:gd name="connsiteY5" fmla="*/ 102731 h 127730"/>
                <a:gd name="connsiteX6" fmla="*/ 160122 w 203883"/>
                <a:gd name="connsiteY6" fmla="*/ 81300 h 127730"/>
                <a:gd name="connsiteX7" fmla="*/ 198221 w 203883"/>
                <a:gd name="connsiteY7" fmla="*/ 74156 h 127730"/>
                <a:gd name="connsiteX8" fmla="*/ 202984 w 203883"/>
                <a:gd name="connsiteY8" fmla="*/ 38437 h 127730"/>
                <a:gd name="connsiteX9" fmla="*/ 191078 w 203883"/>
                <a:gd name="connsiteY9" fmla="*/ 5100 h 127730"/>
                <a:gd name="connsiteX10" fmla="*/ 110115 w 203883"/>
                <a:gd name="connsiteY10" fmla="*/ 5098 h 12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883" h="127730">
                  <a:moveTo>
                    <a:pt x="110115" y="5098"/>
                  </a:moveTo>
                  <a:cubicBezTo>
                    <a:pt x="85906" y="13035"/>
                    <a:pt x="62490" y="40422"/>
                    <a:pt x="45821" y="52725"/>
                  </a:cubicBezTo>
                  <a:cubicBezTo>
                    <a:pt x="29152" y="65028"/>
                    <a:pt x="17247" y="67806"/>
                    <a:pt x="10103" y="78918"/>
                  </a:cubicBezTo>
                  <a:cubicBezTo>
                    <a:pt x="2959" y="90031"/>
                    <a:pt x="-4185" y="111463"/>
                    <a:pt x="2959" y="119400"/>
                  </a:cubicBezTo>
                  <a:cubicBezTo>
                    <a:pt x="10103" y="127337"/>
                    <a:pt x="35899" y="129321"/>
                    <a:pt x="52965" y="126543"/>
                  </a:cubicBezTo>
                  <a:cubicBezTo>
                    <a:pt x="70031" y="123765"/>
                    <a:pt x="87494" y="110271"/>
                    <a:pt x="105353" y="102731"/>
                  </a:cubicBezTo>
                  <a:cubicBezTo>
                    <a:pt x="123212" y="95191"/>
                    <a:pt x="144644" y="86062"/>
                    <a:pt x="160122" y="81300"/>
                  </a:cubicBezTo>
                  <a:cubicBezTo>
                    <a:pt x="175600" y="76538"/>
                    <a:pt x="191077" y="81300"/>
                    <a:pt x="198221" y="74156"/>
                  </a:cubicBezTo>
                  <a:cubicBezTo>
                    <a:pt x="205365" y="67012"/>
                    <a:pt x="204174" y="49946"/>
                    <a:pt x="202984" y="38437"/>
                  </a:cubicBezTo>
                  <a:cubicBezTo>
                    <a:pt x="201794" y="26928"/>
                    <a:pt x="206556" y="10657"/>
                    <a:pt x="191078" y="5100"/>
                  </a:cubicBezTo>
                  <a:cubicBezTo>
                    <a:pt x="175600" y="-457"/>
                    <a:pt x="134324" y="-2839"/>
                    <a:pt x="110115" y="5098"/>
                  </a:cubicBezTo>
                  <a:close/>
                </a:path>
              </a:pathLst>
            </a:custGeom>
            <a:solidFill>
              <a:schemeClr val="tx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166"/>
            <p:cNvSpPr/>
            <p:nvPr/>
          </p:nvSpPr>
          <p:spPr>
            <a:xfrm>
              <a:off x="2436127" y="4641050"/>
              <a:ext cx="188378" cy="135887"/>
            </a:xfrm>
            <a:custGeom>
              <a:avLst/>
              <a:gdLst>
                <a:gd name="connsiteX0" fmla="*/ 59423 w 189034"/>
                <a:gd name="connsiteY0" fmla="*/ 4767 h 139054"/>
                <a:gd name="connsiteX1" fmla="*/ 116573 w 189034"/>
                <a:gd name="connsiteY1" fmla="*/ 4767 h 139054"/>
                <a:gd name="connsiteX2" fmla="*/ 142767 w 189034"/>
                <a:gd name="connsiteY2" fmla="*/ 45248 h 139054"/>
                <a:gd name="connsiteX3" fmla="*/ 176104 w 189034"/>
                <a:gd name="connsiteY3" fmla="*/ 73823 h 139054"/>
                <a:gd name="connsiteX4" fmla="*/ 188011 w 189034"/>
                <a:gd name="connsiteY4" fmla="*/ 104779 h 139054"/>
                <a:gd name="connsiteX5" fmla="*/ 152292 w 189034"/>
                <a:gd name="connsiteY5" fmla="*/ 135736 h 139054"/>
                <a:gd name="connsiteX6" fmla="*/ 99904 w 189034"/>
                <a:gd name="connsiteY6" fmla="*/ 133354 h 139054"/>
                <a:gd name="connsiteX7" fmla="*/ 66567 w 189034"/>
                <a:gd name="connsiteY7" fmla="*/ 92873 h 139054"/>
                <a:gd name="connsiteX8" fmla="*/ 37992 w 189034"/>
                <a:gd name="connsiteY8" fmla="*/ 73823 h 139054"/>
                <a:gd name="connsiteX9" fmla="*/ 4654 w 189034"/>
                <a:gd name="connsiteY9" fmla="*/ 71442 h 139054"/>
                <a:gd name="connsiteX10" fmla="*/ 2273 w 189034"/>
                <a:gd name="connsiteY10" fmla="*/ 40486 h 139054"/>
                <a:gd name="connsiteX11" fmla="*/ 59423 w 189034"/>
                <a:gd name="connsiteY11" fmla="*/ 4767 h 139054"/>
                <a:gd name="connsiteX0" fmla="*/ 59423 w 189034"/>
                <a:gd name="connsiteY0" fmla="*/ 4767 h 138555"/>
                <a:gd name="connsiteX1" fmla="*/ 116573 w 189034"/>
                <a:gd name="connsiteY1" fmla="*/ 4767 h 138555"/>
                <a:gd name="connsiteX2" fmla="*/ 142767 w 189034"/>
                <a:gd name="connsiteY2" fmla="*/ 45248 h 138555"/>
                <a:gd name="connsiteX3" fmla="*/ 176104 w 189034"/>
                <a:gd name="connsiteY3" fmla="*/ 73823 h 138555"/>
                <a:gd name="connsiteX4" fmla="*/ 188011 w 189034"/>
                <a:gd name="connsiteY4" fmla="*/ 104779 h 138555"/>
                <a:gd name="connsiteX5" fmla="*/ 152292 w 189034"/>
                <a:gd name="connsiteY5" fmla="*/ 135736 h 138555"/>
                <a:gd name="connsiteX6" fmla="*/ 99904 w 189034"/>
                <a:gd name="connsiteY6" fmla="*/ 133354 h 138555"/>
                <a:gd name="connsiteX7" fmla="*/ 76092 w 189034"/>
                <a:gd name="connsiteY7" fmla="*/ 102398 h 138555"/>
                <a:gd name="connsiteX8" fmla="*/ 37992 w 189034"/>
                <a:gd name="connsiteY8" fmla="*/ 73823 h 138555"/>
                <a:gd name="connsiteX9" fmla="*/ 4654 w 189034"/>
                <a:gd name="connsiteY9" fmla="*/ 71442 h 138555"/>
                <a:gd name="connsiteX10" fmla="*/ 2273 w 189034"/>
                <a:gd name="connsiteY10" fmla="*/ 40486 h 138555"/>
                <a:gd name="connsiteX11" fmla="*/ 59423 w 189034"/>
                <a:gd name="connsiteY11" fmla="*/ 4767 h 138555"/>
                <a:gd name="connsiteX0" fmla="*/ 59423 w 189034"/>
                <a:gd name="connsiteY0" fmla="*/ 4767 h 138555"/>
                <a:gd name="connsiteX1" fmla="*/ 116573 w 189034"/>
                <a:gd name="connsiteY1" fmla="*/ 4767 h 138555"/>
                <a:gd name="connsiteX2" fmla="*/ 142767 w 189034"/>
                <a:gd name="connsiteY2" fmla="*/ 45248 h 138555"/>
                <a:gd name="connsiteX3" fmla="*/ 176104 w 189034"/>
                <a:gd name="connsiteY3" fmla="*/ 73823 h 138555"/>
                <a:gd name="connsiteX4" fmla="*/ 188011 w 189034"/>
                <a:gd name="connsiteY4" fmla="*/ 104779 h 138555"/>
                <a:gd name="connsiteX5" fmla="*/ 152292 w 189034"/>
                <a:gd name="connsiteY5" fmla="*/ 135736 h 138555"/>
                <a:gd name="connsiteX6" fmla="*/ 99904 w 189034"/>
                <a:gd name="connsiteY6" fmla="*/ 133354 h 138555"/>
                <a:gd name="connsiteX7" fmla="*/ 76092 w 189034"/>
                <a:gd name="connsiteY7" fmla="*/ 102398 h 138555"/>
                <a:gd name="connsiteX8" fmla="*/ 40374 w 189034"/>
                <a:gd name="connsiteY8" fmla="*/ 83348 h 138555"/>
                <a:gd name="connsiteX9" fmla="*/ 4654 w 189034"/>
                <a:gd name="connsiteY9" fmla="*/ 71442 h 138555"/>
                <a:gd name="connsiteX10" fmla="*/ 2273 w 189034"/>
                <a:gd name="connsiteY10" fmla="*/ 40486 h 138555"/>
                <a:gd name="connsiteX11" fmla="*/ 59423 w 189034"/>
                <a:gd name="connsiteY11" fmla="*/ 4767 h 138555"/>
                <a:gd name="connsiteX0" fmla="*/ 59423 w 189034"/>
                <a:gd name="connsiteY0" fmla="*/ 4767 h 137684"/>
                <a:gd name="connsiteX1" fmla="*/ 116573 w 189034"/>
                <a:gd name="connsiteY1" fmla="*/ 4767 h 137684"/>
                <a:gd name="connsiteX2" fmla="*/ 142767 w 189034"/>
                <a:gd name="connsiteY2" fmla="*/ 45248 h 137684"/>
                <a:gd name="connsiteX3" fmla="*/ 176104 w 189034"/>
                <a:gd name="connsiteY3" fmla="*/ 73823 h 137684"/>
                <a:gd name="connsiteX4" fmla="*/ 188011 w 189034"/>
                <a:gd name="connsiteY4" fmla="*/ 104779 h 137684"/>
                <a:gd name="connsiteX5" fmla="*/ 152292 w 189034"/>
                <a:gd name="connsiteY5" fmla="*/ 135736 h 137684"/>
                <a:gd name="connsiteX6" fmla="*/ 109429 w 189034"/>
                <a:gd name="connsiteY6" fmla="*/ 130972 h 137684"/>
                <a:gd name="connsiteX7" fmla="*/ 76092 w 189034"/>
                <a:gd name="connsiteY7" fmla="*/ 102398 h 137684"/>
                <a:gd name="connsiteX8" fmla="*/ 40374 w 189034"/>
                <a:gd name="connsiteY8" fmla="*/ 83348 h 137684"/>
                <a:gd name="connsiteX9" fmla="*/ 4654 w 189034"/>
                <a:gd name="connsiteY9" fmla="*/ 71442 h 137684"/>
                <a:gd name="connsiteX10" fmla="*/ 2273 w 189034"/>
                <a:gd name="connsiteY10" fmla="*/ 40486 h 137684"/>
                <a:gd name="connsiteX11" fmla="*/ 59423 w 189034"/>
                <a:gd name="connsiteY11" fmla="*/ 4767 h 137684"/>
                <a:gd name="connsiteX0" fmla="*/ 59423 w 188378"/>
                <a:gd name="connsiteY0" fmla="*/ 4767 h 135887"/>
                <a:gd name="connsiteX1" fmla="*/ 116573 w 188378"/>
                <a:gd name="connsiteY1" fmla="*/ 4767 h 135887"/>
                <a:gd name="connsiteX2" fmla="*/ 142767 w 188378"/>
                <a:gd name="connsiteY2" fmla="*/ 45248 h 135887"/>
                <a:gd name="connsiteX3" fmla="*/ 176104 w 188378"/>
                <a:gd name="connsiteY3" fmla="*/ 73823 h 135887"/>
                <a:gd name="connsiteX4" fmla="*/ 188011 w 188378"/>
                <a:gd name="connsiteY4" fmla="*/ 104779 h 135887"/>
                <a:gd name="connsiteX5" fmla="*/ 164199 w 188378"/>
                <a:gd name="connsiteY5" fmla="*/ 133354 h 135887"/>
                <a:gd name="connsiteX6" fmla="*/ 109429 w 188378"/>
                <a:gd name="connsiteY6" fmla="*/ 130972 h 135887"/>
                <a:gd name="connsiteX7" fmla="*/ 76092 w 188378"/>
                <a:gd name="connsiteY7" fmla="*/ 102398 h 135887"/>
                <a:gd name="connsiteX8" fmla="*/ 40374 w 188378"/>
                <a:gd name="connsiteY8" fmla="*/ 83348 h 135887"/>
                <a:gd name="connsiteX9" fmla="*/ 4654 w 188378"/>
                <a:gd name="connsiteY9" fmla="*/ 71442 h 135887"/>
                <a:gd name="connsiteX10" fmla="*/ 2273 w 188378"/>
                <a:gd name="connsiteY10" fmla="*/ 40486 h 135887"/>
                <a:gd name="connsiteX11" fmla="*/ 59423 w 188378"/>
                <a:gd name="connsiteY11" fmla="*/ 4767 h 13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378" h="135887">
                  <a:moveTo>
                    <a:pt x="59423" y="4767"/>
                  </a:moveTo>
                  <a:cubicBezTo>
                    <a:pt x="78473" y="-1186"/>
                    <a:pt x="102682" y="-1980"/>
                    <a:pt x="116573" y="4767"/>
                  </a:cubicBezTo>
                  <a:cubicBezTo>
                    <a:pt x="130464" y="11514"/>
                    <a:pt x="132845" y="33739"/>
                    <a:pt x="142767" y="45248"/>
                  </a:cubicBezTo>
                  <a:cubicBezTo>
                    <a:pt x="152689" y="56757"/>
                    <a:pt x="168563" y="63901"/>
                    <a:pt x="176104" y="73823"/>
                  </a:cubicBezTo>
                  <a:cubicBezTo>
                    <a:pt x="183645" y="83745"/>
                    <a:pt x="189995" y="94857"/>
                    <a:pt x="188011" y="104779"/>
                  </a:cubicBezTo>
                  <a:cubicBezTo>
                    <a:pt x="186027" y="114701"/>
                    <a:pt x="177296" y="128989"/>
                    <a:pt x="164199" y="133354"/>
                  </a:cubicBezTo>
                  <a:cubicBezTo>
                    <a:pt x="151102" y="137719"/>
                    <a:pt x="124114" y="136131"/>
                    <a:pt x="109429" y="130972"/>
                  </a:cubicBezTo>
                  <a:cubicBezTo>
                    <a:pt x="94745" y="125813"/>
                    <a:pt x="87601" y="110335"/>
                    <a:pt x="76092" y="102398"/>
                  </a:cubicBezTo>
                  <a:cubicBezTo>
                    <a:pt x="64583" y="94461"/>
                    <a:pt x="52280" y="88507"/>
                    <a:pt x="40374" y="83348"/>
                  </a:cubicBezTo>
                  <a:cubicBezTo>
                    <a:pt x="28468" y="78189"/>
                    <a:pt x="10607" y="76998"/>
                    <a:pt x="4654" y="71442"/>
                  </a:cubicBezTo>
                  <a:cubicBezTo>
                    <a:pt x="-1299" y="65886"/>
                    <a:pt x="-902" y="51599"/>
                    <a:pt x="2273" y="40486"/>
                  </a:cubicBezTo>
                  <a:cubicBezTo>
                    <a:pt x="5448" y="29373"/>
                    <a:pt x="40373" y="10720"/>
                    <a:pt x="59423" y="4767"/>
                  </a:cubicBezTo>
                  <a:close/>
                </a:path>
              </a:pathLst>
            </a:custGeom>
            <a:solidFill>
              <a:schemeClr val="tx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167"/>
            <p:cNvSpPr/>
            <p:nvPr/>
          </p:nvSpPr>
          <p:spPr>
            <a:xfrm>
              <a:off x="2277931" y="3343845"/>
              <a:ext cx="122371" cy="116110"/>
            </a:xfrm>
            <a:custGeom>
              <a:avLst/>
              <a:gdLst>
                <a:gd name="connsiteX0" fmla="*/ 119300 w 122371"/>
                <a:gd name="connsiteY0" fmla="*/ 0 h 116110"/>
                <a:gd name="connsiteX1" fmla="*/ 121478 w 122371"/>
                <a:gd name="connsiteY1" fmla="*/ 6871 h 116110"/>
                <a:gd name="connsiteX2" fmla="*/ 122371 w 122371"/>
                <a:gd name="connsiteY2" fmla="*/ 25623 h 116110"/>
                <a:gd name="connsiteX3" fmla="*/ 121542 w 122371"/>
                <a:gd name="connsiteY3" fmla="*/ 38062 h 116110"/>
                <a:gd name="connsiteX4" fmla="*/ 118800 w 122371"/>
                <a:gd name="connsiteY4" fmla="*/ 39464 h 116110"/>
                <a:gd name="connsiteX5" fmla="*/ 118800 w 122371"/>
                <a:gd name="connsiteY5" fmla="*/ 39465 h 116110"/>
                <a:gd name="connsiteX6" fmla="*/ 118799 w 122371"/>
                <a:gd name="connsiteY6" fmla="*/ 39465 h 116110"/>
                <a:gd name="connsiteX7" fmla="*/ 110464 w 122371"/>
                <a:gd name="connsiteY7" fmla="*/ 51817 h 116110"/>
                <a:gd name="connsiteX8" fmla="*/ 84270 w 122371"/>
                <a:gd name="connsiteY8" fmla="*/ 82774 h 116110"/>
                <a:gd name="connsiteX9" fmla="*/ 75191 w 122371"/>
                <a:gd name="connsiteY9" fmla="*/ 102270 h 116110"/>
                <a:gd name="connsiteX10" fmla="*/ 65221 w 122371"/>
                <a:gd name="connsiteY10" fmla="*/ 116110 h 116110"/>
                <a:gd name="connsiteX11" fmla="*/ 49743 w 122371"/>
                <a:gd name="connsiteY11" fmla="*/ 112092 h 116110"/>
                <a:gd name="connsiteX12" fmla="*/ 31884 w 122371"/>
                <a:gd name="connsiteY12" fmla="*/ 101823 h 116110"/>
                <a:gd name="connsiteX13" fmla="*/ 31881 w 122371"/>
                <a:gd name="connsiteY13" fmla="*/ 101821 h 116110"/>
                <a:gd name="connsiteX14" fmla="*/ 20126 w 122371"/>
                <a:gd name="connsiteY14" fmla="*/ 84262 h 116110"/>
                <a:gd name="connsiteX15" fmla="*/ 14079 w 122371"/>
                <a:gd name="connsiteY15" fmla="*/ 76040 h 116110"/>
                <a:gd name="connsiteX16" fmla="*/ 10060 w 122371"/>
                <a:gd name="connsiteY16" fmla="*/ 74703 h 116110"/>
                <a:gd name="connsiteX17" fmla="*/ 9677 w 122371"/>
                <a:gd name="connsiteY17" fmla="*/ 69402 h 116110"/>
                <a:gd name="connsiteX18" fmla="*/ 8033 w 122371"/>
                <a:gd name="connsiteY18" fmla="*/ 48021 h 116110"/>
                <a:gd name="connsiteX19" fmla="*/ 0 w 122371"/>
                <a:gd name="connsiteY19" fmla="*/ 25224 h 116110"/>
                <a:gd name="connsiteX20" fmla="*/ 9261 w 122371"/>
                <a:gd name="connsiteY20" fmla="*/ 34851 h 116110"/>
                <a:gd name="connsiteX21" fmla="*/ 34265 w 122371"/>
                <a:gd name="connsiteY21" fmla="*/ 51817 h 116110"/>
                <a:gd name="connsiteX22" fmla="*/ 34281 w 122371"/>
                <a:gd name="connsiteY22" fmla="*/ 51822 h 116110"/>
                <a:gd name="connsiteX23" fmla="*/ 54580 w 122371"/>
                <a:gd name="connsiteY23" fmla="*/ 59126 h 116110"/>
                <a:gd name="connsiteX24" fmla="*/ 77106 w 122371"/>
                <a:gd name="connsiteY24" fmla="*/ 54201 h 116110"/>
                <a:gd name="connsiteX25" fmla="*/ 77126 w 122371"/>
                <a:gd name="connsiteY25" fmla="*/ 54197 h 116110"/>
                <a:gd name="connsiteX26" fmla="*/ 96176 w 122371"/>
                <a:gd name="connsiteY26" fmla="*/ 39761 h 116110"/>
                <a:gd name="connsiteX27" fmla="*/ 96177 w 122371"/>
                <a:gd name="connsiteY27" fmla="*/ 39760 h 116110"/>
                <a:gd name="connsiteX28" fmla="*/ 112846 w 122371"/>
                <a:gd name="connsiteY28" fmla="*/ 16097 h 116110"/>
                <a:gd name="connsiteX29" fmla="*/ 119300 w 122371"/>
                <a:gd name="connsiteY29" fmla="*/ 0 h 116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2371" h="116110">
                  <a:moveTo>
                    <a:pt x="119300" y="0"/>
                  </a:moveTo>
                  <a:lnTo>
                    <a:pt x="121478" y="6871"/>
                  </a:lnTo>
                  <a:cubicBezTo>
                    <a:pt x="122074" y="12923"/>
                    <a:pt x="122173" y="20067"/>
                    <a:pt x="122371" y="25623"/>
                  </a:cubicBezTo>
                  <a:cubicBezTo>
                    <a:pt x="122095" y="29769"/>
                    <a:pt x="121818" y="33916"/>
                    <a:pt x="121542" y="38062"/>
                  </a:cubicBezTo>
                  <a:lnTo>
                    <a:pt x="118800" y="39464"/>
                  </a:lnTo>
                  <a:lnTo>
                    <a:pt x="118800" y="39465"/>
                  </a:lnTo>
                  <a:lnTo>
                    <a:pt x="118799" y="39465"/>
                  </a:lnTo>
                  <a:cubicBezTo>
                    <a:pt x="116219" y="43086"/>
                    <a:pt x="114433" y="47650"/>
                    <a:pt x="110464" y="51817"/>
                  </a:cubicBezTo>
                  <a:cubicBezTo>
                    <a:pt x="102526" y="60151"/>
                    <a:pt x="91811" y="72058"/>
                    <a:pt x="84270" y="82774"/>
                  </a:cubicBezTo>
                  <a:cubicBezTo>
                    <a:pt x="80500" y="88132"/>
                    <a:pt x="77920" y="95673"/>
                    <a:pt x="75191" y="102270"/>
                  </a:cubicBezTo>
                  <a:lnTo>
                    <a:pt x="65221" y="116110"/>
                  </a:lnTo>
                  <a:lnTo>
                    <a:pt x="49743" y="112092"/>
                  </a:lnTo>
                  <a:cubicBezTo>
                    <a:pt x="43989" y="108768"/>
                    <a:pt x="37837" y="104403"/>
                    <a:pt x="31884" y="101823"/>
                  </a:cubicBezTo>
                  <a:lnTo>
                    <a:pt x="31881" y="101821"/>
                  </a:lnTo>
                  <a:lnTo>
                    <a:pt x="20126" y="84262"/>
                  </a:lnTo>
                  <a:cubicBezTo>
                    <a:pt x="18315" y="81038"/>
                    <a:pt x="16393" y="78086"/>
                    <a:pt x="14079" y="76040"/>
                  </a:cubicBezTo>
                  <a:lnTo>
                    <a:pt x="10060" y="74703"/>
                  </a:lnTo>
                  <a:lnTo>
                    <a:pt x="9677" y="69402"/>
                  </a:lnTo>
                  <a:cubicBezTo>
                    <a:pt x="8931" y="58902"/>
                    <a:pt x="8184" y="48401"/>
                    <a:pt x="8033" y="48021"/>
                  </a:cubicBezTo>
                  <a:lnTo>
                    <a:pt x="0" y="25224"/>
                  </a:lnTo>
                  <a:lnTo>
                    <a:pt x="9261" y="34851"/>
                  </a:lnTo>
                  <a:cubicBezTo>
                    <a:pt x="17795" y="42094"/>
                    <a:pt x="26725" y="48246"/>
                    <a:pt x="34265" y="51817"/>
                  </a:cubicBezTo>
                  <a:lnTo>
                    <a:pt x="34281" y="51822"/>
                  </a:lnTo>
                  <a:lnTo>
                    <a:pt x="54580" y="59126"/>
                  </a:lnTo>
                  <a:lnTo>
                    <a:pt x="77106" y="54201"/>
                  </a:lnTo>
                  <a:lnTo>
                    <a:pt x="77126" y="54197"/>
                  </a:lnTo>
                  <a:cubicBezTo>
                    <a:pt x="83675" y="51221"/>
                    <a:pt x="90124" y="46260"/>
                    <a:pt x="96176" y="39761"/>
                  </a:cubicBezTo>
                  <a:lnTo>
                    <a:pt x="96177" y="39760"/>
                  </a:lnTo>
                  <a:cubicBezTo>
                    <a:pt x="102230" y="33262"/>
                    <a:pt x="107885" y="25225"/>
                    <a:pt x="112846" y="16097"/>
                  </a:cubicBezTo>
                  <a:lnTo>
                    <a:pt x="119300" y="0"/>
                  </a:ln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168"/>
            <p:cNvSpPr>
              <a:spLocks noChangeAspect="1"/>
            </p:cNvSpPr>
            <p:nvPr/>
          </p:nvSpPr>
          <p:spPr>
            <a:xfrm>
              <a:off x="2021682" y="3364975"/>
              <a:ext cx="26170" cy="36000"/>
            </a:xfrm>
            <a:custGeom>
              <a:avLst/>
              <a:gdLst>
                <a:gd name="connsiteX0" fmla="*/ 30956 w 141070"/>
                <a:gd name="connsiteY0" fmla="*/ 0 h 242897"/>
                <a:gd name="connsiteX1" fmla="*/ 38100 w 141070"/>
                <a:gd name="connsiteY1" fmla="*/ 171450 h 242897"/>
                <a:gd name="connsiteX2" fmla="*/ 0 w 141070"/>
                <a:gd name="connsiteY2" fmla="*/ 202407 h 242897"/>
                <a:gd name="connsiteX3" fmla="*/ 38100 w 141070"/>
                <a:gd name="connsiteY3" fmla="*/ 223838 h 242897"/>
                <a:gd name="connsiteX4" fmla="*/ 73819 w 141070"/>
                <a:gd name="connsiteY4" fmla="*/ 242888 h 242897"/>
                <a:gd name="connsiteX5" fmla="*/ 114300 w 141070"/>
                <a:gd name="connsiteY5" fmla="*/ 226219 h 242897"/>
                <a:gd name="connsiteX6" fmla="*/ 140494 w 141070"/>
                <a:gd name="connsiteY6" fmla="*/ 211932 h 242897"/>
                <a:gd name="connsiteX7" fmla="*/ 130969 w 141070"/>
                <a:gd name="connsiteY7" fmla="*/ 190500 h 242897"/>
                <a:gd name="connsiteX8" fmla="*/ 114300 w 141070"/>
                <a:gd name="connsiteY8" fmla="*/ 178594 h 242897"/>
                <a:gd name="connsiteX0" fmla="*/ 23812 w 133926"/>
                <a:gd name="connsiteY0" fmla="*/ 0 h 242897"/>
                <a:gd name="connsiteX1" fmla="*/ 30956 w 133926"/>
                <a:gd name="connsiteY1" fmla="*/ 171450 h 242897"/>
                <a:gd name="connsiteX2" fmla="*/ 0 w 133926"/>
                <a:gd name="connsiteY2" fmla="*/ 221457 h 242897"/>
                <a:gd name="connsiteX3" fmla="*/ 30956 w 133926"/>
                <a:gd name="connsiteY3" fmla="*/ 223838 h 242897"/>
                <a:gd name="connsiteX4" fmla="*/ 66675 w 133926"/>
                <a:gd name="connsiteY4" fmla="*/ 242888 h 242897"/>
                <a:gd name="connsiteX5" fmla="*/ 107156 w 133926"/>
                <a:gd name="connsiteY5" fmla="*/ 226219 h 242897"/>
                <a:gd name="connsiteX6" fmla="*/ 133350 w 133926"/>
                <a:gd name="connsiteY6" fmla="*/ 211932 h 242897"/>
                <a:gd name="connsiteX7" fmla="*/ 123825 w 133926"/>
                <a:gd name="connsiteY7" fmla="*/ 190500 h 242897"/>
                <a:gd name="connsiteX8" fmla="*/ 107156 w 133926"/>
                <a:gd name="connsiteY8"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67089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74233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3985"/>
                <a:gd name="connsiteY0" fmla="*/ 0 h 242897"/>
                <a:gd name="connsiteX1" fmla="*/ 31370 w 133985"/>
                <a:gd name="connsiteY1" fmla="*/ 171450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3985"/>
                <a:gd name="connsiteY0" fmla="*/ 0 h 242897"/>
                <a:gd name="connsiteX1" fmla="*/ 31370 w 133985"/>
                <a:gd name="connsiteY1" fmla="*/ 159543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1932 h 242888"/>
                <a:gd name="connsiteX8" fmla="*/ 119477 w 134157"/>
                <a:gd name="connsiteY8" fmla="*/ 195262 h 242888"/>
                <a:gd name="connsiteX9" fmla="*/ 107570 w 134157"/>
                <a:gd name="connsiteY9" fmla="*/ 178594 h 242888"/>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6695 h 242888"/>
                <a:gd name="connsiteX8" fmla="*/ 119477 w 134157"/>
                <a:gd name="connsiteY8" fmla="*/ 195262 h 242888"/>
                <a:gd name="connsiteX9" fmla="*/ 107570 w 134157"/>
                <a:gd name="connsiteY9" fmla="*/ 178594 h 242888"/>
                <a:gd name="connsiteX0" fmla="*/ 24226 w 134602"/>
                <a:gd name="connsiteY0" fmla="*/ 0 h 242888"/>
                <a:gd name="connsiteX1" fmla="*/ 31370 w 134602"/>
                <a:gd name="connsiteY1" fmla="*/ 159543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226 w 134602"/>
                <a:gd name="connsiteY0" fmla="*/ 0 h 242888"/>
                <a:gd name="connsiteX1" fmla="*/ 31370 w 134602"/>
                <a:gd name="connsiteY1" fmla="*/ 152399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425 w 134801"/>
                <a:gd name="connsiteY0" fmla="*/ 0 h 242888"/>
                <a:gd name="connsiteX1" fmla="*/ 31569 w 134801"/>
                <a:gd name="connsiteY1" fmla="*/ 152399 h 242888"/>
                <a:gd name="connsiteX2" fmla="*/ 12518 w 134801"/>
                <a:gd name="connsiteY2" fmla="*/ 195263 h 242888"/>
                <a:gd name="connsiteX3" fmla="*/ 613 w 134801"/>
                <a:gd name="connsiteY3" fmla="*/ 221457 h 242888"/>
                <a:gd name="connsiteX4" fmla="*/ 31569 w 134801"/>
                <a:gd name="connsiteY4" fmla="*/ 223838 h 242888"/>
                <a:gd name="connsiteX5" fmla="*/ 74432 w 134801"/>
                <a:gd name="connsiteY5" fmla="*/ 242888 h 242888"/>
                <a:gd name="connsiteX6" fmla="*/ 103006 w 134801"/>
                <a:gd name="connsiteY6" fmla="*/ 223837 h 242888"/>
                <a:gd name="connsiteX7" fmla="*/ 133963 w 134801"/>
                <a:gd name="connsiteY7" fmla="*/ 216695 h 242888"/>
                <a:gd name="connsiteX8" fmla="*/ 124438 w 134801"/>
                <a:gd name="connsiteY8" fmla="*/ 195262 h 242888"/>
                <a:gd name="connsiteX9" fmla="*/ 107769 w 134801"/>
                <a:gd name="connsiteY9" fmla="*/ 178594 h 242888"/>
                <a:gd name="connsiteX0" fmla="*/ 29188 w 134801"/>
                <a:gd name="connsiteY0" fmla="*/ 0 h 185738"/>
                <a:gd name="connsiteX1" fmla="*/ 31569 w 134801"/>
                <a:gd name="connsiteY1" fmla="*/ 95249 h 185738"/>
                <a:gd name="connsiteX2" fmla="*/ 12518 w 134801"/>
                <a:gd name="connsiteY2" fmla="*/ 138113 h 185738"/>
                <a:gd name="connsiteX3" fmla="*/ 613 w 134801"/>
                <a:gd name="connsiteY3" fmla="*/ 164307 h 185738"/>
                <a:gd name="connsiteX4" fmla="*/ 31569 w 134801"/>
                <a:gd name="connsiteY4" fmla="*/ 166688 h 185738"/>
                <a:gd name="connsiteX5" fmla="*/ 74432 w 134801"/>
                <a:gd name="connsiteY5" fmla="*/ 185738 h 185738"/>
                <a:gd name="connsiteX6" fmla="*/ 103006 w 134801"/>
                <a:gd name="connsiteY6" fmla="*/ 166687 h 185738"/>
                <a:gd name="connsiteX7" fmla="*/ 133963 w 134801"/>
                <a:gd name="connsiteY7" fmla="*/ 159545 h 185738"/>
                <a:gd name="connsiteX8" fmla="*/ 124438 w 134801"/>
                <a:gd name="connsiteY8" fmla="*/ 138112 h 185738"/>
                <a:gd name="connsiteX9" fmla="*/ 107769 w 134801"/>
                <a:gd name="connsiteY9" fmla="*/ 121444 h 185738"/>
                <a:gd name="connsiteX0" fmla="*/ 29188 w 134801"/>
                <a:gd name="connsiteY0" fmla="*/ 0 h 167903"/>
                <a:gd name="connsiteX1" fmla="*/ 31569 w 134801"/>
                <a:gd name="connsiteY1" fmla="*/ 77414 h 167903"/>
                <a:gd name="connsiteX2" fmla="*/ 12518 w 134801"/>
                <a:gd name="connsiteY2" fmla="*/ 120278 h 167903"/>
                <a:gd name="connsiteX3" fmla="*/ 613 w 134801"/>
                <a:gd name="connsiteY3" fmla="*/ 146472 h 167903"/>
                <a:gd name="connsiteX4" fmla="*/ 31569 w 134801"/>
                <a:gd name="connsiteY4" fmla="*/ 148853 h 167903"/>
                <a:gd name="connsiteX5" fmla="*/ 74432 w 134801"/>
                <a:gd name="connsiteY5" fmla="*/ 167903 h 167903"/>
                <a:gd name="connsiteX6" fmla="*/ 103006 w 134801"/>
                <a:gd name="connsiteY6" fmla="*/ 148852 h 167903"/>
                <a:gd name="connsiteX7" fmla="*/ 133963 w 134801"/>
                <a:gd name="connsiteY7" fmla="*/ 141710 h 167903"/>
                <a:gd name="connsiteX8" fmla="*/ 124438 w 134801"/>
                <a:gd name="connsiteY8" fmla="*/ 120277 h 167903"/>
                <a:gd name="connsiteX9" fmla="*/ 107769 w 134801"/>
                <a:gd name="connsiteY9" fmla="*/ 103609 h 167903"/>
                <a:gd name="connsiteX0" fmla="*/ 38107 w 134801"/>
                <a:gd name="connsiteY0" fmla="*/ 0 h 150068"/>
                <a:gd name="connsiteX1" fmla="*/ 31569 w 134801"/>
                <a:gd name="connsiteY1" fmla="*/ 59579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3798 w 134801"/>
                <a:gd name="connsiteY1" fmla="*/ 64037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28015 w 124709"/>
                <a:gd name="connsiteY0" fmla="*/ 0 h 150068"/>
                <a:gd name="connsiteX1" fmla="*/ 23706 w 124709"/>
                <a:gd name="connsiteY1" fmla="*/ 64037 h 150068"/>
                <a:gd name="connsiteX2" fmla="*/ 2426 w 124709"/>
                <a:gd name="connsiteY2" fmla="*/ 102443 h 150068"/>
                <a:gd name="connsiteX3" fmla="*/ 4639 w 124709"/>
                <a:gd name="connsiteY3" fmla="*/ 129380 h 150068"/>
                <a:gd name="connsiteX4" fmla="*/ 21477 w 124709"/>
                <a:gd name="connsiteY4" fmla="*/ 131018 h 150068"/>
                <a:gd name="connsiteX5" fmla="*/ 64340 w 124709"/>
                <a:gd name="connsiteY5" fmla="*/ 150068 h 150068"/>
                <a:gd name="connsiteX6" fmla="*/ 92914 w 124709"/>
                <a:gd name="connsiteY6" fmla="*/ 131017 h 150068"/>
                <a:gd name="connsiteX7" fmla="*/ 123871 w 124709"/>
                <a:gd name="connsiteY7" fmla="*/ 123875 h 150068"/>
                <a:gd name="connsiteX8" fmla="*/ 114346 w 124709"/>
                <a:gd name="connsiteY8" fmla="*/ 102442 h 150068"/>
                <a:gd name="connsiteX9" fmla="*/ 97677 w 124709"/>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17924 w 122642"/>
                <a:gd name="connsiteY1" fmla="*/ 7146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13524"/>
                <a:gd name="connsiteY0" fmla="*/ 0 h 150068"/>
                <a:gd name="connsiteX1" fmla="*/ 17924 w 113524"/>
                <a:gd name="connsiteY1" fmla="*/ 71467 h 150068"/>
                <a:gd name="connsiteX2" fmla="*/ 3331 w 113524"/>
                <a:gd name="connsiteY2" fmla="*/ 96499 h 150068"/>
                <a:gd name="connsiteX3" fmla="*/ 2572 w 113524"/>
                <a:gd name="connsiteY3" fmla="*/ 129380 h 150068"/>
                <a:gd name="connsiteX4" fmla="*/ 19410 w 113524"/>
                <a:gd name="connsiteY4" fmla="*/ 131018 h 150068"/>
                <a:gd name="connsiteX5" fmla="*/ 62273 w 113524"/>
                <a:gd name="connsiteY5" fmla="*/ 150068 h 150068"/>
                <a:gd name="connsiteX6" fmla="*/ 90847 w 113524"/>
                <a:gd name="connsiteY6" fmla="*/ 131017 h 150068"/>
                <a:gd name="connsiteX7" fmla="*/ 109915 w 113524"/>
                <a:gd name="connsiteY7" fmla="*/ 123132 h 150068"/>
                <a:gd name="connsiteX8" fmla="*/ 112279 w 113524"/>
                <a:gd name="connsiteY8" fmla="*/ 102442 h 150068"/>
                <a:gd name="connsiteX9" fmla="*/ 95610 w 113524"/>
                <a:gd name="connsiteY9" fmla="*/ 85774 h 150068"/>
                <a:gd name="connsiteX0" fmla="*/ 25948 w 111163"/>
                <a:gd name="connsiteY0" fmla="*/ 0 h 150068"/>
                <a:gd name="connsiteX1" fmla="*/ 17924 w 111163"/>
                <a:gd name="connsiteY1" fmla="*/ 71467 h 150068"/>
                <a:gd name="connsiteX2" fmla="*/ 3331 w 111163"/>
                <a:gd name="connsiteY2" fmla="*/ 96499 h 150068"/>
                <a:gd name="connsiteX3" fmla="*/ 2572 w 111163"/>
                <a:gd name="connsiteY3" fmla="*/ 129380 h 150068"/>
                <a:gd name="connsiteX4" fmla="*/ 19410 w 111163"/>
                <a:gd name="connsiteY4" fmla="*/ 131018 h 150068"/>
                <a:gd name="connsiteX5" fmla="*/ 62273 w 111163"/>
                <a:gd name="connsiteY5" fmla="*/ 150068 h 150068"/>
                <a:gd name="connsiteX6" fmla="*/ 90847 w 111163"/>
                <a:gd name="connsiteY6" fmla="*/ 131017 h 150068"/>
                <a:gd name="connsiteX7" fmla="*/ 109915 w 111163"/>
                <a:gd name="connsiteY7" fmla="*/ 123132 h 150068"/>
                <a:gd name="connsiteX8" fmla="*/ 107821 w 111163"/>
                <a:gd name="connsiteY8" fmla="*/ 101699 h 150068"/>
                <a:gd name="connsiteX9" fmla="*/ 95610 w 111163"/>
                <a:gd name="connsiteY9" fmla="*/ 85774 h 150068"/>
                <a:gd name="connsiteX0" fmla="*/ 25948 w 108829"/>
                <a:gd name="connsiteY0" fmla="*/ 0 h 150068"/>
                <a:gd name="connsiteX1" fmla="*/ 17924 w 108829"/>
                <a:gd name="connsiteY1" fmla="*/ 71467 h 150068"/>
                <a:gd name="connsiteX2" fmla="*/ 3331 w 108829"/>
                <a:gd name="connsiteY2" fmla="*/ 96499 h 150068"/>
                <a:gd name="connsiteX3" fmla="*/ 2572 w 108829"/>
                <a:gd name="connsiteY3" fmla="*/ 129380 h 150068"/>
                <a:gd name="connsiteX4" fmla="*/ 19410 w 108829"/>
                <a:gd name="connsiteY4" fmla="*/ 131018 h 150068"/>
                <a:gd name="connsiteX5" fmla="*/ 62273 w 108829"/>
                <a:gd name="connsiteY5" fmla="*/ 150068 h 150068"/>
                <a:gd name="connsiteX6" fmla="*/ 90847 w 108829"/>
                <a:gd name="connsiteY6" fmla="*/ 131017 h 150068"/>
                <a:gd name="connsiteX7" fmla="*/ 106200 w 108829"/>
                <a:gd name="connsiteY7" fmla="*/ 126104 h 150068"/>
                <a:gd name="connsiteX8" fmla="*/ 107821 w 108829"/>
                <a:gd name="connsiteY8" fmla="*/ 101699 h 150068"/>
                <a:gd name="connsiteX9" fmla="*/ 95610 w 108829"/>
                <a:gd name="connsiteY9" fmla="*/ 85774 h 150068"/>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6329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8558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133 w 108014"/>
                <a:gd name="connsiteY0" fmla="*/ 0 h 148582"/>
                <a:gd name="connsiteX1" fmla="*/ 17109 w 108014"/>
                <a:gd name="connsiteY1" fmla="*/ 71467 h 148582"/>
                <a:gd name="connsiteX2" fmla="*/ 2516 w 108014"/>
                <a:gd name="connsiteY2" fmla="*/ 96499 h 148582"/>
                <a:gd name="connsiteX3" fmla="*/ 3986 w 108014"/>
                <a:gd name="connsiteY3" fmla="*/ 129380 h 148582"/>
                <a:gd name="connsiteX4" fmla="*/ 18595 w 108014"/>
                <a:gd name="connsiteY4" fmla="*/ 131018 h 148582"/>
                <a:gd name="connsiteX5" fmla="*/ 57743 w 108014"/>
                <a:gd name="connsiteY5" fmla="*/ 148582 h 148582"/>
                <a:gd name="connsiteX6" fmla="*/ 90032 w 108014"/>
                <a:gd name="connsiteY6" fmla="*/ 131017 h 148582"/>
                <a:gd name="connsiteX7" fmla="*/ 105385 w 108014"/>
                <a:gd name="connsiteY7" fmla="*/ 126104 h 148582"/>
                <a:gd name="connsiteX8" fmla="*/ 107006 w 108014"/>
                <a:gd name="connsiteY8" fmla="*/ 101699 h 148582"/>
                <a:gd name="connsiteX9" fmla="*/ 94795 w 108014"/>
                <a:gd name="connsiteY9" fmla="*/ 85774 h 14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4" h="148582">
                  <a:moveTo>
                    <a:pt x="25133" y="0"/>
                  </a:moveTo>
                  <a:cubicBezTo>
                    <a:pt x="31284" y="68858"/>
                    <a:pt x="26822" y="54641"/>
                    <a:pt x="17109" y="71467"/>
                  </a:cubicBezTo>
                  <a:cubicBezTo>
                    <a:pt x="7396" y="88293"/>
                    <a:pt x="7675" y="88165"/>
                    <a:pt x="2516" y="96499"/>
                  </a:cubicBezTo>
                  <a:cubicBezTo>
                    <a:pt x="-2643" y="104833"/>
                    <a:pt x="1306" y="123627"/>
                    <a:pt x="3986" y="129380"/>
                  </a:cubicBezTo>
                  <a:cubicBezTo>
                    <a:pt x="6666" y="135133"/>
                    <a:pt x="9636" y="127818"/>
                    <a:pt x="18595" y="131018"/>
                  </a:cubicBezTo>
                  <a:cubicBezTo>
                    <a:pt x="27555" y="134218"/>
                    <a:pt x="45837" y="148582"/>
                    <a:pt x="57743" y="148582"/>
                  </a:cubicBezTo>
                  <a:cubicBezTo>
                    <a:pt x="69649" y="148582"/>
                    <a:pt x="82092" y="134763"/>
                    <a:pt x="90032" y="131017"/>
                  </a:cubicBezTo>
                  <a:cubicBezTo>
                    <a:pt x="97972" y="127271"/>
                    <a:pt x="102556" y="130990"/>
                    <a:pt x="105385" y="126104"/>
                  </a:cubicBezTo>
                  <a:cubicBezTo>
                    <a:pt x="108214" y="121218"/>
                    <a:pt x="108771" y="108421"/>
                    <a:pt x="107006" y="101699"/>
                  </a:cubicBezTo>
                  <a:cubicBezTo>
                    <a:pt x="105241" y="94977"/>
                    <a:pt x="94795" y="85774"/>
                    <a:pt x="94795" y="85774"/>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169"/>
            <p:cNvSpPr/>
            <p:nvPr/>
          </p:nvSpPr>
          <p:spPr>
            <a:xfrm>
              <a:off x="2768739" y="3147366"/>
              <a:ext cx="213006" cy="170790"/>
            </a:xfrm>
            <a:custGeom>
              <a:avLst/>
              <a:gdLst>
                <a:gd name="connsiteX0" fmla="*/ 74475 w 205577"/>
                <a:gd name="connsiteY0" fmla="*/ 492 h 175398"/>
                <a:gd name="connsiteX1" fmla="*/ 17325 w 205577"/>
                <a:gd name="connsiteY1" fmla="*/ 45736 h 175398"/>
                <a:gd name="connsiteX2" fmla="*/ 656 w 205577"/>
                <a:gd name="connsiteY2" fmla="*/ 102886 h 175398"/>
                <a:gd name="connsiteX3" fmla="*/ 5418 w 205577"/>
                <a:gd name="connsiteY3" fmla="*/ 155273 h 175398"/>
                <a:gd name="connsiteX4" fmla="*/ 24468 w 205577"/>
                <a:gd name="connsiteY4" fmla="*/ 174323 h 175398"/>
                <a:gd name="connsiteX5" fmla="*/ 26850 w 205577"/>
                <a:gd name="connsiteY5" fmla="*/ 126698 h 175398"/>
                <a:gd name="connsiteX6" fmla="*/ 36375 w 205577"/>
                <a:gd name="connsiteY6" fmla="*/ 98123 h 175398"/>
                <a:gd name="connsiteX7" fmla="*/ 62568 w 205577"/>
                <a:gd name="connsiteY7" fmla="*/ 126698 h 175398"/>
                <a:gd name="connsiteX8" fmla="*/ 91143 w 205577"/>
                <a:gd name="connsiteY8" fmla="*/ 131461 h 175398"/>
                <a:gd name="connsiteX9" fmla="*/ 126862 w 205577"/>
                <a:gd name="connsiteY9" fmla="*/ 119555 h 175398"/>
                <a:gd name="connsiteX10" fmla="*/ 169725 w 205577"/>
                <a:gd name="connsiteY10" fmla="*/ 119555 h 175398"/>
                <a:gd name="connsiteX11" fmla="*/ 193537 w 205577"/>
                <a:gd name="connsiteY11" fmla="*/ 145748 h 175398"/>
                <a:gd name="connsiteX12" fmla="*/ 205443 w 205577"/>
                <a:gd name="connsiteY12" fmla="*/ 124317 h 175398"/>
                <a:gd name="connsiteX13" fmla="*/ 198300 w 205577"/>
                <a:gd name="connsiteY13" fmla="*/ 62405 h 175398"/>
                <a:gd name="connsiteX14" fmla="*/ 174487 w 205577"/>
                <a:gd name="connsiteY14" fmla="*/ 24305 h 175398"/>
                <a:gd name="connsiteX15" fmla="*/ 74475 w 205577"/>
                <a:gd name="connsiteY15" fmla="*/ 492 h 175398"/>
                <a:gd name="connsiteX0" fmla="*/ 88763 w 205577"/>
                <a:gd name="connsiteY0" fmla="*/ 602 h 170746"/>
                <a:gd name="connsiteX1" fmla="*/ 17325 w 205577"/>
                <a:gd name="connsiteY1" fmla="*/ 41084 h 170746"/>
                <a:gd name="connsiteX2" fmla="*/ 656 w 205577"/>
                <a:gd name="connsiteY2" fmla="*/ 98234 h 170746"/>
                <a:gd name="connsiteX3" fmla="*/ 5418 w 205577"/>
                <a:gd name="connsiteY3" fmla="*/ 150621 h 170746"/>
                <a:gd name="connsiteX4" fmla="*/ 24468 w 205577"/>
                <a:gd name="connsiteY4" fmla="*/ 169671 h 170746"/>
                <a:gd name="connsiteX5" fmla="*/ 26850 w 205577"/>
                <a:gd name="connsiteY5" fmla="*/ 122046 h 170746"/>
                <a:gd name="connsiteX6" fmla="*/ 36375 w 205577"/>
                <a:gd name="connsiteY6" fmla="*/ 93471 h 170746"/>
                <a:gd name="connsiteX7" fmla="*/ 62568 w 205577"/>
                <a:gd name="connsiteY7" fmla="*/ 122046 h 170746"/>
                <a:gd name="connsiteX8" fmla="*/ 91143 w 205577"/>
                <a:gd name="connsiteY8" fmla="*/ 126809 h 170746"/>
                <a:gd name="connsiteX9" fmla="*/ 126862 w 205577"/>
                <a:gd name="connsiteY9" fmla="*/ 114903 h 170746"/>
                <a:gd name="connsiteX10" fmla="*/ 169725 w 205577"/>
                <a:gd name="connsiteY10" fmla="*/ 114903 h 170746"/>
                <a:gd name="connsiteX11" fmla="*/ 193537 w 205577"/>
                <a:gd name="connsiteY11" fmla="*/ 141096 h 170746"/>
                <a:gd name="connsiteX12" fmla="*/ 205443 w 205577"/>
                <a:gd name="connsiteY12" fmla="*/ 119665 h 170746"/>
                <a:gd name="connsiteX13" fmla="*/ 198300 w 205577"/>
                <a:gd name="connsiteY13" fmla="*/ 57753 h 170746"/>
                <a:gd name="connsiteX14" fmla="*/ 174487 w 205577"/>
                <a:gd name="connsiteY14" fmla="*/ 19653 h 170746"/>
                <a:gd name="connsiteX15" fmla="*/ 88763 w 205577"/>
                <a:gd name="connsiteY15" fmla="*/ 602 h 170746"/>
                <a:gd name="connsiteX0" fmla="*/ 88763 w 210262"/>
                <a:gd name="connsiteY0" fmla="*/ 602 h 170746"/>
                <a:gd name="connsiteX1" fmla="*/ 17325 w 210262"/>
                <a:gd name="connsiteY1" fmla="*/ 41084 h 170746"/>
                <a:gd name="connsiteX2" fmla="*/ 656 w 210262"/>
                <a:gd name="connsiteY2" fmla="*/ 98234 h 170746"/>
                <a:gd name="connsiteX3" fmla="*/ 5418 w 210262"/>
                <a:gd name="connsiteY3" fmla="*/ 150621 h 170746"/>
                <a:gd name="connsiteX4" fmla="*/ 24468 w 210262"/>
                <a:gd name="connsiteY4" fmla="*/ 169671 h 170746"/>
                <a:gd name="connsiteX5" fmla="*/ 26850 w 210262"/>
                <a:gd name="connsiteY5" fmla="*/ 122046 h 170746"/>
                <a:gd name="connsiteX6" fmla="*/ 36375 w 210262"/>
                <a:gd name="connsiteY6" fmla="*/ 93471 h 170746"/>
                <a:gd name="connsiteX7" fmla="*/ 62568 w 210262"/>
                <a:gd name="connsiteY7" fmla="*/ 122046 h 170746"/>
                <a:gd name="connsiteX8" fmla="*/ 91143 w 210262"/>
                <a:gd name="connsiteY8" fmla="*/ 126809 h 170746"/>
                <a:gd name="connsiteX9" fmla="*/ 126862 w 210262"/>
                <a:gd name="connsiteY9" fmla="*/ 114903 h 170746"/>
                <a:gd name="connsiteX10" fmla="*/ 169725 w 210262"/>
                <a:gd name="connsiteY10" fmla="*/ 114903 h 170746"/>
                <a:gd name="connsiteX11" fmla="*/ 193537 w 210262"/>
                <a:gd name="connsiteY11" fmla="*/ 141096 h 170746"/>
                <a:gd name="connsiteX12" fmla="*/ 210205 w 210262"/>
                <a:gd name="connsiteY12" fmla="*/ 119665 h 170746"/>
                <a:gd name="connsiteX13" fmla="*/ 198300 w 210262"/>
                <a:gd name="connsiteY13" fmla="*/ 57753 h 170746"/>
                <a:gd name="connsiteX14" fmla="*/ 174487 w 210262"/>
                <a:gd name="connsiteY14" fmla="*/ 19653 h 170746"/>
                <a:gd name="connsiteX15" fmla="*/ 88763 w 210262"/>
                <a:gd name="connsiteY15" fmla="*/ 602 h 170746"/>
                <a:gd name="connsiteX0" fmla="*/ 88763 w 210205"/>
                <a:gd name="connsiteY0" fmla="*/ 602 h 170746"/>
                <a:gd name="connsiteX1" fmla="*/ 17325 w 210205"/>
                <a:gd name="connsiteY1" fmla="*/ 41084 h 170746"/>
                <a:gd name="connsiteX2" fmla="*/ 656 w 210205"/>
                <a:gd name="connsiteY2" fmla="*/ 98234 h 170746"/>
                <a:gd name="connsiteX3" fmla="*/ 5418 w 210205"/>
                <a:gd name="connsiteY3" fmla="*/ 150621 h 170746"/>
                <a:gd name="connsiteX4" fmla="*/ 24468 w 210205"/>
                <a:gd name="connsiteY4" fmla="*/ 169671 h 170746"/>
                <a:gd name="connsiteX5" fmla="*/ 26850 w 210205"/>
                <a:gd name="connsiteY5" fmla="*/ 122046 h 170746"/>
                <a:gd name="connsiteX6" fmla="*/ 36375 w 210205"/>
                <a:gd name="connsiteY6" fmla="*/ 93471 h 170746"/>
                <a:gd name="connsiteX7" fmla="*/ 62568 w 210205"/>
                <a:gd name="connsiteY7" fmla="*/ 122046 h 170746"/>
                <a:gd name="connsiteX8" fmla="*/ 91143 w 210205"/>
                <a:gd name="connsiteY8" fmla="*/ 126809 h 170746"/>
                <a:gd name="connsiteX9" fmla="*/ 126862 w 210205"/>
                <a:gd name="connsiteY9" fmla="*/ 114903 h 170746"/>
                <a:gd name="connsiteX10" fmla="*/ 169725 w 210205"/>
                <a:gd name="connsiteY10" fmla="*/ 114903 h 170746"/>
                <a:gd name="connsiteX11" fmla="*/ 198300 w 210205"/>
                <a:gd name="connsiteY11" fmla="*/ 138715 h 170746"/>
                <a:gd name="connsiteX12" fmla="*/ 210205 w 210205"/>
                <a:gd name="connsiteY12" fmla="*/ 119665 h 170746"/>
                <a:gd name="connsiteX13" fmla="*/ 198300 w 210205"/>
                <a:gd name="connsiteY13" fmla="*/ 57753 h 170746"/>
                <a:gd name="connsiteX14" fmla="*/ 174487 w 210205"/>
                <a:gd name="connsiteY14" fmla="*/ 19653 h 170746"/>
                <a:gd name="connsiteX15" fmla="*/ 88763 w 210205"/>
                <a:gd name="connsiteY15" fmla="*/ 602 h 170746"/>
                <a:gd name="connsiteX0" fmla="*/ 88763 w 213006"/>
                <a:gd name="connsiteY0" fmla="*/ 646 h 170790"/>
                <a:gd name="connsiteX1" fmla="*/ 17325 w 213006"/>
                <a:gd name="connsiteY1" fmla="*/ 41128 h 170790"/>
                <a:gd name="connsiteX2" fmla="*/ 656 w 213006"/>
                <a:gd name="connsiteY2" fmla="*/ 98278 h 170790"/>
                <a:gd name="connsiteX3" fmla="*/ 5418 w 213006"/>
                <a:gd name="connsiteY3" fmla="*/ 150665 h 170790"/>
                <a:gd name="connsiteX4" fmla="*/ 24468 w 213006"/>
                <a:gd name="connsiteY4" fmla="*/ 169715 h 170790"/>
                <a:gd name="connsiteX5" fmla="*/ 26850 w 213006"/>
                <a:gd name="connsiteY5" fmla="*/ 122090 h 170790"/>
                <a:gd name="connsiteX6" fmla="*/ 36375 w 213006"/>
                <a:gd name="connsiteY6" fmla="*/ 93515 h 170790"/>
                <a:gd name="connsiteX7" fmla="*/ 62568 w 213006"/>
                <a:gd name="connsiteY7" fmla="*/ 122090 h 170790"/>
                <a:gd name="connsiteX8" fmla="*/ 91143 w 213006"/>
                <a:gd name="connsiteY8" fmla="*/ 126853 h 170790"/>
                <a:gd name="connsiteX9" fmla="*/ 126862 w 213006"/>
                <a:gd name="connsiteY9" fmla="*/ 114947 h 170790"/>
                <a:gd name="connsiteX10" fmla="*/ 169725 w 213006"/>
                <a:gd name="connsiteY10" fmla="*/ 114947 h 170790"/>
                <a:gd name="connsiteX11" fmla="*/ 198300 w 213006"/>
                <a:gd name="connsiteY11" fmla="*/ 138759 h 170790"/>
                <a:gd name="connsiteX12" fmla="*/ 210205 w 213006"/>
                <a:gd name="connsiteY12" fmla="*/ 119709 h 170790"/>
                <a:gd name="connsiteX13" fmla="*/ 210207 w 213006"/>
                <a:gd name="connsiteY13" fmla="*/ 64941 h 170790"/>
                <a:gd name="connsiteX14" fmla="*/ 174487 w 213006"/>
                <a:gd name="connsiteY14" fmla="*/ 19697 h 170790"/>
                <a:gd name="connsiteX15" fmla="*/ 88763 w 213006"/>
                <a:gd name="connsiteY15" fmla="*/ 646 h 17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006" h="170790">
                  <a:moveTo>
                    <a:pt x="88763" y="646"/>
                  </a:moveTo>
                  <a:cubicBezTo>
                    <a:pt x="62569" y="4218"/>
                    <a:pt x="32009" y="24856"/>
                    <a:pt x="17325" y="41128"/>
                  </a:cubicBezTo>
                  <a:cubicBezTo>
                    <a:pt x="2641" y="57400"/>
                    <a:pt x="2640" y="80022"/>
                    <a:pt x="656" y="98278"/>
                  </a:cubicBezTo>
                  <a:cubicBezTo>
                    <a:pt x="-1328" y="116534"/>
                    <a:pt x="1449" y="138759"/>
                    <a:pt x="5418" y="150665"/>
                  </a:cubicBezTo>
                  <a:cubicBezTo>
                    <a:pt x="9387" y="162571"/>
                    <a:pt x="20896" y="174477"/>
                    <a:pt x="24468" y="169715"/>
                  </a:cubicBezTo>
                  <a:cubicBezTo>
                    <a:pt x="28040" y="164953"/>
                    <a:pt x="24866" y="134790"/>
                    <a:pt x="26850" y="122090"/>
                  </a:cubicBezTo>
                  <a:cubicBezTo>
                    <a:pt x="28834" y="109390"/>
                    <a:pt x="30422" y="93515"/>
                    <a:pt x="36375" y="93515"/>
                  </a:cubicBezTo>
                  <a:cubicBezTo>
                    <a:pt x="42328" y="93515"/>
                    <a:pt x="53440" y="116534"/>
                    <a:pt x="62568" y="122090"/>
                  </a:cubicBezTo>
                  <a:cubicBezTo>
                    <a:pt x="71696" y="127646"/>
                    <a:pt x="80427" y="128043"/>
                    <a:pt x="91143" y="126853"/>
                  </a:cubicBezTo>
                  <a:cubicBezTo>
                    <a:pt x="101859" y="125663"/>
                    <a:pt x="113765" y="116931"/>
                    <a:pt x="126862" y="114947"/>
                  </a:cubicBezTo>
                  <a:cubicBezTo>
                    <a:pt x="139959" y="112963"/>
                    <a:pt x="157819" y="110978"/>
                    <a:pt x="169725" y="114947"/>
                  </a:cubicBezTo>
                  <a:cubicBezTo>
                    <a:pt x="181631" y="118916"/>
                    <a:pt x="191553" y="137965"/>
                    <a:pt x="198300" y="138759"/>
                  </a:cubicBezTo>
                  <a:cubicBezTo>
                    <a:pt x="205047" y="139553"/>
                    <a:pt x="208221" y="132012"/>
                    <a:pt x="210205" y="119709"/>
                  </a:cubicBezTo>
                  <a:cubicBezTo>
                    <a:pt x="212190" y="107406"/>
                    <a:pt x="215366" y="81610"/>
                    <a:pt x="210207" y="64941"/>
                  </a:cubicBezTo>
                  <a:cubicBezTo>
                    <a:pt x="205048" y="48272"/>
                    <a:pt x="194728" y="30413"/>
                    <a:pt x="174487" y="19697"/>
                  </a:cubicBezTo>
                  <a:cubicBezTo>
                    <a:pt x="154246" y="8981"/>
                    <a:pt x="114957" y="-2926"/>
                    <a:pt x="88763" y="646"/>
                  </a:cubicBezTo>
                  <a:close/>
                </a:path>
              </a:pathLst>
            </a:custGeom>
            <a:solidFill>
              <a:schemeClr val="tx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170"/>
            <p:cNvSpPr>
              <a:spLocks noChangeAspect="1"/>
            </p:cNvSpPr>
            <p:nvPr/>
          </p:nvSpPr>
          <p:spPr>
            <a:xfrm>
              <a:off x="2964396" y="3277412"/>
              <a:ext cx="31092" cy="72009"/>
            </a:xfrm>
            <a:custGeom>
              <a:avLst/>
              <a:gdLst>
                <a:gd name="connsiteX0" fmla="*/ 0 w 69118"/>
                <a:gd name="connsiteY0" fmla="*/ 42867 h 121456"/>
                <a:gd name="connsiteX1" fmla="*/ 40481 w 69118"/>
                <a:gd name="connsiteY1" fmla="*/ 5 h 121456"/>
                <a:gd name="connsiteX2" fmla="*/ 69056 w 69118"/>
                <a:gd name="connsiteY2" fmla="*/ 45249 h 121456"/>
                <a:gd name="connsiteX3" fmla="*/ 47625 w 69118"/>
                <a:gd name="connsiteY3" fmla="*/ 92874 h 121456"/>
                <a:gd name="connsiteX4" fmla="*/ 30956 w 69118"/>
                <a:gd name="connsiteY4" fmla="*/ 121449 h 121456"/>
                <a:gd name="connsiteX5" fmla="*/ 16669 w 69118"/>
                <a:gd name="connsiteY5" fmla="*/ 90492 h 121456"/>
                <a:gd name="connsiteX0" fmla="*/ 3418 w 52450"/>
                <a:gd name="connsiteY0" fmla="*/ 50915 h 121471"/>
                <a:gd name="connsiteX1" fmla="*/ 23813 w 52450"/>
                <a:gd name="connsiteY1" fmla="*/ 20 h 121471"/>
                <a:gd name="connsiteX2" fmla="*/ 52388 w 52450"/>
                <a:gd name="connsiteY2" fmla="*/ 45264 h 121471"/>
                <a:gd name="connsiteX3" fmla="*/ 30957 w 52450"/>
                <a:gd name="connsiteY3" fmla="*/ 92889 h 121471"/>
                <a:gd name="connsiteX4" fmla="*/ 14288 w 52450"/>
                <a:gd name="connsiteY4" fmla="*/ 121464 h 121471"/>
                <a:gd name="connsiteX5" fmla="*/ 1 w 52450"/>
                <a:gd name="connsiteY5" fmla="*/ 90507 h 12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50" h="121471">
                  <a:moveTo>
                    <a:pt x="3418" y="50915"/>
                  </a:moveTo>
                  <a:cubicBezTo>
                    <a:pt x="17904" y="29285"/>
                    <a:pt x="15651" y="962"/>
                    <a:pt x="23813" y="20"/>
                  </a:cubicBezTo>
                  <a:cubicBezTo>
                    <a:pt x="31975" y="-922"/>
                    <a:pt x="51197" y="29786"/>
                    <a:pt x="52388" y="45264"/>
                  </a:cubicBezTo>
                  <a:cubicBezTo>
                    <a:pt x="53579" y="60742"/>
                    <a:pt x="37307" y="80189"/>
                    <a:pt x="30957" y="92889"/>
                  </a:cubicBezTo>
                  <a:cubicBezTo>
                    <a:pt x="24607" y="105589"/>
                    <a:pt x="19447" y="121861"/>
                    <a:pt x="14288" y="121464"/>
                  </a:cubicBezTo>
                  <a:cubicBezTo>
                    <a:pt x="9129" y="121067"/>
                    <a:pt x="4565" y="105787"/>
                    <a:pt x="1" y="90507"/>
                  </a:cubicBezTo>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171"/>
            <p:cNvSpPr>
              <a:spLocks noChangeAspect="1"/>
            </p:cNvSpPr>
            <p:nvPr/>
          </p:nvSpPr>
          <p:spPr>
            <a:xfrm>
              <a:off x="2752707" y="3292679"/>
              <a:ext cx="47048" cy="71787"/>
            </a:xfrm>
            <a:custGeom>
              <a:avLst/>
              <a:gdLst>
                <a:gd name="connsiteX0" fmla="*/ 65121 w 74646"/>
                <a:gd name="connsiteY0" fmla="*/ 21832 h 129557"/>
                <a:gd name="connsiteX1" fmla="*/ 7971 w 74646"/>
                <a:gd name="connsiteY1" fmla="*/ 401 h 129557"/>
                <a:gd name="connsiteX2" fmla="*/ 3209 w 74646"/>
                <a:gd name="connsiteY2" fmla="*/ 38501 h 129557"/>
                <a:gd name="connsiteX3" fmla="*/ 34165 w 74646"/>
                <a:gd name="connsiteY3" fmla="*/ 74220 h 129557"/>
                <a:gd name="connsiteX4" fmla="*/ 48452 w 74646"/>
                <a:gd name="connsiteY4" fmla="*/ 112320 h 129557"/>
                <a:gd name="connsiteX5" fmla="*/ 65121 w 74646"/>
                <a:gd name="connsiteY5" fmla="*/ 128988 h 129557"/>
                <a:gd name="connsiteX6" fmla="*/ 74646 w 74646"/>
                <a:gd name="connsiteY6" fmla="*/ 93270 h 129557"/>
                <a:gd name="connsiteX0" fmla="*/ 74170 w 75125"/>
                <a:gd name="connsiteY0" fmla="*/ 42873 h 129174"/>
                <a:gd name="connsiteX1" fmla="*/ 8450 w 75125"/>
                <a:gd name="connsiteY1" fmla="*/ 18 h 129174"/>
                <a:gd name="connsiteX2" fmla="*/ 3688 w 75125"/>
                <a:gd name="connsiteY2" fmla="*/ 38118 h 129174"/>
                <a:gd name="connsiteX3" fmla="*/ 34644 w 75125"/>
                <a:gd name="connsiteY3" fmla="*/ 73837 h 129174"/>
                <a:gd name="connsiteX4" fmla="*/ 48931 w 75125"/>
                <a:gd name="connsiteY4" fmla="*/ 111937 h 129174"/>
                <a:gd name="connsiteX5" fmla="*/ 65600 w 75125"/>
                <a:gd name="connsiteY5" fmla="*/ 128605 h 129174"/>
                <a:gd name="connsiteX6" fmla="*/ 75125 w 75125"/>
                <a:gd name="connsiteY6" fmla="*/ 92887 h 129174"/>
                <a:gd name="connsiteX0" fmla="*/ 70850 w 71805"/>
                <a:gd name="connsiteY0" fmla="*/ 42873 h 129174"/>
                <a:gd name="connsiteX1" fmla="*/ 17985 w 71805"/>
                <a:gd name="connsiteY1" fmla="*/ 18 h 129174"/>
                <a:gd name="connsiteX2" fmla="*/ 368 w 71805"/>
                <a:gd name="connsiteY2" fmla="*/ 38118 h 129174"/>
                <a:gd name="connsiteX3" fmla="*/ 31324 w 71805"/>
                <a:gd name="connsiteY3" fmla="*/ 73837 h 129174"/>
                <a:gd name="connsiteX4" fmla="*/ 45611 w 71805"/>
                <a:gd name="connsiteY4" fmla="*/ 111937 h 129174"/>
                <a:gd name="connsiteX5" fmla="*/ 62280 w 71805"/>
                <a:gd name="connsiteY5" fmla="*/ 128605 h 129174"/>
                <a:gd name="connsiteX6" fmla="*/ 71805 w 71805"/>
                <a:gd name="connsiteY6" fmla="*/ 92887 h 129174"/>
                <a:gd name="connsiteX0" fmla="*/ 70850 w 84658"/>
                <a:gd name="connsiteY0" fmla="*/ 42873 h 129174"/>
                <a:gd name="connsiteX1" fmla="*/ 17985 w 84658"/>
                <a:gd name="connsiteY1" fmla="*/ 18 h 129174"/>
                <a:gd name="connsiteX2" fmla="*/ 368 w 84658"/>
                <a:gd name="connsiteY2" fmla="*/ 38118 h 129174"/>
                <a:gd name="connsiteX3" fmla="*/ 31324 w 84658"/>
                <a:gd name="connsiteY3" fmla="*/ 73837 h 129174"/>
                <a:gd name="connsiteX4" fmla="*/ 45611 w 84658"/>
                <a:gd name="connsiteY4" fmla="*/ 111937 h 129174"/>
                <a:gd name="connsiteX5" fmla="*/ 62280 w 84658"/>
                <a:gd name="connsiteY5" fmla="*/ 128605 h 129174"/>
                <a:gd name="connsiteX6" fmla="*/ 84658 w 84658"/>
                <a:gd name="connsiteY6" fmla="*/ 92887 h 12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58" h="129174">
                  <a:moveTo>
                    <a:pt x="70850" y="42873"/>
                  </a:moveTo>
                  <a:cubicBezTo>
                    <a:pt x="47434" y="30768"/>
                    <a:pt x="29732" y="811"/>
                    <a:pt x="17985" y="18"/>
                  </a:cubicBezTo>
                  <a:cubicBezTo>
                    <a:pt x="6238" y="-775"/>
                    <a:pt x="-1855" y="25815"/>
                    <a:pt x="368" y="38118"/>
                  </a:cubicBezTo>
                  <a:cubicBezTo>
                    <a:pt x="2591" y="50421"/>
                    <a:pt x="23783" y="61534"/>
                    <a:pt x="31324" y="73837"/>
                  </a:cubicBezTo>
                  <a:cubicBezTo>
                    <a:pt x="38864" y="86140"/>
                    <a:pt x="40452" y="102809"/>
                    <a:pt x="45611" y="111937"/>
                  </a:cubicBezTo>
                  <a:cubicBezTo>
                    <a:pt x="50770" y="121065"/>
                    <a:pt x="55772" y="131780"/>
                    <a:pt x="62280" y="128605"/>
                  </a:cubicBezTo>
                  <a:cubicBezTo>
                    <a:pt x="68788" y="125430"/>
                    <a:pt x="82078" y="109158"/>
                    <a:pt x="84658" y="92887"/>
                  </a:cubicBezTo>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172"/>
            <p:cNvSpPr/>
            <p:nvPr/>
          </p:nvSpPr>
          <p:spPr>
            <a:xfrm>
              <a:off x="2588864" y="3417093"/>
              <a:ext cx="683030" cy="515781"/>
            </a:xfrm>
            <a:custGeom>
              <a:avLst/>
              <a:gdLst>
                <a:gd name="connsiteX0" fmla="*/ 20986 w 683246"/>
                <a:gd name="connsiteY0" fmla="*/ 197644 h 534465"/>
                <a:gd name="connsiteX1" fmla="*/ 85280 w 683246"/>
                <a:gd name="connsiteY1" fmla="*/ 121444 h 534465"/>
                <a:gd name="connsiteX2" fmla="*/ 130524 w 683246"/>
                <a:gd name="connsiteY2" fmla="*/ 61913 h 534465"/>
                <a:gd name="connsiteX3" fmla="*/ 185292 w 683246"/>
                <a:gd name="connsiteY3" fmla="*/ 40481 h 534465"/>
                <a:gd name="connsiteX4" fmla="*/ 235299 w 683246"/>
                <a:gd name="connsiteY4" fmla="*/ 19050 h 534465"/>
                <a:gd name="connsiteX5" fmla="*/ 268636 w 683246"/>
                <a:gd name="connsiteY5" fmla="*/ 61913 h 534465"/>
                <a:gd name="connsiteX6" fmla="*/ 290067 w 683246"/>
                <a:gd name="connsiteY6" fmla="*/ 95250 h 534465"/>
                <a:gd name="connsiteX7" fmla="*/ 316261 w 683246"/>
                <a:gd name="connsiteY7" fmla="*/ 80963 h 534465"/>
                <a:gd name="connsiteX8" fmla="*/ 328167 w 683246"/>
                <a:gd name="connsiteY8" fmla="*/ 33338 h 534465"/>
                <a:gd name="connsiteX9" fmla="*/ 335311 w 683246"/>
                <a:gd name="connsiteY9" fmla="*/ 0 h 534465"/>
                <a:gd name="connsiteX10" fmla="*/ 363886 w 683246"/>
                <a:gd name="connsiteY10" fmla="*/ 33338 h 534465"/>
                <a:gd name="connsiteX11" fmla="*/ 411511 w 683246"/>
                <a:gd name="connsiteY11" fmla="*/ 54769 h 534465"/>
                <a:gd name="connsiteX12" fmla="*/ 463899 w 683246"/>
                <a:gd name="connsiteY12" fmla="*/ 121444 h 534465"/>
                <a:gd name="connsiteX13" fmla="*/ 492474 w 683246"/>
                <a:gd name="connsiteY13" fmla="*/ 185738 h 534465"/>
                <a:gd name="connsiteX14" fmla="*/ 521049 w 683246"/>
                <a:gd name="connsiteY14" fmla="*/ 238125 h 534465"/>
                <a:gd name="connsiteX15" fmla="*/ 602011 w 683246"/>
                <a:gd name="connsiteY15" fmla="*/ 314325 h 534465"/>
                <a:gd name="connsiteX16" fmla="*/ 652017 w 683246"/>
                <a:gd name="connsiteY16" fmla="*/ 378619 h 534465"/>
                <a:gd name="connsiteX17" fmla="*/ 682974 w 683246"/>
                <a:gd name="connsiteY17" fmla="*/ 411956 h 534465"/>
                <a:gd name="connsiteX18" fmla="*/ 666305 w 683246"/>
                <a:gd name="connsiteY18" fmla="*/ 423863 h 534465"/>
                <a:gd name="connsiteX19" fmla="*/ 652017 w 683246"/>
                <a:gd name="connsiteY19" fmla="*/ 476250 h 534465"/>
                <a:gd name="connsiteX20" fmla="*/ 632967 w 683246"/>
                <a:gd name="connsiteY20" fmla="*/ 459581 h 534465"/>
                <a:gd name="connsiteX21" fmla="*/ 587724 w 683246"/>
                <a:gd name="connsiteY21" fmla="*/ 423863 h 534465"/>
                <a:gd name="connsiteX22" fmla="*/ 544861 w 683246"/>
                <a:gd name="connsiteY22" fmla="*/ 404813 h 534465"/>
                <a:gd name="connsiteX23" fmla="*/ 501999 w 683246"/>
                <a:gd name="connsiteY23" fmla="*/ 385763 h 534465"/>
                <a:gd name="connsiteX24" fmla="*/ 473424 w 683246"/>
                <a:gd name="connsiteY24" fmla="*/ 350044 h 534465"/>
                <a:gd name="connsiteX25" fmla="*/ 459136 w 683246"/>
                <a:gd name="connsiteY25" fmla="*/ 326231 h 534465"/>
                <a:gd name="connsiteX26" fmla="*/ 432942 w 683246"/>
                <a:gd name="connsiteY26" fmla="*/ 311944 h 534465"/>
                <a:gd name="connsiteX27" fmla="*/ 413892 w 683246"/>
                <a:gd name="connsiteY27" fmla="*/ 278606 h 534465"/>
                <a:gd name="connsiteX28" fmla="*/ 413892 w 683246"/>
                <a:gd name="connsiteY28" fmla="*/ 364331 h 534465"/>
                <a:gd name="connsiteX29" fmla="*/ 401986 w 683246"/>
                <a:gd name="connsiteY29" fmla="*/ 416719 h 534465"/>
                <a:gd name="connsiteX30" fmla="*/ 406749 w 683246"/>
                <a:gd name="connsiteY30" fmla="*/ 459581 h 534465"/>
                <a:gd name="connsiteX31" fmla="*/ 394842 w 683246"/>
                <a:gd name="connsiteY31" fmla="*/ 490538 h 534465"/>
                <a:gd name="connsiteX32" fmla="*/ 404367 w 683246"/>
                <a:gd name="connsiteY32" fmla="*/ 523875 h 534465"/>
                <a:gd name="connsiteX33" fmla="*/ 332930 w 683246"/>
                <a:gd name="connsiteY33" fmla="*/ 533400 h 534465"/>
                <a:gd name="connsiteX34" fmla="*/ 171005 w 683246"/>
                <a:gd name="connsiteY34" fmla="*/ 531019 h 534465"/>
                <a:gd name="connsiteX35" fmla="*/ 113855 w 683246"/>
                <a:gd name="connsiteY35" fmla="*/ 504825 h 534465"/>
                <a:gd name="connsiteX36" fmla="*/ 118617 w 683246"/>
                <a:gd name="connsiteY36" fmla="*/ 476250 h 534465"/>
                <a:gd name="connsiteX37" fmla="*/ 123380 w 683246"/>
                <a:gd name="connsiteY37" fmla="*/ 388144 h 534465"/>
                <a:gd name="connsiteX38" fmla="*/ 70992 w 683246"/>
                <a:gd name="connsiteY38" fmla="*/ 376238 h 534465"/>
                <a:gd name="connsiteX39" fmla="*/ 4317 w 683246"/>
                <a:gd name="connsiteY39" fmla="*/ 300038 h 534465"/>
                <a:gd name="connsiteX40" fmla="*/ 20986 w 683246"/>
                <a:gd name="connsiteY40" fmla="*/ 197644 h 534465"/>
                <a:gd name="connsiteX0" fmla="*/ 20986 w 683246"/>
                <a:gd name="connsiteY0" fmla="*/ 190500 h 527321"/>
                <a:gd name="connsiteX1" fmla="*/ 85280 w 683246"/>
                <a:gd name="connsiteY1" fmla="*/ 114300 h 527321"/>
                <a:gd name="connsiteX2" fmla="*/ 130524 w 683246"/>
                <a:gd name="connsiteY2" fmla="*/ 54769 h 527321"/>
                <a:gd name="connsiteX3" fmla="*/ 185292 w 683246"/>
                <a:gd name="connsiteY3" fmla="*/ 33337 h 527321"/>
                <a:gd name="connsiteX4" fmla="*/ 235299 w 683246"/>
                <a:gd name="connsiteY4" fmla="*/ 11906 h 527321"/>
                <a:gd name="connsiteX5" fmla="*/ 268636 w 683246"/>
                <a:gd name="connsiteY5" fmla="*/ 54769 h 527321"/>
                <a:gd name="connsiteX6" fmla="*/ 290067 w 683246"/>
                <a:gd name="connsiteY6" fmla="*/ 88106 h 527321"/>
                <a:gd name="connsiteX7" fmla="*/ 316261 w 683246"/>
                <a:gd name="connsiteY7" fmla="*/ 73819 h 527321"/>
                <a:gd name="connsiteX8" fmla="*/ 328167 w 683246"/>
                <a:gd name="connsiteY8" fmla="*/ 26194 h 527321"/>
                <a:gd name="connsiteX9" fmla="*/ 340074 w 683246"/>
                <a:gd name="connsiteY9" fmla="*/ 0 h 527321"/>
                <a:gd name="connsiteX10" fmla="*/ 363886 w 683246"/>
                <a:gd name="connsiteY10" fmla="*/ 26194 h 527321"/>
                <a:gd name="connsiteX11" fmla="*/ 411511 w 683246"/>
                <a:gd name="connsiteY11" fmla="*/ 47625 h 527321"/>
                <a:gd name="connsiteX12" fmla="*/ 463899 w 683246"/>
                <a:gd name="connsiteY12" fmla="*/ 114300 h 527321"/>
                <a:gd name="connsiteX13" fmla="*/ 492474 w 683246"/>
                <a:gd name="connsiteY13" fmla="*/ 178594 h 527321"/>
                <a:gd name="connsiteX14" fmla="*/ 521049 w 683246"/>
                <a:gd name="connsiteY14" fmla="*/ 230981 h 527321"/>
                <a:gd name="connsiteX15" fmla="*/ 602011 w 683246"/>
                <a:gd name="connsiteY15" fmla="*/ 307181 h 527321"/>
                <a:gd name="connsiteX16" fmla="*/ 652017 w 683246"/>
                <a:gd name="connsiteY16" fmla="*/ 371475 h 527321"/>
                <a:gd name="connsiteX17" fmla="*/ 682974 w 683246"/>
                <a:gd name="connsiteY17" fmla="*/ 404812 h 527321"/>
                <a:gd name="connsiteX18" fmla="*/ 666305 w 683246"/>
                <a:gd name="connsiteY18" fmla="*/ 416719 h 527321"/>
                <a:gd name="connsiteX19" fmla="*/ 652017 w 683246"/>
                <a:gd name="connsiteY19" fmla="*/ 469106 h 527321"/>
                <a:gd name="connsiteX20" fmla="*/ 632967 w 683246"/>
                <a:gd name="connsiteY20" fmla="*/ 452437 h 527321"/>
                <a:gd name="connsiteX21" fmla="*/ 587724 w 683246"/>
                <a:gd name="connsiteY21" fmla="*/ 416719 h 527321"/>
                <a:gd name="connsiteX22" fmla="*/ 544861 w 683246"/>
                <a:gd name="connsiteY22" fmla="*/ 397669 h 527321"/>
                <a:gd name="connsiteX23" fmla="*/ 501999 w 683246"/>
                <a:gd name="connsiteY23" fmla="*/ 378619 h 527321"/>
                <a:gd name="connsiteX24" fmla="*/ 473424 w 683246"/>
                <a:gd name="connsiteY24" fmla="*/ 342900 h 527321"/>
                <a:gd name="connsiteX25" fmla="*/ 459136 w 683246"/>
                <a:gd name="connsiteY25" fmla="*/ 319087 h 527321"/>
                <a:gd name="connsiteX26" fmla="*/ 432942 w 683246"/>
                <a:gd name="connsiteY26" fmla="*/ 304800 h 527321"/>
                <a:gd name="connsiteX27" fmla="*/ 413892 w 683246"/>
                <a:gd name="connsiteY27" fmla="*/ 271462 h 527321"/>
                <a:gd name="connsiteX28" fmla="*/ 413892 w 683246"/>
                <a:gd name="connsiteY28" fmla="*/ 357187 h 527321"/>
                <a:gd name="connsiteX29" fmla="*/ 401986 w 683246"/>
                <a:gd name="connsiteY29" fmla="*/ 409575 h 527321"/>
                <a:gd name="connsiteX30" fmla="*/ 406749 w 683246"/>
                <a:gd name="connsiteY30" fmla="*/ 452437 h 527321"/>
                <a:gd name="connsiteX31" fmla="*/ 394842 w 683246"/>
                <a:gd name="connsiteY31" fmla="*/ 483394 h 527321"/>
                <a:gd name="connsiteX32" fmla="*/ 404367 w 683246"/>
                <a:gd name="connsiteY32" fmla="*/ 516731 h 527321"/>
                <a:gd name="connsiteX33" fmla="*/ 332930 w 683246"/>
                <a:gd name="connsiteY33" fmla="*/ 526256 h 527321"/>
                <a:gd name="connsiteX34" fmla="*/ 171005 w 683246"/>
                <a:gd name="connsiteY34" fmla="*/ 523875 h 527321"/>
                <a:gd name="connsiteX35" fmla="*/ 113855 w 683246"/>
                <a:gd name="connsiteY35" fmla="*/ 497681 h 527321"/>
                <a:gd name="connsiteX36" fmla="*/ 118617 w 683246"/>
                <a:gd name="connsiteY36" fmla="*/ 469106 h 527321"/>
                <a:gd name="connsiteX37" fmla="*/ 123380 w 683246"/>
                <a:gd name="connsiteY37" fmla="*/ 381000 h 527321"/>
                <a:gd name="connsiteX38" fmla="*/ 70992 w 683246"/>
                <a:gd name="connsiteY38" fmla="*/ 369094 h 527321"/>
                <a:gd name="connsiteX39" fmla="*/ 4317 w 683246"/>
                <a:gd name="connsiteY39" fmla="*/ 292894 h 527321"/>
                <a:gd name="connsiteX40" fmla="*/ 20986 w 683246"/>
                <a:gd name="connsiteY40" fmla="*/ 190500 h 527321"/>
                <a:gd name="connsiteX0" fmla="*/ 20986 w 683246"/>
                <a:gd name="connsiteY0" fmla="*/ 190500 h 526256"/>
                <a:gd name="connsiteX1" fmla="*/ 85280 w 683246"/>
                <a:gd name="connsiteY1" fmla="*/ 114300 h 526256"/>
                <a:gd name="connsiteX2" fmla="*/ 130524 w 683246"/>
                <a:gd name="connsiteY2" fmla="*/ 54769 h 526256"/>
                <a:gd name="connsiteX3" fmla="*/ 185292 w 683246"/>
                <a:gd name="connsiteY3" fmla="*/ 33337 h 526256"/>
                <a:gd name="connsiteX4" fmla="*/ 235299 w 683246"/>
                <a:gd name="connsiteY4" fmla="*/ 11906 h 526256"/>
                <a:gd name="connsiteX5" fmla="*/ 268636 w 683246"/>
                <a:gd name="connsiteY5" fmla="*/ 54769 h 526256"/>
                <a:gd name="connsiteX6" fmla="*/ 290067 w 683246"/>
                <a:gd name="connsiteY6" fmla="*/ 88106 h 526256"/>
                <a:gd name="connsiteX7" fmla="*/ 316261 w 683246"/>
                <a:gd name="connsiteY7" fmla="*/ 73819 h 526256"/>
                <a:gd name="connsiteX8" fmla="*/ 328167 w 683246"/>
                <a:gd name="connsiteY8" fmla="*/ 26194 h 526256"/>
                <a:gd name="connsiteX9" fmla="*/ 340074 w 683246"/>
                <a:gd name="connsiteY9" fmla="*/ 0 h 526256"/>
                <a:gd name="connsiteX10" fmla="*/ 363886 w 683246"/>
                <a:gd name="connsiteY10" fmla="*/ 26194 h 526256"/>
                <a:gd name="connsiteX11" fmla="*/ 411511 w 683246"/>
                <a:gd name="connsiteY11" fmla="*/ 47625 h 526256"/>
                <a:gd name="connsiteX12" fmla="*/ 463899 w 683246"/>
                <a:gd name="connsiteY12" fmla="*/ 114300 h 526256"/>
                <a:gd name="connsiteX13" fmla="*/ 492474 w 683246"/>
                <a:gd name="connsiteY13" fmla="*/ 178594 h 526256"/>
                <a:gd name="connsiteX14" fmla="*/ 521049 w 683246"/>
                <a:gd name="connsiteY14" fmla="*/ 230981 h 526256"/>
                <a:gd name="connsiteX15" fmla="*/ 602011 w 683246"/>
                <a:gd name="connsiteY15" fmla="*/ 307181 h 526256"/>
                <a:gd name="connsiteX16" fmla="*/ 652017 w 683246"/>
                <a:gd name="connsiteY16" fmla="*/ 371475 h 526256"/>
                <a:gd name="connsiteX17" fmla="*/ 682974 w 683246"/>
                <a:gd name="connsiteY17" fmla="*/ 404812 h 526256"/>
                <a:gd name="connsiteX18" fmla="*/ 666305 w 683246"/>
                <a:gd name="connsiteY18" fmla="*/ 416719 h 526256"/>
                <a:gd name="connsiteX19" fmla="*/ 652017 w 683246"/>
                <a:gd name="connsiteY19" fmla="*/ 469106 h 526256"/>
                <a:gd name="connsiteX20" fmla="*/ 632967 w 683246"/>
                <a:gd name="connsiteY20" fmla="*/ 452437 h 526256"/>
                <a:gd name="connsiteX21" fmla="*/ 587724 w 683246"/>
                <a:gd name="connsiteY21" fmla="*/ 416719 h 526256"/>
                <a:gd name="connsiteX22" fmla="*/ 544861 w 683246"/>
                <a:gd name="connsiteY22" fmla="*/ 397669 h 526256"/>
                <a:gd name="connsiteX23" fmla="*/ 501999 w 683246"/>
                <a:gd name="connsiteY23" fmla="*/ 378619 h 526256"/>
                <a:gd name="connsiteX24" fmla="*/ 473424 w 683246"/>
                <a:gd name="connsiteY24" fmla="*/ 342900 h 526256"/>
                <a:gd name="connsiteX25" fmla="*/ 459136 w 683246"/>
                <a:gd name="connsiteY25" fmla="*/ 319087 h 526256"/>
                <a:gd name="connsiteX26" fmla="*/ 432942 w 683246"/>
                <a:gd name="connsiteY26" fmla="*/ 304800 h 526256"/>
                <a:gd name="connsiteX27" fmla="*/ 413892 w 683246"/>
                <a:gd name="connsiteY27" fmla="*/ 271462 h 526256"/>
                <a:gd name="connsiteX28" fmla="*/ 413892 w 683246"/>
                <a:gd name="connsiteY28" fmla="*/ 357187 h 526256"/>
                <a:gd name="connsiteX29" fmla="*/ 401986 w 683246"/>
                <a:gd name="connsiteY29" fmla="*/ 409575 h 526256"/>
                <a:gd name="connsiteX30" fmla="*/ 406749 w 683246"/>
                <a:gd name="connsiteY30" fmla="*/ 452437 h 526256"/>
                <a:gd name="connsiteX31" fmla="*/ 394842 w 683246"/>
                <a:gd name="connsiteY31" fmla="*/ 483394 h 526256"/>
                <a:gd name="connsiteX32" fmla="*/ 404367 w 683246"/>
                <a:gd name="connsiteY32" fmla="*/ 516731 h 526256"/>
                <a:gd name="connsiteX33" fmla="*/ 332930 w 683246"/>
                <a:gd name="connsiteY33" fmla="*/ 526256 h 526256"/>
                <a:gd name="connsiteX34" fmla="*/ 178149 w 683246"/>
                <a:gd name="connsiteY34" fmla="*/ 516732 h 526256"/>
                <a:gd name="connsiteX35" fmla="*/ 113855 w 683246"/>
                <a:gd name="connsiteY35" fmla="*/ 497681 h 526256"/>
                <a:gd name="connsiteX36" fmla="*/ 118617 w 683246"/>
                <a:gd name="connsiteY36" fmla="*/ 469106 h 526256"/>
                <a:gd name="connsiteX37" fmla="*/ 123380 w 683246"/>
                <a:gd name="connsiteY37" fmla="*/ 381000 h 526256"/>
                <a:gd name="connsiteX38" fmla="*/ 70992 w 683246"/>
                <a:gd name="connsiteY38" fmla="*/ 369094 h 526256"/>
                <a:gd name="connsiteX39" fmla="*/ 4317 w 683246"/>
                <a:gd name="connsiteY39" fmla="*/ 292894 h 526256"/>
                <a:gd name="connsiteX40" fmla="*/ 20986 w 683246"/>
                <a:gd name="connsiteY40" fmla="*/ 190500 h 526256"/>
                <a:gd name="connsiteX0" fmla="*/ 20986 w 683246"/>
                <a:gd name="connsiteY0" fmla="*/ 190500 h 518535"/>
                <a:gd name="connsiteX1" fmla="*/ 85280 w 683246"/>
                <a:gd name="connsiteY1" fmla="*/ 114300 h 518535"/>
                <a:gd name="connsiteX2" fmla="*/ 130524 w 683246"/>
                <a:gd name="connsiteY2" fmla="*/ 54769 h 518535"/>
                <a:gd name="connsiteX3" fmla="*/ 185292 w 683246"/>
                <a:gd name="connsiteY3" fmla="*/ 33337 h 518535"/>
                <a:gd name="connsiteX4" fmla="*/ 235299 w 683246"/>
                <a:gd name="connsiteY4" fmla="*/ 11906 h 518535"/>
                <a:gd name="connsiteX5" fmla="*/ 268636 w 683246"/>
                <a:gd name="connsiteY5" fmla="*/ 54769 h 518535"/>
                <a:gd name="connsiteX6" fmla="*/ 290067 w 683246"/>
                <a:gd name="connsiteY6" fmla="*/ 88106 h 518535"/>
                <a:gd name="connsiteX7" fmla="*/ 316261 w 683246"/>
                <a:gd name="connsiteY7" fmla="*/ 73819 h 518535"/>
                <a:gd name="connsiteX8" fmla="*/ 328167 w 683246"/>
                <a:gd name="connsiteY8" fmla="*/ 26194 h 518535"/>
                <a:gd name="connsiteX9" fmla="*/ 340074 w 683246"/>
                <a:gd name="connsiteY9" fmla="*/ 0 h 518535"/>
                <a:gd name="connsiteX10" fmla="*/ 363886 w 683246"/>
                <a:gd name="connsiteY10" fmla="*/ 26194 h 518535"/>
                <a:gd name="connsiteX11" fmla="*/ 411511 w 683246"/>
                <a:gd name="connsiteY11" fmla="*/ 47625 h 518535"/>
                <a:gd name="connsiteX12" fmla="*/ 463899 w 683246"/>
                <a:gd name="connsiteY12" fmla="*/ 114300 h 518535"/>
                <a:gd name="connsiteX13" fmla="*/ 492474 w 683246"/>
                <a:gd name="connsiteY13" fmla="*/ 178594 h 518535"/>
                <a:gd name="connsiteX14" fmla="*/ 521049 w 683246"/>
                <a:gd name="connsiteY14" fmla="*/ 230981 h 518535"/>
                <a:gd name="connsiteX15" fmla="*/ 602011 w 683246"/>
                <a:gd name="connsiteY15" fmla="*/ 307181 h 518535"/>
                <a:gd name="connsiteX16" fmla="*/ 652017 w 683246"/>
                <a:gd name="connsiteY16" fmla="*/ 371475 h 518535"/>
                <a:gd name="connsiteX17" fmla="*/ 682974 w 683246"/>
                <a:gd name="connsiteY17" fmla="*/ 404812 h 518535"/>
                <a:gd name="connsiteX18" fmla="*/ 666305 w 683246"/>
                <a:gd name="connsiteY18" fmla="*/ 416719 h 518535"/>
                <a:gd name="connsiteX19" fmla="*/ 652017 w 683246"/>
                <a:gd name="connsiteY19" fmla="*/ 469106 h 518535"/>
                <a:gd name="connsiteX20" fmla="*/ 632967 w 683246"/>
                <a:gd name="connsiteY20" fmla="*/ 452437 h 518535"/>
                <a:gd name="connsiteX21" fmla="*/ 587724 w 683246"/>
                <a:gd name="connsiteY21" fmla="*/ 416719 h 518535"/>
                <a:gd name="connsiteX22" fmla="*/ 544861 w 683246"/>
                <a:gd name="connsiteY22" fmla="*/ 397669 h 518535"/>
                <a:gd name="connsiteX23" fmla="*/ 501999 w 683246"/>
                <a:gd name="connsiteY23" fmla="*/ 378619 h 518535"/>
                <a:gd name="connsiteX24" fmla="*/ 473424 w 683246"/>
                <a:gd name="connsiteY24" fmla="*/ 342900 h 518535"/>
                <a:gd name="connsiteX25" fmla="*/ 459136 w 683246"/>
                <a:gd name="connsiteY25" fmla="*/ 319087 h 518535"/>
                <a:gd name="connsiteX26" fmla="*/ 432942 w 683246"/>
                <a:gd name="connsiteY26" fmla="*/ 304800 h 518535"/>
                <a:gd name="connsiteX27" fmla="*/ 413892 w 683246"/>
                <a:gd name="connsiteY27" fmla="*/ 271462 h 518535"/>
                <a:gd name="connsiteX28" fmla="*/ 413892 w 683246"/>
                <a:gd name="connsiteY28" fmla="*/ 357187 h 518535"/>
                <a:gd name="connsiteX29" fmla="*/ 401986 w 683246"/>
                <a:gd name="connsiteY29" fmla="*/ 409575 h 518535"/>
                <a:gd name="connsiteX30" fmla="*/ 406749 w 683246"/>
                <a:gd name="connsiteY30" fmla="*/ 452437 h 518535"/>
                <a:gd name="connsiteX31" fmla="*/ 394842 w 683246"/>
                <a:gd name="connsiteY31" fmla="*/ 483394 h 518535"/>
                <a:gd name="connsiteX32" fmla="*/ 404367 w 683246"/>
                <a:gd name="connsiteY32" fmla="*/ 516731 h 518535"/>
                <a:gd name="connsiteX33" fmla="*/ 325786 w 683246"/>
                <a:gd name="connsiteY33" fmla="*/ 514350 h 518535"/>
                <a:gd name="connsiteX34" fmla="*/ 178149 w 683246"/>
                <a:gd name="connsiteY34" fmla="*/ 516732 h 518535"/>
                <a:gd name="connsiteX35" fmla="*/ 113855 w 683246"/>
                <a:gd name="connsiteY35" fmla="*/ 497681 h 518535"/>
                <a:gd name="connsiteX36" fmla="*/ 118617 w 683246"/>
                <a:gd name="connsiteY36" fmla="*/ 469106 h 518535"/>
                <a:gd name="connsiteX37" fmla="*/ 123380 w 683246"/>
                <a:gd name="connsiteY37" fmla="*/ 381000 h 518535"/>
                <a:gd name="connsiteX38" fmla="*/ 70992 w 683246"/>
                <a:gd name="connsiteY38" fmla="*/ 369094 h 518535"/>
                <a:gd name="connsiteX39" fmla="*/ 4317 w 683246"/>
                <a:gd name="connsiteY39" fmla="*/ 292894 h 518535"/>
                <a:gd name="connsiteX40" fmla="*/ 20986 w 683246"/>
                <a:gd name="connsiteY40" fmla="*/ 190500 h 518535"/>
                <a:gd name="connsiteX0" fmla="*/ 20986 w 683246"/>
                <a:gd name="connsiteY0" fmla="*/ 190500 h 517699"/>
                <a:gd name="connsiteX1" fmla="*/ 85280 w 683246"/>
                <a:gd name="connsiteY1" fmla="*/ 114300 h 517699"/>
                <a:gd name="connsiteX2" fmla="*/ 130524 w 683246"/>
                <a:gd name="connsiteY2" fmla="*/ 54769 h 517699"/>
                <a:gd name="connsiteX3" fmla="*/ 185292 w 683246"/>
                <a:gd name="connsiteY3" fmla="*/ 33337 h 517699"/>
                <a:gd name="connsiteX4" fmla="*/ 235299 w 683246"/>
                <a:gd name="connsiteY4" fmla="*/ 11906 h 517699"/>
                <a:gd name="connsiteX5" fmla="*/ 268636 w 683246"/>
                <a:gd name="connsiteY5" fmla="*/ 54769 h 517699"/>
                <a:gd name="connsiteX6" fmla="*/ 290067 w 683246"/>
                <a:gd name="connsiteY6" fmla="*/ 88106 h 517699"/>
                <a:gd name="connsiteX7" fmla="*/ 316261 w 683246"/>
                <a:gd name="connsiteY7" fmla="*/ 73819 h 517699"/>
                <a:gd name="connsiteX8" fmla="*/ 328167 w 683246"/>
                <a:gd name="connsiteY8" fmla="*/ 26194 h 517699"/>
                <a:gd name="connsiteX9" fmla="*/ 340074 w 683246"/>
                <a:gd name="connsiteY9" fmla="*/ 0 h 517699"/>
                <a:gd name="connsiteX10" fmla="*/ 363886 w 683246"/>
                <a:gd name="connsiteY10" fmla="*/ 26194 h 517699"/>
                <a:gd name="connsiteX11" fmla="*/ 411511 w 683246"/>
                <a:gd name="connsiteY11" fmla="*/ 47625 h 517699"/>
                <a:gd name="connsiteX12" fmla="*/ 463899 w 683246"/>
                <a:gd name="connsiteY12" fmla="*/ 114300 h 517699"/>
                <a:gd name="connsiteX13" fmla="*/ 492474 w 683246"/>
                <a:gd name="connsiteY13" fmla="*/ 178594 h 517699"/>
                <a:gd name="connsiteX14" fmla="*/ 521049 w 683246"/>
                <a:gd name="connsiteY14" fmla="*/ 230981 h 517699"/>
                <a:gd name="connsiteX15" fmla="*/ 602011 w 683246"/>
                <a:gd name="connsiteY15" fmla="*/ 307181 h 517699"/>
                <a:gd name="connsiteX16" fmla="*/ 652017 w 683246"/>
                <a:gd name="connsiteY16" fmla="*/ 371475 h 517699"/>
                <a:gd name="connsiteX17" fmla="*/ 682974 w 683246"/>
                <a:gd name="connsiteY17" fmla="*/ 404812 h 517699"/>
                <a:gd name="connsiteX18" fmla="*/ 666305 w 683246"/>
                <a:gd name="connsiteY18" fmla="*/ 416719 h 517699"/>
                <a:gd name="connsiteX19" fmla="*/ 652017 w 683246"/>
                <a:gd name="connsiteY19" fmla="*/ 469106 h 517699"/>
                <a:gd name="connsiteX20" fmla="*/ 632967 w 683246"/>
                <a:gd name="connsiteY20" fmla="*/ 452437 h 517699"/>
                <a:gd name="connsiteX21" fmla="*/ 587724 w 683246"/>
                <a:gd name="connsiteY21" fmla="*/ 416719 h 517699"/>
                <a:gd name="connsiteX22" fmla="*/ 544861 w 683246"/>
                <a:gd name="connsiteY22" fmla="*/ 397669 h 517699"/>
                <a:gd name="connsiteX23" fmla="*/ 501999 w 683246"/>
                <a:gd name="connsiteY23" fmla="*/ 378619 h 517699"/>
                <a:gd name="connsiteX24" fmla="*/ 473424 w 683246"/>
                <a:gd name="connsiteY24" fmla="*/ 342900 h 517699"/>
                <a:gd name="connsiteX25" fmla="*/ 459136 w 683246"/>
                <a:gd name="connsiteY25" fmla="*/ 319087 h 517699"/>
                <a:gd name="connsiteX26" fmla="*/ 432942 w 683246"/>
                <a:gd name="connsiteY26" fmla="*/ 304800 h 517699"/>
                <a:gd name="connsiteX27" fmla="*/ 413892 w 683246"/>
                <a:gd name="connsiteY27" fmla="*/ 271462 h 517699"/>
                <a:gd name="connsiteX28" fmla="*/ 413892 w 683246"/>
                <a:gd name="connsiteY28" fmla="*/ 357187 h 517699"/>
                <a:gd name="connsiteX29" fmla="*/ 401986 w 683246"/>
                <a:gd name="connsiteY29" fmla="*/ 409575 h 517699"/>
                <a:gd name="connsiteX30" fmla="*/ 406749 w 683246"/>
                <a:gd name="connsiteY30" fmla="*/ 452437 h 517699"/>
                <a:gd name="connsiteX31" fmla="*/ 394842 w 683246"/>
                <a:gd name="connsiteY31" fmla="*/ 483394 h 517699"/>
                <a:gd name="connsiteX32" fmla="*/ 387699 w 683246"/>
                <a:gd name="connsiteY32" fmla="*/ 509587 h 517699"/>
                <a:gd name="connsiteX33" fmla="*/ 325786 w 683246"/>
                <a:gd name="connsiteY33" fmla="*/ 514350 h 517699"/>
                <a:gd name="connsiteX34" fmla="*/ 178149 w 683246"/>
                <a:gd name="connsiteY34" fmla="*/ 516732 h 517699"/>
                <a:gd name="connsiteX35" fmla="*/ 113855 w 683246"/>
                <a:gd name="connsiteY35" fmla="*/ 497681 h 517699"/>
                <a:gd name="connsiteX36" fmla="*/ 118617 w 683246"/>
                <a:gd name="connsiteY36" fmla="*/ 469106 h 517699"/>
                <a:gd name="connsiteX37" fmla="*/ 123380 w 683246"/>
                <a:gd name="connsiteY37" fmla="*/ 381000 h 517699"/>
                <a:gd name="connsiteX38" fmla="*/ 70992 w 683246"/>
                <a:gd name="connsiteY38" fmla="*/ 369094 h 517699"/>
                <a:gd name="connsiteX39" fmla="*/ 4317 w 683246"/>
                <a:gd name="connsiteY39" fmla="*/ 292894 h 517699"/>
                <a:gd name="connsiteX40" fmla="*/ 20986 w 683246"/>
                <a:gd name="connsiteY40" fmla="*/ 190500 h 517699"/>
                <a:gd name="connsiteX0" fmla="*/ 20986 w 683246"/>
                <a:gd name="connsiteY0" fmla="*/ 190500 h 515781"/>
                <a:gd name="connsiteX1" fmla="*/ 85280 w 683246"/>
                <a:gd name="connsiteY1" fmla="*/ 114300 h 515781"/>
                <a:gd name="connsiteX2" fmla="*/ 130524 w 683246"/>
                <a:gd name="connsiteY2" fmla="*/ 54769 h 515781"/>
                <a:gd name="connsiteX3" fmla="*/ 185292 w 683246"/>
                <a:gd name="connsiteY3" fmla="*/ 33337 h 515781"/>
                <a:gd name="connsiteX4" fmla="*/ 235299 w 683246"/>
                <a:gd name="connsiteY4" fmla="*/ 11906 h 515781"/>
                <a:gd name="connsiteX5" fmla="*/ 268636 w 683246"/>
                <a:gd name="connsiteY5" fmla="*/ 54769 h 515781"/>
                <a:gd name="connsiteX6" fmla="*/ 290067 w 683246"/>
                <a:gd name="connsiteY6" fmla="*/ 88106 h 515781"/>
                <a:gd name="connsiteX7" fmla="*/ 316261 w 683246"/>
                <a:gd name="connsiteY7" fmla="*/ 73819 h 515781"/>
                <a:gd name="connsiteX8" fmla="*/ 328167 w 683246"/>
                <a:gd name="connsiteY8" fmla="*/ 26194 h 515781"/>
                <a:gd name="connsiteX9" fmla="*/ 340074 w 683246"/>
                <a:gd name="connsiteY9" fmla="*/ 0 h 515781"/>
                <a:gd name="connsiteX10" fmla="*/ 363886 w 683246"/>
                <a:gd name="connsiteY10" fmla="*/ 26194 h 515781"/>
                <a:gd name="connsiteX11" fmla="*/ 411511 w 683246"/>
                <a:gd name="connsiteY11" fmla="*/ 47625 h 515781"/>
                <a:gd name="connsiteX12" fmla="*/ 463899 w 683246"/>
                <a:gd name="connsiteY12" fmla="*/ 114300 h 515781"/>
                <a:gd name="connsiteX13" fmla="*/ 492474 w 683246"/>
                <a:gd name="connsiteY13" fmla="*/ 178594 h 515781"/>
                <a:gd name="connsiteX14" fmla="*/ 521049 w 683246"/>
                <a:gd name="connsiteY14" fmla="*/ 230981 h 515781"/>
                <a:gd name="connsiteX15" fmla="*/ 602011 w 683246"/>
                <a:gd name="connsiteY15" fmla="*/ 307181 h 515781"/>
                <a:gd name="connsiteX16" fmla="*/ 652017 w 683246"/>
                <a:gd name="connsiteY16" fmla="*/ 371475 h 515781"/>
                <a:gd name="connsiteX17" fmla="*/ 682974 w 683246"/>
                <a:gd name="connsiteY17" fmla="*/ 404812 h 515781"/>
                <a:gd name="connsiteX18" fmla="*/ 666305 w 683246"/>
                <a:gd name="connsiteY18" fmla="*/ 416719 h 515781"/>
                <a:gd name="connsiteX19" fmla="*/ 652017 w 683246"/>
                <a:gd name="connsiteY19" fmla="*/ 469106 h 515781"/>
                <a:gd name="connsiteX20" fmla="*/ 632967 w 683246"/>
                <a:gd name="connsiteY20" fmla="*/ 452437 h 515781"/>
                <a:gd name="connsiteX21" fmla="*/ 587724 w 683246"/>
                <a:gd name="connsiteY21" fmla="*/ 416719 h 515781"/>
                <a:gd name="connsiteX22" fmla="*/ 544861 w 683246"/>
                <a:gd name="connsiteY22" fmla="*/ 397669 h 515781"/>
                <a:gd name="connsiteX23" fmla="*/ 501999 w 683246"/>
                <a:gd name="connsiteY23" fmla="*/ 378619 h 515781"/>
                <a:gd name="connsiteX24" fmla="*/ 473424 w 683246"/>
                <a:gd name="connsiteY24" fmla="*/ 342900 h 515781"/>
                <a:gd name="connsiteX25" fmla="*/ 459136 w 683246"/>
                <a:gd name="connsiteY25" fmla="*/ 319087 h 515781"/>
                <a:gd name="connsiteX26" fmla="*/ 432942 w 683246"/>
                <a:gd name="connsiteY26" fmla="*/ 304800 h 515781"/>
                <a:gd name="connsiteX27" fmla="*/ 413892 w 683246"/>
                <a:gd name="connsiteY27" fmla="*/ 271462 h 515781"/>
                <a:gd name="connsiteX28" fmla="*/ 413892 w 683246"/>
                <a:gd name="connsiteY28" fmla="*/ 357187 h 515781"/>
                <a:gd name="connsiteX29" fmla="*/ 401986 w 683246"/>
                <a:gd name="connsiteY29" fmla="*/ 409575 h 515781"/>
                <a:gd name="connsiteX30" fmla="*/ 406749 w 683246"/>
                <a:gd name="connsiteY30" fmla="*/ 452437 h 515781"/>
                <a:gd name="connsiteX31" fmla="*/ 394842 w 683246"/>
                <a:gd name="connsiteY31" fmla="*/ 483394 h 515781"/>
                <a:gd name="connsiteX32" fmla="*/ 387699 w 683246"/>
                <a:gd name="connsiteY32" fmla="*/ 509587 h 515781"/>
                <a:gd name="connsiteX33" fmla="*/ 325786 w 683246"/>
                <a:gd name="connsiteY33" fmla="*/ 514350 h 515781"/>
                <a:gd name="connsiteX34" fmla="*/ 182911 w 683246"/>
                <a:gd name="connsiteY34" fmla="*/ 514351 h 515781"/>
                <a:gd name="connsiteX35" fmla="*/ 113855 w 683246"/>
                <a:gd name="connsiteY35" fmla="*/ 497681 h 515781"/>
                <a:gd name="connsiteX36" fmla="*/ 118617 w 683246"/>
                <a:gd name="connsiteY36" fmla="*/ 469106 h 515781"/>
                <a:gd name="connsiteX37" fmla="*/ 123380 w 683246"/>
                <a:gd name="connsiteY37" fmla="*/ 381000 h 515781"/>
                <a:gd name="connsiteX38" fmla="*/ 70992 w 683246"/>
                <a:gd name="connsiteY38" fmla="*/ 369094 h 515781"/>
                <a:gd name="connsiteX39" fmla="*/ 4317 w 683246"/>
                <a:gd name="connsiteY39" fmla="*/ 292894 h 515781"/>
                <a:gd name="connsiteX40" fmla="*/ 20986 w 683246"/>
                <a:gd name="connsiteY40" fmla="*/ 190500 h 515781"/>
                <a:gd name="connsiteX0" fmla="*/ 20986 w 683025"/>
                <a:gd name="connsiteY0" fmla="*/ 190500 h 515781"/>
                <a:gd name="connsiteX1" fmla="*/ 85280 w 683025"/>
                <a:gd name="connsiteY1" fmla="*/ 114300 h 515781"/>
                <a:gd name="connsiteX2" fmla="*/ 130524 w 683025"/>
                <a:gd name="connsiteY2" fmla="*/ 54769 h 515781"/>
                <a:gd name="connsiteX3" fmla="*/ 185292 w 683025"/>
                <a:gd name="connsiteY3" fmla="*/ 33337 h 515781"/>
                <a:gd name="connsiteX4" fmla="*/ 235299 w 683025"/>
                <a:gd name="connsiteY4" fmla="*/ 11906 h 515781"/>
                <a:gd name="connsiteX5" fmla="*/ 268636 w 683025"/>
                <a:gd name="connsiteY5" fmla="*/ 54769 h 515781"/>
                <a:gd name="connsiteX6" fmla="*/ 290067 w 683025"/>
                <a:gd name="connsiteY6" fmla="*/ 88106 h 515781"/>
                <a:gd name="connsiteX7" fmla="*/ 316261 w 683025"/>
                <a:gd name="connsiteY7" fmla="*/ 73819 h 515781"/>
                <a:gd name="connsiteX8" fmla="*/ 328167 w 683025"/>
                <a:gd name="connsiteY8" fmla="*/ 26194 h 515781"/>
                <a:gd name="connsiteX9" fmla="*/ 340074 w 683025"/>
                <a:gd name="connsiteY9" fmla="*/ 0 h 515781"/>
                <a:gd name="connsiteX10" fmla="*/ 363886 w 683025"/>
                <a:gd name="connsiteY10" fmla="*/ 26194 h 515781"/>
                <a:gd name="connsiteX11" fmla="*/ 411511 w 683025"/>
                <a:gd name="connsiteY11" fmla="*/ 47625 h 515781"/>
                <a:gd name="connsiteX12" fmla="*/ 463899 w 683025"/>
                <a:gd name="connsiteY12" fmla="*/ 114300 h 515781"/>
                <a:gd name="connsiteX13" fmla="*/ 492474 w 683025"/>
                <a:gd name="connsiteY13" fmla="*/ 178594 h 515781"/>
                <a:gd name="connsiteX14" fmla="*/ 521049 w 683025"/>
                <a:gd name="connsiteY14" fmla="*/ 230981 h 515781"/>
                <a:gd name="connsiteX15" fmla="*/ 602011 w 683025"/>
                <a:gd name="connsiteY15" fmla="*/ 307181 h 515781"/>
                <a:gd name="connsiteX16" fmla="*/ 652017 w 683025"/>
                <a:gd name="connsiteY16" fmla="*/ 371475 h 515781"/>
                <a:gd name="connsiteX17" fmla="*/ 682974 w 683025"/>
                <a:gd name="connsiteY17" fmla="*/ 404812 h 515781"/>
                <a:gd name="connsiteX18" fmla="*/ 659161 w 683025"/>
                <a:gd name="connsiteY18" fmla="*/ 431007 h 515781"/>
                <a:gd name="connsiteX19" fmla="*/ 652017 w 683025"/>
                <a:gd name="connsiteY19" fmla="*/ 469106 h 515781"/>
                <a:gd name="connsiteX20" fmla="*/ 632967 w 683025"/>
                <a:gd name="connsiteY20" fmla="*/ 452437 h 515781"/>
                <a:gd name="connsiteX21" fmla="*/ 587724 w 683025"/>
                <a:gd name="connsiteY21" fmla="*/ 416719 h 515781"/>
                <a:gd name="connsiteX22" fmla="*/ 544861 w 683025"/>
                <a:gd name="connsiteY22" fmla="*/ 397669 h 515781"/>
                <a:gd name="connsiteX23" fmla="*/ 501999 w 683025"/>
                <a:gd name="connsiteY23" fmla="*/ 378619 h 515781"/>
                <a:gd name="connsiteX24" fmla="*/ 473424 w 683025"/>
                <a:gd name="connsiteY24" fmla="*/ 342900 h 515781"/>
                <a:gd name="connsiteX25" fmla="*/ 459136 w 683025"/>
                <a:gd name="connsiteY25" fmla="*/ 319087 h 515781"/>
                <a:gd name="connsiteX26" fmla="*/ 432942 w 683025"/>
                <a:gd name="connsiteY26" fmla="*/ 304800 h 515781"/>
                <a:gd name="connsiteX27" fmla="*/ 413892 w 683025"/>
                <a:gd name="connsiteY27" fmla="*/ 271462 h 515781"/>
                <a:gd name="connsiteX28" fmla="*/ 413892 w 683025"/>
                <a:gd name="connsiteY28" fmla="*/ 357187 h 515781"/>
                <a:gd name="connsiteX29" fmla="*/ 401986 w 683025"/>
                <a:gd name="connsiteY29" fmla="*/ 409575 h 515781"/>
                <a:gd name="connsiteX30" fmla="*/ 406749 w 683025"/>
                <a:gd name="connsiteY30" fmla="*/ 452437 h 515781"/>
                <a:gd name="connsiteX31" fmla="*/ 394842 w 683025"/>
                <a:gd name="connsiteY31" fmla="*/ 483394 h 515781"/>
                <a:gd name="connsiteX32" fmla="*/ 387699 w 683025"/>
                <a:gd name="connsiteY32" fmla="*/ 509587 h 515781"/>
                <a:gd name="connsiteX33" fmla="*/ 325786 w 683025"/>
                <a:gd name="connsiteY33" fmla="*/ 514350 h 515781"/>
                <a:gd name="connsiteX34" fmla="*/ 182911 w 683025"/>
                <a:gd name="connsiteY34" fmla="*/ 514351 h 515781"/>
                <a:gd name="connsiteX35" fmla="*/ 113855 w 683025"/>
                <a:gd name="connsiteY35" fmla="*/ 497681 h 515781"/>
                <a:gd name="connsiteX36" fmla="*/ 118617 w 683025"/>
                <a:gd name="connsiteY36" fmla="*/ 469106 h 515781"/>
                <a:gd name="connsiteX37" fmla="*/ 123380 w 683025"/>
                <a:gd name="connsiteY37" fmla="*/ 381000 h 515781"/>
                <a:gd name="connsiteX38" fmla="*/ 70992 w 683025"/>
                <a:gd name="connsiteY38" fmla="*/ 369094 h 515781"/>
                <a:gd name="connsiteX39" fmla="*/ 4317 w 683025"/>
                <a:gd name="connsiteY39" fmla="*/ 292894 h 515781"/>
                <a:gd name="connsiteX40" fmla="*/ 20986 w 683025"/>
                <a:gd name="connsiteY40" fmla="*/ 190500 h 515781"/>
                <a:gd name="connsiteX0" fmla="*/ 20986 w 683025"/>
                <a:gd name="connsiteY0" fmla="*/ 190500 h 515781"/>
                <a:gd name="connsiteX1" fmla="*/ 85280 w 683025"/>
                <a:gd name="connsiteY1" fmla="*/ 114300 h 515781"/>
                <a:gd name="connsiteX2" fmla="*/ 130524 w 683025"/>
                <a:gd name="connsiteY2" fmla="*/ 54769 h 515781"/>
                <a:gd name="connsiteX3" fmla="*/ 185292 w 683025"/>
                <a:gd name="connsiteY3" fmla="*/ 33337 h 515781"/>
                <a:gd name="connsiteX4" fmla="*/ 235299 w 683025"/>
                <a:gd name="connsiteY4" fmla="*/ 11906 h 515781"/>
                <a:gd name="connsiteX5" fmla="*/ 268636 w 683025"/>
                <a:gd name="connsiteY5" fmla="*/ 54769 h 515781"/>
                <a:gd name="connsiteX6" fmla="*/ 290067 w 683025"/>
                <a:gd name="connsiteY6" fmla="*/ 88106 h 515781"/>
                <a:gd name="connsiteX7" fmla="*/ 316261 w 683025"/>
                <a:gd name="connsiteY7" fmla="*/ 73819 h 515781"/>
                <a:gd name="connsiteX8" fmla="*/ 328167 w 683025"/>
                <a:gd name="connsiteY8" fmla="*/ 26194 h 515781"/>
                <a:gd name="connsiteX9" fmla="*/ 340074 w 683025"/>
                <a:gd name="connsiteY9" fmla="*/ 0 h 515781"/>
                <a:gd name="connsiteX10" fmla="*/ 363886 w 683025"/>
                <a:gd name="connsiteY10" fmla="*/ 26194 h 515781"/>
                <a:gd name="connsiteX11" fmla="*/ 411511 w 683025"/>
                <a:gd name="connsiteY11" fmla="*/ 47625 h 515781"/>
                <a:gd name="connsiteX12" fmla="*/ 463899 w 683025"/>
                <a:gd name="connsiteY12" fmla="*/ 114300 h 515781"/>
                <a:gd name="connsiteX13" fmla="*/ 492474 w 683025"/>
                <a:gd name="connsiteY13" fmla="*/ 178594 h 515781"/>
                <a:gd name="connsiteX14" fmla="*/ 521049 w 683025"/>
                <a:gd name="connsiteY14" fmla="*/ 230981 h 515781"/>
                <a:gd name="connsiteX15" fmla="*/ 602011 w 683025"/>
                <a:gd name="connsiteY15" fmla="*/ 307181 h 515781"/>
                <a:gd name="connsiteX16" fmla="*/ 652017 w 683025"/>
                <a:gd name="connsiteY16" fmla="*/ 371475 h 515781"/>
                <a:gd name="connsiteX17" fmla="*/ 682974 w 683025"/>
                <a:gd name="connsiteY17" fmla="*/ 404812 h 515781"/>
                <a:gd name="connsiteX18" fmla="*/ 659161 w 683025"/>
                <a:gd name="connsiteY18" fmla="*/ 431007 h 515781"/>
                <a:gd name="connsiteX19" fmla="*/ 652017 w 683025"/>
                <a:gd name="connsiteY19" fmla="*/ 469106 h 515781"/>
                <a:gd name="connsiteX20" fmla="*/ 623442 w 683025"/>
                <a:gd name="connsiteY20" fmla="*/ 445294 h 515781"/>
                <a:gd name="connsiteX21" fmla="*/ 587724 w 683025"/>
                <a:gd name="connsiteY21" fmla="*/ 416719 h 515781"/>
                <a:gd name="connsiteX22" fmla="*/ 544861 w 683025"/>
                <a:gd name="connsiteY22" fmla="*/ 397669 h 515781"/>
                <a:gd name="connsiteX23" fmla="*/ 501999 w 683025"/>
                <a:gd name="connsiteY23" fmla="*/ 378619 h 515781"/>
                <a:gd name="connsiteX24" fmla="*/ 473424 w 683025"/>
                <a:gd name="connsiteY24" fmla="*/ 342900 h 515781"/>
                <a:gd name="connsiteX25" fmla="*/ 459136 w 683025"/>
                <a:gd name="connsiteY25" fmla="*/ 319087 h 515781"/>
                <a:gd name="connsiteX26" fmla="*/ 432942 w 683025"/>
                <a:gd name="connsiteY26" fmla="*/ 304800 h 515781"/>
                <a:gd name="connsiteX27" fmla="*/ 413892 w 683025"/>
                <a:gd name="connsiteY27" fmla="*/ 271462 h 515781"/>
                <a:gd name="connsiteX28" fmla="*/ 413892 w 683025"/>
                <a:gd name="connsiteY28" fmla="*/ 357187 h 515781"/>
                <a:gd name="connsiteX29" fmla="*/ 401986 w 683025"/>
                <a:gd name="connsiteY29" fmla="*/ 409575 h 515781"/>
                <a:gd name="connsiteX30" fmla="*/ 406749 w 683025"/>
                <a:gd name="connsiteY30" fmla="*/ 452437 h 515781"/>
                <a:gd name="connsiteX31" fmla="*/ 394842 w 683025"/>
                <a:gd name="connsiteY31" fmla="*/ 483394 h 515781"/>
                <a:gd name="connsiteX32" fmla="*/ 387699 w 683025"/>
                <a:gd name="connsiteY32" fmla="*/ 509587 h 515781"/>
                <a:gd name="connsiteX33" fmla="*/ 325786 w 683025"/>
                <a:gd name="connsiteY33" fmla="*/ 514350 h 515781"/>
                <a:gd name="connsiteX34" fmla="*/ 182911 w 683025"/>
                <a:gd name="connsiteY34" fmla="*/ 514351 h 515781"/>
                <a:gd name="connsiteX35" fmla="*/ 113855 w 683025"/>
                <a:gd name="connsiteY35" fmla="*/ 497681 h 515781"/>
                <a:gd name="connsiteX36" fmla="*/ 118617 w 683025"/>
                <a:gd name="connsiteY36" fmla="*/ 469106 h 515781"/>
                <a:gd name="connsiteX37" fmla="*/ 123380 w 683025"/>
                <a:gd name="connsiteY37" fmla="*/ 381000 h 515781"/>
                <a:gd name="connsiteX38" fmla="*/ 70992 w 683025"/>
                <a:gd name="connsiteY38" fmla="*/ 369094 h 515781"/>
                <a:gd name="connsiteX39" fmla="*/ 4317 w 683025"/>
                <a:gd name="connsiteY39" fmla="*/ 292894 h 515781"/>
                <a:gd name="connsiteX40" fmla="*/ 20986 w 683025"/>
                <a:gd name="connsiteY40" fmla="*/ 190500 h 515781"/>
                <a:gd name="connsiteX0" fmla="*/ 20986 w 683030"/>
                <a:gd name="connsiteY0" fmla="*/ 190500 h 515781"/>
                <a:gd name="connsiteX1" fmla="*/ 85280 w 683030"/>
                <a:gd name="connsiteY1" fmla="*/ 114300 h 515781"/>
                <a:gd name="connsiteX2" fmla="*/ 130524 w 683030"/>
                <a:gd name="connsiteY2" fmla="*/ 54769 h 515781"/>
                <a:gd name="connsiteX3" fmla="*/ 185292 w 683030"/>
                <a:gd name="connsiteY3" fmla="*/ 33337 h 515781"/>
                <a:gd name="connsiteX4" fmla="*/ 235299 w 683030"/>
                <a:gd name="connsiteY4" fmla="*/ 11906 h 515781"/>
                <a:gd name="connsiteX5" fmla="*/ 268636 w 683030"/>
                <a:gd name="connsiteY5" fmla="*/ 54769 h 515781"/>
                <a:gd name="connsiteX6" fmla="*/ 290067 w 683030"/>
                <a:gd name="connsiteY6" fmla="*/ 88106 h 515781"/>
                <a:gd name="connsiteX7" fmla="*/ 316261 w 683030"/>
                <a:gd name="connsiteY7" fmla="*/ 73819 h 515781"/>
                <a:gd name="connsiteX8" fmla="*/ 328167 w 683030"/>
                <a:gd name="connsiteY8" fmla="*/ 26194 h 515781"/>
                <a:gd name="connsiteX9" fmla="*/ 340074 w 683030"/>
                <a:gd name="connsiteY9" fmla="*/ 0 h 515781"/>
                <a:gd name="connsiteX10" fmla="*/ 363886 w 683030"/>
                <a:gd name="connsiteY10" fmla="*/ 26194 h 515781"/>
                <a:gd name="connsiteX11" fmla="*/ 411511 w 683030"/>
                <a:gd name="connsiteY11" fmla="*/ 47625 h 515781"/>
                <a:gd name="connsiteX12" fmla="*/ 463899 w 683030"/>
                <a:gd name="connsiteY12" fmla="*/ 114300 h 515781"/>
                <a:gd name="connsiteX13" fmla="*/ 492474 w 683030"/>
                <a:gd name="connsiteY13" fmla="*/ 178594 h 515781"/>
                <a:gd name="connsiteX14" fmla="*/ 521049 w 683030"/>
                <a:gd name="connsiteY14" fmla="*/ 230981 h 515781"/>
                <a:gd name="connsiteX15" fmla="*/ 602011 w 683030"/>
                <a:gd name="connsiteY15" fmla="*/ 307181 h 515781"/>
                <a:gd name="connsiteX16" fmla="*/ 652017 w 683030"/>
                <a:gd name="connsiteY16" fmla="*/ 371475 h 515781"/>
                <a:gd name="connsiteX17" fmla="*/ 682974 w 683030"/>
                <a:gd name="connsiteY17" fmla="*/ 404812 h 515781"/>
                <a:gd name="connsiteX18" fmla="*/ 659161 w 683030"/>
                <a:gd name="connsiteY18" fmla="*/ 431007 h 515781"/>
                <a:gd name="connsiteX19" fmla="*/ 640111 w 683030"/>
                <a:gd name="connsiteY19" fmla="*/ 464344 h 515781"/>
                <a:gd name="connsiteX20" fmla="*/ 623442 w 683030"/>
                <a:gd name="connsiteY20" fmla="*/ 445294 h 515781"/>
                <a:gd name="connsiteX21" fmla="*/ 587724 w 683030"/>
                <a:gd name="connsiteY21" fmla="*/ 416719 h 515781"/>
                <a:gd name="connsiteX22" fmla="*/ 544861 w 683030"/>
                <a:gd name="connsiteY22" fmla="*/ 397669 h 515781"/>
                <a:gd name="connsiteX23" fmla="*/ 501999 w 683030"/>
                <a:gd name="connsiteY23" fmla="*/ 378619 h 515781"/>
                <a:gd name="connsiteX24" fmla="*/ 473424 w 683030"/>
                <a:gd name="connsiteY24" fmla="*/ 342900 h 515781"/>
                <a:gd name="connsiteX25" fmla="*/ 459136 w 683030"/>
                <a:gd name="connsiteY25" fmla="*/ 319087 h 515781"/>
                <a:gd name="connsiteX26" fmla="*/ 432942 w 683030"/>
                <a:gd name="connsiteY26" fmla="*/ 304800 h 515781"/>
                <a:gd name="connsiteX27" fmla="*/ 413892 w 683030"/>
                <a:gd name="connsiteY27" fmla="*/ 271462 h 515781"/>
                <a:gd name="connsiteX28" fmla="*/ 413892 w 683030"/>
                <a:gd name="connsiteY28" fmla="*/ 357187 h 515781"/>
                <a:gd name="connsiteX29" fmla="*/ 401986 w 683030"/>
                <a:gd name="connsiteY29" fmla="*/ 409575 h 515781"/>
                <a:gd name="connsiteX30" fmla="*/ 406749 w 683030"/>
                <a:gd name="connsiteY30" fmla="*/ 452437 h 515781"/>
                <a:gd name="connsiteX31" fmla="*/ 394842 w 683030"/>
                <a:gd name="connsiteY31" fmla="*/ 483394 h 515781"/>
                <a:gd name="connsiteX32" fmla="*/ 387699 w 683030"/>
                <a:gd name="connsiteY32" fmla="*/ 509587 h 515781"/>
                <a:gd name="connsiteX33" fmla="*/ 325786 w 683030"/>
                <a:gd name="connsiteY33" fmla="*/ 514350 h 515781"/>
                <a:gd name="connsiteX34" fmla="*/ 182911 w 683030"/>
                <a:gd name="connsiteY34" fmla="*/ 514351 h 515781"/>
                <a:gd name="connsiteX35" fmla="*/ 113855 w 683030"/>
                <a:gd name="connsiteY35" fmla="*/ 497681 h 515781"/>
                <a:gd name="connsiteX36" fmla="*/ 118617 w 683030"/>
                <a:gd name="connsiteY36" fmla="*/ 469106 h 515781"/>
                <a:gd name="connsiteX37" fmla="*/ 123380 w 683030"/>
                <a:gd name="connsiteY37" fmla="*/ 381000 h 515781"/>
                <a:gd name="connsiteX38" fmla="*/ 70992 w 683030"/>
                <a:gd name="connsiteY38" fmla="*/ 369094 h 515781"/>
                <a:gd name="connsiteX39" fmla="*/ 4317 w 683030"/>
                <a:gd name="connsiteY39" fmla="*/ 292894 h 515781"/>
                <a:gd name="connsiteX40" fmla="*/ 20986 w 683030"/>
                <a:gd name="connsiteY40" fmla="*/ 190500 h 51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83030" h="515781">
                  <a:moveTo>
                    <a:pt x="20986" y="190500"/>
                  </a:moveTo>
                  <a:cubicBezTo>
                    <a:pt x="34480" y="160734"/>
                    <a:pt x="67024" y="136922"/>
                    <a:pt x="85280" y="114300"/>
                  </a:cubicBezTo>
                  <a:cubicBezTo>
                    <a:pt x="103536" y="91678"/>
                    <a:pt x="113855" y="68263"/>
                    <a:pt x="130524" y="54769"/>
                  </a:cubicBezTo>
                  <a:cubicBezTo>
                    <a:pt x="147193" y="41275"/>
                    <a:pt x="167830" y="40481"/>
                    <a:pt x="185292" y="33337"/>
                  </a:cubicBezTo>
                  <a:cubicBezTo>
                    <a:pt x="202754" y="26193"/>
                    <a:pt x="221408" y="8334"/>
                    <a:pt x="235299" y="11906"/>
                  </a:cubicBezTo>
                  <a:cubicBezTo>
                    <a:pt x="249190" y="15478"/>
                    <a:pt x="259508" y="42069"/>
                    <a:pt x="268636" y="54769"/>
                  </a:cubicBezTo>
                  <a:cubicBezTo>
                    <a:pt x="277764" y="67469"/>
                    <a:pt x="282129" y="84931"/>
                    <a:pt x="290067" y="88106"/>
                  </a:cubicBezTo>
                  <a:cubicBezTo>
                    <a:pt x="298005" y="91281"/>
                    <a:pt x="309911" y="84138"/>
                    <a:pt x="316261" y="73819"/>
                  </a:cubicBezTo>
                  <a:cubicBezTo>
                    <a:pt x="322611" y="63500"/>
                    <a:pt x="324198" y="38497"/>
                    <a:pt x="328167" y="26194"/>
                  </a:cubicBezTo>
                  <a:cubicBezTo>
                    <a:pt x="332136" y="13891"/>
                    <a:pt x="334121" y="0"/>
                    <a:pt x="340074" y="0"/>
                  </a:cubicBezTo>
                  <a:cubicBezTo>
                    <a:pt x="346027" y="0"/>
                    <a:pt x="351980" y="18257"/>
                    <a:pt x="363886" y="26194"/>
                  </a:cubicBezTo>
                  <a:cubicBezTo>
                    <a:pt x="375792" y="34131"/>
                    <a:pt x="394842" y="32941"/>
                    <a:pt x="411511" y="47625"/>
                  </a:cubicBezTo>
                  <a:cubicBezTo>
                    <a:pt x="428180" y="62309"/>
                    <a:pt x="450405" y="92472"/>
                    <a:pt x="463899" y="114300"/>
                  </a:cubicBezTo>
                  <a:cubicBezTo>
                    <a:pt x="477393" y="136128"/>
                    <a:pt x="482949" y="159147"/>
                    <a:pt x="492474" y="178594"/>
                  </a:cubicBezTo>
                  <a:cubicBezTo>
                    <a:pt x="501999" y="198041"/>
                    <a:pt x="502793" y="209550"/>
                    <a:pt x="521049" y="230981"/>
                  </a:cubicBezTo>
                  <a:cubicBezTo>
                    <a:pt x="539305" y="252412"/>
                    <a:pt x="580183" y="283765"/>
                    <a:pt x="602011" y="307181"/>
                  </a:cubicBezTo>
                  <a:cubicBezTo>
                    <a:pt x="623839" y="330597"/>
                    <a:pt x="638523" y="355203"/>
                    <a:pt x="652017" y="371475"/>
                  </a:cubicBezTo>
                  <a:cubicBezTo>
                    <a:pt x="665511" y="387747"/>
                    <a:pt x="681783" y="394890"/>
                    <a:pt x="682974" y="404812"/>
                  </a:cubicBezTo>
                  <a:cubicBezTo>
                    <a:pt x="684165" y="414734"/>
                    <a:pt x="666305" y="421085"/>
                    <a:pt x="659161" y="431007"/>
                  </a:cubicBezTo>
                  <a:cubicBezTo>
                    <a:pt x="652017" y="440929"/>
                    <a:pt x="646064" y="461963"/>
                    <a:pt x="640111" y="464344"/>
                  </a:cubicBezTo>
                  <a:cubicBezTo>
                    <a:pt x="634158" y="466725"/>
                    <a:pt x="632173" y="453231"/>
                    <a:pt x="623442" y="445294"/>
                  </a:cubicBezTo>
                  <a:cubicBezTo>
                    <a:pt x="614711" y="437357"/>
                    <a:pt x="600821" y="424656"/>
                    <a:pt x="587724" y="416719"/>
                  </a:cubicBezTo>
                  <a:cubicBezTo>
                    <a:pt x="574627" y="408782"/>
                    <a:pt x="544861" y="397669"/>
                    <a:pt x="544861" y="397669"/>
                  </a:cubicBezTo>
                  <a:cubicBezTo>
                    <a:pt x="530573" y="391319"/>
                    <a:pt x="513905" y="387747"/>
                    <a:pt x="501999" y="378619"/>
                  </a:cubicBezTo>
                  <a:cubicBezTo>
                    <a:pt x="490093" y="369491"/>
                    <a:pt x="480568" y="352822"/>
                    <a:pt x="473424" y="342900"/>
                  </a:cubicBezTo>
                  <a:cubicBezTo>
                    <a:pt x="466280" y="332978"/>
                    <a:pt x="465883" y="325437"/>
                    <a:pt x="459136" y="319087"/>
                  </a:cubicBezTo>
                  <a:cubicBezTo>
                    <a:pt x="452389" y="312737"/>
                    <a:pt x="440483" y="312737"/>
                    <a:pt x="432942" y="304800"/>
                  </a:cubicBezTo>
                  <a:cubicBezTo>
                    <a:pt x="425401" y="296863"/>
                    <a:pt x="417067" y="262731"/>
                    <a:pt x="413892" y="271462"/>
                  </a:cubicBezTo>
                  <a:cubicBezTo>
                    <a:pt x="410717" y="280193"/>
                    <a:pt x="415876" y="334168"/>
                    <a:pt x="413892" y="357187"/>
                  </a:cubicBezTo>
                  <a:cubicBezTo>
                    <a:pt x="411908" y="380206"/>
                    <a:pt x="403177" y="393700"/>
                    <a:pt x="401986" y="409575"/>
                  </a:cubicBezTo>
                  <a:cubicBezTo>
                    <a:pt x="400796" y="425450"/>
                    <a:pt x="407940" y="440134"/>
                    <a:pt x="406749" y="452437"/>
                  </a:cubicBezTo>
                  <a:cubicBezTo>
                    <a:pt x="405558" y="464740"/>
                    <a:pt x="398017" y="473869"/>
                    <a:pt x="394842" y="483394"/>
                  </a:cubicBezTo>
                  <a:cubicBezTo>
                    <a:pt x="391667" y="492919"/>
                    <a:pt x="399208" y="504428"/>
                    <a:pt x="387699" y="509587"/>
                  </a:cubicBezTo>
                  <a:cubicBezTo>
                    <a:pt x="376190" y="514746"/>
                    <a:pt x="359917" y="513556"/>
                    <a:pt x="325786" y="514350"/>
                  </a:cubicBezTo>
                  <a:cubicBezTo>
                    <a:pt x="291655" y="515144"/>
                    <a:pt x="218233" y="517129"/>
                    <a:pt x="182911" y="514351"/>
                  </a:cubicBezTo>
                  <a:cubicBezTo>
                    <a:pt x="147589" y="511573"/>
                    <a:pt x="124571" y="505222"/>
                    <a:pt x="113855" y="497681"/>
                  </a:cubicBezTo>
                  <a:cubicBezTo>
                    <a:pt x="103139" y="490140"/>
                    <a:pt x="117030" y="488553"/>
                    <a:pt x="118617" y="469106"/>
                  </a:cubicBezTo>
                  <a:cubicBezTo>
                    <a:pt x="120204" y="449659"/>
                    <a:pt x="131317" y="397669"/>
                    <a:pt x="123380" y="381000"/>
                  </a:cubicBezTo>
                  <a:cubicBezTo>
                    <a:pt x="115443" y="364331"/>
                    <a:pt x="90836" y="383778"/>
                    <a:pt x="70992" y="369094"/>
                  </a:cubicBezTo>
                  <a:cubicBezTo>
                    <a:pt x="51148" y="354410"/>
                    <a:pt x="16223" y="315913"/>
                    <a:pt x="4317" y="292894"/>
                  </a:cubicBezTo>
                  <a:cubicBezTo>
                    <a:pt x="-7589" y="269875"/>
                    <a:pt x="7492" y="220266"/>
                    <a:pt x="20986" y="190500"/>
                  </a:cubicBezTo>
                  <a:close/>
                </a:path>
              </a:pathLst>
            </a:custGeom>
            <a:solidFill>
              <a:srgbClr val="FFCDE6"/>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173"/>
            <p:cNvSpPr/>
            <p:nvPr/>
          </p:nvSpPr>
          <p:spPr>
            <a:xfrm>
              <a:off x="2662222" y="3607594"/>
              <a:ext cx="108513" cy="193440"/>
            </a:xfrm>
            <a:custGeom>
              <a:avLst/>
              <a:gdLst>
                <a:gd name="connsiteX0" fmla="*/ 85741 w 108513"/>
                <a:gd name="connsiteY0" fmla="*/ 0 h 193440"/>
                <a:gd name="connsiteX1" fmla="*/ 52403 w 108513"/>
                <a:gd name="connsiteY1" fmla="*/ 47625 h 193440"/>
                <a:gd name="connsiteX2" fmla="*/ 35734 w 108513"/>
                <a:gd name="connsiteY2" fmla="*/ 73819 h 193440"/>
                <a:gd name="connsiteX3" fmla="*/ 16 w 108513"/>
                <a:gd name="connsiteY3" fmla="*/ 76200 h 193440"/>
                <a:gd name="connsiteX4" fmla="*/ 40497 w 108513"/>
                <a:gd name="connsiteY4" fmla="*/ 76200 h 193440"/>
                <a:gd name="connsiteX5" fmla="*/ 50022 w 108513"/>
                <a:gd name="connsiteY5" fmla="*/ 102394 h 193440"/>
                <a:gd name="connsiteX6" fmla="*/ 66691 w 108513"/>
                <a:gd name="connsiteY6" fmla="*/ 111919 h 193440"/>
                <a:gd name="connsiteX7" fmla="*/ 47641 w 108513"/>
                <a:gd name="connsiteY7" fmla="*/ 135731 h 193440"/>
                <a:gd name="connsiteX8" fmla="*/ 73834 w 108513"/>
                <a:gd name="connsiteY8" fmla="*/ 114300 h 193440"/>
                <a:gd name="connsiteX9" fmla="*/ 104791 w 108513"/>
                <a:gd name="connsiteY9" fmla="*/ 111919 h 193440"/>
                <a:gd name="connsiteX10" fmla="*/ 107172 w 108513"/>
                <a:gd name="connsiteY10" fmla="*/ 135731 h 193440"/>
                <a:gd name="connsiteX11" fmla="*/ 97647 w 108513"/>
                <a:gd name="connsiteY11" fmla="*/ 190500 h 193440"/>
                <a:gd name="connsiteX12" fmla="*/ 54784 w 108513"/>
                <a:gd name="connsiteY12" fmla="*/ 185737 h 193440"/>
                <a:gd name="connsiteX13" fmla="*/ 21447 w 108513"/>
                <a:gd name="connsiteY13" fmla="*/ 183356 h 19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13" h="193440">
                  <a:moveTo>
                    <a:pt x="85741" y="0"/>
                  </a:moveTo>
                  <a:cubicBezTo>
                    <a:pt x="73239" y="17661"/>
                    <a:pt x="60737" y="35322"/>
                    <a:pt x="52403" y="47625"/>
                  </a:cubicBezTo>
                  <a:cubicBezTo>
                    <a:pt x="44069" y="59928"/>
                    <a:pt x="44465" y="69057"/>
                    <a:pt x="35734" y="73819"/>
                  </a:cubicBezTo>
                  <a:cubicBezTo>
                    <a:pt x="27003" y="78581"/>
                    <a:pt x="-778" y="75803"/>
                    <a:pt x="16" y="76200"/>
                  </a:cubicBezTo>
                  <a:cubicBezTo>
                    <a:pt x="810" y="76597"/>
                    <a:pt x="32163" y="71834"/>
                    <a:pt x="40497" y="76200"/>
                  </a:cubicBezTo>
                  <a:cubicBezTo>
                    <a:pt x="48831" y="80566"/>
                    <a:pt x="45656" y="96441"/>
                    <a:pt x="50022" y="102394"/>
                  </a:cubicBezTo>
                  <a:cubicBezTo>
                    <a:pt x="54388" y="108347"/>
                    <a:pt x="67088" y="106363"/>
                    <a:pt x="66691" y="111919"/>
                  </a:cubicBezTo>
                  <a:cubicBezTo>
                    <a:pt x="66294" y="117475"/>
                    <a:pt x="46450" y="135334"/>
                    <a:pt x="47641" y="135731"/>
                  </a:cubicBezTo>
                  <a:cubicBezTo>
                    <a:pt x="48831" y="136128"/>
                    <a:pt x="64309" y="118269"/>
                    <a:pt x="73834" y="114300"/>
                  </a:cubicBezTo>
                  <a:cubicBezTo>
                    <a:pt x="83359" y="110331"/>
                    <a:pt x="99235" y="108347"/>
                    <a:pt x="104791" y="111919"/>
                  </a:cubicBezTo>
                  <a:cubicBezTo>
                    <a:pt x="110347" y="115491"/>
                    <a:pt x="108363" y="122634"/>
                    <a:pt x="107172" y="135731"/>
                  </a:cubicBezTo>
                  <a:cubicBezTo>
                    <a:pt x="105981" y="148828"/>
                    <a:pt x="106378" y="182166"/>
                    <a:pt x="97647" y="190500"/>
                  </a:cubicBezTo>
                  <a:cubicBezTo>
                    <a:pt x="88916" y="198834"/>
                    <a:pt x="67484" y="186928"/>
                    <a:pt x="54784" y="185737"/>
                  </a:cubicBezTo>
                  <a:cubicBezTo>
                    <a:pt x="42084" y="184546"/>
                    <a:pt x="31765" y="183951"/>
                    <a:pt x="21447" y="183356"/>
                  </a:cubicBezTo>
                </a:path>
              </a:pathLst>
            </a:custGeom>
            <a:no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174"/>
            <p:cNvSpPr/>
            <p:nvPr/>
          </p:nvSpPr>
          <p:spPr>
            <a:xfrm>
              <a:off x="2737974" y="3699908"/>
              <a:ext cx="114058" cy="110918"/>
            </a:xfrm>
            <a:custGeom>
              <a:avLst/>
              <a:gdLst>
                <a:gd name="connsiteX0" fmla="*/ 23916 w 117208"/>
                <a:gd name="connsiteY0" fmla="*/ 16681 h 100366"/>
                <a:gd name="connsiteX1" fmla="*/ 114403 w 117208"/>
                <a:gd name="connsiteY1" fmla="*/ 13 h 100366"/>
                <a:gd name="connsiteX2" fmla="*/ 95353 w 117208"/>
                <a:gd name="connsiteY2" fmla="*/ 14300 h 100366"/>
                <a:gd name="connsiteX3" fmla="*/ 107260 w 117208"/>
                <a:gd name="connsiteY3" fmla="*/ 35731 h 100366"/>
                <a:gd name="connsiteX4" fmla="*/ 97735 w 117208"/>
                <a:gd name="connsiteY4" fmla="*/ 73831 h 100366"/>
                <a:gd name="connsiteX5" fmla="*/ 76303 w 117208"/>
                <a:gd name="connsiteY5" fmla="*/ 100025 h 100366"/>
                <a:gd name="connsiteX6" fmla="*/ 38203 w 117208"/>
                <a:gd name="connsiteY6" fmla="*/ 88119 h 100366"/>
                <a:gd name="connsiteX7" fmla="*/ 2485 w 117208"/>
                <a:gd name="connsiteY7" fmla="*/ 78594 h 100366"/>
                <a:gd name="connsiteX8" fmla="*/ 23916 w 117208"/>
                <a:gd name="connsiteY8" fmla="*/ 16681 h 100366"/>
                <a:gd name="connsiteX0" fmla="*/ 21974 w 115266"/>
                <a:gd name="connsiteY0" fmla="*/ 16681 h 100851"/>
                <a:gd name="connsiteX1" fmla="*/ 112461 w 115266"/>
                <a:gd name="connsiteY1" fmla="*/ 13 h 100851"/>
                <a:gd name="connsiteX2" fmla="*/ 93411 w 115266"/>
                <a:gd name="connsiteY2" fmla="*/ 14300 h 100851"/>
                <a:gd name="connsiteX3" fmla="*/ 105318 w 115266"/>
                <a:gd name="connsiteY3" fmla="*/ 35731 h 100851"/>
                <a:gd name="connsiteX4" fmla="*/ 95793 w 115266"/>
                <a:gd name="connsiteY4" fmla="*/ 73831 h 100851"/>
                <a:gd name="connsiteX5" fmla="*/ 74361 w 115266"/>
                <a:gd name="connsiteY5" fmla="*/ 100025 h 100851"/>
                <a:gd name="connsiteX6" fmla="*/ 36261 w 115266"/>
                <a:gd name="connsiteY6" fmla="*/ 92881 h 100851"/>
                <a:gd name="connsiteX7" fmla="*/ 543 w 115266"/>
                <a:gd name="connsiteY7" fmla="*/ 78594 h 100851"/>
                <a:gd name="connsiteX8" fmla="*/ 21974 w 115266"/>
                <a:gd name="connsiteY8" fmla="*/ 16681 h 100851"/>
                <a:gd name="connsiteX0" fmla="*/ 21895 w 114058"/>
                <a:gd name="connsiteY0" fmla="*/ 26748 h 110918"/>
                <a:gd name="connsiteX1" fmla="*/ 102857 w 114058"/>
                <a:gd name="connsiteY1" fmla="*/ 555 h 110918"/>
                <a:gd name="connsiteX2" fmla="*/ 112382 w 114058"/>
                <a:gd name="connsiteY2" fmla="*/ 10080 h 110918"/>
                <a:gd name="connsiteX3" fmla="*/ 93332 w 114058"/>
                <a:gd name="connsiteY3" fmla="*/ 24367 h 110918"/>
                <a:gd name="connsiteX4" fmla="*/ 105239 w 114058"/>
                <a:gd name="connsiteY4" fmla="*/ 45798 h 110918"/>
                <a:gd name="connsiteX5" fmla="*/ 95714 w 114058"/>
                <a:gd name="connsiteY5" fmla="*/ 83898 h 110918"/>
                <a:gd name="connsiteX6" fmla="*/ 74282 w 114058"/>
                <a:gd name="connsiteY6" fmla="*/ 110092 h 110918"/>
                <a:gd name="connsiteX7" fmla="*/ 36182 w 114058"/>
                <a:gd name="connsiteY7" fmla="*/ 102948 h 110918"/>
                <a:gd name="connsiteX8" fmla="*/ 464 w 114058"/>
                <a:gd name="connsiteY8" fmla="*/ 88661 h 110918"/>
                <a:gd name="connsiteX9" fmla="*/ 21895 w 114058"/>
                <a:gd name="connsiteY9" fmla="*/ 26748 h 11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058" h="110918">
                  <a:moveTo>
                    <a:pt x="21895" y="26748"/>
                  </a:moveTo>
                  <a:cubicBezTo>
                    <a:pt x="38961" y="12064"/>
                    <a:pt x="87776" y="3333"/>
                    <a:pt x="102857" y="555"/>
                  </a:cubicBezTo>
                  <a:cubicBezTo>
                    <a:pt x="117938" y="-2223"/>
                    <a:pt x="113969" y="6111"/>
                    <a:pt x="112382" y="10080"/>
                  </a:cubicBezTo>
                  <a:cubicBezTo>
                    <a:pt x="110795" y="14049"/>
                    <a:pt x="94523" y="18414"/>
                    <a:pt x="93332" y="24367"/>
                  </a:cubicBezTo>
                  <a:cubicBezTo>
                    <a:pt x="92142" y="30320"/>
                    <a:pt x="104842" y="35876"/>
                    <a:pt x="105239" y="45798"/>
                  </a:cubicBezTo>
                  <a:cubicBezTo>
                    <a:pt x="105636" y="55720"/>
                    <a:pt x="100873" y="73182"/>
                    <a:pt x="95714" y="83898"/>
                  </a:cubicBezTo>
                  <a:cubicBezTo>
                    <a:pt x="90555" y="94614"/>
                    <a:pt x="84204" y="106917"/>
                    <a:pt x="74282" y="110092"/>
                  </a:cubicBezTo>
                  <a:cubicBezTo>
                    <a:pt x="64360" y="113267"/>
                    <a:pt x="48485" y="106520"/>
                    <a:pt x="36182" y="102948"/>
                  </a:cubicBezTo>
                  <a:cubicBezTo>
                    <a:pt x="23879" y="99376"/>
                    <a:pt x="2845" y="101361"/>
                    <a:pt x="464" y="88661"/>
                  </a:cubicBezTo>
                  <a:cubicBezTo>
                    <a:pt x="-1917" y="75961"/>
                    <a:pt x="4830" y="41432"/>
                    <a:pt x="21895" y="26748"/>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175"/>
            <p:cNvSpPr/>
            <p:nvPr/>
          </p:nvSpPr>
          <p:spPr>
            <a:xfrm>
              <a:off x="2890289" y="4471931"/>
              <a:ext cx="192244" cy="152780"/>
            </a:xfrm>
            <a:custGeom>
              <a:avLst/>
              <a:gdLst>
                <a:gd name="connsiteX0" fmla="*/ 31139 w 199021"/>
                <a:gd name="connsiteY0" fmla="*/ 19107 h 152780"/>
                <a:gd name="connsiteX1" fmla="*/ 95433 w 199021"/>
                <a:gd name="connsiteY1" fmla="*/ 57 h 152780"/>
                <a:gd name="connsiteX2" fmla="*/ 124008 w 199021"/>
                <a:gd name="connsiteY2" fmla="*/ 14344 h 152780"/>
                <a:gd name="connsiteX3" fmla="*/ 133533 w 199021"/>
                <a:gd name="connsiteY3" fmla="*/ 45300 h 152780"/>
                <a:gd name="connsiteX4" fmla="*/ 166870 w 199021"/>
                <a:gd name="connsiteY4" fmla="*/ 81019 h 152780"/>
                <a:gd name="connsiteX5" fmla="*/ 195445 w 199021"/>
                <a:gd name="connsiteY5" fmla="*/ 95307 h 152780"/>
                <a:gd name="connsiteX6" fmla="*/ 193064 w 199021"/>
                <a:gd name="connsiteY6" fmla="*/ 119119 h 152780"/>
                <a:gd name="connsiteX7" fmla="*/ 145439 w 199021"/>
                <a:gd name="connsiteY7" fmla="*/ 147694 h 152780"/>
                <a:gd name="connsiteX8" fmla="*/ 93052 w 199021"/>
                <a:gd name="connsiteY8" fmla="*/ 150075 h 152780"/>
                <a:gd name="connsiteX9" fmla="*/ 57333 w 199021"/>
                <a:gd name="connsiteY9" fmla="*/ 119119 h 152780"/>
                <a:gd name="connsiteX10" fmla="*/ 35902 w 199021"/>
                <a:gd name="connsiteY10" fmla="*/ 100069 h 152780"/>
                <a:gd name="connsiteX11" fmla="*/ 9708 w 199021"/>
                <a:gd name="connsiteY11" fmla="*/ 95307 h 152780"/>
                <a:gd name="connsiteX12" fmla="*/ 183 w 199021"/>
                <a:gd name="connsiteY12" fmla="*/ 64350 h 152780"/>
                <a:gd name="connsiteX13" fmla="*/ 31139 w 199021"/>
                <a:gd name="connsiteY13" fmla="*/ 19107 h 152780"/>
                <a:gd name="connsiteX0" fmla="*/ 24362 w 192244"/>
                <a:gd name="connsiteY0" fmla="*/ 19107 h 152780"/>
                <a:gd name="connsiteX1" fmla="*/ 88656 w 192244"/>
                <a:gd name="connsiteY1" fmla="*/ 57 h 152780"/>
                <a:gd name="connsiteX2" fmla="*/ 117231 w 192244"/>
                <a:gd name="connsiteY2" fmla="*/ 14344 h 152780"/>
                <a:gd name="connsiteX3" fmla="*/ 126756 w 192244"/>
                <a:gd name="connsiteY3" fmla="*/ 45300 h 152780"/>
                <a:gd name="connsiteX4" fmla="*/ 160093 w 192244"/>
                <a:gd name="connsiteY4" fmla="*/ 81019 h 152780"/>
                <a:gd name="connsiteX5" fmla="*/ 188668 w 192244"/>
                <a:gd name="connsiteY5" fmla="*/ 95307 h 152780"/>
                <a:gd name="connsiteX6" fmla="*/ 186287 w 192244"/>
                <a:gd name="connsiteY6" fmla="*/ 119119 h 152780"/>
                <a:gd name="connsiteX7" fmla="*/ 138662 w 192244"/>
                <a:gd name="connsiteY7" fmla="*/ 147694 h 152780"/>
                <a:gd name="connsiteX8" fmla="*/ 86275 w 192244"/>
                <a:gd name="connsiteY8" fmla="*/ 150075 h 152780"/>
                <a:gd name="connsiteX9" fmla="*/ 50556 w 192244"/>
                <a:gd name="connsiteY9" fmla="*/ 119119 h 152780"/>
                <a:gd name="connsiteX10" fmla="*/ 29125 w 192244"/>
                <a:gd name="connsiteY10" fmla="*/ 100069 h 152780"/>
                <a:gd name="connsiteX11" fmla="*/ 2931 w 192244"/>
                <a:gd name="connsiteY11" fmla="*/ 95307 h 152780"/>
                <a:gd name="connsiteX12" fmla="*/ 2931 w 192244"/>
                <a:gd name="connsiteY12" fmla="*/ 54825 h 152780"/>
                <a:gd name="connsiteX13" fmla="*/ 24362 w 192244"/>
                <a:gd name="connsiteY13" fmla="*/ 19107 h 15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244" h="152780">
                  <a:moveTo>
                    <a:pt x="24362" y="19107"/>
                  </a:moveTo>
                  <a:cubicBezTo>
                    <a:pt x="38650" y="9979"/>
                    <a:pt x="73178" y="851"/>
                    <a:pt x="88656" y="57"/>
                  </a:cubicBezTo>
                  <a:cubicBezTo>
                    <a:pt x="104134" y="-737"/>
                    <a:pt x="110881" y="6804"/>
                    <a:pt x="117231" y="14344"/>
                  </a:cubicBezTo>
                  <a:cubicBezTo>
                    <a:pt x="123581" y="21884"/>
                    <a:pt x="119612" y="34188"/>
                    <a:pt x="126756" y="45300"/>
                  </a:cubicBezTo>
                  <a:cubicBezTo>
                    <a:pt x="133900" y="56413"/>
                    <a:pt x="149774" y="72685"/>
                    <a:pt x="160093" y="81019"/>
                  </a:cubicBezTo>
                  <a:cubicBezTo>
                    <a:pt x="170412" y="89353"/>
                    <a:pt x="184302" y="88957"/>
                    <a:pt x="188668" y="95307"/>
                  </a:cubicBezTo>
                  <a:cubicBezTo>
                    <a:pt x="193034" y="101657"/>
                    <a:pt x="194621" y="110388"/>
                    <a:pt x="186287" y="119119"/>
                  </a:cubicBezTo>
                  <a:cubicBezTo>
                    <a:pt x="177953" y="127850"/>
                    <a:pt x="155331" y="142535"/>
                    <a:pt x="138662" y="147694"/>
                  </a:cubicBezTo>
                  <a:cubicBezTo>
                    <a:pt x="121993" y="152853"/>
                    <a:pt x="100959" y="154838"/>
                    <a:pt x="86275" y="150075"/>
                  </a:cubicBezTo>
                  <a:cubicBezTo>
                    <a:pt x="71591" y="145312"/>
                    <a:pt x="60081" y="127453"/>
                    <a:pt x="50556" y="119119"/>
                  </a:cubicBezTo>
                  <a:cubicBezTo>
                    <a:pt x="41031" y="110785"/>
                    <a:pt x="37062" y="104038"/>
                    <a:pt x="29125" y="100069"/>
                  </a:cubicBezTo>
                  <a:cubicBezTo>
                    <a:pt x="21188" y="96100"/>
                    <a:pt x="8884" y="101260"/>
                    <a:pt x="2931" y="95307"/>
                  </a:cubicBezTo>
                  <a:cubicBezTo>
                    <a:pt x="-3022" y="89354"/>
                    <a:pt x="1740" y="66334"/>
                    <a:pt x="2931" y="54825"/>
                  </a:cubicBezTo>
                  <a:cubicBezTo>
                    <a:pt x="4122" y="43316"/>
                    <a:pt x="10075" y="28235"/>
                    <a:pt x="24362" y="19107"/>
                  </a:cubicBezTo>
                  <a:close/>
                </a:path>
              </a:pathLst>
            </a:custGeom>
            <a:solidFill>
              <a:srgbClr val="6633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176"/>
            <p:cNvSpPr/>
            <p:nvPr/>
          </p:nvSpPr>
          <p:spPr>
            <a:xfrm>
              <a:off x="2674571" y="4479687"/>
              <a:ext cx="146044" cy="178718"/>
            </a:xfrm>
            <a:custGeom>
              <a:avLst/>
              <a:gdLst>
                <a:gd name="connsiteX0" fmla="*/ 82917 w 146044"/>
                <a:gd name="connsiteY0" fmla="*/ 1826 h 179222"/>
                <a:gd name="connsiteX1" fmla="*/ 118635 w 146044"/>
                <a:gd name="connsiteY1" fmla="*/ 66119 h 179222"/>
                <a:gd name="connsiteX2" fmla="*/ 142448 w 146044"/>
                <a:gd name="connsiteY2" fmla="*/ 101838 h 179222"/>
                <a:gd name="connsiteX3" fmla="*/ 142448 w 146044"/>
                <a:gd name="connsiteY3" fmla="*/ 137557 h 179222"/>
                <a:gd name="connsiteX4" fmla="*/ 109110 w 146044"/>
                <a:gd name="connsiteY4" fmla="*/ 175657 h 179222"/>
                <a:gd name="connsiteX5" fmla="*/ 63867 w 146044"/>
                <a:gd name="connsiteY5" fmla="*/ 173276 h 179222"/>
                <a:gd name="connsiteX6" fmla="*/ 21004 w 146044"/>
                <a:gd name="connsiteY6" fmla="*/ 137557 h 179222"/>
                <a:gd name="connsiteX7" fmla="*/ 6717 w 146044"/>
                <a:gd name="connsiteY7" fmla="*/ 92313 h 179222"/>
                <a:gd name="connsiteX8" fmla="*/ 1954 w 146044"/>
                <a:gd name="connsiteY8" fmla="*/ 73263 h 179222"/>
                <a:gd name="connsiteX9" fmla="*/ 1954 w 146044"/>
                <a:gd name="connsiteY9" fmla="*/ 42307 h 179222"/>
                <a:gd name="connsiteX10" fmla="*/ 25767 w 146044"/>
                <a:gd name="connsiteY10" fmla="*/ 18494 h 179222"/>
                <a:gd name="connsiteX11" fmla="*/ 82917 w 146044"/>
                <a:gd name="connsiteY11" fmla="*/ 1826 h 179222"/>
                <a:gd name="connsiteX0" fmla="*/ 82917 w 146044"/>
                <a:gd name="connsiteY0" fmla="*/ 1826 h 179222"/>
                <a:gd name="connsiteX1" fmla="*/ 118635 w 146044"/>
                <a:gd name="connsiteY1" fmla="*/ 66119 h 179222"/>
                <a:gd name="connsiteX2" fmla="*/ 142448 w 146044"/>
                <a:gd name="connsiteY2" fmla="*/ 101838 h 179222"/>
                <a:gd name="connsiteX3" fmla="*/ 142448 w 146044"/>
                <a:gd name="connsiteY3" fmla="*/ 137557 h 179222"/>
                <a:gd name="connsiteX4" fmla="*/ 109110 w 146044"/>
                <a:gd name="connsiteY4" fmla="*/ 175657 h 179222"/>
                <a:gd name="connsiteX5" fmla="*/ 56723 w 146044"/>
                <a:gd name="connsiteY5" fmla="*/ 173276 h 179222"/>
                <a:gd name="connsiteX6" fmla="*/ 21004 w 146044"/>
                <a:gd name="connsiteY6" fmla="*/ 137557 h 179222"/>
                <a:gd name="connsiteX7" fmla="*/ 6717 w 146044"/>
                <a:gd name="connsiteY7" fmla="*/ 92313 h 179222"/>
                <a:gd name="connsiteX8" fmla="*/ 1954 w 146044"/>
                <a:gd name="connsiteY8" fmla="*/ 73263 h 179222"/>
                <a:gd name="connsiteX9" fmla="*/ 1954 w 146044"/>
                <a:gd name="connsiteY9" fmla="*/ 42307 h 179222"/>
                <a:gd name="connsiteX10" fmla="*/ 25767 w 146044"/>
                <a:gd name="connsiteY10" fmla="*/ 18494 h 179222"/>
                <a:gd name="connsiteX11" fmla="*/ 82917 w 146044"/>
                <a:gd name="connsiteY11" fmla="*/ 1826 h 179222"/>
                <a:gd name="connsiteX0" fmla="*/ 82917 w 146044"/>
                <a:gd name="connsiteY0" fmla="*/ 1826 h 178718"/>
                <a:gd name="connsiteX1" fmla="*/ 118635 w 146044"/>
                <a:gd name="connsiteY1" fmla="*/ 66119 h 178718"/>
                <a:gd name="connsiteX2" fmla="*/ 142448 w 146044"/>
                <a:gd name="connsiteY2" fmla="*/ 101838 h 178718"/>
                <a:gd name="connsiteX3" fmla="*/ 142448 w 146044"/>
                <a:gd name="connsiteY3" fmla="*/ 144700 h 178718"/>
                <a:gd name="connsiteX4" fmla="*/ 109110 w 146044"/>
                <a:gd name="connsiteY4" fmla="*/ 175657 h 178718"/>
                <a:gd name="connsiteX5" fmla="*/ 56723 w 146044"/>
                <a:gd name="connsiteY5" fmla="*/ 173276 h 178718"/>
                <a:gd name="connsiteX6" fmla="*/ 21004 w 146044"/>
                <a:gd name="connsiteY6" fmla="*/ 137557 h 178718"/>
                <a:gd name="connsiteX7" fmla="*/ 6717 w 146044"/>
                <a:gd name="connsiteY7" fmla="*/ 92313 h 178718"/>
                <a:gd name="connsiteX8" fmla="*/ 1954 w 146044"/>
                <a:gd name="connsiteY8" fmla="*/ 73263 h 178718"/>
                <a:gd name="connsiteX9" fmla="*/ 1954 w 146044"/>
                <a:gd name="connsiteY9" fmla="*/ 42307 h 178718"/>
                <a:gd name="connsiteX10" fmla="*/ 25767 w 146044"/>
                <a:gd name="connsiteY10" fmla="*/ 18494 h 178718"/>
                <a:gd name="connsiteX11" fmla="*/ 82917 w 146044"/>
                <a:gd name="connsiteY11" fmla="*/ 1826 h 1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44" h="178718">
                  <a:moveTo>
                    <a:pt x="82917" y="1826"/>
                  </a:moveTo>
                  <a:cubicBezTo>
                    <a:pt x="98395" y="9763"/>
                    <a:pt x="108713" y="49450"/>
                    <a:pt x="118635" y="66119"/>
                  </a:cubicBezTo>
                  <a:cubicBezTo>
                    <a:pt x="128557" y="82788"/>
                    <a:pt x="138479" y="88741"/>
                    <a:pt x="142448" y="101838"/>
                  </a:cubicBezTo>
                  <a:cubicBezTo>
                    <a:pt x="146417" y="114935"/>
                    <a:pt x="148004" y="132397"/>
                    <a:pt x="142448" y="144700"/>
                  </a:cubicBezTo>
                  <a:cubicBezTo>
                    <a:pt x="136892" y="157003"/>
                    <a:pt x="123398" y="170894"/>
                    <a:pt x="109110" y="175657"/>
                  </a:cubicBezTo>
                  <a:cubicBezTo>
                    <a:pt x="94823" y="180420"/>
                    <a:pt x="71407" y="179626"/>
                    <a:pt x="56723" y="173276"/>
                  </a:cubicBezTo>
                  <a:cubicBezTo>
                    <a:pt x="42039" y="166926"/>
                    <a:pt x="29338" y="151051"/>
                    <a:pt x="21004" y="137557"/>
                  </a:cubicBezTo>
                  <a:cubicBezTo>
                    <a:pt x="12670" y="124063"/>
                    <a:pt x="9892" y="103029"/>
                    <a:pt x="6717" y="92313"/>
                  </a:cubicBezTo>
                  <a:cubicBezTo>
                    <a:pt x="3542" y="81597"/>
                    <a:pt x="2748" y="81597"/>
                    <a:pt x="1954" y="73263"/>
                  </a:cubicBezTo>
                  <a:cubicBezTo>
                    <a:pt x="1160" y="64929"/>
                    <a:pt x="-2015" y="51435"/>
                    <a:pt x="1954" y="42307"/>
                  </a:cubicBezTo>
                  <a:cubicBezTo>
                    <a:pt x="5923" y="33179"/>
                    <a:pt x="13861" y="22860"/>
                    <a:pt x="25767" y="18494"/>
                  </a:cubicBezTo>
                  <a:cubicBezTo>
                    <a:pt x="37673" y="14128"/>
                    <a:pt x="67439" y="-6111"/>
                    <a:pt x="82917" y="1826"/>
                  </a:cubicBezTo>
                  <a:close/>
                </a:path>
              </a:pathLst>
            </a:custGeom>
            <a:solidFill>
              <a:srgbClr val="6633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177"/>
            <p:cNvSpPr/>
            <p:nvPr/>
          </p:nvSpPr>
          <p:spPr>
            <a:xfrm>
              <a:off x="2794055" y="3240881"/>
              <a:ext cx="176259" cy="185908"/>
            </a:xfrm>
            <a:custGeom>
              <a:avLst/>
              <a:gdLst>
                <a:gd name="connsiteX0" fmla="*/ 11060 w 176259"/>
                <a:gd name="connsiteY0" fmla="*/ 0 h 185908"/>
                <a:gd name="connsiteX1" fmla="*/ 37253 w 176259"/>
                <a:gd name="connsiteY1" fmla="*/ 28575 h 185908"/>
                <a:gd name="connsiteX2" fmla="*/ 65828 w 176259"/>
                <a:gd name="connsiteY2" fmla="*/ 33338 h 185908"/>
                <a:gd name="connsiteX3" fmla="*/ 101547 w 176259"/>
                <a:gd name="connsiteY3" fmla="*/ 21432 h 185908"/>
                <a:gd name="connsiteX4" fmla="*/ 144410 w 176259"/>
                <a:gd name="connsiteY4" fmla="*/ 21432 h 185908"/>
                <a:gd name="connsiteX5" fmla="*/ 172985 w 176259"/>
                <a:gd name="connsiteY5" fmla="*/ 45244 h 185908"/>
                <a:gd name="connsiteX6" fmla="*/ 175869 w 176259"/>
                <a:gd name="connsiteY6" fmla="*/ 43525 h 185908"/>
                <a:gd name="connsiteX7" fmla="*/ 176259 w 176259"/>
                <a:gd name="connsiteY7" fmla="*/ 53281 h 185908"/>
                <a:gd name="connsiteX8" fmla="*/ 170603 w 176259"/>
                <a:gd name="connsiteY8" fmla="*/ 76200 h 185908"/>
                <a:gd name="connsiteX9" fmla="*/ 153935 w 176259"/>
                <a:gd name="connsiteY9" fmla="*/ 123825 h 185908"/>
                <a:gd name="connsiteX10" fmla="*/ 130122 w 176259"/>
                <a:gd name="connsiteY10" fmla="*/ 166688 h 185908"/>
                <a:gd name="connsiteX11" fmla="*/ 101547 w 176259"/>
                <a:gd name="connsiteY11" fmla="*/ 185738 h 185908"/>
                <a:gd name="connsiteX12" fmla="*/ 53922 w 176259"/>
                <a:gd name="connsiteY12" fmla="*/ 173832 h 185908"/>
                <a:gd name="connsiteX13" fmla="*/ 25347 w 176259"/>
                <a:gd name="connsiteY13" fmla="*/ 138113 h 185908"/>
                <a:gd name="connsiteX14" fmla="*/ 9869 w 176259"/>
                <a:gd name="connsiteY14" fmla="*/ 108198 h 185908"/>
                <a:gd name="connsiteX15" fmla="*/ 0 w 176259"/>
                <a:gd name="connsiteY15" fmla="*/ 72145 h 185908"/>
                <a:gd name="connsiteX16" fmla="*/ 753 w 176259"/>
                <a:gd name="connsiteY16" fmla="*/ 68536 h 185908"/>
                <a:gd name="connsiteX17" fmla="*/ 1535 w 176259"/>
                <a:gd name="connsiteY17" fmla="*/ 28575 h 185908"/>
                <a:gd name="connsiteX18" fmla="*/ 11060 w 176259"/>
                <a:gd name="connsiteY18" fmla="*/ 0 h 18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259" h="185908">
                  <a:moveTo>
                    <a:pt x="11060" y="0"/>
                  </a:moveTo>
                  <a:cubicBezTo>
                    <a:pt x="17013" y="0"/>
                    <a:pt x="28125" y="23019"/>
                    <a:pt x="37253" y="28575"/>
                  </a:cubicBezTo>
                  <a:cubicBezTo>
                    <a:pt x="46381" y="34131"/>
                    <a:pt x="55112" y="34528"/>
                    <a:pt x="65828" y="33338"/>
                  </a:cubicBezTo>
                  <a:cubicBezTo>
                    <a:pt x="76544" y="32148"/>
                    <a:pt x="88450" y="23416"/>
                    <a:pt x="101547" y="21432"/>
                  </a:cubicBezTo>
                  <a:cubicBezTo>
                    <a:pt x="114644" y="19448"/>
                    <a:pt x="132504" y="17463"/>
                    <a:pt x="144410" y="21432"/>
                  </a:cubicBezTo>
                  <a:cubicBezTo>
                    <a:pt x="156316" y="25401"/>
                    <a:pt x="166238" y="44450"/>
                    <a:pt x="172985" y="45244"/>
                  </a:cubicBezTo>
                  <a:lnTo>
                    <a:pt x="175869" y="43525"/>
                  </a:lnTo>
                  <a:lnTo>
                    <a:pt x="176259" y="53281"/>
                  </a:lnTo>
                  <a:cubicBezTo>
                    <a:pt x="174870" y="60821"/>
                    <a:pt x="172389" y="68461"/>
                    <a:pt x="170603" y="76200"/>
                  </a:cubicBezTo>
                  <a:cubicBezTo>
                    <a:pt x="167031" y="91678"/>
                    <a:pt x="160682" y="108744"/>
                    <a:pt x="153935" y="123825"/>
                  </a:cubicBezTo>
                  <a:cubicBezTo>
                    <a:pt x="147188" y="138906"/>
                    <a:pt x="138853" y="156369"/>
                    <a:pt x="130122" y="166688"/>
                  </a:cubicBezTo>
                  <a:cubicBezTo>
                    <a:pt x="121391" y="177007"/>
                    <a:pt x="114247" y="184547"/>
                    <a:pt x="101547" y="185738"/>
                  </a:cubicBezTo>
                  <a:cubicBezTo>
                    <a:pt x="88847" y="186929"/>
                    <a:pt x="66622" y="181769"/>
                    <a:pt x="53922" y="173832"/>
                  </a:cubicBezTo>
                  <a:cubicBezTo>
                    <a:pt x="41222" y="165895"/>
                    <a:pt x="34475" y="155576"/>
                    <a:pt x="25347" y="138113"/>
                  </a:cubicBezTo>
                  <a:cubicBezTo>
                    <a:pt x="20783" y="129382"/>
                    <a:pt x="14929" y="119559"/>
                    <a:pt x="9869" y="108198"/>
                  </a:cubicBezTo>
                  <a:lnTo>
                    <a:pt x="0" y="72145"/>
                  </a:lnTo>
                  <a:lnTo>
                    <a:pt x="753" y="68536"/>
                  </a:lnTo>
                  <a:cubicBezTo>
                    <a:pt x="1461" y="57448"/>
                    <a:pt x="47" y="38100"/>
                    <a:pt x="1535" y="28575"/>
                  </a:cubicBezTo>
                  <a:cubicBezTo>
                    <a:pt x="3519" y="15875"/>
                    <a:pt x="5107" y="0"/>
                    <a:pt x="11060" y="0"/>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9" name="任意多边形 178"/>
            <p:cNvSpPr/>
            <p:nvPr/>
          </p:nvSpPr>
          <p:spPr>
            <a:xfrm>
              <a:off x="2817317" y="3376110"/>
              <a:ext cx="111143" cy="129850"/>
            </a:xfrm>
            <a:custGeom>
              <a:avLst/>
              <a:gdLst>
                <a:gd name="connsiteX0" fmla="*/ 594 w 111143"/>
                <a:gd name="connsiteY0" fmla="*/ 0 h 129850"/>
                <a:gd name="connsiteX1" fmla="*/ 2086 w 111143"/>
                <a:gd name="connsiteY1" fmla="*/ 2884 h 129850"/>
                <a:gd name="connsiteX2" fmla="*/ 30661 w 111143"/>
                <a:gd name="connsiteY2" fmla="*/ 38603 h 129850"/>
                <a:gd name="connsiteX3" fmla="*/ 78286 w 111143"/>
                <a:gd name="connsiteY3" fmla="*/ 50509 h 129850"/>
                <a:gd name="connsiteX4" fmla="*/ 106861 w 111143"/>
                <a:gd name="connsiteY4" fmla="*/ 31459 h 129850"/>
                <a:gd name="connsiteX5" fmla="*/ 111143 w 111143"/>
                <a:gd name="connsiteY5" fmla="*/ 24810 h 129850"/>
                <a:gd name="connsiteX6" fmla="*/ 109240 w 111143"/>
                <a:gd name="connsiteY6" fmla="*/ 43363 h 129850"/>
                <a:gd name="connsiteX7" fmla="*/ 109283 w 111143"/>
                <a:gd name="connsiteY7" fmla="*/ 43946 h 129850"/>
                <a:gd name="connsiteX8" fmla="*/ 104925 w 111143"/>
                <a:gd name="connsiteY8" fmla="*/ 49466 h 129850"/>
                <a:gd name="connsiteX9" fmla="*/ 99715 w 111143"/>
                <a:gd name="connsiteY9" fmla="*/ 67177 h 129850"/>
                <a:gd name="connsiteX10" fmla="*/ 87809 w 111143"/>
                <a:gd name="connsiteY10" fmla="*/ 114802 h 129850"/>
                <a:gd name="connsiteX11" fmla="*/ 61615 w 111143"/>
                <a:gd name="connsiteY11" fmla="*/ 129089 h 129850"/>
                <a:gd name="connsiteX12" fmla="*/ 40184 w 111143"/>
                <a:gd name="connsiteY12" fmla="*/ 95752 h 129850"/>
                <a:gd name="connsiteX13" fmla="*/ 6847 w 111143"/>
                <a:gd name="connsiteY13" fmla="*/ 52889 h 129850"/>
                <a:gd name="connsiteX14" fmla="*/ 2444 w 111143"/>
                <a:gd name="connsiteY14" fmla="*/ 53218 h 129850"/>
                <a:gd name="connsiteX15" fmla="*/ 2084 w 111143"/>
                <a:gd name="connsiteY15" fmla="*/ 40983 h 129850"/>
                <a:gd name="connsiteX16" fmla="*/ 0 w 111143"/>
                <a:gd name="connsiteY16" fmla="*/ 9729 h 129850"/>
                <a:gd name="connsiteX17" fmla="*/ 594 w 111143"/>
                <a:gd name="connsiteY17" fmla="*/ 0 h 12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143" h="129850">
                  <a:moveTo>
                    <a:pt x="594" y="0"/>
                  </a:moveTo>
                  <a:lnTo>
                    <a:pt x="2086" y="2884"/>
                  </a:lnTo>
                  <a:cubicBezTo>
                    <a:pt x="11214" y="20347"/>
                    <a:pt x="17961" y="30666"/>
                    <a:pt x="30661" y="38603"/>
                  </a:cubicBezTo>
                  <a:cubicBezTo>
                    <a:pt x="43361" y="46540"/>
                    <a:pt x="65586" y="51700"/>
                    <a:pt x="78286" y="50509"/>
                  </a:cubicBezTo>
                  <a:cubicBezTo>
                    <a:pt x="90986" y="49318"/>
                    <a:pt x="98130" y="41778"/>
                    <a:pt x="106861" y="31459"/>
                  </a:cubicBezTo>
                  <a:lnTo>
                    <a:pt x="111143" y="24810"/>
                  </a:lnTo>
                  <a:lnTo>
                    <a:pt x="109240" y="43363"/>
                  </a:lnTo>
                  <a:lnTo>
                    <a:pt x="109283" y="43946"/>
                  </a:lnTo>
                  <a:lnTo>
                    <a:pt x="104925" y="49466"/>
                  </a:lnTo>
                  <a:cubicBezTo>
                    <a:pt x="103188" y="54477"/>
                    <a:pt x="101700" y="61026"/>
                    <a:pt x="99715" y="67177"/>
                  </a:cubicBezTo>
                  <a:cubicBezTo>
                    <a:pt x="95746" y="79480"/>
                    <a:pt x="94159" y="104483"/>
                    <a:pt x="87809" y="114802"/>
                  </a:cubicBezTo>
                  <a:cubicBezTo>
                    <a:pt x="81459" y="125121"/>
                    <a:pt x="69553" y="132264"/>
                    <a:pt x="61615" y="129089"/>
                  </a:cubicBezTo>
                  <a:cubicBezTo>
                    <a:pt x="53677" y="125914"/>
                    <a:pt x="49312" y="108452"/>
                    <a:pt x="40184" y="95752"/>
                  </a:cubicBezTo>
                  <a:cubicBezTo>
                    <a:pt x="31056" y="83052"/>
                    <a:pt x="20738" y="56461"/>
                    <a:pt x="6847" y="52889"/>
                  </a:cubicBezTo>
                  <a:lnTo>
                    <a:pt x="2444" y="53218"/>
                  </a:lnTo>
                  <a:lnTo>
                    <a:pt x="2084" y="40983"/>
                  </a:lnTo>
                  <a:cubicBezTo>
                    <a:pt x="2283" y="33641"/>
                    <a:pt x="397" y="21239"/>
                    <a:pt x="0" y="9729"/>
                  </a:cubicBezTo>
                  <a:lnTo>
                    <a:pt x="594" y="0"/>
                  </a:ln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0" name="任意多边形 179"/>
            <p:cNvSpPr/>
            <p:nvPr/>
          </p:nvSpPr>
          <p:spPr>
            <a:xfrm>
              <a:off x="2678774" y="3917649"/>
              <a:ext cx="360331" cy="610107"/>
            </a:xfrm>
            <a:custGeom>
              <a:avLst/>
              <a:gdLst>
                <a:gd name="connsiteX0" fmla="*/ 31130 w 360331"/>
                <a:gd name="connsiteY0" fmla="*/ 0 h 610107"/>
                <a:gd name="connsiteX1" fmla="*/ 49246 w 360331"/>
                <a:gd name="connsiteY1" fmla="*/ 7247 h 610107"/>
                <a:gd name="connsiteX2" fmla="*/ 93001 w 360331"/>
                <a:gd name="connsiteY2" fmla="*/ 13796 h 610107"/>
                <a:gd name="connsiteX3" fmla="*/ 235876 w 360331"/>
                <a:gd name="connsiteY3" fmla="*/ 13795 h 610107"/>
                <a:gd name="connsiteX4" fmla="*/ 297789 w 360331"/>
                <a:gd name="connsiteY4" fmla="*/ 9032 h 610107"/>
                <a:gd name="connsiteX5" fmla="*/ 300688 w 360331"/>
                <a:gd name="connsiteY5" fmla="*/ 4071 h 610107"/>
                <a:gd name="connsiteX6" fmla="*/ 302997 w 360331"/>
                <a:gd name="connsiteY6" fmla="*/ 9034 h 610107"/>
                <a:gd name="connsiteX7" fmla="*/ 312076 w 360331"/>
                <a:gd name="connsiteY7" fmla="*/ 39990 h 610107"/>
                <a:gd name="connsiteX8" fmla="*/ 335889 w 360331"/>
                <a:gd name="connsiteY8" fmla="*/ 120952 h 610107"/>
                <a:gd name="connsiteX9" fmla="*/ 359701 w 360331"/>
                <a:gd name="connsiteY9" fmla="*/ 230490 h 610107"/>
                <a:gd name="connsiteX10" fmla="*/ 352557 w 360331"/>
                <a:gd name="connsiteY10" fmla="*/ 382890 h 610107"/>
                <a:gd name="connsiteX11" fmla="*/ 343032 w 360331"/>
                <a:gd name="connsiteY11" fmla="*/ 532908 h 610107"/>
                <a:gd name="connsiteX12" fmla="*/ 335889 w 360331"/>
                <a:gd name="connsiteY12" fmla="*/ 590058 h 610107"/>
                <a:gd name="connsiteX13" fmla="*/ 247782 w 360331"/>
                <a:gd name="connsiteY13" fmla="*/ 599583 h 610107"/>
                <a:gd name="connsiteX14" fmla="*/ 221589 w 360331"/>
                <a:gd name="connsiteY14" fmla="*/ 597202 h 610107"/>
                <a:gd name="connsiteX15" fmla="*/ 214445 w 360331"/>
                <a:gd name="connsiteY15" fmla="*/ 535290 h 610107"/>
                <a:gd name="connsiteX16" fmla="*/ 223970 w 360331"/>
                <a:gd name="connsiteY16" fmla="*/ 423371 h 610107"/>
                <a:gd name="connsiteX17" fmla="*/ 223970 w 360331"/>
                <a:gd name="connsiteY17" fmla="*/ 301927 h 610107"/>
                <a:gd name="connsiteX18" fmla="*/ 197776 w 360331"/>
                <a:gd name="connsiteY18" fmla="*/ 247158 h 610107"/>
                <a:gd name="connsiteX19" fmla="*/ 185870 w 360331"/>
                <a:gd name="connsiteY19" fmla="*/ 190008 h 610107"/>
                <a:gd name="connsiteX20" fmla="*/ 184549 w 360331"/>
                <a:gd name="connsiteY20" fmla="*/ 162438 h 610107"/>
                <a:gd name="connsiteX21" fmla="*/ 184290 w 360331"/>
                <a:gd name="connsiteY21" fmla="*/ 147918 h 610107"/>
                <a:gd name="connsiteX22" fmla="*/ 185108 w 360331"/>
                <a:gd name="connsiteY22" fmla="*/ 136542 h 610107"/>
                <a:gd name="connsiteX23" fmla="*/ 183489 w 360331"/>
                <a:gd name="connsiteY23" fmla="*/ 82852 h 610107"/>
                <a:gd name="connsiteX24" fmla="*/ 183936 w 360331"/>
                <a:gd name="connsiteY24" fmla="*/ 128096 h 610107"/>
                <a:gd name="connsiteX25" fmla="*/ 184290 w 360331"/>
                <a:gd name="connsiteY25" fmla="*/ 147918 h 610107"/>
                <a:gd name="connsiteX26" fmla="*/ 183489 w 360331"/>
                <a:gd name="connsiteY26" fmla="*/ 159052 h 610107"/>
                <a:gd name="connsiteX27" fmla="*/ 159676 w 360331"/>
                <a:gd name="connsiteY27" fmla="*/ 223346 h 610107"/>
                <a:gd name="connsiteX28" fmla="*/ 162057 w 360331"/>
                <a:gd name="connsiteY28" fmla="*/ 316215 h 610107"/>
                <a:gd name="connsiteX29" fmla="*/ 154914 w 360331"/>
                <a:gd name="connsiteY29" fmla="*/ 406702 h 610107"/>
                <a:gd name="connsiteX30" fmla="*/ 128720 w 360331"/>
                <a:gd name="connsiteY30" fmla="*/ 518621 h 610107"/>
                <a:gd name="connsiteX31" fmla="*/ 104907 w 360331"/>
                <a:gd name="connsiteY31" fmla="*/ 599583 h 610107"/>
                <a:gd name="connsiteX32" fmla="*/ 31089 w 360331"/>
                <a:gd name="connsiteY32" fmla="*/ 609108 h 610107"/>
                <a:gd name="connsiteX33" fmla="*/ 2514 w 360331"/>
                <a:gd name="connsiteY33" fmla="*/ 599583 h 610107"/>
                <a:gd name="connsiteX34" fmla="*/ 2514 w 360331"/>
                <a:gd name="connsiteY34" fmla="*/ 556721 h 610107"/>
                <a:gd name="connsiteX35" fmla="*/ 12039 w 360331"/>
                <a:gd name="connsiteY35" fmla="*/ 454327 h 610107"/>
                <a:gd name="connsiteX36" fmla="*/ 31089 w 360331"/>
                <a:gd name="connsiteY36" fmla="*/ 325740 h 610107"/>
                <a:gd name="connsiteX37" fmla="*/ 21564 w 360331"/>
                <a:gd name="connsiteY37" fmla="*/ 232871 h 610107"/>
                <a:gd name="connsiteX38" fmla="*/ 4895 w 360331"/>
                <a:gd name="connsiteY38" fmla="*/ 159052 h 610107"/>
                <a:gd name="connsiteX39" fmla="*/ 2514 w 360331"/>
                <a:gd name="connsiteY39" fmla="*/ 78090 h 610107"/>
                <a:gd name="connsiteX40" fmla="*/ 23945 w 360331"/>
                <a:gd name="connsiteY40" fmla="*/ 4271 h 610107"/>
                <a:gd name="connsiteX41" fmla="*/ 31130 w 360331"/>
                <a:gd name="connsiteY41" fmla="*/ 0 h 61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60331" h="610107">
                  <a:moveTo>
                    <a:pt x="31130" y="0"/>
                  </a:moveTo>
                  <a:lnTo>
                    <a:pt x="49246" y="7247"/>
                  </a:lnTo>
                  <a:cubicBezTo>
                    <a:pt x="60755" y="10125"/>
                    <a:pt x="75340" y="12407"/>
                    <a:pt x="93001" y="13796"/>
                  </a:cubicBezTo>
                  <a:cubicBezTo>
                    <a:pt x="128323" y="16574"/>
                    <a:pt x="201745" y="14589"/>
                    <a:pt x="235876" y="13795"/>
                  </a:cubicBezTo>
                  <a:cubicBezTo>
                    <a:pt x="270007" y="13001"/>
                    <a:pt x="286280" y="14191"/>
                    <a:pt x="297789" y="9032"/>
                  </a:cubicBezTo>
                  <a:lnTo>
                    <a:pt x="300688" y="4071"/>
                  </a:lnTo>
                  <a:lnTo>
                    <a:pt x="302997" y="9034"/>
                  </a:lnTo>
                  <a:cubicBezTo>
                    <a:pt x="305825" y="18162"/>
                    <a:pt x="308504" y="28878"/>
                    <a:pt x="312076" y="39990"/>
                  </a:cubicBezTo>
                  <a:cubicBezTo>
                    <a:pt x="319220" y="62215"/>
                    <a:pt x="327952" y="89202"/>
                    <a:pt x="335889" y="120952"/>
                  </a:cubicBezTo>
                  <a:cubicBezTo>
                    <a:pt x="343826" y="152702"/>
                    <a:pt x="356923" y="186834"/>
                    <a:pt x="359701" y="230490"/>
                  </a:cubicBezTo>
                  <a:cubicBezTo>
                    <a:pt x="362479" y="274146"/>
                    <a:pt x="355335" y="332487"/>
                    <a:pt x="352557" y="382890"/>
                  </a:cubicBezTo>
                  <a:cubicBezTo>
                    <a:pt x="349779" y="433293"/>
                    <a:pt x="345810" y="498380"/>
                    <a:pt x="343032" y="532908"/>
                  </a:cubicBezTo>
                  <a:cubicBezTo>
                    <a:pt x="340254" y="567436"/>
                    <a:pt x="351764" y="578946"/>
                    <a:pt x="335889" y="590058"/>
                  </a:cubicBezTo>
                  <a:cubicBezTo>
                    <a:pt x="320014" y="601171"/>
                    <a:pt x="266832" y="598392"/>
                    <a:pt x="247782" y="599583"/>
                  </a:cubicBezTo>
                  <a:cubicBezTo>
                    <a:pt x="228732" y="600774"/>
                    <a:pt x="227145" y="607917"/>
                    <a:pt x="221589" y="597202"/>
                  </a:cubicBezTo>
                  <a:cubicBezTo>
                    <a:pt x="216033" y="586487"/>
                    <a:pt x="214048" y="564262"/>
                    <a:pt x="214445" y="535290"/>
                  </a:cubicBezTo>
                  <a:cubicBezTo>
                    <a:pt x="214842" y="506318"/>
                    <a:pt x="222383" y="462265"/>
                    <a:pt x="223970" y="423371"/>
                  </a:cubicBezTo>
                  <a:cubicBezTo>
                    <a:pt x="225557" y="384477"/>
                    <a:pt x="228336" y="331296"/>
                    <a:pt x="223970" y="301927"/>
                  </a:cubicBezTo>
                  <a:cubicBezTo>
                    <a:pt x="219604" y="272558"/>
                    <a:pt x="204126" y="265811"/>
                    <a:pt x="197776" y="247158"/>
                  </a:cubicBezTo>
                  <a:cubicBezTo>
                    <a:pt x="191426" y="228505"/>
                    <a:pt x="188251" y="217392"/>
                    <a:pt x="185870" y="190008"/>
                  </a:cubicBezTo>
                  <a:cubicBezTo>
                    <a:pt x="185275" y="183162"/>
                    <a:pt x="184853" y="173364"/>
                    <a:pt x="184549" y="162438"/>
                  </a:cubicBezTo>
                  <a:lnTo>
                    <a:pt x="184290" y="147918"/>
                  </a:lnTo>
                  <a:lnTo>
                    <a:pt x="185108" y="136542"/>
                  </a:lnTo>
                  <a:cubicBezTo>
                    <a:pt x="185573" y="110609"/>
                    <a:pt x="183191" y="78983"/>
                    <a:pt x="183489" y="82852"/>
                  </a:cubicBezTo>
                  <a:cubicBezTo>
                    <a:pt x="183688" y="85432"/>
                    <a:pt x="183688" y="105375"/>
                    <a:pt x="183936" y="128096"/>
                  </a:cubicBezTo>
                  <a:lnTo>
                    <a:pt x="184290" y="147918"/>
                  </a:lnTo>
                  <a:lnTo>
                    <a:pt x="183489" y="159052"/>
                  </a:lnTo>
                  <a:cubicBezTo>
                    <a:pt x="179520" y="182468"/>
                    <a:pt x="163248" y="197152"/>
                    <a:pt x="159676" y="223346"/>
                  </a:cubicBezTo>
                  <a:cubicBezTo>
                    <a:pt x="156104" y="249540"/>
                    <a:pt x="162851" y="285656"/>
                    <a:pt x="162057" y="316215"/>
                  </a:cubicBezTo>
                  <a:cubicBezTo>
                    <a:pt x="161263" y="346774"/>
                    <a:pt x="160470" y="372968"/>
                    <a:pt x="154914" y="406702"/>
                  </a:cubicBezTo>
                  <a:cubicBezTo>
                    <a:pt x="149358" y="440436"/>
                    <a:pt x="137055" y="486474"/>
                    <a:pt x="128720" y="518621"/>
                  </a:cubicBezTo>
                  <a:cubicBezTo>
                    <a:pt x="120385" y="550768"/>
                    <a:pt x="121179" y="584502"/>
                    <a:pt x="104907" y="599583"/>
                  </a:cubicBezTo>
                  <a:cubicBezTo>
                    <a:pt x="88635" y="614664"/>
                    <a:pt x="48154" y="609108"/>
                    <a:pt x="31089" y="609108"/>
                  </a:cubicBezTo>
                  <a:cubicBezTo>
                    <a:pt x="14024" y="609108"/>
                    <a:pt x="7276" y="608314"/>
                    <a:pt x="2514" y="599583"/>
                  </a:cubicBezTo>
                  <a:cubicBezTo>
                    <a:pt x="-2248" y="590852"/>
                    <a:pt x="927" y="580930"/>
                    <a:pt x="2514" y="556721"/>
                  </a:cubicBezTo>
                  <a:cubicBezTo>
                    <a:pt x="4101" y="532512"/>
                    <a:pt x="7277" y="492824"/>
                    <a:pt x="12039" y="454327"/>
                  </a:cubicBezTo>
                  <a:cubicBezTo>
                    <a:pt x="16801" y="415830"/>
                    <a:pt x="29502" y="362649"/>
                    <a:pt x="31089" y="325740"/>
                  </a:cubicBezTo>
                  <a:cubicBezTo>
                    <a:pt x="32676" y="288831"/>
                    <a:pt x="25930" y="260652"/>
                    <a:pt x="21564" y="232871"/>
                  </a:cubicBezTo>
                  <a:cubicBezTo>
                    <a:pt x="17198" y="205090"/>
                    <a:pt x="8070" y="184849"/>
                    <a:pt x="4895" y="159052"/>
                  </a:cubicBezTo>
                  <a:cubicBezTo>
                    <a:pt x="1720" y="133255"/>
                    <a:pt x="-661" y="103887"/>
                    <a:pt x="2514" y="78090"/>
                  </a:cubicBezTo>
                  <a:cubicBezTo>
                    <a:pt x="5689" y="52293"/>
                    <a:pt x="7276" y="20940"/>
                    <a:pt x="23945" y="4271"/>
                  </a:cubicBezTo>
                  <a:lnTo>
                    <a:pt x="31130" y="0"/>
                  </a:lnTo>
                  <a:close/>
                </a:path>
              </a:pathLst>
            </a:custGeom>
            <a:solidFill>
              <a:srgbClr val="C0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81" name="组合 180"/>
            <p:cNvGrpSpPr>
              <a:grpSpLocks noChangeAspect="1"/>
            </p:cNvGrpSpPr>
            <p:nvPr/>
          </p:nvGrpSpPr>
          <p:grpSpPr>
            <a:xfrm>
              <a:off x="2354285" y="3247505"/>
              <a:ext cx="43200" cy="18283"/>
              <a:chOff x="3392251" y="3280492"/>
              <a:chExt cx="576000" cy="243761"/>
            </a:xfrm>
          </p:grpSpPr>
          <p:sp>
            <p:nvSpPr>
              <p:cNvPr id="463" name="任意多边形 462"/>
              <p:cNvSpPr/>
              <p:nvPr/>
            </p:nvSpPr>
            <p:spPr>
              <a:xfrm>
                <a:off x="3392251" y="3280492"/>
                <a:ext cx="576000" cy="100471"/>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Lst>
                <a:ahLst/>
                <a:cxnLst>
                  <a:cxn ang="0">
                    <a:pos x="connsiteX0" y="connsiteY0"/>
                  </a:cxn>
                  <a:cxn ang="0">
                    <a:pos x="connsiteX1" y="connsiteY1"/>
                  </a:cxn>
                  <a:cxn ang="0">
                    <a:pos x="connsiteX2" y="connsiteY2"/>
                  </a:cxn>
                </a:cxnLst>
                <a:rect l="l" t="t" r="r" b="b"/>
                <a:pathLst>
                  <a:path w="138824" h="24213">
                    <a:moveTo>
                      <a:pt x="0" y="24213"/>
                    </a:moveTo>
                    <a:cubicBezTo>
                      <a:pt x="19645" y="20244"/>
                      <a:pt x="29250" y="11563"/>
                      <a:pt x="52387" y="7544"/>
                    </a:cubicBezTo>
                    <a:cubicBezTo>
                      <a:pt x="75524" y="3525"/>
                      <a:pt x="137038" y="-697"/>
                      <a:pt x="138824" y="97"/>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4" name="椭圆 463"/>
              <p:cNvSpPr>
                <a:spLocks noChangeAspect="1"/>
              </p:cNvSpPr>
              <p:nvPr/>
            </p:nvSpPr>
            <p:spPr>
              <a:xfrm>
                <a:off x="3576556" y="3410608"/>
                <a:ext cx="104558" cy="104567"/>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5" name="任意多边形 464"/>
              <p:cNvSpPr/>
              <p:nvPr/>
            </p:nvSpPr>
            <p:spPr>
              <a:xfrm>
                <a:off x="3437409" y="3400394"/>
                <a:ext cx="379748" cy="123859"/>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48" h="123859">
                    <a:moveTo>
                      <a:pt x="246385" y="116712"/>
                    </a:moveTo>
                    <a:cubicBezTo>
                      <a:pt x="275356" y="107782"/>
                      <a:pt x="305122" y="100441"/>
                      <a:pt x="327347" y="90519"/>
                    </a:cubicBezTo>
                    <a:cubicBezTo>
                      <a:pt x="349572" y="80597"/>
                      <a:pt x="380528" y="68293"/>
                      <a:pt x="379734" y="57181"/>
                    </a:cubicBezTo>
                    <a:cubicBezTo>
                      <a:pt x="378940" y="46069"/>
                      <a:pt x="351160" y="33369"/>
                      <a:pt x="322585" y="23844"/>
                    </a:cubicBezTo>
                    <a:cubicBezTo>
                      <a:pt x="294010" y="14319"/>
                      <a:pt x="246385" y="-763"/>
                      <a:pt x="208285" y="31"/>
                    </a:cubicBezTo>
                    <a:cubicBezTo>
                      <a:pt x="170185" y="825"/>
                      <a:pt x="126132" y="19478"/>
                      <a:pt x="93985" y="28606"/>
                    </a:cubicBezTo>
                    <a:cubicBezTo>
                      <a:pt x="61838" y="37734"/>
                      <a:pt x="30882" y="47259"/>
                      <a:pt x="15404" y="54800"/>
                    </a:cubicBezTo>
                    <a:cubicBezTo>
                      <a:pt x="-74" y="62341"/>
                      <a:pt x="-1662" y="62341"/>
                      <a:pt x="1116" y="73850"/>
                    </a:cubicBezTo>
                    <a:cubicBezTo>
                      <a:pt x="3894" y="85359"/>
                      <a:pt x="31675" y="124253"/>
                      <a:pt x="32072" y="123856"/>
                    </a:cubicBezTo>
                    <a:cubicBezTo>
                      <a:pt x="32469" y="123459"/>
                      <a:pt x="-75" y="76628"/>
                      <a:pt x="3497" y="71469"/>
                    </a:cubicBezTo>
                    <a:cubicBezTo>
                      <a:pt x="7069" y="66310"/>
                      <a:pt x="31279" y="84962"/>
                      <a:pt x="53504" y="92900"/>
                    </a:cubicBezTo>
                    <a:cubicBezTo>
                      <a:pt x="75729" y="100837"/>
                      <a:pt x="106288" y="109965"/>
                      <a:pt x="136847" y="119094"/>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2" name="任意多边形 181"/>
            <p:cNvSpPr>
              <a:spLocks noChangeAspect="1"/>
            </p:cNvSpPr>
            <p:nvPr/>
          </p:nvSpPr>
          <p:spPr>
            <a:xfrm>
              <a:off x="2873937" y="3325259"/>
              <a:ext cx="23180" cy="36000"/>
            </a:xfrm>
            <a:custGeom>
              <a:avLst/>
              <a:gdLst>
                <a:gd name="connsiteX0" fmla="*/ 30956 w 141070"/>
                <a:gd name="connsiteY0" fmla="*/ 0 h 242897"/>
                <a:gd name="connsiteX1" fmla="*/ 38100 w 141070"/>
                <a:gd name="connsiteY1" fmla="*/ 171450 h 242897"/>
                <a:gd name="connsiteX2" fmla="*/ 0 w 141070"/>
                <a:gd name="connsiteY2" fmla="*/ 202407 h 242897"/>
                <a:gd name="connsiteX3" fmla="*/ 38100 w 141070"/>
                <a:gd name="connsiteY3" fmla="*/ 223838 h 242897"/>
                <a:gd name="connsiteX4" fmla="*/ 73819 w 141070"/>
                <a:gd name="connsiteY4" fmla="*/ 242888 h 242897"/>
                <a:gd name="connsiteX5" fmla="*/ 114300 w 141070"/>
                <a:gd name="connsiteY5" fmla="*/ 226219 h 242897"/>
                <a:gd name="connsiteX6" fmla="*/ 140494 w 141070"/>
                <a:gd name="connsiteY6" fmla="*/ 211932 h 242897"/>
                <a:gd name="connsiteX7" fmla="*/ 130969 w 141070"/>
                <a:gd name="connsiteY7" fmla="*/ 190500 h 242897"/>
                <a:gd name="connsiteX8" fmla="*/ 114300 w 141070"/>
                <a:gd name="connsiteY8" fmla="*/ 178594 h 242897"/>
                <a:gd name="connsiteX0" fmla="*/ 23812 w 133926"/>
                <a:gd name="connsiteY0" fmla="*/ 0 h 242897"/>
                <a:gd name="connsiteX1" fmla="*/ 30956 w 133926"/>
                <a:gd name="connsiteY1" fmla="*/ 171450 h 242897"/>
                <a:gd name="connsiteX2" fmla="*/ 0 w 133926"/>
                <a:gd name="connsiteY2" fmla="*/ 221457 h 242897"/>
                <a:gd name="connsiteX3" fmla="*/ 30956 w 133926"/>
                <a:gd name="connsiteY3" fmla="*/ 223838 h 242897"/>
                <a:gd name="connsiteX4" fmla="*/ 66675 w 133926"/>
                <a:gd name="connsiteY4" fmla="*/ 242888 h 242897"/>
                <a:gd name="connsiteX5" fmla="*/ 107156 w 133926"/>
                <a:gd name="connsiteY5" fmla="*/ 226219 h 242897"/>
                <a:gd name="connsiteX6" fmla="*/ 133350 w 133926"/>
                <a:gd name="connsiteY6" fmla="*/ 211932 h 242897"/>
                <a:gd name="connsiteX7" fmla="*/ 123825 w 133926"/>
                <a:gd name="connsiteY7" fmla="*/ 190500 h 242897"/>
                <a:gd name="connsiteX8" fmla="*/ 107156 w 133926"/>
                <a:gd name="connsiteY8"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67089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74233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3985"/>
                <a:gd name="connsiteY0" fmla="*/ 0 h 242897"/>
                <a:gd name="connsiteX1" fmla="*/ 31370 w 133985"/>
                <a:gd name="connsiteY1" fmla="*/ 171450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3985"/>
                <a:gd name="connsiteY0" fmla="*/ 0 h 242897"/>
                <a:gd name="connsiteX1" fmla="*/ 31370 w 133985"/>
                <a:gd name="connsiteY1" fmla="*/ 159543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1932 h 242888"/>
                <a:gd name="connsiteX8" fmla="*/ 119477 w 134157"/>
                <a:gd name="connsiteY8" fmla="*/ 195262 h 242888"/>
                <a:gd name="connsiteX9" fmla="*/ 107570 w 134157"/>
                <a:gd name="connsiteY9" fmla="*/ 178594 h 242888"/>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6695 h 242888"/>
                <a:gd name="connsiteX8" fmla="*/ 119477 w 134157"/>
                <a:gd name="connsiteY8" fmla="*/ 195262 h 242888"/>
                <a:gd name="connsiteX9" fmla="*/ 107570 w 134157"/>
                <a:gd name="connsiteY9" fmla="*/ 178594 h 242888"/>
                <a:gd name="connsiteX0" fmla="*/ 24226 w 134602"/>
                <a:gd name="connsiteY0" fmla="*/ 0 h 242888"/>
                <a:gd name="connsiteX1" fmla="*/ 31370 w 134602"/>
                <a:gd name="connsiteY1" fmla="*/ 159543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226 w 134602"/>
                <a:gd name="connsiteY0" fmla="*/ 0 h 242888"/>
                <a:gd name="connsiteX1" fmla="*/ 31370 w 134602"/>
                <a:gd name="connsiteY1" fmla="*/ 152399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425 w 134801"/>
                <a:gd name="connsiteY0" fmla="*/ 0 h 242888"/>
                <a:gd name="connsiteX1" fmla="*/ 31569 w 134801"/>
                <a:gd name="connsiteY1" fmla="*/ 152399 h 242888"/>
                <a:gd name="connsiteX2" fmla="*/ 12518 w 134801"/>
                <a:gd name="connsiteY2" fmla="*/ 195263 h 242888"/>
                <a:gd name="connsiteX3" fmla="*/ 613 w 134801"/>
                <a:gd name="connsiteY3" fmla="*/ 221457 h 242888"/>
                <a:gd name="connsiteX4" fmla="*/ 31569 w 134801"/>
                <a:gd name="connsiteY4" fmla="*/ 223838 h 242888"/>
                <a:gd name="connsiteX5" fmla="*/ 74432 w 134801"/>
                <a:gd name="connsiteY5" fmla="*/ 242888 h 242888"/>
                <a:gd name="connsiteX6" fmla="*/ 103006 w 134801"/>
                <a:gd name="connsiteY6" fmla="*/ 223837 h 242888"/>
                <a:gd name="connsiteX7" fmla="*/ 133963 w 134801"/>
                <a:gd name="connsiteY7" fmla="*/ 216695 h 242888"/>
                <a:gd name="connsiteX8" fmla="*/ 124438 w 134801"/>
                <a:gd name="connsiteY8" fmla="*/ 195262 h 242888"/>
                <a:gd name="connsiteX9" fmla="*/ 107769 w 134801"/>
                <a:gd name="connsiteY9" fmla="*/ 178594 h 242888"/>
                <a:gd name="connsiteX0" fmla="*/ 29188 w 134801"/>
                <a:gd name="connsiteY0" fmla="*/ 0 h 185738"/>
                <a:gd name="connsiteX1" fmla="*/ 31569 w 134801"/>
                <a:gd name="connsiteY1" fmla="*/ 95249 h 185738"/>
                <a:gd name="connsiteX2" fmla="*/ 12518 w 134801"/>
                <a:gd name="connsiteY2" fmla="*/ 138113 h 185738"/>
                <a:gd name="connsiteX3" fmla="*/ 613 w 134801"/>
                <a:gd name="connsiteY3" fmla="*/ 164307 h 185738"/>
                <a:gd name="connsiteX4" fmla="*/ 31569 w 134801"/>
                <a:gd name="connsiteY4" fmla="*/ 166688 h 185738"/>
                <a:gd name="connsiteX5" fmla="*/ 74432 w 134801"/>
                <a:gd name="connsiteY5" fmla="*/ 185738 h 185738"/>
                <a:gd name="connsiteX6" fmla="*/ 103006 w 134801"/>
                <a:gd name="connsiteY6" fmla="*/ 166687 h 185738"/>
                <a:gd name="connsiteX7" fmla="*/ 133963 w 134801"/>
                <a:gd name="connsiteY7" fmla="*/ 159545 h 185738"/>
                <a:gd name="connsiteX8" fmla="*/ 124438 w 134801"/>
                <a:gd name="connsiteY8" fmla="*/ 138112 h 185738"/>
                <a:gd name="connsiteX9" fmla="*/ 107769 w 134801"/>
                <a:gd name="connsiteY9" fmla="*/ 121444 h 185738"/>
                <a:gd name="connsiteX0" fmla="*/ 29188 w 134801"/>
                <a:gd name="connsiteY0" fmla="*/ 0 h 167903"/>
                <a:gd name="connsiteX1" fmla="*/ 31569 w 134801"/>
                <a:gd name="connsiteY1" fmla="*/ 77414 h 167903"/>
                <a:gd name="connsiteX2" fmla="*/ 12518 w 134801"/>
                <a:gd name="connsiteY2" fmla="*/ 120278 h 167903"/>
                <a:gd name="connsiteX3" fmla="*/ 613 w 134801"/>
                <a:gd name="connsiteY3" fmla="*/ 146472 h 167903"/>
                <a:gd name="connsiteX4" fmla="*/ 31569 w 134801"/>
                <a:gd name="connsiteY4" fmla="*/ 148853 h 167903"/>
                <a:gd name="connsiteX5" fmla="*/ 74432 w 134801"/>
                <a:gd name="connsiteY5" fmla="*/ 167903 h 167903"/>
                <a:gd name="connsiteX6" fmla="*/ 103006 w 134801"/>
                <a:gd name="connsiteY6" fmla="*/ 148852 h 167903"/>
                <a:gd name="connsiteX7" fmla="*/ 133963 w 134801"/>
                <a:gd name="connsiteY7" fmla="*/ 141710 h 167903"/>
                <a:gd name="connsiteX8" fmla="*/ 124438 w 134801"/>
                <a:gd name="connsiteY8" fmla="*/ 120277 h 167903"/>
                <a:gd name="connsiteX9" fmla="*/ 107769 w 134801"/>
                <a:gd name="connsiteY9" fmla="*/ 103609 h 167903"/>
                <a:gd name="connsiteX0" fmla="*/ 38107 w 134801"/>
                <a:gd name="connsiteY0" fmla="*/ 0 h 150068"/>
                <a:gd name="connsiteX1" fmla="*/ 31569 w 134801"/>
                <a:gd name="connsiteY1" fmla="*/ 59579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3798 w 134801"/>
                <a:gd name="connsiteY1" fmla="*/ 64037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28015 w 124709"/>
                <a:gd name="connsiteY0" fmla="*/ 0 h 150068"/>
                <a:gd name="connsiteX1" fmla="*/ 23706 w 124709"/>
                <a:gd name="connsiteY1" fmla="*/ 64037 h 150068"/>
                <a:gd name="connsiteX2" fmla="*/ 2426 w 124709"/>
                <a:gd name="connsiteY2" fmla="*/ 102443 h 150068"/>
                <a:gd name="connsiteX3" fmla="*/ 4639 w 124709"/>
                <a:gd name="connsiteY3" fmla="*/ 129380 h 150068"/>
                <a:gd name="connsiteX4" fmla="*/ 21477 w 124709"/>
                <a:gd name="connsiteY4" fmla="*/ 131018 h 150068"/>
                <a:gd name="connsiteX5" fmla="*/ 64340 w 124709"/>
                <a:gd name="connsiteY5" fmla="*/ 150068 h 150068"/>
                <a:gd name="connsiteX6" fmla="*/ 92914 w 124709"/>
                <a:gd name="connsiteY6" fmla="*/ 131017 h 150068"/>
                <a:gd name="connsiteX7" fmla="*/ 123871 w 124709"/>
                <a:gd name="connsiteY7" fmla="*/ 123875 h 150068"/>
                <a:gd name="connsiteX8" fmla="*/ 114346 w 124709"/>
                <a:gd name="connsiteY8" fmla="*/ 102442 h 150068"/>
                <a:gd name="connsiteX9" fmla="*/ 97677 w 124709"/>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17924 w 122642"/>
                <a:gd name="connsiteY1" fmla="*/ 7146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13524"/>
                <a:gd name="connsiteY0" fmla="*/ 0 h 150068"/>
                <a:gd name="connsiteX1" fmla="*/ 17924 w 113524"/>
                <a:gd name="connsiteY1" fmla="*/ 71467 h 150068"/>
                <a:gd name="connsiteX2" fmla="*/ 3331 w 113524"/>
                <a:gd name="connsiteY2" fmla="*/ 96499 h 150068"/>
                <a:gd name="connsiteX3" fmla="*/ 2572 w 113524"/>
                <a:gd name="connsiteY3" fmla="*/ 129380 h 150068"/>
                <a:gd name="connsiteX4" fmla="*/ 19410 w 113524"/>
                <a:gd name="connsiteY4" fmla="*/ 131018 h 150068"/>
                <a:gd name="connsiteX5" fmla="*/ 62273 w 113524"/>
                <a:gd name="connsiteY5" fmla="*/ 150068 h 150068"/>
                <a:gd name="connsiteX6" fmla="*/ 90847 w 113524"/>
                <a:gd name="connsiteY6" fmla="*/ 131017 h 150068"/>
                <a:gd name="connsiteX7" fmla="*/ 109915 w 113524"/>
                <a:gd name="connsiteY7" fmla="*/ 123132 h 150068"/>
                <a:gd name="connsiteX8" fmla="*/ 112279 w 113524"/>
                <a:gd name="connsiteY8" fmla="*/ 102442 h 150068"/>
                <a:gd name="connsiteX9" fmla="*/ 95610 w 113524"/>
                <a:gd name="connsiteY9" fmla="*/ 85774 h 150068"/>
                <a:gd name="connsiteX0" fmla="*/ 25948 w 111163"/>
                <a:gd name="connsiteY0" fmla="*/ 0 h 150068"/>
                <a:gd name="connsiteX1" fmla="*/ 17924 w 111163"/>
                <a:gd name="connsiteY1" fmla="*/ 71467 h 150068"/>
                <a:gd name="connsiteX2" fmla="*/ 3331 w 111163"/>
                <a:gd name="connsiteY2" fmla="*/ 96499 h 150068"/>
                <a:gd name="connsiteX3" fmla="*/ 2572 w 111163"/>
                <a:gd name="connsiteY3" fmla="*/ 129380 h 150068"/>
                <a:gd name="connsiteX4" fmla="*/ 19410 w 111163"/>
                <a:gd name="connsiteY4" fmla="*/ 131018 h 150068"/>
                <a:gd name="connsiteX5" fmla="*/ 62273 w 111163"/>
                <a:gd name="connsiteY5" fmla="*/ 150068 h 150068"/>
                <a:gd name="connsiteX6" fmla="*/ 90847 w 111163"/>
                <a:gd name="connsiteY6" fmla="*/ 131017 h 150068"/>
                <a:gd name="connsiteX7" fmla="*/ 109915 w 111163"/>
                <a:gd name="connsiteY7" fmla="*/ 123132 h 150068"/>
                <a:gd name="connsiteX8" fmla="*/ 107821 w 111163"/>
                <a:gd name="connsiteY8" fmla="*/ 101699 h 150068"/>
                <a:gd name="connsiteX9" fmla="*/ 95610 w 111163"/>
                <a:gd name="connsiteY9" fmla="*/ 85774 h 150068"/>
                <a:gd name="connsiteX0" fmla="*/ 25948 w 108829"/>
                <a:gd name="connsiteY0" fmla="*/ 0 h 150068"/>
                <a:gd name="connsiteX1" fmla="*/ 17924 w 108829"/>
                <a:gd name="connsiteY1" fmla="*/ 71467 h 150068"/>
                <a:gd name="connsiteX2" fmla="*/ 3331 w 108829"/>
                <a:gd name="connsiteY2" fmla="*/ 96499 h 150068"/>
                <a:gd name="connsiteX3" fmla="*/ 2572 w 108829"/>
                <a:gd name="connsiteY3" fmla="*/ 129380 h 150068"/>
                <a:gd name="connsiteX4" fmla="*/ 19410 w 108829"/>
                <a:gd name="connsiteY4" fmla="*/ 131018 h 150068"/>
                <a:gd name="connsiteX5" fmla="*/ 62273 w 108829"/>
                <a:gd name="connsiteY5" fmla="*/ 150068 h 150068"/>
                <a:gd name="connsiteX6" fmla="*/ 90847 w 108829"/>
                <a:gd name="connsiteY6" fmla="*/ 131017 h 150068"/>
                <a:gd name="connsiteX7" fmla="*/ 106200 w 108829"/>
                <a:gd name="connsiteY7" fmla="*/ 126104 h 150068"/>
                <a:gd name="connsiteX8" fmla="*/ 107821 w 108829"/>
                <a:gd name="connsiteY8" fmla="*/ 101699 h 150068"/>
                <a:gd name="connsiteX9" fmla="*/ 95610 w 108829"/>
                <a:gd name="connsiteY9" fmla="*/ 85774 h 150068"/>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6329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8558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133 w 108014"/>
                <a:gd name="connsiteY0" fmla="*/ 0 h 148582"/>
                <a:gd name="connsiteX1" fmla="*/ 17109 w 108014"/>
                <a:gd name="connsiteY1" fmla="*/ 71467 h 148582"/>
                <a:gd name="connsiteX2" fmla="*/ 2516 w 108014"/>
                <a:gd name="connsiteY2" fmla="*/ 96499 h 148582"/>
                <a:gd name="connsiteX3" fmla="*/ 3986 w 108014"/>
                <a:gd name="connsiteY3" fmla="*/ 129380 h 148582"/>
                <a:gd name="connsiteX4" fmla="*/ 18595 w 108014"/>
                <a:gd name="connsiteY4" fmla="*/ 131018 h 148582"/>
                <a:gd name="connsiteX5" fmla="*/ 57743 w 108014"/>
                <a:gd name="connsiteY5" fmla="*/ 148582 h 148582"/>
                <a:gd name="connsiteX6" fmla="*/ 90032 w 108014"/>
                <a:gd name="connsiteY6" fmla="*/ 131017 h 148582"/>
                <a:gd name="connsiteX7" fmla="*/ 105385 w 108014"/>
                <a:gd name="connsiteY7" fmla="*/ 126104 h 148582"/>
                <a:gd name="connsiteX8" fmla="*/ 107006 w 108014"/>
                <a:gd name="connsiteY8" fmla="*/ 101699 h 148582"/>
                <a:gd name="connsiteX9" fmla="*/ 94795 w 108014"/>
                <a:gd name="connsiteY9" fmla="*/ 85774 h 148582"/>
                <a:gd name="connsiteX0" fmla="*/ 21449 w 104330"/>
                <a:gd name="connsiteY0" fmla="*/ 0 h 148582"/>
                <a:gd name="connsiteX1" fmla="*/ 13425 w 104330"/>
                <a:gd name="connsiteY1" fmla="*/ 71467 h 148582"/>
                <a:gd name="connsiteX2" fmla="*/ 7148 w 104330"/>
                <a:gd name="connsiteY2" fmla="*/ 94987 h 148582"/>
                <a:gd name="connsiteX3" fmla="*/ 302 w 104330"/>
                <a:gd name="connsiteY3" fmla="*/ 129380 h 148582"/>
                <a:gd name="connsiteX4" fmla="*/ 14911 w 104330"/>
                <a:gd name="connsiteY4" fmla="*/ 131018 h 148582"/>
                <a:gd name="connsiteX5" fmla="*/ 54059 w 104330"/>
                <a:gd name="connsiteY5" fmla="*/ 148582 h 148582"/>
                <a:gd name="connsiteX6" fmla="*/ 86348 w 104330"/>
                <a:gd name="connsiteY6" fmla="*/ 131017 h 148582"/>
                <a:gd name="connsiteX7" fmla="*/ 101701 w 104330"/>
                <a:gd name="connsiteY7" fmla="*/ 126104 h 148582"/>
                <a:gd name="connsiteX8" fmla="*/ 103322 w 104330"/>
                <a:gd name="connsiteY8" fmla="*/ 101699 h 148582"/>
                <a:gd name="connsiteX9" fmla="*/ 91111 w 104330"/>
                <a:gd name="connsiteY9" fmla="*/ 85774 h 148582"/>
                <a:gd name="connsiteX0" fmla="*/ 16344 w 99225"/>
                <a:gd name="connsiteY0" fmla="*/ 0 h 148582"/>
                <a:gd name="connsiteX1" fmla="*/ 8320 w 99225"/>
                <a:gd name="connsiteY1" fmla="*/ 71467 h 148582"/>
                <a:gd name="connsiteX2" fmla="*/ 2043 w 99225"/>
                <a:gd name="connsiteY2" fmla="*/ 94987 h 148582"/>
                <a:gd name="connsiteX3" fmla="*/ 489 w 99225"/>
                <a:gd name="connsiteY3" fmla="*/ 127112 h 148582"/>
                <a:gd name="connsiteX4" fmla="*/ 9806 w 99225"/>
                <a:gd name="connsiteY4" fmla="*/ 131018 h 148582"/>
                <a:gd name="connsiteX5" fmla="*/ 48954 w 99225"/>
                <a:gd name="connsiteY5" fmla="*/ 148582 h 148582"/>
                <a:gd name="connsiteX6" fmla="*/ 81243 w 99225"/>
                <a:gd name="connsiteY6" fmla="*/ 131017 h 148582"/>
                <a:gd name="connsiteX7" fmla="*/ 96596 w 99225"/>
                <a:gd name="connsiteY7" fmla="*/ 126104 h 148582"/>
                <a:gd name="connsiteX8" fmla="*/ 98217 w 99225"/>
                <a:gd name="connsiteY8" fmla="*/ 101699 h 148582"/>
                <a:gd name="connsiteX9" fmla="*/ 86006 w 99225"/>
                <a:gd name="connsiteY9" fmla="*/ 85774 h 148582"/>
                <a:gd name="connsiteX0" fmla="*/ 16344 w 98542"/>
                <a:gd name="connsiteY0" fmla="*/ 0 h 148582"/>
                <a:gd name="connsiteX1" fmla="*/ 8320 w 98542"/>
                <a:gd name="connsiteY1" fmla="*/ 71467 h 148582"/>
                <a:gd name="connsiteX2" fmla="*/ 2043 w 98542"/>
                <a:gd name="connsiteY2" fmla="*/ 94987 h 148582"/>
                <a:gd name="connsiteX3" fmla="*/ 489 w 98542"/>
                <a:gd name="connsiteY3" fmla="*/ 127112 h 148582"/>
                <a:gd name="connsiteX4" fmla="*/ 9806 w 98542"/>
                <a:gd name="connsiteY4" fmla="*/ 131018 h 148582"/>
                <a:gd name="connsiteX5" fmla="*/ 48954 w 98542"/>
                <a:gd name="connsiteY5" fmla="*/ 148582 h 148582"/>
                <a:gd name="connsiteX6" fmla="*/ 81243 w 98542"/>
                <a:gd name="connsiteY6" fmla="*/ 131017 h 148582"/>
                <a:gd name="connsiteX7" fmla="*/ 91304 w 98542"/>
                <a:gd name="connsiteY7" fmla="*/ 126104 h 148582"/>
                <a:gd name="connsiteX8" fmla="*/ 98217 w 98542"/>
                <a:gd name="connsiteY8" fmla="*/ 101699 h 148582"/>
                <a:gd name="connsiteX9" fmla="*/ 86006 w 98542"/>
                <a:gd name="connsiteY9" fmla="*/ 85774 h 148582"/>
                <a:gd name="connsiteX0" fmla="*/ 16344 w 92263"/>
                <a:gd name="connsiteY0" fmla="*/ 0 h 148582"/>
                <a:gd name="connsiteX1" fmla="*/ 8320 w 92263"/>
                <a:gd name="connsiteY1" fmla="*/ 71467 h 148582"/>
                <a:gd name="connsiteX2" fmla="*/ 2043 w 92263"/>
                <a:gd name="connsiteY2" fmla="*/ 94987 h 148582"/>
                <a:gd name="connsiteX3" fmla="*/ 489 w 92263"/>
                <a:gd name="connsiteY3" fmla="*/ 127112 h 148582"/>
                <a:gd name="connsiteX4" fmla="*/ 9806 w 92263"/>
                <a:gd name="connsiteY4" fmla="*/ 131018 h 148582"/>
                <a:gd name="connsiteX5" fmla="*/ 48954 w 92263"/>
                <a:gd name="connsiteY5" fmla="*/ 148582 h 148582"/>
                <a:gd name="connsiteX6" fmla="*/ 81243 w 92263"/>
                <a:gd name="connsiteY6" fmla="*/ 131017 h 148582"/>
                <a:gd name="connsiteX7" fmla="*/ 91304 w 92263"/>
                <a:gd name="connsiteY7" fmla="*/ 126104 h 148582"/>
                <a:gd name="connsiteX8" fmla="*/ 90656 w 92263"/>
                <a:gd name="connsiteY8" fmla="*/ 103211 h 148582"/>
                <a:gd name="connsiteX9" fmla="*/ 86006 w 92263"/>
                <a:gd name="connsiteY9" fmla="*/ 85774 h 148582"/>
                <a:gd name="connsiteX0" fmla="*/ 16344 w 92263"/>
                <a:gd name="connsiteY0" fmla="*/ 0 h 148582"/>
                <a:gd name="connsiteX1" fmla="*/ 8320 w 92263"/>
                <a:gd name="connsiteY1" fmla="*/ 71467 h 148582"/>
                <a:gd name="connsiteX2" fmla="*/ 2043 w 92263"/>
                <a:gd name="connsiteY2" fmla="*/ 94987 h 148582"/>
                <a:gd name="connsiteX3" fmla="*/ 489 w 92263"/>
                <a:gd name="connsiteY3" fmla="*/ 127112 h 148582"/>
                <a:gd name="connsiteX4" fmla="*/ 9806 w 92263"/>
                <a:gd name="connsiteY4" fmla="*/ 131018 h 148582"/>
                <a:gd name="connsiteX5" fmla="*/ 48954 w 92263"/>
                <a:gd name="connsiteY5" fmla="*/ 148582 h 148582"/>
                <a:gd name="connsiteX6" fmla="*/ 81243 w 92263"/>
                <a:gd name="connsiteY6" fmla="*/ 131017 h 148582"/>
                <a:gd name="connsiteX7" fmla="*/ 91304 w 92263"/>
                <a:gd name="connsiteY7" fmla="*/ 126104 h 148582"/>
                <a:gd name="connsiteX8" fmla="*/ 90656 w 92263"/>
                <a:gd name="connsiteY8" fmla="*/ 103211 h 148582"/>
                <a:gd name="connsiteX9" fmla="*/ 86006 w 92263"/>
                <a:gd name="connsiteY9" fmla="*/ 85774 h 148582"/>
                <a:gd name="connsiteX0" fmla="*/ 16344 w 92263"/>
                <a:gd name="connsiteY0" fmla="*/ 0 h 143290"/>
                <a:gd name="connsiteX1" fmla="*/ 8320 w 92263"/>
                <a:gd name="connsiteY1" fmla="*/ 71467 h 143290"/>
                <a:gd name="connsiteX2" fmla="*/ 2043 w 92263"/>
                <a:gd name="connsiteY2" fmla="*/ 94987 h 143290"/>
                <a:gd name="connsiteX3" fmla="*/ 489 w 92263"/>
                <a:gd name="connsiteY3" fmla="*/ 127112 h 143290"/>
                <a:gd name="connsiteX4" fmla="*/ 9806 w 92263"/>
                <a:gd name="connsiteY4" fmla="*/ 131018 h 143290"/>
                <a:gd name="connsiteX5" fmla="*/ 48954 w 92263"/>
                <a:gd name="connsiteY5" fmla="*/ 143290 h 143290"/>
                <a:gd name="connsiteX6" fmla="*/ 81243 w 92263"/>
                <a:gd name="connsiteY6" fmla="*/ 131017 h 143290"/>
                <a:gd name="connsiteX7" fmla="*/ 91304 w 92263"/>
                <a:gd name="connsiteY7" fmla="*/ 126104 h 143290"/>
                <a:gd name="connsiteX8" fmla="*/ 90656 w 92263"/>
                <a:gd name="connsiteY8" fmla="*/ 103211 h 143290"/>
                <a:gd name="connsiteX9" fmla="*/ 86006 w 92263"/>
                <a:gd name="connsiteY9" fmla="*/ 85774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263" h="143290">
                  <a:moveTo>
                    <a:pt x="16344" y="0"/>
                  </a:moveTo>
                  <a:cubicBezTo>
                    <a:pt x="22495" y="68858"/>
                    <a:pt x="15996" y="53368"/>
                    <a:pt x="8320" y="71467"/>
                  </a:cubicBezTo>
                  <a:cubicBezTo>
                    <a:pt x="644" y="89566"/>
                    <a:pt x="3348" y="85713"/>
                    <a:pt x="2043" y="94987"/>
                  </a:cubicBezTo>
                  <a:cubicBezTo>
                    <a:pt x="738" y="104261"/>
                    <a:pt x="-805" y="121107"/>
                    <a:pt x="489" y="127112"/>
                  </a:cubicBezTo>
                  <a:cubicBezTo>
                    <a:pt x="1783" y="133117"/>
                    <a:pt x="1729" y="128322"/>
                    <a:pt x="9806" y="131018"/>
                  </a:cubicBezTo>
                  <a:cubicBezTo>
                    <a:pt x="17883" y="133714"/>
                    <a:pt x="37048" y="143290"/>
                    <a:pt x="48954" y="143290"/>
                  </a:cubicBezTo>
                  <a:cubicBezTo>
                    <a:pt x="60860" y="143290"/>
                    <a:pt x="74185" y="133881"/>
                    <a:pt x="81243" y="131017"/>
                  </a:cubicBezTo>
                  <a:cubicBezTo>
                    <a:pt x="88301" y="128153"/>
                    <a:pt x="89735" y="130738"/>
                    <a:pt x="91304" y="126104"/>
                  </a:cubicBezTo>
                  <a:cubicBezTo>
                    <a:pt x="92873" y="121470"/>
                    <a:pt x="92421" y="109933"/>
                    <a:pt x="90656" y="103211"/>
                  </a:cubicBezTo>
                  <a:cubicBezTo>
                    <a:pt x="88891" y="96489"/>
                    <a:pt x="86006" y="85774"/>
                    <a:pt x="86006" y="85774"/>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182"/>
            <p:cNvSpPr>
              <a:spLocks noChangeAspect="1"/>
            </p:cNvSpPr>
            <p:nvPr/>
          </p:nvSpPr>
          <p:spPr>
            <a:xfrm>
              <a:off x="2862679" y="3372796"/>
              <a:ext cx="46800" cy="14676"/>
            </a:xfrm>
            <a:custGeom>
              <a:avLst/>
              <a:gdLst>
                <a:gd name="connsiteX0" fmla="*/ 0 w 307063"/>
                <a:gd name="connsiteY0" fmla="*/ 38108 h 92897"/>
                <a:gd name="connsiteX1" fmla="*/ 78581 w 307063"/>
                <a:gd name="connsiteY1" fmla="*/ 7152 h 92897"/>
                <a:gd name="connsiteX2" fmla="*/ 145256 w 307063"/>
                <a:gd name="connsiteY2" fmla="*/ 21439 h 92897"/>
                <a:gd name="connsiteX3" fmla="*/ 207169 w 307063"/>
                <a:gd name="connsiteY3" fmla="*/ 8 h 92897"/>
                <a:gd name="connsiteX4" fmla="*/ 271463 w 307063"/>
                <a:gd name="connsiteY4" fmla="*/ 19058 h 92897"/>
                <a:gd name="connsiteX5" fmla="*/ 304800 w 307063"/>
                <a:gd name="connsiteY5" fmla="*/ 38108 h 92897"/>
                <a:gd name="connsiteX6" fmla="*/ 209550 w 307063"/>
                <a:gd name="connsiteY6" fmla="*/ 47633 h 92897"/>
                <a:gd name="connsiteX7" fmla="*/ 95250 w 307063"/>
                <a:gd name="connsiteY7" fmla="*/ 47633 h 92897"/>
                <a:gd name="connsiteX8" fmla="*/ 54769 w 307063"/>
                <a:gd name="connsiteY8" fmla="*/ 54777 h 92897"/>
                <a:gd name="connsiteX9" fmla="*/ 111919 w 307063"/>
                <a:gd name="connsiteY9" fmla="*/ 80971 h 92897"/>
                <a:gd name="connsiteX10" fmla="*/ 154781 w 307063"/>
                <a:gd name="connsiteY10" fmla="*/ 92877 h 92897"/>
                <a:gd name="connsiteX11" fmla="*/ 207169 w 307063"/>
                <a:gd name="connsiteY11" fmla="*/ 83352 h 92897"/>
                <a:gd name="connsiteX12" fmla="*/ 252413 w 307063"/>
                <a:gd name="connsiteY12" fmla="*/ 66683 h 92897"/>
                <a:gd name="connsiteX0" fmla="*/ 0 w 298172"/>
                <a:gd name="connsiteY0" fmla="*/ 38108 h 92897"/>
                <a:gd name="connsiteX1" fmla="*/ 78581 w 298172"/>
                <a:gd name="connsiteY1" fmla="*/ 7152 h 92897"/>
                <a:gd name="connsiteX2" fmla="*/ 145256 w 298172"/>
                <a:gd name="connsiteY2" fmla="*/ 21439 h 92897"/>
                <a:gd name="connsiteX3" fmla="*/ 207169 w 298172"/>
                <a:gd name="connsiteY3" fmla="*/ 8 h 92897"/>
                <a:gd name="connsiteX4" fmla="*/ 271463 w 298172"/>
                <a:gd name="connsiteY4" fmla="*/ 19058 h 92897"/>
                <a:gd name="connsiteX5" fmla="*/ 295275 w 298172"/>
                <a:gd name="connsiteY5" fmla="*/ 38108 h 92897"/>
                <a:gd name="connsiteX6" fmla="*/ 209550 w 298172"/>
                <a:gd name="connsiteY6" fmla="*/ 47633 h 92897"/>
                <a:gd name="connsiteX7" fmla="*/ 95250 w 298172"/>
                <a:gd name="connsiteY7" fmla="*/ 47633 h 92897"/>
                <a:gd name="connsiteX8" fmla="*/ 54769 w 298172"/>
                <a:gd name="connsiteY8" fmla="*/ 54777 h 92897"/>
                <a:gd name="connsiteX9" fmla="*/ 111919 w 298172"/>
                <a:gd name="connsiteY9" fmla="*/ 80971 h 92897"/>
                <a:gd name="connsiteX10" fmla="*/ 154781 w 298172"/>
                <a:gd name="connsiteY10" fmla="*/ 92877 h 92897"/>
                <a:gd name="connsiteX11" fmla="*/ 207169 w 298172"/>
                <a:gd name="connsiteY11" fmla="*/ 83352 h 92897"/>
                <a:gd name="connsiteX12" fmla="*/ 252413 w 298172"/>
                <a:gd name="connsiteY12" fmla="*/ 66683 h 92897"/>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95250 w 296370"/>
                <a:gd name="connsiteY7" fmla="*/ 47665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6370" h="92929">
                  <a:moveTo>
                    <a:pt x="0" y="38140"/>
                  </a:moveTo>
                  <a:cubicBezTo>
                    <a:pt x="27186" y="24051"/>
                    <a:pt x="54372" y="9962"/>
                    <a:pt x="78581" y="7184"/>
                  </a:cubicBezTo>
                  <a:cubicBezTo>
                    <a:pt x="102790" y="4406"/>
                    <a:pt x="123825" y="22662"/>
                    <a:pt x="145256" y="21471"/>
                  </a:cubicBezTo>
                  <a:cubicBezTo>
                    <a:pt x="166687" y="20280"/>
                    <a:pt x="188913" y="834"/>
                    <a:pt x="207169" y="40"/>
                  </a:cubicBezTo>
                  <a:cubicBezTo>
                    <a:pt x="225425" y="-754"/>
                    <a:pt x="240110" y="10358"/>
                    <a:pt x="254794" y="16708"/>
                  </a:cubicBezTo>
                  <a:cubicBezTo>
                    <a:pt x="269478" y="23058"/>
                    <a:pt x="302816" y="32981"/>
                    <a:pt x="295275" y="38140"/>
                  </a:cubicBezTo>
                  <a:cubicBezTo>
                    <a:pt x="287734" y="43300"/>
                    <a:pt x="242887" y="46078"/>
                    <a:pt x="209550" y="47665"/>
                  </a:cubicBezTo>
                  <a:cubicBezTo>
                    <a:pt x="176213" y="49252"/>
                    <a:pt x="121047" y="46474"/>
                    <a:pt x="95250" y="47665"/>
                  </a:cubicBezTo>
                  <a:cubicBezTo>
                    <a:pt x="69453" y="48856"/>
                    <a:pt x="51991" y="49253"/>
                    <a:pt x="54769" y="54809"/>
                  </a:cubicBezTo>
                  <a:cubicBezTo>
                    <a:pt x="57547" y="60365"/>
                    <a:pt x="95250" y="74653"/>
                    <a:pt x="111919" y="81003"/>
                  </a:cubicBezTo>
                  <a:cubicBezTo>
                    <a:pt x="128588" y="87353"/>
                    <a:pt x="138906" y="92512"/>
                    <a:pt x="154781" y="92909"/>
                  </a:cubicBezTo>
                  <a:cubicBezTo>
                    <a:pt x="170656" y="93306"/>
                    <a:pt x="190897" y="87750"/>
                    <a:pt x="207169" y="83384"/>
                  </a:cubicBezTo>
                  <a:cubicBezTo>
                    <a:pt x="223441" y="79018"/>
                    <a:pt x="237927" y="72866"/>
                    <a:pt x="252413" y="66715"/>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4" name="组合 183"/>
            <p:cNvGrpSpPr>
              <a:grpSpLocks noChangeAspect="1"/>
            </p:cNvGrpSpPr>
            <p:nvPr/>
          </p:nvGrpSpPr>
          <p:grpSpPr>
            <a:xfrm>
              <a:off x="2906740" y="3299894"/>
              <a:ext cx="43200" cy="18283"/>
              <a:chOff x="3392251" y="3280492"/>
              <a:chExt cx="576000" cy="243761"/>
            </a:xfrm>
          </p:grpSpPr>
          <p:sp>
            <p:nvSpPr>
              <p:cNvPr id="460" name="任意多边形 459"/>
              <p:cNvSpPr/>
              <p:nvPr/>
            </p:nvSpPr>
            <p:spPr>
              <a:xfrm>
                <a:off x="3392251" y="3280492"/>
                <a:ext cx="576000" cy="100471"/>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Lst>
                <a:ahLst/>
                <a:cxnLst>
                  <a:cxn ang="0">
                    <a:pos x="connsiteX0" y="connsiteY0"/>
                  </a:cxn>
                  <a:cxn ang="0">
                    <a:pos x="connsiteX1" y="connsiteY1"/>
                  </a:cxn>
                  <a:cxn ang="0">
                    <a:pos x="connsiteX2" y="connsiteY2"/>
                  </a:cxn>
                </a:cxnLst>
                <a:rect l="l" t="t" r="r" b="b"/>
                <a:pathLst>
                  <a:path w="138824" h="24213">
                    <a:moveTo>
                      <a:pt x="0" y="24213"/>
                    </a:moveTo>
                    <a:cubicBezTo>
                      <a:pt x="19645" y="20244"/>
                      <a:pt x="29250" y="11563"/>
                      <a:pt x="52387" y="7544"/>
                    </a:cubicBezTo>
                    <a:cubicBezTo>
                      <a:pt x="75524" y="3525"/>
                      <a:pt x="137038" y="-697"/>
                      <a:pt x="138824" y="97"/>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1" name="椭圆 460"/>
              <p:cNvSpPr>
                <a:spLocks noChangeAspect="1"/>
              </p:cNvSpPr>
              <p:nvPr/>
            </p:nvSpPr>
            <p:spPr>
              <a:xfrm>
                <a:off x="3576556" y="3410608"/>
                <a:ext cx="104558" cy="104567"/>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2" name="任意多边形 461"/>
              <p:cNvSpPr/>
              <p:nvPr/>
            </p:nvSpPr>
            <p:spPr>
              <a:xfrm>
                <a:off x="3437409" y="3400394"/>
                <a:ext cx="379748" cy="123859"/>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48" h="123859">
                    <a:moveTo>
                      <a:pt x="246385" y="116712"/>
                    </a:moveTo>
                    <a:cubicBezTo>
                      <a:pt x="275356" y="107782"/>
                      <a:pt x="305122" y="100441"/>
                      <a:pt x="327347" y="90519"/>
                    </a:cubicBezTo>
                    <a:cubicBezTo>
                      <a:pt x="349572" y="80597"/>
                      <a:pt x="380528" y="68293"/>
                      <a:pt x="379734" y="57181"/>
                    </a:cubicBezTo>
                    <a:cubicBezTo>
                      <a:pt x="378940" y="46069"/>
                      <a:pt x="351160" y="33369"/>
                      <a:pt x="322585" y="23844"/>
                    </a:cubicBezTo>
                    <a:cubicBezTo>
                      <a:pt x="294010" y="14319"/>
                      <a:pt x="246385" y="-763"/>
                      <a:pt x="208285" y="31"/>
                    </a:cubicBezTo>
                    <a:cubicBezTo>
                      <a:pt x="170185" y="825"/>
                      <a:pt x="126132" y="19478"/>
                      <a:pt x="93985" y="28606"/>
                    </a:cubicBezTo>
                    <a:cubicBezTo>
                      <a:pt x="61838" y="37734"/>
                      <a:pt x="30882" y="47259"/>
                      <a:pt x="15404" y="54800"/>
                    </a:cubicBezTo>
                    <a:cubicBezTo>
                      <a:pt x="-74" y="62341"/>
                      <a:pt x="-1662" y="62341"/>
                      <a:pt x="1116" y="73850"/>
                    </a:cubicBezTo>
                    <a:cubicBezTo>
                      <a:pt x="3894" y="85359"/>
                      <a:pt x="31675" y="124253"/>
                      <a:pt x="32072" y="123856"/>
                    </a:cubicBezTo>
                    <a:cubicBezTo>
                      <a:pt x="32469" y="123459"/>
                      <a:pt x="-75" y="76628"/>
                      <a:pt x="3497" y="71469"/>
                    </a:cubicBezTo>
                    <a:cubicBezTo>
                      <a:pt x="7069" y="66310"/>
                      <a:pt x="31279" y="84962"/>
                      <a:pt x="53504" y="92900"/>
                    </a:cubicBezTo>
                    <a:cubicBezTo>
                      <a:pt x="75729" y="100837"/>
                      <a:pt x="106288" y="109965"/>
                      <a:pt x="136847" y="119094"/>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5" name="组合 184"/>
            <p:cNvGrpSpPr>
              <a:grpSpLocks noChangeAspect="1"/>
            </p:cNvGrpSpPr>
            <p:nvPr/>
          </p:nvGrpSpPr>
          <p:grpSpPr>
            <a:xfrm rot="-360000" flipH="1">
              <a:off x="2821756" y="3302722"/>
              <a:ext cx="43200" cy="18415"/>
              <a:chOff x="2197871" y="3331291"/>
              <a:chExt cx="1086864" cy="463291"/>
            </a:xfrm>
          </p:grpSpPr>
          <p:sp>
            <p:nvSpPr>
              <p:cNvPr id="457" name="任意多边形 456"/>
              <p:cNvSpPr/>
              <p:nvPr/>
            </p:nvSpPr>
            <p:spPr>
              <a:xfrm>
                <a:off x="2197871" y="3331291"/>
                <a:ext cx="1086864" cy="189575"/>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Lst>
                <a:ahLst/>
                <a:cxnLst>
                  <a:cxn ang="0">
                    <a:pos x="connsiteX0" y="connsiteY0"/>
                  </a:cxn>
                  <a:cxn ang="0">
                    <a:pos x="connsiteX1" y="connsiteY1"/>
                  </a:cxn>
                  <a:cxn ang="0">
                    <a:pos x="connsiteX2" y="connsiteY2"/>
                  </a:cxn>
                </a:cxnLst>
                <a:rect l="l" t="t" r="r" b="b"/>
                <a:pathLst>
                  <a:path w="138824" h="24213">
                    <a:moveTo>
                      <a:pt x="0" y="24213"/>
                    </a:moveTo>
                    <a:cubicBezTo>
                      <a:pt x="19645" y="20244"/>
                      <a:pt x="29250" y="11563"/>
                      <a:pt x="52387" y="7544"/>
                    </a:cubicBezTo>
                    <a:cubicBezTo>
                      <a:pt x="75524" y="3525"/>
                      <a:pt x="137038" y="-697"/>
                      <a:pt x="138824" y="97"/>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8" name="椭圆 64"/>
              <p:cNvSpPr/>
              <p:nvPr/>
            </p:nvSpPr>
            <p:spPr>
              <a:xfrm>
                <a:off x="2286376" y="3568635"/>
                <a:ext cx="726226" cy="225947"/>
              </a:xfrm>
              <a:custGeom>
                <a:avLst/>
                <a:gdLst>
                  <a:gd name="connsiteX0" fmla="*/ 0 w 704617"/>
                  <a:gd name="connsiteY0" fmla="*/ 112745 h 225489"/>
                  <a:gd name="connsiteX1" fmla="*/ 352309 w 704617"/>
                  <a:gd name="connsiteY1" fmla="*/ 0 h 225489"/>
                  <a:gd name="connsiteX2" fmla="*/ 704618 w 704617"/>
                  <a:gd name="connsiteY2" fmla="*/ 112745 h 225489"/>
                  <a:gd name="connsiteX3" fmla="*/ 352309 w 704617"/>
                  <a:gd name="connsiteY3" fmla="*/ 225490 h 225489"/>
                  <a:gd name="connsiteX4" fmla="*/ 0 w 704617"/>
                  <a:gd name="connsiteY4" fmla="*/ 112745 h 225489"/>
                  <a:gd name="connsiteX0" fmla="*/ 6519 w 711137"/>
                  <a:gd name="connsiteY0" fmla="*/ 112745 h 227940"/>
                  <a:gd name="connsiteX1" fmla="*/ 358828 w 711137"/>
                  <a:gd name="connsiteY1" fmla="*/ 0 h 227940"/>
                  <a:gd name="connsiteX2" fmla="*/ 711137 w 711137"/>
                  <a:gd name="connsiteY2" fmla="*/ 112745 h 227940"/>
                  <a:gd name="connsiteX3" fmla="*/ 358828 w 711137"/>
                  <a:gd name="connsiteY3" fmla="*/ 225490 h 227940"/>
                  <a:gd name="connsiteX4" fmla="*/ 146899 w 711137"/>
                  <a:gd name="connsiteY4" fmla="*/ 184215 h 227940"/>
                  <a:gd name="connsiteX5" fmla="*/ 6519 w 711137"/>
                  <a:gd name="connsiteY5" fmla="*/ 112745 h 227940"/>
                  <a:gd name="connsiteX0" fmla="*/ 6519 w 718354"/>
                  <a:gd name="connsiteY0" fmla="*/ 112745 h 225648"/>
                  <a:gd name="connsiteX1" fmla="*/ 358828 w 718354"/>
                  <a:gd name="connsiteY1" fmla="*/ 0 h 225648"/>
                  <a:gd name="connsiteX2" fmla="*/ 711137 w 718354"/>
                  <a:gd name="connsiteY2" fmla="*/ 112745 h 225648"/>
                  <a:gd name="connsiteX3" fmla="*/ 573143 w 718354"/>
                  <a:gd name="connsiteY3" fmla="*/ 169927 h 225648"/>
                  <a:gd name="connsiteX4" fmla="*/ 358828 w 718354"/>
                  <a:gd name="connsiteY4" fmla="*/ 225490 h 225648"/>
                  <a:gd name="connsiteX5" fmla="*/ 146899 w 718354"/>
                  <a:gd name="connsiteY5" fmla="*/ 184215 h 225648"/>
                  <a:gd name="connsiteX6" fmla="*/ 6519 w 718354"/>
                  <a:gd name="connsiteY6" fmla="*/ 112745 h 225648"/>
                  <a:gd name="connsiteX0" fmla="*/ 14026 w 725861"/>
                  <a:gd name="connsiteY0" fmla="*/ 112745 h 225611"/>
                  <a:gd name="connsiteX1" fmla="*/ 366335 w 725861"/>
                  <a:gd name="connsiteY1" fmla="*/ 0 h 225611"/>
                  <a:gd name="connsiteX2" fmla="*/ 718644 w 725861"/>
                  <a:gd name="connsiteY2" fmla="*/ 112745 h 225611"/>
                  <a:gd name="connsiteX3" fmla="*/ 580650 w 725861"/>
                  <a:gd name="connsiteY3" fmla="*/ 169927 h 225611"/>
                  <a:gd name="connsiteX4" fmla="*/ 366335 w 725861"/>
                  <a:gd name="connsiteY4" fmla="*/ 225490 h 225611"/>
                  <a:gd name="connsiteX5" fmla="*/ 154406 w 725861"/>
                  <a:gd name="connsiteY5" fmla="*/ 184215 h 225611"/>
                  <a:gd name="connsiteX6" fmla="*/ 78205 w 725861"/>
                  <a:gd name="connsiteY6" fmla="*/ 155639 h 225611"/>
                  <a:gd name="connsiteX7" fmla="*/ 14026 w 725861"/>
                  <a:gd name="connsiteY7" fmla="*/ 112745 h 225611"/>
                  <a:gd name="connsiteX0" fmla="*/ 14026 w 725861"/>
                  <a:gd name="connsiteY0" fmla="*/ 112745 h 225664"/>
                  <a:gd name="connsiteX1" fmla="*/ 366335 w 725861"/>
                  <a:gd name="connsiteY1" fmla="*/ 0 h 225664"/>
                  <a:gd name="connsiteX2" fmla="*/ 718644 w 725861"/>
                  <a:gd name="connsiteY2" fmla="*/ 112745 h 225664"/>
                  <a:gd name="connsiteX3" fmla="*/ 580650 w 725861"/>
                  <a:gd name="connsiteY3" fmla="*/ 169927 h 225664"/>
                  <a:gd name="connsiteX4" fmla="*/ 366335 w 725861"/>
                  <a:gd name="connsiteY4" fmla="*/ 225490 h 225664"/>
                  <a:gd name="connsiteX5" fmla="*/ 168693 w 725861"/>
                  <a:gd name="connsiteY5" fmla="*/ 186596 h 225664"/>
                  <a:gd name="connsiteX6" fmla="*/ 78205 w 725861"/>
                  <a:gd name="connsiteY6" fmla="*/ 155639 h 225664"/>
                  <a:gd name="connsiteX7" fmla="*/ 14026 w 725861"/>
                  <a:gd name="connsiteY7" fmla="*/ 112745 h 225664"/>
                  <a:gd name="connsiteX0" fmla="*/ 14026 w 725861"/>
                  <a:gd name="connsiteY0" fmla="*/ 112745 h 226028"/>
                  <a:gd name="connsiteX1" fmla="*/ 366335 w 725861"/>
                  <a:gd name="connsiteY1" fmla="*/ 0 h 226028"/>
                  <a:gd name="connsiteX2" fmla="*/ 718644 w 725861"/>
                  <a:gd name="connsiteY2" fmla="*/ 112745 h 226028"/>
                  <a:gd name="connsiteX3" fmla="*/ 580650 w 725861"/>
                  <a:gd name="connsiteY3" fmla="*/ 169927 h 226028"/>
                  <a:gd name="connsiteX4" fmla="*/ 366335 w 725861"/>
                  <a:gd name="connsiteY4" fmla="*/ 225490 h 226028"/>
                  <a:gd name="connsiteX5" fmla="*/ 182981 w 725861"/>
                  <a:gd name="connsiteY5" fmla="*/ 196121 h 226028"/>
                  <a:gd name="connsiteX6" fmla="*/ 78205 w 725861"/>
                  <a:gd name="connsiteY6" fmla="*/ 155639 h 226028"/>
                  <a:gd name="connsiteX7" fmla="*/ 14026 w 725861"/>
                  <a:gd name="connsiteY7" fmla="*/ 112745 h 226028"/>
                  <a:gd name="connsiteX0" fmla="*/ 14026 w 726226"/>
                  <a:gd name="connsiteY0" fmla="*/ 112745 h 225947"/>
                  <a:gd name="connsiteX1" fmla="*/ 366335 w 726226"/>
                  <a:gd name="connsiteY1" fmla="*/ 0 h 225947"/>
                  <a:gd name="connsiteX2" fmla="*/ 718644 w 726226"/>
                  <a:gd name="connsiteY2" fmla="*/ 112745 h 225947"/>
                  <a:gd name="connsiteX3" fmla="*/ 587794 w 726226"/>
                  <a:gd name="connsiteY3" fmla="*/ 172309 h 225947"/>
                  <a:gd name="connsiteX4" fmla="*/ 366335 w 726226"/>
                  <a:gd name="connsiteY4" fmla="*/ 225490 h 225947"/>
                  <a:gd name="connsiteX5" fmla="*/ 182981 w 726226"/>
                  <a:gd name="connsiteY5" fmla="*/ 196121 h 225947"/>
                  <a:gd name="connsiteX6" fmla="*/ 78205 w 726226"/>
                  <a:gd name="connsiteY6" fmla="*/ 155639 h 225947"/>
                  <a:gd name="connsiteX7" fmla="*/ 14026 w 726226"/>
                  <a:gd name="connsiteY7" fmla="*/ 112745 h 22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226" h="225947">
                    <a:moveTo>
                      <a:pt x="14026" y="112745"/>
                    </a:moveTo>
                    <a:cubicBezTo>
                      <a:pt x="62048" y="86805"/>
                      <a:pt x="171760" y="0"/>
                      <a:pt x="366335" y="0"/>
                    </a:cubicBezTo>
                    <a:cubicBezTo>
                      <a:pt x="560910" y="0"/>
                      <a:pt x="681337" y="82043"/>
                      <a:pt x="718644" y="112745"/>
                    </a:cubicBezTo>
                    <a:cubicBezTo>
                      <a:pt x="755951" y="143447"/>
                      <a:pt x="646512" y="153518"/>
                      <a:pt x="587794" y="172309"/>
                    </a:cubicBezTo>
                    <a:cubicBezTo>
                      <a:pt x="529076" y="191100"/>
                      <a:pt x="433804" y="221521"/>
                      <a:pt x="366335" y="225490"/>
                    </a:cubicBezTo>
                    <a:cubicBezTo>
                      <a:pt x="298866" y="229459"/>
                      <a:pt x="231003" y="206572"/>
                      <a:pt x="182981" y="196121"/>
                    </a:cubicBezTo>
                    <a:cubicBezTo>
                      <a:pt x="134959" y="185670"/>
                      <a:pt x="101602" y="167551"/>
                      <a:pt x="78205" y="155639"/>
                    </a:cubicBezTo>
                    <a:cubicBezTo>
                      <a:pt x="54808" y="143727"/>
                      <a:pt x="-33996" y="138685"/>
                      <a:pt x="14026" y="112745"/>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9" name="椭圆 458"/>
              <p:cNvSpPr>
                <a:spLocks noChangeAspect="1"/>
              </p:cNvSpPr>
              <p:nvPr/>
            </p:nvSpPr>
            <p:spPr>
              <a:xfrm>
                <a:off x="2545639" y="3576801"/>
                <a:ext cx="197293" cy="197303"/>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6" name="任意多边形 185"/>
            <p:cNvSpPr/>
            <p:nvPr/>
          </p:nvSpPr>
          <p:spPr>
            <a:xfrm>
              <a:off x="2260213" y="3890003"/>
              <a:ext cx="315877" cy="804325"/>
            </a:xfrm>
            <a:custGeom>
              <a:avLst/>
              <a:gdLst>
                <a:gd name="connsiteX0" fmla="*/ 275436 w 315877"/>
                <a:gd name="connsiteY0" fmla="*/ 0 h 804325"/>
                <a:gd name="connsiteX1" fmla="*/ 278200 w 315877"/>
                <a:gd name="connsiteY1" fmla="*/ 8103 h 804325"/>
                <a:gd name="connsiteX2" fmla="*/ 285343 w 315877"/>
                <a:gd name="connsiteY2" fmla="*/ 91447 h 804325"/>
                <a:gd name="connsiteX3" fmla="*/ 290106 w 315877"/>
                <a:gd name="connsiteY3" fmla="*/ 243847 h 804325"/>
                <a:gd name="connsiteX4" fmla="*/ 302012 w 315877"/>
                <a:gd name="connsiteY4" fmla="*/ 460541 h 804325"/>
                <a:gd name="connsiteX5" fmla="*/ 309156 w 315877"/>
                <a:gd name="connsiteY5" fmla="*/ 691522 h 804325"/>
                <a:gd name="connsiteX6" fmla="*/ 311537 w 315877"/>
                <a:gd name="connsiteY6" fmla="*/ 786772 h 804325"/>
                <a:gd name="connsiteX7" fmla="*/ 247243 w 315877"/>
                <a:gd name="connsiteY7" fmla="*/ 798678 h 804325"/>
                <a:gd name="connsiteX8" fmla="*/ 182950 w 315877"/>
                <a:gd name="connsiteY8" fmla="*/ 801060 h 804325"/>
                <a:gd name="connsiteX9" fmla="*/ 180568 w 315877"/>
                <a:gd name="connsiteY9" fmla="*/ 762960 h 804325"/>
                <a:gd name="connsiteX10" fmla="*/ 185331 w 315877"/>
                <a:gd name="connsiteY10" fmla="*/ 612941 h 804325"/>
                <a:gd name="connsiteX11" fmla="*/ 180568 w 315877"/>
                <a:gd name="connsiteY11" fmla="*/ 436728 h 804325"/>
                <a:gd name="connsiteX12" fmla="*/ 163900 w 315877"/>
                <a:gd name="connsiteY12" fmla="*/ 298616 h 804325"/>
                <a:gd name="connsiteX13" fmla="*/ 154375 w 315877"/>
                <a:gd name="connsiteY13" fmla="*/ 193841 h 804325"/>
                <a:gd name="connsiteX14" fmla="*/ 149612 w 315877"/>
                <a:gd name="connsiteY14" fmla="*/ 274803 h 804325"/>
                <a:gd name="connsiteX15" fmla="*/ 137706 w 315877"/>
                <a:gd name="connsiteY15" fmla="*/ 458160 h 804325"/>
                <a:gd name="connsiteX16" fmla="*/ 128181 w 315877"/>
                <a:gd name="connsiteY16" fmla="*/ 672472 h 804325"/>
                <a:gd name="connsiteX17" fmla="*/ 128181 w 315877"/>
                <a:gd name="connsiteY17" fmla="*/ 786772 h 804325"/>
                <a:gd name="connsiteX18" fmla="*/ 90081 w 315877"/>
                <a:gd name="connsiteY18" fmla="*/ 803441 h 804325"/>
                <a:gd name="connsiteX19" fmla="*/ 6737 w 315877"/>
                <a:gd name="connsiteY19" fmla="*/ 782010 h 804325"/>
                <a:gd name="connsiteX20" fmla="*/ 6737 w 315877"/>
                <a:gd name="connsiteY20" fmla="*/ 736766 h 804325"/>
                <a:gd name="connsiteX21" fmla="*/ 21025 w 315877"/>
                <a:gd name="connsiteY21" fmla="*/ 574841 h 804325"/>
                <a:gd name="connsiteX22" fmla="*/ 21025 w 315877"/>
                <a:gd name="connsiteY22" fmla="*/ 353385 h 804325"/>
                <a:gd name="connsiteX23" fmla="*/ 13881 w 315877"/>
                <a:gd name="connsiteY23" fmla="*/ 220035 h 804325"/>
                <a:gd name="connsiteX24" fmla="*/ 23406 w 315877"/>
                <a:gd name="connsiteY24" fmla="*/ 48585 h 804325"/>
                <a:gd name="connsiteX25" fmla="*/ 25115 w 315877"/>
                <a:gd name="connsiteY25" fmla="*/ 42645 h 804325"/>
                <a:gd name="connsiteX26" fmla="*/ 29658 w 315877"/>
                <a:gd name="connsiteY26" fmla="*/ 45162 h 804325"/>
                <a:gd name="connsiteX27" fmla="*/ 51982 w 315877"/>
                <a:gd name="connsiteY27" fmla="*/ 46203 h 804325"/>
                <a:gd name="connsiteX28" fmla="*/ 142469 w 315877"/>
                <a:gd name="connsiteY28" fmla="*/ 31916 h 804325"/>
                <a:gd name="connsiteX29" fmla="*/ 211526 w 315877"/>
                <a:gd name="connsiteY29" fmla="*/ 17628 h 804325"/>
                <a:gd name="connsiteX30" fmla="*/ 266443 w 315877"/>
                <a:gd name="connsiteY30" fmla="*/ 4624 h 804325"/>
                <a:gd name="connsiteX31" fmla="*/ 275436 w 315877"/>
                <a:gd name="connsiteY31" fmla="*/ 0 h 80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5877" h="804325">
                  <a:moveTo>
                    <a:pt x="275436" y="0"/>
                  </a:moveTo>
                  <a:lnTo>
                    <a:pt x="278200" y="8103"/>
                  </a:lnTo>
                  <a:cubicBezTo>
                    <a:pt x="284153" y="28740"/>
                    <a:pt x="283359" y="52156"/>
                    <a:pt x="285343" y="91447"/>
                  </a:cubicBezTo>
                  <a:cubicBezTo>
                    <a:pt x="287327" y="130738"/>
                    <a:pt x="287328" y="182331"/>
                    <a:pt x="290106" y="243847"/>
                  </a:cubicBezTo>
                  <a:cubicBezTo>
                    <a:pt x="292884" y="305363"/>
                    <a:pt x="298837" y="385929"/>
                    <a:pt x="302012" y="460541"/>
                  </a:cubicBezTo>
                  <a:cubicBezTo>
                    <a:pt x="305187" y="535153"/>
                    <a:pt x="307569" y="637150"/>
                    <a:pt x="309156" y="691522"/>
                  </a:cubicBezTo>
                  <a:cubicBezTo>
                    <a:pt x="310743" y="745894"/>
                    <a:pt x="321856" y="768913"/>
                    <a:pt x="311537" y="786772"/>
                  </a:cubicBezTo>
                  <a:cubicBezTo>
                    <a:pt x="301218" y="804631"/>
                    <a:pt x="268674" y="796297"/>
                    <a:pt x="247243" y="798678"/>
                  </a:cubicBezTo>
                  <a:cubicBezTo>
                    <a:pt x="225812" y="801059"/>
                    <a:pt x="194062" y="807013"/>
                    <a:pt x="182950" y="801060"/>
                  </a:cubicBezTo>
                  <a:cubicBezTo>
                    <a:pt x="171838" y="795107"/>
                    <a:pt x="180171" y="794313"/>
                    <a:pt x="180568" y="762960"/>
                  </a:cubicBezTo>
                  <a:cubicBezTo>
                    <a:pt x="180965" y="731607"/>
                    <a:pt x="185331" y="667313"/>
                    <a:pt x="185331" y="612941"/>
                  </a:cubicBezTo>
                  <a:cubicBezTo>
                    <a:pt x="185331" y="558569"/>
                    <a:pt x="184140" y="489115"/>
                    <a:pt x="180568" y="436728"/>
                  </a:cubicBezTo>
                  <a:cubicBezTo>
                    <a:pt x="176996" y="384341"/>
                    <a:pt x="168266" y="339097"/>
                    <a:pt x="163900" y="298616"/>
                  </a:cubicBezTo>
                  <a:cubicBezTo>
                    <a:pt x="159535" y="258135"/>
                    <a:pt x="156756" y="197810"/>
                    <a:pt x="154375" y="193841"/>
                  </a:cubicBezTo>
                  <a:cubicBezTo>
                    <a:pt x="151994" y="189872"/>
                    <a:pt x="152390" y="230750"/>
                    <a:pt x="149612" y="274803"/>
                  </a:cubicBezTo>
                  <a:cubicBezTo>
                    <a:pt x="146834" y="318856"/>
                    <a:pt x="141278" y="391882"/>
                    <a:pt x="137706" y="458160"/>
                  </a:cubicBezTo>
                  <a:cubicBezTo>
                    <a:pt x="134134" y="524438"/>
                    <a:pt x="129769" y="617703"/>
                    <a:pt x="128181" y="672472"/>
                  </a:cubicBezTo>
                  <a:cubicBezTo>
                    <a:pt x="126594" y="727241"/>
                    <a:pt x="134531" y="764944"/>
                    <a:pt x="128181" y="786772"/>
                  </a:cubicBezTo>
                  <a:cubicBezTo>
                    <a:pt x="121831" y="808600"/>
                    <a:pt x="110322" y="804235"/>
                    <a:pt x="90081" y="803441"/>
                  </a:cubicBezTo>
                  <a:cubicBezTo>
                    <a:pt x="69840" y="802647"/>
                    <a:pt x="20628" y="793122"/>
                    <a:pt x="6737" y="782010"/>
                  </a:cubicBezTo>
                  <a:cubicBezTo>
                    <a:pt x="-7154" y="770898"/>
                    <a:pt x="4356" y="771294"/>
                    <a:pt x="6737" y="736766"/>
                  </a:cubicBezTo>
                  <a:cubicBezTo>
                    <a:pt x="9118" y="702238"/>
                    <a:pt x="18644" y="638738"/>
                    <a:pt x="21025" y="574841"/>
                  </a:cubicBezTo>
                  <a:cubicBezTo>
                    <a:pt x="23406" y="510944"/>
                    <a:pt x="22216" y="412519"/>
                    <a:pt x="21025" y="353385"/>
                  </a:cubicBezTo>
                  <a:cubicBezTo>
                    <a:pt x="19834" y="294251"/>
                    <a:pt x="13484" y="270835"/>
                    <a:pt x="13881" y="220035"/>
                  </a:cubicBezTo>
                  <a:cubicBezTo>
                    <a:pt x="14278" y="169235"/>
                    <a:pt x="15865" y="84304"/>
                    <a:pt x="23406" y="48585"/>
                  </a:cubicBezTo>
                  <a:lnTo>
                    <a:pt x="25115" y="42645"/>
                  </a:lnTo>
                  <a:lnTo>
                    <a:pt x="29658" y="45162"/>
                  </a:lnTo>
                  <a:cubicBezTo>
                    <a:pt x="34718" y="46402"/>
                    <a:pt x="41664" y="46799"/>
                    <a:pt x="51982" y="46203"/>
                  </a:cubicBezTo>
                  <a:cubicBezTo>
                    <a:pt x="72619" y="45012"/>
                    <a:pt x="115879" y="36678"/>
                    <a:pt x="142469" y="31916"/>
                  </a:cubicBezTo>
                  <a:cubicBezTo>
                    <a:pt x="169059" y="27154"/>
                    <a:pt x="188904" y="23184"/>
                    <a:pt x="211526" y="17628"/>
                  </a:cubicBezTo>
                  <a:cubicBezTo>
                    <a:pt x="228493" y="13461"/>
                    <a:pt x="251486" y="9964"/>
                    <a:pt x="266443" y="4624"/>
                  </a:cubicBezTo>
                  <a:lnTo>
                    <a:pt x="275436" y="0"/>
                  </a:lnTo>
                  <a:close/>
                </a:path>
              </a:pathLst>
            </a:custGeom>
            <a:solidFill>
              <a:srgbClr val="0066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 name="任意多边形 186"/>
            <p:cNvSpPr/>
            <p:nvPr/>
          </p:nvSpPr>
          <p:spPr>
            <a:xfrm>
              <a:off x="5458681" y="3695069"/>
              <a:ext cx="342132" cy="320149"/>
            </a:xfrm>
            <a:custGeom>
              <a:avLst/>
              <a:gdLst>
                <a:gd name="connsiteX0" fmla="*/ 38825 w 355565"/>
                <a:gd name="connsiteY0" fmla="*/ 103024 h 331084"/>
                <a:gd name="connsiteX1" fmla="*/ 12631 w 355565"/>
                <a:gd name="connsiteY1" fmla="*/ 179224 h 331084"/>
                <a:gd name="connsiteX2" fmla="*/ 15013 w 355565"/>
                <a:gd name="connsiteY2" fmla="*/ 257805 h 331084"/>
                <a:gd name="connsiteX3" fmla="*/ 725 w 355565"/>
                <a:gd name="connsiteY3" fmla="*/ 329243 h 331084"/>
                <a:gd name="connsiteX4" fmla="*/ 41206 w 355565"/>
                <a:gd name="connsiteY4" fmla="*/ 307811 h 331084"/>
                <a:gd name="connsiteX5" fmla="*/ 145981 w 355565"/>
                <a:gd name="connsiteY5" fmla="*/ 283999 h 331084"/>
                <a:gd name="connsiteX6" fmla="*/ 260281 w 355565"/>
                <a:gd name="connsiteY6" fmla="*/ 276855 h 331084"/>
                <a:gd name="connsiteX7" fmla="*/ 348388 w 355565"/>
                <a:gd name="connsiteY7" fmla="*/ 286380 h 331084"/>
                <a:gd name="connsiteX8" fmla="*/ 350769 w 355565"/>
                <a:gd name="connsiteY8" fmla="*/ 250661 h 331084"/>
                <a:gd name="connsiteX9" fmla="*/ 353150 w 355565"/>
                <a:gd name="connsiteY9" fmla="*/ 167318 h 331084"/>
                <a:gd name="connsiteX10" fmla="*/ 350769 w 355565"/>
                <a:gd name="connsiteY10" fmla="*/ 67305 h 331084"/>
                <a:gd name="connsiteX11" fmla="*/ 334100 w 355565"/>
                <a:gd name="connsiteY11" fmla="*/ 24443 h 331084"/>
                <a:gd name="connsiteX12" fmla="*/ 303144 w 355565"/>
                <a:gd name="connsiteY12" fmla="*/ 630 h 331084"/>
                <a:gd name="connsiteX13" fmla="*/ 260281 w 355565"/>
                <a:gd name="connsiteY13" fmla="*/ 7774 h 331084"/>
                <a:gd name="connsiteX14" fmla="*/ 219800 w 355565"/>
                <a:gd name="connsiteY14" fmla="*/ 17299 h 331084"/>
                <a:gd name="connsiteX15" fmla="*/ 129313 w 355565"/>
                <a:gd name="connsiteY15" fmla="*/ 17299 h 331084"/>
                <a:gd name="connsiteX16" fmla="*/ 74544 w 355565"/>
                <a:gd name="connsiteY16" fmla="*/ 24443 h 331084"/>
                <a:gd name="connsiteX17" fmla="*/ 38825 w 355565"/>
                <a:gd name="connsiteY17" fmla="*/ 103024 h 331084"/>
                <a:gd name="connsiteX0" fmla="*/ 27665 w 344405"/>
                <a:gd name="connsiteY0" fmla="*/ 103024 h 320149"/>
                <a:gd name="connsiteX1" fmla="*/ 1471 w 344405"/>
                <a:gd name="connsiteY1" fmla="*/ 179224 h 320149"/>
                <a:gd name="connsiteX2" fmla="*/ 3853 w 344405"/>
                <a:gd name="connsiteY2" fmla="*/ 257805 h 320149"/>
                <a:gd name="connsiteX3" fmla="*/ 1471 w 344405"/>
                <a:gd name="connsiteY3" fmla="*/ 317337 h 320149"/>
                <a:gd name="connsiteX4" fmla="*/ 30046 w 344405"/>
                <a:gd name="connsiteY4" fmla="*/ 307811 h 320149"/>
                <a:gd name="connsiteX5" fmla="*/ 134821 w 344405"/>
                <a:gd name="connsiteY5" fmla="*/ 283999 h 320149"/>
                <a:gd name="connsiteX6" fmla="*/ 249121 w 344405"/>
                <a:gd name="connsiteY6" fmla="*/ 276855 h 320149"/>
                <a:gd name="connsiteX7" fmla="*/ 337228 w 344405"/>
                <a:gd name="connsiteY7" fmla="*/ 286380 h 320149"/>
                <a:gd name="connsiteX8" fmla="*/ 339609 w 344405"/>
                <a:gd name="connsiteY8" fmla="*/ 250661 h 320149"/>
                <a:gd name="connsiteX9" fmla="*/ 341990 w 344405"/>
                <a:gd name="connsiteY9" fmla="*/ 167318 h 320149"/>
                <a:gd name="connsiteX10" fmla="*/ 339609 w 344405"/>
                <a:gd name="connsiteY10" fmla="*/ 67305 h 320149"/>
                <a:gd name="connsiteX11" fmla="*/ 322940 w 344405"/>
                <a:gd name="connsiteY11" fmla="*/ 24443 h 320149"/>
                <a:gd name="connsiteX12" fmla="*/ 291984 w 344405"/>
                <a:gd name="connsiteY12" fmla="*/ 630 h 320149"/>
                <a:gd name="connsiteX13" fmla="*/ 249121 w 344405"/>
                <a:gd name="connsiteY13" fmla="*/ 7774 h 320149"/>
                <a:gd name="connsiteX14" fmla="*/ 208640 w 344405"/>
                <a:gd name="connsiteY14" fmla="*/ 17299 h 320149"/>
                <a:gd name="connsiteX15" fmla="*/ 118153 w 344405"/>
                <a:gd name="connsiteY15" fmla="*/ 17299 h 320149"/>
                <a:gd name="connsiteX16" fmla="*/ 63384 w 344405"/>
                <a:gd name="connsiteY16" fmla="*/ 24443 h 320149"/>
                <a:gd name="connsiteX17" fmla="*/ 27665 w 344405"/>
                <a:gd name="connsiteY17" fmla="*/ 103024 h 320149"/>
                <a:gd name="connsiteX0" fmla="*/ 27719 w 344459"/>
                <a:gd name="connsiteY0" fmla="*/ 103024 h 320149"/>
                <a:gd name="connsiteX1" fmla="*/ 3906 w 344459"/>
                <a:gd name="connsiteY1" fmla="*/ 181605 h 320149"/>
                <a:gd name="connsiteX2" fmla="*/ 3907 w 344459"/>
                <a:gd name="connsiteY2" fmla="*/ 257805 h 320149"/>
                <a:gd name="connsiteX3" fmla="*/ 1525 w 344459"/>
                <a:gd name="connsiteY3" fmla="*/ 317337 h 320149"/>
                <a:gd name="connsiteX4" fmla="*/ 30100 w 344459"/>
                <a:gd name="connsiteY4" fmla="*/ 307811 h 320149"/>
                <a:gd name="connsiteX5" fmla="*/ 134875 w 344459"/>
                <a:gd name="connsiteY5" fmla="*/ 283999 h 320149"/>
                <a:gd name="connsiteX6" fmla="*/ 249175 w 344459"/>
                <a:gd name="connsiteY6" fmla="*/ 276855 h 320149"/>
                <a:gd name="connsiteX7" fmla="*/ 337282 w 344459"/>
                <a:gd name="connsiteY7" fmla="*/ 286380 h 320149"/>
                <a:gd name="connsiteX8" fmla="*/ 339663 w 344459"/>
                <a:gd name="connsiteY8" fmla="*/ 250661 h 320149"/>
                <a:gd name="connsiteX9" fmla="*/ 342044 w 344459"/>
                <a:gd name="connsiteY9" fmla="*/ 167318 h 320149"/>
                <a:gd name="connsiteX10" fmla="*/ 339663 w 344459"/>
                <a:gd name="connsiteY10" fmla="*/ 67305 h 320149"/>
                <a:gd name="connsiteX11" fmla="*/ 322994 w 344459"/>
                <a:gd name="connsiteY11" fmla="*/ 24443 h 320149"/>
                <a:gd name="connsiteX12" fmla="*/ 292038 w 344459"/>
                <a:gd name="connsiteY12" fmla="*/ 630 h 320149"/>
                <a:gd name="connsiteX13" fmla="*/ 249175 w 344459"/>
                <a:gd name="connsiteY13" fmla="*/ 7774 h 320149"/>
                <a:gd name="connsiteX14" fmla="*/ 208694 w 344459"/>
                <a:gd name="connsiteY14" fmla="*/ 17299 h 320149"/>
                <a:gd name="connsiteX15" fmla="*/ 118207 w 344459"/>
                <a:gd name="connsiteY15" fmla="*/ 17299 h 320149"/>
                <a:gd name="connsiteX16" fmla="*/ 63438 w 344459"/>
                <a:gd name="connsiteY16" fmla="*/ 24443 h 320149"/>
                <a:gd name="connsiteX17" fmla="*/ 27719 w 344459"/>
                <a:gd name="connsiteY17" fmla="*/ 103024 h 320149"/>
                <a:gd name="connsiteX0" fmla="*/ 27719 w 344459"/>
                <a:gd name="connsiteY0" fmla="*/ 122074 h 320149"/>
                <a:gd name="connsiteX1" fmla="*/ 3906 w 344459"/>
                <a:gd name="connsiteY1" fmla="*/ 181605 h 320149"/>
                <a:gd name="connsiteX2" fmla="*/ 3907 w 344459"/>
                <a:gd name="connsiteY2" fmla="*/ 257805 h 320149"/>
                <a:gd name="connsiteX3" fmla="*/ 1525 w 344459"/>
                <a:gd name="connsiteY3" fmla="*/ 317337 h 320149"/>
                <a:gd name="connsiteX4" fmla="*/ 30100 w 344459"/>
                <a:gd name="connsiteY4" fmla="*/ 307811 h 320149"/>
                <a:gd name="connsiteX5" fmla="*/ 134875 w 344459"/>
                <a:gd name="connsiteY5" fmla="*/ 283999 h 320149"/>
                <a:gd name="connsiteX6" fmla="*/ 249175 w 344459"/>
                <a:gd name="connsiteY6" fmla="*/ 276855 h 320149"/>
                <a:gd name="connsiteX7" fmla="*/ 337282 w 344459"/>
                <a:gd name="connsiteY7" fmla="*/ 286380 h 320149"/>
                <a:gd name="connsiteX8" fmla="*/ 339663 w 344459"/>
                <a:gd name="connsiteY8" fmla="*/ 250661 h 320149"/>
                <a:gd name="connsiteX9" fmla="*/ 342044 w 344459"/>
                <a:gd name="connsiteY9" fmla="*/ 167318 h 320149"/>
                <a:gd name="connsiteX10" fmla="*/ 339663 w 344459"/>
                <a:gd name="connsiteY10" fmla="*/ 67305 h 320149"/>
                <a:gd name="connsiteX11" fmla="*/ 322994 w 344459"/>
                <a:gd name="connsiteY11" fmla="*/ 24443 h 320149"/>
                <a:gd name="connsiteX12" fmla="*/ 292038 w 344459"/>
                <a:gd name="connsiteY12" fmla="*/ 630 h 320149"/>
                <a:gd name="connsiteX13" fmla="*/ 249175 w 344459"/>
                <a:gd name="connsiteY13" fmla="*/ 7774 h 320149"/>
                <a:gd name="connsiteX14" fmla="*/ 208694 w 344459"/>
                <a:gd name="connsiteY14" fmla="*/ 17299 h 320149"/>
                <a:gd name="connsiteX15" fmla="*/ 118207 w 344459"/>
                <a:gd name="connsiteY15" fmla="*/ 17299 h 320149"/>
                <a:gd name="connsiteX16" fmla="*/ 63438 w 344459"/>
                <a:gd name="connsiteY16" fmla="*/ 24443 h 320149"/>
                <a:gd name="connsiteX17" fmla="*/ 27719 w 344459"/>
                <a:gd name="connsiteY17" fmla="*/ 122074 h 320149"/>
                <a:gd name="connsiteX0" fmla="*/ 27719 w 344459"/>
                <a:gd name="connsiteY0" fmla="*/ 122074 h 320149"/>
                <a:gd name="connsiteX1" fmla="*/ 3906 w 344459"/>
                <a:gd name="connsiteY1" fmla="*/ 181605 h 320149"/>
                <a:gd name="connsiteX2" fmla="*/ 3907 w 344459"/>
                <a:gd name="connsiteY2" fmla="*/ 257805 h 320149"/>
                <a:gd name="connsiteX3" fmla="*/ 1525 w 344459"/>
                <a:gd name="connsiteY3" fmla="*/ 317337 h 320149"/>
                <a:gd name="connsiteX4" fmla="*/ 30100 w 344459"/>
                <a:gd name="connsiteY4" fmla="*/ 307811 h 320149"/>
                <a:gd name="connsiteX5" fmla="*/ 134875 w 344459"/>
                <a:gd name="connsiteY5" fmla="*/ 283999 h 320149"/>
                <a:gd name="connsiteX6" fmla="*/ 249175 w 344459"/>
                <a:gd name="connsiteY6" fmla="*/ 276855 h 320149"/>
                <a:gd name="connsiteX7" fmla="*/ 337282 w 344459"/>
                <a:gd name="connsiteY7" fmla="*/ 286380 h 320149"/>
                <a:gd name="connsiteX8" fmla="*/ 339663 w 344459"/>
                <a:gd name="connsiteY8" fmla="*/ 250661 h 320149"/>
                <a:gd name="connsiteX9" fmla="*/ 342044 w 344459"/>
                <a:gd name="connsiteY9" fmla="*/ 167318 h 320149"/>
                <a:gd name="connsiteX10" fmla="*/ 339663 w 344459"/>
                <a:gd name="connsiteY10" fmla="*/ 67305 h 320149"/>
                <a:gd name="connsiteX11" fmla="*/ 322994 w 344459"/>
                <a:gd name="connsiteY11" fmla="*/ 24443 h 320149"/>
                <a:gd name="connsiteX12" fmla="*/ 292038 w 344459"/>
                <a:gd name="connsiteY12" fmla="*/ 630 h 320149"/>
                <a:gd name="connsiteX13" fmla="*/ 249175 w 344459"/>
                <a:gd name="connsiteY13" fmla="*/ 7774 h 320149"/>
                <a:gd name="connsiteX14" fmla="*/ 208694 w 344459"/>
                <a:gd name="connsiteY14" fmla="*/ 17299 h 320149"/>
                <a:gd name="connsiteX15" fmla="*/ 118207 w 344459"/>
                <a:gd name="connsiteY15" fmla="*/ 17299 h 320149"/>
                <a:gd name="connsiteX16" fmla="*/ 63438 w 344459"/>
                <a:gd name="connsiteY16" fmla="*/ 33968 h 320149"/>
                <a:gd name="connsiteX17" fmla="*/ 27719 w 344459"/>
                <a:gd name="connsiteY17" fmla="*/ 122074 h 320149"/>
                <a:gd name="connsiteX0" fmla="*/ 27719 w 342132"/>
                <a:gd name="connsiteY0" fmla="*/ 122074 h 320149"/>
                <a:gd name="connsiteX1" fmla="*/ 3906 w 342132"/>
                <a:gd name="connsiteY1" fmla="*/ 181605 h 320149"/>
                <a:gd name="connsiteX2" fmla="*/ 3907 w 342132"/>
                <a:gd name="connsiteY2" fmla="*/ 257805 h 320149"/>
                <a:gd name="connsiteX3" fmla="*/ 1525 w 342132"/>
                <a:gd name="connsiteY3" fmla="*/ 317337 h 320149"/>
                <a:gd name="connsiteX4" fmla="*/ 30100 w 342132"/>
                <a:gd name="connsiteY4" fmla="*/ 307811 h 320149"/>
                <a:gd name="connsiteX5" fmla="*/ 134875 w 342132"/>
                <a:gd name="connsiteY5" fmla="*/ 283999 h 320149"/>
                <a:gd name="connsiteX6" fmla="*/ 249175 w 342132"/>
                <a:gd name="connsiteY6" fmla="*/ 276855 h 320149"/>
                <a:gd name="connsiteX7" fmla="*/ 325376 w 342132"/>
                <a:gd name="connsiteY7" fmla="*/ 283998 h 320149"/>
                <a:gd name="connsiteX8" fmla="*/ 339663 w 342132"/>
                <a:gd name="connsiteY8" fmla="*/ 250661 h 320149"/>
                <a:gd name="connsiteX9" fmla="*/ 342044 w 342132"/>
                <a:gd name="connsiteY9" fmla="*/ 167318 h 320149"/>
                <a:gd name="connsiteX10" fmla="*/ 339663 w 342132"/>
                <a:gd name="connsiteY10" fmla="*/ 67305 h 320149"/>
                <a:gd name="connsiteX11" fmla="*/ 322994 w 342132"/>
                <a:gd name="connsiteY11" fmla="*/ 24443 h 320149"/>
                <a:gd name="connsiteX12" fmla="*/ 292038 w 342132"/>
                <a:gd name="connsiteY12" fmla="*/ 630 h 320149"/>
                <a:gd name="connsiteX13" fmla="*/ 249175 w 342132"/>
                <a:gd name="connsiteY13" fmla="*/ 7774 h 320149"/>
                <a:gd name="connsiteX14" fmla="*/ 208694 w 342132"/>
                <a:gd name="connsiteY14" fmla="*/ 17299 h 320149"/>
                <a:gd name="connsiteX15" fmla="*/ 118207 w 342132"/>
                <a:gd name="connsiteY15" fmla="*/ 17299 h 320149"/>
                <a:gd name="connsiteX16" fmla="*/ 63438 w 342132"/>
                <a:gd name="connsiteY16" fmla="*/ 33968 h 320149"/>
                <a:gd name="connsiteX17" fmla="*/ 27719 w 342132"/>
                <a:gd name="connsiteY17" fmla="*/ 122074 h 3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2132" h="320149">
                  <a:moveTo>
                    <a:pt x="27719" y="122074"/>
                  </a:moveTo>
                  <a:cubicBezTo>
                    <a:pt x="17797" y="146680"/>
                    <a:pt x="7875" y="158983"/>
                    <a:pt x="3906" y="181605"/>
                  </a:cubicBezTo>
                  <a:cubicBezTo>
                    <a:pt x="-63" y="204227"/>
                    <a:pt x="4304" y="235183"/>
                    <a:pt x="3907" y="257805"/>
                  </a:cubicBezTo>
                  <a:cubicBezTo>
                    <a:pt x="3510" y="280427"/>
                    <a:pt x="-2841" y="309003"/>
                    <a:pt x="1525" y="317337"/>
                  </a:cubicBezTo>
                  <a:cubicBezTo>
                    <a:pt x="5891" y="325671"/>
                    <a:pt x="7875" y="313367"/>
                    <a:pt x="30100" y="307811"/>
                  </a:cubicBezTo>
                  <a:cubicBezTo>
                    <a:pt x="52325" y="302255"/>
                    <a:pt x="98363" y="289158"/>
                    <a:pt x="134875" y="283999"/>
                  </a:cubicBezTo>
                  <a:cubicBezTo>
                    <a:pt x="171387" y="278840"/>
                    <a:pt x="217425" y="276855"/>
                    <a:pt x="249175" y="276855"/>
                  </a:cubicBezTo>
                  <a:cubicBezTo>
                    <a:pt x="280925" y="276855"/>
                    <a:pt x="310295" y="288364"/>
                    <a:pt x="325376" y="283998"/>
                  </a:cubicBezTo>
                  <a:cubicBezTo>
                    <a:pt x="340457" y="279632"/>
                    <a:pt x="336885" y="270108"/>
                    <a:pt x="339663" y="250661"/>
                  </a:cubicBezTo>
                  <a:cubicBezTo>
                    <a:pt x="342441" y="231214"/>
                    <a:pt x="342044" y="197877"/>
                    <a:pt x="342044" y="167318"/>
                  </a:cubicBezTo>
                  <a:cubicBezTo>
                    <a:pt x="342044" y="136759"/>
                    <a:pt x="342838" y="91117"/>
                    <a:pt x="339663" y="67305"/>
                  </a:cubicBezTo>
                  <a:cubicBezTo>
                    <a:pt x="336488" y="43492"/>
                    <a:pt x="330932" y="35555"/>
                    <a:pt x="322994" y="24443"/>
                  </a:cubicBezTo>
                  <a:cubicBezTo>
                    <a:pt x="315057" y="13330"/>
                    <a:pt x="304341" y="3408"/>
                    <a:pt x="292038" y="630"/>
                  </a:cubicBezTo>
                  <a:cubicBezTo>
                    <a:pt x="279735" y="-2148"/>
                    <a:pt x="263066" y="4996"/>
                    <a:pt x="249175" y="7774"/>
                  </a:cubicBezTo>
                  <a:cubicBezTo>
                    <a:pt x="235284" y="10552"/>
                    <a:pt x="230522" y="15712"/>
                    <a:pt x="208694" y="17299"/>
                  </a:cubicBezTo>
                  <a:cubicBezTo>
                    <a:pt x="186866" y="18886"/>
                    <a:pt x="142416" y="16108"/>
                    <a:pt x="118207" y="17299"/>
                  </a:cubicBezTo>
                  <a:cubicBezTo>
                    <a:pt x="93998" y="18490"/>
                    <a:pt x="78519" y="16506"/>
                    <a:pt x="63438" y="33968"/>
                  </a:cubicBezTo>
                  <a:cubicBezTo>
                    <a:pt x="48357" y="51431"/>
                    <a:pt x="37641" y="97468"/>
                    <a:pt x="27719" y="122074"/>
                  </a:cubicBez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187"/>
            <p:cNvSpPr/>
            <p:nvPr/>
          </p:nvSpPr>
          <p:spPr>
            <a:xfrm>
              <a:off x="5595784" y="3086494"/>
              <a:ext cx="145584" cy="271608"/>
            </a:xfrm>
            <a:custGeom>
              <a:avLst/>
              <a:gdLst>
                <a:gd name="connsiteX0" fmla="*/ 75914 w 144846"/>
                <a:gd name="connsiteY0" fmla="*/ 944 h 276666"/>
                <a:gd name="connsiteX1" fmla="*/ 92285 w 144846"/>
                <a:gd name="connsiteY1" fmla="*/ 9130 h 276666"/>
                <a:gd name="connsiteX2" fmla="*/ 116098 w 144846"/>
                <a:gd name="connsiteY2" fmla="*/ 47230 h 276666"/>
                <a:gd name="connsiteX3" fmla="*/ 130385 w 144846"/>
                <a:gd name="connsiteY3" fmla="*/ 82949 h 276666"/>
                <a:gd name="connsiteX4" fmla="*/ 144673 w 144846"/>
                <a:gd name="connsiteY4" fmla="*/ 111524 h 276666"/>
                <a:gd name="connsiteX5" fmla="*/ 139910 w 144846"/>
                <a:gd name="connsiteY5" fmla="*/ 147243 h 276666"/>
                <a:gd name="connsiteX6" fmla="*/ 143024 w 144846"/>
                <a:gd name="connsiteY6" fmla="*/ 149791 h 276666"/>
                <a:gd name="connsiteX7" fmla="*/ 142293 w 144846"/>
                <a:gd name="connsiteY7" fmla="*/ 152006 h 276666"/>
                <a:gd name="connsiteX8" fmla="*/ 128005 w 144846"/>
                <a:gd name="connsiteY8" fmla="*/ 202012 h 276666"/>
                <a:gd name="connsiteX9" fmla="*/ 111337 w 144846"/>
                <a:gd name="connsiteY9" fmla="*/ 237731 h 276666"/>
                <a:gd name="connsiteX10" fmla="*/ 63711 w 144846"/>
                <a:gd name="connsiteY10" fmla="*/ 275832 h 276666"/>
                <a:gd name="connsiteX11" fmla="*/ 18468 w 144846"/>
                <a:gd name="connsiteY11" fmla="*/ 259162 h 276666"/>
                <a:gd name="connsiteX12" fmla="*/ 1799 w 144846"/>
                <a:gd name="connsiteY12" fmla="*/ 204393 h 276666"/>
                <a:gd name="connsiteX13" fmla="*/ 13 w 144846"/>
                <a:gd name="connsiteY13" fmla="*/ 177009 h 276666"/>
                <a:gd name="connsiteX14" fmla="*/ 1370 w 144846"/>
                <a:gd name="connsiteY14" fmla="*/ 152579 h 276666"/>
                <a:gd name="connsiteX15" fmla="*/ 13704 w 144846"/>
                <a:gd name="connsiteY15" fmla="*/ 152005 h 276666"/>
                <a:gd name="connsiteX16" fmla="*/ 20848 w 144846"/>
                <a:gd name="connsiteY16" fmla="*/ 109143 h 276666"/>
                <a:gd name="connsiteX17" fmla="*/ 51804 w 144846"/>
                <a:gd name="connsiteY17" fmla="*/ 90093 h 276666"/>
                <a:gd name="connsiteX18" fmla="*/ 51804 w 144846"/>
                <a:gd name="connsiteY18" fmla="*/ 37705 h 276666"/>
                <a:gd name="connsiteX19" fmla="*/ 61329 w 144846"/>
                <a:gd name="connsiteY19" fmla="*/ 1986 h 276666"/>
                <a:gd name="connsiteX20" fmla="*/ 75914 w 144846"/>
                <a:gd name="connsiteY20" fmla="*/ 944 h 276666"/>
                <a:gd name="connsiteX0" fmla="*/ 75914 w 144846"/>
                <a:gd name="connsiteY0" fmla="*/ 944 h 276666"/>
                <a:gd name="connsiteX1" fmla="*/ 92285 w 144846"/>
                <a:gd name="connsiteY1" fmla="*/ 9130 h 276666"/>
                <a:gd name="connsiteX2" fmla="*/ 116098 w 144846"/>
                <a:gd name="connsiteY2" fmla="*/ 47230 h 276666"/>
                <a:gd name="connsiteX3" fmla="*/ 130385 w 144846"/>
                <a:gd name="connsiteY3" fmla="*/ 82949 h 276666"/>
                <a:gd name="connsiteX4" fmla="*/ 144673 w 144846"/>
                <a:gd name="connsiteY4" fmla="*/ 111524 h 276666"/>
                <a:gd name="connsiteX5" fmla="*/ 139910 w 144846"/>
                <a:gd name="connsiteY5" fmla="*/ 147243 h 276666"/>
                <a:gd name="connsiteX6" fmla="*/ 143024 w 144846"/>
                <a:gd name="connsiteY6" fmla="*/ 149791 h 276666"/>
                <a:gd name="connsiteX7" fmla="*/ 142293 w 144846"/>
                <a:gd name="connsiteY7" fmla="*/ 152006 h 276666"/>
                <a:gd name="connsiteX8" fmla="*/ 128005 w 144846"/>
                <a:gd name="connsiteY8" fmla="*/ 202012 h 276666"/>
                <a:gd name="connsiteX9" fmla="*/ 106574 w 144846"/>
                <a:gd name="connsiteY9" fmla="*/ 237731 h 276666"/>
                <a:gd name="connsiteX10" fmla="*/ 63711 w 144846"/>
                <a:gd name="connsiteY10" fmla="*/ 275832 h 276666"/>
                <a:gd name="connsiteX11" fmla="*/ 18468 w 144846"/>
                <a:gd name="connsiteY11" fmla="*/ 259162 h 276666"/>
                <a:gd name="connsiteX12" fmla="*/ 1799 w 144846"/>
                <a:gd name="connsiteY12" fmla="*/ 204393 h 276666"/>
                <a:gd name="connsiteX13" fmla="*/ 13 w 144846"/>
                <a:gd name="connsiteY13" fmla="*/ 177009 h 276666"/>
                <a:gd name="connsiteX14" fmla="*/ 1370 w 144846"/>
                <a:gd name="connsiteY14" fmla="*/ 152579 h 276666"/>
                <a:gd name="connsiteX15" fmla="*/ 13704 w 144846"/>
                <a:gd name="connsiteY15" fmla="*/ 152005 h 276666"/>
                <a:gd name="connsiteX16" fmla="*/ 20848 w 144846"/>
                <a:gd name="connsiteY16" fmla="*/ 109143 h 276666"/>
                <a:gd name="connsiteX17" fmla="*/ 51804 w 144846"/>
                <a:gd name="connsiteY17" fmla="*/ 90093 h 276666"/>
                <a:gd name="connsiteX18" fmla="*/ 51804 w 144846"/>
                <a:gd name="connsiteY18" fmla="*/ 37705 h 276666"/>
                <a:gd name="connsiteX19" fmla="*/ 61329 w 144846"/>
                <a:gd name="connsiteY19" fmla="*/ 1986 h 276666"/>
                <a:gd name="connsiteX20" fmla="*/ 75914 w 144846"/>
                <a:gd name="connsiteY20" fmla="*/ 944 h 276666"/>
                <a:gd name="connsiteX0" fmla="*/ 76496 w 145428"/>
                <a:gd name="connsiteY0" fmla="*/ 944 h 276413"/>
                <a:gd name="connsiteX1" fmla="*/ 92867 w 145428"/>
                <a:gd name="connsiteY1" fmla="*/ 9130 h 276413"/>
                <a:gd name="connsiteX2" fmla="*/ 116680 w 145428"/>
                <a:gd name="connsiteY2" fmla="*/ 47230 h 276413"/>
                <a:gd name="connsiteX3" fmla="*/ 130967 w 145428"/>
                <a:gd name="connsiteY3" fmla="*/ 82949 h 276413"/>
                <a:gd name="connsiteX4" fmla="*/ 145255 w 145428"/>
                <a:gd name="connsiteY4" fmla="*/ 111524 h 276413"/>
                <a:gd name="connsiteX5" fmla="*/ 140492 w 145428"/>
                <a:gd name="connsiteY5" fmla="*/ 147243 h 276413"/>
                <a:gd name="connsiteX6" fmla="*/ 143606 w 145428"/>
                <a:gd name="connsiteY6" fmla="*/ 149791 h 276413"/>
                <a:gd name="connsiteX7" fmla="*/ 142875 w 145428"/>
                <a:gd name="connsiteY7" fmla="*/ 152006 h 276413"/>
                <a:gd name="connsiteX8" fmla="*/ 128587 w 145428"/>
                <a:gd name="connsiteY8" fmla="*/ 202012 h 276413"/>
                <a:gd name="connsiteX9" fmla="*/ 107156 w 145428"/>
                <a:gd name="connsiteY9" fmla="*/ 237731 h 276413"/>
                <a:gd name="connsiteX10" fmla="*/ 64293 w 145428"/>
                <a:gd name="connsiteY10" fmla="*/ 275832 h 276413"/>
                <a:gd name="connsiteX11" fmla="*/ 23812 w 145428"/>
                <a:gd name="connsiteY11" fmla="*/ 256781 h 276413"/>
                <a:gd name="connsiteX12" fmla="*/ 2381 w 145428"/>
                <a:gd name="connsiteY12" fmla="*/ 204393 h 276413"/>
                <a:gd name="connsiteX13" fmla="*/ 595 w 145428"/>
                <a:gd name="connsiteY13" fmla="*/ 177009 h 276413"/>
                <a:gd name="connsiteX14" fmla="*/ 1952 w 145428"/>
                <a:gd name="connsiteY14" fmla="*/ 152579 h 276413"/>
                <a:gd name="connsiteX15" fmla="*/ 14286 w 145428"/>
                <a:gd name="connsiteY15" fmla="*/ 152005 h 276413"/>
                <a:gd name="connsiteX16" fmla="*/ 21430 w 145428"/>
                <a:gd name="connsiteY16" fmla="*/ 109143 h 276413"/>
                <a:gd name="connsiteX17" fmla="*/ 52386 w 145428"/>
                <a:gd name="connsiteY17" fmla="*/ 90093 h 276413"/>
                <a:gd name="connsiteX18" fmla="*/ 52386 w 145428"/>
                <a:gd name="connsiteY18" fmla="*/ 37705 h 276413"/>
                <a:gd name="connsiteX19" fmla="*/ 61911 w 145428"/>
                <a:gd name="connsiteY19" fmla="*/ 1986 h 276413"/>
                <a:gd name="connsiteX20" fmla="*/ 76496 w 145428"/>
                <a:gd name="connsiteY20" fmla="*/ 944 h 276413"/>
                <a:gd name="connsiteX0" fmla="*/ 76496 w 145428"/>
                <a:gd name="connsiteY0" fmla="*/ 944 h 271887"/>
                <a:gd name="connsiteX1" fmla="*/ 92867 w 145428"/>
                <a:gd name="connsiteY1" fmla="*/ 9130 h 271887"/>
                <a:gd name="connsiteX2" fmla="*/ 116680 w 145428"/>
                <a:gd name="connsiteY2" fmla="*/ 47230 h 271887"/>
                <a:gd name="connsiteX3" fmla="*/ 130967 w 145428"/>
                <a:gd name="connsiteY3" fmla="*/ 82949 h 271887"/>
                <a:gd name="connsiteX4" fmla="*/ 145255 w 145428"/>
                <a:gd name="connsiteY4" fmla="*/ 111524 h 271887"/>
                <a:gd name="connsiteX5" fmla="*/ 140492 w 145428"/>
                <a:gd name="connsiteY5" fmla="*/ 147243 h 271887"/>
                <a:gd name="connsiteX6" fmla="*/ 143606 w 145428"/>
                <a:gd name="connsiteY6" fmla="*/ 149791 h 271887"/>
                <a:gd name="connsiteX7" fmla="*/ 142875 w 145428"/>
                <a:gd name="connsiteY7" fmla="*/ 152006 h 271887"/>
                <a:gd name="connsiteX8" fmla="*/ 128587 w 145428"/>
                <a:gd name="connsiteY8" fmla="*/ 202012 h 271887"/>
                <a:gd name="connsiteX9" fmla="*/ 107156 w 145428"/>
                <a:gd name="connsiteY9" fmla="*/ 237731 h 271887"/>
                <a:gd name="connsiteX10" fmla="*/ 64293 w 145428"/>
                <a:gd name="connsiteY10" fmla="*/ 271070 h 271887"/>
                <a:gd name="connsiteX11" fmla="*/ 23812 w 145428"/>
                <a:gd name="connsiteY11" fmla="*/ 256781 h 271887"/>
                <a:gd name="connsiteX12" fmla="*/ 2381 w 145428"/>
                <a:gd name="connsiteY12" fmla="*/ 204393 h 271887"/>
                <a:gd name="connsiteX13" fmla="*/ 595 w 145428"/>
                <a:gd name="connsiteY13" fmla="*/ 177009 h 271887"/>
                <a:gd name="connsiteX14" fmla="*/ 1952 w 145428"/>
                <a:gd name="connsiteY14" fmla="*/ 152579 h 271887"/>
                <a:gd name="connsiteX15" fmla="*/ 14286 w 145428"/>
                <a:gd name="connsiteY15" fmla="*/ 152005 h 271887"/>
                <a:gd name="connsiteX16" fmla="*/ 21430 w 145428"/>
                <a:gd name="connsiteY16" fmla="*/ 109143 h 271887"/>
                <a:gd name="connsiteX17" fmla="*/ 52386 w 145428"/>
                <a:gd name="connsiteY17" fmla="*/ 90093 h 271887"/>
                <a:gd name="connsiteX18" fmla="*/ 52386 w 145428"/>
                <a:gd name="connsiteY18" fmla="*/ 37705 h 271887"/>
                <a:gd name="connsiteX19" fmla="*/ 61911 w 145428"/>
                <a:gd name="connsiteY19" fmla="*/ 1986 h 271887"/>
                <a:gd name="connsiteX20" fmla="*/ 76496 w 145428"/>
                <a:gd name="connsiteY20" fmla="*/ 944 h 271887"/>
                <a:gd name="connsiteX0" fmla="*/ 76652 w 145584"/>
                <a:gd name="connsiteY0" fmla="*/ 944 h 271608"/>
                <a:gd name="connsiteX1" fmla="*/ 93023 w 145584"/>
                <a:gd name="connsiteY1" fmla="*/ 9130 h 271608"/>
                <a:gd name="connsiteX2" fmla="*/ 116836 w 145584"/>
                <a:gd name="connsiteY2" fmla="*/ 47230 h 271608"/>
                <a:gd name="connsiteX3" fmla="*/ 131123 w 145584"/>
                <a:gd name="connsiteY3" fmla="*/ 82949 h 271608"/>
                <a:gd name="connsiteX4" fmla="*/ 145411 w 145584"/>
                <a:gd name="connsiteY4" fmla="*/ 111524 h 271608"/>
                <a:gd name="connsiteX5" fmla="*/ 140648 w 145584"/>
                <a:gd name="connsiteY5" fmla="*/ 147243 h 271608"/>
                <a:gd name="connsiteX6" fmla="*/ 143762 w 145584"/>
                <a:gd name="connsiteY6" fmla="*/ 149791 h 271608"/>
                <a:gd name="connsiteX7" fmla="*/ 143031 w 145584"/>
                <a:gd name="connsiteY7" fmla="*/ 152006 h 271608"/>
                <a:gd name="connsiteX8" fmla="*/ 128743 w 145584"/>
                <a:gd name="connsiteY8" fmla="*/ 202012 h 271608"/>
                <a:gd name="connsiteX9" fmla="*/ 107312 w 145584"/>
                <a:gd name="connsiteY9" fmla="*/ 237731 h 271608"/>
                <a:gd name="connsiteX10" fmla="*/ 64449 w 145584"/>
                <a:gd name="connsiteY10" fmla="*/ 271070 h 271608"/>
                <a:gd name="connsiteX11" fmla="*/ 26349 w 145584"/>
                <a:gd name="connsiteY11" fmla="*/ 254400 h 271608"/>
                <a:gd name="connsiteX12" fmla="*/ 2537 w 145584"/>
                <a:gd name="connsiteY12" fmla="*/ 204393 h 271608"/>
                <a:gd name="connsiteX13" fmla="*/ 751 w 145584"/>
                <a:gd name="connsiteY13" fmla="*/ 177009 h 271608"/>
                <a:gd name="connsiteX14" fmla="*/ 2108 w 145584"/>
                <a:gd name="connsiteY14" fmla="*/ 152579 h 271608"/>
                <a:gd name="connsiteX15" fmla="*/ 14442 w 145584"/>
                <a:gd name="connsiteY15" fmla="*/ 152005 h 271608"/>
                <a:gd name="connsiteX16" fmla="*/ 21586 w 145584"/>
                <a:gd name="connsiteY16" fmla="*/ 109143 h 271608"/>
                <a:gd name="connsiteX17" fmla="*/ 52542 w 145584"/>
                <a:gd name="connsiteY17" fmla="*/ 90093 h 271608"/>
                <a:gd name="connsiteX18" fmla="*/ 52542 w 145584"/>
                <a:gd name="connsiteY18" fmla="*/ 37705 h 271608"/>
                <a:gd name="connsiteX19" fmla="*/ 62067 w 145584"/>
                <a:gd name="connsiteY19" fmla="*/ 1986 h 271608"/>
                <a:gd name="connsiteX20" fmla="*/ 76652 w 145584"/>
                <a:gd name="connsiteY20" fmla="*/ 944 h 27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5584" h="271608">
                  <a:moveTo>
                    <a:pt x="76652" y="944"/>
                  </a:moveTo>
                  <a:cubicBezTo>
                    <a:pt x="82407" y="2383"/>
                    <a:pt x="88459" y="5360"/>
                    <a:pt x="93023" y="9130"/>
                  </a:cubicBezTo>
                  <a:cubicBezTo>
                    <a:pt x="102151" y="16671"/>
                    <a:pt x="110486" y="34927"/>
                    <a:pt x="116836" y="47230"/>
                  </a:cubicBezTo>
                  <a:cubicBezTo>
                    <a:pt x="123186" y="59533"/>
                    <a:pt x="126361" y="72233"/>
                    <a:pt x="131123" y="82949"/>
                  </a:cubicBezTo>
                  <a:cubicBezTo>
                    <a:pt x="135885" y="93665"/>
                    <a:pt x="143824" y="100808"/>
                    <a:pt x="145411" y="111524"/>
                  </a:cubicBezTo>
                  <a:cubicBezTo>
                    <a:pt x="146998" y="122240"/>
                    <a:pt x="137076" y="138512"/>
                    <a:pt x="140648" y="147243"/>
                  </a:cubicBezTo>
                  <a:lnTo>
                    <a:pt x="143762" y="149791"/>
                  </a:lnTo>
                  <a:lnTo>
                    <a:pt x="143031" y="152006"/>
                  </a:lnTo>
                  <a:cubicBezTo>
                    <a:pt x="138269" y="171056"/>
                    <a:pt x="134696" y="187725"/>
                    <a:pt x="128743" y="202012"/>
                  </a:cubicBezTo>
                  <a:cubicBezTo>
                    <a:pt x="122790" y="216299"/>
                    <a:pt x="118028" y="226221"/>
                    <a:pt x="107312" y="237731"/>
                  </a:cubicBezTo>
                  <a:cubicBezTo>
                    <a:pt x="96596" y="249241"/>
                    <a:pt x="77943" y="268292"/>
                    <a:pt x="64449" y="271070"/>
                  </a:cubicBezTo>
                  <a:cubicBezTo>
                    <a:pt x="50955" y="273848"/>
                    <a:pt x="36668" y="265513"/>
                    <a:pt x="26349" y="254400"/>
                  </a:cubicBezTo>
                  <a:cubicBezTo>
                    <a:pt x="16030" y="243287"/>
                    <a:pt x="6803" y="217292"/>
                    <a:pt x="2537" y="204393"/>
                  </a:cubicBezTo>
                  <a:cubicBezTo>
                    <a:pt x="-1729" y="191495"/>
                    <a:pt x="652" y="186335"/>
                    <a:pt x="751" y="177009"/>
                  </a:cubicBezTo>
                  <a:cubicBezTo>
                    <a:pt x="1203" y="168866"/>
                    <a:pt x="1656" y="160722"/>
                    <a:pt x="2108" y="152579"/>
                  </a:cubicBezTo>
                  <a:lnTo>
                    <a:pt x="14442" y="152005"/>
                  </a:lnTo>
                  <a:cubicBezTo>
                    <a:pt x="20395" y="145258"/>
                    <a:pt x="15236" y="119462"/>
                    <a:pt x="21586" y="109143"/>
                  </a:cubicBezTo>
                  <a:cubicBezTo>
                    <a:pt x="27936" y="98824"/>
                    <a:pt x="47383" y="101999"/>
                    <a:pt x="52542" y="90093"/>
                  </a:cubicBezTo>
                  <a:cubicBezTo>
                    <a:pt x="57701" y="78187"/>
                    <a:pt x="50954" y="52390"/>
                    <a:pt x="52542" y="37705"/>
                  </a:cubicBezTo>
                  <a:cubicBezTo>
                    <a:pt x="54130" y="23020"/>
                    <a:pt x="55320" y="6748"/>
                    <a:pt x="62067" y="1986"/>
                  </a:cubicBezTo>
                  <a:cubicBezTo>
                    <a:pt x="65441" y="-395"/>
                    <a:pt x="70898" y="-494"/>
                    <a:pt x="76652" y="944"/>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188"/>
            <p:cNvSpPr/>
            <p:nvPr/>
          </p:nvSpPr>
          <p:spPr>
            <a:xfrm>
              <a:off x="5458206" y="3024116"/>
              <a:ext cx="341919" cy="324147"/>
            </a:xfrm>
            <a:custGeom>
              <a:avLst/>
              <a:gdLst>
                <a:gd name="connsiteX0" fmla="*/ 249652 w 341919"/>
                <a:gd name="connsiteY0" fmla="*/ 72 h 324147"/>
                <a:gd name="connsiteX1" fmla="*/ 280609 w 341919"/>
                <a:gd name="connsiteY1" fmla="*/ 19122 h 324147"/>
                <a:gd name="connsiteX2" fmla="*/ 311565 w 341919"/>
                <a:gd name="connsiteY2" fmla="*/ 69128 h 324147"/>
                <a:gd name="connsiteX3" fmla="*/ 318709 w 341919"/>
                <a:gd name="connsiteY3" fmla="*/ 131040 h 324147"/>
                <a:gd name="connsiteX4" fmla="*/ 340140 w 341919"/>
                <a:gd name="connsiteY4" fmla="*/ 173903 h 324147"/>
                <a:gd name="connsiteX5" fmla="*/ 340140 w 341919"/>
                <a:gd name="connsiteY5" fmla="*/ 223909 h 324147"/>
                <a:gd name="connsiteX6" fmla="*/ 335377 w 341919"/>
                <a:gd name="connsiteY6" fmla="*/ 281059 h 324147"/>
                <a:gd name="connsiteX7" fmla="*/ 327733 w 341919"/>
                <a:gd name="connsiteY7" fmla="*/ 299482 h 324147"/>
                <a:gd name="connsiteX8" fmla="*/ 321089 w 341919"/>
                <a:gd name="connsiteY8" fmla="*/ 299067 h 324147"/>
                <a:gd name="connsiteX9" fmla="*/ 319402 w 341919"/>
                <a:gd name="connsiteY9" fmla="*/ 300227 h 324147"/>
                <a:gd name="connsiteX10" fmla="*/ 319490 w 341919"/>
                <a:gd name="connsiteY10" fmla="*/ 299030 h 324147"/>
                <a:gd name="connsiteX11" fmla="*/ 325852 w 341919"/>
                <a:gd name="connsiteY11" fmla="*/ 245340 h 324147"/>
                <a:gd name="connsiteX12" fmla="*/ 304421 w 341919"/>
                <a:gd name="connsiteY12" fmla="*/ 226290 h 324147"/>
                <a:gd name="connsiteX13" fmla="*/ 278227 w 341919"/>
                <a:gd name="connsiteY13" fmla="*/ 209622 h 324147"/>
                <a:gd name="connsiteX14" fmla="*/ 282990 w 341919"/>
                <a:gd name="connsiteY14" fmla="*/ 173903 h 324147"/>
                <a:gd name="connsiteX15" fmla="*/ 268702 w 341919"/>
                <a:gd name="connsiteY15" fmla="*/ 145328 h 324147"/>
                <a:gd name="connsiteX16" fmla="*/ 254415 w 341919"/>
                <a:gd name="connsiteY16" fmla="*/ 109609 h 324147"/>
                <a:gd name="connsiteX17" fmla="*/ 230602 w 341919"/>
                <a:gd name="connsiteY17" fmla="*/ 71509 h 324147"/>
                <a:gd name="connsiteX18" fmla="*/ 199646 w 341919"/>
                <a:gd name="connsiteY18" fmla="*/ 64365 h 324147"/>
                <a:gd name="connsiteX19" fmla="*/ 190121 w 341919"/>
                <a:gd name="connsiteY19" fmla="*/ 100084 h 324147"/>
                <a:gd name="connsiteX20" fmla="*/ 190121 w 341919"/>
                <a:gd name="connsiteY20" fmla="*/ 152472 h 324147"/>
                <a:gd name="connsiteX21" fmla="*/ 159165 w 341919"/>
                <a:gd name="connsiteY21" fmla="*/ 171522 h 324147"/>
                <a:gd name="connsiteX22" fmla="*/ 152021 w 341919"/>
                <a:gd name="connsiteY22" fmla="*/ 214384 h 324147"/>
                <a:gd name="connsiteX23" fmla="*/ 123446 w 341919"/>
                <a:gd name="connsiteY23" fmla="*/ 212003 h 324147"/>
                <a:gd name="connsiteX24" fmla="*/ 92490 w 341919"/>
                <a:gd name="connsiteY24" fmla="*/ 226290 h 324147"/>
                <a:gd name="connsiteX25" fmla="*/ 82965 w 341919"/>
                <a:gd name="connsiteY25" fmla="*/ 257247 h 324147"/>
                <a:gd name="connsiteX26" fmla="*/ 78202 w 341919"/>
                <a:gd name="connsiteY26" fmla="*/ 295347 h 324147"/>
                <a:gd name="connsiteX27" fmla="*/ 74567 w 341919"/>
                <a:gd name="connsiteY27" fmla="*/ 298691 h 324147"/>
                <a:gd name="connsiteX28" fmla="*/ 71058 w 341919"/>
                <a:gd name="connsiteY28" fmla="*/ 295347 h 324147"/>
                <a:gd name="connsiteX29" fmla="*/ 42483 w 341919"/>
                <a:gd name="connsiteY29" fmla="*/ 309634 h 324147"/>
                <a:gd name="connsiteX30" fmla="*/ 31324 w 341919"/>
                <a:gd name="connsiteY30" fmla="*/ 324147 h 324147"/>
                <a:gd name="connsiteX31" fmla="*/ 28345 w 341919"/>
                <a:gd name="connsiteY31" fmla="*/ 320220 h 324147"/>
                <a:gd name="connsiteX32" fmla="*/ 23434 w 341919"/>
                <a:gd name="connsiteY32" fmla="*/ 283440 h 324147"/>
                <a:gd name="connsiteX33" fmla="*/ 2002 w 341919"/>
                <a:gd name="connsiteY33" fmla="*/ 264390 h 324147"/>
                <a:gd name="connsiteX34" fmla="*/ 2003 w 341919"/>
                <a:gd name="connsiteY34" fmla="*/ 231053 h 324147"/>
                <a:gd name="connsiteX35" fmla="*/ 11527 w 341919"/>
                <a:gd name="connsiteY35" fmla="*/ 181046 h 324147"/>
                <a:gd name="connsiteX36" fmla="*/ 25815 w 341919"/>
                <a:gd name="connsiteY36" fmla="*/ 161997 h 324147"/>
                <a:gd name="connsiteX37" fmla="*/ 68677 w 341919"/>
                <a:gd name="connsiteY37" fmla="*/ 116753 h 324147"/>
                <a:gd name="connsiteX38" fmla="*/ 78202 w 341919"/>
                <a:gd name="connsiteY38" fmla="*/ 66747 h 324147"/>
                <a:gd name="connsiteX39" fmla="*/ 97252 w 341919"/>
                <a:gd name="connsiteY39" fmla="*/ 50078 h 324147"/>
                <a:gd name="connsiteX40" fmla="*/ 140115 w 341919"/>
                <a:gd name="connsiteY40" fmla="*/ 16740 h 324147"/>
                <a:gd name="connsiteX41" fmla="*/ 206790 w 341919"/>
                <a:gd name="connsiteY41" fmla="*/ 7215 h 324147"/>
                <a:gd name="connsiteX42" fmla="*/ 249652 w 341919"/>
                <a:gd name="connsiteY42" fmla="*/ 72 h 3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41919" h="324147">
                  <a:moveTo>
                    <a:pt x="249652" y="72"/>
                  </a:moveTo>
                  <a:cubicBezTo>
                    <a:pt x="261558" y="866"/>
                    <a:pt x="270290" y="7613"/>
                    <a:pt x="280609" y="19122"/>
                  </a:cubicBezTo>
                  <a:cubicBezTo>
                    <a:pt x="290928" y="30631"/>
                    <a:pt x="305215" y="50475"/>
                    <a:pt x="311565" y="69128"/>
                  </a:cubicBezTo>
                  <a:cubicBezTo>
                    <a:pt x="317915" y="87781"/>
                    <a:pt x="313946" y="113577"/>
                    <a:pt x="318709" y="131040"/>
                  </a:cubicBezTo>
                  <a:cubicBezTo>
                    <a:pt x="323472" y="148503"/>
                    <a:pt x="336568" y="158425"/>
                    <a:pt x="340140" y="173903"/>
                  </a:cubicBezTo>
                  <a:cubicBezTo>
                    <a:pt x="343712" y="189381"/>
                    <a:pt x="340934" y="206050"/>
                    <a:pt x="340140" y="223909"/>
                  </a:cubicBezTo>
                  <a:cubicBezTo>
                    <a:pt x="339346" y="241768"/>
                    <a:pt x="338949" y="266772"/>
                    <a:pt x="335377" y="281059"/>
                  </a:cubicBezTo>
                  <a:lnTo>
                    <a:pt x="327733" y="299482"/>
                  </a:lnTo>
                  <a:lnTo>
                    <a:pt x="321089" y="299067"/>
                  </a:lnTo>
                  <a:lnTo>
                    <a:pt x="319402" y="300227"/>
                  </a:lnTo>
                  <a:lnTo>
                    <a:pt x="319490" y="299030"/>
                  </a:lnTo>
                  <a:cubicBezTo>
                    <a:pt x="321834" y="283366"/>
                    <a:pt x="327638" y="255758"/>
                    <a:pt x="325852" y="245340"/>
                  </a:cubicBezTo>
                  <a:cubicBezTo>
                    <a:pt x="323471" y="231449"/>
                    <a:pt x="312359" y="232243"/>
                    <a:pt x="304421" y="226290"/>
                  </a:cubicBezTo>
                  <a:cubicBezTo>
                    <a:pt x="296484" y="220337"/>
                    <a:pt x="281799" y="218353"/>
                    <a:pt x="278227" y="209622"/>
                  </a:cubicBezTo>
                  <a:cubicBezTo>
                    <a:pt x="274655" y="200891"/>
                    <a:pt x="284577" y="184619"/>
                    <a:pt x="282990" y="173903"/>
                  </a:cubicBezTo>
                  <a:cubicBezTo>
                    <a:pt x="281403" y="163187"/>
                    <a:pt x="273464" y="156044"/>
                    <a:pt x="268702" y="145328"/>
                  </a:cubicBezTo>
                  <a:cubicBezTo>
                    <a:pt x="263940" y="134612"/>
                    <a:pt x="260765" y="121912"/>
                    <a:pt x="254415" y="109609"/>
                  </a:cubicBezTo>
                  <a:cubicBezTo>
                    <a:pt x="248065" y="97306"/>
                    <a:pt x="239730" y="79050"/>
                    <a:pt x="230602" y="71509"/>
                  </a:cubicBezTo>
                  <a:cubicBezTo>
                    <a:pt x="221474" y="63968"/>
                    <a:pt x="206393" y="59603"/>
                    <a:pt x="199646" y="64365"/>
                  </a:cubicBezTo>
                  <a:cubicBezTo>
                    <a:pt x="192899" y="69127"/>
                    <a:pt x="191709" y="85399"/>
                    <a:pt x="190121" y="100084"/>
                  </a:cubicBezTo>
                  <a:cubicBezTo>
                    <a:pt x="188533" y="114769"/>
                    <a:pt x="195280" y="140566"/>
                    <a:pt x="190121" y="152472"/>
                  </a:cubicBezTo>
                  <a:cubicBezTo>
                    <a:pt x="184962" y="164378"/>
                    <a:pt x="165515" y="161203"/>
                    <a:pt x="159165" y="171522"/>
                  </a:cubicBezTo>
                  <a:cubicBezTo>
                    <a:pt x="152815" y="181841"/>
                    <a:pt x="157974" y="207637"/>
                    <a:pt x="152021" y="214384"/>
                  </a:cubicBezTo>
                  <a:cubicBezTo>
                    <a:pt x="146068" y="221131"/>
                    <a:pt x="133368" y="210019"/>
                    <a:pt x="123446" y="212003"/>
                  </a:cubicBezTo>
                  <a:cubicBezTo>
                    <a:pt x="113524" y="213987"/>
                    <a:pt x="99237" y="218749"/>
                    <a:pt x="92490" y="226290"/>
                  </a:cubicBezTo>
                  <a:cubicBezTo>
                    <a:pt x="85743" y="233831"/>
                    <a:pt x="85346" y="245738"/>
                    <a:pt x="82965" y="257247"/>
                  </a:cubicBezTo>
                  <a:cubicBezTo>
                    <a:pt x="80584" y="268756"/>
                    <a:pt x="86536" y="283838"/>
                    <a:pt x="78202" y="295347"/>
                  </a:cubicBezTo>
                  <a:lnTo>
                    <a:pt x="74567" y="298691"/>
                  </a:lnTo>
                  <a:lnTo>
                    <a:pt x="71058" y="295347"/>
                  </a:lnTo>
                  <a:cubicBezTo>
                    <a:pt x="63121" y="292569"/>
                    <a:pt x="56374" y="293759"/>
                    <a:pt x="42483" y="309634"/>
                  </a:cubicBezTo>
                  <a:lnTo>
                    <a:pt x="31324" y="324147"/>
                  </a:lnTo>
                  <a:lnTo>
                    <a:pt x="28345" y="320220"/>
                  </a:lnTo>
                  <a:cubicBezTo>
                    <a:pt x="25592" y="310304"/>
                    <a:pt x="27303" y="291179"/>
                    <a:pt x="23434" y="283440"/>
                  </a:cubicBezTo>
                  <a:cubicBezTo>
                    <a:pt x="18275" y="273121"/>
                    <a:pt x="5574" y="273121"/>
                    <a:pt x="2002" y="264390"/>
                  </a:cubicBezTo>
                  <a:cubicBezTo>
                    <a:pt x="-1570" y="255659"/>
                    <a:pt x="415" y="244944"/>
                    <a:pt x="2003" y="231053"/>
                  </a:cubicBezTo>
                  <a:cubicBezTo>
                    <a:pt x="3591" y="217162"/>
                    <a:pt x="7558" y="192555"/>
                    <a:pt x="11527" y="181046"/>
                  </a:cubicBezTo>
                  <a:cubicBezTo>
                    <a:pt x="15496" y="169537"/>
                    <a:pt x="16290" y="172712"/>
                    <a:pt x="25815" y="161997"/>
                  </a:cubicBezTo>
                  <a:cubicBezTo>
                    <a:pt x="35340" y="151282"/>
                    <a:pt x="59946" y="132628"/>
                    <a:pt x="68677" y="116753"/>
                  </a:cubicBezTo>
                  <a:cubicBezTo>
                    <a:pt x="77408" y="100878"/>
                    <a:pt x="73440" y="77859"/>
                    <a:pt x="78202" y="66747"/>
                  </a:cubicBezTo>
                  <a:cubicBezTo>
                    <a:pt x="82964" y="55635"/>
                    <a:pt x="86933" y="58412"/>
                    <a:pt x="97252" y="50078"/>
                  </a:cubicBezTo>
                  <a:cubicBezTo>
                    <a:pt x="107571" y="41744"/>
                    <a:pt x="121859" y="23884"/>
                    <a:pt x="140115" y="16740"/>
                  </a:cubicBezTo>
                  <a:cubicBezTo>
                    <a:pt x="158371" y="9596"/>
                    <a:pt x="192106" y="9199"/>
                    <a:pt x="206790" y="7215"/>
                  </a:cubicBezTo>
                  <a:cubicBezTo>
                    <a:pt x="221474" y="5231"/>
                    <a:pt x="237746" y="-722"/>
                    <a:pt x="249652" y="72"/>
                  </a:cubicBezTo>
                  <a:close/>
                </a:path>
              </a:pathLst>
            </a:custGeom>
            <a:solidFill>
              <a:schemeClr val="tx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189"/>
            <p:cNvSpPr/>
            <p:nvPr/>
          </p:nvSpPr>
          <p:spPr>
            <a:xfrm>
              <a:off x="5517507" y="3640657"/>
              <a:ext cx="263715" cy="92545"/>
            </a:xfrm>
            <a:custGeom>
              <a:avLst/>
              <a:gdLst>
                <a:gd name="connsiteX0" fmla="*/ 37950 w 263715"/>
                <a:gd name="connsiteY0" fmla="*/ 275 h 92545"/>
                <a:gd name="connsiteX1" fmla="*/ 57000 w 263715"/>
                <a:gd name="connsiteY1" fmla="*/ 40757 h 92545"/>
                <a:gd name="connsiteX2" fmla="*/ 92719 w 263715"/>
                <a:gd name="connsiteY2" fmla="*/ 43138 h 92545"/>
                <a:gd name="connsiteX3" fmla="*/ 116532 w 263715"/>
                <a:gd name="connsiteY3" fmla="*/ 14563 h 92545"/>
                <a:gd name="connsiteX4" fmla="*/ 147488 w 263715"/>
                <a:gd name="connsiteY4" fmla="*/ 35994 h 92545"/>
                <a:gd name="connsiteX5" fmla="*/ 173682 w 263715"/>
                <a:gd name="connsiteY5" fmla="*/ 45519 h 92545"/>
                <a:gd name="connsiteX6" fmla="*/ 218925 w 263715"/>
                <a:gd name="connsiteY6" fmla="*/ 19325 h 92545"/>
                <a:gd name="connsiteX7" fmla="*/ 261788 w 263715"/>
                <a:gd name="connsiteY7" fmla="*/ 12182 h 92545"/>
                <a:gd name="connsiteX8" fmla="*/ 262925 w 263715"/>
                <a:gd name="connsiteY8" fmla="*/ 8305 h 92545"/>
                <a:gd name="connsiteX9" fmla="*/ 263705 w 263715"/>
                <a:gd name="connsiteY9" fmla="*/ 13819 h 92545"/>
                <a:gd name="connsiteX10" fmla="*/ 259407 w 263715"/>
                <a:gd name="connsiteY10" fmla="*/ 66950 h 92545"/>
                <a:gd name="connsiteX11" fmla="*/ 259790 w 263715"/>
                <a:gd name="connsiteY11" fmla="*/ 74100 h 92545"/>
                <a:gd name="connsiteX12" fmla="*/ 250328 w 263715"/>
                <a:gd name="connsiteY12" fmla="*/ 63824 h 92545"/>
                <a:gd name="connsiteX13" fmla="*/ 233213 w 263715"/>
                <a:gd name="connsiteY13" fmla="*/ 55043 h 92545"/>
                <a:gd name="connsiteX14" fmla="*/ 190350 w 263715"/>
                <a:gd name="connsiteY14" fmla="*/ 62187 h 92545"/>
                <a:gd name="connsiteX15" fmla="*/ 149869 w 263715"/>
                <a:gd name="connsiteY15" fmla="*/ 71712 h 92545"/>
                <a:gd name="connsiteX16" fmla="*/ 59382 w 263715"/>
                <a:gd name="connsiteY16" fmla="*/ 71712 h 92545"/>
                <a:gd name="connsiteX17" fmla="*/ 4613 w 263715"/>
                <a:gd name="connsiteY17" fmla="*/ 88381 h 92545"/>
                <a:gd name="connsiteX18" fmla="*/ 2128 w 263715"/>
                <a:gd name="connsiteY18" fmla="*/ 92545 h 92545"/>
                <a:gd name="connsiteX19" fmla="*/ 0 w 263715"/>
                <a:gd name="connsiteY19" fmla="*/ 82577 h 92545"/>
                <a:gd name="connsiteX20" fmla="*/ 4613 w 263715"/>
                <a:gd name="connsiteY20" fmla="*/ 47900 h 92545"/>
                <a:gd name="connsiteX21" fmla="*/ 2976 w 263715"/>
                <a:gd name="connsiteY21" fmla="*/ 30339 h 92545"/>
                <a:gd name="connsiteX22" fmla="*/ 2491 w 263715"/>
                <a:gd name="connsiteY22" fmla="*/ 21600 h 92545"/>
                <a:gd name="connsiteX23" fmla="*/ 10548 w 263715"/>
                <a:gd name="connsiteY23" fmla="*/ 18247 h 92545"/>
                <a:gd name="connsiteX24" fmla="*/ 37950 w 263715"/>
                <a:gd name="connsiteY24" fmla="*/ 275 h 9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3715" h="92545">
                  <a:moveTo>
                    <a:pt x="37950" y="275"/>
                  </a:moveTo>
                  <a:cubicBezTo>
                    <a:pt x="47078" y="3450"/>
                    <a:pt x="47872" y="33613"/>
                    <a:pt x="57000" y="40757"/>
                  </a:cubicBezTo>
                  <a:cubicBezTo>
                    <a:pt x="66128" y="47901"/>
                    <a:pt x="82797" y="47504"/>
                    <a:pt x="92719" y="43138"/>
                  </a:cubicBezTo>
                  <a:cubicBezTo>
                    <a:pt x="102641" y="38772"/>
                    <a:pt x="107404" y="15754"/>
                    <a:pt x="116532" y="14563"/>
                  </a:cubicBezTo>
                  <a:cubicBezTo>
                    <a:pt x="125660" y="13372"/>
                    <a:pt x="137963" y="30835"/>
                    <a:pt x="147488" y="35994"/>
                  </a:cubicBezTo>
                  <a:cubicBezTo>
                    <a:pt x="157013" y="41153"/>
                    <a:pt x="161776" y="48297"/>
                    <a:pt x="173682" y="45519"/>
                  </a:cubicBezTo>
                  <a:cubicBezTo>
                    <a:pt x="185588" y="42741"/>
                    <a:pt x="204241" y="24881"/>
                    <a:pt x="218925" y="19325"/>
                  </a:cubicBezTo>
                  <a:cubicBezTo>
                    <a:pt x="233609" y="13769"/>
                    <a:pt x="253851" y="20119"/>
                    <a:pt x="261788" y="12182"/>
                  </a:cubicBezTo>
                  <a:lnTo>
                    <a:pt x="262925" y="8305"/>
                  </a:lnTo>
                  <a:lnTo>
                    <a:pt x="263705" y="13819"/>
                  </a:lnTo>
                  <a:cubicBezTo>
                    <a:pt x="263947" y="30190"/>
                    <a:pt x="260003" y="53258"/>
                    <a:pt x="259407" y="66950"/>
                  </a:cubicBezTo>
                  <a:lnTo>
                    <a:pt x="259790" y="74100"/>
                  </a:lnTo>
                  <a:lnTo>
                    <a:pt x="250328" y="63824"/>
                  </a:lnTo>
                  <a:cubicBezTo>
                    <a:pt x="245119" y="59607"/>
                    <a:pt x="239365" y="56432"/>
                    <a:pt x="233213" y="55043"/>
                  </a:cubicBezTo>
                  <a:cubicBezTo>
                    <a:pt x="220910" y="52265"/>
                    <a:pt x="204241" y="59409"/>
                    <a:pt x="190350" y="62187"/>
                  </a:cubicBezTo>
                  <a:cubicBezTo>
                    <a:pt x="176459" y="64965"/>
                    <a:pt x="171697" y="70125"/>
                    <a:pt x="149869" y="71712"/>
                  </a:cubicBezTo>
                  <a:cubicBezTo>
                    <a:pt x="128041" y="73299"/>
                    <a:pt x="83591" y="70521"/>
                    <a:pt x="59382" y="71712"/>
                  </a:cubicBezTo>
                  <a:cubicBezTo>
                    <a:pt x="35173" y="72903"/>
                    <a:pt x="19694" y="70919"/>
                    <a:pt x="4613" y="88381"/>
                  </a:cubicBezTo>
                  <a:lnTo>
                    <a:pt x="2128" y="92545"/>
                  </a:lnTo>
                  <a:lnTo>
                    <a:pt x="0" y="82577"/>
                  </a:lnTo>
                  <a:cubicBezTo>
                    <a:pt x="248" y="69331"/>
                    <a:pt x="4812" y="55639"/>
                    <a:pt x="4613" y="47900"/>
                  </a:cubicBezTo>
                  <a:cubicBezTo>
                    <a:pt x="4415" y="40161"/>
                    <a:pt x="3621" y="34903"/>
                    <a:pt x="2976" y="30339"/>
                  </a:cubicBezTo>
                  <a:lnTo>
                    <a:pt x="2491" y="21600"/>
                  </a:lnTo>
                  <a:lnTo>
                    <a:pt x="10548" y="18247"/>
                  </a:lnTo>
                  <a:cubicBezTo>
                    <a:pt x="19794" y="11587"/>
                    <a:pt x="31104" y="-2106"/>
                    <a:pt x="37950" y="275"/>
                  </a:cubicBezTo>
                  <a:close/>
                </a:path>
              </a:pathLst>
            </a:custGeom>
            <a:solidFill>
              <a:schemeClr val="accent6"/>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190"/>
            <p:cNvSpPr/>
            <p:nvPr/>
          </p:nvSpPr>
          <p:spPr>
            <a:xfrm>
              <a:off x="5505424" y="3222577"/>
              <a:ext cx="88120" cy="146078"/>
            </a:xfrm>
            <a:custGeom>
              <a:avLst/>
              <a:gdLst>
                <a:gd name="connsiteX0" fmla="*/ 2700 w 69363"/>
                <a:gd name="connsiteY0" fmla="*/ 139749 h 140935"/>
                <a:gd name="connsiteX1" fmla="*/ 47944 w 69363"/>
                <a:gd name="connsiteY1" fmla="*/ 104030 h 140935"/>
                <a:gd name="connsiteX2" fmla="*/ 64613 w 69363"/>
                <a:gd name="connsiteY2" fmla="*/ 82599 h 140935"/>
                <a:gd name="connsiteX3" fmla="*/ 47944 w 69363"/>
                <a:gd name="connsiteY3" fmla="*/ 68312 h 140935"/>
                <a:gd name="connsiteX4" fmla="*/ 57469 w 69363"/>
                <a:gd name="connsiteY4" fmla="*/ 37355 h 140935"/>
                <a:gd name="connsiteX5" fmla="*/ 66994 w 69363"/>
                <a:gd name="connsiteY5" fmla="*/ 1637 h 140935"/>
                <a:gd name="connsiteX6" fmla="*/ 9844 w 69363"/>
                <a:gd name="connsiteY6" fmla="*/ 11162 h 140935"/>
                <a:gd name="connsiteX7" fmla="*/ 7463 w 69363"/>
                <a:gd name="connsiteY7" fmla="*/ 56405 h 140935"/>
                <a:gd name="connsiteX8" fmla="*/ 2700 w 69363"/>
                <a:gd name="connsiteY8" fmla="*/ 139749 h 140935"/>
                <a:gd name="connsiteX0" fmla="*/ 21471 w 88134"/>
                <a:gd name="connsiteY0" fmla="*/ 139749 h 142322"/>
                <a:gd name="connsiteX1" fmla="*/ 66715 w 88134"/>
                <a:gd name="connsiteY1" fmla="*/ 104030 h 142322"/>
                <a:gd name="connsiteX2" fmla="*/ 83384 w 88134"/>
                <a:gd name="connsiteY2" fmla="*/ 82599 h 142322"/>
                <a:gd name="connsiteX3" fmla="*/ 66715 w 88134"/>
                <a:gd name="connsiteY3" fmla="*/ 68312 h 142322"/>
                <a:gd name="connsiteX4" fmla="*/ 76240 w 88134"/>
                <a:gd name="connsiteY4" fmla="*/ 37355 h 142322"/>
                <a:gd name="connsiteX5" fmla="*/ 85765 w 88134"/>
                <a:gd name="connsiteY5" fmla="*/ 1637 h 142322"/>
                <a:gd name="connsiteX6" fmla="*/ 28615 w 88134"/>
                <a:gd name="connsiteY6" fmla="*/ 11162 h 142322"/>
                <a:gd name="connsiteX7" fmla="*/ 26234 w 88134"/>
                <a:gd name="connsiteY7" fmla="*/ 56405 h 142322"/>
                <a:gd name="connsiteX8" fmla="*/ 40 w 88134"/>
                <a:gd name="connsiteY8" fmla="*/ 130224 h 142322"/>
                <a:gd name="connsiteX9" fmla="*/ 21471 w 88134"/>
                <a:gd name="connsiteY9" fmla="*/ 139749 h 142322"/>
                <a:gd name="connsiteX0" fmla="*/ 28601 w 88120"/>
                <a:gd name="connsiteY0" fmla="*/ 144512 h 146078"/>
                <a:gd name="connsiteX1" fmla="*/ 66701 w 88120"/>
                <a:gd name="connsiteY1" fmla="*/ 104030 h 146078"/>
                <a:gd name="connsiteX2" fmla="*/ 83370 w 88120"/>
                <a:gd name="connsiteY2" fmla="*/ 82599 h 146078"/>
                <a:gd name="connsiteX3" fmla="*/ 66701 w 88120"/>
                <a:gd name="connsiteY3" fmla="*/ 68312 h 146078"/>
                <a:gd name="connsiteX4" fmla="*/ 76226 w 88120"/>
                <a:gd name="connsiteY4" fmla="*/ 37355 h 146078"/>
                <a:gd name="connsiteX5" fmla="*/ 85751 w 88120"/>
                <a:gd name="connsiteY5" fmla="*/ 1637 h 146078"/>
                <a:gd name="connsiteX6" fmla="*/ 28601 w 88120"/>
                <a:gd name="connsiteY6" fmla="*/ 11162 h 146078"/>
                <a:gd name="connsiteX7" fmla="*/ 26220 w 88120"/>
                <a:gd name="connsiteY7" fmla="*/ 56405 h 146078"/>
                <a:gd name="connsiteX8" fmla="*/ 26 w 88120"/>
                <a:gd name="connsiteY8" fmla="*/ 130224 h 146078"/>
                <a:gd name="connsiteX9" fmla="*/ 28601 w 88120"/>
                <a:gd name="connsiteY9" fmla="*/ 144512 h 14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120" h="146078">
                  <a:moveTo>
                    <a:pt x="28601" y="144512"/>
                  </a:moveTo>
                  <a:cubicBezTo>
                    <a:pt x="39713" y="140146"/>
                    <a:pt x="57573" y="114349"/>
                    <a:pt x="66701" y="104030"/>
                  </a:cubicBezTo>
                  <a:cubicBezTo>
                    <a:pt x="75829" y="93711"/>
                    <a:pt x="83370" y="88552"/>
                    <a:pt x="83370" y="82599"/>
                  </a:cubicBezTo>
                  <a:cubicBezTo>
                    <a:pt x="83370" y="76646"/>
                    <a:pt x="67892" y="75853"/>
                    <a:pt x="66701" y="68312"/>
                  </a:cubicBezTo>
                  <a:cubicBezTo>
                    <a:pt x="65510" y="60771"/>
                    <a:pt x="73051" y="48468"/>
                    <a:pt x="76226" y="37355"/>
                  </a:cubicBezTo>
                  <a:cubicBezTo>
                    <a:pt x="79401" y="26242"/>
                    <a:pt x="93688" y="6002"/>
                    <a:pt x="85751" y="1637"/>
                  </a:cubicBezTo>
                  <a:cubicBezTo>
                    <a:pt x="77814" y="-2728"/>
                    <a:pt x="38523" y="2034"/>
                    <a:pt x="28601" y="11162"/>
                  </a:cubicBezTo>
                  <a:cubicBezTo>
                    <a:pt x="18679" y="20290"/>
                    <a:pt x="30982" y="36561"/>
                    <a:pt x="26220" y="56405"/>
                  </a:cubicBezTo>
                  <a:cubicBezTo>
                    <a:pt x="21458" y="76249"/>
                    <a:pt x="820" y="116333"/>
                    <a:pt x="26" y="130224"/>
                  </a:cubicBezTo>
                  <a:cubicBezTo>
                    <a:pt x="-768" y="144115"/>
                    <a:pt x="17489" y="148878"/>
                    <a:pt x="28601" y="144512"/>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191"/>
            <p:cNvSpPr/>
            <p:nvPr/>
          </p:nvSpPr>
          <p:spPr>
            <a:xfrm>
              <a:off x="5721470" y="3214186"/>
              <a:ext cx="68654" cy="153666"/>
            </a:xfrm>
            <a:custGeom>
              <a:avLst/>
              <a:gdLst>
                <a:gd name="connsiteX0" fmla="*/ 57824 w 68654"/>
                <a:gd name="connsiteY0" fmla="*/ 152902 h 153666"/>
                <a:gd name="connsiteX1" fmla="*/ 12580 w 68654"/>
                <a:gd name="connsiteY1" fmla="*/ 129089 h 153666"/>
                <a:gd name="connsiteX2" fmla="*/ 3055 w 68654"/>
                <a:gd name="connsiteY2" fmla="*/ 93370 h 153666"/>
                <a:gd name="connsiteX3" fmla="*/ 14961 w 68654"/>
                <a:gd name="connsiteY3" fmla="*/ 67177 h 153666"/>
                <a:gd name="connsiteX4" fmla="*/ 674 w 68654"/>
                <a:gd name="connsiteY4" fmla="*/ 24314 h 153666"/>
                <a:gd name="connsiteX5" fmla="*/ 41155 w 68654"/>
                <a:gd name="connsiteY5" fmla="*/ 502 h 153666"/>
                <a:gd name="connsiteX6" fmla="*/ 67349 w 68654"/>
                <a:gd name="connsiteY6" fmla="*/ 45745 h 153666"/>
                <a:gd name="connsiteX7" fmla="*/ 64968 w 68654"/>
                <a:gd name="connsiteY7" fmla="*/ 100514 h 153666"/>
                <a:gd name="connsiteX8" fmla="*/ 57824 w 68654"/>
                <a:gd name="connsiteY8" fmla="*/ 152902 h 15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54" h="153666">
                  <a:moveTo>
                    <a:pt x="57824" y="152902"/>
                  </a:moveTo>
                  <a:cubicBezTo>
                    <a:pt x="49093" y="157664"/>
                    <a:pt x="21708" y="139011"/>
                    <a:pt x="12580" y="129089"/>
                  </a:cubicBezTo>
                  <a:cubicBezTo>
                    <a:pt x="3452" y="119167"/>
                    <a:pt x="2658" y="103689"/>
                    <a:pt x="3055" y="93370"/>
                  </a:cubicBezTo>
                  <a:cubicBezTo>
                    <a:pt x="3452" y="83051"/>
                    <a:pt x="15358" y="78686"/>
                    <a:pt x="14961" y="67177"/>
                  </a:cubicBezTo>
                  <a:cubicBezTo>
                    <a:pt x="14564" y="55668"/>
                    <a:pt x="-3692" y="35426"/>
                    <a:pt x="674" y="24314"/>
                  </a:cubicBezTo>
                  <a:cubicBezTo>
                    <a:pt x="5040" y="13202"/>
                    <a:pt x="30043" y="-3070"/>
                    <a:pt x="41155" y="502"/>
                  </a:cubicBezTo>
                  <a:cubicBezTo>
                    <a:pt x="52267" y="4074"/>
                    <a:pt x="63380" y="29076"/>
                    <a:pt x="67349" y="45745"/>
                  </a:cubicBezTo>
                  <a:cubicBezTo>
                    <a:pt x="71318" y="62414"/>
                    <a:pt x="64968" y="85433"/>
                    <a:pt x="64968" y="100514"/>
                  </a:cubicBezTo>
                  <a:cubicBezTo>
                    <a:pt x="64968" y="115595"/>
                    <a:pt x="66555" y="148140"/>
                    <a:pt x="57824" y="152902"/>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192"/>
            <p:cNvSpPr>
              <a:spLocks noChangeAspect="1"/>
            </p:cNvSpPr>
            <p:nvPr/>
          </p:nvSpPr>
          <p:spPr>
            <a:xfrm>
              <a:off x="5651098" y="3225617"/>
              <a:ext cx="26170" cy="43144"/>
            </a:xfrm>
            <a:custGeom>
              <a:avLst/>
              <a:gdLst>
                <a:gd name="connsiteX0" fmla="*/ 30956 w 141070"/>
                <a:gd name="connsiteY0" fmla="*/ 0 h 242897"/>
                <a:gd name="connsiteX1" fmla="*/ 38100 w 141070"/>
                <a:gd name="connsiteY1" fmla="*/ 171450 h 242897"/>
                <a:gd name="connsiteX2" fmla="*/ 0 w 141070"/>
                <a:gd name="connsiteY2" fmla="*/ 202407 h 242897"/>
                <a:gd name="connsiteX3" fmla="*/ 38100 w 141070"/>
                <a:gd name="connsiteY3" fmla="*/ 223838 h 242897"/>
                <a:gd name="connsiteX4" fmla="*/ 73819 w 141070"/>
                <a:gd name="connsiteY4" fmla="*/ 242888 h 242897"/>
                <a:gd name="connsiteX5" fmla="*/ 114300 w 141070"/>
                <a:gd name="connsiteY5" fmla="*/ 226219 h 242897"/>
                <a:gd name="connsiteX6" fmla="*/ 140494 w 141070"/>
                <a:gd name="connsiteY6" fmla="*/ 211932 h 242897"/>
                <a:gd name="connsiteX7" fmla="*/ 130969 w 141070"/>
                <a:gd name="connsiteY7" fmla="*/ 190500 h 242897"/>
                <a:gd name="connsiteX8" fmla="*/ 114300 w 141070"/>
                <a:gd name="connsiteY8" fmla="*/ 178594 h 242897"/>
                <a:gd name="connsiteX0" fmla="*/ 23812 w 133926"/>
                <a:gd name="connsiteY0" fmla="*/ 0 h 242897"/>
                <a:gd name="connsiteX1" fmla="*/ 30956 w 133926"/>
                <a:gd name="connsiteY1" fmla="*/ 171450 h 242897"/>
                <a:gd name="connsiteX2" fmla="*/ 0 w 133926"/>
                <a:gd name="connsiteY2" fmla="*/ 221457 h 242897"/>
                <a:gd name="connsiteX3" fmla="*/ 30956 w 133926"/>
                <a:gd name="connsiteY3" fmla="*/ 223838 h 242897"/>
                <a:gd name="connsiteX4" fmla="*/ 66675 w 133926"/>
                <a:gd name="connsiteY4" fmla="*/ 242888 h 242897"/>
                <a:gd name="connsiteX5" fmla="*/ 107156 w 133926"/>
                <a:gd name="connsiteY5" fmla="*/ 226219 h 242897"/>
                <a:gd name="connsiteX6" fmla="*/ 133350 w 133926"/>
                <a:gd name="connsiteY6" fmla="*/ 211932 h 242897"/>
                <a:gd name="connsiteX7" fmla="*/ 123825 w 133926"/>
                <a:gd name="connsiteY7" fmla="*/ 190500 h 242897"/>
                <a:gd name="connsiteX8" fmla="*/ 107156 w 133926"/>
                <a:gd name="connsiteY8"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67089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74233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3985"/>
                <a:gd name="connsiteY0" fmla="*/ 0 h 242897"/>
                <a:gd name="connsiteX1" fmla="*/ 31370 w 133985"/>
                <a:gd name="connsiteY1" fmla="*/ 171450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3985"/>
                <a:gd name="connsiteY0" fmla="*/ 0 h 242897"/>
                <a:gd name="connsiteX1" fmla="*/ 31370 w 133985"/>
                <a:gd name="connsiteY1" fmla="*/ 159543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1932 h 242888"/>
                <a:gd name="connsiteX8" fmla="*/ 119477 w 134157"/>
                <a:gd name="connsiteY8" fmla="*/ 195262 h 242888"/>
                <a:gd name="connsiteX9" fmla="*/ 107570 w 134157"/>
                <a:gd name="connsiteY9" fmla="*/ 178594 h 242888"/>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6695 h 242888"/>
                <a:gd name="connsiteX8" fmla="*/ 119477 w 134157"/>
                <a:gd name="connsiteY8" fmla="*/ 195262 h 242888"/>
                <a:gd name="connsiteX9" fmla="*/ 107570 w 134157"/>
                <a:gd name="connsiteY9" fmla="*/ 178594 h 242888"/>
                <a:gd name="connsiteX0" fmla="*/ 24226 w 134602"/>
                <a:gd name="connsiteY0" fmla="*/ 0 h 242888"/>
                <a:gd name="connsiteX1" fmla="*/ 31370 w 134602"/>
                <a:gd name="connsiteY1" fmla="*/ 159543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226 w 134602"/>
                <a:gd name="connsiteY0" fmla="*/ 0 h 242888"/>
                <a:gd name="connsiteX1" fmla="*/ 31370 w 134602"/>
                <a:gd name="connsiteY1" fmla="*/ 152399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425 w 134801"/>
                <a:gd name="connsiteY0" fmla="*/ 0 h 242888"/>
                <a:gd name="connsiteX1" fmla="*/ 31569 w 134801"/>
                <a:gd name="connsiteY1" fmla="*/ 152399 h 242888"/>
                <a:gd name="connsiteX2" fmla="*/ 12518 w 134801"/>
                <a:gd name="connsiteY2" fmla="*/ 195263 h 242888"/>
                <a:gd name="connsiteX3" fmla="*/ 613 w 134801"/>
                <a:gd name="connsiteY3" fmla="*/ 221457 h 242888"/>
                <a:gd name="connsiteX4" fmla="*/ 31569 w 134801"/>
                <a:gd name="connsiteY4" fmla="*/ 223838 h 242888"/>
                <a:gd name="connsiteX5" fmla="*/ 74432 w 134801"/>
                <a:gd name="connsiteY5" fmla="*/ 242888 h 242888"/>
                <a:gd name="connsiteX6" fmla="*/ 103006 w 134801"/>
                <a:gd name="connsiteY6" fmla="*/ 223837 h 242888"/>
                <a:gd name="connsiteX7" fmla="*/ 133963 w 134801"/>
                <a:gd name="connsiteY7" fmla="*/ 216695 h 242888"/>
                <a:gd name="connsiteX8" fmla="*/ 124438 w 134801"/>
                <a:gd name="connsiteY8" fmla="*/ 195262 h 242888"/>
                <a:gd name="connsiteX9" fmla="*/ 107769 w 134801"/>
                <a:gd name="connsiteY9" fmla="*/ 178594 h 242888"/>
                <a:gd name="connsiteX0" fmla="*/ 29188 w 134801"/>
                <a:gd name="connsiteY0" fmla="*/ 0 h 185738"/>
                <a:gd name="connsiteX1" fmla="*/ 31569 w 134801"/>
                <a:gd name="connsiteY1" fmla="*/ 95249 h 185738"/>
                <a:gd name="connsiteX2" fmla="*/ 12518 w 134801"/>
                <a:gd name="connsiteY2" fmla="*/ 138113 h 185738"/>
                <a:gd name="connsiteX3" fmla="*/ 613 w 134801"/>
                <a:gd name="connsiteY3" fmla="*/ 164307 h 185738"/>
                <a:gd name="connsiteX4" fmla="*/ 31569 w 134801"/>
                <a:gd name="connsiteY4" fmla="*/ 166688 h 185738"/>
                <a:gd name="connsiteX5" fmla="*/ 74432 w 134801"/>
                <a:gd name="connsiteY5" fmla="*/ 185738 h 185738"/>
                <a:gd name="connsiteX6" fmla="*/ 103006 w 134801"/>
                <a:gd name="connsiteY6" fmla="*/ 166687 h 185738"/>
                <a:gd name="connsiteX7" fmla="*/ 133963 w 134801"/>
                <a:gd name="connsiteY7" fmla="*/ 159545 h 185738"/>
                <a:gd name="connsiteX8" fmla="*/ 124438 w 134801"/>
                <a:gd name="connsiteY8" fmla="*/ 138112 h 185738"/>
                <a:gd name="connsiteX9" fmla="*/ 107769 w 134801"/>
                <a:gd name="connsiteY9" fmla="*/ 121444 h 185738"/>
                <a:gd name="connsiteX0" fmla="*/ 29188 w 134801"/>
                <a:gd name="connsiteY0" fmla="*/ 0 h 167903"/>
                <a:gd name="connsiteX1" fmla="*/ 31569 w 134801"/>
                <a:gd name="connsiteY1" fmla="*/ 77414 h 167903"/>
                <a:gd name="connsiteX2" fmla="*/ 12518 w 134801"/>
                <a:gd name="connsiteY2" fmla="*/ 120278 h 167903"/>
                <a:gd name="connsiteX3" fmla="*/ 613 w 134801"/>
                <a:gd name="connsiteY3" fmla="*/ 146472 h 167903"/>
                <a:gd name="connsiteX4" fmla="*/ 31569 w 134801"/>
                <a:gd name="connsiteY4" fmla="*/ 148853 h 167903"/>
                <a:gd name="connsiteX5" fmla="*/ 74432 w 134801"/>
                <a:gd name="connsiteY5" fmla="*/ 167903 h 167903"/>
                <a:gd name="connsiteX6" fmla="*/ 103006 w 134801"/>
                <a:gd name="connsiteY6" fmla="*/ 148852 h 167903"/>
                <a:gd name="connsiteX7" fmla="*/ 133963 w 134801"/>
                <a:gd name="connsiteY7" fmla="*/ 141710 h 167903"/>
                <a:gd name="connsiteX8" fmla="*/ 124438 w 134801"/>
                <a:gd name="connsiteY8" fmla="*/ 120277 h 167903"/>
                <a:gd name="connsiteX9" fmla="*/ 107769 w 134801"/>
                <a:gd name="connsiteY9" fmla="*/ 103609 h 167903"/>
                <a:gd name="connsiteX0" fmla="*/ 38107 w 134801"/>
                <a:gd name="connsiteY0" fmla="*/ 0 h 150068"/>
                <a:gd name="connsiteX1" fmla="*/ 31569 w 134801"/>
                <a:gd name="connsiteY1" fmla="*/ 59579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3798 w 134801"/>
                <a:gd name="connsiteY1" fmla="*/ 64037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28015 w 124709"/>
                <a:gd name="connsiteY0" fmla="*/ 0 h 150068"/>
                <a:gd name="connsiteX1" fmla="*/ 23706 w 124709"/>
                <a:gd name="connsiteY1" fmla="*/ 64037 h 150068"/>
                <a:gd name="connsiteX2" fmla="*/ 2426 w 124709"/>
                <a:gd name="connsiteY2" fmla="*/ 102443 h 150068"/>
                <a:gd name="connsiteX3" fmla="*/ 4639 w 124709"/>
                <a:gd name="connsiteY3" fmla="*/ 129380 h 150068"/>
                <a:gd name="connsiteX4" fmla="*/ 21477 w 124709"/>
                <a:gd name="connsiteY4" fmla="*/ 131018 h 150068"/>
                <a:gd name="connsiteX5" fmla="*/ 64340 w 124709"/>
                <a:gd name="connsiteY5" fmla="*/ 150068 h 150068"/>
                <a:gd name="connsiteX6" fmla="*/ 92914 w 124709"/>
                <a:gd name="connsiteY6" fmla="*/ 131017 h 150068"/>
                <a:gd name="connsiteX7" fmla="*/ 123871 w 124709"/>
                <a:gd name="connsiteY7" fmla="*/ 123875 h 150068"/>
                <a:gd name="connsiteX8" fmla="*/ 114346 w 124709"/>
                <a:gd name="connsiteY8" fmla="*/ 102442 h 150068"/>
                <a:gd name="connsiteX9" fmla="*/ 97677 w 124709"/>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17924 w 122642"/>
                <a:gd name="connsiteY1" fmla="*/ 7146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13524"/>
                <a:gd name="connsiteY0" fmla="*/ 0 h 150068"/>
                <a:gd name="connsiteX1" fmla="*/ 17924 w 113524"/>
                <a:gd name="connsiteY1" fmla="*/ 71467 h 150068"/>
                <a:gd name="connsiteX2" fmla="*/ 3331 w 113524"/>
                <a:gd name="connsiteY2" fmla="*/ 96499 h 150068"/>
                <a:gd name="connsiteX3" fmla="*/ 2572 w 113524"/>
                <a:gd name="connsiteY3" fmla="*/ 129380 h 150068"/>
                <a:gd name="connsiteX4" fmla="*/ 19410 w 113524"/>
                <a:gd name="connsiteY4" fmla="*/ 131018 h 150068"/>
                <a:gd name="connsiteX5" fmla="*/ 62273 w 113524"/>
                <a:gd name="connsiteY5" fmla="*/ 150068 h 150068"/>
                <a:gd name="connsiteX6" fmla="*/ 90847 w 113524"/>
                <a:gd name="connsiteY6" fmla="*/ 131017 h 150068"/>
                <a:gd name="connsiteX7" fmla="*/ 109915 w 113524"/>
                <a:gd name="connsiteY7" fmla="*/ 123132 h 150068"/>
                <a:gd name="connsiteX8" fmla="*/ 112279 w 113524"/>
                <a:gd name="connsiteY8" fmla="*/ 102442 h 150068"/>
                <a:gd name="connsiteX9" fmla="*/ 95610 w 113524"/>
                <a:gd name="connsiteY9" fmla="*/ 85774 h 150068"/>
                <a:gd name="connsiteX0" fmla="*/ 25948 w 111163"/>
                <a:gd name="connsiteY0" fmla="*/ 0 h 150068"/>
                <a:gd name="connsiteX1" fmla="*/ 17924 w 111163"/>
                <a:gd name="connsiteY1" fmla="*/ 71467 h 150068"/>
                <a:gd name="connsiteX2" fmla="*/ 3331 w 111163"/>
                <a:gd name="connsiteY2" fmla="*/ 96499 h 150068"/>
                <a:gd name="connsiteX3" fmla="*/ 2572 w 111163"/>
                <a:gd name="connsiteY3" fmla="*/ 129380 h 150068"/>
                <a:gd name="connsiteX4" fmla="*/ 19410 w 111163"/>
                <a:gd name="connsiteY4" fmla="*/ 131018 h 150068"/>
                <a:gd name="connsiteX5" fmla="*/ 62273 w 111163"/>
                <a:gd name="connsiteY5" fmla="*/ 150068 h 150068"/>
                <a:gd name="connsiteX6" fmla="*/ 90847 w 111163"/>
                <a:gd name="connsiteY6" fmla="*/ 131017 h 150068"/>
                <a:gd name="connsiteX7" fmla="*/ 109915 w 111163"/>
                <a:gd name="connsiteY7" fmla="*/ 123132 h 150068"/>
                <a:gd name="connsiteX8" fmla="*/ 107821 w 111163"/>
                <a:gd name="connsiteY8" fmla="*/ 101699 h 150068"/>
                <a:gd name="connsiteX9" fmla="*/ 95610 w 111163"/>
                <a:gd name="connsiteY9" fmla="*/ 85774 h 150068"/>
                <a:gd name="connsiteX0" fmla="*/ 25948 w 108829"/>
                <a:gd name="connsiteY0" fmla="*/ 0 h 150068"/>
                <a:gd name="connsiteX1" fmla="*/ 17924 w 108829"/>
                <a:gd name="connsiteY1" fmla="*/ 71467 h 150068"/>
                <a:gd name="connsiteX2" fmla="*/ 3331 w 108829"/>
                <a:gd name="connsiteY2" fmla="*/ 96499 h 150068"/>
                <a:gd name="connsiteX3" fmla="*/ 2572 w 108829"/>
                <a:gd name="connsiteY3" fmla="*/ 129380 h 150068"/>
                <a:gd name="connsiteX4" fmla="*/ 19410 w 108829"/>
                <a:gd name="connsiteY4" fmla="*/ 131018 h 150068"/>
                <a:gd name="connsiteX5" fmla="*/ 62273 w 108829"/>
                <a:gd name="connsiteY5" fmla="*/ 150068 h 150068"/>
                <a:gd name="connsiteX6" fmla="*/ 90847 w 108829"/>
                <a:gd name="connsiteY6" fmla="*/ 131017 h 150068"/>
                <a:gd name="connsiteX7" fmla="*/ 106200 w 108829"/>
                <a:gd name="connsiteY7" fmla="*/ 126104 h 150068"/>
                <a:gd name="connsiteX8" fmla="*/ 107821 w 108829"/>
                <a:gd name="connsiteY8" fmla="*/ 101699 h 150068"/>
                <a:gd name="connsiteX9" fmla="*/ 95610 w 108829"/>
                <a:gd name="connsiteY9" fmla="*/ 85774 h 150068"/>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6329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8558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133 w 108014"/>
                <a:gd name="connsiteY0" fmla="*/ 0 h 148582"/>
                <a:gd name="connsiteX1" fmla="*/ 17109 w 108014"/>
                <a:gd name="connsiteY1" fmla="*/ 71467 h 148582"/>
                <a:gd name="connsiteX2" fmla="*/ 2516 w 108014"/>
                <a:gd name="connsiteY2" fmla="*/ 96499 h 148582"/>
                <a:gd name="connsiteX3" fmla="*/ 3986 w 108014"/>
                <a:gd name="connsiteY3" fmla="*/ 129380 h 148582"/>
                <a:gd name="connsiteX4" fmla="*/ 18595 w 108014"/>
                <a:gd name="connsiteY4" fmla="*/ 131018 h 148582"/>
                <a:gd name="connsiteX5" fmla="*/ 57743 w 108014"/>
                <a:gd name="connsiteY5" fmla="*/ 148582 h 148582"/>
                <a:gd name="connsiteX6" fmla="*/ 90032 w 108014"/>
                <a:gd name="connsiteY6" fmla="*/ 131017 h 148582"/>
                <a:gd name="connsiteX7" fmla="*/ 105385 w 108014"/>
                <a:gd name="connsiteY7" fmla="*/ 126104 h 148582"/>
                <a:gd name="connsiteX8" fmla="*/ 107006 w 108014"/>
                <a:gd name="connsiteY8" fmla="*/ 101699 h 148582"/>
                <a:gd name="connsiteX9" fmla="*/ 94795 w 108014"/>
                <a:gd name="connsiteY9" fmla="*/ 85774 h 148582"/>
                <a:gd name="connsiteX0" fmla="*/ 25132 w 108014"/>
                <a:gd name="connsiteY0" fmla="*/ 0 h 178067"/>
                <a:gd name="connsiteX1" fmla="*/ 17109 w 108014"/>
                <a:gd name="connsiteY1" fmla="*/ 100952 h 178067"/>
                <a:gd name="connsiteX2" fmla="*/ 2516 w 108014"/>
                <a:gd name="connsiteY2" fmla="*/ 125984 h 178067"/>
                <a:gd name="connsiteX3" fmla="*/ 3986 w 108014"/>
                <a:gd name="connsiteY3" fmla="*/ 158865 h 178067"/>
                <a:gd name="connsiteX4" fmla="*/ 18595 w 108014"/>
                <a:gd name="connsiteY4" fmla="*/ 160503 h 178067"/>
                <a:gd name="connsiteX5" fmla="*/ 57743 w 108014"/>
                <a:gd name="connsiteY5" fmla="*/ 178067 h 178067"/>
                <a:gd name="connsiteX6" fmla="*/ 90032 w 108014"/>
                <a:gd name="connsiteY6" fmla="*/ 160502 h 178067"/>
                <a:gd name="connsiteX7" fmla="*/ 105385 w 108014"/>
                <a:gd name="connsiteY7" fmla="*/ 155589 h 178067"/>
                <a:gd name="connsiteX8" fmla="*/ 107006 w 108014"/>
                <a:gd name="connsiteY8" fmla="*/ 131184 h 178067"/>
                <a:gd name="connsiteX9" fmla="*/ 94795 w 108014"/>
                <a:gd name="connsiteY9" fmla="*/ 115259 h 178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4" h="178067">
                  <a:moveTo>
                    <a:pt x="25132" y="0"/>
                  </a:moveTo>
                  <a:cubicBezTo>
                    <a:pt x="31283" y="68858"/>
                    <a:pt x="20878" y="79955"/>
                    <a:pt x="17109" y="100952"/>
                  </a:cubicBezTo>
                  <a:cubicBezTo>
                    <a:pt x="13340" y="121949"/>
                    <a:pt x="7675" y="117650"/>
                    <a:pt x="2516" y="125984"/>
                  </a:cubicBezTo>
                  <a:cubicBezTo>
                    <a:pt x="-2643" y="134318"/>
                    <a:pt x="1306" y="153112"/>
                    <a:pt x="3986" y="158865"/>
                  </a:cubicBezTo>
                  <a:cubicBezTo>
                    <a:pt x="6666" y="164618"/>
                    <a:pt x="9636" y="157303"/>
                    <a:pt x="18595" y="160503"/>
                  </a:cubicBezTo>
                  <a:cubicBezTo>
                    <a:pt x="27555" y="163703"/>
                    <a:pt x="45837" y="178067"/>
                    <a:pt x="57743" y="178067"/>
                  </a:cubicBezTo>
                  <a:cubicBezTo>
                    <a:pt x="69649" y="178067"/>
                    <a:pt x="82092" y="164248"/>
                    <a:pt x="90032" y="160502"/>
                  </a:cubicBezTo>
                  <a:cubicBezTo>
                    <a:pt x="97972" y="156756"/>
                    <a:pt x="102556" y="160475"/>
                    <a:pt x="105385" y="155589"/>
                  </a:cubicBezTo>
                  <a:cubicBezTo>
                    <a:pt x="108214" y="150703"/>
                    <a:pt x="108771" y="137906"/>
                    <a:pt x="107006" y="131184"/>
                  </a:cubicBezTo>
                  <a:cubicBezTo>
                    <a:pt x="105241" y="124462"/>
                    <a:pt x="94795" y="115259"/>
                    <a:pt x="94795" y="115259"/>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193"/>
            <p:cNvSpPr>
              <a:spLocks noChangeAspect="1"/>
            </p:cNvSpPr>
            <p:nvPr/>
          </p:nvSpPr>
          <p:spPr>
            <a:xfrm>
              <a:off x="5637187" y="3284939"/>
              <a:ext cx="46800" cy="24458"/>
            </a:xfrm>
            <a:custGeom>
              <a:avLst/>
              <a:gdLst>
                <a:gd name="connsiteX0" fmla="*/ 0 w 307063"/>
                <a:gd name="connsiteY0" fmla="*/ 38108 h 92897"/>
                <a:gd name="connsiteX1" fmla="*/ 78581 w 307063"/>
                <a:gd name="connsiteY1" fmla="*/ 7152 h 92897"/>
                <a:gd name="connsiteX2" fmla="*/ 145256 w 307063"/>
                <a:gd name="connsiteY2" fmla="*/ 21439 h 92897"/>
                <a:gd name="connsiteX3" fmla="*/ 207169 w 307063"/>
                <a:gd name="connsiteY3" fmla="*/ 8 h 92897"/>
                <a:gd name="connsiteX4" fmla="*/ 271463 w 307063"/>
                <a:gd name="connsiteY4" fmla="*/ 19058 h 92897"/>
                <a:gd name="connsiteX5" fmla="*/ 304800 w 307063"/>
                <a:gd name="connsiteY5" fmla="*/ 38108 h 92897"/>
                <a:gd name="connsiteX6" fmla="*/ 209550 w 307063"/>
                <a:gd name="connsiteY6" fmla="*/ 47633 h 92897"/>
                <a:gd name="connsiteX7" fmla="*/ 95250 w 307063"/>
                <a:gd name="connsiteY7" fmla="*/ 47633 h 92897"/>
                <a:gd name="connsiteX8" fmla="*/ 54769 w 307063"/>
                <a:gd name="connsiteY8" fmla="*/ 54777 h 92897"/>
                <a:gd name="connsiteX9" fmla="*/ 111919 w 307063"/>
                <a:gd name="connsiteY9" fmla="*/ 80971 h 92897"/>
                <a:gd name="connsiteX10" fmla="*/ 154781 w 307063"/>
                <a:gd name="connsiteY10" fmla="*/ 92877 h 92897"/>
                <a:gd name="connsiteX11" fmla="*/ 207169 w 307063"/>
                <a:gd name="connsiteY11" fmla="*/ 83352 h 92897"/>
                <a:gd name="connsiteX12" fmla="*/ 252413 w 307063"/>
                <a:gd name="connsiteY12" fmla="*/ 66683 h 92897"/>
                <a:gd name="connsiteX0" fmla="*/ 0 w 298172"/>
                <a:gd name="connsiteY0" fmla="*/ 38108 h 92897"/>
                <a:gd name="connsiteX1" fmla="*/ 78581 w 298172"/>
                <a:gd name="connsiteY1" fmla="*/ 7152 h 92897"/>
                <a:gd name="connsiteX2" fmla="*/ 145256 w 298172"/>
                <a:gd name="connsiteY2" fmla="*/ 21439 h 92897"/>
                <a:gd name="connsiteX3" fmla="*/ 207169 w 298172"/>
                <a:gd name="connsiteY3" fmla="*/ 8 h 92897"/>
                <a:gd name="connsiteX4" fmla="*/ 271463 w 298172"/>
                <a:gd name="connsiteY4" fmla="*/ 19058 h 92897"/>
                <a:gd name="connsiteX5" fmla="*/ 295275 w 298172"/>
                <a:gd name="connsiteY5" fmla="*/ 38108 h 92897"/>
                <a:gd name="connsiteX6" fmla="*/ 209550 w 298172"/>
                <a:gd name="connsiteY6" fmla="*/ 47633 h 92897"/>
                <a:gd name="connsiteX7" fmla="*/ 95250 w 298172"/>
                <a:gd name="connsiteY7" fmla="*/ 47633 h 92897"/>
                <a:gd name="connsiteX8" fmla="*/ 54769 w 298172"/>
                <a:gd name="connsiteY8" fmla="*/ 54777 h 92897"/>
                <a:gd name="connsiteX9" fmla="*/ 111919 w 298172"/>
                <a:gd name="connsiteY9" fmla="*/ 80971 h 92897"/>
                <a:gd name="connsiteX10" fmla="*/ 154781 w 298172"/>
                <a:gd name="connsiteY10" fmla="*/ 92877 h 92897"/>
                <a:gd name="connsiteX11" fmla="*/ 207169 w 298172"/>
                <a:gd name="connsiteY11" fmla="*/ 83352 h 92897"/>
                <a:gd name="connsiteX12" fmla="*/ 252413 w 298172"/>
                <a:gd name="connsiteY12" fmla="*/ 66683 h 92897"/>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95250 w 296370"/>
                <a:gd name="connsiteY7" fmla="*/ 47665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161190 w 296370"/>
                <a:gd name="connsiteY7" fmla="*/ 72614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162"/>
                <a:gd name="connsiteY0" fmla="*/ 38140 h 92929"/>
                <a:gd name="connsiteX1" fmla="*/ 78581 w 296162"/>
                <a:gd name="connsiteY1" fmla="*/ 7184 h 92929"/>
                <a:gd name="connsiteX2" fmla="*/ 145256 w 296162"/>
                <a:gd name="connsiteY2" fmla="*/ 21471 h 92929"/>
                <a:gd name="connsiteX3" fmla="*/ 207169 w 296162"/>
                <a:gd name="connsiteY3" fmla="*/ 40 h 92929"/>
                <a:gd name="connsiteX4" fmla="*/ 254794 w 296162"/>
                <a:gd name="connsiteY4" fmla="*/ 16708 h 92929"/>
                <a:gd name="connsiteX5" fmla="*/ 295275 w 296162"/>
                <a:gd name="connsiteY5" fmla="*/ 38140 h 92929"/>
                <a:gd name="connsiteX6" fmla="*/ 214896 w 296162"/>
                <a:gd name="connsiteY6" fmla="*/ 60139 h 92929"/>
                <a:gd name="connsiteX7" fmla="*/ 161190 w 296162"/>
                <a:gd name="connsiteY7" fmla="*/ 72614 h 92929"/>
                <a:gd name="connsiteX8" fmla="*/ 54769 w 296162"/>
                <a:gd name="connsiteY8" fmla="*/ 54809 h 92929"/>
                <a:gd name="connsiteX9" fmla="*/ 111919 w 296162"/>
                <a:gd name="connsiteY9" fmla="*/ 81003 h 92929"/>
                <a:gd name="connsiteX10" fmla="*/ 154781 w 296162"/>
                <a:gd name="connsiteY10" fmla="*/ 92909 h 92929"/>
                <a:gd name="connsiteX11" fmla="*/ 207169 w 296162"/>
                <a:gd name="connsiteY11" fmla="*/ 83384 h 92929"/>
                <a:gd name="connsiteX12" fmla="*/ 252413 w 296162"/>
                <a:gd name="connsiteY12" fmla="*/ 66715 h 92929"/>
                <a:gd name="connsiteX0" fmla="*/ 0 w 296162"/>
                <a:gd name="connsiteY0" fmla="*/ 38224 h 93013"/>
                <a:gd name="connsiteX1" fmla="*/ 78581 w 296162"/>
                <a:gd name="connsiteY1" fmla="*/ 7268 h 93013"/>
                <a:gd name="connsiteX2" fmla="*/ 147038 w 296162"/>
                <a:gd name="connsiteY2" fmla="*/ 9081 h 93013"/>
                <a:gd name="connsiteX3" fmla="*/ 207169 w 296162"/>
                <a:gd name="connsiteY3" fmla="*/ 124 h 93013"/>
                <a:gd name="connsiteX4" fmla="*/ 254794 w 296162"/>
                <a:gd name="connsiteY4" fmla="*/ 16792 h 93013"/>
                <a:gd name="connsiteX5" fmla="*/ 295275 w 296162"/>
                <a:gd name="connsiteY5" fmla="*/ 38224 h 93013"/>
                <a:gd name="connsiteX6" fmla="*/ 214896 w 296162"/>
                <a:gd name="connsiteY6" fmla="*/ 60223 h 93013"/>
                <a:gd name="connsiteX7" fmla="*/ 161190 w 296162"/>
                <a:gd name="connsiteY7" fmla="*/ 72698 h 93013"/>
                <a:gd name="connsiteX8" fmla="*/ 54769 w 296162"/>
                <a:gd name="connsiteY8" fmla="*/ 54893 h 93013"/>
                <a:gd name="connsiteX9" fmla="*/ 111919 w 296162"/>
                <a:gd name="connsiteY9" fmla="*/ 81087 h 93013"/>
                <a:gd name="connsiteX10" fmla="*/ 154781 w 296162"/>
                <a:gd name="connsiteY10" fmla="*/ 92993 h 93013"/>
                <a:gd name="connsiteX11" fmla="*/ 207169 w 296162"/>
                <a:gd name="connsiteY11" fmla="*/ 83468 h 93013"/>
                <a:gd name="connsiteX12" fmla="*/ 252413 w 29616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127330 w 262302"/>
                <a:gd name="connsiteY7" fmla="*/ 7269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28148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18553 w 243368"/>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32810 w 243368"/>
                <a:gd name="connsiteY12" fmla="*/ 73927 h 93013"/>
                <a:gd name="connsiteX0" fmla="*/ 0 w 243368"/>
                <a:gd name="connsiteY0" fmla="*/ 36442 h 105026"/>
                <a:gd name="connsiteX1" fmla="*/ 44721 w 243368"/>
                <a:gd name="connsiteY1" fmla="*/ 7268 h 105026"/>
                <a:gd name="connsiteX2" fmla="*/ 113178 w 243368"/>
                <a:gd name="connsiteY2" fmla="*/ 9081 h 105026"/>
                <a:gd name="connsiteX3" fmla="*/ 173309 w 243368"/>
                <a:gd name="connsiteY3" fmla="*/ 124 h 105026"/>
                <a:gd name="connsiteX4" fmla="*/ 220934 w 243368"/>
                <a:gd name="connsiteY4" fmla="*/ 16792 h 105026"/>
                <a:gd name="connsiteX5" fmla="*/ 241812 w 243368"/>
                <a:gd name="connsiteY5" fmla="*/ 40007 h 105026"/>
                <a:gd name="connsiteX6" fmla="*/ 181036 w 243368"/>
                <a:gd name="connsiteY6" fmla="*/ 28148 h 105026"/>
                <a:gd name="connsiteX7" fmla="*/ 95251 w 243368"/>
                <a:gd name="connsiteY7" fmla="*/ 28148 h 105026"/>
                <a:gd name="connsiteX8" fmla="*/ 20909 w 243368"/>
                <a:gd name="connsiteY8" fmla="*/ 54893 h 105026"/>
                <a:gd name="connsiteX9" fmla="*/ 78059 w 243368"/>
                <a:gd name="connsiteY9" fmla="*/ 81087 h 105026"/>
                <a:gd name="connsiteX10" fmla="*/ 120921 w 243368"/>
                <a:gd name="connsiteY10" fmla="*/ 92993 h 105026"/>
                <a:gd name="connsiteX11" fmla="*/ 173309 w 243368"/>
                <a:gd name="connsiteY11" fmla="*/ 83468 h 105026"/>
                <a:gd name="connsiteX12" fmla="*/ 239939 w 243368"/>
                <a:gd name="connsiteY12" fmla="*/ 104222 h 105026"/>
                <a:gd name="connsiteX0" fmla="*/ 0 w 243368"/>
                <a:gd name="connsiteY0" fmla="*/ 36442 h 117290"/>
                <a:gd name="connsiteX1" fmla="*/ 44721 w 243368"/>
                <a:gd name="connsiteY1" fmla="*/ 7268 h 117290"/>
                <a:gd name="connsiteX2" fmla="*/ 113178 w 243368"/>
                <a:gd name="connsiteY2" fmla="*/ 9081 h 117290"/>
                <a:gd name="connsiteX3" fmla="*/ 173309 w 243368"/>
                <a:gd name="connsiteY3" fmla="*/ 124 h 117290"/>
                <a:gd name="connsiteX4" fmla="*/ 220934 w 243368"/>
                <a:gd name="connsiteY4" fmla="*/ 16792 h 117290"/>
                <a:gd name="connsiteX5" fmla="*/ 241812 w 243368"/>
                <a:gd name="connsiteY5" fmla="*/ 40007 h 117290"/>
                <a:gd name="connsiteX6" fmla="*/ 181036 w 243368"/>
                <a:gd name="connsiteY6" fmla="*/ 28148 h 117290"/>
                <a:gd name="connsiteX7" fmla="*/ 95251 w 243368"/>
                <a:gd name="connsiteY7" fmla="*/ 28148 h 117290"/>
                <a:gd name="connsiteX8" fmla="*/ 20909 w 243368"/>
                <a:gd name="connsiteY8" fmla="*/ 54893 h 117290"/>
                <a:gd name="connsiteX9" fmla="*/ 78059 w 243368"/>
                <a:gd name="connsiteY9" fmla="*/ 81087 h 117290"/>
                <a:gd name="connsiteX10" fmla="*/ 120921 w 243368"/>
                <a:gd name="connsiteY10" fmla="*/ 92993 h 117290"/>
                <a:gd name="connsiteX11" fmla="*/ 173309 w 243368"/>
                <a:gd name="connsiteY11" fmla="*/ 83468 h 117290"/>
                <a:gd name="connsiteX12" fmla="*/ 93802 w 243368"/>
                <a:gd name="connsiteY12" fmla="*/ 116696 h 117290"/>
                <a:gd name="connsiteX0" fmla="*/ 0 w 243368"/>
                <a:gd name="connsiteY0" fmla="*/ 36442 h 117268"/>
                <a:gd name="connsiteX1" fmla="*/ 44721 w 243368"/>
                <a:gd name="connsiteY1" fmla="*/ 7268 h 117268"/>
                <a:gd name="connsiteX2" fmla="*/ 113178 w 243368"/>
                <a:gd name="connsiteY2" fmla="*/ 9081 h 117268"/>
                <a:gd name="connsiteX3" fmla="*/ 173309 w 243368"/>
                <a:gd name="connsiteY3" fmla="*/ 124 h 117268"/>
                <a:gd name="connsiteX4" fmla="*/ 220934 w 243368"/>
                <a:gd name="connsiteY4" fmla="*/ 16792 h 117268"/>
                <a:gd name="connsiteX5" fmla="*/ 241812 w 243368"/>
                <a:gd name="connsiteY5" fmla="*/ 40007 h 117268"/>
                <a:gd name="connsiteX6" fmla="*/ 181036 w 243368"/>
                <a:gd name="connsiteY6" fmla="*/ 28148 h 117268"/>
                <a:gd name="connsiteX7" fmla="*/ 95251 w 243368"/>
                <a:gd name="connsiteY7" fmla="*/ 28148 h 117268"/>
                <a:gd name="connsiteX8" fmla="*/ 20909 w 243368"/>
                <a:gd name="connsiteY8" fmla="*/ 54893 h 117268"/>
                <a:gd name="connsiteX9" fmla="*/ 78059 w 243368"/>
                <a:gd name="connsiteY9" fmla="*/ 81087 h 117268"/>
                <a:gd name="connsiteX10" fmla="*/ 120921 w 243368"/>
                <a:gd name="connsiteY10" fmla="*/ 92993 h 117268"/>
                <a:gd name="connsiteX11" fmla="*/ 232120 w 243368"/>
                <a:gd name="connsiteY11" fmla="*/ 81686 h 117268"/>
                <a:gd name="connsiteX12" fmla="*/ 93802 w 243368"/>
                <a:gd name="connsiteY12" fmla="*/ 116696 h 117268"/>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20921 w 243368"/>
                <a:gd name="connsiteY10" fmla="*/ 92993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9841 w 243368"/>
                <a:gd name="connsiteY9" fmla="*/ 86433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92 h 118815"/>
                <a:gd name="connsiteX1" fmla="*/ 50068 w 230893"/>
                <a:gd name="connsiteY1" fmla="*/ 9054 h 118815"/>
                <a:gd name="connsiteX2" fmla="*/ 100703 w 230893"/>
                <a:gd name="connsiteY2" fmla="*/ 9085 h 118815"/>
                <a:gd name="connsiteX3" fmla="*/ 160834 w 230893"/>
                <a:gd name="connsiteY3" fmla="*/ 128 h 118815"/>
                <a:gd name="connsiteX4" fmla="*/ 208459 w 230893"/>
                <a:gd name="connsiteY4" fmla="*/ 16796 h 118815"/>
                <a:gd name="connsiteX5" fmla="*/ 229337 w 230893"/>
                <a:gd name="connsiteY5" fmla="*/ 40011 h 118815"/>
                <a:gd name="connsiteX6" fmla="*/ 168561 w 230893"/>
                <a:gd name="connsiteY6" fmla="*/ 28152 h 118815"/>
                <a:gd name="connsiteX7" fmla="*/ 82776 w 230893"/>
                <a:gd name="connsiteY7" fmla="*/ 28152 h 118815"/>
                <a:gd name="connsiteX8" fmla="*/ 8434 w 230893"/>
                <a:gd name="connsiteY8" fmla="*/ 54897 h 118815"/>
                <a:gd name="connsiteX9" fmla="*/ 67366 w 230893"/>
                <a:gd name="connsiteY9" fmla="*/ 86437 h 118815"/>
                <a:gd name="connsiteX10" fmla="*/ 156565 w 230893"/>
                <a:gd name="connsiteY10" fmla="*/ 96561 h 118815"/>
                <a:gd name="connsiteX11" fmla="*/ 219645 w 230893"/>
                <a:gd name="connsiteY11" fmla="*/ 81690 h 118815"/>
                <a:gd name="connsiteX12" fmla="*/ 162875 w 230893"/>
                <a:gd name="connsiteY12" fmla="*/ 116671 h 118815"/>
                <a:gd name="connsiteX13" fmla="*/ 81327 w 230893"/>
                <a:gd name="connsiteY13" fmla="*/ 116700 h 118815"/>
                <a:gd name="connsiteX0" fmla="*/ 0 w 230893"/>
                <a:gd name="connsiteY0" fmla="*/ 41694 h 118717"/>
                <a:gd name="connsiteX1" fmla="*/ 50068 w 230893"/>
                <a:gd name="connsiteY1" fmla="*/ 8956 h 118717"/>
                <a:gd name="connsiteX2" fmla="*/ 125653 w 230893"/>
                <a:gd name="connsiteY2" fmla="*/ 12551 h 118717"/>
                <a:gd name="connsiteX3" fmla="*/ 160834 w 230893"/>
                <a:gd name="connsiteY3" fmla="*/ 30 h 118717"/>
                <a:gd name="connsiteX4" fmla="*/ 208459 w 230893"/>
                <a:gd name="connsiteY4" fmla="*/ 16698 h 118717"/>
                <a:gd name="connsiteX5" fmla="*/ 229337 w 230893"/>
                <a:gd name="connsiteY5" fmla="*/ 39913 h 118717"/>
                <a:gd name="connsiteX6" fmla="*/ 168561 w 230893"/>
                <a:gd name="connsiteY6" fmla="*/ 28054 h 118717"/>
                <a:gd name="connsiteX7" fmla="*/ 82776 w 230893"/>
                <a:gd name="connsiteY7" fmla="*/ 28054 h 118717"/>
                <a:gd name="connsiteX8" fmla="*/ 8434 w 230893"/>
                <a:gd name="connsiteY8" fmla="*/ 54799 h 118717"/>
                <a:gd name="connsiteX9" fmla="*/ 67366 w 230893"/>
                <a:gd name="connsiteY9" fmla="*/ 86339 h 118717"/>
                <a:gd name="connsiteX10" fmla="*/ 156565 w 230893"/>
                <a:gd name="connsiteY10" fmla="*/ 96463 h 118717"/>
                <a:gd name="connsiteX11" fmla="*/ 219645 w 230893"/>
                <a:gd name="connsiteY11" fmla="*/ 81592 h 118717"/>
                <a:gd name="connsiteX12" fmla="*/ 162875 w 230893"/>
                <a:gd name="connsiteY12" fmla="*/ 116573 h 118717"/>
                <a:gd name="connsiteX13" fmla="*/ 81327 w 230893"/>
                <a:gd name="connsiteY13" fmla="*/ 116602 h 118717"/>
                <a:gd name="connsiteX0" fmla="*/ 0 w 230717"/>
                <a:gd name="connsiteY0" fmla="*/ 36365 h 113388"/>
                <a:gd name="connsiteX1" fmla="*/ 50068 w 230717"/>
                <a:gd name="connsiteY1" fmla="*/ 3627 h 113388"/>
                <a:gd name="connsiteX2" fmla="*/ 125653 w 230717"/>
                <a:gd name="connsiteY2" fmla="*/ 7222 h 113388"/>
                <a:gd name="connsiteX3" fmla="*/ 178656 w 230717"/>
                <a:gd name="connsiteY3" fmla="*/ 47 h 113388"/>
                <a:gd name="connsiteX4" fmla="*/ 208459 w 230717"/>
                <a:gd name="connsiteY4" fmla="*/ 11369 h 113388"/>
                <a:gd name="connsiteX5" fmla="*/ 229337 w 230717"/>
                <a:gd name="connsiteY5" fmla="*/ 34584 h 113388"/>
                <a:gd name="connsiteX6" fmla="*/ 168561 w 230717"/>
                <a:gd name="connsiteY6" fmla="*/ 22725 h 113388"/>
                <a:gd name="connsiteX7" fmla="*/ 82776 w 230717"/>
                <a:gd name="connsiteY7" fmla="*/ 22725 h 113388"/>
                <a:gd name="connsiteX8" fmla="*/ 8434 w 230717"/>
                <a:gd name="connsiteY8" fmla="*/ 49470 h 113388"/>
                <a:gd name="connsiteX9" fmla="*/ 67366 w 230717"/>
                <a:gd name="connsiteY9" fmla="*/ 81010 h 113388"/>
                <a:gd name="connsiteX10" fmla="*/ 156565 w 230717"/>
                <a:gd name="connsiteY10" fmla="*/ 91134 h 113388"/>
                <a:gd name="connsiteX11" fmla="*/ 219645 w 230717"/>
                <a:gd name="connsiteY11" fmla="*/ 76263 h 113388"/>
                <a:gd name="connsiteX12" fmla="*/ 162875 w 230717"/>
                <a:gd name="connsiteY12" fmla="*/ 111244 h 113388"/>
                <a:gd name="connsiteX13" fmla="*/ 81327 w 230717"/>
                <a:gd name="connsiteY13" fmla="*/ 111273 h 113388"/>
                <a:gd name="connsiteX0" fmla="*/ 0 w 230717"/>
                <a:gd name="connsiteY0" fmla="*/ 36365 h 112369"/>
                <a:gd name="connsiteX1" fmla="*/ 50068 w 230717"/>
                <a:gd name="connsiteY1" fmla="*/ 3627 h 112369"/>
                <a:gd name="connsiteX2" fmla="*/ 125653 w 230717"/>
                <a:gd name="connsiteY2" fmla="*/ 7222 h 112369"/>
                <a:gd name="connsiteX3" fmla="*/ 178656 w 230717"/>
                <a:gd name="connsiteY3" fmla="*/ 47 h 112369"/>
                <a:gd name="connsiteX4" fmla="*/ 208459 w 230717"/>
                <a:gd name="connsiteY4" fmla="*/ 11369 h 112369"/>
                <a:gd name="connsiteX5" fmla="*/ 229337 w 230717"/>
                <a:gd name="connsiteY5" fmla="*/ 34584 h 112369"/>
                <a:gd name="connsiteX6" fmla="*/ 168561 w 230717"/>
                <a:gd name="connsiteY6" fmla="*/ 22725 h 112369"/>
                <a:gd name="connsiteX7" fmla="*/ 82776 w 230717"/>
                <a:gd name="connsiteY7" fmla="*/ 22725 h 112369"/>
                <a:gd name="connsiteX8" fmla="*/ 8434 w 230717"/>
                <a:gd name="connsiteY8" fmla="*/ 49470 h 112369"/>
                <a:gd name="connsiteX9" fmla="*/ 67366 w 230717"/>
                <a:gd name="connsiteY9" fmla="*/ 81010 h 112369"/>
                <a:gd name="connsiteX10" fmla="*/ 156565 w 230717"/>
                <a:gd name="connsiteY10" fmla="*/ 91134 h 112369"/>
                <a:gd name="connsiteX11" fmla="*/ 219645 w 230717"/>
                <a:gd name="connsiteY11" fmla="*/ 76263 h 112369"/>
                <a:gd name="connsiteX12" fmla="*/ 162875 w 230717"/>
                <a:gd name="connsiteY12" fmla="*/ 111244 h 112369"/>
                <a:gd name="connsiteX13" fmla="*/ 18951 w 230717"/>
                <a:gd name="connsiteY13" fmla="*/ 100581 h 112369"/>
                <a:gd name="connsiteX0" fmla="*/ 0 w 230717"/>
                <a:gd name="connsiteY0" fmla="*/ 36365 h 115843"/>
                <a:gd name="connsiteX1" fmla="*/ 50068 w 230717"/>
                <a:gd name="connsiteY1" fmla="*/ 3627 h 115843"/>
                <a:gd name="connsiteX2" fmla="*/ 125653 w 230717"/>
                <a:gd name="connsiteY2" fmla="*/ 7222 h 115843"/>
                <a:gd name="connsiteX3" fmla="*/ 178656 w 230717"/>
                <a:gd name="connsiteY3" fmla="*/ 47 h 115843"/>
                <a:gd name="connsiteX4" fmla="*/ 208459 w 230717"/>
                <a:gd name="connsiteY4" fmla="*/ 11369 h 115843"/>
                <a:gd name="connsiteX5" fmla="*/ 229337 w 230717"/>
                <a:gd name="connsiteY5" fmla="*/ 34584 h 115843"/>
                <a:gd name="connsiteX6" fmla="*/ 168561 w 230717"/>
                <a:gd name="connsiteY6" fmla="*/ 22725 h 115843"/>
                <a:gd name="connsiteX7" fmla="*/ 82776 w 230717"/>
                <a:gd name="connsiteY7" fmla="*/ 22725 h 115843"/>
                <a:gd name="connsiteX8" fmla="*/ 8434 w 230717"/>
                <a:gd name="connsiteY8" fmla="*/ 49470 h 115843"/>
                <a:gd name="connsiteX9" fmla="*/ 67366 w 230717"/>
                <a:gd name="connsiteY9" fmla="*/ 81010 h 115843"/>
                <a:gd name="connsiteX10" fmla="*/ 156565 w 230717"/>
                <a:gd name="connsiteY10" fmla="*/ 91134 h 115843"/>
                <a:gd name="connsiteX11" fmla="*/ 219645 w 230717"/>
                <a:gd name="connsiteY11" fmla="*/ 76263 h 115843"/>
                <a:gd name="connsiteX12" fmla="*/ 162875 w 230717"/>
                <a:gd name="connsiteY12" fmla="*/ 111244 h 115843"/>
                <a:gd name="connsiteX13" fmla="*/ 70203 w 230717"/>
                <a:gd name="connsiteY13" fmla="*/ 114807 h 115843"/>
                <a:gd name="connsiteX14" fmla="*/ 18951 w 230717"/>
                <a:gd name="connsiteY14" fmla="*/ 100581 h 115843"/>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8951 w 230717"/>
                <a:gd name="connsiteY14" fmla="*/ 100581 h 117581"/>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1823 w 230717"/>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6477 w 225371"/>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10041 w 225371"/>
                <a:gd name="connsiteY14" fmla="*/ 75632 h 117581"/>
                <a:gd name="connsiteX0" fmla="*/ 0 w 225371"/>
                <a:gd name="connsiteY0" fmla="*/ 45466 h 117772"/>
                <a:gd name="connsiteX1" fmla="*/ 44722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0238 w 225371"/>
                <a:gd name="connsiteY9" fmla="*/ 86547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71" h="117772">
                  <a:moveTo>
                    <a:pt x="0" y="45466"/>
                  </a:moveTo>
                  <a:cubicBezTo>
                    <a:pt x="23621" y="27814"/>
                    <a:pt x="31503" y="10754"/>
                    <a:pt x="51851" y="3818"/>
                  </a:cubicBezTo>
                  <a:cubicBezTo>
                    <a:pt x="72199" y="-3118"/>
                    <a:pt x="101846" y="4447"/>
                    <a:pt x="122089" y="3850"/>
                  </a:cubicBezTo>
                  <a:cubicBezTo>
                    <a:pt x="142332" y="3253"/>
                    <a:pt x="159806" y="-1047"/>
                    <a:pt x="173310" y="238"/>
                  </a:cubicBezTo>
                  <a:cubicBezTo>
                    <a:pt x="186814" y="1523"/>
                    <a:pt x="194666" y="5804"/>
                    <a:pt x="203113" y="11560"/>
                  </a:cubicBezTo>
                  <a:cubicBezTo>
                    <a:pt x="211560" y="17316"/>
                    <a:pt x="230641" y="32882"/>
                    <a:pt x="223991" y="34775"/>
                  </a:cubicBezTo>
                  <a:cubicBezTo>
                    <a:pt x="217341" y="36668"/>
                    <a:pt x="187642" y="24893"/>
                    <a:pt x="163215" y="22916"/>
                  </a:cubicBezTo>
                  <a:cubicBezTo>
                    <a:pt x="138788" y="20939"/>
                    <a:pt x="104118" y="18458"/>
                    <a:pt x="77430" y="22916"/>
                  </a:cubicBezTo>
                  <a:cubicBezTo>
                    <a:pt x="50742" y="27374"/>
                    <a:pt x="5953" y="39056"/>
                    <a:pt x="3088" y="49661"/>
                  </a:cubicBezTo>
                  <a:cubicBezTo>
                    <a:pt x="223" y="60266"/>
                    <a:pt x="35550" y="79603"/>
                    <a:pt x="60238" y="86547"/>
                  </a:cubicBezTo>
                  <a:cubicBezTo>
                    <a:pt x="84926" y="93491"/>
                    <a:pt x="125542" y="93007"/>
                    <a:pt x="151219" y="91325"/>
                  </a:cubicBezTo>
                  <a:cubicBezTo>
                    <a:pt x="176896" y="89643"/>
                    <a:pt x="207901" y="74884"/>
                    <a:pt x="214299" y="76454"/>
                  </a:cubicBezTo>
                  <a:cubicBezTo>
                    <a:pt x="220697" y="78024"/>
                    <a:pt x="196693" y="109762"/>
                    <a:pt x="171786" y="114998"/>
                  </a:cubicBezTo>
                  <a:cubicBezTo>
                    <a:pt x="146879" y="120234"/>
                    <a:pt x="88844" y="116775"/>
                    <a:pt x="64857" y="114998"/>
                  </a:cubicBezTo>
                  <a:cubicBezTo>
                    <a:pt x="40870" y="113221"/>
                    <a:pt x="18583" y="77006"/>
                    <a:pt x="10041" y="75823"/>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5" name="组合 194"/>
            <p:cNvGrpSpPr>
              <a:grpSpLocks noChangeAspect="1"/>
            </p:cNvGrpSpPr>
            <p:nvPr/>
          </p:nvGrpSpPr>
          <p:grpSpPr>
            <a:xfrm rot="300000">
              <a:off x="5685488" y="3201635"/>
              <a:ext cx="43200" cy="16986"/>
              <a:chOff x="3392251" y="3297794"/>
              <a:chExt cx="576001" cy="226459"/>
            </a:xfrm>
          </p:grpSpPr>
          <p:sp>
            <p:nvSpPr>
              <p:cNvPr id="454" name="任意多边形 453"/>
              <p:cNvSpPr/>
              <p:nvPr/>
            </p:nvSpPr>
            <p:spPr>
              <a:xfrm rot="780000">
                <a:off x="3392251" y="3297794"/>
                <a:ext cx="576001" cy="100475"/>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Lst>
                <a:ahLst/>
                <a:cxnLst>
                  <a:cxn ang="0">
                    <a:pos x="connsiteX0" y="connsiteY0"/>
                  </a:cxn>
                  <a:cxn ang="0">
                    <a:pos x="connsiteX1" y="connsiteY1"/>
                  </a:cxn>
                  <a:cxn ang="0">
                    <a:pos x="connsiteX2" y="connsiteY2"/>
                  </a:cxn>
                </a:cxnLst>
                <a:rect l="l" t="t" r="r" b="b"/>
                <a:pathLst>
                  <a:path w="138824" h="24213">
                    <a:moveTo>
                      <a:pt x="0" y="24213"/>
                    </a:moveTo>
                    <a:cubicBezTo>
                      <a:pt x="19645" y="20244"/>
                      <a:pt x="29250" y="11563"/>
                      <a:pt x="52387" y="7544"/>
                    </a:cubicBezTo>
                    <a:cubicBezTo>
                      <a:pt x="75524" y="3525"/>
                      <a:pt x="137038" y="-697"/>
                      <a:pt x="138824" y="97"/>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5" name="椭圆 454"/>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6" name="任意多边形 455"/>
              <p:cNvSpPr/>
              <p:nvPr/>
            </p:nvSpPr>
            <p:spPr>
              <a:xfrm>
                <a:off x="3437411" y="3400393"/>
                <a:ext cx="379747" cy="123860"/>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48" h="123859">
                    <a:moveTo>
                      <a:pt x="246385" y="116712"/>
                    </a:moveTo>
                    <a:cubicBezTo>
                      <a:pt x="275356" y="107782"/>
                      <a:pt x="305122" y="100441"/>
                      <a:pt x="327347" y="90519"/>
                    </a:cubicBezTo>
                    <a:cubicBezTo>
                      <a:pt x="349572" y="80597"/>
                      <a:pt x="380528" y="68293"/>
                      <a:pt x="379734" y="57181"/>
                    </a:cubicBezTo>
                    <a:cubicBezTo>
                      <a:pt x="378940" y="46069"/>
                      <a:pt x="351160" y="33369"/>
                      <a:pt x="322585" y="23844"/>
                    </a:cubicBezTo>
                    <a:cubicBezTo>
                      <a:pt x="294010" y="14319"/>
                      <a:pt x="246385" y="-763"/>
                      <a:pt x="208285" y="31"/>
                    </a:cubicBezTo>
                    <a:cubicBezTo>
                      <a:pt x="170185" y="825"/>
                      <a:pt x="126132" y="19478"/>
                      <a:pt x="93985" y="28606"/>
                    </a:cubicBezTo>
                    <a:cubicBezTo>
                      <a:pt x="61838" y="37734"/>
                      <a:pt x="30882" y="47259"/>
                      <a:pt x="15404" y="54800"/>
                    </a:cubicBezTo>
                    <a:cubicBezTo>
                      <a:pt x="-74" y="62341"/>
                      <a:pt x="-1662" y="62341"/>
                      <a:pt x="1116" y="73850"/>
                    </a:cubicBezTo>
                    <a:cubicBezTo>
                      <a:pt x="3894" y="85359"/>
                      <a:pt x="31675" y="124253"/>
                      <a:pt x="32072" y="123856"/>
                    </a:cubicBezTo>
                    <a:cubicBezTo>
                      <a:pt x="32469" y="123459"/>
                      <a:pt x="-75" y="76628"/>
                      <a:pt x="3497" y="71469"/>
                    </a:cubicBezTo>
                    <a:cubicBezTo>
                      <a:pt x="7069" y="66310"/>
                      <a:pt x="31279" y="84962"/>
                      <a:pt x="53504" y="92900"/>
                    </a:cubicBezTo>
                    <a:cubicBezTo>
                      <a:pt x="75729" y="100837"/>
                      <a:pt x="106288" y="109965"/>
                      <a:pt x="136847" y="119094"/>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6" name="组合 195"/>
            <p:cNvGrpSpPr>
              <a:grpSpLocks noChangeAspect="1"/>
            </p:cNvGrpSpPr>
            <p:nvPr/>
          </p:nvGrpSpPr>
          <p:grpSpPr>
            <a:xfrm rot="-300000" flipH="1">
              <a:off x="5602886" y="3203022"/>
              <a:ext cx="43200" cy="16986"/>
              <a:chOff x="3392251" y="3297794"/>
              <a:chExt cx="576001" cy="226459"/>
            </a:xfrm>
          </p:grpSpPr>
          <p:sp>
            <p:nvSpPr>
              <p:cNvPr id="451" name="任意多边形 450"/>
              <p:cNvSpPr/>
              <p:nvPr/>
            </p:nvSpPr>
            <p:spPr>
              <a:xfrm rot="780000">
                <a:off x="3392251" y="3297794"/>
                <a:ext cx="576001" cy="100475"/>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Lst>
                <a:ahLst/>
                <a:cxnLst>
                  <a:cxn ang="0">
                    <a:pos x="connsiteX0" y="connsiteY0"/>
                  </a:cxn>
                  <a:cxn ang="0">
                    <a:pos x="connsiteX1" y="connsiteY1"/>
                  </a:cxn>
                  <a:cxn ang="0">
                    <a:pos x="connsiteX2" y="connsiteY2"/>
                  </a:cxn>
                </a:cxnLst>
                <a:rect l="l" t="t" r="r" b="b"/>
                <a:pathLst>
                  <a:path w="138824" h="24213">
                    <a:moveTo>
                      <a:pt x="0" y="24213"/>
                    </a:moveTo>
                    <a:cubicBezTo>
                      <a:pt x="19645" y="20244"/>
                      <a:pt x="29250" y="11563"/>
                      <a:pt x="52387" y="7544"/>
                    </a:cubicBezTo>
                    <a:cubicBezTo>
                      <a:pt x="75524" y="3525"/>
                      <a:pt x="137038" y="-697"/>
                      <a:pt x="138824" y="97"/>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2" name="椭圆 451"/>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3" name="任意多边形 452"/>
              <p:cNvSpPr/>
              <p:nvPr/>
            </p:nvSpPr>
            <p:spPr>
              <a:xfrm>
                <a:off x="3437411" y="3400393"/>
                <a:ext cx="379747" cy="123860"/>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48" h="123859">
                    <a:moveTo>
                      <a:pt x="246385" y="116712"/>
                    </a:moveTo>
                    <a:cubicBezTo>
                      <a:pt x="275356" y="107782"/>
                      <a:pt x="305122" y="100441"/>
                      <a:pt x="327347" y="90519"/>
                    </a:cubicBezTo>
                    <a:cubicBezTo>
                      <a:pt x="349572" y="80597"/>
                      <a:pt x="380528" y="68293"/>
                      <a:pt x="379734" y="57181"/>
                    </a:cubicBezTo>
                    <a:cubicBezTo>
                      <a:pt x="378940" y="46069"/>
                      <a:pt x="351160" y="33369"/>
                      <a:pt x="322585" y="23844"/>
                    </a:cubicBezTo>
                    <a:cubicBezTo>
                      <a:pt x="294010" y="14319"/>
                      <a:pt x="246385" y="-763"/>
                      <a:pt x="208285" y="31"/>
                    </a:cubicBezTo>
                    <a:cubicBezTo>
                      <a:pt x="170185" y="825"/>
                      <a:pt x="126132" y="19478"/>
                      <a:pt x="93985" y="28606"/>
                    </a:cubicBezTo>
                    <a:cubicBezTo>
                      <a:pt x="61838" y="37734"/>
                      <a:pt x="30882" y="47259"/>
                      <a:pt x="15404" y="54800"/>
                    </a:cubicBezTo>
                    <a:cubicBezTo>
                      <a:pt x="-74" y="62341"/>
                      <a:pt x="-1662" y="62341"/>
                      <a:pt x="1116" y="73850"/>
                    </a:cubicBezTo>
                    <a:cubicBezTo>
                      <a:pt x="3894" y="85359"/>
                      <a:pt x="31675" y="124253"/>
                      <a:pt x="32072" y="123856"/>
                    </a:cubicBezTo>
                    <a:cubicBezTo>
                      <a:pt x="32469" y="123459"/>
                      <a:pt x="-75" y="76628"/>
                      <a:pt x="3497" y="71469"/>
                    </a:cubicBezTo>
                    <a:cubicBezTo>
                      <a:pt x="7069" y="66310"/>
                      <a:pt x="31279" y="84962"/>
                      <a:pt x="53504" y="92900"/>
                    </a:cubicBezTo>
                    <a:cubicBezTo>
                      <a:pt x="75729" y="100837"/>
                      <a:pt x="106288" y="109965"/>
                      <a:pt x="136847" y="119094"/>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7" name="任意多边形 196"/>
            <p:cNvSpPr/>
            <p:nvPr/>
          </p:nvSpPr>
          <p:spPr>
            <a:xfrm>
              <a:off x="5592231" y="4452808"/>
              <a:ext cx="127463" cy="188949"/>
            </a:xfrm>
            <a:custGeom>
              <a:avLst/>
              <a:gdLst>
                <a:gd name="connsiteX0" fmla="*/ 11660 w 142275"/>
                <a:gd name="connsiteY0" fmla="*/ 2630 h 178856"/>
                <a:gd name="connsiteX1" fmla="*/ 85478 w 142275"/>
                <a:gd name="connsiteY1" fmla="*/ 16917 h 178856"/>
                <a:gd name="connsiteX2" fmla="*/ 83097 w 142275"/>
                <a:gd name="connsiteY2" fmla="*/ 31205 h 178856"/>
                <a:gd name="connsiteX3" fmla="*/ 75953 w 142275"/>
                <a:gd name="connsiteY3" fmla="*/ 76448 h 178856"/>
                <a:gd name="connsiteX4" fmla="*/ 97385 w 142275"/>
                <a:gd name="connsiteY4" fmla="*/ 97880 h 178856"/>
                <a:gd name="connsiteX5" fmla="*/ 140247 w 142275"/>
                <a:gd name="connsiteY5" fmla="*/ 124073 h 178856"/>
                <a:gd name="connsiteX6" fmla="*/ 130722 w 142275"/>
                <a:gd name="connsiteY6" fmla="*/ 159792 h 178856"/>
                <a:gd name="connsiteX7" fmla="*/ 90241 w 142275"/>
                <a:gd name="connsiteY7" fmla="*/ 178842 h 178856"/>
                <a:gd name="connsiteX8" fmla="*/ 56903 w 142275"/>
                <a:gd name="connsiteY8" fmla="*/ 162173 h 178856"/>
                <a:gd name="connsiteX9" fmla="*/ 35472 w 142275"/>
                <a:gd name="connsiteY9" fmla="*/ 124073 h 178856"/>
                <a:gd name="connsiteX10" fmla="*/ 2135 w 142275"/>
                <a:gd name="connsiteY10" fmla="*/ 119311 h 178856"/>
                <a:gd name="connsiteX11" fmla="*/ 4516 w 142275"/>
                <a:gd name="connsiteY11" fmla="*/ 74067 h 178856"/>
                <a:gd name="connsiteX12" fmla="*/ 11660 w 142275"/>
                <a:gd name="connsiteY12" fmla="*/ 2630 h 178856"/>
                <a:gd name="connsiteX0" fmla="*/ 11660 w 142275"/>
                <a:gd name="connsiteY0" fmla="*/ 2630 h 178853"/>
                <a:gd name="connsiteX1" fmla="*/ 85478 w 142275"/>
                <a:gd name="connsiteY1" fmla="*/ 16917 h 178853"/>
                <a:gd name="connsiteX2" fmla="*/ 83097 w 142275"/>
                <a:gd name="connsiteY2" fmla="*/ 31205 h 178853"/>
                <a:gd name="connsiteX3" fmla="*/ 75953 w 142275"/>
                <a:gd name="connsiteY3" fmla="*/ 76448 h 178853"/>
                <a:gd name="connsiteX4" fmla="*/ 97385 w 142275"/>
                <a:gd name="connsiteY4" fmla="*/ 97880 h 178853"/>
                <a:gd name="connsiteX5" fmla="*/ 140247 w 142275"/>
                <a:gd name="connsiteY5" fmla="*/ 124073 h 178853"/>
                <a:gd name="connsiteX6" fmla="*/ 130722 w 142275"/>
                <a:gd name="connsiteY6" fmla="*/ 159792 h 178853"/>
                <a:gd name="connsiteX7" fmla="*/ 90241 w 142275"/>
                <a:gd name="connsiteY7" fmla="*/ 178842 h 178853"/>
                <a:gd name="connsiteX8" fmla="*/ 56903 w 142275"/>
                <a:gd name="connsiteY8" fmla="*/ 162173 h 178853"/>
                <a:gd name="connsiteX9" fmla="*/ 40235 w 142275"/>
                <a:gd name="connsiteY9" fmla="*/ 138360 h 178853"/>
                <a:gd name="connsiteX10" fmla="*/ 2135 w 142275"/>
                <a:gd name="connsiteY10" fmla="*/ 119311 h 178853"/>
                <a:gd name="connsiteX11" fmla="*/ 4516 w 142275"/>
                <a:gd name="connsiteY11" fmla="*/ 74067 h 178853"/>
                <a:gd name="connsiteX12" fmla="*/ 11660 w 142275"/>
                <a:gd name="connsiteY12" fmla="*/ 2630 h 178853"/>
                <a:gd name="connsiteX0" fmla="*/ 11660 w 142275"/>
                <a:gd name="connsiteY0" fmla="*/ 2630 h 178853"/>
                <a:gd name="connsiteX1" fmla="*/ 85478 w 142275"/>
                <a:gd name="connsiteY1" fmla="*/ 16917 h 178853"/>
                <a:gd name="connsiteX2" fmla="*/ 83097 w 142275"/>
                <a:gd name="connsiteY2" fmla="*/ 31205 h 178853"/>
                <a:gd name="connsiteX3" fmla="*/ 75953 w 142275"/>
                <a:gd name="connsiteY3" fmla="*/ 76448 h 178853"/>
                <a:gd name="connsiteX4" fmla="*/ 97385 w 142275"/>
                <a:gd name="connsiteY4" fmla="*/ 97880 h 178853"/>
                <a:gd name="connsiteX5" fmla="*/ 140247 w 142275"/>
                <a:gd name="connsiteY5" fmla="*/ 135980 h 178853"/>
                <a:gd name="connsiteX6" fmla="*/ 130722 w 142275"/>
                <a:gd name="connsiteY6" fmla="*/ 159792 h 178853"/>
                <a:gd name="connsiteX7" fmla="*/ 90241 w 142275"/>
                <a:gd name="connsiteY7" fmla="*/ 178842 h 178853"/>
                <a:gd name="connsiteX8" fmla="*/ 56903 w 142275"/>
                <a:gd name="connsiteY8" fmla="*/ 162173 h 178853"/>
                <a:gd name="connsiteX9" fmla="*/ 40235 w 142275"/>
                <a:gd name="connsiteY9" fmla="*/ 138360 h 178853"/>
                <a:gd name="connsiteX10" fmla="*/ 2135 w 142275"/>
                <a:gd name="connsiteY10" fmla="*/ 119311 h 178853"/>
                <a:gd name="connsiteX11" fmla="*/ 4516 w 142275"/>
                <a:gd name="connsiteY11" fmla="*/ 74067 h 178853"/>
                <a:gd name="connsiteX12" fmla="*/ 11660 w 142275"/>
                <a:gd name="connsiteY12" fmla="*/ 2630 h 178853"/>
                <a:gd name="connsiteX0" fmla="*/ 18963 w 142435"/>
                <a:gd name="connsiteY0" fmla="*/ 2630 h 178853"/>
                <a:gd name="connsiteX1" fmla="*/ 85638 w 142435"/>
                <a:gd name="connsiteY1" fmla="*/ 16917 h 178853"/>
                <a:gd name="connsiteX2" fmla="*/ 83257 w 142435"/>
                <a:gd name="connsiteY2" fmla="*/ 31205 h 178853"/>
                <a:gd name="connsiteX3" fmla="*/ 76113 w 142435"/>
                <a:gd name="connsiteY3" fmla="*/ 76448 h 178853"/>
                <a:gd name="connsiteX4" fmla="*/ 97545 w 142435"/>
                <a:gd name="connsiteY4" fmla="*/ 97880 h 178853"/>
                <a:gd name="connsiteX5" fmla="*/ 140407 w 142435"/>
                <a:gd name="connsiteY5" fmla="*/ 135980 h 178853"/>
                <a:gd name="connsiteX6" fmla="*/ 130882 w 142435"/>
                <a:gd name="connsiteY6" fmla="*/ 159792 h 178853"/>
                <a:gd name="connsiteX7" fmla="*/ 90401 w 142435"/>
                <a:gd name="connsiteY7" fmla="*/ 178842 h 178853"/>
                <a:gd name="connsiteX8" fmla="*/ 57063 w 142435"/>
                <a:gd name="connsiteY8" fmla="*/ 162173 h 178853"/>
                <a:gd name="connsiteX9" fmla="*/ 40395 w 142435"/>
                <a:gd name="connsiteY9" fmla="*/ 138360 h 178853"/>
                <a:gd name="connsiteX10" fmla="*/ 2295 w 142435"/>
                <a:gd name="connsiteY10" fmla="*/ 119311 h 178853"/>
                <a:gd name="connsiteX11" fmla="*/ 4676 w 142435"/>
                <a:gd name="connsiteY11" fmla="*/ 74067 h 178853"/>
                <a:gd name="connsiteX12" fmla="*/ 18963 w 142435"/>
                <a:gd name="connsiteY12" fmla="*/ 2630 h 178853"/>
                <a:gd name="connsiteX0" fmla="*/ 18963 w 142435"/>
                <a:gd name="connsiteY0" fmla="*/ 3535 h 179758"/>
                <a:gd name="connsiteX1" fmla="*/ 80875 w 142435"/>
                <a:gd name="connsiteY1" fmla="*/ 13059 h 179758"/>
                <a:gd name="connsiteX2" fmla="*/ 83257 w 142435"/>
                <a:gd name="connsiteY2" fmla="*/ 32110 h 179758"/>
                <a:gd name="connsiteX3" fmla="*/ 76113 w 142435"/>
                <a:gd name="connsiteY3" fmla="*/ 77353 h 179758"/>
                <a:gd name="connsiteX4" fmla="*/ 97545 w 142435"/>
                <a:gd name="connsiteY4" fmla="*/ 98785 h 179758"/>
                <a:gd name="connsiteX5" fmla="*/ 140407 w 142435"/>
                <a:gd name="connsiteY5" fmla="*/ 136885 h 179758"/>
                <a:gd name="connsiteX6" fmla="*/ 130882 w 142435"/>
                <a:gd name="connsiteY6" fmla="*/ 160697 h 179758"/>
                <a:gd name="connsiteX7" fmla="*/ 90401 w 142435"/>
                <a:gd name="connsiteY7" fmla="*/ 179747 h 179758"/>
                <a:gd name="connsiteX8" fmla="*/ 57063 w 142435"/>
                <a:gd name="connsiteY8" fmla="*/ 163078 h 179758"/>
                <a:gd name="connsiteX9" fmla="*/ 40395 w 142435"/>
                <a:gd name="connsiteY9" fmla="*/ 139265 h 179758"/>
                <a:gd name="connsiteX10" fmla="*/ 2295 w 142435"/>
                <a:gd name="connsiteY10" fmla="*/ 120216 h 179758"/>
                <a:gd name="connsiteX11" fmla="*/ 4676 w 142435"/>
                <a:gd name="connsiteY11" fmla="*/ 74972 h 179758"/>
                <a:gd name="connsiteX12" fmla="*/ 18963 w 142435"/>
                <a:gd name="connsiteY12" fmla="*/ 3535 h 179758"/>
                <a:gd name="connsiteX0" fmla="*/ 18963 w 142435"/>
                <a:gd name="connsiteY0" fmla="*/ 3646 h 179869"/>
                <a:gd name="connsiteX1" fmla="*/ 80875 w 142435"/>
                <a:gd name="connsiteY1" fmla="*/ 13170 h 179869"/>
                <a:gd name="connsiteX2" fmla="*/ 76114 w 142435"/>
                <a:gd name="connsiteY2" fmla="*/ 36984 h 179869"/>
                <a:gd name="connsiteX3" fmla="*/ 76113 w 142435"/>
                <a:gd name="connsiteY3" fmla="*/ 77464 h 179869"/>
                <a:gd name="connsiteX4" fmla="*/ 97545 w 142435"/>
                <a:gd name="connsiteY4" fmla="*/ 98896 h 179869"/>
                <a:gd name="connsiteX5" fmla="*/ 140407 w 142435"/>
                <a:gd name="connsiteY5" fmla="*/ 136996 h 179869"/>
                <a:gd name="connsiteX6" fmla="*/ 130882 w 142435"/>
                <a:gd name="connsiteY6" fmla="*/ 160808 h 179869"/>
                <a:gd name="connsiteX7" fmla="*/ 90401 w 142435"/>
                <a:gd name="connsiteY7" fmla="*/ 179858 h 179869"/>
                <a:gd name="connsiteX8" fmla="*/ 57063 w 142435"/>
                <a:gd name="connsiteY8" fmla="*/ 163189 h 179869"/>
                <a:gd name="connsiteX9" fmla="*/ 40395 w 142435"/>
                <a:gd name="connsiteY9" fmla="*/ 139376 h 179869"/>
                <a:gd name="connsiteX10" fmla="*/ 2295 w 142435"/>
                <a:gd name="connsiteY10" fmla="*/ 120327 h 179869"/>
                <a:gd name="connsiteX11" fmla="*/ 4676 w 142435"/>
                <a:gd name="connsiteY11" fmla="*/ 75083 h 179869"/>
                <a:gd name="connsiteX12" fmla="*/ 18963 w 142435"/>
                <a:gd name="connsiteY12" fmla="*/ 3646 h 179869"/>
                <a:gd name="connsiteX0" fmla="*/ 18963 w 142435"/>
                <a:gd name="connsiteY0" fmla="*/ 4943 h 181166"/>
                <a:gd name="connsiteX1" fmla="*/ 76112 w 142435"/>
                <a:gd name="connsiteY1" fmla="*/ 9704 h 181166"/>
                <a:gd name="connsiteX2" fmla="*/ 76114 w 142435"/>
                <a:gd name="connsiteY2" fmla="*/ 38281 h 181166"/>
                <a:gd name="connsiteX3" fmla="*/ 76113 w 142435"/>
                <a:gd name="connsiteY3" fmla="*/ 78761 h 181166"/>
                <a:gd name="connsiteX4" fmla="*/ 97545 w 142435"/>
                <a:gd name="connsiteY4" fmla="*/ 100193 h 181166"/>
                <a:gd name="connsiteX5" fmla="*/ 140407 w 142435"/>
                <a:gd name="connsiteY5" fmla="*/ 138293 h 181166"/>
                <a:gd name="connsiteX6" fmla="*/ 130882 w 142435"/>
                <a:gd name="connsiteY6" fmla="*/ 162105 h 181166"/>
                <a:gd name="connsiteX7" fmla="*/ 90401 w 142435"/>
                <a:gd name="connsiteY7" fmla="*/ 181155 h 181166"/>
                <a:gd name="connsiteX8" fmla="*/ 57063 w 142435"/>
                <a:gd name="connsiteY8" fmla="*/ 164486 h 181166"/>
                <a:gd name="connsiteX9" fmla="*/ 40395 w 142435"/>
                <a:gd name="connsiteY9" fmla="*/ 140673 h 181166"/>
                <a:gd name="connsiteX10" fmla="*/ 2295 w 142435"/>
                <a:gd name="connsiteY10" fmla="*/ 121624 h 181166"/>
                <a:gd name="connsiteX11" fmla="*/ 4676 w 142435"/>
                <a:gd name="connsiteY11" fmla="*/ 76380 h 181166"/>
                <a:gd name="connsiteX12" fmla="*/ 18963 w 142435"/>
                <a:gd name="connsiteY12" fmla="*/ 4943 h 181166"/>
                <a:gd name="connsiteX0" fmla="*/ 15809 w 139281"/>
                <a:gd name="connsiteY0" fmla="*/ 4943 h 181166"/>
                <a:gd name="connsiteX1" fmla="*/ 72958 w 139281"/>
                <a:gd name="connsiteY1" fmla="*/ 9704 h 181166"/>
                <a:gd name="connsiteX2" fmla="*/ 72960 w 139281"/>
                <a:gd name="connsiteY2" fmla="*/ 38281 h 181166"/>
                <a:gd name="connsiteX3" fmla="*/ 72959 w 139281"/>
                <a:gd name="connsiteY3" fmla="*/ 78761 h 181166"/>
                <a:gd name="connsiteX4" fmla="*/ 94391 w 139281"/>
                <a:gd name="connsiteY4" fmla="*/ 100193 h 181166"/>
                <a:gd name="connsiteX5" fmla="*/ 137253 w 139281"/>
                <a:gd name="connsiteY5" fmla="*/ 138293 h 181166"/>
                <a:gd name="connsiteX6" fmla="*/ 127728 w 139281"/>
                <a:gd name="connsiteY6" fmla="*/ 162105 h 181166"/>
                <a:gd name="connsiteX7" fmla="*/ 87247 w 139281"/>
                <a:gd name="connsiteY7" fmla="*/ 181155 h 181166"/>
                <a:gd name="connsiteX8" fmla="*/ 53909 w 139281"/>
                <a:gd name="connsiteY8" fmla="*/ 164486 h 181166"/>
                <a:gd name="connsiteX9" fmla="*/ 37241 w 139281"/>
                <a:gd name="connsiteY9" fmla="*/ 140673 h 181166"/>
                <a:gd name="connsiteX10" fmla="*/ 3904 w 139281"/>
                <a:gd name="connsiteY10" fmla="*/ 114480 h 181166"/>
                <a:gd name="connsiteX11" fmla="*/ 1522 w 139281"/>
                <a:gd name="connsiteY11" fmla="*/ 76380 h 181166"/>
                <a:gd name="connsiteX12" fmla="*/ 15809 w 139281"/>
                <a:gd name="connsiteY12" fmla="*/ 4943 h 181166"/>
                <a:gd name="connsiteX0" fmla="*/ 15809 w 139281"/>
                <a:gd name="connsiteY0" fmla="*/ 4943 h 188305"/>
                <a:gd name="connsiteX1" fmla="*/ 72958 w 139281"/>
                <a:gd name="connsiteY1" fmla="*/ 9704 h 188305"/>
                <a:gd name="connsiteX2" fmla="*/ 72960 w 139281"/>
                <a:gd name="connsiteY2" fmla="*/ 38281 h 188305"/>
                <a:gd name="connsiteX3" fmla="*/ 72959 w 139281"/>
                <a:gd name="connsiteY3" fmla="*/ 78761 h 188305"/>
                <a:gd name="connsiteX4" fmla="*/ 94391 w 139281"/>
                <a:gd name="connsiteY4" fmla="*/ 100193 h 188305"/>
                <a:gd name="connsiteX5" fmla="*/ 137253 w 139281"/>
                <a:gd name="connsiteY5" fmla="*/ 138293 h 188305"/>
                <a:gd name="connsiteX6" fmla="*/ 127728 w 139281"/>
                <a:gd name="connsiteY6" fmla="*/ 162105 h 188305"/>
                <a:gd name="connsiteX7" fmla="*/ 87247 w 139281"/>
                <a:gd name="connsiteY7" fmla="*/ 188298 h 188305"/>
                <a:gd name="connsiteX8" fmla="*/ 53909 w 139281"/>
                <a:gd name="connsiteY8" fmla="*/ 164486 h 188305"/>
                <a:gd name="connsiteX9" fmla="*/ 37241 w 139281"/>
                <a:gd name="connsiteY9" fmla="*/ 140673 h 188305"/>
                <a:gd name="connsiteX10" fmla="*/ 3904 w 139281"/>
                <a:gd name="connsiteY10" fmla="*/ 114480 h 188305"/>
                <a:gd name="connsiteX11" fmla="*/ 1522 w 139281"/>
                <a:gd name="connsiteY11" fmla="*/ 76380 h 188305"/>
                <a:gd name="connsiteX12" fmla="*/ 15809 w 139281"/>
                <a:gd name="connsiteY12" fmla="*/ 4943 h 188305"/>
                <a:gd name="connsiteX0" fmla="*/ 15809 w 138141"/>
                <a:gd name="connsiteY0" fmla="*/ 4943 h 189022"/>
                <a:gd name="connsiteX1" fmla="*/ 72958 w 138141"/>
                <a:gd name="connsiteY1" fmla="*/ 9704 h 189022"/>
                <a:gd name="connsiteX2" fmla="*/ 72960 w 138141"/>
                <a:gd name="connsiteY2" fmla="*/ 38281 h 189022"/>
                <a:gd name="connsiteX3" fmla="*/ 72959 w 138141"/>
                <a:gd name="connsiteY3" fmla="*/ 78761 h 189022"/>
                <a:gd name="connsiteX4" fmla="*/ 94391 w 138141"/>
                <a:gd name="connsiteY4" fmla="*/ 100193 h 189022"/>
                <a:gd name="connsiteX5" fmla="*/ 137253 w 138141"/>
                <a:gd name="connsiteY5" fmla="*/ 138293 h 189022"/>
                <a:gd name="connsiteX6" fmla="*/ 120584 w 138141"/>
                <a:gd name="connsiteY6" fmla="*/ 178774 h 189022"/>
                <a:gd name="connsiteX7" fmla="*/ 87247 w 138141"/>
                <a:gd name="connsiteY7" fmla="*/ 188298 h 189022"/>
                <a:gd name="connsiteX8" fmla="*/ 53909 w 138141"/>
                <a:gd name="connsiteY8" fmla="*/ 164486 h 189022"/>
                <a:gd name="connsiteX9" fmla="*/ 37241 w 138141"/>
                <a:gd name="connsiteY9" fmla="*/ 140673 h 189022"/>
                <a:gd name="connsiteX10" fmla="*/ 3904 w 138141"/>
                <a:gd name="connsiteY10" fmla="*/ 114480 h 189022"/>
                <a:gd name="connsiteX11" fmla="*/ 1522 w 138141"/>
                <a:gd name="connsiteY11" fmla="*/ 76380 h 189022"/>
                <a:gd name="connsiteX12" fmla="*/ 15809 w 138141"/>
                <a:gd name="connsiteY12" fmla="*/ 4943 h 189022"/>
                <a:gd name="connsiteX0" fmla="*/ 15809 w 127463"/>
                <a:gd name="connsiteY0" fmla="*/ 4943 h 188949"/>
                <a:gd name="connsiteX1" fmla="*/ 72958 w 127463"/>
                <a:gd name="connsiteY1" fmla="*/ 9704 h 188949"/>
                <a:gd name="connsiteX2" fmla="*/ 72960 w 127463"/>
                <a:gd name="connsiteY2" fmla="*/ 38281 h 188949"/>
                <a:gd name="connsiteX3" fmla="*/ 72959 w 127463"/>
                <a:gd name="connsiteY3" fmla="*/ 78761 h 188949"/>
                <a:gd name="connsiteX4" fmla="*/ 94391 w 127463"/>
                <a:gd name="connsiteY4" fmla="*/ 100193 h 188949"/>
                <a:gd name="connsiteX5" fmla="*/ 125347 w 127463"/>
                <a:gd name="connsiteY5" fmla="*/ 143056 h 188949"/>
                <a:gd name="connsiteX6" fmla="*/ 120584 w 127463"/>
                <a:gd name="connsiteY6" fmla="*/ 178774 h 188949"/>
                <a:gd name="connsiteX7" fmla="*/ 87247 w 127463"/>
                <a:gd name="connsiteY7" fmla="*/ 188298 h 188949"/>
                <a:gd name="connsiteX8" fmla="*/ 53909 w 127463"/>
                <a:gd name="connsiteY8" fmla="*/ 164486 h 188949"/>
                <a:gd name="connsiteX9" fmla="*/ 37241 w 127463"/>
                <a:gd name="connsiteY9" fmla="*/ 140673 h 188949"/>
                <a:gd name="connsiteX10" fmla="*/ 3904 w 127463"/>
                <a:gd name="connsiteY10" fmla="*/ 114480 h 188949"/>
                <a:gd name="connsiteX11" fmla="*/ 1522 w 127463"/>
                <a:gd name="connsiteY11" fmla="*/ 76380 h 188949"/>
                <a:gd name="connsiteX12" fmla="*/ 15809 w 127463"/>
                <a:gd name="connsiteY12" fmla="*/ 4943 h 188949"/>
                <a:gd name="connsiteX0" fmla="*/ 15809 w 127463"/>
                <a:gd name="connsiteY0" fmla="*/ 4943 h 188949"/>
                <a:gd name="connsiteX1" fmla="*/ 72958 w 127463"/>
                <a:gd name="connsiteY1" fmla="*/ 9704 h 188949"/>
                <a:gd name="connsiteX2" fmla="*/ 72960 w 127463"/>
                <a:gd name="connsiteY2" fmla="*/ 38281 h 188949"/>
                <a:gd name="connsiteX3" fmla="*/ 80102 w 127463"/>
                <a:gd name="connsiteY3" fmla="*/ 76380 h 188949"/>
                <a:gd name="connsiteX4" fmla="*/ 94391 w 127463"/>
                <a:gd name="connsiteY4" fmla="*/ 100193 h 188949"/>
                <a:gd name="connsiteX5" fmla="*/ 125347 w 127463"/>
                <a:gd name="connsiteY5" fmla="*/ 143056 h 188949"/>
                <a:gd name="connsiteX6" fmla="*/ 120584 w 127463"/>
                <a:gd name="connsiteY6" fmla="*/ 178774 h 188949"/>
                <a:gd name="connsiteX7" fmla="*/ 87247 w 127463"/>
                <a:gd name="connsiteY7" fmla="*/ 188298 h 188949"/>
                <a:gd name="connsiteX8" fmla="*/ 53909 w 127463"/>
                <a:gd name="connsiteY8" fmla="*/ 164486 h 188949"/>
                <a:gd name="connsiteX9" fmla="*/ 37241 w 127463"/>
                <a:gd name="connsiteY9" fmla="*/ 140673 h 188949"/>
                <a:gd name="connsiteX10" fmla="*/ 3904 w 127463"/>
                <a:gd name="connsiteY10" fmla="*/ 114480 h 188949"/>
                <a:gd name="connsiteX11" fmla="*/ 1522 w 127463"/>
                <a:gd name="connsiteY11" fmla="*/ 76380 h 188949"/>
                <a:gd name="connsiteX12" fmla="*/ 15809 w 127463"/>
                <a:gd name="connsiteY12" fmla="*/ 4943 h 18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463" h="188949">
                  <a:moveTo>
                    <a:pt x="15809" y="4943"/>
                  </a:moveTo>
                  <a:cubicBezTo>
                    <a:pt x="27715" y="-6170"/>
                    <a:pt x="63433" y="4148"/>
                    <a:pt x="72958" y="9704"/>
                  </a:cubicBezTo>
                  <a:cubicBezTo>
                    <a:pt x="82483" y="15260"/>
                    <a:pt x="71769" y="27168"/>
                    <a:pt x="72960" y="38281"/>
                  </a:cubicBezTo>
                  <a:cubicBezTo>
                    <a:pt x="74151" y="49394"/>
                    <a:pt x="76530" y="66061"/>
                    <a:pt x="80102" y="76380"/>
                  </a:cubicBezTo>
                  <a:cubicBezTo>
                    <a:pt x="83674" y="86699"/>
                    <a:pt x="86850" y="89080"/>
                    <a:pt x="94391" y="100193"/>
                  </a:cubicBezTo>
                  <a:cubicBezTo>
                    <a:pt x="101932" y="111306"/>
                    <a:pt x="120982" y="129959"/>
                    <a:pt x="125347" y="143056"/>
                  </a:cubicBezTo>
                  <a:cubicBezTo>
                    <a:pt x="129712" y="156153"/>
                    <a:pt x="126934" y="171234"/>
                    <a:pt x="120584" y="178774"/>
                  </a:cubicBezTo>
                  <a:cubicBezTo>
                    <a:pt x="114234" y="186314"/>
                    <a:pt x="98359" y="190679"/>
                    <a:pt x="87247" y="188298"/>
                  </a:cubicBezTo>
                  <a:cubicBezTo>
                    <a:pt x="76135" y="185917"/>
                    <a:pt x="62243" y="172424"/>
                    <a:pt x="53909" y="164486"/>
                  </a:cubicBezTo>
                  <a:cubicBezTo>
                    <a:pt x="45575" y="156548"/>
                    <a:pt x="45575" y="149007"/>
                    <a:pt x="37241" y="140673"/>
                  </a:cubicBezTo>
                  <a:cubicBezTo>
                    <a:pt x="28907" y="132339"/>
                    <a:pt x="9063" y="122814"/>
                    <a:pt x="3904" y="114480"/>
                  </a:cubicBezTo>
                  <a:cubicBezTo>
                    <a:pt x="-1255" y="106146"/>
                    <a:pt x="-462" y="94636"/>
                    <a:pt x="1522" y="76380"/>
                  </a:cubicBezTo>
                  <a:cubicBezTo>
                    <a:pt x="3506" y="58124"/>
                    <a:pt x="3903" y="16056"/>
                    <a:pt x="15809" y="4943"/>
                  </a:cubicBezTo>
                  <a:close/>
                </a:path>
              </a:pathLst>
            </a:custGeom>
            <a:solidFill>
              <a:schemeClr val="bg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197"/>
            <p:cNvSpPr/>
            <p:nvPr/>
          </p:nvSpPr>
          <p:spPr>
            <a:xfrm>
              <a:off x="5453576" y="3973546"/>
              <a:ext cx="199382" cy="541668"/>
            </a:xfrm>
            <a:custGeom>
              <a:avLst/>
              <a:gdLst>
                <a:gd name="connsiteX0" fmla="*/ 198251 w 198251"/>
                <a:gd name="connsiteY0" fmla="*/ 0 h 541466"/>
                <a:gd name="connsiteX1" fmla="*/ 195475 w 198251"/>
                <a:gd name="connsiteY1" fmla="*/ 39540 h 541466"/>
                <a:gd name="connsiteX2" fmla="*/ 189057 w 198251"/>
                <a:gd name="connsiteY2" fmla="*/ 131776 h 541466"/>
                <a:gd name="connsiteX3" fmla="*/ 181913 w 198251"/>
                <a:gd name="connsiteY3" fmla="*/ 224645 h 541466"/>
                <a:gd name="connsiteX4" fmla="*/ 160482 w 198251"/>
                <a:gd name="connsiteY4" fmla="*/ 277033 h 541466"/>
                <a:gd name="connsiteX5" fmla="*/ 112857 w 198251"/>
                <a:gd name="connsiteY5" fmla="*/ 374664 h 541466"/>
                <a:gd name="connsiteX6" fmla="*/ 79519 w 198251"/>
                <a:gd name="connsiteY6" fmla="*/ 472295 h 541466"/>
                <a:gd name="connsiteX7" fmla="*/ 41419 w 198251"/>
                <a:gd name="connsiteY7" fmla="*/ 536589 h 541466"/>
                <a:gd name="connsiteX8" fmla="*/ 938 w 198251"/>
                <a:gd name="connsiteY8" fmla="*/ 527064 h 541466"/>
                <a:gd name="connsiteX9" fmla="*/ 15226 w 198251"/>
                <a:gd name="connsiteY9" fmla="*/ 448483 h 541466"/>
                <a:gd name="connsiteX10" fmla="*/ 41419 w 198251"/>
                <a:gd name="connsiteY10" fmla="*/ 341326 h 541466"/>
                <a:gd name="connsiteX11" fmla="*/ 72376 w 198251"/>
                <a:gd name="connsiteY11" fmla="*/ 238932 h 541466"/>
                <a:gd name="connsiteX12" fmla="*/ 79519 w 198251"/>
                <a:gd name="connsiteY12" fmla="*/ 162733 h 541466"/>
                <a:gd name="connsiteX13" fmla="*/ 72673 w 198251"/>
                <a:gd name="connsiteY13" fmla="*/ 99035 h 541466"/>
                <a:gd name="connsiteX14" fmla="*/ 69479 w 198251"/>
                <a:gd name="connsiteY14" fmla="*/ 20234 h 541466"/>
                <a:gd name="connsiteX15" fmla="*/ 81105 w 198251"/>
                <a:gd name="connsiteY15" fmla="*/ 17278 h 541466"/>
                <a:gd name="connsiteX16" fmla="*/ 138850 w 198251"/>
                <a:gd name="connsiteY16" fmla="*/ 5521 h 541466"/>
                <a:gd name="connsiteX17" fmla="*/ 197786 w 198251"/>
                <a:gd name="connsiteY17" fmla="*/ 14 h 541466"/>
                <a:gd name="connsiteX18" fmla="*/ 198251 w 198251"/>
                <a:gd name="connsiteY18" fmla="*/ 0 h 541466"/>
                <a:gd name="connsiteX0" fmla="*/ 199508 w 199508"/>
                <a:gd name="connsiteY0" fmla="*/ 0 h 541668"/>
                <a:gd name="connsiteX1" fmla="*/ 196732 w 199508"/>
                <a:gd name="connsiteY1" fmla="*/ 39540 h 541668"/>
                <a:gd name="connsiteX2" fmla="*/ 190314 w 199508"/>
                <a:gd name="connsiteY2" fmla="*/ 131776 h 541668"/>
                <a:gd name="connsiteX3" fmla="*/ 183170 w 199508"/>
                <a:gd name="connsiteY3" fmla="*/ 224645 h 541668"/>
                <a:gd name="connsiteX4" fmla="*/ 161739 w 199508"/>
                <a:gd name="connsiteY4" fmla="*/ 277033 h 541668"/>
                <a:gd name="connsiteX5" fmla="*/ 114114 w 199508"/>
                <a:gd name="connsiteY5" fmla="*/ 374664 h 541668"/>
                <a:gd name="connsiteX6" fmla="*/ 80776 w 199508"/>
                <a:gd name="connsiteY6" fmla="*/ 472295 h 541668"/>
                <a:gd name="connsiteX7" fmla="*/ 42676 w 199508"/>
                <a:gd name="connsiteY7" fmla="*/ 536589 h 541668"/>
                <a:gd name="connsiteX8" fmla="*/ 2195 w 199508"/>
                <a:gd name="connsiteY8" fmla="*/ 527064 h 541668"/>
                <a:gd name="connsiteX9" fmla="*/ 9339 w 199508"/>
                <a:gd name="connsiteY9" fmla="*/ 443720 h 541668"/>
                <a:gd name="connsiteX10" fmla="*/ 42676 w 199508"/>
                <a:gd name="connsiteY10" fmla="*/ 341326 h 541668"/>
                <a:gd name="connsiteX11" fmla="*/ 73633 w 199508"/>
                <a:gd name="connsiteY11" fmla="*/ 238932 h 541668"/>
                <a:gd name="connsiteX12" fmla="*/ 80776 w 199508"/>
                <a:gd name="connsiteY12" fmla="*/ 162733 h 541668"/>
                <a:gd name="connsiteX13" fmla="*/ 73930 w 199508"/>
                <a:gd name="connsiteY13" fmla="*/ 99035 h 541668"/>
                <a:gd name="connsiteX14" fmla="*/ 70736 w 199508"/>
                <a:gd name="connsiteY14" fmla="*/ 20234 h 541668"/>
                <a:gd name="connsiteX15" fmla="*/ 82362 w 199508"/>
                <a:gd name="connsiteY15" fmla="*/ 17278 h 541668"/>
                <a:gd name="connsiteX16" fmla="*/ 140107 w 199508"/>
                <a:gd name="connsiteY16" fmla="*/ 5521 h 541668"/>
                <a:gd name="connsiteX17" fmla="*/ 199043 w 199508"/>
                <a:gd name="connsiteY17" fmla="*/ 14 h 541668"/>
                <a:gd name="connsiteX18" fmla="*/ 199508 w 199508"/>
                <a:gd name="connsiteY18" fmla="*/ 0 h 541668"/>
                <a:gd name="connsiteX0" fmla="*/ 199508 w 199508"/>
                <a:gd name="connsiteY0" fmla="*/ 0 h 541668"/>
                <a:gd name="connsiteX1" fmla="*/ 196732 w 199508"/>
                <a:gd name="connsiteY1" fmla="*/ 39540 h 541668"/>
                <a:gd name="connsiteX2" fmla="*/ 190314 w 199508"/>
                <a:gd name="connsiteY2" fmla="*/ 131776 h 541668"/>
                <a:gd name="connsiteX3" fmla="*/ 183170 w 199508"/>
                <a:gd name="connsiteY3" fmla="*/ 224645 h 541668"/>
                <a:gd name="connsiteX4" fmla="*/ 161739 w 199508"/>
                <a:gd name="connsiteY4" fmla="*/ 277033 h 541668"/>
                <a:gd name="connsiteX5" fmla="*/ 114114 w 199508"/>
                <a:gd name="connsiteY5" fmla="*/ 384189 h 541668"/>
                <a:gd name="connsiteX6" fmla="*/ 80776 w 199508"/>
                <a:gd name="connsiteY6" fmla="*/ 472295 h 541668"/>
                <a:gd name="connsiteX7" fmla="*/ 42676 w 199508"/>
                <a:gd name="connsiteY7" fmla="*/ 536589 h 541668"/>
                <a:gd name="connsiteX8" fmla="*/ 2195 w 199508"/>
                <a:gd name="connsiteY8" fmla="*/ 527064 h 541668"/>
                <a:gd name="connsiteX9" fmla="*/ 9339 w 199508"/>
                <a:gd name="connsiteY9" fmla="*/ 443720 h 541668"/>
                <a:gd name="connsiteX10" fmla="*/ 42676 w 199508"/>
                <a:gd name="connsiteY10" fmla="*/ 341326 h 541668"/>
                <a:gd name="connsiteX11" fmla="*/ 73633 w 199508"/>
                <a:gd name="connsiteY11" fmla="*/ 238932 h 541668"/>
                <a:gd name="connsiteX12" fmla="*/ 80776 w 199508"/>
                <a:gd name="connsiteY12" fmla="*/ 162733 h 541668"/>
                <a:gd name="connsiteX13" fmla="*/ 73930 w 199508"/>
                <a:gd name="connsiteY13" fmla="*/ 99035 h 541668"/>
                <a:gd name="connsiteX14" fmla="*/ 70736 w 199508"/>
                <a:gd name="connsiteY14" fmla="*/ 20234 h 541668"/>
                <a:gd name="connsiteX15" fmla="*/ 82362 w 199508"/>
                <a:gd name="connsiteY15" fmla="*/ 17278 h 541668"/>
                <a:gd name="connsiteX16" fmla="*/ 140107 w 199508"/>
                <a:gd name="connsiteY16" fmla="*/ 5521 h 541668"/>
                <a:gd name="connsiteX17" fmla="*/ 199043 w 199508"/>
                <a:gd name="connsiteY17" fmla="*/ 14 h 541668"/>
                <a:gd name="connsiteX18" fmla="*/ 199508 w 199508"/>
                <a:gd name="connsiteY18" fmla="*/ 0 h 541668"/>
                <a:gd name="connsiteX0" fmla="*/ 199382 w 199382"/>
                <a:gd name="connsiteY0" fmla="*/ 0 h 541668"/>
                <a:gd name="connsiteX1" fmla="*/ 196606 w 199382"/>
                <a:gd name="connsiteY1" fmla="*/ 39540 h 541668"/>
                <a:gd name="connsiteX2" fmla="*/ 190188 w 199382"/>
                <a:gd name="connsiteY2" fmla="*/ 131776 h 541668"/>
                <a:gd name="connsiteX3" fmla="*/ 183044 w 199382"/>
                <a:gd name="connsiteY3" fmla="*/ 224645 h 541668"/>
                <a:gd name="connsiteX4" fmla="*/ 161613 w 199382"/>
                <a:gd name="connsiteY4" fmla="*/ 277033 h 541668"/>
                <a:gd name="connsiteX5" fmla="*/ 113988 w 199382"/>
                <a:gd name="connsiteY5" fmla="*/ 384189 h 541668"/>
                <a:gd name="connsiteX6" fmla="*/ 80650 w 199382"/>
                <a:gd name="connsiteY6" fmla="*/ 472295 h 541668"/>
                <a:gd name="connsiteX7" fmla="*/ 42550 w 199382"/>
                <a:gd name="connsiteY7" fmla="*/ 536589 h 541668"/>
                <a:gd name="connsiteX8" fmla="*/ 2069 w 199382"/>
                <a:gd name="connsiteY8" fmla="*/ 527064 h 541668"/>
                <a:gd name="connsiteX9" fmla="*/ 9213 w 199382"/>
                <a:gd name="connsiteY9" fmla="*/ 443720 h 541668"/>
                <a:gd name="connsiteX10" fmla="*/ 37787 w 199382"/>
                <a:gd name="connsiteY10" fmla="*/ 341326 h 541668"/>
                <a:gd name="connsiteX11" fmla="*/ 73507 w 199382"/>
                <a:gd name="connsiteY11" fmla="*/ 238932 h 541668"/>
                <a:gd name="connsiteX12" fmla="*/ 80650 w 199382"/>
                <a:gd name="connsiteY12" fmla="*/ 162733 h 541668"/>
                <a:gd name="connsiteX13" fmla="*/ 73804 w 199382"/>
                <a:gd name="connsiteY13" fmla="*/ 99035 h 541668"/>
                <a:gd name="connsiteX14" fmla="*/ 70610 w 199382"/>
                <a:gd name="connsiteY14" fmla="*/ 20234 h 541668"/>
                <a:gd name="connsiteX15" fmla="*/ 82236 w 199382"/>
                <a:gd name="connsiteY15" fmla="*/ 17278 h 541668"/>
                <a:gd name="connsiteX16" fmla="*/ 139981 w 199382"/>
                <a:gd name="connsiteY16" fmla="*/ 5521 h 541668"/>
                <a:gd name="connsiteX17" fmla="*/ 198917 w 199382"/>
                <a:gd name="connsiteY17" fmla="*/ 14 h 541668"/>
                <a:gd name="connsiteX18" fmla="*/ 199382 w 199382"/>
                <a:gd name="connsiteY18" fmla="*/ 0 h 54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382" h="541668">
                  <a:moveTo>
                    <a:pt x="199382" y="0"/>
                  </a:moveTo>
                  <a:lnTo>
                    <a:pt x="196606" y="39540"/>
                  </a:lnTo>
                  <a:cubicBezTo>
                    <a:pt x="194281" y="73213"/>
                    <a:pt x="191751" y="110444"/>
                    <a:pt x="190188" y="131776"/>
                  </a:cubicBezTo>
                  <a:cubicBezTo>
                    <a:pt x="187063" y="174440"/>
                    <a:pt x="187806" y="200436"/>
                    <a:pt x="183044" y="224645"/>
                  </a:cubicBezTo>
                  <a:cubicBezTo>
                    <a:pt x="178282" y="248854"/>
                    <a:pt x="173122" y="250442"/>
                    <a:pt x="161613" y="277033"/>
                  </a:cubicBezTo>
                  <a:cubicBezTo>
                    <a:pt x="150104" y="303624"/>
                    <a:pt x="127482" y="351645"/>
                    <a:pt x="113988" y="384189"/>
                  </a:cubicBezTo>
                  <a:cubicBezTo>
                    <a:pt x="100494" y="416733"/>
                    <a:pt x="92556" y="446895"/>
                    <a:pt x="80650" y="472295"/>
                  </a:cubicBezTo>
                  <a:cubicBezTo>
                    <a:pt x="68744" y="497695"/>
                    <a:pt x="55647" y="527461"/>
                    <a:pt x="42550" y="536589"/>
                  </a:cubicBezTo>
                  <a:cubicBezTo>
                    <a:pt x="29453" y="545717"/>
                    <a:pt x="7625" y="542542"/>
                    <a:pt x="2069" y="527064"/>
                  </a:cubicBezTo>
                  <a:cubicBezTo>
                    <a:pt x="-3487" y="511586"/>
                    <a:pt x="3260" y="474676"/>
                    <a:pt x="9213" y="443720"/>
                  </a:cubicBezTo>
                  <a:cubicBezTo>
                    <a:pt x="15166" y="412764"/>
                    <a:pt x="27071" y="375457"/>
                    <a:pt x="37787" y="341326"/>
                  </a:cubicBezTo>
                  <a:cubicBezTo>
                    <a:pt x="48503" y="307195"/>
                    <a:pt x="66363" y="268697"/>
                    <a:pt x="73507" y="238932"/>
                  </a:cubicBezTo>
                  <a:cubicBezTo>
                    <a:pt x="80651" y="209167"/>
                    <a:pt x="81444" y="196070"/>
                    <a:pt x="80650" y="162733"/>
                  </a:cubicBezTo>
                  <a:cubicBezTo>
                    <a:pt x="80253" y="146065"/>
                    <a:pt x="78467" y="122252"/>
                    <a:pt x="73804" y="99035"/>
                  </a:cubicBezTo>
                  <a:lnTo>
                    <a:pt x="70610" y="20234"/>
                  </a:lnTo>
                  <a:lnTo>
                    <a:pt x="82236" y="17278"/>
                  </a:lnTo>
                  <a:cubicBezTo>
                    <a:pt x="101088" y="12665"/>
                    <a:pt x="121725" y="8101"/>
                    <a:pt x="139981" y="5521"/>
                  </a:cubicBezTo>
                  <a:cubicBezTo>
                    <a:pt x="158237" y="2942"/>
                    <a:pt x="178875" y="1156"/>
                    <a:pt x="198917" y="14"/>
                  </a:cubicBezTo>
                  <a:lnTo>
                    <a:pt x="199382" y="0"/>
                  </a:ln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198"/>
            <p:cNvSpPr/>
            <p:nvPr/>
          </p:nvSpPr>
          <p:spPr>
            <a:xfrm>
              <a:off x="5605884" y="3971924"/>
              <a:ext cx="159236" cy="535830"/>
            </a:xfrm>
            <a:custGeom>
              <a:avLst/>
              <a:gdLst>
                <a:gd name="connsiteX0" fmla="*/ 101972 w 159236"/>
                <a:gd name="connsiteY0" fmla="*/ 0 h 535830"/>
                <a:gd name="connsiteX1" fmla="*/ 146323 w 159236"/>
                <a:gd name="connsiteY1" fmla="*/ 5209 h 535830"/>
                <a:gd name="connsiteX2" fmla="*/ 159236 w 159236"/>
                <a:gd name="connsiteY2" fmla="*/ 5993 h 535830"/>
                <a:gd name="connsiteX3" fmla="*/ 154167 w 159236"/>
                <a:gd name="connsiteY3" fmla="*/ 90220 h 535830"/>
                <a:gd name="connsiteX4" fmla="*/ 147415 w 159236"/>
                <a:gd name="connsiteY4" fmla="*/ 221505 h 535830"/>
                <a:gd name="connsiteX5" fmla="*/ 114078 w 159236"/>
                <a:gd name="connsiteY5" fmla="*/ 321517 h 535830"/>
                <a:gd name="connsiteX6" fmla="*/ 71215 w 159236"/>
                <a:gd name="connsiteY6" fmla="*/ 464392 h 535830"/>
                <a:gd name="connsiteX7" fmla="*/ 45022 w 159236"/>
                <a:gd name="connsiteY7" fmla="*/ 531067 h 535830"/>
                <a:gd name="connsiteX8" fmla="*/ 2159 w 159236"/>
                <a:gd name="connsiteY8" fmla="*/ 523923 h 535830"/>
                <a:gd name="connsiteX9" fmla="*/ 6921 w 159236"/>
                <a:gd name="connsiteY9" fmla="*/ 471536 h 535830"/>
                <a:gd name="connsiteX10" fmla="*/ 11684 w 159236"/>
                <a:gd name="connsiteY10" fmla="*/ 426292 h 535830"/>
                <a:gd name="connsiteX11" fmla="*/ 16446 w 159236"/>
                <a:gd name="connsiteY11" fmla="*/ 350093 h 535830"/>
                <a:gd name="connsiteX12" fmla="*/ 28354 w 159236"/>
                <a:gd name="connsiteY12" fmla="*/ 295324 h 535830"/>
                <a:gd name="connsiteX13" fmla="*/ 49785 w 159236"/>
                <a:gd name="connsiteY13" fmla="*/ 238174 h 535830"/>
                <a:gd name="connsiteX14" fmla="*/ 45022 w 159236"/>
                <a:gd name="connsiteY14" fmla="*/ 152448 h 535830"/>
                <a:gd name="connsiteX15" fmla="*/ 47701 w 159236"/>
                <a:gd name="connsiteY15" fmla="*/ 105717 h 535830"/>
                <a:gd name="connsiteX16" fmla="*/ 50951 w 159236"/>
                <a:gd name="connsiteY16" fmla="*/ 1508 h 535830"/>
                <a:gd name="connsiteX17" fmla="*/ 101972 w 159236"/>
                <a:gd name="connsiteY17" fmla="*/ 0 h 5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9236" h="535830">
                  <a:moveTo>
                    <a:pt x="101972" y="0"/>
                  </a:moveTo>
                  <a:cubicBezTo>
                    <a:pt x="117847" y="0"/>
                    <a:pt x="133127" y="2877"/>
                    <a:pt x="146323" y="5209"/>
                  </a:cubicBezTo>
                  <a:lnTo>
                    <a:pt x="159236" y="5993"/>
                  </a:lnTo>
                  <a:lnTo>
                    <a:pt x="154167" y="90220"/>
                  </a:lnTo>
                  <a:cubicBezTo>
                    <a:pt x="157311" y="123725"/>
                    <a:pt x="154097" y="182956"/>
                    <a:pt x="147415" y="221505"/>
                  </a:cubicBezTo>
                  <a:cubicBezTo>
                    <a:pt x="140734" y="260055"/>
                    <a:pt x="126778" y="281036"/>
                    <a:pt x="114078" y="321517"/>
                  </a:cubicBezTo>
                  <a:cubicBezTo>
                    <a:pt x="101378" y="361998"/>
                    <a:pt x="82724" y="429467"/>
                    <a:pt x="71215" y="464392"/>
                  </a:cubicBezTo>
                  <a:cubicBezTo>
                    <a:pt x="59706" y="499317"/>
                    <a:pt x="56531" y="521145"/>
                    <a:pt x="45022" y="531067"/>
                  </a:cubicBezTo>
                  <a:cubicBezTo>
                    <a:pt x="33513" y="540989"/>
                    <a:pt x="8509" y="533845"/>
                    <a:pt x="2159" y="523923"/>
                  </a:cubicBezTo>
                  <a:cubicBezTo>
                    <a:pt x="-4191" y="514001"/>
                    <a:pt x="5333" y="487808"/>
                    <a:pt x="6921" y="471536"/>
                  </a:cubicBezTo>
                  <a:cubicBezTo>
                    <a:pt x="8509" y="455264"/>
                    <a:pt x="10097" y="446532"/>
                    <a:pt x="11684" y="426292"/>
                  </a:cubicBezTo>
                  <a:cubicBezTo>
                    <a:pt x="13271" y="406052"/>
                    <a:pt x="13668" y="371921"/>
                    <a:pt x="16446" y="350093"/>
                  </a:cubicBezTo>
                  <a:cubicBezTo>
                    <a:pt x="19224" y="328265"/>
                    <a:pt x="22798" y="313977"/>
                    <a:pt x="28354" y="295324"/>
                  </a:cubicBezTo>
                  <a:cubicBezTo>
                    <a:pt x="33910" y="276671"/>
                    <a:pt x="47007" y="261987"/>
                    <a:pt x="49785" y="238174"/>
                  </a:cubicBezTo>
                  <a:cubicBezTo>
                    <a:pt x="52563" y="214361"/>
                    <a:pt x="45369" y="174524"/>
                    <a:pt x="45022" y="152448"/>
                  </a:cubicBezTo>
                  <a:cubicBezTo>
                    <a:pt x="44675" y="130372"/>
                    <a:pt x="50082" y="120401"/>
                    <a:pt x="47701" y="105717"/>
                  </a:cubicBezTo>
                  <a:lnTo>
                    <a:pt x="50951" y="1508"/>
                  </a:lnTo>
                  <a:lnTo>
                    <a:pt x="101972" y="0"/>
                  </a:ln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 name="任意多边形 199"/>
            <p:cNvSpPr/>
            <p:nvPr/>
          </p:nvSpPr>
          <p:spPr>
            <a:xfrm>
              <a:off x="5996163" y="2784696"/>
              <a:ext cx="229722" cy="201324"/>
            </a:xfrm>
            <a:custGeom>
              <a:avLst/>
              <a:gdLst>
                <a:gd name="connsiteX0" fmla="*/ 68634 w 232520"/>
                <a:gd name="connsiteY0" fmla="*/ 8781 h 209603"/>
                <a:gd name="connsiteX1" fmla="*/ 6721 w 232520"/>
                <a:gd name="connsiteY1" fmla="*/ 77838 h 209603"/>
                <a:gd name="connsiteX2" fmla="*/ 4340 w 232520"/>
                <a:gd name="connsiteY2" fmla="*/ 173088 h 209603"/>
                <a:gd name="connsiteX3" fmla="*/ 30534 w 232520"/>
                <a:gd name="connsiteY3" fmla="*/ 189756 h 209603"/>
                <a:gd name="connsiteX4" fmla="*/ 35296 w 232520"/>
                <a:gd name="connsiteY4" fmla="*/ 208806 h 209603"/>
                <a:gd name="connsiteX5" fmla="*/ 44821 w 232520"/>
                <a:gd name="connsiteY5" fmla="*/ 161181 h 209603"/>
                <a:gd name="connsiteX6" fmla="*/ 49584 w 232520"/>
                <a:gd name="connsiteY6" fmla="*/ 120700 h 209603"/>
                <a:gd name="connsiteX7" fmla="*/ 97209 w 232520"/>
                <a:gd name="connsiteY7" fmla="*/ 111175 h 209603"/>
                <a:gd name="connsiteX8" fmla="*/ 161502 w 232520"/>
                <a:gd name="connsiteY8" fmla="*/ 104031 h 209603"/>
                <a:gd name="connsiteX9" fmla="*/ 180552 w 232520"/>
                <a:gd name="connsiteY9" fmla="*/ 92125 h 209603"/>
                <a:gd name="connsiteX10" fmla="*/ 206746 w 232520"/>
                <a:gd name="connsiteY10" fmla="*/ 108794 h 209603"/>
                <a:gd name="connsiteX11" fmla="*/ 223415 w 232520"/>
                <a:gd name="connsiteY11" fmla="*/ 127844 h 209603"/>
                <a:gd name="connsiteX12" fmla="*/ 230559 w 232520"/>
                <a:gd name="connsiteY12" fmla="*/ 73075 h 209603"/>
                <a:gd name="connsiteX13" fmla="*/ 187696 w 232520"/>
                <a:gd name="connsiteY13" fmla="*/ 8781 h 209603"/>
                <a:gd name="connsiteX14" fmla="*/ 68634 w 232520"/>
                <a:gd name="connsiteY14" fmla="*/ 8781 h 209603"/>
                <a:gd name="connsiteX0" fmla="*/ 68498 w 232384"/>
                <a:gd name="connsiteY0" fmla="*/ 8781 h 209821"/>
                <a:gd name="connsiteX1" fmla="*/ 6585 w 232384"/>
                <a:gd name="connsiteY1" fmla="*/ 77838 h 209821"/>
                <a:gd name="connsiteX2" fmla="*/ 4204 w 232384"/>
                <a:gd name="connsiteY2" fmla="*/ 173088 h 209821"/>
                <a:gd name="connsiteX3" fmla="*/ 28017 w 232384"/>
                <a:gd name="connsiteY3" fmla="*/ 192137 h 209821"/>
                <a:gd name="connsiteX4" fmla="*/ 35160 w 232384"/>
                <a:gd name="connsiteY4" fmla="*/ 208806 h 209821"/>
                <a:gd name="connsiteX5" fmla="*/ 44685 w 232384"/>
                <a:gd name="connsiteY5" fmla="*/ 161181 h 209821"/>
                <a:gd name="connsiteX6" fmla="*/ 49448 w 232384"/>
                <a:gd name="connsiteY6" fmla="*/ 120700 h 209821"/>
                <a:gd name="connsiteX7" fmla="*/ 97073 w 232384"/>
                <a:gd name="connsiteY7" fmla="*/ 111175 h 209821"/>
                <a:gd name="connsiteX8" fmla="*/ 161366 w 232384"/>
                <a:gd name="connsiteY8" fmla="*/ 104031 h 209821"/>
                <a:gd name="connsiteX9" fmla="*/ 180416 w 232384"/>
                <a:gd name="connsiteY9" fmla="*/ 92125 h 209821"/>
                <a:gd name="connsiteX10" fmla="*/ 206610 w 232384"/>
                <a:gd name="connsiteY10" fmla="*/ 108794 h 209821"/>
                <a:gd name="connsiteX11" fmla="*/ 223279 w 232384"/>
                <a:gd name="connsiteY11" fmla="*/ 127844 h 209821"/>
                <a:gd name="connsiteX12" fmla="*/ 230423 w 232384"/>
                <a:gd name="connsiteY12" fmla="*/ 73075 h 209821"/>
                <a:gd name="connsiteX13" fmla="*/ 187560 w 232384"/>
                <a:gd name="connsiteY13" fmla="*/ 8781 h 209821"/>
                <a:gd name="connsiteX14" fmla="*/ 68498 w 232384"/>
                <a:gd name="connsiteY14" fmla="*/ 8781 h 209821"/>
                <a:gd name="connsiteX0" fmla="*/ 69826 w 233712"/>
                <a:gd name="connsiteY0" fmla="*/ 8781 h 209949"/>
                <a:gd name="connsiteX1" fmla="*/ 7913 w 233712"/>
                <a:gd name="connsiteY1" fmla="*/ 77838 h 209949"/>
                <a:gd name="connsiteX2" fmla="*/ 3151 w 233712"/>
                <a:gd name="connsiteY2" fmla="*/ 158800 h 209949"/>
                <a:gd name="connsiteX3" fmla="*/ 29345 w 233712"/>
                <a:gd name="connsiteY3" fmla="*/ 192137 h 209949"/>
                <a:gd name="connsiteX4" fmla="*/ 36488 w 233712"/>
                <a:gd name="connsiteY4" fmla="*/ 208806 h 209949"/>
                <a:gd name="connsiteX5" fmla="*/ 46013 w 233712"/>
                <a:gd name="connsiteY5" fmla="*/ 161181 h 209949"/>
                <a:gd name="connsiteX6" fmla="*/ 50776 w 233712"/>
                <a:gd name="connsiteY6" fmla="*/ 120700 h 209949"/>
                <a:gd name="connsiteX7" fmla="*/ 98401 w 233712"/>
                <a:gd name="connsiteY7" fmla="*/ 111175 h 209949"/>
                <a:gd name="connsiteX8" fmla="*/ 162694 w 233712"/>
                <a:gd name="connsiteY8" fmla="*/ 104031 h 209949"/>
                <a:gd name="connsiteX9" fmla="*/ 181744 w 233712"/>
                <a:gd name="connsiteY9" fmla="*/ 92125 h 209949"/>
                <a:gd name="connsiteX10" fmla="*/ 207938 w 233712"/>
                <a:gd name="connsiteY10" fmla="*/ 108794 h 209949"/>
                <a:gd name="connsiteX11" fmla="*/ 224607 w 233712"/>
                <a:gd name="connsiteY11" fmla="*/ 127844 h 209949"/>
                <a:gd name="connsiteX12" fmla="*/ 231751 w 233712"/>
                <a:gd name="connsiteY12" fmla="*/ 73075 h 209949"/>
                <a:gd name="connsiteX13" fmla="*/ 188888 w 233712"/>
                <a:gd name="connsiteY13" fmla="*/ 8781 h 209949"/>
                <a:gd name="connsiteX14" fmla="*/ 69826 w 233712"/>
                <a:gd name="connsiteY14" fmla="*/ 8781 h 209949"/>
                <a:gd name="connsiteX0" fmla="*/ 69826 w 233712"/>
                <a:gd name="connsiteY0" fmla="*/ 5418 h 206586"/>
                <a:gd name="connsiteX1" fmla="*/ 7913 w 233712"/>
                <a:gd name="connsiteY1" fmla="*/ 74475 h 206586"/>
                <a:gd name="connsiteX2" fmla="*/ 3151 w 233712"/>
                <a:gd name="connsiteY2" fmla="*/ 155437 h 206586"/>
                <a:gd name="connsiteX3" fmla="*/ 29345 w 233712"/>
                <a:gd name="connsiteY3" fmla="*/ 188774 h 206586"/>
                <a:gd name="connsiteX4" fmla="*/ 36488 w 233712"/>
                <a:gd name="connsiteY4" fmla="*/ 205443 h 206586"/>
                <a:gd name="connsiteX5" fmla="*/ 46013 w 233712"/>
                <a:gd name="connsiteY5" fmla="*/ 157818 h 206586"/>
                <a:gd name="connsiteX6" fmla="*/ 50776 w 233712"/>
                <a:gd name="connsiteY6" fmla="*/ 117337 h 206586"/>
                <a:gd name="connsiteX7" fmla="*/ 98401 w 233712"/>
                <a:gd name="connsiteY7" fmla="*/ 107812 h 206586"/>
                <a:gd name="connsiteX8" fmla="*/ 162694 w 233712"/>
                <a:gd name="connsiteY8" fmla="*/ 100668 h 206586"/>
                <a:gd name="connsiteX9" fmla="*/ 181744 w 233712"/>
                <a:gd name="connsiteY9" fmla="*/ 88762 h 206586"/>
                <a:gd name="connsiteX10" fmla="*/ 207938 w 233712"/>
                <a:gd name="connsiteY10" fmla="*/ 105431 h 206586"/>
                <a:gd name="connsiteX11" fmla="*/ 224607 w 233712"/>
                <a:gd name="connsiteY11" fmla="*/ 124481 h 206586"/>
                <a:gd name="connsiteX12" fmla="*/ 231751 w 233712"/>
                <a:gd name="connsiteY12" fmla="*/ 69712 h 206586"/>
                <a:gd name="connsiteX13" fmla="*/ 184126 w 233712"/>
                <a:gd name="connsiteY13" fmla="*/ 12561 h 206586"/>
                <a:gd name="connsiteX14" fmla="*/ 69826 w 233712"/>
                <a:gd name="connsiteY14" fmla="*/ 5418 h 206586"/>
                <a:gd name="connsiteX0" fmla="*/ 69826 w 229722"/>
                <a:gd name="connsiteY0" fmla="*/ 5032 h 206200"/>
                <a:gd name="connsiteX1" fmla="*/ 7913 w 229722"/>
                <a:gd name="connsiteY1" fmla="*/ 74089 h 206200"/>
                <a:gd name="connsiteX2" fmla="*/ 3151 w 229722"/>
                <a:gd name="connsiteY2" fmla="*/ 155051 h 206200"/>
                <a:gd name="connsiteX3" fmla="*/ 29345 w 229722"/>
                <a:gd name="connsiteY3" fmla="*/ 188388 h 206200"/>
                <a:gd name="connsiteX4" fmla="*/ 36488 w 229722"/>
                <a:gd name="connsiteY4" fmla="*/ 205057 h 206200"/>
                <a:gd name="connsiteX5" fmla="*/ 46013 w 229722"/>
                <a:gd name="connsiteY5" fmla="*/ 157432 h 206200"/>
                <a:gd name="connsiteX6" fmla="*/ 50776 w 229722"/>
                <a:gd name="connsiteY6" fmla="*/ 116951 h 206200"/>
                <a:gd name="connsiteX7" fmla="*/ 98401 w 229722"/>
                <a:gd name="connsiteY7" fmla="*/ 107426 h 206200"/>
                <a:gd name="connsiteX8" fmla="*/ 162694 w 229722"/>
                <a:gd name="connsiteY8" fmla="*/ 100282 h 206200"/>
                <a:gd name="connsiteX9" fmla="*/ 181744 w 229722"/>
                <a:gd name="connsiteY9" fmla="*/ 88376 h 206200"/>
                <a:gd name="connsiteX10" fmla="*/ 207938 w 229722"/>
                <a:gd name="connsiteY10" fmla="*/ 105045 h 206200"/>
                <a:gd name="connsiteX11" fmla="*/ 224607 w 229722"/>
                <a:gd name="connsiteY11" fmla="*/ 124095 h 206200"/>
                <a:gd name="connsiteX12" fmla="*/ 226988 w 229722"/>
                <a:gd name="connsiteY12" fmla="*/ 66945 h 206200"/>
                <a:gd name="connsiteX13" fmla="*/ 184126 w 229722"/>
                <a:gd name="connsiteY13" fmla="*/ 12175 h 206200"/>
                <a:gd name="connsiteX14" fmla="*/ 69826 w 229722"/>
                <a:gd name="connsiteY14" fmla="*/ 5032 h 206200"/>
                <a:gd name="connsiteX0" fmla="*/ 69826 w 229722"/>
                <a:gd name="connsiteY0" fmla="*/ 7300 h 201324"/>
                <a:gd name="connsiteX1" fmla="*/ 7913 w 229722"/>
                <a:gd name="connsiteY1" fmla="*/ 69213 h 201324"/>
                <a:gd name="connsiteX2" fmla="*/ 3151 w 229722"/>
                <a:gd name="connsiteY2" fmla="*/ 150175 h 201324"/>
                <a:gd name="connsiteX3" fmla="*/ 29345 w 229722"/>
                <a:gd name="connsiteY3" fmla="*/ 183512 h 201324"/>
                <a:gd name="connsiteX4" fmla="*/ 36488 w 229722"/>
                <a:gd name="connsiteY4" fmla="*/ 200181 h 201324"/>
                <a:gd name="connsiteX5" fmla="*/ 46013 w 229722"/>
                <a:gd name="connsiteY5" fmla="*/ 152556 h 201324"/>
                <a:gd name="connsiteX6" fmla="*/ 50776 w 229722"/>
                <a:gd name="connsiteY6" fmla="*/ 112075 h 201324"/>
                <a:gd name="connsiteX7" fmla="*/ 98401 w 229722"/>
                <a:gd name="connsiteY7" fmla="*/ 102550 h 201324"/>
                <a:gd name="connsiteX8" fmla="*/ 162694 w 229722"/>
                <a:gd name="connsiteY8" fmla="*/ 95406 h 201324"/>
                <a:gd name="connsiteX9" fmla="*/ 181744 w 229722"/>
                <a:gd name="connsiteY9" fmla="*/ 83500 h 201324"/>
                <a:gd name="connsiteX10" fmla="*/ 207938 w 229722"/>
                <a:gd name="connsiteY10" fmla="*/ 100169 h 201324"/>
                <a:gd name="connsiteX11" fmla="*/ 224607 w 229722"/>
                <a:gd name="connsiteY11" fmla="*/ 119219 h 201324"/>
                <a:gd name="connsiteX12" fmla="*/ 226988 w 229722"/>
                <a:gd name="connsiteY12" fmla="*/ 62069 h 201324"/>
                <a:gd name="connsiteX13" fmla="*/ 184126 w 229722"/>
                <a:gd name="connsiteY13" fmla="*/ 7299 h 201324"/>
                <a:gd name="connsiteX14" fmla="*/ 69826 w 229722"/>
                <a:gd name="connsiteY14" fmla="*/ 7300 h 20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9722" h="201324">
                  <a:moveTo>
                    <a:pt x="69826" y="7300"/>
                  </a:moveTo>
                  <a:cubicBezTo>
                    <a:pt x="40457" y="17619"/>
                    <a:pt x="19026" y="45401"/>
                    <a:pt x="7913" y="69213"/>
                  </a:cubicBezTo>
                  <a:cubicBezTo>
                    <a:pt x="-3200" y="93026"/>
                    <a:pt x="-421" y="131125"/>
                    <a:pt x="3151" y="150175"/>
                  </a:cubicBezTo>
                  <a:cubicBezTo>
                    <a:pt x="6723" y="169225"/>
                    <a:pt x="23789" y="175178"/>
                    <a:pt x="29345" y="183512"/>
                  </a:cubicBezTo>
                  <a:cubicBezTo>
                    <a:pt x="34901" y="191846"/>
                    <a:pt x="33710" y="205340"/>
                    <a:pt x="36488" y="200181"/>
                  </a:cubicBezTo>
                  <a:cubicBezTo>
                    <a:pt x="39266" y="195022"/>
                    <a:pt x="43632" y="167240"/>
                    <a:pt x="46013" y="152556"/>
                  </a:cubicBezTo>
                  <a:cubicBezTo>
                    <a:pt x="48394" y="137872"/>
                    <a:pt x="42045" y="120409"/>
                    <a:pt x="50776" y="112075"/>
                  </a:cubicBezTo>
                  <a:cubicBezTo>
                    <a:pt x="59507" y="103741"/>
                    <a:pt x="79748" y="105328"/>
                    <a:pt x="98401" y="102550"/>
                  </a:cubicBezTo>
                  <a:cubicBezTo>
                    <a:pt x="117054" y="99772"/>
                    <a:pt x="148804" y="98581"/>
                    <a:pt x="162694" y="95406"/>
                  </a:cubicBezTo>
                  <a:cubicBezTo>
                    <a:pt x="176585" y="92231"/>
                    <a:pt x="174203" y="82706"/>
                    <a:pt x="181744" y="83500"/>
                  </a:cubicBezTo>
                  <a:cubicBezTo>
                    <a:pt x="189285" y="84294"/>
                    <a:pt x="200794" y="94216"/>
                    <a:pt x="207938" y="100169"/>
                  </a:cubicBezTo>
                  <a:cubicBezTo>
                    <a:pt x="215082" y="106122"/>
                    <a:pt x="221432" y="125569"/>
                    <a:pt x="224607" y="119219"/>
                  </a:cubicBezTo>
                  <a:cubicBezTo>
                    <a:pt x="227782" y="112869"/>
                    <a:pt x="232941" y="81913"/>
                    <a:pt x="226988" y="62069"/>
                  </a:cubicBezTo>
                  <a:cubicBezTo>
                    <a:pt x="221035" y="42225"/>
                    <a:pt x="210320" y="16427"/>
                    <a:pt x="184126" y="7299"/>
                  </a:cubicBezTo>
                  <a:cubicBezTo>
                    <a:pt x="157932" y="-1829"/>
                    <a:pt x="99195" y="-3019"/>
                    <a:pt x="69826" y="7300"/>
                  </a:cubicBezTo>
                  <a:close/>
                </a:path>
              </a:pathLst>
            </a:custGeom>
            <a:solidFill>
              <a:schemeClr val="tx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200"/>
            <p:cNvSpPr/>
            <p:nvPr/>
          </p:nvSpPr>
          <p:spPr>
            <a:xfrm>
              <a:off x="5987401" y="2953179"/>
              <a:ext cx="52594" cy="62796"/>
            </a:xfrm>
            <a:custGeom>
              <a:avLst/>
              <a:gdLst>
                <a:gd name="connsiteX0" fmla="*/ 17150 w 52090"/>
                <a:gd name="connsiteY0" fmla="*/ 0 h 79154"/>
                <a:gd name="connsiteX1" fmla="*/ 481 w 52090"/>
                <a:gd name="connsiteY1" fmla="*/ 57150 h 79154"/>
                <a:gd name="connsiteX2" fmla="*/ 33818 w 52090"/>
                <a:gd name="connsiteY2" fmla="*/ 78581 h 79154"/>
                <a:gd name="connsiteX3" fmla="*/ 50487 w 52090"/>
                <a:gd name="connsiteY3" fmla="*/ 71438 h 79154"/>
                <a:gd name="connsiteX4" fmla="*/ 50487 w 52090"/>
                <a:gd name="connsiteY4" fmla="*/ 54769 h 79154"/>
                <a:gd name="connsiteX0" fmla="*/ 19454 w 54394"/>
                <a:gd name="connsiteY0" fmla="*/ 0 h 80217"/>
                <a:gd name="connsiteX1" fmla="*/ 404 w 54394"/>
                <a:gd name="connsiteY1" fmla="*/ 40482 h 80217"/>
                <a:gd name="connsiteX2" fmla="*/ 36122 w 54394"/>
                <a:gd name="connsiteY2" fmla="*/ 78581 h 80217"/>
                <a:gd name="connsiteX3" fmla="*/ 52791 w 54394"/>
                <a:gd name="connsiteY3" fmla="*/ 71438 h 80217"/>
                <a:gd name="connsiteX4" fmla="*/ 52791 w 54394"/>
                <a:gd name="connsiteY4" fmla="*/ 54769 h 80217"/>
                <a:gd name="connsiteX0" fmla="*/ 21778 w 56718"/>
                <a:gd name="connsiteY0" fmla="*/ 0 h 81539"/>
                <a:gd name="connsiteX1" fmla="*/ 347 w 56718"/>
                <a:gd name="connsiteY1" fmla="*/ 21432 h 81539"/>
                <a:gd name="connsiteX2" fmla="*/ 38446 w 56718"/>
                <a:gd name="connsiteY2" fmla="*/ 78581 h 81539"/>
                <a:gd name="connsiteX3" fmla="*/ 55115 w 56718"/>
                <a:gd name="connsiteY3" fmla="*/ 71438 h 81539"/>
                <a:gd name="connsiteX4" fmla="*/ 55115 w 56718"/>
                <a:gd name="connsiteY4" fmla="*/ 54769 h 81539"/>
                <a:gd name="connsiteX0" fmla="*/ 21778 w 55171"/>
                <a:gd name="connsiteY0" fmla="*/ 0 h 78772"/>
                <a:gd name="connsiteX1" fmla="*/ 347 w 55171"/>
                <a:gd name="connsiteY1" fmla="*/ 21432 h 78772"/>
                <a:gd name="connsiteX2" fmla="*/ 38446 w 55171"/>
                <a:gd name="connsiteY2" fmla="*/ 78581 h 78772"/>
                <a:gd name="connsiteX3" fmla="*/ 28921 w 55171"/>
                <a:gd name="connsiteY3" fmla="*/ 40482 h 78772"/>
                <a:gd name="connsiteX4" fmla="*/ 55115 w 55171"/>
                <a:gd name="connsiteY4" fmla="*/ 54769 h 78772"/>
                <a:gd name="connsiteX0" fmla="*/ 21778 w 76780"/>
                <a:gd name="connsiteY0" fmla="*/ 0 h 128891"/>
                <a:gd name="connsiteX1" fmla="*/ 347 w 76780"/>
                <a:gd name="connsiteY1" fmla="*/ 21432 h 128891"/>
                <a:gd name="connsiteX2" fmla="*/ 38446 w 76780"/>
                <a:gd name="connsiteY2" fmla="*/ 78581 h 128891"/>
                <a:gd name="connsiteX3" fmla="*/ 76546 w 76780"/>
                <a:gd name="connsiteY3" fmla="*/ 128589 h 128891"/>
                <a:gd name="connsiteX4" fmla="*/ 55115 w 76780"/>
                <a:gd name="connsiteY4" fmla="*/ 54769 h 128891"/>
                <a:gd name="connsiteX0" fmla="*/ 21448 w 77100"/>
                <a:gd name="connsiteY0" fmla="*/ 0 h 128590"/>
                <a:gd name="connsiteX1" fmla="*/ 17 w 77100"/>
                <a:gd name="connsiteY1" fmla="*/ 21432 h 128590"/>
                <a:gd name="connsiteX2" fmla="*/ 19066 w 77100"/>
                <a:gd name="connsiteY2" fmla="*/ 52387 h 128590"/>
                <a:gd name="connsiteX3" fmla="*/ 76216 w 77100"/>
                <a:gd name="connsiteY3" fmla="*/ 128589 h 128590"/>
                <a:gd name="connsiteX4" fmla="*/ 54785 w 77100"/>
                <a:gd name="connsiteY4" fmla="*/ 54769 h 128590"/>
                <a:gd name="connsiteX0" fmla="*/ 21441 w 54949"/>
                <a:gd name="connsiteY0" fmla="*/ 0 h 73828"/>
                <a:gd name="connsiteX1" fmla="*/ 10 w 54949"/>
                <a:gd name="connsiteY1" fmla="*/ 21432 h 73828"/>
                <a:gd name="connsiteX2" fmla="*/ 19059 w 54949"/>
                <a:gd name="connsiteY2" fmla="*/ 52387 h 73828"/>
                <a:gd name="connsiteX3" fmla="*/ 42871 w 54949"/>
                <a:gd name="connsiteY3" fmla="*/ 73820 h 73828"/>
                <a:gd name="connsiteX4" fmla="*/ 54778 w 54949"/>
                <a:gd name="connsiteY4" fmla="*/ 54769 h 73828"/>
                <a:gd name="connsiteX0" fmla="*/ 26201 w 59709"/>
                <a:gd name="connsiteY0" fmla="*/ 0 h 73828"/>
                <a:gd name="connsiteX1" fmla="*/ 7 w 59709"/>
                <a:gd name="connsiteY1" fmla="*/ 11907 h 73828"/>
                <a:gd name="connsiteX2" fmla="*/ 23819 w 59709"/>
                <a:gd name="connsiteY2" fmla="*/ 52387 h 73828"/>
                <a:gd name="connsiteX3" fmla="*/ 47631 w 59709"/>
                <a:gd name="connsiteY3" fmla="*/ 73820 h 73828"/>
                <a:gd name="connsiteX4" fmla="*/ 59538 w 59709"/>
                <a:gd name="connsiteY4" fmla="*/ 54769 h 73828"/>
                <a:gd name="connsiteX0" fmla="*/ 33439 w 59803"/>
                <a:gd name="connsiteY0" fmla="*/ 1052 h 62974"/>
                <a:gd name="connsiteX1" fmla="*/ 101 w 59803"/>
                <a:gd name="connsiteY1" fmla="*/ 1053 h 62974"/>
                <a:gd name="connsiteX2" fmla="*/ 23913 w 59803"/>
                <a:gd name="connsiteY2" fmla="*/ 41533 h 62974"/>
                <a:gd name="connsiteX3" fmla="*/ 47725 w 59803"/>
                <a:gd name="connsiteY3" fmla="*/ 62966 h 62974"/>
                <a:gd name="connsiteX4" fmla="*/ 59632 w 59803"/>
                <a:gd name="connsiteY4" fmla="*/ 43915 h 62974"/>
                <a:gd name="connsiteX0" fmla="*/ 33439 w 59803"/>
                <a:gd name="connsiteY0" fmla="*/ 3435 h 65357"/>
                <a:gd name="connsiteX1" fmla="*/ 101 w 59803"/>
                <a:gd name="connsiteY1" fmla="*/ 3436 h 65357"/>
                <a:gd name="connsiteX2" fmla="*/ 23913 w 59803"/>
                <a:gd name="connsiteY2" fmla="*/ 43916 h 65357"/>
                <a:gd name="connsiteX3" fmla="*/ 47725 w 59803"/>
                <a:gd name="connsiteY3" fmla="*/ 65349 h 65357"/>
                <a:gd name="connsiteX4" fmla="*/ 59632 w 59803"/>
                <a:gd name="connsiteY4" fmla="*/ 46298 h 65357"/>
                <a:gd name="connsiteX0" fmla="*/ 33343 w 59686"/>
                <a:gd name="connsiteY0" fmla="*/ 2744 h 64840"/>
                <a:gd name="connsiteX1" fmla="*/ 5 w 59686"/>
                <a:gd name="connsiteY1" fmla="*/ 2745 h 64840"/>
                <a:gd name="connsiteX2" fmla="*/ 30961 w 59686"/>
                <a:gd name="connsiteY2" fmla="*/ 33700 h 64840"/>
                <a:gd name="connsiteX3" fmla="*/ 47629 w 59686"/>
                <a:gd name="connsiteY3" fmla="*/ 64658 h 64840"/>
                <a:gd name="connsiteX4" fmla="*/ 59536 w 59686"/>
                <a:gd name="connsiteY4" fmla="*/ 45607 h 64840"/>
                <a:gd name="connsiteX0" fmla="*/ 23821 w 50164"/>
                <a:gd name="connsiteY0" fmla="*/ 741 h 62837"/>
                <a:gd name="connsiteX1" fmla="*/ 8 w 50164"/>
                <a:gd name="connsiteY1" fmla="*/ 5505 h 62837"/>
                <a:gd name="connsiteX2" fmla="*/ 21439 w 50164"/>
                <a:gd name="connsiteY2" fmla="*/ 31697 h 62837"/>
                <a:gd name="connsiteX3" fmla="*/ 38107 w 50164"/>
                <a:gd name="connsiteY3" fmla="*/ 62655 h 62837"/>
                <a:gd name="connsiteX4" fmla="*/ 50014 w 50164"/>
                <a:gd name="connsiteY4" fmla="*/ 43604 h 62837"/>
                <a:gd name="connsiteX0" fmla="*/ 23821 w 50305"/>
                <a:gd name="connsiteY0" fmla="*/ 741 h 62837"/>
                <a:gd name="connsiteX1" fmla="*/ 8 w 50305"/>
                <a:gd name="connsiteY1" fmla="*/ 5505 h 62837"/>
                <a:gd name="connsiteX2" fmla="*/ 21439 w 50305"/>
                <a:gd name="connsiteY2" fmla="*/ 31697 h 62837"/>
                <a:gd name="connsiteX3" fmla="*/ 42869 w 50305"/>
                <a:gd name="connsiteY3" fmla="*/ 62655 h 62837"/>
                <a:gd name="connsiteX4" fmla="*/ 50014 w 50305"/>
                <a:gd name="connsiteY4" fmla="*/ 43604 h 62837"/>
                <a:gd name="connsiteX0" fmla="*/ 23821 w 52594"/>
                <a:gd name="connsiteY0" fmla="*/ 741 h 62796"/>
                <a:gd name="connsiteX1" fmla="*/ 8 w 52594"/>
                <a:gd name="connsiteY1" fmla="*/ 5505 h 62796"/>
                <a:gd name="connsiteX2" fmla="*/ 21439 w 52594"/>
                <a:gd name="connsiteY2" fmla="*/ 31697 h 62796"/>
                <a:gd name="connsiteX3" fmla="*/ 42869 w 52594"/>
                <a:gd name="connsiteY3" fmla="*/ 62655 h 62796"/>
                <a:gd name="connsiteX4" fmla="*/ 52395 w 52594"/>
                <a:gd name="connsiteY4" fmla="*/ 38842 h 6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94" h="62796">
                  <a:moveTo>
                    <a:pt x="23821" y="741"/>
                  </a:moveTo>
                  <a:cubicBezTo>
                    <a:pt x="6953" y="-1046"/>
                    <a:pt x="405" y="346"/>
                    <a:pt x="8" y="5505"/>
                  </a:cubicBezTo>
                  <a:cubicBezTo>
                    <a:pt x="-389" y="10664"/>
                    <a:pt x="14296" y="22172"/>
                    <a:pt x="21439" y="31697"/>
                  </a:cubicBezTo>
                  <a:cubicBezTo>
                    <a:pt x="28582" y="41222"/>
                    <a:pt x="38107" y="60671"/>
                    <a:pt x="42869" y="62655"/>
                  </a:cubicBezTo>
                  <a:cubicBezTo>
                    <a:pt x="47631" y="64639"/>
                    <a:pt x="53784" y="45192"/>
                    <a:pt x="52395" y="38842"/>
                  </a:cubicBezTo>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201"/>
            <p:cNvSpPr/>
            <p:nvPr/>
          </p:nvSpPr>
          <p:spPr>
            <a:xfrm>
              <a:off x="6034947" y="2868149"/>
              <a:ext cx="182954" cy="211024"/>
            </a:xfrm>
            <a:custGeom>
              <a:avLst/>
              <a:gdLst>
                <a:gd name="connsiteX0" fmla="*/ 142960 w 182954"/>
                <a:gd name="connsiteY0" fmla="*/ 47 h 211024"/>
                <a:gd name="connsiteX1" fmla="*/ 169154 w 182954"/>
                <a:gd name="connsiteY1" fmla="*/ 16716 h 211024"/>
                <a:gd name="connsiteX2" fmla="*/ 182884 w 182954"/>
                <a:gd name="connsiteY2" fmla="*/ 36305 h 211024"/>
                <a:gd name="connsiteX3" fmla="*/ 182954 w 182954"/>
                <a:gd name="connsiteY3" fmla="*/ 36292 h 211024"/>
                <a:gd name="connsiteX4" fmla="*/ 181359 w 182954"/>
                <a:gd name="connsiteY4" fmla="*/ 61362 h 211024"/>
                <a:gd name="connsiteX5" fmla="*/ 173917 w 182954"/>
                <a:gd name="connsiteY5" fmla="*/ 97676 h 211024"/>
                <a:gd name="connsiteX6" fmla="*/ 150104 w 182954"/>
                <a:gd name="connsiteY6" fmla="*/ 169114 h 211024"/>
                <a:gd name="connsiteX7" fmla="*/ 114385 w 182954"/>
                <a:gd name="connsiteY7" fmla="*/ 207213 h 211024"/>
                <a:gd name="connsiteX8" fmla="*/ 71524 w 182954"/>
                <a:gd name="connsiteY8" fmla="*/ 204833 h 211024"/>
                <a:gd name="connsiteX9" fmla="*/ 23898 w 182954"/>
                <a:gd name="connsiteY9" fmla="*/ 164352 h 211024"/>
                <a:gd name="connsiteX10" fmla="*/ 86 w 182954"/>
                <a:gd name="connsiteY10" fmla="*/ 109583 h 211024"/>
                <a:gd name="connsiteX11" fmla="*/ 0 w 182954"/>
                <a:gd name="connsiteY11" fmla="*/ 109271 h 211024"/>
                <a:gd name="connsiteX12" fmla="*/ 29 w 182954"/>
                <a:gd name="connsiteY12" fmla="*/ 109175 h 211024"/>
                <a:gd name="connsiteX13" fmla="*/ 7229 w 182954"/>
                <a:gd name="connsiteY13" fmla="*/ 69103 h 211024"/>
                <a:gd name="connsiteX14" fmla="*/ 11992 w 182954"/>
                <a:gd name="connsiteY14" fmla="*/ 28622 h 211024"/>
                <a:gd name="connsiteX15" fmla="*/ 59617 w 182954"/>
                <a:gd name="connsiteY15" fmla="*/ 19097 h 211024"/>
                <a:gd name="connsiteX16" fmla="*/ 123910 w 182954"/>
                <a:gd name="connsiteY16" fmla="*/ 11953 h 211024"/>
                <a:gd name="connsiteX17" fmla="*/ 142960 w 182954"/>
                <a:gd name="connsiteY17" fmla="*/ 47 h 21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2954" h="211024">
                  <a:moveTo>
                    <a:pt x="142960" y="47"/>
                  </a:moveTo>
                  <a:cubicBezTo>
                    <a:pt x="150501" y="841"/>
                    <a:pt x="162010" y="10763"/>
                    <a:pt x="169154" y="16716"/>
                  </a:cubicBezTo>
                  <a:cubicBezTo>
                    <a:pt x="174512" y="21181"/>
                    <a:pt x="179424" y="33236"/>
                    <a:pt x="182884" y="36305"/>
                  </a:cubicBezTo>
                  <a:lnTo>
                    <a:pt x="182954" y="36292"/>
                  </a:lnTo>
                  <a:lnTo>
                    <a:pt x="181359" y="61362"/>
                  </a:lnTo>
                  <a:cubicBezTo>
                    <a:pt x="179473" y="73367"/>
                    <a:pt x="176695" y="85968"/>
                    <a:pt x="173917" y="97676"/>
                  </a:cubicBezTo>
                  <a:cubicBezTo>
                    <a:pt x="168361" y="121092"/>
                    <a:pt x="160026" y="150858"/>
                    <a:pt x="150104" y="169114"/>
                  </a:cubicBezTo>
                  <a:cubicBezTo>
                    <a:pt x="140182" y="187370"/>
                    <a:pt x="127482" y="201260"/>
                    <a:pt x="114385" y="207213"/>
                  </a:cubicBezTo>
                  <a:cubicBezTo>
                    <a:pt x="101288" y="213166"/>
                    <a:pt x="86605" y="211976"/>
                    <a:pt x="71524" y="204833"/>
                  </a:cubicBezTo>
                  <a:cubicBezTo>
                    <a:pt x="56443" y="197690"/>
                    <a:pt x="35804" y="180227"/>
                    <a:pt x="23898" y="164352"/>
                  </a:cubicBezTo>
                  <a:cubicBezTo>
                    <a:pt x="11992" y="148477"/>
                    <a:pt x="5642" y="127839"/>
                    <a:pt x="86" y="109583"/>
                  </a:cubicBezTo>
                  <a:lnTo>
                    <a:pt x="0" y="109271"/>
                  </a:lnTo>
                  <a:lnTo>
                    <a:pt x="29" y="109175"/>
                  </a:lnTo>
                  <a:cubicBezTo>
                    <a:pt x="2541" y="98497"/>
                    <a:pt x="5443" y="80116"/>
                    <a:pt x="7229" y="69103"/>
                  </a:cubicBezTo>
                  <a:cubicBezTo>
                    <a:pt x="9610" y="54419"/>
                    <a:pt x="3261" y="36956"/>
                    <a:pt x="11992" y="28622"/>
                  </a:cubicBezTo>
                  <a:cubicBezTo>
                    <a:pt x="20723" y="20288"/>
                    <a:pt x="40964" y="21875"/>
                    <a:pt x="59617" y="19097"/>
                  </a:cubicBezTo>
                  <a:cubicBezTo>
                    <a:pt x="78270" y="16319"/>
                    <a:pt x="110020" y="15128"/>
                    <a:pt x="123910" y="11953"/>
                  </a:cubicBezTo>
                  <a:cubicBezTo>
                    <a:pt x="137801" y="8778"/>
                    <a:pt x="135419" y="-747"/>
                    <a:pt x="142960" y="47"/>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任意多边形 202"/>
            <p:cNvSpPr/>
            <p:nvPr/>
          </p:nvSpPr>
          <p:spPr>
            <a:xfrm>
              <a:off x="5924192" y="2771743"/>
              <a:ext cx="494346" cy="786575"/>
            </a:xfrm>
            <a:custGeom>
              <a:avLst/>
              <a:gdLst>
                <a:gd name="connsiteX0" fmla="*/ 55127 w 494346"/>
                <a:gd name="connsiteY0" fmla="*/ 450374 h 796385"/>
                <a:gd name="connsiteX1" fmla="*/ 17027 w 494346"/>
                <a:gd name="connsiteY1" fmla="*/ 571818 h 796385"/>
                <a:gd name="connsiteX2" fmla="*/ 358 w 494346"/>
                <a:gd name="connsiteY2" fmla="*/ 648018 h 796385"/>
                <a:gd name="connsiteX3" fmla="*/ 31314 w 494346"/>
                <a:gd name="connsiteY3" fmla="*/ 724218 h 796385"/>
                <a:gd name="connsiteX4" fmla="*/ 86083 w 494346"/>
                <a:gd name="connsiteY4" fmla="*/ 714693 h 796385"/>
                <a:gd name="connsiteX5" fmla="*/ 114658 w 494346"/>
                <a:gd name="connsiteY5" fmla="*/ 702787 h 796385"/>
                <a:gd name="connsiteX6" fmla="*/ 126564 w 494346"/>
                <a:gd name="connsiteY6" fmla="*/ 743268 h 796385"/>
                <a:gd name="connsiteX7" fmla="*/ 155139 w 494346"/>
                <a:gd name="connsiteY7" fmla="*/ 745649 h 796385"/>
                <a:gd name="connsiteX8" fmla="*/ 167046 w 494346"/>
                <a:gd name="connsiteY8" fmla="*/ 793274 h 796385"/>
                <a:gd name="connsiteX9" fmla="*/ 248008 w 494346"/>
                <a:gd name="connsiteY9" fmla="*/ 790893 h 796385"/>
                <a:gd name="connsiteX10" fmla="*/ 326589 w 494346"/>
                <a:gd name="connsiteY10" fmla="*/ 783749 h 796385"/>
                <a:gd name="connsiteX11" fmla="*/ 393264 w 494346"/>
                <a:gd name="connsiteY11" fmla="*/ 750412 h 796385"/>
                <a:gd name="connsiteX12" fmla="*/ 388502 w 494346"/>
                <a:gd name="connsiteY12" fmla="*/ 712312 h 796385"/>
                <a:gd name="connsiteX13" fmla="*/ 359927 w 494346"/>
                <a:gd name="connsiteY13" fmla="*/ 695643 h 796385"/>
                <a:gd name="connsiteX14" fmla="*/ 402789 w 494346"/>
                <a:gd name="connsiteY14" fmla="*/ 674212 h 796385"/>
                <a:gd name="connsiteX15" fmla="*/ 409933 w 494346"/>
                <a:gd name="connsiteY15" fmla="*/ 609918 h 796385"/>
                <a:gd name="connsiteX16" fmla="*/ 398027 w 494346"/>
                <a:gd name="connsiteY16" fmla="*/ 512287 h 796385"/>
                <a:gd name="connsiteX17" fmla="*/ 386121 w 494346"/>
                <a:gd name="connsiteY17" fmla="*/ 447993 h 796385"/>
                <a:gd name="connsiteX18" fmla="*/ 390883 w 494346"/>
                <a:gd name="connsiteY18" fmla="*/ 376556 h 796385"/>
                <a:gd name="connsiteX19" fmla="*/ 467083 w 494346"/>
                <a:gd name="connsiteY19" fmla="*/ 295593 h 796385"/>
                <a:gd name="connsiteX20" fmla="*/ 493277 w 494346"/>
                <a:gd name="connsiteY20" fmla="*/ 197962 h 796385"/>
                <a:gd name="connsiteX21" fmla="*/ 436127 w 494346"/>
                <a:gd name="connsiteY21" fmla="*/ 112237 h 796385"/>
                <a:gd name="connsiteX22" fmla="*/ 362308 w 494346"/>
                <a:gd name="connsiteY22" fmla="*/ 57468 h 796385"/>
                <a:gd name="connsiteX23" fmla="*/ 281346 w 494346"/>
                <a:gd name="connsiteY23" fmla="*/ 318 h 796385"/>
                <a:gd name="connsiteX24" fmla="*/ 252771 w 494346"/>
                <a:gd name="connsiteY24" fmla="*/ 36037 h 796385"/>
                <a:gd name="connsiteX25" fmla="*/ 267058 w 494346"/>
                <a:gd name="connsiteY25" fmla="*/ 71756 h 796385"/>
                <a:gd name="connsiteX26" fmla="*/ 331352 w 494346"/>
                <a:gd name="connsiteY26" fmla="*/ 128906 h 796385"/>
                <a:gd name="connsiteX27" fmla="*/ 386121 w 494346"/>
                <a:gd name="connsiteY27" fmla="*/ 186056 h 796385"/>
                <a:gd name="connsiteX28" fmla="*/ 369452 w 494346"/>
                <a:gd name="connsiteY28" fmla="*/ 257493 h 796385"/>
                <a:gd name="connsiteX29" fmla="*/ 314683 w 494346"/>
                <a:gd name="connsiteY29" fmla="*/ 271781 h 796385"/>
                <a:gd name="connsiteX30" fmla="*/ 262296 w 494346"/>
                <a:gd name="connsiteY30" fmla="*/ 271781 h 796385"/>
                <a:gd name="connsiteX31" fmla="*/ 207527 w 494346"/>
                <a:gd name="connsiteY31" fmla="*/ 264637 h 796385"/>
                <a:gd name="connsiteX32" fmla="*/ 140852 w 494346"/>
                <a:gd name="connsiteY32" fmla="*/ 297974 h 796385"/>
                <a:gd name="connsiteX33" fmla="*/ 102752 w 494346"/>
                <a:gd name="connsiteY33" fmla="*/ 336074 h 796385"/>
                <a:gd name="connsiteX34" fmla="*/ 55127 w 494346"/>
                <a:gd name="connsiteY34" fmla="*/ 450374 h 796385"/>
                <a:gd name="connsiteX0" fmla="*/ 55127 w 494346"/>
                <a:gd name="connsiteY0" fmla="*/ 450374 h 796385"/>
                <a:gd name="connsiteX1" fmla="*/ 17027 w 494346"/>
                <a:gd name="connsiteY1" fmla="*/ 571818 h 796385"/>
                <a:gd name="connsiteX2" fmla="*/ 358 w 494346"/>
                <a:gd name="connsiteY2" fmla="*/ 648018 h 796385"/>
                <a:gd name="connsiteX3" fmla="*/ 31314 w 494346"/>
                <a:gd name="connsiteY3" fmla="*/ 724218 h 796385"/>
                <a:gd name="connsiteX4" fmla="*/ 86083 w 494346"/>
                <a:gd name="connsiteY4" fmla="*/ 714693 h 796385"/>
                <a:gd name="connsiteX5" fmla="*/ 114658 w 494346"/>
                <a:gd name="connsiteY5" fmla="*/ 702787 h 796385"/>
                <a:gd name="connsiteX6" fmla="*/ 126564 w 494346"/>
                <a:gd name="connsiteY6" fmla="*/ 743268 h 796385"/>
                <a:gd name="connsiteX7" fmla="*/ 155139 w 494346"/>
                <a:gd name="connsiteY7" fmla="*/ 745649 h 796385"/>
                <a:gd name="connsiteX8" fmla="*/ 167046 w 494346"/>
                <a:gd name="connsiteY8" fmla="*/ 793274 h 796385"/>
                <a:gd name="connsiteX9" fmla="*/ 248008 w 494346"/>
                <a:gd name="connsiteY9" fmla="*/ 790893 h 796385"/>
                <a:gd name="connsiteX10" fmla="*/ 326589 w 494346"/>
                <a:gd name="connsiteY10" fmla="*/ 783749 h 796385"/>
                <a:gd name="connsiteX11" fmla="*/ 393264 w 494346"/>
                <a:gd name="connsiteY11" fmla="*/ 750412 h 796385"/>
                <a:gd name="connsiteX12" fmla="*/ 388502 w 494346"/>
                <a:gd name="connsiteY12" fmla="*/ 712312 h 796385"/>
                <a:gd name="connsiteX13" fmla="*/ 359927 w 494346"/>
                <a:gd name="connsiteY13" fmla="*/ 695643 h 796385"/>
                <a:gd name="connsiteX14" fmla="*/ 402789 w 494346"/>
                <a:gd name="connsiteY14" fmla="*/ 674212 h 796385"/>
                <a:gd name="connsiteX15" fmla="*/ 409933 w 494346"/>
                <a:gd name="connsiteY15" fmla="*/ 609918 h 796385"/>
                <a:gd name="connsiteX16" fmla="*/ 398027 w 494346"/>
                <a:gd name="connsiteY16" fmla="*/ 512287 h 796385"/>
                <a:gd name="connsiteX17" fmla="*/ 386121 w 494346"/>
                <a:gd name="connsiteY17" fmla="*/ 447993 h 796385"/>
                <a:gd name="connsiteX18" fmla="*/ 390883 w 494346"/>
                <a:gd name="connsiteY18" fmla="*/ 376556 h 796385"/>
                <a:gd name="connsiteX19" fmla="*/ 467083 w 494346"/>
                <a:gd name="connsiteY19" fmla="*/ 295593 h 796385"/>
                <a:gd name="connsiteX20" fmla="*/ 493277 w 494346"/>
                <a:gd name="connsiteY20" fmla="*/ 197962 h 796385"/>
                <a:gd name="connsiteX21" fmla="*/ 436127 w 494346"/>
                <a:gd name="connsiteY21" fmla="*/ 112237 h 796385"/>
                <a:gd name="connsiteX22" fmla="*/ 362308 w 494346"/>
                <a:gd name="connsiteY22" fmla="*/ 57468 h 796385"/>
                <a:gd name="connsiteX23" fmla="*/ 281346 w 494346"/>
                <a:gd name="connsiteY23" fmla="*/ 318 h 796385"/>
                <a:gd name="connsiteX24" fmla="*/ 252771 w 494346"/>
                <a:gd name="connsiteY24" fmla="*/ 36037 h 796385"/>
                <a:gd name="connsiteX25" fmla="*/ 267058 w 494346"/>
                <a:gd name="connsiteY25" fmla="*/ 71756 h 796385"/>
                <a:gd name="connsiteX26" fmla="*/ 331352 w 494346"/>
                <a:gd name="connsiteY26" fmla="*/ 128906 h 796385"/>
                <a:gd name="connsiteX27" fmla="*/ 386121 w 494346"/>
                <a:gd name="connsiteY27" fmla="*/ 186056 h 796385"/>
                <a:gd name="connsiteX28" fmla="*/ 369452 w 494346"/>
                <a:gd name="connsiteY28" fmla="*/ 257493 h 796385"/>
                <a:gd name="connsiteX29" fmla="*/ 314683 w 494346"/>
                <a:gd name="connsiteY29" fmla="*/ 271781 h 796385"/>
                <a:gd name="connsiteX30" fmla="*/ 262296 w 494346"/>
                <a:gd name="connsiteY30" fmla="*/ 271781 h 796385"/>
                <a:gd name="connsiteX31" fmla="*/ 214671 w 494346"/>
                <a:gd name="connsiteY31" fmla="*/ 333694 h 796385"/>
                <a:gd name="connsiteX32" fmla="*/ 140852 w 494346"/>
                <a:gd name="connsiteY32" fmla="*/ 297974 h 796385"/>
                <a:gd name="connsiteX33" fmla="*/ 102752 w 494346"/>
                <a:gd name="connsiteY33" fmla="*/ 336074 h 796385"/>
                <a:gd name="connsiteX34" fmla="*/ 55127 w 494346"/>
                <a:gd name="connsiteY34" fmla="*/ 450374 h 796385"/>
                <a:gd name="connsiteX0" fmla="*/ 55127 w 494346"/>
                <a:gd name="connsiteY0" fmla="*/ 450374 h 796385"/>
                <a:gd name="connsiteX1" fmla="*/ 17027 w 494346"/>
                <a:gd name="connsiteY1" fmla="*/ 571818 h 796385"/>
                <a:gd name="connsiteX2" fmla="*/ 358 w 494346"/>
                <a:gd name="connsiteY2" fmla="*/ 648018 h 796385"/>
                <a:gd name="connsiteX3" fmla="*/ 31314 w 494346"/>
                <a:gd name="connsiteY3" fmla="*/ 724218 h 796385"/>
                <a:gd name="connsiteX4" fmla="*/ 86083 w 494346"/>
                <a:gd name="connsiteY4" fmla="*/ 714693 h 796385"/>
                <a:gd name="connsiteX5" fmla="*/ 114658 w 494346"/>
                <a:gd name="connsiteY5" fmla="*/ 702787 h 796385"/>
                <a:gd name="connsiteX6" fmla="*/ 126564 w 494346"/>
                <a:gd name="connsiteY6" fmla="*/ 743268 h 796385"/>
                <a:gd name="connsiteX7" fmla="*/ 155139 w 494346"/>
                <a:gd name="connsiteY7" fmla="*/ 745649 h 796385"/>
                <a:gd name="connsiteX8" fmla="*/ 167046 w 494346"/>
                <a:gd name="connsiteY8" fmla="*/ 793274 h 796385"/>
                <a:gd name="connsiteX9" fmla="*/ 248008 w 494346"/>
                <a:gd name="connsiteY9" fmla="*/ 790893 h 796385"/>
                <a:gd name="connsiteX10" fmla="*/ 326589 w 494346"/>
                <a:gd name="connsiteY10" fmla="*/ 783749 h 796385"/>
                <a:gd name="connsiteX11" fmla="*/ 393264 w 494346"/>
                <a:gd name="connsiteY11" fmla="*/ 750412 h 796385"/>
                <a:gd name="connsiteX12" fmla="*/ 388502 w 494346"/>
                <a:gd name="connsiteY12" fmla="*/ 712312 h 796385"/>
                <a:gd name="connsiteX13" fmla="*/ 359927 w 494346"/>
                <a:gd name="connsiteY13" fmla="*/ 695643 h 796385"/>
                <a:gd name="connsiteX14" fmla="*/ 402789 w 494346"/>
                <a:gd name="connsiteY14" fmla="*/ 674212 h 796385"/>
                <a:gd name="connsiteX15" fmla="*/ 409933 w 494346"/>
                <a:gd name="connsiteY15" fmla="*/ 609918 h 796385"/>
                <a:gd name="connsiteX16" fmla="*/ 398027 w 494346"/>
                <a:gd name="connsiteY16" fmla="*/ 512287 h 796385"/>
                <a:gd name="connsiteX17" fmla="*/ 386121 w 494346"/>
                <a:gd name="connsiteY17" fmla="*/ 447993 h 796385"/>
                <a:gd name="connsiteX18" fmla="*/ 390883 w 494346"/>
                <a:gd name="connsiteY18" fmla="*/ 376556 h 796385"/>
                <a:gd name="connsiteX19" fmla="*/ 467083 w 494346"/>
                <a:gd name="connsiteY19" fmla="*/ 295593 h 796385"/>
                <a:gd name="connsiteX20" fmla="*/ 493277 w 494346"/>
                <a:gd name="connsiteY20" fmla="*/ 197962 h 796385"/>
                <a:gd name="connsiteX21" fmla="*/ 436127 w 494346"/>
                <a:gd name="connsiteY21" fmla="*/ 112237 h 796385"/>
                <a:gd name="connsiteX22" fmla="*/ 362308 w 494346"/>
                <a:gd name="connsiteY22" fmla="*/ 57468 h 796385"/>
                <a:gd name="connsiteX23" fmla="*/ 281346 w 494346"/>
                <a:gd name="connsiteY23" fmla="*/ 318 h 796385"/>
                <a:gd name="connsiteX24" fmla="*/ 252771 w 494346"/>
                <a:gd name="connsiteY24" fmla="*/ 36037 h 796385"/>
                <a:gd name="connsiteX25" fmla="*/ 267058 w 494346"/>
                <a:gd name="connsiteY25" fmla="*/ 71756 h 796385"/>
                <a:gd name="connsiteX26" fmla="*/ 331352 w 494346"/>
                <a:gd name="connsiteY26" fmla="*/ 128906 h 796385"/>
                <a:gd name="connsiteX27" fmla="*/ 386121 w 494346"/>
                <a:gd name="connsiteY27" fmla="*/ 186056 h 796385"/>
                <a:gd name="connsiteX28" fmla="*/ 369452 w 494346"/>
                <a:gd name="connsiteY28" fmla="*/ 257493 h 796385"/>
                <a:gd name="connsiteX29" fmla="*/ 314683 w 494346"/>
                <a:gd name="connsiteY29" fmla="*/ 271781 h 796385"/>
                <a:gd name="connsiteX30" fmla="*/ 274202 w 494346"/>
                <a:gd name="connsiteY30" fmla="*/ 271781 h 796385"/>
                <a:gd name="connsiteX31" fmla="*/ 214671 w 494346"/>
                <a:gd name="connsiteY31" fmla="*/ 333694 h 796385"/>
                <a:gd name="connsiteX32" fmla="*/ 140852 w 494346"/>
                <a:gd name="connsiteY32" fmla="*/ 297974 h 796385"/>
                <a:gd name="connsiteX33" fmla="*/ 102752 w 494346"/>
                <a:gd name="connsiteY33" fmla="*/ 336074 h 796385"/>
                <a:gd name="connsiteX34" fmla="*/ 55127 w 494346"/>
                <a:gd name="connsiteY34" fmla="*/ 450374 h 796385"/>
                <a:gd name="connsiteX0" fmla="*/ 55127 w 494346"/>
                <a:gd name="connsiteY0" fmla="*/ 450374 h 796385"/>
                <a:gd name="connsiteX1" fmla="*/ 17027 w 494346"/>
                <a:gd name="connsiteY1" fmla="*/ 571818 h 796385"/>
                <a:gd name="connsiteX2" fmla="*/ 358 w 494346"/>
                <a:gd name="connsiteY2" fmla="*/ 648018 h 796385"/>
                <a:gd name="connsiteX3" fmla="*/ 31314 w 494346"/>
                <a:gd name="connsiteY3" fmla="*/ 724218 h 796385"/>
                <a:gd name="connsiteX4" fmla="*/ 86083 w 494346"/>
                <a:gd name="connsiteY4" fmla="*/ 714693 h 796385"/>
                <a:gd name="connsiteX5" fmla="*/ 114658 w 494346"/>
                <a:gd name="connsiteY5" fmla="*/ 702787 h 796385"/>
                <a:gd name="connsiteX6" fmla="*/ 126564 w 494346"/>
                <a:gd name="connsiteY6" fmla="*/ 743268 h 796385"/>
                <a:gd name="connsiteX7" fmla="*/ 155139 w 494346"/>
                <a:gd name="connsiteY7" fmla="*/ 745649 h 796385"/>
                <a:gd name="connsiteX8" fmla="*/ 167046 w 494346"/>
                <a:gd name="connsiteY8" fmla="*/ 793274 h 796385"/>
                <a:gd name="connsiteX9" fmla="*/ 248008 w 494346"/>
                <a:gd name="connsiteY9" fmla="*/ 790893 h 796385"/>
                <a:gd name="connsiteX10" fmla="*/ 326589 w 494346"/>
                <a:gd name="connsiteY10" fmla="*/ 783749 h 796385"/>
                <a:gd name="connsiteX11" fmla="*/ 393264 w 494346"/>
                <a:gd name="connsiteY11" fmla="*/ 750412 h 796385"/>
                <a:gd name="connsiteX12" fmla="*/ 395646 w 494346"/>
                <a:gd name="connsiteY12" fmla="*/ 695643 h 796385"/>
                <a:gd name="connsiteX13" fmla="*/ 359927 w 494346"/>
                <a:gd name="connsiteY13" fmla="*/ 695643 h 796385"/>
                <a:gd name="connsiteX14" fmla="*/ 402789 w 494346"/>
                <a:gd name="connsiteY14" fmla="*/ 674212 h 796385"/>
                <a:gd name="connsiteX15" fmla="*/ 409933 w 494346"/>
                <a:gd name="connsiteY15" fmla="*/ 609918 h 796385"/>
                <a:gd name="connsiteX16" fmla="*/ 398027 w 494346"/>
                <a:gd name="connsiteY16" fmla="*/ 512287 h 796385"/>
                <a:gd name="connsiteX17" fmla="*/ 386121 w 494346"/>
                <a:gd name="connsiteY17" fmla="*/ 447993 h 796385"/>
                <a:gd name="connsiteX18" fmla="*/ 390883 w 494346"/>
                <a:gd name="connsiteY18" fmla="*/ 376556 h 796385"/>
                <a:gd name="connsiteX19" fmla="*/ 467083 w 494346"/>
                <a:gd name="connsiteY19" fmla="*/ 295593 h 796385"/>
                <a:gd name="connsiteX20" fmla="*/ 493277 w 494346"/>
                <a:gd name="connsiteY20" fmla="*/ 197962 h 796385"/>
                <a:gd name="connsiteX21" fmla="*/ 436127 w 494346"/>
                <a:gd name="connsiteY21" fmla="*/ 112237 h 796385"/>
                <a:gd name="connsiteX22" fmla="*/ 362308 w 494346"/>
                <a:gd name="connsiteY22" fmla="*/ 57468 h 796385"/>
                <a:gd name="connsiteX23" fmla="*/ 281346 w 494346"/>
                <a:gd name="connsiteY23" fmla="*/ 318 h 796385"/>
                <a:gd name="connsiteX24" fmla="*/ 252771 w 494346"/>
                <a:gd name="connsiteY24" fmla="*/ 36037 h 796385"/>
                <a:gd name="connsiteX25" fmla="*/ 267058 w 494346"/>
                <a:gd name="connsiteY25" fmla="*/ 71756 h 796385"/>
                <a:gd name="connsiteX26" fmla="*/ 331352 w 494346"/>
                <a:gd name="connsiteY26" fmla="*/ 128906 h 796385"/>
                <a:gd name="connsiteX27" fmla="*/ 386121 w 494346"/>
                <a:gd name="connsiteY27" fmla="*/ 186056 h 796385"/>
                <a:gd name="connsiteX28" fmla="*/ 369452 w 494346"/>
                <a:gd name="connsiteY28" fmla="*/ 257493 h 796385"/>
                <a:gd name="connsiteX29" fmla="*/ 314683 w 494346"/>
                <a:gd name="connsiteY29" fmla="*/ 271781 h 796385"/>
                <a:gd name="connsiteX30" fmla="*/ 274202 w 494346"/>
                <a:gd name="connsiteY30" fmla="*/ 271781 h 796385"/>
                <a:gd name="connsiteX31" fmla="*/ 214671 w 494346"/>
                <a:gd name="connsiteY31" fmla="*/ 333694 h 796385"/>
                <a:gd name="connsiteX32" fmla="*/ 140852 w 494346"/>
                <a:gd name="connsiteY32" fmla="*/ 297974 h 796385"/>
                <a:gd name="connsiteX33" fmla="*/ 102752 w 494346"/>
                <a:gd name="connsiteY33" fmla="*/ 336074 h 796385"/>
                <a:gd name="connsiteX34" fmla="*/ 55127 w 494346"/>
                <a:gd name="connsiteY34" fmla="*/ 450374 h 796385"/>
                <a:gd name="connsiteX0" fmla="*/ 55127 w 494346"/>
                <a:gd name="connsiteY0" fmla="*/ 450374 h 796385"/>
                <a:gd name="connsiteX1" fmla="*/ 17027 w 494346"/>
                <a:gd name="connsiteY1" fmla="*/ 571818 h 796385"/>
                <a:gd name="connsiteX2" fmla="*/ 358 w 494346"/>
                <a:gd name="connsiteY2" fmla="*/ 648018 h 796385"/>
                <a:gd name="connsiteX3" fmla="*/ 31314 w 494346"/>
                <a:gd name="connsiteY3" fmla="*/ 724218 h 796385"/>
                <a:gd name="connsiteX4" fmla="*/ 86083 w 494346"/>
                <a:gd name="connsiteY4" fmla="*/ 714693 h 796385"/>
                <a:gd name="connsiteX5" fmla="*/ 114658 w 494346"/>
                <a:gd name="connsiteY5" fmla="*/ 702787 h 796385"/>
                <a:gd name="connsiteX6" fmla="*/ 126564 w 494346"/>
                <a:gd name="connsiteY6" fmla="*/ 743268 h 796385"/>
                <a:gd name="connsiteX7" fmla="*/ 155139 w 494346"/>
                <a:gd name="connsiteY7" fmla="*/ 745649 h 796385"/>
                <a:gd name="connsiteX8" fmla="*/ 167046 w 494346"/>
                <a:gd name="connsiteY8" fmla="*/ 793274 h 796385"/>
                <a:gd name="connsiteX9" fmla="*/ 248008 w 494346"/>
                <a:gd name="connsiteY9" fmla="*/ 790893 h 796385"/>
                <a:gd name="connsiteX10" fmla="*/ 326589 w 494346"/>
                <a:gd name="connsiteY10" fmla="*/ 783749 h 796385"/>
                <a:gd name="connsiteX11" fmla="*/ 393264 w 494346"/>
                <a:gd name="connsiteY11" fmla="*/ 750412 h 796385"/>
                <a:gd name="connsiteX12" fmla="*/ 395646 w 494346"/>
                <a:gd name="connsiteY12" fmla="*/ 695643 h 796385"/>
                <a:gd name="connsiteX13" fmla="*/ 369452 w 494346"/>
                <a:gd name="connsiteY13" fmla="*/ 695643 h 796385"/>
                <a:gd name="connsiteX14" fmla="*/ 402789 w 494346"/>
                <a:gd name="connsiteY14" fmla="*/ 674212 h 796385"/>
                <a:gd name="connsiteX15" fmla="*/ 409933 w 494346"/>
                <a:gd name="connsiteY15" fmla="*/ 609918 h 796385"/>
                <a:gd name="connsiteX16" fmla="*/ 398027 w 494346"/>
                <a:gd name="connsiteY16" fmla="*/ 512287 h 796385"/>
                <a:gd name="connsiteX17" fmla="*/ 386121 w 494346"/>
                <a:gd name="connsiteY17" fmla="*/ 447993 h 796385"/>
                <a:gd name="connsiteX18" fmla="*/ 390883 w 494346"/>
                <a:gd name="connsiteY18" fmla="*/ 376556 h 796385"/>
                <a:gd name="connsiteX19" fmla="*/ 467083 w 494346"/>
                <a:gd name="connsiteY19" fmla="*/ 295593 h 796385"/>
                <a:gd name="connsiteX20" fmla="*/ 493277 w 494346"/>
                <a:gd name="connsiteY20" fmla="*/ 197962 h 796385"/>
                <a:gd name="connsiteX21" fmla="*/ 436127 w 494346"/>
                <a:gd name="connsiteY21" fmla="*/ 112237 h 796385"/>
                <a:gd name="connsiteX22" fmla="*/ 362308 w 494346"/>
                <a:gd name="connsiteY22" fmla="*/ 57468 h 796385"/>
                <a:gd name="connsiteX23" fmla="*/ 281346 w 494346"/>
                <a:gd name="connsiteY23" fmla="*/ 318 h 796385"/>
                <a:gd name="connsiteX24" fmla="*/ 252771 w 494346"/>
                <a:gd name="connsiteY24" fmla="*/ 36037 h 796385"/>
                <a:gd name="connsiteX25" fmla="*/ 267058 w 494346"/>
                <a:gd name="connsiteY25" fmla="*/ 71756 h 796385"/>
                <a:gd name="connsiteX26" fmla="*/ 331352 w 494346"/>
                <a:gd name="connsiteY26" fmla="*/ 128906 h 796385"/>
                <a:gd name="connsiteX27" fmla="*/ 386121 w 494346"/>
                <a:gd name="connsiteY27" fmla="*/ 186056 h 796385"/>
                <a:gd name="connsiteX28" fmla="*/ 369452 w 494346"/>
                <a:gd name="connsiteY28" fmla="*/ 257493 h 796385"/>
                <a:gd name="connsiteX29" fmla="*/ 314683 w 494346"/>
                <a:gd name="connsiteY29" fmla="*/ 271781 h 796385"/>
                <a:gd name="connsiteX30" fmla="*/ 274202 w 494346"/>
                <a:gd name="connsiteY30" fmla="*/ 271781 h 796385"/>
                <a:gd name="connsiteX31" fmla="*/ 214671 w 494346"/>
                <a:gd name="connsiteY31" fmla="*/ 333694 h 796385"/>
                <a:gd name="connsiteX32" fmla="*/ 140852 w 494346"/>
                <a:gd name="connsiteY32" fmla="*/ 297974 h 796385"/>
                <a:gd name="connsiteX33" fmla="*/ 102752 w 494346"/>
                <a:gd name="connsiteY33" fmla="*/ 336074 h 796385"/>
                <a:gd name="connsiteX34" fmla="*/ 55127 w 494346"/>
                <a:gd name="connsiteY34" fmla="*/ 450374 h 796385"/>
                <a:gd name="connsiteX0" fmla="*/ 55127 w 494346"/>
                <a:gd name="connsiteY0" fmla="*/ 450374 h 796385"/>
                <a:gd name="connsiteX1" fmla="*/ 17027 w 494346"/>
                <a:gd name="connsiteY1" fmla="*/ 571818 h 796385"/>
                <a:gd name="connsiteX2" fmla="*/ 358 w 494346"/>
                <a:gd name="connsiteY2" fmla="*/ 648018 h 796385"/>
                <a:gd name="connsiteX3" fmla="*/ 31314 w 494346"/>
                <a:gd name="connsiteY3" fmla="*/ 724218 h 796385"/>
                <a:gd name="connsiteX4" fmla="*/ 86083 w 494346"/>
                <a:gd name="connsiteY4" fmla="*/ 714693 h 796385"/>
                <a:gd name="connsiteX5" fmla="*/ 114658 w 494346"/>
                <a:gd name="connsiteY5" fmla="*/ 702787 h 796385"/>
                <a:gd name="connsiteX6" fmla="*/ 126564 w 494346"/>
                <a:gd name="connsiteY6" fmla="*/ 743268 h 796385"/>
                <a:gd name="connsiteX7" fmla="*/ 155139 w 494346"/>
                <a:gd name="connsiteY7" fmla="*/ 745649 h 796385"/>
                <a:gd name="connsiteX8" fmla="*/ 167046 w 494346"/>
                <a:gd name="connsiteY8" fmla="*/ 793274 h 796385"/>
                <a:gd name="connsiteX9" fmla="*/ 248008 w 494346"/>
                <a:gd name="connsiteY9" fmla="*/ 790893 h 796385"/>
                <a:gd name="connsiteX10" fmla="*/ 326589 w 494346"/>
                <a:gd name="connsiteY10" fmla="*/ 783749 h 796385"/>
                <a:gd name="connsiteX11" fmla="*/ 393264 w 494346"/>
                <a:gd name="connsiteY11" fmla="*/ 750412 h 796385"/>
                <a:gd name="connsiteX12" fmla="*/ 395646 w 494346"/>
                <a:gd name="connsiteY12" fmla="*/ 695643 h 796385"/>
                <a:gd name="connsiteX13" fmla="*/ 369452 w 494346"/>
                <a:gd name="connsiteY13" fmla="*/ 695643 h 796385"/>
                <a:gd name="connsiteX14" fmla="*/ 398027 w 494346"/>
                <a:gd name="connsiteY14" fmla="*/ 667069 h 796385"/>
                <a:gd name="connsiteX15" fmla="*/ 409933 w 494346"/>
                <a:gd name="connsiteY15" fmla="*/ 609918 h 796385"/>
                <a:gd name="connsiteX16" fmla="*/ 398027 w 494346"/>
                <a:gd name="connsiteY16" fmla="*/ 512287 h 796385"/>
                <a:gd name="connsiteX17" fmla="*/ 386121 w 494346"/>
                <a:gd name="connsiteY17" fmla="*/ 447993 h 796385"/>
                <a:gd name="connsiteX18" fmla="*/ 390883 w 494346"/>
                <a:gd name="connsiteY18" fmla="*/ 376556 h 796385"/>
                <a:gd name="connsiteX19" fmla="*/ 467083 w 494346"/>
                <a:gd name="connsiteY19" fmla="*/ 295593 h 796385"/>
                <a:gd name="connsiteX20" fmla="*/ 493277 w 494346"/>
                <a:gd name="connsiteY20" fmla="*/ 197962 h 796385"/>
                <a:gd name="connsiteX21" fmla="*/ 436127 w 494346"/>
                <a:gd name="connsiteY21" fmla="*/ 112237 h 796385"/>
                <a:gd name="connsiteX22" fmla="*/ 362308 w 494346"/>
                <a:gd name="connsiteY22" fmla="*/ 57468 h 796385"/>
                <a:gd name="connsiteX23" fmla="*/ 281346 w 494346"/>
                <a:gd name="connsiteY23" fmla="*/ 318 h 796385"/>
                <a:gd name="connsiteX24" fmla="*/ 252771 w 494346"/>
                <a:gd name="connsiteY24" fmla="*/ 36037 h 796385"/>
                <a:gd name="connsiteX25" fmla="*/ 267058 w 494346"/>
                <a:gd name="connsiteY25" fmla="*/ 71756 h 796385"/>
                <a:gd name="connsiteX26" fmla="*/ 331352 w 494346"/>
                <a:gd name="connsiteY26" fmla="*/ 128906 h 796385"/>
                <a:gd name="connsiteX27" fmla="*/ 386121 w 494346"/>
                <a:gd name="connsiteY27" fmla="*/ 186056 h 796385"/>
                <a:gd name="connsiteX28" fmla="*/ 369452 w 494346"/>
                <a:gd name="connsiteY28" fmla="*/ 257493 h 796385"/>
                <a:gd name="connsiteX29" fmla="*/ 314683 w 494346"/>
                <a:gd name="connsiteY29" fmla="*/ 271781 h 796385"/>
                <a:gd name="connsiteX30" fmla="*/ 274202 w 494346"/>
                <a:gd name="connsiteY30" fmla="*/ 271781 h 796385"/>
                <a:gd name="connsiteX31" fmla="*/ 214671 w 494346"/>
                <a:gd name="connsiteY31" fmla="*/ 333694 h 796385"/>
                <a:gd name="connsiteX32" fmla="*/ 140852 w 494346"/>
                <a:gd name="connsiteY32" fmla="*/ 297974 h 796385"/>
                <a:gd name="connsiteX33" fmla="*/ 102752 w 494346"/>
                <a:gd name="connsiteY33" fmla="*/ 336074 h 796385"/>
                <a:gd name="connsiteX34" fmla="*/ 55127 w 494346"/>
                <a:gd name="connsiteY34" fmla="*/ 450374 h 796385"/>
                <a:gd name="connsiteX0" fmla="*/ 55127 w 494346"/>
                <a:gd name="connsiteY0" fmla="*/ 450374 h 796385"/>
                <a:gd name="connsiteX1" fmla="*/ 17027 w 494346"/>
                <a:gd name="connsiteY1" fmla="*/ 571818 h 796385"/>
                <a:gd name="connsiteX2" fmla="*/ 358 w 494346"/>
                <a:gd name="connsiteY2" fmla="*/ 648018 h 796385"/>
                <a:gd name="connsiteX3" fmla="*/ 31314 w 494346"/>
                <a:gd name="connsiteY3" fmla="*/ 724218 h 796385"/>
                <a:gd name="connsiteX4" fmla="*/ 86083 w 494346"/>
                <a:gd name="connsiteY4" fmla="*/ 714693 h 796385"/>
                <a:gd name="connsiteX5" fmla="*/ 114658 w 494346"/>
                <a:gd name="connsiteY5" fmla="*/ 702787 h 796385"/>
                <a:gd name="connsiteX6" fmla="*/ 126564 w 494346"/>
                <a:gd name="connsiteY6" fmla="*/ 743268 h 796385"/>
                <a:gd name="connsiteX7" fmla="*/ 155139 w 494346"/>
                <a:gd name="connsiteY7" fmla="*/ 745649 h 796385"/>
                <a:gd name="connsiteX8" fmla="*/ 167046 w 494346"/>
                <a:gd name="connsiteY8" fmla="*/ 793274 h 796385"/>
                <a:gd name="connsiteX9" fmla="*/ 248008 w 494346"/>
                <a:gd name="connsiteY9" fmla="*/ 790893 h 796385"/>
                <a:gd name="connsiteX10" fmla="*/ 326589 w 494346"/>
                <a:gd name="connsiteY10" fmla="*/ 783749 h 796385"/>
                <a:gd name="connsiteX11" fmla="*/ 393264 w 494346"/>
                <a:gd name="connsiteY11" fmla="*/ 750412 h 796385"/>
                <a:gd name="connsiteX12" fmla="*/ 400408 w 494346"/>
                <a:gd name="connsiteY12" fmla="*/ 676593 h 796385"/>
                <a:gd name="connsiteX13" fmla="*/ 369452 w 494346"/>
                <a:gd name="connsiteY13" fmla="*/ 695643 h 796385"/>
                <a:gd name="connsiteX14" fmla="*/ 398027 w 494346"/>
                <a:gd name="connsiteY14" fmla="*/ 667069 h 796385"/>
                <a:gd name="connsiteX15" fmla="*/ 409933 w 494346"/>
                <a:gd name="connsiteY15" fmla="*/ 609918 h 796385"/>
                <a:gd name="connsiteX16" fmla="*/ 398027 w 494346"/>
                <a:gd name="connsiteY16" fmla="*/ 512287 h 796385"/>
                <a:gd name="connsiteX17" fmla="*/ 386121 w 494346"/>
                <a:gd name="connsiteY17" fmla="*/ 447993 h 796385"/>
                <a:gd name="connsiteX18" fmla="*/ 390883 w 494346"/>
                <a:gd name="connsiteY18" fmla="*/ 376556 h 796385"/>
                <a:gd name="connsiteX19" fmla="*/ 467083 w 494346"/>
                <a:gd name="connsiteY19" fmla="*/ 295593 h 796385"/>
                <a:gd name="connsiteX20" fmla="*/ 493277 w 494346"/>
                <a:gd name="connsiteY20" fmla="*/ 197962 h 796385"/>
                <a:gd name="connsiteX21" fmla="*/ 436127 w 494346"/>
                <a:gd name="connsiteY21" fmla="*/ 112237 h 796385"/>
                <a:gd name="connsiteX22" fmla="*/ 362308 w 494346"/>
                <a:gd name="connsiteY22" fmla="*/ 57468 h 796385"/>
                <a:gd name="connsiteX23" fmla="*/ 281346 w 494346"/>
                <a:gd name="connsiteY23" fmla="*/ 318 h 796385"/>
                <a:gd name="connsiteX24" fmla="*/ 252771 w 494346"/>
                <a:gd name="connsiteY24" fmla="*/ 36037 h 796385"/>
                <a:gd name="connsiteX25" fmla="*/ 267058 w 494346"/>
                <a:gd name="connsiteY25" fmla="*/ 71756 h 796385"/>
                <a:gd name="connsiteX26" fmla="*/ 331352 w 494346"/>
                <a:gd name="connsiteY26" fmla="*/ 128906 h 796385"/>
                <a:gd name="connsiteX27" fmla="*/ 386121 w 494346"/>
                <a:gd name="connsiteY27" fmla="*/ 186056 h 796385"/>
                <a:gd name="connsiteX28" fmla="*/ 369452 w 494346"/>
                <a:gd name="connsiteY28" fmla="*/ 257493 h 796385"/>
                <a:gd name="connsiteX29" fmla="*/ 314683 w 494346"/>
                <a:gd name="connsiteY29" fmla="*/ 271781 h 796385"/>
                <a:gd name="connsiteX30" fmla="*/ 274202 w 494346"/>
                <a:gd name="connsiteY30" fmla="*/ 271781 h 796385"/>
                <a:gd name="connsiteX31" fmla="*/ 214671 w 494346"/>
                <a:gd name="connsiteY31" fmla="*/ 333694 h 796385"/>
                <a:gd name="connsiteX32" fmla="*/ 140852 w 494346"/>
                <a:gd name="connsiteY32" fmla="*/ 297974 h 796385"/>
                <a:gd name="connsiteX33" fmla="*/ 102752 w 494346"/>
                <a:gd name="connsiteY33" fmla="*/ 336074 h 796385"/>
                <a:gd name="connsiteX34" fmla="*/ 55127 w 494346"/>
                <a:gd name="connsiteY34" fmla="*/ 450374 h 796385"/>
                <a:gd name="connsiteX0" fmla="*/ 55127 w 494346"/>
                <a:gd name="connsiteY0" fmla="*/ 450374 h 796385"/>
                <a:gd name="connsiteX1" fmla="*/ 17027 w 494346"/>
                <a:gd name="connsiteY1" fmla="*/ 571818 h 796385"/>
                <a:gd name="connsiteX2" fmla="*/ 358 w 494346"/>
                <a:gd name="connsiteY2" fmla="*/ 648018 h 796385"/>
                <a:gd name="connsiteX3" fmla="*/ 31314 w 494346"/>
                <a:gd name="connsiteY3" fmla="*/ 724218 h 796385"/>
                <a:gd name="connsiteX4" fmla="*/ 86083 w 494346"/>
                <a:gd name="connsiteY4" fmla="*/ 714693 h 796385"/>
                <a:gd name="connsiteX5" fmla="*/ 114658 w 494346"/>
                <a:gd name="connsiteY5" fmla="*/ 702787 h 796385"/>
                <a:gd name="connsiteX6" fmla="*/ 126564 w 494346"/>
                <a:gd name="connsiteY6" fmla="*/ 743268 h 796385"/>
                <a:gd name="connsiteX7" fmla="*/ 155139 w 494346"/>
                <a:gd name="connsiteY7" fmla="*/ 745649 h 796385"/>
                <a:gd name="connsiteX8" fmla="*/ 167046 w 494346"/>
                <a:gd name="connsiteY8" fmla="*/ 793274 h 796385"/>
                <a:gd name="connsiteX9" fmla="*/ 248008 w 494346"/>
                <a:gd name="connsiteY9" fmla="*/ 790893 h 796385"/>
                <a:gd name="connsiteX10" fmla="*/ 326589 w 494346"/>
                <a:gd name="connsiteY10" fmla="*/ 783749 h 796385"/>
                <a:gd name="connsiteX11" fmla="*/ 390883 w 494346"/>
                <a:gd name="connsiteY11" fmla="*/ 738506 h 796385"/>
                <a:gd name="connsiteX12" fmla="*/ 400408 w 494346"/>
                <a:gd name="connsiteY12" fmla="*/ 676593 h 796385"/>
                <a:gd name="connsiteX13" fmla="*/ 369452 w 494346"/>
                <a:gd name="connsiteY13" fmla="*/ 695643 h 796385"/>
                <a:gd name="connsiteX14" fmla="*/ 398027 w 494346"/>
                <a:gd name="connsiteY14" fmla="*/ 667069 h 796385"/>
                <a:gd name="connsiteX15" fmla="*/ 409933 w 494346"/>
                <a:gd name="connsiteY15" fmla="*/ 609918 h 796385"/>
                <a:gd name="connsiteX16" fmla="*/ 398027 w 494346"/>
                <a:gd name="connsiteY16" fmla="*/ 512287 h 796385"/>
                <a:gd name="connsiteX17" fmla="*/ 386121 w 494346"/>
                <a:gd name="connsiteY17" fmla="*/ 447993 h 796385"/>
                <a:gd name="connsiteX18" fmla="*/ 390883 w 494346"/>
                <a:gd name="connsiteY18" fmla="*/ 376556 h 796385"/>
                <a:gd name="connsiteX19" fmla="*/ 467083 w 494346"/>
                <a:gd name="connsiteY19" fmla="*/ 295593 h 796385"/>
                <a:gd name="connsiteX20" fmla="*/ 493277 w 494346"/>
                <a:gd name="connsiteY20" fmla="*/ 197962 h 796385"/>
                <a:gd name="connsiteX21" fmla="*/ 436127 w 494346"/>
                <a:gd name="connsiteY21" fmla="*/ 112237 h 796385"/>
                <a:gd name="connsiteX22" fmla="*/ 362308 w 494346"/>
                <a:gd name="connsiteY22" fmla="*/ 57468 h 796385"/>
                <a:gd name="connsiteX23" fmla="*/ 281346 w 494346"/>
                <a:gd name="connsiteY23" fmla="*/ 318 h 796385"/>
                <a:gd name="connsiteX24" fmla="*/ 252771 w 494346"/>
                <a:gd name="connsiteY24" fmla="*/ 36037 h 796385"/>
                <a:gd name="connsiteX25" fmla="*/ 267058 w 494346"/>
                <a:gd name="connsiteY25" fmla="*/ 71756 h 796385"/>
                <a:gd name="connsiteX26" fmla="*/ 331352 w 494346"/>
                <a:gd name="connsiteY26" fmla="*/ 128906 h 796385"/>
                <a:gd name="connsiteX27" fmla="*/ 386121 w 494346"/>
                <a:gd name="connsiteY27" fmla="*/ 186056 h 796385"/>
                <a:gd name="connsiteX28" fmla="*/ 369452 w 494346"/>
                <a:gd name="connsiteY28" fmla="*/ 257493 h 796385"/>
                <a:gd name="connsiteX29" fmla="*/ 314683 w 494346"/>
                <a:gd name="connsiteY29" fmla="*/ 271781 h 796385"/>
                <a:gd name="connsiteX30" fmla="*/ 274202 w 494346"/>
                <a:gd name="connsiteY30" fmla="*/ 271781 h 796385"/>
                <a:gd name="connsiteX31" fmla="*/ 214671 w 494346"/>
                <a:gd name="connsiteY31" fmla="*/ 333694 h 796385"/>
                <a:gd name="connsiteX32" fmla="*/ 140852 w 494346"/>
                <a:gd name="connsiteY32" fmla="*/ 297974 h 796385"/>
                <a:gd name="connsiteX33" fmla="*/ 102752 w 494346"/>
                <a:gd name="connsiteY33" fmla="*/ 336074 h 796385"/>
                <a:gd name="connsiteX34" fmla="*/ 55127 w 494346"/>
                <a:gd name="connsiteY34" fmla="*/ 450374 h 796385"/>
                <a:gd name="connsiteX0" fmla="*/ 55127 w 494346"/>
                <a:gd name="connsiteY0" fmla="*/ 440964 h 786975"/>
                <a:gd name="connsiteX1" fmla="*/ 17027 w 494346"/>
                <a:gd name="connsiteY1" fmla="*/ 562408 h 786975"/>
                <a:gd name="connsiteX2" fmla="*/ 358 w 494346"/>
                <a:gd name="connsiteY2" fmla="*/ 638608 h 786975"/>
                <a:gd name="connsiteX3" fmla="*/ 31314 w 494346"/>
                <a:gd name="connsiteY3" fmla="*/ 714808 h 786975"/>
                <a:gd name="connsiteX4" fmla="*/ 86083 w 494346"/>
                <a:gd name="connsiteY4" fmla="*/ 705283 h 786975"/>
                <a:gd name="connsiteX5" fmla="*/ 114658 w 494346"/>
                <a:gd name="connsiteY5" fmla="*/ 693377 h 786975"/>
                <a:gd name="connsiteX6" fmla="*/ 126564 w 494346"/>
                <a:gd name="connsiteY6" fmla="*/ 733858 h 786975"/>
                <a:gd name="connsiteX7" fmla="*/ 155139 w 494346"/>
                <a:gd name="connsiteY7" fmla="*/ 736239 h 786975"/>
                <a:gd name="connsiteX8" fmla="*/ 167046 w 494346"/>
                <a:gd name="connsiteY8" fmla="*/ 783864 h 786975"/>
                <a:gd name="connsiteX9" fmla="*/ 248008 w 494346"/>
                <a:gd name="connsiteY9" fmla="*/ 781483 h 786975"/>
                <a:gd name="connsiteX10" fmla="*/ 326589 w 494346"/>
                <a:gd name="connsiteY10" fmla="*/ 774339 h 786975"/>
                <a:gd name="connsiteX11" fmla="*/ 390883 w 494346"/>
                <a:gd name="connsiteY11" fmla="*/ 729096 h 786975"/>
                <a:gd name="connsiteX12" fmla="*/ 400408 w 494346"/>
                <a:gd name="connsiteY12" fmla="*/ 667183 h 786975"/>
                <a:gd name="connsiteX13" fmla="*/ 369452 w 494346"/>
                <a:gd name="connsiteY13" fmla="*/ 686233 h 786975"/>
                <a:gd name="connsiteX14" fmla="*/ 398027 w 494346"/>
                <a:gd name="connsiteY14" fmla="*/ 657659 h 786975"/>
                <a:gd name="connsiteX15" fmla="*/ 409933 w 494346"/>
                <a:gd name="connsiteY15" fmla="*/ 600508 h 786975"/>
                <a:gd name="connsiteX16" fmla="*/ 398027 w 494346"/>
                <a:gd name="connsiteY16" fmla="*/ 502877 h 786975"/>
                <a:gd name="connsiteX17" fmla="*/ 386121 w 494346"/>
                <a:gd name="connsiteY17" fmla="*/ 438583 h 786975"/>
                <a:gd name="connsiteX18" fmla="*/ 390883 w 494346"/>
                <a:gd name="connsiteY18" fmla="*/ 367146 h 786975"/>
                <a:gd name="connsiteX19" fmla="*/ 467083 w 494346"/>
                <a:gd name="connsiteY19" fmla="*/ 286183 h 786975"/>
                <a:gd name="connsiteX20" fmla="*/ 493277 w 494346"/>
                <a:gd name="connsiteY20" fmla="*/ 188552 h 786975"/>
                <a:gd name="connsiteX21" fmla="*/ 436127 w 494346"/>
                <a:gd name="connsiteY21" fmla="*/ 102827 h 786975"/>
                <a:gd name="connsiteX22" fmla="*/ 362308 w 494346"/>
                <a:gd name="connsiteY22" fmla="*/ 48058 h 786975"/>
                <a:gd name="connsiteX23" fmla="*/ 298014 w 494346"/>
                <a:gd name="connsiteY23" fmla="*/ 433 h 786975"/>
                <a:gd name="connsiteX24" fmla="*/ 252771 w 494346"/>
                <a:gd name="connsiteY24" fmla="*/ 26627 h 786975"/>
                <a:gd name="connsiteX25" fmla="*/ 267058 w 494346"/>
                <a:gd name="connsiteY25" fmla="*/ 62346 h 786975"/>
                <a:gd name="connsiteX26" fmla="*/ 331352 w 494346"/>
                <a:gd name="connsiteY26" fmla="*/ 119496 h 786975"/>
                <a:gd name="connsiteX27" fmla="*/ 386121 w 494346"/>
                <a:gd name="connsiteY27" fmla="*/ 176646 h 786975"/>
                <a:gd name="connsiteX28" fmla="*/ 369452 w 494346"/>
                <a:gd name="connsiteY28" fmla="*/ 248083 h 786975"/>
                <a:gd name="connsiteX29" fmla="*/ 314683 w 494346"/>
                <a:gd name="connsiteY29" fmla="*/ 262371 h 786975"/>
                <a:gd name="connsiteX30" fmla="*/ 274202 w 494346"/>
                <a:gd name="connsiteY30" fmla="*/ 262371 h 786975"/>
                <a:gd name="connsiteX31" fmla="*/ 214671 w 494346"/>
                <a:gd name="connsiteY31" fmla="*/ 324284 h 786975"/>
                <a:gd name="connsiteX32" fmla="*/ 140852 w 494346"/>
                <a:gd name="connsiteY32" fmla="*/ 288564 h 786975"/>
                <a:gd name="connsiteX33" fmla="*/ 102752 w 494346"/>
                <a:gd name="connsiteY33" fmla="*/ 326664 h 786975"/>
                <a:gd name="connsiteX34" fmla="*/ 55127 w 494346"/>
                <a:gd name="connsiteY34" fmla="*/ 440964 h 786975"/>
                <a:gd name="connsiteX0" fmla="*/ 55127 w 494346"/>
                <a:gd name="connsiteY0" fmla="*/ 440565 h 786576"/>
                <a:gd name="connsiteX1" fmla="*/ 17027 w 494346"/>
                <a:gd name="connsiteY1" fmla="*/ 562009 h 786576"/>
                <a:gd name="connsiteX2" fmla="*/ 358 w 494346"/>
                <a:gd name="connsiteY2" fmla="*/ 638209 h 786576"/>
                <a:gd name="connsiteX3" fmla="*/ 31314 w 494346"/>
                <a:gd name="connsiteY3" fmla="*/ 714409 h 786576"/>
                <a:gd name="connsiteX4" fmla="*/ 86083 w 494346"/>
                <a:gd name="connsiteY4" fmla="*/ 704884 h 786576"/>
                <a:gd name="connsiteX5" fmla="*/ 114658 w 494346"/>
                <a:gd name="connsiteY5" fmla="*/ 692978 h 786576"/>
                <a:gd name="connsiteX6" fmla="*/ 126564 w 494346"/>
                <a:gd name="connsiteY6" fmla="*/ 733459 h 786576"/>
                <a:gd name="connsiteX7" fmla="*/ 155139 w 494346"/>
                <a:gd name="connsiteY7" fmla="*/ 735840 h 786576"/>
                <a:gd name="connsiteX8" fmla="*/ 167046 w 494346"/>
                <a:gd name="connsiteY8" fmla="*/ 783465 h 786576"/>
                <a:gd name="connsiteX9" fmla="*/ 248008 w 494346"/>
                <a:gd name="connsiteY9" fmla="*/ 781084 h 786576"/>
                <a:gd name="connsiteX10" fmla="*/ 326589 w 494346"/>
                <a:gd name="connsiteY10" fmla="*/ 773940 h 786576"/>
                <a:gd name="connsiteX11" fmla="*/ 390883 w 494346"/>
                <a:gd name="connsiteY11" fmla="*/ 728697 h 786576"/>
                <a:gd name="connsiteX12" fmla="*/ 400408 w 494346"/>
                <a:gd name="connsiteY12" fmla="*/ 666784 h 786576"/>
                <a:gd name="connsiteX13" fmla="*/ 369452 w 494346"/>
                <a:gd name="connsiteY13" fmla="*/ 685834 h 786576"/>
                <a:gd name="connsiteX14" fmla="*/ 398027 w 494346"/>
                <a:gd name="connsiteY14" fmla="*/ 657260 h 786576"/>
                <a:gd name="connsiteX15" fmla="*/ 409933 w 494346"/>
                <a:gd name="connsiteY15" fmla="*/ 600109 h 786576"/>
                <a:gd name="connsiteX16" fmla="*/ 398027 w 494346"/>
                <a:gd name="connsiteY16" fmla="*/ 502478 h 786576"/>
                <a:gd name="connsiteX17" fmla="*/ 386121 w 494346"/>
                <a:gd name="connsiteY17" fmla="*/ 438184 h 786576"/>
                <a:gd name="connsiteX18" fmla="*/ 390883 w 494346"/>
                <a:gd name="connsiteY18" fmla="*/ 366747 h 786576"/>
                <a:gd name="connsiteX19" fmla="*/ 467083 w 494346"/>
                <a:gd name="connsiteY19" fmla="*/ 285784 h 786576"/>
                <a:gd name="connsiteX20" fmla="*/ 493277 w 494346"/>
                <a:gd name="connsiteY20" fmla="*/ 188153 h 786576"/>
                <a:gd name="connsiteX21" fmla="*/ 436127 w 494346"/>
                <a:gd name="connsiteY21" fmla="*/ 102428 h 786576"/>
                <a:gd name="connsiteX22" fmla="*/ 362308 w 494346"/>
                <a:gd name="connsiteY22" fmla="*/ 47659 h 786576"/>
                <a:gd name="connsiteX23" fmla="*/ 298014 w 494346"/>
                <a:gd name="connsiteY23" fmla="*/ 34 h 786576"/>
                <a:gd name="connsiteX24" fmla="*/ 262296 w 494346"/>
                <a:gd name="connsiteY24" fmla="*/ 40515 h 786576"/>
                <a:gd name="connsiteX25" fmla="*/ 267058 w 494346"/>
                <a:gd name="connsiteY25" fmla="*/ 61947 h 786576"/>
                <a:gd name="connsiteX26" fmla="*/ 331352 w 494346"/>
                <a:gd name="connsiteY26" fmla="*/ 119097 h 786576"/>
                <a:gd name="connsiteX27" fmla="*/ 386121 w 494346"/>
                <a:gd name="connsiteY27" fmla="*/ 176247 h 786576"/>
                <a:gd name="connsiteX28" fmla="*/ 369452 w 494346"/>
                <a:gd name="connsiteY28" fmla="*/ 247684 h 786576"/>
                <a:gd name="connsiteX29" fmla="*/ 314683 w 494346"/>
                <a:gd name="connsiteY29" fmla="*/ 261972 h 786576"/>
                <a:gd name="connsiteX30" fmla="*/ 274202 w 494346"/>
                <a:gd name="connsiteY30" fmla="*/ 261972 h 786576"/>
                <a:gd name="connsiteX31" fmla="*/ 214671 w 494346"/>
                <a:gd name="connsiteY31" fmla="*/ 323885 h 786576"/>
                <a:gd name="connsiteX32" fmla="*/ 140852 w 494346"/>
                <a:gd name="connsiteY32" fmla="*/ 288165 h 786576"/>
                <a:gd name="connsiteX33" fmla="*/ 102752 w 494346"/>
                <a:gd name="connsiteY33" fmla="*/ 326265 h 786576"/>
                <a:gd name="connsiteX34" fmla="*/ 55127 w 494346"/>
                <a:gd name="connsiteY34" fmla="*/ 440565 h 786576"/>
                <a:gd name="connsiteX0" fmla="*/ 55127 w 494346"/>
                <a:gd name="connsiteY0" fmla="*/ 440564 h 786575"/>
                <a:gd name="connsiteX1" fmla="*/ 17027 w 494346"/>
                <a:gd name="connsiteY1" fmla="*/ 562008 h 786575"/>
                <a:gd name="connsiteX2" fmla="*/ 358 w 494346"/>
                <a:gd name="connsiteY2" fmla="*/ 638208 h 786575"/>
                <a:gd name="connsiteX3" fmla="*/ 31314 w 494346"/>
                <a:gd name="connsiteY3" fmla="*/ 714408 h 786575"/>
                <a:gd name="connsiteX4" fmla="*/ 86083 w 494346"/>
                <a:gd name="connsiteY4" fmla="*/ 704883 h 786575"/>
                <a:gd name="connsiteX5" fmla="*/ 114658 w 494346"/>
                <a:gd name="connsiteY5" fmla="*/ 692977 h 786575"/>
                <a:gd name="connsiteX6" fmla="*/ 126564 w 494346"/>
                <a:gd name="connsiteY6" fmla="*/ 733458 h 786575"/>
                <a:gd name="connsiteX7" fmla="*/ 155139 w 494346"/>
                <a:gd name="connsiteY7" fmla="*/ 735839 h 786575"/>
                <a:gd name="connsiteX8" fmla="*/ 167046 w 494346"/>
                <a:gd name="connsiteY8" fmla="*/ 783464 h 786575"/>
                <a:gd name="connsiteX9" fmla="*/ 248008 w 494346"/>
                <a:gd name="connsiteY9" fmla="*/ 781083 h 786575"/>
                <a:gd name="connsiteX10" fmla="*/ 326589 w 494346"/>
                <a:gd name="connsiteY10" fmla="*/ 773939 h 786575"/>
                <a:gd name="connsiteX11" fmla="*/ 390883 w 494346"/>
                <a:gd name="connsiteY11" fmla="*/ 728696 h 786575"/>
                <a:gd name="connsiteX12" fmla="*/ 400408 w 494346"/>
                <a:gd name="connsiteY12" fmla="*/ 666783 h 786575"/>
                <a:gd name="connsiteX13" fmla="*/ 369452 w 494346"/>
                <a:gd name="connsiteY13" fmla="*/ 685833 h 786575"/>
                <a:gd name="connsiteX14" fmla="*/ 398027 w 494346"/>
                <a:gd name="connsiteY14" fmla="*/ 657259 h 786575"/>
                <a:gd name="connsiteX15" fmla="*/ 409933 w 494346"/>
                <a:gd name="connsiteY15" fmla="*/ 600108 h 786575"/>
                <a:gd name="connsiteX16" fmla="*/ 398027 w 494346"/>
                <a:gd name="connsiteY16" fmla="*/ 502477 h 786575"/>
                <a:gd name="connsiteX17" fmla="*/ 386121 w 494346"/>
                <a:gd name="connsiteY17" fmla="*/ 438183 h 786575"/>
                <a:gd name="connsiteX18" fmla="*/ 390883 w 494346"/>
                <a:gd name="connsiteY18" fmla="*/ 366746 h 786575"/>
                <a:gd name="connsiteX19" fmla="*/ 467083 w 494346"/>
                <a:gd name="connsiteY19" fmla="*/ 285783 h 786575"/>
                <a:gd name="connsiteX20" fmla="*/ 493277 w 494346"/>
                <a:gd name="connsiteY20" fmla="*/ 188152 h 786575"/>
                <a:gd name="connsiteX21" fmla="*/ 436127 w 494346"/>
                <a:gd name="connsiteY21" fmla="*/ 102427 h 786575"/>
                <a:gd name="connsiteX22" fmla="*/ 362308 w 494346"/>
                <a:gd name="connsiteY22" fmla="*/ 47658 h 786575"/>
                <a:gd name="connsiteX23" fmla="*/ 298014 w 494346"/>
                <a:gd name="connsiteY23" fmla="*/ 33 h 786575"/>
                <a:gd name="connsiteX24" fmla="*/ 262296 w 494346"/>
                <a:gd name="connsiteY24" fmla="*/ 40514 h 786575"/>
                <a:gd name="connsiteX25" fmla="*/ 274202 w 494346"/>
                <a:gd name="connsiteY25" fmla="*/ 57183 h 786575"/>
                <a:gd name="connsiteX26" fmla="*/ 331352 w 494346"/>
                <a:gd name="connsiteY26" fmla="*/ 119096 h 786575"/>
                <a:gd name="connsiteX27" fmla="*/ 386121 w 494346"/>
                <a:gd name="connsiteY27" fmla="*/ 176246 h 786575"/>
                <a:gd name="connsiteX28" fmla="*/ 369452 w 494346"/>
                <a:gd name="connsiteY28" fmla="*/ 247683 h 786575"/>
                <a:gd name="connsiteX29" fmla="*/ 314683 w 494346"/>
                <a:gd name="connsiteY29" fmla="*/ 261971 h 786575"/>
                <a:gd name="connsiteX30" fmla="*/ 274202 w 494346"/>
                <a:gd name="connsiteY30" fmla="*/ 261971 h 786575"/>
                <a:gd name="connsiteX31" fmla="*/ 214671 w 494346"/>
                <a:gd name="connsiteY31" fmla="*/ 323884 h 786575"/>
                <a:gd name="connsiteX32" fmla="*/ 140852 w 494346"/>
                <a:gd name="connsiteY32" fmla="*/ 288164 h 786575"/>
                <a:gd name="connsiteX33" fmla="*/ 102752 w 494346"/>
                <a:gd name="connsiteY33" fmla="*/ 326264 h 786575"/>
                <a:gd name="connsiteX34" fmla="*/ 55127 w 494346"/>
                <a:gd name="connsiteY34" fmla="*/ 440564 h 78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4346" h="786575">
                  <a:moveTo>
                    <a:pt x="55127" y="440564"/>
                  </a:moveTo>
                  <a:cubicBezTo>
                    <a:pt x="40839" y="479855"/>
                    <a:pt x="26155" y="529067"/>
                    <a:pt x="17027" y="562008"/>
                  </a:cubicBezTo>
                  <a:cubicBezTo>
                    <a:pt x="7899" y="594949"/>
                    <a:pt x="-2023" y="612808"/>
                    <a:pt x="358" y="638208"/>
                  </a:cubicBezTo>
                  <a:cubicBezTo>
                    <a:pt x="2739" y="663608"/>
                    <a:pt x="17026" y="703296"/>
                    <a:pt x="31314" y="714408"/>
                  </a:cubicBezTo>
                  <a:cubicBezTo>
                    <a:pt x="45601" y="725521"/>
                    <a:pt x="72192" y="708455"/>
                    <a:pt x="86083" y="704883"/>
                  </a:cubicBezTo>
                  <a:cubicBezTo>
                    <a:pt x="99974" y="701311"/>
                    <a:pt x="107911" y="688215"/>
                    <a:pt x="114658" y="692977"/>
                  </a:cubicBezTo>
                  <a:cubicBezTo>
                    <a:pt x="121405" y="697739"/>
                    <a:pt x="119817" y="726314"/>
                    <a:pt x="126564" y="733458"/>
                  </a:cubicBezTo>
                  <a:cubicBezTo>
                    <a:pt x="133311" y="740602"/>
                    <a:pt x="148392" y="727505"/>
                    <a:pt x="155139" y="735839"/>
                  </a:cubicBezTo>
                  <a:cubicBezTo>
                    <a:pt x="161886" y="744173"/>
                    <a:pt x="151568" y="775923"/>
                    <a:pt x="167046" y="783464"/>
                  </a:cubicBezTo>
                  <a:cubicBezTo>
                    <a:pt x="182524" y="791005"/>
                    <a:pt x="221417" y="782671"/>
                    <a:pt x="248008" y="781083"/>
                  </a:cubicBezTo>
                  <a:cubicBezTo>
                    <a:pt x="274599" y="779495"/>
                    <a:pt x="302777" y="782670"/>
                    <a:pt x="326589" y="773939"/>
                  </a:cubicBezTo>
                  <a:cubicBezTo>
                    <a:pt x="350401" y="765208"/>
                    <a:pt x="378580" y="746555"/>
                    <a:pt x="390883" y="728696"/>
                  </a:cubicBezTo>
                  <a:cubicBezTo>
                    <a:pt x="403186" y="710837"/>
                    <a:pt x="403980" y="673927"/>
                    <a:pt x="400408" y="666783"/>
                  </a:cubicBezTo>
                  <a:cubicBezTo>
                    <a:pt x="396836" y="659639"/>
                    <a:pt x="369849" y="687420"/>
                    <a:pt x="369452" y="685833"/>
                  </a:cubicBezTo>
                  <a:cubicBezTo>
                    <a:pt x="369055" y="684246"/>
                    <a:pt x="391280" y="671546"/>
                    <a:pt x="398027" y="657259"/>
                  </a:cubicBezTo>
                  <a:cubicBezTo>
                    <a:pt x="404774" y="642972"/>
                    <a:pt x="409933" y="625905"/>
                    <a:pt x="409933" y="600108"/>
                  </a:cubicBezTo>
                  <a:cubicBezTo>
                    <a:pt x="409933" y="574311"/>
                    <a:pt x="401996" y="529465"/>
                    <a:pt x="398027" y="502477"/>
                  </a:cubicBezTo>
                  <a:cubicBezTo>
                    <a:pt x="394058" y="475490"/>
                    <a:pt x="387312" y="460805"/>
                    <a:pt x="386121" y="438183"/>
                  </a:cubicBezTo>
                  <a:cubicBezTo>
                    <a:pt x="384930" y="415561"/>
                    <a:pt x="377389" y="392146"/>
                    <a:pt x="390883" y="366746"/>
                  </a:cubicBezTo>
                  <a:cubicBezTo>
                    <a:pt x="404377" y="341346"/>
                    <a:pt x="450017" y="315549"/>
                    <a:pt x="467083" y="285783"/>
                  </a:cubicBezTo>
                  <a:cubicBezTo>
                    <a:pt x="484149" y="256017"/>
                    <a:pt x="498436" y="218711"/>
                    <a:pt x="493277" y="188152"/>
                  </a:cubicBezTo>
                  <a:cubicBezTo>
                    <a:pt x="488118" y="157593"/>
                    <a:pt x="457955" y="125842"/>
                    <a:pt x="436127" y="102427"/>
                  </a:cubicBezTo>
                  <a:cubicBezTo>
                    <a:pt x="414299" y="79012"/>
                    <a:pt x="385327" y="64724"/>
                    <a:pt x="362308" y="47658"/>
                  </a:cubicBezTo>
                  <a:cubicBezTo>
                    <a:pt x="339289" y="30592"/>
                    <a:pt x="314683" y="1224"/>
                    <a:pt x="298014" y="33"/>
                  </a:cubicBezTo>
                  <a:cubicBezTo>
                    <a:pt x="281345" y="-1158"/>
                    <a:pt x="266265" y="30989"/>
                    <a:pt x="262296" y="40514"/>
                  </a:cubicBezTo>
                  <a:cubicBezTo>
                    <a:pt x="258327" y="50039"/>
                    <a:pt x="262693" y="44086"/>
                    <a:pt x="274202" y="57183"/>
                  </a:cubicBezTo>
                  <a:cubicBezTo>
                    <a:pt x="285711" y="70280"/>
                    <a:pt x="312699" y="99252"/>
                    <a:pt x="331352" y="119096"/>
                  </a:cubicBezTo>
                  <a:cubicBezTo>
                    <a:pt x="350005" y="138940"/>
                    <a:pt x="379771" y="154815"/>
                    <a:pt x="386121" y="176246"/>
                  </a:cubicBezTo>
                  <a:cubicBezTo>
                    <a:pt x="392471" y="197677"/>
                    <a:pt x="381358" y="233396"/>
                    <a:pt x="369452" y="247683"/>
                  </a:cubicBezTo>
                  <a:cubicBezTo>
                    <a:pt x="357546" y="261970"/>
                    <a:pt x="330558" y="259590"/>
                    <a:pt x="314683" y="261971"/>
                  </a:cubicBezTo>
                  <a:cubicBezTo>
                    <a:pt x="298808" y="264352"/>
                    <a:pt x="290871" y="251652"/>
                    <a:pt x="274202" y="261971"/>
                  </a:cubicBezTo>
                  <a:cubicBezTo>
                    <a:pt x="257533" y="272290"/>
                    <a:pt x="236896" y="319518"/>
                    <a:pt x="214671" y="323884"/>
                  </a:cubicBezTo>
                  <a:cubicBezTo>
                    <a:pt x="192446" y="328250"/>
                    <a:pt x="158314" y="276258"/>
                    <a:pt x="140852" y="288164"/>
                  </a:cubicBezTo>
                  <a:cubicBezTo>
                    <a:pt x="123390" y="300070"/>
                    <a:pt x="114658" y="306420"/>
                    <a:pt x="102752" y="326264"/>
                  </a:cubicBezTo>
                  <a:cubicBezTo>
                    <a:pt x="90846" y="346108"/>
                    <a:pt x="69415" y="401273"/>
                    <a:pt x="55127" y="440564"/>
                  </a:cubicBezTo>
                  <a:close/>
                </a:path>
              </a:pathLst>
            </a:custGeom>
            <a:solidFill>
              <a:schemeClr val="bg1">
                <a:lumMod val="75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任意多边形 203"/>
            <p:cNvSpPr/>
            <p:nvPr/>
          </p:nvSpPr>
          <p:spPr>
            <a:xfrm>
              <a:off x="5969794" y="3266477"/>
              <a:ext cx="183391" cy="203004"/>
            </a:xfrm>
            <a:custGeom>
              <a:avLst/>
              <a:gdLst>
                <a:gd name="connsiteX0" fmla="*/ 0 w 183391"/>
                <a:gd name="connsiteY0" fmla="*/ 112517 h 203004"/>
                <a:gd name="connsiteX1" fmla="*/ 85725 w 183391"/>
                <a:gd name="connsiteY1" fmla="*/ 52986 h 203004"/>
                <a:gd name="connsiteX2" fmla="*/ 140494 w 183391"/>
                <a:gd name="connsiteY2" fmla="*/ 598 h 203004"/>
                <a:gd name="connsiteX3" fmla="*/ 164306 w 183391"/>
                <a:gd name="connsiteY3" fmla="*/ 26792 h 203004"/>
                <a:gd name="connsiteX4" fmla="*/ 183356 w 183391"/>
                <a:gd name="connsiteY4" fmla="*/ 60129 h 203004"/>
                <a:gd name="connsiteX5" fmla="*/ 159544 w 183391"/>
                <a:gd name="connsiteY5" fmla="*/ 93467 h 203004"/>
                <a:gd name="connsiteX6" fmla="*/ 128587 w 183391"/>
                <a:gd name="connsiteY6" fmla="*/ 131567 h 203004"/>
                <a:gd name="connsiteX7" fmla="*/ 111919 w 183391"/>
                <a:gd name="connsiteY7" fmla="*/ 169667 h 203004"/>
                <a:gd name="connsiteX8" fmla="*/ 57150 w 183391"/>
                <a:gd name="connsiteY8" fmla="*/ 203004 h 20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3391" h="203004">
                  <a:moveTo>
                    <a:pt x="0" y="112517"/>
                  </a:moveTo>
                  <a:cubicBezTo>
                    <a:pt x="31154" y="92078"/>
                    <a:pt x="62309" y="71639"/>
                    <a:pt x="85725" y="52986"/>
                  </a:cubicBezTo>
                  <a:cubicBezTo>
                    <a:pt x="109141" y="34333"/>
                    <a:pt x="127397" y="4964"/>
                    <a:pt x="140494" y="598"/>
                  </a:cubicBezTo>
                  <a:cubicBezTo>
                    <a:pt x="153591" y="-3768"/>
                    <a:pt x="157162" y="16870"/>
                    <a:pt x="164306" y="26792"/>
                  </a:cubicBezTo>
                  <a:cubicBezTo>
                    <a:pt x="171450" y="36714"/>
                    <a:pt x="184150" y="49017"/>
                    <a:pt x="183356" y="60129"/>
                  </a:cubicBezTo>
                  <a:cubicBezTo>
                    <a:pt x="182562" y="71241"/>
                    <a:pt x="168672" y="81561"/>
                    <a:pt x="159544" y="93467"/>
                  </a:cubicBezTo>
                  <a:cubicBezTo>
                    <a:pt x="150416" y="105373"/>
                    <a:pt x="136524" y="118867"/>
                    <a:pt x="128587" y="131567"/>
                  </a:cubicBezTo>
                  <a:cubicBezTo>
                    <a:pt x="120650" y="144267"/>
                    <a:pt x="123825" y="157761"/>
                    <a:pt x="111919" y="169667"/>
                  </a:cubicBezTo>
                  <a:cubicBezTo>
                    <a:pt x="100013" y="181573"/>
                    <a:pt x="78581" y="192288"/>
                    <a:pt x="57150" y="203004"/>
                  </a:cubicBezTo>
                </a:path>
              </a:pathLst>
            </a:custGeom>
            <a:no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任意多边形 204"/>
            <p:cNvSpPr/>
            <p:nvPr/>
          </p:nvSpPr>
          <p:spPr>
            <a:xfrm>
              <a:off x="6110110" y="3190888"/>
              <a:ext cx="133890" cy="134048"/>
            </a:xfrm>
            <a:custGeom>
              <a:avLst/>
              <a:gdLst>
                <a:gd name="connsiteX0" fmla="*/ 2160 w 134114"/>
                <a:gd name="connsiteY0" fmla="*/ 101556 h 111081"/>
                <a:gd name="connsiteX1" fmla="*/ 23591 w 134114"/>
                <a:gd name="connsiteY1" fmla="*/ 51550 h 111081"/>
                <a:gd name="connsiteX2" fmla="*/ 52166 w 134114"/>
                <a:gd name="connsiteY2" fmla="*/ 1544 h 111081"/>
                <a:gd name="connsiteX3" fmla="*/ 71216 w 134114"/>
                <a:gd name="connsiteY3" fmla="*/ 13450 h 111081"/>
                <a:gd name="connsiteX4" fmla="*/ 87885 w 134114"/>
                <a:gd name="connsiteY4" fmla="*/ 20594 h 111081"/>
                <a:gd name="connsiteX5" fmla="*/ 130747 w 134114"/>
                <a:gd name="connsiteY5" fmla="*/ 32500 h 111081"/>
                <a:gd name="connsiteX6" fmla="*/ 128366 w 134114"/>
                <a:gd name="connsiteY6" fmla="*/ 70600 h 111081"/>
                <a:gd name="connsiteX7" fmla="*/ 104553 w 134114"/>
                <a:gd name="connsiteY7" fmla="*/ 103937 h 111081"/>
                <a:gd name="connsiteX8" fmla="*/ 78360 w 134114"/>
                <a:gd name="connsiteY8" fmla="*/ 108700 h 111081"/>
                <a:gd name="connsiteX9" fmla="*/ 2160 w 134114"/>
                <a:gd name="connsiteY9" fmla="*/ 101556 h 111081"/>
                <a:gd name="connsiteX0" fmla="*/ 178 w 132132"/>
                <a:gd name="connsiteY0" fmla="*/ 101556 h 130842"/>
                <a:gd name="connsiteX1" fmla="*/ 21609 w 132132"/>
                <a:gd name="connsiteY1" fmla="*/ 51550 h 130842"/>
                <a:gd name="connsiteX2" fmla="*/ 50184 w 132132"/>
                <a:gd name="connsiteY2" fmla="*/ 1544 h 130842"/>
                <a:gd name="connsiteX3" fmla="*/ 69234 w 132132"/>
                <a:gd name="connsiteY3" fmla="*/ 13450 h 130842"/>
                <a:gd name="connsiteX4" fmla="*/ 85903 w 132132"/>
                <a:gd name="connsiteY4" fmla="*/ 20594 h 130842"/>
                <a:gd name="connsiteX5" fmla="*/ 128765 w 132132"/>
                <a:gd name="connsiteY5" fmla="*/ 32500 h 130842"/>
                <a:gd name="connsiteX6" fmla="*/ 126384 w 132132"/>
                <a:gd name="connsiteY6" fmla="*/ 70600 h 130842"/>
                <a:gd name="connsiteX7" fmla="*/ 102571 w 132132"/>
                <a:gd name="connsiteY7" fmla="*/ 103937 h 130842"/>
                <a:gd name="connsiteX8" fmla="*/ 33515 w 132132"/>
                <a:gd name="connsiteY8" fmla="*/ 130131 h 130842"/>
                <a:gd name="connsiteX9" fmla="*/ 178 w 132132"/>
                <a:gd name="connsiteY9" fmla="*/ 101556 h 130842"/>
                <a:gd name="connsiteX0" fmla="*/ 178 w 132132"/>
                <a:gd name="connsiteY0" fmla="*/ 101917 h 131203"/>
                <a:gd name="connsiteX1" fmla="*/ 21609 w 132132"/>
                <a:gd name="connsiteY1" fmla="*/ 51911 h 131203"/>
                <a:gd name="connsiteX2" fmla="*/ 50184 w 132132"/>
                <a:gd name="connsiteY2" fmla="*/ 1905 h 131203"/>
                <a:gd name="connsiteX3" fmla="*/ 78759 w 132132"/>
                <a:gd name="connsiteY3" fmla="*/ 11430 h 131203"/>
                <a:gd name="connsiteX4" fmla="*/ 85903 w 132132"/>
                <a:gd name="connsiteY4" fmla="*/ 20955 h 131203"/>
                <a:gd name="connsiteX5" fmla="*/ 128765 w 132132"/>
                <a:gd name="connsiteY5" fmla="*/ 32861 h 131203"/>
                <a:gd name="connsiteX6" fmla="*/ 126384 w 132132"/>
                <a:gd name="connsiteY6" fmla="*/ 70961 h 131203"/>
                <a:gd name="connsiteX7" fmla="*/ 102571 w 132132"/>
                <a:gd name="connsiteY7" fmla="*/ 104298 h 131203"/>
                <a:gd name="connsiteX8" fmla="*/ 33515 w 132132"/>
                <a:gd name="connsiteY8" fmla="*/ 130492 h 131203"/>
                <a:gd name="connsiteX9" fmla="*/ 178 w 132132"/>
                <a:gd name="connsiteY9" fmla="*/ 101917 h 131203"/>
                <a:gd name="connsiteX0" fmla="*/ 178 w 132132"/>
                <a:gd name="connsiteY0" fmla="*/ 101775 h 131061"/>
                <a:gd name="connsiteX1" fmla="*/ 21609 w 132132"/>
                <a:gd name="connsiteY1" fmla="*/ 51769 h 131061"/>
                <a:gd name="connsiteX2" fmla="*/ 50184 w 132132"/>
                <a:gd name="connsiteY2" fmla="*/ 1763 h 131061"/>
                <a:gd name="connsiteX3" fmla="*/ 78759 w 132132"/>
                <a:gd name="connsiteY3" fmla="*/ 11288 h 131061"/>
                <a:gd name="connsiteX4" fmla="*/ 85903 w 132132"/>
                <a:gd name="connsiteY4" fmla="*/ 11288 h 131061"/>
                <a:gd name="connsiteX5" fmla="*/ 128765 w 132132"/>
                <a:gd name="connsiteY5" fmla="*/ 32719 h 131061"/>
                <a:gd name="connsiteX6" fmla="*/ 126384 w 132132"/>
                <a:gd name="connsiteY6" fmla="*/ 70819 h 131061"/>
                <a:gd name="connsiteX7" fmla="*/ 102571 w 132132"/>
                <a:gd name="connsiteY7" fmla="*/ 104156 h 131061"/>
                <a:gd name="connsiteX8" fmla="*/ 33515 w 132132"/>
                <a:gd name="connsiteY8" fmla="*/ 130350 h 131061"/>
                <a:gd name="connsiteX9" fmla="*/ 178 w 132132"/>
                <a:gd name="connsiteY9" fmla="*/ 101775 h 131061"/>
                <a:gd name="connsiteX0" fmla="*/ 178 w 131606"/>
                <a:gd name="connsiteY0" fmla="*/ 102125 h 131411"/>
                <a:gd name="connsiteX1" fmla="*/ 21609 w 131606"/>
                <a:gd name="connsiteY1" fmla="*/ 52119 h 131411"/>
                <a:gd name="connsiteX2" fmla="*/ 50184 w 131606"/>
                <a:gd name="connsiteY2" fmla="*/ 2113 h 131411"/>
                <a:gd name="connsiteX3" fmla="*/ 78759 w 131606"/>
                <a:gd name="connsiteY3" fmla="*/ 11638 h 131411"/>
                <a:gd name="connsiteX4" fmla="*/ 93047 w 131606"/>
                <a:gd name="connsiteY4" fmla="*/ 33069 h 131411"/>
                <a:gd name="connsiteX5" fmla="*/ 128765 w 131606"/>
                <a:gd name="connsiteY5" fmla="*/ 33069 h 131411"/>
                <a:gd name="connsiteX6" fmla="*/ 126384 w 131606"/>
                <a:gd name="connsiteY6" fmla="*/ 71169 h 131411"/>
                <a:gd name="connsiteX7" fmla="*/ 102571 w 131606"/>
                <a:gd name="connsiteY7" fmla="*/ 104506 h 131411"/>
                <a:gd name="connsiteX8" fmla="*/ 33515 w 131606"/>
                <a:gd name="connsiteY8" fmla="*/ 130700 h 131411"/>
                <a:gd name="connsiteX9" fmla="*/ 178 w 131606"/>
                <a:gd name="connsiteY9" fmla="*/ 102125 h 131411"/>
                <a:gd name="connsiteX0" fmla="*/ 178 w 131606"/>
                <a:gd name="connsiteY0" fmla="*/ 105140 h 134426"/>
                <a:gd name="connsiteX1" fmla="*/ 21609 w 131606"/>
                <a:gd name="connsiteY1" fmla="*/ 55134 h 134426"/>
                <a:gd name="connsiteX2" fmla="*/ 50184 w 131606"/>
                <a:gd name="connsiteY2" fmla="*/ 5128 h 134426"/>
                <a:gd name="connsiteX3" fmla="*/ 71616 w 131606"/>
                <a:gd name="connsiteY3" fmla="*/ 5128 h 134426"/>
                <a:gd name="connsiteX4" fmla="*/ 93047 w 131606"/>
                <a:gd name="connsiteY4" fmla="*/ 36084 h 134426"/>
                <a:gd name="connsiteX5" fmla="*/ 128765 w 131606"/>
                <a:gd name="connsiteY5" fmla="*/ 36084 h 134426"/>
                <a:gd name="connsiteX6" fmla="*/ 126384 w 131606"/>
                <a:gd name="connsiteY6" fmla="*/ 74184 h 134426"/>
                <a:gd name="connsiteX7" fmla="*/ 102571 w 131606"/>
                <a:gd name="connsiteY7" fmla="*/ 107521 h 134426"/>
                <a:gd name="connsiteX8" fmla="*/ 33515 w 131606"/>
                <a:gd name="connsiteY8" fmla="*/ 133715 h 134426"/>
                <a:gd name="connsiteX9" fmla="*/ 178 w 131606"/>
                <a:gd name="connsiteY9" fmla="*/ 105140 h 134426"/>
                <a:gd name="connsiteX0" fmla="*/ 178 w 133714"/>
                <a:gd name="connsiteY0" fmla="*/ 104414 h 133700"/>
                <a:gd name="connsiteX1" fmla="*/ 21609 w 133714"/>
                <a:gd name="connsiteY1" fmla="*/ 54408 h 133700"/>
                <a:gd name="connsiteX2" fmla="*/ 50184 w 133714"/>
                <a:gd name="connsiteY2" fmla="*/ 4402 h 133700"/>
                <a:gd name="connsiteX3" fmla="*/ 71616 w 133714"/>
                <a:gd name="connsiteY3" fmla="*/ 4402 h 133700"/>
                <a:gd name="connsiteX4" fmla="*/ 64472 w 133714"/>
                <a:gd name="connsiteY4" fmla="*/ 21071 h 133700"/>
                <a:gd name="connsiteX5" fmla="*/ 128765 w 133714"/>
                <a:gd name="connsiteY5" fmla="*/ 35358 h 133700"/>
                <a:gd name="connsiteX6" fmla="*/ 126384 w 133714"/>
                <a:gd name="connsiteY6" fmla="*/ 73458 h 133700"/>
                <a:gd name="connsiteX7" fmla="*/ 102571 w 133714"/>
                <a:gd name="connsiteY7" fmla="*/ 106795 h 133700"/>
                <a:gd name="connsiteX8" fmla="*/ 33515 w 133714"/>
                <a:gd name="connsiteY8" fmla="*/ 132989 h 133700"/>
                <a:gd name="connsiteX9" fmla="*/ 178 w 133714"/>
                <a:gd name="connsiteY9" fmla="*/ 104414 h 133700"/>
                <a:gd name="connsiteX0" fmla="*/ 178 w 133890"/>
                <a:gd name="connsiteY0" fmla="*/ 104762 h 134048"/>
                <a:gd name="connsiteX1" fmla="*/ 21609 w 133890"/>
                <a:gd name="connsiteY1" fmla="*/ 54756 h 134048"/>
                <a:gd name="connsiteX2" fmla="*/ 50184 w 133890"/>
                <a:gd name="connsiteY2" fmla="*/ 4750 h 134048"/>
                <a:gd name="connsiteX3" fmla="*/ 71616 w 133890"/>
                <a:gd name="connsiteY3" fmla="*/ 4750 h 134048"/>
                <a:gd name="connsiteX4" fmla="*/ 62091 w 133890"/>
                <a:gd name="connsiteY4" fmla="*/ 28562 h 134048"/>
                <a:gd name="connsiteX5" fmla="*/ 128765 w 133890"/>
                <a:gd name="connsiteY5" fmla="*/ 35706 h 134048"/>
                <a:gd name="connsiteX6" fmla="*/ 126384 w 133890"/>
                <a:gd name="connsiteY6" fmla="*/ 73806 h 134048"/>
                <a:gd name="connsiteX7" fmla="*/ 102571 w 133890"/>
                <a:gd name="connsiteY7" fmla="*/ 107143 h 134048"/>
                <a:gd name="connsiteX8" fmla="*/ 33515 w 133890"/>
                <a:gd name="connsiteY8" fmla="*/ 133337 h 134048"/>
                <a:gd name="connsiteX9" fmla="*/ 178 w 133890"/>
                <a:gd name="connsiteY9" fmla="*/ 104762 h 13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890" h="134048">
                  <a:moveTo>
                    <a:pt x="178" y="104762"/>
                  </a:moveTo>
                  <a:cubicBezTo>
                    <a:pt x="-1806" y="91665"/>
                    <a:pt x="13275" y="71425"/>
                    <a:pt x="21609" y="54756"/>
                  </a:cubicBezTo>
                  <a:cubicBezTo>
                    <a:pt x="29943" y="38087"/>
                    <a:pt x="41850" y="13084"/>
                    <a:pt x="50184" y="4750"/>
                  </a:cubicBezTo>
                  <a:cubicBezTo>
                    <a:pt x="58519" y="-3584"/>
                    <a:pt x="69632" y="781"/>
                    <a:pt x="71616" y="4750"/>
                  </a:cubicBezTo>
                  <a:cubicBezTo>
                    <a:pt x="73600" y="8719"/>
                    <a:pt x="52566" y="23403"/>
                    <a:pt x="62091" y="28562"/>
                  </a:cubicBezTo>
                  <a:cubicBezTo>
                    <a:pt x="71616" y="33721"/>
                    <a:pt x="118050" y="28165"/>
                    <a:pt x="128765" y="35706"/>
                  </a:cubicBezTo>
                  <a:cubicBezTo>
                    <a:pt x="139480" y="43247"/>
                    <a:pt x="130750" y="61900"/>
                    <a:pt x="126384" y="73806"/>
                  </a:cubicBezTo>
                  <a:cubicBezTo>
                    <a:pt x="122018" y="85712"/>
                    <a:pt x="110905" y="100793"/>
                    <a:pt x="102571" y="107143"/>
                  </a:cubicBezTo>
                  <a:cubicBezTo>
                    <a:pt x="94237" y="113493"/>
                    <a:pt x="45421" y="128575"/>
                    <a:pt x="33515" y="133337"/>
                  </a:cubicBezTo>
                  <a:cubicBezTo>
                    <a:pt x="21609" y="138100"/>
                    <a:pt x="2162" y="117859"/>
                    <a:pt x="178" y="104762"/>
                  </a:cubicBez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205"/>
            <p:cNvSpPr/>
            <p:nvPr/>
          </p:nvSpPr>
          <p:spPr>
            <a:xfrm>
              <a:off x="6032735" y="4274208"/>
              <a:ext cx="170872" cy="193101"/>
            </a:xfrm>
            <a:custGeom>
              <a:avLst/>
              <a:gdLst>
                <a:gd name="connsiteX0" fmla="*/ 39037 w 175218"/>
                <a:gd name="connsiteY0" fmla="*/ 460 h 169614"/>
                <a:gd name="connsiteX1" fmla="*/ 120000 w 175218"/>
                <a:gd name="connsiteY1" fmla="*/ 17129 h 169614"/>
                <a:gd name="connsiteX2" fmla="*/ 122381 w 175218"/>
                <a:gd name="connsiteY2" fmla="*/ 55229 h 169614"/>
                <a:gd name="connsiteX3" fmla="*/ 136668 w 175218"/>
                <a:gd name="connsiteY3" fmla="*/ 81423 h 169614"/>
                <a:gd name="connsiteX4" fmla="*/ 160481 w 175218"/>
                <a:gd name="connsiteY4" fmla="*/ 109998 h 169614"/>
                <a:gd name="connsiteX5" fmla="*/ 174768 w 175218"/>
                <a:gd name="connsiteY5" fmla="*/ 145717 h 169614"/>
                <a:gd name="connsiteX6" fmla="*/ 143812 w 175218"/>
                <a:gd name="connsiteY6" fmla="*/ 169529 h 169614"/>
                <a:gd name="connsiteX7" fmla="*/ 89043 w 175218"/>
                <a:gd name="connsiteY7" fmla="*/ 152860 h 169614"/>
                <a:gd name="connsiteX8" fmla="*/ 50943 w 175218"/>
                <a:gd name="connsiteY8" fmla="*/ 131429 h 169614"/>
                <a:gd name="connsiteX9" fmla="*/ 39037 w 175218"/>
                <a:gd name="connsiteY9" fmla="*/ 93329 h 169614"/>
                <a:gd name="connsiteX10" fmla="*/ 27131 w 175218"/>
                <a:gd name="connsiteY10" fmla="*/ 76660 h 169614"/>
                <a:gd name="connsiteX11" fmla="*/ 3318 w 175218"/>
                <a:gd name="connsiteY11" fmla="*/ 67135 h 169614"/>
                <a:gd name="connsiteX12" fmla="*/ 937 w 175218"/>
                <a:gd name="connsiteY12" fmla="*/ 33798 h 169614"/>
                <a:gd name="connsiteX13" fmla="*/ 39037 w 175218"/>
                <a:gd name="connsiteY13" fmla="*/ 460 h 169614"/>
                <a:gd name="connsiteX0" fmla="*/ 43672 w 177472"/>
                <a:gd name="connsiteY0" fmla="*/ 179 h 193145"/>
                <a:gd name="connsiteX1" fmla="*/ 122254 w 177472"/>
                <a:gd name="connsiteY1" fmla="*/ 40660 h 193145"/>
                <a:gd name="connsiteX2" fmla="*/ 124635 w 177472"/>
                <a:gd name="connsiteY2" fmla="*/ 78760 h 193145"/>
                <a:gd name="connsiteX3" fmla="*/ 138922 w 177472"/>
                <a:gd name="connsiteY3" fmla="*/ 104954 h 193145"/>
                <a:gd name="connsiteX4" fmla="*/ 162735 w 177472"/>
                <a:gd name="connsiteY4" fmla="*/ 133529 h 193145"/>
                <a:gd name="connsiteX5" fmla="*/ 177022 w 177472"/>
                <a:gd name="connsiteY5" fmla="*/ 169248 h 193145"/>
                <a:gd name="connsiteX6" fmla="*/ 146066 w 177472"/>
                <a:gd name="connsiteY6" fmla="*/ 193060 h 193145"/>
                <a:gd name="connsiteX7" fmla="*/ 91297 w 177472"/>
                <a:gd name="connsiteY7" fmla="*/ 176391 h 193145"/>
                <a:gd name="connsiteX8" fmla="*/ 53197 w 177472"/>
                <a:gd name="connsiteY8" fmla="*/ 154960 h 193145"/>
                <a:gd name="connsiteX9" fmla="*/ 41291 w 177472"/>
                <a:gd name="connsiteY9" fmla="*/ 116860 h 193145"/>
                <a:gd name="connsiteX10" fmla="*/ 29385 w 177472"/>
                <a:gd name="connsiteY10" fmla="*/ 100191 h 193145"/>
                <a:gd name="connsiteX11" fmla="*/ 5572 w 177472"/>
                <a:gd name="connsiteY11" fmla="*/ 90666 h 193145"/>
                <a:gd name="connsiteX12" fmla="*/ 3191 w 177472"/>
                <a:gd name="connsiteY12" fmla="*/ 57329 h 193145"/>
                <a:gd name="connsiteX13" fmla="*/ 43672 w 177472"/>
                <a:gd name="connsiteY13" fmla="*/ 179 h 193145"/>
                <a:gd name="connsiteX0" fmla="*/ 40217 w 174017"/>
                <a:gd name="connsiteY0" fmla="*/ 135 h 193101"/>
                <a:gd name="connsiteX1" fmla="*/ 118799 w 174017"/>
                <a:gd name="connsiteY1" fmla="*/ 40616 h 193101"/>
                <a:gd name="connsiteX2" fmla="*/ 121180 w 174017"/>
                <a:gd name="connsiteY2" fmla="*/ 78716 h 193101"/>
                <a:gd name="connsiteX3" fmla="*/ 135467 w 174017"/>
                <a:gd name="connsiteY3" fmla="*/ 104910 h 193101"/>
                <a:gd name="connsiteX4" fmla="*/ 159280 w 174017"/>
                <a:gd name="connsiteY4" fmla="*/ 133485 h 193101"/>
                <a:gd name="connsiteX5" fmla="*/ 173567 w 174017"/>
                <a:gd name="connsiteY5" fmla="*/ 169204 h 193101"/>
                <a:gd name="connsiteX6" fmla="*/ 142611 w 174017"/>
                <a:gd name="connsiteY6" fmla="*/ 193016 h 193101"/>
                <a:gd name="connsiteX7" fmla="*/ 87842 w 174017"/>
                <a:gd name="connsiteY7" fmla="*/ 176347 h 193101"/>
                <a:gd name="connsiteX8" fmla="*/ 49742 w 174017"/>
                <a:gd name="connsiteY8" fmla="*/ 154916 h 193101"/>
                <a:gd name="connsiteX9" fmla="*/ 37836 w 174017"/>
                <a:gd name="connsiteY9" fmla="*/ 116816 h 193101"/>
                <a:gd name="connsiteX10" fmla="*/ 25930 w 174017"/>
                <a:gd name="connsiteY10" fmla="*/ 100147 h 193101"/>
                <a:gd name="connsiteX11" fmla="*/ 2117 w 174017"/>
                <a:gd name="connsiteY11" fmla="*/ 90622 h 193101"/>
                <a:gd name="connsiteX12" fmla="*/ 6880 w 174017"/>
                <a:gd name="connsiteY12" fmla="*/ 54904 h 193101"/>
                <a:gd name="connsiteX13" fmla="*/ 40217 w 174017"/>
                <a:gd name="connsiteY13" fmla="*/ 135 h 193101"/>
                <a:gd name="connsiteX0" fmla="*/ 37072 w 170872"/>
                <a:gd name="connsiteY0" fmla="*/ 135 h 193101"/>
                <a:gd name="connsiteX1" fmla="*/ 115654 w 170872"/>
                <a:gd name="connsiteY1" fmla="*/ 40616 h 193101"/>
                <a:gd name="connsiteX2" fmla="*/ 118035 w 170872"/>
                <a:gd name="connsiteY2" fmla="*/ 78716 h 193101"/>
                <a:gd name="connsiteX3" fmla="*/ 132322 w 170872"/>
                <a:gd name="connsiteY3" fmla="*/ 104910 h 193101"/>
                <a:gd name="connsiteX4" fmla="*/ 156135 w 170872"/>
                <a:gd name="connsiteY4" fmla="*/ 133485 h 193101"/>
                <a:gd name="connsiteX5" fmla="*/ 170422 w 170872"/>
                <a:gd name="connsiteY5" fmla="*/ 169204 h 193101"/>
                <a:gd name="connsiteX6" fmla="*/ 139466 w 170872"/>
                <a:gd name="connsiteY6" fmla="*/ 193016 h 193101"/>
                <a:gd name="connsiteX7" fmla="*/ 84697 w 170872"/>
                <a:gd name="connsiteY7" fmla="*/ 176347 h 193101"/>
                <a:gd name="connsiteX8" fmla="*/ 46597 w 170872"/>
                <a:gd name="connsiteY8" fmla="*/ 154916 h 193101"/>
                <a:gd name="connsiteX9" fmla="*/ 34691 w 170872"/>
                <a:gd name="connsiteY9" fmla="*/ 116816 h 193101"/>
                <a:gd name="connsiteX10" fmla="*/ 22785 w 170872"/>
                <a:gd name="connsiteY10" fmla="*/ 100147 h 193101"/>
                <a:gd name="connsiteX11" fmla="*/ 3734 w 170872"/>
                <a:gd name="connsiteY11" fmla="*/ 88241 h 193101"/>
                <a:gd name="connsiteX12" fmla="*/ 3735 w 170872"/>
                <a:gd name="connsiteY12" fmla="*/ 54904 h 193101"/>
                <a:gd name="connsiteX13" fmla="*/ 37072 w 170872"/>
                <a:gd name="connsiteY13" fmla="*/ 135 h 19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872" h="193101">
                  <a:moveTo>
                    <a:pt x="37072" y="135"/>
                  </a:moveTo>
                  <a:cubicBezTo>
                    <a:pt x="55725" y="-2246"/>
                    <a:pt x="102160" y="27519"/>
                    <a:pt x="115654" y="40616"/>
                  </a:cubicBezTo>
                  <a:cubicBezTo>
                    <a:pt x="129148" y="53713"/>
                    <a:pt x="115257" y="68000"/>
                    <a:pt x="118035" y="78716"/>
                  </a:cubicBezTo>
                  <a:cubicBezTo>
                    <a:pt x="120813" y="89432"/>
                    <a:pt x="125972" y="95782"/>
                    <a:pt x="132322" y="104910"/>
                  </a:cubicBezTo>
                  <a:cubicBezTo>
                    <a:pt x="138672" y="114038"/>
                    <a:pt x="149785" y="122769"/>
                    <a:pt x="156135" y="133485"/>
                  </a:cubicBezTo>
                  <a:cubicBezTo>
                    <a:pt x="162485" y="144201"/>
                    <a:pt x="173200" y="159282"/>
                    <a:pt x="170422" y="169204"/>
                  </a:cubicBezTo>
                  <a:cubicBezTo>
                    <a:pt x="167644" y="179126"/>
                    <a:pt x="153753" y="191826"/>
                    <a:pt x="139466" y="193016"/>
                  </a:cubicBezTo>
                  <a:cubicBezTo>
                    <a:pt x="125179" y="194206"/>
                    <a:pt x="100175" y="182697"/>
                    <a:pt x="84697" y="176347"/>
                  </a:cubicBezTo>
                  <a:cubicBezTo>
                    <a:pt x="69219" y="169997"/>
                    <a:pt x="54931" y="164838"/>
                    <a:pt x="46597" y="154916"/>
                  </a:cubicBezTo>
                  <a:cubicBezTo>
                    <a:pt x="38263" y="144994"/>
                    <a:pt x="38660" y="125944"/>
                    <a:pt x="34691" y="116816"/>
                  </a:cubicBezTo>
                  <a:cubicBezTo>
                    <a:pt x="30722" y="107688"/>
                    <a:pt x="27944" y="104909"/>
                    <a:pt x="22785" y="100147"/>
                  </a:cubicBezTo>
                  <a:cubicBezTo>
                    <a:pt x="17626" y="95385"/>
                    <a:pt x="8100" y="95385"/>
                    <a:pt x="3734" y="88241"/>
                  </a:cubicBezTo>
                  <a:cubicBezTo>
                    <a:pt x="-632" y="81097"/>
                    <a:pt x="-1821" y="69588"/>
                    <a:pt x="3735" y="54904"/>
                  </a:cubicBezTo>
                  <a:cubicBezTo>
                    <a:pt x="9291" y="40220"/>
                    <a:pt x="18419" y="2516"/>
                    <a:pt x="37072" y="135"/>
                  </a:cubicBezTo>
                  <a:close/>
                </a:path>
              </a:pathLst>
            </a:custGeom>
            <a:solidFill>
              <a:schemeClr val="tx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206"/>
            <p:cNvSpPr/>
            <p:nvPr/>
          </p:nvSpPr>
          <p:spPr>
            <a:xfrm>
              <a:off x="6215157" y="4214607"/>
              <a:ext cx="174633" cy="152440"/>
            </a:xfrm>
            <a:custGeom>
              <a:avLst/>
              <a:gdLst>
                <a:gd name="connsiteX0" fmla="*/ 103969 w 176233"/>
                <a:gd name="connsiteY0" fmla="*/ 2645 h 152497"/>
                <a:gd name="connsiteX1" fmla="*/ 144451 w 176233"/>
                <a:gd name="connsiteY1" fmla="*/ 55032 h 152497"/>
                <a:gd name="connsiteX2" fmla="*/ 170644 w 176233"/>
                <a:gd name="connsiteY2" fmla="*/ 90751 h 152497"/>
                <a:gd name="connsiteX3" fmla="*/ 175407 w 176233"/>
                <a:gd name="connsiteY3" fmla="*/ 121707 h 152497"/>
                <a:gd name="connsiteX4" fmla="*/ 158738 w 176233"/>
                <a:gd name="connsiteY4" fmla="*/ 150282 h 152497"/>
                <a:gd name="connsiteX5" fmla="*/ 103969 w 176233"/>
                <a:gd name="connsiteY5" fmla="*/ 147901 h 152497"/>
                <a:gd name="connsiteX6" fmla="*/ 58726 w 176233"/>
                <a:gd name="connsiteY6" fmla="*/ 126470 h 152497"/>
                <a:gd name="connsiteX7" fmla="*/ 44438 w 176233"/>
                <a:gd name="connsiteY7" fmla="*/ 90751 h 152497"/>
                <a:gd name="connsiteX8" fmla="*/ 3957 w 176233"/>
                <a:gd name="connsiteY8" fmla="*/ 78845 h 152497"/>
                <a:gd name="connsiteX9" fmla="*/ 3957 w 176233"/>
                <a:gd name="connsiteY9" fmla="*/ 43126 h 152497"/>
                <a:gd name="connsiteX10" fmla="*/ 25388 w 176233"/>
                <a:gd name="connsiteY10" fmla="*/ 12170 h 152497"/>
                <a:gd name="connsiteX11" fmla="*/ 103969 w 176233"/>
                <a:gd name="connsiteY11" fmla="*/ 2645 h 152497"/>
                <a:gd name="connsiteX0" fmla="*/ 103969 w 176233"/>
                <a:gd name="connsiteY0" fmla="*/ 2645 h 152497"/>
                <a:gd name="connsiteX1" fmla="*/ 144451 w 176233"/>
                <a:gd name="connsiteY1" fmla="*/ 55032 h 152497"/>
                <a:gd name="connsiteX2" fmla="*/ 170644 w 176233"/>
                <a:gd name="connsiteY2" fmla="*/ 90751 h 152497"/>
                <a:gd name="connsiteX3" fmla="*/ 175407 w 176233"/>
                <a:gd name="connsiteY3" fmla="*/ 121707 h 152497"/>
                <a:gd name="connsiteX4" fmla="*/ 158738 w 176233"/>
                <a:gd name="connsiteY4" fmla="*/ 150282 h 152497"/>
                <a:gd name="connsiteX5" fmla="*/ 103969 w 176233"/>
                <a:gd name="connsiteY5" fmla="*/ 147901 h 152497"/>
                <a:gd name="connsiteX6" fmla="*/ 58726 w 176233"/>
                <a:gd name="connsiteY6" fmla="*/ 126470 h 152497"/>
                <a:gd name="connsiteX7" fmla="*/ 44438 w 176233"/>
                <a:gd name="connsiteY7" fmla="*/ 102657 h 152497"/>
                <a:gd name="connsiteX8" fmla="*/ 3957 w 176233"/>
                <a:gd name="connsiteY8" fmla="*/ 78845 h 152497"/>
                <a:gd name="connsiteX9" fmla="*/ 3957 w 176233"/>
                <a:gd name="connsiteY9" fmla="*/ 43126 h 152497"/>
                <a:gd name="connsiteX10" fmla="*/ 25388 w 176233"/>
                <a:gd name="connsiteY10" fmla="*/ 12170 h 152497"/>
                <a:gd name="connsiteX11" fmla="*/ 103969 w 176233"/>
                <a:gd name="connsiteY11" fmla="*/ 2645 h 152497"/>
                <a:gd name="connsiteX0" fmla="*/ 103969 w 176303"/>
                <a:gd name="connsiteY0" fmla="*/ 2815 h 152667"/>
                <a:gd name="connsiteX1" fmla="*/ 142070 w 176303"/>
                <a:gd name="connsiteY1" fmla="*/ 57584 h 152667"/>
                <a:gd name="connsiteX2" fmla="*/ 170644 w 176303"/>
                <a:gd name="connsiteY2" fmla="*/ 90921 h 152667"/>
                <a:gd name="connsiteX3" fmla="*/ 175407 w 176303"/>
                <a:gd name="connsiteY3" fmla="*/ 121877 h 152667"/>
                <a:gd name="connsiteX4" fmla="*/ 158738 w 176303"/>
                <a:gd name="connsiteY4" fmla="*/ 150452 h 152667"/>
                <a:gd name="connsiteX5" fmla="*/ 103969 w 176303"/>
                <a:gd name="connsiteY5" fmla="*/ 148071 h 152667"/>
                <a:gd name="connsiteX6" fmla="*/ 58726 w 176303"/>
                <a:gd name="connsiteY6" fmla="*/ 126640 h 152667"/>
                <a:gd name="connsiteX7" fmla="*/ 44438 w 176303"/>
                <a:gd name="connsiteY7" fmla="*/ 102827 h 152667"/>
                <a:gd name="connsiteX8" fmla="*/ 3957 w 176303"/>
                <a:gd name="connsiteY8" fmla="*/ 79015 h 152667"/>
                <a:gd name="connsiteX9" fmla="*/ 3957 w 176303"/>
                <a:gd name="connsiteY9" fmla="*/ 43296 h 152667"/>
                <a:gd name="connsiteX10" fmla="*/ 25388 w 176303"/>
                <a:gd name="connsiteY10" fmla="*/ 12340 h 152667"/>
                <a:gd name="connsiteX11" fmla="*/ 103969 w 176303"/>
                <a:gd name="connsiteY11" fmla="*/ 2815 h 152667"/>
                <a:gd name="connsiteX0" fmla="*/ 102299 w 174633"/>
                <a:gd name="connsiteY0" fmla="*/ 2588 h 152440"/>
                <a:gd name="connsiteX1" fmla="*/ 140400 w 174633"/>
                <a:gd name="connsiteY1" fmla="*/ 57357 h 152440"/>
                <a:gd name="connsiteX2" fmla="*/ 168974 w 174633"/>
                <a:gd name="connsiteY2" fmla="*/ 90694 h 152440"/>
                <a:gd name="connsiteX3" fmla="*/ 173737 w 174633"/>
                <a:gd name="connsiteY3" fmla="*/ 121650 h 152440"/>
                <a:gd name="connsiteX4" fmla="*/ 157068 w 174633"/>
                <a:gd name="connsiteY4" fmla="*/ 150225 h 152440"/>
                <a:gd name="connsiteX5" fmla="*/ 102299 w 174633"/>
                <a:gd name="connsiteY5" fmla="*/ 147844 h 152440"/>
                <a:gd name="connsiteX6" fmla="*/ 57056 w 174633"/>
                <a:gd name="connsiteY6" fmla="*/ 126413 h 152440"/>
                <a:gd name="connsiteX7" fmla="*/ 42768 w 174633"/>
                <a:gd name="connsiteY7" fmla="*/ 102600 h 152440"/>
                <a:gd name="connsiteX8" fmla="*/ 2287 w 174633"/>
                <a:gd name="connsiteY8" fmla="*/ 78788 h 152440"/>
                <a:gd name="connsiteX9" fmla="*/ 7049 w 174633"/>
                <a:gd name="connsiteY9" fmla="*/ 40688 h 152440"/>
                <a:gd name="connsiteX10" fmla="*/ 23718 w 174633"/>
                <a:gd name="connsiteY10" fmla="*/ 12113 h 152440"/>
                <a:gd name="connsiteX11" fmla="*/ 102299 w 174633"/>
                <a:gd name="connsiteY11" fmla="*/ 2588 h 15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633" h="152440">
                  <a:moveTo>
                    <a:pt x="102299" y="2588"/>
                  </a:moveTo>
                  <a:cubicBezTo>
                    <a:pt x="121746" y="10129"/>
                    <a:pt x="129288" y="42673"/>
                    <a:pt x="140400" y="57357"/>
                  </a:cubicBezTo>
                  <a:cubicBezTo>
                    <a:pt x="151513" y="72041"/>
                    <a:pt x="163418" y="79979"/>
                    <a:pt x="168974" y="90694"/>
                  </a:cubicBezTo>
                  <a:cubicBezTo>
                    <a:pt x="174530" y="101409"/>
                    <a:pt x="175721" y="111728"/>
                    <a:pt x="173737" y="121650"/>
                  </a:cubicBezTo>
                  <a:cubicBezTo>
                    <a:pt x="171753" y="131572"/>
                    <a:pt x="168974" y="145859"/>
                    <a:pt x="157068" y="150225"/>
                  </a:cubicBezTo>
                  <a:cubicBezTo>
                    <a:pt x="145162" y="154591"/>
                    <a:pt x="118968" y="151813"/>
                    <a:pt x="102299" y="147844"/>
                  </a:cubicBezTo>
                  <a:cubicBezTo>
                    <a:pt x="85630" y="143875"/>
                    <a:pt x="66978" y="133954"/>
                    <a:pt x="57056" y="126413"/>
                  </a:cubicBezTo>
                  <a:cubicBezTo>
                    <a:pt x="47134" y="118872"/>
                    <a:pt x="51896" y="110538"/>
                    <a:pt x="42768" y="102600"/>
                  </a:cubicBezTo>
                  <a:cubicBezTo>
                    <a:pt x="33640" y="94662"/>
                    <a:pt x="8240" y="89107"/>
                    <a:pt x="2287" y="78788"/>
                  </a:cubicBezTo>
                  <a:cubicBezTo>
                    <a:pt x="-3666" y="68469"/>
                    <a:pt x="3477" y="51800"/>
                    <a:pt x="7049" y="40688"/>
                  </a:cubicBezTo>
                  <a:cubicBezTo>
                    <a:pt x="10621" y="29576"/>
                    <a:pt x="7843" y="18463"/>
                    <a:pt x="23718" y="12113"/>
                  </a:cubicBezTo>
                  <a:cubicBezTo>
                    <a:pt x="39593" y="5763"/>
                    <a:pt x="82852" y="-4953"/>
                    <a:pt x="102299" y="2588"/>
                  </a:cubicBezTo>
                  <a:close/>
                </a:path>
              </a:pathLst>
            </a:custGeom>
            <a:solidFill>
              <a:schemeClr val="tx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207"/>
            <p:cNvSpPr>
              <a:spLocks/>
            </p:cNvSpPr>
            <p:nvPr/>
          </p:nvSpPr>
          <p:spPr>
            <a:xfrm>
              <a:off x="6649218" y="2988116"/>
              <a:ext cx="43200" cy="43200"/>
            </a:xfrm>
            <a:custGeom>
              <a:avLst/>
              <a:gdLst>
                <a:gd name="connsiteX0" fmla="*/ 0 w 307063"/>
                <a:gd name="connsiteY0" fmla="*/ 38108 h 92897"/>
                <a:gd name="connsiteX1" fmla="*/ 78581 w 307063"/>
                <a:gd name="connsiteY1" fmla="*/ 7152 h 92897"/>
                <a:gd name="connsiteX2" fmla="*/ 145256 w 307063"/>
                <a:gd name="connsiteY2" fmla="*/ 21439 h 92897"/>
                <a:gd name="connsiteX3" fmla="*/ 207169 w 307063"/>
                <a:gd name="connsiteY3" fmla="*/ 8 h 92897"/>
                <a:gd name="connsiteX4" fmla="*/ 271463 w 307063"/>
                <a:gd name="connsiteY4" fmla="*/ 19058 h 92897"/>
                <a:gd name="connsiteX5" fmla="*/ 304800 w 307063"/>
                <a:gd name="connsiteY5" fmla="*/ 38108 h 92897"/>
                <a:gd name="connsiteX6" fmla="*/ 209550 w 307063"/>
                <a:gd name="connsiteY6" fmla="*/ 47633 h 92897"/>
                <a:gd name="connsiteX7" fmla="*/ 95250 w 307063"/>
                <a:gd name="connsiteY7" fmla="*/ 47633 h 92897"/>
                <a:gd name="connsiteX8" fmla="*/ 54769 w 307063"/>
                <a:gd name="connsiteY8" fmla="*/ 54777 h 92897"/>
                <a:gd name="connsiteX9" fmla="*/ 111919 w 307063"/>
                <a:gd name="connsiteY9" fmla="*/ 80971 h 92897"/>
                <a:gd name="connsiteX10" fmla="*/ 154781 w 307063"/>
                <a:gd name="connsiteY10" fmla="*/ 92877 h 92897"/>
                <a:gd name="connsiteX11" fmla="*/ 207169 w 307063"/>
                <a:gd name="connsiteY11" fmla="*/ 83352 h 92897"/>
                <a:gd name="connsiteX12" fmla="*/ 252413 w 307063"/>
                <a:gd name="connsiteY12" fmla="*/ 66683 h 92897"/>
                <a:gd name="connsiteX0" fmla="*/ 0 w 298172"/>
                <a:gd name="connsiteY0" fmla="*/ 38108 h 92897"/>
                <a:gd name="connsiteX1" fmla="*/ 78581 w 298172"/>
                <a:gd name="connsiteY1" fmla="*/ 7152 h 92897"/>
                <a:gd name="connsiteX2" fmla="*/ 145256 w 298172"/>
                <a:gd name="connsiteY2" fmla="*/ 21439 h 92897"/>
                <a:gd name="connsiteX3" fmla="*/ 207169 w 298172"/>
                <a:gd name="connsiteY3" fmla="*/ 8 h 92897"/>
                <a:gd name="connsiteX4" fmla="*/ 271463 w 298172"/>
                <a:gd name="connsiteY4" fmla="*/ 19058 h 92897"/>
                <a:gd name="connsiteX5" fmla="*/ 295275 w 298172"/>
                <a:gd name="connsiteY5" fmla="*/ 38108 h 92897"/>
                <a:gd name="connsiteX6" fmla="*/ 209550 w 298172"/>
                <a:gd name="connsiteY6" fmla="*/ 47633 h 92897"/>
                <a:gd name="connsiteX7" fmla="*/ 95250 w 298172"/>
                <a:gd name="connsiteY7" fmla="*/ 47633 h 92897"/>
                <a:gd name="connsiteX8" fmla="*/ 54769 w 298172"/>
                <a:gd name="connsiteY8" fmla="*/ 54777 h 92897"/>
                <a:gd name="connsiteX9" fmla="*/ 111919 w 298172"/>
                <a:gd name="connsiteY9" fmla="*/ 80971 h 92897"/>
                <a:gd name="connsiteX10" fmla="*/ 154781 w 298172"/>
                <a:gd name="connsiteY10" fmla="*/ 92877 h 92897"/>
                <a:gd name="connsiteX11" fmla="*/ 207169 w 298172"/>
                <a:gd name="connsiteY11" fmla="*/ 83352 h 92897"/>
                <a:gd name="connsiteX12" fmla="*/ 252413 w 298172"/>
                <a:gd name="connsiteY12" fmla="*/ 66683 h 92897"/>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95250 w 296370"/>
                <a:gd name="connsiteY7" fmla="*/ 47665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161190 w 296370"/>
                <a:gd name="connsiteY7" fmla="*/ 72614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162"/>
                <a:gd name="connsiteY0" fmla="*/ 38140 h 92929"/>
                <a:gd name="connsiteX1" fmla="*/ 78581 w 296162"/>
                <a:gd name="connsiteY1" fmla="*/ 7184 h 92929"/>
                <a:gd name="connsiteX2" fmla="*/ 145256 w 296162"/>
                <a:gd name="connsiteY2" fmla="*/ 21471 h 92929"/>
                <a:gd name="connsiteX3" fmla="*/ 207169 w 296162"/>
                <a:gd name="connsiteY3" fmla="*/ 40 h 92929"/>
                <a:gd name="connsiteX4" fmla="*/ 254794 w 296162"/>
                <a:gd name="connsiteY4" fmla="*/ 16708 h 92929"/>
                <a:gd name="connsiteX5" fmla="*/ 295275 w 296162"/>
                <a:gd name="connsiteY5" fmla="*/ 38140 h 92929"/>
                <a:gd name="connsiteX6" fmla="*/ 214896 w 296162"/>
                <a:gd name="connsiteY6" fmla="*/ 60139 h 92929"/>
                <a:gd name="connsiteX7" fmla="*/ 161190 w 296162"/>
                <a:gd name="connsiteY7" fmla="*/ 72614 h 92929"/>
                <a:gd name="connsiteX8" fmla="*/ 54769 w 296162"/>
                <a:gd name="connsiteY8" fmla="*/ 54809 h 92929"/>
                <a:gd name="connsiteX9" fmla="*/ 111919 w 296162"/>
                <a:gd name="connsiteY9" fmla="*/ 81003 h 92929"/>
                <a:gd name="connsiteX10" fmla="*/ 154781 w 296162"/>
                <a:gd name="connsiteY10" fmla="*/ 92909 h 92929"/>
                <a:gd name="connsiteX11" fmla="*/ 207169 w 296162"/>
                <a:gd name="connsiteY11" fmla="*/ 83384 h 92929"/>
                <a:gd name="connsiteX12" fmla="*/ 252413 w 296162"/>
                <a:gd name="connsiteY12" fmla="*/ 66715 h 92929"/>
                <a:gd name="connsiteX0" fmla="*/ 0 w 296162"/>
                <a:gd name="connsiteY0" fmla="*/ 38224 h 93013"/>
                <a:gd name="connsiteX1" fmla="*/ 78581 w 296162"/>
                <a:gd name="connsiteY1" fmla="*/ 7268 h 93013"/>
                <a:gd name="connsiteX2" fmla="*/ 147038 w 296162"/>
                <a:gd name="connsiteY2" fmla="*/ 9081 h 93013"/>
                <a:gd name="connsiteX3" fmla="*/ 207169 w 296162"/>
                <a:gd name="connsiteY3" fmla="*/ 124 h 93013"/>
                <a:gd name="connsiteX4" fmla="*/ 254794 w 296162"/>
                <a:gd name="connsiteY4" fmla="*/ 16792 h 93013"/>
                <a:gd name="connsiteX5" fmla="*/ 295275 w 296162"/>
                <a:gd name="connsiteY5" fmla="*/ 38224 h 93013"/>
                <a:gd name="connsiteX6" fmla="*/ 214896 w 296162"/>
                <a:gd name="connsiteY6" fmla="*/ 60223 h 93013"/>
                <a:gd name="connsiteX7" fmla="*/ 161190 w 296162"/>
                <a:gd name="connsiteY7" fmla="*/ 72698 h 93013"/>
                <a:gd name="connsiteX8" fmla="*/ 54769 w 296162"/>
                <a:gd name="connsiteY8" fmla="*/ 54893 h 93013"/>
                <a:gd name="connsiteX9" fmla="*/ 111919 w 296162"/>
                <a:gd name="connsiteY9" fmla="*/ 81087 h 93013"/>
                <a:gd name="connsiteX10" fmla="*/ 154781 w 296162"/>
                <a:gd name="connsiteY10" fmla="*/ 92993 h 93013"/>
                <a:gd name="connsiteX11" fmla="*/ 207169 w 296162"/>
                <a:gd name="connsiteY11" fmla="*/ 83468 h 93013"/>
                <a:gd name="connsiteX12" fmla="*/ 252413 w 29616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127330 w 262302"/>
                <a:gd name="connsiteY7" fmla="*/ 7269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28148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18553 w 243368"/>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32810 w 243368"/>
                <a:gd name="connsiteY12" fmla="*/ 73927 h 93013"/>
                <a:gd name="connsiteX0" fmla="*/ 0 w 243368"/>
                <a:gd name="connsiteY0" fmla="*/ 36442 h 105026"/>
                <a:gd name="connsiteX1" fmla="*/ 44721 w 243368"/>
                <a:gd name="connsiteY1" fmla="*/ 7268 h 105026"/>
                <a:gd name="connsiteX2" fmla="*/ 113178 w 243368"/>
                <a:gd name="connsiteY2" fmla="*/ 9081 h 105026"/>
                <a:gd name="connsiteX3" fmla="*/ 173309 w 243368"/>
                <a:gd name="connsiteY3" fmla="*/ 124 h 105026"/>
                <a:gd name="connsiteX4" fmla="*/ 220934 w 243368"/>
                <a:gd name="connsiteY4" fmla="*/ 16792 h 105026"/>
                <a:gd name="connsiteX5" fmla="*/ 241812 w 243368"/>
                <a:gd name="connsiteY5" fmla="*/ 40007 h 105026"/>
                <a:gd name="connsiteX6" fmla="*/ 181036 w 243368"/>
                <a:gd name="connsiteY6" fmla="*/ 28148 h 105026"/>
                <a:gd name="connsiteX7" fmla="*/ 95251 w 243368"/>
                <a:gd name="connsiteY7" fmla="*/ 28148 h 105026"/>
                <a:gd name="connsiteX8" fmla="*/ 20909 w 243368"/>
                <a:gd name="connsiteY8" fmla="*/ 54893 h 105026"/>
                <a:gd name="connsiteX9" fmla="*/ 78059 w 243368"/>
                <a:gd name="connsiteY9" fmla="*/ 81087 h 105026"/>
                <a:gd name="connsiteX10" fmla="*/ 120921 w 243368"/>
                <a:gd name="connsiteY10" fmla="*/ 92993 h 105026"/>
                <a:gd name="connsiteX11" fmla="*/ 173309 w 243368"/>
                <a:gd name="connsiteY11" fmla="*/ 83468 h 105026"/>
                <a:gd name="connsiteX12" fmla="*/ 239939 w 243368"/>
                <a:gd name="connsiteY12" fmla="*/ 104222 h 105026"/>
                <a:gd name="connsiteX0" fmla="*/ 0 w 243368"/>
                <a:gd name="connsiteY0" fmla="*/ 36442 h 117290"/>
                <a:gd name="connsiteX1" fmla="*/ 44721 w 243368"/>
                <a:gd name="connsiteY1" fmla="*/ 7268 h 117290"/>
                <a:gd name="connsiteX2" fmla="*/ 113178 w 243368"/>
                <a:gd name="connsiteY2" fmla="*/ 9081 h 117290"/>
                <a:gd name="connsiteX3" fmla="*/ 173309 w 243368"/>
                <a:gd name="connsiteY3" fmla="*/ 124 h 117290"/>
                <a:gd name="connsiteX4" fmla="*/ 220934 w 243368"/>
                <a:gd name="connsiteY4" fmla="*/ 16792 h 117290"/>
                <a:gd name="connsiteX5" fmla="*/ 241812 w 243368"/>
                <a:gd name="connsiteY5" fmla="*/ 40007 h 117290"/>
                <a:gd name="connsiteX6" fmla="*/ 181036 w 243368"/>
                <a:gd name="connsiteY6" fmla="*/ 28148 h 117290"/>
                <a:gd name="connsiteX7" fmla="*/ 95251 w 243368"/>
                <a:gd name="connsiteY7" fmla="*/ 28148 h 117290"/>
                <a:gd name="connsiteX8" fmla="*/ 20909 w 243368"/>
                <a:gd name="connsiteY8" fmla="*/ 54893 h 117290"/>
                <a:gd name="connsiteX9" fmla="*/ 78059 w 243368"/>
                <a:gd name="connsiteY9" fmla="*/ 81087 h 117290"/>
                <a:gd name="connsiteX10" fmla="*/ 120921 w 243368"/>
                <a:gd name="connsiteY10" fmla="*/ 92993 h 117290"/>
                <a:gd name="connsiteX11" fmla="*/ 173309 w 243368"/>
                <a:gd name="connsiteY11" fmla="*/ 83468 h 117290"/>
                <a:gd name="connsiteX12" fmla="*/ 93802 w 243368"/>
                <a:gd name="connsiteY12" fmla="*/ 116696 h 117290"/>
                <a:gd name="connsiteX0" fmla="*/ 0 w 243368"/>
                <a:gd name="connsiteY0" fmla="*/ 36442 h 117268"/>
                <a:gd name="connsiteX1" fmla="*/ 44721 w 243368"/>
                <a:gd name="connsiteY1" fmla="*/ 7268 h 117268"/>
                <a:gd name="connsiteX2" fmla="*/ 113178 w 243368"/>
                <a:gd name="connsiteY2" fmla="*/ 9081 h 117268"/>
                <a:gd name="connsiteX3" fmla="*/ 173309 w 243368"/>
                <a:gd name="connsiteY3" fmla="*/ 124 h 117268"/>
                <a:gd name="connsiteX4" fmla="*/ 220934 w 243368"/>
                <a:gd name="connsiteY4" fmla="*/ 16792 h 117268"/>
                <a:gd name="connsiteX5" fmla="*/ 241812 w 243368"/>
                <a:gd name="connsiteY5" fmla="*/ 40007 h 117268"/>
                <a:gd name="connsiteX6" fmla="*/ 181036 w 243368"/>
                <a:gd name="connsiteY6" fmla="*/ 28148 h 117268"/>
                <a:gd name="connsiteX7" fmla="*/ 95251 w 243368"/>
                <a:gd name="connsiteY7" fmla="*/ 28148 h 117268"/>
                <a:gd name="connsiteX8" fmla="*/ 20909 w 243368"/>
                <a:gd name="connsiteY8" fmla="*/ 54893 h 117268"/>
                <a:gd name="connsiteX9" fmla="*/ 78059 w 243368"/>
                <a:gd name="connsiteY9" fmla="*/ 81087 h 117268"/>
                <a:gd name="connsiteX10" fmla="*/ 120921 w 243368"/>
                <a:gd name="connsiteY10" fmla="*/ 92993 h 117268"/>
                <a:gd name="connsiteX11" fmla="*/ 232120 w 243368"/>
                <a:gd name="connsiteY11" fmla="*/ 81686 h 117268"/>
                <a:gd name="connsiteX12" fmla="*/ 93802 w 243368"/>
                <a:gd name="connsiteY12" fmla="*/ 116696 h 117268"/>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20921 w 243368"/>
                <a:gd name="connsiteY10" fmla="*/ 92993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9841 w 243368"/>
                <a:gd name="connsiteY9" fmla="*/ 86433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92 h 118815"/>
                <a:gd name="connsiteX1" fmla="*/ 50068 w 230893"/>
                <a:gd name="connsiteY1" fmla="*/ 9054 h 118815"/>
                <a:gd name="connsiteX2" fmla="*/ 100703 w 230893"/>
                <a:gd name="connsiteY2" fmla="*/ 9085 h 118815"/>
                <a:gd name="connsiteX3" fmla="*/ 160834 w 230893"/>
                <a:gd name="connsiteY3" fmla="*/ 128 h 118815"/>
                <a:gd name="connsiteX4" fmla="*/ 208459 w 230893"/>
                <a:gd name="connsiteY4" fmla="*/ 16796 h 118815"/>
                <a:gd name="connsiteX5" fmla="*/ 229337 w 230893"/>
                <a:gd name="connsiteY5" fmla="*/ 40011 h 118815"/>
                <a:gd name="connsiteX6" fmla="*/ 168561 w 230893"/>
                <a:gd name="connsiteY6" fmla="*/ 28152 h 118815"/>
                <a:gd name="connsiteX7" fmla="*/ 82776 w 230893"/>
                <a:gd name="connsiteY7" fmla="*/ 28152 h 118815"/>
                <a:gd name="connsiteX8" fmla="*/ 8434 w 230893"/>
                <a:gd name="connsiteY8" fmla="*/ 54897 h 118815"/>
                <a:gd name="connsiteX9" fmla="*/ 67366 w 230893"/>
                <a:gd name="connsiteY9" fmla="*/ 86437 h 118815"/>
                <a:gd name="connsiteX10" fmla="*/ 156565 w 230893"/>
                <a:gd name="connsiteY10" fmla="*/ 96561 h 118815"/>
                <a:gd name="connsiteX11" fmla="*/ 219645 w 230893"/>
                <a:gd name="connsiteY11" fmla="*/ 81690 h 118815"/>
                <a:gd name="connsiteX12" fmla="*/ 162875 w 230893"/>
                <a:gd name="connsiteY12" fmla="*/ 116671 h 118815"/>
                <a:gd name="connsiteX13" fmla="*/ 81327 w 230893"/>
                <a:gd name="connsiteY13" fmla="*/ 116700 h 118815"/>
                <a:gd name="connsiteX0" fmla="*/ 0 w 230893"/>
                <a:gd name="connsiteY0" fmla="*/ 41694 h 118717"/>
                <a:gd name="connsiteX1" fmla="*/ 50068 w 230893"/>
                <a:gd name="connsiteY1" fmla="*/ 8956 h 118717"/>
                <a:gd name="connsiteX2" fmla="*/ 125653 w 230893"/>
                <a:gd name="connsiteY2" fmla="*/ 12551 h 118717"/>
                <a:gd name="connsiteX3" fmla="*/ 160834 w 230893"/>
                <a:gd name="connsiteY3" fmla="*/ 30 h 118717"/>
                <a:gd name="connsiteX4" fmla="*/ 208459 w 230893"/>
                <a:gd name="connsiteY4" fmla="*/ 16698 h 118717"/>
                <a:gd name="connsiteX5" fmla="*/ 229337 w 230893"/>
                <a:gd name="connsiteY5" fmla="*/ 39913 h 118717"/>
                <a:gd name="connsiteX6" fmla="*/ 168561 w 230893"/>
                <a:gd name="connsiteY6" fmla="*/ 28054 h 118717"/>
                <a:gd name="connsiteX7" fmla="*/ 82776 w 230893"/>
                <a:gd name="connsiteY7" fmla="*/ 28054 h 118717"/>
                <a:gd name="connsiteX8" fmla="*/ 8434 w 230893"/>
                <a:gd name="connsiteY8" fmla="*/ 54799 h 118717"/>
                <a:gd name="connsiteX9" fmla="*/ 67366 w 230893"/>
                <a:gd name="connsiteY9" fmla="*/ 86339 h 118717"/>
                <a:gd name="connsiteX10" fmla="*/ 156565 w 230893"/>
                <a:gd name="connsiteY10" fmla="*/ 96463 h 118717"/>
                <a:gd name="connsiteX11" fmla="*/ 219645 w 230893"/>
                <a:gd name="connsiteY11" fmla="*/ 81592 h 118717"/>
                <a:gd name="connsiteX12" fmla="*/ 162875 w 230893"/>
                <a:gd name="connsiteY12" fmla="*/ 116573 h 118717"/>
                <a:gd name="connsiteX13" fmla="*/ 81327 w 230893"/>
                <a:gd name="connsiteY13" fmla="*/ 116602 h 118717"/>
                <a:gd name="connsiteX0" fmla="*/ 0 w 230717"/>
                <a:gd name="connsiteY0" fmla="*/ 36365 h 113388"/>
                <a:gd name="connsiteX1" fmla="*/ 50068 w 230717"/>
                <a:gd name="connsiteY1" fmla="*/ 3627 h 113388"/>
                <a:gd name="connsiteX2" fmla="*/ 125653 w 230717"/>
                <a:gd name="connsiteY2" fmla="*/ 7222 h 113388"/>
                <a:gd name="connsiteX3" fmla="*/ 178656 w 230717"/>
                <a:gd name="connsiteY3" fmla="*/ 47 h 113388"/>
                <a:gd name="connsiteX4" fmla="*/ 208459 w 230717"/>
                <a:gd name="connsiteY4" fmla="*/ 11369 h 113388"/>
                <a:gd name="connsiteX5" fmla="*/ 229337 w 230717"/>
                <a:gd name="connsiteY5" fmla="*/ 34584 h 113388"/>
                <a:gd name="connsiteX6" fmla="*/ 168561 w 230717"/>
                <a:gd name="connsiteY6" fmla="*/ 22725 h 113388"/>
                <a:gd name="connsiteX7" fmla="*/ 82776 w 230717"/>
                <a:gd name="connsiteY7" fmla="*/ 22725 h 113388"/>
                <a:gd name="connsiteX8" fmla="*/ 8434 w 230717"/>
                <a:gd name="connsiteY8" fmla="*/ 49470 h 113388"/>
                <a:gd name="connsiteX9" fmla="*/ 67366 w 230717"/>
                <a:gd name="connsiteY9" fmla="*/ 81010 h 113388"/>
                <a:gd name="connsiteX10" fmla="*/ 156565 w 230717"/>
                <a:gd name="connsiteY10" fmla="*/ 91134 h 113388"/>
                <a:gd name="connsiteX11" fmla="*/ 219645 w 230717"/>
                <a:gd name="connsiteY11" fmla="*/ 76263 h 113388"/>
                <a:gd name="connsiteX12" fmla="*/ 162875 w 230717"/>
                <a:gd name="connsiteY12" fmla="*/ 111244 h 113388"/>
                <a:gd name="connsiteX13" fmla="*/ 81327 w 230717"/>
                <a:gd name="connsiteY13" fmla="*/ 111273 h 113388"/>
                <a:gd name="connsiteX0" fmla="*/ 0 w 230717"/>
                <a:gd name="connsiteY0" fmla="*/ 36365 h 112369"/>
                <a:gd name="connsiteX1" fmla="*/ 50068 w 230717"/>
                <a:gd name="connsiteY1" fmla="*/ 3627 h 112369"/>
                <a:gd name="connsiteX2" fmla="*/ 125653 w 230717"/>
                <a:gd name="connsiteY2" fmla="*/ 7222 h 112369"/>
                <a:gd name="connsiteX3" fmla="*/ 178656 w 230717"/>
                <a:gd name="connsiteY3" fmla="*/ 47 h 112369"/>
                <a:gd name="connsiteX4" fmla="*/ 208459 w 230717"/>
                <a:gd name="connsiteY4" fmla="*/ 11369 h 112369"/>
                <a:gd name="connsiteX5" fmla="*/ 229337 w 230717"/>
                <a:gd name="connsiteY5" fmla="*/ 34584 h 112369"/>
                <a:gd name="connsiteX6" fmla="*/ 168561 w 230717"/>
                <a:gd name="connsiteY6" fmla="*/ 22725 h 112369"/>
                <a:gd name="connsiteX7" fmla="*/ 82776 w 230717"/>
                <a:gd name="connsiteY7" fmla="*/ 22725 h 112369"/>
                <a:gd name="connsiteX8" fmla="*/ 8434 w 230717"/>
                <a:gd name="connsiteY8" fmla="*/ 49470 h 112369"/>
                <a:gd name="connsiteX9" fmla="*/ 67366 w 230717"/>
                <a:gd name="connsiteY9" fmla="*/ 81010 h 112369"/>
                <a:gd name="connsiteX10" fmla="*/ 156565 w 230717"/>
                <a:gd name="connsiteY10" fmla="*/ 91134 h 112369"/>
                <a:gd name="connsiteX11" fmla="*/ 219645 w 230717"/>
                <a:gd name="connsiteY11" fmla="*/ 76263 h 112369"/>
                <a:gd name="connsiteX12" fmla="*/ 162875 w 230717"/>
                <a:gd name="connsiteY12" fmla="*/ 111244 h 112369"/>
                <a:gd name="connsiteX13" fmla="*/ 18951 w 230717"/>
                <a:gd name="connsiteY13" fmla="*/ 100581 h 112369"/>
                <a:gd name="connsiteX0" fmla="*/ 0 w 230717"/>
                <a:gd name="connsiteY0" fmla="*/ 36365 h 115843"/>
                <a:gd name="connsiteX1" fmla="*/ 50068 w 230717"/>
                <a:gd name="connsiteY1" fmla="*/ 3627 h 115843"/>
                <a:gd name="connsiteX2" fmla="*/ 125653 w 230717"/>
                <a:gd name="connsiteY2" fmla="*/ 7222 h 115843"/>
                <a:gd name="connsiteX3" fmla="*/ 178656 w 230717"/>
                <a:gd name="connsiteY3" fmla="*/ 47 h 115843"/>
                <a:gd name="connsiteX4" fmla="*/ 208459 w 230717"/>
                <a:gd name="connsiteY4" fmla="*/ 11369 h 115843"/>
                <a:gd name="connsiteX5" fmla="*/ 229337 w 230717"/>
                <a:gd name="connsiteY5" fmla="*/ 34584 h 115843"/>
                <a:gd name="connsiteX6" fmla="*/ 168561 w 230717"/>
                <a:gd name="connsiteY6" fmla="*/ 22725 h 115843"/>
                <a:gd name="connsiteX7" fmla="*/ 82776 w 230717"/>
                <a:gd name="connsiteY7" fmla="*/ 22725 h 115843"/>
                <a:gd name="connsiteX8" fmla="*/ 8434 w 230717"/>
                <a:gd name="connsiteY8" fmla="*/ 49470 h 115843"/>
                <a:gd name="connsiteX9" fmla="*/ 67366 w 230717"/>
                <a:gd name="connsiteY9" fmla="*/ 81010 h 115843"/>
                <a:gd name="connsiteX10" fmla="*/ 156565 w 230717"/>
                <a:gd name="connsiteY10" fmla="*/ 91134 h 115843"/>
                <a:gd name="connsiteX11" fmla="*/ 219645 w 230717"/>
                <a:gd name="connsiteY11" fmla="*/ 76263 h 115843"/>
                <a:gd name="connsiteX12" fmla="*/ 162875 w 230717"/>
                <a:gd name="connsiteY12" fmla="*/ 111244 h 115843"/>
                <a:gd name="connsiteX13" fmla="*/ 70203 w 230717"/>
                <a:gd name="connsiteY13" fmla="*/ 114807 h 115843"/>
                <a:gd name="connsiteX14" fmla="*/ 18951 w 230717"/>
                <a:gd name="connsiteY14" fmla="*/ 100581 h 115843"/>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8951 w 230717"/>
                <a:gd name="connsiteY14" fmla="*/ 100581 h 117581"/>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1823 w 230717"/>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6477 w 225371"/>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10041 w 225371"/>
                <a:gd name="connsiteY14" fmla="*/ 75632 h 117581"/>
                <a:gd name="connsiteX0" fmla="*/ 0 w 225371"/>
                <a:gd name="connsiteY0" fmla="*/ 45466 h 117772"/>
                <a:gd name="connsiteX1" fmla="*/ 44722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0238 w 225371"/>
                <a:gd name="connsiteY9" fmla="*/ 86547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71" h="117772">
                  <a:moveTo>
                    <a:pt x="0" y="45466"/>
                  </a:moveTo>
                  <a:cubicBezTo>
                    <a:pt x="23621" y="27814"/>
                    <a:pt x="31503" y="10754"/>
                    <a:pt x="51851" y="3818"/>
                  </a:cubicBezTo>
                  <a:cubicBezTo>
                    <a:pt x="72199" y="-3118"/>
                    <a:pt x="101846" y="4447"/>
                    <a:pt x="122089" y="3850"/>
                  </a:cubicBezTo>
                  <a:cubicBezTo>
                    <a:pt x="142332" y="3253"/>
                    <a:pt x="159806" y="-1047"/>
                    <a:pt x="173310" y="238"/>
                  </a:cubicBezTo>
                  <a:cubicBezTo>
                    <a:pt x="186814" y="1523"/>
                    <a:pt x="194666" y="5804"/>
                    <a:pt x="203113" y="11560"/>
                  </a:cubicBezTo>
                  <a:cubicBezTo>
                    <a:pt x="211560" y="17316"/>
                    <a:pt x="230641" y="32882"/>
                    <a:pt x="223991" y="34775"/>
                  </a:cubicBezTo>
                  <a:cubicBezTo>
                    <a:pt x="217341" y="36668"/>
                    <a:pt x="187642" y="24893"/>
                    <a:pt x="163215" y="22916"/>
                  </a:cubicBezTo>
                  <a:cubicBezTo>
                    <a:pt x="138788" y="20939"/>
                    <a:pt x="104118" y="18458"/>
                    <a:pt x="77430" y="22916"/>
                  </a:cubicBezTo>
                  <a:cubicBezTo>
                    <a:pt x="50742" y="27374"/>
                    <a:pt x="5953" y="39056"/>
                    <a:pt x="3088" y="49661"/>
                  </a:cubicBezTo>
                  <a:cubicBezTo>
                    <a:pt x="223" y="60266"/>
                    <a:pt x="35550" y="79603"/>
                    <a:pt x="60238" y="86547"/>
                  </a:cubicBezTo>
                  <a:cubicBezTo>
                    <a:pt x="84926" y="93491"/>
                    <a:pt x="125542" y="93007"/>
                    <a:pt x="151219" y="91325"/>
                  </a:cubicBezTo>
                  <a:cubicBezTo>
                    <a:pt x="176896" y="89643"/>
                    <a:pt x="207901" y="74884"/>
                    <a:pt x="214299" y="76454"/>
                  </a:cubicBezTo>
                  <a:cubicBezTo>
                    <a:pt x="220697" y="78024"/>
                    <a:pt x="196693" y="109762"/>
                    <a:pt x="171786" y="114998"/>
                  </a:cubicBezTo>
                  <a:cubicBezTo>
                    <a:pt x="146879" y="120234"/>
                    <a:pt x="88844" y="116775"/>
                    <a:pt x="64857" y="114998"/>
                  </a:cubicBezTo>
                  <a:cubicBezTo>
                    <a:pt x="40870" y="113221"/>
                    <a:pt x="18583" y="77006"/>
                    <a:pt x="10041" y="75823"/>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208"/>
            <p:cNvSpPr>
              <a:spLocks noChangeAspect="1"/>
            </p:cNvSpPr>
            <p:nvPr/>
          </p:nvSpPr>
          <p:spPr>
            <a:xfrm>
              <a:off x="6117185" y="2957398"/>
              <a:ext cx="36000" cy="40078"/>
            </a:xfrm>
            <a:custGeom>
              <a:avLst/>
              <a:gdLst>
                <a:gd name="connsiteX0" fmla="*/ 30956 w 141070"/>
                <a:gd name="connsiteY0" fmla="*/ 0 h 242897"/>
                <a:gd name="connsiteX1" fmla="*/ 38100 w 141070"/>
                <a:gd name="connsiteY1" fmla="*/ 171450 h 242897"/>
                <a:gd name="connsiteX2" fmla="*/ 0 w 141070"/>
                <a:gd name="connsiteY2" fmla="*/ 202407 h 242897"/>
                <a:gd name="connsiteX3" fmla="*/ 38100 w 141070"/>
                <a:gd name="connsiteY3" fmla="*/ 223838 h 242897"/>
                <a:gd name="connsiteX4" fmla="*/ 73819 w 141070"/>
                <a:gd name="connsiteY4" fmla="*/ 242888 h 242897"/>
                <a:gd name="connsiteX5" fmla="*/ 114300 w 141070"/>
                <a:gd name="connsiteY5" fmla="*/ 226219 h 242897"/>
                <a:gd name="connsiteX6" fmla="*/ 140494 w 141070"/>
                <a:gd name="connsiteY6" fmla="*/ 211932 h 242897"/>
                <a:gd name="connsiteX7" fmla="*/ 130969 w 141070"/>
                <a:gd name="connsiteY7" fmla="*/ 190500 h 242897"/>
                <a:gd name="connsiteX8" fmla="*/ 114300 w 141070"/>
                <a:gd name="connsiteY8" fmla="*/ 178594 h 242897"/>
                <a:gd name="connsiteX0" fmla="*/ 23812 w 133926"/>
                <a:gd name="connsiteY0" fmla="*/ 0 h 242897"/>
                <a:gd name="connsiteX1" fmla="*/ 30956 w 133926"/>
                <a:gd name="connsiteY1" fmla="*/ 171450 h 242897"/>
                <a:gd name="connsiteX2" fmla="*/ 0 w 133926"/>
                <a:gd name="connsiteY2" fmla="*/ 221457 h 242897"/>
                <a:gd name="connsiteX3" fmla="*/ 30956 w 133926"/>
                <a:gd name="connsiteY3" fmla="*/ 223838 h 242897"/>
                <a:gd name="connsiteX4" fmla="*/ 66675 w 133926"/>
                <a:gd name="connsiteY4" fmla="*/ 242888 h 242897"/>
                <a:gd name="connsiteX5" fmla="*/ 107156 w 133926"/>
                <a:gd name="connsiteY5" fmla="*/ 226219 h 242897"/>
                <a:gd name="connsiteX6" fmla="*/ 133350 w 133926"/>
                <a:gd name="connsiteY6" fmla="*/ 211932 h 242897"/>
                <a:gd name="connsiteX7" fmla="*/ 123825 w 133926"/>
                <a:gd name="connsiteY7" fmla="*/ 190500 h 242897"/>
                <a:gd name="connsiteX8" fmla="*/ 107156 w 133926"/>
                <a:gd name="connsiteY8"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67089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74233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3985"/>
                <a:gd name="connsiteY0" fmla="*/ 0 h 242897"/>
                <a:gd name="connsiteX1" fmla="*/ 31370 w 133985"/>
                <a:gd name="connsiteY1" fmla="*/ 171450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3985"/>
                <a:gd name="connsiteY0" fmla="*/ 0 h 242897"/>
                <a:gd name="connsiteX1" fmla="*/ 31370 w 133985"/>
                <a:gd name="connsiteY1" fmla="*/ 159543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1932 h 242888"/>
                <a:gd name="connsiteX8" fmla="*/ 119477 w 134157"/>
                <a:gd name="connsiteY8" fmla="*/ 195262 h 242888"/>
                <a:gd name="connsiteX9" fmla="*/ 107570 w 134157"/>
                <a:gd name="connsiteY9" fmla="*/ 178594 h 242888"/>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6695 h 242888"/>
                <a:gd name="connsiteX8" fmla="*/ 119477 w 134157"/>
                <a:gd name="connsiteY8" fmla="*/ 195262 h 242888"/>
                <a:gd name="connsiteX9" fmla="*/ 107570 w 134157"/>
                <a:gd name="connsiteY9" fmla="*/ 178594 h 242888"/>
                <a:gd name="connsiteX0" fmla="*/ 24226 w 134602"/>
                <a:gd name="connsiteY0" fmla="*/ 0 h 242888"/>
                <a:gd name="connsiteX1" fmla="*/ 31370 w 134602"/>
                <a:gd name="connsiteY1" fmla="*/ 159543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226 w 134602"/>
                <a:gd name="connsiteY0" fmla="*/ 0 h 242888"/>
                <a:gd name="connsiteX1" fmla="*/ 31370 w 134602"/>
                <a:gd name="connsiteY1" fmla="*/ 152399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425 w 134801"/>
                <a:gd name="connsiteY0" fmla="*/ 0 h 242888"/>
                <a:gd name="connsiteX1" fmla="*/ 31569 w 134801"/>
                <a:gd name="connsiteY1" fmla="*/ 152399 h 242888"/>
                <a:gd name="connsiteX2" fmla="*/ 12518 w 134801"/>
                <a:gd name="connsiteY2" fmla="*/ 195263 h 242888"/>
                <a:gd name="connsiteX3" fmla="*/ 613 w 134801"/>
                <a:gd name="connsiteY3" fmla="*/ 221457 h 242888"/>
                <a:gd name="connsiteX4" fmla="*/ 31569 w 134801"/>
                <a:gd name="connsiteY4" fmla="*/ 223838 h 242888"/>
                <a:gd name="connsiteX5" fmla="*/ 74432 w 134801"/>
                <a:gd name="connsiteY5" fmla="*/ 242888 h 242888"/>
                <a:gd name="connsiteX6" fmla="*/ 103006 w 134801"/>
                <a:gd name="connsiteY6" fmla="*/ 223837 h 242888"/>
                <a:gd name="connsiteX7" fmla="*/ 133963 w 134801"/>
                <a:gd name="connsiteY7" fmla="*/ 216695 h 242888"/>
                <a:gd name="connsiteX8" fmla="*/ 124438 w 134801"/>
                <a:gd name="connsiteY8" fmla="*/ 195262 h 242888"/>
                <a:gd name="connsiteX9" fmla="*/ 107769 w 134801"/>
                <a:gd name="connsiteY9" fmla="*/ 178594 h 242888"/>
                <a:gd name="connsiteX0" fmla="*/ 29188 w 134801"/>
                <a:gd name="connsiteY0" fmla="*/ 0 h 185738"/>
                <a:gd name="connsiteX1" fmla="*/ 31569 w 134801"/>
                <a:gd name="connsiteY1" fmla="*/ 95249 h 185738"/>
                <a:gd name="connsiteX2" fmla="*/ 12518 w 134801"/>
                <a:gd name="connsiteY2" fmla="*/ 138113 h 185738"/>
                <a:gd name="connsiteX3" fmla="*/ 613 w 134801"/>
                <a:gd name="connsiteY3" fmla="*/ 164307 h 185738"/>
                <a:gd name="connsiteX4" fmla="*/ 31569 w 134801"/>
                <a:gd name="connsiteY4" fmla="*/ 166688 h 185738"/>
                <a:gd name="connsiteX5" fmla="*/ 74432 w 134801"/>
                <a:gd name="connsiteY5" fmla="*/ 185738 h 185738"/>
                <a:gd name="connsiteX6" fmla="*/ 103006 w 134801"/>
                <a:gd name="connsiteY6" fmla="*/ 166687 h 185738"/>
                <a:gd name="connsiteX7" fmla="*/ 133963 w 134801"/>
                <a:gd name="connsiteY7" fmla="*/ 159545 h 185738"/>
                <a:gd name="connsiteX8" fmla="*/ 124438 w 134801"/>
                <a:gd name="connsiteY8" fmla="*/ 138112 h 185738"/>
                <a:gd name="connsiteX9" fmla="*/ 107769 w 134801"/>
                <a:gd name="connsiteY9" fmla="*/ 121444 h 185738"/>
                <a:gd name="connsiteX0" fmla="*/ 29188 w 134801"/>
                <a:gd name="connsiteY0" fmla="*/ 0 h 167903"/>
                <a:gd name="connsiteX1" fmla="*/ 31569 w 134801"/>
                <a:gd name="connsiteY1" fmla="*/ 77414 h 167903"/>
                <a:gd name="connsiteX2" fmla="*/ 12518 w 134801"/>
                <a:gd name="connsiteY2" fmla="*/ 120278 h 167903"/>
                <a:gd name="connsiteX3" fmla="*/ 613 w 134801"/>
                <a:gd name="connsiteY3" fmla="*/ 146472 h 167903"/>
                <a:gd name="connsiteX4" fmla="*/ 31569 w 134801"/>
                <a:gd name="connsiteY4" fmla="*/ 148853 h 167903"/>
                <a:gd name="connsiteX5" fmla="*/ 74432 w 134801"/>
                <a:gd name="connsiteY5" fmla="*/ 167903 h 167903"/>
                <a:gd name="connsiteX6" fmla="*/ 103006 w 134801"/>
                <a:gd name="connsiteY6" fmla="*/ 148852 h 167903"/>
                <a:gd name="connsiteX7" fmla="*/ 133963 w 134801"/>
                <a:gd name="connsiteY7" fmla="*/ 141710 h 167903"/>
                <a:gd name="connsiteX8" fmla="*/ 124438 w 134801"/>
                <a:gd name="connsiteY8" fmla="*/ 120277 h 167903"/>
                <a:gd name="connsiteX9" fmla="*/ 107769 w 134801"/>
                <a:gd name="connsiteY9" fmla="*/ 103609 h 167903"/>
                <a:gd name="connsiteX0" fmla="*/ 38107 w 134801"/>
                <a:gd name="connsiteY0" fmla="*/ 0 h 150068"/>
                <a:gd name="connsiteX1" fmla="*/ 31569 w 134801"/>
                <a:gd name="connsiteY1" fmla="*/ 59579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801" h="150068">
                  <a:moveTo>
                    <a:pt x="38107" y="0"/>
                  </a:moveTo>
                  <a:cubicBezTo>
                    <a:pt x="44258" y="68858"/>
                    <a:pt x="35834" y="42505"/>
                    <a:pt x="31569" y="59579"/>
                  </a:cubicBezTo>
                  <a:cubicBezTo>
                    <a:pt x="27304" y="76653"/>
                    <a:pt x="17677" y="94109"/>
                    <a:pt x="12518" y="102443"/>
                  </a:cubicBezTo>
                  <a:cubicBezTo>
                    <a:pt x="7359" y="110777"/>
                    <a:pt x="-2562" y="123875"/>
                    <a:pt x="613" y="128637"/>
                  </a:cubicBezTo>
                  <a:cubicBezTo>
                    <a:pt x="3788" y="133400"/>
                    <a:pt x="19266" y="127446"/>
                    <a:pt x="31569" y="131018"/>
                  </a:cubicBezTo>
                  <a:cubicBezTo>
                    <a:pt x="43872" y="134590"/>
                    <a:pt x="62526" y="150068"/>
                    <a:pt x="74432" y="150068"/>
                  </a:cubicBezTo>
                  <a:cubicBezTo>
                    <a:pt x="86338" y="150068"/>
                    <a:pt x="93084" y="135383"/>
                    <a:pt x="103006" y="131017"/>
                  </a:cubicBezTo>
                  <a:cubicBezTo>
                    <a:pt x="112928" y="126651"/>
                    <a:pt x="130391" y="128637"/>
                    <a:pt x="133963" y="123875"/>
                  </a:cubicBezTo>
                  <a:cubicBezTo>
                    <a:pt x="137535" y="119113"/>
                    <a:pt x="128804" y="108792"/>
                    <a:pt x="124438" y="102442"/>
                  </a:cubicBezTo>
                  <a:cubicBezTo>
                    <a:pt x="120072" y="96092"/>
                    <a:pt x="107769" y="85774"/>
                    <a:pt x="107769" y="85774"/>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任意多边形 209"/>
            <p:cNvSpPr>
              <a:spLocks/>
            </p:cNvSpPr>
            <p:nvPr/>
          </p:nvSpPr>
          <p:spPr>
            <a:xfrm>
              <a:off x="6115849" y="3004982"/>
              <a:ext cx="43200" cy="43200"/>
            </a:xfrm>
            <a:custGeom>
              <a:avLst/>
              <a:gdLst>
                <a:gd name="connsiteX0" fmla="*/ 0 w 307063"/>
                <a:gd name="connsiteY0" fmla="*/ 38108 h 92897"/>
                <a:gd name="connsiteX1" fmla="*/ 78581 w 307063"/>
                <a:gd name="connsiteY1" fmla="*/ 7152 h 92897"/>
                <a:gd name="connsiteX2" fmla="*/ 145256 w 307063"/>
                <a:gd name="connsiteY2" fmla="*/ 21439 h 92897"/>
                <a:gd name="connsiteX3" fmla="*/ 207169 w 307063"/>
                <a:gd name="connsiteY3" fmla="*/ 8 h 92897"/>
                <a:gd name="connsiteX4" fmla="*/ 271463 w 307063"/>
                <a:gd name="connsiteY4" fmla="*/ 19058 h 92897"/>
                <a:gd name="connsiteX5" fmla="*/ 304800 w 307063"/>
                <a:gd name="connsiteY5" fmla="*/ 38108 h 92897"/>
                <a:gd name="connsiteX6" fmla="*/ 209550 w 307063"/>
                <a:gd name="connsiteY6" fmla="*/ 47633 h 92897"/>
                <a:gd name="connsiteX7" fmla="*/ 95250 w 307063"/>
                <a:gd name="connsiteY7" fmla="*/ 47633 h 92897"/>
                <a:gd name="connsiteX8" fmla="*/ 54769 w 307063"/>
                <a:gd name="connsiteY8" fmla="*/ 54777 h 92897"/>
                <a:gd name="connsiteX9" fmla="*/ 111919 w 307063"/>
                <a:gd name="connsiteY9" fmla="*/ 80971 h 92897"/>
                <a:gd name="connsiteX10" fmla="*/ 154781 w 307063"/>
                <a:gd name="connsiteY10" fmla="*/ 92877 h 92897"/>
                <a:gd name="connsiteX11" fmla="*/ 207169 w 307063"/>
                <a:gd name="connsiteY11" fmla="*/ 83352 h 92897"/>
                <a:gd name="connsiteX12" fmla="*/ 252413 w 307063"/>
                <a:gd name="connsiteY12" fmla="*/ 66683 h 92897"/>
                <a:gd name="connsiteX0" fmla="*/ 0 w 298172"/>
                <a:gd name="connsiteY0" fmla="*/ 38108 h 92897"/>
                <a:gd name="connsiteX1" fmla="*/ 78581 w 298172"/>
                <a:gd name="connsiteY1" fmla="*/ 7152 h 92897"/>
                <a:gd name="connsiteX2" fmla="*/ 145256 w 298172"/>
                <a:gd name="connsiteY2" fmla="*/ 21439 h 92897"/>
                <a:gd name="connsiteX3" fmla="*/ 207169 w 298172"/>
                <a:gd name="connsiteY3" fmla="*/ 8 h 92897"/>
                <a:gd name="connsiteX4" fmla="*/ 271463 w 298172"/>
                <a:gd name="connsiteY4" fmla="*/ 19058 h 92897"/>
                <a:gd name="connsiteX5" fmla="*/ 295275 w 298172"/>
                <a:gd name="connsiteY5" fmla="*/ 38108 h 92897"/>
                <a:gd name="connsiteX6" fmla="*/ 209550 w 298172"/>
                <a:gd name="connsiteY6" fmla="*/ 47633 h 92897"/>
                <a:gd name="connsiteX7" fmla="*/ 95250 w 298172"/>
                <a:gd name="connsiteY7" fmla="*/ 47633 h 92897"/>
                <a:gd name="connsiteX8" fmla="*/ 54769 w 298172"/>
                <a:gd name="connsiteY8" fmla="*/ 54777 h 92897"/>
                <a:gd name="connsiteX9" fmla="*/ 111919 w 298172"/>
                <a:gd name="connsiteY9" fmla="*/ 80971 h 92897"/>
                <a:gd name="connsiteX10" fmla="*/ 154781 w 298172"/>
                <a:gd name="connsiteY10" fmla="*/ 92877 h 92897"/>
                <a:gd name="connsiteX11" fmla="*/ 207169 w 298172"/>
                <a:gd name="connsiteY11" fmla="*/ 83352 h 92897"/>
                <a:gd name="connsiteX12" fmla="*/ 252413 w 298172"/>
                <a:gd name="connsiteY12" fmla="*/ 66683 h 92897"/>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95250 w 296370"/>
                <a:gd name="connsiteY7" fmla="*/ 47665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161190 w 296370"/>
                <a:gd name="connsiteY7" fmla="*/ 72614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162"/>
                <a:gd name="connsiteY0" fmla="*/ 38140 h 92929"/>
                <a:gd name="connsiteX1" fmla="*/ 78581 w 296162"/>
                <a:gd name="connsiteY1" fmla="*/ 7184 h 92929"/>
                <a:gd name="connsiteX2" fmla="*/ 145256 w 296162"/>
                <a:gd name="connsiteY2" fmla="*/ 21471 h 92929"/>
                <a:gd name="connsiteX3" fmla="*/ 207169 w 296162"/>
                <a:gd name="connsiteY3" fmla="*/ 40 h 92929"/>
                <a:gd name="connsiteX4" fmla="*/ 254794 w 296162"/>
                <a:gd name="connsiteY4" fmla="*/ 16708 h 92929"/>
                <a:gd name="connsiteX5" fmla="*/ 295275 w 296162"/>
                <a:gd name="connsiteY5" fmla="*/ 38140 h 92929"/>
                <a:gd name="connsiteX6" fmla="*/ 214896 w 296162"/>
                <a:gd name="connsiteY6" fmla="*/ 60139 h 92929"/>
                <a:gd name="connsiteX7" fmla="*/ 161190 w 296162"/>
                <a:gd name="connsiteY7" fmla="*/ 72614 h 92929"/>
                <a:gd name="connsiteX8" fmla="*/ 54769 w 296162"/>
                <a:gd name="connsiteY8" fmla="*/ 54809 h 92929"/>
                <a:gd name="connsiteX9" fmla="*/ 111919 w 296162"/>
                <a:gd name="connsiteY9" fmla="*/ 81003 h 92929"/>
                <a:gd name="connsiteX10" fmla="*/ 154781 w 296162"/>
                <a:gd name="connsiteY10" fmla="*/ 92909 h 92929"/>
                <a:gd name="connsiteX11" fmla="*/ 207169 w 296162"/>
                <a:gd name="connsiteY11" fmla="*/ 83384 h 92929"/>
                <a:gd name="connsiteX12" fmla="*/ 252413 w 296162"/>
                <a:gd name="connsiteY12" fmla="*/ 66715 h 92929"/>
                <a:gd name="connsiteX0" fmla="*/ 0 w 296162"/>
                <a:gd name="connsiteY0" fmla="*/ 38224 h 93013"/>
                <a:gd name="connsiteX1" fmla="*/ 78581 w 296162"/>
                <a:gd name="connsiteY1" fmla="*/ 7268 h 93013"/>
                <a:gd name="connsiteX2" fmla="*/ 147038 w 296162"/>
                <a:gd name="connsiteY2" fmla="*/ 9081 h 93013"/>
                <a:gd name="connsiteX3" fmla="*/ 207169 w 296162"/>
                <a:gd name="connsiteY3" fmla="*/ 124 h 93013"/>
                <a:gd name="connsiteX4" fmla="*/ 254794 w 296162"/>
                <a:gd name="connsiteY4" fmla="*/ 16792 h 93013"/>
                <a:gd name="connsiteX5" fmla="*/ 295275 w 296162"/>
                <a:gd name="connsiteY5" fmla="*/ 38224 h 93013"/>
                <a:gd name="connsiteX6" fmla="*/ 214896 w 296162"/>
                <a:gd name="connsiteY6" fmla="*/ 60223 h 93013"/>
                <a:gd name="connsiteX7" fmla="*/ 161190 w 296162"/>
                <a:gd name="connsiteY7" fmla="*/ 72698 h 93013"/>
                <a:gd name="connsiteX8" fmla="*/ 54769 w 296162"/>
                <a:gd name="connsiteY8" fmla="*/ 54893 h 93013"/>
                <a:gd name="connsiteX9" fmla="*/ 111919 w 296162"/>
                <a:gd name="connsiteY9" fmla="*/ 81087 h 93013"/>
                <a:gd name="connsiteX10" fmla="*/ 154781 w 296162"/>
                <a:gd name="connsiteY10" fmla="*/ 92993 h 93013"/>
                <a:gd name="connsiteX11" fmla="*/ 207169 w 296162"/>
                <a:gd name="connsiteY11" fmla="*/ 83468 h 93013"/>
                <a:gd name="connsiteX12" fmla="*/ 252413 w 29616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127330 w 262302"/>
                <a:gd name="connsiteY7" fmla="*/ 7269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28148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18553 w 243368"/>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32810 w 243368"/>
                <a:gd name="connsiteY12" fmla="*/ 73927 h 93013"/>
                <a:gd name="connsiteX0" fmla="*/ 0 w 243368"/>
                <a:gd name="connsiteY0" fmla="*/ 36442 h 105026"/>
                <a:gd name="connsiteX1" fmla="*/ 44721 w 243368"/>
                <a:gd name="connsiteY1" fmla="*/ 7268 h 105026"/>
                <a:gd name="connsiteX2" fmla="*/ 113178 w 243368"/>
                <a:gd name="connsiteY2" fmla="*/ 9081 h 105026"/>
                <a:gd name="connsiteX3" fmla="*/ 173309 w 243368"/>
                <a:gd name="connsiteY3" fmla="*/ 124 h 105026"/>
                <a:gd name="connsiteX4" fmla="*/ 220934 w 243368"/>
                <a:gd name="connsiteY4" fmla="*/ 16792 h 105026"/>
                <a:gd name="connsiteX5" fmla="*/ 241812 w 243368"/>
                <a:gd name="connsiteY5" fmla="*/ 40007 h 105026"/>
                <a:gd name="connsiteX6" fmla="*/ 181036 w 243368"/>
                <a:gd name="connsiteY6" fmla="*/ 28148 h 105026"/>
                <a:gd name="connsiteX7" fmla="*/ 95251 w 243368"/>
                <a:gd name="connsiteY7" fmla="*/ 28148 h 105026"/>
                <a:gd name="connsiteX8" fmla="*/ 20909 w 243368"/>
                <a:gd name="connsiteY8" fmla="*/ 54893 h 105026"/>
                <a:gd name="connsiteX9" fmla="*/ 78059 w 243368"/>
                <a:gd name="connsiteY9" fmla="*/ 81087 h 105026"/>
                <a:gd name="connsiteX10" fmla="*/ 120921 w 243368"/>
                <a:gd name="connsiteY10" fmla="*/ 92993 h 105026"/>
                <a:gd name="connsiteX11" fmla="*/ 173309 w 243368"/>
                <a:gd name="connsiteY11" fmla="*/ 83468 h 105026"/>
                <a:gd name="connsiteX12" fmla="*/ 239939 w 243368"/>
                <a:gd name="connsiteY12" fmla="*/ 104222 h 105026"/>
                <a:gd name="connsiteX0" fmla="*/ 0 w 243368"/>
                <a:gd name="connsiteY0" fmla="*/ 36442 h 117290"/>
                <a:gd name="connsiteX1" fmla="*/ 44721 w 243368"/>
                <a:gd name="connsiteY1" fmla="*/ 7268 h 117290"/>
                <a:gd name="connsiteX2" fmla="*/ 113178 w 243368"/>
                <a:gd name="connsiteY2" fmla="*/ 9081 h 117290"/>
                <a:gd name="connsiteX3" fmla="*/ 173309 w 243368"/>
                <a:gd name="connsiteY3" fmla="*/ 124 h 117290"/>
                <a:gd name="connsiteX4" fmla="*/ 220934 w 243368"/>
                <a:gd name="connsiteY4" fmla="*/ 16792 h 117290"/>
                <a:gd name="connsiteX5" fmla="*/ 241812 w 243368"/>
                <a:gd name="connsiteY5" fmla="*/ 40007 h 117290"/>
                <a:gd name="connsiteX6" fmla="*/ 181036 w 243368"/>
                <a:gd name="connsiteY6" fmla="*/ 28148 h 117290"/>
                <a:gd name="connsiteX7" fmla="*/ 95251 w 243368"/>
                <a:gd name="connsiteY7" fmla="*/ 28148 h 117290"/>
                <a:gd name="connsiteX8" fmla="*/ 20909 w 243368"/>
                <a:gd name="connsiteY8" fmla="*/ 54893 h 117290"/>
                <a:gd name="connsiteX9" fmla="*/ 78059 w 243368"/>
                <a:gd name="connsiteY9" fmla="*/ 81087 h 117290"/>
                <a:gd name="connsiteX10" fmla="*/ 120921 w 243368"/>
                <a:gd name="connsiteY10" fmla="*/ 92993 h 117290"/>
                <a:gd name="connsiteX11" fmla="*/ 173309 w 243368"/>
                <a:gd name="connsiteY11" fmla="*/ 83468 h 117290"/>
                <a:gd name="connsiteX12" fmla="*/ 93802 w 243368"/>
                <a:gd name="connsiteY12" fmla="*/ 116696 h 117290"/>
                <a:gd name="connsiteX0" fmla="*/ 0 w 243368"/>
                <a:gd name="connsiteY0" fmla="*/ 36442 h 117268"/>
                <a:gd name="connsiteX1" fmla="*/ 44721 w 243368"/>
                <a:gd name="connsiteY1" fmla="*/ 7268 h 117268"/>
                <a:gd name="connsiteX2" fmla="*/ 113178 w 243368"/>
                <a:gd name="connsiteY2" fmla="*/ 9081 h 117268"/>
                <a:gd name="connsiteX3" fmla="*/ 173309 w 243368"/>
                <a:gd name="connsiteY3" fmla="*/ 124 h 117268"/>
                <a:gd name="connsiteX4" fmla="*/ 220934 w 243368"/>
                <a:gd name="connsiteY4" fmla="*/ 16792 h 117268"/>
                <a:gd name="connsiteX5" fmla="*/ 241812 w 243368"/>
                <a:gd name="connsiteY5" fmla="*/ 40007 h 117268"/>
                <a:gd name="connsiteX6" fmla="*/ 181036 w 243368"/>
                <a:gd name="connsiteY6" fmla="*/ 28148 h 117268"/>
                <a:gd name="connsiteX7" fmla="*/ 95251 w 243368"/>
                <a:gd name="connsiteY7" fmla="*/ 28148 h 117268"/>
                <a:gd name="connsiteX8" fmla="*/ 20909 w 243368"/>
                <a:gd name="connsiteY8" fmla="*/ 54893 h 117268"/>
                <a:gd name="connsiteX9" fmla="*/ 78059 w 243368"/>
                <a:gd name="connsiteY9" fmla="*/ 81087 h 117268"/>
                <a:gd name="connsiteX10" fmla="*/ 120921 w 243368"/>
                <a:gd name="connsiteY10" fmla="*/ 92993 h 117268"/>
                <a:gd name="connsiteX11" fmla="*/ 232120 w 243368"/>
                <a:gd name="connsiteY11" fmla="*/ 81686 h 117268"/>
                <a:gd name="connsiteX12" fmla="*/ 93802 w 243368"/>
                <a:gd name="connsiteY12" fmla="*/ 116696 h 117268"/>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20921 w 243368"/>
                <a:gd name="connsiteY10" fmla="*/ 92993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9841 w 243368"/>
                <a:gd name="connsiteY9" fmla="*/ 86433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92 h 118815"/>
                <a:gd name="connsiteX1" fmla="*/ 50068 w 230893"/>
                <a:gd name="connsiteY1" fmla="*/ 9054 h 118815"/>
                <a:gd name="connsiteX2" fmla="*/ 100703 w 230893"/>
                <a:gd name="connsiteY2" fmla="*/ 9085 h 118815"/>
                <a:gd name="connsiteX3" fmla="*/ 160834 w 230893"/>
                <a:gd name="connsiteY3" fmla="*/ 128 h 118815"/>
                <a:gd name="connsiteX4" fmla="*/ 208459 w 230893"/>
                <a:gd name="connsiteY4" fmla="*/ 16796 h 118815"/>
                <a:gd name="connsiteX5" fmla="*/ 229337 w 230893"/>
                <a:gd name="connsiteY5" fmla="*/ 40011 h 118815"/>
                <a:gd name="connsiteX6" fmla="*/ 168561 w 230893"/>
                <a:gd name="connsiteY6" fmla="*/ 28152 h 118815"/>
                <a:gd name="connsiteX7" fmla="*/ 82776 w 230893"/>
                <a:gd name="connsiteY7" fmla="*/ 28152 h 118815"/>
                <a:gd name="connsiteX8" fmla="*/ 8434 w 230893"/>
                <a:gd name="connsiteY8" fmla="*/ 54897 h 118815"/>
                <a:gd name="connsiteX9" fmla="*/ 67366 w 230893"/>
                <a:gd name="connsiteY9" fmla="*/ 86437 h 118815"/>
                <a:gd name="connsiteX10" fmla="*/ 156565 w 230893"/>
                <a:gd name="connsiteY10" fmla="*/ 96561 h 118815"/>
                <a:gd name="connsiteX11" fmla="*/ 219645 w 230893"/>
                <a:gd name="connsiteY11" fmla="*/ 81690 h 118815"/>
                <a:gd name="connsiteX12" fmla="*/ 162875 w 230893"/>
                <a:gd name="connsiteY12" fmla="*/ 116671 h 118815"/>
                <a:gd name="connsiteX13" fmla="*/ 81327 w 230893"/>
                <a:gd name="connsiteY13" fmla="*/ 116700 h 118815"/>
                <a:gd name="connsiteX0" fmla="*/ 0 w 230893"/>
                <a:gd name="connsiteY0" fmla="*/ 41694 h 118717"/>
                <a:gd name="connsiteX1" fmla="*/ 50068 w 230893"/>
                <a:gd name="connsiteY1" fmla="*/ 8956 h 118717"/>
                <a:gd name="connsiteX2" fmla="*/ 125653 w 230893"/>
                <a:gd name="connsiteY2" fmla="*/ 12551 h 118717"/>
                <a:gd name="connsiteX3" fmla="*/ 160834 w 230893"/>
                <a:gd name="connsiteY3" fmla="*/ 30 h 118717"/>
                <a:gd name="connsiteX4" fmla="*/ 208459 w 230893"/>
                <a:gd name="connsiteY4" fmla="*/ 16698 h 118717"/>
                <a:gd name="connsiteX5" fmla="*/ 229337 w 230893"/>
                <a:gd name="connsiteY5" fmla="*/ 39913 h 118717"/>
                <a:gd name="connsiteX6" fmla="*/ 168561 w 230893"/>
                <a:gd name="connsiteY6" fmla="*/ 28054 h 118717"/>
                <a:gd name="connsiteX7" fmla="*/ 82776 w 230893"/>
                <a:gd name="connsiteY7" fmla="*/ 28054 h 118717"/>
                <a:gd name="connsiteX8" fmla="*/ 8434 w 230893"/>
                <a:gd name="connsiteY8" fmla="*/ 54799 h 118717"/>
                <a:gd name="connsiteX9" fmla="*/ 67366 w 230893"/>
                <a:gd name="connsiteY9" fmla="*/ 86339 h 118717"/>
                <a:gd name="connsiteX10" fmla="*/ 156565 w 230893"/>
                <a:gd name="connsiteY10" fmla="*/ 96463 h 118717"/>
                <a:gd name="connsiteX11" fmla="*/ 219645 w 230893"/>
                <a:gd name="connsiteY11" fmla="*/ 81592 h 118717"/>
                <a:gd name="connsiteX12" fmla="*/ 162875 w 230893"/>
                <a:gd name="connsiteY12" fmla="*/ 116573 h 118717"/>
                <a:gd name="connsiteX13" fmla="*/ 81327 w 230893"/>
                <a:gd name="connsiteY13" fmla="*/ 116602 h 118717"/>
                <a:gd name="connsiteX0" fmla="*/ 0 w 230717"/>
                <a:gd name="connsiteY0" fmla="*/ 36365 h 113388"/>
                <a:gd name="connsiteX1" fmla="*/ 50068 w 230717"/>
                <a:gd name="connsiteY1" fmla="*/ 3627 h 113388"/>
                <a:gd name="connsiteX2" fmla="*/ 125653 w 230717"/>
                <a:gd name="connsiteY2" fmla="*/ 7222 h 113388"/>
                <a:gd name="connsiteX3" fmla="*/ 178656 w 230717"/>
                <a:gd name="connsiteY3" fmla="*/ 47 h 113388"/>
                <a:gd name="connsiteX4" fmla="*/ 208459 w 230717"/>
                <a:gd name="connsiteY4" fmla="*/ 11369 h 113388"/>
                <a:gd name="connsiteX5" fmla="*/ 229337 w 230717"/>
                <a:gd name="connsiteY5" fmla="*/ 34584 h 113388"/>
                <a:gd name="connsiteX6" fmla="*/ 168561 w 230717"/>
                <a:gd name="connsiteY6" fmla="*/ 22725 h 113388"/>
                <a:gd name="connsiteX7" fmla="*/ 82776 w 230717"/>
                <a:gd name="connsiteY7" fmla="*/ 22725 h 113388"/>
                <a:gd name="connsiteX8" fmla="*/ 8434 w 230717"/>
                <a:gd name="connsiteY8" fmla="*/ 49470 h 113388"/>
                <a:gd name="connsiteX9" fmla="*/ 67366 w 230717"/>
                <a:gd name="connsiteY9" fmla="*/ 81010 h 113388"/>
                <a:gd name="connsiteX10" fmla="*/ 156565 w 230717"/>
                <a:gd name="connsiteY10" fmla="*/ 91134 h 113388"/>
                <a:gd name="connsiteX11" fmla="*/ 219645 w 230717"/>
                <a:gd name="connsiteY11" fmla="*/ 76263 h 113388"/>
                <a:gd name="connsiteX12" fmla="*/ 162875 w 230717"/>
                <a:gd name="connsiteY12" fmla="*/ 111244 h 113388"/>
                <a:gd name="connsiteX13" fmla="*/ 81327 w 230717"/>
                <a:gd name="connsiteY13" fmla="*/ 111273 h 113388"/>
                <a:gd name="connsiteX0" fmla="*/ 0 w 230717"/>
                <a:gd name="connsiteY0" fmla="*/ 36365 h 112369"/>
                <a:gd name="connsiteX1" fmla="*/ 50068 w 230717"/>
                <a:gd name="connsiteY1" fmla="*/ 3627 h 112369"/>
                <a:gd name="connsiteX2" fmla="*/ 125653 w 230717"/>
                <a:gd name="connsiteY2" fmla="*/ 7222 h 112369"/>
                <a:gd name="connsiteX3" fmla="*/ 178656 w 230717"/>
                <a:gd name="connsiteY3" fmla="*/ 47 h 112369"/>
                <a:gd name="connsiteX4" fmla="*/ 208459 w 230717"/>
                <a:gd name="connsiteY4" fmla="*/ 11369 h 112369"/>
                <a:gd name="connsiteX5" fmla="*/ 229337 w 230717"/>
                <a:gd name="connsiteY5" fmla="*/ 34584 h 112369"/>
                <a:gd name="connsiteX6" fmla="*/ 168561 w 230717"/>
                <a:gd name="connsiteY6" fmla="*/ 22725 h 112369"/>
                <a:gd name="connsiteX7" fmla="*/ 82776 w 230717"/>
                <a:gd name="connsiteY7" fmla="*/ 22725 h 112369"/>
                <a:gd name="connsiteX8" fmla="*/ 8434 w 230717"/>
                <a:gd name="connsiteY8" fmla="*/ 49470 h 112369"/>
                <a:gd name="connsiteX9" fmla="*/ 67366 w 230717"/>
                <a:gd name="connsiteY9" fmla="*/ 81010 h 112369"/>
                <a:gd name="connsiteX10" fmla="*/ 156565 w 230717"/>
                <a:gd name="connsiteY10" fmla="*/ 91134 h 112369"/>
                <a:gd name="connsiteX11" fmla="*/ 219645 w 230717"/>
                <a:gd name="connsiteY11" fmla="*/ 76263 h 112369"/>
                <a:gd name="connsiteX12" fmla="*/ 162875 w 230717"/>
                <a:gd name="connsiteY12" fmla="*/ 111244 h 112369"/>
                <a:gd name="connsiteX13" fmla="*/ 18951 w 230717"/>
                <a:gd name="connsiteY13" fmla="*/ 100581 h 112369"/>
                <a:gd name="connsiteX0" fmla="*/ 0 w 230717"/>
                <a:gd name="connsiteY0" fmla="*/ 36365 h 115843"/>
                <a:gd name="connsiteX1" fmla="*/ 50068 w 230717"/>
                <a:gd name="connsiteY1" fmla="*/ 3627 h 115843"/>
                <a:gd name="connsiteX2" fmla="*/ 125653 w 230717"/>
                <a:gd name="connsiteY2" fmla="*/ 7222 h 115843"/>
                <a:gd name="connsiteX3" fmla="*/ 178656 w 230717"/>
                <a:gd name="connsiteY3" fmla="*/ 47 h 115843"/>
                <a:gd name="connsiteX4" fmla="*/ 208459 w 230717"/>
                <a:gd name="connsiteY4" fmla="*/ 11369 h 115843"/>
                <a:gd name="connsiteX5" fmla="*/ 229337 w 230717"/>
                <a:gd name="connsiteY5" fmla="*/ 34584 h 115843"/>
                <a:gd name="connsiteX6" fmla="*/ 168561 w 230717"/>
                <a:gd name="connsiteY6" fmla="*/ 22725 h 115843"/>
                <a:gd name="connsiteX7" fmla="*/ 82776 w 230717"/>
                <a:gd name="connsiteY7" fmla="*/ 22725 h 115843"/>
                <a:gd name="connsiteX8" fmla="*/ 8434 w 230717"/>
                <a:gd name="connsiteY8" fmla="*/ 49470 h 115843"/>
                <a:gd name="connsiteX9" fmla="*/ 67366 w 230717"/>
                <a:gd name="connsiteY9" fmla="*/ 81010 h 115843"/>
                <a:gd name="connsiteX10" fmla="*/ 156565 w 230717"/>
                <a:gd name="connsiteY10" fmla="*/ 91134 h 115843"/>
                <a:gd name="connsiteX11" fmla="*/ 219645 w 230717"/>
                <a:gd name="connsiteY11" fmla="*/ 76263 h 115843"/>
                <a:gd name="connsiteX12" fmla="*/ 162875 w 230717"/>
                <a:gd name="connsiteY12" fmla="*/ 111244 h 115843"/>
                <a:gd name="connsiteX13" fmla="*/ 70203 w 230717"/>
                <a:gd name="connsiteY13" fmla="*/ 114807 h 115843"/>
                <a:gd name="connsiteX14" fmla="*/ 18951 w 230717"/>
                <a:gd name="connsiteY14" fmla="*/ 100581 h 115843"/>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8951 w 230717"/>
                <a:gd name="connsiteY14" fmla="*/ 100581 h 117581"/>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1823 w 230717"/>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6477 w 225371"/>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10041 w 225371"/>
                <a:gd name="connsiteY14" fmla="*/ 75632 h 117581"/>
                <a:gd name="connsiteX0" fmla="*/ 0 w 225371"/>
                <a:gd name="connsiteY0" fmla="*/ 45466 h 117772"/>
                <a:gd name="connsiteX1" fmla="*/ 44722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0238 w 225371"/>
                <a:gd name="connsiteY9" fmla="*/ 86547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71" h="117772">
                  <a:moveTo>
                    <a:pt x="0" y="45466"/>
                  </a:moveTo>
                  <a:cubicBezTo>
                    <a:pt x="23621" y="27814"/>
                    <a:pt x="31503" y="10754"/>
                    <a:pt x="51851" y="3818"/>
                  </a:cubicBezTo>
                  <a:cubicBezTo>
                    <a:pt x="72199" y="-3118"/>
                    <a:pt x="101846" y="4447"/>
                    <a:pt x="122089" y="3850"/>
                  </a:cubicBezTo>
                  <a:cubicBezTo>
                    <a:pt x="142332" y="3253"/>
                    <a:pt x="159806" y="-1047"/>
                    <a:pt x="173310" y="238"/>
                  </a:cubicBezTo>
                  <a:cubicBezTo>
                    <a:pt x="186814" y="1523"/>
                    <a:pt x="194666" y="5804"/>
                    <a:pt x="203113" y="11560"/>
                  </a:cubicBezTo>
                  <a:cubicBezTo>
                    <a:pt x="211560" y="17316"/>
                    <a:pt x="230641" y="32882"/>
                    <a:pt x="223991" y="34775"/>
                  </a:cubicBezTo>
                  <a:cubicBezTo>
                    <a:pt x="217341" y="36668"/>
                    <a:pt x="187642" y="24893"/>
                    <a:pt x="163215" y="22916"/>
                  </a:cubicBezTo>
                  <a:cubicBezTo>
                    <a:pt x="138788" y="20939"/>
                    <a:pt x="104118" y="18458"/>
                    <a:pt x="77430" y="22916"/>
                  </a:cubicBezTo>
                  <a:cubicBezTo>
                    <a:pt x="50742" y="27374"/>
                    <a:pt x="5953" y="39056"/>
                    <a:pt x="3088" y="49661"/>
                  </a:cubicBezTo>
                  <a:cubicBezTo>
                    <a:pt x="223" y="60266"/>
                    <a:pt x="35550" y="79603"/>
                    <a:pt x="60238" y="86547"/>
                  </a:cubicBezTo>
                  <a:cubicBezTo>
                    <a:pt x="84926" y="93491"/>
                    <a:pt x="125542" y="93007"/>
                    <a:pt x="151219" y="91325"/>
                  </a:cubicBezTo>
                  <a:cubicBezTo>
                    <a:pt x="176896" y="89643"/>
                    <a:pt x="207901" y="74884"/>
                    <a:pt x="214299" y="76454"/>
                  </a:cubicBezTo>
                  <a:cubicBezTo>
                    <a:pt x="220697" y="78024"/>
                    <a:pt x="196693" y="109762"/>
                    <a:pt x="171786" y="114998"/>
                  </a:cubicBezTo>
                  <a:cubicBezTo>
                    <a:pt x="146879" y="120234"/>
                    <a:pt x="88844" y="116775"/>
                    <a:pt x="64857" y="114998"/>
                  </a:cubicBezTo>
                  <a:cubicBezTo>
                    <a:pt x="40870" y="113221"/>
                    <a:pt x="18583" y="77006"/>
                    <a:pt x="10041" y="75823"/>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1" name="组合 210"/>
            <p:cNvGrpSpPr>
              <a:grpSpLocks noChangeAspect="1"/>
            </p:cNvGrpSpPr>
            <p:nvPr/>
          </p:nvGrpSpPr>
          <p:grpSpPr>
            <a:xfrm rot="300000">
              <a:off x="6150855" y="2930639"/>
              <a:ext cx="43200" cy="16986"/>
              <a:chOff x="3392251" y="3297794"/>
              <a:chExt cx="576001" cy="226459"/>
            </a:xfrm>
          </p:grpSpPr>
          <p:sp>
            <p:nvSpPr>
              <p:cNvPr id="448" name="任意多边形 447"/>
              <p:cNvSpPr/>
              <p:nvPr/>
            </p:nvSpPr>
            <p:spPr>
              <a:xfrm rot="780000">
                <a:off x="3392251" y="3297794"/>
                <a:ext cx="576001" cy="100475"/>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Lst>
                <a:ahLst/>
                <a:cxnLst>
                  <a:cxn ang="0">
                    <a:pos x="connsiteX0" y="connsiteY0"/>
                  </a:cxn>
                  <a:cxn ang="0">
                    <a:pos x="connsiteX1" y="connsiteY1"/>
                  </a:cxn>
                  <a:cxn ang="0">
                    <a:pos x="connsiteX2" y="connsiteY2"/>
                  </a:cxn>
                </a:cxnLst>
                <a:rect l="l" t="t" r="r" b="b"/>
                <a:pathLst>
                  <a:path w="138824" h="24213">
                    <a:moveTo>
                      <a:pt x="0" y="24213"/>
                    </a:moveTo>
                    <a:cubicBezTo>
                      <a:pt x="19645" y="20244"/>
                      <a:pt x="29250" y="11563"/>
                      <a:pt x="52387" y="7544"/>
                    </a:cubicBezTo>
                    <a:cubicBezTo>
                      <a:pt x="75524" y="3525"/>
                      <a:pt x="137038" y="-697"/>
                      <a:pt x="138824" y="97"/>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9" name="椭圆 448"/>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0" name="任意多边形 449"/>
              <p:cNvSpPr/>
              <p:nvPr/>
            </p:nvSpPr>
            <p:spPr>
              <a:xfrm>
                <a:off x="3437411" y="3400393"/>
                <a:ext cx="379747" cy="123860"/>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48" h="123859">
                    <a:moveTo>
                      <a:pt x="246385" y="116712"/>
                    </a:moveTo>
                    <a:cubicBezTo>
                      <a:pt x="275356" y="107782"/>
                      <a:pt x="305122" y="100441"/>
                      <a:pt x="327347" y="90519"/>
                    </a:cubicBezTo>
                    <a:cubicBezTo>
                      <a:pt x="349572" y="80597"/>
                      <a:pt x="380528" y="68293"/>
                      <a:pt x="379734" y="57181"/>
                    </a:cubicBezTo>
                    <a:cubicBezTo>
                      <a:pt x="378940" y="46069"/>
                      <a:pt x="351160" y="33369"/>
                      <a:pt x="322585" y="23844"/>
                    </a:cubicBezTo>
                    <a:cubicBezTo>
                      <a:pt x="294010" y="14319"/>
                      <a:pt x="246385" y="-763"/>
                      <a:pt x="208285" y="31"/>
                    </a:cubicBezTo>
                    <a:cubicBezTo>
                      <a:pt x="170185" y="825"/>
                      <a:pt x="126132" y="19478"/>
                      <a:pt x="93985" y="28606"/>
                    </a:cubicBezTo>
                    <a:cubicBezTo>
                      <a:pt x="61838" y="37734"/>
                      <a:pt x="30882" y="47259"/>
                      <a:pt x="15404" y="54800"/>
                    </a:cubicBezTo>
                    <a:cubicBezTo>
                      <a:pt x="-74" y="62341"/>
                      <a:pt x="-1662" y="62341"/>
                      <a:pt x="1116" y="73850"/>
                    </a:cubicBezTo>
                    <a:cubicBezTo>
                      <a:pt x="3894" y="85359"/>
                      <a:pt x="31675" y="124253"/>
                      <a:pt x="32072" y="123856"/>
                    </a:cubicBezTo>
                    <a:cubicBezTo>
                      <a:pt x="32469" y="123459"/>
                      <a:pt x="-75" y="76628"/>
                      <a:pt x="3497" y="71469"/>
                    </a:cubicBezTo>
                    <a:cubicBezTo>
                      <a:pt x="7069" y="66310"/>
                      <a:pt x="31279" y="84962"/>
                      <a:pt x="53504" y="92900"/>
                    </a:cubicBezTo>
                    <a:cubicBezTo>
                      <a:pt x="75729" y="100837"/>
                      <a:pt x="106288" y="109965"/>
                      <a:pt x="136847" y="119094"/>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2" name="组合 211"/>
            <p:cNvGrpSpPr>
              <a:grpSpLocks noChangeAspect="1"/>
            </p:cNvGrpSpPr>
            <p:nvPr/>
          </p:nvGrpSpPr>
          <p:grpSpPr>
            <a:xfrm rot="-300000" flipH="1">
              <a:off x="6070634" y="2936788"/>
              <a:ext cx="43200" cy="16986"/>
              <a:chOff x="3392251" y="3297794"/>
              <a:chExt cx="576001" cy="226459"/>
            </a:xfrm>
          </p:grpSpPr>
          <p:sp>
            <p:nvSpPr>
              <p:cNvPr id="445" name="任意多边形 444"/>
              <p:cNvSpPr/>
              <p:nvPr/>
            </p:nvSpPr>
            <p:spPr>
              <a:xfrm rot="780000">
                <a:off x="3392251" y="3297794"/>
                <a:ext cx="576001" cy="100475"/>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Lst>
                <a:ahLst/>
                <a:cxnLst>
                  <a:cxn ang="0">
                    <a:pos x="connsiteX0" y="connsiteY0"/>
                  </a:cxn>
                  <a:cxn ang="0">
                    <a:pos x="connsiteX1" y="connsiteY1"/>
                  </a:cxn>
                  <a:cxn ang="0">
                    <a:pos x="connsiteX2" y="connsiteY2"/>
                  </a:cxn>
                </a:cxnLst>
                <a:rect l="l" t="t" r="r" b="b"/>
                <a:pathLst>
                  <a:path w="138824" h="24213">
                    <a:moveTo>
                      <a:pt x="0" y="24213"/>
                    </a:moveTo>
                    <a:cubicBezTo>
                      <a:pt x="19645" y="20244"/>
                      <a:pt x="29250" y="11563"/>
                      <a:pt x="52387" y="7544"/>
                    </a:cubicBezTo>
                    <a:cubicBezTo>
                      <a:pt x="75524" y="3525"/>
                      <a:pt x="137038" y="-697"/>
                      <a:pt x="138824" y="97"/>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6" name="椭圆 445"/>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7" name="任意多边形 446"/>
              <p:cNvSpPr/>
              <p:nvPr/>
            </p:nvSpPr>
            <p:spPr>
              <a:xfrm>
                <a:off x="3437411" y="3400393"/>
                <a:ext cx="379747" cy="123860"/>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48" h="123859">
                    <a:moveTo>
                      <a:pt x="246385" y="116712"/>
                    </a:moveTo>
                    <a:cubicBezTo>
                      <a:pt x="275356" y="107782"/>
                      <a:pt x="305122" y="100441"/>
                      <a:pt x="327347" y="90519"/>
                    </a:cubicBezTo>
                    <a:cubicBezTo>
                      <a:pt x="349572" y="80597"/>
                      <a:pt x="380528" y="68293"/>
                      <a:pt x="379734" y="57181"/>
                    </a:cubicBezTo>
                    <a:cubicBezTo>
                      <a:pt x="378940" y="46069"/>
                      <a:pt x="351160" y="33369"/>
                      <a:pt x="322585" y="23844"/>
                    </a:cubicBezTo>
                    <a:cubicBezTo>
                      <a:pt x="294010" y="14319"/>
                      <a:pt x="246385" y="-763"/>
                      <a:pt x="208285" y="31"/>
                    </a:cubicBezTo>
                    <a:cubicBezTo>
                      <a:pt x="170185" y="825"/>
                      <a:pt x="126132" y="19478"/>
                      <a:pt x="93985" y="28606"/>
                    </a:cubicBezTo>
                    <a:cubicBezTo>
                      <a:pt x="61838" y="37734"/>
                      <a:pt x="30882" y="47259"/>
                      <a:pt x="15404" y="54800"/>
                    </a:cubicBezTo>
                    <a:cubicBezTo>
                      <a:pt x="-74" y="62341"/>
                      <a:pt x="-1662" y="62341"/>
                      <a:pt x="1116" y="73850"/>
                    </a:cubicBezTo>
                    <a:cubicBezTo>
                      <a:pt x="3894" y="85359"/>
                      <a:pt x="31675" y="124253"/>
                      <a:pt x="32072" y="123856"/>
                    </a:cubicBezTo>
                    <a:cubicBezTo>
                      <a:pt x="32469" y="123459"/>
                      <a:pt x="-75" y="76628"/>
                      <a:pt x="3497" y="71469"/>
                    </a:cubicBezTo>
                    <a:cubicBezTo>
                      <a:pt x="7069" y="66310"/>
                      <a:pt x="31279" y="84962"/>
                      <a:pt x="53504" y="92900"/>
                    </a:cubicBezTo>
                    <a:cubicBezTo>
                      <a:pt x="75729" y="100837"/>
                      <a:pt x="106288" y="109965"/>
                      <a:pt x="136847" y="119094"/>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3" name="任意多边形 212"/>
            <p:cNvSpPr>
              <a:spLocks noChangeAspect="1"/>
            </p:cNvSpPr>
            <p:nvPr/>
          </p:nvSpPr>
          <p:spPr>
            <a:xfrm>
              <a:off x="6662095" y="2939398"/>
              <a:ext cx="23180" cy="36000"/>
            </a:xfrm>
            <a:custGeom>
              <a:avLst/>
              <a:gdLst>
                <a:gd name="connsiteX0" fmla="*/ 30956 w 141070"/>
                <a:gd name="connsiteY0" fmla="*/ 0 h 242897"/>
                <a:gd name="connsiteX1" fmla="*/ 38100 w 141070"/>
                <a:gd name="connsiteY1" fmla="*/ 171450 h 242897"/>
                <a:gd name="connsiteX2" fmla="*/ 0 w 141070"/>
                <a:gd name="connsiteY2" fmla="*/ 202407 h 242897"/>
                <a:gd name="connsiteX3" fmla="*/ 38100 w 141070"/>
                <a:gd name="connsiteY3" fmla="*/ 223838 h 242897"/>
                <a:gd name="connsiteX4" fmla="*/ 73819 w 141070"/>
                <a:gd name="connsiteY4" fmla="*/ 242888 h 242897"/>
                <a:gd name="connsiteX5" fmla="*/ 114300 w 141070"/>
                <a:gd name="connsiteY5" fmla="*/ 226219 h 242897"/>
                <a:gd name="connsiteX6" fmla="*/ 140494 w 141070"/>
                <a:gd name="connsiteY6" fmla="*/ 211932 h 242897"/>
                <a:gd name="connsiteX7" fmla="*/ 130969 w 141070"/>
                <a:gd name="connsiteY7" fmla="*/ 190500 h 242897"/>
                <a:gd name="connsiteX8" fmla="*/ 114300 w 141070"/>
                <a:gd name="connsiteY8" fmla="*/ 178594 h 242897"/>
                <a:gd name="connsiteX0" fmla="*/ 23812 w 133926"/>
                <a:gd name="connsiteY0" fmla="*/ 0 h 242897"/>
                <a:gd name="connsiteX1" fmla="*/ 30956 w 133926"/>
                <a:gd name="connsiteY1" fmla="*/ 171450 h 242897"/>
                <a:gd name="connsiteX2" fmla="*/ 0 w 133926"/>
                <a:gd name="connsiteY2" fmla="*/ 221457 h 242897"/>
                <a:gd name="connsiteX3" fmla="*/ 30956 w 133926"/>
                <a:gd name="connsiteY3" fmla="*/ 223838 h 242897"/>
                <a:gd name="connsiteX4" fmla="*/ 66675 w 133926"/>
                <a:gd name="connsiteY4" fmla="*/ 242888 h 242897"/>
                <a:gd name="connsiteX5" fmla="*/ 107156 w 133926"/>
                <a:gd name="connsiteY5" fmla="*/ 226219 h 242897"/>
                <a:gd name="connsiteX6" fmla="*/ 133350 w 133926"/>
                <a:gd name="connsiteY6" fmla="*/ 211932 h 242897"/>
                <a:gd name="connsiteX7" fmla="*/ 123825 w 133926"/>
                <a:gd name="connsiteY7" fmla="*/ 190500 h 242897"/>
                <a:gd name="connsiteX8" fmla="*/ 107156 w 133926"/>
                <a:gd name="connsiteY8"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67089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74233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3985"/>
                <a:gd name="connsiteY0" fmla="*/ 0 h 242897"/>
                <a:gd name="connsiteX1" fmla="*/ 31370 w 133985"/>
                <a:gd name="connsiteY1" fmla="*/ 171450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3985"/>
                <a:gd name="connsiteY0" fmla="*/ 0 h 242897"/>
                <a:gd name="connsiteX1" fmla="*/ 31370 w 133985"/>
                <a:gd name="connsiteY1" fmla="*/ 159543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1932 h 242888"/>
                <a:gd name="connsiteX8" fmla="*/ 119477 w 134157"/>
                <a:gd name="connsiteY8" fmla="*/ 195262 h 242888"/>
                <a:gd name="connsiteX9" fmla="*/ 107570 w 134157"/>
                <a:gd name="connsiteY9" fmla="*/ 178594 h 242888"/>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6695 h 242888"/>
                <a:gd name="connsiteX8" fmla="*/ 119477 w 134157"/>
                <a:gd name="connsiteY8" fmla="*/ 195262 h 242888"/>
                <a:gd name="connsiteX9" fmla="*/ 107570 w 134157"/>
                <a:gd name="connsiteY9" fmla="*/ 178594 h 242888"/>
                <a:gd name="connsiteX0" fmla="*/ 24226 w 134602"/>
                <a:gd name="connsiteY0" fmla="*/ 0 h 242888"/>
                <a:gd name="connsiteX1" fmla="*/ 31370 w 134602"/>
                <a:gd name="connsiteY1" fmla="*/ 159543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226 w 134602"/>
                <a:gd name="connsiteY0" fmla="*/ 0 h 242888"/>
                <a:gd name="connsiteX1" fmla="*/ 31370 w 134602"/>
                <a:gd name="connsiteY1" fmla="*/ 152399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425 w 134801"/>
                <a:gd name="connsiteY0" fmla="*/ 0 h 242888"/>
                <a:gd name="connsiteX1" fmla="*/ 31569 w 134801"/>
                <a:gd name="connsiteY1" fmla="*/ 152399 h 242888"/>
                <a:gd name="connsiteX2" fmla="*/ 12518 w 134801"/>
                <a:gd name="connsiteY2" fmla="*/ 195263 h 242888"/>
                <a:gd name="connsiteX3" fmla="*/ 613 w 134801"/>
                <a:gd name="connsiteY3" fmla="*/ 221457 h 242888"/>
                <a:gd name="connsiteX4" fmla="*/ 31569 w 134801"/>
                <a:gd name="connsiteY4" fmla="*/ 223838 h 242888"/>
                <a:gd name="connsiteX5" fmla="*/ 74432 w 134801"/>
                <a:gd name="connsiteY5" fmla="*/ 242888 h 242888"/>
                <a:gd name="connsiteX6" fmla="*/ 103006 w 134801"/>
                <a:gd name="connsiteY6" fmla="*/ 223837 h 242888"/>
                <a:gd name="connsiteX7" fmla="*/ 133963 w 134801"/>
                <a:gd name="connsiteY7" fmla="*/ 216695 h 242888"/>
                <a:gd name="connsiteX8" fmla="*/ 124438 w 134801"/>
                <a:gd name="connsiteY8" fmla="*/ 195262 h 242888"/>
                <a:gd name="connsiteX9" fmla="*/ 107769 w 134801"/>
                <a:gd name="connsiteY9" fmla="*/ 178594 h 242888"/>
                <a:gd name="connsiteX0" fmla="*/ 29188 w 134801"/>
                <a:gd name="connsiteY0" fmla="*/ 0 h 185738"/>
                <a:gd name="connsiteX1" fmla="*/ 31569 w 134801"/>
                <a:gd name="connsiteY1" fmla="*/ 95249 h 185738"/>
                <a:gd name="connsiteX2" fmla="*/ 12518 w 134801"/>
                <a:gd name="connsiteY2" fmla="*/ 138113 h 185738"/>
                <a:gd name="connsiteX3" fmla="*/ 613 w 134801"/>
                <a:gd name="connsiteY3" fmla="*/ 164307 h 185738"/>
                <a:gd name="connsiteX4" fmla="*/ 31569 w 134801"/>
                <a:gd name="connsiteY4" fmla="*/ 166688 h 185738"/>
                <a:gd name="connsiteX5" fmla="*/ 74432 w 134801"/>
                <a:gd name="connsiteY5" fmla="*/ 185738 h 185738"/>
                <a:gd name="connsiteX6" fmla="*/ 103006 w 134801"/>
                <a:gd name="connsiteY6" fmla="*/ 166687 h 185738"/>
                <a:gd name="connsiteX7" fmla="*/ 133963 w 134801"/>
                <a:gd name="connsiteY7" fmla="*/ 159545 h 185738"/>
                <a:gd name="connsiteX8" fmla="*/ 124438 w 134801"/>
                <a:gd name="connsiteY8" fmla="*/ 138112 h 185738"/>
                <a:gd name="connsiteX9" fmla="*/ 107769 w 134801"/>
                <a:gd name="connsiteY9" fmla="*/ 121444 h 185738"/>
                <a:gd name="connsiteX0" fmla="*/ 29188 w 134801"/>
                <a:gd name="connsiteY0" fmla="*/ 0 h 167903"/>
                <a:gd name="connsiteX1" fmla="*/ 31569 w 134801"/>
                <a:gd name="connsiteY1" fmla="*/ 77414 h 167903"/>
                <a:gd name="connsiteX2" fmla="*/ 12518 w 134801"/>
                <a:gd name="connsiteY2" fmla="*/ 120278 h 167903"/>
                <a:gd name="connsiteX3" fmla="*/ 613 w 134801"/>
                <a:gd name="connsiteY3" fmla="*/ 146472 h 167903"/>
                <a:gd name="connsiteX4" fmla="*/ 31569 w 134801"/>
                <a:gd name="connsiteY4" fmla="*/ 148853 h 167903"/>
                <a:gd name="connsiteX5" fmla="*/ 74432 w 134801"/>
                <a:gd name="connsiteY5" fmla="*/ 167903 h 167903"/>
                <a:gd name="connsiteX6" fmla="*/ 103006 w 134801"/>
                <a:gd name="connsiteY6" fmla="*/ 148852 h 167903"/>
                <a:gd name="connsiteX7" fmla="*/ 133963 w 134801"/>
                <a:gd name="connsiteY7" fmla="*/ 141710 h 167903"/>
                <a:gd name="connsiteX8" fmla="*/ 124438 w 134801"/>
                <a:gd name="connsiteY8" fmla="*/ 120277 h 167903"/>
                <a:gd name="connsiteX9" fmla="*/ 107769 w 134801"/>
                <a:gd name="connsiteY9" fmla="*/ 103609 h 167903"/>
                <a:gd name="connsiteX0" fmla="*/ 38107 w 134801"/>
                <a:gd name="connsiteY0" fmla="*/ 0 h 150068"/>
                <a:gd name="connsiteX1" fmla="*/ 31569 w 134801"/>
                <a:gd name="connsiteY1" fmla="*/ 59579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3798 w 134801"/>
                <a:gd name="connsiteY1" fmla="*/ 64037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28015 w 124709"/>
                <a:gd name="connsiteY0" fmla="*/ 0 h 150068"/>
                <a:gd name="connsiteX1" fmla="*/ 23706 w 124709"/>
                <a:gd name="connsiteY1" fmla="*/ 64037 h 150068"/>
                <a:gd name="connsiteX2" fmla="*/ 2426 w 124709"/>
                <a:gd name="connsiteY2" fmla="*/ 102443 h 150068"/>
                <a:gd name="connsiteX3" fmla="*/ 4639 w 124709"/>
                <a:gd name="connsiteY3" fmla="*/ 129380 h 150068"/>
                <a:gd name="connsiteX4" fmla="*/ 21477 w 124709"/>
                <a:gd name="connsiteY4" fmla="*/ 131018 h 150068"/>
                <a:gd name="connsiteX5" fmla="*/ 64340 w 124709"/>
                <a:gd name="connsiteY5" fmla="*/ 150068 h 150068"/>
                <a:gd name="connsiteX6" fmla="*/ 92914 w 124709"/>
                <a:gd name="connsiteY6" fmla="*/ 131017 h 150068"/>
                <a:gd name="connsiteX7" fmla="*/ 123871 w 124709"/>
                <a:gd name="connsiteY7" fmla="*/ 123875 h 150068"/>
                <a:gd name="connsiteX8" fmla="*/ 114346 w 124709"/>
                <a:gd name="connsiteY8" fmla="*/ 102442 h 150068"/>
                <a:gd name="connsiteX9" fmla="*/ 97677 w 124709"/>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17924 w 122642"/>
                <a:gd name="connsiteY1" fmla="*/ 7146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13524"/>
                <a:gd name="connsiteY0" fmla="*/ 0 h 150068"/>
                <a:gd name="connsiteX1" fmla="*/ 17924 w 113524"/>
                <a:gd name="connsiteY1" fmla="*/ 71467 h 150068"/>
                <a:gd name="connsiteX2" fmla="*/ 3331 w 113524"/>
                <a:gd name="connsiteY2" fmla="*/ 96499 h 150068"/>
                <a:gd name="connsiteX3" fmla="*/ 2572 w 113524"/>
                <a:gd name="connsiteY3" fmla="*/ 129380 h 150068"/>
                <a:gd name="connsiteX4" fmla="*/ 19410 w 113524"/>
                <a:gd name="connsiteY4" fmla="*/ 131018 h 150068"/>
                <a:gd name="connsiteX5" fmla="*/ 62273 w 113524"/>
                <a:gd name="connsiteY5" fmla="*/ 150068 h 150068"/>
                <a:gd name="connsiteX6" fmla="*/ 90847 w 113524"/>
                <a:gd name="connsiteY6" fmla="*/ 131017 h 150068"/>
                <a:gd name="connsiteX7" fmla="*/ 109915 w 113524"/>
                <a:gd name="connsiteY7" fmla="*/ 123132 h 150068"/>
                <a:gd name="connsiteX8" fmla="*/ 112279 w 113524"/>
                <a:gd name="connsiteY8" fmla="*/ 102442 h 150068"/>
                <a:gd name="connsiteX9" fmla="*/ 95610 w 113524"/>
                <a:gd name="connsiteY9" fmla="*/ 85774 h 150068"/>
                <a:gd name="connsiteX0" fmla="*/ 25948 w 111163"/>
                <a:gd name="connsiteY0" fmla="*/ 0 h 150068"/>
                <a:gd name="connsiteX1" fmla="*/ 17924 w 111163"/>
                <a:gd name="connsiteY1" fmla="*/ 71467 h 150068"/>
                <a:gd name="connsiteX2" fmla="*/ 3331 w 111163"/>
                <a:gd name="connsiteY2" fmla="*/ 96499 h 150068"/>
                <a:gd name="connsiteX3" fmla="*/ 2572 w 111163"/>
                <a:gd name="connsiteY3" fmla="*/ 129380 h 150068"/>
                <a:gd name="connsiteX4" fmla="*/ 19410 w 111163"/>
                <a:gd name="connsiteY4" fmla="*/ 131018 h 150068"/>
                <a:gd name="connsiteX5" fmla="*/ 62273 w 111163"/>
                <a:gd name="connsiteY5" fmla="*/ 150068 h 150068"/>
                <a:gd name="connsiteX6" fmla="*/ 90847 w 111163"/>
                <a:gd name="connsiteY6" fmla="*/ 131017 h 150068"/>
                <a:gd name="connsiteX7" fmla="*/ 109915 w 111163"/>
                <a:gd name="connsiteY7" fmla="*/ 123132 h 150068"/>
                <a:gd name="connsiteX8" fmla="*/ 107821 w 111163"/>
                <a:gd name="connsiteY8" fmla="*/ 101699 h 150068"/>
                <a:gd name="connsiteX9" fmla="*/ 95610 w 111163"/>
                <a:gd name="connsiteY9" fmla="*/ 85774 h 150068"/>
                <a:gd name="connsiteX0" fmla="*/ 25948 w 108829"/>
                <a:gd name="connsiteY0" fmla="*/ 0 h 150068"/>
                <a:gd name="connsiteX1" fmla="*/ 17924 w 108829"/>
                <a:gd name="connsiteY1" fmla="*/ 71467 h 150068"/>
                <a:gd name="connsiteX2" fmla="*/ 3331 w 108829"/>
                <a:gd name="connsiteY2" fmla="*/ 96499 h 150068"/>
                <a:gd name="connsiteX3" fmla="*/ 2572 w 108829"/>
                <a:gd name="connsiteY3" fmla="*/ 129380 h 150068"/>
                <a:gd name="connsiteX4" fmla="*/ 19410 w 108829"/>
                <a:gd name="connsiteY4" fmla="*/ 131018 h 150068"/>
                <a:gd name="connsiteX5" fmla="*/ 62273 w 108829"/>
                <a:gd name="connsiteY5" fmla="*/ 150068 h 150068"/>
                <a:gd name="connsiteX6" fmla="*/ 90847 w 108829"/>
                <a:gd name="connsiteY6" fmla="*/ 131017 h 150068"/>
                <a:gd name="connsiteX7" fmla="*/ 106200 w 108829"/>
                <a:gd name="connsiteY7" fmla="*/ 126104 h 150068"/>
                <a:gd name="connsiteX8" fmla="*/ 107821 w 108829"/>
                <a:gd name="connsiteY8" fmla="*/ 101699 h 150068"/>
                <a:gd name="connsiteX9" fmla="*/ 95610 w 108829"/>
                <a:gd name="connsiteY9" fmla="*/ 85774 h 150068"/>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6329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8558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133 w 108014"/>
                <a:gd name="connsiteY0" fmla="*/ 0 h 148582"/>
                <a:gd name="connsiteX1" fmla="*/ 17109 w 108014"/>
                <a:gd name="connsiteY1" fmla="*/ 71467 h 148582"/>
                <a:gd name="connsiteX2" fmla="*/ 2516 w 108014"/>
                <a:gd name="connsiteY2" fmla="*/ 96499 h 148582"/>
                <a:gd name="connsiteX3" fmla="*/ 3986 w 108014"/>
                <a:gd name="connsiteY3" fmla="*/ 129380 h 148582"/>
                <a:gd name="connsiteX4" fmla="*/ 18595 w 108014"/>
                <a:gd name="connsiteY4" fmla="*/ 131018 h 148582"/>
                <a:gd name="connsiteX5" fmla="*/ 57743 w 108014"/>
                <a:gd name="connsiteY5" fmla="*/ 148582 h 148582"/>
                <a:gd name="connsiteX6" fmla="*/ 90032 w 108014"/>
                <a:gd name="connsiteY6" fmla="*/ 131017 h 148582"/>
                <a:gd name="connsiteX7" fmla="*/ 105385 w 108014"/>
                <a:gd name="connsiteY7" fmla="*/ 126104 h 148582"/>
                <a:gd name="connsiteX8" fmla="*/ 107006 w 108014"/>
                <a:gd name="connsiteY8" fmla="*/ 101699 h 148582"/>
                <a:gd name="connsiteX9" fmla="*/ 94795 w 108014"/>
                <a:gd name="connsiteY9" fmla="*/ 85774 h 148582"/>
                <a:gd name="connsiteX0" fmla="*/ 21449 w 104330"/>
                <a:gd name="connsiteY0" fmla="*/ 0 h 148582"/>
                <a:gd name="connsiteX1" fmla="*/ 13425 w 104330"/>
                <a:gd name="connsiteY1" fmla="*/ 71467 h 148582"/>
                <a:gd name="connsiteX2" fmla="*/ 7148 w 104330"/>
                <a:gd name="connsiteY2" fmla="*/ 94987 h 148582"/>
                <a:gd name="connsiteX3" fmla="*/ 302 w 104330"/>
                <a:gd name="connsiteY3" fmla="*/ 129380 h 148582"/>
                <a:gd name="connsiteX4" fmla="*/ 14911 w 104330"/>
                <a:gd name="connsiteY4" fmla="*/ 131018 h 148582"/>
                <a:gd name="connsiteX5" fmla="*/ 54059 w 104330"/>
                <a:gd name="connsiteY5" fmla="*/ 148582 h 148582"/>
                <a:gd name="connsiteX6" fmla="*/ 86348 w 104330"/>
                <a:gd name="connsiteY6" fmla="*/ 131017 h 148582"/>
                <a:gd name="connsiteX7" fmla="*/ 101701 w 104330"/>
                <a:gd name="connsiteY7" fmla="*/ 126104 h 148582"/>
                <a:gd name="connsiteX8" fmla="*/ 103322 w 104330"/>
                <a:gd name="connsiteY8" fmla="*/ 101699 h 148582"/>
                <a:gd name="connsiteX9" fmla="*/ 91111 w 104330"/>
                <a:gd name="connsiteY9" fmla="*/ 85774 h 148582"/>
                <a:gd name="connsiteX0" fmla="*/ 16344 w 99225"/>
                <a:gd name="connsiteY0" fmla="*/ 0 h 148582"/>
                <a:gd name="connsiteX1" fmla="*/ 8320 w 99225"/>
                <a:gd name="connsiteY1" fmla="*/ 71467 h 148582"/>
                <a:gd name="connsiteX2" fmla="*/ 2043 w 99225"/>
                <a:gd name="connsiteY2" fmla="*/ 94987 h 148582"/>
                <a:gd name="connsiteX3" fmla="*/ 489 w 99225"/>
                <a:gd name="connsiteY3" fmla="*/ 127112 h 148582"/>
                <a:gd name="connsiteX4" fmla="*/ 9806 w 99225"/>
                <a:gd name="connsiteY4" fmla="*/ 131018 h 148582"/>
                <a:gd name="connsiteX5" fmla="*/ 48954 w 99225"/>
                <a:gd name="connsiteY5" fmla="*/ 148582 h 148582"/>
                <a:gd name="connsiteX6" fmla="*/ 81243 w 99225"/>
                <a:gd name="connsiteY6" fmla="*/ 131017 h 148582"/>
                <a:gd name="connsiteX7" fmla="*/ 96596 w 99225"/>
                <a:gd name="connsiteY7" fmla="*/ 126104 h 148582"/>
                <a:gd name="connsiteX8" fmla="*/ 98217 w 99225"/>
                <a:gd name="connsiteY8" fmla="*/ 101699 h 148582"/>
                <a:gd name="connsiteX9" fmla="*/ 86006 w 99225"/>
                <a:gd name="connsiteY9" fmla="*/ 85774 h 148582"/>
                <a:gd name="connsiteX0" fmla="*/ 16344 w 98542"/>
                <a:gd name="connsiteY0" fmla="*/ 0 h 148582"/>
                <a:gd name="connsiteX1" fmla="*/ 8320 w 98542"/>
                <a:gd name="connsiteY1" fmla="*/ 71467 h 148582"/>
                <a:gd name="connsiteX2" fmla="*/ 2043 w 98542"/>
                <a:gd name="connsiteY2" fmla="*/ 94987 h 148582"/>
                <a:gd name="connsiteX3" fmla="*/ 489 w 98542"/>
                <a:gd name="connsiteY3" fmla="*/ 127112 h 148582"/>
                <a:gd name="connsiteX4" fmla="*/ 9806 w 98542"/>
                <a:gd name="connsiteY4" fmla="*/ 131018 h 148582"/>
                <a:gd name="connsiteX5" fmla="*/ 48954 w 98542"/>
                <a:gd name="connsiteY5" fmla="*/ 148582 h 148582"/>
                <a:gd name="connsiteX6" fmla="*/ 81243 w 98542"/>
                <a:gd name="connsiteY6" fmla="*/ 131017 h 148582"/>
                <a:gd name="connsiteX7" fmla="*/ 91304 w 98542"/>
                <a:gd name="connsiteY7" fmla="*/ 126104 h 148582"/>
                <a:gd name="connsiteX8" fmla="*/ 98217 w 98542"/>
                <a:gd name="connsiteY8" fmla="*/ 101699 h 148582"/>
                <a:gd name="connsiteX9" fmla="*/ 86006 w 98542"/>
                <a:gd name="connsiteY9" fmla="*/ 85774 h 148582"/>
                <a:gd name="connsiteX0" fmla="*/ 16344 w 92263"/>
                <a:gd name="connsiteY0" fmla="*/ 0 h 148582"/>
                <a:gd name="connsiteX1" fmla="*/ 8320 w 92263"/>
                <a:gd name="connsiteY1" fmla="*/ 71467 h 148582"/>
                <a:gd name="connsiteX2" fmla="*/ 2043 w 92263"/>
                <a:gd name="connsiteY2" fmla="*/ 94987 h 148582"/>
                <a:gd name="connsiteX3" fmla="*/ 489 w 92263"/>
                <a:gd name="connsiteY3" fmla="*/ 127112 h 148582"/>
                <a:gd name="connsiteX4" fmla="*/ 9806 w 92263"/>
                <a:gd name="connsiteY4" fmla="*/ 131018 h 148582"/>
                <a:gd name="connsiteX5" fmla="*/ 48954 w 92263"/>
                <a:gd name="connsiteY5" fmla="*/ 148582 h 148582"/>
                <a:gd name="connsiteX6" fmla="*/ 81243 w 92263"/>
                <a:gd name="connsiteY6" fmla="*/ 131017 h 148582"/>
                <a:gd name="connsiteX7" fmla="*/ 91304 w 92263"/>
                <a:gd name="connsiteY7" fmla="*/ 126104 h 148582"/>
                <a:gd name="connsiteX8" fmla="*/ 90656 w 92263"/>
                <a:gd name="connsiteY8" fmla="*/ 103211 h 148582"/>
                <a:gd name="connsiteX9" fmla="*/ 86006 w 92263"/>
                <a:gd name="connsiteY9" fmla="*/ 85774 h 148582"/>
                <a:gd name="connsiteX0" fmla="*/ 16344 w 92263"/>
                <a:gd name="connsiteY0" fmla="*/ 0 h 148582"/>
                <a:gd name="connsiteX1" fmla="*/ 8320 w 92263"/>
                <a:gd name="connsiteY1" fmla="*/ 71467 h 148582"/>
                <a:gd name="connsiteX2" fmla="*/ 2043 w 92263"/>
                <a:gd name="connsiteY2" fmla="*/ 94987 h 148582"/>
                <a:gd name="connsiteX3" fmla="*/ 489 w 92263"/>
                <a:gd name="connsiteY3" fmla="*/ 127112 h 148582"/>
                <a:gd name="connsiteX4" fmla="*/ 9806 w 92263"/>
                <a:gd name="connsiteY4" fmla="*/ 131018 h 148582"/>
                <a:gd name="connsiteX5" fmla="*/ 48954 w 92263"/>
                <a:gd name="connsiteY5" fmla="*/ 148582 h 148582"/>
                <a:gd name="connsiteX6" fmla="*/ 81243 w 92263"/>
                <a:gd name="connsiteY6" fmla="*/ 131017 h 148582"/>
                <a:gd name="connsiteX7" fmla="*/ 91304 w 92263"/>
                <a:gd name="connsiteY7" fmla="*/ 126104 h 148582"/>
                <a:gd name="connsiteX8" fmla="*/ 90656 w 92263"/>
                <a:gd name="connsiteY8" fmla="*/ 103211 h 148582"/>
                <a:gd name="connsiteX9" fmla="*/ 86006 w 92263"/>
                <a:gd name="connsiteY9" fmla="*/ 85774 h 148582"/>
                <a:gd name="connsiteX0" fmla="*/ 16344 w 92263"/>
                <a:gd name="connsiteY0" fmla="*/ 0 h 143290"/>
                <a:gd name="connsiteX1" fmla="*/ 8320 w 92263"/>
                <a:gd name="connsiteY1" fmla="*/ 71467 h 143290"/>
                <a:gd name="connsiteX2" fmla="*/ 2043 w 92263"/>
                <a:gd name="connsiteY2" fmla="*/ 94987 h 143290"/>
                <a:gd name="connsiteX3" fmla="*/ 489 w 92263"/>
                <a:gd name="connsiteY3" fmla="*/ 127112 h 143290"/>
                <a:gd name="connsiteX4" fmla="*/ 9806 w 92263"/>
                <a:gd name="connsiteY4" fmla="*/ 131018 h 143290"/>
                <a:gd name="connsiteX5" fmla="*/ 48954 w 92263"/>
                <a:gd name="connsiteY5" fmla="*/ 143290 h 143290"/>
                <a:gd name="connsiteX6" fmla="*/ 81243 w 92263"/>
                <a:gd name="connsiteY6" fmla="*/ 131017 h 143290"/>
                <a:gd name="connsiteX7" fmla="*/ 91304 w 92263"/>
                <a:gd name="connsiteY7" fmla="*/ 126104 h 143290"/>
                <a:gd name="connsiteX8" fmla="*/ 90656 w 92263"/>
                <a:gd name="connsiteY8" fmla="*/ 103211 h 143290"/>
                <a:gd name="connsiteX9" fmla="*/ 86006 w 92263"/>
                <a:gd name="connsiteY9" fmla="*/ 85774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263" h="143290">
                  <a:moveTo>
                    <a:pt x="16344" y="0"/>
                  </a:moveTo>
                  <a:cubicBezTo>
                    <a:pt x="22495" y="68858"/>
                    <a:pt x="15996" y="53368"/>
                    <a:pt x="8320" y="71467"/>
                  </a:cubicBezTo>
                  <a:cubicBezTo>
                    <a:pt x="644" y="89566"/>
                    <a:pt x="3348" y="85713"/>
                    <a:pt x="2043" y="94987"/>
                  </a:cubicBezTo>
                  <a:cubicBezTo>
                    <a:pt x="738" y="104261"/>
                    <a:pt x="-805" y="121107"/>
                    <a:pt x="489" y="127112"/>
                  </a:cubicBezTo>
                  <a:cubicBezTo>
                    <a:pt x="1783" y="133117"/>
                    <a:pt x="1729" y="128322"/>
                    <a:pt x="9806" y="131018"/>
                  </a:cubicBezTo>
                  <a:cubicBezTo>
                    <a:pt x="17883" y="133714"/>
                    <a:pt x="37048" y="143290"/>
                    <a:pt x="48954" y="143290"/>
                  </a:cubicBezTo>
                  <a:cubicBezTo>
                    <a:pt x="60860" y="143290"/>
                    <a:pt x="74185" y="133881"/>
                    <a:pt x="81243" y="131017"/>
                  </a:cubicBezTo>
                  <a:cubicBezTo>
                    <a:pt x="88301" y="128153"/>
                    <a:pt x="89735" y="130738"/>
                    <a:pt x="91304" y="126104"/>
                  </a:cubicBezTo>
                  <a:cubicBezTo>
                    <a:pt x="92873" y="121470"/>
                    <a:pt x="92421" y="109933"/>
                    <a:pt x="90656" y="103211"/>
                  </a:cubicBezTo>
                  <a:cubicBezTo>
                    <a:pt x="88891" y="96489"/>
                    <a:pt x="86006" y="85774"/>
                    <a:pt x="86006" y="85774"/>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4" name="组合 213"/>
            <p:cNvGrpSpPr>
              <a:grpSpLocks noChangeAspect="1"/>
            </p:cNvGrpSpPr>
            <p:nvPr/>
          </p:nvGrpSpPr>
          <p:grpSpPr>
            <a:xfrm rot="300000">
              <a:off x="6691403" y="2921109"/>
              <a:ext cx="43200" cy="16986"/>
              <a:chOff x="3392251" y="3297794"/>
              <a:chExt cx="576001" cy="226459"/>
            </a:xfrm>
          </p:grpSpPr>
          <p:sp>
            <p:nvSpPr>
              <p:cNvPr id="442" name="任意多边形 441"/>
              <p:cNvSpPr/>
              <p:nvPr/>
            </p:nvSpPr>
            <p:spPr>
              <a:xfrm rot="780000">
                <a:off x="3392251" y="3297794"/>
                <a:ext cx="576001" cy="100475"/>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Lst>
                <a:ahLst/>
                <a:cxnLst>
                  <a:cxn ang="0">
                    <a:pos x="connsiteX0" y="connsiteY0"/>
                  </a:cxn>
                  <a:cxn ang="0">
                    <a:pos x="connsiteX1" y="connsiteY1"/>
                  </a:cxn>
                  <a:cxn ang="0">
                    <a:pos x="connsiteX2" y="connsiteY2"/>
                  </a:cxn>
                </a:cxnLst>
                <a:rect l="l" t="t" r="r" b="b"/>
                <a:pathLst>
                  <a:path w="138824" h="24213">
                    <a:moveTo>
                      <a:pt x="0" y="24213"/>
                    </a:moveTo>
                    <a:cubicBezTo>
                      <a:pt x="19645" y="20244"/>
                      <a:pt x="29250" y="11563"/>
                      <a:pt x="52387" y="7544"/>
                    </a:cubicBezTo>
                    <a:cubicBezTo>
                      <a:pt x="75524" y="3525"/>
                      <a:pt x="137038" y="-697"/>
                      <a:pt x="138824" y="97"/>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3" name="椭圆 442"/>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4" name="任意多边形 443"/>
              <p:cNvSpPr/>
              <p:nvPr/>
            </p:nvSpPr>
            <p:spPr>
              <a:xfrm>
                <a:off x="3437411" y="3400393"/>
                <a:ext cx="379747" cy="123860"/>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48" h="123859">
                    <a:moveTo>
                      <a:pt x="246385" y="116712"/>
                    </a:moveTo>
                    <a:cubicBezTo>
                      <a:pt x="275356" y="107782"/>
                      <a:pt x="305122" y="100441"/>
                      <a:pt x="327347" y="90519"/>
                    </a:cubicBezTo>
                    <a:cubicBezTo>
                      <a:pt x="349572" y="80597"/>
                      <a:pt x="380528" y="68293"/>
                      <a:pt x="379734" y="57181"/>
                    </a:cubicBezTo>
                    <a:cubicBezTo>
                      <a:pt x="378940" y="46069"/>
                      <a:pt x="351160" y="33369"/>
                      <a:pt x="322585" y="23844"/>
                    </a:cubicBezTo>
                    <a:cubicBezTo>
                      <a:pt x="294010" y="14319"/>
                      <a:pt x="246385" y="-763"/>
                      <a:pt x="208285" y="31"/>
                    </a:cubicBezTo>
                    <a:cubicBezTo>
                      <a:pt x="170185" y="825"/>
                      <a:pt x="126132" y="19478"/>
                      <a:pt x="93985" y="28606"/>
                    </a:cubicBezTo>
                    <a:cubicBezTo>
                      <a:pt x="61838" y="37734"/>
                      <a:pt x="30882" y="47259"/>
                      <a:pt x="15404" y="54800"/>
                    </a:cubicBezTo>
                    <a:cubicBezTo>
                      <a:pt x="-74" y="62341"/>
                      <a:pt x="-1662" y="62341"/>
                      <a:pt x="1116" y="73850"/>
                    </a:cubicBezTo>
                    <a:cubicBezTo>
                      <a:pt x="3894" y="85359"/>
                      <a:pt x="31675" y="124253"/>
                      <a:pt x="32072" y="123856"/>
                    </a:cubicBezTo>
                    <a:cubicBezTo>
                      <a:pt x="32469" y="123459"/>
                      <a:pt x="-75" y="76628"/>
                      <a:pt x="3497" y="71469"/>
                    </a:cubicBezTo>
                    <a:cubicBezTo>
                      <a:pt x="7069" y="66310"/>
                      <a:pt x="31279" y="84962"/>
                      <a:pt x="53504" y="92900"/>
                    </a:cubicBezTo>
                    <a:cubicBezTo>
                      <a:pt x="75729" y="100837"/>
                      <a:pt x="106288" y="109965"/>
                      <a:pt x="136847" y="119094"/>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5" name="组合 214"/>
            <p:cNvGrpSpPr>
              <a:grpSpLocks noChangeAspect="1"/>
            </p:cNvGrpSpPr>
            <p:nvPr/>
          </p:nvGrpSpPr>
          <p:grpSpPr>
            <a:xfrm rot="-300000" flipH="1">
              <a:off x="6611182" y="2920115"/>
              <a:ext cx="43200" cy="16986"/>
              <a:chOff x="3392251" y="3297794"/>
              <a:chExt cx="576001" cy="226459"/>
            </a:xfrm>
          </p:grpSpPr>
          <p:sp>
            <p:nvSpPr>
              <p:cNvPr id="439" name="任意多边形 438"/>
              <p:cNvSpPr/>
              <p:nvPr/>
            </p:nvSpPr>
            <p:spPr>
              <a:xfrm rot="780000">
                <a:off x="3392251" y="3297794"/>
                <a:ext cx="576001" cy="100475"/>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Lst>
                <a:ahLst/>
                <a:cxnLst>
                  <a:cxn ang="0">
                    <a:pos x="connsiteX0" y="connsiteY0"/>
                  </a:cxn>
                  <a:cxn ang="0">
                    <a:pos x="connsiteX1" y="connsiteY1"/>
                  </a:cxn>
                  <a:cxn ang="0">
                    <a:pos x="connsiteX2" y="connsiteY2"/>
                  </a:cxn>
                </a:cxnLst>
                <a:rect l="l" t="t" r="r" b="b"/>
                <a:pathLst>
                  <a:path w="138824" h="24213">
                    <a:moveTo>
                      <a:pt x="0" y="24213"/>
                    </a:moveTo>
                    <a:cubicBezTo>
                      <a:pt x="19645" y="20244"/>
                      <a:pt x="29250" y="11563"/>
                      <a:pt x="52387" y="7544"/>
                    </a:cubicBezTo>
                    <a:cubicBezTo>
                      <a:pt x="75524" y="3525"/>
                      <a:pt x="137038" y="-697"/>
                      <a:pt x="138824" y="97"/>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0" name="椭圆 439"/>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1" name="任意多边形 440"/>
              <p:cNvSpPr/>
              <p:nvPr/>
            </p:nvSpPr>
            <p:spPr>
              <a:xfrm>
                <a:off x="3437411" y="3400393"/>
                <a:ext cx="379747" cy="123860"/>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48" h="123859">
                    <a:moveTo>
                      <a:pt x="246385" y="116712"/>
                    </a:moveTo>
                    <a:cubicBezTo>
                      <a:pt x="275356" y="107782"/>
                      <a:pt x="305122" y="100441"/>
                      <a:pt x="327347" y="90519"/>
                    </a:cubicBezTo>
                    <a:cubicBezTo>
                      <a:pt x="349572" y="80597"/>
                      <a:pt x="380528" y="68293"/>
                      <a:pt x="379734" y="57181"/>
                    </a:cubicBezTo>
                    <a:cubicBezTo>
                      <a:pt x="378940" y="46069"/>
                      <a:pt x="351160" y="33369"/>
                      <a:pt x="322585" y="23844"/>
                    </a:cubicBezTo>
                    <a:cubicBezTo>
                      <a:pt x="294010" y="14319"/>
                      <a:pt x="246385" y="-763"/>
                      <a:pt x="208285" y="31"/>
                    </a:cubicBezTo>
                    <a:cubicBezTo>
                      <a:pt x="170185" y="825"/>
                      <a:pt x="126132" y="19478"/>
                      <a:pt x="93985" y="28606"/>
                    </a:cubicBezTo>
                    <a:cubicBezTo>
                      <a:pt x="61838" y="37734"/>
                      <a:pt x="30882" y="47259"/>
                      <a:pt x="15404" y="54800"/>
                    </a:cubicBezTo>
                    <a:cubicBezTo>
                      <a:pt x="-74" y="62341"/>
                      <a:pt x="-1662" y="62341"/>
                      <a:pt x="1116" y="73850"/>
                    </a:cubicBezTo>
                    <a:cubicBezTo>
                      <a:pt x="3894" y="85359"/>
                      <a:pt x="31675" y="124253"/>
                      <a:pt x="32072" y="123856"/>
                    </a:cubicBezTo>
                    <a:cubicBezTo>
                      <a:pt x="32469" y="123459"/>
                      <a:pt x="-75" y="76628"/>
                      <a:pt x="3497" y="71469"/>
                    </a:cubicBezTo>
                    <a:cubicBezTo>
                      <a:pt x="7069" y="66310"/>
                      <a:pt x="31279" y="84962"/>
                      <a:pt x="53504" y="92900"/>
                    </a:cubicBezTo>
                    <a:cubicBezTo>
                      <a:pt x="75729" y="100837"/>
                      <a:pt x="106288" y="109965"/>
                      <a:pt x="136847" y="119094"/>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6" name="任意多边形 215"/>
            <p:cNvSpPr/>
            <p:nvPr/>
          </p:nvSpPr>
          <p:spPr>
            <a:xfrm>
              <a:off x="6554355" y="2779244"/>
              <a:ext cx="213006" cy="170790"/>
            </a:xfrm>
            <a:custGeom>
              <a:avLst/>
              <a:gdLst>
                <a:gd name="connsiteX0" fmla="*/ 74475 w 205577"/>
                <a:gd name="connsiteY0" fmla="*/ 492 h 175398"/>
                <a:gd name="connsiteX1" fmla="*/ 17325 w 205577"/>
                <a:gd name="connsiteY1" fmla="*/ 45736 h 175398"/>
                <a:gd name="connsiteX2" fmla="*/ 656 w 205577"/>
                <a:gd name="connsiteY2" fmla="*/ 102886 h 175398"/>
                <a:gd name="connsiteX3" fmla="*/ 5418 w 205577"/>
                <a:gd name="connsiteY3" fmla="*/ 155273 h 175398"/>
                <a:gd name="connsiteX4" fmla="*/ 24468 w 205577"/>
                <a:gd name="connsiteY4" fmla="*/ 174323 h 175398"/>
                <a:gd name="connsiteX5" fmla="*/ 26850 w 205577"/>
                <a:gd name="connsiteY5" fmla="*/ 126698 h 175398"/>
                <a:gd name="connsiteX6" fmla="*/ 36375 w 205577"/>
                <a:gd name="connsiteY6" fmla="*/ 98123 h 175398"/>
                <a:gd name="connsiteX7" fmla="*/ 62568 w 205577"/>
                <a:gd name="connsiteY7" fmla="*/ 126698 h 175398"/>
                <a:gd name="connsiteX8" fmla="*/ 91143 w 205577"/>
                <a:gd name="connsiteY8" fmla="*/ 131461 h 175398"/>
                <a:gd name="connsiteX9" fmla="*/ 126862 w 205577"/>
                <a:gd name="connsiteY9" fmla="*/ 119555 h 175398"/>
                <a:gd name="connsiteX10" fmla="*/ 169725 w 205577"/>
                <a:gd name="connsiteY10" fmla="*/ 119555 h 175398"/>
                <a:gd name="connsiteX11" fmla="*/ 193537 w 205577"/>
                <a:gd name="connsiteY11" fmla="*/ 145748 h 175398"/>
                <a:gd name="connsiteX12" fmla="*/ 205443 w 205577"/>
                <a:gd name="connsiteY12" fmla="*/ 124317 h 175398"/>
                <a:gd name="connsiteX13" fmla="*/ 198300 w 205577"/>
                <a:gd name="connsiteY13" fmla="*/ 62405 h 175398"/>
                <a:gd name="connsiteX14" fmla="*/ 174487 w 205577"/>
                <a:gd name="connsiteY14" fmla="*/ 24305 h 175398"/>
                <a:gd name="connsiteX15" fmla="*/ 74475 w 205577"/>
                <a:gd name="connsiteY15" fmla="*/ 492 h 175398"/>
                <a:gd name="connsiteX0" fmla="*/ 88763 w 205577"/>
                <a:gd name="connsiteY0" fmla="*/ 602 h 170746"/>
                <a:gd name="connsiteX1" fmla="*/ 17325 w 205577"/>
                <a:gd name="connsiteY1" fmla="*/ 41084 h 170746"/>
                <a:gd name="connsiteX2" fmla="*/ 656 w 205577"/>
                <a:gd name="connsiteY2" fmla="*/ 98234 h 170746"/>
                <a:gd name="connsiteX3" fmla="*/ 5418 w 205577"/>
                <a:gd name="connsiteY3" fmla="*/ 150621 h 170746"/>
                <a:gd name="connsiteX4" fmla="*/ 24468 w 205577"/>
                <a:gd name="connsiteY4" fmla="*/ 169671 h 170746"/>
                <a:gd name="connsiteX5" fmla="*/ 26850 w 205577"/>
                <a:gd name="connsiteY5" fmla="*/ 122046 h 170746"/>
                <a:gd name="connsiteX6" fmla="*/ 36375 w 205577"/>
                <a:gd name="connsiteY6" fmla="*/ 93471 h 170746"/>
                <a:gd name="connsiteX7" fmla="*/ 62568 w 205577"/>
                <a:gd name="connsiteY7" fmla="*/ 122046 h 170746"/>
                <a:gd name="connsiteX8" fmla="*/ 91143 w 205577"/>
                <a:gd name="connsiteY8" fmla="*/ 126809 h 170746"/>
                <a:gd name="connsiteX9" fmla="*/ 126862 w 205577"/>
                <a:gd name="connsiteY9" fmla="*/ 114903 h 170746"/>
                <a:gd name="connsiteX10" fmla="*/ 169725 w 205577"/>
                <a:gd name="connsiteY10" fmla="*/ 114903 h 170746"/>
                <a:gd name="connsiteX11" fmla="*/ 193537 w 205577"/>
                <a:gd name="connsiteY11" fmla="*/ 141096 h 170746"/>
                <a:gd name="connsiteX12" fmla="*/ 205443 w 205577"/>
                <a:gd name="connsiteY12" fmla="*/ 119665 h 170746"/>
                <a:gd name="connsiteX13" fmla="*/ 198300 w 205577"/>
                <a:gd name="connsiteY13" fmla="*/ 57753 h 170746"/>
                <a:gd name="connsiteX14" fmla="*/ 174487 w 205577"/>
                <a:gd name="connsiteY14" fmla="*/ 19653 h 170746"/>
                <a:gd name="connsiteX15" fmla="*/ 88763 w 205577"/>
                <a:gd name="connsiteY15" fmla="*/ 602 h 170746"/>
                <a:gd name="connsiteX0" fmla="*/ 88763 w 210262"/>
                <a:gd name="connsiteY0" fmla="*/ 602 h 170746"/>
                <a:gd name="connsiteX1" fmla="*/ 17325 w 210262"/>
                <a:gd name="connsiteY1" fmla="*/ 41084 h 170746"/>
                <a:gd name="connsiteX2" fmla="*/ 656 w 210262"/>
                <a:gd name="connsiteY2" fmla="*/ 98234 h 170746"/>
                <a:gd name="connsiteX3" fmla="*/ 5418 w 210262"/>
                <a:gd name="connsiteY3" fmla="*/ 150621 h 170746"/>
                <a:gd name="connsiteX4" fmla="*/ 24468 w 210262"/>
                <a:gd name="connsiteY4" fmla="*/ 169671 h 170746"/>
                <a:gd name="connsiteX5" fmla="*/ 26850 w 210262"/>
                <a:gd name="connsiteY5" fmla="*/ 122046 h 170746"/>
                <a:gd name="connsiteX6" fmla="*/ 36375 w 210262"/>
                <a:gd name="connsiteY6" fmla="*/ 93471 h 170746"/>
                <a:gd name="connsiteX7" fmla="*/ 62568 w 210262"/>
                <a:gd name="connsiteY7" fmla="*/ 122046 h 170746"/>
                <a:gd name="connsiteX8" fmla="*/ 91143 w 210262"/>
                <a:gd name="connsiteY8" fmla="*/ 126809 h 170746"/>
                <a:gd name="connsiteX9" fmla="*/ 126862 w 210262"/>
                <a:gd name="connsiteY9" fmla="*/ 114903 h 170746"/>
                <a:gd name="connsiteX10" fmla="*/ 169725 w 210262"/>
                <a:gd name="connsiteY10" fmla="*/ 114903 h 170746"/>
                <a:gd name="connsiteX11" fmla="*/ 193537 w 210262"/>
                <a:gd name="connsiteY11" fmla="*/ 141096 h 170746"/>
                <a:gd name="connsiteX12" fmla="*/ 210205 w 210262"/>
                <a:gd name="connsiteY12" fmla="*/ 119665 h 170746"/>
                <a:gd name="connsiteX13" fmla="*/ 198300 w 210262"/>
                <a:gd name="connsiteY13" fmla="*/ 57753 h 170746"/>
                <a:gd name="connsiteX14" fmla="*/ 174487 w 210262"/>
                <a:gd name="connsiteY14" fmla="*/ 19653 h 170746"/>
                <a:gd name="connsiteX15" fmla="*/ 88763 w 210262"/>
                <a:gd name="connsiteY15" fmla="*/ 602 h 170746"/>
                <a:gd name="connsiteX0" fmla="*/ 88763 w 210205"/>
                <a:gd name="connsiteY0" fmla="*/ 602 h 170746"/>
                <a:gd name="connsiteX1" fmla="*/ 17325 w 210205"/>
                <a:gd name="connsiteY1" fmla="*/ 41084 h 170746"/>
                <a:gd name="connsiteX2" fmla="*/ 656 w 210205"/>
                <a:gd name="connsiteY2" fmla="*/ 98234 h 170746"/>
                <a:gd name="connsiteX3" fmla="*/ 5418 w 210205"/>
                <a:gd name="connsiteY3" fmla="*/ 150621 h 170746"/>
                <a:gd name="connsiteX4" fmla="*/ 24468 w 210205"/>
                <a:gd name="connsiteY4" fmla="*/ 169671 h 170746"/>
                <a:gd name="connsiteX5" fmla="*/ 26850 w 210205"/>
                <a:gd name="connsiteY5" fmla="*/ 122046 h 170746"/>
                <a:gd name="connsiteX6" fmla="*/ 36375 w 210205"/>
                <a:gd name="connsiteY6" fmla="*/ 93471 h 170746"/>
                <a:gd name="connsiteX7" fmla="*/ 62568 w 210205"/>
                <a:gd name="connsiteY7" fmla="*/ 122046 h 170746"/>
                <a:gd name="connsiteX8" fmla="*/ 91143 w 210205"/>
                <a:gd name="connsiteY8" fmla="*/ 126809 h 170746"/>
                <a:gd name="connsiteX9" fmla="*/ 126862 w 210205"/>
                <a:gd name="connsiteY9" fmla="*/ 114903 h 170746"/>
                <a:gd name="connsiteX10" fmla="*/ 169725 w 210205"/>
                <a:gd name="connsiteY10" fmla="*/ 114903 h 170746"/>
                <a:gd name="connsiteX11" fmla="*/ 198300 w 210205"/>
                <a:gd name="connsiteY11" fmla="*/ 138715 h 170746"/>
                <a:gd name="connsiteX12" fmla="*/ 210205 w 210205"/>
                <a:gd name="connsiteY12" fmla="*/ 119665 h 170746"/>
                <a:gd name="connsiteX13" fmla="*/ 198300 w 210205"/>
                <a:gd name="connsiteY13" fmla="*/ 57753 h 170746"/>
                <a:gd name="connsiteX14" fmla="*/ 174487 w 210205"/>
                <a:gd name="connsiteY14" fmla="*/ 19653 h 170746"/>
                <a:gd name="connsiteX15" fmla="*/ 88763 w 210205"/>
                <a:gd name="connsiteY15" fmla="*/ 602 h 170746"/>
                <a:gd name="connsiteX0" fmla="*/ 88763 w 213006"/>
                <a:gd name="connsiteY0" fmla="*/ 646 h 170790"/>
                <a:gd name="connsiteX1" fmla="*/ 17325 w 213006"/>
                <a:gd name="connsiteY1" fmla="*/ 41128 h 170790"/>
                <a:gd name="connsiteX2" fmla="*/ 656 w 213006"/>
                <a:gd name="connsiteY2" fmla="*/ 98278 h 170790"/>
                <a:gd name="connsiteX3" fmla="*/ 5418 w 213006"/>
                <a:gd name="connsiteY3" fmla="*/ 150665 h 170790"/>
                <a:gd name="connsiteX4" fmla="*/ 24468 w 213006"/>
                <a:gd name="connsiteY4" fmla="*/ 169715 h 170790"/>
                <a:gd name="connsiteX5" fmla="*/ 26850 w 213006"/>
                <a:gd name="connsiteY5" fmla="*/ 122090 h 170790"/>
                <a:gd name="connsiteX6" fmla="*/ 36375 w 213006"/>
                <a:gd name="connsiteY6" fmla="*/ 93515 h 170790"/>
                <a:gd name="connsiteX7" fmla="*/ 62568 w 213006"/>
                <a:gd name="connsiteY7" fmla="*/ 122090 h 170790"/>
                <a:gd name="connsiteX8" fmla="*/ 91143 w 213006"/>
                <a:gd name="connsiteY8" fmla="*/ 126853 h 170790"/>
                <a:gd name="connsiteX9" fmla="*/ 126862 w 213006"/>
                <a:gd name="connsiteY9" fmla="*/ 114947 h 170790"/>
                <a:gd name="connsiteX10" fmla="*/ 169725 w 213006"/>
                <a:gd name="connsiteY10" fmla="*/ 114947 h 170790"/>
                <a:gd name="connsiteX11" fmla="*/ 198300 w 213006"/>
                <a:gd name="connsiteY11" fmla="*/ 138759 h 170790"/>
                <a:gd name="connsiteX12" fmla="*/ 210205 w 213006"/>
                <a:gd name="connsiteY12" fmla="*/ 119709 h 170790"/>
                <a:gd name="connsiteX13" fmla="*/ 210207 w 213006"/>
                <a:gd name="connsiteY13" fmla="*/ 64941 h 170790"/>
                <a:gd name="connsiteX14" fmla="*/ 174487 w 213006"/>
                <a:gd name="connsiteY14" fmla="*/ 19697 h 170790"/>
                <a:gd name="connsiteX15" fmla="*/ 88763 w 213006"/>
                <a:gd name="connsiteY15" fmla="*/ 646 h 17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006" h="170790">
                  <a:moveTo>
                    <a:pt x="88763" y="646"/>
                  </a:moveTo>
                  <a:cubicBezTo>
                    <a:pt x="62569" y="4218"/>
                    <a:pt x="32009" y="24856"/>
                    <a:pt x="17325" y="41128"/>
                  </a:cubicBezTo>
                  <a:cubicBezTo>
                    <a:pt x="2641" y="57400"/>
                    <a:pt x="2640" y="80022"/>
                    <a:pt x="656" y="98278"/>
                  </a:cubicBezTo>
                  <a:cubicBezTo>
                    <a:pt x="-1328" y="116534"/>
                    <a:pt x="1449" y="138759"/>
                    <a:pt x="5418" y="150665"/>
                  </a:cubicBezTo>
                  <a:cubicBezTo>
                    <a:pt x="9387" y="162571"/>
                    <a:pt x="20896" y="174477"/>
                    <a:pt x="24468" y="169715"/>
                  </a:cubicBezTo>
                  <a:cubicBezTo>
                    <a:pt x="28040" y="164953"/>
                    <a:pt x="24866" y="134790"/>
                    <a:pt x="26850" y="122090"/>
                  </a:cubicBezTo>
                  <a:cubicBezTo>
                    <a:pt x="28834" y="109390"/>
                    <a:pt x="30422" y="93515"/>
                    <a:pt x="36375" y="93515"/>
                  </a:cubicBezTo>
                  <a:cubicBezTo>
                    <a:pt x="42328" y="93515"/>
                    <a:pt x="53440" y="116534"/>
                    <a:pt x="62568" y="122090"/>
                  </a:cubicBezTo>
                  <a:cubicBezTo>
                    <a:pt x="71696" y="127646"/>
                    <a:pt x="80427" y="128043"/>
                    <a:pt x="91143" y="126853"/>
                  </a:cubicBezTo>
                  <a:cubicBezTo>
                    <a:pt x="101859" y="125663"/>
                    <a:pt x="113765" y="116931"/>
                    <a:pt x="126862" y="114947"/>
                  </a:cubicBezTo>
                  <a:cubicBezTo>
                    <a:pt x="139959" y="112963"/>
                    <a:pt x="157819" y="110978"/>
                    <a:pt x="169725" y="114947"/>
                  </a:cubicBezTo>
                  <a:cubicBezTo>
                    <a:pt x="181631" y="118916"/>
                    <a:pt x="191553" y="137965"/>
                    <a:pt x="198300" y="138759"/>
                  </a:cubicBezTo>
                  <a:cubicBezTo>
                    <a:pt x="205047" y="139553"/>
                    <a:pt x="208221" y="132012"/>
                    <a:pt x="210205" y="119709"/>
                  </a:cubicBezTo>
                  <a:cubicBezTo>
                    <a:pt x="212190" y="107406"/>
                    <a:pt x="215366" y="81610"/>
                    <a:pt x="210207" y="64941"/>
                  </a:cubicBezTo>
                  <a:cubicBezTo>
                    <a:pt x="205048" y="48272"/>
                    <a:pt x="194728" y="30413"/>
                    <a:pt x="174487" y="19697"/>
                  </a:cubicBezTo>
                  <a:cubicBezTo>
                    <a:pt x="154246" y="8981"/>
                    <a:pt x="114957" y="-2926"/>
                    <a:pt x="88763" y="646"/>
                  </a:cubicBezTo>
                  <a:close/>
                </a:path>
              </a:pathLst>
            </a:custGeom>
            <a:solidFill>
              <a:schemeClr val="tx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216"/>
            <p:cNvSpPr>
              <a:spLocks noChangeAspect="1"/>
            </p:cNvSpPr>
            <p:nvPr/>
          </p:nvSpPr>
          <p:spPr>
            <a:xfrm>
              <a:off x="6750013" y="2909015"/>
              <a:ext cx="28719" cy="72286"/>
            </a:xfrm>
            <a:custGeom>
              <a:avLst/>
              <a:gdLst>
                <a:gd name="connsiteX0" fmla="*/ 0 w 69118"/>
                <a:gd name="connsiteY0" fmla="*/ 42867 h 121456"/>
                <a:gd name="connsiteX1" fmla="*/ 40481 w 69118"/>
                <a:gd name="connsiteY1" fmla="*/ 5 h 121456"/>
                <a:gd name="connsiteX2" fmla="*/ 69056 w 69118"/>
                <a:gd name="connsiteY2" fmla="*/ 45249 h 121456"/>
                <a:gd name="connsiteX3" fmla="*/ 47625 w 69118"/>
                <a:gd name="connsiteY3" fmla="*/ 92874 h 121456"/>
                <a:gd name="connsiteX4" fmla="*/ 30956 w 69118"/>
                <a:gd name="connsiteY4" fmla="*/ 121449 h 121456"/>
                <a:gd name="connsiteX5" fmla="*/ 16669 w 69118"/>
                <a:gd name="connsiteY5" fmla="*/ 90492 h 121456"/>
                <a:gd name="connsiteX0" fmla="*/ 3418 w 52450"/>
                <a:gd name="connsiteY0" fmla="*/ 50915 h 121471"/>
                <a:gd name="connsiteX1" fmla="*/ 23813 w 52450"/>
                <a:gd name="connsiteY1" fmla="*/ 20 h 121471"/>
                <a:gd name="connsiteX2" fmla="*/ 52388 w 52450"/>
                <a:gd name="connsiteY2" fmla="*/ 45264 h 121471"/>
                <a:gd name="connsiteX3" fmla="*/ 30957 w 52450"/>
                <a:gd name="connsiteY3" fmla="*/ 92889 h 121471"/>
                <a:gd name="connsiteX4" fmla="*/ 14288 w 52450"/>
                <a:gd name="connsiteY4" fmla="*/ 121464 h 121471"/>
                <a:gd name="connsiteX5" fmla="*/ 1 w 52450"/>
                <a:gd name="connsiteY5" fmla="*/ 90507 h 121471"/>
                <a:gd name="connsiteX0" fmla="*/ 3416 w 48447"/>
                <a:gd name="connsiteY0" fmla="*/ 51381 h 121938"/>
                <a:gd name="connsiteX1" fmla="*/ 23811 w 48447"/>
                <a:gd name="connsiteY1" fmla="*/ 486 h 121938"/>
                <a:gd name="connsiteX2" fmla="*/ 48369 w 48447"/>
                <a:gd name="connsiteY2" fmla="*/ 29663 h 121938"/>
                <a:gd name="connsiteX3" fmla="*/ 30955 w 48447"/>
                <a:gd name="connsiteY3" fmla="*/ 93355 h 121938"/>
                <a:gd name="connsiteX4" fmla="*/ 14286 w 48447"/>
                <a:gd name="connsiteY4" fmla="*/ 121930 h 121938"/>
                <a:gd name="connsiteX5" fmla="*/ -1 w 48447"/>
                <a:gd name="connsiteY5" fmla="*/ 90973 h 12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7" h="121938">
                  <a:moveTo>
                    <a:pt x="3416" y="51381"/>
                  </a:moveTo>
                  <a:cubicBezTo>
                    <a:pt x="17902" y="29751"/>
                    <a:pt x="16319" y="4106"/>
                    <a:pt x="23811" y="486"/>
                  </a:cubicBezTo>
                  <a:cubicBezTo>
                    <a:pt x="31303" y="-3134"/>
                    <a:pt x="47178" y="14185"/>
                    <a:pt x="48369" y="29663"/>
                  </a:cubicBezTo>
                  <a:cubicBezTo>
                    <a:pt x="49560" y="45141"/>
                    <a:pt x="36635" y="77977"/>
                    <a:pt x="30955" y="93355"/>
                  </a:cubicBezTo>
                  <a:cubicBezTo>
                    <a:pt x="25275" y="108733"/>
                    <a:pt x="19445" y="122327"/>
                    <a:pt x="14286" y="121930"/>
                  </a:cubicBezTo>
                  <a:cubicBezTo>
                    <a:pt x="9127" y="121533"/>
                    <a:pt x="4563" y="106253"/>
                    <a:pt x="-1" y="90973"/>
                  </a:cubicBezTo>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217"/>
            <p:cNvSpPr>
              <a:spLocks noChangeAspect="1"/>
            </p:cNvSpPr>
            <p:nvPr/>
          </p:nvSpPr>
          <p:spPr>
            <a:xfrm>
              <a:off x="6538323" y="2924557"/>
              <a:ext cx="47048" cy="71787"/>
            </a:xfrm>
            <a:custGeom>
              <a:avLst/>
              <a:gdLst>
                <a:gd name="connsiteX0" fmla="*/ 65121 w 74646"/>
                <a:gd name="connsiteY0" fmla="*/ 21832 h 129557"/>
                <a:gd name="connsiteX1" fmla="*/ 7971 w 74646"/>
                <a:gd name="connsiteY1" fmla="*/ 401 h 129557"/>
                <a:gd name="connsiteX2" fmla="*/ 3209 w 74646"/>
                <a:gd name="connsiteY2" fmla="*/ 38501 h 129557"/>
                <a:gd name="connsiteX3" fmla="*/ 34165 w 74646"/>
                <a:gd name="connsiteY3" fmla="*/ 74220 h 129557"/>
                <a:gd name="connsiteX4" fmla="*/ 48452 w 74646"/>
                <a:gd name="connsiteY4" fmla="*/ 112320 h 129557"/>
                <a:gd name="connsiteX5" fmla="*/ 65121 w 74646"/>
                <a:gd name="connsiteY5" fmla="*/ 128988 h 129557"/>
                <a:gd name="connsiteX6" fmla="*/ 74646 w 74646"/>
                <a:gd name="connsiteY6" fmla="*/ 93270 h 129557"/>
                <a:gd name="connsiteX0" fmla="*/ 74170 w 75125"/>
                <a:gd name="connsiteY0" fmla="*/ 42873 h 129174"/>
                <a:gd name="connsiteX1" fmla="*/ 8450 w 75125"/>
                <a:gd name="connsiteY1" fmla="*/ 18 h 129174"/>
                <a:gd name="connsiteX2" fmla="*/ 3688 w 75125"/>
                <a:gd name="connsiteY2" fmla="*/ 38118 h 129174"/>
                <a:gd name="connsiteX3" fmla="*/ 34644 w 75125"/>
                <a:gd name="connsiteY3" fmla="*/ 73837 h 129174"/>
                <a:gd name="connsiteX4" fmla="*/ 48931 w 75125"/>
                <a:gd name="connsiteY4" fmla="*/ 111937 h 129174"/>
                <a:gd name="connsiteX5" fmla="*/ 65600 w 75125"/>
                <a:gd name="connsiteY5" fmla="*/ 128605 h 129174"/>
                <a:gd name="connsiteX6" fmla="*/ 75125 w 75125"/>
                <a:gd name="connsiteY6" fmla="*/ 92887 h 129174"/>
                <a:gd name="connsiteX0" fmla="*/ 70850 w 71805"/>
                <a:gd name="connsiteY0" fmla="*/ 42873 h 129174"/>
                <a:gd name="connsiteX1" fmla="*/ 17985 w 71805"/>
                <a:gd name="connsiteY1" fmla="*/ 18 h 129174"/>
                <a:gd name="connsiteX2" fmla="*/ 368 w 71805"/>
                <a:gd name="connsiteY2" fmla="*/ 38118 h 129174"/>
                <a:gd name="connsiteX3" fmla="*/ 31324 w 71805"/>
                <a:gd name="connsiteY3" fmla="*/ 73837 h 129174"/>
                <a:gd name="connsiteX4" fmla="*/ 45611 w 71805"/>
                <a:gd name="connsiteY4" fmla="*/ 111937 h 129174"/>
                <a:gd name="connsiteX5" fmla="*/ 62280 w 71805"/>
                <a:gd name="connsiteY5" fmla="*/ 128605 h 129174"/>
                <a:gd name="connsiteX6" fmla="*/ 71805 w 71805"/>
                <a:gd name="connsiteY6" fmla="*/ 92887 h 129174"/>
                <a:gd name="connsiteX0" fmla="*/ 70850 w 84658"/>
                <a:gd name="connsiteY0" fmla="*/ 42873 h 129174"/>
                <a:gd name="connsiteX1" fmla="*/ 17985 w 84658"/>
                <a:gd name="connsiteY1" fmla="*/ 18 h 129174"/>
                <a:gd name="connsiteX2" fmla="*/ 368 w 84658"/>
                <a:gd name="connsiteY2" fmla="*/ 38118 h 129174"/>
                <a:gd name="connsiteX3" fmla="*/ 31324 w 84658"/>
                <a:gd name="connsiteY3" fmla="*/ 73837 h 129174"/>
                <a:gd name="connsiteX4" fmla="*/ 45611 w 84658"/>
                <a:gd name="connsiteY4" fmla="*/ 111937 h 129174"/>
                <a:gd name="connsiteX5" fmla="*/ 62280 w 84658"/>
                <a:gd name="connsiteY5" fmla="*/ 128605 h 129174"/>
                <a:gd name="connsiteX6" fmla="*/ 84658 w 84658"/>
                <a:gd name="connsiteY6" fmla="*/ 92887 h 12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58" h="129174">
                  <a:moveTo>
                    <a:pt x="70850" y="42873"/>
                  </a:moveTo>
                  <a:cubicBezTo>
                    <a:pt x="47434" y="30768"/>
                    <a:pt x="29732" y="811"/>
                    <a:pt x="17985" y="18"/>
                  </a:cubicBezTo>
                  <a:cubicBezTo>
                    <a:pt x="6238" y="-775"/>
                    <a:pt x="-1855" y="25815"/>
                    <a:pt x="368" y="38118"/>
                  </a:cubicBezTo>
                  <a:cubicBezTo>
                    <a:pt x="2591" y="50421"/>
                    <a:pt x="23783" y="61534"/>
                    <a:pt x="31324" y="73837"/>
                  </a:cubicBezTo>
                  <a:cubicBezTo>
                    <a:pt x="38864" y="86140"/>
                    <a:pt x="40452" y="102809"/>
                    <a:pt x="45611" y="111937"/>
                  </a:cubicBezTo>
                  <a:cubicBezTo>
                    <a:pt x="50770" y="121065"/>
                    <a:pt x="55772" y="131780"/>
                    <a:pt x="62280" y="128605"/>
                  </a:cubicBezTo>
                  <a:cubicBezTo>
                    <a:pt x="68788" y="125430"/>
                    <a:pt x="82078" y="109158"/>
                    <a:pt x="84658" y="92887"/>
                  </a:cubicBezTo>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任意多边形 218"/>
            <p:cNvSpPr/>
            <p:nvPr/>
          </p:nvSpPr>
          <p:spPr>
            <a:xfrm>
              <a:off x="6602933" y="3007988"/>
              <a:ext cx="111143" cy="129850"/>
            </a:xfrm>
            <a:custGeom>
              <a:avLst/>
              <a:gdLst>
                <a:gd name="connsiteX0" fmla="*/ 594 w 111143"/>
                <a:gd name="connsiteY0" fmla="*/ 0 h 129850"/>
                <a:gd name="connsiteX1" fmla="*/ 2086 w 111143"/>
                <a:gd name="connsiteY1" fmla="*/ 2884 h 129850"/>
                <a:gd name="connsiteX2" fmla="*/ 30661 w 111143"/>
                <a:gd name="connsiteY2" fmla="*/ 38603 h 129850"/>
                <a:gd name="connsiteX3" fmla="*/ 78286 w 111143"/>
                <a:gd name="connsiteY3" fmla="*/ 50509 h 129850"/>
                <a:gd name="connsiteX4" fmla="*/ 106861 w 111143"/>
                <a:gd name="connsiteY4" fmla="*/ 31459 h 129850"/>
                <a:gd name="connsiteX5" fmla="*/ 111143 w 111143"/>
                <a:gd name="connsiteY5" fmla="*/ 24810 h 129850"/>
                <a:gd name="connsiteX6" fmla="*/ 109240 w 111143"/>
                <a:gd name="connsiteY6" fmla="*/ 43363 h 129850"/>
                <a:gd name="connsiteX7" fmla="*/ 109283 w 111143"/>
                <a:gd name="connsiteY7" fmla="*/ 43946 h 129850"/>
                <a:gd name="connsiteX8" fmla="*/ 104925 w 111143"/>
                <a:gd name="connsiteY8" fmla="*/ 49466 h 129850"/>
                <a:gd name="connsiteX9" fmla="*/ 99715 w 111143"/>
                <a:gd name="connsiteY9" fmla="*/ 67177 h 129850"/>
                <a:gd name="connsiteX10" fmla="*/ 87809 w 111143"/>
                <a:gd name="connsiteY10" fmla="*/ 114802 h 129850"/>
                <a:gd name="connsiteX11" fmla="*/ 61615 w 111143"/>
                <a:gd name="connsiteY11" fmla="*/ 129089 h 129850"/>
                <a:gd name="connsiteX12" fmla="*/ 40184 w 111143"/>
                <a:gd name="connsiteY12" fmla="*/ 95752 h 129850"/>
                <a:gd name="connsiteX13" fmla="*/ 6847 w 111143"/>
                <a:gd name="connsiteY13" fmla="*/ 52889 h 129850"/>
                <a:gd name="connsiteX14" fmla="*/ 2444 w 111143"/>
                <a:gd name="connsiteY14" fmla="*/ 53218 h 129850"/>
                <a:gd name="connsiteX15" fmla="*/ 2084 w 111143"/>
                <a:gd name="connsiteY15" fmla="*/ 40983 h 129850"/>
                <a:gd name="connsiteX16" fmla="*/ 0 w 111143"/>
                <a:gd name="connsiteY16" fmla="*/ 9729 h 129850"/>
                <a:gd name="connsiteX17" fmla="*/ 594 w 111143"/>
                <a:gd name="connsiteY17" fmla="*/ 0 h 12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143" h="129850">
                  <a:moveTo>
                    <a:pt x="594" y="0"/>
                  </a:moveTo>
                  <a:lnTo>
                    <a:pt x="2086" y="2884"/>
                  </a:lnTo>
                  <a:cubicBezTo>
                    <a:pt x="11214" y="20347"/>
                    <a:pt x="17961" y="30666"/>
                    <a:pt x="30661" y="38603"/>
                  </a:cubicBezTo>
                  <a:cubicBezTo>
                    <a:pt x="43361" y="46540"/>
                    <a:pt x="65586" y="51700"/>
                    <a:pt x="78286" y="50509"/>
                  </a:cubicBezTo>
                  <a:cubicBezTo>
                    <a:pt x="90986" y="49318"/>
                    <a:pt x="98130" y="41778"/>
                    <a:pt x="106861" y="31459"/>
                  </a:cubicBezTo>
                  <a:lnTo>
                    <a:pt x="111143" y="24810"/>
                  </a:lnTo>
                  <a:lnTo>
                    <a:pt x="109240" y="43363"/>
                  </a:lnTo>
                  <a:lnTo>
                    <a:pt x="109283" y="43946"/>
                  </a:lnTo>
                  <a:lnTo>
                    <a:pt x="104925" y="49466"/>
                  </a:lnTo>
                  <a:cubicBezTo>
                    <a:pt x="103188" y="54477"/>
                    <a:pt x="101700" y="61026"/>
                    <a:pt x="99715" y="67177"/>
                  </a:cubicBezTo>
                  <a:cubicBezTo>
                    <a:pt x="95746" y="79480"/>
                    <a:pt x="94159" y="104483"/>
                    <a:pt x="87809" y="114802"/>
                  </a:cubicBezTo>
                  <a:cubicBezTo>
                    <a:pt x="81459" y="125121"/>
                    <a:pt x="69553" y="132264"/>
                    <a:pt x="61615" y="129089"/>
                  </a:cubicBezTo>
                  <a:cubicBezTo>
                    <a:pt x="53677" y="125914"/>
                    <a:pt x="49312" y="108452"/>
                    <a:pt x="40184" y="95752"/>
                  </a:cubicBezTo>
                  <a:cubicBezTo>
                    <a:pt x="31056" y="83052"/>
                    <a:pt x="20738" y="56461"/>
                    <a:pt x="6847" y="52889"/>
                  </a:cubicBezTo>
                  <a:lnTo>
                    <a:pt x="2444" y="53218"/>
                  </a:lnTo>
                  <a:lnTo>
                    <a:pt x="2084" y="40983"/>
                  </a:lnTo>
                  <a:cubicBezTo>
                    <a:pt x="2283" y="33641"/>
                    <a:pt x="397" y="21239"/>
                    <a:pt x="0" y="9729"/>
                  </a:cubicBezTo>
                  <a:lnTo>
                    <a:pt x="594" y="0"/>
                  </a:lnTo>
                  <a:close/>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0" name="任意多边形 219"/>
            <p:cNvSpPr/>
            <p:nvPr/>
          </p:nvSpPr>
          <p:spPr>
            <a:xfrm>
              <a:off x="6307140" y="2890520"/>
              <a:ext cx="789213" cy="640889"/>
            </a:xfrm>
            <a:custGeom>
              <a:avLst/>
              <a:gdLst>
                <a:gd name="connsiteX0" fmla="*/ 738978 w 789213"/>
                <a:gd name="connsiteY0" fmla="*/ 318 h 640889"/>
                <a:gd name="connsiteX1" fmla="*/ 779459 w 789213"/>
                <a:gd name="connsiteY1" fmla="*/ 14605 h 640889"/>
                <a:gd name="connsiteX2" fmla="*/ 788984 w 789213"/>
                <a:gd name="connsiteY2" fmla="*/ 36037 h 640889"/>
                <a:gd name="connsiteX3" fmla="*/ 784221 w 789213"/>
                <a:gd name="connsiteY3" fmla="*/ 88424 h 640889"/>
                <a:gd name="connsiteX4" fmla="*/ 762790 w 789213"/>
                <a:gd name="connsiteY4" fmla="*/ 167005 h 640889"/>
                <a:gd name="connsiteX5" fmla="*/ 703259 w 789213"/>
                <a:gd name="connsiteY5" fmla="*/ 233680 h 640889"/>
                <a:gd name="connsiteX6" fmla="*/ 631822 w 789213"/>
                <a:gd name="connsiteY6" fmla="*/ 238443 h 640889"/>
                <a:gd name="connsiteX7" fmla="*/ 581815 w 789213"/>
                <a:gd name="connsiteY7" fmla="*/ 259874 h 640889"/>
                <a:gd name="connsiteX8" fmla="*/ 538953 w 789213"/>
                <a:gd name="connsiteY8" fmla="*/ 324168 h 640889"/>
                <a:gd name="connsiteX9" fmla="*/ 536572 w 789213"/>
                <a:gd name="connsiteY9" fmla="*/ 414655 h 640889"/>
                <a:gd name="connsiteX10" fmla="*/ 529428 w 789213"/>
                <a:gd name="connsiteY10" fmla="*/ 512286 h 640889"/>
                <a:gd name="connsiteX11" fmla="*/ 510378 w 789213"/>
                <a:gd name="connsiteY11" fmla="*/ 557530 h 640889"/>
                <a:gd name="connsiteX12" fmla="*/ 510378 w 789213"/>
                <a:gd name="connsiteY12" fmla="*/ 602774 h 640889"/>
                <a:gd name="connsiteX13" fmla="*/ 446084 w 789213"/>
                <a:gd name="connsiteY13" fmla="*/ 626586 h 640889"/>
                <a:gd name="connsiteX14" fmla="*/ 336547 w 789213"/>
                <a:gd name="connsiteY14" fmla="*/ 640874 h 640889"/>
                <a:gd name="connsiteX15" fmla="*/ 246059 w 789213"/>
                <a:gd name="connsiteY15" fmla="*/ 628968 h 640889"/>
                <a:gd name="connsiteX16" fmla="*/ 207959 w 789213"/>
                <a:gd name="connsiteY16" fmla="*/ 609918 h 640889"/>
                <a:gd name="connsiteX17" fmla="*/ 210341 w 789213"/>
                <a:gd name="connsiteY17" fmla="*/ 562293 h 640889"/>
                <a:gd name="connsiteX18" fmla="*/ 191290 w 789213"/>
                <a:gd name="connsiteY18" fmla="*/ 531336 h 640889"/>
                <a:gd name="connsiteX19" fmla="*/ 188909 w 789213"/>
                <a:gd name="connsiteY19" fmla="*/ 457518 h 640889"/>
                <a:gd name="connsiteX20" fmla="*/ 188909 w 789213"/>
                <a:gd name="connsiteY20" fmla="*/ 397986 h 640889"/>
                <a:gd name="connsiteX21" fmla="*/ 195402 w 789213"/>
                <a:gd name="connsiteY21" fmla="*/ 387699 h 640889"/>
                <a:gd name="connsiteX22" fmla="*/ 204117 w 789213"/>
                <a:gd name="connsiteY22" fmla="*/ 379983 h 640889"/>
                <a:gd name="connsiteX23" fmla="*/ 206054 w 789213"/>
                <a:gd name="connsiteY23" fmla="*/ 378440 h 640889"/>
                <a:gd name="connsiteX24" fmla="*/ 213299 w 789213"/>
                <a:gd name="connsiteY24" fmla="*/ 373374 h 640889"/>
                <a:gd name="connsiteX25" fmla="*/ 215103 w 789213"/>
                <a:gd name="connsiteY25" fmla="*/ 371793 h 640889"/>
                <a:gd name="connsiteX26" fmla="*/ 208350 w 789213"/>
                <a:gd name="connsiteY26" fmla="*/ 376611 h 640889"/>
                <a:gd name="connsiteX27" fmla="*/ 206054 w 789213"/>
                <a:gd name="connsiteY27" fmla="*/ 378440 h 640889"/>
                <a:gd name="connsiteX28" fmla="*/ 205132 w 789213"/>
                <a:gd name="connsiteY28" fmla="*/ 379085 h 640889"/>
                <a:gd name="connsiteX29" fmla="*/ 204117 w 789213"/>
                <a:gd name="connsiteY29" fmla="*/ 379983 h 640889"/>
                <a:gd name="connsiteX30" fmla="*/ 195904 w 789213"/>
                <a:gd name="connsiteY30" fmla="*/ 386527 h 640889"/>
                <a:gd name="connsiteX31" fmla="*/ 165097 w 789213"/>
                <a:gd name="connsiteY31" fmla="*/ 405130 h 640889"/>
                <a:gd name="connsiteX32" fmla="*/ 98422 w 789213"/>
                <a:gd name="connsiteY32" fmla="*/ 409893 h 640889"/>
                <a:gd name="connsiteX33" fmla="*/ 43653 w 789213"/>
                <a:gd name="connsiteY33" fmla="*/ 367030 h 640889"/>
                <a:gd name="connsiteX34" fmla="*/ 23301 w 789213"/>
                <a:gd name="connsiteY34" fmla="*/ 352203 h 640889"/>
                <a:gd name="connsiteX35" fmla="*/ 6569 w 789213"/>
                <a:gd name="connsiteY35" fmla="*/ 340502 h 640889"/>
                <a:gd name="connsiteX36" fmla="*/ 3173 w 789213"/>
                <a:gd name="connsiteY36" fmla="*/ 319406 h 640889"/>
                <a:gd name="connsiteX37" fmla="*/ 7935 w 789213"/>
                <a:gd name="connsiteY37" fmla="*/ 247969 h 640889"/>
                <a:gd name="connsiteX38" fmla="*/ 14299 w 789213"/>
                <a:gd name="connsiteY38" fmla="*/ 239939 h 640889"/>
                <a:gd name="connsiteX39" fmla="*/ 22222 w 789213"/>
                <a:gd name="connsiteY39" fmla="*/ 244395 h 640889"/>
                <a:gd name="connsiteX40" fmla="*/ 43653 w 789213"/>
                <a:gd name="connsiteY40" fmla="*/ 257492 h 640889"/>
                <a:gd name="connsiteX41" fmla="*/ 100803 w 789213"/>
                <a:gd name="connsiteY41" fmla="*/ 283687 h 640889"/>
                <a:gd name="connsiteX42" fmla="*/ 138903 w 789213"/>
                <a:gd name="connsiteY42" fmla="*/ 269399 h 640889"/>
                <a:gd name="connsiteX43" fmla="*/ 169860 w 789213"/>
                <a:gd name="connsiteY43" fmla="*/ 231298 h 640889"/>
                <a:gd name="connsiteX44" fmla="*/ 227009 w 789213"/>
                <a:gd name="connsiteY44" fmla="*/ 193199 h 640889"/>
                <a:gd name="connsiteX45" fmla="*/ 274634 w 789213"/>
                <a:gd name="connsiteY45" fmla="*/ 167005 h 640889"/>
                <a:gd name="connsiteX46" fmla="*/ 298079 w 789213"/>
                <a:gd name="connsiteY46" fmla="*/ 165331 h 640889"/>
                <a:gd name="connsiteX47" fmla="*/ 298236 w 789213"/>
                <a:gd name="connsiteY47" fmla="*/ 170686 h 640889"/>
                <a:gd name="connsiteX48" fmla="*/ 302639 w 789213"/>
                <a:gd name="connsiteY48" fmla="*/ 170357 h 640889"/>
                <a:gd name="connsiteX49" fmla="*/ 335976 w 789213"/>
                <a:gd name="connsiteY49" fmla="*/ 213220 h 640889"/>
                <a:gd name="connsiteX50" fmla="*/ 357407 w 789213"/>
                <a:gd name="connsiteY50" fmla="*/ 246557 h 640889"/>
                <a:gd name="connsiteX51" fmla="*/ 383601 w 789213"/>
                <a:gd name="connsiteY51" fmla="*/ 232270 h 640889"/>
                <a:gd name="connsiteX52" fmla="*/ 395507 w 789213"/>
                <a:gd name="connsiteY52" fmla="*/ 184645 h 640889"/>
                <a:gd name="connsiteX53" fmla="*/ 400685 w 789213"/>
                <a:gd name="connsiteY53" fmla="*/ 167045 h 640889"/>
                <a:gd name="connsiteX54" fmla="*/ 422271 w 789213"/>
                <a:gd name="connsiteY54" fmla="*/ 150337 h 640889"/>
                <a:gd name="connsiteX55" fmla="*/ 467515 w 789213"/>
                <a:gd name="connsiteY55" fmla="*/ 133668 h 640889"/>
                <a:gd name="connsiteX56" fmla="*/ 524665 w 789213"/>
                <a:gd name="connsiteY56" fmla="*/ 128905 h 640889"/>
                <a:gd name="connsiteX57" fmla="*/ 634203 w 789213"/>
                <a:gd name="connsiteY57" fmla="*/ 133668 h 640889"/>
                <a:gd name="connsiteX58" fmla="*/ 684209 w 789213"/>
                <a:gd name="connsiteY58" fmla="*/ 86043 h 640889"/>
                <a:gd name="connsiteX59" fmla="*/ 712784 w 789213"/>
                <a:gd name="connsiteY59" fmla="*/ 12223 h 640889"/>
                <a:gd name="connsiteX60" fmla="*/ 738978 w 789213"/>
                <a:gd name="connsiteY60" fmla="*/ 318 h 64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89213" h="640889">
                  <a:moveTo>
                    <a:pt x="738978" y="318"/>
                  </a:moveTo>
                  <a:cubicBezTo>
                    <a:pt x="750090" y="715"/>
                    <a:pt x="771125" y="8652"/>
                    <a:pt x="779459" y="14605"/>
                  </a:cubicBezTo>
                  <a:cubicBezTo>
                    <a:pt x="787793" y="20558"/>
                    <a:pt x="788190" y="23734"/>
                    <a:pt x="788984" y="36037"/>
                  </a:cubicBezTo>
                  <a:cubicBezTo>
                    <a:pt x="789778" y="48340"/>
                    <a:pt x="788587" y="66596"/>
                    <a:pt x="784221" y="88424"/>
                  </a:cubicBezTo>
                  <a:cubicBezTo>
                    <a:pt x="779855" y="110252"/>
                    <a:pt x="776284" y="142796"/>
                    <a:pt x="762790" y="167005"/>
                  </a:cubicBezTo>
                  <a:cubicBezTo>
                    <a:pt x="749296" y="191214"/>
                    <a:pt x="725087" y="221774"/>
                    <a:pt x="703259" y="233680"/>
                  </a:cubicBezTo>
                  <a:cubicBezTo>
                    <a:pt x="681431" y="245586"/>
                    <a:pt x="652063" y="234077"/>
                    <a:pt x="631822" y="238443"/>
                  </a:cubicBezTo>
                  <a:cubicBezTo>
                    <a:pt x="611581" y="242809"/>
                    <a:pt x="597293" y="245587"/>
                    <a:pt x="581815" y="259874"/>
                  </a:cubicBezTo>
                  <a:cubicBezTo>
                    <a:pt x="566337" y="274161"/>
                    <a:pt x="538953" y="324168"/>
                    <a:pt x="538953" y="324168"/>
                  </a:cubicBezTo>
                  <a:cubicBezTo>
                    <a:pt x="538556" y="339249"/>
                    <a:pt x="538159" y="383302"/>
                    <a:pt x="536572" y="414655"/>
                  </a:cubicBezTo>
                  <a:cubicBezTo>
                    <a:pt x="534985" y="446008"/>
                    <a:pt x="533794" y="488474"/>
                    <a:pt x="529428" y="512286"/>
                  </a:cubicBezTo>
                  <a:cubicBezTo>
                    <a:pt x="525062" y="536098"/>
                    <a:pt x="513553" y="542449"/>
                    <a:pt x="510378" y="557530"/>
                  </a:cubicBezTo>
                  <a:cubicBezTo>
                    <a:pt x="507203" y="572611"/>
                    <a:pt x="521094" y="591265"/>
                    <a:pt x="510378" y="602774"/>
                  </a:cubicBezTo>
                  <a:cubicBezTo>
                    <a:pt x="499662" y="614283"/>
                    <a:pt x="475056" y="620236"/>
                    <a:pt x="446084" y="626586"/>
                  </a:cubicBezTo>
                  <a:cubicBezTo>
                    <a:pt x="417112" y="632936"/>
                    <a:pt x="369884" y="640477"/>
                    <a:pt x="336547" y="640874"/>
                  </a:cubicBezTo>
                  <a:cubicBezTo>
                    <a:pt x="303210" y="641271"/>
                    <a:pt x="267490" y="634127"/>
                    <a:pt x="246059" y="628968"/>
                  </a:cubicBezTo>
                  <a:cubicBezTo>
                    <a:pt x="224628" y="623809"/>
                    <a:pt x="213912" y="621030"/>
                    <a:pt x="207959" y="609918"/>
                  </a:cubicBezTo>
                  <a:cubicBezTo>
                    <a:pt x="202006" y="598806"/>
                    <a:pt x="213119" y="575390"/>
                    <a:pt x="210341" y="562293"/>
                  </a:cubicBezTo>
                  <a:cubicBezTo>
                    <a:pt x="207563" y="549196"/>
                    <a:pt x="194862" y="548798"/>
                    <a:pt x="191290" y="531336"/>
                  </a:cubicBezTo>
                  <a:cubicBezTo>
                    <a:pt x="187718" y="513874"/>
                    <a:pt x="189306" y="479743"/>
                    <a:pt x="188909" y="457518"/>
                  </a:cubicBezTo>
                  <a:cubicBezTo>
                    <a:pt x="188512" y="435293"/>
                    <a:pt x="184543" y="412273"/>
                    <a:pt x="188909" y="397986"/>
                  </a:cubicBezTo>
                  <a:cubicBezTo>
                    <a:pt x="190000" y="394414"/>
                    <a:pt x="192431" y="390917"/>
                    <a:pt x="195402" y="387699"/>
                  </a:cubicBezTo>
                  <a:lnTo>
                    <a:pt x="204117" y="379983"/>
                  </a:lnTo>
                  <a:lnTo>
                    <a:pt x="206054" y="378440"/>
                  </a:lnTo>
                  <a:lnTo>
                    <a:pt x="213299" y="373374"/>
                  </a:lnTo>
                  <a:cubicBezTo>
                    <a:pt x="215227" y="372091"/>
                    <a:pt x="216095" y="371495"/>
                    <a:pt x="215103" y="371793"/>
                  </a:cubicBezTo>
                  <a:cubicBezTo>
                    <a:pt x="214111" y="372091"/>
                    <a:pt x="211704" y="373926"/>
                    <a:pt x="208350" y="376611"/>
                  </a:cubicBezTo>
                  <a:lnTo>
                    <a:pt x="206054" y="378440"/>
                  </a:lnTo>
                  <a:lnTo>
                    <a:pt x="205132" y="379085"/>
                  </a:lnTo>
                  <a:lnTo>
                    <a:pt x="204117" y="379983"/>
                  </a:lnTo>
                  <a:lnTo>
                    <a:pt x="195904" y="386527"/>
                  </a:lnTo>
                  <a:cubicBezTo>
                    <a:pt x="186330" y="393919"/>
                    <a:pt x="174820" y="401955"/>
                    <a:pt x="165097" y="405130"/>
                  </a:cubicBezTo>
                  <a:cubicBezTo>
                    <a:pt x="145650" y="411480"/>
                    <a:pt x="118663" y="416243"/>
                    <a:pt x="98422" y="409893"/>
                  </a:cubicBezTo>
                  <a:cubicBezTo>
                    <a:pt x="78181" y="403543"/>
                    <a:pt x="66275" y="385286"/>
                    <a:pt x="43653" y="367030"/>
                  </a:cubicBezTo>
                  <a:cubicBezTo>
                    <a:pt x="37998" y="362466"/>
                    <a:pt x="30928" y="357480"/>
                    <a:pt x="23301" y="352203"/>
                  </a:cubicBezTo>
                  <a:lnTo>
                    <a:pt x="6569" y="340502"/>
                  </a:lnTo>
                  <a:lnTo>
                    <a:pt x="3173" y="319406"/>
                  </a:lnTo>
                  <a:cubicBezTo>
                    <a:pt x="1982" y="296784"/>
                    <a:pt x="-5559" y="273369"/>
                    <a:pt x="7935" y="247969"/>
                  </a:cubicBezTo>
                  <a:lnTo>
                    <a:pt x="14299" y="239939"/>
                  </a:lnTo>
                  <a:lnTo>
                    <a:pt x="22222" y="244395"/>
                  </a:lnTo>
                  <a:cubicBezTo>
                    <a:pt x="28671" y="248662"/>
                    <a:pt x="35517" y="253325"/>
                    <a:pt x="43653" y="257492"/>
                  </a:cubicBezTo>
                  <a:cubicBezTo>
                    <a:pt x="59925" y="265827"/>
                    <a:pt x="84531" y="280909"/>
                    <a:pt x="100803" y="283687"/>
                  </a:cubicBezTo>
                  <a:cubicBezTo>
                    <a:pt x="117075" y="286465"/>
                    <a:pt x="127394" y="278130"/>
                    <a:pt x="138903" y="269399"/>
                  </a:cubicBezTo>
                  <a:cubicBezTo>
                    <a:pt x="150412" y="260668"/>
                    <a:pt x="155176" y="243998"/>
                    <a:pt x="169860" y="231298"/>
                  </a:cubicBezTo>
                  <a:cubicBezTo>
                    <a:pt x="184544" y="218598"/>
                    <a:pt x="209547" y="203915"/>
                    <a:pt x="227009" y="193199"/>
                  </a:cubicBezTo>
                  <a:cubicBezTo>
                    <a:pt x="244471" y="182484"/>
                    <a:pt x="261140" y="171767"/>
                    <a:pt x="274634" y="167005"/>
                  </a:cubicBezTo>
                  <a:lnTo>
                    <a:pt x="298079" y="165331"/>
                  </a:lnTo>
                  <a:lnTo>
                    <a:pt x="298236" y="170686"/>
                  </a:lnTo>
                  <a:lnTo>
                    <a:pt x="302639" y="170357"/>
                  </a:lnTo>
                  <a:cubicBezTo>
                    <a:pt x="316530" y="173929"/>
                    <a:pt x="326848" y="200520"/>
                    <a:pt x="335976" y="213220"/>
                  </a:cubicBezTo>
                  <a:cubicBezTo>
                    <a:pt x="345104" y="225920"/>
                    <a:pt x="349469" y="243382"/>
                    <a:pt x="357407" y="246557"/>
                  </a:cubicBezTo>
                  <a:cubicBezTo>
                    <a:pt x="365345" y="249732"/>
                    <a:pt x="377251" y="242589"/>
                    <a:pt x="383601" y="232270"/>
                  </a:cubicBezTo>
                  <a:cubicBezTo>
                    <a:pt x="389951" y="221951"/>
                    <a:pt x="391538" y="196948"/>
                    <a:pt x="395507" y="184645"/>
                  </a:cubicBezTo>
                  <a:lnTo>
                    <a:pt x="400685" y="167045"/>
                  </a:lnTo>
                  <a:lnTo>
                    <a:pt x="422271" y="150337"/>
                  </a:lnTo>
                  <a:cubicBezTo>
                    <a:pt x="436558" y="141606"/>
                    <a:pt x="450449" y="137240"/>
                    <a:pt x="467515" y="133668"/>
                  </a:cubicBezTo>
                  <a:cubicBezTo>
                    <a:pt x="484581" y="130096"/>
                    <a:pt x="496884" y="128905"/>
                    <a:pt x="524665" y="128905"/>
                  </a:cubicBezTo>
                  <a:cubicBezTo>
                    <a:pt x="552446" y="128905"/>
                    <a:pt x="607612" y="140812"/>
                    <a:pt x="634203" y="133668"/>
                  </a:cubicBezTo>
                  <a:cubicBezTo>
                    <a:pt x="660794" y="126524"/>
                    <a:pt x="671112" y="106284"/>
                    <a:pt x="684209" y="86043"/>
                  </a:cubicBezTo>
                  <a:cubicBezTo>
                    <a:pt x="697306" y="65802"/>
                    <a:pt x="703656" y="26510"/>
                    <a:pt x="712784" y="12223"/>
                  </a:cubicBezTo>
                  <a:cubicBezTo>
                    <a:pt x="721912" y="-2064"/>
                    <a:pt x="727866" y="-79"/>
                    <a:pt x="738978" y="318"/>
                  </a:cubicBezTo>
                  <a:close/>
                </a:path>
              </a:pathLst>
            </a:custGeom>
            <a:solidFill>
              <a:srgbClr val="FFCDE6"/>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1" name="任意多边形 220"/>
            <p:cNvSpPr/>
            <p:nvPr/>
          </p:nvSpPr>
          <p:spPr>
            <a:xfrm>
              <a:off x="6470428" y="4014764"/>
              <a:ext cx="223613" cy="195559"/>
            </a:xfrm>
            <a:custGeom>
              <a:avLst/>
              <a:gdLst>
                <a:gd name="connsiteX0" fmla="*/ 94678 w 223613"/>
                <a:gd name="connsiteY0" fmla="*/ 9549 h 195559"/>
                <a:gd name="connsiteX1" fmla="*/ 66103 w 223613"/>
                <a:gd name="connsiteY1" fmla="*/ 95274 h 195559"/>
                <a:gd name="connsiteX2" fmla="*/ 23241 w 223613"/>
                <a:gd name="connsiteY2" fmla="*/ 116705 h 195559"/>
                <a:gd name="connsiteX3" fmla="*/ 1810 w 223613"/>
                <a:gd name="connsiteY3" fmla="*/ 138136 h 195559"/>
                <a:gd name="connsiteX4" fmla="*/ 6572 w 223613"/>
                <a:gd name="connsiteY4" fmla="*/ 166711 h 195559"/>
                <a:gd name="connsiteX5" fmla="*/ 49435 w 223613"/>
                <a:gd name="connsiteY5" fmla="*/ 195286 h 195559"/>
                <a:gd name="connsiteX6" fmla="*/ 108966 w 223613"/>
                <a:gd name="connsiteY6" fmla="*/ 178617 h 195559"/>
                <a:gd name="connsiteX7" fmla="*/ 144685 w 223613"/>
                <a:gd name="connsiteY7" fmla="*/ 138136 h 195559"/>
                <a:gd name="connsiteX8" fmla="*/ 163735 w 223613"/>
                <a:gd name="connsiteY8" fmla="*/ 109561 h 195559"/>
                <a:gd name="connsiteX9" fmla="*/ 180403 w 223613"/>
                <a:gd name="connsiteY9" fmla="*/ 109561 h 195559"/>
                <a:gd name="connsiteX10" fmla="*/ 204216 w 223613"/>
                <a:gd name="connsiteY10" fmla="*/ 92892 h 195559"/>
                <a:gd name="connsiteX11" fmla="*/ 223266 w 223613"/>
                <a:gd name="connsiteY11" fmla="*/ 66699 h 195559"/>
                <a:gd name="connsiteX12" fmla="*/ 213741 w 223613"/>
                <a:gd name="connsiteY12" fmla="*/ 40505 h 195559"/>
                <a:gd name="connsiteX13" fmla="*/ 180403 w 223613"/>
                <a:gd name="connsiteY13" fmla="*/ 7167 h 195559"/>
                <a:gd name="connsiteX14" fmla="*/ 94678 w 223613"/>
                <a:gd name="connsiteY14" fmla="*/ 9549 h 19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613" h="195559">
                  <a:moveTo>
                    <a:pt x="94678" y="9549"/>
                  </a:moveTo>
                  <a:cubicBezTo>
                    <a:pt x="75628" y="24234"/>
                    <a:pt x="78009" y="77415"/>
                    <a:pt x="66103" y="95274"/>
                  </a:cubicBezTo>
                  <a:cubicBezTo>
                    <a:pt x="54197" y="113133"/>
                    <a:pt x="33956" y="109561"/>
                    <a:pt x="23241" y="116705"/>
                  </a:cubicBezTo>
                  <a:cubicBezTo>
                    <a:pt x="12525" y="123849"/>
                    <a:pt x="4588" y="129802"/>
                    <a:pt x="1810" y="138136"/>
                  </a:cubicBezTo>
                  <a:cubicBezTo>
                    <a:pt x="-968" y="146470"/>
                    <a:pt x="-1365" y="157186"/>
                    <a:pt x="6572" y="166711"/>
                  </a:cubicBezTo>
                  <a:cubicBezTo>
                    <a:pt x="14509" y="176236"/>
                    <a:pt x="32369" y="193302"/>
                    <a:pt x="49435" y="195286"/>
                  </a:cubicBezTo>
                  <a:cubicBezTo>
                    <a:pt x="66501" y="197270"/>
                    <a:pt x="93091" y="188142"/>
                    <a:pt x="108966" y="178617"/>
                  </a:cubicBezTo>
                  <a:cubicBezTo>
                    <a:pt x="124841" y="169092"/>
                    <a:pt x="135557" y="149645"/>
                    <a:pt x="144685" y="138136"/>
                  </a:cubicBezTo>
                  <a:cubicBezTo>
                    <a:pt x="153813" y="126627"/>
                    <a:pt x="157782" y="114323"/>
                    <a:pt x="163735" y="109561"/>
                  </a:cubicBezTo>
                  <a:cubicBezTo>
                    <a:pt x="169688" y="104799"/>
                    <a:pt x="173656" y="112339"/>
                    <a:pt x="180403" y="109561"/>
                  </a:cubicBezTo>
                  <a:cubicBezTo>
                    <a:pt x="187150" y="106783"/>
                    <a:pt x="197072" y="100036"/>
                    <a:pt x="204216" y="92892"/>
                  </a:cubicBezTo>
                  <a:cubicBezTo>
                    <a:pt x="211360" y="85748"/>
                    <a:pt x="221678" y="75430"/>
                    <a:pt x="223266" y="66699"/>
                  </a:cubicBezTo>
                  <a:cubicBezTo>
                    <a:pt x="224854" y="57968"/>
                    <a:pt x="220885" y="50427"/>
                    <a:pt x="213741" y="40505"/>
                  </a:cubicBezTo>
                  <a:cubicBezTo>
                    <a:pt x="206597" y="30583"/>
                    <a:pt x="194691" y="14708"/>
                    <a:pt x="180403" y="7167"/>
                  </a:cubicBezTo>
                  <a:cubicBezTo>
                    <a:pt x="166116" y="-374"/>
                    <a:pt x="113728" y="-5136"/>
                    <a:pt x="94678" y="9549"/>
                  </a:cubicBezTo>
                  <a:close/>
                </a:path>
              </a:pathLst>
            </a:custGeom>
            <a:solidFill>
              <a:srgbClr val="6633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2" name="任意多边形 221"/>
            <p:cNvSpPr/>
            <p:nvPr/>
          </p:nvSpPr>
          <p:spPr>
            <a:xfrm>
              <a:off x="6751547" y="4042774"/>
              <a:ext cx="175640" cy="202252"/>
            </a:xfrm>
            <a:custGeom>
              <a:avLst/>
              <a:gdLst>
                <a:gd name="connsiteX0" fmla="*/ 108657 w 180183"/>
                <a:gd name="connsiteY0" fmla="*/ 5351 h 202474"/>
                <a:gd name="connsiteX1" fmla="*/ 125326 w 180183"/>
                <a:gd name="connsiteY1" fmla="*/ 69645 h 202474"/>
                <a:gd name="connsiteX2" fmla="*/ 161045 w 180183"/>
                <a:gd name="connsiteY2" fmla="*/ 110126 h 202474"/>
                <a:gd name="connsiteX3" fmla="*/ 180095 w 180183"/>
                <a:gd name="connsiteY3" fmla="*/ 148226 h 202474"/>
                <a:gd name="connsiteX4" fmla="*/ 153901 w 180183"/>
                <a:gd name="connsiteY4" fmla="*/ 193470 h 202474"/>
                <a:gd name="connsiteX5" fmla="*/ 99132 w 180183"/>
                <a:gd name="connsiteY5" fmla="*/ 200614 h 202474"/>
                <a:gd name="connsiteX6" fmla="*/ 51507 w 180183"/>
                <a:gd name="connsiteY6" fmla="*/ 169657 h 202474"/>
                <a:gd name="connsiteX7" fmla="*/ 44364 w 180183"/>
                <a:gd name="connsiteY7" fmla="*/ 126795 h 202474"/>
                <a:gd name="connsiteX8" fmla="*/ 25314 w 180183"/>
                <a:gd name="connsiteY8" fmla="*/ 102982 h 202474"/>
                <a:gd name="connsiteX9" fmla="*/ 1501 w 180183"/>
                <a:gd name="connsiteY9" fmla="*/ 93457 h 202474"/>
                <a:gd name="connsiteX10" fmla="*/ 6264 w 180183"/>
                <a:gd name="connsiteY10" fmla="*/ 43451 h 202474"/>
                <a:gd name="connsiteX11" fmla="*/ 37220 w 180183"/>
                <a:gd name="connsiteY11" fmla="*/ 7732 h 202474"/>
                <a:gd name="connsiteX12" fmla="*/ 108657 w 180183"/>
                <a:gd name="connsiteY12" fmla="*/ 5351 h 202474"/>
                <a:gd name="connsiteX0" fmla="*/ 108657 w 180183"/>
                <a:gd name="connsiteY0" fmla="*/ 5351 h 202474"/>
                <a:gd name="connsiteX1" fmla="*/ 125326 w 180183"/>
                <a:gd name="connsiteY1" fmla="*/ 69645 h 202474"/>
                <a:gd name="connsiteX2" fmla="*/ 161045 w 180183"/>
                <a:gd name="connsiteY2" fmla="*/ 110126 h 202474"/>
                <a:gd name="connsiteX3" fmla="*/ 180095 w 180183"/>
                <a:gd name="connsiteY3" fmla="*/ 148226 h 202474"/>
                <a:gd name="connsiteX4" fmla="*/ 153901 w 180183"/>
                <a:gd name="connsiteY4" fmla="*/ 193470 h 202474"/>
                <a:gd name="connsiteX5" fmla="*/ 99132 w 180183"/>
                <a:gd name="connsiteY5" fmla="*/ 200614 h 202474"/>
                <a:gd name="connsiteX6" fmla="*/ 63413 w 180183"/>
                <a:gd name="connsiteY6" fmla="*/ 169657 h 202474"/>
                <a:gd name="connsiteX7" fmla="*/ 44364 w 180183"/>
                <a:gd name="connsiteY7" fmla="*/ 126795 h 202474"/>
                <a:gd name="connsiteX8" fmla="*/ 25314 w 180183"/>
                <a:gd name="connsiteY8" fmla="*/ 102982 h 202474"/>
                <a:gd name="connsiteX9" fmla="*/ 1501 w 180183"/>
                <a:gd name="connsiteY9" fmla="*/ 93457 h 202474"/>
                <a:gd name="connsiteX10" fmla="*/ 6264 w 180183"/>
                <a:gd name="connsiteY10" fmla="*/ 43451 h 202474"/>
                <a:gd name="connsiteX11" fmla="*/ 37220 w 180183"/>
                <a:gd name="connsiteY11" fmla="*/ 7732 h 202474"/>
                <a:gd name="connsiteX12" fmla="*/ 108657 w 180183"/>
                <a:gd name="connsiteY12" fmla="*/ 5351 h 202474"/>
                <a:gd name="connsiteX0" fmla="*/ 108834 w 180360"/>
                <a:gd name="connsiteY0" fmla="*/ 5351 h 202474"/>
                <a:gd name="connsiteX1" fmla="*/ 125503 w 180360"/>
                <a:gd name="connsiteY1" fmla="*/ 69645 h 202474"/>
                <a:gd name="connsiteX2" fmla="*/ 161222 w 180360"/>
                <a:gd name="connsiteY2" fmla="*/ 110126 h 202474"/>
                <a:gd name="connsiteX3" fmla="*/ 180272 w 180360"/>
                <a:gd name="connsiteY3" fmla="*/ 148226 h 202474"/>
                <a:gd name="connsiteX4" fmla="*/ 154078 w 180360"/>
                <a:gd name="connsiteY4" fmla="*/ 193470 h 202474"/>
                <a:gd name="connsiteX5" fmla="*/ 99309 w 180360"/>
                <a:gd name="connsiteY5" fmla="*/ 200614 h 202474"/>
                <a:gd name="connsiteX6" fmla="*/ 63590 w 180360"/>
                <a:gd name="connsiteY6" fmla="*/ 169657 h 202474"/>
                <a:gd name="connsiteX7" fmla="*/ 44541 w 180360"/>
                <a:gd name="connsiteY7" fmla="*/ 126795 h 202474"/>
                <a:gd name="connsiteX8" fmla="*/ 27872 w 180360"/>
                <a:gd name="connsiteY8" fmla="*/ 117270 h 202474"/>
                <a:gd name="connsiteX9" fmla="*/ 1678 w 180360"/>
                <a:gd name="connsiteY9" fmla="*/ 93457 h 202474"/>
                <a:gd name="connsiteX10" fmla="*/ 6441 w 180360"/>
                <a:gd name="connsiteY10" fmla="*/ 43451 h 202474"/>
                <a:gd name="connsiteX11" fmla="*/ 37397 w 180360"/>
                <a:gd name="connsiteY11" fmla="*/ 7732 h 202474"/>
                <a:gd name="connsiteX12" fmla="*/ 108834 w 180360"/>
                <a:gd name="connsiteY12" fmla="*/ 5351 h 202474"/>
                <a:gd name="connsiteX0" fmla="*/ 108834 w 175640"/>
                <a:gd name="connsiteY0" fmla="*/ 5351 h 202252"/>
                <a:gd name="connsiteX1" fmla="*/ 125503 w 175640"/>
                <a:gd name="connsiteY1" fmla="*/ 69645 h 202252"/>
                <a:gd name="connsiteX2" fmla="*/ 161222 w 175640"/>
                <a:gd name="connsiteY2" fmla="*/ 110126 h 202252"/>
                <a:gd name="connsiteX3" fmla="*/ 175510 w 175640"/>
                <a:gd name="connsiteY3" fmla="*/ 155370 h 202252"/>
                <a:gd name="connsiteX4" fmla="*/ 154078 w 175640"/>
                <a:gd name="connsiteY4" fmla="*/ 193470 h 202252"/>
                <a:gd name="connsiteX5" fmla="*/ 99309 w 175640"/>
                <a:gd name="connsiteY5" fmla="*/ 200614 h 202252"/>
                <a:gd name="connsiteX6" fmla="*/ 63590 w 175640"/>
                <a:gd name="connsiteY6" fmla="*/ 169657 h 202252"/>
                <a:gd name="connsiteX7" fmla="*/ 44541 w 175640"/>
                <a:gd name="connsiteY7" fmla="*/ 126795 h 202252"/>
                <a:gd name="connsiteX8" fmla="*/ 27872 w 175640"/>
                <a:gd name="connsiteY8" fmla="*/ 117270 h 202252"/>
                <a:gd name="connsiteX9" fmla="*/ 1678 w 175640"/>
                <a:gd name="connsiteY9" fmla="*/ 93457 h 202252"/>
                <a:gd name="connsiteX10" fmla="*/ 6441 w 175640"/>
                <a:gd name="connsiteY10" fmla="*/ 43451 h 202252"/>
                <a:gd name="connsiteX11" fmla="*/ 37397 w 175640"/>
                <a:gd name="connsiteY11" fmla="*/ 7732 h 202252"/>
                <a:gd name="connsiteX12" fmla="*/ 108834 w 175640"/>
                <a:gd name="connsiteY12" fmla="*/ 5351 h 20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640" h="202252">
                  <a:moveTo>
                    <a:pt x="108834" y="5351"/>
                  </a:moveTo>
                  <a:cubicBezTo>
                    <a:pt x="123518" y="15670"/>
                    <a:pt x="116772" y="52183"/>
                    <a:pt x="125503" y="69645"/>
                  </a:cubicBezTo>
                  <a:cubicBezTo>
                    <a:pt x="134234" y="87107"/>
                    <a:pt x="152888" y="95839"/>
                    <a:pt x="161222" y="110126"/>
                  </a:cubicBezTo>
                  <a:cubicBezTo>
                    <a:pt x="169556" y="124413"/>
                    <a:pt x="176701" y="141479"/>
                    <a:pt x="175510" y="155370"/>
                  </a:cubicBezTo>
                  <a:cubicBezTo>
                    <a:pt x="174319" y="169261"/>
                    <a:pt x="166778" y="185929"/>
                    <a:pt x="154078" y="193470"/>
                  </a:cubicBezTo>
                  <a:cubicBezTo>
                    <a:pt x="141378" y="201011"/>
                    <a:pt x="114390" y="204583"/>
                    <a:pt x="99309" y="200614"/>
                  </a:cubicBezTo>
                  <a:cubicBezTo>
                    <a:pt x="84228" y="196645"/>
                    <a:pt x="72718" y="181960"/>
                    <a:pt x="63590" y="169657"/>
                  </a:cubicBezTo>
                  <a:cubicBezTo>
                    <a:pt x="54462" y="157354"/>
                    <a:pt x="50494" y="135526"/>
                    <a:pt x="44541" y="126795"/>
                  </a:cubicBezTo>
                  <a:cubicBezTo>
                    <a:pt x="38588" y="118064"/>
                    <a:pt x="35016" y="122826"/>
                    <a:pt x="27872" y="117270"/>
                  </a:cubicBezTo>
                  <a:cubicBezTo>
                    <a:pt x="20728" y="111714"/>
                    <a:pt x="5250" y="105760"/>
                    <a:pt x="1678" y="93457"/>
                  </a:cubicBezTo>
                  <a:cubicBezTo>
                    <a:pt x="-1894" y="81154"/>
                    <a:pt x="488" y="57738"/>
                    <a:pt x="6441" y="43451"/>
                  </a:cubicBezTo>
                  <a:cubicBezTo>
                    <a:pt x="12394" y="29164"/>
                    <a:pt x="21919" y="13685"/>
                    <a:pt x="37397" y="7732"/>
                  </a:cubicBezTo>
                  <a:cubicBezTo>
                    <a:pt x="52875" y="1779"/>
                    <a:pt x="94150" y="-4968"/>
                    <a:pt x="108834" y="5351"/>
                  </a:cubicBezTo>
                  <a:close/>
                </a:path>
              </a:pathLst>
            </a:custGeom>
            <a:solidFill>
              <a:srgbClr val="6633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3" name="任意多边形 222"/>
            <p:cNvSpPr/>
            <p:nvPr/>
          </p:nvSpPr>
          <p:spPr>
            <a:xfrm>
              <a:off x="9440576" y="3107018"/>
              <a:ext cx="712918" cy="615157"/>
            </a:xfrm>
            <a:custGeom>
              <a:avLst/>
              <a:gdLst>
                <a:gd name="connsiteX0" fmla="*/ 21034 w 721667"/>
                <a:gd name="connsiteY0" fmla="*/ 89808 h 618727"/>
                <a:gd name="connsiteX1" fmla="*/ 78184 w 721667"/>
                <a:gd name="connsiteY1" fmla="*/ 227921 h 618727"/>
                <a:gd name="connsiteX2" fmla="*/ 118665 w 721667"/>
                <a:gd name="connsiteY2" fmla="*/ 308883 h 618727"/>
                <a:gd name="connsiteX3" fmla="*/ 121046 w 721667"/>
                <a:gd name="connsiteY3" fmla="*/ 358890 h 618727"/>
                <a:gd name="connsiteX4" fmla="*/ 171052 w 721667"/>
                <a:gd name="connsiteY4" fmla="*/ 413658 h 618727"/>
                <a:gd name="connsiteX5" fmla="*/ 211534 w 721667"/>
                <a:gd name="connsiteY5" fmla="*/ 458902 h 618727"/>
                <a:gd name="connsiteX6" fmla="*/ 185340 w 721667"/>
                <a:gd name="connsiteY6" fmla="*/ 535102 h 618727"/>
                <a:gd name="connsiteX7" fmla="*/ 182959 w 721667"/>
                <a:gd name="connsiteY7" fmla="*/ 587490 h 618727"/>
                <a:gd name="connsiteX8" fmla="*/ 249634 w 721667"/>
                <a:gd name="connsiteY8" fmla="*/ 613683 h 618727"/>
                <a:gd name="connsiteX9" fmla="*/ 290115 w 721667"/>
                <a:gd name="connsiteY9" fmla="*/ 613683 h 618727"/>
                <a:gd name="connsiteX10" fmla="*/ 299640 w 721667"/>
                <a:gd name="connsiteY10" fmla="*/ 606540 h 618727"/>
                <a:gd name="connsiteX11" fmla="*/ 349646 w 721667"/>
                <a:gd name="connsiteY11" fmla="*/ 618446 h 618727"/>
                <a:gd name="connsiteX12" fmla="*/ 444896 w 721667"/>
                <a:gd name="connsiteY12" fmla="*/ 592252 h 618727"/>
                <a:gd name="connsiteX13" fmla="*/ 506809 w 721667"/>
                <a:gd name="connsiteY13" fmla="*/ 539865 h 618727"/>
                <a:gd name="connsiteX14" fmla="*/ 494902 w 721667"/>
                <a:gd name="connsiteY14" fmla="*/ 466046 h 618727"/>
                <a:gd name="connsiteX15" fmla="*/ 523477 w 721667"/>
                <a:gd name="connsiteY15" fmla="*/ 389846 h 618727"/>
                <a:gd name="connsiteX16" fmla="*/ 590152 w 721667"/>
                <a:gd name="connsiteY16" fmla="*/ 308883 h 618727"/>
                <a:gd name="connsiteX17" fmla="*/ 668734 w 721667"/>
                <a:gd name="connsiteY17" fmla="*/ 166008 h 618727"/>
                <a:gd name="connsiteX18" fmla="*/ 711596 w 721667"/>
                <a:gd name="connsiteY18" fmla="*/ 73140 h 618727"/>
                <a:gd name="connsiteX19" fmla="*/ 716359 w 721667"/>
                <a:gd name="connsiteY19" fmla="*/ 27896 h 618727"/>
                <a:gd name="connsiteX20" fmla="*/ 647302 w 721667"/>
                <a:gd name="connsiteY20" fmla="*/ 4083 h 618727"/>
                <a:gd name="connsiteX21" fmla="*/ 625871 w 721667"/>
                <a:gd name="connsiteY21" fmla="*/ 49327 h 618727"/>
                <a:gd name="connsiteX22" fmla="*/ 587771 w 721667"/>
                <a:gd name="connsiteY22" fmla="*/ 139815 h 618727"/>
                <a:gd name="connsiteX23" fmla="*/ 523477 w 721667"/>
                <a:gd name="connsiteY23" fmla="*/ 227921 h 618727"/>
                <a:gd name="connsiteX24" fmla="*/ 459184 w 721667"/>
                <a:gd name="connsiteY24" fmla="*/ 282690 h 618727"/>
                <a:gd name="connsiteX25" fmla="*/ 425846 w 721667"/>
                <a:gd name="connsiteY25" fmla="*/ 294596 h 618727"/>
                <a:gd name="connsiteX26" fmla="*/ 402034 w 721667"/>
                <a:gd name="connsiteY26" fmla="*/ 294596 h 618727"/>
                <a:gd name="connsiteX27" fmla="*/ 356790 w 721667"/>
                <a:gd name="connsiteY27" fmla="*/ 339840 h 618727"/>
                <a:gd name="connsiteX28" fmla="*/ 337740 w 721667"/>
                <a:gd name="connsiteY28" fmla="*/ 358890 h 618727"/>
                <a:gd name="connsiteX29" fmla="*/ 318690 w 721667"/>
                <a:gd name="connsiteY29" fmla="*/ 337458 h 618727"/>
                <a:gd name="connsiteX30" fmla="*/ 278209 w 721667"/>
                <a:gd name="connsiteY30" fmla="*/ 296977 h 618727"/>
                <a:gd name="connsiteX31" fmla="*/ 232965 w 721667"/>
                <a:gd name="connsiteY31" fmla="*/ 275546 h 618727"/>
                <a:gd name="connsiteX32" fmla="*/ 178196 w 721667"/>
                <a:gd name="connsiteY32" fmla="*/ 208871 h 618727"/>
                <a:gd name="connsiteX33" fmla="*/ 137715 w 721667"/>
                <a:gd name="connsiteY33" fmla="*/ 132671 h 618727"/>
                <a:gd name="connsiteX34" fmla="*/ 106759 w 721667"/>
                <a:gd name="connsiteY34" fmla="*/ 56471 h 618727"/>
                <a:gd name="connsiteX35" fmla="*/ 82946 w 721667"/>
                <a:gd name="connsiteY35" fmla="*/ 1702 h 618727"/>
                <a:gd name="connsiteX36" fmla="*/ 51990 w 721667"/>
                <a:gd name="connsiteY36" fmla="*/ 15990 h 618727"/>
                <a:gd name="connsiteX37" fmla="*/ 1984 w 721667"/>
                <a:gd name="connsiteY37" fmla="*/ 37421 h 618727"/>
                <a:gd name="connsiteX38" fmla="*/ 21034 w 721667"/>
                <a:gd name="connsiteY38" fmla="*/ 89808 h 618727"/>
                <a:gd name="connsiteX0" fmla="*/ 21034 w 721667"/>
                <a:gd name="connsiteY0" fmla="*/ 89808 h 618727"/>
                <a:gd name="connsiteX1" fmla="*/ 78184 w 721667"/>
                <a:gd name="connsiteY1" fmla="*/ 227921 h 618727"/>
                <a:gd name="connsiteX2" fmla="*/ 118665 w 721667"/>
                <a:gd name="connsiteY2" fmla="*/ 308883 h 618727"/>
                <a:gd name="connsiteX3" fmla="*/ 121046 w 721667"/>
                <a:gd name="connsiteY3" fmla="*/ 358890 h 618727"/>
                <a:gd name="connsiteX4" fmla="*/ 171052 w 721667"/>
                <a:gd name="connsiteY4" fmla="*/ 413658 h 618727"/>
                <a:gd name="connsiteX5" fmla="*/ 194865 w 721667"/>
                <a:gd name="connsiteY5" fmla="*/ 463664 h 618727"/>
                <a:gd name="connsiteX6" fmla="*/ 185340 w 721667"/>
                <a:gd name="connsiteY6" fmla="*/ 535102 h 618727"/>
                <a:gd name="connsiteX7" fmla="*/ 182959 w 721667"/>
                <a:gd name="connsiteY7" fmla="*/ 587490 h 618727"/>
                <a:gd name="connsiteX8" fmla="*/ 249634 w 721667"/>
                <a:gd name="connsiteY8" fmla="*/ 613683 h 618727"/>
                <a:gd name="connsiteX9" fmla="*/ 290115 w 721667"/>
                <a:gd name="connsiteY9" fmla="*/ 613683 h 618727"/>
                <a:gd name="connsiteX10" fmla="*/ 299640 w 721667"/>
                <a:gd name="connsiteY10" fmla="*/ 606540 h 618727"/>
                <a:gd name="connsiteX11" fmla="*/ 349646 w 721667"/>
                <a:gd name="connsiteY11" fmla="*/ 618446 h 618727"/>
                <a:gd name="connsiteX12" fmla="*/ 444896 w 721667"/>
                <a:gd name="connsiteY12" fmla="*/ 592252 h 618727"/>
                <a:gd name="connsiteX13" fmla="*/ 506809 w 721667"/>
                <a:gd name="connsiteY13" fmla="*/ 539865 h 618727"/>
                <a:gd name="connsiteX14" fmla="*/ 494902 w 721667"/>
                <a:gd name="connsiteY14" fmla="*/ 466046 h 618727"/>
                <a:gd name="connsiteX15" fmla="*/ 523477 w 721667"/>
                <a:gd name="connsiteY15" fmla="*/ 389846 h 618727"/>
                <a:gd name="connsiteX16" fmla="*/ 590152 w 721667"/>
                <a:gd name="connsiteY16" fmla="*/ 308883 h 618727"/>
                <a:gd name="connsiteX17" fmla="*/ 668734 w 721667"/>
                <a:gd name="connsiteY17" fmla="*/ 166008 h 618727"/>
                <a:gd name="connsiteX18" fmla="*/ 711596 w 721667"/>
                <a:gd name="connsiteY18" fmla="*/ 73140 h 618727"/>
                <a:gd name="connsiteX19" fmla="*/ 716359 w 721667"/>
                <a:gd name="connsiteY19" fmla="*/ 27896 h 618727"/>
                <a:gd name="connsiteX20" fmla="*/ 647302 w 721667"/>
                <a:gd name="connsiteY20" fmla="*/ 4083 h 618727"/>
                <a:gd name="connsiteX21" fmla="*/ 625871 w 721667"/>
                <a:gd name="connsiteY21" fmla="*/ 49327 h 618727"/>
                <a:gd name="connsiteX22" fmla="*/ 587771 w 721667"/>
                <a:gd name="connsiteY22" fmla="*/ 139815 h 618727"/>
                <a:gd name="connsiteX23" fmla="*/ 523477 w 721667"/>
                <a:gd name="connsiteY23" fmla="*/ 227921 h 618727"/>
                <a:gd name="connsiteX24" fmla="*/ 459184 w 721667"/>
                <a:gd name="connsiteY24" fmla="*/ 282690 h 618727"/>
                <a:gd name="connsiteX25" fmla="*/ 425846 w 721667"/>
                <a:gd name="connsiteY25" fmla="*/ 294596 h 618727"/>
                <a:gd name="connsiteX26" fmla="*/ 402034 w 721667"/>
                <a:gd name="connsiteY26" fmla="*/ 294596 h 618727"/>
                <a:gd name="connsiteX27" fmla="*/ 356790 w 721667"/>
                <a:gd name="connsiteY27" fmla="*/ 339840 h 618727"/>
                <a:gd name="connsiteX28" fmla="*/ 337740 w 721667"/>
                <a:gd name="connsiteY28" fmla="*/ 358890 h 618727"/>
                <a:gd name="connsiteX29" fmla="*/ 318690 w 721667"/>
                <a:gd name="connsiteY29" fmla="*/ 337458 h 618727"/>
                <a:gd name="connsiteX30" fmla="*/ 278209 w 721667"/>
                <a:gd name="connsiteY30" fmla="*/ 296977 h 618727"/>
                <a:gd name="connsiteX31" fmla="*/ 232965 w 721667"/>
                <a:gd name="connsiteY31" fmla="*/ 275546 h 618727"/>
                <a:gd name="connsiteX32" fmla="*/ 178196 w 721667"/>
                <a:gd name="connsiteY32" fmla="*/ 208871 h 618727"/>
                <a:gd name="connsiteX33" fmla="*/ 137715 w 721667"/>
                <a:gd name="connsiteY33" fmla="*/ 132671 h 618727"/>
                <a:gd name="connsiteX34" fmla="*/ 106759 w 721667"/>
                <a:gd name="connsiteY34" fmla="*/ 56471 h 618727"/>
                <a:gd name="connsiteX35" fmla="*/ 82946 w 721667"/>
                <a:gd name="connsiteY35" fmla="*/ 1702 h 618727"/>
                <a:gd name="connsiteX36" fmla="*/ 51990 w 721667"/>
                <a:gd name="connsiteY36" fmla="*/ 15990 h 618727"/>
                <a:gd name="connsiteX37" fmla="*/ 1984 w 721667"/>
                <a:gd name="connsiteY37" fmla="*/ 37421 h 618727"/>
                <a:gd name="connsiteX38" fmla="*/ 21034 w 721667"/>
                <a:gd name="connsiteY38" fmla="*/ 89808 h 618727"/>
                <a:gd name="connsiteX0" fmla="*/ 21034 w 721667"/>
                <a:gd name="connsiteY0" fmla="*/ 89808 h 618727"/>
                <a:gd name="connsiteX1" fmla="*/ 78184 w 721667"/>
                <a:gd name="connsiteY1" fmla="*/ 227921 h 618727"/>
                <a:gd name="connsiteX2" fmla="*/ 118665 w 721667"/>
                <a:gd name="connsiteY2" fmla="*/ 308883 h 618727"/>
                <a:gd name="connsiteX3" fmla="*/ 121046 w 721667"/>
                <a:gd name="connsiteY3" fmla="*/ 358890 h 618727"/>
                <a:gd name="connsiteX4" fmla="*/ 171052 w 721667"/>
                <a:gd name="connsiteY4" fmla="*/ 413658 h 618727"/>
                <a:gd name="connsiteX5" fmla="*/ 194865 w 721667"/>
                <a:gd name="connsiteY5" fmla="*/ 463664 h 618727"/>
                <a:gd name="connsiteX6" fmla="*/ 185340 w 721667"/>
                <a:gd name="connsiteY6" fmla="*/ 535102 h 618727"/>
                <a:gd name="connsiteX7" fmla="*/ 199628 w 721667"/>
                <a:gd name="connsiteY7" fmla="*/ 589871 h 618727"/>
                <a:gd name="connsiteX8" fmla="*/ 249634 w 721667"/>
                <a:gd name="connsiteY8" fmla="*/ 613683 h 618727"/>
                <a:gd name="connsiteX9" fmla="*/ 290115 w 721667"/>
                <a:gd name="connsiteY9" fmla="*/ 613683 h 618727"/>
                <a:gd name="connsiteX10" fmla="*/ 299640 w 721667"/>
                <a:gd name="connsiteY10" fmla="*/ 606540 h 618727"/>
                <a:gd name="connsiteX11" fmla="*/ 349646 w 721667"/>
                <a:gd name="connsiteY11" fmla="*/ 618446 h 618727"/>
                <a:gd name="connsiteX12" fmla="*/ 444896 w 721667"/>
                <a:gd name="connsiteY12" fmla="*/ 592252 h 618727"/>
                <a:gd name="connsiteX13" fmla="*/ 506809 w 721667"/>
                <a:gd name="connsiteY13" fmla="*/ 539865 h 618727"/>
                <a:gd name="connsiteX14" fmla="*/ 494902 w 721667"/>
                <a:gd name="connsiteY14" fmla="*/ 466046 h 618727"/>
                <a:gd name="connsiteX15" fmla="*/ 523477 w 721667"/>
                <a:gd name="connsiteY15" fmla="*/ 389846 h 618727"/>
                <a:gd name="connsiteX16" fmla="*/ 590152 w 721667"/>
                <a:gd name="connsiteY16" fmla="*/ 308883 h 618727"/>
                <a:gd name="connsiteX17" fmla="*/ 668734 w 721667"/>
                <a:gd name="connsiteY17" fmla="*/ 166008 h 618727"/>
                <a:gd name="connsiteX18" fmla="*/ 711596 w 721667"/>
                <a:gd name="connsiteY18" fmla="*/ 73140 h 618727"/>
                <a:gd name="connsiteX19" fmla="*/ 716359 w 721667"/>
                <a:gd name="connsiteY19" fmla="*/ 27896 h 618727"/>
                <a:gd name="connsiteX20" fmla="*/ 647302 w 721667"/>
                <a:gd name="connsiteY20" fmla="*/ 4083 h 618727"/>
                <a:gd name="connsiteX21" fmla="*/ 625871 w 721667"/>
                <a:gd name="connsiteY21" fmla="*/ 49327 h 618727"/>
                <a:gd name="connsiteX22" fmla="*/ 587771 w 721667"/>
                <a:gd name="connsiteY22" fmla="*/ 139815 h 618727"/>
                <a:gd name="connsiteX23" fmla="*/ 523477 w 721667"/>
                <a:gd name="connsiteY23" fmla="*/ 227921 h 618727"/>
                <a:gd name="connsiteX24" fmla="*/ 459184 w 721667"/>
                <a:gd name="connsiteY24" fmla="*/ 282690 h 618727"/>
                <a:gd name="connsiteX25" fmla="*/ 425846 w 721667"/>
                <a:gd name="connsiteY25" fmla="*/ 294596 h 618727"/>
                <a:gd name="connsiteX26" fmla="*/ 402034 w 721667"/>
                <a:gd name="connsiteY26" fmla="*/ 294596 h 618727"/>
                <a:gd name="connsiteX27" fmla="*/ 356790 w 721667"/>
                <a:gd name="connsiteY27" fmla="*/ 339840 h 618727"/>
                <a:gd name="connsiteX28" fmla="*/ 337740 w 721667"/>
                <a:gd name="connsiteY28" fmla="*/ 358890 h 618727"/>
                <a:gd name="connsiteX29" fmla="*/ 318690 w 721667"/>
                <a:gd name="connsiteY29" fmla="*/ 337458 h 618727"/>
                <a:gd name="connsiteX30" fmla="*/ 278209 w 721667"/>
                <a:gd name="connsiteY30" fmla="*/ 296977 h 618727"/>
                <a:gd name="connsiteX31" fmla="*/ 232965 w 721667"/>
                <a:gd name="connsiteY31" fmla="*/ 275546 h 618727"/>
                <a:gd name="connsiteX32" fmla="*/ 178196 w 721667"/>
                <a:gd name="connsiteY32" fmla="*/ 208871 h 618727"/>
                <a:gd name="connsiteX33" fmla="*/ 137715 w 721667"/>
                <a:gd name="connsiteY33" fmla="*/ 132671 h 618727"/>
                <a:gd name="connsiteX34" fmla="*/ 106759 w 721667"/>
                <a:gd name="connsiteY34" fmla="*/ 56471 h 618727"/>
                <a:gd name="connsiteX35" fmla="*/ 82946 w 721667"/>
                <a:gd name="connsiteY35" fmla="*/ 1702 h 618727"/>
                <a:gd name="connsiteX36" fmla="*/ 51990 w 721667"/>
                <a:gd name="connsiteY36" fmla="*/ 15990 h 618727"/>
                <a:gd name="connsiteX37" fmla="*/ 1984 w 721667"/>
                <a:gd name="connsiteY37" fmla="*/ 37421 h 618727"/>
                <a:gd name="connsiteX38" fmla="*/ 21034 w 721667"/>
                <a:gd name="connsiteY38" fmla="*/ 89808 h 618727"/>
                <a:gd name="connsiteX0" fmla="*/ 21034 w 721667"/>
                <a:gd name="connsiteY0" fmla="*/ 89808 h 618727"/>
                <a:gd name="connsiteX1" fmla="*/ 78184 w 721667"/>
                <a:gd name="connsiteY1" fmla="*/ 227921 h 618727"/>
                <a:gd name="connsiteX2" fmla="*/ 118665 w 721667"/>
                <a:gd name="connsiteY2" fmla="*/ 308883 h 618727"/>
                <a:gd name="connsiteX3" fmla="*/ 121046 w 721667"/>
                <a:gd name="connsiteY3" fmla="*/ 358890 h 618727"/>
                <a:gd name="connsiteX4" fmla="*/ 171052 w 721667"/>
                <a:gd name="connsiteY4" fmla="*/ 413658 h 618727"/>
                <a:gd name="connsiteX5" fmla="*/ 194865 w 721667"/>
                <a:gd name="connsiteY5" fmla="*/ 463664 h 618727"/>
                <a:gd name="connsiteX6" fmla="*/ 190103 w 721667"/>
                <a:gd name="connsiteY6" fmla="*/ 535102 h 618727"/>
                <a:gd name="connsiteX7" fmla="*/ 199628 w 721667"/>
                <a:gd name="connsiteY7" fmla="*/ 589871 h 618727"/>
                <a:gd name="connsiteX8" fmla="*/ 249634 w 721667"/>
                <a:gd name="connsiteY8" fmla="*/ 613683 h 618727"/>
                <a:gd name="connsiteX9" fmla="*/ 290115 w 721667"/>
                <a:gd name="connsiteY9" fmla="*/ 613683 h 618727"/>
                <a:gd name="connsiteX10" fmla="*/ 299640 w 721667"/>
                <a:gd name="connsiteY10" fmla="*/ 606540 h 618727"/>
                <a:gd name="connsiteX11" fmla="*/ 349646 w 721667"/>
                <a:gd name="connsiteY11" fmla="*/ 618446 h 618727"/>
                <a:gd name="connsiteX12" fmla="*/ 444896 w 721667"/>
                <a:gd name="connsiteY12" fmla="*/ 592252 h 618727"/>
                <a:gd name="connsiteX13" fmla="*/ 506809 w 721667"/>
                <a:gd name="connsiteY13" fmla="*/ 539865 h 618727"/>
                <a:gd name="connsiteX14" fmla="*/ 494902 w 721667"/>
                <a:gd name="connsiteY14" fmla="*/ 466046 h 618727"/>
                <a:gd name="connsiteX15" fmla="*/ 523477 w 721667"/>
                <a:gd name="connsiteY15" fmla="*/ 389846 h 618727"/>
                <a:gd name="connsiteX16" fmla="*/ 590152 w 721667"/>
                <a:gd name="connsiteY16" fmla="*/ 308883 h 618727"/>
                <a:gd name="connsiteX17" fmla="*/ 668734 w 721667"/>
                <a:gd name="connsiteY17" fmla="*/ 166008 h 618727"/>
                <a:gd name="connsiteX18" fmla="*/ 711596 w 721667"/>
                <a:gd name="connsiteY18" fmla="*/ 73140 h 618727"/>
                <a:gd name="connsiteX19" fmla="*/ 716359 w 721667"/>
                <a:gd name="connsiteY19" fmla="*/ 27896 h 618727"/>
                <a:gd name="connsiteX20" fmla="*/ 647302 w 721667"/>
                <a:gd name="connsiteY20" fmla="*/ 4083 h 618727"/>
                <a:gd name="connsiteX21" fmla="*/ 625871 w 721667"/>
                <a:gd name="connsiteY21" fmla="*/ 49327 h 618727"/>
                <a:gd name="connsiteX22" fmla="*/ 587771 w 721667"/>
                <a:gd name="connsiteY22" fmla="*/ 139815 h 618727"/>
                <a:gd name="connsiteX23" fmla="*/ 523477 w 721667"/>
                <a:gd name="connsiteY23" fmla="*/ 227921 h 618727"/>
                <a:gd name="connsiteX24" fmla="*/ 459184 w 721667"/>
                <a:gd name="connsiteY24" fmla="*/ 282690 h 618727"/>
                <a:gd name="connsiteX25" fmla="*/ 425846 w 721667"/>
                <a:gd name="connsiteY25" fmla="*/ 294596 h 618727"/>
                <a:gd name="connsiteX26" fmla="*/ 402034 w 721667"/>
                <a:gd name="connsiteY26" fmla="*/ 294596 h 618727"/>
                <a:gd name="connsiteX27" fmla="*/ 356790 w 721667"/>
                <a:gd name="connsiteY27" fmla="*/ 339840 h 618727"/>
                <a:gd name="connsiteX28" fmla="*/ 337740 w 721667"/>
                <a:gd name="connsiteY28" fmla="*/ 358890 h 618727"/>
                <a:gd name="connsiteX29" fmla="*/ 318690 w 721667"/>
                <a:gd name="connsiteY29" fmla="*/ 337458 h 618727"/>
                <a:gd name="connsiteX30" fmla="*/ 278209 w 721667"/>
                <a:gd name="connsiteY30" fmla="*/ 296977 h 618727"/>
                <a:gd name="connsiteX31" fmla="*/ 232965 w 721667"/>
                <a:gd name="connsiteY31" fmla="*/ 275546 h 618727"/>
                <a:gd name="connsiteX32" fmla="*/ 178196 w 721667"/>
                <a:gd name="connsiteY32" fmla="*/ 208871 h 618727"/>
                <a:gd name="connsiteX33" fmla="*/ 137715 w 721667"/>
                <a:gd name="connsiteY33" fmla="*/ 132671 h 618727"/>
                <a:gd name="connsiteX34" fmla="*/ 106759 w 721667"/>
                <a:gd name="connsiteY34" fmla="*/ 56471 h 618727"/>
                <a:gd name="connsiteX35" fmla="*/ 82946 w 721667"/>
                <a:gd name="connsiteY35" fmla="*/ 1702 h 618727"/>
                <a:gd name="connsiteX36" fmla="*/ 51990 w 721667"/>
                <a:gd name="connsiteY36" fmla="*/ 15990 h 618727"/>
                <a:gd name="connsiteX37" fmla="*/ 1984 w 721667"/>
                <a:gd name="connsiteY37" fmla="*/ 37421 h 618727"/>
                <a:gd name="connsiteX38" fmla="*/ 21034 w 721667"/>
                <a:gd name="connsiteY38" fmla="*/ 89808 h 618727"/>
                <a:gd name="connsiteX0" fmla="*/ 21034 w 721667"/>
                <a:gd name="connsiteY0" fmla="*/ 89808 h 618727"/>
                <a:gd name="connsiteX1" fmla="*/ 78184 w 721667"/>
                <a:gd name="connsiteY1" fmla="*/ 227921 h 618727"/>
                <a:gd name="connsiteX2" fmla="*/ 118665 w 721667"/>
                <a:gd name="connsiteY2" fmla="*/ 308883 h 618727"/>
                <a:gd name="connsiteX3" fmla="*/ 121046 w 721667"/>
                <a:gd name="connsiteY3" fmla="*/ 358890 h 618727"/>
                <a:gd name="connsiteX4" fmla="*/ 171052 w 721667"/>
                <a:gd name="connsiteY4" fmla="*/ 413658 h 618727"/>
                <a:gd name="connsiteX5" fmla="*/ 194865 w 721667"/>
                <a:gd name="connsiteY5" fmla="*/ 463664 h 618727"/>
                <a:gd name="connsiteX6" fmla="*/ 190103 w 721667"/>
                <a:gd name="connsiteY6" fmla="*/ 535102 h 618727"/>
                <a:gd name="connsiteX7" fmla="*/ 199628 w 721667"/>
                <a:gd name="connsiteY7" fmla="*/ 589871 h 618727"/>
                <a:gd name="connsiteX8" fmla="*/ 249634 w 721667"/>
                <a:gd name="connsiteY8" fmla="*/ 613683 h 618727"/>
                <a:gd name="connsiteX9" fmla="*/ 290115 w 721667"/>
                <a:gd name="connsiteY9" fmla="*/ 613683 h 618727"/>
                <a:gd name="connsiteX10" fmla="*/ 299640 w 721667"/>
                <a:gd name="connsiteY10" fmla="*/ 606540 h 618727"/>
                <a:gd name="connsiteX11" fmla="*/ 349646 w 721667"/>
                <a:gd name="connsiteY11" fmla="*/ 618446 h 618727"/>
                <a:gd name="connsiteX12" fmla="*/ 444896 w 721667"/>
                <a:gd name="connsiteY12" fmla="*/ 592252 h 618727"/>
                <a:gd name="connsiteX13" fmla="*/ 497284 w 721667"/>
                <a:gd name="connsiteY13" fmla="*/ 547009 h 618727"/>
                <a:gd name="connsiteX14" fmla="*/ 494902 w 721667"/>
                <a:gd name="connsiteY14" fmla="*/ 466046 h 618727"/>
                <a:gd name="connsiteX15" fmla="*/ 523477 w 721667"/>
                <a:gd name="connsiteY15" fmla="*/ 389846 h 618727"/>
                <a:gd name="connsiteX16" fmla="*/ 590152 w 721667"/>
                <a:gd name="connsiteY16" fmla="*/ 308883 h 618727"/>
                <a:gd name="connsiteX17" fmla="*/ 668734 w 721667"/>
                <a:gd name="connsiteY17" fmla="*/ 166008 h 618727"/>
                <a:gd name="connsiteX18" fmla="*/ 711596 w 721667"/>
                <a:gd name="connsiteY18" fmla="*/ 73140 h 618727"/>
                <a:gd name="connsiteX19" fmla="*/ 716359 w 721667"/>
                <a:gd name="connsiteY19" fmla="*/ 27896 h 618727"/>
                <a:gd name="connsiteX20" fmla="*/ 647302 w 721667"/>
                <a:gd name="connsiteY20" fmla="*/ 4083 h 618727"/>
                <a:gd name="connsiteX21" fmla="*/ 625871 w 721667"/>
                <a:gd name="connsiteY21" fmla="*/ 49327 h 618727"/>
                <a:gd name="connsiteX22" fmla="*/ 587771 w 721667"/>
                <a:gd name="connsiteY22" fmla="*/ 139815 h 618727"/>
                <a:gd name="connsiteX23" fmla="*/ 523477 w 721667"/>
                <a:gd name="connsiteY23" fmla="*/ 227921 h 618727"/>
                <a:gd name="connsiteX24" fmla="*/ 459184 w 721667"/>
                <a:gd name="connsiteY24" fmla="*/ 282690 h 618727"/>
                <a:gd name="connsiteX25" fmla="*/ 425846 w 721667"/>
                <a:gd name="connsiteY25" fmla="*/ 294596 h 618727"/>
                <a:gd name="connsiteX26" fmla="*/ 402034 w 721667"/>
                <a:gd name="connsiteY26" fmla="*/ 294596 h 618727"/>
                <a:gd name="connsiteX27" fmla="*/ 356790 w 721667"/>
                <a:gd name="connsiteY27" fmla="*/ 339840 h 618727"/>
                <a:gd name="connsiteX28" fmla="*/ 337740 w 721667"/>
                <a:gd name="connsiteY28" fmla="*/ 358890 h 618727"/>
                <a:gd name="connsiteX29" fmla="*/ 318690 w 721667"/>
                <a:gd name="connsiteY29" fmla="*/ 337458 h 618727"/>
                <a:gd name="connsiteX30" fmla="*/ 278209 w 721667"/>
                <a:gd name="connsiteY30" fmla="*/ 296977 h 618727"/>
                <a:gd name="connsiteX31" fmla="*/ 232965 w 721667"/>
                <a:gd name="connsiteY31" fmla="*/ 275546 h 618727"/>
                <a:gd name="connsiteX32" fmla="*/ 178196 w 721667"/>
                <a:gd name="connsiteY32" fmla="*/ 208871 h 618727"/>
                <a:gd name="connsiteX33" fmla="*/ 137715 w 721667"/>
                <a:gd name="connsiteY33" fmla="*/ 132671 h 618727"/>
                <a:gd name="connsiteX34" fmla="*/ 106759 w 721667"/>
                <a:gd name="connsiteY34" fmla="*/ 56471 h 618727"/>
                <a:gd name="connsiteX35" fmla="*/ 82946 w 721667"/>
                <a:gd name="connsiteY35" fmla="*/ 1702 h 618727"/>
                <a:gd name="connsiteX36" fmla="*/ 51990 w 721667"/>
                <a:gd name="connsiteY36" fmla="*/ 15990 h 618727"/>
                <a:gd name="connsiteX37" fmla="*/ 1984 w 721667"/>
                <a:gd name="connsiteY37" fmla="*/ 37421 h 618727"/>
                <a:gd name="connsiteX38" fmla="*/ 21034 w 721667"/>
                <a:gd name="connsiteY38" fmla="*/ 89808 h 618727"/>
                <a:gd name="connsiteX0" fmla="*/ 21034 w 721667"/>
                <a:gd name="connsiteY0" fmla="*/ 89808 h 618727"/>
                <a:gd name="connsiteX1" fmla="*/ 78184 w 721667"/>
                <a:gd name="connsiteY1" fmla="*/ 227921 h 618727"/>
                <a:gd name="connsiteX2" fmla="*/ 118665 w 721667"/>
                <a:gd name="connsiteY2" fmla="*/ 308883 h 618727"/>
                <a:gd name="connsiteX3" fmla="*/ 121046 w 721667"/>
                <a:gd name="connsiteY3" fmla="*/ 358890 h 618727"/>
                <a:gd name="connsiteX4" fmla="*/ 171052 w 721667"/>
                <a:gd name="connsiteY4" fmla="*/ 413658 h 618727"/>
                <a:gd name="connsiteX5" fmla="*/ 194865 w 721667"/>
                <a:gd name="connsiteY5" fmla="*/ 463664 h 618727"/>
                <a:gd name="connsiteX6" fmla="*/ 190103 w 721667"/>
                <a:gd name="connsiteY6" fmla="*/ 535102 h 618727"/>
                <a:gd name="connsiteX7" fmla="*/ 199628 w 721667"/>
                <a:gd name="connsiteY7" fmla="*/ 589871 h 618727"/>
                <a:gd name="connsiteX8" fmla="*/ 249634 w 721667"/>
                <a:gd name="connsiteY8" fmla="*/ 613683 h 618727"/>
                <a:gd name="connsiteX9" fmla="*/ 290115 w 721667"/>
                <a:gd name="connsiteY9" fmla="*/ 613683 h 618727"/>
                <a:gd name="connsiteX10" fmla="*/ 299640 w 721667"/>
                <a:gd name="connsiteY10" fmla="*/ 606540 h 618727"/>
                <a:gd name="connsiteX11" fmla="*/ 349646 w 721667"/>
                <a:gd name="connsiteY11" fmla="*/ 618446 h 618727"/>
                <a:gd name="connsiteX12" fmla="*/ 444896 w 721667"/>
                <a:gd name="connsiteY12" fmla="*/ 592252 h 618727"/>
                <a:gd name="connsiteX13" fmla="*/ 497284 w 721667"/>
                <a:gd name="connsiteY13" fmla="*/ 547009 h 618727"/>
                <a:gd name="connsiteX14" fmla="*/ 490139 w 721667"/>
                <a:gd name="connsiteY14" fmla="*/ 444614 h 618727"/>
                <a:gd name="connsiteX15" fmla="*/ 523477 w 721667"/>
                <a:gd name="connsiteY15" fmla="*/ 389846 h 618727"/>
                <a:gd name="connsiteX16" fmla="*/ 590152 w 721667"/>
                <a:gd name="connsiteY16" fmla="*/ 308883 h 618727"/>
                <a:gd name="connsiteX17" fmla="*/ 668734 w 721667"/>
                <a:gd name="connsiteY17" fmla="*/ 166008 h 618727"/>
                <a:gd name="connsiteX18" fmla="*/ 711596 w 721667"/>
                <a:gd name="connsiteY18" fmla="*/ 73140 h 618727"/>
                <a:gd name="connsiteX19" fmla="*/ 716359 w 721667"/>
                <a:gd name="connsiteY19" fmla="*/ 27896 h 618727"/>
                <a:gd name="connsiteX20" fmla="*/ 647302 w 721667"/>
                <a:gd name="connsiteY20" fmla="*/ 4083 h 618727"/>
                <a:gd name="connsiteX21" fmla="*/ 625871 w 721667"/>
                <a:gd name="connsiteY21" fmla="*/ 49327 h 618727"/>
                <a:gd name="connsiteX22" fmla="*/ 587771 w 721667"/>
                <a:gd name="connsiteY22" fmla="*/ 139815 h 618727"/>
                <a:gd name="connsiteX23" fmla="*/ 523477 w 721667"/>
                <a:gd name="connsiteY23" fmla="*/ 227921 h 618727"/>
                <a:gd name="connsiteX24" fmla="*/ 459184 w 721667"/>
                <a:gd name="connsiteY24" fmla="*/ 282690 h 618727"/>
                <a:gd name="connsiteX25" fmla="*/ 425846 w 721667"/>
                <a:gd name="connsiteY25" fmla="*/ 294596 h 618727"/>
                <a:gd name="connsiteX26" fmla="*/ 402034 w 721667"/>
                <a:gd name="connsiteY26" fmla="*/ 294596 h 618727"/>
                <a:gd name="connsiteX27" fmla="*/ 356790 w 721667"/>
                <a:gd name="connsiteY27" fmla="*/ 339840 h 618727"/>
                <a:gd name="connsiteX28" fmla="*/ 337740 w 721667"/>
                <a:gd name="connsiteY28" fmla="*/ 358890 h 618727"/>
                <a:gd name="connsiteX29" fmla="*/ 318690 w 721667"/>
                <a:gd name="connsiteY29" fmla="*/ 337458 h 618727"/>
                <a:gd name="connsiteX30" fmla="*/ 278209 w 721667"/>
                <a:gd name="connsiteY30" fmla="*/ 296977 h 618727"/>
                <a:gd name="connsiteX31" fmla="*/ 232965 w 721667"/>
                <a:gd name="connsiteY31" fmla="*/ 275546 h 618727"/>
                <a:gd name="connsiteX32" fmla="*/ 178196 w 721667"/>
                <a:gd name="connsiteY32" fmla="*/ 208871 h 618727"/>
                <a:gd name="connsiteX33" fmla="*/ 137715 w 721667"/>
                <a:gd name="connsiteY33" fmla="*/ 132671 h 618727"/>
                <a:gd name="connsiteX34" fmla="*/ 106759 w 721667"/>
                <a:gd name="connsiteY34" fmla="*/ 56471 h 618727"/>
                <a:gd name="connsiteX35" fmla="*/ 82946 w 721667"/>
                <a:gd name="connsiteY35" fmla="*/ 1702 h 618727"/>
                <a:gd name="connsiteX36" fmla="*/ 51990 w 721667"/>
                <a:gd name="connsiteY36" fmla="*/ 15990 h 618727"/>
                <a:gd name="connsiteX37" fmla="*/ 1984 w 721667"/>
                <a:gd name="connsiteY37" fmla="*/ 37421 h 618727"/>
                <a:gd name="connsiteX38" fmla="*/ 21034 w 721667"/>
                <a:gd name="connsiteY38" fmla="*/ 89808 h 618727"/>
                <a:gd name="connsiteX0" fmla="*/ 21034 w 721667"/>
                <a:gd name="connsiteY0" fmla="*/ 89808 h 618727"/>
                <a:gd name="connsiteX1" fmla="*/ 78184 w 721667"/>
                <a:gd name="connsiteY1" fmla="*/ 227921 h 618727"/>
                <a:gd name="connsiteX2" fmla="*/ 118665 w 721667"/>
                <a:gd name="connsiteY2" fmla="*/ 308883 h 618727"/>
                <a:gd name="connsiteX3" fmla="*/ 121046 w 721667"/>
                <a:gd name="connsiteY3" fmla="*/ 358890 h 618727"/>
                <a:gd name="connsiteX4" fmla="*/ 171052 w 721667"/>
                <a:gd name="connsiteY4" fmla="*/ 413658 h 618727"/>
                <a:gd name="connsiteX5" fmla="*/ 197246 w 721667"/>
                <a:gd name="connsiteY5" fmla="*/ 468427 h 618727"/>
                <a:gd name="connsiteX6" fmla="*/ 190103 w 721667"/>
                <a:gd name="connsiteY6" fmla="*/ 535102 h 618727"/>
                <a:gd name="connsiteX7" fmla="*/ 199628 w 721667"/>
                <a:gd name="connsiteY7" fmla="*/ 589871 h 618727"/>
                <a:gd name="connsiteX8" fmla="*/ 249634 w 721667"/>
                <a:gd name="connsiteY8" fmla="*/ 613683 h 618727"/>
                <a:gd name="connsiteX9" fmla="*/ 290115 w 721667"/>
                <a:gd name="connsiteY9" fmla="*/ 613683 h 618727"/>
                <a:gd name="connsiteX10" fmla="*/ 299640 w 721667"/>
                <a:gd name="connsiteY10" fmla="*/ 606540 h 618727"/>
                <a:gd name="connsiteX11" fmla="*/ 349646 w 721667"/>
                <a:gd name="connsiteY11" fmla="*/ 618446 h 618727"/>
                <a:gd name="connsiteX12" fmla="*/ 444896 w 721667"/>
                <a:gd name="connsiteY12" fmla="*/ 592252 h 618727"/>
                <a:gd name="connsiteX13" fmla="*/ 497284 w 721667"/>
                <a:gd name="connsiteY13" fmla="*/ 547009 h 618727"/>
                <a:gd name="connsiteX14" fmla="*/ 490139 w 721667"/>
                <a:gd name="connsiteY14" fmla="*/ 444614 h 618727"/>
                <a:gd name="connsiteX15" fmla="*/ 523477 w 721667"/>
                <a:gd name="connsiteY15" fmla="*/ 389846 h 618727"/>
                <a:gd name="connsiteX16" fmla="*/ 590152 w 721667"/>
                <a:gd name="connsiteY16" fmla="*/ 308883 h 618727"/>
                <a:gd name="connsiteX17" fmla="*/ 668734 w 721667"/>
                <a:gd name="connsiteY17" fmla="*/ 166008 h 618727"/>
                <a:gd name="connsiteX18" fmla="*/ 711596 w 721667"/>
                <a:gd name="connsiteY18" fmla="*/ 73140 h 618727"/>
                <a:gd name="connsiteX19" fmla="*/ 716359 w 721667"/>
                <a:gd name="connsiteY19" fmla="*/ 27896 h 618727"/>
                <a:gd name="connsiteX20" fmla="*/ 647302 w 721667"/>
                <a:gd name="connsiteY20" fmla="*/ 4083 h 618727"/>
                <a:gd name="connsiteX21" fmla="*/ 625871 w 721667"/>
                <a:gd name="connsiteY21" fmla="*/ 49327 h 618727"/>
                <a:gd name="connsiteX22" fmla="*/ 587771 w 721667"/>
                <a:gd name="connsiteY22" fmla="*/ 139815 h 618727"/>
                <a:gd name="connsiteX23" fmla="*/ 523477 w 721667"/>
                <a:gd name="connsiteY23" fmla="*/ 227921 h 618727"/>
                <a:gd name="connsiteX24" fmla="*/ 459184 w 721667"/>
                <a:gd name="connsiteY24" fmla="*/ 282690 h 618727"/>
                <a:gd name="connsiteX25" fmla="*/ 425846 w 721667"/>
                <a:gd name="connsiteY25" fmla="*/ 294596 h 618727"/>
                <a:gd name="connsiteX26" fmla="*/ 402034 w 721667"/>
                <a:gd name="connsiteY26" fmla="*/ 294596 h 618727"/>
                <a:gd name="connsiteX27" fmla="*/ 356790 w 721667"/>
                <a:gd name="connsiteY27" fmla="*/ 339840 h 618727"/>
                <a:gd name="connsiteX28" fmla="*/ 337740 w 721667"/>
                <a:gd name="connsiteY28" fmla="*/ 358890 h 618727"/>
                <a:gd name="connsiteX29" fmla="*/ 318690 w 721667"/>
                <a:gd name="connsiteY29" fmla="*/ 337458 h 618727"/>
                <a:gd name="connsiteX30" fmla="*/ 278209 w 721667"/>
                <a:gd name="connsiteY30" fmla="*/ 296977 h 618727"/>
                <a:gd name="connsiteX31" fmla="*/ 232965 w 721667"/>
                <a:gd name="connsiteY31" fmla="*/ 275546 h 618727"/>
                <a:gd name="connsiteX32" fmla="*/ 178196 w 721667"/>
                <a:gd name="connsiteY32" fmla="*/ 208871 h 618727"/>
                <a:gd name="connsiteX33" fmla="*/ 137715 w 721667"/>
                <a:gd name="connsiteY33" fmla="*/ 132671 h 618727"/>
                <a:gd name="connsiteX34" fmla="*/ 106759 w 721667"/>
                <a:gd name="connsiteY34" fmla="*/ 56471 h 618727"/>
                <a:gd name="connsiteX35" fmla="*/ 82946 w 721667"/>
                <a:gd name="connsiteY35" fmla="*/ 1702 h 618727"/>
                <a:gd name="connsiteX36" fmla="*/ 51990 w 721667"/>
                <a:gd name="connsiteY36" fmla="*/ 15990 h 618727"/>
                <a:gd name="connsiteX37" fmla="*/ 1984 w 721667"/>
                <a:gd name="connsiteY37" fmla="*/ 37421 h 618727"/>
                <a:gd name="connsiteX38" fmla="*/ 21034 w 721667"/>
                <a:gd name="connsiteY38" fmla="*/ 89808 h 618727"/>
                <a:gd name="connsiteX0" fmla="*/ 14693 w 715326"/>
                <a:gd name="connsiteY0" fmla="*/ 89808 h 618727"/>
                <a:gd name="connsiteX1" fmla="*/ 71843 w 715326"/>
                <a:gd name="connsiteY1" fmla="*/ 227921 h 618727"/>
                <a:gd name="connsiteX2" fmla="*/ 112324 w 715326"/>
                <a:gd name="connsiteY2" fmla="*/ 308883 h 618727"/>
                <a:gd name="connsiteX3" fmla="*/ 114705 w 715326"/>
                <a:gd name="connsiteY3" fmla="*/ 358890 h 618727"/>
                <a:gd name="connsiteX4" fmla="*/ 164711 w 715326"/>
                <a:gd name="connsiteY4" fmla="*/ 413658 h 618727"/>
                <a:gd name="connsiteX5" fmla="*/ 190905 w 715326"/>
                <a:gd name="connsiteY5" fmla="*/ 468427 h 618727"/>
                <a:gd name="connsiteX6" fmla="*/ 183762 w 715326"/>
                <a:gd name="connsiteY6" fmla="*/ 535102 h 618727"/>
                <a:gd name="connsiteX7" fmla="*/ 193287 w 715326"/>
                <a:gd name="connsiteY7" fmla="*/ 589871 h 618727"/>
                <a:gd name="connsiteX8" fmla="*/ 243293 w 715326"/>
                <a:gd name="connsiteY8" fmla="*/ 613683 h 618727"/>
                <a:gd name="connsiteX9" fmla="*/ 283774 w 715326"/>
                <a:gd name="connsiteY9" fmla="*/ 613683 h 618727"/>
                <a:gd name="connsiteX10" fmla="*/ 293299 w 715326"/>
                <a:gd name="connsiteY10" fmla="*/ 606540 h 618727"/>
                <a:gd name="connsiteX11" fmla="*/ 343305 w 715326"/>
                <a:gd name="connsiteY11" fmla="*/ 618446 h 618727"/>
                <a:gd name="connsiteX12" fmla="*/ 438555 w 715326"/>
                <a:gd name="connsiteY12" fmla="*/ 592252 h 618727"/>
                <a:gd name="connsiteX13" fmla="*/ 490943 w 715326"/>
                <a:gd name="connsiteY13" fmla="*/ 547009 h 618727"/>
                <a:gd name="connsiteX14" fmla="*/ 483798 w 715326"/>
                <a:gd name="connsiteY14" fmla="*/ 444614 h 618727"/>
                <a:gd name="connsiteX15" fmla="*/ 517136 w 715326"/>
                <a:gd name="connsiteY15" fmla="*/ 389846 h 618727"/>
                <a:gd name="connsiteX16" fmla="*/ 583811 w 715326"/>
                <a:gd name="connsiteY16" fmla="*/ 308883 h 618727"/>
                <a:gd name="connsiteX17" fmla="*/ 662393 w 715326"/>
                <a:gd name="connsiteY17" fmla="*/ 166008 h 618727"/>
                <a:gd name="connsiteX18" fmla="*/ 705255 w 715326"/>
                <a:gd name="connsiteY18" fmla="*/ 73140 h 618727"/>
                <a:gd name="connsiteX19" fmla="*/ 710018 w 715326"/>
                <a:gd name="connsiteY19" fmla="*/ 27896 h 618727"/>
                <a:gd name="connsiteX20" fmla="*/ 640961 w 715326"/>
                <a:gd name="connsiteY20" fmla="*/ 4083 h 618727"/>
                <a:gd name="connsiteX21" fmla="*/ 619530 w 715326"/>
                <a:gd name="connsiteY21" fmla="*/ 49327 h 618727"/>
                <a:gd name="connsiteX22" fmla="*/ 581430 w 715326"/>
                <a:gd name="connsiteY22" fmla="*/ 139815 h 618727"/>
                <a:gd name="connsiteX23" fmla="*/ 517136 w 715326"/>
                <a:gd name="connsiteY23" fmla="*/ 227921 h 618727"/>
                <a:gd name="connsiteX24" fmla="*/ 452843 w 715326"/>
                <a:gd name="connsiteY24" fmla="*/ 282690 h 618727"/>
                <a:gd name="connsiteX25" fmla="*/ 419505 w 715326"/>
                <a:gd name="connsiteY25" fmla="*/ 294596 h 618727"/>
                <a:gd name="connsiteX26" fmla="*/ 395693 w 715326"/>
                <a:gd name="connsiteY26" fmla="*/ 294596 h 618727"/>
                <a:gd name="connsiteX27" fmla="*/ 350449 w 715326"/>
                <a:gd name="connsiteY27" fmla="*/ 339840 h 618727"/>
                <a:gd name="connsiteX28" fmla="*/ 331399 w 715326"/>
                <a:gd name="connsiteY28" fmla="*/ 358890 h 618727"/>
                <a:gd name="connsiteX29" fmla="*/ 312349 w 715326"/>
                <a:gd name="connsiteY29" fmla="*/ 337458 h 618727"/>
                <a:gd name="connsiteX30" fmla="*/ 271868 w 715326"/>
                <a:gd name="connsiteY30" fmla="*/ 296977 h 618727"/>
                <a:gd name="connsiteX31" fmla="*/ 226624 w 715326"/>
                <a:gd name="connsiteY31" fmla="*/ 275546 h 618727"/>
                <a:gd name="connsiteX32" fmla="*/ 171855 w 715326"/>
                <a:gd name="connsiteY32" fmla="*/ 208871 h 618727"/>
                <a:gd name="connsiteX33" fmla="*/ 131374 w 715326"/>
                <a:gd name="connsiteY33" fmla="*/ 132671 h 618727"/>
                <a:gd name="connsiteX34" fmla="*/ 100418 w 715326"/>
                <a:gd name="connsiteY34" fmla="*/ 56471 h 618727"/>
                <a:gd name="connsiteX35" fmla="*/ 76605 w 715326"/>
                <a:gd name="connsiteY35" fmla="*/ 1702 h 618727"/>
                <a:gd name="connsiteX36" fmla="*/ 45649 w 715326"/>
                <a:gd name="connsiteY36" fmla="*/ 15990 h 618727"/>
                <a:gd name="connsiteX37" fmla="*/ 2786 w 715326"/>
                <a:gd name="connsiteY37" fmla="*/ 49328 h 618727"/>
                <a:gd name="connsiteX38" fmla="*/ 14693 w 715326"/>
                <a:gd name="connsiteY38" fmla="*/ 89808 h 618727"/>
                <a:gd name="connsiteX0" fmla="*/ 14693 w 715326"/>
                <a:gd name="connsiteY0" fmla="*/ 86238 h 615157"/>
                <a:gd name="connsiteX1" fmla="*/ 71843 w 715326"/>
                <a:gd name="connsiteY1" fmla="*/ 224351 h 615157"/>
                <a:gd name="connsiteX2" fmla="*/ 112324 w 715326"/>
                <a:gd name="connsiteY2" fmla="*/ 305313 h 615157"/>
                <a:gd name="connsiteX3" fmla="*/ 114705 w 715326"/>
                <a:gd name="connsiteY3" fmla="*/ 355320 h 615157"/>
                <a:gd name="connsiteX4" fmla="*/ 164711 w 715326"/>
                <a:gd name="connsiteY4" fmla="*/ 410088 h 615157"/>
                <a:gd name="connsiteX5" fmla="*/ 190905 w 715326"/>
                <a:gd name="connsiteY5" fmla="*/ 464857 h 615157"/>
                <a:gd name="connsiteX6" fmla="*/ 183762 w 715326"/>
                <a:gd name="connsiteY6" fmla="*/ 531532 h 615157"/>
                <a:gd name="connsiteX7" fmla="*/ 193287 w 715326"/>
                <a:gd name="connsiteY7" fmla="*/ 586301 h 615157"/>
                <a:gd name="connsiteX8" fmla="*/ 243293 w 715326"/>
                <a:gd name="connsiteY8" fmla="*/ 610113 h 615157"/>
                <a:gd name="connsiteX9" fmla="*/ 283774 w 715326"/>
                <a:gd name="connsiteY9" fmla="*/ 610113 h 615157"/>
                <a:gd name="connsiteX10" fmla="*/ 293299 w 715326"/>
                <a:gd name="connsiteY10" fmla="*/ 602970 h 615157"/>
                <a:gd name="connsiteX11" fmla="*/ 343305 w 715326"/>
                <a:gd name="connsiteY11" fmla="*/ 614876 h 615157"/>
                <a:gd name="connsiteX12" fmla="*/ 438555 w 715326"/>
                <a:gd name="connsiteY12" fmla="*/ 588682 h 615157"/>
                <a:gd name="connsiteX13" fmla="*/ 490943 w 715326"/>
                <a:gd name="connsiteY13" fmla="*/ 543439 h 615157"/>
                <a:gd name="connsiteX14" fmla="*/ 483798 w 715326"/>
                <a:gd name="connsiteY14" fmla="*/ 441044 h 615157"/>
                <a:gd name="connsiteX15" fmla="*/ 517136 w 715326"/>
                <a:gd name="connsiteY15" fmla="*/ 386276 h 615157"/>
                <a:gd name="connsiteX16" fmla="*/ 583811 w 715326"/>
                <a:gd name="connsiteY16" fmla="*/ 305313 h 615157"/>
                <a:gd name="connsiteX17" fmla="*/ 662393 w 715326"/>
                <a:gd name="connsiteY17" fmla="*/ 162438 h 615157"/>
                <a:gd name="connsiteX18" fmla="*/ 705255 w 715326"/>
                <a:gd name="connsiteY18" fmla="*/ 69570 h 615157"/>
                <a:gd name="connsiteX19" fmla="*/ 710018 w 715326"/>
                <a:gd name="connsiteY19" fmla="*/ 24326 h 615157"/>
                <a:gd name="connsiteX20" fmla="*/ 640961 w 715326"/>
                <a:gd name="connsiteY20" fmla="*/ 513 h 615157"/>
                <a:gd name="connsiteX21" fmla="*/ 619530 w 715326"/>
                <a:gd name="connsiteY21" fmla="*/ 45757 h 615157"/>
                <a:gd name="connsiteX22" fmla="*/ 581430 w 715326"/>
                <a:gd name="connsiteY22" fmla="*/ 136245 h 615157"/>
                <a:gd name="connsiteX23" fmla="*/ 517136 w 715326"/>
                <a:gd name="connsiteY23" fmla="*/ 224351 h 615157"/>
                <a:gd name="connsiteX24" fmla="*/ 452843 w 715326"/>
                <a:gd name="connsiteY24" fmla="*/ 279120 h 615157"/>
                <a:gd name="connsiteX25" fmla="*/ 419505 w 715326"/>
                <a:gd name="connsiteY25" fmla="*/ 291026 h 615157"/>
                <a:gd name="connsiteX26" fmla="*/ 395693 w 715326"/>
                <a:gd name="connsiteY26" fmla="*/ 291026 h 615157"/>
                <a:gd name="connsiteX27" fmla="*/ 350449 w 715326"/>
                <a:gd name="connsiteY27" fmla="*/ 336270 h 615157"/>
                <a:gd name="connsiteX28" fmla="*/ 331399 w 715326"/>
                <a:gd name="connsiteY28" fmla="*/ 355320 h 615157"/>
                <a:gd name="connsiteX29" fmla="*/ 312349 w 715326"/>
                <a:gd name="connsiteY29" fmla="*/ 333888 h 615157"/>
                <a:gd name="connsiteX30" fmla="*/ 271868 w 715326"/>
                <a:gd name="connsiteY30" fmla="*/ 293407 h 615157"/>
                <a:gd name="connsiteX31" fmla="*/ 226624 w 715326"/>
                <a:gd name="connsiteY31" fmla="*/ 271976 h 615157"/>
                <a:gd name="connsiteX32" fmla="*/ 171855 w 715326"/>
                <a:gd name="connsiteY32" fmla="*/ 205301 h 615157"/>
                <a:gd name="connsiteX33" fmla="*/ 131374 w 715326"/>
                <a:gd name="connsiteY33" fmla="*/ 129101 h 615157"/>
                <a:gd name="connsiteX34" fmla="*/ 100418 w 715326"/>
                <a:gd name="connsiteY34" fmla="*/ 52901 h 615157"/>
                <a:gd name="connsiteX35" fmla="*/ 81368 w 715326"/>
                <a:gd name="connsiteY35" fmla="*/ 12420 h 615157"/>
                <a:gd name="connsiteX36" fmla="*/ 45649 w 715326"/>
                <a:gd name="connsiteY36" fmla="*/ 12420 h 615157"/>
                <a:gd name="connsiteX37" fmla="*/ 2786 w 715326"/>
                <a:gd name="connsiteY37" fmla="*/ 45758 h 615157"/>
                <a:gd name="connsiteX38" fmla="*/ 14693 w 715326"/>
                <a:gd name="connsiteY38" fmla="*/ 86238 h 615157"/>
                <a:gd name="connsiteX0" fmla="*/ 13843 w 714476"/>
                <a:gd name="connsiteY0" fmla="*/ 86238 h 615157"/>
                <a:gd name="connsiteX1" fmla="*/ 70993 w 714476"/>
                <a:gd name="connsiteY1" fmla="*/ 224351 h 615157"/>
                <a:gd name="connsiteX2" fmla="*/ 111474 w 714476"/>
                <a:gd name="connsiteY2" fmla="*/ 305313 h 615157"/>
                <a:gd name="connsiteX3" fmla="*/ 113855 w 714476"/>
                <a:gd name="connsiteY3" fmla="*/ 355320 h 615157"/>
                <a:gd name="connsiteX4" fmla="*/ 163861 w 714476"/>
                <a:gd name="connsiteY4" fmla="*/ 410088 h 615157"/>
                <a:gd name="connsiteX5" fmla="*/ 190055 w 714476"/>
                <a:gd name="connsiteY5" fmla="*/ 464857 h 615157"/>
                <a:gd name="connsiteX6" fmla="*/ 182912 w 714476"/>
                <a:gd name="connsiteY6" fmla="*/ 531532 h 615157"/>
                <a:gd name="connsiteX7" fmla="*/ 192437 w 714476"/>
                <a:gd name="connsiteY7" fmla="*/ 586301 h 615157"/>
                <a:gd name="connsiteX8" fmla="*/ 242443 w 714476"/>
                <a:gd name="connsiteY8" fmla="*/ 610113 h 615157"/>
                <a:gd name="connsiteX9" fmla="*/ 282924 w 714476"/>
                <a:gd name="connsiteY9" fmla="*/ 610113 h 615157"/>
                <a:gd name="connsiteX10" fmla="*/ 292449 w 714476"/>
                <a:gd name="connsiteY10" fmla="*/ 602970 h 615157"/>
                <a:gd name="connsiteX11" fmla="*/ 342455 w 714476"/>
                <a:gd name="connsiteY11" fmla="*/ 614876 h 615157"/>
                <a:gd name="connsiteX12" fmla="*/ 437705 w 714476"/>
                <a:gd name="connsiteY12" fmla="*/ 588682 h 615157"/>
                <a:gd name="connsiteX13" fmla="*/ 490093 w 714476"/>
                <a:gd name="connsiteY13" fmla="*/ 543439 h 615157"/>
                <a:gd name="connsiteX14" fmla="*/ 482948 w 714476"/>
                <a:gd name="connsiteY14" fmla="*/ 441044 h 615157"/>
                <a:gd name="connsiteX15" fmla="*/ 516286 w 714476"/>
                <a:gd name="connsiteY15" fmla="*/ 386276 h 615157"/>
                <a:gd name="connsiteX16" fmla="*/ 582961 w 714476"/>
                <a:gd name="connsiteY16" fmla="*/ 305313 h 615157"/>
                <a:gd name="connsiteX17" fmla="*/ 661543 w 714476"/>
                <a:gd name="connsiteY17" fmla="*/ 162438 h 615157"/>
                <a:gd name="connsiteX18" fmla="*/ 704405 w 714476"/>
                <a:gd name="connsiteY18" fmla="*/ 69570 h 615157"/>
                <a:gd name="connsiteX19" fmla="*/ 709168 w 714476"/>
                <a:gd name="connsiteY19" fmla="*/ 24326 h 615157"/>
                <a:gd name="connsiteX20" fmla="*/ 640111 w 714476"/>
                <a:gd name="connsiteY20" fmla="*/ 513 h 615157"/>
                <a:gd name="connsiteX21" fmla="*/ 618680 w 714476"/>
                <a:gd name="connsiteY21" fmla="*/ 45757 h 615157"/>
                <a:gd name="connsiteX22" fmla="*/ 580580 w 714476"/>
                <a:gd name="connsiteY22" fmla="*/ 136245 h 615157"/>
                <a:gd name="connsiteX23" fmla="*/ 516286 w 714476"/>
                <a:gd name="connsiteY23" fmla="*/ 224351 h 615157"/>
                <a:gd name="connsiteX24" fmla="*/ 451993 w 714476"/>
                <a:gd name="connsiteY24" fmla="*/ 279120 h 615157"/>
                <a:gd name="connsiteX25" fmla="*/ 418655 w 714476"/>
                <a:gd name="connsiteY25" fmla="*/ 291026 h 615157"/>
                <a:gd name="connsiteX26" fmla="*/ 394843 w 714476"/>
                <a:gd name="connsiteY26" fmla="*/ 291026 h 615157"/>
                <a:gd name="connsiteX27" fmla="*/ 349599 w 714476"/>
                <a:gd name="connsiteY27" fmla="*/ 336270 h 615157"/>
                <a:gd name="connsiteX28" fmla="*/ 330549 w 714476"/>
                <a:gd name="connsiteY28" fmla="*/ 355320 h 615157"/>
                <a:gd name="connsiteX29" fmla="*/ 311499 w 714476"/>
                <a:gd name="connsiteY29" fmla="*/ 333888 h 615157"/>
                <a:gd name="connsiteX30" fmla="*/ 271018 w 714476"/>
                <a:gd name="connsiteY30" fmla="*/ 293407 h 615157"/>
                <a:gd name="connsiteX31" fmla="*/ 225774 w 714476"/>
                <a:gd name="connsiteY31" fmla="*/ 271976 h 615157"/>
                <a:gd name="connsiteX32" fmla="*/ 171005 w 714476"/>
                <a:gd name="connsiteY32" fmla="*/ 205301 h 615157"/>
                <a:gd name="connsiteX33" fmla="*/ 130524 w 714476"/>
                <a:gd name="connsiteY33" fmla="*/ 129101 h 615157"/>
                <a:gd name="connsiteX34" fmla="*/ 99568 w 714476"/>
                <a:gd name="connsiteY34" fmla="*/ 52901 h 615157"/>
                <a:gd name="connsiteX35" fmla="*/ 80518 w 714476"/>
                <a:gd name="connsiteY35" fmla="*/ 12420 h 615157"/>
                <a:gd name="connsiteX36" fmla="*/ 44799 w 714476"/>
                <a:gd name="connsiteY36" fmla="*/ 19564 h 615157"/>
                <a:gd name="connsiteX37" fmla="*/ 1936 w 714476"/>
                <a:gd name="connsiteY37" fmla="*/ 45758 h 615157"/>
                <a:gd name="connsiteX38" fmla="*/ 13843 w 714476"/>
                <a:gd name="connsiteY38" fmla="*/ 86238 h 615157"/>
                <a:gd name="connsiteX0" fmla="*/ 17750 w 713621"/>
                <a:gd name="connsiteY0" fmla="*/ 83856 h 615157"/>
                <a:gd name="connsiteX1" fmla="*/ 70138 w 713621"/>
                <a:gd name="connsiteY1" fmla="*/ 224351 h 615157"/>
                <a:gd name="connsiteX2" fmla="*/ 110619 w 713621"/>
                <a:gd name="connsiteY2" fmla="*/ 305313 h 615157"/>
                <a:gd name="connsiteX3" fmla="*/ 113000 w 713621"/>
                <a:gd name="connsiteY3" fmla="*/ 355320 h 615157"/>
                <a:gd name="connsiteX4" fmla="*/ 163006 w 713621"/>
                <a:gd name="connsiteY4" fmla="*/ 410088 h 615157"/>
                <a:gd name="connsiteX5" fmla="*/ 189200 w 713621"/>
                <a:gd name="connsiteY5" fmla="*/ 464857 h 615157"/>
                <a:gd name="connsiteX6" fmla="*/ 182057 w 713621"/>
                <a:gd name="connsiteY6" fmla="*/ 531532 h 615157"/>
                <a:gd name="connsiteX7" fmla="*/ 191582 w 713621"/>
                <a:gd name="connsiteY7" fmla="*/ 586301 h 615157"/>
                <a:gd name="connsiteX8" fmla="*/ 241588 w 713621"/>
                <a:gd name="connsiteY8" fmla="*/ 610113 h 615157"/>
                <a:gd name="connsiteX9" fmla="*/ 282069 w 713621"/>
                <a:gd name="connsiteY9" fmla="*/ 610113 h 615157"/>
                <a:gd name="connsiteX10" fmla="*/ 291594 w 713621"/>
                <a:gd name="connsiteY10" fmla="*/ 602970 h 615157"/>
                <a:gd name="connsiteX11" fmla="*/ 341600 w 713621"/>
                <a:gd name="connsiteY11" fmla="*/ 614876 h 615157"/>
                <a:gd name="connsiteX12" fmla="*/ 436850 w 713621"/>
                <a:gd name="connsiteY12" fmla="*/ 588682 h 615157"/>
                <a:gd name="connsiteX13" fmla="*/ 489238 w 713621"/>
                <a:gd name="connsiteY13" fmla="*/ 543439 h 615157"/>
                <a:gd name="connsiteX14" fmla="*/ 482093 w 713621"/>
                <a:gd name="connsiteY14" fmla="*/ 441044 h 615157"/>
                <a:gd name="connsiteX15" fmla="*/ 515431 w 713621"/>
                <a:gd name="connsiteY15" fmla="*/ 386276 h 615157"/>
                <a:gd name="connsiteX16" fmla="*/ 582106 w 713621"/>
                <a:gd name="connsiteY16" fmla="*/ 305313 h 615157"/>
                <a:gd name="connsiteX17" fmla="*/ 660688 w 713621"/>
                <a:gd name="connsiteY17" fmla="*/ 162438 h 615157"/>
                <a:gd name="connsiteX18" fmla="*/ 703550 w 713621"/>
                <a:gd name="connsiteY18" fmla="*/ 69570 h 615157"/>
                <a:gd name="connsiteX19" fmla="*/ 708313 w 713621"/>
                <a:gd name="connsiteY19" fmla="*/ 24326 h 615157"/>
                <a:gd name="connsiteX20" fmla="*/ 639256 w 713621"/>
                <a:gd name="connsiteY20" fmla="*/ 513 h 615157"/>
                <a:gd name="connsiteX21" fmla="*/ 617825 w 713621"/>
                <a:gd name="connsiteY21" fmla="*/ 45757 h 615157"/>
                <a:gd name="connsiteX22" fmla="*/ 579725 w 713621"/>
                <a:gd name="connsiteY22" fmla="*/ 136245 h 615157"/>
                <a:gd name="connsiteX23" fmla="*/ 515431 w 713621"/>
                <a:gd name="connsiteY23" fmla="*/ 224351 h 615157"/>
                <a:gd name="connsiteX24" fmla="*/ 451138 w 713621"/>
                <a:gd name="connsiteY24" fmla="*/ 279120 h 615157"/>
                <a:gd name="connsiteX25" fmla="*/ 417800 w 713621"/>
                <a:gd name="connsiteY25" fmla="*/ 291026 h 615157"/>
                <a:gd name="connsiteX26" fmla="*/ 393988 w 713621"/>
                <a:gd name="connsiteY26" fmla="*/ 291026 h 615157"/>
                <a:gd name="connsiteX27" fmla="*/ 348744 w 713621"/>
                <a:gd name="connsiteY27" fmla="*/ 336270 h 615157"/>
                <a:gd name="connsiteX28" fmla="*/ 329694 w 713621"/>
                <a:gd name="connsiteY28" fmla="*/ 355320 h 615157"/>
                <a:gd name="connsiteX29" fmla="*/ 310644 w 713621"/>
                <a:gd name="connsiteY29" fmla="*/ 333888 h 615157"/>
                <a:gd name="connsiteX30" fmla="*/ 270163 w 713621"/>
                <a:gd name="connsiteY30" fmla="*/ 293407 h 615157"/>
                <a:gd name="connsiteX31" fmla="*/ 224919 w 713621"/>
                <a:gd name="connsiteY31" fmla="*/ 271976 h 615157"/>
                <a:gd name="connsiteX32" fmla="*/ 170150 w 713621"/>
                <a:gd name="connsiteY32" fmla="*/ 205301 h 615157"/>
                <a:gd name="connsiteX33" fmla="*/ 129669 w 713621"/>
                <a:gd name="connsiteY33" fmla="*/ 129101 h 615157"/>
                <a:gd name="connsiteX34" fmla="*/ 98713 w 713621"/>
                <a:gd name="connsiteY34" fmla="*/ 52901 h 615157"/>
                <a:gd name="connsiteX35" fmla="*/ 79663 w 713621"/>
                <a:gd name="connsiteY35" fmla="*/ 12420 h 615157"/>
                <a:gd name="connsiteX36" fmla="*/ 43944 w 713621"/>
                <a:gd name="connsiteY36" fmla="*/ 19564 h 615157"/>
                <a:gd name="connsiteX37" fmla="*/ 1081 w 713621"/>
                <a:gd name="connsiteY37" fmla="*/ 45758 h 615157"/>
                <a:gd name="connsiteX38" fmla="*/ 17750 w 713621"/>
                <a:gd name="connsiteY38" fmla="*/ 83856 h 615157"/>
                <a:gd name="connsiteX0" fmla="*/ 17750 w 713621"/>
                <a:gd name="connsiteY0" fmla="*/ 83856 h 615157"/>
                <a:gd name="connsiteX1" fmla="*/ 70138 w 713621"/>
                <a:gd name="connsiteY1" fmla="*/ 224351 h 615157"/>
                <a:gd name="connsiteX2" fmla="*/ 110619 w 713621"/>
                <a:gd name="connsiteY2" fmla="*/ 305313 h 615157"/>
                <a:gd name="connsiteX3" fmla="*/ 122525 w 713621"/>
                <a:gd name="connsiteY3" fmla="*/ 360083 h 615157"/>
                <a:gd name="connsiteX4" fmla="*/ 163006 w 713621"/>
                <a:gd name="connsiteY4" fmla="*/ 410088 h 615157"/>
                <a:gd name="connsiteX5" fmla="*/ 189200 w 713621"/>
                <a:gd name="connsiteY5" fmla="*/ 464857 h 615157"/>
                <a:gd name="connsiteX6" fmla="*/ 182057 w 713621"/>
                <a:gd name="connsiteY6" fmla="*/ 531532 h 615157"/>
                <a:gd name="connsiteX7" fmla="*/ 191582 w 713621"/>
                <a:gd name="connsiteY7" fmla="*/ 586301 h 615157"/>
                <a:gd name="connsiteX8" fmla="*/ 241588 w 713621"/>
                <a:gd name="connsiteY8" fmla="*/ 610113 h 615157"/>
                <a:gd name="connsiteX9" fmla="*/ 282069 w 713621"/>
                <a:gd name="connsiteY9" fmla="*/ 610113 h 615157"/>
                <a:gd name="connsiteX10" fmla="*/ 291594 w 713621"/>
                <a:gd name="connsiteY10" fmla="*/ 602970 h 615157"/>
                <a:gd name="connsiteX11" fmla="*/ 341600 w 713621"/>
                <a:gd name="connsiteY11" fmla="*/ 614876 h 615157"/>
                <a:gd name="connsiteX12" fmla="*/ 436850 w 713621"/>
                <a:gd name="connsiteY12" fmla="*/ 588682 h 615157"/>
                <a:gd name="connsiteX13" fmla="*/ 489238 w 713621"/>
                <a:gd name="connsiteY13" fmla="*/ 543439 h 615157"/>
                <a:gd name="connsiteX14" fmla="*/ 482093 w 713621"/>
                <a:gd name="connsiteY14" fmla="*/ 441044 h 615157"/>
                <a:gd name="connsiteX15" fmla="*/ 515431 w 713621"/>
                <a:gd name="connsiteY15" fmla="*/ 386276 h 615157"/>
                <a:gd name="connsiteX16" fmla="*/ 582106 w 713621"/>
                <a:gd name="connsiteY16" fmla="*/ 305313 h 615157"/>
                <a:gd name="connsiteX17" fmla="*/ 660688 w 713621"/>
                <a:gd name="connsiteY17" fmla="*/ 162438 h 615157"/>
                <a:gd name="connsiteX18" fmla="*/ 703550 w 713621"/>
                <a:gd name="connsiteY18" fmla="*/ 69570 h 615157"/>
                <a:gd name="connsiteX19" fmla="*/ 708313 w 713621"/>
                <a:gd name="connsiteY19" fmla="*/ 24326 h 615157"/>
                <a:gd name="connsiteX20" fmla="*/ 639256 w 713621"/>
                <a:gd name="connsiteY20" fmla="*/ 513 h 615157"/>
                <a:gd name="connsiteX21" fmla="*/ 617825 w 713621"/>
                <a:gd name="connsiteY21" fmla="*/ 45757 h 615157"/>
                <a:gd name="connsiteX22" fmla="*/ 579725 w 713621"/>
                <a:gd name="connsiteY22" fmla="*/ 136245 h 615157"/>
                <a:gd name="connsiteX23" fmla="*/ 515431 w 713621"/>
                <a:gd name="connsiteY23" fmla="*/ 224351 h 615157"/>
                <a:gd name="connsiteX24" fmla="*/ 451138 w 713621"/>
                <a:gd name="connsiteY24" fmla="*/ 279120 h 615157"/>
                <a:gd name="connsiteX25" fmla="*/ 417800 w 713621"/>
                <a:gd name="connsiteY25" fmla="*/ 291026 h 615157"/>
                <a:gd name="connsiteX26" fmla="*/ 393988 w 713621"/>
                <a:gd name="connsiteY26" fmla="*/ 291026 h 615157"/>
                <a:gd name="connsiteX27" fmla="*/ 348744 w 713621"/>
                <a:gd name="connsiteY27" fmla="*/ 336270 h 615157"/>
                <a:gd name="connsiteX28" fmla="*/ 329694 w 713621"/>
                <a:gd name="connsiteY28" fmla="*/ 355320 h 615157"/>
                <a:gd name="connsiteX29" fmla="*/ 310644 w 713621"/>
                <a:gd name="connsiteY29" fmla="*/ 333888 h 615157"/>
                <a:gd name="connsiteX30" fmla="*/ 270163 w 713621"/>
                <a:gd name="connsiteY30" fmla="*/ 293407 h 615157"/>
                <a:gd name="connsiteX31" fmla="*/ 224919 w 713621"/>
                <a:gd name="connsiteY31" fmla="*/ 271976 h 615157"/>
                <a:gd name="connsiteX32" fmla="*/ 170150 w 713621"/>
                <a:gd name="connsiteY32" fmla="*/ 205301 h 615157"/>
                <a:gd name="connsiteX33" fmla="*/ 129669 w 713621"/>
                <a:gd name="connsiteY33" fmla="*/ 129101 h 615157"/>
                <a:gd name="connsiteX34" fmla="*/ 98713 w 713621"/>
                <a:gd name="connsiteY34" fmla="*/ 52901 h 615157"/>
                <a:gd name="connsiteX35" fmla="*/ 79663 w 713621"/>
                <a:gd name="connsiteY35" fmla="*/ 12420 h 615157"/>
                <a:gd name="connsiteX36" fmla="*/ 43944 w 713621"/>
                <a:gd name="connsiteY36" fmla="*/ 19564 h 615157"/>
                <a:gd name="connsiteX37" fmla="*/ 1081 w 713621"/>
                <a:gd name="connsiteY37" fmla="*/ 45758 h 615157"/>
                <a:gd name="connsiteX38" fmla="*/ 17750 w 713621"/>
                <a:gd name="connsiteY38" fmla="*/ 83856 h 615157"/>
                <a:gd name="connsiteX0" fmla="*/ 17750 w 712918"/>
                <a:gd name="connsiteY0" fmla="*/ 83856 h 615157"/>
                <a:gd name="connsiteX1" fmla="*/ 70138 w 712918"/>
                <a:gd name="connsiteY1" fmla="*/ 224351 h 615157"/>
                <a:gd name="connsiteX2" fmla="*/ 110619 w 712918"/>
                <a:gd name="connsiteY2" fmla="*/ 305313 h 615157"/>
                <a:gd name="connsiteX3" fmla="*/ 122525 w 712918"/>
                <a:gd name="connsiteY3" fmla="*/ 360083 h 615157"/>
                <a:gd name="connsiteX4" fmla="*/ 163006 w 712918"/>
                <a:gd name="connsiteY4" fmla="*/ 410088 h 615157"/>
                <a:gd name="connsiteX5" fmla="*/ 189200 w 712918"/>
                <a:gd name="connsiteY5" fmla="*/ 464857 h 615157"/>
                <a:gd name="connsiteX6" fmla="*/ 182057 w 712918"/>
                <a:gd name="connsiteY6" fmla="*/ 531532 h 615157"/>
                <a:gd name="connsiteX7" fmla="*/ 191582 w 712918"/>
                <a:gd name="connsiteY7" fmla="*/ 586301 h 615157"/>
                <a:gd name="connsiteX8" fmla="*/ 241588 w 712918"/>
                <a:gd name="connsiteY8" fmla="*/ 610113 h 615157"/>
                <a:gd name="connsiteX9" fmla="*/ 282069 w 712918"/>
                <a:gd name="connsiteY9" fmla="*/ 610113 h 615157"/>
                <a:gd name="connsiteX10" fmla="*/ 291594 w 712918"/>
                <a:gd name="connsiteY10" fmla="*/ 602970 h 615157"/>
                <a:gd name="connsiteX11" fmla="*/ 341600 w 712918"/>
                <a:gd name="connsiteY11" fmla="*/ 614876 h 615157"/>
                <a:gd name="connsiteX12" fmla="*/ 436850 w 712918"/>
                <a:gd name="connsiteY12" fmla="*/ 588682 h 615157"/>
                <a:gd name="connsiteX13" fmla="*/ 489238 w 712918"/>
                <a:gd name="connsiteY13" fmla="*/ 543439 h 615157"/>
                <a:gd name="connsiteX14" fmla="*/ 482093 w 712918"/>
                <a:gd name="connsiteY14" fmla="*/ 441044 h 615157"/>
                <a:gd name="connsiteX15" fmla="*/ 515431 w 712918"/>
                <a:gd name="connsiteY15" fmla="*/ 386276 h 615157"/>
                <a:gd name="connsiteX16" fmla="*/ 582106 w 712918"/>
                <a:gd name="connsiteY16" fmla="*/ 305313 h 615157"/>
                <a:gd name="connsiteX17" fmla="*/ 660688 w 712918"/>
                <a:gd name="connsiteY17" fmla="*/ 162438 h 615157"/>
                <a:gd name="connsiteX18" fmla="*/ 703550 w 712918"/>
                <a:gd name="connsiteY18" fmla="*/ 69570 h 615157"/>
                <a:gd name="connsiteX19" fmla="*/ 708313 w 712918"/>
                <a:gd name="connsiteY19" fmla="*/ 24326 h 615157"/>
                <a:gd name="connsiteX20" fmla="*/ 648781 w 712918"/>
                <a:gd name="connsiteY20" fmla="*/ 513 h 615157"/>
                <a:gd name="connsiteX21" fmla="*/ 617825 w 712918"/>
                <a:gd name="connsiteY21" fmla="*/ 45757 h 615157"/>
                <a:gd name="connsiteX22" fmla="*/ 579725 w 712918"/>
                <a:gd name="connsiteY22" fmla="*/ 136245 h 615157"/>
                <a:gd name="connsiteX23" fmla="*/ 515431 w 712918"/>
                <a:gd name="connsiteY23" fmla="*/ 224351 h 615157"/>
                <a:gd name="connsiteX24" fmla="*/ 451138 w 712918"/>
                <a:gd name="connsiteY24" fmla="*/ 279120 h 615157"/>
                <a:gd name="connsiteX25" fmla="*/ 417800 w 712918"/>
                <a:gd name="connsiteY25" fmla="*/ 291026 h 615157"/>
                <a:gd name="connsiteX26" fmla="*/ 393988 w 712918"/>
                <a:gd name="connsiteY26" fmla="*/ 291026 h 615157"/>
                <a:gd name="connsiteX27" fmla="*/ 348744 w 712918"/>
                <a:gd name="connsiteY27" fmla="*/ 336270 h 615157"/>
                <a:gd name="connsiteX28" fmla="*/ 329694 w 712918"/>
                <a:gd name="connsiteY28" fmla="*/ 355320 h 615157"/>
                <a:gd name="connsiteX29" fmla="*/ 310644 w 712918"/>
                <a:gd name="connsiteY29" fmla="*/ 333888 h 615157"/>
                <a:gd name="connsiteX30" fmla="*/ 270163 w 712918"/>
                <a:gd name="connsiteY30" fmla="*/ 293407 h 615157"/>
                <a:gd name="connsiteX31" fmla="*/ 224919 w 712918"/>
                <a:gd name="connsiteY31" fmla="*/ 271976 h 615157"/>
                <a:gd name="connsiteX32" fmla="*/ 170150 w 712918"/>
                <a:gd name="connsiteY32" fmla="*/ 205301 h 615157"/>
                <a:gd name="connsiteX33" fmla="*/ 129669 w 712918"/>
                <a:gd name="connsiteY33" fmla="*/ 129101 h 615157"/>
                <a:gd name="connsiteX34" fmla="*/ 98713 w 712918"/>
                <a:gd name="connsiteY34" fmla="*/ 52901 h 615157"/>
                <a:gd name="connsiteX35" fmla="*/ 79663 w 712918"/>
                <a:gd name="connsiteY35" fmla="*/ 12420 h 615157"/>
                <a:gd name="connsiteX36" fmla="*/ 43944 w 712918"/>
                <a:gd name="connsiteY36" fmla="*/ 19564 h 615157"/>
                <a:gd name="connsiteX37" fmla="*/ 1081 w 712918"/>
                <a:gd name="connsiteY37" fmla="*/ 45758 h 615157"/>
                <a:gd name="connsiteX38" fmla="*/ 17750 w 712918"/>
                <a:gd name="connsiteY38" fmla="*/ 83856 h 6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12918" h="615157">
                  <a:moveTo>
                    <a:pt x="17750" y="83856"/>
                  </a:moveTo>
                  <a:cubicBezTo>
                    <a:pt x="29259" y="113621"/>
                    <a:pt x="54660" y="187441"/>
                    <a:pt x="70138" y="224351"/>
                  </a:cubicBezTo>
                  <a:cubicBezTo>
                    <a:pt x="85616" y="261261"/>
                    <a:pt x="101888" y="282691"/>
                    <a:pt x="110619" y="305313"/>
                  </a:cubicBezTo>
                  <a:cubicBezTo>
                    <a:pt x="119350" y="327935"/>
                    <a:pt x="113794" y="342621"/>
                    <a:pt x="122525" y="360083"/>
                  </a:cubicBezTo>
                  <a:cubicBezTo>
                    <a:pt x="131256" y="377545"/>
                    <a:pt x="151894" y="392626"/>
                    <a:pt x="163006" y="410088"/>
                  </a:cubicBezTo>
                  <a:cubicBezTo>
                    <a:pt x="174118" y="427550"/>
                    <a:pt x="186025" y="444616"/>
                    <a:pt x="189200" y="464857"/>
                  </a:cubicBezTo>
                  <a:cubicBezTo>
                    <a:pt x="192375" y="485098"/>
                    <a:pt x="181660" y="511291"/>
                    <a:pt x="182057" y="531532"/>
                  </a:cubicBezTo>
                  <a:cubicBezTo>
                    <a:pt x="182454" y="551773"/>
                    <a:pt x="181660" y="573204"/>
                    <a:pt x="191582" y="586301"/>
                  </a:cubicBezTo>
                  <a:cubicBezTo>
                    <a:pt x="201504" y="599398"/>
                    <a:pt x="226507" y="606144"/>
                    <a:pt x="241588" y="610113"/>
                  </a:cubicBezTo>
                  <a:cubicBezTo>
                    <a:pt x="256669" y="614082"/>
                    <a:pt x="273735" y="611303"/>
                    <a:pt x="282069" y="610113"/>
                  </a:cubicBezTo>
                  <a:cubicBezTo>
                    <a:pt x="290403" y="608923"/>
                    <a:pt x="281672" y="602176"/>
                    <a:pt x="291594" y="602970"/>
                  </a:cubicBezTo>
                  <a:cubicBezTo>
                    <a:pt x="301516" y="603764"/>
                    <a:pt x="317391" y="617257"/>
                    <a:pt x="341600" y="614876"/>
                  </a:cubicBezTo>
                  <a:cubicBezTo>
                    <a:pt x="365809" y="612495"/>
                    <a:pt x="412244" y="600588"/>
                    <a:pt x="436850" y="588682"/>
                  </a:cubicBezTo>
                  <a:cubicBezTo>
                    <a:pt x="461456" y="576776"/>
                    <a:pt x="481698" y="568045"/>
                    <a:pt x="489238" y="543439"/>
                  </a:cubicBezTo>
                  <a:cubicBezTo>
                    <a:pt x="496778" y="518833"/>
                    <a:pt x="477727" y="467238"/>
                    <a:pt x="482093" y="441044"/>
                  </a:cubicBezTo>
                  <a:cubicBezTo>
                    <a:pt x="486459" y="414850"/>
                    <a:pt x="498762" y="408898"/>
                    <a:pt x="515431" y="386276"/>
                  </a:cubicBezTo>
                  <a:cubicBezTo>
                    <a:pt x="532100" y="363654"/>
                    <a:pt x="557897" y="342619"/>
                    <a:pt x="582106" y="305313"/>
                  </a:cubicBezTo>
                  <a:cubicBezTo>
                    <a:pt x="606315" y="268007"/>
                    <a:pt x="640447" y="201728"/>
                    <a:pt x="660688" y="162438"/>
                  </a:cubicBezTo>
                  <a:cubicBezTo>
                    <a:pt x="680929" y="123148"/>
                    <a:pt x="695613" y="92589"/>
                    <a:pt x="703550" y="69570"/>
                  </a:cubicBezTo>
                  <a:cubicBezTo>
                    <a:pt x="711487" y="46551"/>
                    <a:pt x="717441" y="35836"/>
                    <a:pt x="708313" y="24326"/>
                  </a:cubicBezTo>
                  <a:cubicBezTo>
                    <a:pt x="699185" y="12817"/>
                    <a:pt x="663862" y="-3059"/>
                    <a:pt x="648781" y="513"/>
                  </a:cubicBezTo>
                  <a:cubicBezTo>
                    <a:pt x="633700" y="4085"/>
                    <a:pt x="629334" y="23135"/>
                    <a:pt x="617825" y="45757"/>
                  </a:cubicBezTo>
                  <a:cubicBezTo>
                    <a:pt x="606316" y="68379"/>
                    <a:pt x="596791" y="106479"/>
                    <a:pt x="579725" y="136245"/>
                  </a:cubicBezTo>
                  <a:cubicBezTo>
                    <a:pt x="562659" y="166011"/>
                    <a:pt x="536862" y="200539"/>
                    <a:pt x="515431" y="224351"/>
                  </a:cubicBezTo>
                  <a:cubicBezTo>
                    <a:pt x="494000" y="248163"/>
                    <a:pt x="467410" y="268008"/>
                    <a:pt x="451138" y="279120"/>
                  </a:cubicBezTo>
                  <a:cubicBezTo>
                    <a:pt x="434866" y="290232"/>
                    <a:pt x="427325" y="289042"/>
                    <a:pt x="417800" y="291026"/>
                  </a:cubicBezTo>
                  <a:cubicBezTo>
                    <a:pt x="408275" y="293010"/>
                    <a:pt x="405497" y="283485"/>
                    <a:pt x="393988" y="291026"/>
                  </a:cubicBezTo>
                  <a:cubicBezTo>
                    <a:pt x="382479" y="298567"/>
                    <a:pt x="348744" y="336270"/>
                    <a:pt x="348744" y="336270"/>
                  </a:cubicBezTo>
                  <a:cubicBezTo>
                    <a:pt x="338028" y="346986"/>
                    <a:pt x="336044" y="355717"/>
                    <a:pt x="329694" y="355320"/>
                  </a:cubicBezTo>
                  <a:cubicBezTo>
                    <a:pt x="323344" y="354923"/>
                    <a:pt x="320566" y="344207"/>
                    <a:pt x="310644" y="333888"/>
                  </a:cubicBezTo>
                  <a:cubicBezTo>
                    <a:pt x="300722" y="323569"/>
                    <a:pt x="284450" y="303726"/>
                    <a:pt x="270163" y="293407"/>
                  </a:cubicBezTo>
                  <a:cubicBezTo>
                    <a:pt x="255876" y="283088"/>
                    <a:pt x="241588" y="286660"/>
                    <a:pt x="224919" y="271976"/>
                  </a:cubicBezTo>
                  <a:cubicBezTo>
                    <a:pt x="208250" y="257292"/>
                    <a:pt x="186025" y="229114"/>
                    <a:pt x="170150" y="205301"/>
                  </a:cubicBezTo>
                  <a:cubicBezTo>
                    <a:pt x="154275" y="181489"/>
                    <a:pt x="141575" y="154501"/>
                    <a:pt x="129669" y="129101"/>
                  </a:cubicBezTo>
                  <a:cubicBezTo>
                    <a:pt x="117763" y="103701"/>
                    <a:pt x="107047" y="72348"/>
                    <a:pt x="98713" y="52901"/>
                  </a:cubicBezTo>
                  <a:cubicBezTo>
                    <a:pt x="90379" y="33454"/>
                    <a:pt x="88791" y="17976"/>
                    <a:pt x="79663" y="12420"/>
                  </a:cubicBezTo>
                  <a:cubicBezTo>
                    <a:pt x="70535" y="6864"/>
                    <a:pt x="57438" y="13611"/>
                    <a:pt x="43944" y="19564"/>
                  </a:cubicBezTo>
                  <a:cubicBezTo>
                    <a:pt x="30450" y="25517"/>
                    <a:pt x="5447" y="35043"/>
                    <a:pt x="1081" y="45758"/>
                  </a:cubicBezTo>
                  <a:cubicBezTo>
                    <a:pt x="-3285" y="56473"/>
                    <a:pt x="6241" y="54091"/>
                    <a:pt x="17750" y="83856"/>
                  </a:cubicBezTo>
                  <a:close/>
                </a:path>
              </a:pathLst>
            </a:cu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223"/>
            <p:cNvSpPr/>
            <p:nvPr/>
          </p:nvSpPr>
          <p:spPr>
            <a:xfrm>
              <a:off x="9772325" y="4047760"/>
              <a:ext cx="114660" cy="221944"/>
            </a:xfrm>
            <a:custGeom>
              <a:avLst/>
              <a:gdLst>
                <a:gd name="connsiteX0" fmla="*/ 78581 w 110765"/>
                <a:gd name="connsiteY0" fmla="*/ 1930 h 204345"/>
                <a:gd name="connsiteX1" fmla="*/ 76200 w 110765"/>
                <a:gd name="connsiteY1" fmla="*/ 51936 h 204345"/>
                <a:gd name="connsiteX2" fmla="*/ 97631 w 110765"/>
                <a:gd name="connsiteY2" fmla="*/ 97180 h 204345"/>
                <a:gd name="connsiteX3" fmla="*/ 104775 w 110765"/>
                <a:gd name="connsiteY3" fmla="*/ 142424 h 204345"/>
                <a:gd name="connsiteX4" fmla="*/ 109537 w 110765"/>
                <a:gd name="connsiteY4" fmla="*/ 182905 h 204345"/>
                <a:gd name="connsiteX5" fmla="*/ 80962 w 110765"/>
                <a:gd name="connsiteY5" fmla="*/ 204336 h 204345"/>
                <a:gd name="connsiteX6" fmla="*/ 57150 w 110765"/>
                <a:gd name="connsiteY6" fmla="*/ 180524 h 204345"/>
                <a:gd name="connsiteX7" fmla="*/ 42862 w 110765"/>
                <a:gd name="connsiteY7" fmla="*/ 149568 h 204345"/>
                <a:gd name="connsiteX8" fmla="*/ 11906 w 110765"/>
                <a:gd name="connsiteY8" fmla="*/ 106705 h 204345"/>
                <a:gd name="connsiteX9" fmla="*/ 0 w 110765"/>
                <a:gd name="connsiteY9" fmla="*/ 42411 h 204345"/>
                <a:gd name="connsiteX10" fmla="*/ 11906 w 110765"/>
                <a:gd name="connsiteY10" fmla="*/ 13836 h 204345"/>
                <a:gd name="connsiteX11" fmla="*/ 78581 w 110765"/>
                <a:gd name="connsiteY11" fmla="*/ 1930 h 204345"/>
                <a:gd name="connsiteX0" fmla="*/ 78581 w 106833"/>
                <a:gd name="connsiteY0" fmla="*/ 1930 h 204459"/>
                <a:gd name="connsiteX1" fmla="*/ 76200 w 106833"/>
                <a:gd name="connsiteY1" fmla="*/ 51936 h 204459"/>
                <a:gd name="connsiteX2" fmla="*/ 97631 w 106833"/>
                <a:gd name="connsiteY2" fmla="*/ 97180 h 204459"/>
                <a:gd name="connsiteX3" fmla="*/ 104775 w 106833"/>
                <a:gd name="connsiteY3" fmla="*/ 142424 h 204459"/>
                <a:gd name="connsiteX4" fmla="*/ 104774 w 106833"/>
                <a:gd name="connsiteY4" fmla="*/ 187668 h 204459"/>
                <a:gd name="connsiteX5" fmla="*/ 80962 w 106833"/>
                <a:gd name="connsiteY5" fmla="*/ 204336 h 204459"/>
                <a:gd name="connsiteX6" fmla="*/ 57150 w 106833"/>
                <a:gd name="connsiteY6" fmla="*/ 180524 h 204459"/>
                <a:gd name="connsiteX7" fmla="*/ 42862 w 106833"/>
                <a:gd name="connsiteY7" fmla="*/ 149568 h 204459"/>
                <a:gd name="connsiteX8" fmla="*/ 11906 w 106833"/>
                <a:gd name="connsiteY8" fmla="*/ 106705 h 204459"/>
                <a:gd name="connsiteX9" fmla="*/ 0 w 106833"/>
                <a:gd name="connsiteY9" fmla="*/ 42411 h 204459"/>
                <a:gd name="connsiteX10" fmla="*/ 11906 w 106833"/>
                <a:gd name="connsiteY10" fmla="*/ 13836 h 204459"/>
                <a:gd name="connsiteX11" fmla="*/ 78581 w 106833"/>
                <a:gd name="connsiteY11" fmla="*/ 1930 h 204459"/>
                <a:gd name="connsiteX0" fmla="*/ 78609 w 106861"/>
                <a:gd name="connsiteY0" fmla="*/ 2269 h 204798"/>
                <a:gd name="connsiteX1" fmla="*/ 76228 w 106861"/>
                <a:gd name="connsiteY1" fmla="*/ 52275 h 204798"/>
                <a:gd name="connsiteX2" fmla="*/ 97659 w 106861"/>
                <a:gd name="connsiteY2" fmla="*/ 97519 h 204798"/>
                <a:gd name="connsiteX3" fmla="*/ 104803 w 106861"/>
                <a:gd name="connsiteY3" fmla="*/ 142763 h 204798"/>
                <a:gd name="connsiteX4" fmla="*/ 104802 w 106861"/>
                <a:gd name="connsiteY4" fmla="*/ 188007 h 204798"/>
                <a:gd name="connsiteX5" fmla="*/ 80990 w 106861"/>
                <a:gd name="connsiteY5" fmla="*/ 204675 h 204798"/>
                <a:gd name="connsiteX6" fmla="*/ 57178 w 106861"/>
                <a:gd name="connsiteY6" fmla="*/ 180863 h 204798"/>
                <a:gd name="connsiteX7" fmla="*/ 42890 w 106861"/>
                <a:gd name="connsiteY7" fmla="*/ 149907 h 204798"/>
                <a:gd name="connsiteX8" fmla="*/ 11934 w 106861"/>
                <a:gd name="connsiteY8" fmla="*/ 107044 h 204798"/>
                <a:gd name="connsiteX9" fmla="*/ 28 w 106861"/>
                <a:gd name="connsiteY9" fmla="*/ 64181 h 204798"/>
                <a:gd name="connsiteX10" fmla="*/ 11934 w 106861"/>
                <a:gd name="connsiteY10" fmla="*/ 14175 h 204798"/>
                <a:gd name="connsiteX11" fmla="*/ 78609 w 106861"/>
                <a:gd name="connsiteY11" fmla="*/ 2269 h 204798"/>
                <a:gd name="connsiteX0" fmla="*/ 78581 w 106833"/>
                <a:gd name="connsiteY0" fmla="*/ 870 h 203399"/>
                <a:gd name="connsiteX1" fmla="*/ 76200 w 106833"/>
                <a:gd name="connsiteY1" fmla="*/ 50876 h 203399"/>
                <a:gd name="connsiteX2" fmla="*/ 97631 w 106833"/>
                <a:gd name="connsiteY2" fmla="*/ 96120 h 203399"/>
                <a:gd name="connsiteX3" fmla="*/ 104775 w 106833"/>
                <a:gd name="connsiteY3" fmla="*/ 141364 h 203399"/>
                <a:gd name="connsiteX4" fmla="*/ 104774 w 106833"/>
                <a:gd name="connsiteY4" fmla="*/ 186608 h 203399"/>
                <a:gd name="connsiteX5" fmla="*/ 80962 w 106833"/>
                <a:gd name="connsiteY5" fmla="*/ 203276 h 203399"/>
                <a:gd name="connsiteX6" fmla="*/ 57150 w 106833"/>
                <a:gd name="connsiteY6" fmla="*/ 179464 h 203399"/>
                <a:gd name="connsiteX7" fmla="*/ 42862 w 106833"/>
                <a:gd name="connsiteY7" fmla="*/ 148508 h 203399"/>
                <a:gd name="connsiteX8" fmla="*/ 11906 w 106833"/>
                <a:gd name="connsiteY8" fmla="*/ 105645 h 203399"/>
                <a:gd name="connsiteX9" fmla="*/ 0 w 106833"/>
                <a:gd name="connsiteY9" fmla="*/ 62782 h 203399"/>
                <a:gd name="connsiteX10" fmla="*/ 14288 w 106833"/>
                <a:gd name="connsiteY10" fmla="*/ 22301 h 203399"/>
                <a:gd name="connsiteX11" fmla="*/ 78581 w 106833"/>
                <a:gd name="connsiteY11" fmla="*/ 870 h 203399"/>
                <a:gd name="connsiteX0" fmla="*/ 61913 w 106833"/>
                <a:gd name="connsiteY0" fmla="*/ 790 h 205700"/>
                <a:gd name="connsiteX1" fmla="*/ 76200 w 106833"/>
                <a:gd name="connsiteY1" fmla="*/ 53177 h 205700"/>
                <a:gd name="connsiteX2" fmla="*/ 97631 w 106833"/>
                <a:gd name="connsiteY2" fmla="*/ 98421 h 205700"/>
                <a:gd name="connsiteX3" fmla="*/ 104775 w 106833"/>
                <a:gd name="connsiteY3" fmla="*/ 143665 h 205700"/>
                <a:gd name="connsiteX4" fmla="*/ 104774 w 106833"/>
                <a:gd name="connsiteY4" fmla="*/ 188909 h 205700"/>
                <a:gd name="connsiteX5" fmla="*/ 80962 w 106833"/>
                <a:gd name="connsiteY5" fmla="*/ 205577 h 205700"/>
                <a:gd name="connsiteX6" fmla="*/ 57150 w 106833"/>
                <a:gd name="connsiteY6" fmla="*/ 181765 h 205700"/>
                <a:gd name="connsiteX7" fmla="*/ 42862 w 106833"/>
                <a:gd name="connsiteY7" fmla="*/ 150809 h 205700"/>
                <a:gd name="connsiteX8" fmla="*/ 11906 w 106833"/>
                <a:gd name="connsiteY8" fmla="*/ 107946 h 205700"/>
                <a:gd name="connsiteX9" fmla="*/ 0 w 106833"/>
                <a:gd name="connsiteY9" fmla="*/ 65083 h 205700"/>
                <a:gd name="connsiteX10" fmla="*/ 14288 w 106833"/>
                <a:gd name="connsiteY10" fmla="*/ 24602 h 205700"/>
                <a:gd name="connsiteX11" fmla="*/ 61913 w 106833"/>
                <a:gd name="connsiteY11" fmla="*/ 790 h 205700"/>
                <a:gd name="connsiteX0" fmla="*/ 76200 w 106833"/>
                <a:gd name="connsiteY0" fmla="*/ 724 h 208015"/>
                <a:gd name="connsiteX1" fmla="*/ 76200 w 106833"/>
                <a:gd name="connsiteY1" fmla="*/ 55492 h 208015"/>
                <a:gd name="connsiteX2" fmla="*/ 97631 w 106833"/>
                <a:gd name="connsiteY2" fmla="*/ 100736 h 208015"/>
                <a:gd name="connsiteX3" fmla="*/ 104775 w 106833"/>
                <a:gd name="connsiteY3" fmla="*/ 145980 h 208015"/>
                <a:gd name="connsiteX4" fmla="*/ 104774 w 106833"/>
                <a:gd name="connsiteY4" fmla="*/ 191224 h 208015"/>
                <a:gd name="connsiteX5" fmla="*/ 80962 w 106833"/>
                <a:gd name="connsiteY5" fmla="*/ 207892 h 208015"/>
                <a:gd name="connsiteX6" fmla="*/ 57150 w 106833"/>
                <a:gd name="connsiteY6" fmla="*/ 184080 h 208015"/>
                <a:gd name="connsiteX7" fmla="*/ 42862 w 106833"/>
                <a:gd name="connsiteY7" fmla="*/ 153124 h 208015"/>
                <a:gd name="connsiteX8" fmla="*/ 11906 w 106833"/>
                <a:gd name="connsiteY8" fmla="*/ 110261 h 208015"/>
                <a:gd name="connsiteX9" fmla="*/ 0 w 106833"/>
                <a:gd name="connsiteY9" fmla="*/ 67398 h 208015"/>
                <a:gd name="connsiteX10" fmla="*/ 14288 w 106833"/>
                <a:gd name="connsiteY10" fmla="*/ 26917 h 208015"/>
                <a:gd name="connsiteX11" fmla="*/ 76200 w 106833"/>
                <a:gd name="connsiteY11" fmla="*/ 724 h 208015"/>
                <a:gd name="connsiteX0" fmla="*/ 76200 w 106833"/>
                <a:gd name="connsiteY0" fmla="*/ 366 h 207657"/>
                <a:gd name="connsiteX1" fmla="*/ 85725 w 106833"/>
                <a:gd name="connsiteY1" fmla="*/ 45609 h 207657"/>
                <a:gd name="connsiteX2" fmla="*/ 97631 w 106833"/>
                <a:gd name="connsiteY2" fmla="*/ 100378 h 207657"/>
                <a:gd name="connsiteX3" fmla="*/ 104775 w 106833"/>
                <a:gd name="connsiteY3" fmla="*/ 145622 h 207657"/>
                <a:gd name="connsiteX4" fmla="*/ 104774 w 106833"/>
                <a:gd name="connsiteY4" fmla="*/ 190866 h 207657"/>
                <a:gd name="connsiteX5" fmla="*/ 80962 w 106833"/>
                <a:gd name="connsiteY5" fmla="*/ 207534 h 207657"/>
                <a:gd name="connsiteX6" fmla="*/ 57150 w 106833"/>
                <a:gd name="connsiteY6" fmla="*/ 183722 h 207657"/>
                <a:gd name="connsiteX7" fmla="*/ 42862 w 106833"/>
                <a:gd name="connsiteY7" fmla="*/ 152766 h 207657"/>
                <a:gd name="connsiteX8" fmla="*/ 11906 w 106833"/>
                <a:gd name="connsiteY8" fmla="*/ 109903 h 207657"/>
                <a:gd name="connsiteX9" fmla="*/ 0 w 106833"/>
                <a:gd name="connsiteY9" fmla="*/ 67040 h 207657"/>
                <a:gd name="connsiteX10" fmla="*/ 14288 w 106833"/>
                <a:gd name="connsiteY10" fmla="*/ 26559 h 207657"/>
                <a:gd name="connsiteX11" fmla="*/ 76200 w 106833"/>
                <a:gd name="connsiteY11" fmla="*/ 366 h 207657"/>
                <a:gd name="connsiteX0" fmla="*/ 76200 w 107461"/>
                <a:gd name="connsiteY0" fmla="*/ 366 h 207657"/>
                <a:gd name="connsiteX1" fmla="*/ 85725 w 107461"/>
                <a:gd name="connsiteY1" fmla="*/ 45609 h 207657"/>
                <a:gd name="connsiteX2" fmla="*/ 85725 w 107461"/>
                <a:gd name="connsiteY2" fmla="*/ 78947 h 207657"/>
                <a:gd name="connsiteX3" fmla="*/ 104775 w 107461"/>
                <a:gd name="connsiteY3" fmla="*/ 145622 h 207657"/>
                <a:gd name="connsiteX4" fmla="*/ 104774 w 107461"/>
                <a:gd name="connsiteY4" fmla="*/ 190866 h 207657"/>
                <a:gd name="connsiteX5" fmla="*/ 80962 w 107461"/>
                <a:gd name="connsiteY5" fmla="*/ 207534 h 207657"/>
                <a:gd name="connsiteX6" fmla="*/ 57150 w 107461"/>
                <a:gd name="connsiteY6" fmla="*/ 183722 h 207657"/>
                <a:gd name="connsiteX7" fmla="*/ 42862 w 107461"/>
                <a:gd name="connsiteY7" fmla="*/ 152766 h 207657"/>
                <a:gd name="connsiteX8" fmla="*/ 11906 w 107461"/>
                <a:gd name="connsiteY8" fmla="*/ 109903 h 207657"/>
                <a:gd name="connsiteX9" fmla="*/ 0 w 107461"/>
                <a:gd name="connsiteY9" fmla="*/ 67040 h 207657"/>
                <a:gd name="connsiteX10" fmla="*/ 14288 w 107461"/>
                <a:gd name="connsiteY10" fmla="*/ 26559 h 207657"/>
                <a:gd name="connsiteX11" fmla="*/ 76200 w 107461"/>
                <a:gd name="connsiteY11" fmla="*/ 366 h 207657"/>
                <a:gd name="connsiteX0" fmla="*/ 76200 w 107461"/>
                <a:gd name="connsiteY0" fmla="*/ 106 h 207397"/>
                <a:gd name="connsiteX1" fmla="*/ 85725 w 107461"/>
                <a:gd name="connsiteY1" fmla="*/ 35824 h 207397"/>
                <a:gd name="connsiteX2" fmla="*/ 85725 w 107461"/>
                <a:gd name="connsiteY2" fmla="*/ 78687 h 207397"/>
                <a:gd name="connsiteX3" fmla="*/ 104775 w 107461"/>
                <a:gd name="connsiteY3" fmla="*/ 145362 h 207397"/>
                <a:gd name="connsiteX4" fmla="*/ 104774 w 107461"/>
                <a:gd name="connsiteY4" fmla="*/ 190606 h 207397"/>
                <a:gd name="connsiteX5" fmla="*/ 80962 w 107461"/>
                <a:gd name="connsiteY5" fmla="*/ 207274 h 207397"/>
                <a:gd name="connsiteX6" fmla="*/ 57150 w 107461"/>
                <a:gd name="connsiteY6" fmla="*/ 183462 h 207397"/>
                <a:gd name="connsiteX7" fmla="*/ 42862 w 107461"/>
                <a:gd name="connsiteY7" fmla="*/ 152506 h 207397"/>
                <a:gd name="connsiteX8" fmla="*/ 11906 w 107461"/>
                <a:gd name="connsiteY8" fmla="*/ 109643 h 207397"/>
                <a:gd name="connsiteX9" fmla="*/ 0 w 107461"/>
                <a:gd name="connsiteY9" fmla="*/ 66780 h 207397"/>
                <a:gd name="connsiteX10" fmla="*/ 14288 w 107461"/>
                <a:gd name="connsiteY10" fmla="*/ 26299 h 207397"/>
                <a:gd name="connsiteX11" fmla="*/ 76200 w 107461"/>
                <a:gd name="connsiteY11" fmla="*/ 106 h 207397"/>
                <a:gd name="connsiteX0" fmla="*/ 76200 w 107461"/>
                <a:gd name="connsiteY0" fmla="*/ 188 h 197954"/>
                <a:gd name="connsiteX1" fmla="*/ 85725 w 107461"/>
                <a:gd name="connsiteY1" fmla="*/ 26381 h 197954"/>
                <a:gd name="connsiteX2" fmla="*/ 85725 w 107461"/>
                <a:gd name="connsiteY2" fmla="*/ 69244 h 197954"/>
                <a:gd name="connsiteX3" fmla="*/ 104775 w 107461"/>
                <a:gd name="connsiteY3" fmla="*/ 135919 h 197954"/>
                <a:gd name="connsiteX4" fmla="*/ 104774 w 107461"/>
                <a:gd name="connsiteY4" fmla="*/ 181163 h 197954"/>
                <a:gd name="connsiteX5" fmla="*/ 80962 w 107461"/>
                <a:gd name="connsiteY5" fmla="*/ 197831 h 197954"/>
                <a:gd name="connsiteX6" fmla="*/ 57150 w 107461"/>
                <a:gd name="connsiteY6" fmla="*/ 174019 h 197954"/>
                <a:gd name="connsiteX7" fmla="*/ 42862 w 107461"/>
                <a:gd name="connsiteY7" fmla="*/ 143063 h 197954"/>
                <a:gd name="connsiteX8" fmla="*/ 11906 w 107461"/>
                <a:gd name="connsiteY8" fmla="*/ 100200 h 197954"/>
                <a:gd name="connsiteX9" fmla="*/ 0 w 107461"/>
                <a:gd name="connsiteY9" fmla="*/ 57337 h 197954"/>
                <a:gd name="connsiteX10" fmla="*/ 14288 w 107461"/>
                <a:gd name="connsiteY10" fmla="*/ 16856 h 197954"/>
                <a:gd name="connsiteX11" fmla="*/ 76200 w 107461"/>
                <a:gd name="connsiteY11" fmla="*/ 188 h 197954"/>
                <a:gd name="connsiteX0" fmla="*/ 83344 w 107461"/>
                <a:gd name="connsiteY0" fmla="*/ 63 h 221642"/>
                <a:gd name="connsiteX1" fmla="*/ 85725 w 107461"/>
                <a:gd name="connsiteY1" fmla="*/ 50069 h 221642"/>
                <a:gd name="connsiteX2" fmla="*/ 85725 w 107461"/>
                <a:gd name="connsiteY2" fmla="*/ 92932 h 221642"/>
                <a:gd name="connsiteX3" fmla="*/ 104775 w 107461"/>
                <a:gd name="connsiteY3" fmla="*/ 159607 h 221642"/>
                <a:gd name="connsiteX4" fmla="*/ 104774 w 107461"/>
                <a:gd name="connsiteY4" fmla="*/ 204851 h 221642"/>
                <a:gd name="connsiteX5" fmla="*/ 80962 w 107461"/>
                <a:gd name="connsiteY5" fmla="*/ 221519 h 221642"/>
                <a:gd name="connsiteX6" fmla="*/ 57150 w 107461"/>
                <a:gd name="connsiteY6" fmla="*/ 197707 h 221642"/>
                <a:gd name="connsiteX7" fmla="*/ 42862 w 107461"/>
                <a:gd name="connsiteY7" fmla="*/ 166751 h 221642"/>
                <a:gd name="connsiteX8" fmla="*/ 11906 w 107461"/>
                <a:gd name="connsiteY8" fmla="*/ 123888 h 221642"/>
                <a:gd name="connsiteX9" fmla="*/ 0 w 107461"/>
                <a:gd name="connsiteY9" fmla="*/ 81025 h 221642"/>
                <a:gd name="connsiteX10" fmla="*/ 14288 w 107461"/>
                <a:gd name="connsiteY10" fmla="*/ 40544 h 221642"/>
                <a:gd name="connsiteX11" fmla="*/ 83344 w 107461"/>
                <a:gd name="connsiteY11" fmla="*/ 63 h 221642"/>
                <a:gd name="connsiteX0" fmla="*/ 83344 w 107461"/>
                <a:gd name="connsiteY0" fmla="*/ 37 h 221616"/>
                <a:gd name="connsiteX1" fmla="*/ 95250 w 107461"/>
                <a:gd name="connsiteY1" fmla="*/ 47662 h 221616"/>
                <a:gd name="connsiteX2" fmla="*/ 85725 w 107461"/>
                <a:gd name="connsiteY2" fmla="*/ 92906 h 221616"/>
                <a:gd name="connsiteX3" fmla="*/ 104775 w 107461"/>
                <a:gd name="connsiteY3" fmla="*/ 159581 h 221616"/>
                <a:gd name="connsiteX4" fmla="*/ 104774 w 107461"/>
                <a:gd name="connsiteY4" fmla="*/ 204825 h 221616"/>
                <a:gd name="connsiteX5" fmla="*/ 80962 w 107461"/>
                <a:gd name="connsiteY5" fmla="*/ 221493 h 221616"/>
                <a:gd name="connsiteX6" fmla="*/ 57150 w 107461"/>
                <a:gd name="connsiteY6" fmla="*/ 197681 h 221616"/>
                <a:gd name="connsiteX7" fmla="*/ 42862 w 107461"/>
                <a:gd name="connsiteY7" fmla="*/ 166725 h 221616"/>
                <a:gd name="connsiteX8" fmla="*/ 11906 w 107461"/>
                <a:gd name="connsiteY8" fmla="*/ 123862 h 221616"/>
                <a:gd name="connsiteX9" fmla="*/ 0 w 107461"/>
                <a:gd name="connsiteY9" fmla="*/ 80999 h 221616"/>
                <a:gd name="connsiteX10" fmla="*/ 14288 w 107461"/>
                <a:gd name="connsiteY10" fmla="*/ 40518 h 221616"/>
                <a:gd name="connsiteX11" fmla="*/ 83344 w 107461"/>
                <a:gd name="connsiteY11" fmla="*/ 37 h 221616"/>
                <a:gd name="connsiteX0" fmla="*/ 83344 w 107191"/>
                <a:gd name="connsiteY0" fmla="*/ 37 h 221616"/>
                <a:gd name="connsiteX1" fmla="*/ 95250 w 107191"/>
                <a:gd name="connsiteY1" fmla="*/ 47662 h 221616"/>
                <a:gd name="connsiteX2" fmla="*/ 90487 w 107191"/>
                <a:gd name="connsiteY2" fmla="*/ 92906 h 221616"/>
                <a:gd name="connsiteX3" fmla="*/ 104775 w 107191"/>
                <a:gd name="connsiteY3" fmla="*/ 159581 h 221616"/>
                <a:gd name="connsiteX4" fmla="*/ 104774 w 107191"/>
                <a:gd name="connsiteY4" fmla="*/ 204825 h 221616"/>
                <a:gd name="connsiteX5" fmla="*/ 80962 w 107191"/>
                <a:gd name="connsiteY5" fmla="*/ 221493 h 221616"/>
                <a:gd name="connsiteX6" fmla="*/ 57150 w 107191"/>
                <a:gd name="connsiteY6" fmla="*/ 197681 h 221616"/>
                <a:gd name="connsiteX7" fmla="*/ 42862 w 107191"/>
                <a:gd name="connsiteY7" fmla="*/ 166725 h 221616"/>
                <a:gd name="connsiteX8" fmla="*/ 11906 w 107191"/>
                <a:gd name="connsiteY8" fmla="*/ 123862 h 221616"/>
                <a:gd name="connsiteX9" fmla="*/ 0 w 107191"/>
                <a:gd name="connsiteY9" fmla="*/ 80999 h 221616"/>
                <a:gd name="connsiteX10" fmla="*/ 14288 w 107191"/>
                <a:gd name="connsiteY10" fmla="*/ 40518 h 221616"/>
                <a:gd name="connsiteX11" fmla="*/ 83344 w 107191"/>
                <a:gd name="connsiteY11" fmla="*/ 37 h 221616"/>
                <a:gd name="connsiteX0" fmla="*/ 83442 w 107289"/>
                <a:gd name="connsiteY0" fmla="*/ 896 h 222475"/>
                <a:gd name="connsiteX1" fmla="*/ 95348 w 107289"/>
                <a:gd name="connsiteY1" fmla="*/ 48521 h 222475"/>
                <a:gd name="connsiteX2" fmla="*/ 90585 w 107289"/>
                <a:gd name="connsiteY2" fmla="*/ 93765 h 222475"/>
                <a:gd name="connsiteX3" fmla="*/ 104873 w 107289"/>
                <a:gd name="connsiteY3" fmla="*/ 160440 h 222475"/>
                <a:gd name="connsiteX4" fmla="*/ 104872 w 107289"/>
                <a:gd name="connsiteY4" fmla="*/ 205684 h 222475"/>
                <a:gd name="connsiteX5" fmla="*/ 81060 w 107289"/>
                <a:gd name="connsiteY5" fmla="*/ 222352 h 222475"/>
                <a:gd name="connsiteX6" fmla="*/ 57248 w 107289"/>
                <a:gd name="connsiteY6" fmla="*/ 198540 h 222475"/>
                <a:gd name="connsiteX7" fmla="*/ 42960 w 107289"/>
                <a:gd name="connsiteY7" fmla="*/ 167584 h 222475"/>
                <a:gd name="connsiteX8" fmla="*/ 12004 w 107289"/>
                <a:gd name="connsiteY8" fmla="*/ 124721 h 222475"/>
                <a:gd name="connsiteX9" fmla="*/ 98 w 107289"/>
                <a:gd name="connsiteY9" fmla="*/ 81858 h 222475"/>
                <a:gd name="connsiteX10" fmla="*/ 12004 w 107289"/>
                <a:gd name="connsiteY10" fmla="*/ 22327 h 222475"/>
                <a:gd name="connsiteX11" fmla="*/ 83442 w 107289"/>
                <a:gd name="connsiteY11" fmla="*/ 896 h 222475"/>
                <a:gd name="connsiteX0" fmla="*/ 83442 w 107289"/>
                <a:gd name="connsiteY0" fmla="*/ 896 h 222475"/>
                <a:gd name="connsiteX1" fmla="*/ 95348 w 107289"/>
                <a:gd name="connsiteY1" fmla="*/ 48521 h 222475"/>
                <a:gd name="connsiteX2" fmla="*/ 90585 w 107289"/>
                <a:gd name="connsiteY2" fmla="*/ 93765 h 222475"/>
                <a:gd name="connsiteX3" fmla="*/ 104873 w 107289"/>
                <a:gd name="connsiteY3" fmla="*/ 160440 h 222475"/>
                <a:gd name="connsiteX4" fmla="*/ 104872 w 107289"/>
                <a:gd name="connsiteY4" fmla="*/ 205684 h 222475"/>
                <a:gd name="connsiteX5" fmla="*/ 81060 w 107289"/>
                <a:gd name="connsiteY5" fmla="*/ 222352 h 222475"/>
                <a:gd name="connsiteX6" fmla="*/ 57248 w 107289"/>
                <a:gd name="connsiteY6" fmla="*/ 198540 h 222475"/>
                <a:gd name="connsiteX7" fmla="*/ 42960 w 107289"/>
                <a:gd name="connsiteY7" fmla="*/ 167584 h 222475"/>
                <a:gd name="connsiteX8" fmla="*/ 21529 w 107289"/>
                <a:gd name="connsiteY8" fmla="*/ 117577 h 222475"/>
                <a:gd name="connsiteX9" fmla="*/ 98 w 107289"/>
                <a:gd name="connsiteY9" fmla="*/ 81858 h 222475"/>
                <a:gd name="connsiteX10" fmla="*/ 12004 w 107289"/>
                <a:gd name="connsiteY10" fmla="*/ 22327 h 222475"/>
                <a:gd name="connsiteX11" fmla="*/ 83442 w 107289"/>
                <a:gd name="connsiteY11" fmla="*/ 896 h 222475"/>
                <a:gd name="connsiteX0" fmla="*/ 91337 w 115184"/>
                <a:gd name="connsiteY0" fmla="*/ 365 h 221944"/>
                <a:gd name="connsiteX1" fmla="*/ 103243 w 115184"/>
                <a:gd name="connsiteY1" fmla="*/ 47990 h 221944"/>
                <a:gd name="connsiteX2" fmla="*/ 98480 w 115184"/>
                <a:gd name="connsiteY2" fmla="*/ 93234 h 221944"/>
                <a:gd name="connsiteX3" fmla="*/ 112768 w 115184"/>
                <a:gd name="connsiteY3" fmla="*/ 159909 h 221944"/>
                <a:gd name="connsiteX4" fmla="*/ 112767 w 115184"/>
                <a:gd name="connsiteY4" fmla="*/ 205153 h 221944"/>
                <a:gd name="connsiteX5" fmla="*/ 88955 w 115184"/>
                <a:gd name="connsiteY5" fmla="*/ 221821 h 221944"/>
                <a:gd name="connsiteX6" fmla="*/ 65143 w 115184"/>
                <a:gd name="connsiteY6" fmla="*/ 198009 h 221944"/>
                <a:gd name="connsiteX7" fmla="*/ 50855 w 115184"/>
                <a:gd name="connsiteY7" fmla="*/ 167053 h 221944"/>
                <a:gd name="connsiteX8" fmla="*/ 29424 w 115184"/>
                <a:gd name="connsiteY8" fmla="*/ 117046 h 221944"/>
                <a:gd name="connsiteX9" fmla="*/ 7993 w 115184"/>
                <a:gd name="connsiteY9" fmla="*/ 81327 h 221944"/>
                <a:gd name="connsiteX10" fmla="*/ 5611 w 115184"/>
                <a:gd name="connsiteY10" fmla="*/ 28940 h 221944"/>
                <a:gd name="connsiteX11" fmla="*/ 91337 w 115184"/>
                <a:gd name="connsiteY11" fmla="*/ 365 h 221944"/>
                <a:gd name="connsiteX0" fmla="*/ 83669 w 114660"/>
                <a:gd name="connsiteY0" fmla="*/ 365 h 221944"/>
                <a:gd name="connsiteX1" fmla="*/ 102719 w 114660"/>
                <a:gd name="connsiteY1" fmla="*/ 47990 h 221944"/>
                <a:gd name="connsiteX2" fmla="*/ 97956 w 114660"/>
                <a:gd name="connsiteY2" fmla="*/ 93234 h 221944"/>
                <a:gd name="connsiteX3" fmla="*/ 112244 w 114660"/>
                <a:gd name="connsiteY3" fmla="*/ 159909 h 221944"/>
                <a:gd name="connsiteX4" fmla="*/ 112243 w 114660"/>
                <a:gd name="connsiteY4" fmla="*/ 205153 h 221944"/>
                <a:gd name="connsiteX5" fmla="*/ 88431 w 114660"/>
                <a:gd name="connsiteY5" fmla="*/ 221821 h 221944"/>
                <a:gd name="connsiteX6" fmla="*/ 64619 w 114660"/>
                <a:gd name="connsiteY6" fmla="*/ 198009 h 221944"/>
                <a:gd name="connsiteX7" fmla="*/ 50331 w 114660"/>
                <a:gd name="connsiteY7" fmla="*/ 167053 h 221944"/>
                <a:gd name="connsiteX8" fmla="*/ 28900 w 114660"/>
                <a:gd name="connsiteY8" fmla="*/ 117046 h 221944"/>
                <a:gd name="connsiteX9" fmla="*/ 7469 w 114660"/>
                <a:gd name="connsiteY9" fmla="*/ 81327 h 221944"/>
                <a:gd name="connsiteX10" fmla="*/ 5087 w 114660"/>
                <a:gd name="connsiteY10" fmla="*/ 28940 h 221944"/>
                <a:gd name="connsiteX11" fmla="*/ 83669 w 114660"/>
                <a:gd name="connsiteY11" fmla="*/ 365 h 22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660" h="221944">
                  <a:moveTo>
                    <a:pt x="83669" y="365"/>
                  </a:moveTo>
                  <a:cubicBezTo>
                    <a:pt x="99941" y="3540"/>
                    <a:pt x="100338" y="32512"/>
                    <a:pt x="102719" y="47990"/>
                  </a:cubicBezTo>
                  <a:cubicBezTo>
                    <a:pt x="105100" y="63468"/>
                    <a:pt x="96369" y="74581"/>
                    <a:pt x="97956" y="93234"/>
                  </a:cubicBezTo>
                  <a:cubicBezTo>
                    <a:pt x="99544" y="111887"/>
                    <a:pt x="109863" y="141256"/>
                    <a:pt x="112244" y="159909"/>
                  </a:cubicBezTo>
                  <a:cubicBezTo>
                    <a:pt x="114625" y="178562"/>
                    <a:pt x="116212" y="194834"/>
                    <a:pt x="112243" y="205153"/>
                  </a:cubicBezTo>
                  <a:cubicBezTo>
                    <a:pt x="108274" y="215472"/>
                    <a:pt x="96368" y="223012"/>
                    <a:pt x="88431" y="221821"/>
                  </a:cubicBezTo>
                  <a:cubicBezTo>
                    <a:pt x="80494" y="220630"/>
                    <a:pt x="70969" y="207137"/>
                    <a:pt x="64619" y="198009"/>
                  </a:cubicBezTo>
                  <a:cubicBezTo>
                    <a:pt x="58269" y="188881"/>
                    <a:pt x="56284" y="180547"/>
                    <a:pt x="50331" y="167053"/>
                  </a:cubicBezTo>
                  <a:cubicBezTo>
                    <a:pt x="44378" y="153559"/>
                    <a:pt x="36044" y="131333"/>
                    <a:pt x="28900" y="117046"/>
                  </a:cubicBezTo>
                  <a:cubicBezTo>
                    <a:pt x="21756" y="102759"/>
                    <a:pt x="7469" y="96805"/>
                    <a:pt x="7469" y="81327"/>
                  </a:cubicBezTo>
                  <a:cubicBezTo>
                    <a:pt x="7469" y="65849"/>
                    <a:pt x="-7613" y="42434"/>
                    <a:pt x="5087" y="28940"/>
                  </a:cubicBezTo>
                  <a:cubicBezTo>
                    <a:pt x="17787" y="15446"/>
                    <a:pt x="67397" y="-2810"/>
                    <a:pt x="83669" y="365"/>
                  </a:cubicBezTo>
                  <a:close/>
                </a:path>
              </a:pathLst>
            </a:cu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224"/>
            <p:cNvSpPr/>
            <p:nvPr/>
          </p:nvSpPr>
          <p:spPr>
            <a:xfrm>
              <a:off x="9681343" y="3193515"/>
              <a:ext cx="174495" cy="228610"/>
            </a:xfrm>
            <a:custGeom>
              <a:avLst/>
              <a:gdLst>
                <a:gd name="connsiteX0" fmla="*/ 107827 w 174495"/>
                <a:gd name="connsiteY0" fmla="*/ 1828 h 228511"/>
                <a:gd name="connsiteX1" fmla="*/ 124645 w 174495"/>
                <a:gd name="connsiteY1" fmla="*/ 9269 h 228511"/>
                <a:gd name="connsiteX2" fmla="*/ 157982 w 174495"/>
                <a:gd name="connsiteY2" fmla="*/ 25938 h 228511"/>
                <a:gd name="connsiteX3" fmla="*/ 167507 w 174495"/>
                <a:gd name="connsiteY3" fmla="*/ 80707 h 228511"/>
                <a:gd name="connsiteX4" fmla="*/ 172270 w 174495"/>
                <a:gd name="connsiteY4" fmla="*/ 108686 h 228511"/>
                <a:gd name="connsiteX5" fmla="*/ 174495 w 174495"/>
                <a:gd name="connsiteY5" fmla="*/ 131493 h 228511"/>
                <a:gd name="connsiteX6" fmla="*/ 172609 w 174495"/>
                <a:gd name="connsiteY6" fmla="*/ 140922 h 228511"/>
                <a:gd name="connsiteX7" fmla="*/ 171079 w 174495"/>
                <a:gd name="connsiteY7" fmla="*/ 146787 h 228511"/>
                <a:gd name="connsiteX8" fmla="*/ 165126 w 174495"/>
                <a:gd name="connsiteY8" fmla="*/ 159288 h 228511"/>
                <a:gd name="connsiteX9" fmla="*/ 159598 w 174495"/>
                <a:gd name="connsiteY9" fmla="*/ 178764 h 228511"/>
                <a:gd name="connsiteX10" fmla="*/ 149945 w 174495"/>
                <a:gd name="connsiteY10" fmla="*/ 193815 h 228511"/>
                <a:gd name="connsiteX11" fmla="*/ 129407 w 174495"/>
                <a:gd name="connsiteY11" fmla="*/ 214056 h 228511"/>
                <a:gd name="connsiteX12" fmla="*/ 91307 w 174495"/>
                <a:gd name="connsiteY12" fmla="*/ 228343 h 228511"/>
                <a:gd name="connsiteX13" fmla="*/ 50826 w 174495"/>
                <a:gd name="connsiteY13" fmla="*/ 206913 h 228511"/>
                <a:gd name="connsiteX14" fmla="*/ 31478 w 174495"/>
                <a:gd name="connsiteY14" fmla="*/ 176998 h 228511"/>
                <a:gd name="connsiteX15" fmla="*/ 25924 w 174495"/>
                <a:gd name="connsiteY15" fmla="*/ 164526 h 228511"/>
                <a:gd name="connsiteX16" fmla="*/ 22400 w 174495"/>
                <a:gd name="connsiteY16" fmla="*/ 150656 h 228511"/>
                <a:gd name="connsiteX17" fmla="*/ 15107 w 174495"/>
                <a:gd name="connsiteY17" fmla="*/ 133094 h 228511"/>
                <a:gd name="connsiteX18" fmla="*/ 820 w 174495"/>
                <a:gd name="connsiteY18" fmla="*/ 87851 h 228511"/>
                <a:gd name="connsiteX19" fmla="*/ 41301 w 174495"/>
                <a:gd name="connsiteY19" fmla="*/ 73563 h 228511"/>
                <a:gd name="connsiteX20" fmla="*/ 81782 w 174495"/>
                <a:gd name="connsiteY20" fmla="*/ 47369 h 228511"/>
                <a:gd name="connsiteX21" fmla="*/ 93688 w 174495"/>
                <a:gd name="connsiteY21" fmla="*/ 2126 h 228511"/>
                <a:gd name="connsiteX22" fmla="*/ 107827 w 174495"/>
                <a:gd name="connsiteY22" fmla="*/ 1828 h 228511"/>
                <a:gd name="connsiteX0" fmla="*/ 107827 w 174495"/>
                <a:gd name="connsiteY0" fmla="*/ 1828 h 228610"/>
                <a:gd name="connsiteX1" fmla="*/ 124645 w 174495"/>
                <a:gd name="connsiteY1" fmla="*/ 9269 h 228610"/>
                <a:gd name="connsiteX2" fmla="*/ 157982 w 174495"/>
                <a:gd name="connsiteY2" fmla="*/ 25938 h 228610"/>
                <a:gd name="connsiteX3" fmla="*/ 167507 w 174495"/>
                <a:gd name="connsiteY3" fmla="*/ 80707 h 228610"/>
                <a:gd name="connsiteX4" fmla="*/ 172270 w 174495"/>
                <a:gd name="connsiteY4" fmla="*/ 108686 h 228610"/>
                <a:gd name="connsiteX5" fmla="*/ 174495 w 174495"/>
                <a:gd name="connsiteY5" fmla="*/ 131493 h 228610"/>
                <a:gd name="connsiteX6" fmla="*/ 172609 w 174495"/>
                <a:gd name="connsiteY6" fmla="*/ 140922 h 228610"/>
                <a:gd name="connsiteX7" fmla="*/ 171079 w 174495"/>
                <a:gd name="connsiteY7" fmla="*/ 146787 h 228610"/>
                <a:gd name="connsiteX8" fmla="*/ 165126 w 174495"/>
                <a:gd name="connsiteY8" fmla="*/ 159288 h 228610"/>
                <a:gd name="connsiteX9" fmla="*/ 159598 w 174495"/>
                <a:gd name="connsiteY9" fmla="*/ 178764 h 228610"/>
                <a:gd name="connsiteX10" fmla="*/ 149945 w 174495"/>
                <a:gd name="connsiteY10" fmla="*/ 193815 h 228610"/>
                <a:gd name="connsiteX11" fmla="*/ 129407 w 174495"/>
                <a:gd name="connsiteY11" fmla="*/ 214056 h 228610"/>
                <a:gd name="connsiteX12" fmla="*/ 91307 w 174495"/>
                <a:gd name="connsiteY12" fmla="*/ 228343 h 228610"/>
                <a:gd name="connsiteX13" fmla="*/ 53207 w 174495"/>
                <a:gd name="connsiteY13" fmla="*/ 204532 h 228610"/>
                <a:gd name="connsiteX14" fmla="*/ 31478 w 174495"/>
                <a:gd name="connsiteY14" fmla="*/ 176998 h 228610"/>
                <a:gd name="connsiteX15" fmla="*/ 25924 w 174495"/>
                <a:gd name="connsiteY15" fmla="*/ 164526 h 228610"/>
                <a:gd name="connsiteX16" fmla="*/ 22400 w 174495"/>
                <a:gd name="connsiteY16" fmla="*/ 150656 h 228610"/>
                <a:gd name="connsiteX17" fmla="*/ 15107 w 174495"/>
                <a:gd name="connsiteY17" fmla="*/ 133094 h 228610"/>
                <a:gd name="connsiteX18" fmla="*/ 820 w 174495"/>
                <a:gd name="connsiteY18" fmla="*/ 87851 h 228610"/>
                <a:gd name="connsiteX19" fmla="*/ 41301 w 174495"/>
                <a:gd name="connsiteY19" fmla="*/ 73563 h 228610"/>
                <a:gd name="connsiteX20" fmla="*/ 81782 w 174495"/>
                <a:gd name="connsiteY20" fmla="*/ 47369 h 228610"/>
                <a:gd name="connsiteX21" fmla="*/ 93688 w 174495"/>
                <a:gd name="connsiteY21" fmla="*/ 2126 h 228610"/>
                <a:gd name="connsiteX22" fmla="*/ 107827 w 174495"/>
                <a:gd name="connsiteY22" fmla="*/ 1828 h 22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495" h="228610">
                  <a:moveTo>
                    <a:pt x="107827" y="1828"/>
                  </a:moveTo>
                  <a:cubicBezTo>
                    <a:pt x="113334" y="3911"/>
                    <a:pt x="119287" y="7285"/>
                    <a:pt x="124645" y="9269"/>
                  </a:cubicBezTo>
                  <a:cubicBezTo>
                    <a:pt x="135361" y="13238"/>
                    <a:pt x="150838" y="14032"/>
                    <a:pt x="157982" y="25938"/>
                  </a:cubicBezTo>
                  <a:cubicBezTo>
                    <a:pt x="165126" y="37844"/>
                    <a:pt x="164729" y="62848"/>
                    <a:pt x="167507" y="80707"/>
                  </a:cubicBezTo>
                  <a:cubicBezTo>
                    <a:pt x="168896" y="89637"/>
                    <a:pt x="170781" y="99459"/>
                    <a:pt x="172270" y="108686"/>
                  </a:cubicBezTo>
                  <a:lnTo>
                    <a:pt x="174495" y="131493"/>
                  </a:lnTo>
                  <a:lnTo>
                    <a:pt x="172609" y="140922"/>
                  </a:lnTo>
                  <a:lnTo>
                    <a:pt x="171079" y="146787"/>
                  </a:lnTo>
                  <a:cubicBezTo>
                    <a:pt x="169194" y="150259"/>
                    <a:pt x="166912" y="153534"/>
                    <a:pt x="165126" y="159288"/>
                  </a:cubicBezTo>
                  <a:lnTo>
                    <a:pt x="159598" y="178764"/>
                  </a:lnTo>
                  <a:lnTo>
                    <a:pt x="149945" y="193815"/>
                  </a:lnTo>
                  <a:cubicBezTo>
                    <a:pt x="143099" y="201951"/>
                    <a:pt x="135757" y="208897"/>
                    <a:pt x="129407" y="214056"/>
                  </a:cubicBezTo>
                  <a:cubicBezTo>
                    <a:pt x="116707" y="224375"/>
                    <a:pt x="104007" y="229930"/>
                    <a:pt x="91307" y="228343"/>
                  </a:cubicBezTo>
                  <a:cubicBezTo>
                    <a:pt x="78607" y="226756"/>
                    <a:pt x="65907" y="219216"/>
                    <a:pt x="53207" y="204532"/>
                  </a:cubicBezTo>
                  <a:cubicBezTo>
                    <a:pt x="46857" y="197190"/>
                    <a:pt x="37729" y="188855"/>
                    <a:pt x="31478" y="176998"/>
                  </a:cubicBezTo>
                  <a:lnTo>
                    <a:pt x="25924" y="164526"/>
                  </a:lnTo>
                  <a:lnTo>
                    <a:pt x="22400" y="150656"/>
                  </a:lnTo>
                  <a:cubicBezTo>
                    <a:pt x="20068" y="145199"/>
                    <a:pt x="17290" y="139841"/>
                    <a:pt x="15107" y="133094"/>
                  </a:cubicBezTo>
                  <a:cubicBezTo>
                    <a:pt x="10742" y="119600"/>
                    <a:pt x="-3546" y="97773"/>
                    <a:pt x="820" y="87851"/>
                  </a:cubicBezTo>
                  <a:cubicBezTo>
                    <a:pt x="5186" y="77929"/>
                    <a:pt x="27807" y="80310"/>
                    <a:pt x="41301" y="73563"/>
                  </a:cubicBezTo>
                  <a:cubicBezTo>
                    <a:pt x="54795" y="66816"/>
                    <a:pt x="73051" y="59275"/>
                    <a:pt x="81782" y="47369"/>
                  </a:cubicBezTo>
                  <a:cubicBezTo>
                    <a:pt x="90513" y="35463"/>
                    <a:pt x="86544" y="8476"/>
                    <a:pt x="93688" y="2126"/>
                  </a:cubicBezTo>
                  <a:cubicBezTo>
                    <a:pt x="97260" y="-1049"/>
                    <a:pt x="102320" y="-255"/>
                    <a:pt x="107827" y="1828"/>
                  </a:cubicBez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任意多边形 225"/>
            <p:cNvSpPr/>
            <p:nvPr/>
          </p:nvSpPr>
          <p:spPr>
            <a:xfrm>
              <a:off x="9642712" y="3688146"/>
              <a:ext cx="257213" cy="98189"/>
            </a:xfrm>
            <a:custGeom>
              <a:avLst/>
              <a:gdLst>
                <a:gd name="connsiteX0" fmla="*/ 248500 w 257213"/>
                <a:gd name="connsiteY0" fmla="*/ 0 h 98189"/>
                <a:gd name="connsiteX1" fmla="*/ 248610 w 257213"/>
                <a:gd name="connsiteY1" fmla="*/ 169 h 98189"/>
                <a:gd name="connsiteX2" fmla="*/ 256144 w 257213"/>
                <a:gd name="connsiteY2" fmla="*/ 59942 h 98189"/>
                <a:gd name="connsiteX3" fmla="*/ 246619 w 257213"/>
                <a:gd name="connsiteY3" fmla="*/ 86135 h 98189"/>
                <a:gd name="connsiteX4" fmla="*/ 175182 w 257213"/>
                <a:gd name="connsiteY4" fmla="*/ 90898 h 98189"/>
                <a:gd name="connsiteX5" fmla="*/ 82312 w 257213"/>
                <a:gd name="connsiteY5" fmla="*/ 98042 h 98189"/>
                <a:gd name="connsiteX6" fmla="*/ 6112 w 257213"/>
                <a:gd name="connsiteY6" fmla="*/ 83754 h 98189"/>
                <a:gd name="connsiteX7" fmla="*/ 6113 w 257213"/>
                <a:gd name="connsiteY7" fmla="*/ 17079 h 98189"/>
                <a:gd name="connsiteX8" fmla="*/ 6118 w 257213"/>
                <a:gd name="connsiteY8" fmla="*/ 16252 h 98189"/>
                <a:gd name="connsiteX9" fmla="*/ 12514 w 257213"/>
                <a:gd name="connsiteY9" fmla="*/ 20502 h 98189"/>
                <a:gd name="connsiteX10" fmla="*/ 39452 w 257213"/>
                <a:gd name="connsiteY10" fmla="*/ 28985 h 98189"/>
                <a:gd name="connsiteX11" fmla="*/ 79933 w 257213"/>
                <a:gd name="connsiteY11" fmla="*/ 28985 h 98189"/>
                <a:gd name="connsiteX12" fmla="*/ 89458 w 257213"/>
                <a:gd name="connsiteY12" fmla="*/ 21842 h 98189"/>
                <a:gd name="connsiteX13" fmla="*/ 139464 w 257213"/>
                <a:gd name="connsiteY13" fmla="*/ 33748 h 98189"/>
                <a:gd name="connsiteX14" fmla="*/ 234714 w 257213"/>
                <a:gd name="connsiteY14" fmla="*/ 7554 h 98189"/>
                <a:gd name="connsiteX15" fmla="*/ 248500 w 257213"/>
                <a:gd name="connsiteY15" fmla="*/ 0 h 9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213" h="98189">
                  <a:moveTo>
                    <a:pt x="248500" y="0"/>
                  </a:moveTo>
                  <a:lnTo>
                    <a:pt x="248610" y="169"/>
                  </a:lnTo>
                  <a:cubicBezTo>
                    <a:pt x="255252" y="18642"/>
                    <a:pt x="255252" y="47440"/>
                    <a:pt x="256144" y="59942"/>
                  </a:cubicBezTo>
                  <a:cubicBezTo>
                    <a:pt x="257334" y="76611"/>
                    <a:pt x="260113" y="80976"/>
                    <a:pt x="246619" y="86135"/>
                  </a:cubicBezTo>
                  <a:cubicBezTo>
                    <a:pt x="233125" y="91294"/>
                    <a:pt x="202567" y="88914"/>
                    <a:pt x="175182" y="90898"/>
                  </a:cubicBezTo>
                  <a:cubicBezTo>
                    <a:pt x="147798" y="92883"/>
                    <a:pt x="110490" y="99233"/>
                    <a:pt x="82312" y="98042"/>
                  </a:cubicBezTo>
                  <a:cubicBezTo>
                    <a:pt x="54134" y="96851"/>
                    <a:pt x="18812" y="97248"/>
                    <a:pt x="6112" y="83754"/>
                  </a:cubicBezTo>
                  <a:cubicBezTo>
                    <a:pt x="-6588" y="70260"/>
                    <a:pt x="4129" y="34145"/>
                    <a:pt x="6113" y="17079"/>
                  </a:cubicBezTo>
                  <a:lnTo>
                    <a:pt x="6118" y="16252"/>
                  </a:lnTo>
                  <a:lnTo>
                    <a:pt x="12514" y="20502"/>
                  </a:lnTo>
                  <a:cubicBezTo>
                    <a:pt x="21890" y="24322"/>
                    <a:pt x="31912" y="27001"/>
                    <a:pt x="39452" y="28985"/>
                  </a:cubicBezTo>
                  <a:cubicBezTo>
                    <a:pt x="54533" y="32954"/>
                    <a:pt x="71599" y="30175"/>
                    <a:pt x="79933" y="28985"/>
                  </a:cubicBezTo>
                  <a:cubicBezTo>
                    <a:pt x="88267" y="27795"/>
                    <a:pt x="79536" y="21048"/>
                    <a:pt x="89458" y="21842"/>
                  </a:cubicBezTo>
                  <a:cubicBezTo>
                    <a:pt x="99380" y="22636"/>
                    <a:pt x="115255" y="36129"/>
                    <a:pt x="139464" y="33748"/>
                  </a:cubicBezTo>
                  <a:cubicBezTo>
                    <a:pt x="163673" y="31367"/>
                    <a:pt x="210108" y="19460"/>
                    <a:pt x="234714" y="7554"/>
                  </a:cubicBezTo>
                  <a:lnTo>
                    <a:pt x="248500" y="0"/>
                  </a:lnTo>
                  <a:close/>
                </a:path>
              </a:pathLst>
            </a:custGeom>
            <a:solidFill>
              <a:schemeClr val="accent6"/>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任意多边形 226"/>
            <p:cNvSpPr/>
            <p:nvPr/>
          </p:nvSpPr>
          <p:spPr>
            <a:xfrm>
              <a:off x="9529498" y="3771579"/>
              <a:ext cx="394623" cy="239861"/>
            </a:xfrm>
            <a:custGeom>
              <a:avLst/>
              <a:gdLst>
                <a:gd name="connsiteX0" fmla="*/ 362994 w 394623"/>
                <a:gd name="connsiteY0" fmla="*/ 0 h 239861"/>
                <a:gd name="connsiteX1" fmla="*/ 366978 w 394623"/>
                <a:gd name="connsiteY1" fmla="*/ 2702 h 239861"/>
                <a:gd name="connsiteX2" fmla="*/ 393172 w 394623"/>
                <a:gd name="connsiteY2" fmla="*/ 81284 h 239861"/>
                <a:gd name="connsiteX3" fmla="*/ 388409 w 394623"/>
                <a:gd name="connsiteY3" fmla="*/ 164627 h 239861"/>
                <a:gd name="connsiteX4" fmla="*/ 364596 w 394623"/>
                <a:gd name="connsiteY4" fmla="*/ 236064 h 239861"/>
                <a:gd name="connsiteX5" fmla="*/ 314591 w 394623"/>
                <a:gd name="connsiteY5" fmla="*/ 228921 h 239861"/>
                <a:gd name="connsiteX6" fmla="*/ 195528 w 394623"/>
                <a:gd name="connsiteY6" fmla="*/ 219396 h 239861"/>
                <a:gd name="connsiteX7" fmla="*/ 88372 w 394623"/>
                <a:gd name="connsiteY7" fmla="*/ 219396 h 239861"/>
                <a:gd name="connsiteX8" fmla="*/ 31222 w 394623"/>
                <a:gd name="connsiteY8" fmla="*/ 226540 h 239861"/>
                <a:gd name="connsiteX9" fmla="*/ 2647 w 394623"/>
                <a:gd name="connsiteY9" fmla="*/ 226541 h 239861"/>
                <a:gd name="connsiteX10" fmla="*/ 5028 w 394623"/>
                <a:gd name="connsiteY10" fmla="*/ 193202 h 239861"/>
                <a:gd name="connsiteX11" fmla="*/ 24078 w 394623"/>
                <a:gd name="connsiteY11" fmla="*/ 145577 h 239861"/>
                <a:gd name="connsiteX12" fmla="*/ 57416 w 394623"/>
                <a:gd name="connsiteY12" fmla="*/ 76521 h 239861"/>
                <a:gd name="connsiteX13" fmla="*/ 90753 w 394623"/>
                <a:gd name="connsiteY13" fmla="*/ 36040 h 239861"/>
                <a:gd name="connsiteX14" fmla="*/ 108017 w 394623"/>
                <a:gd name="connsiteY14" fmla="*/ 12525 h 239861"/>
                <a:gd name="connsiteX15" fmla="*/ 122056 w 394623"/>
                <a:gd name="connsiteY15" fmla="*/ 1914 h 239861"/>
                <a:gd name="connsiteX16" fmla="*/ 132628 w 394623"/>
                <a:gd name="connsiteY16" fmla="*/ 8079 h 239861"/>
                <a:gd name="connsiteX17" fmla="*/ 195526 w 394623"/>
                <a:gd name="connsiteY17" fmla="*/ 14609 h 239861"/>
                <a:gd name="connsiteX18" fmla="*/ 288396 w 394623"/>
                <a:gd name="connsiteY18" fmla="*/ 7465 h 239861"/>
                <a:gd name="connsiteX19" fmla="*/ 359833 w 394623"/>
                <a:gd name="connsiteY19" fmla="*/ 2702 h 239861"/>
                <a:gd name="connsiteX20" fmla="*/ 362994 w 394623"/>
                <a:gd name="connsiteY20" fmla="*/ 0 h 23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4623" h="239861">
                  <a:moveTo>
                    <a:pt x="362994" y="0"/>
                  </a:moveTo>
                  <a:lnTo>
                    <a:pt x="366978" y="2702"/>
                  </a:lnTo>
                  <a:cubicBezTo>
                    <a:pt x="380869" y="19768"/>
                    <a:pt x="389600" y="54297"/>
                    <a:pt x="393172" y="81284"/>
                  </a:cubicBezTo>
                  <a:cubicBezTo>
                    <a:pt x="396744" y="108272"/>
                    <a:pt x="393172" y="138830"/>
                    <a:pt x="388409" y="164627"/>
                  </a:cubicBezTo>
                  <a:cubicBezTo>
                    <a:pt x="383646" y="190424"/>
                    <a:pt x="376899" y="225348"/>
                    <a:pt x="364596" y="236064"/>
                  </a:cubicBezTo>
                  <a:cubicBezTo>
                    <a:pt x="352293" y="246780"/>
                    <a:pt x="342769" y="231699"/>
                    <a:pt x="314591" y="228921"/>
                  </a:cubicBezTo>
                  <a:cubicBezTo>
                    <a:pt x="286413" y="226143"/>
                    <a:pt x="233231" y="220983"/>
                    <a:pt x="195528" y="219396"/>
                  </a:cubicBezTo>
                  <a:cubicBezTo>
                    <a:pt x="157825" y="217809"/>
                    <a:pt x="115756" y="218205"/>
                    <a:pt x="88372" y="219396"/>
                  </a:cubicBezTo>
                  <a:cubicBezTo>
                    <a:pt x="60988" y="220587"/>
                    <a:pt x="45509" y="225349"/>
                    <a:pt x="31222" y="226540"/>
                  </a:cubicBezTo>
                  <a:cubicBezTo>
                    <a:pt x="16935" y="227731"/>
                    <a:pt x="8203" y="232097"/>
                    <a:pt x="2647" y="226541"/>
                  </a:cubicBezTo>
                  <a:cubicBezTo>
                    <a:pt x="-2909" y="220985"/>
                    <a:pt x="1456" y="206696"/>
                    <a:pt x="5028" y="193202"/>
                  </a:cubicBezTo>
                  <a:cubicBezTo>
                    <a:pt x="8600" y="179708"/>
                    <a:pt x="15347" y="165024"/>
                    <a:pt x="24078" y="145577"/>
                  </a:cubicBezTo>
                  <a:cubicBezTo>
                    <a:pt x="32809" y="126130"/>
                    <a:pt x="46304" y="94777"/>
                    <a:pt x="57416" y="76521"/>
                  </a:cubicBezTo>
                  <a:cubicBezTo>
                    <a:pt x="68529" y="58265"/>
                    <a:pt x="78053" y="49931"/>
                    <a:pt x="90753" y="36040"/>
                  </a:cubicBezTo>
                  <a:cubicBezTo>
                    <a:pt x="97103" y="29095"/>
                    <a:pt x="101866" y="20462"/>
                    <a:pt x="108017" y="12525"/>
                  </a:cubicBezTo>
                  <a:lnTo>
                    <a:pt x="122056" y="1914"/>
                  </a:lnTo>
                  <a:lnTo>
                    <a:pt x="132628" y="8079"/>
                  </a:lnTo>
                  <a:cubicBezTo>
                    <a:pt x="149240" y="13716"/>
                    <a:pt x="174392" y="13716"/>
                    <a:pt x="195526" y="14609"/>
                  </a:cubicBezTo>
                  <a:cubicBezTo>
                    <a:pt x="223704" y="15800"/>
                    <a:pt x="261012" y="9450"/>
                    <a:pt x="288396" y="7465"/>
                  </a:cubicBezTo>
                  <a:cubicBezTo>
                    <a:pt x="315781" y="5481"/>
                    <a:pt x="346339" y="7861"/>
                    <a:pt x="359833" y="2702"/>
                  </a:cubicBezTo>
                  <a:lnTo>
                    <a:pt x="362994" y="0"/>
                  </a:lnTo>
                  <a:close/>
                </a:path>
              </a:pathLst>
            </a:custGeom>
            <a:solidFill>
              <a:srgbClr val="FF99CC"/>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227"/>
            <p:cNvSpPr/>
            <p:nvPr/>
          </p:nvSpPr>
          <p:spPr>
            <a:xfrm>
              <a:off x="9505855" y="3989933"/>
              <a:ext cx="189159" cy="227438"/>
            </a:xfrm>
            <a:custGeom>
              <a:avLst/>
              <a:gdLst>
                <a:gd name="connsiteX0" fmla="*/ 161723 w 189159"/>
                <a:gd name="connsiteY0" fmla="*/ 0 h 227438"/>
                <a:gd name="connsiteX1" fmla="*/ 189159 w 189159"/>
                <a:gd name="connsiteY1" fmla="*/ 498 h 227438"/>
                <a:gd name="connsiteX2" fmla="*/ 179878 w 189159"/>
                <a:gd name="connsiteY2" fmla="*/ 43161 h 227438"/>
                <a:gd name="connsiteX3" fmla="*/ 164400 w 189159"/>
                <a:gd name="connsiteY3" fmla="*/ 96293 h 227438"/>
                <a:gd name="connsiteX4" fmla="*/ 126300 w 189159"/>
                <a:gd name="connsiteY4" fmla="*/ 189162 h 227438"/>
                <a:gd name="connsiteX5" fmla="*/ 83438 w 189159"/>
                <a:gd name="connsiteY5" fmla="*/ 222499 h 227438"/>
                <a:gd name="connsiteX6" fmla="*/ 23907 w 189159"/>
                <a:gd name="connsiteY6" fmla="*/ 222500 h 227438"/>
                <a:gd name="connsiteX7" fmla="*/ 94 w 189159"/>
                <a:gd name="connsiteY7" fmla="*/ 177256 h 227438"/>
                <a:gd name="connsiteX8" fmla="*/ 16763 w 189159"/>
                <a:gd name="connsiteY8" fmla="*/ 117725 h 227438"/>
                <a:gd name="connsiteX9" fmla="*/ 45338 w 189159"/>
                <a:gd name="connsiteY9" fmla="*/ 34381 h 227438"/>
                <a:gd name="connsiteX10" fmla="*/ 54030 w 189159"/>
                <a:gd name="connsiteY10" fmla="*/ 8307 h 227438"/>
                <a:gd name="connsiteX11" fmla="*/ 54865 w 189159"/>
                <a:gd name="connsiteY11" fmla="*/ 8186 h 227438"/>
                <a:gd name="connsiteX12" fmla="*/ 112015 w 189159"/>
                <a:gd name="connsiteY12" fmla="*/ 1042 h 227438"/>
                <a:gd name="connsiteX13" fmla="*/ 161723 w 189159"/>
                <a:gd name="connsiteY13" fmla="*/ 0 h 22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159" h="227438">
                  <a:moveTo>
                    <a:pt x="161723" y="0"/>
                  </a:moveTo>
                  <a:lnTo>
                    <a:pt x="189159" y="498"/>
                  </a:lnTo>
                  <a:lnTo>
                    <a:pt x="179878" y="43161"/>
                  </a:lnTo>
                  <a:cubicBezTo>
                    <a:pt x="175215" y="61269"/>
                    <a:pt x="169758" y="80021"/>
                    <a:pt x="164400" y="96293"/>
                  </a:cubicBezTo>
                  <a:cubicBezTo>
                    <a:pt x="153684" y="128837"/>
                    <a:pt x="139794" y="168128"/>
                    <a:pt x="126300" y="189162"/>
                  </a:cubicBezTo>
                  <a:cubicBezTo>
                    <a:pt x="112806" y="210196"/>
                    <a:pt x="100503" y="216943"/>
                    <a:pt x="83438" y="222499"/>
                  </a:cubicBezTo>
                  <a:cubicBezTo>
                    <a:pt x="66373" y="228055"/>
                    <a:pt x="37798" y="230040"/>
                    <a:pt x="23907" y="222500"/>
                  </a:cubicBezTo>
                  <a:cubicBezTo>
                    <a:pt x="10016" y="214960"/>
                    <a:pt x="1285" y="194719"/>
                    <a:pt x="94" y="177256"/>
                  </a:cubicBezTo>
                  <a:cubicBezTo>
                    <a:pt x="-1097" y="159794"/>
                    <a:pt x="9222" y="141537"/>
                    <a:pt x="16763" y="117725"/>
                  </a:cubicBezTo>
                  <a:cubicBezTo>
                    <a:pt x="24304" y="93913"/>
                    <a:pt x="35019" y="62162"/>
                    <a:pt x="45338" y="34381"/>
                  </a:cubicBezTo>
                  <a:lnTo>
                    <a:pt x="54030" y="8307"/>
                  </a:lnTo>
                  <a:lnTo>
                    <a:pt x="54865" y="8186"/>
                  </a:lnTo>
                  <a:cubicBezTo>
                    <a:pt x="69152" y="6995"/>
                    <a:pt x="84631" y="2233"/>
                    <a:pt x="112015" y="1042"/>
                  </a:cubicBezTo>
                  <a:cubicBezTo>
                    <a:pt x="125707" y="447"/>
                    <a:pt x="143070" y="50"/>
                    <a:pt x="161723" y="0"/>
                  </a:cubicBez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任意多边形 228"/>
            <p:cNvSpPr/>
            <p:nvPr/>
          </p:nvSpPr>
          <p:spPr>
            <a:xfrm>
              <a:off x="9600764" y="3989927"/>
              <a:ext cx="320457" cy="251291"/>
            </a:xfrm>
            <a:custGeom>
              <a:avLst/>
              <a:gdLst>
                <a:gd name="connsiteX0" fmla="*/ 66814 w 321778"/>
                <a:gd name="connsiteY0" fmla="*/ 6 h 251291"/>
                <a:gd name="connsiteX1" fmla="*/ 124262 w 321778"/>
                <a:gd name="connsiteY1" fmla="*/ 1048 h 251291"/>
                <a:gd name="connsiteX2" fmla="*/ 187365 w 321778"/>
                <a:gd name="connsiteY2" fmla="*/ 5364 h 251291"/>
                <a:gd name="connsiteX3" fmla="*/ 204505 w 321778"/>
                <a:gd name="connsiteY3" fmla="*/ 6908 h 251291"/>
                <a:gd name="connsiteX4" fmla="*/ 196443 w 321778"/>
                <a:gd name="connsiteY4" fmla="*/ 34534 h 251291"/>
                <a:gd name="connsiteX5" fmla="*/ 181411 w 321778"/>
                <a:gd name="connsiteY5" fmla="*/ 70104 h 251291"/>
                <a:gd name="connsiteX6" fmla="*/ 148074 w 321778"/>
                <a:gd name="connsiteY6" fmla="*/ 115348 h 251291"/>
                <a:gd name="connsiteX7" fmla="*/ 119499 w 321778"/>
                <a:gd name="connsiteY7" fmla="*/ 148686 h 251291"/>
                <a:gd name="connsiteX8" fmla="*/ 179030 w 321778"/>
                <a:gd name="connsiteY8" fmla="*/ 101061 h 251291"/>
                <a:gd name="connsiteX9" fmla="*/ 226655 w 321778"/>
                <a:gd name="connsiteY9" fmla="*/ 84392 h 251291"/>
                <a:gd name="connsiteX10" fmla="*/ 271899 w 321778"/>
                <a:gd name="connsiteY10" fmla="*/ 74867 h 251291"/>
                <a:gd name="connsiteX11" fmla="*/ 305236 w 321778"/>
                <a:gd name="connsiteY11" fmla="*/ 58198 h 251291"/>
                <a:gd name="connsiteX12" fmla="*/ 319524 w 321778"/>
                <a:gd name="connsiteY12" fmla="*/ 65342 h 251291"/>
                <a:gd name="connsiteX13" fmla="*/ 319524 w 321778"/>
                <a:gd name="connsiteY13" fmla="*/ 108204 h 251291"/>
                <a:gd name="connsiteX14" fmla="*/ 298092 w 321778"/>
                <a:gd name="connsiteY14" fmla="*/ 124873 h 251291"/>
                <a:gd name="connsiteX15" fmla="*/ 252849 w 321778"/>
                <a:gd name="connsiteY15" fmla="*/ 153448 h 251291"/>
                <a:gd name="connsiteX16" fmla="*/ 195699 w 321778"/>
                <a:gd name="connsiteY16" fmla="*/ 184404 h 251291"/>
                <a:gd name="connsiteX17" fmla="*/ 121880 w 321778"/>
                <a:gd name="connsiteY17" fmla="*/ 229649 h 251291"/>
                <a:gd name="connsiteX18" fmla="*/ 33773 w 321778"/>
                <a:gd name="connsiteY18" fmla="*/ 251079 h 251291"/>
                <a:gd name="connsiteX19" fmla="*/ 436 w 321778"/>
                <a:gd name="connsiteY19" fmla="*/ 217742 h 251291"/>
                <a:gd name="connsiteX20" fmla="*/ 17105 w 321778"/>
                <a:gd name="connsiteY20" fmla="*/ 153448 h 251291"/>
                <a:gd name="connsiteX21" fmla="*/ 50442 w 321778"/>
                <a:gd name="connsiteY21" fmla="*/ 39148 h 251291"/>
                <a:gd name="connsiteX22" fmla="*/ 64036 w 321778"/>
                <a:gd name="connsiteY22" fmla="*/ 64 h 251291"/>
                <a:gd name="connsiteX23" fmla="*/ 66814 w 321778"/>
                <a:gd name="connsiteY23" fmla="*/ 6 h 251291"/>
                <a:gd name="connsiteX0" fmla="*/ 66814 w 319804"/>
                <a:gd name="connsiteY0" fmla="*/ 6 h 251291"/>
                <a:gd name="connsiteX1" fmla="*/ 124262 w 319804"/>
                <a:gd name="connsiteY1" fmla="*/ 1048 h 251291"/>
                <a:gd name="connsiteX2" fmla="*/ 187365 w 319804"/>
                <a:gd name="connsiteY2" fmla="*/ 5364 h 251291"/>
                <a:gd name="connsiteX3" fmla="*/ 204505 w 319804"/>
                <a:gd name="connsiteY3" fmla="*/ 6908 h 251291"/>
                <a:gd name="connsiteX4" fmla="*/ 196443 w 319804"/>
                <a:gd name="connsiteY4" fmla="*/ 34534 h 251291"/>
                <a:gd name="connsiteX5" fmla="*/ 181411 w 319804"/>
                <a:gd name="connsiteY5" fmla="*/ 70104 h 251291"/>
                <a:gd name="connsiteX6" fmla="*/ 148074 w 319804"/>
                <a:gd name="connsiteY6" fmla="*/ 115348 h 251291"/>
                <a:gd name="connsiteX7" fmla="*/ 119499 w 319804"/>
                <a:gd name="connsiteY7" fmla="*/ 148686 h 251291"/>
                <a:gd name="connsiteX8" fmla="*/ 179030 w 319804"/>
                <a:gd name="connsiteY8" fmla="*/ 101061 h 251291"/>
                <a:gd name="connsiteX9" fmla="*/ 226655 w 319804"/>
                <a:gd name="connsiteY9" fmla="*/ 84392 h 251291"/>
                <a:gd name="connsiteX10" fmla="*/ 271899 w 319804"/>
                <a:gd name="connsiteY10" fmla="*/ 74867 h 251291"/>
                <a:gd name="connsiteX11" fmla="*/ 305236 w 319804"/>
                <a:gd name="connsiteY11" fmla="*/ 58198 h 251291"/>
                <a:gd name="connsiteX12" fmla="*/ 309999 w 319804"/>
                <a:gd name="connsiteY12" fmla="*/ 60579 h 251291"/>
                <a:gd name="connsiteX13" fmla="*/ 319524 w 319804"/>
                <a:gd name="connsiteY13" fmla="*/ 108204 h 251291"/>
                <a:gd name="connsiteX14" fmla="*/ 298092 w 319804"/>
                <a:gd name="connsiteY14" fmla="*/ 124873 h 251291"/>
                <a:gd name="connsiteX15" fmla="*/ 252849 w 319804"/>
                <a:gd name="connsiteY15" fmla="*/ 153448 h 251291"/>
                <a:gd name="connsiteX16" fmla="*/ 195699 w 319804"/>
                <a:gd name="connsiteY16" fmla="*/ 184404 h 251291"/>
                <a:gd name="connsiteX17" fmla="*/ 121880 w 319804"/>
                <a:gd name="connsiteY17" fmla="*/ 229649 h 251291"/>
                <a:gd name="connsiteX18" fmla="*/ 33773 w 319804"/>
                <a:gd name="connsiteY18" fmla="*/ 251079 h 251291"/>
                <a:gd name="connsiteX19" fmla="*/ 436 w 319804"/>
                <a:gd name="connsiteY19" fmla="*/ 217742 h 251291"/>
                <a:gd name="connsiteX20" fmla="*/ 17105 w 319804"/>
                <a:gd name="connsiteY20" fmla="*/ 153448 h 251291"/>
                <a:gd name="connsiteX21" fmla="*/ 50442 w 319804"/>
                <a:gd name="connsiteY21" fmla="*/ 39148 h 251291"/>
                <a:gd name="connsiteX22" fmla="*/ 64036 w 319804"/>
                <a:gd name="connsiteY22" fmla="*/ 64 h 251291"/>
                <a:gd name="connsiteX23" fmla="*/ 66814 w 319804"/>
                <a:gd name="connsiteY23" fmla="*/ 6 h 251291"/>
                <a:gd name="connsiteX0" fmla="*/ 66814 w 320324"/>
                <a:gd name="connsiteY0" fmla="*/ 6 h 251291"/>
                <a:gd name="connsiteX1" fmla="*/ 124262 w 320324"/>
                <a:gd name="connsiteY1" fmla="*/ 1048 h 251291"/>
                <a:gd name="connsiteX2" fmla="*/ 187365 w 320324"/>
                <a:gd name="connsiteY2" fmla="*/ 5364 h 251291"/>
                <a:gd name="connsiteX3" fmla="*/ 204505 w 320324"/>
                <a:gd name="connsiteY3" fmla="*/ 6908 h 251291"/>
                <a:gd name="connsiteX4" fmla="*/ 196443 w 320324"/>
                <a:gd name="connsiteY4" fmla="*/ 34534 h 251291"/>
                <a:gd name="connsiteX5" fmla="*/ 181411 w 320324"/>
                <a:gd name="connsiteY5" fmla="*/ 70104 h 251291"/>
                <a:gd name="connsiteX6" fmla="*/ 148074 w 320324"/>
                <a:gd name="connsiteY6" fmla="*/ 115348 h 251291"/>
                <a:gd name="connsiteX7" fmla="*/ 119499 w 320324"/>
                <a:gd name="connsiteY7" fmla="*/ 148686 h 251291"/>
                <a:gd name="connsiteX8" fmla="*/ 179030 w 320324"/>
                <a:gd name="connsiteY8" fmla="*/ 101061 h 251291"/>
                <a:gd name="connsiteX9" fmla="*/ 226655 w 320324"/>
                <a:gd name="connsiteY9" fmla="*/ 84392 h 251291"/>
                <a:gd name="connsiteX10" fmla="*/ 271899 w 320324"/>
                <a:gd name="connsiteY10" fmla="*/ 74867 h 251291"/>
                <a:gd name="connsiteX11" fmla="*/ 305236 w 320324"/>
                <a:gd name="connsiteY11" fmla="*/ 58198 h 251291"/>
                <a:gd name="connsiteX12" fmla="*/ 314761 w 320324"/>
                <a:gd name="connsiteY12" fmla="*/ 74866 h 251291"/>
                <a:gd name="connsiteX13" fmla="*/ 319524 w 320324"/>
                <a:gd name="connsiteY13" fmla="*/ 108204 h 251291"/>
                <a:gd name="connsiteX14" fmla="*/ 298092 w 320324"/>
                <a:gd name="connsiteY14" fmla="*/ 124873 h 251291"/>
                <a:gd name="connsiteX15" fmla="*/ 252849 w 320324"/>
                <a:gd name="connsiteY15" fmla="*/ 153448 h 251291"/>
                <a:gd name="connsiteX16" fmla="*/ 195699 w 320324"/>
                <a:gd name="connsiteY16" fmla="*/ 184404 h 251291"/>
                <a:gd name="connsiteX17" fmla="*/ 121880 w 320324"/>
                <a:gd name="connsiteY17" fmla="*/ 229649 h 251291"/>
                <a:gd name="connsiteX18" fmla="*/ 33773 w 320324"/>
                <a:gd name="connsiteY18" fmla="*/ 251079 h 251291"/>
                <a:gd name="connsiteX19" fmla="*/ 436 w 320324"/>
                <a:gd name="connsiteY19" fmla="*/ 217742 h 251291"/>
                <a:gd name="connsiteX20" fmla="*/ 17105 w 320324"/>
                <a:gd name="connsiteY20" fmla="*/ 153448 h 251291"/>
                <a:gd name="connsiteX21" fmla="*/ 50442 w 320324"/>
                <a:gd name="connsiteY21" fmla="*/ 39148 h 251291"/>
                <a:gd name="connsiteX22" fmla="*/ 64036 w 320324"/>
                <a:gd name="connsiteY22" fmla="*/ 64 h 251291"/>
                <a:gd name="connsiteX23" fmla="*/ 66814 w 320324"/>
                <a:gd name="connsiteY23" fmla="*/ 6 h 251291"/>
                <a:gd name="connsiteX0" fmla="*/ 66814 w 320457"/>
                <a:gd name="connsiteY0" fmla="*/ 6 h 251291"/>
                <a:gd name="connsiteX1" fmla="*/ 124262 w 320457"/>
                <a:gd name="connsiteY1" fmla="*/ 1048 h 251291"/>
                <a:gd name="connsiteX2" fmla="*/ 187365 w 320457"/>
                <a:gd name="connsiteY2" fmla="*/ 5364 h 251291"/>
                <a:gd name="connsiteX3" fmla="*/ 204505 w 320457"/>
                <a:gd name="connsiteY3" fmla="*/ 6908 h 251291"/>
                <a:gd name="connsiteX4" fmla="*/ 196443 w 320457"/>
                <a:gd name="connsiteY4" fmla="*/ 34534 h 251291"/>
                <a:gd name="connsiteX5" fmla="*/ 181411 w 320457"/>
                <a:gd name="connsiteY5" fmla="*/ 70104 h 251291"/>
                <a:gd name="connsiteX6" fmla="*/ 148074 w 320457"/>
                <a:gd name="connsiteY6" fmla="*/ 115348 h 251291"/>
                <a:gd name="connsiteX7" fmla="*/ 119499 w 320457"/>
                <a:gd name="connsiteY7" fmla="*/ 148686 h 251291"/>
                <a:gd name="connsiteX8" fmla="*/ 179030 w 320457"/>
                <a:gd name="connsiteY8" fmla="*/ 101061 h 251291"/>
                <a:gd name="connsiteX9" fmla="*/ 226655 w 320457"/>
                <a:gd name="connsiteY9" fmla="*/ 84392 h 251291"/>
                <a:gd name="connsiteX10" fmla="*/ 271899 w 320457"/>
                <a:gd name="connsiteY10" fmla="*/ 74867 h 251291"/>
                <a:gd name="connsiteX11" fmla="*/ 298092 w 320457"/>
                <a:gd name="connsiteY11" fmla="*/ 51054 h 251291"/>
                <a:gd name="connsiteX12" fmla="*/ 314761 w 320457"/>
                <a:gd name="connsiteY12" fmla="*/ 74866 h 251291"/>
                <a:gd name="connsiteX13" fmla="*/ 319524 w 320457"/>
                <a:gd name="connsiteY13" fmla="*/ 108204 h 251291"/>
                <a:gd name="connsiteX14" fmla="*/ 298092 w 320457"/>
                <a:gd name="connsiteY14" fmla="*/ 124873 h 251291"/>
                <a:gd name="connsiteX15" fmla="*/ 252849 w 320457"/>
                <a:gd name="connsiteY15" fmla="*/ 153448 h 251291"/>
                <a:gd name="connsiteX16" fmla="*/ 195699 w 320457"/>
                <a:gd name="connsiteY16" fmla="*/ 184404 h 251291"/>
                <a:gd name="connsiteX17" fmla="*/ 121880 w 320457"/>
                <a:gd name="connsiteY17" fmla="*/ 229649 h 251291"/>
                <a:gd name="connsiteX18" fmla="*/ 33773 w 320457"/>
                <a:gd name="connsiteY18" fmla="*/ 251079 h 251291"/>
                <a:gd name="connsiteX19" fmla="*/ 436 w 320457"/>
                <a:gd name="connsiteY19" fmla="*/ 217742 h 251291"/>
                <a:gd name="connsiteX20" fmla="*/ 17105 w 320457"/>
                <a:gd name="connsiteY20" fmla="*/ 153448 h 251291"/>
                <a:gd name="connsiteX21" fmla="*/ 50442 w 320457"/>
                <a:gd name="connsiteY21" fmla="*/ 39148 h 251291"/>
                <a:gd name="connsiteX22" fmla="*/ 64036 w 320457"/>
                <a:gd name="connsiteY22" fmla="*/ 64 h 251291"/>
                <a:gd name="connsiteX23" fmla="*/ 66814 w 320457"/>
                <a:gd name="connsiteY23" fmla="*/ 6 h 251291"/>
                <a:gd name="connsiteX0" fmla="*/ 66814 w 320457"/>
                <a:gd name="connsiteY0" fmla="*/ 6 h 251291"/>
                <a:gd name="connsiteX1" fmla="*/ 124262 w 320457"/>
                <a:gd name="connsiteY1" fmla="*/ 1048 h 251291"/>
                <a:gd name="connsiteX2" fmla="*/ 187365 w 320457"/>
                <a:gd name="connsiteY2" fmla="*/ 5364 h 251291"/>
                <a:gd name="connsiteX3" fmla="*/ 204505 w 320457"/>
                <a:gd name="connsiteY3" fmla="*/ 6908 h 251291"/>
                <a:gd name="connsiteX4" fmla="*/ 196443 w 320457"/>
                <a:gd name="connsiteY4" fmla="*/ 34534 h 251291"/>
                <a:gd name="connsiteX5" fmla="*/ 181411 w 320457"/>
                <a:gd name="connsiteY5" fmla="*/ 70104 h 251291"/>
                <a:gd name="connsiteX6" fmla="*/ 148074 w 320457"/>
                <a:gd name="connsiteY6" fmla="*/ 115348 h 251291"/>
                <a:gd name="connsiteX7" fmla="*/ 119499 w 320457"/>
                <a:gd name="connsiteY7" fmla="*/ 148686 h 251291"/>
                <a:gd name="connsiteX8" fmla="*/ 179030 w 320457"/>
                <a:gd name="connsiteY8" fmla="*/ 101061 h 251291"/>
                <a:gd name="connsiteX9" fmla="*/ 226655 w 320457"/>
                <a:gd name="connsiteY9" fmla="*/ 84392 h 251291"/>
                <a:gd name="connsiteX10" fmla="*/ 267137 w 320457"/>
                <a:gd name="connsiteY10" fmla="*/ 70104 h 251291"/>
                <a:gd name="connsiteX11" fmla="*/ 298092 w 320457"/>
                <a:gd name="connsiteY11" fmla="*/ 51054 h 251291"/>
                <a:gd name="connsiteX12" fmla="*/ 314761 w 320457"/>
                <a:gd name="connsiteY12" fmla="*/ 74866 h 251291"/>
                <a:gd name="connsiteX13" fmla="*/ 319524 w 320457"/>
                <a:gd name="connsiteY13" fmla="*/ 108204 h 251291"/>
                <a:gd name="connsiteX14" fmla="*/ 298092 w 320457"/>
                <a:gd name="connsiteY14" fmla="*/ 124873 h 251291"/>
                <a:gd name="connsiteX15" fmla="*/ 252849 w 320457"/>
                <a:gd name="connsiteY15" fmla="*/ 153448 h 251291"/>
                <a:gd name="connsiteX16" fmla="*/ 195699 w 320457"/>
                <a:gd name="connsiteY16" fmla="*/ 184404 h 251291"/>
                <a:gd name="connsiteX17" fmla="*/ 121880 w 320457"/>
                <a:gd name="connsiteY17" fmla="*/ 229649 h 251291"/>
                <a:gd name="connsiteX18" fmla="*/ 33773 w 320457"/>
                <a:gd name="connsiteY18" fmla="*/ 251079 h 251291"/>
                <a:gd name="connsiteX19" fmla="*/ 436 w 320457"/>
                <a:gd name="connsiteY19" fmla="*/ 217742 h 251291"/>
                <a:gd name="connsiteX20" fmla="*/ 17105 w 320457"/>
                <a:gd name="connsiteY20" fmla="*/ 153448 h 251291"/>
                <a:gd name="connsiteX21" fmla="*/ 50442 w 320457"/>
                <a:gd name="connsiteY21" fmla="*/ 39148 h 251291"/>
                <a:gd name="connsiteX22" fmla="*/ 64036 w 320457"/>
                <a:gd name="connsiteY22" fmla="*/ 64 h 251291"/>
                <a:gd name="connsiteX23" fmla="*/ 66814 w 320457"/>
                <a:gd name="connsiteY23" fmla="*/ 6 h 25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457" h="251291">
                  <a:moveTo>
                    <a:pt x="66814" y="6"/>
                  </a:moveTo>
                  <a:cubicBezTo>
                    <a:pt x="85468" y="-43"/>
                    <a:pt x="105410" y="255"/>
                    <a:pt x="124262" y="1048"/>
                  </a:cubicBezTo>
                  <a:cubicBezTo>
                    <a:pt x="143114" y="1842"/>
                    <a:pt x="165835" y="3528"/>
                    <a:pt x="187365" y="5364"/>
                  </a:cubicBezTo>
                  <a:lnTo>
                    <a:pt x="204505" y="6908"/>
                  </a:lnTo>
                  <a:lnTo>
                    <a:pt x="196443" y="34534"/>
                  </a:lnTo>
                  <a:cubicBezTo>
                    <a:pt x="191730" y="47581"/>
                    <a:pt x="186372" y="60182"/>
                    <a:pt x="181411" y="70104"/>
                  </a:cubicBezTo>
                  <a:cubicBezTo>
                    <a:pt x="171489" y="89948"/>
                    <a:pt x="158393" y="102251"/>
                    <a:pt x="148074" y="115348"/>
                  </a:cubicBezTo>
                  <a:cubicBezTo>
                    <a:pt x="137755" y="128445"/>
                    <a:pt x="114340" y="151067"/>
                    <a:pt x="119499" y="148686"/>
                  </a:cubicBezTo>
                  <a:cubicBezTo>
                    <a:pt x="124658" y="146305"/>
                    <a:pt x="161171" y="111777"/>
                    <a:pt x="179030" y="101061"/>
                  </a:cubicBezTo>
                  <a:cubicBezTo>
                    <a:pt x="196889" y="90345"/>
                    <a:pt x="211970" y="89552"/>
                    <a:pt x="226655" y="84392"/>
                  </a:cubicBezTo>
                  <a:cubicBezTo>
                    <a:pt x="241340" y="79232"/>
                    <a:pt x="255231" y="75660"/>
                    <a:pt x="267137" y="70104"/>
                  </a:cubicBezTo>
                  <a:cubicBezTo>
                    <a:pt x="279043" y="64548"/>
                    <a:pt x="290155" y="50260"/>
                    <a:pt x="298092" y="51054"/>
                  </a:cubicBezTo>
                  <a:cubicBezTo>
                    <a:pt x="306029" y="51848"/>
                    <a:pt x="311189" y="65341"/>
                    <a:pt x="314761" y="74866"/>
                  </a:cubicBezTo>
                  <a:cubicBezTo>
                    <a:pt x="318333" y="84391"/>
                    <a:pt x="322302" y="99870"/>
                    <a:pt x="319524" y="108204"/>
                  </a:cubicBezTo>
                  <a:cubicBezTo>
                    <a:pt x="316746" y="116539"/>
                    <a:pt x="309205" y="117332"/>
                    <a:pt x="298092" y="124873"/>
                  </a:cubicBezTo>
                  <a:cubicBezTo>
                    <a:pt x="286980" y="132414"/>
                    <a:pt x="269915" y="143526"/>
                    <a:pt x="252849" y="153448"/>
                  </a:cubicBezTo>
                  <a:cubicBezTo>
                    <a:pt x="235784" y="163370"/>
                    <a:pt x="217527" y="171704"/>
                    <a:pt x="195699" y="184404"/>
                  </a:cubicBezTo>
                  <a:cubicBezTo>
                    <a:pt x="173871" y="197104"/>
                    <a:pt x="148868" y="218537"/>
                    <a:pt x="121880" y="229649"/>
                  </a:cubicBezTo>
                  <a:cubicBezTo>
                    <a:pt x="94892" y="240762"/>
                    <a:pt x="54014" y="253064"/>
                    <a:pt x="33773" y="251079"/>
                  </a:cubicBezTo>
                  <a:cubicBezTo>
                    <a:pt x="13532" y="249095"/>
                    <a:pt x="3214" y="234014"/>
                    <a:pt x="436" y="217742"/>
                  </a:cubicBezTo>
                  <a:cubicBezTo>
                    <a:pt x="-2342" y="201470"/>
                    <a:pt x="8771" y="183214"/>
                    <a:pt x="17105" y="153448"/>
                  </a:cubicBezTo>
                  <a:cubicBezTo>
                    <a:pt x="25439" y="123682"/>
                    <a:pt x="39330" y="71692"/>
                    <a:pt x="50442" y="39148"/>
                  </a:cubicBezTo>
                  <a:lnTo>
                    <a:pt x="64036" y="64"/>
                  </a:lnTo>
                  <a:lnTo>
                    <a:pt x="66814" y="6"/>
                  </a:ln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229"/>
            <p:cNvSpPr>
              <a:spLocks noChangeAspect="1"/>
            </p:cNvSpPr>
            <p:nvPr/>
          </p:nvSpPr>
          <p:spPr>
            <a:xfrm>
              <a:off x="9762558" y="3294408"/>
              <a:ext cx="26170" cy="43144"/>
            </a:xfrm>
            <a:custGeom>
              <a:avLst/>
              <a:gdLst>
                <a:gd name="connsiteX0" fmla="*/ 30956 w 141070"/>
                <a:gd name="connsiteY0" fmla="*/ 0 h 242897"/>
                <a:gd name="connsiteX1" fmla="*/ 38100 w 141070"/>
                <a:gd name="connsiteY1" fmla="*/ 171450 h 242897"/>
                <a:gd name="connsiteX2" fmla="*/ 0 w 141070"/>
                <a:gd name="connsiteY2" fmla="*/ 202407 h 242897"/>
                <a:gd name="connsiteX3" fmla="*/ 38100 w 141070"/>
                <a:gd name="connsiteY3" fmla="*/ 223838 h 242897"/>
                <a:gd name="connsiteX4" fmla="*/ 73819 w 141070"/>
                <a:gd name="connsiteY4" fmla="*/ 242888 h 242897"/>
                <a:gd name="connsiteX5" fmla="*/ 114300 w 141070"/>
                <a:gd name="connsiteY5" fmla="*/ 226219 h 242897"/>
                <a:gd name="connsiteX6" fmla="*/ 140494 w 141070"/>
                <a:gd name="connsiteY6" fmla="*/ 211932 h 242897"/>
                <a:gd name="connsiteX7" fmla="*/ 130969 w 141070"/>
                <a:gd name="connsiteY7" fmla="*/ 190500 h 242897"/>
                <a:gd name="connsiteX8" fmla="*/ 114300 w 141070"/>
                <a:gd name="connsiteY8" fmla="*/ 178594 h 242897"/>
                <a:gd name="connsiteX0" fmla="*/ 23812 w 133926"/>
                <a:gd name="connsiteY0" fmla="*/ 0 h 242897"/>
                <a:gd name="connsiteX1" fmla="*/ 30956 w 133926"/>
                <a:gd name="connsiteY1" fmla="*/ 171450 h 242897"/>
                <a:gd name="connsiteX2" fmla="*/ 0 w 133926"/>
                <a:gd name="connsiteY2" fmla="*/ 221457 h 242897"/>
                <a:gd name="connsiteX3" fmla="*/ 30956 w 133926"/>
                <a:gd name="connsiteY3" fmla="*/ 223838 h 242897"/>
                <a:gd name="connsiteX4" fmla="*/ 66675 w 133926"/>
                <a:gd name="connsiteY4" fmla="*/ 242888 h 242897"/>
                <a:gd name="connsiteX5" fmla="*/ 107156 w 133926"/>
                <a:gd name="connsiteY5" fmla="*/ 226219 h 242897"/>
                <a:gd name="connsiteX6" fmla="*/ 133350 w 133926"/>
                <a:gd name="connsiteY6" fmla="*/ 211932 h 242897"/>
                <a:gd name="connsiteX7" fmla="*/ 123825 w 133926"/>
                <a:gd name="connsiteY7" fmla="*/ 190500 h 242897"/>
                <a:gd name="connsiteX8" fmla="*/ 107156 w 133926"/>
                <a:gd name="connsiteY8"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67089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74233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3985"/>
                <a:gd name="connsiteY0" fmla="*/ 0 h 242897"/>
                <a:gd name="connsiteX1" fmla="*/ 31370 w 133985"/>
                <a:gd name="connsiteY1" fmla="*/ 171450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3985"/>
                <a:gd name="connsiteY0" fmla="*/ 0 h 242897"/>
                <a:gd name="connsiteX1" fmla="*/ 31370 w 133985"/>
                <a:gd name="connsiteY1" fmla="*/ 159543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1932 h 242888"/>
                <a:gd name="connsiteX8" fmla="*/ 119477 w 134157"/>
                <a:gd name="connsiteY8" fmla="*/ 195262 h 242888"/>
                <a:gd name="connsiteX9" fmla="*/ 107570 w 134157"/>
                <a:gd name="connsiteY9" fmla="*/ 178594 h 242888"/>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6695 h 242888"/>
                <a:gd name="connsiteX8" fmla="*/ 119477 w 134157"/>
                <a:gd name="connsiteY8" fmla="*/ 195262 h 242888"/>
                <a:gd name="connsiteX9" fmla="*/ 107570 w 134157"/>
                <a:gd name="connsiteY9" fmla="*/ 178594 h 242888"/>
                <a:gd name="connsiteX0" fmla="*/ 24226 w 134602"/>
                <a:gd name="connsiteY0" fmla="*/ 0 h 242888"/>
                <a:gd name="connsiteX1" fmla="*/ 31370 w 134602"/>
                <a:gd name="connsiteY1" fmla="*/ 159543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226 w 134602"/>
                <a:gd name="connsiteY0" fmla="*/ 0 h 242888"/>
                <a:gd name="connsiteX1" fmla="*/ 31370 w 134602"/>
                <a:gd name="connsiteY1" fmla="*/ 152399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425 w 134801"/>
                <a:gd name="connsiteY0" fmla="*/ 0 h 242888"/>
                <a:gd name="connsiteX1" fmla="*/ 31569 w 134801"/>
                <a:gd name="connsiteY1" fmla="*/ 152399 h 242888"/>
                <a:gd name="connsiteX2" fmla="*/ 12518 w 134801"/>
                <a:gd name="connsiteY2" fmla="*/ 195263 h 242888"/>
                <a:gd name="connsiteX3" fmla="*/ 613 w 134801"/>
                <a:gd name="connsiteY3" fmla="*/ 221457 h 242888"/>
                <a:gd name="connsiteX4" fmla="*/ 31569 w 134801"/>
                <a:gd name="connsiteY4" fmla="*/ 223838 h 242888"/>
                <a:gd name="connsiteX5" fmla="*/ 74432 w 134801"/>
                <a:gd name="connsiteY5" fmla="*/ 242888 h 242888"/>
                <a:gd name="connsiteX6" fmla="*/ 103006 w 134801"/>
                <a:gd name="connsiteY6" fmla="*/ 223837 h 242888"/>
                <a:gd name="connsiteX7" fmla="*/ 133963 w 134801"/>
                <a:gd name="connsiteY7" fmla="*/ 216695 h 242888"/>
                <a:gd name="connsiteX8" fmla="*/ 124438 w 134801"/>
                <a:gd name="connsiteY8" fmla="*/ 195262 h 242888"/>
                <a:gd name="connsiteX9" fmla="*/ 107769 w 134801"/>
                <a:gd name="connsiteY9" fmla="*/ 178594 h 242888"/>
                <a:gd name="connsiteX0" fmla="*/ 29188 w 134801"/>
                <a:gd name="connsiteY0" fmla="*/ 0 h 185738"/>
                <a:gd name="connsiteX1" fmla="*/ 31569 w 134801"/>
                <a:gd name="connsiteY1" fmla="*/ 95249 h 185738"/>
                <a:gd name="connsiteX2" fmla="*/ 12518 w 134801"/>
                <a:gd name="connsiteY2" fmla="*/ 138113 h 185738"/>
                <a:gd name="connsiteX3" fmla="*/ 613 w 134801"/>
                <a:gd name="connsiteY3" fmla="*/ 164307 h 185738"/>
                <a:gd name="connsiteX4" fmla="*/ 31569 w 134801"/>
                <a:gd name="connsiteY4" fmla="*/ 166688 h 185738"/>
                <a:gd name="connsiteX5" fmla="*/ 74432 w 134801"/>
                <a:gd name="connsiteY5" fmla="*/ 185738 h 185738"/>
                <a:gd name="connsiteX6" fmla="*/ 103006 w 134801"/>
                <a:gd name="connsiteY6" fmla="*/ 166687 h 185738"/>
                <a:gd name="connsiteX7" fmla="*/ 133963 w 134801"/>
                <a:gd name="connsiteY7" fmla="*/ 159545 h 185738"/>
                <a:gd name="connsiteX8" fmla="*/ 124438 w 134801"/>
                <a:gd name="connsiteY8" fmla="*/ 138112 h 185738"/>
                <a:gd name="connsiteX9" fmla="*/ 107769 w 134801"/>
                <a:gd name="connsiteY9" fmla="*/ 121444 h 185738"/>
                <a:gd name="connsiteX0" fmla="*/ 29188 w 134801"/>
                <a:gd name="connsiteY0" fmla="*/ 0 h 167903"/>
                <a:gd name="connsiteX1" fmla="*/ 31569 w 134801"/>
                <a:gd name="connsiteY1" fmla="*/ 77414 h 167903"/>
                <a:gd name="connsiteX2" fmla="*/ 12518 w 134801"/>
                <a:gd name="connsiteY2" fmla="*/ 120278 h 167903"/>
                <a:gd name="connsiteX3" fmla="*/ 613 w 134801"/>
                <a:gd name="connsiteY3" fmla="*/ 146472 h 167903"/>
                <a:gd name="connsiteX4" fmla="*/ 31569 w 134801"/>
                <a:gd name="connsiteY4" fmla="*/ 148853 h 167903"/>
                <a:gd name="connsiteX5" fmla="*/ 74432 w 134801"/>
                <a:gd name="connsiteY5" fmla="*/ 167903 h 167903"/>
                <a:gd name="connsiteX6" fmla="*/ 103006 w 134801"/>
                <a:gd name="connsiteY6" fmla="*/ 148852 h 167903"/>
                <a:gd name="connsiteX7" fmla="*/ 133963 w 134801"/>
                <a:gd name="connsiteY7" fmla="*/ 141710 h 167903"/>
                <a:gd name="connsiteX8" fmla="*/ 124438 w 134801"/>
                <a:gd name="connsiteY8" fmla="*/ 120277 h 167903"/>
                <a:gd name="connsiteX9" fmla="*/ 107769 w 134801"/>
                <a:gd name="connsiteY9" fmla="*/ 103609 h 167903"/>
                <a:gd name="connsiteX0" fmla="*/ 38107 w 134801"/>
                <a:gd name="connsiteY0" fmla="*/ 0 h 150068"/>
                <a:gd name="connsiteX1" fmla="*/ 31569 w 134801"/>
                <a:gd name="connsiteY1" fmla="*/ 59579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3798 w 134801"/>
                <a:gd name="connsiteY1" fmla="*/ 64037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28015 w 124709"/>
                <a:gd name="connsiteY0" fmla="*/ 0 h 150068"/>
                <a:gd name="connsiteX1" fmla="*/ 23706 w 124709"/>
                <a:gd name="connsiteY1" fmla="*/ 64037 h 150068"/>
                <a:gd name="connsiteX2" fmla="*/ 2426 w 124709"/>
                <a:gd name="connsiteY2" fmla="*/ 102443 h 150068"/>
                <a:gd name="connsiteX3" fmla="*/ 4639 w 124709"/>
                <a:gd name="connsiteY3" fmla="*/ 129380 h 150068"/>
                <a:gd name="connsiteX4" fmla="*/ 21477 w 124709"/>
                <a:gd name="connsiteY4" fmla="*/ 131018 h 150068"/>
                <a:gd name="connsiteX5" fmla="*/ 64340 w 124709"/>
                <a:gd name="connsiteY5" fmla="*/ 150068 h 150068"/>
                <a:gd name="connsiteX6" fmla="*/ 92914 w 124709"/>
                <a:gd name="connsiteY6" fmla="*/ 131017 h 150068"/>
                <a:gd name="connsiteX7" fmla="*/ 123871 w 124709"/>
                <a:gd name="connsiteY7" fmla="*/ 123875 h 150068"/>
                <a:gd name="connsiteX8" fmla="*/ 114346 w 124709"/>
                <a:gd name="connsiteY8" fmla="*/ 102442 h 150068"/>
                <a:gd name="connsiteX9" fmla="*/ 97677 w 124709"/>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17924 w 122642"/>
                <a:gd name="connsiteY1" fmla="*/ 7146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13524"/>
                <a:gd name="connsiteY0" fmla="*/ 0 h 150068"/>
                <a:gd name="connsiteX1" fmla="*/ 17924 w 113524"/>
                <a:gd name="connsiteY1" fmla="*/ 71467 h 150068"/>
                <a:gd name="connsiteX2" fmla="*/ 3331 w 113524"/>
                <a:gd name="connsiteY2" fmla="*/ 96499 h 150068"/>
                <a:gd name="connsiteX3" fmla="*/ 2572 w 113524"/>
                <a:gd name="connsiteY3" fmla="*/ 129380 h 150068"/>
                <a:gd name="connsiteX4" fmla="*/ 19410 w 113524"/>
                <a:gd name="connsiteY4" fmla="*/ 131018 h 150068"/>
                <a:gd name="connsiteX5" fmla="*/ 62273 w 113524"/>
                <a:gd name="connsiteY5" fmla="*/ 150068 h 150068"/>
                <a:gd name="connsiteX6" fmla="*/ 90847 w 113524"/>
                <a:gd name="connsiteY6" fmla="*/ 131017 h 150068"/>
                <a:gd name="connsiteX7" fmla="*/ 109915 w 113524"/>
                <a:gd name="connsiteY7" fmla="*/ 123132 h 150068"/>
                <a:gd name="connsiteX8" fmla="*/ 112279 w 113524"/>
                <a:gd name="connsiteY8" fmla="*/ 102442 h 150068"/>
                <a:gd name="connsiteX9" fmla="*/ 95610 w 113524"/>
                <a:gd name="connsiteY9" fmla="*/ 85774 h 150068"/>
                <a:gd name="connsiteX0" fmla="*/ 25948 w 111163"/>
                <a:gd name="connsiteY0" fmla="*/ 0 h 150068"/>
                <a:gd name="connsiteX1" fmla="*/ 17924 w 111163"/>
                <a:gd name="connsiteY1" fmla="*/ 71467 h 150068"/>
                <a:gd name="connsiteX2" fmla="*/ 3331 w 111163"/>
                <a:gd name="connsiteY2" fmla="*/ 96499 h 150068"/>
                <a:gd name="connsiteX3" fmla="*/ 2572 w 111163"/>
                <a:gd name="connsiteY3" fmla="*/ 129380 h 150068"/>
                <a:gd name="connsiteX4" fmla="*/ 19410 w 111163"/>
                <a:gd name="connsiteY4" fmla="*/ 131018 h 150068"/>
                <a:gd name="connsiteX5" fmla="*/ 62273 w 111163"/>
                <a:gd name="connsiteY5" fmla="*/ 150068 h 150068"/>
                <a:gd name="connsiteX6" fmla="*/ 90847 w 111163"/>
                <a:gd name="connsiteY6" fmla="*/ 131017 h 150068"/>
                <a:gd name="connsiteX7" fmla="*/ 109915 w 111163"/>
                <a:gd name="connsiteY7" fmla="*/ 123132 h 150068"/>
                <a:gd name="connsiteX8" fmla="*/ 107821 w 111163"/>
                <a:gd name="connsiteY8" fmla="*/ 101699 h 150068"/>
                <a:gd name="connsiteX9" fmla="*/ 95610 w 111163"/>
                <a:gd name="connsiteY9" fmla="*/ 85774 h 150068"/>
                <a:gd name="connsiteX0" fmla="*/ 25948 w 108829"/>
                <a:gd name="connsiteY0" fmla="*/ 0 h 150068"/>
                <a:gd name="connsiteX1" fmla="*/ 17924 w 108829"/>
                <a:gd name="connsiteY1" fmla="*/ 71467 h 150068"/>
                <a:gd name="connsiteX2" fmla="*/ 3331 w 108829"/>
                <a:gd name="connsiteY2" fmla="*/ 96499 h 150068"/>
                <a:gd name="connsiteX3" fmla="*/ 2572 w 108829"/>
                <a:gd name="connsiteY3" fmla="*/ 129380 h 150068"/>
                <a:gd name="connsiteX4" fmla="*/ 19410 w 108829"/>
                <a:gd name="connsiteY4" fmla="*/ 131018 h 150068"/>
                <a:gd name="connsiteX5" fmla="*/ 62273 w 108829"/>
                <a:gd name="connsiteY5" fmla="*/ 150068 h 150068"/>
                <a:gd name="connsiteX6" fmla="*/ 90847 w 108829"/>
                <a:gd name="connsiteY6" fmla="*/ 131017 h 150068"/>
                <a:gd name="connsiteX7" fmla="*/ 106200 w 108829"/>
                <a:gd name="connsiteY7" fmla="*/ 126104 h 150068"/>
                <a:gd name="connsiteX8" fmla="*/ 107821 w 108829"/>
                <a:gd name="connsiteY8" fmla="*/ 101699 h 150068"/>
                <a:gd name="connsiteX9" fmla="*/ 95610 w 108829"/>
                <a:gd name="connsiteY9" fmla="*/ 85774 h 150068"/>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6329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8558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133 w 108014"/>
                <a:gd name="connsiteY0" fmla="*/ 0 h 148582"/>
                <a:gd name="connsiteX1" fmla="*/ 17109 w 108014"/>
                <a:gd name="connsiteY1" fmla="*/ 71467 h 148582"/>
                <a:gd name="connsiteX2" fmla="*/ 2516 w 108014"/>
                <a:gd name="connsiteY2" fmla="*/ 96499 h 148582"/>
                <a:gd name="connsiteX3" fmla="*/ 3986 w 108014"/>
                <a:gd name="connsiteY3" fmla="*/ 129380 h 148582"/>
                <a:gd name="connsiteX4" fmla="*/ 18595 w 108014"/>
                <a:gd name="connsiteY4" fmla="*/ 131018 h 148582"/>
                <a:gd name="connsiteX5" fmla="*/ 57743 w 108014"/>
                <a:gd name="connsiteY5" fmla="*/ 148582 h 148582"/>
                <a:gd name="connsiteX6" fmla="*/ 90032 w 108014"/>
                <a:gd name="connsiteY6" fmla="*/ 131017 h 148582"/>
                <a:gd name="connsiteX7" fmla="*/ 105385 w 108014"/>
                <a:gd name="connsiteY7" fmla="*/ 126104 h 148582"/>
                <a:gd name="connsiteX8" fmla="*/ 107006 w 108014"/>
                <a:gd name="connsiteY8" fmla="*/ 101699 h 148582"/>
                <a:gd name="connsiteX9" fmla="*/ 94795 w 108014"/>
                <a:gd name="connsiteY9" fmla="*/ 85774 h 148582"/>
                <a:gd name="connsiteX0" fmla="*/ 25132 w 108014"/>
                <a:gd name="connsiteY0" fmla="*/ 0 h 178067"/>
                <a:gd name="connsiteX1" fmla="*/ 17109 w 108014"/>
                <a:gd name="connsiteY1" fmla="*/ 100952 h 178067"/>
                <a:gd name="connsiteX2" fmla="*/ 2516 w 108014"/>
                <a:gd name="connsiteY2" fmla="*/ 125984 h 178067"/>
                <a:gd name="connsiteX3" fmla="*/ 3986 w 108014"/>
                <a:gd name="connsiteY3" fmla="*/ 158865 h 178067"/>
                <a:gd name="connsiteX4" fmla="*/ 18595 w 108014"/>
                <a:gd name="connsiteY4" fmla="*/ 160503 h 178067"/>
                <a:gd name="connsiteX5" fmla="*/ 57743 w 108014"/>
                <a:gd name="connsiteY5" fmla="*/ 178067 h 178067"/>
                <a:gd name="connsiteX6" fmla="*/ 90032 w 108014"/>
                <a:gd name="connsiteY6" fmla="*/ 160502 h 178067"/>
                <a:gd name="connsiteX7" fmla="*/ 105385 w 108014"/>
                <a:gd name="connsiteY7" fmla="*/ 155589 h 178067"/>
                <a:gd name="connsiteX8" fmla="*/ 107006 w 108014"/>
                <a:gd name="connsiteY8" fmla="*/ 131184 h 178067"/>
                <a:gd name="connsiteX9" fmla="*/ 94795 w 108014"/>
                <a:gd name="connsiteY9" fmla="*/ 115259 h 178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4" h="178067">
                  <a:moveTo>
                    <a:pt x="25132" y="0"/>
                  </a:moveTo>
                  <a:cubicBezTo>
                    <a:pt x="31283" y="68858"/>
                    <a:pt x="20878" y="79955"/>
                    <a:pt x="17109" y="100952"/>
                  </a:cubicBezTo>
                  <a:cubicBezTo>
                    <a:pt x="13340" y="121949"/>
                    <a:pt x="7675" y="117650"/>
                    <a:pt x="2516" y="125984"/>
                  </a:cubicBezTo>
                  <a:cubicBezTo>
                    <a:pt x="-2643" y="134318"/>
                    <a:pt x="1306" y="153112"/>
                    <a:pt x="3986" y="158865"/>
                  </a:cubicBezTo>
                  <a:cubicBezTo>
                    <a:pt x="6666" y="164618"/>
                    <a:pt x="9636" y="157303"/>
                    <a:pt x="18595" y="160503"/>
                  </a:cubicBezTo>
                  <a:cubicBezTo>
                    <a:pt x="27555" y="163703"/>
                    <a:pt x="45837" y="178067"/>
                    <a:pt x="57743" y="178067"/>
                  </a:cubicBezTo>
                  <a:cubicBezTo>
                    <a:pt x="69649" y="178067"/>
                    <a:pt x="82092" y="164248"/>
                    <a:pt x="90032" y="160502"/>
                  </a:cubicBezTo>
                  <a:cubicBezTo>
                    <a:pt x="97972" y="156756"/>
                    <a:pt x="102556" y="160475"/>
                    <a:pt x="105385" y="155589"/>
                  </a:cubicBezTo>
                  <a:cubicBezTo>
                    <a:pt x="108214" y="150703"/>
                    <a:pt x="108771" y="137906"/>
                    <a:pt x="107006" y="131184"/>
                  </a:cubicBezTo>
                  <a:cubicBezTo>
                    <a:pt x="105241" y="124462"/>
                    <a:pt x="94795" y="115259"/>
                    <a:pt x="94795" y="115259"/>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230"/>
            <p:cNvSpPr>
              <a:spLocks noChangeAspect="1"/>
            </p:cNvSpPr>
            <p:nvPr/>
          </p:nvSpPr>
          <p:spPr>
            <a:xfrm>
              <a:off x="9754714" y="3355208"/>
              <a:ext cx="46800" cy="23915"/>
            </a:xfrm>
            <a:custGeom>
              <a:avLst/>
              <a:gdLst>
                <a:gd name="connsiteX0" fmla="*/ 0 w 307063"/>
                <a:gd name="connsiteY0" fmla="*/ 38108 h 92897"/>
                <a:gd name="connsiteX1" fmla="*/ 78581 w 307063"/>
                <a:gd name="connsiteY1" fmla="*/ 7152 h 92897"/>
                <a:gd name="connsiteX2" fmla="*/ 145256 w 307063"/>
                <a:gd name="connsiteY2" fmla="*/ 21439 h 92897"/>
                <a:gd name="connsiteX3" fmla="*/ 207169 w 307063"/>
                <a:gd name="connsiteY3" fmla="*/ 8 h 92897"/>
                <a:gd name="connsiteX4" fmla="*/ 271463 w 307063"/>
                <a:gd name="connsiteY4" fmla="*/ 19058 h 92897"/>
                <a:gd name="connsiteX5" fmla="*/ 304800 w 307063"/>
                <a:gd name="connsiteY5" fmla="*/ 38108 h 92897"/>
                <a:gd name="connsiteX6" fmla="*/ 209550 w 307063"/>
                <a:gd name="connsiteY6" fmla="*/ 47633 h 92897"/>
                <a:gd name="connsiteX7" fmla="*/ 95250 w 307063"/>
                <a:gd name="connsiteY7" fmla="*/ 47633 h 92897"/>
                <a:gd name="connsiteX8" fmla="*/ 54769 w 307063"/>
                <a:gd name="connsiteY8" fmla="*/ 54777 h 92897"/>
                <a:gd name="connsiteX9" fmla="*/ 111919 w 307063"/>
                <a:gd name="connsiteY9" fmla="*/ 80971 h 92897"/>
                <a:gd name="connsiteX10" fmla="*/ 154781 w 307063"/>
                <a:gd name="connsiteY10" fmla="*/ 92877 h 92897"/>
                <a:gd name="connsiteX11" fmla="*/ 207169 w 307063"/>
                <a:gd name="connsiteY11" fmla="*/ 83352 h 92897"/>
                <a:gd name="connsiteX12" fmla="*/ 252413 w 307063"/>
                <a:gd name="connsiteY12" fmla="*/ 66683 h 92897"/>
                <a:gd name="connsiteX0" fmla="*/ 0 w 298172"/>
                <a:gd name="connsiteY0" fmla="*/ 38108 h 92897"/>
                <a:gd name="connsiteX1" fmla="*/ 78581 w 298172"/>
                <a:gd name="connsiteY1" fmla="*/ 7152 h 92897"/>
                <a:gd name="connsiteX2" fmla="*/ 145256 w 298172"/>
                <a:gd name="connsiteY2" fmla="*/ 21439 h 92897"/>
                <a:gd name="connsiteX3" fmla="*/ 207169 w 298172"/>
                <a:gd name="connsiteY3" fmla="*/ 8 h 92897"/>
                <a:gd name="connsiteX4" fmla="*/ 271463 w 298172"/>
                <a:gd name="connsiteY4" fmla="*/ 19058 h 92897"/>
                <a:gd name="connsiteX5" fmla="*/ 295275 w 298172"/>
                <a:gd name="connsiteY5" fmla="*/ 38108 h 92897"/>
                <a:gd name="connsiteX6" fmla="*/ 209550 w 298172"/>
                <a:gd name="connsiteY6" fmla="*/ 47633 h 92897"/>
                <a:gd name="connsiteX7" fmla="*/ 95250 w 298172"/>
                <a:gd name="connsiteY7" fmla="*/ 47633 h 92897"/>
                <a:gd name="connsiteX8" fmla="*/ 54769 w 298172"/>
                <a:gd name="connsiteY8" fmla="*/ 54777 h 92897"/>
                <a:gd name="connsiteX9" fmla="*/ 111919 w 298172"/>
                <a:gd name="connsiteY9" fmla="*/ 80971 h 92897"/>
                <a:gd name="connsiteX10" fmla="*/ 154781 w 298172"/>
                <a:gd name="connsiteY10" fmla="*/ 92877 h 92897"/>
                <a:gd name="connsiteX11" fmla="*/ 207169 w 298172"/>
                <a:gd name="connsiteY11" fmla="*/ 83352 h 92897"/>
                <a:gd name="connsiteX12" fmla="*/ 252413 w 298172"/>
                <a:gd name="connsiteY12" fmla="*/ 66683 h 92897"/>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95250 w 296370"/>
                <a:gd name="connsiteY7" fmla="*/ 47665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161190 w 296370"/>
                <a:gd name="connsiteY7" fmla="*/ 72614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162"/>
                <a:gd name="connsiteY0" fmla="*/ 38140 h 92929"/>
                <a:gd name="connsiteX1" fmla="*/ 78581 w 296162"/>
                <a:gd name="connsiteY1" fmla="*/ 7184 h 92929"/>
                <a:gd name="connsiteX2" fmla="*/ 145256 w 296162"/>
                <a:gd name="connsiteY2" fmla="*/ 21471 h 92929"/>
                <a:gd name="connsiteX3" fmla="*/ 207169 w 296162"/>
                <a:gd name="connsiteY3" fmla="*/ 40 h 92929"/>
                <a:gd name="connsiteX4" fmla="*/ 254794 w 296162"/>
                <a:gd name="connsiteY4" fmla="*/ 16708 h 92929"/>
                <a:gd name="connsiteX5" fmla="*/ 295275 w 296162"/>
                <a:gd name="connsiteY5" fmla="*/ 38140 h 92929"/>
                <a:gd name="connsiteX6" fmla="*/ 214896 w 296162"/>
                <a:gd name="connsiteY6" fmla="*/ 60139 h 92929"/>
                <a:gd name="connsiteX7" fmla="*/ 161190 w 296162"/>
                <a:gd name="connsiteY7" fmla="*/ 72614 h 92929"/>
                <a:gd name="connsiteX8" fmla="*/ 54769 w 296162"/>
                <a:gd name="connsiteY8" fmla="*/ 54809 h 92929"/>
                <a:gd name="connsiteX9" fmla="*/ 111919 w 296162"/>
                <a:gd name="connsiteY9" fmla="*/ 81003 h 92929"/>
                <a:gd name="connsiteX10" fmla="*/ 154781 w 296162"/>
                <a:gd name="connsiteY10" fmla="*/ 92909 h 92929"/>
                <a:gd name="connsiteX11" fmla="*/ 207169 w 296162"/>
                <a:gd name="connsiteY11" fmla="*/ 83384 h 92929"/>
                <a:gd name="connsiteX12" fmla="*/ 252413 w 296162"/>
                <a:gd name="connsiteY12" fmla="*/ 66715 h 92929"/>
                <a:gd name="connsiteX0" fmla="*/ 0 w 296162"/>
                <a:gd name="connsiteY0" fmla="*/ 38224 h 93013"/>
                <a:gd name="connsiteX1" fmla="*/ 78581 w 296162"/>
                <a:gd name="connsiteY1" fmla="*/ 7268 h 93013"/>
                <a:gd name="connsiteX2" fmla="*/ 147038 w 296162"/>
                <a:gd name="connsiteY2" fmla="*/ 9081 h 93013"/>
                <a:gd name="connsiteX3" fmla="*/ 207169 w 296162"/>
                <a:gd name="connsiteY3" fmla="*/ 124 h 93013"/>
                <a:gd name="connsiteX4" fmla="*/ 254794 w 296162"/>
                <a:gd name="connsiteY4" fmla="*/ 16792 h 93013"/>
                <a:gd name="connsiteX5" fmla="*/ 295275 w 296162"/>
                <a:gd name="connsiteY5" fmla="*/ 38224 h 93013"/>
                <a:gd name="connsiteX6" fmla="*/ 214896 w 296162"/>
                <a:gd name="connsiteY6" fmla="*/ 60223 h 93013"/>
                <a:gd name="connsiteX7" fmla="*/ 161190 w 296162"/>
                <a:gd name="connsiteY7" fmla="*/ 72698 h 93013"/>
                <a:gd name="connsiteX8" fmla="*/ 54769 w 296162"/>
                <a:gd name="connsiteY8" fmla="*/ 54893 h 93013"/>
                <a:gd name="connsiteX9" fmla="*/ 111919 w 296162"/>
                <a:gd name="connsiteY9" fmla="*/ 81087 h 93013"/>
                <a:gd name="connsiteX10" fmla="*/ 154781 w 296162"/>
                <a:gd name="connsiteY10" fmla="*/ 92993 h 93013"/>
                <a:gd name="connsiteX11" fmla="*/ 207169 w 296162"/>
                <a:gd name="connsiteY11" fmla="*/ 83468 h 93013"/>
                <a:gd name="connsiteX12" fmla="*/ 252413 w 29616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127330 w 262302"/>
                <a:gd name="connsiteY7" fmla="*/ 7269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28148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18553 w 243368"/>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32810 w 243368"/>
                <a:gd name="connsiteY12" fmla="*/ 73927 h 93013"/>
                <a:gd name="connsiteX0" fmla="*/ 0 w 243368"/>
                <a:gd name="connsiteY0" fmla="*/ 36442 h 105026"/>
                <a:gd name="connsiteX1" fmla="*/ 44721 w 243368"/>
                <a:gd name="connsiteY1" fmla="*/ 7268 h 105026"/>
                <a:gd name="connsiteX2" fmla="*/ 113178 w 243368"/>
                <a:gd name="connsiteY2" fmla="*/ 9081 h 105026"/>
                <a:gd name="connsiteX3" fmla="*/ 173309 w 243368"/>
                <a:gd name="connsiteY3" fmla="*/ 124 h 105026"/>
                <a:gd name="connsiteX4" fmla="*/ 220934 w 243368"/>
                <a:gd name="connsiteY4" fmla="*/ 16792 h 105026"/>
                <a:gd name="connsiteX5" fmla="*/ 241812 w 243368"/>
                <a:gd name="connsiteY5" fmla="*/ 40007 h 105026"/>
                <a:gd name="connsiteX6" fmla="*/ 181036 w 243368"/>
                <a:gd name="connsiteY6" fmla="*/ 28148 h 105026"/>
                <a:gd name="connsiteX7" fmla="*/ 95251 w 243368"/>
                <a:gd name="connsiteY7" fmla="*/ 28148 h 105026"/>
                <a:gd name="connsiteX8" fmla="*/ 20909 w 243368"/>
                <a:gd name="connsiteY8" fmla="*/ 54893 h 105026"/>
                <a:gd name="connsiteX9" fmla="*/ 78059 w 243368"/>
                <a:gd name="connsiteY9" fmla="*/ 81087 h 105026"/>
                <a:gd name="connsiteX10" fmla="*/ 120921 w 243368"/>
                <a:gd name="connsiteY10" fmla="*/ 92993 h 105026"/>
                <a:gd name="connsiteX11" fmla="*/ 173309 w 243368"/>
                <a:gd name="connsiteY11" fmla="*/ 83468 h 105026"/>
                <a:gd name="connsiteX12" fmla="*/ 239939 w 243368"/>
                <a:gd name="connsiteY12" fmla="*/ 104222 h 105026"/>
                <a:gd name="connsiteX0" fmla="*/ 0 w 243368"/>
                <a:gd name="connsiteY0" fmla="*/ 36442 h 117290"/>
                <a:gd name="connsiteX1" fmla="*/ 44721 w 243368"/>
                <a:gd name="connsiteY1" fmla="*/ 7268 h 117290"/>
                <a:gd name="connsiteX2" fmla="*/ 113178 w 243368"/>
                <a:gd name="connsiteY2" fmla="*/ 9081 h 117290"/>
                <a:gd name="connsiteX3" fmla="*/ 173309 w 243368"/>
                <a:gd name="connsiteY3" fmla="*/ 124 h 117290"/>
                <a:gd name="connsiteX4" fmla="*/ 220934 w 243368"/>
                <a:gd name="connsiteY4" fmla="*/ 16792 h 117290"/>
                <a:gd name="connsiteX5" fmla="*/ 241812 w 243368"/>
                <a:gd name="connsiteY5" fmla="*/ 40007 h 117290"/>
                <a:gd name="connsiteX6" fmla="*/ 181036 w 243368"/>
                <a:gd name="connsiteY6" fmla="*/ 28148 h 117290"/>
                <a:gd name="connsiteX7" fmla="*/ 95251 w 243368"/>
                <a:gd name="connsiteY7" fmla="*/ 28148 h 117290"/>
                <a:gd name="connsiteX8" fmla="*/ 20909 w 243368"/>
                <a:gd name="connsiteY8" fmla="*/ 54893 h 117290"/>
                <a:gd name="connsiteX9" fmla="*/ 78059 w 243368"/>
                <a:gd name="connsiteY9" fmla="*/ 81087 h 117290"/>
                <a:gd name="connsiteX10" fmla="*/ 120921 w 243368"/>
                <a:gd name="connsiteY10" fmla="*/ 92993 h 117290"/>
                <a:gd name="connsiteX11" fmla="*/ 173309 w 243368"/>
                <a:gd name="connsiteY11" fmla="*/ 83468 h 117290"/>
                <a:gd name="connsiteX12" fmla="*/ 93802 w 243368"/>
                <a:gd name="connsiteY12" fmla="*/ 116696 h 117290"/>
                <a:gd name="connsiteX0" fmla="*/ 0 w 243368"/>
                <a:gd name="connsiteY0" fmla="*/ 36442 h 117268"/>
                <a:gd name="connsiteX1" fmla="*/ 44721 w 243368"/>
                <a:gd name="connsiteY1" fmla="*/ 7268 h 117268"/>
                <a:gd name="connsiteX2" fmla="*/ 113178 w 243368"/>
                <a:gd name="connsiteY2" fmla="*/ 9081 h 117268"/>
                <a:gd name="connsiteX3" fmla="*/ 173309 w 243368"/>
                <a:gd name="connsiteY3" fmla="*/ 124 h 117268"/>
                <a:gd name="connsiteX4" fmla="*/ 220934 w 243368"/>
                <a:gd name="connsiteY4" fmla="*/ 16792 h 117268"/>
                <a:gd name="connsiteX5" fmla="*/ 241812 w 243368"/>
                <a:gd name="connsiteY5" fmla="*/ 40007 h 117268"/>
                <a:gd name="connsiteX6" fmla="*/ 181036 w 243368"/>
                <a:gd name="connsiteY6" fmla="*/ 28148 h 117268"/>
                <a:gd name="connsiteX7" fmla="*/ 95251 w 243368"/>
                <a:gd name="connsiteY7" fmla="*/ 28148 h 117268"/>
                <a:gd name="connsiteX8" fmla="*/ 20909 w 243368"/>
                <a:gd name="connsiteY8" fmla="*/ 54893 h 117268"/>
                <a:gd name="connsiteX9" fmla="*/ 78059 w 243368"/>
                <a:gd name="connsiteY9" fmla="*/ 81087 h 117268"/>
                <a:gd name="connsiteX10" fmla="*/ 120921 w 243368"/>
                <a:gd name="connsiteY10" fmla="*/ 92993 h 117268"/>
                <a:gd name="connsiteX11" fmla="*/ 232120 w 243368"/>
                <a:gd name="connsiteY11" fmla="*/ 81686 h 117268"/>
                <a:gd name="connsiteX12" fmla="*/ 93802 w 243368"/>
                <a:gd name="connsiteY12" fmla="*/ 116696 h 117268"/>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20921 w 243368"/>
                <a:gd name="connsiteY10" fmla="*/ 92993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9841 w 243368"/>
                <a:gd name="connsiteY9" fmla="*/ 86433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92 h 118815"/>
                <a:gd name="connsiteX1" fmla="*/ 50068 w 230893"/>
                <a:gd name="connsiteY1" fmla="*/ 9054 h 118815"/>
                <a:gd name="connsiteX2" fmla="*/ 100703 w 230893"/>
                <a:gd name="connsiteY2" fmla="*/ 9085 h 118815"/>
                <a:gd name="connsiteX3" fmla="*/ 160834 w 230893"/>
                <a:gd name="connsiteY3" fmla="*/ 128 h 118815"/>
                <a:gd name="connsiteX4" fmla="*/ 208459 w 230893"/>
                <a:gd name="connsiteY4" fmla="*/ 16796 h 118815"/>
                <a:gd name="connsiteX5" fmla="*/ 229337 w 230893"/>
                <a:gd name="connsiteY5" fmla="*/ 40011 h 118815"/>
                <a:gd name="connsiteX6" fmla="*/ 168561 w 230893"/>
                <a:gd name="connsiteY6" fmla="*/ 28152 h 118815"/>
                <a:gd name="connsiteX7" fmla="*/ 82776 w 230893"/>
                <a:gd name="connsiteY7" fmla="*/ 28152 h 118815"/>
                <a:gd name="connsiteX8" fmla="*/ 8434 w 230893"/>
                <a:gd name="connsiteY8" fmla="*/ 54897 h 118815"/>
                <a:gd name="connsiteX9" fmla="*/ 67366 w 230893"/>
                <a:gd name="connsiteY9" fmla="*/ 86437 h 118815"/>
                <a:gd name="connsiteX10" fmla="*/ 156565 w 230893"/>
                <a:gd name="connsiteY10" fmla="*/ 96561 h 118815"/>
                <a:gd name="connsiteX11" fmla="*/ 219645 w 230893"/>
                <a:gd name="connsiteY11" fmla="*/ 81690 h 118815"/>
                <a:gd name="connsiteX12" fmla="*/ 162875 w 230893"/>
                <a:gd name="connsiteY12" fmla="*/ 116671 h 118815"/>
                <a:gd name="connsiteX13" fmla="*/ 81327 w 230893"/>
                <a:gd name="connsiteY13" fmla="*/ 116700 h 118815"/>
                <a:gd name="connsiteX0" fmla="*/ 0 w 230893"/>
                <a:gd name="connsiteY0" fmla="*/ 41694 h 118717"/>
                <a:gd name="connsiteX1" fmla="*/ 50068 w 230893"/>
                <a:gd name="connsiteY1" fmla="*/ 8956 h 118717"/>
                <a:gd name="connsiteX2" fmla="*/ 125653 w 230893"/>
                <a:gd name="connsiteY2" fmla="*/ 12551 h 118717"/>
                <a:gd name="connsiteX3" fmla="*/ 160834 w 230893"/>
                <a:gd name="connsiteY3" fmla="*/ 30 h 118717"/>
                <a:gd name="connsiteX4" fmla="*/ 208459 w 230893"/>
                <a:gd name="connsiteY4" fmla="*/ 16698 h 118717"/>
                <a:gd name="connsiteX5" fmla="*/ 229337 w 230893"/>
                <a:gd name="connsiteY5" fmla="*/ 39913 h 118717"/>
                <a:gd name="connsiteX6" fmla="*/ 168561 w 230893"/>
                <a:gd name="connsiteY6" fmla="*/ 28054 h 118717"/>
                <a:gd name="connsiteX7" fmla="*/ 82776 w 230893"/>
                <a:gd name="connsiteY7" fmla="*/ 28054 h 118717"/>
                <a:gd name="connsiteX8" fmla="*/ 8434 w 230893"/>
                <a:gd name="connsiteY8" fmla="*/ 54799 h 118717"/>
                <a:gd name="connsiteX9" fmla="*/ 67366 w 230893"/>
                <a:gd name="connsiteY9" fmla="*/ 86339 h 118717"/>
                <a:gd name="connsiteX10" fmla="*/ 156565 w 230893"/>
                <a:gd name="connsiteY10" fmla="*/ 96463 h 118717"/>
                <a:gd name="connsiteX11" fmla="*/ 219645 w 230893"/>
                <a:gd name="connsiteY11" fmla="*/ 81592 h 118717"/>
                <a:gd name="connsiteX12" fmla="*/ 162875 w 230893"/>
                <a:gd name="connsiteY12" fmla="*/ 116573 h 118717"/>
                <a:gd name="connsiteX13" fmla="*/ 81327 w 230893"/>
                <a:gd name="connsiteY13" fmla="*/ 116602 h 118717"/>
                <a:gd name="connsiteX0" fmla="*/ 0 w 230717"/>
                <a:gd name="connsiteY0" fmla="*/ 36365 h 113388"/>
                <a:gd name="connsiteX1" fmla="*/ 50068 w 230717"/>
                <a:gd name="connsiteY1" fmla="*/ 3627 h 113388"/>
                <a:gd name="connsiteX2" fmla="*/ 125653 w 230717"/>
                <a:gd name="connsiteY2" fmla="*/ 7222 h 113388"/>
                <a:gd name="connsiteX3" fmla="*/ 178656 w 230717"/>
                <a:gd name="connsiteY3" fmla="*/ 47 h 113388"/>
                <a:gd name="connsiteX4" fmla="*/ 208459 w 230717"/>
                <a:gd name="connsiteY4" fmla="*/ 11369 h 113388"/>
                <a:gd name="connsiteX5" fmla="*/ 229337 w 230717"/>
                <a:gd name="connsiteY5" fmla="*/ 34584 h 113388"/>
                <a:gd name="connsiteX6" fmla="*/ 168561 w 230717"/>
                <a:gd name="connsiteY6" fmla="*/ 22725 h 113388"/>
                <a:gd name="connsiteX7" fmla="*/ 82776 w 230717"/>
                <a:gd name="connsiteY7" fmla="*/ 22725 h 113388"/>
                <a:gd name="connsiteX8" fmla="*/ 8434 w 230717"/>
                <a:gd name="connsiteY8" fmla="*/ 49470 h 113388"/>
                <a:gd name="connsiteX9" fmla="*/ 67366 w 230717"/>
                <a:gd name="connsiteY9" fmla="*/ 81010 h 113388"/>
                <a:gd name="connsiteX10" fmla="*/ 156565 w 230717"/>
                <a:gd name="connsiteY10" fmla="*/ 91134 h 113388"/>
                <a:gd name="connsiteX11" fmla="*/ 219645 w 230717"/>
                <a:gd name="connsiteY11" fmla="*/ 76263 h 113388"/>
                <a:gd name="connsiteX12" fmla="*/ 162875 w 230717"/>
                <a:gd name="connsiteY12" fmla="*/ 111244 h 113388"/>
                <a:gd name="connsiteX13" fmla="*/ 81327 w 230717"/>
                <a:gd name="connsiteY13" fmla="*/ 111273 h 113388"/>
                <a:gd name="connsiteX0" fmla="*/ 0 w 230717"/>
                <a:gd name="connsiteY0" fmla="*/ 36365 h 112369"/>
                <a:gd name="connsiteX1" fmla="*/ 50068 w 230717"/>
                <a:gd name="connsiteY1" fmla="*/ 3627 h 112369"/>
                <a:gd name="connsiteX2" fmla="*/ 125653 w 230717"/>
                <a:gd name="connsiteY2" fmla="*/ 7222 h 112369"/>
                <a:gd name="connsiteX3" fmla="*/ 178656 w 230717"/>
                <a:gd name="connsiteY3" fmla="*/ 47 h 112369"/>
                <a:gd name="connsiteX4" fmla="*/ 208459 w 230717"/>
                <a:gd name="connsiteY4" fmla="*/ 11369 h 112369"/>
                <a:gd name="connsiteX5" fmla="*/ 229337 w 230717"/>
                <a:gd name="connsiteY5" fmla="*/ 34584 h 112369"/>
                <a:gd name="connsiteX6" fmla="*/ 168561 w 230717"/>
                <a:gd name="connsiteY6" fmla="*/ 22725 h 112369"/>
                <a:gd name="connsiteX7" fmla="*/ 82776 w 230717"/>
                <a:gd name="connsiteY7" fmla="*/ 22725 h 112369"/>
                <a:gd name="connsiteX8" fmla="*/ 8434 w 230717"/>
                <a:gd name="connsiteY8" fmla="*/ 49470 h 112369"/>
                <a:gd name="connsiteX9" fmla="*/ 67366 w 230717"/>
                <a:gd name="connsiteY9" fmla="*/ 81010 h 112369"/>
                <a:gd name="connsiteX10" fmla="*/ 156565 w 230717"/>
                <a:gd name="connsiteY10" fmla="*/ 91134 h 112369"/>
                <a:gd name="connsiteX11" fmla="*/ 219645 w 230717"/>
                <a:gd name="connsiteY11" fmla="*/ 76263 h 112369"/>
                <a:gd name="connsiteX12" fmla="*/ 162875 w 230717"/>
                <a:gd name="connsiteY12" fmla="*/ 111244 h 112369"/>
                <a:gd name="connsiteX13" fmla="*/ 18951 w 230717"/>
                <a:gd name="connsiteY13" fmla="*/ 100581 h 112369"/>
                <a:gd name="connsiteX0" fmla="*/ 0 w 230717"/>
                <a:gd name="connsiteY0" fmla="*/ 36365 h 115843"/>
                <a:gd name="connsiteX1" fmla="*/ 50068 w 230717"/>
                <a:gd name="connsiteY1" fmla="*/ 3627 h 115843"/>
                <a:gd name="connsiteX2" fmla="*/ 125653 w 230717"/>
                <a:gd name="connsiteY2" fmla="*/ 7222 h 115843"/>
                <a:gd name="connsiteX3" fmla="*/ 178656 w 230717"/>
                <a:gd name="connsiteY3" fmla="*/ 47 h 115843"/>
                <a:gd name="connsiteX4" fmla="*/ 208459 w 230717"/>
                <a:gd name="connsiteY4" fmla="*/ 11369 h 115843"/>
                <a:gd name="connsiteX5" fmla="*/ 229337 w 230717"/>
                <a:gd name="connsiteY5" fmla="*/ 34584 h 115843"/>
                <a:gd name="connsiteX6" fmla="*/ 168561 w 230717"/>
                <a:gd name="connsiteY6" fmla="*/ 22725 h 115843"/>
                <a:gd name="connsiteX7" fmla="*/ 82776 w 230717"/>
                <a:gd name="connsiteY7" fmla="*/ 22725 h 115843"/>
                <a:gd name="connsiteX8" fmla="*/ 8434 w 230717"/>
                <a:gd name="connsiteY8" fmla="*/ 49470 h 115843"/>
                <a:gd name="connsiteX9" fmla="*/ 67366 w 230717"/>
                <a:gd name="connsiteY9" fmla="*/ 81010 h 115843"/>
                <a:gd name="connsiteX10" fmla="*/ 156565 w 230717"/>
                <a:gd name="connsiteY10" fmla="*/ 91134 h 115843"/>
                <a:gd name="connsiteX11" fmla="*/ 219645 w 230717"/>
                <a:gd name="connsiteY11" fmla="*/ 76263 h 115843"/>
                <a:gd name="connsiteX12" fmla="*/ 162875 w 230717"/>
                <a:gd name="connsiteY12" fmla="*/ 111244 h 115843"/>
                <a:gd name="connsiteX13" fmla="*/ 70203 w 230717"/>
                <a:gd name="connsiteY13" fmla="*/ 114807 h 115843"/>
                <a:gd name="connsiteX14" fmla="*/ 18951 w 230717"/>
                <a:gd name="connsiteY14" fmla="*/ 100581 h 115843"/>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8951 w 230717"/>
                <a:gd name="connsiteY14" fmla="*/ 100581 h 117581"/>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1823 w 230717"/>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6477 w 225371"/>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10041 w 225371"/>
                <a:gd name="connsiteY14" fmla="*/ 75632 h 117581"/>
                <a:gd name="connsiteX0" fmla="*/ 0 w 225371"/>
                <a:gd name="connsiteY0" fmla="*/ 45466 h 117772"/>
                <a:gd name="connsiteX1" fmla="*/ 44722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0238 w 225371"/>
                <a:gd name="connsiteY9" fmla="*/ 86547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8543"/>
                <a:gd name="connsiteY0" fmla="*/ 45466 h 117772"/>
                <a:gd name="connsiteX1" fmla="*/ 51851 w 228543"/>
                <a:gd name="connsiteY1" fmla="*/ 3818 h 117772"/>
                <a:gd name="connsiteX2" fmla="*/ 122089 w 228543"/>
                <a:gd name="connsiteY2" fmla="*/ 3850 h 117772"/>
                <a:gd name="connsiteX3" fmla="*/ 173310 w 228543"/>
                <a:gd name="connsiteY3" fmla="*/ 238 h 117772"/>
                <a:gd name="connsiteX4" fmla="*/ 203113 w 228543"/>
                <a:gd name="connsiteY4" fmla="*/ 11560 h 117772"/>
                <a:gd name="connsiteX5" fmla="*/ 227304 w 228543"/>
                <a:gd name="connsiteY5" fmla="*/ 21525 h 117772"/>
                <a:gd name="connsiteX6" fmla="*/ 163215 w 228543"/>
                <a:gd name="connsiteY6" fmla="*/ 22916 h 117772"/>
                <a:gd name="connsiteX7" fmla="*/ 77430 w 228543"/>
                <a:gd name="connsiteY7" fmla="*/ 22916 h 117772"/>
                <a:gd name="connsiteX8" fmla="*/ 3088 w 228543"/>
                <a:gd name="connsiteY8" fmla="*/ 49661 h 117772"/>
                <a:gd name="connsiteX9" fmla="*/ 60238 w 228543"/>
                <a:gd name="connsiteY9" fmla="*/ 86547 h 117772"/>
                <a:gd name="connsiteX10" fmla="*/ 151219 w 228543"/>
                <a:gd name="connsiteY10" fmla="*/ 91325 h 117772"/>
                <a:gd name="connsiteX11" fmla="*/ 214299 w 228543"/>
                <a:gd name="connsiteY11" fmla="*/ 76454 h 117772"/>
                <a:gd name="connsiteX12" fmla="*/ 171786 w 228543"/>
                <a:gd name="connsiteY12" fmla="*/ 114998 h 117772"/>
                <a:gd name="connsiteX13" fmla="*/ 64857 w 228543"/>
                <a:gd name="connsiteY13" fmla="*/ 114998 h 117772"/>
                <a:gd name="connsiteX14" fmla="*/ 10041 w 228543"/>
                <a:gd name="connsiteY14" fmla="*/ 75823 h 117772"/>
                <a:gd name="connsiteX0" fmla="*/ 0 w 228543"/>
                <a:gd name="connsiteY0" fmla="*/ 28903 h 117772"/>
                <a:gd name="connsiteX1" fmla="*/ 51851 w 228543"/>
                <a:gd name="connsiteY1" fmla="*/ 3818 h 117772"/>
                <a:gd name="connsiteX2" fmla="*/ 122089 w 228543"/>
                <a:gd name="connsiteY2" fmla="*/ 3850 h 117772"/>
                <a:gd name="connsiteX3" fmla="*/ 173310 w 228543"/>
                <a:gd name="connsiteY3" fmla="*/ 238 h 117772"/>
                <a:gd name="connsiteX4" fmla="*/ 203113 w 228543"/>
                <a:gd name="connsiteY4" fmla="*/ 11560 h 117772"/>
                <a:gd name="connsiteX5" fmla="*/ 227304 w 228543"/>
                <a:gd name="connsiteY5" fmla="*/ 21525 h 117772"/>
                <a:gd name="connsiteX6" fmla="*/ 163215 w 228543"/>
                <a:gd name="connsiteY6" fmla="*/ 22916 h 117772"/>
                <a:gd name="connsiteX7" fmla="*/ 77430 w 228543"/>
                <a:gd name="connsiteY7" fmla="*/ 22916 h 117772"/>
                <a:gd name="connsiteX8" fmla="*/ 3088 w 228543"/>
                <a:gd name="connsiteY8" fmla="*/ 49661 h 117772"/>
                <a:gd name="connsiteX9" fmla="*/ 60238 w 228543"/>
                <a:gd name="connsiteY9" fmla="*/ 86547 h 117772"/>
                <a:gd name="connsiteX10" fmla="*/ 151219 w 228543"/>
                <a:gd name="connsiteY10" fmla="*/ 91325 h 117772"/>
                <a:gd name="connsiteX11" fmla="*/ 214299 w 228543"/>
                <a:gd name="connsiteY11" fmla="*/ 76454 h 117772"/>
                <a:gd name="connsiteX12" fmla="*/ 171786 w 228543"/>
                <a:gd name="connsiteY12" fmla="*/ 114998 h 117772"/>
                <a:gd name="connsiteX13" fmla="*/ 64857 w 228543"/>
                <a:gd name="connsiteY13" fmla="*/ 114998 h 117772"/>
                <a:gd name="connsiteX14" fmla="*/ 10041 w 228543"/>
                <a:gd name="connsiteY14" fmla="*/ 75823 h 117772"/>
                <a:gd name="connsiteX0" fmla="*/ 0 w 228543"/>
                <a:gd name="connsiteY0" fmla="*/ 28903 h 117772"/>
                <a:gd name="connsiteX1" fmla="*/ 51851 w 228543"/>
                <a:gd name="connsiteY1" fmla="*/ 3818 h 117772"/>
                <a:gd name="connsiteX2" fmla="*/ 122089 w 228543"/>
                <a:gd name="connsiteY2" fmla="*/ 3850 h 117772"/>
                <a:gd name="connsiteX3" fmla="*/ 173310 w 228543"/>
                <a:gd name="connsiteY3" fmla="*/ 238 h 117772"/>
                <a:gd name="connsiteX4" fmla="*/ 203113 w 228543"/>
                <a:gd name="connsiteY4" fmla="*/ 11560 h 117772"/>
                <a:gd name="connsiteX5" fmla="*/ 227304 w 228543"/>
                <a:gd name="connsiteY5" fmla="*/ 21525 h 117772"/>
                <a:gd name="connsiteX6" fmla="*/ 163215 w 228543"/>
                <a:gd name="connsiteY6" fmla="*/ 22916 h 117772"/>
                <a:gd name="connsiteX7" fmla="*/ 77430 w 228543"/>
                <a:gd name="connsiteY7" fmla="*/ 22916 h 117772"/>
                <a:gd name="connsiteX8" fmla="*/ 3088 w 228543"/>
                <a:gd name="connsiteY8" fmla="*/ 31442 h 117772"/>
                <a:gd name="connsiteX9" fmla="*/ 60238 w 228543"/>
                <a:gd name="connsiteY9" fmla="*/ 86547 h 117772"/>
                <a:gd name="connsiteX10" fmla="*/ 151219 w 228543"/>
                <a:gd name="connsiteY10" fmla="*/ 91325 h 117772"/>
                <a:gd name="connsiteX11" fmla="*/ 214299 w 228543"/>
                <a:gd name="connsiteY11" fmla="*/ 76454 h 117772"/>
                <a:gd name="connsiteX12" fmla="*/ 171786 w 228543"/>
                <a:gd name="connsiteY12" fmla="*/ 114998 h 117772"/>
                <a:gd name="connsiteX13" fmla="*/ 64857 w 228543"/>
                <a:gd name="connsiteY13" fmla="*/ 114998 h 117772"/>
                <a:gd name="connsiteX14" fmla="*/ 10041 w 228543"/>
                <a:gd name="connsiteY14" fmla="*/ 75823 h 117772"/>
                <a:gd name="connsiteX0" fmla="*/ 0 w 228543"/>
                <a:gd name="connsiteY0" fmla="*/ 28903 h 120724"/>
                <a:gd name="connsiteX1" fmla="*/ 51851 w 228543"/>
                <a:gd name="connsiteY1" fmla="*/ 3818 h 120724"/>
                <a:gd name="connsiteX2" fmla="*/ 122089 w 228543"/>
                <a:gd name="connsiteY2" fmla="*/ 3850 h 120724"/>
                <a:gd name="connsiteX3" fmla="*/ 173310 w 228543"/>
                <a:gd name="connsiteY3" fmla="*/ 238 h 120724"/>
                <a:gd name="connsiteX4" fmla="*/ 203113 w 228543"/>
                <a:gd name="connsiteY4" fmla="*/ 11560 h 120724"/>
                <a:gd name="connsiteX5" fmla="*/ 227304 w 228543"/>
                <a:gd name="connsiteY5" fmla="*/ 21525 h 120724"/>
                <a:gd name="connsiteX6" fmla="*/ 163215 w 228543"/>
                <a:gd name="connsiteY6" fmla="*/ 22916 h 120724"/>
                <a:gd name="connsiteX7" fmla="*/ 77430 w 228543"/>
                <a:gd name="connsiteY7" fmla="*/ 22916 h 120724"/>
                <a:gd name="connsiteX8" fmla="*/ 3088 w 228543"/>
                <a:gd name="connsiteY8" fmla="*/ 31442 h 120724"/>
                <a:gd name="connsiteX9" fmla="*/ 60238 w 228543"/>
                <a:gd name="connsiteY9" fmla="*/ 86547 h 120724"/>
                <a:gd name="connsiteX10" fmla="*/ 151219 w 228543"/>
                <a:gd name="connsiteY10" fmla="*/ 91325 h 120724"/>
                <a:gd name="connsiteX11" fmla="*/ 227550 w 228543"/>
                <a:gd name="connsiteY11" fmla="*/ 43329 h 120724"/>
                <a:gd name="connsiteX12" fmla="*/ 171786 w 228543"/>
                <a:gd name="connsiteY12" fmla="*/ 114998 h 120724"/>
                <a:gd name="connsiteX13" fmla="*/ 64857 w 228543"/>
                <a:gd name="connsiteY13" fmla="*/ 114998 h 120724"/>
                <a:gd name="connsiteX14" fmla="*/ 10041 w 228543"/>
                <a:gd name="connsiteY14" fmla="*/ 75823 h 120724"/>
                <a:gd name="connsiteX0" fmla="*/ 0 w 228543"/>
                <a:gd name="connsiteY0" fmla="*/ 28903 h 116899"/>
                <a:gd name="connsiteX1" fmla="*/ 51851 w 228543"/>
                <a:gd name="connsiteY1" fmla="*/ 3818 h 116899"/>
                <a:gd name="connsiteX2" fmla="*/ 122089 w 228543"/>
                <a:gd name="connsiteY2" fmla="*/ 3850 h 116899"/>
                <a:gd name="connsiteX3" fmla="*/ 173310 w 228543"/>
                <a:gd name="connsiteY3" fmla="*/ 238 h 116899"/>
                <a:gd name="connsiteX4" fmla="*/ 203113 w 228543"/>
                <a:gd name="connsiteY4" fmla="*/ 11560 h 116899"/>
                <a:gd name="connsiteX5" fmla="*/ 227304 w 228543"/>
                <a:gd name="connsiteY5" fmla="*/ 21525 h 116899"/>
                <a:gd name="connsiteX6" fmla="*/ 163215 w 228543"/>
                <a:gd name="connsiteY6" fmla="*/ 22916 h 116899"/>
                <a:gd name="connsiteX7" fmla="*/ 77430 w 228543"/>
                <a:gd name="connsiteY7" fmla="*/ 22916 h 116899"/>
                <a:gd name="connsiteX8" fmla="*/ 3088 w 228543"/>
                <a:gd name="connsiteY8" fmla="*/ 31442 h 116899"/>
                <a:gd name="connsiteX9" fmla="*/ 60238 w 228543"/>
                <a:gd name="connsiteY9" fmla="*/ 86547 h 116899"/>
                <a:gd name="connsiteX10" fmla="*/ 151219 w 228543"/>
                <a:gd name="connsiteY10" fmla="*/ 91325 h 116899"/>
                <a:gd name="connsiteX11" fmla="*/ 227550 w 228543"/>
                <a:gd name="connsiteY11" fmla="*/ 43329 h 116899"/>
                <a:gd name="connsiteX12" fmla="*/ 170130 w 228543"/>
                <a:gd name="connsiteY12" fmla="*/ 108373 h 116899"/>
                <a:gd name="connsiteX13" fmla="*/ 64857 w 228543"/>
                <a:gd name="connsiteY13" fmla="*/ 114998 h 116899"/>
                <a:gd name="connsiteX14" fmla="*/ 10041 w 228543"/>
                <a:gd name="connsiteY14" fmla="*/ 75823 h 116899"/>
                <a:gd name="connsiteX0" fmla="*/ 0 w 228543"/>
                <a:gd name="connsiteY0" fmla="*/ 28903 h 116899"/>
                <a:gd name="connsiteX1" fmla="*/ 51851 w 228543"/>
                <a:gd name="connsiteY1" fmla="*/ 3818 h 116899"/>
                <a:gd name="connsiteX2" fmla="*/ 122089 w 228543"/>
                <a:gd name="connsiteY2" fmla="*/ 3850 h 116899"/>
                <a:gd name="connsiteX3" fmla="*/ 173310 w 228543"/>
                <a:gd name="connsiteY3" fmla="*/ 238 h 116899"/>
                <a:gd name="connsiteX4" fmla="*/ 203113 w 228543"/>
                <a:gd name="connsiteY4" fmla="*/ 11560 h 116899"/>
                <a:gd name="connsiteX5" fmla="*/ 227304 w 228543"/>
                <a:gd name="connsiteY5" fmla="*/ 21525 h 116899"/>
                <a:gd name="connsiteX6" fmla="*/ 163215 w 228543"/>
                <a:gd name="connsiteY6" fmla="*/ 22916 h 116899"/>
                <a:gd name="connsiteX7" fmla="*/ 77430 w 228543"/>
                <a:gd name="connsiteY7" fmla="*/ 22916 h 116899"/>
                <a:gd name="connsiteX8" fmla="*/ 8057 w 228543"/>
                <a:gd name="connsiteY8" fmla="*/ 41379 h 116899"/>
                <a:gd name="connsiteX9" fmla="*/ 60238 w 228543"/>
                <a:gd name="connsiteY9" fmla="*/ 86547 h 116899"/>
                <a:gd name="connsiteX10" fmla="*/ 151219 w 228543"/>
                <a:gd name="connsiteY10" fmla="*/ 91325 h 116899"/>
                <a:gd name="connsiteX11" fmla="*/ 227550 w 228543"/>
                <a:gd name="connsiteY11" fmla="*/ 43329 h 116899"/>
                <a:gd name="connsiteX12" fmla="*/ 170130 w 228543"/>
                <a:gd name="connsiteY12" fmla="*/ 108373 h 116899"/>
                <a:gd name="connsiteX13" fmla="*/ 64857 w 228543"/>
                <a:gd name="connsiteY13" fmla="*/ 114998 h 116899"/>
                <a:gd name="connsiteX14" fmla="*/ 10041 w 228543"/>
                <a:gd name="connsiteY14" fmla="*/ 75823 h 116899"/>
                <a:gd name="connsiteX0" fmla="*/ 0 w 223574"/>
                <a:gd name="connsiteY0" fmla="*/ 17309 h 116899"/>
                <a:gd name="connsiteX1" fmla="*/ 46882 w 223574"/>
                <a:gd name="connsiteY1" fmla="*/ 3818 h 116899"/>
                <a:gd name="connsiteX2" fmla="*/ 117120 w 223574"/>
                <a:gd name="connsiteY2" fmla="*/ 3850 h 116899"/>
                <a:gd name="connsiteX3" fmla="*/ 168341 w 223574"/>
                <a:gd name="connsiteY3" fmla="*/ 238 h 116899"/>
                <a:gd name="connsiteX4" fmla="*/ 198144 w 223574"/>
                <a:gd name="connsiteY4" fmla="*/ 11560 h 116899"/>
                <a:gd name="connsiteX5" fmla="*/ 222335 w 223574"/>
                <a:gd name="connsiteY5" fmla="*/ 21525 h 116899"/>
                <a:gd name="connsiteX6" fmla="*/ 158246 w 223574"/>
                <a:gd name="connsiteY6" fmla="*/ 22916 h 116899"/>
                <a:gd name="connsiteX7" fmla="*/ 72461 w 223574"/>
                <a:gd name="connsiteY7" fmla="*/ 22916 h 116899"/>
                <a:gd name="connsiteX8" fmla="*/ 3088 w 223574"/>
                <a:gd name="connsiteY8" fmla="*/ 41379 h 116899"/>
                <a:gd name="connsiteX9" fmla="*/ 55269 w 223574"/>
                <a:gd name="connsiteY9" fmla="*/ 86547 h 116899"/>
                <a:gd name="connsiteX10" fmla="*/ 146250 w 223574"/>
                <a:gd name="connsiteY10" fmla="*/ 91325 h 116899"/>
                <a:gd name="connsiteX11" fmla="*/ 222581 w 223574"/>
                <a:gd name="connsiteY11" fmla="*/ 43329 h 116899"/>
                <a:gd name="connsiteX12" fmla="*/ 165161 w 223574"/>
                <a:gd name="connsiteY12" fmla="*/ 108373 h 116899"/>
                <a:gd name="connsiteX13" fmla="*/ 59888 w 223574"/>
                <a:gd name="connsiteY13" fmla="*/ 114998 h 116899"/>
                <a:gd name="connsiteX14" fmla="*/ 5072 w 223574"/>
                <a:gd name="connsiteY14" fmla="*/ 75823 h 116899"/>
                <a:gd name="connsiteX0" fmla="*/ 0 w 223574"/>
                <a:gd name="connsiteY0" fmla="*/ 17309 h 116899"/>
                <a:gd name="connsiteX1" fmla="*/ 46882 w 223574"/>
                <a:gd name="connsiteY1" fmla="*/ 3818 h 116899"/>
                <a:gd name="connsiteX2" fmla="*/ 117120 w 223574"/>
                <a:gd name="connsiteY2" fmla="*/ 3850 h 116899"/>
                <a:gd name="connsiteX3" fmla="*/ 168341 w 223574"/>
                <a:gd name="connsiteY3" fmla="*/ 238 h 116899"/>
                <a:gd name="connsiteX4" fmla="*/ 198144 w 223574"/>
                <a:gd name="connsiteY4" fmla="*/ 11560 h 116899"/>
                <a:gd name="connsiteX5" fmla="*/ 222335 w 223574"/>
                <a:gd name="connsiteY5" fmla="*/ 21525 h 116899"/>
                <a:gd name="connsiteX6" fmla="*/ 158246 w 223574"/>
                <a:gd name="connsiteY6" fmla="*/ 22916 h 116899"/>
                <a:gd name="connsiteX7" fmla="*/ 72461 w 223574"/>
                <a:gd name="connsiteY7" fmla="*/ 22916 h 116899"/>
                <a:gd name="connsiteX8" fmla="*/ 3088 w 223574"/>
                <a:gd name="connsiteY8" fmla="*/ 41379 h 116899"/>
                <a:gd name="connsiteX9" fmla="*/ 55269 w 223574"/>
                <a:gd name="connsiteY9" fmla="*/ 86547 h 116899"/>
                <a:gd name="connsiteX10" fmla="*/ 146250 w 223574"/>
                <a:gd name="connsiteY10" fmla="*/ 91325 h 116899"/>
                <a:gd name="connsiteX11" fmla="*/ 222581 w 223574"/>
                <a:gd name="connsiteY11" fmla="*/ 43329 h 116899"/>
                <a:gd name="connsiteX12" fmla="*/ 165161 w 223574"/>
                <a:gd name="connsiteY12" fmla="*/ 108373 h 116899"/>
                <a:gd name="connsiteX13" fmla="*/ 59888 w 223574"/>
                <a:gd name="connsiteY13" fmla="*/ 114998 h 116899"/>
                <a:gd name="connsiteX14" fmla="*/ 5072 w 223574"/>
                <a:gd name="connsiteY14" fmla="*/ 75823 h 116899"/>
                <a:gd name="connsiteX0" fmla="*/ 0 w 226886"/>
                <a:gd name="connsiteY0" fmla="*/ 7372 h 116899"/>
                <a:gd name="connsiteX1" fmla="*/ 50194 w 226886"/>
                <a:gd name="connsiteY1" fmla="*/ 3818 h 116899"/>
                <a:gd name="connsiteX2" fmla="*/ 120432 w 226886"/>
                <a:gd name="connsiteY2" fmla="*/ 3850 h 116899"/>
                <a:gd name="connsiteX3" fmla="*/ 171653 w 226886"/>
                <a:gd name="connsiteY3" fmla="*/ 238 h 116899"/>
                <a:gd name="connsiteX4" fmla="*/ 201456 w 226886"/>
                <a:gd name="connsiteY4" fmla="*/ 11560 h 116899"/>
                <a:gd name="connsiteX5" fmla="*/ 225647 w 226886"/>
                <a:gd name="connsiteY5" fmla="*/ 21525 h 116899"/>
                <a:gd name="connsiteX6" fmla="*/ 161558 w 226886"/>
                <a:gd name="connsiteY6" fmla="*/ 22916 h 116899"/>
                <a:gd name="connsiteX7" fmla="*/ 75773 w 226886"/>
                <a:gd name="connsiteY7" fmla="*/ 22916 h 116899"/>
                <a:gd name="connsiteX8" fmla="*/ 6400 w 226886"/>
                <a:gd name="connsiteY8" fmla="*/ 41379 h 116899"/>
                <a:gd name="connsiteX9" fmla="*/ 58581 w 226886"/>
                <a:gd name="connsiteY9" fmla="*/ 86547 h 116899"/>
                <a:gd name="connsiteX10" fmla="*/ 149562 w 226886"/>
                <a:gd name="connsiteY10" fmla="*/ 91325 h 116899"/>
                <a:gd name="connsiteX11" fmla="*/ 225893 w 226886"/>
                <a:gd name="connsiteY11" fmla="*/ 43329 h 116899"/>
                <a:gd name="connsiteX12" fmla="*/ 168473 w 226886"/>
                <a:gd name="connsiteY12" fmla="*/ 108373 h 116899"/>
                <a:gd name="connsiteX13" fmla="*/ 63200 w 226886"/>
                <a:gd name="connsiteY13" fmla="*/ 114998 h 116899"/>
                <a:gd name="connsiteX14" fmla="*/ 8384 w 226886"/>
                <a:gd name="connsiteY14" fmla="*/ 75823 h 116899"/>
                <a:gd name="connsiteX0" fmla="*/ 0 w 226886"/>
                <a:gd name="connsiteY0" fmla="*/ 7372 h 116899"/>
                <a:gd name="connsiteX1" fmla="*/ 50194 w 226886"/>
                <a:gd name="connsiteY1" fmla="*/ 3818 h 116899"/>
                <a:gd name="connsiteX2" fmla="*/ 120432 w 226886"/>
                <a:gd name="connsiteY2" fmla="*/ 3850 h 116899"/>
                <a:gd name="connsiteX3" fmla="*/ 171653 w 226886"/>
                <a:gd name="connsiteY3" fmla="*/ 238 h 116899"/>
                <a:gd name="connsiteX4" fmla="*/ 201456 w 226886"/>
                <a:gd name="connsiteY4" fmla="*/ 11560 h 116899"/>
                <a:gd name="connsiteX5" fmla="*/ 225647 w 226886"/>
                <a:gd name="connsiteY5" fmla="*/ 21525 h 116899"/>
                <a:gd name="connsiteX6" fmla="*/ 161558 w 226886"/>
                <a:gd name="connsiteY6" fmla="*/ 22916 h 116899"/>
                <a:gd name="connsiteX7" fmla="*/ 75773 w 226886"/>
                <a:gd name="connsiteY7" fmla="*/ 22916 h 116899"/>
                <a:gd name="connsiteX8" fmla="*/ 1432 w 226886"/>
                <a:gd name="connsiteY8" fmla="*/ 23161 h 116899"/>
                <a:gd name="connsiteX9" fmla="*/ 58581 w 226886"/>
                <a:gd name="connsiteY9" fmla="*/ 86547 h 116899"/>
                <a:gd name="connsiteX10" fmla="*/ 149562 w 226886"/>
                <a:gd name="connsiteY10" fmla="*/ 91325 h 116899"/>
                <a:gd name="connsiteX11" fmla="*/ 225893 w 226886"/>
                <a:gd name="connsiteY11" fmla="*/ 43329 h 116899"/>
                <a:gd name="connsiteX12" fmla="*/ 168473 w 226886"/>
                <a:gd name="connsiteY12" fmla="*/ 108373 h 116899"/>
                <a:gd name="connsiteX13" fmla="*/ 63200 w 226886"/>
                <a:gd name="connsiteY13" fmla="*/ 114998 h 116899"/>
                <a:gd name="connsiteX14" fmla="*/ 8384 w 226886"/>
                <a:gd name="connsiteY14" fmla="*/ 75823 h 116899"/>
                <a:gd name="connsiteX0" fmla="*/ 0 w 226886"/>
                <a:gd name="connsiteY0" fmla="*/ 7372 h 116899"/>
                <a:gd name="connsiteX1" fmla="*/ 50194 w 226886"/>
                <a:gd name="connsiteY1" fmla="*/ 3818 h 116899"/>
                <a:gd name="connsiteX2" fmla="*/ 120432 w 226886"/>
                <a:gd name="connsiteY2" fmla="*/ 3850 h 116899"/>
                <a:gd name="connsiteX3" fmla="*/ 171653 w 226886"/>
                <a:gd name="connsiteY3" fmla="*/ 238 h 116899"/>
                <a:gd name="connsiteX4" fmla="*/ 201456 w 226886"/>
                <a:gd name="connsiteY4" fmla="*/ 11560 h 116899"/>
                <a:gd name="connsiteX5" fmla="*/ 225647 w 226886"/>
                <a:gd name="connsiteY5" fmla="*/ 21525 h 116899"/>
                <a:gd name="connsiteX6" fmla="*/ 161558 w 226886"/>
                <a:gd name="connsiteY6" fmla="*/ 22916 h 116899"/>
                <a:gd name="connsiteX7" fmla="*/ 75773 w 226886"/>
                <a:gd name="connsiteY7" fmla="*/ 22916 h 116899"/>
                <a:gd name="connsiteX8" fmla="*/ 1432 w 226886"/>
                <a:gd name="connsiteY8" fmla="*/ 23161 h 116899"/>
                <a:gd name="connsiteX9" fmla="*/ 58581 w 226886"/>
                <a:gd name="connsiteY9" fmla="*/ 86547 h 116899"/>
                <a:gd name="connsiteX10" fmla="*/ 149562 w 226886"/>
                <a:gd name="connsiteY10" fmla="*/ 91325 h 116899"/>
                <a:gd name="connsiteX11" fmla="*/ 225893 w 226886"/>
                <a:gd name="connsiteY11" fmla="*/ 43329 h 116899"/>
                <a:gd name="connsiteX12" fmla="*/ 168473 w 226886"/>
                <a:gd name="connsiteY12" fmla="*/ 108373 h 116899"/>
                <a:gd name="connsiteX13" fmla="*/ 63200 w 226886"/>
                <a:gd name="connsiteY13" fmla="*/ 114998 h 116899"/>
                <a:gd name="connsiteX14" fmla="*/ 3415 w 226886"/>
                <a:gd name="connsiteY14" fmla="*/ 52636 h 116899"/>
                <a:gd name="connsiteX0" fmla="*/ 0 w 228483"/>
                <a:gd name="connsiteY0" fmla="*/ 7372 h 116899"/>
                <a:gd name="connsiteX1" fmla="*/ 50194 w 228483"/>
                <a:gd name="connsiteY1" fmla="*/ 3818 h 116899"/>
                <a:gd name="connsiteX2" fmla="*/ 120432 w 228483"/>
                <a:gd name="connsiteY2" fmla="*/ 3850 h 116899"/>
                <a:gd name="connsiteX3" fmla="*/ 171653 w 228483"/>
                <a:gd name="connsiteY3" fmla="*/ 238 h 116899"/>
                <a:gd name="connsiteX4" fmla="*/ 201456 w 228483"/>
                <a:gd name="connsiteY4" fmla="*/ 11560 h 116899"/>
                <a:gd name="connsiteX5" fmla="*/ 227304 w 228483"/>
                <a:gd name="connsiteY5" fmla="*/ 9932 h 116899"/>
                <a:gd name="connsiteX6" fmla="*/ 161558 w 228483"/>
                <a:gd name="connsiteY6" fmla="*/ 22916 h 116899"/>
                <a:gd name="connsiteX7" fmla="*/ 75773 w 228483"/>
                <a:gd name="connsiteY7" fmla="*/ 22916 h 116899"/>
                <a:gd name="connsiteX8" fmla="*/ 1432 w 228483"/>
                <a:gd name="connsiteY8" fmla="*/ 23161 h 116899"/>
                <a:gd name="connsiteX9" fmla="*/ 58581 w 228483"/>
                <a:gd name="connsiteY9" fmla="*/ 86547 h 116899"/>
                <a:gd name="connsiteX10" fmla="*/ 149562 w 228483"/>
                <a:gd name="connsiteY10" fmla="*/ 91325 h 116899"/>
                <a:gd name="connsiteX11" fmla="*/ 225893 w 228483"/>
                <a:gd name="connsiteY11" fmla="*/ 43329 h 116899"/>
                <a:gd name="connsiteX12" fmla="*/ 168473 w 228483"/>
                <a:gd name="connsiteY12" fmla="*/ 108373 h 116899"/>
                <a:gd name="connsiteX13" fmla="*/ 63200 w 228483"/>
                <a:gd name="connsiteY13" fmla="*/ 114998 h 116899"/>
                <a:gd name="connsiteX14" fmla="*/ 3415 w 228483"/>
                <a:gd name="connsiteY14" fmla="*/ 52636 h 116899"/>
                <a:gd name="connsiteX0" fmla="*/ 0 w 228483"/>
                <a:gd name="connsiteY0" fmla="*/ 7142 h 116669"/>
                <a:gd name="connsiteX1" fmla="*/ 50194 w 228483"/>
                <a:gd name="connsiteY1" fmla="*/ 3588 h 116669"/>
                <a:gd name="connsiteX2" fmla="*/ 120432 w 228483"/>
                <a:gd name="connsiteY2" fmla="*/ 3620 h 116669"/>
                <a:gd name="connsiteX3" fmla="*/ 171653 w 228483"/>
                <a:gd name="connsiteY3" fmla="*/ 8 h 116669"/>
                <a:gd name="connsiteX4" fmla="*/ 201456 w 228483"/>
                <a:gd name="connsiteY4" fmla="*/ 4705 h 116669"/>
                <a:gd name="connsiteX5" fmla="*/ 227304 w 228483"/>
                <a:gd name="connsiteY5" fmla="*/ 9702 h 116669"/>
                <a:gd name="connsiteX6" fmla="*/ 161558 w 228483"/>
                <a:gd name="connsiteY6" fmla="*/ 22686 h 116669"/>
                <a:gd name="connsiteX7" fmla="*/ 75773 w 228483"/>
                <a:gd name="connsiteY7" fmla="*/ 22686 h 116669"/>
                <a:gd name="connsiteX8" fmla="*/ 1432 w 228483"/>
                <a:gd name="connsiteY8" fmla="*/ 22931 h 116669"/>
                <a:gd name="connsiteX9" fmla="*/ 58581 w 228483"/>
                <a:gd name="connsiteY9" fmla="*/ 86317 h 116669"/>
                <a:gd name="connsiteX10" fmla="*/ 149562 w 228483"/>
                <a:gd name="connsiteY10" fmla="*/ 91095 h 116669"/>
                <a:gd name="connsiteX11" fmla="*/ 225893 w 228483"/>
                <a:gd name="connsiteY11" fmla="*/ 43099 h 116669"/>
                <a:gd name="connsiteX12" fmla="*/ 168473 w 228483"/>
                <a:gd name="connsiteY12" fmla="*/ 108143 h 116669"/>
                <a:gd name="connsiteX13" fmla="*/ 63200 w 228483"/>
                <a:gd name="connsiteY13" fmla="*/ 114768 h 116669"/>
                <a:gd name="connsiteX14" fmla="*/ 3415 w 228483"/>
                <a:gd name="connsiteY14" fmla="*/ 52406 h 116669"/>
                <a:gd name="connsiteX0" fmla="*/ 0 w 228483"/>
                <a:gd name="connsiteY0" fmla="*/ 7142 h 117636"/>
                <a:gd name="connsiteX1" fmla="*/ 50194 w 228483"/>
                <a:gd name="connsiteY1" fmla="*/ 3588 h 117636"/>
                <a:gd name="connsiteX2" fmla="*/ 120432 w 228483"/>
                <a:gd name="connsiteY2" fmla="*/ 3620 h 117636"/>
                <a:gd name="connsiteX3" fmla="*/ 171653 w 228483"/>
                <a:gd name="connsiteY3" fmla="*/ 8 h 117636"/>
                <a:gd name="connsiteX4" fmla="*/ 201456 w 228483"/>
                <a:gd name="connsiteY4" fmla="*/ 4705 h 117636"/>
                <a:gd name="connsiteX5" fmla="*/ 227304 w 228483"/>
                <a:gd name="connsiteY5" fmla="*/ 9702 h 117636"/>
                <a:gd name="connsiteX6" fmla="*/ 161558 w 228483"/>
                <a:gd name="connsiteY6" fmla="*/ 22686 h 117636"/>
                <a:gd name="connsiteX7" fmla="*/ 75773 w 228483"/>
                <a:gd name="connsiteY7" fmla="*/ 22686 h 117636"/>
                <a:gd name="connsiteX8" fmla="*/ 1432 w 228483"/>
                <a:gd name="connsiteY8" fmla="*/ 22931 h 117636"/>
                <a:gd name="connsiteX9" fmla="*/ 58581 w 228483"/>
                <a:gd name="connsiteY9" fmla="*/ 86317 h 117636"/>
                <a:gd name="connsiteX10" fmla="*/ 149562 w 228483"/>
                <a:gd name="connsiteY10" fmla="*/ 91095 h 117636"/>
                <a:gd name="connsiteX11" fmla="*/ 224236 w 228483"/>
                <a:gd name="connsiteY11" fmla="*/ 26537 h 117636"/>
                <a:gd name="connsiteX12" fmla="*/ 168473 w 228483"/>
                <a:gd name="connsiteY12" fmla="*/ 108143 h 117636"/>
                <a:gd name="connsiteX13" fmla="*/ 63200 w 228483"/>
                <a:gd name="connsiteY13" fmla="*/ 114768 h 117636"/>
                <a:gd name="connsiteX14" fmla="*/ 3415 w 228483"/>
                <a:gd name="connsiteY14" fmla="*/ 52406 h 117636"/>
                <a:gd name="connsiteX0" fmla="*/ 0 w 228483"/>
                <a:gd name="connsiteY0" fmla="*/ 7141 h 117635"/>
                <a:gd name="connsiteX1" fmla="*/ 50194 w 228483"/>
                <a:gd name="connsiteY1" fmla="*/ 274 h 117635"/>
                <a:gd name="connsiteX2" fmla="*/ 120432 w 228483"/>
                <a:gd name="connsiteY2" fmla="*/ 3619 h 117635"/>
                <a:gd name="connsiteX3" fmla="*/ 171653 w 228483"/>
                <a:gd name="connsiteY3" fmla="*/ 7 h 117635"/>
                <a:gd name="connsiteX4" fmla="*/ 201456 w 228483"/>
                <a:gd name="connsiteY4" fmla="*/ 4704 h 117635"/>
                <a:gd name="connsiteX5" fmla="*/ 227304 w 228483"/>
                <a:gd name="connsiteY5" fmla="*/ 9701 h 117635"/>
                <a:gd name="connsiteX6" fmla="*/ 161558 w 228483"/>
                <a:gd name="connsiteY6" fmla="*/ 22685 h 117635"/>
                <a:gd name="connsiteX7" fmla="*/ 75773 w 228483"/>
                <a:gd name="connsiteY7" fmla="*/ 22685 h 117635"/>
                <a:gd name="connsiteX8" fmla="*/ 1432 w 228483"/>
                <a:gd name="connsiteY8" fmla="*/ 22930 h 117635"/>
                <a:gd name="connsiteX9" fmla="*/ 58581 w 228483"/>
                <a:gd name="connsiteY9" fmla="*/ 86316 h 117635"/>
                <a:gd name="connsiteX10" fmla="*/ 149562 w 228483"/>
                <a:gd name="connsiteY10" fmla="*/ 91094 h 117635"/>
                <a:gd name="connsiteX11" fmla="*/ 224236 w 228483"/>
                <a:gd name="connsiteY11" fmla="*/ 26536 h 117635"/>
                <a:gd name="connsiteX12" fmla="*/ 168473 w 228483"/>
                <a:gd name="connsiteY12" fmla="*/ 108142 h 117635"/>
                <a:gd name="connsiteX13" fmla="*/ 63200 w 228483"/>
                <a:gd name="connsiteY13" fmla="*/ 114767 h 117635"/>
                <a:gd name="connsiteX14" fmla="*/ 3415 w 228483"/>
                <a:gd name="connsiteY14" fmla="*/ 52405 h 117635"/>
                <a:gd name="connsiteX0" fmla="*/ 0 w 228483"/>
                <a:gd name="connsiteY0" fmla="*/ 7141 h 117635"/>
                <a:gd name="connsiteX1" fmla="*/ 50194 w 228483"/>
                <a:gd name="connsiteY1" fmla="*/ 274 h 117635"/>
                <a:gd name="connsiteX2" fmla="*/ 120432 w 228483"/>
                <a:gd name="connsiteY2" fmla="*/ 3619 h 117635"/>
                <a:gd name="connsiteX3" fmla="*/ 171653 w 228483"/>
                <a:gd name="connsiteY3" fmla="*/ 7 h 117635"/>
                <a:gd name="connsiteX4" fmla="*/ 201456 w 228483"/>
                <a:gd name="connsiteY4" fmla="*/ 4704 h 117635"/>
                <a:gd name="connsiteX5" fmla="*/ 227304 w 228483"/>
                <a:gd name="connsiteY5" fmla="*/ 9701 h 117635"/>
                <a:gd name="connsiteX6" fmla="*/ 161558 w 228483"/>
                <a:gd name="connsiteY6" fmla="*/ 22685 h 117635"/>
                <a:gd name="connsiteX7" fmla="*/ 75773 w 228483"/>
                <a:gd name="connsiteY7" fmla="*/ 22685 h 117635"/>
                <a:gd name="connsiteX8" fmla="*/ 1432 w 228483"/>
                <a:gd name="connsiteY8" fmla="*/ 22930 h 117635"/>
                <a:gd name="connsiteX9" fmla="*/ 58581 w 228483"/>
                <a:gd name="connsiteY9" fmla="*/ 86316 h 117635"/>
                <a:gd name="connsiteX10" fmla="*/ 149562 w 228483"/>
                <a:gd name="connsiteY10" fmla="*/ 91094 h 117635"/>
                <a:gd name="connsiteX11" fmla="*/ 224236 w 228483"/>
                <a:gd name="connsiteY11" fmla="*/ 26536 h 117635"/>
                <a:gd name="connsiteX12" fmla="*/ 168473 w 228483"/>
                <a:gd name="connsiteY12" fmla="*/ 108142 h 117635"/>
                <a:gd name="connsiteX13" fmla="*/ 63200 w 228483"/>
                <a:gd name="connsiteY13" fmla="*/ 114767 h 117635"/>
                <a:gd name="connsiteX14" fmla="*/ 3415 w 228483"/>
                <a:gd name="connsiteY14" fmla="*/ 47436 h 117635"/>
                <a:gd name="connsiteX0" fmla="*/ 0 w 228483"/>
                <a:gd name="connsiteY0" fmla="*/ 7141 h 117635"/>
                <a:gd name="connsiteX1" fmla="*/ 50194 w 228483"/>
                <a:gd name="connsiteY1" fmla="*/ 274 h 117635"/>
                <a:gd name="connsiteX2" fmla="*/ 120432 w 228483"/>
                <a:gd name="connsiteY2" fmla="*/ 3619 h 117635"/>
                <a:gd name="connsiteX3" fmla="*/ 171653 w 228483"/>
                <a:gd name="connsiteY3" fmla="*/ 7 h 117635"/>
                <a:gd name="connsiteX4" fmla="*/ 201456 w 228483"/>
                <a:gd name="connsiteY4" fmla="*/ 4704 h 117635"/>
                <a:gd name="connsiteX5" fmla="*/ 227304 w 228483"/>
                <a:gd name="connsiteY5" fmla="*/ 9701 h 117635"/>
                <a:gd name="connsiteX6" fmla="*/ 161558 w 228483"/>
                <a:gd name="connsiteY6" fmla="*/ 22685 h 117635"/>
                <a:gd name="connsiteX7" fmla="*/ 75773 w 228483"/>
                <a:gd name="connsiteY7" fmla="*/ 22685 h 117635"/>
                <a:gd name="connsiteX8" fmla="*/ 1432 w 228483"/>
                <a:gd name="connsiteY8" fmla="*/ 22930 h 117635"/>
                <a:gd name="connsiteX9" fmla="*/ 58581 w 228483"/>
                <a:gd name="connsiteY9" fmla="*/ 86316 h 117635"/>
                <a:gd name="connsiteX10" fmla="*/ 154531 w 228483"/>
                <a:gd name="connsiteY10" fmla="*/ 91094 h 117635"/>
                <a:gd name="connsiteX11" fmla="*/ 224236 w 228483"/>
                <a:gd name="connsiteY11" fmla="*/ 26536 h 117635"/>
                <a:gd name="connsiteX12" fmla="*/ 168473 w 228483"/>
                <a:gd name="connsiteY12" fmla="*/ 108142 h 117635"/>
                <a:gd name="connsiteX13" fmla="*/ 63200 w 228483"/>
                <a:gd name="connsiteY13" fmla="*/ 114767 h 117635"/>
                <a:gd name="connsiteX14" fmla="*/ 3415 w 228483"/>
                <a:gd name="connsiteY14" fmla="*/ 47436 h 117635"/>
                <a:gd name="connsiteX0" fmla="*/ 0 w 228483"/>
                <a:gd name="connsiteY0" fmla="*/ 7141 h 116744"/>
                <a:gd name="connsiteX1" fmla="*/ 50194 w 228483"/>
                <a:gd name="connsiteY1" fmla="*/ 274 h 116744"/>
                <a:gd name="connsiteX2" fmla="*/ 120432 w 228483"/>
                <a:gd name="connsiteY2" fmla="*/ 3619 h 116744"/>
                <a:gd name="connsiteX3" fmla="*/ 171653 w 228483"/>
                <a:gd name="connsiteY3" fmla="*/ 7 h 116744"/>
                <a:gd name="connsiteX4" fmla="*/ 201456 w 228483"/>
                <a:gd name="connsiteY4" fmla="*/ 4704 h 116744"/>
                <a:gd name="connsiteX5" fmla="*/ 227304 w 228483"/>
                <a:gd name="connsiteY5" fmla="*/ 9701 h 116744"/>
                <a:gd name="connsiteX6" fmla="*/ 161558 w 228483"/>
                <a:gd name="connsiteY6" fmla="*/ 22685 h 116744"/>
                <a:gd name="connsiteX7" fmla="*/ 75773 w 228483"/>
                <a:gd name="connsiteY7" fmla="*/ 22685 h 116744"/>
                <a:gd name="connsiteX8" fmla="*/ 1432 w 228483"/>
                <a:gd name="connsiteY8" fmla="*/ 22930 h 116744"/>
                <a:gd name="connsiteX9" fmla="*/ 58581 w 228483"/>
                <a:gd name="connsiteY9" fmla="*/ 86316 h 116744"/>
                <a:gd name="connsiteX10" fmla="*/ 154531 w 228483"/>
                <a:gd name="connsiteY10" fmla="*/ 91094 h 116744"/>
                <a:gd name="connsiteX11" fmla="*/ 224236 w 228483"/>
                <a:gd name="connsiteY11" fmla="*/ 26536 h 116744"/>
                <a:gd name="connsiteX12" fmla="*/ 168473 w 228483"/>
                <a:gd name="connsiteY12" fmla="*/ 108142 h 116744"/>
                <a:gd name="connsiteX13" fmla="*/ 64856 w 228483"/>
                <a:gd name="connsiteY13" fmla="*/ 113111 h 116744"/>
                <a:gd name="connsiteX14" fmla="*/ 3415 w 228483"/>
                <a:gd name="connsiteY14" fmla="*/ 47436 h 116744"/>
                <a:gd name="connsiteX0" fmla="*/ 0 w 228483"/>
                <a:gd name="connsiteY0" fmla="*/ 7141 h 116744"/>
                <a:gd name="connsiteX1" fmla="*/ 50194 w 228483"/>
                <a:gd name="connsiteY1" fmla="*/ 274 h 116744"/>
                <a:gd name="connsiteX2" fmla="*/ 120432 w 228483"/>
                <a:gd name="connsiteY2" fmla="*/ 3619 h 116744"/>
                <a:gd name="connsiteX3" fmla="*/ 171653 w 228483"/>
                <a:gd name="connsiteY3" fmla="*/ 7 h 116744"/>
                <a:gd name="connsiteX4" fmla="*/ 201456 w 228483"/>
                <a:gd name="connsiteY4" fmla="*/ 4704 h 116744"/>
                <a:gd name="connsiteX5" fmla="*/ 227304 w 228483"/>
                <a:gd name="connsiteY5" fmla="*/ 9701 h 116744"/>
                <a:gd name="connsiteX6" fmla="*/ 161558 w 228483"/>
                <a:gd name="connsiteY6" fmla="*/ 22685 h 116744"/>
                <a:gd name="connsiteX7" fmla="*/ 75773 w 228483"/>
                <a:gd name="connsiteY7" fmla="*/ 22685 h 116744"/>
                <a:gd name="connsiteX8" fmla="*/ 1432 w 228483"/>
                <a:gd name="connsiteY8" fmla="*/ 22930 h 116744"/>
                <a:gd name="connsiteX9" fmla="*/ 58581 w 228483"/>
                <a:gd name="connsiteY9" fmla="*/ 86316 h 116744"/>
                <a:gd name="connsiteX10" fmla="*/ 154531 w 228483"/>
                <a:gd name="connsiteY10" fmla="*/ 91094 h 116744"/>
                <a:gd name="connsiteX11" fmla="*/ 224236 w 228483"/>
                <a:gd name="connsiteY11" fmla="*/ 26536 h 116744"/>
                <a:gd name="connsiteX12" fmla="*/ 168473 w 228483"/>
                <a:gd name="connsiteY12" fmla="*/ 108142 h 116744"/>
                <a:gd name="connsiteX13" fmla="*/ 64856 w 228483"/>
                <a:gd name="connsiteY13" fmla="*/ 113111 h 116744"/>
                <a:gd name="connsiteX14" fmla="*/ 5072 w 228483"/>
                <a:gd name="connsiteY14" fmla="*/ 44123 h 11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8483" h="116744">
                  <a:moveTo>
                    <a:pt x="0" y="7141"/>
                  </a:moveTo>
                  <a:cubicBezTo>
                    <a:pt x="28590" y="2739"/>
                    <a:pt x="30122" y="861"/>
                    <a:pt x="50194" y="274"/>
                  </a:cubicBezTo>
                  <a:cubicBezTo>
                    <a:pt x="70266" y="-313"/>
                    <a:pt x="100189" y="3663"/>
                    <a:pt x="120432" y="3619"/>
                  </a:cubicBezTo>
                  <a:cubicBezTo>
                    <a:pt x="140675" y="3575"/>
                    <a:pt x="158149" y="-174"/>
                    <a:pt x="171653" y="7"/>
                  </a:cubicBezTo>
                  <a:cubicBezTo>
                    <a:pt x="185157" y="188"/>
                    <a:pt x="192181" y="3088"/>
                    <a:pt x="201456" y="4704"/>
                  </a:cubicBezTo>
                  <a:cubicBezTo>
                    <a:pt x="210731" y="6320"/>
                    <a:pt x="233954" y="6704"/>
                    <a:pt x="227304" y="9701"/>
                  </a:cubicBezTo>
                  <a:cubicBezTo>
                    <a:pt x="220654" y="12698"/>
                    <a:pt x="186813" y="20521"/>
                    <a:pt x="161558" y="22685"/>
                  </a:cubicBezTo>
                  <a:cubicBezTo>
                    <a:pt x="136303" y="24849"/>
                    <a:pt x="104368" y="22685"/>
                    <a:pt x="75773" y="22685"/>
                  </a:cubicBezTo>
                  <a:cubicBezTo>
                    <a:pt x="49085" y="22726"/>
                    <a:pt x="4297" y="12325"/>
                    <a:pt x="1432" y="22930"/>
                  </a:cubicBezTo>
                  <a:cubicBezTo>
                    <a:pt x="-1433" y="33535"/>
                    <a:pt x="33065" y="74955"/>
                    <a:pt x="58581" y="86316"/>
                  </a:cubicBezTo>
                  <a:cubicBezTo>
                    <a:pt x="84098" y="97677"/>
                    <a:pt x="126922" y="101057"/>
                    <a:pt x="154531" y="91094"/>
                  </a:cubicBezTo>
                  <a:cubicBezTo>
                    <a:pt x="182140" y="81131"/>
                    <a:pt x="221912" y="23695"/>
                    <a:pt x="224236" y="26536"/>
                  </a:cubicBezTo>
                  <a:cubicBezTo>
                    <a:pt x="226560" y="29377"/>
                    <a:pt x="195036" y="93713"/>
                    <a:pt x="168473" y="108142"/>
                  </a:cubicBezTo>
                  <a:cubicBezTo>
                    <a:pt x="141910" y="122571"/>
                    <a:pt x="88843" y="114888"/>
                    <a:pt x="64856" y="113111"/>
                  </a:cubicBezTo>
                  <a:cubicBezTo>
                    <a:pt x="40869" y="111334"/>
                    <a:pt x="13614" y="45306"/>
                    <a:pt x="5072" y="44123"/>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2" name="组合 231"/>
            <p:cNvGrpSpPr>
              <a:grpSpLocks noChangeAspect="1"/>
            </p:cNvGrpSpPr>
            <p:nvPr/>
          </p:nvGrpSpPr>
          <p:grpSpPr>
            <a:xfrm>
              <a:off x="9794654" y="3265999"/>
              <a:ext cx="46800" cy="17749"/>
              <a:chOff x="3392250" y="3313524"/>
              <a:chExt cx="555684" cy="210729"/>
            </a:xfrm>
          </p:grpSpPr>
          <p:sp>
            <p:nvSpPr>
              <p:cNvPr id="436" name="任意多边形 435"/>
              <p:cNvSpPr/>
              <p:nvPr/>
            </p:nvSpPr>
            <p:spPr>
              <a:xfrm>
                <a:off x="3392250" y="3313524"/>
                <a:ext cx="555684" cy="84743"/>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 name="connsiteX0" fmla="*/ 0 w 138824"/>
                  <a:gd name="connsiteY0" fmla="*/ 24350 h 24350"/>
                  <a:gd name="connsiteX1" fmla="*/ 50551 w 138824"/>
                  <a:gd name="connsiteY1" fmla="*/ 4621 h 24350"/>
                  <a:gd name="connsiteX2" fmla="*/ 138824 w 138824"/>
                  <a:gd name="connsiteY2" fmla="*/ 234 h 24350"/>
                  <a:gd name="connsiteX0" fmla="*/ 0 w 135151"/>
                  <a:gd name="connsiteY0" fmla="*/ 20689 h 20689"/>
                  <a:gd name="connsiteX1" fmla="*/ 50551 w 135151"/>
                  <a:gd name="connsiteY1" fmla="*/ 960 h 20689"/>
                  <a:gd name="connsiteX2" fmla="*/ 135151 w 135151"/>
                  <a:gd name="connsiteY2" fmla="*/ 7590 h 20689"/>
                  <a:gd name="connsiteX0" fmla="*/ 0 w 133927"/>
                  <a:gd name="connsiteY0" fmla="*/ 20422 h 20422"/>
                  <a:gd name="connsiteX1" fmla="*/ 50551 w 133927"/>
                  <a:gd name="connsiteY1" fmla="*/ 693 h 20422"/>
                  <a:gd name="connsiteX2" fmla="*/ 133927 w 133927"/>
                  <a:gd name="connsiteY2" fmla="*/ 12219 h 20422"/>
                </a:gdLst>
                <a:ahLst/>
                <a:cxnLst>
                  <a:cxn ang="0">
                    <a:pos x="connsiteX0" y="connsiteY0"/>
                  </a:cxn>
                  <a:cxn ang="0">
                    <a:pos x="connsiteX1" y="connsiteY1"/>
                  </a:cxn>
                  <a:cxn ang="0">
                    <a:pos x="connsiteX2" y="connsiteY2"/>
                  </a:cxn>
                </a:cxnLst>
                <a:rect l="l" t="t" r="r" b="b"/>
                <a:pathLst>
                  <a:path w="133927" h="20422">
                    <a:moveTo>
                      <a:pt x="0" y="20422"/>
                    </a:moveTo>
                    <a:cubicBezTo>
                      <a:pt x="19645" y="16453"/>
                      <a:pt x="27414" y="4712"/>
                      <a:pt x="50551" y="693"/>
                    </a:cubicBezTo>
                    <a:cubicBezTo>
                      <a:pt x="73688" y="-3326"/>
                      <a:pt x="132141" y="11425"/>
                      <a:pt x="133927" y="12219"/>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7" name="椭圆 436"/>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8" name="任意多边形 437"/>
              <p:cNvSpPr/>
              <p:nvPr/>
            </p:nvSpPr>
            <p:spPr>
              <a:xfrm>
                <a:off x="3437411" y="3400369"/>
                <a:ext cx="382278" cy="123884"/>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53504 w 379748"/>
                  <a:gd name="connsiteY10" fmla="*/ 92925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48"/>
                  <a:gd name="connsiteY0" fmla="*/ 1040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39"/>
                  <a:gd name="connsiteY0" fmla="*/ 104037 h 123884"/>
                  <a:gd name="connsiteX1" fmla="*/ 319727 w 379739"/>
                  <a:gd name="connsiteY1" fmla="*/ 75305 h 123884"/>
                  <a:gd name="connsiteX2" fmla="*/ 379734 w 379739"/>
                  <a:gd name="connsiteY2" fmla="*/ 57206 h 123884"/>
                  <a:gd name="connsiteX3" fmla="*/ 322585 w 379739"/>
                  <a:gd name="connsiteY3" fmla="*/ 23869 h 123884"/>
                  <a:gd name="connsiteX4" fmla="*/ 208285 w 379739"/>
                  <a:gd name="connsiteY4" fmla="*/ 56 h 123884"/>
                  <a:gd name="connsiteX5" fmla="*/ 93986 w 379739"/>
                  <a:gd name="connsiteY5" fmla="*/ 18472 h 123884"/>
                  <a:gd name="connsiteX6" fmla="*/ 15404 w 379739"/>
                  <a:gd name="connsiteY6" fmla="*/ 54825 h 123884"/>
                  <a:gd name="connsiteX7" fmla="*/ 1116 w 379739"/>
                  <a:gd name="connsiteY7" fmla="*/ 73875 h 123884"/>
                  <a:gd name="connsiteX8" fmla="*/ 32072 w 379739"/>
                  <a:gd name="connsiteY8" fmla="*/ 123881 h 123884"/>
                  <a:gd name="connsiteX9" fmla="*/ 3497 w 379739"/>
                  <a:gd name="connsiteY9" fmla="*/ 71494 h 123884"/>
                  <a:gd name="connsiteX10" fmla="*/ 66204 w 379739"/>
                  <a:gd name="connsiteY10" fmla="*/ 82766 h 123884"/>
                  <a:gd name="connsiteX11" fmla="*/ 149546 w 379739"/>
                  <a:gd name="connsiteY11" fmla="*/ 108960 h 123884"/>
                  <a:gd name="connsiteX0" fmla="*/ 246385 w 382278"/>
                  <a:gd name="connsiteY0" fmla="*/ 104037 h 123884"/>
                  <a:gd name="connsiteX1" fmla="*/ 319727 w 382278"/>
                  <a:gd name="connsiteY1" fmla="*/ 75305 h 123884"/>
                  <a:gd name="connsiteX2" fmla="*/ 382273 w 382278"/>
                  <a:gd name="connsiteY2" fmla="*/ 62287 h 123884"/>
                  <a:gd name="connsiteX3" fmla="*/ 322585 w 382278"/>
                  <a:gd name="connsiteY3" fmla="*/ 23869 h 123884"/>
                  <a:gd name="connsiteX4" fmla="*/ 208285 w 382278"/>
                  <a:gd name="connsiteY4" fmla="*/ 56 h 123884"/>
                  <a:gd name="connsiteX5" fmla="*/ 93986 w 382278"/>
                  <a:gd name="connsiteY5" fmla="*/ 18472 h 123884"/>
                  <a:gd name="connsiteX6" fmla="*/ 15404 w 382278"/>
                  <a:gd name="connsiteY6" fmla="*/ 54825 h 123884"/>
                  <a:gd name="connsiteX7" fmla="*/ 1116 w 382278"/>
                  <a:gd name="connsiteY7" fmla="*/ 73875 h 123884"/>
                  <a:gd name="connsiteX8" fmla="*/ 32072 w 382278"/>
                  <a:gd name="connsiteY8" fmla="*/ 123881 h 123884"/>
                  <a:gd name="connsiteX9" fmla="*/ 3497 w 382278"/>
                  <a:gd name="connsiteY9" fmla="*/ 71494 h 123884"/>
                  <a:gd name="connsiteX10" fmla="*/ 66204 w 382278"/>
                  <a:gd name="connsiteY10" fmla="*/ 82766 h 123884"/>
                  <a:gd name="connsiteX11" fmla="*/ 149546 w 382278"/>
                  <a:gd name="connsiteY11" fmla="*/ 108960 h 12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2278" h="123884">
                    <a:moveTo>
                      <a:pt x="246385" y="104037"/>
                    </a:moveTo>
                    <a:cubicBezTo>
                      <a:pt x="275356" y="95107"/>
                      <a:pt x="297079" y="82263"/>
                      <a:pt x="319727" y="75305"/>
                    </a:cubicBezTo>
                    <a:cubicBezTo>
                      <a:pt x="342375" y="68347"/>
                      <a:pt x="381797" y="70860"/>
                      <a:pt x="382273" y="62287"/>
                    </a:cubicBezTo>
                    <a:cubicBezTo>
                      <a:pt x="382749" y="53714"/>
                      <a:pt x="351583" y="34241"/>
                      <a:pt x="322585" y="23869"/>
                    </a:cubicBezTo>
                    <a:cubicBezTo>
                      <a:pt x="293587" y="13497"/>
                      <a:pt x="246385" y="955"/>
                      <a:pt x="208285" y="56"/>
                    </a:cubicBezTo>
                    <a:cubicBezTo>
                      <a:pt x="170185" y="-843"/>
                      <a:pt x="126133" y="9344"/>
                      <a:pt x="93986" y="18472"/>
                    </a:cubicBezTo>
                    <a:cubicBezTo>
                      <a:pt x="61839" y="27600"/>
                      <a:pt x="30882" y="45591"/>
                      <a:pt x="15404" y="54825"/>
                    </a:cubicBezTo>
                    <a:cubicBezTo>
                      <a:pt x="-74" y="64059"/>
                      <a:pt x="-1662" y="62366"/>
                      <a:pt x="1116" y="73875"/>
                    </a:cubicBezTo>
                    <a:cubicBezTo>
                      <a:pt x="3894" y="85384"/>
                      <a:pt x="31675" y="124278"/>
                      <a:pt x="32072" y="123881"/>
                    </a:cubicBezTo>
                    <a:cubicBezTo>
                      <a:pt x="32469" y="123484"/>
                      <a:pt x="-2192" y="78346"/>
                      <a:pt x="3497" y="71494"/>
                    </a:cubicBezTo>
                    <a:cubicBezTo>
                      <a:pt x="9186" y="64642"/>
                      <a:pt x="43979" y="74828"/>
                      <a:pt x="66204" y="82766"/>
                    </a:cubicBezTo>
                    <a:cubicBezTo>
                      <a:pt x="88429" y="90703"/>
                      <a:pt x="118987" y="99831"/>
                      <a:pt x="149546" y="108960"/>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3" name="组合 232"/>
            <p:cNvGrpSpPr>
              <a:grpSpLocks noChangeAspect="1"/>
            </p:cNvGrpSpPr>
            <p:nvPr/>
          </p:nvGrpSpPr>
          <p:grpSpPr>
            <a:xfrm flipH="1">
              <a:off x="9709131" y="3268512"/>
              <a:ext cx="46800" cy="17749"/>
              <a:chOff x="3392250" y="3313524"/>
              <a:chExt cx="555684" cy="210729"/>
            </a:xfrm>
          </p:grpSpPr>
          <p:sp>
            <p:nvSpPr>
              <p:cNvPr id="433" name="任意多边形 432"/>
              <p:cNvSpPr/>
              <p:nvPr/>
            </p:nvSpPr>
            <p:spPr>
              <a:xfrm>
                <a:off x="3392250" y="3313524"/>
                <a:ext cx="555684" cy="84743"/>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 name="connsiteX0" fmla="*/ 0 w 138824"/>
                  <a:gd name="connsiteY0" fmla="*/ 24350 h 24350"/>
                  <a:gd name="connsiteX1" fmla="*/ 50551 w 138824"/>
                  <a:gd name="connsiteY1" fmla="*/ 4621 h 24350"/>
                  <a:gd name="connsiteX2" fmla="*/ 138824 w 138824"/>
                  <a:gd name="connsiteY2" fmla="*/ 234 h 24350"/>
                  <a:gd name="connsiteX0" fmla="*/ 0 w 135151"/>
                  <a:gd name="connsiteY0" fmla="*/ 20689 h 20689"/>
                  <a:gd name="connsiteX1" fmla="*/ 50551 w 135151"/>
                  <a:gd name="connsiteY1" fmla="*/ 960 h 20689"/>
                  <a:gd name="connsiteX2" fmla="*/ 135151 w 135151"/>
                  <a:gd name="connsiteY2" fmla="*/ 7590 h 20689"/>
                  <a:gd name="connsiteX0" fmla="*/ 0 w 133927"/>
                  <a:gd name="connsiteY0" fmla="*/ 20422 h 20422"/>
                  <a:gd name="connsiteX1" fmla="*/ 50551 w 133927"/>
                  <a:gd name="connsiteY1" fmla="*/ 693 h 20422"/>
                  <a:gd name="connsiteX2" fmla="*/ 133927 w 133927"/>
                  <a:gd name="connsiteY2" fmla="*/ 12219 h 20422"/>
                </a:gdLst>
                <a:ahLst/>
                <a:cxnLst>
                  <a:cxn ang="0">
                    <a:pos x="connsiteX0" y="connsiteY0"/>
                  </a:cxn>
                  <a:cxn ang="0">
                    <a:pos x="connsiteX1" y="connsiteY1"/>
                  </a:cxn>
                  <a:cxn ang="0">
                    <a:pos x="connsiteX2" y="connsiteY2"/>
                  </a:cxn>
                </a:cxnLst>
                <a:rect l="l" t="t" r="r" b="b"/>
                <a:pathLst>
                  <a:path w="133927" h="20422">
                    <a:moveTo>
                      <a:pt x="0" y="20422"/>
                    </a:moveTo>
                    <a:cubicBezTo>
                      <a:pt x="19645" y="16453"/>
                      <a:pt x="27414" y="4712"/>
                      <a:pt x="50551" y="693"/>
                    </a:cubicBezTo>
                    <a:cubicBezTo>
                      <a:pt x="73688" y="-3326"/>
                      <a:pt x="132141" y="11425"/>
                      <a:pt x="133927" y="12219"/>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4" name="椭圆 433"/>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5" name="任意多边形 434"/>
              <p:cNvSpPr/>
              <p:nvPr/>
            </p:nvSpPr>
            <p:spPr>
              <a:xfrm>
                <a:off x="3437411" y="3400369"/>
                <a:ext cx="382278" cy="123884"/>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53504 w 379748"/>
                  <a:gd name="connsiteY10" fmla="*/ 92925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48"/>
                  <a:gd name="connsiteY0" fmla="*/ 1040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39"/>
                  <a:gd name="connsiteY0" fmla="*/ 104037 h 123884"/>
                  <a:gd name="connsiteX1" fmla="*/ 319727 w 379739"/>
                  <a:gd name="connsiteY1" fmla="*/ 75305 h 123884"/>
                  <a:gd name="connsiteX2" fmla="*/ 379734 w 379739"/>
                  <a:gd name="connsiteY2" fmla="*/ 57206 h 123884"/>
                  <a:gd name="connsiteX3" fmla="*/ 322585 w 379739"/>
                  <a:gd name="connsiteY3" fmla="*/ 23869 h 123884"/>
                  <a:gd name="connsiteX4" fmla="*/ 208285 w 379739"/>
                  <a:gd name="connsiteY4" fmla="*/ 56 h 123884"/>
                  <a:gd name="connsiteX5" fmla="*/ 93986 w 379739"/>
                  <a:gd name="connsiteY5" fmla="*/ 18472 h 123884"/>
                  <a:gd name="connsiteX6" fmla="*/ 15404 w 379739"/>
                  <a:gd name="connsiteY6" fmla="*/ 54825 h 123884"/>
                  <a:gd name="connsiteX7" fmla="*/ 1116 w 379739"/>
                  <a:gd name="connsiteY7" fmla="*/ 73875 h 123884"/>
                  <a:gd name="connsiteX8" fmla="*/ 32072 w 379739"/>
                  <a:gd name="connsiteY8" fmla="*/ 123881 h 123884"/>
                  <a:gd name="connsiteX9" fmla="*/ 3497 w 379739"/>
                  <a:gd name="connsiteY9" fmla="*/ 71494 h 123884"/>
                  <a:gd name="connsiteX10" fmla="*/ 66204 w 379739"/>
                  <a:gd name="connsiteY10" fmla="*/ 82766 h 123884"/>
                  <a:gd name="connsiteX11" fmla="*/ 149546 w 379739"/>
                  <a:gd name="connsiteY11" fmla="*/ 108960 h 123884"/>
                  <a:gd name="connsiteX0" fmla="*/ 246385 w 382278"/>
                  <a:gd name="connsiteY0" fmla="*/ 104037 h 123884"/>
                  <a:gd name="connsiteX1" fmla="*/ 319727 w 382278"/>
                  <a:gd name="connsiteY1" fmla="*/ 75305 h 123884"/>
                  <a:gd name="connsiteX2" fmla="*/ 382273 w 382278"/>
                  <a:gd name="connsiteY2" fmla="*/ 62287 h 123884"/>
                  <a:gd name="connsiteX3" fmla="*/ 322585 w 382278"/>
                  <a:gd name="connsiteY3" fmla="*/ 23869 h 123884"/>
                  <a:gd name="connsiteX4" fmla="*/ 208285 w 382278"/>
                  <a:gd name="connsiteY4" fmla="*/ 56 h 123884"/>
                  <a:gd name="connsiteX5" fmla="*/ 93986 w 382278"/>
                  <a:gd name="connsiteY5" fmla="*/ 18472 h 123884"/>
                  <a:gd name="connsiteX6" fmla="*/ 15404 w 382278"/>
                  <a:gd name="connsiteY6" fmla="*/ 54825 h 123884"/>
                  <a:gd name="connsiteX7" fmla="*/ 1116 w 382278"/>
                  <a:gd name="connsiteY7" fmla="*/ 73875 h 123884"/>
                  <a:gd name="connsiteX8" fmla="*/ 32072 w 382278"/>
                  <a:gd name="connsiteY8" fmla="*/ 123881 h 123884"/>
                  <a:gd name="connsiteX9" fmla="*/ 3497 w 382278"/>
                  <a:gd name="connsiteY9" fmla="*/ 71494 h 123884"/>
                  <a:gd name="connsiteX10" fmla="*/ 66204 w 382278"/>
                  <a:gd name="connsiteY10" fmla="*/ 82766 h 123884"/>
                  <a:gd name="connsiteX11" fmla="*/ 149546 w 382278"/>
                  <a:gd name="connsiteY11" fmla="*/ 108960 h 12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2278" h="123884">
                    <a:moveTo>
                      <a:pt x="246385" y="104037"/>
                    </a:moveTo>
                    <a:cubicBezTo>
                      <a:pt x="275356" y="95107"/>
                      <a:pt x="297079" y="82263"/>
                      <a:pt x="319727" y="75305"/>
                    </a:cubicBezTo>
                    <a:cubicBezTo>
                      <a:pt x="342375" y="68347"/>
                      <a:pt x="381797" y="70860"/>
                      <a:pt x="382273" y="62287"/>
                    </a:cubicBezTo>
                    <a:cubicBezTo>
                      <a:pt x="382749" y="53714"/>
                      <a:pt x="351583" y="34241"/>
                      <a:pt x="322585" y="23869"/>
                    </a:cubicBezTo>
                    <a:cubicBezTo>
                      <a:pt x="293587" y="13497"/>
                      <a:pt x="246385" y="955"/>
                      <a:pt x="208285" y="56"/>
                    </a:cubicBezTo>
                    <a:cubicBezTo>
                      <a:pt x="170185" y="-843"/>
                      <a:pt x="126133" y="9344"/>
                      <a:pt x="93986" y="18472"/>
                    </a:cubicBezTo>
                    <a:cubicBezTo>
                      <a:pt x="61839" y="27600"/>
                      <a:pt x="30882" y="45591"/>
                      <a:pt x="15404" y="54825"/>
                    </a:cubicBezTo>
                    <a:cubicBezTo>
                      <a:pt x="-74" y="64059"/>
                      <a:pt x="-1662" y="62366"/>
                      <a:pt x="1116" y="73875"/>
                    </a:cubicBezTo>
                    <a:cubicBezTo>
                      <a:pt x="3894" y="85384"/>
                      <a:pt x="31675" y="124278"/>
                      <a:pt x="32072" y="123881"/>
                    </a:cubicBezTo>
                    <a:cubicBezTo>
                      <a:pt x="32469" y="123484"/>
                      <a:pt x="-2192" y="78346"/>
                      <a:pt x="3497" y="71494"/>
                    </a:cubicBezTo>
                    <a:cubicBezTo>
                      <a:pt x="9186" y="64642"/>
                      <a:pt x="43979" y="74828"/>
                      <a:pt x="66204" y="82766"/>
                    </a:cubicBezTo>
                    <a:cubicBezTo>
                      <a:pt x="88429" y="90703"/>
                      <a:pt x="118987" y="99831"/>
                      <a:pt x="149546" y="108960"/>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4" name="任意多边形 233"/>
            <p:cNvSpPr/>
            <p:nvPr/>
          </p:nvSpPr>
          <p:spPr>
            <a:xfrm>
              <a:off x="9585978" y="3131712"/>
              <a:ext cx="384862" cy="267654"/>
            </a:xfrm>
            <a:custGeom>
              <a:avLst/>
              <a:gdLst>
                <a:gd name="connsiteX0" fmla="*/ 184291 w 384862"/>
                <a:gd name="connsiteY0" fmla="*/ 79 h 267654"/>
                <a:gd name="connsiteX1" fmla="*/ 203341 w 384862"/>
                <a:gd name="connsiteY1" fmla="*/ 2014 h 267654"/>
                <a:gd name="connsiteX2" fmla="*/ 239060 w 384862"/>
                <a:gd name="connsiteY2" fmla="*/ 6777 h 267654"/>
                <a:gd name="connsiteX3" fmla="*/ 260491 w 384862"/>
                <a:gd name="connsiteY3" fmla="*/ 6777 h 267654"/>
                <a:gd name="connsiteX4" fmla="*/ 284303 w 384862"/>
                <a:gd name="connsiteY4" fmla="*/ 25827 h 267654"/>
                <a:gd name="connsiteX5" fmla="*/ 296210 w 384862"/>
                <a:gd name="connsiteY5" fmla="*/ 78214 h 267654"/>
                <a:gd name="connsiteX6" fmla="*/ 322403 w 384862"/>
                <a:gd name="connsiteY6" fmla="*/ 104408 h 267654"/>
                <a:gd name="connsiteX7" fmla="*/ 362885 w 384862"/>
                <a:gd name="connsiteY7" fmla="*/ 116314 h 267654"/>
                <a:gd name="connsiteX8" fmla="*/ 377172 w 384862"/>
                <a:gd name="connsiteY8" fmla="*/ 132983 h 267654"/>
                <a:gd name="connsiteX9" fmla="*/ 384316 w 384862"/>
                <a:gd name="connsiteY9" fmla="*/ 156795 h 267654"/>
                <a:gd name="connsiteX10" fmla="*/ 381916 w 384862"/>
                <a:gd name="connsiteY10" fmla="*/ 174598 h 267654"/>
                <a:gd name="connsiteX11" fmla="*/ 379640 w 384862"/>
                <a:gd name="connsiteY11" fmla="*/ 187760 h 267654"/>
                <a:gd name="connsiteX12" fmla="*/ 370029 w 384862"/>
                <a:gd name="connsiteY12" fmla="*/ 199657 h 267654"/>
                <a:gd name="connsiteX13" fmla="*/ 305736 w 384862"/>
                <a:gd name="connsiteY13" fmla="*/ 254426 h 267654"/>
                <a:gd name="connsiteX14" fmla="*/ 272398 w 384862"/>
                <a:gd name="connsiteY14" fmla="*/ 266332 h 267654"/>
                <a:gd name="connsiteX15" fmla="*/ 261236 w 384862"/>
                <a:gd name="connsiteY15" fmla="*/ 264248 h 267654"/>
                <a:gd name="connsiteX16" fmla="*/ 250264 w 384862"/>
                <a:gd name="connsiteY16" fmla="*/ 266056 h 267654"/>
                <a:gd name="connsiteX17" fmla="*/ 248585 w 384862"/>
                <a:gd name="connsiteY17" fmla="*/ 263952 h 267654"/>
                <a:gd name="connsiteX18" fmla="*/ 260491 w 384862"/>
                <a:gd name="connsiteY18" fmla="*/ 221089 h 267654"/>
                <a:gd name="connsiteX19" fmla="*/ 270016 w 384862"/>
                <a:gd name="connsiteY19" fmla="*/ 194895 h 267654"/>
                <a:gd name="connsiteX20" fmla="*/ 262872 w 384862"/>
                <a:gd name="connsiteY20" fmla="*/ 142508 h 267654"/>
                <a:gd name="connsiteX21" fmla="*/ 253347 w 384862"/>
                <a:gd name="connsiteY21" fmla="*/ 87739 h 267654"/>
                <a:gd name="connsiteX22" fmla="*/ 220010 w 384862"/>
                <a:gd name="connsiteY22" fmla="*/ 71070 h 267654"/>
                <a:gd name="connsiteX23" fmla="*/ 189053 w 384862"/>
                <a:gd name="connsiteY23" fmla="*/ 63927 h 267654"/>
                <a:gd name="connsiteX24" fmla="*/ 177147 w 384862"/>
                <a:gd name="connsiteY24" fmla="*/ 109170 h 267654"/>
                <a:gd name="connsiteX25" fmla="*/ 136666 w 384862"/>
                <a:gd name="connsiteY25" fmla="*/ 135364 h 267654"/>
                <a:gd name="connsiteX26" fmla="*/ 96185 w 384862"/>
                <a:gd name="connsiteY26" fmla="*/ 149652 h 267654"/>
                <a:gd name="connsiteX27" fmla="*/ 110472 w 384862"/>
                <a:gd name="connsiteY27" fmla="*/ 194895 h 267654"/>
                <a:gd name="connsiteX28" fmla="*/ 122378 w 384862"/>
                <a:gd name="connsiteY28" fmla="*/ 230614 h 267654"/>
                <a:gd name="connsiteX29" fmla="*/ 123569 w 384862"/>
                <a:gd name="connsiteY29" fmla="*/ 258891 h 267654"/>
                <a:gd name="connsiteX30" fmla="*/ 122225 w 384862"/>
                <a:gd name="connsiteY30" fmla="*/ 267654 h 267654"/>
                <a:gd name="connsiteX31" fmla="*/ 103032 w 384862"/>
                <a:gd name="connsiteY31" fmla="*/ 259634 h 267654"/>
                <a:gd name="connsiteX32" fmla="*/ 79517 w 384862"/>
                <a:gd name="connsiteY32" fmla="*/ 247282 h 267654"/>
                <a:gd name="connsiteX33" fmla="*/ 24748 w 384862"/>
                <a:gd name="connsiteY33" fmla="*/ 180607 h 267654"/>
                <a:gd name="connsiteX34" fmla="*/ 0 w 384862"/>
                <a:gd name="connsiteY34" fmla="*/ 134023 h 267654"/>
                <a:gd name="connsiteX35" fmla="*/ 2535 w 384862"/>
                <a:gd name="connsiteY35" fmla="*/ 132221 h 267654"/>
                <a:gd name="connsiteX36" fmla="*/ 53322 w 384862"/>
                <a:gd name="connsiteY36" fmla="*/ 123458 h 267654"/>
                <a:gd name="connsiteX37" fmla="*/ 86660 w 384862"/>
                <a:gd name="connsiteY37" fmla="*/ 109170 h 267654"/>
                <a:gd name="connsiteX38" fmla="*/ 108092 w 384862"/>
                <a:gd name="connsiteY38" fmla="*/ 49640 h 267654"/>
                <a:gd name="connsiteX39" fmla="*/ 162860 w 384862"/>
                <a:gd name="connsiteY39" fmla="*/ 4395 h 267654"/>
                <a:gd name="connsiteX40" fmla="*/ 184291 w 384862"/>
                <a:gd name="connsiteY40" fmla="*/ 79 h 267654"/>
                <a:gd name="connsiteX0" fmla="*/ 184291 w 384862"/>
                <a:gd name="connsiteY0" fmla="*/ 79 h 267654"/>
                <a:gd name="connsiteX1" fmla="*/ 203341 w 384862"/>
                <a:gd name="connsiteY1" fmla="*/ 2014 h 267654"/>
                <a:gd name="connsiteX2" fmla="*/ 239060 w 384862"/>
                <a:gd name="connsiteY2" fmla="*/ 6777 h 267654"/>
                <a:gd name="connsiteX3" fmla="*/ 260491 w 384862"/>
                <a:gd name="connsiteY3" fmla="*/ 6777 h 267654"/>
                <a:gd name="connsiteX4" fmla="*/ 284303 w 384862"/>
                <a:gd name="connsiteY4" fmla="*/ 25827 h 267654"/>
                <a:gd name="connsiteX5" fmla="*/ 296210 w 384862"/>
                <a:gd name="connsiteY5" fmla="*/ 78214 h 267654"/>
                <a:gd name="connsiteX6" fmla="*/ 322403 w 384862"/>
                <a:gd name="connsiteY6" fmla="*/ 104408 h 267654"/>
                <a:gd name="connsiteX7" fmla="*/ 362885 w 384862"/>
                <a:gd name="connsiteY7" fmla="*/ 116314 h 267654"/>
                <a:gd name="connsiteX8" fmla="*/ 377172 w 384862"/>
                <a:gd name="connsiteY8" fmla="*/ 132983 h 267654"/>
                <a:gd name="connsiteX9" fmla="*/ 384316 w 384862"/>
                <a:gd name="connsiteY9" fmla="*/ 156795 h 267654"/>
                <a:gd name="connsiteX10" fmla="*/ 381916 w 384862"/>
                <a:gd name="connsiteY10" fmla="*/ 174598 h 267654"/>
                <a:gd name="connsiteX11" fmla="*/ 379640 w 384862"/>
                <a:gd name="connsiteY11" fmla="*/ 187760 h 267654"/>
                <a:gd name="connsiteX12" fmla="*/ 370029 w 384862"/>
                <a:gd name="connsiteY12" fmla="*/ 199657 h 267654"/>
                <a:gd name="connsiteX13" fmla="*/ 305736 w 384862"/>
                <a:gd name="connsiteY13" fmla="*/ 254426 h 267654"/>
                <a:gd name="connsiteX14" fmla="*/ 272398 w 384862"/>
                <a:gd name="connsiteY14" fmla="*/ 266332 h 267654"/>
                <a:gd name="connsiteX15" fmla="*/ 261236 w 384862"/>
                <a:gd name="connsiteY15" fmla="*/ 264248 h 267654"/>
                <a:gd name="connsiteX16" fmla="*/ 250264 w 384862"/>
                <a:gd name="connsiteY16" fmla="*/ 266056 h 267654"/>
                <a:gd name="connsiteX17" fmla="*/ 248585 w 384862"/>
                <a:gd name="connsiteY17" fmla="*/ 263952 h 267654"/>
                <a:gd name="connsiteX18" fmla="*/ 260491 w 384862"/>
                <a:gd name="connsiteY18" fmla="*/ 221089 h 267654"/>
                <a:gd name="connsiteX19" fmla="*/ 270016 w 384862"/>
                <a:gd name="connsiteY19" fmla="*/ 194895 h 267654"/>
                <a:gd name="connsiteX20" fmla="*/ 262872 w 384862"/>
                <a:gd name="connsiteY20" fmla="*/ 142508 h 267654"/>
                <a:gd name="connsiteX21" fmla="*/ 253347 w 384862"/>
                <a:gd name="connsiteY21" fmla="*/ 87739 h 267654"/>
                <a:gd name="connsiteX22" fmla="*/ 220010 w 384862"/>
                <a:gd name="connsiteY22" fmla="*/ 71070 h 267654"/>
                <a:gd name="connsiteX23" fmla="*/ 189053 w 384862"/>
                <a:gd name="connsiteY23" fmla="*/ 63927 h 267654"/>
                <a:gd name="connsiteX24" fmla="*/ 177147 w 384862"/>
                <a:gd name="connsiteY24" fmla="*/ 109170 h 267654"/>
                <a:gd name="connsiteX25" fmla="*/ 136666 w 384862"/>
                <a:gd name="connsiteY25" fmla="*/ 135364 h 267654"/>
                <a:gd name="connsiteX26" fmla="*/ 103329 w 384862"/>
                <a:gd name="connsiteY26" fmla="*/ 152033 h 267654"/>
                <a:gd name="connsiteX27" fmla="*/ 110472 w 384862"/>
                <a:gd name="connsiteY27" fmla="*/ 194895 h 267654"/>
                <a:gd name="connsiteX28" fmla="*/ 122378 w 384862"/>
                <a:gd name="connsiteY28" fmla="*/ 230614 h 267654"/>
                <a:gd name="connsiteX29" fmla="*/ 123569 w 384862"/>
                <a:gd name="connsiteY29" fmla="*/ 258891 h 267654"/>
                <a:gd name="connsiteX30" fmla="*/ 122225 w 384862"/>
                <a:gd name="connsiteY30" fmla="*/ 267654 h 267654"/>
                <a:gd name="connsiteX31" fmla="*/ 103032 w 384862"/>
                <a:gd name="connsiteY31" fmla="*/ 259634 h 267654"/>
                <a:gd name="connsiteX32" fmla="*/ 79517 w 384862"/>
                <a:gd name="connsiteY32" fmla="*/ 247282 h 267654"/>
                <a:gd name="connsiteX33" fmla="*/ 24748 w 384862"/>
                <a:gd name="connsiteY33" fmla="*/ 180607 h 267654"/>
                <a:gd name="connsiteX34" fmla="*/ 0 w 384862"/>
                <a:gd name="connsiteY34" fmla="*/ 134023 h 267654"/>
                <a:gd name="connsiteX35" fmla="*/ 2535 w 384862"/>
                <a:gd name="connsiteY35" fmla="*/ 132221 h 267654"/>
                <a:gd name="connsiteX36" fmla="*/ 53322 w 384862"/>
                <a:gd name="connsiteY36" fmla="*/ 123458 h 267654"/>
                <a:gd name="connsiteX37" fmla="*/ 86660 w 384862"/>
                <a:gd name="connsiteY37" fmla="*/ 109170 h 267654"/>
                <a:gd name="connsiteX38" fmla="*/ 108092 w 384862"/>
                <a:gd name="connsiteY38" fmla="*/ 49640 h 267654"/>
                <a:gd name="connsiteX39" fmla="*/ 162860 w 384862"/>
                <a:gd name="connsiteY39" fmla="*/ 4395 h 267654"/>
                <a:gd name="connsiteX40" fmla="*/ 184291 w 384862"/>
                <a:gd name="connsiteY40" fmla="*/ 79 h 267654"/>
                <a:gd name="connsiteX0" fmla="*/ 184291 w 384862"/>
                <a:gd name="connsiteY0" fmla="*/ 79 h 267654"/>
                <a:gd name="connsiteX1" fmla="*/ 203341 w 384862"/>
                <a:gd name="connsiteY1" fmla="*/ 2014 h 267654"/>
                <a:gd name="connsiteX2" fmla="*/ 239060 w 384862"/>
                <a:gd name="connsiteY2" fmla="*/ 6777 h 267654"/>
                <a:gd name="connsiteX3" fmla="*/ 260491 w 384862"/>
                <a:gd name="connsiteY3" fmla="*/ 6777 h 267654"/>
                <a:gd name="connsiteX4" fmla="*/ 284303 w 384862"/>
                <a:gd name="connsiteY4" fmla="*/ 25827 h 267654"/>
                <a:gd name="connsiteX5" fmla="*/ 296210 w 384862"/>
                <a:gd name="connsiteY5" fmla="*/ 78214 h 267654"/>
                <a:gd name="connsiteX6" fmla="*/ 322403 w 384862"/>
                <a:gd name="connsiteY6" fmla="*/ 104408 h 267654"/>
                <a:gd name="connsiteX7" fmla="*/ 362885 w 384862"/>
                <a:gd name="connsiteY7" fmla="*/ 116314 h 267654"/>
                <a:gd name="connsiteX8" fmla="*/ 377172 w 384862"/>
                <a:gd name="connsiteY8" fmla="*/ 132983 h 267654"/>
                <a:gd name="connsiteX9" fmla="*/ 384316 w 384862"/>
                <a:gd name="connsiteY9" fmla="*/ 156795 h 267654"/>
                <a:gd name="connsiteX10" fmla="*/ 381916 w 384862"/>
                <a:gd name="connsiteY10" fmla="*/ 174598 h 267654"/>
                <a:gd name="connsiteX11" fmla="*/ 379640 w 384862"/>
                <a:gd name="connsiteY11" fmla="*/ 187760 h 267654"/>
                <a:gd name="connsiteX12" fmla="*/ 370029 w 384862"/>
                <a:gd name="connsiteY12" fmla="*/ 199657 h 267654"/>
                <a:gd name="connsiteX13" fmla="*/ 305736 w 384862"/>
                <a:gd name="connsiteY13" fmla="*/ 254426 h 267654"/>
                <a:gd name="connsiteX14" fmla="*/ 272398 w 384862"/>
                <a:gd name="connsiteY14" fmla="*/ 266332 h 267654"/>
                <a:gd name="connsiteX15" fmla="*/ 261236 w 384862"/>
                <a:gd name="connsiteY15" fmla="*/ 264248 h 267654"/>
                <a:gd name="connsiteX16" fmla="*/ 250264 w 384862"/>
                <a:gd name="connsiteY16" fmla="*/ 266056 h 267654"/>
                <a:gd name="connsiteX17" fmla="*/ 248585 w 384862"/>
                <a:gd name="connsiteY17" fmla="*/ 263952 h 267654"/>
                <a:gd name="connsiteX18" fmla="*/ 260491 w 384862"/>
                <a:gd name="connsiteY18" fmla="*/ 221089 h 267654"/>
                <a:gd name="connsiteX19" fmla="*/ 270016 w 384862"/>
                <a:gd name="connsiteY19" fmla="*/ 194895 h 267654"/>
                <a:gd name="connsiteX20" fmla="*/ 262872 w 384862"/>
                <a:gd name="connsiteY20" fmla="*/ 142508 h 267654"/>
                <a:gd name="connsiteX21" fmla="*/ 253347 w 384862"/>
                <a:gd name="connsiteY21" fmla="*/ 87739 h 267654"/>
                <a:gd name="connsiteX22" fmla="*/ 220010 w 384862"/>
                <a:gd name="connsiteY22" fmla="*/ 71070 h 267654"/>
                <a:gd name="connsiteX23" fmla="*/ 189053 w 384862"/>
                <a:gd name="connsiteY23" fmla="*/ 63927 h 267654"/>
                <a:gd name="connsiteX24" fmla="*/ 177147 w 384862"/>
                <a:gd name="connsiteY24" fmla="*/ 109170 h 267654"/>
                <a:gd name="connsiteX25" fmla="*/ 136666 w 384862"/>
                <a:gd name="connsiteY25" fmla="*/ 135364 h 267654"/>
                <a:gd name="connsiteX26" fmla="*/ 110473 w 384862"/>
                <a:gd name="connsiteY26" fmla="*/ 152033 h 267654"/>
                <a:gd name="connsiteX27" fmla="*/ 110472 w 384862"/>
                <a:gd name="connsiteY27" fmla="*/ 194895 h 267654"/>
                <a:gd name="connsiteX28" fmla="*/ 122378 w 384862"/>
                <a:gd name="connsiteY28" fmla="*/ 230614 h 267654"/>
                <a:gd name="connsiteX29" fmla="*/ 123569 w 384862"/>
                <a:gd name="connsiteY29" fmla="*/ 258891 h 267654"/>
                <a:gd name="connsiteX30" fmla="*/ 122225 w 384862"/>
                <a:gd name="connsiteY30" fmla="*/ 267654 h 267654"/>
                <a:gd name="connsiteX31" fmla="*/ 103032 w 384862"/>
                <a:gd name="connsiteY31" fmla="*/ 259634 h 267654"/>
                <a:gd name="connsiteX32" fmla="*/ 79517 w 384862"/>
                <a:gd name="connsiteY32" fmla="*/ 247282 h 267654"/>
                <a:gd name="connsiteX33" fmla="*/ 24748 w 384862"/>
                <a:gd name="connsiteY33" fmla="*/ 180607 h 267654"/>
                <a:gd name="connsiteX34" fmla="*/ 0 w 384862"/>
                <a:gd name="connsiteY34" fmla="*/ 134023 h 267654"/>
                <a:gd name="connsiteX35" fmla="*/ 2535 w 384862"/>
                <a:gd name="connsiteY35" fmla="*/ 132221 h 267654"/>
                <a:gd name="connsiteX36" fmla="*/ 53322 w 384862"/>
                <a:gd name="connsiteY36" fmla="*/ 123458 h 267654"/>
                <a:gd name="connsiteX37" fmla="*/ 86660 w 384862"/>
                <a:gd name="connsiteY37" fmla="*/ 109170 h 267654"/>
                <a:gd name="connsiteX38" fmla="*/ 108092 w 384862"/>
                <a:gd name="connsiteY38" fmla="*/ 49640 h 267654"/>
                <a:gd name="connsiteX39" fmla="*/ 162860 w 384862"/>
                <a:gd name="connsiteY39" fmla="*/ 4395 h 267654"/>
                <a:gd name="connsiteX40" fmla="*/ 184291 w 384862"/>
                <a:gd name="connsiteY40" fmla="*/ 79 h 267654"/>
                <a:gd name="connsiteX0" fmla="*/ 184291 w 384862"/>
                <a:gd name="connsiteY0" fmla="*/ 79 h 267654"/>
                <a:gd name="connsiteX1" fmla="*/ 203341 w 384862"/>
                <a:gd name="connsiteY1" fmla="*/ 2014 h 267654"/>
                <a:gd name="connsiteX2" fmla="*/ 239060 w 384862"/>
                <a:gd name="connsiteY2" fmla="*/ 6777 h 267654"/>
                <a:gd name="connsiteX3" fmla="*/ 260491 w 384862"/>
                <a:gd name="connsiteY3" fmla="*/ 6777 h 267654"/>
                <a:gd name="connsiteX4" fmla="*/ 284303 w 384862"/>
                <a:gd name="connsiteY4" fmla="*/ 25827 h 267654"/>
                <a:gd name="connsiteX5" fmla="*/ 296210 w 384862"/>
                <a:gd name="connsiteY5" fmla="*/ 78214 h 267654"/>
                <a:gd name="connsiteX6" fmla="*/ 322403 w 384862"/>
                <a:gd name="connsiteY6" fmla="*/ 104408 h 267654"/>
                <a:gd name="connsiteX7" fmla="*/ 362885 w 384862"/>
                <a:gd name="connsiteY7" fmla="*/ 116314 h 267654"/>
                <a:gd name="connsiteX8" fmla="*/ 377172 w 384862"/>
                <a:gd name="connsiteY8" fmla="*/ 132983 h 267654"/>
                <a:gd name="connsiteX9" fmla="*/ 384316 w 384862"/>
                <a:gd name="connsiteY9" fmla="*/ 156795 h 267654"/>
                <a:gd name="connsiteX10" fmla="*/ 381916 w 384862"/>
                <a:gd name="connsiteY10" fmla="*/ 174598 h 267654"/>
                <a:gd name="connsiteX11" fmla="*/ 379640 w 384862"/>
                <a:gd name="connsiteY11" fmla="*/ 187760 h 267654"/>
                <a:gd name="connsiteX12" fmla="*/ 370029 w 384862"/>
                <a:gd name="connsiteY12" fmla="*/ 199657 h 267654"/>
                <a:gd name="connsiteX13" fmla="*/ 305736 w 384862"/>
                <a:gd name="connsiteY13" fmla="*/ 254426 h 267654"/>
                <a:gd name="connsiteX14" fmla="*/ 272398 w 384862"/>
                <a:gd name="connsiteY14" fmla="*/ 266332 h 267654"/>
                <a:gd name="connsiteX15" fmla="*/ 261236 w 384862"/>
                <a:gd name="connsiteY15" fmla="*/ 264248 h 267654"/>
                <a:gd name="connsiteX16" fmla="*/ 250264 w 384862"/>
                <a:gd name="connsiteY16" fmla="*/ 266056 h 267654"/>
                <a:gd name="connsiteX17" fmla="*/ 248585 w 384862"/>
                <a:gd name="connsiteY17" fmla="*/ 263952 h 267654"/>
                <a:gd name="connsiteX18" fmla="*/ 260491 w 384862"/>
                <a:gd name="connsiteY18" fmla="*/ 221089 h 267654"/>
                <a:gd name="connsiteX19" fmla="*/ 270016 w 384862"/>
                <a:gd name="connsiteY19" fmla="*/ 194895 h 267654"/>
                <a:gd name="connsiteX20" fmla="*/ 262872 w 384862"/>
                <a:gd name="connsiteY20" fmla="*/ 142508 h 267654"/>
                <a:gd name="connsiteX21" fmla="*/ 253347 w 384862"/>
                <a:gd name="connsiteY21" fmla="*/ 87739 h 267654"/>
                <a:gd name="connsiteX22" fmla="*/ 220010 w 384862"/>
                <a:gd name="connsiteY22" fmla="*/ 71070 h 267654"/>
                <a:gd name="connsiteX23" fmla="*/ 189053 w 384862"/>
                <a:gd name="connsiteY23" fmla="*/ 63927 h 267654"/>
                <a:gd name="connsiteX24" fmla="*/ 177147 w 384862"/>
                <a:gd name="connsiteY24" fmla="*/ 109170 h 267654"/>
                <a:gd name="connsiteX25" fmla="*/ 136666 w 384862"/>
                <a:gd name="connsiteY25" fmla="*/ 135364 h 267654"/>
                <a:gd name="connsiteX26" fmla="*/ 110473 w 384862"/>
                <a:gd name="connsiteY26" fmla="*/ 152033 h 267654"/>
                <a:gd name="connsiteX27" fmla="*/ 115235 w 384862"/>
                <a:gd name="connsiteY27" fmla="*/ 194895 h 267654"/>
                <a:gd name="connsiteX28" fmla="*/ 122378 w 384862"/>
                <a:gd name="connsiteY28" fmla="*/ 230614 h 267654"/>
                <a:gd name="connsiteX29" fmla="*/ 123569 w 384862"/>
                <a:gd name="connsiteY29" fmla="*/ 258891 h 267654"/>
                <a:gd name="connsiteX30" fmla="*/ 122225 w 384862"/>
                <a:gd name="connsiteY30" fmla="*/ 267654 h 267654"/>
                <a:gd name="connsiteX31" fmla="*/ 103032 w 384862"/>
                <a:gd name="connsiteY31" fmla="*/ 259634 h 267654"/>
                <a:gd name="connsiteX32" fmla="*/ 79517 w 384862"/>
                <a:gd name="connsiteY32" fmla="*/ 247282 h 267654"/>
                <a:gd name="connsiteX33" fmla="*/ 24748 w 384862"/>
                <a:gd name="connsiteY33" fmla="*/ 180607 h 267654"/>
                <a:gd name="connsiteX34" fmla="*/ 0 w 384862"/>
                <a:gd name="connsiteY34" fmla="*/ 134023 h 267654"/>
                <a:gd name="connsiteX35" fmla="*/ 2535 w 384862"/>
                <a:gd name="connsiteY35" fmla="*/ 132221 h 267654"/>
                <a:gd name="connsiteX36" fmla="*/ 53322 w 384862"/>
                <a:gd name="connsiteY36" fmla="*/ 123458 h 267654"/>
                <a:gd name="connsiteX37" fmla="*/ 86660 w 384862"/>
                <a:gd name="connsiteY37" fmla="*/ 109170 h 267654"/>
                <a:gd name="connsiteX38" fmla="*/ 108092 w 384862"/>
                <a:gd name="connsiteY38" fmla="*/ 49640 h 267654"/>
                <a:gd name="connsiteX39" fmla="*/ 162860 w 384862"/>
                <a:gd name="connsiteY39" fmla="*/ 4395 h 267654"/>
                <a:gd name="connsiteX40" fmla="*/ 184291 w 384862"/>
                <a:gd name="connsiteY40" fmla="*/ 79 h 26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4862" h="267654">
                  <a:moveTo>
                    <a:pt x="184291" y="79"/>
                  </a:moveTo>
                  <a:cubicBezTo>
                    <a:pt x="190840" y="426"/>
                    <a:pt x="196991" y="1816"/>
                    <a:pt x="203341" y="2014"/>
                  </a:cubicBezTo>
                  <a:cubicBezTo>
                    <a:pt x="216041" y="2411"/>
                    <a:pt x="229535" y="5983"/>
                    <a:pt x="239060" y="6777"/>
                  </a:cubicBezTo>
                  <a:cubicBezTo>
                    <a:pt x="248585" y="7571"/>
                    <a:pt x="252951" y="3602"/>
                    <a:pt x="260491" y="6777"/>
                  </a:cubicBezTo>
                  <a:cubicBezTo>
                    <a:pt x="268032" y="9952"/>
                    <a:pt x="278350" y="13921"/>
                    <a:pt x="284303" y="25827"/>
                  </a:cubicBezTo>
                  <a:cubicBezTo>
                    <a:pt x="290256" y="37733"/>
                    <a:pt x="289860" y="65117"/>
                    <a:pt x="296210" y="78214"/>
                  </a:cubicBezTo>
                  <a:cubicBezTo>
                    <a:pt x="302560" y="91311"/>
                    <a:pt x="311291" y="98058"/>
                    <a:pt x="322403" y="104408"/>
                  </a:cubicBezTo>
                  <a:cubicBezTo>
                    <a:pt x="333515" y="110758"/>
                    <a:pt x="353757" y="111552"/>
                    <a:pt x="362885" y="116314"/>
                  </a:cubicBezTo>
                  <a:cubicBezTo>
                    <a:pt x="372013" y="121076"/>
                    <a:pt x="373600" y="126236"/>
                    <a:pt x="377172" y="132983"/>
                  </a:cubicBezTo>
                  <a:cubicBezTo>
                    <a:pt x="380744" y="139730"/>
                    <a:pt x="386697" y="138539"/>
                    <a:pt x="384316" y="156795"/>
                  </a:cubicBezTo>
                  <a:cubicBezTo>
                    <a:pt x="383721" y="161359"/>
                    <a:pt x="382952" y="167535"/>
                    <a:pt x="381916" y="174598"/>
                  </a:cubicBezTo>
                  <a:lnTo>
                    <a:pt x="379640" y="187760"/>
                  </a:lnTo>
                  <a:lnTo>
                    <a:pt x="370029" y="199657"/>
                  </a:lnTo>
                  <a:cubicBezTo>
                    <a:pt x="348598" y="223469"/>
                    <a:pt x="322008" y="243314"/>
                    <a:pt x="305736" y="254426"/>
                  </a:cubicBezTo>
                  <a:cubicBezTo>
                    <a:pt x="289464" y="265538"/>
                    <a:pt x="281923" y="264348"/>
                    <a:pt x="272398" y="266332"/>
                  </a:cubicBezTo>
                  <a:cubicBezTo>
                    <a:pt x="267636" y="267324"/>
                    <a:pt x="264560" y="265439"/>
                    <a:pt x="261236" y="264248"/>
                  </a:cubicBezTo>
                  <a:lnTo>
                    <a:pt x="250264" y="266056"/>
                  </a:lnTo>
                  <a:lnTo>
                    <a:pt x="248585" y="263952"/>
                  </a:lnTo>
                  <a:cubicBezTo>
                    <a:pt x="250569" y="256808"/>
                    <a:pt x="256919" y="232598"/>
                    <a:pt x="260491" y="221089"/>
                  </a:cubicBezTo>
                  <a:cubicBezTo>
                    <a:pt x="264063" y="209580"/>
                    <a:pt x="269619" y="207992"/>
                    <a:pt x="270016" y="194895"/>
                  </a:cubicBezTo>
                  <a:cubicBezTo>
                    <a:pt x="270413" y="181798"/>
                    <a:pt x="265650" y="160367"/>
                    <a:pt x="262872" y="142508"/>
                  </a:cubicBezTo>
                  <a:cubicBezTo>
                    <a:pt x="260094" y="124649"/>
                    <a:pt x="260491" y="99645"/>
                    <a:pt x="253347" y="87739"/>
                  </a:cubicBezTo>
                  <a:cubicBezTo>
                    <a:pt x="246203" y="75833"/>
                    <a:pt x="230726" y="75039"/>
                    <a:pt x="220010" y="71070"/>
                  </a:cubicBezTo>
                  <a:cubicBezTo>
                    <a:pt x="209294" y="67101"/>
                    <a:pt x="196197" y="57577"/>
                    <a:pt x="189053" y="63927"/>
                  </a:cubicBezTo>
                  <a:cubicBezTo>
                    <a:pt x="181909" y="70277"/>
                    <a:pt x="185878" y="97264"/>
                    <a:pt x="177147" y="109170"/>
                  </a:cubicBezTo>
                  <a:cubicBezTo>
                    <a:pt x="168416" y="121076"/>
                    <a:pt x="147778" y="128220"/>
                    <a:pt x="136666" y="135364"/>
                  </a:cubicBezTo>
                  <a:cubicBezTo>
                    <a:pt x="125554" y="142508"/>
                    <a:pt x="114045" y="142111"/>
                    <a:pt x="110473" y="152033"/>
                  </a:cubicBezTo>
                  <a:cubicBezTo>
                    <a:pt x="106901" y="161955"/>
                    <a:pt x="113251" y="181798"/>
                    <a:pt x="115235" y="194895"/>
                  </a:cubicBezTo>
                  <a:cubicBezTo>
                    <a:pt x="117219" y="207992"/>
                    <a:pt x="120989" y="219948"/>
                    <a:pt x="122378" y="230614"/>
                  </a:cubicBezTo>
                  <a:cubicBezTo>
                    <a:pt x="123767" y="241280"/>
                    <a:pt x="123966" y="248870"/>
                    <a:pt x="123569" y="258891"/>
                  </a:cubicBezTo>
                  <a:lnTo>
                    <a:pt x="122225" y="267654"/>
                  </a:lnTo>
                  <a:lnTo>
                    <a:pt x="103032" y="259634"/>
                  </a:lnTo>
                  <a:cubicBezTo>
                    <a:pt x="95591" y="257402"/>
                    <a:pt x="87852" y="254624"/>
                    <a:pt x="79517" y="247282"/>
                  </a:cubicBezTo>
                  <a:cubicBezTo>
                    <a:pt x="62848" y="232598"/>
                    <a:pt x="40623" y="204420"/>
                    <a:pt x="24748" y="180607"/>
                  </a:cubicBezTo>
                  <a:lnTo>
                    <a:pt x="0" y="134023"/>
                  </a:lnTo>
                  <a:lnTo>
                    <a:pt x="2535" y="132221"/>
                  </a:lnTo>
                  <a:cubicBezTo>
                    <a:pt x="17455" y="126733"/>
                    <a:pt x="41416" y="127328"/>
                    <a:pt x="53322" y="123458"/>
                  </a:cubicBezTo>
                  <a:cubicBezTo>
                    <a:pt x="69197" y="118299"/>
                    <a:pt x="77532" y="121473"/>
                    <a:pt x="86660" y="109170"/>
                  </a:cubicBezTo>
                  <a:cubicBezTo>
                    <a:pt x="95788" y="96867"/>
                    <a:pt x="95392" y="67103"/>
                    <a:pt x="108092" y="49640"/>
                  </a:cubicBezTo>
                  <a:cubicBezTo>
                    <a:pt x="120792" y="32177"/>
                    <a:pt x="146985" y="12333"/>
                    <a:pt x="162860" y="4395"/>
                  </a:cubicBezTo>
                  <a:cubicBezTo>
                    <a:pt x="170798" y="426"/>
                    <a:pt x="177743" y="-268"/>
                    <a:pt x="184291" y="79"/>
                  </a:cubicBezTo>
                  <a:close/>
                </a:path>
              </a:pathLst>
            </a:custGeom>
            <a:solidFill>
              <a:schemeClr val="tx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234"/>
            <p:cNvSpPr/>
            <p:nvPr/>
          </p:nvSpPr>
          <p:spPr>
            <a:xfrm>
              <a:off x="10222391" y="3087786"/>
              <a:ext cx="236396" cy="186443"/>
            </a:xfrm>
            <a:custGeom>
              <a:avLst/>
              <a:gdLst>
                <a:gd name="connsiteX0" fmla="*/ 19135 w 236302"/>
                <a:gd name="connsiteY0" fmla="*/ 71536 h 181085"/>
                <a:gd name="connsiteX1" fmla="*/ 52473 w 236302"/>
                <a:gd name="connsiteY1" fmla="*/ 16768 h 181085"/>
                <a:gd name="connsiteX2" fmla="*/ 102479 w 236302"/>
                <a:gd name="connsiteY2" fmla="*/ 99 h 181085"/>
                <a:gd name="connsiteX3" fmla="*/ 169154 w 236302"/>
                <a:gd name="connsiteY3" fmla="*/ 12005 h 181085"/>
                <a:gd name="connsiteX4" fmla="*/ 228685 w 236302"/>
                <a:gd name="connsiteY4" fmla="*/ 52486 h 181085"/>
                <a:gd name="connsiteX5" fmla="*/ 233448 w 236302"/>
                <a:gd name="connsiteY5" fmla="*/ 90586 h 181085"/>
                <a:gd name="connsiteX6" fmla="*/ 209635 w 236302"/>
                <a:gd name="connsiteY6" fmla="*/ 166786 h 181085"/>
                <a:gd name="connsiteX7" fmla="*/ 209635 w 236302"/>
                <a:gd name="connsiteY7" fmla="*/ 116780 h 181085"/>
                <a:gd name="connsiteX8" fmla="*/ 207254 w 236302"/>
                <a:gd name="connsiteY8" fmla="*/ 66774 h 181085"/>
                <a:gd name="connsiteX9" fmla="*/ 173917 w 236302"/>
                <a:gd name="connsiteY9" fmla="*/ 76299 h 181085"/>
                <a:gd name="connsiteX10" fmla="*/ 133435 w 236302"/>
                <a:gd name="connsiteY10" fmla="*/ 100111 h 181085"/>
                <a:gd name="connsiteX11" fmla="*/ 71523 w 236302"/>
                <a:gd name="connsiteY11" fmla="*/ 97730 h 181085"/>
                <a:gd name="connsiteX12" fmla="*/ 23898 w 236302"/>
                <a:gd name="connsiteY12" fmla="*/ 128686 h 181085"/>
                <a:gd name="connsiteX13" fmla="*/ 16754 w 236302"/>
                <a:gd name="connsiteY13" fmla="*/ 181074 h 181085"/>
                <a:gd name="connsiteX14" fmla="*/ 85 w 236302"/>
                <a:gd name="connsiteY14" fmla="*/ 123924 h 181085"/>
                <a:gd name="connsiteX15" fmla="*/ 19135 w 236302"/>
                <a:gd name="connsiteY15" fmla="*/ 71536 h 181085"/>
                <a:gd name="connsiteX0" fmla="*/ 19135 w 236302"/>
                <a:gd name="connsiteY0" fmla="*/ 76253 h 185802"/>
                <a:gd name="connsiteX1" fmla="*/ 52473 w 236302"/>
                <a:gd name="connsiteY1" fmla="*/ 21485 h 185802"/>
                <a:gd name="connsiteX2" fmla="*/ 114385 w 236302"/>
                <a:gd name="connsiteY2" fmla="*/ 54 h 185802"/>
                <a:gd name="connsiteX3" fmla="*/ 169154 w 236302"/>
                <a:gd name="connsiteY3" fmla="*/ 16722 h 185802"/>
                <a:gd name="connsiteX4" fmla="*/ 228685 w 236302"/>
                <a:gd name="connsiteY4" fmla="*/ 57203 h 185802"/>
                <a:gd name="connsiteX5" fmla="*/ 233448 w 236302"/>
                <a:gd name="connsiteY5" fmla="*/ 95303 h 185802"/>
                <a:gd name="connsiteX6" fmla="*/ 209635 w 236302"/>
                <a:gd name="connsiteY6" fmla="*/ 171503 h 185802"/>
                <a:gd name="connsiteX7" fmla="*/ 209635 w 236302"/>
                <a:gd name="connsiteY7" fmla="*/ 121497 h 185802"/>
                <a:gd name="connsiteX8" fmla="*/ 207254 w 236302"/>
                <a:gd name="connsiteY8" fmla="*/ 71491 h 185802"/>
                <a:gd name="connsiteX9" fmla="*/ 173917 w 236302"/>
                <a:gd name="connsiteY9" fmla="*/ 81016 h 185802"/>
                <a:gd name="connsiteX10" fmla="*/ 133435 w 236302"/>
                <a:gd name="connsiteY10" fmla="*/ 104828 h 185802"/>
                <a:gd name="connsiteX11" fmla="*/ 71523 w 236302"/>
                <a:gd name="connsiteY11" fmla="*/ 102447 h 185802"/>
                <a:gd name="connsiteX12" fmla="*/ 23898 w 236302"/>
                <a:gd name="connsiteY12" fmla="*/ 133403 h 185802"/>
                <a:gd name="connsiteX13" fmla="*/ 16754 w 236302"/>
                <a:gd name="connsiteY13" fmla="*/ 185791 h 185802"/>
                <a:gd name="connsiteX14" fmla="*/ 85 w 236302"/>
                <a:gd name="connsiteY14" fmla="*/ 128641 h 185802"/>
                <a:gd name="connsiteX15" fmla="*/ 19135 w 236302"/>
                <a:gd name="connsiteY15" fmla="*/ 76253 h 185802"/>
                <a:gd name="connsiteX0" fmla="*/ 19135 w 236167"/>
                <a:gd name="connsiteY0" fmla="*/ 76894 h 186443"/>
                <a:gd name="connsiteX1" fmla="*/ 52473 w 236167"/>
                <a:gd name="connsiteY1" fmla="*/ 22126 h 186443"/>
                <a:gd name="connsiteX2" fmla="*/ 114385 w 236167"/>
                <a:gd name="connsiteY2" fmla="*/ 695 h 186443"/>
                <a:gd name="connsiteX3" fmla="*/ 171536 w 236167"/>
                <a:gd name="connsiteY3" fmla="*/ 10220 h 186443"/>
                <a:gd name="connsiteX4" fmla="*/ 228685 w 236167"/>
                <a:gd name="connsiteY4" fmla="*/ 57844 h 186443"/>
                <a:gd name="connsiteX5" fmla="*/ 233448 w 236167"/>
                <a:gd name="connsiteY5" fmla="*/ 95944 h 186443"/>
                <a:gd name="connsiteX6" fmla="*/ 209635 w 236167"/>
                <a:gd name="connsiteY6" fmla="*/ 172144 h 186443"/>
                <a:gd name="connsiteX7" fmla="*/ 209635 w 236167"/>
                <a:gd name="connsiteY7" fmla="*/ 122138 h 186443"/>
                <a:gd name="connsiteX8" fmla="*/ 207254 w 236167"/>
                <a:gd name="connsiteY8" fmla="*/ 72132 h 186443"/>
                <a:gd name="connsiteX9" fmla="*/ 173917 w 236167"/>
                <a:gd name="connsiteY9" fmla="*/ 81657 h 186443"/>
                <a:gd name="connsiteX10" fmla="*/ 133435 w 236167"/>
                <a:gd name="connsiteY10" fmla="*/ 105469 h 186443"/>
                <a:gd name="connsiteX11" fmla="*/ 71523 w 236167"/>
                <a:gd name="connsiteY11" fmla="*/ 103088 h 186443"/>
                <a:gd name="connsiteX12" fmla="*/ 23898 w 236167"/>
                <a:gd name="connsiteY12" fmla="*/ 134044 h 186443"/>
                <a:gd name="connsiteX13" fmla="*/ 16754 w 236167"/>
                <a:gd name="connsiteY13" fmla="*/ 186432 h 186443"/>
                <a:gd name="connsiteX14" fmla="*/ 85 w 236167"/>
                <a:gd name="connsiteY14" fmla="*/ 129282 h 186443"/>
                <a:gd name="connsiteX15" fmla="*/ 19135 w 236167"/>
                <a:gd name="connsiteY15" fmla="*/ 76894 h 186443"/>
                <a:gd name="connsiteX0" fmla="*/ 9839 w 236396"/>
                <a:gd name="connsiteY0" fmla="*/ 72131 h 186443"/>
                <a:gd name="connsiteX1" fmla="*/ 52702 w 236396"/>
                <a:gd name="connsiteY1" fmla="*/ 22126 h 186443"/>
                <a:gd name="connsiteX2" fmla="*/ 114614 w 236396"/>
                <a:gd name="connsiteY2" fmla="*/ 695 h 186443"/>
                <a:gd name="connsiteX3" fmla="*/ 171765 w 236396"/>
                <a:gd name="connsiteY3" fmla="*/ 10220 h 186443"/>
                <a:gd name="connsiteX4" fmla="*/ 228914 w 236396"/>
                <a:gd name="connsiteY4" fmla="*/ 57844 h 186443"/>
                <a:gd name="connsiteX5" fmla="*/ 233677 w 236396"/>
                <a:gd name="connsiteY5" fmla="*/ 95944 h 186443"/>
                <a:gd name="connsiteX6" fmla="*/ 209864 w 236396"/>
                <a:gd name="connsiteY6" fmla="*/ 172144 h 186443"/>
                <a:gd name="connsiteX7" fmla="*/ 209864 w 236396"/>
                <a:gd name="connsiteY7" fmla="*/ 122138 h 186443"/>
                <a:gd name="connsiteX8" fmla="*/ 207483 w 236396"/>
                <a:gd name="connsiteY8" fmla="*/ 72132 h 186443"/>
                <a:gd name="connsiteX9" fmla="*/ 174146 w 236396"/>
                <a:gd name="connsiteY9" fmla="*/ 81657 h 186443"/>
                <a:gd name="connsiteX10" fmla="*/ 133664 w 236396"/>
                <a:gd name="connsiteY10" fmla="*/ 105469 h 186443"/>
                <a:gd name="connsiteX11" fmla="*/ 71752 w 236396"/>
                <a:gd name="connsiteY11" fmla="*/ 103088 h 186443"/>
                <a:gd name="connsiteX12" fmla="*/ 24127 w 236396"/>
                <a:gd name="connsiteY12" fmla="*/ 134044 h 186443"/>
                <a:gd name="connsiteX13" fmla="*/ 16983 w 236396"/>
                <a:gd name="connsiteY13" fmla="*/ 186432 h 186443"/>
                <a:gd name="connsiteX14" fmla="*/ 314 w 236396"/>
                <a:gd name="connsiteY14" fmla="*/ 129282 h 186443"/>
                <a:gd name="connsiteX15" fmla="*/ 9839 w 236396"/>
                <a:gd name="connsiteY15" fmla="*/ 72131 h 18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396" h="186443">
                  <a:moveTo>
                    <a:pt x="9839" y="72131"/>
                  </a:moveTo>
                  <a:cubicBezTo>
                    <a:pt x="18570" y="54272"/>
                    <a:pt x="35240" y="34032"/>
                    <a:pt x="52702" y="22126"/>
                  </a:cubicBezTo>
                  <a:cubicBezTo>
                    <a:pt x="70165" y="10220"/>
                    <a:pt x="94770" y="2679"/>
                    <a:pt x="114614" y="695"/>
                  </a:cubicBezTo>
                  <a:cubicBezTo>
                    <a:pt x="134458" y="-1289"/>
                    <a:pt x="152715" y="695"/>
                    <a:pt x="171765" y="10220"/>
                  </a:cubicBezTo>
                  <a:cubicBezTo>
                    <a:pt x="190815" y="19745"/>
                    <a:pt x="218595" y="43557"/>
                    <a:pt x="228914" y="57844"/>
                  </a:cubicBezTo>
                  <a:cubicBezTo>
                    <a:pt x="239233" y="72131"/>
                    <a:pt x="236852" y="76894"/>
                    <a:pt x="233677" y="95944"/>
                  </a:cubicBezTo>
                  <a:cubicBezTo>
                    <a:pt x="230502" y="114994"/>
                    <a:pt x="213833" y="167778"/>
                    <a:pt x="209864" y="172144"/>
                  </a:cubicBezTo>
                  <a:cubicBezTo>
                    <a:pt x="205895" y="176510"/>
                    <a:pt x="210261" y="138807"/>
                    <a:pt x="209864" y="122138"/>
                  </a:cubicBezTo>
                  <a:cubicBezTo>
                    <a:pt x="209467" y="105469"/>
                    <a:pt x="213436" y="78879"/>
                    <a:pt x="207483" y="72132"/>
                  </a:cubicBezTo>
                  <a:cubicBezTo>
                    <a:pt x="201530" y="65385"/>
                    <a:pt x="186449" y="76101"/>
                    <a:pt x="174146" y="81657"/>
                  </a:cubicBezTo>
                  <a:cubicBezTo>
                    <a:pt x="161843" y="87213"/>
                    <a:pt x="150730" y="101897"/>
                    <a:pt x="133664" y="105469"/>
                  </a:cubicBezTo>
                  <a:cubicBezTo>
                    <a:pt x="116598" y="109041"/>
                    <a:pt x="90008" y="98326"/>
                    <a:pt x="71752" y="103088"/>
                  </a:cubicBezTo>
                  <a:cubicBezTo>
                    <a:pt x="53496" y="107850"/>
                    <a:pt x="33255" y="120153"/>
                    <a:pt x="24127" y="134044"/>
                  </a:cubicBezTo>
                  <a:cubicBezTo>
                    <a:pt x="14999" y="147935"/>
                    <a:pt x="20952" y="187226"/>
                    <a:pt x="16983" y="186432"/>
                  </a:cubicBezTo>
                  <a:cubicBezTo>
                    <a:pt x="13014" y="185638"/>
                    <a:pt x="1505" y="148332"/>
                    <a:pt x="314" y="129282"/>
                  </a:cubicBezTo>
                  <a:cubicBezTo>
                    <a:pt x="-877" y="110232"/>
                    <a:pt x="1108" y="89990"/>
                    <a:pt x="9839" y="72131"/>
                  </a:cubicBezTo>
                  <a:close/>
                </a:path>
              </a:pathLst>
            </a:custGeom>
            <a:solidFill>
              <a:schemeClr val="tx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235"/>
            <p:cNvSpPr>
              <a:spLocks noChangeAspect="1"/>
            </p:cNvSpPr>
            <p:nvPr/>
          </p:nvSpPr>
          <p:spPr>
            <a:xfrm>
              <a:off x="10426797" y="3225186"/>
              <a:ext cx="33442" cy="72251"/>
            </a:xfrm>
            <a:custGeom>
              <a:avLst/>
              <a:gdLst>
                <a:gd name="connsiteX0" fmla="*/ 0 w 69118"/>
                <a:gd name="connsiteY0" fmla="*/ 42867 h 121456"/>
                <a:gd name="connsiteX1" fmla="*/ 40481 w 69118"/>
                <a:gd name="connsiteY1" fmla="*/ 5 h 121456"/>
                <a:gd name="connsiteX2" fmla="*/ 69056 w 69118"/>
                <a:gd name="connsiteY2" fmla="*/ 45249 h 121456"/>
                <a:gd name="connsiteX3" fmla="*/ 47625 w 69118"/>
                <a:gd name="connsiteY3" fmla="*/ 92874 h 121456"/>
                <a:gd name="connsiteX4" fmla="*/ 30956 w 69118"/>
                <a:gd name="connsiteY4" fmla="*/ 121449 h 121456"/>
                <a:gd name="connsiteX5" fmla="*/ 16669 w 69118"/>
                <a:gd name="connsiteY5" fmla="*/ 90492 h 121456"/>
                <a:gd name="connsiteX0" fmla="*/ 3418 w 52450"/>
                <a:gd name="connsiteY0" fmla="*/ 50915 h 121471"/>
                <a:gd name="connsiteX1" fmla="*/ 23813 w 52450"/>
                <a:gd name="connsiteY1" fmla="*/ 20 h 121471"/>
                <a:gd name="connsiteX2" fmla="*/ 52388 w 52450"/>
                <a:gd name="connsiteY2" fmla="*/ 45264 h 121471"/>
                <a:gd name="connsiteX3" fmla="*/ 30957 w 52450"/>
                <a:gd name="connsiteY3" fmla="*/ 92889 h 121471"/>
                <a:gd name="connsiteX4" fmla="*/ 14288 w 52450"/>
                <a:gd name="connsiteY4" fmla="*/ 121464 h 121471"/>
                <a:gd name="connsiteX5" fmla="*/ 1 w 52450"/>
                <a:gd name="connsiteY5" fmla="*/ 90507 h 121471"/>
                <a:gd name="connsiteX0" fmla="*/ 3416 w 48447"/>
                <a:gd name="connsiteY0" fmla="*/ 51381 h 121938"/>
                <a:gd name="connsiteX1" fmla="*/ 23811 w 48447"/>
                <a:gd name="connsiteY1" fmla="*/ 486 h 121938"/>
                <a:gd name="connsiteX2" fmla="*/ 48369 w 48447"/>
                <a:gd name="connsiteY2" fmla="*/ 29663 h 121938"/>
                <a:gd name="connsiteX3" fmla="*/ 30955 w 48447"/>
                <a:gd name="connsiteY3" fmla="*/ 93355 h 121938"/>
                <a:gd name="connsiteX4" fmla="*/ 14286 w 48447"/>
                <a:gd name="connsiteY4" fmla="*/ 121930 h 121938"/>
                <a:gd name="connsiteX5" fmla="*/ -1 w 48447"/>
                <a:gd name="connsiteY5" fmla="*/ 90973 h 121938"/>
                <a:gd name="connsiteX0" fmla="*/ 3418 w 48383"/>
                <a:gd name="connsiteY0" fmla="*/ 51327 h 121879"/>
                <a:gd name="connsiteX1" fmla="*/ 23813 w 48383"/>
                <a:gd name="connsiteY1" fmla="*/ 432 h 121879"/>
                <a:gd name="connsiteX2" fmla="*/ 48371 w 48383"/>
                <a:gd name="connsiteY2" fmla="*/ 29609 h 121879"/>
                <a:gd name="connsiteX3" fmla="*/ 26939 w 48383"/>
                <a:gd name="connsiteY3" fmla="*/ 77234 h 121879"/>
                <a:gd name="connsiteX4" fmla="*/ 14288 w 48383"/>
                <a:gd name="connsiteY4" fmla="*/ 121876 h 121879"/>
                <a:gd name="connsiteX5" fmla="*/ 1 w 48383"/>
                <a:gd name="connsiteY5" fmla="*/ 90919 h 121879"/>
                <a:gd name="connsiteX0" fmla="*/ 11450 w 56415"/>
                <a:gd name="connsiteY0" fmla="*/ 51327 h 121879"/>
                <a:gd name="connsiteX1" fmla="*/ 31845 w 56415"/>
                <a:gd name="connsiteY1" fmla="*/ 432 h 121879"/>
                <a:gd name="connsiteX2" fmla="*/ 56403 w 56415"/>
                <a:gd name="connsiteY2" fmla="*/ 29609 h 121879"/>
                <a:gd name="connsiteX3" fmla="*/ 34971 w 56415"/>
                <a:gd name="connsiteY3" fmla="*/ 77234 h 121879"/>
                <a:gd name="connsiteX4" fmla="*/ 22320 w 56415"/>
                <a:gd name="connsiteY4" fmla="*/ 121876 h 121879"/>
                <a:gd name="connsiteX5" fmla="*/ 0 w 56415"/>
                <a:gd name="connsiteY5" fmla="*/ 90920 h 12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15" h="121879">
                  <a:moveTo>
                    <a:pt x="11450" y="51327"/>
                  </a:moveTo>
                  <a:cubicBezTo>
                    <a:pt x="25936" y="29697"/>
                    <a:pt x="24353" y="4052"/>
                    <a:pt x="31845" y="432"/>
                  </a:cubicBezTo>
                  <a:cubicBezTo>
                    <a:pt x="39337" y="-3188"/>
                    <a:pt x="55882" y="16809"/>
                    <a:pt x="56403" y="29609"/>
                  </a:cubicBezTo>
                  <a:cubicBezTo>
                    <a:pt x="56924" y="42409"/>
                    <a:pt x="40651" y="61856"/>
                    <a:pt x="34971" y="77234"/>
                  </a:cubicBezTo>
                  <a:cubicBezTo>
                    <a:pt x="29291" y="92612"/>
                    <a:pt x="27479" y="122273"/>
                    <a:pt x="22320" y="121876"/>
                  </a:cubicBezTo>
                  <a:cubicBezTo>
                    <a:pt x="17161" y="121479"/>
                    <a:pt x="4564" y="106200"/>
                    <a:pt x="0" y="90920"/>
                  </a:cubicBezTo>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236"/>
            <p:cNvSpPr>
              <a:spLocks noChangeAspect="1"/>
            </p:cNvSpPr>
            <p:nvPr/>
          </p:nvSpPr>
          <p:spPr>
            <a:xfrm>
              <a:off x="10193679" y="3238316"/>
              <a:ext cx="47048" cy="71787"/>
            </a:xfrm>
            <a:custGeom>
              <a:avLst/>
              <a:gdLst>
                <a:gd name="connsiteX0" fmla="*/ 65121 w 74646"/>
                <a:gd name="connsiteY0" fmla="*/ 21832 h 129557"/>
                <a:gd name="connsiteX1" fmla="*/ 7971 w 74646"/>
                <a:gd name="connsiteY1" fmla="*/ 401 h 129557"/>
                <a:gd name="connsiteX2" fmla="*/ 3209 w 74646"/>
                <a:gd name="connsiteY2" fmla="*/ 38501 h 129557"/>
                <a:gd name="connsiteX3" fmla="*/ 34165 w 74646"/>
                <a:gd name="connsiteY3" fmla="*/ 74220 h 129557"/>
                <a:gd name="connsiteX4" fmla="*/ 48452 w 74646"/>
                <a:gd name="connsiteY4" fmla="*/ 112320 h 129557"/>
                <a:gd name="connsiteX5" fmla="*/ 65121 w 74646"/>
                <a:gd name="connsiteY5" fmla="*/ 128988 h 129557"/>
                <a:gd name="connsiteX6" fmla="*/ 74646 w 74646"/>
                <a:gd name="connsiteY6" fmla="*/ 93270 h 129557"/>
                <a:gd name="connsiteX0" fmla="*/ 74170 w 75125"/>
                <a:gd name="connsiteY0" fmla="*/ 42873 h 129174"/>
                <a:gd name="connsiteX1" fmla="*/ 8450 w 75125"/>
                <a:gd name="connsiteY1" fmla="*/ 18 h 129174"/>
                <a:gd name="connsiteX2" fmla="*/ 3688 w 75125"/>
                <a:gd name="connsiteY2" fmla="*/ 38118 h 129174"/>
                <a:gd name="connsiteX3" fmla="*/ 34644 w 75125"/>
                <a:gd name="connsiteY3" fmla="*/ 73837 h 129174"/>
                <a:gd name="connsiteX4" fmla="*/ 48931 w 75125"/>
                <a:gd name="connsiteY4" fmla="*/ 111937 h 129174"/>
                <a:gd name="connsiteX5" fmla="*/ 65600 w 75125"/>
                <a:gd name="connsiteY5" fmla="*/ 128605 h 129174"/>
                <a:gd name="connsiteX6" fmla="*/ 75125 w 75125"/>
                <a:gd name="connsiteY6" fmla="*/ 92887 h 129174"/>
                <a:gd name="connsiteX0" fmla="*/ 70850 w 71805"/>
                <a:gd name="connsiteY0" fmla="*/ 42873 h 129174"/>
                <a:gd name="connsiteX1" fmla="*/ 17985 w 71805"/>
                <a:gd name="connsiteY1" fmla="*/ 18 h 129174"/>
                <a:gd name="connsiteX2" fmla="*/ 368 w 71805"/>
                <a:gd name="connsiteY2" fmla="*/ 38118 h 129174"/>
                <a:gd name="connsiteX3" fmla="*/ 31324 w 71805"/>
                <a:gd name="connsiteY3" fmla="*/ 73837 h 129174"/>
                <a:gd name="connsiteX4" fmla="*/ 45611 w 71805"/>
                <a:gd name="connsiteY4" fmla="*/ 111937 h 129174"/>
                <a:gd name="connsiteX5" fmla="*/ 62280 w 71805"/>
                <a:gd name="connsiteY5" fmla="*/ 128605 h 129174"/>
                <a:gd name="connsiteX6" fmla="*/ 71805 w 71805"/>
                <a:gd name="connsiteY6" fmla="*/ 92887 h 129174"/>
                <a:gd name="connsiteX0" fmla="*/ 70850 w 84658"/>
                <a:gd name="connsiteY0" fmla="*/ 42873 h 129174"/>
                <a:gd name="connsiteX1" fmla="*/ 17985 w 84658"/>
                <a:gd name="connsiteY1" fmla="*/ 18 h 129174"/>
                <a:gd name="connsiteX2" fmla="*/ 368 w 84658"/>
                <a:gd name="connsiteY2" fmla="*/ 38118 h 129174"/>
                <a:gd name="connsiteX3" fmla="*/ 31324 w 84658"/>
                <a:gd name="connsiteY3" fmla="*/ 73837 h 129174"/>
                <a:gd name="connsiteX4" fmla="*/ 45611 w 84658"/>
                <a:gd name="connsiteY4" fmla="*/ 111937 h 129174"/>
                <a:gd name="connsiteX5" fmla="*/ 62280 w 84658"/>
                <a:gd name="connsiteY5" fmla="*/ 128605 h 129174"/>
                <a:gd name="connsiteX6" fmla="*/ 84658 w 84658"/>
                <a:gd name="connsiteY6" fmla="*/ 92887 h 12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58" h="129174">
                  <a:moveTo>
                    <a:pt x="70850" y="42873"/>
                  </a:moveTo>
                  <a:cubicBezTo>
                    <a:pt x="47434" y="30768"/>
                    <a:pt x="29732" y="811"/>
                    <a:pt x="17985" y="18"/>
                  </a:cubicBezTo>
                  <a:cubicBezTo>
                    <a:pt x="6238" y="-775"/>
                    <a:pt x="-1855" y="25815"/>
                    <a:pt x="368" y="38118"/>
                  </a:cubicBezTo>
                  <a:cubicBezTo>
                    <a:pt x="2591" y="50421"/>
                    <a:pt x="23783" y="61534"/>
                    <a:pt x="31324" y="73837"/>
                  </a:cubicBezTo>
                  <a:cubicBezTo>
                    <a:pt x="38864" y="86140"/>
                    <a:pt x="40452" y="102809"/>
                    <a:pt x="45611" y="111937"/>
                  </a:cubicBezTo>
                  <a:cubicBezTo>
                    <a:pt x="50770" y="121065"/>
                    <a:pt x="55772" y="131780"/>
                    <a:pt x="62280" y="128605"/>
                  </a:cubicBezTo>
                  <a:cubicBezTo>
                    <a:pt x="68788" y="125430"/>
                    <a:pt x="82078" y="109158"/>
                    <a:pt x="84658" y="92887"/>
                  </a:cubicBezTo>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237"/>
            <p:cNvSpPr/>
            <p:nvPr/>
          </p:nvSpPr>
          <p:spPr>
            <a:xfrm>
              <a:off x="9950406" y="3017064"/>
              <a:ext cx="800154" cy="852321"/>
            </a:xfrm>
            <a:custGeom>
              <a:avLst/>
              <a:gdLst>
                <a:gd name="connsiteX0" fmla="*/ 31678 w 811700"/>
                <a:gd name="connsiteY0" fmla="*/ 169375 h 866637"/>
                <a:gd name="connsiteX1" fmla="*/ 100734 w 811700"/>
                <a:gd name="connsiteY1" fmla="*/ 300344 h 866637"/>
                <a:gd name="connsiteX2" fmla="*/ 153122 w 811700"/>
                <a:gd name="connsiteY2" fmla="*/ 397975 h 866637"/>
                <a:gd name="connsiteX3" fmla="*/ 188841 w 811700"/>
                <a:gd name="connsiteY3" fmla="*/ 436075 h 866637"/>
                <a:gd name="connsiteX4" fmla="*/ 193603 w 811700"/>
                <a:gd name="connsiteY4" fmla="*/ 483700 h 866637"/>
                <a:gd name="connsiteX5" fmla="*/ 253134 w 811700"/>
                <a:gd name="connsiteY5" fmla="*/ 555138 h 866637"/>
                <a:gd name="connsiteX6" fmla="*/ 224559 w 811700"/>
                <a:gd name="connsiteY6" fmla="*/ 536088 h 866637"/>
                <a:gd name="connsiteX7" fmla="*/ 231703 w 811700"/>
                <a:gd name="connsiteY7" fmla="*/ 595619 h 866637"/>
                <a:gd name="connsiteX8" fmla="*/ 219797 w 811700"/>
                <a:gd name="connsiteY8" fmla="*/ 690869 h 866637"/>
                <a:gd name="connsiteX9" fmla="*/ 207891 w 811700"/>
                <a:gd name="connsiteY9" fmla="*/ 717063 h 866637"/>
                <a:gd name="connsiteX10" fmla="*/ 255516 w 811700"/>
                <a:gd name="connsiteY10" fmla="*/ 738494 h 866637"/>
                <a:gd name="connsiteX11" fmla="*/ 274566 w 811700"/>
                <a:gd name="connsiteY11" fmla="*/ 769450 h 866637"/>
                <a:gd name="connsiteX12" fmla="*/ 269803 w 811700"/>
                <a:gd name="connsiteY12" fmla="*/ 795644 h 866637"/>
                <a:gd name="connsiteX13" fmla="*/ 253134 w 811700"/>
                <a:gd name="connsiteY13" fmla="*/ 819456 h 866637"/>
                <a:gd name="connsiteX14" fmla="*/ 267422 w 811700"/>
                <a:gd name="connsiteY14" fmla="*/ 850413 h 866637"/>
                <a:gd name="connsiteX15" fmla="*/ 343622 w 811700"/>
                <a:gd name="connsiteY15" fmla="*/ 864700 h 866637"/>
                <a:gd name="connsiteX16" fmla="*/ 426966 w 811700"/>
                <a:gd name="connsiteY16" fmla="*/ 864700 h 866637"/>
                <a:gd name="connsiteX17" fmla="*/ 522216 w 811700"/>
                <a:gd name="connsiteY17" fmla="*/ 848031 h 866637"/>
                <a:gd name="connsiteX18" fmla="*/ 515072 w 811700"/>
                <a:gd name="connsiteY18" fmla="*/ 826600 h 866637"/>
                <a:gd name="connsiteX19" fmla="*/ 493641 w 811700"/>
                <a:gd name="connsiteY19" fmla="*/ 788500 h 866637"/>
                <a:gd name="connsiteX20" fmla="*/ 522216 w 811700"/>
                <a:gd name="connsiteY20" fmla="*/ 757544 h 866637"/>
                <a:gd name="connsiteX21" fmla="*/ 557934 w 811700"/>
                <a:gd name="connsiteY21" fmla="*/ 700394 h 866637"/>
                <a:gd name="connsiteX22" fmla="*/ 555553 w 811700"/>
                <a:gd name="connsiteY22" fmla="*/ 643244 h 866637"/>
                <a:gd name="connsiteX23" fmla="*/ 546028 w 811700"/>
                <a:gd name="connsiteY23" fmla="*/ 605144 h 866637"/>
                <a:gd name="connsiteX24" fmla="*/ 541266 w 811700"/>
                <a:gd name="connsiteY24" fmla="*/ 576569 h 866637"/>
                <a:gd name="connsiteX25" fmla="*/ 565078 w 811700"/>
                <a:gd name="connsiteY25" fmla="*/ 576569 h 866637"/>
                <a:gd name="connsiteX26" fmla="*/ 605559 w 811700"/>
                <a:gd name="connsiteY26" fmla="*/ 602763 h 866637"/>
                <a:gd name="connsiteX27" fmla="*/ 660328 w 811700"/>
                <a:gd name="connsiteY27" fmla="*/ 602763 h 866637"/>
                <a:gd name="connsiteX28" fmla="*/ 705572 w 811700"/>
                <a:gd name="connsiteY28" fmla="*/ 588475 h 866637"/>
                <a:gd name="connsiteX29" fmla="*/ 681759 w 811700"/>
                <a:gd name="connsiteY29" fmla="*/ 628956 h 866637"/>
                <a:gd name="connsiteX30" fmla="*/ 665091 w 811700"/>
                <a:gd name="connsiteY30" fmla="*/ 664675 h 866637"/>
                <a:gd name="connsiteX31" fmla="*/ 722241 w 811700"/>
                <a:gd name="connsiteY31" fmla="*/ 695631 h 866637"/>
                <a:gd name="connsiteX32" fmla="*/ 774628 w 811700"/>
                <a:gd name="connsiteY32" fmla="*/ 655150 h 866637"/>
                <a:gd name="connsiteX33" fmla="*/ 807966 w 811700"/>
                <a:gd name="connsiteY33" fmla="*/ 619431 h 866637"/>
                <a:gd name="connsiteX34" fmla="*/ 807966 w 811700"/>
                <a:gd name="connsiteY34" fmla="*/ 564663 h 866637"/>
                <a:gd name="connsiteX35" fmla="*/ 781772 w 811700"/>
                <a:gd name="connsiteY35" fmla="*/ 531325 h 866637"/>
                <a:gd name="connsiteX36" fmla="*/ 729384 w 811700"/>
                <a:gd name="connsiteY36" fmla="*/ 514656 h 866637"/>
                <a:gd name="connsiteX37" fmla="*/ 703191 w 811700"/>
                <a:gd name="connsiteY37" fmla="*/ 512275 h 866637"/>
                <a:gd name="connsiteX38" fmla="*/ 676997 w 811700"/>
                <a:gd name="connsiteY38" fmla="*/ 467031 h 866637"/>
                <a:gd name="connsiteX39" fmla="*/ 596034 w 811700"/>
                <a:gd name="connsiteY39" fmla="*/ 467031 h 866637"/>
                <a:gd name="connsiteX40" fmla="*/ 543647 w 811700"/>
                <a:gd name="connsiteY40" fmla="*/ 402738 h 866637"/>
                <a:gd name="connsiteX41" fmla="*/ 507928 w 811700"/>
                <a:gd name="connsiteY41" fmla="*/ 402738 h 866637"/>
                <a:gd name="connsiteX42" fmla="*/ 455541 w 811700"/>
                <a:gd name="connsiteY42" fmla="*/ 402738 h 866637"/>
                <a:gd name="connsiteX43" fmla="*/ 426966 w 811700"/>
                <a:gd name="connsiteY43" fmla="*/ 412263 h 866637"/>
                <a:gd name="connsiteX44" fmla="*/ 391247 w 811700"/>
                <a:gd name="connsiteY44" fmla="*/ 421788 h 866637"/>
                <a:gd name="connsiteX45" fmla="*/ 341241 w 811700"/>
                <a:gd name="connsiteY45" fmla="*/ 397975 h 866637"/>
                <a:gd name="connsiteX46" fmla="*/ 288853 w 811700"/>
                <a:gd name="connsiteY46" fmla="*/ 347969 h 866637"/>
                <a:gd name="connsiteX47" fmla="*/ 224559 w 811700"/>
                <a:gd name="connsiteY47" fmla="*/ 255100 h 866637"/>
                <a:gd name="connsiteX48" fmla="*/ 186459 w 811700"/>
                <a:gd name="connsiteY48" fmla="*/ 219381 h 866637"/>
                <a:gd name="connsiteX49" fmla="*/ 129309 w 811700"/>
                <a:gd name="connsiteY49" fmla="*/ 147944 h 866637"/>
                <a:gd name="connsiteX50" fmla="*/ 95972 w 811700"/>
                <a:gd name="connsiteY50" fmla="*/ 74125 h 866637"/>
                <a:gd name="connsiteX51" fmla="*/ 74541 w 811700"/>
                <a:gd name="connsiteY51" fmla="*/ 2688 h 866637"/>
                <a:gd name="connsiteX52" fmla="*/ 43584 w 811700"/>
                <a:gd name="connsiteY52" fmla="*/ 19356 h 866637"/>
                <a:gd name="connsiteX53" fmla="*/ 722 w 811700"/>
                <a:gd name="connsiteY53" fmla="*/ 59838 h 866637"/>
                <a:gd name="connsiteX54" fmla="*/ 17391 w 811700"/>
                <a:gd name="connsiteY54" fmla="*/ 109844 h 866637"/>
                <a:gd name="connsiteX55" fmla="*/ 31678 w 811700"/>
                <a:gd name="connsiteY55" fmla="*/ 169375 h 866637"/>
                <a:gd name="connsiteX0" fmla="*/ 31678 w 811700"/>
                <a:gd name="connsiteY0" fmla="*/ 169375 h 866637"/>
                <a:gd name="connsiteX1" fmla="*/ 100734 w 811700"/>
                <a:gd name="connsiteY1" fmla="*/ 300344 h 866637"/>
                <a:gd name="connsiteX2" fmla="*/ 153122 w 811700"/>
                <a:gd name="connsiteY2" fmla="*/ 397975 h 866637"/>
                <a:gd name="connsiteX3" fmla="*/ 188841 w 811700"/>
                <a:gd name="connsiteY3" fmla="*/ 436075 h 866637"/>
                <a:gd name="connsiteX4" fmla="*/ 193603 w 811700"/>
                <a:gd name="connsiteY4" fmla="*/ 483700 h 866637"/>
                <a:gd name="connsiteX5" fmla="*/ 253134 w 811700"/>
                <a:gd name="connsiteY5" fmla="*/ 555138 h 866637"/>
                <a:gd name="connsiteX6" fmla="*/ 224559 w 811700"/>
                <a:gd name="connsiteY6" fmla="*/ 536088 h 866637"/>
                <a:gd name="connsiteX7" fmla="*/ 231703 w 811700"/>
                <a:gd name="connsiteY7" fmla="*/ 595619 h 866637"/>
                <a:gd name="connsiteX8" fmla="*/ 219797 w 811700"/>
                <a:gd name="connsiteY8" fmla="*/ 690869 h 866637"/>
                <a:gd name="connsiteX9" fmla="*/ 207891 w 811700"/>
                <a:gd name="connsiteY9" fmla="*/ 717063 h 866637"/>
                <a:gd name="connsiteX10" fmla="*/ 255516 w 811700"/>
                <a:gd name="connsiteY10" fmla="*/ 738494 h 866637"/>
                <a:gd name="connsiteX11" fmla="*/ 274566 w 811700"/>
                <a:gd name="connsiteY11" fmla="*/ 769450 h 866637"/>
                <a:gd name="connsiteX12" fmla="*/ 269803 w 811700"/>
                <a:gd name="connsiteY12" fmla="*/ 795644 h 866637"/>
                <a:gd name="connsiteX13" fmla="*/ 253134 w 811700"/>
                <a:gd name="connsiteY13" fmla="*/ 819456 h 866637"/>
                <a:gd name="connsiteX14" fmla="*/ 267422 w 811700"/>
                <a:gd name="connsiteY14" fmla="*/ 850413 h 866637"/>
                <a:gd name="connsiteX15" fmla="*/ 343622 w 811700"/>
                <a:gd name="connsiteY15" fmla="*/ 864700 h 866637"/>
                <a:gd name="connsiteX16" fmla="*/ 426966 w 811700"/>
                <a:gd name="connsiteY16" fmla="*/ 864700 h 866637"/>
                <a:gd name="connsiteX17" fmla="*/ 522216 w 811700"/>
                <a:gd name="connsiteY17" fmla="*/ 848031 h 866637"/>
                <a:gd name="connsiteX18" fmla="*/ 515072 w 811700"/>
                <a:gd name="connsiteY18" fmla="*/ 826600 h 866637"/>
                <a:gd name="connsiteX19" fmla="*/ 493641 w 811700"/>
                <a:gd name="connsiteY19" fmla="*/ 788500 h 866637"/>
                <a:gd name="connsiteX20" fmla="*/ 522216 w 811700"/>
                <a:gd name="connsiteY20" fmla="*/ 757544 h 866637"/>
                <a:gd name="connsiteX21" fmla="*/ 557934 w 811700"/>
                <a:gd name="connsiteY21" fmla="*/ 700394 h 866637"/>
                <a:gd name="connsiteX22" fmla="*/ 555553 w 811700"/>
                <a:gd name="connsiteY22" fmla="*/ 643244 h 866637"/>
                <a:gd name="connsiteX23" fmla="*/ 546028 w 811700"/>
                <a:gd name="connsiteY23" fmla="*/ 605144 h 866637"/>
                <a:gd name="connsiteX24" fmla="*/ 541266 w 811700"/>
                <a:gd name="connsiteY24" fmla="*/ 576569 h 866637"/>
                <a:gd name="connsiteX25" fmla="*/ 565078 w 811700"/>
                <a:gd name="connsiteY25" fmla="*/ 576569 h 866637"/>
                <a:gd name="connsiteX26" fmla="*/ 605559 w 811700"/>
                <a:gd name="connsiteY26" fmla="*/ 602763 h 866637"/>
                <a:gd name="connsiteX27" fmla="*/ 660328 w 811700"/>
                <a:gd name="connsiteY27" fmla="*/ 602763 h 866637"/>
                <a:gd name="connsiteX28" fmla="*/ 705572 w 811700"/>
                <a:gd name="connsiteY28" fmla="*/ 588475 h 866637"/>
                <a:gd name="connsiteX29" fmla="*/ 681759 w 811700"/>
                <a:gd name="connsiteY29" fmla="*/ 628956 h 866637"/>
                <a:gd name="connsiteX30" fmla="*/ 665091 w 811700"/>
                <a:gd name="connsiteY30" fmla="*/ 664675 h 866637"/>
                <a:gd name="connsiteX31" fmla="*/ 722241 w 811700"/>
                <a:gd name="connsiteY31" fmla="*/ 695631 h 866637"/>
                <a:gd name="connsiteX32" fmla="*/ 774628 w 811700"/>
                <a:gd name="connsiteY32" fmla="*/ 655150 h 866637"/>
                <a:gd name="connsiteX33" fmla="*/ 807966 w 811700"/>
                <a:gd name="connsiteY33" fmla="*/ 619431 h 866637"/>
                <a:gd name="connsiteX34" fmla="*/ 807966 w 811700"/>
                <a:gd name="connsiteY34" fmla="*/ 564663 h 866637"/>
                <a:gd name="connsiteX35" fmla="*/ 781772 w 811700"/>
                <a:gd name="connsiteY35" fmla="*/ 531325 h 866637"/>
                <a:gd name="connsiteX36" fmla="*/ 729384 w 811700"/>
                <a:gd name="connsiteY36" fmla="*/ 514656 h 866637"/>
                <a:gd name="connsiteX37" fmla="*/ 703191 w 811700"/>
                <a:gd name="connsiteY37" fmla="*/ 512275 h 866637"/>
                <a:gd name="connsiteX38" fmla="*/ 676997 w 811700"/>
                <a:gd name="connsiteY38" fmla="*/ 467031 h 866637"/>
                <a:gd name="connsiteX39" fmla="*/ 603178 w 811700"/>
                <a:gd name="connsiteY39" fmla="*/ 457506 h 866637"/>
                <a:gd name="connsiteX40" fmla="*/ 543647 w 811700"/>
                <a:gd name="connsiteY40" fmla="*/ 402738 h 866637"/>
                <a:gd name="connsiteX41" fmla="*/ 507928 w 811700"/>
                <a:gd name="connsiteY41" fmla="*/ 402738 h 866637"/>
                <a:gd name="connsiteX42" fmla="*/ 455541 w 811700"/>
                <a:gd name="connsiteY42" fmla="*/ 402738 h 866637"/>
                <a:gd name="connsiteX43" fmla="*/ 426966 w 811700"/>
                <a:gd name="connsiteY43" fmla="*/ 412263 h 866637"/>
                <a:gd name="connsiteX44" fmla="*/ 391247 w 811700"/>
                <a:gd name="connsiteY44" fmla="*/ 421788 h 866637"/>
                <a:gd name="connsiteX45" fmla="*/ 341241 w 811700"/>
                <a:gd name="connsiteY45" fmla="*/ 397975 h 866637"/>
                <a:gd name="connsiteX46" fmla="*/ 288853 w 811700"/>
                <a:gd name="connsiteY46" fmla="*/ 347969 h 866637"/>
                <a:gd name="connsiteX47" fmla="*/ 224559 w 811700"/>
                <a:gd name="connsiteY47" fmla="*/ 255100 h 866637"/>
                <a:gd name="connsiteX48" fmla="*/ 186459 w 811700"/>
                <a:gd name="connsiteY48" fmla="*/ 219381 h 866637"/>
                <a:gd name="connsiteX49" fmla="*/ 129309 w 811700"/>
                <a:gd name="connsiteY49" fmla="*/ 147944 h 866637"/>
                <a:gd name="connsiteX50" fmla="*/ 95972 w 811700"/>
                <a:gd name="connsiteY50" fmla="*/ 74125 h 866637"/>
                <a:gd name="connsiteX51" fmla="*/ 74541 w 811700"/>
                <a:gd name="connsiteY51" fmla="*/ 2688 h 866637"/>
                <a:gd name="connsiteX52" fmla="*/ 43584 w 811700"/>
                <a:gd name="connsiteY52" fmla="*/ 19356 h 866637"/>
                <a:gd name="connsiteX53" fmla="*/ 722 w 811700"/>
                <a:gd name="connsiteY53" fmla="*/ 59838 h 866637"/>
                <a:gd name="connsiteX54" fmla="*/ 17391 w 811700"/>
                <a:gd name="connsiteY54" fmla="*/ 109844 h 866637"/>
                <a:gd name="connsiteX55" fmla="*/ 31678 w 811700"/>
                <a:gd name="connsiteY55" fmla="*/ 169375 h 866637"/>
                <a:gd name="connsiteX0" fmla="*/ 31678 w 811700"/>
                <a:gd name="connsiteY0" fmla="*/ 169375 h 866637"/>
                <a:gd name="connsiteX1" fmla="*/ 100734 w 811700"/>
                <a:gd name="connsiteY1" fmla="*/ 300344 h 866637"/>
                <a:gd name="connsiteX2" fmla="*/ 153122 w 811700"/>
                <a:gd name="connsiteY2" fmla="*/ 397975 h 866637"/>
                <a:gd name="connsiteX3" fmla="*/ 188841 w 811700"/>
                <a:gd name="connsiteY3" fmla="*/ 436075 h 866637"/>
                <a:gd name="connsiteX4" fmla="*/ 193603 w 811700"/>
                <a:gd name="connsiteY4" fmla="*/ 483700 h 866637"/>
                <a:gd name="connsiteX5" fmla="*/ 253134 w 811700"/>
                <a:gd name="connsiteY5" fmla="*/ 555138 h 866637"/>
                <a:gd name="connsiteX6" fmla="*/ 224559 w 811700"/>
                <a:gd name="connsiteY6" fmla="*/ 536088 h 866637"/>
                <a:gd name="connsiteX7" fmla="*/ 231703 w 811700"/>
                <a:gd name="connsiteY7" fmla="*/ 595619 h 866637"/>
                <a:gd name="connsiteX8" fmla="*/ 219797 w 811700"/>
                <a:gd name="connsiteY8" fmla="*/ 690869 h 866637"/>
                <a:gd name="connsiteX9" fmla="*/ 207891 w 811700"/>
                <a:gd name="connsiteY9" fmla="*/ 717063 h 866637"/>
                <a:gd name="connsiteX10" fmla="*/ 255516 w 811700"/>
                <a:gd name="connsiteY10" fmla="*/ 738494 h 866637"/>
                <a:gd name="connsiteX11" fmla="*/ 274566 w 811700"/>
                <a:gd name="connsiteY11" fmla="*/ 769450 h 866637"/>
                <a:gd name="connsiteX12" fmla="*/ 269803 w 811700"/>
                <a:gd name="connsiteY12" fmla="*/ 795644 h 866637"/>
                <a:gd name="connsiteX13" fmla="*/ 253134 w 811700"/>
                <a:gd name="connsiteY13" fmla="*/ 819456 h 866637"/>
                <a:gd name="connsiteX14" fmla="*/ 267422 w 811700"/>
                <a:gd name="connsiteY14" fmla="*/ 850413 h 866637"/>
                <a:gd name="connsiteX15" fmla="*/ 343622 w 811700"/>
                <a:gd name="connsiteY15" fmla="*/ 864700 h 866637"/>
                <a:gd name="connsiteX16" fmla="*/ 426966 w 811700"/>
                <a:gd name="connsiteY16" fmla="*/ 864700 h 866637"/>
                <a:gd name="connsiteX17" fmla="*/ 522216 w 811700"/>
                <a:gd name="connsiteY17" fmla="*/ 848031 h 866637"/>
                <a:gd name="connsiteX18" fmla="*/ 515072 w 811700"/>
                <a:gd name="connsiteY18" fmla="*/ 826600 h 866637"/>
                <a:gd name="connsiteX19" fmla="*/ 493641 w 811700"/>
                <a:gd name="connsiteY19" fmla="*/ 788500 h 866637"/>
                <a:gd name="connsiteX20" fmla="*/ 522216 w 811700"/>
                <a:gd name="connsiteY20" fmla="*/ 757544 h 866637"/>
                <a:gd name="connsiteX21" fmla="*/ 557934 w 811700"/>
                <a:gd name="connsiteY21" fmla="*/ 700394 h 866637"/>
                <a:gd name="connsiteX22" fmla="*/ 555553 w 811700"/>
                <a:gd name="connsiteY22" fmla="*/ 643244 h 866637"/>
                <a:gd name="connsiteX23" fmla="*/ 546028 w 811700"/>
                <a:gd name="connsiteY23" fmla="*/ 605144 h 866637"/>
                <a:gd name="connsiteX24" fmla="*/ 541266 w 811700"/>
                <a:gd name="connsiteY24" fmla="*/ 576569 h 866637"/>
                <a:gd name="connsiteX25" fmla="*/ 565078 w 811700"/>
                <a:gd name="connsiteY25" fmla="*/ 576569 h 866637"/>
                <a:gd name="connsiteX26" fmla="*/ 605559 w 811700"/>
                <a:gd name="connsiteY26" fmla="*/ 602763 h 866637"/>
                <a:gd name="connsiteX27" fmla="*/ 660328 w 811700"/>
                <a:gd name="connsiteY27" fmla="*/ 602763 h 866637"/>
                <a:gd name="connsiteX28" fmla="*/ 705572 w 811700"/>
                <a:gd name="connsiteY28" fmla="*/ 588475 h 866637"/>
                <a:gd name="connsiteX29" fmla="*/ 681759 w 811700"/>
                <a:gd name="connsiteY29" fmla="*/ 628956 h 866637"/>
                <a:gd name="connsiteX30" fmla="*/ 665091 w 811700"/>
                <a:gd name="connsiteY30" fmla="*/ 664675 h 866637"/>
                <a:gd name="connsiteX31" fmla="*/ 722241 w 811700"/>
                <a:gd name="connsiteY31" fmla="*/ 695631 h 866637"/>
                <a:gd name="connsiteX32" fmla="*/ 774628 w 811700"/>
                <a:gd name="connsiteY32" fmla="*/ 655150 h 866637"/>
                <a:gd name="connsiteX33" fmla="*/ 807966 w 811700"/>
                <a:gd name="connsiteY33" fmla="*/ 619431 h 866637"/>
                <a:gd name="connsiteX34" fmla="*/ 807966 w 811700"/>
                <a:gd name="connsiteY34" fmla="*/ 564663 h 866637"/>
                <a:gd name="connsiteX35" fmla="*/ 781772 w 811700"/>
                <a:gd name="connsiteY35" fmla="*/ 531325 h 866637"/>
                <a:gd name="connsiteX36" fmla="*/ 729384 w 811700"/>
                <a:gd name="connsiteY36" fmla="*/ 514656 h 866637"/>
                <a:gd name="connsiteX37" fmla="*/ 703191 w 811700"/>
                <a:gd name="connsiteY37" fmla="*/ 512275 h 866637"/>
                <a:gd name="connsiteX38" fmla="*/ 676997 w 811700"/>
                <a:gd name="connsiteY38" fmla="*/ 467031 h 866637"/>
                <a:gd name="connsiteX39" fmla="*/ 603178 w 811700"/>
                <a:gd name="connsiteY39" fmla="*/ 457506 h 866637"/>
                <a:gd name="connsiteX40" fmla="*/ 543647 w 811700"/>
                <a:gd name="connsiteY40" fmla="*/ 407501 h 866637"/>
                <a:gd name="connsiteX41" fmla="*/ 507928 w 811700"/>
                <a:gd name="connsiteY41" fmla="*/ 402738 h 866637"/>
                <a:gd name="connsiteX42" fmla="*/ 455541 w 811700"/>
                <a:gd name="connsiteY42" fmla="*/ 402738 h 866637"/>
                <a:gd name="connsiteX43" fmla="*/ 426966 w 811700"/>
                <a:gd name="connsiteY43" fmla="*/ 412263 h 866637"/>
                <a:gd name="connsiteX44" fmla="*/ 391247 w 811700"/>
                <a:gd name="connsiteY44" fmla="*/ 421788 h 866637"/>
                <a:gd name="connsiteX45" fmla="*/ 341241 w 811700"/>
                <a:gd name="connsiteY45" fmla="*/ 397975 h 866637"/>
                <a:gd name="connsiteX46" fmla="*/ 288853 w 811700"/>
                <a:gd name="connsiteY46" fmla="*/ 347969 h 866637"/>
                <a:gd name="connsiteX47" fmla="*/ 224559 w 811700"/>
                <a:gd name="connsiteY47" fmla="*/ 255100 h 866637"/>
                <a:gd name="connsiteX48" fmla="*/ 186459 w 811700"/>
                <a:gd name="connsiteY48" fmla="*/ 219381 h 866637"/>
                <a:gd name="connsiteX49" fmla="*/ 129309 w 811700"/>
                <a:gd name="connsiteY49" fmla="*/ 147944 h 866637"/>
                <a:gd name="connsiteX50" fmla="*/ 95972 w 811700"/>
                <a:gd name="connsiteY50" fmla="*/ 74125 h 866637"/>
                <a:gd name="connsiteX51" fmla="*/ 74541 w 811700"/>
                <a:gd name="connsiteY51" fmla="*/ 2688 h 866637"/>
                <a:gd name="connsiteX52" fmla="*/ 43584 w 811700"/>
                <a:gd name="connsiteY52" fmla="*/ 19356 h 866637"/>
                <a:gd name="connsiteX53" fmla="*/ 722 w 811700"/>
                <a:gd name="connsiteY53" fmla="*/ 59838 h 866637"/>
                <a:gd name="connsiteX54" fmla="*/ 17391 w 811700"/>
                <a:gd name="connsiteY54" fmla="*/ 109844 h 866637"/>
                <a:gd name="connsiteX55" fmla="*/ 31678 w 811700"/>
                <a:gd name="connsiteY55" fmla="*/ 169375 h 866637"/>
                <a:gd name="connsiteX0" fmla="*/ 31678 w 811700"/>
                <a:gd name="connsiteY0" fmla="*/ 169375 h 866637"/>
                <a:gd name="connsiteX1" fmla="*/ 100734 w 811700"/>
                <a:gd name="connsiteY1" fmla="*/ 300344 h 866637"/>
                <a:gd name="connsiteX2" fmla="*/ 153122 w 811700"/>
                <a:gd name="connsiteY2" fmla="*/ 397975 h 866637"/>
                <a:gd name="connsiteX3" fmla="*/ 188841 w 811700"/>
                <a:gd name="connsiteY3" fmla="*/ 436075 h 866637"/>
                <a:gd name="connsiteX4" fmla="*/ 193603 w 811700"/>
                <a:gd name="connsiteY4" fmla="*/ 483700 h 866637"/>
                <a:gd name="connsiteX5" fmla="*/ 253134 w 811700"/>
                <a:gd name="connsiteY5" fmla="*/ 555138 h 866637"/>
                <a:gd name="connsiteX6" fmla="*/ 224559 w 811700"/>
                <a:gd name="connsiteY6" fmla="*/ 536088 h 866637"/>
                <a:gd name="connsiteX7" fmla="*/ 231703 w 811700"/>
                <a:gd name="connsiteY7" fmla="*/ 595619 h 866637"/>
                <a:gd name="connsiteX8" fmla="*/ 219797 w 811700"/>
                <a:gd name="connsiteY8" fmla="*/ 690869 h 866637"/>
                <a:gd name="connsiteX9" fmla="*/ 207891 w 811700"/>
                <a:gd name="connsiteY9" fmla="*/ 717063 h 866637"/>
                <a:gd name="connsiteX10" fmla="*/ 255516 w 811700"/>
                <a:gd name="connsiteY10" fmla="*/ 738494 h 866637"/>
                <a:gd name="connsiteX11" fmla="*/ 274566 w 811700"/>
                <a:gd name="connsiteY11" fmla="*/ 769450 h 866637"/>
                <a:gd name="connsiteX12" fmla="*/ 269803 w 811700"/>
                <a:gd name="connsiteY12" fmla="*/ 795644 h 866637"/>
                <a:gd name="connsiteX13" fmla="*/ 253134 w 811700"/>
                <a:gd name="connsiteY13" fmla="*/ 819456 h 866637"/>
                <a:gd name="connsiteX14" fmla="*/ 267422 w 811700"/>
                <a:gd name="connsiteY14" fmla="*/ 850413 h 866637"/>
                <a:gd name="connsiteX15" fmla="*/ 343622 w 811700"/>
                <a:gd name="connsiteY15" fmla="*/ 864700 h 866637"/>
                <a:gd name="connsiteX16" fmla="*/ 426966 w 811700"/>
                <a:gd name="connsiteY16" fmla="*/ 864700 h 866637"/>
                <a:gd name="connsiteX17" fmla="*/ 522216 w 811700"/>
                <a:gd name="connsiteY17" fmla="*/ 848031 h 866637"/>
                <a:gd name="connsiteX18" fmla="*/ 515072 w 811700"/>
                <a:gd name="connsiteY18" fmla="*/ 826600 h 866637"/>
                <a:gd name="connsiteX19" fmla="*/ 493641 w 811700"/>
                <a:gd name="connsiteY19" fmla="*/ 788500 h 866637"/>
                <a:gd name="connsiteX20" fmla="*/ 522216 w 811700"/>
                <a:gd name="connsiteY20" fmla="*/ 757544 h 866637"/>
                <a:gd name="connsiteX21" fmla="*/ 557934 w 811700"/>
                <a:gd name="connsiteY21" fmla="*/ 700394 h 866637"/>
                <a:gd name="connsiteX22" fmla="*/ 555553 w 811700"/>
                <a:gd name="connsiteY22" fmla="*/ 643244 h 866637"/>
                <a:gd name="connsiteX23" fmla="*/ 546028 w 811700"/>
                <a:gd name="connsiteY23" fmla="*/ 605144 h 866637"/>
                <a:gd name="connsiteX24" fmla="*/ 541266 w 811700"/>
                <a:gd name="connsiteY24" fmla="*/ 576569 h 866637"/>
                <a:gd name="connsiteX25" fmla="*/ 565078 w 811700"/>
                <a:gd name="connsiteY25" fmla="*/ 576569 h 866637"/>
                <a:gd name="connsiteX26" fmla="*/ 605559 w 811700"/>
                <a:gd name="connsiteY26" fmla="*/ 602763 h 866637"/>
                <a:gd name="connsiteX27" fmla="*/ 660328 w 811700"/>
                <a:gd name="connsiteY27" fmla="*/ 602763 h 866637"/>
                <a:gd name="connsiteX28" fmla="*/ 705572 w 811700"/>
                <a:gd name="connsiteY28" fmla="*/ 588475 h 866637"/>
                <a:gd name="connsiteX29" fmla="*/ 681759 w 811700"/>
                <a:gd name="connsiteY29" fmla="*/ 628956 h 866637"/>
                <a:gd name="connsiteX30" fmla="*/ 665091 w 811700"/>
                <a:gd name="connsiteY30" fmla="*/ 664675 h 866637"/>
                <a:gd name="connsiteX31" fmla="*/ 722241 w 811700"/>
                <a:gd name="connsiteY31" fmla="*/ 695631 h 866637"/>
                <a:gd name="connsiteX32" fmla="*/ 774628 w 811700"/>
                <a:gd name="connsiteY32" fmla="*/ 655150 h 866637"/>
                <a:gd name="connsiteX33" fmla="*/ 807966 w 811700"/>
                <a:gd name="connsiteY33" fmla="*/ 619431 h 866637"/>
                <a:gd name="connsiteX34" fmla="*/ 807966 w 811700"/>
                <a:gd name="connsiteY34" fmla="*/ 564663 h 866637"/>
                <a:gd name="connsiteX35" fmla="*/ 781772 w 811700"/>
                <a:gd name="connsiteY35" fmla="*/ 531325 h 866637"/>
                <a:gd name="connsiteX36" fmla="*/ 729384 w 811700"/>
                <a:gd name="connsiteY36" fmla="*/ 514656 h 866637"/>
                <a:gd name="connsiteX37" fmla="*/ 703191 w 811700"/>
                <a:gd name="connsiteY37" fmla="*/ 512275 h 866637"/>
                <a:gd name="connsiteX38" fmla="*/ 669854 w 811700"/>
                <a:gd name="connsiteY38" fmla="*/ 469412 h 866637"/>
                <a:gd name="connsiteX39" fmla="*/ 603178 w 811700"/>
                <a:gd name="connsiteY39" fmla="*/ 457506 h 866637"/>
                <a:gd name="connsiteX40" fmla="*/ 543647 w 811700"/>
                <a:gd name="connsiteY40" fmla="*/ 407501 h 866637"/>
                <a:gd name="connsiteX41" fmla="*/ 507928 w 811700"/>
                <a:gd name="connsiteY41" fmla="*/ 402738 h 866637"/>
                <a:gd name="connsiteX42" fmla="*/ 455541 w 811700"/>
                <a:gd name="connsiteY42" fmla="*/ 402738 h 866637"/>
                <a:gd name="connsiteX43" fmla="*/ 426966 w 811700"/>
                <a:gd name="connsiteY43" fmla="*/ 412263 h 866637"/>
                <a:gd name="connsiteX44" fmla="*/ 391247 w 811700"/>
                <a:gd name="connsiteY44" fmla="*/ 421788 h 866637"/>
                <a:gd name="connsiteX45" fmla="*/ 341241 w 811700"/>
                <a:gd name="connsiteY45" fmla="*/ 397975 h 866637"/>
                <a:gd name="connsiteX46" fmla="*/ 288853 w 811700"/>
                <a:gd name="connsiteY46" fmla="*/ 347969 h 866637"/>
                <a:gd name="connsiteX47" fmla="*/ 224559 w 811700"/>
                <a:gd name="connsiteY47" fmla="*/ 255100 h 866637"/>
                <a:gd name="connsiteX48" fmla="*/ 186459 w 811700"/>
                <a:gd name="connsiteY48" fmla="*/ 219381 h 866637"/>
                <a:gd name="connsiteX49" fmla="*/ 129309 w 811700"/>
                <a:gd name="connsiteY49" fmla="*/ 147944 h 866637"/>
                <a:gd name="connsiteX50" fmla="*/ 95972 w 811700"/>
                <a:gd name="connsiteY50" fmla="*/ 74125 h 866637"/>
                <a:gd name="connsiteX51" fmla="*/ 74541 w 811700"/>
                <a:gd name="connsiteY51" fmla="*/ 2688 h 866637"/>
                <a:gd name="connsiteX52" fmla="*/ 43584 w 811700"/>
                <a:gd name="connsiteY52" fmla="*/ 19356 h 866637"/>
                <a:gd name="connsiteX53" fmla="*/ 722 w 811700"/>
                <a:gd name="connsiteY53" fmla="*/ 59838 h 866637"/>
                <a:gd name="connsiteX54" fmla="*/ 17391 w 811700"/>
                <a:gd name="connsiteY54" fmla="*/ 109844 h 866637"/>
                <a:gd name="connsiteX55" fmla="*/ 31678 w 811700"/>
                <a:gd name="connsiteY55" fmla="*/ 169375 h 866637"/>
                <a:gd name="connsiteX0" fmla="*/ 31678 w 811700"/>
                <a:gd name="connsiteY0" fmla="*/ 169375 h 866637"/>
                <a:gd name="connsiteX1" fmla="*/ 100734 w 811700"/>
                <a:gd name="connsiteY1" fmla="*/ 300344 h 866637"/>
                <a:gd name="connsiteX2" fmla="*/ 153122 w 811700"/>
                <a:gd name="connsiteY2" fmla="*/ 397975 h 866637"/>
                <a:gd name="connsiteX3" fmla="*/ 188841 w 811700"/>
                <a:gd name="connsiteY3" fmla="*/ 436075 h 866637"/>
                <a:gd name="connsiteX4" fmla="*/ 193603 w 811700"/>
                <a:gd name="connsiteY4" fmla="*/ 483700 h 866637"/>
                <a:gd name="connsiteX5" fmla="*/ 253134 w 811700"/>
                <a:gd name="connsiteY5" fmla="*/ 555138 h 866637"/>
                <a:gd name="connsiteX6" fmla="*/ 224559 w 811700"/>
                <a:gd name="connsiteY6" fmla="*/ 536088 h 866637"/>
                <a:gd name="connsiteX7" fmla="*/ 231703 w 811700"/>
                <a:gd name="connsiteY7" fmla="*/ 595619 h 866637"/>
                <a:gd name="connsiteX8" fmla="*/ 219797 w 811700"/>
                <a:gd name="connsiteY8" fmla="*/ 690869 h 866637"/>
                <a:gd name="connsiteX9" fmla="*/ 207891 w 811700"/>
                <a:gd name="connsiteY9" fmla="*/ 717063 h 866637"/>
                <a:gd name="connsiteX10" fmla="*/ 255516 w 811700"/>
                <a:gd name="connsiteY10" fmla="*/ 738494 h 866637"/>
                <a:gd name="connsiteX11" fmla="*/ 274566 w 811700"/>
                <a:gd name="connsiteY11" fmla="*/ 769450 h 866637"/>
                <a:gd name="connsiteX12" fmla="*/ 269803 w 811700"/>
                <a:gd name="connsiteY12" fmla="*/ 795644 h 866637"/>
                <a:gd name="connsiteX13" fmla="*/ 253134 w 811700"/>
                <a:gd name="connsiteY13" fmla="*/ 819456 h 866637"/>
                <a:gd name="connsiteX14" fmla="*/ 267422 w 811700"/>
                <a:gd name="connsiteY14" fmla="*/ 850413 h 866637"/>
                <a:gd name="connsiteX15" fmla="*/ 343622 w 811700"/>
                <a:gd name="connsiteY15" fmla="*/ 864700 h 866637"/>
                <a:gd name="connsiteX16" fmla="*/ 426966 w 811700"/>
                <a:gd name="connsiteY16" fmla="*/ 864700 h 866637"/>
                <a:gd name="connsiteX17" fmla="*/ 522216 w 811700"/>
                <a:gd name="connsiteY17" fmla="*/ 848031 h 866637"/>
                <a:gd name="connsiteX18" fmla="*/ 515072 w 811700"/>
                <a:gd name="connsiteY18" fmla="*/ 826600 h 866637"/>
                <a:gd name="connsiteX19" fmla="*/ 493641 w 811700"/>
                <a:gd name="connsiteY19" fmla="*/ 788500 h 866637"/>
                <a:gd name="connsiteX20" fmla="*/ 522216 w 811700"/>
                <a:gd name="connsiteY20" fmla="*/ 757544 h 866637"/>
                <a:gd name="connsiteX21" fmla="*/ 557934 w 811700"/>
                <a:gd name="connsiteY21" fmla="*/ 700394 h 866637"/>
                <a:gd name="connsiteX22" fmla="*/ 555553 w 811700"/>
                <a:gd name="connsiteY22" fmla="*/ 643244 h 866637"/>
                <a:gd name="connsiteX23" fmla="*/ 546028 w 811700"/>
                <a:gd name="connsiteY23" fmla="*/ 605144 h 866637"/>
                <a:gd name="connsiteX24" fmla="*/ 541266 w 811700"/>
                <a:gd name="connsiteY24" fmla="*/ 576569 h 866637"/>
                <a:gd name="connsiteX25" fmla="*/ 565078 w 811700"/>
                <a:gd name="connsiteY25" fmla="*/ 576569 h 866637"/>
                <a:gd name="connsiteX26" fmla="*/ 605559 w 811700"/>
                <a:gd name="connsiteY26" fmla="*/ 602763 h 866637"/>
                <a:gd name="connsiteX27" fmla="*/ 660328 w 811700"/>
                <a:gd name="connsiteY27" fmla="*/ 602763 h 866637"/>
                <a:gd name="connsiteX28" fmla="*/ 705572 w 811700"/>
                <a:gd name="connsiteY28" fmla="*/ 588475 h 866637"/>
                <a:gd name="connsiteX29" fmla="*/ 681759 w 811700"/>
                <a:gd name="connsiteY29" fmla="*/ 628956 h 866637"/>
                <a:gd name="connsiteX30" fmla="*/ 665091 w 811700"/>
                <a:gd name="connsiteY30" fmla="*/ 664675 h 866637"/>
                <a:gd name="connsiteX31" fmla="*/ 722241 w 811700"/>
                <a:gd name="connsiteY31" fmla="*/ 695631 h 866637"/>
                <a:gd name="connsiteX32" fmla="*/ 774628 w 811700"/>
                <a:gd name="connsiteY32" fmla="*/ 655150 h 866637"/>
                <a:gd name="connsiteX33" fmla="*/ 807966 w 811700"/>
                <a:gd name="connsiteY33" fmla="*/ 619431 h 866637"/>
                <a:gd name="connsiteX34" fmla="*/ 807966 w 811700"/>
                <a:gd name="connsiteY34" fmla="*/ 564663 h 866637"/>
                <a:gd name="connsiteX35" fmla="*/ 781772 w 811700"/>
                <a:gd name="connsiteY35" fmla="*/ 531325 h 866637"/>
                <a:gd name="connsiteX36" fmla="*/ 729384 w 811700"/>
                <a:gd name="connsiteY36" fmla="*/ 514656 h 866637"/>
                <a:gd name="connsiteX37" fmla="*/ 703191 w 811700"/>
                <a:gd name="connsiteY37" fmla="*/ 505132 h 866637"/>
                <a:gd name="connsiteX38" fmla="*/ 669854 w 811700"/>
                <a:gd name="connsiteY38" fmla="*/ 469412 h 866637"/>
                <a:gd name="connsiteX39" fmla="*/ 603178 w 811700"/>
                <a:gd name="connsiteY39" fmla="*/ 457506 h 866637"/>
                <a:gd name="connsiteX40" fmla="*/ 543647 w 811700"/>
                <a:gd name="connsiteY40" fmla="*/ 407501 h 866637"/>
                <a:gd name="connsiteX41" fmla="*/ 507928 w 811700"/>
                <a:gd name="connsiteY41" fmla="*/ 402738 h 866637"/>
                <a:gd name="connsiteX42" fmla="*/ 455541 w 811700"/>
                <a:gd name="connsiteY42" fmla="*/ 402738 h 866637"/>
                <a:gd name="connsiteX43" fmla="*/ 426966 w 811700"/>
                <a:gd name="connsiteY43" fmla="*/ 412263 h 866637"/>
                <a:gd name="connsiteX44" fmla="*/ 391247 w 811700"/>
                <a:gd name="connsiteY44" fmla="*/ 421788 h 866637"/>
                <a:gd name="connsiteX45" fmla="*/ 341241 w 811700"/>
                <a:gd name="connsiteY45" fmla="*/ 397975 h 866637"/>
                <a:gd name="connsiteX46" fmla="*/ 288853 w 811700"/>
                <a:gd name="connsiteY46" fmla="*/ 347969 h 866637"/>
                <a:gd name="connsiteX47" fmla="*/ 224559 w 811700"/>
                <a:gd name="connsiteY47" fmla="*/ 255100 h 866637"/>
                <a:gd name="connsiteX48" fmla="*/ 186459 w 811700"/>
                <a:gd name="connsiteY48" fmla="*/ 219381 h 866637"/>
                <a:gd name="connsiteX49" fmla="*/ 129309 w 811700"/>
                <a:gd name="connsiteY49" fmla="*/ 147944 h 866637"/>
                <a:gd name="connsiteX50" fmla="*/ 95972 w 811700"/>
                <a:gd name="connsiteY50" fmla="*/ 74125 h 866637"/>
                <a:gd name="connsiteX51" fmla="*/ 74541 w 811700"/>
                <a:gd name="connsiteY51" fmla="*/ 2688 h 866637"/>
                <a:gd name="connsiteX52" fmla="*/ 43584 w 811700"/>
                <a:gd name="connsiteY52" fmla="*/ 19356 h 866637"/>
                <a:gd name="connsiteX53" fmla="*/ 722 w 811700"/>
                <a:gd name="connsiteY53" fmla="*/ 59838 h 866637"/>
                <a:gd name="connsiteX54" fmla="*/ 17391 w 811700"/>
                <a:gd name="connsiteY54" fmla="*/ 109844 h 866637"/>
                <a:gd name="connsiteX55" fmla="*/ 31678 w 811700"/>
                <a:gd name="connsiteY55" fmla="*/ 169375 h 866637"/>
                <a:gd name="connsiteX0" fmla="*/ 31678 w 811700"/>
                <a:gd name="connsiteY0" fmla="*/ 169375 h 866637"/>
                <a:gd name="connsiteX1" fmla="*/ 100734 w 811700"/>
                <a:gd name="connsiteY1" fmla="*/ 300344 h 866637"/>
                <a:gd name="connsiteX2" fmla="*/ 153122 w 811700"/>
                <a:gd name="connsiteY2" fmla="*/ 397975 h 866637"/>
                <a:gd name="connsiteX3" fmla="*/ 188841 w 811700"/>
                <a:gd name="connsiteY3" fmla="*/ 436075 h 866637"/>
                <a:gd name="connsiteX4" fmla="*/ 193603 w 811700"/>
                <a:gd name="connsiteY4" fmla="*/ 483700 h 866637"/>
                <a:gd name="connsiteX5" fmla="*/ 253134 w 811700"/>
                <a:gd name="connsiteY5" fmla="*/ 555138 h 866637"/>
                <a:gd name="connsiteX6" fmla="*/ 224559 w 811700"/>
                <a:gd name="connsiteY6" fmla="*/ 536088 h 866637"/>
                <a:gd name="connsiteX7" fmla="*/ 231703 w 811700"/>
                <a:gd name="connsiteY7" fmla="*/ 595619 h 866637"/>
                <a:gd name="connsiteX8" fmla="*/ 219797 w 811700"/>
                <a:gd name="connsiteY8" fmla="*/ 690869 h 866637"/>
                <a:gd name="connsiteX9" fmla="*/ 207891 w 811700"/>
                <a:gd name="connsiteY9" fmla="*/ 717063 h 866637"/>
                <a:gd name="connsiteX10" fmla="*/ 255516 w 811700"/>
                <a:gd name="connsiteY10" fmla="*/ 738494 h 866637"/>
                <a:gd name="connsiteX11" fmla="*/ 274566 w 811700"/>
                <a:gd name="connsiteY11" fmla="*/ 769450 h 866637"/>
                <a:gd name="connsiteX12" fmla="*/ 269803 w 811700"/>
                <a:gd name="connsiteY12" fmla="*/ 795644 h 866637"/>
                <a:gd name="connsiteX13" fmla="*/ 253134 w 811700"/>
                <a:gd name="connsiteY13" fmla="*/ 819456 h 866637"/>
                <a:gd name="connsiteX14" fmla="*/ 267422 w 811700"/>
                <a:gd name="connsiteY14" fmla="*/ 850413 h 866637"/>
                <a:gd name="connsiteX15" fmla="*/ 343622 w 811700"/>
                <a:gd name="connsiteY15" fmla="*/ 864700 h 866637"/>
                <a:gd name="connsiteX16" fmla="*/ 426966 w 811700"/>
                <a:gd name="connsiteY16" fmla="*/ 864700 h 866637"/>
                <a:gd name="connsiteX17" fmla="*/ 522216 w 811700"/>
                <a:gd name="connsiteY17" fmla="*/ 848031 h 866637"/>
                <a:gd name="connsiteX18" fmla="*/ 515072 w 811700"/>
                <a:gd name="connsiteY18" fmla="*/ 826600 h 866637"/>
                <a:gd name="connsiteX19" fmla="*/ 493641 w 811700"/>
                <a:gd name="connsiteY19" fmla="*/ 788500 h 866637"/>
                <a:gd name="connsiteX20" fmla="*/ 522216 w 811700"/>
                <a:gd name="connsiteY20" fmla="*/ 757544 h 866637"/>
                <a:gd name="connsiteX21" fmla="*/ 557934 w 811700"/>
                <a:gd name="connsiteY21" fmla="*/ 700394 h 866637"/>
                <a:gd name="connsiteX22" fmla="*/ 555553 w 811700"/>
                <a:gd name="connsiteY22" fmla="*/ 643244 h 866637"/>
                <a:gd name="connsiteX23" fmla="*/ 546028 w 811700"/>
                <a:gd name="connsiteY23" fmla="*/ 605144 h 866637"/>
                <a:gd name="connsiteX24" fmla="*/ 541266 w 811700"/>
                <a:gd name="connsiteY24" fmla="*/ 576569 h 866637"/>
                <a:gd name="connsiteX25" fmla="*/ 565078 w 811700"/>
                <a:gd name="connsiteY25" fmla="*/ 576569 h 866637"/>
                <a:gd name="connsiteX26" fmla="*/ 605559 w 811700"/>
                <a:gd name="connsiteY26" fmla="*/ 602763 h 866637"/>
                <a:gd name="connsiteX27" fmla="*/ 660328 w 811700"/>
                <a:gd name="connsiteY27" fmla="*/ 602763 h 866637"/>
                <a:gd name="connsiteX28" fmla="*/ 705572 w 811700"/>
                <a:gd name="connsiteY28" fmla="*/ 588475 h 866637"/>
                <a:gd name="connsiteX29" fmla="*/ 681759 w 811700"/>
                <a:gd name="connsiteY29" fmla="*/ 628956 h 866637"/>
                <a:gd name="connsiteX30" fmla="*/ 665091 w 811700"/>
                <a:gd name="connsiteY30" fmla="*/ 664675 h 866637"/>
                <a:gd name="connsiteX31" fmla="*/ 722241 w 811700"/>
                <a:gd name="connsiteY31" fmla="*/ 695631 h 866637"/>
                <a:gd name="connsiteX32" fmla="*/ 774628 w 811700"/>
                <a:gd name="connsiteY32" fmla="*/ 655150 h 866637"/>
                <a:gd name="connsiteX33" fmla="*/ 807966 w 811700"/>
                <a:gd name="connsiteY33" fmla="*/ 619431 h 866637"/>
                <a:gd name="connsiteX34" fmla="*/ 807966 w 811700"/>
                <a:gd name="connsiteY34" fmla="*/ 564663 h 866637"/>
                <a:gd name="connsiteX35" fmla="*/ 781772 w 811700"/>
                <a:gd name="connsiteY35" fmla="*/ 531325 h 866637"/>
                <a:gd name="connsiteX36" fmla="*/ 741290 w 811700"/>
                <a:gd name="connsiteY36" fmla="*/ 507512 h 866637"/>
                <a:gd name="connsiteX37" fmla="*/ 703191 w 811700"/>
                <a:gd name="connsiteY37" fmla="*/ 505132 h 866637"/>
                <a:gd name="connsiteX38" fmla="*/ 669854 w 811700"/>
                <a:gd name="connsiteY38" fmla="*/ 469412 h 866637"/>
                <a:gd name="connsiteX39" fmla="*/ 603178 w 811700"/>
                <a:gd name="connsiteY39" fmla="*/ 457506 h 866637"/>
                <a:gd name="connsiteX40" fmla="*/ 543647 w 811700"/>
                <a:gd name="connsiteY40" fmla="*/ 407501 h 866637"/>
                <a:gd name="connsiteX41" fmla="*/ 507928 w 811700"/>
                <a:gd name="connsiteY41" fmla="*/ 402738 h 866637"/>
                <a:gd name="connsiteX42" fmla="*/ 455541 w 811700"/>
                <a:gd name="connsiteY42" fmla="*/ 402738 h 866637"/>
                <a:gd name="connsiteX43" fmla="*/ 426966 w 811700"/>
                <a:gd name="connsiteY43" fmla="*/ 412263 h 866637"/>
                <a:gd name="connsiteX44" fmla="*/ 391247 w 811700"/>
                <a:gd name="connsiteY44" fmla="*/ 421788 h 866637"/>
                <a:gd name="connsiteX45" fmla="*/ 341241 w 811700"/>
                <a:gd name="connsiteY45" fmla="*/ 397975 h 866637"/>
                <a:gd name="connsiteX46" fmla="*/ 288853 w 811700"/>
                <a:gd name="connsiteY46" fmla="*/ 347969 h 866637"/>
                <a:gd name="connsiteX47" fmla="*/ 224559 w 811700"/>
                <a:gd name="connsiteY47" fmla="*/ 255100 h 866637"/>
                <a:gd name="connsiteX48" fmla="*/ 186459 w 811700"/>
                <a:gd name="connsiteY48" fmla="*/ 219381 h 866637"/>
                <a:gd name="connsiteX49" fmla="*/ 129309 w 811700"/>
                <a:gd name="connsiteY49" fmla="*/ 147944 h 866637"/>
                <a:gd name="connsiteX50" fmla="*/ 95972 w 811700"/>
                <a:gd name="connsiteY50" fmla="*/ 74125 h 866637"/>
                <a:gd name="connsiteX51" fmla="*/ 74541 w 811700"/>
                <a:gd name="connsiteY51" fmla="*/ 2688 h 866637"/>
                <a:gd name="connsiteX52" fmla="*/ 43584 w 811700"/>
                <a:gd name="connsiteY52" fmla="*/ 19356 h 866637"/>
                <a:gd name="connsiteX53" fmla="*/ 722 w 811700"/>
                <a:gd name="connsiteY53" fmla="*/ 59838 h 866637"/>
                <a:gd name="connsiteX54" fmla="*/ 17391 w 811700"/>
                <a:gd name="connsiteY54" fmla="*/ 109844 h 866637"/>
                <a:gd name="connsiteX55" fmla="*/ 31678 w 811700"/>
                <a:gd name="connsiteY55" fmla="*/ 169375 h 866637"/>
                <a:gd name="connsiteX0" fmla="*/ 31678 w 809563"/>
                <a:gd name="connsiteY0" fmla="*/ 169375 h 866637"/>
                <a:gd name="connsiteX1" fmla="*/ 100734 w 809563"/>
                <a:gd name="connsiteY1" fmla="*/ 300344 h 866637"/>
                <a:gd name="connsiteX2" fmla="*/ 153122 w 809563"/>
                <a:gd name="connsiteY2" fmla="*/ 397975 h 866637"/>
                <a:gd name="connsiteX3" fmla="*/ 188841 w 809563"/>
                <a:gd name="connsiteY3" fmla="*/ 436075 h 866637"/>
                <a:gd name="connsiteX4" fmla="*/ 193603 w 809563"/>
                <a:gd name="connsiteY4" fmla="*/ 483700 h 866637"/>
                <a:gd name="connsiteX5" fmla="*/ 253134 w 809563"/>
                <a:gd name="connsiteY5" fmla="*/ 555138 h 866637"/>
                <a:gd name="connsiteX6" fmla="*/ 224559 w 809563"/>
                <a:gd name="connsiteY6" fmla="*/ 536088 h 866637"/>
                <a:gd name="connsiteX7" fmla="*/ 231703 w 809563"/>
                <a:gd name="connsiteY7" fmla="*/ 595619 h 866637"/>
                <a:gd name="connsiteX8" fmla="*/ 219797 w 809563"/>
                <a:gd name="connsiteY8" fmla="*/ 690869 h 866637"/>
                <a:gd name="connsiteX9" fmla="*/ 207891 w 809563"/>
                <a:gd name="connsiteY9" fmla="*/ 717063 h 866637"/>
                <a:gd name="connsiteX10" fmla="*/ 255516 w 809563"/>
                <a:gd name="connsiteY10" fmla="*/ 738494 h 866637"/>
                <a:gd name="connsiteX11" fmla="*/ 274566 w 809563"/>
                <a:gd name="connsiteY11" fmla="*/ 769450 h 866637"/>
                <a:gd name="connsiteX12" fmla="*/ 269803 w 809563"/>
                <a:gd name="connsiteY12" fmla="*/ 795644 h 866637"/>
                <a:gd name="connsiteX13" fmla="*/ 253134 w 809563"/>
                <a:gd name="connsiteY13" fmla="*/ 819456 h 866637"/>
                <a:gd name="connsiteX14" fmla="*/ 267422 w 809563"/>
                <a:gd name="connsiteY14" fmla="*/ 850413 h 866637"/>
                <a:gd name="connsiteX15" fmla="*/ 343622 w 809563"/>
                <a:gd name="connsiteY15" fmla="*/ 864700 h 866637"/>
                <a:gd name="connsiteX16" fmla="*/ 426966 w 809563"/>
                <a:gd name="connsiteY16" fmla="*/ 864700 h 866637"/>
                <a:gd name="connsiteX17" fmla="*/ 522216 w 809563"/>
                <a:gd name="connsiteY17" fmla="*/ 848031 h 866637"/>
                <a:gd name="connsiteX18" fmla="*/ 515072 w 809563"/>
                <a:gd name="connsiteY18" fmla="*/ 826600 h 866637"/>
                <a:gd name="connsiteX19" fmla="*/ 493641 w 809563"/>
                <a:gd name="connsiteY19" fmla="*/ 788500 h 866637"/>
                <a:gd name="connsiteX20" fmla="*/ 522216 w 809563"/>
                <a:gd name="connsiteY20" fmla="*/ 757544 h 866637"/>
                <a:gd name="connsiteX21" fmla="*/ 557934 w 809563"/>
                <a:gd name="connsiteY21" fmla="*/ 700394 h 866637"/>
                <a:gd name="connsiteX22" fmla="*/ 555553 w 809563"/>
                <a:gd name="connsiteY22" fmla="*/ 643244 h 866637"/>
                <a:gd name="connsiteX23" fmla="*/ 546028 w 809563"/>
                <a:gd name="connsiteY23" fmla="*/ 605144 h 866637"/>
                <a:gd name="connsiteX24" fmla="*/ 541266 w 809563"/>
                <a:gd name="connsiteY24" fmla="*/ 576569 h 866637"/>
                <a:gd name="connsiteX25" fmla="*/ 565078 w 809563"/>
                <a:gd name="connsiteY25" fmla="*/ 576569 h 866637"/>
                <a:gd name="connsiteX26" fmla="*/ 605559 w 809563"/>
                <a:gd name="connsiteY26" fmla="*/ 602763 h 866637"/>
                <a:gd name="connsiteX27" fmla="*/ 660328 w 809563"/>
                <a:gd name="connsiteY27" fmla="*/ 602763 h 866637"/>
                <a:gd name="connsiteX28" fmla="*/ 705572 w 809563"/>
                <a:gd name="connsiteY28" fmla="*/ 588475 h 866637"/>
                <a:gd name="connsiteX29" fmla="*/ 681759 w 809563"/>
                <a:gd name="connsiteY29" fmla="*/ 628956 h 866637"/>
                <a:gd name="connsiteX30" fmla="*/ 665091 w 809563"/>
                <a:gd name="connsiteY30" fmla="*/ 664675 h 866637"/>
                <a:gd name="connsiteX31" fmla="*/ 722241 w 809563"/>
                <a:gd name="connsiteY31" fmla="*/ 695631 h 866637"/>
                <a:gd name="connsiteX32" fmla="*/ 774628 w 809563"/>
                <a:gd name="connsiteY32" fmla="*/ 655150 h 866637"/>
                <a:gd name="connsiteX33" fmla="*/ 803204 w 809563"/>
                <a:gd name="connsiteY33" fmla="*/ 617049 h 866637"/>
                <a:gd name="connsiteX34" fmla="*/ 807966 w 809563"/>
                <a:gd name="connsiteY34" fmla="*/ 564663 h 866637"/>
                <a:gd name="connsiteX35" fmla="*/ 781772 w 809563"/>
                <a:gd name="connsiteY35" fmla="*/ 531325 h 866637"/>
                <a:gd name="connsiteX36" fmla="*/ 741290 w 809563"/>
                <a:gd name="connsiteY36" fmla="*/ 507512 h 866637"/>
                <a:gd name="connsiteX37" fmla="*/ 703191 w 809563"/>
                <a:gd name="connsiteY37" fmla="*/ 505132 h 866637"/>
                <a:gd name="connsiteX38" fmla="*/ 669854 w 809563"/>
                <a:gd name="connsiteY38" fmla="*/ 469412 h 866637"/>
                <a:gd name="connsiteX39" fmla="*/ 603178 w 809563"/>
                <a:gd name="connsiteY39" fmla="*/ 457506 h 866637"/>
                <a:gd name="connsiteX40" fmla="*/ 543647 w 809563"/>
                <a:gd name="connsiteY40" fmla="*/ 407501 h 866637"/>
                <a:gd name="connsiteX41" fmla="*/ 507928 w 809563"/>
                <a:gd name="connsiteY41" fmla="*/ 402738 h 866637"/>
                <a:gd name="connsiteX42" fmla="*/ 455541 w 809563"/>
                <a:gd name="connsiteY42" fmla="*/ 402738 h 866637"/>
                <a:gd name="connsiteX43" fmla="*/ 426966 w 809563"/>
                <a:gd name="connsiteY43" fmla="*/ 412263 h 866637"/>
                <a:gd name="connsiteX44" fmla="*/ 391247 w 809563"/>
                <a:gd name="connsiteY44" fmla="*/ 421788 h 866637"/>
                <a:gd name="connsiteX45" fmla="*/ 341241 w 809563"/>
                <a:gd name="connsiteY45" fmla="*/ 397975 h 866637"/>
                <a:gd name="connsiteX46" fmla="*/ 288853 w 809563"/>
                <a:gd name="connsiteY46" fmla="*/ 347969 h 866637"/>
                <a:gd name="connsiteX47" fmla="*/ 224559 w 809563"/>
                <a:gd name="connsiteY47" fmla="*/ 255100 h 866637"/>
                <a:gd name="connsiteX48" fmla="*/ 186459 w 809563"/>
                <a:gd name="connsiteY48" fmla="*/ 219381 h 866637"/>
                <a:gd name="connsiteX49" fmla="*/ 129309 w 809563"/>
                <a:gd name="connsiteY49" fmla="*/ 147944 h 866637"/>
                <a:gd name="connsiteX50" fmla="*/ 95972 w 809563"/>
                <a:gd name="connsiteY50" fmla="*/ 74125 h 866637"/>
                <a:gd name="connsiteX51" fmla="*/ 74541 w 809563"/>
                <a:gd name="connsiteY51" fmla="*/ 2688 h 866637"/>
                <a:gd name="connsiteX52" fmla="*/ 43584 w 809563"/>
                <a:gd name="connsiteY52" fmla="*/ 19356 h 866637"/>
                <a:gd name="connsiteX53" fmla="*/ 722 w 809563"/>
                <a:gd name="connsiteY53" fmla="*/ 59838 h 866637"/>
                <a:gd name="connsiteX54" fmla="*/ 17391 w 809563"/>
                <a:gd name="connsiteY54" fmla="*/ 109844 h 866637"/>
                <a:gd name="connsiteX55" fmla="*/ 31678 w 809563"/>
                <a:gd name="connsiteY55" fmla="*/ 169375 h 866637"/>
                <a:gd name="connsiteX0" fmla="*/ 31678 w 809563"/>
                <a:gd name="connsiteY0" fmla="*/ 169375 h 866637"/>
                <a:gd name="connsiteX1" fmla="*/ 100734 w 809563"/>
                <a:gd name="connsiteY1" fmla="*/ 300344 h 866637"/>
                <a:gd name="connsiteX2" fmla="*/ 153122 w 809563"/>
                <a:gd name="connsiteY2" fmla="*/ 397975 h 866637"/>
                <a:gd name="connsiteX3" fmla="*/ 188841 w 809563"/>
                <a:gd name="connsiteY3" fmla="*/ 436075 h 866637"/>
                <a:gd name="connsiteX4" fmla="*/ 193603 w 809563"/>
                <a:gd name="connsiteY4" fmla="*/ 483700 h 866637"/>
                <a:gd name="connsiteX5" fmla="*/ 253134 w 809563"/>
                <a:gd name="connsiteY5" fmla="*/ 555138 h 866637"/>
                <a:gd name="connsiteX6" fmla="*/ 224559 w 809563"/>
                <a:gd name="connsiteY6" fmla="*/ 536088 h 866637"/>
                <a:gd name="connsiteX7" fmla="*/ 231703 w 809563"/>
                <a:gd name="connsiteY7" fmla="*/ 595619 h 866637"/>
                <a:gd name="connsiteX8" fmla="*/ 219797 w 809563"/>
                <a:gd name="connsiteY8" fmla="*/ 690869 h 866637"/>
                <a:gd name="connsiteX9" fmla="*/ 207891 w 809563"/>
                <a:gd name="connsiteY9" fmla="*/ 717063 h 866637"/>
                <a:gd name="connsiteX10" fmla="*/ 255516 w 809563"/>
                <a:gd name="connsiteY10" fmla="*/ 738494 h 866637"/>
                <a:gd name="connsiteX11" fmla="*/ 274566 w 809563"/>
                <a:gd name="connsiteY11" fmla="*/ 769450 h 866637"/>
                <a:gd name="connsiteX12" fmla="*/ 269803 w 809563"/>
                <a:gd name="connsiteY12" fmla="*/ 795644 h 866637"/>
                <a:gd name="connsiteX13" fmla="*/ 253134 w 809563"/>
                <a:gd name="connsiteY13" fmla="*/ 819456 h 866637"/>
                <a:gd name="connsiteX14" fmla="*/ 267422 w 809563"/>
                <a:gd name="connsiteY14" fmla="*/ 850413 h 866637"/>
                <a:gd name="connsiteX15" fmla="*/ 343622 w 809563"/>
                <a:gd name="connsiteY15" fmla="*/ 864700 h 866637"/>
                <a:gd name="connsiteX16" fmla="*/ 426966 w 809563"/>
                <a:gd name="connsiteY16" fmla="*/ 864700 h 866637"/>
                <a:gd name="connsiteX17" fmla="*/ 522216 w 809563"/>
                <a:gd name="connsiteY17" fmla="*/ 848031 h 866637"/>
                <a:gd name="connsiteX18" fmla="*/ 515072 w 809563"/>
                <a:gd name="connsiteY18" fmla="*/ 826600 h 866637"/>
                <a:gd name="connsiteX19" fmla="*/ 493641 w 809563"/>
                <a:gd name="connsiteY19" fmla="*/ 788500 h 866637"/>
                <a:gd name="connsiteX20" fmla="*/ 522216 w 809563"/>
                <a:gd name="connsiteY20" fmla="*/ 757544 h 866637"/>
                <a:gd name="connsiteX21" fmla="*/ 557934 w 809563"/>
                <a:gd name="connsiteY21" fmla="*/ 700394 h 866637"/>
                <a:gd name="connsiteX22" fmla="*/ 555553 w 809563"/>
                <a:gd name="connsiteY22" fmla="*/ 643244 h 866637"/>
                <a:gd name="connsiteX23" fmla="*/ 546028 w 809563"/>
                <a:gd name="connsiteY23" fmla="*/ 605144 h 866637"/>
                <a:gd name="connsiteX24" fmla="*/ 541266 w 809563"/>
                <a:gd name="connsiteY24" fmla="*/ 576569 h 866637"/>
                <a:gd name="connsiteX25" fmla="*/ 565078 w 809563"/>
                <a:gd name="connsiteY25" fmla="*/ 576569 h 866637"/>
                <a:gd name="connsiteX26" fmla="*/ 605559 w 809563"/>
                <a:gd name="connsiteY26" fmla="*/ 602763 h 866637"/>
                <a:gd name="connsiteX27" fmla="*/ 660328 w 809563"/>
                <a:gd name="connsiteY27" fmla="*/ 602763 h 866637"/>
                <a:gd name="connsiteX28" fmla="*/ 705572 w 809563"/>
                <a:gd name="connsiteY28" fmla="*/ 588475 h 866637"/>
                <a:gd name="connsiteX29" fmla="*/ 681759 w 809563"/>
                <a:gd name="connsiteY29" fmla="*/ 628956 h 866637"/>
                <a:gd name="connsiteX30" fmla="*/ 669854 w 809563"/>
                <a:gd name="connsiteY30" fmla="*/ 657531 h 866637"/>
                <a:gd name="connsiteX31" fmla="*/ 722241 w 809563"/>
                <a:gd name="connsiteY31" fmla="*/ 695631 h 866637"/>
                <a:gd name="connsiteX32" fmla="*/ 774628 w 809563"/>
                <a:gd name="connsiteY32" fmla="*/ 655150 h 866637"/>
                <a:gd name="connsiteX33" fmla="*/ 803204 w 809563"/>
                <a:gd name="connsiteY33" fmla="*/ 617049 h 866637"/>
                <a:gd name="connsiteX34" fmla="*/ 807966 w 809563"/>
                <a:gd name="connsiteY34" fmla="*/ 564663 h 866637"/>
                <a:gd name="connsiteX35" fmla="*/ 781772 w 809563"/>
                <a:gd name="connsiteY35" fmla="*/ 531325 h 866637"/>
                <a:gd name="connsiteX36" fmla="*/ 741290 w 809563"/>
                <a:gd name="connsiteY36" fmla="*/ 507512 h 866637"/>
                <a:gd name="connsiteX37" fmla="*/ 703191 w 809563"/>
                <a:gd name="connsiteY37" fmla="*/ 505132 h 866637"/>
                <a:gd name="connsiteX38" fmla="*/ 669854 w 809563"/>
                <a:gd name="connsiteY38" fmla="*/ 469412 h 866637"/>
                <a:gd name="connsiteX39" fmla="*/ 603178 w 809563"/>
                <a:gd name="connsiteY39" fmla="*/ 457506 h 866637"/>
                <a:gd name="connsiteX40" fmla="*/ 543647 w 809563"/>
                <a:gd name="connsiteY40" fmla="*/ 407501 h 866637"/>
                <a:gd name="connsiteX41" fmla="*/ 507928 w 809563"/>
                <a:gd name="connsiteY41" fmla="*/ 402738 h 866637"/>
                <a:gd name="connsiteX42" fmla="*/ 455541 w 809563"/>
                <a:gd name="connsiteY42" fmla="*/ 402738 h 866637"/>
                <a:gd name="connsiteX43" fmla="*/ 426966 w 809563"/>
                <a:gd name="connsiteY43" fmla="*/ 412263 h 866637"/>
                <a:gd name="connsiteX44" fmla="*/ 391247 w 809563"/>
                <a:gd name="connsiteY44" fmla="*/ 421788 h 866637"/>
                <a:gd name="connsiteX45" fmla="*/ 341241 w 809563"/>
                <a:gd name="connsiteY45" fmla="*/ 397975 h 866637"/>
                <a:gd name="connsiteX46" fmla="*/ 288853 w 809563"/>
                <a:gd name="connsiteY46" fmla="*/ 347969 h 866637"/>
                <a:gd name="connsiteX47" fmla="*/ 224559 w 809563"/>
                <a:gd name="connsiteY47" fmla="*/ 255100 h 866637"/>
                <a:gd name="connsiteX48" fmla="*/ 186459 w 809563"/>
                <a:gd name="connsiteY48" fmla="*/ 219381 h 866637"/>
                <a:gd name="connsiteX49" fmla="*/ 129309 w 809563"/>
                <a:gd name="connsiteY49" fmla="*/ 147944 h 866637"/>
                <a:gd name="connsiteX50" fmla="*/ 95972 w 809563"/>
                <a:gd name="connsiteY50" fmla="*/ 74125 h 866637"/>
                <a:gd name="connsiteX51" fmla="*/ 74541 w 809563"/>
                <a:gd name="connsiteY51" fmla="*/ 2688 h 866637"/>
                <a:gd name="connsiteX52" fmla="*/ 43584 w 809563"/>
                <a:gd name="connsiteY52" fmla="*/ 19356 h 866637"/>
                <a:gd name="connsiteX53" fmla="*/ 722 w 809563"/>
                <a:gd name="connsiteY53" fmla="*/ 59838 h 866637"/>
                <a:gd name="connsiteX54" fmla="*/ 17391 w 809563"/>
                <a:gd name="connsiteY54" fmla="*/ 109844 h 866637"/>
                <a:gd name="connsiteX55" fmla="*/ 31678 w 809563"/>
                <a:gd name="connsiteY55" fmla="*/ 169375 h 866637"/>
                <a:gd name="connsiteX0" fmla="*/ 31678 w 809563"/>
                <a:gd name="connsiteY0" fmla="*/ 169375 h 866637"/>
                <a:gd name="connsiteX1" fmla="*/ 100734 w 809563"/>
                <a:gd name="connsiteY1" fmla="*/ 300344 h 866637"/>
                <a:gd name="connsiteX2" fmla="*/ 153122 w 809563"/>
                <a:gd name="connsiteY2" fmla="*/ 397975 h 866637"/>
                <a:gd name="connsiteX3" fmla="*/ 188841 w 809563"/>
                <a:gd name="connsiteY3" fmla="*/ 436075 h 866637"/>
                <a:gd name="connsiteX4" fmla="*/ 193603 w 809563"/>
                <a:gd name="connsiteY4" fmla="*/ 483700 h 866637"/>
                <a:gd name="connsiteX5" fmla="*/ 253134 w 809563"/>
                <a:gd name="connsiteY5" fmla="*/ 555138 h 866637"/>
                <a:gd name="connsiteX6" fmla="*/ 224559 w 809563"/>
                <a:gd name="connsiteY6" fmla="*/ 536088 h 866637"/>
                <a:gd name="connsiteX7" fmla="*/ 231703 w 809563"/>
                <a:gd name="connsiteY7" fmla="*/ 595619 h 866637"/>
                <a:gd name="connsiteX8" fmla="*/ 219797 w 809563"/>
                <a:gd name="connsiteY8" fmla="*/ 690869 h 866637"/>
                <a:gd name="connsiteX9" fmla="*/ 207891 w 809563"/>
                <a:gd name="connsiteY9" fmla="*/ 717063 h 866637"/>
                <a:gd name="connsiteX10" fmla="*/ 255516 w 809563"/>
                <a:gd name="connsiteY10" fmla="*/ 738494 h 866637"/>
                <a:gd name="connsiteX11" fmla="*/ 274566 w 809563"/>
                <a:gd name="connsiteY11" fmla="*/ 769450 h 866637"/>
                <a:gd name="connsiteX12" fmla="*/ 269803 w 809563"/>
                <a:gd name="connsiteY12" fmla="*/ 795644 h 866637"/>
                <a:gd name="connsiteX13" fmla="*/ 253134 w 809563"/>
                <a:gd name="connsiteY13" fmla="*/ 819456 h 866637"/>
                <a:gd name="connsiteX14" fmla="*/ 267422 w 809563"/>
                <a:gd name="connsiteY14" fmla="*/ 850413 h 866637"/>
                <a:gd name="connsiteX15" fmla="*/ 343622 w 809563"/>
                <a:gd name="connsiteY15" fmla="*/ 864700 h 866637"/>
                <a:gd name="connsiteX16" fmla="*/ 426966 w 809563"/>
                <a:gd name="connsiteY16" fmla="*/ 864700 h 866637"/>
                <a:gd name="connsiteX17" fmla="*/ 522216 w 809563"/>
                <a:gd name="connsiteY17" fmla="*/ 848031 h 866637"/>
                <a:gd name="connsiteX18" fmla="*/ 515072 w 809563"/>
                <a:gd name="connsiteY18" fmla="*/ 826600 h 866637"/>
                <a:gd name="connsiteX19" fmla="*/ 493641 w 809563"/>
                <a:gd name="connsiteY19" fmla="*/ 788500 h 866637"/>
                <a:gd name="connsiteX20" fmla="*/ 522216 w 809563"/>
                <a:gd name="connsiteY20" fmla="*/ 757544 h 866637"/>
                <a:gd name="connsiteX21" fmla="*/ 553171 w 809563"/>
                <a:gd name="connsiteY21" fmla="*/ 698013 h 866637"/>
                <a:gd name="connsiteX22" fmla="*/ 555553 w 809563"/>
                <a:gd name="connsiteY22" fmla="*/ 643244 h 866637"/>
                <a:gd name="connsiteX23" fmla="*/ 546028 w 809563"/>
                <a:gd name="connsiteY23" fmla="*/ 605144 h 866637"/>
                <a:gd name="connsiteX24" fmla="*/ 541266 w 809563"/>
                <a:gd name="connsiteY24" fmla="*/ 576569 h 866637"/>
                <a:gd name="connsiteX25" fmla="*/ 565078 w 809563"/>
                <a:gd name="connsiteY25" fmla="*/ 576569 h 866637"/>
                <a:gd name="connsiteX26" fmla="*/ 605559 w 809563"/>
                <a:gd name="connsiteY26" fmla="*/ 602763 h 866637"/>
                <a:gd name="connsiteX27" fmla="*/ 660328 w 809563"/>
                <a:gd name="connsiteY27" fmla="*/ 602763 h 866637"/>
                <a:gd name="connsiteX28" fmla="*/ 705572 w 809563"/>
                <a:gd name="connsiteY28" fmla="*/ 588475 h 866637"/>
                <a:gd name="connsiteX29" fmla="*/ 681759 w 809563"/>
                <a:gd name="connsiteY29" fmla="*/ 628956 h 866637"/>
                <a:gd name="connsiteX30" fmla="*/ 669854 w 809563"/>
                <a:gd name="connsiteY30" fmla="*/ 657531 h 866637"/>
                <a:gd name="connsiteX31" fmla="*/ 722241 w 809563"/>
                <a:gd name="connsiteY31" fmla="*/ 695631 h 866637"/>
                <a:gd name="connsiteX32" fmla="*/ 774628 w 809563"/>
                <a:gd name="connsiteY32" fmla="*/ 655150 h 866637"/>
                <a:gd name="connsiteX33" fmla="*/ 803204 w 809563"/>
                <a:gd name="connsiteY33" fmla="*/ 617049 h 866637"/>
                <a:gd name="connsiteX34" fmla="*/ 807966 w 809563"/>
                <a:gd name="connsiteY34" fmla="*/ 564663 h 866637"/>
                <a:gd name="connsiteX35" fmla="*/ 781772 w 809563"/>
                <a:gd name="connsiteY35" fmla="*/ 531325 h 866637"/>
                <a:gd name="connsiteX36" fmla="*/ 741290 w 809563"/>
                <a:gd name="connsiteY36" fmla="*/ 507512 h 866637"/>
                <a:gd name="connsiteX37" fmla="*/ 703191 w 809563"/>
                <a:gd name="connsiteY37" fmla="*/ 505132 h 866637"/>
                <a:gd name="connsiteX38" fmla="*/ 669854 w 809563"/>
                <a:gd name="connsiteY38" fmla="*/ 469412 h 866637"/>
                <a:gd name="connsiteX39" fmla="*/ 603178 w 809563"/>
                <a:gd name="connsiteY39" fmla="*/ 457506 h 866637"/>
                <a:gd name="connsiteX40" fmla="*/ 543647 w 809563"/>
                <a:gd name="connsiteY40" fmla="*/ 407501 h 866637"/>
                <a:gd name="connsiteX41" fmla="*/ 507928 w 809563"/>
                <a:gd name="connsiteY41" fmla="*/ 402738 h 866637"/>
                <a:gd name="connsiteX42" fmla="*/ 455541 w 809563"/>
                <a:gd name="connsiteY42" fmla="*/ 402738 h 866637"/>
                <a:gd name="connsiteX43" fmla="*/ 426966 w 809563"/>
                <a:gd name="connsiteY43" fmla="*/ 412263 h 866637"/>
                <a:gd name="connsiteX44" fmla="*/ 391247 w 809563"/>
                <a:gd name="connsiteY44" fmla="*/ 421788 h 866637"/>
                <a:gd name="connsiteX45" fmla="*/ 341241 w 809563"/>
                <a:gd name="connsiteY45" fmla="*/ 397975 h 866637"/>
                <a:gd name="connsiteX46" fmla="*/ 288853 w 809563"/>
                <a:gd name="connsiteY46" fmla="*/ 347969 h 866637"/>
                <a:gd name="connsiteX47" fmla="*/ 224559 w 809563"/>
                <a:gd name="connsiteY47" fmla="*/ 255100 h 866637"/>
                <a:gd name="connsiteX48" fmla="*/ 186459 w 809563"/>
                <a:gd name="connsiteY48" fmla="*/ 219381 h 866637"/>
                <a:gd name="connsiteX49" fmla="*/ 129309 w 809563"/>
                <a:gd name="connsiteY49" fmla="*/ 147944 h 866637"/>
                <a:gd name="connsiteX50" fmla="*/ 95972 w 809563"/>
                <a:gd name="connsiteY50" fmla="*/ 74125 h 866637"/>
                <a:gd name="connsiteX51" fmla="*/ 74541 w 809563"/>
                <a:gd name="connsiteY51" fmla="*/ 2688 h 866637"/>
                <a:gd name="connsiteX52" fmla="*/ 43584 w 809563"/>
                <a:gd name="connsiteY52" fmla="*/ 19356 h 866637"/>
                <a:gd name="connsiteX53" fmla="*/ 722 w 809563"/>
                <a:gd name="connsiteY53" fmla="*/ 59838 h 866637"/>
                <a:gd name="connsiteX54" fmla="*/ 17391 w 809563"/>
                <a:gd name="connsiteY54" fmla="*/ 109844 h 866637"/>
                <a:gd name="connsiteX55" fmla="*/ 31678 w 809563"/>
                <a:gd name="connsiteY55" fmla="*/ 169375 h 866637"/>
                <a:gd name="connsiteX0" fmla="*/ 31678 w 809563"/>
                <a:gd name="connsiteY0" fmla="*/ 169375 h 866637"/>
                <a:gd name="connsiteX1" fmla="*/ 100734 w 809563"/>
                <a:gd name="connsiteY1" fmla="*/ 300344 h 866637"/>
                <a:gd name="connsiteX2" fmla="*/ 153122 w 809563"/>
                <a:gd name="connsiteY2" fmla="*/ 397975 h 866637"/>
                <a:gd name="connsiteX3" fmla="*/ 188841 w 809563"/>
                <a:gd name="connsiteY3" fmla="*/ 436075 h 866637"/>
                <a:gd name="connsiteX4" fmla="*/ 193603 w 809563"/>
                <a:gd name="connsiteY4" fmla="*/ 483700 h 866637"/>
                <a:gd name="connsiteX5" fmla="*/ 253134 w 809563"/>
                <a:gd name="connsiteY5" fmla="*/ 555138 h 866637"/>
                <a:gd name="connsiteX6" fmla="*/ 224559 w 809563"/>
                <a:gd name="connsiteY6" fmla="*/ 536088 h 866637"/>
                <a:gd name="connsiteX7" fmla="*/ 231703 w 809563"/>
                <a:gd name="connsiteY7" fmla="*/ 595619 h 866637"/>
                <a:gd name="connsiteX8" fmla="*/ 219797 w 809563"/>
                <a:gd name="connsiteY8" fmla="*/ 690869 h 866637"/>
                <a:gd name="connsiteX9" fmla="*/ 207891 w 809563"/>
                <a:gd name="connsiteY9" fmla="*/ 717063 h 866637"/>
                <a:gd name="connsiteX10" fmla="*/ 255516 w 809563"/>
                <a:gd name="connsiteY10" fmla="*/ 738494 h 866637"/>
                <a:gd name="connsiteX11" fmla="*/ 274566 w 809563"/>
                <a:gd name="connsiteY11" fmla="*/ 769450 h 866637"/>
                <a:gd name="connsiteX12" fmla="*/ 269803 w 809563"/>
                <a:gd name="connsiteY12" fmla="*/ 795644 h 866637"/>
                <a:gd name="connsiteX13" fmla="*/ 253134 w 809563"/>
                <a:gd name="connsiteY13" fmla="*/ 819456 h 866637"/>
                <a:gd name="connsiteX14" fmla="*/ 267422 w 809563"/>
                <a:gd name="connsiteY14" fmla="*/ 850413 h 866637"/>
                <a:gd name="connsiteX15" fmla="*/ 343622 w 809563"/>
                <a:gd name="connsiteY15" fmla="*/ 864700 h 866637"/>
                <a:gd name="connsiteX16" fmla="*/ 426966 w 809563"/>
                <a:gd name="connsiteY16" fmla="*/ 864700 h 866637"/>
                <a:gd name="connsiteX17" fmla="*/ 522216 w 809563"/>
                <a:gd name="connsiteY17" fmla="*/ 848031 h 866637"/>
                <a:gd name="connsiteX18" fmla="*/ 515072 w 809563"/>
                <a:gd name="connsiteY18" fmla="*/ 826600 h 866637"/>
                <a:gd name="connsiteX19" fmla="*/ 493641 w 809563"/>
                <a:gd name="connsiteY19" fmla="*/ 788500 h 866637"/>
                <a:gd name="connsiteX20" fmla="*/ 522216 w 809563"/>
                <a:gd name="connsiteY20" fmla="*/ 757544 h 866637"/>
                <a:gd name="connsiteX21" fmla="*/ 553171 w 809563"/>
                <a:gd name="connsiteY21" fmla="*/ 698013 h 866637"/>
                <a:gd name="connsiteX22" fmla="*/ 555553 w 809563"/>
                <a:gd name="connsiteY22" fmla="*/ 643244 h 866637"/>
                <a:gd name="connsiteX23" fmla="*/ 538885 w 809563"/>
                <a:gd name="connsiteY23" fmla="*/ 605144 h 866637"/>
                <a:gd name="connsiteX24" fmla="*/ 541266 w 809563"/>
                <a:gd name="connsiteY24" fmla="*/ 576569 h 866637"/>
                <a:gd name="connsiteX25" fmla="*/ 565078 w 809563"/>
                <a:gd name="connsiteY25" fmla="*/ 576569 h 866637"/>
                <a:gd name="connsiteX26" fmla="*/ 605559 w 809563"/>
                <a:gd name="connsiteY26" fmla="*/ 602763 h 866637"/>
                <a:gd name="connsiteX27" fmla="*/ 660328 w 809563"/>
                <a:gd name="connsiteY27" fmla="*/ 602763 h 866637"/>
                <a:gd name="connsiteX28" fmla="*/ 705572 w 809563"/>
                <a:gd name="connsiteY28" fmla="*/ 588475 h 866637"/>
                <a:gd name="connsiteX29" fmla="*/ 681759 w 809563"/>
                <a:gd name="connsiteY29" fmla="*/ 628956 h 866637"/>
                <a:gd name="connsiteX30" fmla="*/ 669854 w 809563"/>
                <a:gd name="connsiteY30" fmla="*/ 657531 h 866637"/>
                <a:gd name="connsiteX31" fmla="*/ 722241 w 809563"/>
                <a:gd name="connsiteY31" fmla="*/ 695631 h 866637"/>
                <a:gd name="connsiteX32" fmla="*/ 774628 w 809563"/>
                <a:gd name="connsiteY32" fmla="*/ 655150 h 866637"/>
                <a:gd name="connsiteX33" fmla="*/ 803204 w 809563"/>
                <a:gd name="connsiteY33" fmla="*/ 617049 h 866637"/>
                <a:gd name="connsiteX34" fmla="*/ 807966 w 809563"/>
                <a:gd name="connsiteY34" fmla="*/ 564663 h 866637"/>
                <a:gd name="connsiteX35" fmla="*/ 781772 w 809563"/>
                <a:gd name="connsiteY35" fmla="*/ 531325 h 866637"/>
                <a:gd name="connsiteX36" fmla="*/ 741290 w 809563"/>
                <a:gd name="connsiteY36" fmla="*/ 507512 h 866637"/>
                <a:gd name="connsiteX37" fmla="*/ 703191 w 809563"/>
                <a:gd name="connsiteY37" fmla="*/ 505132 h 866637"/>
                <a:gd name="connsiteX38" fmla="*/ 669854 w 809563"/>
                <a:gd name="connsiteY38" fmla="*/ 469412 h 866637"/>
                <a:gd name="connsiteX39" fmla="*/ 603178 w 809563"/>
                <a:gd name="connsiteY39" fmla="*/ 457506 h 866637"/>
                <a:gd name="connsiteX40" fmla="*/ 543647 w 809563"/>
                <a:gd name="connsiteY40" fmla="*/ 407501 h 866637"/>
                <a:gd name="connsiteX41" fmla="*/ 507928 w 809563"/>
                <a:gd name="connsiteY41" fmla="*/ 402738 h 866637"/>
                <a:gd name="connsiteX42" fmla="*/ 455541 w 809563"/>
                <a:gd name="connsiteY42" fmla="*/ 402738 h 866637"/>
                <a:gd name="connsiteX43" fmla="*/ 426966 w 809563"/>
                <a:gd name="connsiteY43" fmla="*/ 412263 h 866637"/>
                <a:gd name="connsiteX44" fmla="*/ 391247 w 809563"/>
                <a:gd name="connsiteY44" fmla="*/ 421788 h 866637"/>
                <a:gd name="connsiteX45" fmla="*/ 341241 w 809563"/>
                <a:gd name="connsiteY45" fmla="*/ 397975 h 866637"/>
                <a:gd name="connsiteX46" fmla="*/ 288853 w 809563"/>
                <a:gd name="connsiteY46" fmla="*/ 347969 h 866637"/>
                <a:gd name="connsiteX47" fmla="*/ 224559 w 809563"/>
                <a:gd name="connsiteY47" fmla="*/ 255100 h 866637"/>
                <a:gd name="connsiteX48" fmla="*/ 186459 w 809563"/>
                <a:gd name="connsiteY48" fmla="*/ 219381 h 866637"/>
                <a:gd name="connsiteX49" fmla="*/ 129309 w 809563"/>
                <a:gd name="connsiteY49" fmla="*/ 147944 h 866637"/>
                <a:gd name="connsiteX50" fmla="*/ 95972 w 809563"/>
                <a:gd name="connsiteY50" fmla="*/ 74125 h 866637"/>
                <a:gd name="connsiteX51" fmla="*/ 74541 w 809563"/>
                <a:gd name="connsiteY51" fmla="*/ 2688 h 866637"/>
                <a:gd name="connsiteX52" fmla="*/ 43584 w 809563"/>
                <a:gd name="connsiteY52" fmla="*/ 19356 h 866637"/>
                <a:gd name="connsiteX53" fmla="*/ 722 w 809563"/>
                <a:gd name="connsiteY53" fmla="*/ 59838 h 866637"/>
                <a:gd name="connsiteX54" fmla="*/ 17391 w 809563"/>
                <a:gd name="connsiteY54" fmla="*/ 109844 h 866637"/>
                <a:gd name="connsiteX55" fmla="*/ 31678 w 809563"/>
                <a:gd name="connsiteY55" fmla="*/ 169375 h 866637"/>
                <a:gd name="connsiteX0" fmla="*/ 31678 w 809563"/>
                <a:gd name="connsiteY0" fmla="*/ 169375 h 866637"/>
                <a:gd name="connsiteX1" fmla="*/ 100734 w 809563"/>
                <a:gd name="connsiteY1" fmla="*/ 300344 h 866637"/>
                <a:gd name="connsiteX2" fmla="*/ 153122 w 809563"/>
                <a:gd name="connsiteY2" fmla="*/ 397975 h 866637"/>
                <a:gd name="connsiteX3" fmla="*/ 188841 w 809563"/>
                <a:gd name="connsiteY3" fmla="*/ 436075 h 866637"/>
                <a:gd name="connsiteX4" fmla="*/ 193603 w 809563"/>
                <a:gd name="connsiteY4" fmla="*/ 483700 h 866637"/>
                <a:gd name="connsiteX5" fmla="*/ 253134 w 809563"/>
                <a:gd name="connsiteY5" fmla="*/ 555138 h 866637"/>
                <a:gd name="connsiteX6" fmla="*/ 224559 w 809563"/>
                <a:gd name="connsiteY6" fmla="*/ 536088 h 866637"/>
                <a:gd name="connsiteX7" fmla="*/ 231703 w 809563"/>
                <a:gd name="connsiteY7" fmla="*/ 595619 h 866637"/>
                <a:gd name="connsiteX8" fmla="*/ 219797 w 809563"/>
                <a:gd name="connsiteY8" fmla="*/ 690869 h 866637"/>
                <a:gd name="connsiteX9" fmla="*/ 207891 w 809563"/>
                <a:gd name="connsiteY9" fmla="*/ 717063 h 866637"/>
                <a:gd name="connsiteX10" fmla="*/ 255516 w 809563"/>
                <a:gd name="connsiteY10" fmla="*/ 738494 h 866637"/>
                <a:gd name="connsiteX11" fmla="*/ 274566 w 809563"/>
                <a:gd name="connsiteY11" fmla="*/ 769450 h 866637"/>
                <a:gd name="connsiteX12" fmla="*/ 269803 w 809563"/>
                <a:gd name="connsiteY12" fmla="*/ 795644 h 866637"/>
                <a:gd name="connsiteX13" fmla="*/ 253134 w 809563"/>
                <a:gd name="connsiteY13" fmla="*/ 819456 h 866637"/>
                <a:gd name="connsiteX14" fmla="*/ 267422 w 809563"/>
                <a:gd name="connsiteY14" fmla="*/ 850413 h 866637"/>
                <a:gd name="connsiteX15" fmla="*/ 343622 w 809563"/>
                <a:gd name="connsiteY15" fmla="*/ 864700 h 866637"/>
                <a:gd name="connsiteX16" fmla="*/ 426966 w 809563"/>
                <a:gd name="connsiteY16" fmla="*/ 864700 h 866637"/>
                <a:gd name="connsiteX17" fmla="*/ 522216 w 809563"/>
                <a:gd name="connsiteY17" fmla="*/ 848031 h 866637"/>
                <a:gd name="connsiteX18" fmla="*/ 515072 w 809563"/>
                <a:gd name="connsiteY18" fmla="*/ 826600 h 866637"/>
                <a:gd name="connsiteX19" fmla="*/ 503166 w 809563"/>
                <a:gd name="connsiteY19" fmla="*/ 788500 h 866637"/>
                <a:gd name="connsiteX20" fmla="*/ 522216 w 809563"/>
                <a:gd name="connsiteY20" fmla="*/ 757544 h 866637"/>
                <a:gd name="connsiteX21" fmla="*/ 553171 w 809563"/>
                <a:gd name="connsiteY21" fmla="*/ 698013 h 866637"/>
                <a:gd name="connsiteX22" fmla="*/ 555553 w 809563"/>
                <a:gd name="connsiteY22" fmla="*/ 643244 h 866637"/>
                <a:gd name="connsiteX23" fmla="*/ 538885 w 809563"/>
                <a:gd name="connsiteY23" fmla="*/ 605144 h 866637"/>
                <a:gd name="connsiteX24" fmla="*/ 541266 w 809563"/>
                <a:gd name="connsiteY24" fmla="*/ 576569 h 866637"/>
                <a:gd name="connsiteX25" fmla="*/ 565078 w 809563"/>
                <a:gd name="connsiteY25" fmla="*/ 576569 h 866637"/>
                <a:gd name="connsiteX26" fmla="*/ 605559 w 809563"/>
                <a:gd name="connsiteY26" fmla="*/ 602763 h 866637"/>
                <a:gd name="connsiteX27" fmla="*/ 660328 w 809563"/>
                <a:gd name="connsiteY27" fmla="*/ 602763 h 866637"/>
                <a:gd name="connsiteX28" fmla="*/ 705572 w 809563"/>
                <a:gd name="connsiteY28" fmla="*/ 588475 h 866637"/>
                <a:gd name="connsiteX29" fmla="*/ 681759 w 809563"/>
                <a:gd name="connsiteY29" fmla="*/ 628956 h 866637"/>
                <a:gd name="connsiteX30" fmla="*/ 669854 w 809563"/>
                <a:gd name="connsiteY30" fmla="*/ 657531 h 866637"/>
                <a:gd name="connsiteX31" fmla="*/ 722241 w 809563"/>
                <a:gd name="connsiteY31" fmla="*/ 695631 h 866637"/>
                <a:gd name="connsiteX32" fmla="*/ 774628 w 809563"/>
                <a:gd name="connsiteY32" fmla="*/ 655150 h 866637"/>
                <a:gd name="connsiteX33" fmla="*/ 803204 w 809563"/>
                <a:gd name="connsiteY33" fmla="*/ 617049 h 866637"/>
                <a:gd name="connsiteX34" fmla="*/ 807966 w 809563"/>
                <a:gd name="connsiteY34" fmla="*/ 564663 h 866637"/>
                <a:gd name="connsiteX35" fmla="*/ 781772 w 809563"/>
                <a:gd name="connsiteY35" fmla="*/ 531325 h 866637"/>
                <a:gd name="connsiteX36" fmla="*/ 741290 w 809563"/>
                <a:gd name="connsiteY36" fmla="*/ 507512 h 866637"/>
                <a:gd name="connsiteX37" fmla="*/ 703191 w 809563"/>
                <a:gd name="connsiteY37" fmla="*/ 505132 h 866637"/>
                <a:gd name="connsiteX38" fmla="*/ 669854 w 809563"/>
                <a:gd name="connsiteY38" fmla="*/ 469412 h 866637"/>
                <a:gd name="connsiteX39" fmla="*/ 603178 w 809563"/>
                <a:gd name="connsiteY39" fmla="*/ 457506 h 866637"/>
                <a:gd name="connsiteX40" fmla="*/ 543647 w 809563"/>
                <a:gd name="connsiteY40" fmla="*/ 407501 h 866637"/>
                <a:gd name="connsiteX41" fmla="*/ 507928 w 809563"/>
                <a:gd name="connsiteY41" fmla="*/ 402738 h 866637"/>
                <a:gd name="connsiteX42" fmla="*/ 455541 w 809563"/>
                <a:gd name="connsiteY42" fmla="*/ 402738 h 866637"/>
                <a:gd name="connsiteX43" fmla="*/ 426966 w 809563"/>
                <a:gd name="connsiteY43" fmla="*/ 412263 h 866637"/>
                <a:gd name="connsiteX44" fmla="*/ 391247 w 809563"/>
                <a:gd name="connsiteY44" fmla="*/ 421788 h 866637"/>
                <a:gd name="connsiteX45" fmla="*/ 341241 w 809563"/>
                <a:gd name="connsiteY45" fmla="*/ 397975 h 866637"/>
                <a:gd name="connsiteX46" fmla="*/ 288853 w 809563"/>
                <a:gd name="connsiteY46" fmla="*/ 347969 h 866637"/>
                <a:gd name="connsiteX47" fmla="*/ 224559 w 809563"/>
                <a:gd name="connsiteY47" fmla="*/ 255100 h 866637"/>
                <a:gd name="connsiteX48" fmla="*/ 186459 w 809563"/>
                <a:gd name="connsiteY48" fmla="*/ 219381 h 866637"/>
                <a:gd name="connsiteX49" fmla="*/ 129309 w 809563"/>
                <a:gd name="connsiteY49" fmla="*/ 147944 h 866637"/>
                <a:gd name="connsiteX50" fmla="*/ 95972 w 809563"/>
                <a:gd name="connsiteY50" fmla="*/ 74125 h 866637"/>
                <a:gd name="connsiteX51" fmla="*/ 74541 w 809563"/>
                <a:gd name="connsiteY51" fmla="*/ 2688 h 866637"/>
                <a:gd name="connsiteX52" fmla="*/ 43584 w 809563"/>
                <a:gd name="connsiteY52" fmla="*/ 19356 h 866637"/>
                <a:gd name="connsiteX53" fmla="*/ 722 w 809563"/>
                <a:gd name="connsiteY53" fmla="*/ 59838 h 866637"/>
                <a:gd name="connsiteX54" fmla="*/ 17391 w 809563"/>
                <a:gd name="connsiteY54" fmla="*/ 109844 h 866637"/>
                <a:gd name="connsiteX55" fmla="*/ 31678 w 809563"/>
                <a:gd name="connsiteY55" fmla="*/ 169375 h 866637"/>
                <a:gd name="connsiteX0" fmla="*/ 31678 w 809563"/>
                <a:gd name="connsiteY0" fmla="*/ 169375 h 866934"/>
                <a:gd name="connsiteX1" fmla="*/ 100734 w 809563"/>
                <a:gd name="connsiteY1" fmla="*/ 300344 h 866934"/>
                <a:gd name="connsiteX2" fmla="*/ 153122 w 809563"/>
                <a:gd name="connsiteY2" fmla="*/ 397975 h 866934"/>
                <a:gd name="connsiteX3" fmla="*/ 188841 w 809563"/>
                <a:gd name="connsiteY3" fmla="*/ 436075 h 866934"/>
                <a:gd name="connsiteX4" fmla="*/ 193603 w 809563"/>
                <a:gd name="connsiteY4" fmla="*/ 483700 h 866934"/>
                <a:gd name="connsiteX5" fmla="*/ 253134 w 809563"/>
                <a:gd name="connsiteY5" fmla="*/ 555138 h 866934"/>
                <a:gd name="connsiteX6" fmla="*/ 224559 w 809563"/>
                <a:gd name="connsiteY6" fmla="*/ 536088 h 866934"/>
                <a:gd name="connsiteX7" fmla="*/ 231703 w 809563"/>
                <a:gd name="connsiteY7" fmla="*/ 595619 h 866934"/>
                <a:gd name="connsiteX8" fmla="*/ 219797 w 809563"/>
                <a:gd name="connsiteY8" fmla="*/ 690869 h 866934"/>
                <a:gd name="connsiteX9" fmla="*/ 207891 w 809563"/>
                <a:gd name="connsiteY9" fmla="*/ 717063 h 866934"/>
                <a:gd name="connsiteX10" fmla="*/ 255516 w 809563"/>
                <a:gd name="connsiteY10" fmla="*/ 738494 h 866934"/>
                <a:gd name="connsiteX11" fmla="*/ 274566 w 809563"/>
                <a:gd name="connsiteY11" fmla="*/ 769450 h 866934"/>
                <a:gd name="connsiteX12" fmla="*/ 269803 w 809563"/>
                <a:gd name="connsiteY12" fmla="*/ 795644 h 866934"/>
                <a:gd name="connsiteX13" fmla="*/ 253134 w 809563"/>
                <a:gd name="connsiteY13" fmla="*/ 819456 h 866934"/>
                <a:gd name="connsiteX14" fmla="*/ 272185 w 809563"/>
                <a:gd name="connsiteY14" fmla="*/ 845650 h 866934"/>
                <a:gd name="connsiteX15" fmla="*/ 343622 w 809563"/>
                <a:gd name="connsiteY15" fmla="*/ 864700 h 866934"/>
                <a:gd name="connsiteX16" fmla="*/ 426966 w 809563"/>
                <a:gd name="connsiteY16" fmla="*/ 864700 h 866934"/>
                <a:gd name="connsiteX17" fmla="*/ 522216 w 809563"/>
                <a:gd name="connsiteY17" fmla="*/ 848031 h 866934"/>
                <a:gd name="connsiteX18" fmla="*/ 515072 w 809563"/>
                <a:gd name="connsiteY18" fmla="*/ 826600 h 866934"/>
                <a:gd name="connsiteX19" fmla="*/ 503166 w 809563"/>
                <a:gd name="connsiteY19" fmla="*/ 788500 h 866934"/>
                <a:gd name="connsiteX20" fmla="*/ 522216 w 809563"/>
                <a:gd name="connsiteY20" fmla="*/ 757544 h 866934"/>
                <a:gd name="connsiteX21" fmla="*/ 553171 w 809563"/>
                <a:gd name="connsiteY21" fmla="*/ 698013 h 866934"/>
                <a:gd name="connsiteX22" fmla="*/ 555553 w 809563"/>
                <a:gd name="connsiteY22" fmla="*/ 643244 h 866934"/>
                <a:gd name="connsiteX23" fmla="*/ 538885 w 809563"/>
                <a:gd name="connsiteY23" fmla="*/ 605144 h 866934"/>
                <a:gd name="connsiteX24" fmla="*/ 541266 w 809563"/>
                <a:gd name="connsiteY24" fmla="*/ 576569 h 866934"/>
                <a:gd name="connsiteX25" fmla="*/ 565078 w 809563"/>
                <a:gd name="connsiteY25" fmla="*/ 576569 h 866934"/>
                <a:gd name="connsiteX26" fmla="*/ 605559 w 809563"/>
                <a:gd name="connsiteY26" fmla="*/ 602763 h 866934"/>
                <a:gd name="connsiteX27" fmla="*/ 660328 w 809563"/>
                <a:gd name="connsiteY27" fmla="*/ 602763 h 866934"/>
                <a:gd name="connsiteX28" fmla="*/ 705572 w 809563"/>
                <a:gd name="connsiteY28" fmla="*/ 588475 h 866934"/>
                <a:gd name="connsiteX29" fmla="*/ 681759 w 809563"/>
                <a:gd name="connsiteY29" fmla="*/ 628956 h 866934"/>
                <a:gd name="connsiteX30" fmla="*/ 669854 w 809563"/>
                <a:gd name="connsiteY30" fmla="*/ 657531 h 866934"/>
                <a:gd name="connsiteX31" fmla="*/ 722241 w 809563"/>
                <a:gd name="connsiteY31" fmla="*/ 695631 h 866934"/>
                <a:gd name="connsiteX32" fmla="*/ 774628 w 809563"/>
                <a:gd name="connsiteY32" fmla="*/ 655150 h 866934"/>
                <a:gd name="connsiteX33" fmla="*/ 803204 w 809563"/>
                <a:gd name="connsiteY33" fmla="*/ 617049 h 866934"/>
                <a:gd name="connsiteX34" fmla="*/ 807966 w 809563"/>
                <a:gd name="connsiteY34" fmla="*/ 564663 h 866934"/>
                <a:gd name="connsiteX35" fmla="*/ 781772 w 809563"/>
                <a:gd name="connsiteY35" fmla="*/ 531325 h 866934"/>
                <a:gd name="connsiteX36" fmla="*/ 741290 w 809563"/>
                <a:gd name="connsiteY36" fmla="*/ 507512 h 866934"/>
                <a:gd name="connsiteX37" fmla="*/ 703191 w 809563"/>
                <a:gd name="connsiteY37" fmla="*/ 505132 h 866934"/>
                <a:gd name="connsiteX38" fmla="*/ 669854 w 809563"/>
                <a:gd name="connsiteY38" fmla="*/ 469412 h 866934"/>
                <a:gd name="connsiteX39" fmla="*/ 603178 w 809563"/>
                <a:gd name="connsiteY39" fmla="*/ 457506 h 866934"/>
                <a:gd name="connsiteX40" fmla="*/ 543647 w 809563"/>
                <a:gd name="connsiteY40" fmla="*/ 407501 h 866934"/>
                <a:gd name="connsiteX41" fmla="*/ 507928 w 809563"/>
                <a:gd name="connsiteY41" fmla="*/ 402738 h 866934"/>
                <a:gd name="connsiteX42" fmla="*/ 455541 w 809563"/>
                <a:gd name="connsiteY42" fmla="*/ 402738 h 866934"/>
                <a:gd name="connsiteX43" fmla="*/ 426966 w 809563"/>
                <a:gd name="connsiteY43" fmla="*/ 412263 h 866934"/>
                <a:gd name="connsiteX44" fmla="*/ 391247 w 809563"/>
                <a:gd name="connsiteY44" fmla="*/ 421788 h 866934"/>
                <a:gd name="connsiteX45" fmla="*/ 341241 w 809563"/>
                <a:gd name="connsiteY45" fmla="*/ 397975 h 866934"/>
                <a:gd name="connsiteX46" fmla="*/ 288853 w 809563"/>
                <a:gd name="connsiteY46" fmla="*/ 347969 h 866934"/>
                <a:gd name="connsiteX47" fmla="*/ 224559 w 809563"/>
                <a:gd name="connsiteY47" fmla="*/ 255100 h 866934"/>
                <a:gd name="connsiteX48" fmla="*/ 186459 w 809563"/>
                <a:gd name="connsiteY48" fmla="*/ 219381 h 866934"/>
                <a:gd name="connsiteX49" fmla="*/ 129309 w 809563"/>
                <a:gd name="connsiteY49" fmla="*/ 147944 h 866934"/>
                <a:gd name="connsiteX50" fmla="*/ 95972 w 809563"/>
                <a:gd name="connsiteY50" fmla="*/ 74125 h 866934"/>
                <a:gd name="connsiteX51" fmla="*/ 74541 w 809563"/>
                <a:gd name="connsiteY51" fmla="*/ 2688 h 866934"/>
                <a:gd name="connsiteX52" fmla="*/ 43584 w 809563"/>
                <a:gd name="connsiteY52" fmla="*/ 19356 h 866934"/>
                <a:gd name="connsiteX53" fmla="*/ 722 w 809563"/>
                <a:gd name="connsiteY53" fmla="*/ 59838 h 866934"/>
                <a:gd name="connsiteX54" fmla="*/ 17391 w 809563"/>
                <a:gd name="connsiteY54" fmla="*/ 109844 h 866934"/>
                <a:gd name="connsiteX55" fmla="*/ 31678 w 809563"/>
                <a:gd name="connsiteY55" fmla="*/ 169375 h 866934"/>
                <a:gd name="connsiteX0" fmla="*/ 31678 w 809563"/>
                <a:gd name="connsiteY0" fmla="*/ 169375 h 866934"/>
                <a:gd name="connsiteX1" fmla="*/ 100734 w 809563"/>
                <a:gd name="connsiteY1" fmla="*/ 300344 h 866934"/>
                <a:gd name="connsiteX2" fmla="*/ 153122 w 809563"/>
                <a:gd name="connsiteY2" fmla="*/ 397975 h 866934"/>
                <a:gd name="connsiteX3" fmla="*/ 188841 w 809563"/>
                <a:gd name="connsiteY3" fmla="*/ 436075 h 866934"/>
                <a:gd name="connsiteX4" fmla="*/ 193603 w 809563"/>
                <a:gd name="connsiteY4" fmla="*/ 483700 h 866934"/>
                <a:gd name="connsiteX5" fmla="*/ 253134 w 809563"/>
                <a:gd name="connsiteY5" fmla="*/ 555138 h 866934"/>
                <a:gd name="connsiteX6" fmla="*/ 224559 w 809563"/>
                <a:gd name="connsiteY6" fmla="*/ 536088 h 866934"/>
                <a:gd name="connsiteX7" fmla="*/ 231703 w 809563"/>
                <a:gd name="connsiteY7" fmla="*/ 595619 h 866934"/>
                <a:gd name="connsiteX8" fmla="*/ 219797 w 809563"/>
                <a:gd name="connsiteY8" fmla="*/ 690869 h 866934"/>
                <a:gd name="connsiteX9" fmla="*/ 207891 w 809563"/>
                <a:gd name="connsiteY9" fmla="*/ 717063 h 866934"/>
                <a:gd name="connsiteX10" fmla="*/ 255516 w 809563"/>
                <a:gd name="connsiteY10" fmla="*/ 738494 h 866934"/>
                <a:gd name="connsiteX11" fmla="*/ 274566 w 809563"/>
                <a:gd name="connsiteY11" fmla="*/ 769450 h 866934"/>
                <a:gd name="connsiteX12" fmla="*/ 269803 w 809563"/>
                <a:gd name="connsiteY12" fmla="*/ 795644 h 866934"/>
                <a:gd name="connsiteX13" fmla="*/ 260278 w 809563"/>
                <a:gd name="connsiteY13" fmla="*/ 819456 h 866934"/>
                <a:gd name="connsiteX14" fmla="*/ 272185 w 809563"/>
                <a:gd name="connsiteY14" fmla="*/ 845650 h 866934"/>
                <a:gd name="connsiteX15" fmla="*/ 343622 w 809563"/>
                <a:gd name="connsiteY15" fmla="*/ 864700 h 866934"/>
                <a:gd name="connsiteX16" fmla="*/ 426966 w 809563"/>
                <a:gd name="connsiteY16" fmla="*/ 864700 h 866934"/>
                <a:gd name="connsiteX17" fmla="*/ 522216 w 809563"/>
                <a:gd name="connsiteY17" fmla="*/ 848031 h 866934"/>
                <a:gd name="connsiteX18" fmla="*/ 515072 w 809563"/>
                <a:gd name="connsiteY18" fmla="*/ 826600 h 866934"/>
                <a:gd name="connsiteX19" fmla="*/ 503166 w 809563"/>
                <a:gd name="connsiteY19" fmla="*/ 788500 h 866934"/>
                <a:gd name="connsiteX20" fmla="*/ 522216 w 809563"/>
                <a:gd name="connsiteY20" fmla="*/ 757544 h 866934"/>
                <a:gd name="connsiteX21" fmla="*/ 553171 w 809563"/>
                <a:gd name="connsiteY21" fmla="*/ 698013 h 866934"/>
                <a:gd name="connsiteX22" fmla="*/ 555553 w 809563"/>
                <a:gd name="connsiteY22" fmla="*/ 643244 h 866934"/>
                <a:gd name="connsiteX23" fmla="*/ 538885 w 809563"/>
                <a:gd name="connsiteY23" fmla="*/ 605144 h 866934"/>
                <a:gd name="connsiteX24" fmla="*/ 541266 w 809563"/>
                <a:gd name="connsiteY24" fmla="*/ 576569 h 866934"/>
                <a:gd name="connsiteX25" fmla="*/ 565078 w 809563"/>
                <a:gd name="connsiteY25" fmla="*/ 576569 h 866934"/>
                <a:gd name="connsiteX26" fmla="*/ 605559 w 809563"/>
                <a:gd name="connsiteY26" fmla="*/ 602763 h 866934"/>
                <a:gd name="connsiteX27" fmla="*/ 660328 w 809563"/>
                <a:gd name="connsiteY27" fmla="*/ 602763 h 866934"/>
                <a:gd name="connsiteX28" fmla="*/ 705572 w 809563"/>
                <a:gd name="connsiteY28" fmla="*/ 588475 h 866934"/>
                <a:gd name="connsiteX29" fmla="*/ 681759 w 809563"/>
                <a:gd name="connsiteY29" fmla="*/ 628956 h 866934"/>
                <a:gd name="connsiteX30" fmla="*/ 669854 w 809563"/>
                <a:gd name="connsiteY30" fmla="*/ 657531 h 866934"/>
                <a:gd name="connsiteX31" fmla="*/ 722241 w 809563"/>
                <a:gd name="connsiteY31" fmla="*/ 695631 h 866934"/>
                <a:gd name="connsiteX32" fmla="*/ 774628 w 809563"/>
                <a:gd name="connsiteY32" fmla="*/ 655150 h 866934"/>
                <a:gd name="connsiteX33" fmla="*/ 803204 w 809563"/>
                <a:gd name="connsiteY33" fmla="*/ 617049 h 866934"/>
                <a:gd name="connsiteX34" fmla="*/ 807966 w 809563"/>
                <a:gd name="connsiteY34" fmla="*/ 564663 h 866934"/>
                <a:gd name="connsiteX35" fmla="*/ 781772 w 809563"/>
                <a:gd name="connsiteY35" fmla="*/ 531325 h 866934"/>
                <a:gd name="connsiteX36" fmla="*/ 741290 w 809563"/>
                <a:gd name="connsiteY36" fmla="*/ 507512 h 866934"/>
                <a:gd name="connsiteX37" fmla="*/ 703191 w 809563"/>
                <a:gd name="connsiteY37" fmla="*/ 505132 h 866934"/>
                <a:gd name="connsiteX38" fmla="*/ 669854 w 809563"/>
                <a:gd name="connsiteY38" fmla="*/ 469412 h 866934"/>
                <a:gd name="connsiteX39" fmla="*/ 603178 w 809563"/>
                <a:gd name="connsiteY39" fmla="*/ 457506 h 866934"/>
                <a:gd name="connsiteX40" fmla="*/ 543647 w 809563"/>
                <a:gd name="connsiteY40" fmla="*/ 407501 h 866934"/>
                <a:gd name="connsiteX41" fmla="*/ 507928 w 809563"/>
                <a:gd name="connsiteY41" fmla="*/ 402738 h 866934"/>
                <a:gd name="connsiteX42" fmla="*/ 455541 w 809563"/>
                <a:gd name="connsiteY42" fmla="*/ 402738 h 866934"/>
                <a:gd name="connsiteX43" fmla="*/ 426966 w 809563"/>
                <a:gd name="connsiteY43" fmla="*/ 412263 h 866934"/>
                <a:gd name="connsiteX44" fmla="*/ 391247 w 809563"/>
                <a:gd name="connsiteY44" fmla="*/ 421788 h 866934"/>
                <a:gd name="connsiteX45" fmla="*/ 341241 w 809563"/>
                <a:gd name="connsiteY45" fmla="*/ 397975 h 866934"/>
                <a:gd name="connsiteX46" fmla="*/ 288853 w 809563"/>
                <a:gd name="connsiteY46" fmla="*/ 347969 h 866934"/>
                <a:gd name="connsiteX47" fmla="*/ 224559 w 809563"/>
                <a:gd name="connsiteY47" fmla="*/ 255100 h 866934"/>
                <a:gd name="connsiteX48" fmla="*/ 186459 w 809563"/>
                <a:gd name="connsiteY48" fmla="*/ 219381 h 866934"/>
                <a:gd name="connsiteX49" fmla="*/ 129309 w 809563"/>
                <a:gd name="connsiteY49" fmla="*/ 147944 h 866934"/>
                <a:gd name="connsiteX50" fmla="*/ 95972 w 809563"/>
                <a:gd name="connsiteY50" fmla="*/ 74125 h 866934"/>
                <a:gd name="connsiteX51" fmla="*/ 74541 w 809563"/>
                <a:gd name="connsiteY51" fmla="*/ 2688 h 866934"/>
                <a:gd name="connsiteX52" fmla="*/ 43584 w 809563"/>
                <a:gd name="connsiteY52" fmla="*/ 19356 h 866934"/>
                <a:gd name="connsiteX53" fmla="*/ 722 w 809563"/>
                <a:gd name="connsiteY53" fmla="*/ 59838 h 866934"/>
                <a:gd name="connsiteX54" fmla="*/ 17391 w 809563"/>
                <a:gd name="connsiteY54" fmla="*/ 109844 h 866934"/>
                <a:gd name="connsiteX55" fmla="*/ 31678 w 809563"/>
                <a:gd name="connsiteY55" fmla="*/ 169375 h 866934"/>
                <a:gd name="connsiteX0" fmla="*/ 31678 w 809563"/>
                <a:gd name="connsiteY0" fmla="*/ 169375 h 866934"/>
                <a:gd name="connsiteX1" fmla="*/ 100734 w 809563"/>
                <a:gd name="connsiteY1" fmla="*/ 300344 h 866934"/>
                <a:gd name="connsiteX2" fmla="*/ 153122 w 809563"/>
                <a:gd name="connsiteY2" fmla="*/ 397975 h 866934"/>
                <a:gd name="connsiteX3" fmla="*/ 188841 w 809563"/>
                <a:gd name="connsiteY3" fmla="*/ 436075 h 866934"/>
                <a:gd name="connsiteX4" fmla="*/ 193603 w 809563"/>
                <a:gd name="connsiteY4" fmla="*/ 483700 h 866934"/>
                <a:gd name="connsiteX5" fmla="*/ 253134 w 809563"/>
                <a:gd name="connsiteY5" fmla="*/ 555138 h 866934"/>
                <a:gd name="connsiteX6" fmla="*/ 224559 w 809563"/>
                <a:gd name="connsiteY6" fmla="*/ 536088 h 866934"/>
                <a:gd name="connsiteX7" fmla="*/ 231703 w 809563"/>
                <a:gd name="connsiteY7" fmla="*/ 595619 h 866934"/>
                <a:gd name="connsiteX8" fmla="*/ 219797 w 809563"/>
                <a:gd name="connsiteY8" fmla="*/ 690869 h 866934"/>
                <a:gd name="connsiteX9" fmla="*/ 219797 w 809563"/>
                <a:gd name="connsiteY9" fmla="*/ 721825 h 866934"/>
                <a:gd name="connsiteX10" fmla="*/ 255516 w 809563"/>
                <a:gd name="connsiteY10" fmla="*/ 738494 h 866934"/>
                <a:gd name="connsiteX11" fmla="*/ 274566 w 809563"/>
                <a:gd name="connsiteY11" fmla="*/ 769450 h 866934"/>
                <a:gd name="connsiteX12" fmla="*/ 269803 w 809563"/>
                <a:gd name="connsiteY12" fmla="*/ 795644 h 866934"/>
                <a:gd name="connsiteX13" fmla="*/ 260278 w 809563"/>
                <a:gd name="connsiteY13" fmla="*/ 819456 h 866934"/>
                <a:gd name="connsiteX14" fmla="*/ 272185 w 809563"/>
                <a:gd name="connsiteY14" fmla="*/ 845650 h 866934"/>
                <a:gd name="connsiteX15" fmla="*/ 343622 w 809563"/>
                <a:gd name="connsiteY15" fmla="*/ 864700 h 866934"/>
                <a:gd name="connsiteX16" fmla="*/ 426966 w 809563"/>
                <a:gd name="connsiteY16" fmla="*/ 864700 h 866934"/>
                <a:gd name="connsiteX17" fmla="*/ 522216 w 809563"/>
                <a:gd name="connsiteY17" fmla="*/ 848031 h 866934"/>
                <a:gd name="connsiteX18" fmla="*/ 515072 w 809563"/>
                <a:gd name="connsiteY18" fmla="*/ 826600 h 866934"/>
                <a:gd name="connsiteX19" fmla="*/ 503166 w 809563"/>
                <a:gd name="connsiteY19" fmla="*/ 788500 h 866934"/>
                <a:gd name="connsiteX20" fmla="*/ 522216 w 809563"/>
                <a:gd name="connsiteY20" fmla="*/ 757544 h 866934"/>
                <a:gd name="connsiteX21" fmla="*/ 553171 w 809563"/>
                <a:gd name="connsiteY21" fmla="*/ 698013 h 866934"/>
                <a:gd name="connsiteX22" fmla="*/ 555553 w 809563"/>
                <a:gd name="connsiteY22" fmla="*/ 643244 h 866934"/>
                <a:gd name="connsiteX23" fmla="*/ 538885 w 809563"/>
                <a:gd name="connsiteY23" fmla="*/ 605144 h 866934"/>
                <a:gd name="connsiteX24" fmla="*/ 541266 w 809563"/>
                <a:gd name="connsiteY24" fmla="*/ 576569 h 866934"/>
                <a:gd name="connsiteX25" fmla="*/ 565078 w 809563"/>
                <a:gd name="connsiteY25" fmla="*/ 576569 h 866934"/>
                <a:gd name="connsiteX26" fmla="*/ 605559 w 809563"/>
                <a:gd name="connsiteY26" fmla="*/ 602763 h 866934"/>
                <a:gd name="connsiteX27" fmla="*/ 660328 w 809563"/>
                <a:gd name="connsiteY27" fmla="*/ 602763 h 866934"/>
                <a:gd name="connsiteX28" fmla="*/ 705572 w 809563"/>
                <a:gd name="connsiteY28" fmla="*/ 588475 h 866934"/>
                <a:gd name="connsiteX29" fmla="*/ 681759 w 809563"/>
                <a:gd name="connsiteY29" fmla="*/ 628956 h 866934"/>
                <a:gd name="connsiteX30" fmla="*/ 669854 w 809563"/>
                <a:gd name="connsiteY30" fmla="*/ 657531 h 866934"/>
                <a:gd name="connsiteX31" fmla="*/ 722241 w 809563"/>
                <a:gd name="connsiteY31" fmla="*/ 695631 h 866934"/>
                <a:gd name="connsiteX32" fmla="*/ 774628 w 809563"/>
                <a:gd name="connsiteY32" fmla="*/ 655150 h 866934"/>
                <a:gd name="connsiteX33" fmla="*/ 803204 w 809563"/>
                <a:gd name="connsiteY33" fmla="*/ 617049 h 866934"/>
                <a:gd name="connsiteX34" fmla="*/ 807966 w 809563"/>
                <a:gd name="connsiteY34" fmla="*/ 564663 h 866934"/>
                <a:gd name="connsiteX35" fmla="*/ 781772 w 809563"/>
                <a:gd name="connsiteY35" fmla="*/ 531325 h 866934"/>
                <a:gd name="connsiteX36" fmla="*/ 741290 w 809563"/>
                <a:gd name="connsiteY36" fmla="*/ 507512 h 866934"/>
                <a:gd name="connsiteX37" fmla="*/ 703191 w 809563"/>
                <a:gd name="connsiteY37" fmla="*/ 505132 h 866934"/>
                <a:gd name="connsiteX38" fmla="*/ 669854 w 809563"/>
                <a:gd name="connsiteY38" fmla="*/ 469412 h 866934"/>
                <a:gd name="connsiteX39" fmla="*/ 603178 w 809563"/>
                <a:gd name="connsiteY39" fmla="*/ 457506 h 866934"/>
                <a:gd name="connsiteX40" fmla="*/ 543647 w 809563"/>
                <a:gd name="connsiteY40" fmla="*/ 407501 h 866934"/>
                <a:gd name="connsiteX41" fmla="*/ 507928 w 809563"/>
                <a:gd name="connsiteY41" fmla="*/ 402738 h 866934"/>
                <a:gd name="connsiteX42" fmla="*/ 455541 w 809563"/>
                <a:gd name="connsiteY42" fmla="*/ 402738 h 866934"/>
                <a:gd name="connsiteX43" fmla="*/ 426966 w 809563"/>
                <a:gd name="connsiteY43" fmla="*/ 412263 h 866934"/>
                <a:gd name="connsiteX44" fmla="*/ 391247 w 809563"/>
                <a:gd name="connsiteY44" fmla="*/ 421788 h 866934"/>
                <a:gd name="connsiteX45" fmla="*/ 341241 w 809563"/>
                <a:gd name="connsiteY45" fmla="*/ 397975 h 866934"/>
                <a:gd name="connsiteX46" fmla="*/ 288853 w 809563"/>
                <a:gd name="connsiteY46" fmla="*/ 347969 h 866934"/>
                <a:gd name="connsiteX47" fmla="*/ 224559 w 809563"/>
                <a:gd name="connsiteY47" fmla="*/ 255100 h 866934"/>
                <a:gd name="connsiteX48" fmla="*/ 186459 w 809563"/>
                <a:gd name="connsiteY48" fmla="*/ 219381 h 866934"/>
                <a:gd name="connsiteX49" fmla="*/ 129309 w 809563"/>
                <a:gd name="connsiteY49" fmla="*/ 147944 h 866934"/>
                <a:gd name="connsiteX50" fmla="*/ 95972 w 809563"/>
                <a:gd name="connsiteY50" fmla="*/ 74125 h 866934"/>
                <a:gd name="connsiteX51" fmla="*/ 74541 w 809563"/>
                <a:gd name="connsiteY51" fmla="*/ 2688 h 866934"/>
                <a:gd name="connsiteX52" fmla="*/ 43584 w 809563"/>
                <a:gd name="connsiteY52" fmla="*/ 19356 h 866934"/>
                <a:gd name="connsiteX53" fmla="*/ 722 w 809563"/>
                <a:gd name="connsiteY53" fmla="*/ 59838 h 866934"/>
                <a:gd name="connsiteX54" fmla="*/ 17391 w 809563"/>
                <a:gd name="connsiteY54" fmla="*/ 109844 h 866934"/>
                <a:gd name="connsiteX55" fmla="*/ 31678 w 809563"/>
                <a:gd name="connsiteY55" fmla="*/ 169375 h 866934"/>
                <a:gd name="connsiteX0" fmla="*/ 31678 w 809563"/>
                <a:gd name="connsiteY0" fmla="*/ 169375 h 866934"/>
                <a:gd name="connsiteX1" fmla="*/ 100734 w 809563"/>
                <a:gd name="connsiteY1" fmla="*/ 300344 h 866934"/>
                <a:gd name="connsiteX2" fmla="*/ 153122 w 809563"/>
                <a:gd name="connsiteY2" fmla="*/ 397975 h 866934"/>
                <a:gd name="connsiteX3" fmla="*/ 188841 w 809563"/>
                <a:gd name="connsiteY3" fmla="*/ 436075 h 866934"/>
                <a:gd name="connsiteX4" fmla="*/ 193603 w 809563"/>
                <a:gd name="connsiteY4" fmla="*/ 483700 h 866934"/>
                <a:gd name="connsiteX5" fmla="*/ 253134 w 809563"/>
                <a:gd name="connsiteY5" fmla="*/ 555138 h 866934"/>
                <a:gd name="connsiteX6" fmla="*/ 224559 w 809563"/>
                <a:gd name="connsiteY6" fmla="*/ 533707 h 866934"/>
                <a:gd name="connsiteX7" fmla="*/ 231703 w 809563"/>
                <a:gd name="connsiteY7" fmla="*/ 595619 h 866934"/>
                <a:gd name="connsiteX8" fmla="*/ 219797 w 809563"/>
                <a:gd name="connsiteY8" fmla="*/ 690869 h 866934"/>
                <a:gd name="connsiteX9" fmla="*/ 219797 w 809563"/>
                <a:gd name="connsiteY9" fmla="*/ 721825 h 866934"/>
                <a:gd name="connsiteX10" fmla="*/ 255516 w 809563"/>
                <a:gd name="connsiteY10" fmla="*/ 738494 h 866934"/>
                <a:gd name="connsiteX11" fmla="*/ 274566 w 809563"/>
                <a:gd name="connsiteY11" fmla="*/ 769450 h 866934"/>
                <a:gd name="connsiteX12" fmla="*/ 269803 w 809563"/>
                <a:gd name="connsiteY12" fmla="*/ 795644 h 866934"/>
                <a:gd name="connsiteX13" fmla="*/ 260278 w 809563"/>
                <a:gd name="connsiteY13" fmla="*/ 819456 h 866934"/>
                <a:gd name="connsiteX14" fmla="*/ 272185 w 809563"/>
                <a:gd name="connsiteY14" fmla="*/ 845650 h 866934"/>
                <a:gd name="connsiteX15" fmla="*/ 343622 w 809563"/>
                <a:gd name="connsiteY15" fmla="*/ 864700 h 866934"/>
                <a:gd name="connsiteX16" fmla="*/ 426966 w 809563"/>
                <a:gd name="connsiteY16" fmla="*/ 864700 h 866934"/>
                <a:gd name="connsiteX17" fmla="*/ 522216 w 809563"/>
                <a:gd name="connsiteY17" fmla="*/ 848031 h 866934"/>
                <a:gd name="connsiteX18" fmla="*/ 515072 w 809563"/>
                <a:gd name="connsiteY18" fmla="*/ 826600 h 866934"/>
                <a:gd name="connsiteX19" fmla="*/ 503166 w 809563"/>
                <a:gd name="connsiteY19" fmla="*/ 788500 h 866934"/>
                <a:gd name="connsiteX20" fmla="*/ 522216 w 809563"/>
                <a:gd name="connsiteY20" fmla="*/ 757544 h 866934"/>
                <a:gd name="connsiteX21" fmla="*/ 553171 w 809563"/>
                <a:gd name="connsiteY21" fmla="*/ 698013 h 866934"/>
                <a:gd name="connsiteX22" fmla="*/ 555553 w 809563"/>
                <a:gd name="connsiteY22" fmla="*/ 643244 h 866934"/>
                <a:gd name="connsiteX23" fmla="*/ 538885 w 809563"/>
                <a:gd name="connsiteY23" fmla="*/ 605144 h 866934"/>
                <a:gd name="connsiteX24" fmla="*/ 541266 w 809563"/>
                <a:gd name="connsiteY24" fmla="*/ 576569 h 866934"/>
                <a:gd name="connsiteX25" fmla="*/ 565078 w 809563"/>
                <a:gd name="connsiteY25" fmla="*/ 576569 h 866934"/>
                <a:gd name="connsiteX26" fmla="*/ 605559 w 809563"/>
                <a:gd name="connsiteY26" fmla="*/ 602763 h 866934"/>
                <a:gd name="connsiteX27" fmla="*/ 660328 w 809563"/>
                <a:gd name="connsiteY27" fmla="*/ 602763 h 866934"/>
                <a:gd name="connsiteX28" fmla="*/ 705572 w 809563"/>
                <a:gd name="connsiteY28" fmla="*/ 588475 h 866934"/>
                <a:gd name="connsiteX29" fmla="*/ 681759 w 809563"/>
                <a:gd name="connsiteY29" fmla="*/ 628956 h 866934"/>
                <a:gd name="connsiteX30" fmla="*/ 669854 w 809563"/>
                <a:gd name="connsiteY30" fmla="*/ 657531 h 866934"/>
                <a:gd name="connsiteX31" fmla="*/ 722241 w 809563"/>
                <a:gd name="connsiteY31" fmla="*/ 695631 h 866934"/>
                <a:gd name="connsiteX32" fmla="*/ 774628 w 809563"/>
                <a:gd name="connsiteY32" fmla="*/ 655150 h 866934"/>
                <a:gd name="connsiteX33" fmla="*/ 803204 w 809563"/>
                <a:gd name="connsiteY33" fmla="*/ 617049 h 866934"/>
                <a:gd name="connsiteX34" fmla="*/ 807966 w 809563"/>
                <a:gd name="connsiteY34" fmla="*/ 564663 h 866934"/>
                <a:gd name="connsiteX35" fmla="*/ 781772 w 809563"/>
                <a:gd name="connsiteY35" fmla="*/ 531325 h 866934"/>
                <a:gd name="connsiteX36" fmla="*/ 741290 w 809563"/>
                <a:gd name="connsiteY36" fmla="*/ 507512 h 866934"/>
                <a:gd name="connsiteX37" fmla="*/ 703191 w 809563"/>
                <a:gd name="connsiteY37" fmla="*/ 505132 h 866934"/>
                <a:gd name="connsiteX38" fmla="*/ 669854 w 809563"/>
                <a:gd name="connsiteY38" fmla="*/ 469412 h 866934"/>
                <a:gd name="connsiteX39" fmla="*/ 603178 w 809563"/>
                <a:gd name="connsiteY39" fmla="*/ 457506 h 866934"/>
                <a:gd name="connsiteX40" fmla="*/ 543647 w 809563"/>
                <a:gd name="connsiteY40" fmla="*/ 407501 h 866934"/>
                <a:gd name="connsiteX41" fmla="*/ 507928 w 809563"/>
                <a:gd name="connsiteY41" fmla="*/ 402738 h 866934"/>
                <a:gd name="connsiteX42" fmla="*/ 455541 w 809563"/>
                <a:gd name="connsiteY42" fmla="*/ 402738 h 866934"/>
                <a:gd name="connsiteX43" fmla="*/ 426966 w 809563"/>
                <a:gd name="connsiteY43" fmla="*/ 412263 h 866934"/>
                <a:gd name="connsiteX44" fmla="*/ 391247 w 809563"/>
                <a:gd name="connsiteY44" fmla="*/ 421788 h 866934"/>
                <a:gd name="connsiteX45" fmla="*/ 341241 w 809563"/>
                <a:gd name="connsiteY45" fmla="*/ 397975 h 866934"/>
                <a:gd name="connsiteX46" fmla="*/ 288853 w 809563"/>
                <a:gd name="connsiteY46" fmla="*/ 347969 h 866934"/>
                <a:gd name="connsiteX47" fmla="*/ 224559 w 809563"/>
                <a:gd name="connsiteY47" fmla="*/ 255100 h 866934"/>
                <a:gd name="connsiteX48" fmla="*/ 186459 w 809563"/>
                <a:gd name="connsiteY48" fmla="*/ 219381 h 866934"/>
                <a:gd name="connsiteX49" fmla="*/ 129309 w 809563"/>
                <a:gd name="connsiteY49" fmla="*/ 147944 h 866934"/>
                <a:gd name="connsiteX50" fmla="*/ 95972 w 809563"/>
                <a:gd name="connsiteY50" fmla="*/ 74125 h 866934"/>
                <a:gd name="connsiteX51" fmla="*/ 74541 w 809563"/>
                <a:gd name="connsiteY51" fmla="*/ 2688 h 866934"/>
                <a:gd name="connsiteX52" fmla="*/ 43584 w 809563"/>
                <a:gd name="connsiteY52" fmla="*/ 19356 h 866934"/>
                <a:gd name="connsiteX53" fmla="*/ 722 w 809563"/>
                <a:gd name="connsiteY53" fmla="*/ 59838 h 866934"/>
                <a:gd name="connsiteX54" fmla="*/ 17391 w 809563"/>
                <a:gd name="connsiteY54" fmla="*/ 109844 h 866934"/>
                <a:gd name="connsiteX55" fmla="*/ 31678 w 809563"/>
                <a:gd name="connsiteY55" fmla="*/ 169375 h 866934"/>
                <a:gd name="connsiteX0" fmla="*/ 31678 w 809563"/>
                <a:gd name="connsiteY0" fmla="*/ 169375 h 866934"/>
                <a:gd name="connsiteX1" fmla="*/ 100734 w 809563"/>
                <a:gd name="connsiteY1" fmla="*/ 300344 h 866934"/>
                <a:gd name="connsiteX2" fmla="*/ 153122 w 809563"/>
                <a:gd name="connsiteY2" fmla="*/ 397975 h 866934"/>
                <a:gd name="connsiteX3" fmla="*/ 188841 w 809563"/>
                <a:gd name="connsiteY3" fmla="*/ 436075 h 866934"/>
                <a:gd name="connsiteX4" fmla="*/ 193603 w 809563"/>
                <a:gd name="connsiteY4" fmla="*/ 483700 h 866934"/>
                <a:gd name="connsiteX5" fmla="*/ 253134 w 809563"/>
                <a:gd name="connsiteY5" fmla="*/ 555138 h 866934"/>
                <a:gd name="connsiteX6" fmla="*/ 224559 w 809563"/>
                <a:gd name="connsiteY6" fmla="*/ 528945 h 866934"/>
                <a:gd name="connsiteX7" fmla="*/ 231703 w 809563"/>
                <a:gd name="connsiteY7" fmla="*/ 595619 h 866934"/>
                <a:gd name="connsiteX8" fmla="*/ 219797 w 809563"/>
                <a:gd name="connsiteY8" fmla="*/ 690869 h 866934"/>
                <a:gd name="connsiteX9" fmla="*/ 219797 w 809563"/>
                <a:gd name="connsiteY9" fmla="*/ 721825 h 866934"/>
                <a:gd name="connsiteX10" fmla="*/ 255516 w 809563"/>
                <a:gd name="connsiteY10" fmla="*/ 738494 h 866934"/>
                <a:gd name="connsiteX11" fmla="*/ 274566 w 809563"/>
                <a:gd name="connsiteY11" fmla="*/ 769450 h 866934"/>
                <a:gd name="connsiteX12" fmla="*/ 269803 w 809563"/>
                <a:gd name="connsiteY12" fmla="*/ 795644 h 866934"/>
                <a:gd name="connsiteX13" fmla="*/ 260278 w 809563"/>
                <a:gd name="connsiteY13" fmla="*/ 819456 h 866934"/>
                <a:gd name="connsiteX14" fmla="*/ 272185 w 809563"/>
                <a:gd name="connsiteY14" fmla="*/ 845650 h 866934"/>
                <a:gd name="connsiteX15" fmla="*/ 343622 w 809563"/>
                <a:gd name="connsiteY15" fmla="*/ 864700 h 866934"/>
                <a:gd name="connsiteX16" fmla="*/ 426966 w 809563"/>
                <a:gd name="connsiteY16" fmla="*/ 864700 h 866934"/>
                <a:gd name="connsiteX17" fmla="*/ 522216 w 809563"/>
                <a:gd name="connsiteY17" fmla="*/ 848031 h 866934"/>
                <a:gd name="connsiteX18" fmla="*/ 515072 w 809563"/>
                <a:gd name="connsiteY18" fmla="*/ 826600 h 866934"/>
                <a:gd name="connsiteX19" fmla="*/ 503166 w 809563"/>
                <a:gd name="connsiteY19" fmla="*/ 788500 h 866934"/>
                <a:gd name="connsiteX20" fmla="*/ 522216 w 809563"/>
                <a:gd name="connsiteY20" fmla="*/ 757544 h 866934"/>
                <a:gd name="connsiteX21" fmla="*/ 553171 w 809563"/>
                <a:gd name="connsiteY21" fmla="*/ 698013 h 866934"/>
                <a:gd name="connsiteX22" fmla="*/ 555553 w 809563"/>
                <a:gd name="connsiteY22" fmla="*/ 643244 h 866934"/>
                <a:gd name="connsiteX23" fmla="*/ 538885 w 809563"/>
                <a:gd name="connsiteY23" fmla="*/ 605144 h 866934"/>
                <a:gd name="connsiteX24" fmla="*/ 541266 w 809563"/>
                <a:gd name="connsiteY24" fmla="*/ 576569 h 866934"/>
                <a:gd name="connsiteX25" fmla="*/ 565078 w 809563"/>
                <a:gd name="connsiteY25" fmla="*/ 576569 h 866934"/>
                <a:gd name="connsiteX26" fmla="*/ 605559 w 809563"/>
                <a:gd name="connsiteY26" fmla="*/ 602763 h 866934"/>
                <a:gd name="connsiteX27" fmla="*/ 660328 w 809563"/>
                <a:gd name="connsiteY27" fmla="*/ 602763 h 866934"/>
                <a:gd name="connsiteX28" fmla="*/ 705572 w 809563"/>
                <a:gd name="connsiteY28" fmla="*/ 588475 h 866934"/>
                <a:gd name="connsiteX29" fmla="*/ 681759 w 809563"/>
                <a:gd name="connsiteY29" fmla="*/ 628956 h 866934"/>
                <a:gd name="connsiteX30" fmla="*/ 669854 w 809563"/>
                <a:gd name="connsiteY30" fmla="*/ 657531 h 866934"/>
                <a:gd name="connsiteX31" fmla="*/ 722241 w 809563"/>
                <a:gd name="connsiteY31" fmla="*/ 695631 h 866934"/>
                <a:gd name="connsiteX32" fmla="*/ 774628 w 809563"/>
                <a:gd name="connsiteY32" fmla="*/ 655150 h 866934"/>
                <a:gd name="connsiteX33" fmla="*/ 803204 w 809563"/>
                <a:gd name="connsiteY33" fmla="*/ 617049 h 866934"/>
                <a:gd name="connsiteX34" fmla="*/ 807966 w 809563"/>
                <a:gd name="connsiteY34" fmla="*/ 564663 h 866934"/>
                <a:gd name="connsiteX35" fmla="*/ 781772 w 809563"/>
                <a:gd name="connsiteY35" fmla="*/ 531325 h 866934"/>
                <a:gd name="connsiteX36" fmla="*/ 741290 w 809563"/>
                <a:gd name="connsiteY36" fmla="*/ 507512 h 866934"/>
                <a:gd name="connsiteX37" fmla="*/ 703191 w 809563"/>
                <a:gd name="connsiteY37" fmla="*/ 505132 h 866934"/>
                <a:gd name="connsiteX38" fmla="*/ 669854 w 809563"/>
                <a:gd name="connsiteY38" fmla="*/ 469412 h 866934"/>
                <a:gd name="connsiteX39" fmla="*/ 603178 w 809563"/>
                <a:gd name="connsiteY39" fmla="*/ 457506 h 866934"/>
                <a:gd name="connsiteX40" fmla="*/ 543647 w 809563"/>
                <a:gd name="connsiteY40" fmla="*/ 407501 h 866934"/>
                <a:gd name="connsiteX41" fmla="*/ 507928 w 809563"/>
                <a:gd name="connsiteY41" fmla="*/ 402738 h 866934"/>
                <a:gd name="connsiteX42" fmla="*/ 455541 w 809563"/>
                <a:gd name="connsiteY42" fmla="*/ 402738 h 866934"/>
                <a:gd name="connsiteX43" fmla="*/ 426966 w 809563"/>
                <a:gd name="connsiteY43" fmla="*/ 412263 h 866934"/>
                <a:gd name="connsiteX44" fmla="*/ 391247 w 809563"/>
                <a:gd name="connsiteY44" fmla="*/ 421788 h 866934"/>
                <a:gd name="connsiteX45" fmla="*/ 341241 w 809563"/>
                <a:gd name="connsiteY45" fmla="*/ 397975 h 866934"/>
                <a:gd name="connsiteX46" fmla="*/ 288853 w 809563"/>
                <a:gd name="connsiteY46" fmla="*/ 347969 h 866934"/>
                <a:gd name="connsiteX47" fmla="*/ 224559 w 809563"/>
                <a:gd name="connsiteY47" fmla="*/ 255100 h 866934"/>
                <a:gd name="connsiteX48" fmla="*/ 186459 w 809563"/>
                <a:gd name="connsiteY48" fmla="*/ 219381 h 866934"/>
                <a:gd name="connsiteX49" fmla="*/ 129309 w 809563"/>
                <a:gd name="connsiteY49" fmla="*/ 147944 h 866934"/>
                <a:gd name="connsiteX50" fmla="*/ 95972 w 809563"/>
                <a:gd name="connsiteY50" fmla="*/ 74125 h 866934"/>
                <a:gd name="connsiteX51" fmla="*/ 74541 w 809563"/>
                <a:gd name="connsiteY51" fmla="*/ 2688 h 866934"/>
                <a:gd name="connsiteX52" fmla="*/ 43584 w 809563"/>
                <a:gd name="connsiteY52" fmla="*/ 19356 h 866934"/>
                <a:gd name="connsiteX53" fmla="*/ 722 w 809563"/>
                <a:gd name="connsiteY53" fmla="*/ 59838 h 866934"/>
                <a:gd name="connsiteX54" fmla="*/ 17391 w 809563"/>
                <a:gd name="connsiteY54" fmla="*/ 109844 h 866934"/>
                <a:gd name="connsiteX55" fmla="*/ 31678 w 809563"/>
                <a:gd name="connsiteY55" fmla="*/ 169375 h 866934"/>
                <a:gd name="connsiteX0" fmla="*/ 31678 w 809563"/>
                <a:gd name="connsiteY0" fmla="*/ 169375 h 866934"/>
                <a:gd name="connsiteX1" fmla="*/ 100734 w 809563"/>
                <a:gd name="connsiteY1" fmla="*/ 300344 h 866934"/>
                <a:gd name="connsiteX2" fmla="*/ 153122 w 809563"/>
                <a:gd name="connsiteY2" fmla="*/ 397975 h 866934"/>
                <a:gd name="connsiteX3" fmla="*/ 188841 w 809563"/>
                <a:gd name="connsiteY3" fmla="*/ 436075 h 866934"/>
                <a:gd name="connsiteX4" fmla="*/ 200747 w 809563"/>
                <a:gd name="connsiteY4" fmla="*/ 481319 h 866934"/>
                <a:gd name="connsiteX5" fmla="*/ 253134 w 809563"/>
                <a:gd name="connsiteY5" fmla="*/ 555138 h 866934"/>
                <a:gd name="connsiteX6" fmla="*/ 224559 w 809563"/>
                <a:gd name="connsiteY6" fmla="*/ 528945 h 866934"/>
                <a:gd name="connsiteX7" fmla="*/ 231703 w 809563"/>
                <a:gd name="connsiteY7" fmla="*/ 595619 h 866934"/>
                <a:gd name="connsiteX8" fmla="*/ 219797 w 809563"/>
                <a:gd name="connsiteY8" fmla="*/ 690869 h 866934"/>
                <a:gd name="connsiteX9" fmla="*/ 219797 w 809563"/>
                <a:gd name="connsiteY9" fmla="*/ 721825 h 866934"/>
                <a:gd name="connsiteX10" fmla="*/ 255516 w 809563"/>
                <a:gd name="connsiteY10" fmla="*/ 738494 h 866934"/>
                <a:gd name="connsiteX11" fmla="*/ 274566 w 809563"/>
                <a:gd name="connsiteY11" fmla="*/ 769450 h 866934"/>
                <a:gd name="connsiteX12" fmla="*/ 269803 w 809563"/>
                <a:gd name="connsiteY12" fmla="*/ 795644 h 866934"/>
                <a:gd name="connsiteX13" fmla="*/ 260278 w 809563"/>
                <a:gd name="connsiteY13" fmla="*/ 819456 h 866934"/>
                <a:gd name="connsiteX14" fmla="*/ 272185 w 809563"/>
                <a:gd name="connsiteY14" fmla="*/ 845650 h 866934"/>
                <a:gd name="connsiteX15" fmla="*/ 343622 w 809563"/>
                <a:gd name="connsiteY15" fmla="*/ 864700 h 866934"/>
                <a:gd name="connsiteX16" fmla="*/ 426966 w 809563"/>
                <a:gd name="connsiteY16" fmla="*/ 864700 h 866934"/>
                <a:gd name="connsiteX17" fmla="*/ 522216 w 809563"/>
                <a:gd name="connsiteY17" fmla="*/ 848031 h 866934"/>
                <a:gd name="connsiteX18" fmla="*/ 515072 w 809563"/>
                <a:gd name="connsiteY18" fmla="*/ 826600 h 866934"/>
                <a:gd name="connsiteX19" fmla="*/ 503166 w 809563"/>
                <a:gd name="connsiteY19" fmla="*/ 788500 h 866934"/>
                <a:gd name="connsiteX20" fmla="*/ 522216 w 809563"/>
                <a:gd name="connsiteY20" fmla="*/ 757544 h 866934"/>
                <a:gd name="connsiteX21" fmla="*/ 553171 w 809563"/>
                <a:gd name="connsiteY21" fmla="*/ 698013 h 866934"/>
                <a:gd name="connsiteX22" fmla="*/ 555553 w 809563"/>
                <a:gd name="connsiteY22" fmla="*/ 643244 h 866934"/>
                <a:gd name="connsiteX23" fmla="*/ 538885 w 809563"/>
                <a:gd name="connsiteY23" fmla="*/ 605144 h 866934"/>
                <a:gd name="connsiteX24" fmla="*/ 541266 w 809563"/>
                <a:gd name="connsiteY24" fmla="*/ 576569 h 866934"/>
                <a:gd name="connsiteX25" fmla="*/ 565078 w 809563"/>
                <a:gd name="connsiteY25" fmla="*/ 576569 h 866934"/>
                <a:gd name="connsiteX26" fmla="*/ 605559 w 809563"/>
                <a:gd name="connsiteY26" fmla="*/ 602763 h 866934"/>
                <a:gd name="connsiteX27" fmla="*/ 660328 w 809563"/>
                <a:gd name="connsiteY27" fmla="*/ 602763 h 866934"/>
                <a:gd name="connsiteX28" fmla="*/ 705572 w 809563"/>
                <a:gd name="connsiteY28" fmla="*/ 588475 h 866934"/>
                <a:gd name="connsiteX29" fmla="*/ 681759 w 809563"/>
                <a:gd name="connsiteY29" fmla="*/ 628956 h 866934"/>
                <a:gd name="connsiteX30" fmla="*/ 669854 w 809563"/>
                <a:gd name="connsiteY30" fmla="*/ 657531 h 866934"/>
                <a:gd name="connsiteX31" fmla="*/ 722241 w 809563"/>
                <a:gd name="connsiteY31" fmla="*/ 695631 h 866934"/>
                <a:gd name="connsiteX32" fmla="*/ 774628 w 809563"/>
                <a:gd name="connsiteY32" fmla="*/ 655150 h 866934"/>
                <a:gd name="connsiteX33" fmla="*/ 803204 w 809563"/>
                <a:gd name="connsiteY33" fmla="*/ 617049 h 866934"/>
                <a:gd name="connsiteX34" fmla="*/ 807966 w 809563"/>
                <a:gd name="connsiteY34" fmla="*/ 564663 h 866934"/>
                <a:gd name="connsiteX35" fmla="*/ 781772 w 809563"/>
                <a:gd name="connsiteY35" fmla="*/ 531325 h 866934"/>
                <a:gd name="connsiteX36" fmla="*/ 741290 w 809563"/>
                <a:gd name="connsiteY36" fmla="*/ 507512 h 866934"/>
                <a:gd name="connsiteX37" fmla="*/ 703191 w 809563"/>
                <a:gd name="connsiteY37" fmla="*/ 505132 h 866934"/>
                <a:gd name="connsiteX38" fmla="*/ 669854 w 809563"/>
                <a:gd name="connsiteY38" fmla="*/ 469412 h 866934"/>
                <a:gd name="connsiteX39" fmla="*/ 603178 w 809563"/>
                <a:gd name="connsiteY39" fmla="*/ 457506 h 866934"/>
                <a:gd name="connsiteX40" fmla="*/ 543647 w 809563"/>
                <a:gd name="connsiteY40" fmla="*/ 407501 h 866934"/>
                <a:gd name="connsiteX41" fmla="*/ 507928 w 809563"/>
                <a:gd name="connsiteY41" fmla="*/ 402738 h 866934"/>
                <a:gd name="connsiteX42" fmla="*/ 455541 w 809563"/>
                <a:gd name="connsiteY42" fmla="*/ 402738 h 866934"/>
                <a:gd name="connsiteX43" fmla="*/ 426966 w 809563"/>
                <a:gd name="connsiteY43" fmla="*/ 412263 h 866934"/>
                <a:gd name="connsiteX44" fmla="*/ 391247 w 809563"/>
                <a:gd name="connsiteY44" fmla="*/ 421788 h 866934"/>
                <a:gd name="connsiteX45" fmla="*/ 341241 w 809563"/>
                <a:gd name="connsiteY45" fmla="*/ 397975 h 866934"/>
                <a:gd name="connsiteX46" fmla="*/ 288853 w 809563"/>
                <a:gd name="connsiteY46" fmla="*/ 347969 h 866934"/>
                <a:gd name="connsiteX47" fmla="*/ 224559 w 809563"/>
                <a:gd name="connsiteY47" fmla="*/ 255100 h 866934"/>
                <a:gd name="connsiteX48" fmla="*/ 186459 w 809563"/>
                <a:gd name="connsiteY48" fmla="*/ 219381 h 866934"/>
                <a:gd name="connsiteX49" fmla="*/ 129309 w 809563"/>
                <a:gd name="connsiteY49" fmla="*/ 147944 h 866934"/>
                <a:gd name="connsiteX50" fmla="*/ 95972 w 809563"/>
                <a:gd name="connsiteY50" fmla="*/ 74125 h 866934"/>
                <a:gd name="connsiteX51" fmla="*/ 74541 w 809563"/>
                <a:gd name="connsiteY51" fmla="*/ 2688 h 866934"/>
                <a:gd name="connsiteX52" fmla="*/ 43584 w 809563"/>
                <a:gd name="connsiteY52" fmla="*/ 19356 h 866934"/>
                <a:gd name="connsiteX53" fmla="*/ 722 w 809563"/>
                <a:gd name="connsiteY53" fmla="*/ 59838 h 866934"/>
                <a:gd name="connsiteX54" fmla="*/ 17391 w 809563"/>
                <a:gd name="connsiteY54" fmla="*/ 109844 h 866934"/>
                <a:gd name="connsiteX55" fmla="*/ 31678 w 809563"/>
                <a:gd name="connsiteY55" fmla="*/ 169375 h 866934"/>
                <a:gd name="connsiteX0" fmla="*/ 31678 w 809563"/>
                <a:gd name="connsiteY0" fmla="*/ 169375 h 866934"/>
                <a:gd name="connsiteX1" fmla="*/ 100734 w 809563"/>
                <a:gd name="connsiteY1" fmla="*/ 300344 h 866934"/>
                <a:gd name="connsiteX2" fmla="*/ 150741 w 809563"/>
                <a:gd name="connsiteY2" fmla="*/ 390831 h 866934"/>
                <a:gd name="connsiteX3" fmla="*/ 188841 w 809563"/>
                <a:gd name="connsiteY3" fmla="*/ 436075 h 866934"/>
                <a:gd name="connsiteX4" fmla="*/ 200747 w 809563"/>
                <a:gd name="connsiteY4" fmla="*/ 481319 h 866934"/>
                <a:gd name="connsiteX5" fmla="*/ 253134 w 809563"/>
                <a:gd name="connsiteY5" fmla="*/ 555138 h 866934"/>
                <a:gd name="connsiteX6" fmla="*/ 224559 w 809563"/>
                <a:gd name="connsiteY6" fmla="*/ 528945 h 866934"/>
                <a:gd name="connsiteX7" fmla="*/ 231703 w 809563"/>
                <a:gd name="connsiteY7" fmla="*/ 595619 h 866934"/>
                <a:gd name="connsiteX8" fmla="*/ 219797 w 809563"/>
                <a:gd name="connsiteY8" fmla="*/ 690869 h 866934"/>
                <a:gd name="connsiteX9" fmla="*/ 219797 w 809563"/>
                <a:gd name="connsiteY9" fmla="*/ 721825 h 866934"/>
                <a:gd name="connsiteX10" fmla="*/ 255516 w 809563"/>
                <a:gd name="connsiteY10" fmla="*/ 738494 h 866934"/>
                <a:gd name="connsiteX11" fmla="*/ 274566 w 809563"/>
                <a:gd name="connsiteY11" fmla="*/ 769450 h 866934"/>
                <a:gd name="connsiteX12" fmla="*/ 269803 w 809563"/>
                <a:gd name="connsiteY12" fmla="*/ 795644 h 866934"/>
                <a:gd name="connsiteX13" fmla="*/ 260278 w 809563"/>
                <a:gd name="connsiteY13" fmla="*/ 819456 h 866934"/>
                <a:gd name="connsiteX14" fmla="*/ 272185 w 809563"/>
                <a:gd name="connsiteY14" fmla="*/ 845650 h 866934"/>
                <a:gd name="connsiteX15" fmla="*/ 343622 w 809563"/>
                <a:gd name="connsiteY15" fmla="*/ 864700 h 866934"/>
                <a:gd name="connsiteX16" fmla="*/ 426966 w 809563"/>
                <a:gd name="connsiteY16" fmla="*/ 864700 h 866934"/>
                <a:gd name="connsiteX17" fmla="*/ 522216 w 809563"/>
                <a:gd name="connsiteY17" fmla="*/ 848031 h 866934"/>
                <a:gd name="connsiteX18" fmla="*/ 515072 w 809563"/>
                <a:gd name="connsiteY18" fmla="*/ 826600 h 866934"/>
                <a:gd name="connsiteX19" fmla="*/ 503166 w 809563"/>
                <a:gd name="connsiteY19" fmla="*/ 788500 h 866934"/>
                <a:gd name="connsiteX20" fmla="*/ 522216 w 809563"/>
                <a:gd name="connsiteY20" fmla="*/ 757544 h 866934"/>
                <a:gd name="connsiteX21" fmla="*/ 553171 w 809563"/>
                <a:gd name="connsiteY21" fmla="*/ 698013 h 866934"/>
                <a:gd name="connsiteX22" fmla="*/ 555553 w 809563"/>
                <a:gd name="connsiteY22" fmla="*/ 643244 h 866934"/>
                <a:gd name="connsiteX23" fmla="*/ 538885 w 809563"/>
                <a:gd name="connsiteY23" fmla="*/ 605144 h 866934"/>
                <a:gd name="connsiteX24" fmla="*/ 541266 w 809563"/>
                <a:gd name="connsiteY24" fmla="*/ 576569 h 866934"/>
                <a:gd name="connsiteX25" fmla="*/ 565078 w 809563"/>
                <a:gd name="connsiteY25" fmla="*/ 576569 h 866934"/>
                <a:gd name="connsiteX26" fmla="*/ 605559 w 809563"/>
                <a:gd name="connsiteY26" fmla="*/ 602763 h 866934"/>
                <a:gd name="connsiteX27" fmla="*/ 660328 w 809563"/>
                <a:gd name="connsiteY27" fmla="*/ 602763 h 866934"/>
                <a:gd name="connsiteX28" fmla="*/ 705572 w 809563"/>
                <a:gd name="connsiteY28" fmla="*/ 588475 h 866934"/>
                <a:gd name="connsiteX29" fmla="*/ 681759 w 809563"/>
                <a:gd name="connsiteY29" fmla="*/ 628956 h 866934"/>
                <a:gd name="connsiteX30" fmla="*/ 669854 w 809563"/>
                <a:gd name="connsiteY30" fmla="*/ 657531 h 866934"/>
                <a:gd name="connsiteX31" fmla="*/ 722241 w 809563"/>
                <a:gd name="connsiteY31" fmla="*/ 695631 h 866934"/>
                <a:gd name="connsiteX32" fmla="*/ 774628 w 809563"/>
                <a:gd name="connsiteY32" fmla="*/ 655150 h 866934"/>
                <a:gd name="connsiteX33" fmla="*/ 803204 w 809563"/>
                <a:gd name="connsiteY33" fmla="*/ 617049 h 866934"/>
                <a:gd name="connsiteX34" fmla="*/ 807966 w 809563"/>
                <a:gd name="connsiteY34" fmla="*/ 564663 h 866934"/>
                <a:gd name="connsiteX35" fmla="*/ 781772 w 809563"/>
                <a:gd name="connsiteY35" fmla="*/ 531325 h 866934"/>
                <a:gd name="connsiteX36" fmla="*/ 741290 w 809563"/>
                <a:gd name="connsiteY36" fmla="*/ 507512 h 866934"/>
                <a:gd name="connsiteX37" fmla="*/ 703191 w 809563"/>
                <a:gd name="connsiteY37" fmla="*/ 505132 h 866934"/>
                <a:gd name="connsiteX38" fmla="*/ 669854 w 809563"/>
                <a:gd name="connsiteY38" fmla="*/ 469412 h 866934"/>
                <a:gd name="connsiteX39" fmla="*/ 603178 w 809563"/>
                <a:gd name="connsiteY39" fmla="*/ 457506 h 866934"/>
                <a:gd name="connsiteX40" fmla="*/ 543647 w 809563"/>
                <a:gd name="connsiteY40" fmla="*/ 407501 h 866934"/>
                <a:gd name="connsiteX41" fmla="*/ 507928 w 809563"/>
                <a:gd name="connsiteY41" fmla="*/ 402738 h 866934"/>
                <a:gd name="connsiteX42" fmla="*/ 455541 w 809563"/>
                <a:gd name="connsiteY42" fmla="*/ 402738 h 866934"/>
                <a:gd name="connsiteX43" fmla="*/ 426966 w 809563"/>
                <a:gd name="connsiteY43" fmla="*/ 412263 h 866934"/>
                <a:gd name="connsiteX44" fmla="*/ 391247 w 809563"/>
                <a:gd name="connsiteY44" fmla="*/ 421788 h 866934"/>
                <a:gd name="connsiteX45" fmla="*/ 341241 w 809563"/>
                <a:gd name="connsiteY45" fmla="*/ 397975 h 866934"/>
                <a:gd name="connsiteX46" fmla="*/ 288853 w 809563"/>
                <a:gd name="connsiteY46" fmla="*/ 347969 h 866934"/>
                <a:gd name="connsiteX47" fmla="*/ 224559 w 809563"/>
                <a:gd name="connsiteY47" fmla="*/ 255100 h 866934"/>
                <a:gd name="connsiteX48" fmla="*/ 186459 w 809563"/>
                <a:gd name="connsiteY48" fmla="*/ 219381 h 866934"/>
                <a:gd name="connsiteX49" fmla="*/ 129309 w 809563"/>
                <a:gd name="connsiteY49" fmla="*/ 147944 h 866934"/>
                <a:gd name="connsiteX50" fmla="*/ 95972 w 809563"/>
                <a:gd name="connsiteY50" fmla="*/ 74125 h 866934"/>
                <a:gd name="connsiteX51" fmla="*/ 74541 w 809563"/>
                <a:gd name="connsiteY51" fmla="*/ 2688 h 866934"/>
                <a:gd name="connsiteX52" fmla="*/ 43584 w 809563"/>
                <a:gd name="connsiteY52" fmla="*/ 19356 h 866934"/>
                <a:gd name="connsiteX53" fmla="*/ 722 w 809563"/>
                <a:gd name="connsiteY53" fmla="*/ 59838 h 866934"/>
                <a:gd name="connsiteX54" fmla="*/ 17391 w 809563"/>
                <a:gd name="connsiteY54" fmla="*/ 109844 h 866934"/>
                <a:gd name="connsiteX55" fmla="*/ 31678 w 809563"/>
                <a:gd name="connsiteY55" fmla="*/ 169375 h 866934"/>
                <a:gd name="connsiteX0" fmla="*/ 31488 w 809373"/>
                <a:gd name="connsiteY0" fmla="*/ 169375 h 866934"/>
                <a:gd name="connsiteX1" fmla="*/ 100544 w 809373"/>
                <a:gd name="connsiteY1" fmla="*/ 300344 h 866934"/>
                <a:gd name="connsiteX2" fmla="*/ 150551 w 809373"/>
                <a:gd name="connsiteY2" fmla="*/ 390831 h 866934"/>
                <a:gd name="connsiteX3" fmla="*/ 188651 w 809373"/>
                <a:gd name="connsiteY3" fmla="*/ 436075 h 866934"/>
                <a:gd name="connsiteX4" fmla="*/ 200557 w 809373"/>
                <a:gd name="connsiteY4" fmla="*/ 481319 h 866934"/>
                <a:gd name="connsiteX5" fmla="*/ 252944 w 809373"/>
                <a:gd name="connsiteY5" fmla="*/ 555138 h 866934"/>
                <a:gd name="connsiteX6" fmla="*/ 224369 w 809373"/>
                <a:gd name="connsiteY6" fmla="*/ 528945 h 866934"/>
                <a:gd name="connsiteX7" fmla="*/ 231513 w 809373"/>
                <a:gd name="connsiteY7" fmla="*/ 595619 h 866934"/>
                <a:gd name="connsiteX8" fmla="*/ 219607 w 809373"/>
                <a:gd name="connsiteY8" fmla="*/ 690869 h 866934"/>
                <a:gd name="connsiteX9" fmla="*/ 219607 w 809373"/>
                <a:gd name="connsiteY9" fmla="*/ 721825 h 866934"/>
                <a:gd name="connsiteX10" fmla="*/ 255326 w 809373"/>
                <a:gd name="connsiteY10" fmla="*/ 738494 h 866934"/>
                <a:gd name="connsiteX11" fmla="*/ 274376 w 809373"/>
                <a:gd name="connsiteY11" fmla="*/ 769450 h 866934"/>
                <a:gd name="connsiteX12" fmla="*/ 269613 w 809373"/>
                <a:gd name="connsiteY12" fmla="*/ 795644 h 866934"/>
                <a:gd name="connsiteX13" fmla="*/ 260088 w 809373"/>
                <a:gd name="connsiteY13" fmla="*/ 819456 h 866934"/>
                <a:gd name="connsiteX14" fmla="*/ 271995 w 809373"/>
                <a:gd name="connsiteY14" fmla="*/ 845650 h 866934"/>
                <a:gd name="connsiteX15" fmla="*/ 343432 w 809373"/>
                <a:gd name="connsiteY15" fmla="*/ 864700 h 866934"/>
                <a:gd name="connsiteX16" fmla="*/ 426776 w 809373"/>
                <a:gd name="connsiteY16" fmla="*/ 864700 h 866934"/>
                <a:gd name="connsiteX17" fmla="*/ 522026 w 809373"/>
                <a:gd name="connsiteY17" fmla="*/ 848031 h 866934"/>
                <a:gd name="connsiteX18" fmla="*/ 514882 w 809373"/>
                <a:gd name="connsiteY18" fmla="*/ 826600 h 866934"/>
                <a:gd name="connsiteX19" fmla="*/ 502976 w 809373"/>
                <a:gd name="connsiteY19" fmla="*/ 788500 h 866934"/>
                <a:gd name="connsiteX20" fmla="*/ 522026 w 809373"/>
                <a:gd name="connsiteY20" fmla="*/ 757544 h 866934"/>
                <a:gd name="connsiteX21" fmla="*/ 552981 w 809373"/>
                <a:gd name="connsiteY21" fmla="*/ 698013 h 866934"/>
                <a:gd name="connsiteX22" fmla="*/ 555363 w 809373"/>
                <a:gd name="connsiteY22" fmla="*/ 643244 h 866934"/>
                <a:gd name="connsiteX23" fmla="*/ 538695 w 809373"/>
                <a:gd name="connsiteY23" fmla="*/ 605144 h 866934"/>
                <a:gd name="connsiteX24" fmla="*/ 541076 w 809373"/>
                <a:gd name="connsiteY24" fmla="*/ 576569 h 866934"/>
                <a:gd name="connsiteX25" fmla="*/ 564888 w 809373"/>
                <a:gd name="connsiteY25" fmla="*/ 576569 h 866934"/>
                <a:gd name="connsiteX26" fmla="*/ 605369 w 809373"/>
                <a:gd name="connsiteY26" fmla="*/ 602763 h 866934"/>
                <a:gd name="connsiteX27" fmla="*/ 660138 w 809373"/>
                <a:gd name="connsiteY27" fmla="*/ 602763 h 866934"/>
                <a:gd name="connsiteX28" fmla="*/ 705382 w 809373"/>
                <a:gd name="connsiteY28" fmla="*/ 588475 h 866934"/>
                <a:gd name="connsiteX29" fmla="*/ 681569 w 809373"/>
                <a:gd name="connsiteY29" fmla="*/ 628956 h 866934"/>
                <a:gd name="connsiteX30" fmla="*/ 669664 w 809373"/>
                <a:gd name="connsiteY30" fmla="*/ 657531 h 866934"/>
                <a:gd name="connsiteX31" fmla="*/ 722051 w 809373"/>
                <a:gd name="connsiteY31" fmla="*/ 695631 h 866934"/>
                <a:gd name="connsiteX32" fmla="*/ 774438 w 809373"/>
                <a:gd name="connsiteY32" fmla="*/ 655150 h 866934"/>
                <a:gd name="connsiteX33" fmla="*/ 803014 w 809373"/>
                <a:gd name="connsiteY33" fmla="*/ 617049 h 866934"/>
                <a:gd name="connsiteX34" fmla="*/ 807776 w 809373"/>
                <a:gd name="connsiteY34" fmla="*/ 564663 h 866934"/>
                <a:gd name="connsiteX35" fmla="*/ 781582 w 809373"/>
                <a:gd name="connsiteY35" fmla="*/ 531325 h 866934"/>
                <a:gd name="connsiteX36" fmla="*/ 741100 w 809373"/>
                <a:gd name="connsiteY36" fmla="*/ 507512 h 866934"/>
                <a:gd name="connsiteX37" fmla="*/ 703001 w 809373"/>
                <a:gd name="connsiteY37" fmla="*/ 505132 h 866934"/>
                <a:gd name="connsiteX38" fmla="*/ 669664 w 809373"/>
                <a:gd name="connsiteY38" fmla="*/ 469412 h 866934"/>
                <a:gd name="connsiteX39" fmla="*/ 602988 w 809373"/>
                <a:gd name="connsiteY39" fmla="*/ 457506 h 866934"/>
                <a:gd name="connsiteX40" fmla="*/ 543457 w 809373"/>
                <a:gd name="connsiteY40" fmla="*/ 407501 h 866934"/>
                <a:gd name="connsiteX41" fmla="*/ 507738 w 809373"/>
                <a:gd name="connsiteY41" fmla="*/ 402738 h 866934"/>
                <a:gd name="connsiteX42" fmla="*/ 455351 w 809373"/>
                <a:gd name="connsiteY42" fmla="*/ 402738 h 866934"/>
                <a:gd name="connsiteX43" fmla="*/ 426776 w 809373"/>
                <a:gd name="connsiteY43" fmla="*/ 412263 h 866934"/>
                <a:gd name="connsiteX44" fmla="*/ 391057 w 809373"/>
                <a:gd name="connsiteY44" fmla="*/ 421788 h 866934"/>
                <a:gd name="connsiteX45" fmla="*/ 341051 w 809373"/>
                <a:gd name="connsiteY45" fmla="*/ 397975 h 866934"/>
                <a:gd name="connsiteX46" fmla="*/ 288663 w 809373"/>
                <a:gd name="connsiteY46" fmla="*/ 347969 h 866934"/>
                <a:gd name="connsiteX47" fmla="*/ 224369 w 809373"/>
                <a:gd name="connsiteY47" fmla="*/ 255100 h 866934"/>
                <a:gd name="connsiteX48" fmla="*/ 186269 w 809373"/>
                <a:gd name="connsiteY48" fmla="*/ 219381 h 866934"/>
                <a:gd name="connsiteX49" fmla="*/ 129119 w 809373"/>
                <a:gd name="connsiteY49" fmla="*/ 147944 h 866934"/>
                <a:gd name="connsiteX50" fmla="*/ 95782 w 809373"/>
                <a:gd name="connsiteY50" fmla="*/ 74125 h 866934"/>
                <a:gd name="connsiteX51" fmla="*/ 74351 w 809373"/>
                <a:gd name="connsiteY51" fmla="*/ 2688 h 866934"/>
                <a:gd name="connsiteX52" fmla="*/ 43394 w 809373"/>
                <a:gd name="connsiteY52" fmla="*/ 19356 h 866934"/>
                <a:gd name="connsiteX53" fmla="*/ 532 w 809373"/>
                <a:gd name="connsiteY53" fmla="*/ 59838 h 866934"/>
                <a:gd name="connsiteX54" fmla="*/ 24345 w 809373"/>
                <a:gd name="connsiteY54" fmla="*/ 114607 h 866934"/>
                <a:gd name="connsiteX55" fmla="*/ 31488 w 809373"/>
                <a:gd name="connsiteY55" fmla="*/ 169375 h 866934"/>
                <a:gd name="connsiteX0" fmla="*/ 38671 w 809413"/>
                <a:gd name="connsiteY0" fmla="*/ 171756 h 866934"/>
                <a:gd name="connsiteX1" fmla="*/ 100584 w 809413"/>
                <a:gd name="connsiteY1" fmla="*/ 300344 h 866934"/>
                <a:gd name="connsiteX2" fmla="*/ 150591 w 809413"/>
                <a:gd name="connsiteY2" fmla="*/ 390831 h 866934"/>
                <a:gd name="connsiteX3" fmla="*/ 188691 w 809413"/>
                <a:gd name="connsiteY3" fmla="*/ 436075 h 866934"/>
                <a:gd name="connsiteX4" fmla="*/ 200597 w 809413"/>
                <a:gd name="connsiteY4" fmla="*/ 481319 h 866934"/>
                <a:gd name="connsiteX5" fmla="*/ 252984 w 809413"/>
                <a:gd name="connsiteY5" fmla="*/ 555138 h 866934"/>
                <a:gd name="connsiteX6" fmla="*/ 224409 w 809413"/>
                <a:gd name="connsiteY6" fmla="*/ 528945 h 866934"/>
                <a:gd name="connsiteX7" fmla="*/ 231553 w 809413"/>
                <a:gd name="connsiteY7" fmla="*/ 595619 h 866934"/>
                <a:gd name="connsiteX8" fmla="*/ 219647 w 809413"/>
                <a:gd name="connsiteY8" fmla="*/ 690869 h 866934"/>
                <a:gd name="connsiteX9" fmla="*/ 219647 w 809413"/>
                <a:gd name="connsiteY9" fmla="*/ 721825 h 866934"/>
                <a:gd name="connsiteX10" fmla="*/ 255366 w 809413"/>
                <a:gd name="connsiteY10" fmla="*/ 738494 h 866934"/>
                <a:gd name="connsiteX11" fmla="*/ 274416 w 809413"/>
                <a:gd name="connsiteY11" fmla="*/ 769450 h 866934"/>
                <a:gd name="connsiteX12" fmla="*/ 269653 w 809413"/>
                <a:gd name="connsiteY12" fmla="*/ 795644 h 866934"/>
                <a:gd name="connsiteX13" fmla="*/ 260128 w 809413"/>
                <a:gd name="connsiteY13" fmla="*/ 819456 h 866934"/>
                <a:gd name="connsiteX14" fmla="*/ 272035 w 809413"/>
                <a:gd name="connsiteY14" fmla="*/ 845650 h 866934"/>
                <a:gd name="connsiteX15" fmla="*/ 343472 w 809413"/>
                <a:gd name="connsiteY15" fmla="*/ 864700 h 866934"/>
                <a:gd name="connsiteX16" fmla="*/ 426816 w 809413"/>
                <a:gd name="connsiteY16" fmla="*/ 864700 h 866934"/>
                <a:gd name="connsiteX17" fmla="*/ 522066 w 809413"/>
                <a:gd name="connsiteY17" fmla="*/ 848031 h 866934"/>
                <a:gd name="connsiteX18" fmla="*/ 514922 w 809413"/>
                <a:gd name="connsiteY18" fmla="*/ 826600 h 866934"/>
                <a:gd name="connsiteX19" fmla="*/ 503016 w 809413"/>
                <a:gd name="connsiteY19" fmla="*/ 788500 h 866934"/>
                <a:gd name="connsiteX20" fmla="*/ 522066 w 809413"/>
                <a:gd name="connsiteY20" fmla="*/ 757544 h 866934"/>
                <a:gd name="connsiteX21" fmla="*/ 553021 w 809413"/>
                <a:gd name="connsiteY21" fmla="*/ 698013 h 866934"/>
                <a:gd name="connsiteX22" fmla="*/ 555403 w 809413"/>
                <a:gd name="connsiteY22" fmla="*/ 643244 h 866934"/>
                <a:gd name="connsiteX23" fmla="*/ 538735 w 809413"/>
                <a:gd name="connsiteY23" fmla="*/ 605144 h 866934"/>
                <a:gd name="connsiteX24" fmla="*/ 541116 w 809413"/>
                <a:gd name="connsiteY24" fmla="*/ 576569 h 866934"/>
                <a:gd name="connsiteX25" fmla="*/ 564928 w 809413"/>
                <a:gd name="connsiteY25" fmla="*/ 576569 h 866934"/>
                <a:gd name="connsiteX26" fmla="*/ 605409 w 809413"/>
                <a:gd name="connsiteY26" fmla="*/ 602763 h 866934"/>
                <a:gd name="connsiteX27" fmla="*/ 660178 w 809413"/>
                <a:gd name="connsiteY27" fmla="*/ 602763 h 866934"/>
                <a:gd name="connsiteX28" fmla="*/ 705422 w 809413"/>
                <a:gd name="connsiteY28" fmla="*/ 588475 h 866934"/>
                <a:gd name="connsiteX29" fmla="*/ 681609 w 809413"/>
                <a:gd name="connsiteY29" fmla="*/ 628956 h 866934"/>
                <a:gd name="connsiteX30" fmla="*/ 669704 w 809413"/>
                <a:gd name="connsiteY30" fmla="*/ 657531 h 866934"/>
                <a:gd name="connsiteX31" fmla="*/ 722091 w 809413"/>
                <a:gd name="connsiteY31" fmla="*/ 695631 h 866934"/>
                <a:gd name="connsiteX32" fmla="*/ 774478 w 809413"/>
                <a:gd name="connsiteY32" fmla="*/ 655150 h 866934"/>
                <a:gd name="connsiteX33" fmla="*/ 803054 w 809413"/>
                <a:gd name="connsiteY33" fmla="*/ 617049 h 866934"/>
                <a:gd name="connsiteX34" fmla="*/ 807816 w 809413"/>
                <a:gd name="connsiteY34" fmla="*/ 564663 h 866934"/>
                <a:gd name="connsiteX35" fmla="*/ 781622 w 809413"/>
                <a:gd name="connsiteY35" fmla="*/ 531325 h 866934"/>
                <a:gd name="connsiteX36" fmla="*/ 741140 w 809413"/>
                <a:gd name="connsiteY36" fmla="*/ 507512 h 866934"/>
                <a:gd name="connsiteX37" fmla="*/ 703041 w 809413"/>
                <a:gd name="connsiteY37" fmla="*/ 505132 h 866934"/>
                <a:gd name="connsiteX38" fmla="*/ 669704 w 809413"/>
                <a:gd name="connsiteY38" fmla="*/ 469412 h 866934"/>
                <a:gd name="connsiteX39" fmla="*/ 603028 w 809413"/>
                <a:gd name="connsiteY39" fmla="*/ 457506 h 866934"/>
                <a:gd name="connsiteX40" fmla="*/ 543497 w 809413"/>
                <a:gd name="connsiteY40" fmla="*/ 407501 h 866934"/>
                <a:gd name="connsiteX41" fmla="*/ 507778 w 809413"/>
                <a:gd name="connsiteY41" fmla="*/ 402738 h 866934"/>
                <a:gd name="connsiteX42" fmla="*/ 455391 w 809413"/>
                <a:gd name="connsiteY42" fmla="*/ 402738 h 866934"/>
                <a:gd name="connsiteX43" fmla="*/ 426816 w 809413"/>
                <a:gd name="connsiteY43" fmla="*/ 412263 h 866934"/>
                <a:gd name="connsiteX44" fmla="*/ 391097 w 809413"/>
                <a:gd name="connsiteY44" fmla="*/ 421788 h 866934"/>
                <a:gd name="connsiteX45" fmla="*/ 341091 w 809413"/>
                <a:gd name="connsiteY45" fmla="*/ 397975 h 866934"/>
                <a:gd name="connsiteX46" fmla="*/ 288703 w 809413"/>
                <a:gd name="connsiteY46" fmla="*/ 347969 h 866934"/>
                <a:gd name="connsiteX47" fmla="*/ 224409 w 809413"/>
                <a:gd name="connsiteY47" fmla="*/ 255100 h 866934"/>
                <a:gd name="connsiteX48" fmla="*/ 186309 w 809413"/>
                <a:gd name="connsiteY48" fmla="*/ 219381 h 866934"/>
                <a:gd name="connsiteX49" fmla="*/ 129159 w 809413"/>
                <a:gd name="connsiteY49" fmla="*/ 147944 h 866934"/>
                <a:gd name="connsiteX50" fmla="*/ 95822 w 809413"/>
                <a:gd name="connsiteY50" fmla="*/ 74125 h 866934"/>
                <a:gd name="connsiteX51" fmla="*/ 74391 w 809413"/>
                <a:gd name="connsiteY51" fmla="*/ 2688 h 866934"/>
                <a:gd name="connsiteX52" fmla="*/ 43434 w 809413"/>
                <a:gd name="connsiteY52" fmla="*/ 19356 h 866934"/>
                <a:gd name="connsiteX53" fmla="*/ 572 w 809413"/>
                <a:gd name="connsiteY53" fmla="*/ 59838 h 866934"/>
                <a:gd name="connsiteX54" fmla="*/ 24385 w 809413"/>
                <a:gd name="connsiteY54" fmla="*/ 114607 h 866934"/>
                <a:gd name="connsiteX55" fmla="*/ 38671 w 809413"/>
                <a:gd name="connsiteY55" fmla="*/ 171756 h 866934"/>
                <a:gd name="connsiteX0" fmla="*/ 29412 w 800154"/>
                <a:gd name="connsiteY0" fmla="*/ 171756 h 866934"/>
                <a:gd name="connsiteX1" fmla="*/ 91325 w 800154"/>
                <a:gd name="connsiteY1" fmla="*/ 300344 h 866934"/>
                <a:gd name="connsiteX2" fmla="*/ 141332 w 800154"/>
                <a:gd name="connsiteY2" fmla="*/ 390831 h 866934"/>
                <a:gd name="connsiteX3" fmla="*/ 179432 w 800154"/>
                <a:gd name="connsiteY3" fmla="*/ 436075 h 866934"/>
                <a:gd name="connsiteX4" fmla="*/ 191338 w 800154"/>
                <a:gd name="connsiteY4" fmla="*/ 481319 h 866934"/>
                <a:gd name="connsiteX5" fmla="*/ 243725 w 800154"/>
                <a:gd name="connsiteY5" fmla="*/ 555138 h 866934"/>
                <a:gd name="connsiteX6" fmla="*/ 215150 w 800154"/>
                <a:gd name="connsiteY6" fmla="*/ 528945 h 866934"/>
                <a:gd name="connsiteX7" fmla="*/ 222294 w 800154"/>
                <a:gd name="connsiteY7" fmla="*/ 595619 h 866934"/>
                <a:gd name="connsiteX8" fmla="*/ 210388 w 800154"/>
                <a:gd name="connsiteY8" fmla="*/ 690869 h 866934"/>
                <a:gd name="connsiteX9" fmla="*/ 210388 w 800154"/>
                <a:gd name="connsiteY9" fmla="*/ 721825 h 866934"/>
                <a:gd name="connsiteX10" fmla="*/ 246107 w 800154"/>
                <a:gd name="connsiteY10" fmla="*/ 738494 h 866934"/>
                <a:gd name="connsiteX11" fmla="*/ 265157 w 800154"/>
                <a:gd name="connsiteY11" fmla="*/ 769450 h 866934"/>
                <a:gd name="connsiteX12" fmla="*/ 260394 w 800154"/>
                <a:gd name="connsiteY12" fmla="*/ 795644 h 866934"/>
                <a:gd name="connsiteX13" fmla="*/ 250869 w 800154"/>
                <a:gd name="connsiteY13" fmla="*/ 819456 h 866934"/>
                <a:gd name="connsiteX14" fmla="*/ 262776 w 800154"/>
                <a:gd name="connsiteY14" fmla="*/ 845650 h 866934"/>
                <a:gd name="connsiteX15" fmla="*/ 334213 w 800154"/>
                <a:gd name="connsiteY15" fmla="*/ 864700 h 866934"/>
                <a:gd name="connsiteX16" fmla="*/ 417557 w 800154"/>
                <a:gd name="connsiteY16" fmla="*/ 864700 h 866934"/>
                <a:gd name="connsiteX17" fmla="*/ 512807 w 800154"/>
                <a:gd name="connsiteY17" fmla="*/ 848031 h 866934"/>
                <a:gd name="connsiteX18" fmla="*/ 505663 w 800154"/>
                <a:gd name="connsiteY18" fmla="*/ 826600 h 866934"/>
                <a:gd name="connsiteX19" fmla="*/ 493757 w 800154"/>
                <a:gd name="connsiteY19" fmla="*/ 788500 h 866934"/>
                <a:gd name="connsiteX20" fmla="*/ 512807 w 800154"/>
                <a:gd name="connsiteY20" fmla="*/ 757544 h 866934"/>
                <a:gd name="connsiteX21" fmla="*/ 543762 w 800154"/>
                <a:gd name="connsiteY21" fmla="*/ 698013 h 866934"/>
                <a:gd name="connsiteX22" fmla="*/ 546144 w 800154"/>
                <a:gd name="connsiteY22" fmla="*/ 643244 h 866934"/>
                <a:gd name="connsiteX23" fmla="*/ 529476 w 800154"/>
                <a:gd name="connsiteY23" fmla="*/ 605144 h 866934"/>
                <a:gd name="connsiteX24" fmla="*/ 531857 w 800154"/>
                <a:gd name="connsiteY24" fmla="*/ 576569 h 866934"/>
                <a:gd name="connsiteX25" fmla="*/ 555669 w 800154"/>
                <a:gd name="connsiteY25" fmla="*/ 576569 h 866934"/>
                <a:gd name="connsiteX26" fmla="*/ 596150 w 800154"/>
                <a:gd name="connsiteY26" fmla="*/ 602763 h 866934"/>
                <a:gd name="connsiteX27" fmla="*/ 650919 w 800154"/>
                <a:gd name="connsiteY27" fmla="*/ 602763 h 866934"/>
                <a:gd name="connsiteX28" fmla="*/ 696163 w 800154"/>
                <a:gd name="connsiteY28" fmla="*/ 588475 h 866934"/>
                <a:gd name="connsiteX29" fmla="*/ 672350 w 800154"/>
                <a:gd name="connsiteY29" fmla="*/ 628956 h 866934"/>
                <a:gd name="connsiteX30" fmla="*/ 660445 w 800154"/>
                <a:gd name="connsiteY30" fmla="*/ 657531 h 866934"/>
                <a:gd name="connsiteX31" fmla="*/ 712832 w 800154"/>
                <a:gd name="connsiteY31" fmla="*/ 695631 h 866934"/>
                <a:gd name="connsiteX32" fmla="*/ 765219 w 800154"/>
                <a:gd name="connsiteY32" fmla="*/ 655150 h 866934"/>
                <a:gd name="connsiteX33" fmla="*/ 793795 w 800154"/>
                <a:gd name="connsiteY33" fmla="*/ 617049 h 866934"/>
                <a:gd name="connsiteX34" fmla="*/ 798557 w 800154"/>
                <a:gd name="connsiteY34" fmla="*/ 564663 h 866934"/>
                <a:gd name="connsiteX35" fmla="*/ 772363 w 800154"/>
                <a:gd name="connsiteY35" fmla="*/ 531325 h 866934"/>
                <a:gd name="connsiteX36" fmla="*/ 731881 w 800154"/>
                <a:gd name="connsiteY36" fmla="*/ 507512 h 866934"/>
                <a:gd name="connsiteX37" fmla="*/ 693782 w 800154"/>
                <a:gd name="connsiteY37" fmla="*/ 505132 h 866934"/>
                <a:gd name="connsiteX38" fmla="*/ 660445 w 800154"/>
                <a:gd name="connsiteY38" fmla="*/ 469412 h 866934"/>
                <a:gd name="connsiteX39" fmla="*/ 593769 w 800154"/>
                <a:gd name="connsiteY39" fmla="*/ 457506 h 866934"/>
                <a:gd name="connsiteX40" fmla="*/ 534238 w 800154"/>
                <a:gd name="connsiteY40" fmla="*/ 407501 h 866934"/>
                <a:gd name="connsiteX41" fmla="*/ 498519 w 800154"/>
                <a:gd name="connsiteY41" fmla="*/ 402738 h 866934"/>
                <a:gd name="connsiteX42" fmla="*/ 446132 w 800154"/>
                <a:gd name="connsiteY42" fmla="*/ 402738 h 866934"/>
                <a:gd name="connsiteX43" fmla="*/ 417557 w 800154"/>
                <a:gd name="connsiteY43" fmla="*/ 412263 h 866934"/>
                <a:gd name="connsiteX44" fmla="*/ 381838 w 800154"/>
                <a:gd name="connsiteY44" fmla="*/ 421788 h 866934"/>
                <a:gd name="connsiteX45" fmla="*/ 331832 w 800154"/>
                <a:gd name="connsiteY45" fmla="*/ 397975 h 866934"/>
                <a:gd name="connsiteX46" fmla="*/ 279444 w 800154"/>
                <a:gd name="connsiteY46" fmla="*/ 347969 h 866934"/>
                <a:gd name="connsiteX47" fmla="*/ 215150 w 800154"/>
                <a:gd name="connsiteY47" fmla="*/ 255100 h 866934"/>
                <a:gd name="connsiteX48" fmla="*/ 177050 w 800154"/>
                <a:gd name="connsiteY48" fmla="*/ 219381 h 866934"/>
                <a:gd name="connsiteX49" fmla="*/ 119900 w 800154"/>
                <a:gd name="connsiteY49" fmla="*/ 147944 h 866934"/>
                <a:gd name="connsiteX50" fmla="*/ 86563 w 800154"/>
                <a:gd name="connsiteY50" fmla="*/ 74125 h 866934"/>
                <a:gd name="connsiteX51" fmla="*/ 65132 w 800154"/>
                <a:gd name="connsiteY51" fmla="*/ 2688 h 866934"/>
                <a:gd name="connsiteX52" fmla="*/ 34175 w 800154"/>
                <a:gd name="connsiteY52" fmla="*/ 19356 h 866934"/>
                <a:gd name="connsiteX53" fmla="*/ 838 w 800154"/>
                <a:gd name="connsiteY53" fmla="*/ 59838 h 866934"/>
                <a:gd name="connsiteX54" fmla="*/ 15126 w 800154"/>
                <a:gd name="connsiteY54" fmla="*/ 114607 h 866934"/>
                <a:gd name="connsiteX55" fmla="*/ 29412 w 800154"/>
                <a:gd name="connsiteY55" fmla="*/ 171756 h 866934"/>
                <a:gd name="connsiteX0" fmla="*/ 29412 w 800154"/>
                <a:gd name="connsiteY0" fmla="*/ 159944 h 855122"/>
                <a:gd name="connsiteX1" fmla="*/ 91325 w 800154"/>
                <a:gd name="connsiteY1" fmla="*/ 288532 h 855122"/>
                <a:gd name="connsiteX2" fmla="*/ 141332 w 800154"/>
                <a:gd name="connsiteY2" fmla="*/ 379019 h 855122"/>
                <a:gd name="connsiteX3" fmla="*/ 179432 w 800154"/>
                <a:gd name="connsiteY3" fmla="*/ 424263 h 855122"/>
                <a:gd name="connsiteX4" fmla="*/ 191338 w 800154"/>
                <a:gd name="connsiteY4" fmla="*/ 469507 h 855122"/>
                <a:gd name="connsiteX5" fmla="*/ 243725 w 800154"/>
                <a:gd name="connsiteY5" fmla="*/ 543326 h 855122"/>
                <a:gd name="connsiteX6" fmla="*/ 215150 w 800154"/>
                <a:gd name="connsiteY6" fmla="*/ 517133 h 855122"/>
                <a:gd name="connsiteX7" fmla="*/ 222294 w 800154"/>
                <a:gd name="connsiteY7" fmla="*/ 583807 h 855122"/>
                <a:gd name="connsiteX8" fmla="*/ 210388 w 800154"/>
                <a:gd name="connsiteY8" fmla="*/ 679057 h 855122"/>
                <a:gd name="connsiteX9" fmla="*/ 210388 w 800154"/>
                <a:gd name="connsiteY9" fmla="*/ 710013 h 855122"/>
                <a:gd name="connsiteX10" fmla="*/ 246107 w 800154"/>
                <a:gd name="connsiteY10" fmla="*/ 726682 h 855122"/>
                <a:gd name="connsiteX11" fmla="*/ 265157 w 800154"/>
                <a:gd name="connsiteY11" fmla="*/ 757638 h 855122"/>
                <a:gd name="connsiteX12" fmla="*/ 260394 w 800154"/>
                <a:gd name="connsiteY12" fmla="*/ 783832 h 855122"/>
                <a:gd name="connsiteX13" fmla="*/ 250869 w 800154"/>
                <a:gd name="connsiteY13" fmla="*/ 807644 h 855122"/>
                <a:gd name="connsiteX14" fmla="*/ 262776 w 800154"/>
                <a:gd name="connsiteY14" fmla="*/ 833838 h 855122"/>
                <a:gd name="connsiteX15" fmla="*/ 334213 w 800154"/>
                <a:gd name="connsiteY15" fmla="*/ 852888 h 855122"/>
                <a:gd name="connsiteX16" fmla="*/ 417557 w 800154"/>
                <a:gd name="connsiteY16" fmla="*/ 852888 h 855122"/>
                <a:gd name="connsiteX17" fmla="*/ 512807 w 800154"/>
                <a:gd name="connsiteY17" fmla="*/ 836219 h 855122"/>
                <a:gd name="connsiteX18" fmla="*/ 505663 w 800154"/>
                <a:gd name="connsiteY18" fmla="*/ 814788 h 855122"/>
                <a:gd name="connsiteX19" fmla="*/ 493757 w 800154"/>
                <a:gd name="connsiteY19" fmla="*/ 776688 h 855122"/>
                <a:gd name="connsiteX20" fmla="*/ 512807 w 800154"/>
                <a:gd name="connsiteY20" fmla="*/ 745732 h 855122"/>
                <a:gd name="connsiteX21" fmla="*/ 543762 w 800154"/>
                <a:gd name="connsiteY21" fmla="*/ 686201 h 855122"/>
                <a:gd name="connsiteX22" fmla="*/ 546144 w 800154"/>
                <a:gd name="connsiteY22" fmla="*/ 631432 h 855122"/>
                <a:gd name="connsiteX23" fmla="*/ 529476 w 800154"/>
                <a:gd name="connsiteY23" fmla="*/ 593332 h 855122"/>
                <a:gd name="connsiteX24" fmla="*/ 531857 w 800154"/>
                <a:gd name="connsiteY24" fmla="*/ 564757 h 855122"/>
                <a:gd name="connsiteX25" fmla="*/ 555669 w 800154"/>
                <a:gd name="connsiteY25" fmla="*/ 564757 h 855122"/>
                <a:gd name="connsiteX26" fmla="*/ 596150 w 800154"/>
                <a:gd name="connsiteY26" fmla="*/ 590951 h 855122"/>
                <a:gd name="connsiteX27" fmla="*/ 650919 w 800154"/>
                <a:gd name="connsiteY27" fmla="*/ 590951 h 855122"/>
                <a:gd name="connsiteX28" fmla="*/ 696163 w 800154"/>
                <a:gd name="connsiteY28" fmla="*/ 576663 h 855122"/>
                <a:gd name="connsiteX29" fmla="*/ 672350 w 800154"/>
                <a:gd name="connsiteY29" fmla="*/ 617144 h 855122"/>
                <a:gd name="connsiteX30" fmla="*/ 660445 w 800154"/>
                <a:gd name="connsiteY30" fmla="*/ 645719 h 855122"/>
                <a:gd name="connsiteX31" fmla="*/ 712832 w 800154"/>
                <a:gd name="connsiteY31" fmla="*/ 683819 h 855122"/>
                <a:gd name="connsiteX32" fmla="*/ 765219 w 800154"/>
                <a:gd name="connsiteY32" fmla="*/ 643338 h 855122"/>
                <a:gd name="connsiteX33" fmla="*/ 793795 w 800154"/>
                <a:gd name="connsiteY33" fmla="*/ 605237 h 855122"/>
                <a:gd name="connsiteX34" fmla="*/ 798557 w 800154"/>
                <a:gd name="connsiteY34" fmla="*/ 552851 h 855122"/>
                <a:gd name="connsiteX35" fmla="*/ 772363 w 800154"/>
                <a:gd name="connsiteY35" fmla="*/ 519513 h 855122"/>
                <a:gd name="connsiteX36" fmla="*/ 731881 w 800154"/>
                <a:gd name="connsiteY36" fmla="*/ 495700 h 855122"/>
                <a:gd name="connsiteX37" fmla="*/ 693782 w 800154"/>
                <a:gd name="connsiteY37" fmla="*/ 493320 h 855122"/>
                <a:gd name="connsiteX38" fmla="*/ 660445 w 800154"/>
                <a:gd name="connsiteY38" fmla="*/ 457600 h 855122"/>
                <a:gd name="connsiteX39" fmla="*/ 593769 w 800154"/>
                <a:gd name="connsiteY39" fmla="*/ 445694 h 855122"/>
                <a:gd name="connsiteX40" fmla="*/ 534238 w 800154"/>
                <a:gd name="connsiteY40" fmla="*/ 395689 h 855122"/>
                <a:gd name="connsiteX41" fmla="*/ 498519 w 800154"/>
                <a:gd name="connsiteY41" fmla="*/ 390926 h 855122"/>
                <a:gd name="connsiteX42" fmla="*/ 446132 w 800154"/>
                <a:gd name="connsiteY42" fmla="*/ 390926 h 855122"/>
                <a:gd name="connsiteX43" fmla="*/ 417557 w 800154"/>
                <a:gd name="connsiteY43" fmla="*/ 400451 h 855122"/>
                <a:gd name="connsiteX44" fmla="*/ 381838 w 800154"/>
                <a:gd name="connsiteY44" fmla="*/ 409976 h 855122"/>
                <a:gd name="connsiteX45" fmla="*/ 331832 w 800154"/>
                <a:gd name="connsiteY45" fmla="*/ 386163 h 855122"/>
                <a:gd name="connsiteX46" fmla="*/ 279444 w 800154"/>
                <a:gd name="connsiteY46" fmla="*/ 336157 h 855122"/>
                <a:gd name="connsiteX47" fmla="*/ 215150 w 800154"/>
                <a:gd name="connsiteY47" fmla="*/ 243288 h 855122"/>
                <a:gd name="connsiteX48" fmla="*/ 177050 w 800154"/>
                <a:gd name="connsiteY48" fmla="*/ 207569 h 855122"/>
                <a:gd name="connsiteX49" fmla="*/ 119900 w 800154"/>
                <a:gd name="connsiteY49" fmla="*/ 136132 h 855122"/>
                <a:gd name="connsiteX50" fmla="*/ 86563 w 800154"/>
                <a:gd name="connsiteY50" fmla="*/ 62313 h 855122"/>
                <a:gd name="connsiteX51" fmla="*/ 65132 w 800154"/>
                <a:gd name="connsiteY51" fmla="*/ 5163 h 855122"/>
                <a:gd name="connsiteX52" fmla="*/ 34175 w 800154"/>
                <a:gd name="connsiteY52" fmla="*/ 7544 h 855122"/>
                <a:gd name="connsiteX53" fmla="*/ 838 w 800154"/>
                <a:gd name="connsiteY53" fmla="*/ 48026 h 855122"/>
                <a:gd name="connsiteX54" fmla="*/ 15126 w 800154"/>
                <a:gd name="connsiteY54" fmla="*/ 102795 h 855122"/>
                <a:gd name="connsiteX55" fmla="*/ 29412 w 800154"/>
                <a:gd name="connsiteY55" fmla="*/ 159944 h 855122"/>
                <a:gd name="connsiteX0" fmla="*/ 29412 w 800154"/>
                <a:gd name="connsiteY0" fmla="*/ 157143 h 852321"/>
                <a:gd name="connsiteX1" fmla="*/ 91325 w 800154"/>
                <a:gd name="connsiteY1" fmla="*/ 285731 h 852321"/>
                <a:gd name="connsiteX2" fmla="*/ 141332 w 800154"/>
                <a:gd name="connsiteY2" fmla="*/ 376218 h 852321"/>
                <a:gd name="connsiteX3" fmla="*/ 179432 w 800154"/>
                <a:gd name="connsiteY3" fmla="*/ 421462 h 852321"/>
                <a:gd name="connsiteX4" fmla="*/ 191338 w 800154"/>
                <a:gd name="connsiteY4" fmla="*/ 466706 h 852321"/>
                <a:gd name="connsiteX5" fmla="*/ 243725 w 800154"/>
                <a:gd name="connsiteY5" fmla="*/ 540525 h 852321"/>
                <a:gd name="connsiteX6" fmla="*/ 215150 w 800154"/>
                <a:gd name="connsiteY6" fmla="*/ 514332 h 852321"/>
                <a:gd name="connsiteX7" fmla="*/ 222294 w 800154"/>
                <a:gd name="connsiteY7" fmla="*/ 581006 h 852321"/>
                <a:gd name="connsiteX8" fmla="*/ 210388 w 800154"/>
                <a:gd name="connsiteY8" fmla="*/ 676256 h 852321"/>
                <a:gd name="connsiteX9" fmla="*/ 210388 w 800154"/>
                <a:gd name="connsiteY9" fmla="*/ 707212 h 852321"/>
                <a:gd name="connsiteX10" fmla="*/ 246107 w 800154"/>
                <a:gd name="connsiteY10" fmla="*/ 723881 h 852321"/>
                <a:gd name="connsiteX11" fmla="*/ 265157 w 800154"/>
                <a:gd name="connsiteY11" fmla="*/ 754837 h 852321"/>
                <a:gd name="connsiteX12" fmla="*/ 260394 w 800154"/>
                <a:gd name="connsiteY12" fmla="*/ 781031 h 852321"/>
                <a:gd name="connsiteX13" fmla="*/ 250869 w 800154"/>
                <a:gd name="connsiteY13" fmla="*/ 804843 h 852321"/>
                <a:gd name="connsiteX14" fmla="*/ 262776 w 800154"/>
                <a:gd name="connsiteY14" fmla="*/ 831037 h 852321"/>
                <a:gd name="connsiteX15" fmla="*/ 334213 w 800154"/>
                <a:gd name="connsiteY15" fmla="*/ 850087 h 852321"/>
                <a:gd name="connsiteX16" fmla="*/ 417557 w 800154"/>
                <a:gd name="connsiteY16" fmla="*/ 850087 h 852321"/>
                <a:gd name="connsiteX17" fmla="*/ 512807 w 800154"/>
                <a:gd name="connsiteY17" fmla="*/ 833418 h 852321"/>
                <a:gd name="connsiteX18" fmla="*/ 505663 w 800154"/>
                <a:gd name="connsiteY18" fmla="*/ 811987 h 852321"/>
                <a:gd name="connsiteX19" fmla="*/ 493757 w 800154"/>
                <a:gd name="connsiteY19" fmla="*/ 773887 h 852321"/>
                <a:gd name="connsiteX20" fmla="*/ 512807 w 800154"/>
                <a:gd name="connsiteY20" fmla="*/ 742931 h 852321"/>
                <a:gd name="connsiteX21" fmla="*/ 543762 w 800154"/>
                <a:gd name="connsiteY21" fmla="*/ 683400 h 852321"/>
                <a:gd name="connsiteX22" fmla="*/ 546144 w 800154"/>
                <a:gd name="connsiteY22" fmla="*/ 628631 h 852321"/>
                <a:gd name="connsiteX23" fmla="*/ 529476 w 800154"/>
                <a:gd name="connsiteY23" fmla="*/ 590531 h 852321"/>
                <a:gd name="connsiteX24" fmla="*/ 531857 w 800154"/>
                <a:gd name="connsiteY24" fmla="*/ 561956 h 852321"/>
                <a:gd name="connsiteX25" fmla="*/ 555669 w 800154"/>
                <a:gd name="connsiteY25" fmla="*/ 561956 h 852321"/>
                <a:gd name="connsiteX26" fmla="*/ 596150 w 800154"/>
                <a:gd name="connsiteY26" fmla="*/ 588150 h 852321"/>
                <a:gd name="connsiteX27" fmla="*/ 650919 w 800154"/>
                <a:gd name="connsiteY27" fmla="*/ 588150 h 852321"/>
                <a:gd name="connsiteX28" fmla="*/ 696163 w 800154"/>
                <a:gd name="connsiteY28" fmla="*/ 573862 h 852321"/>
                <a:gd name="connsiteX29" fmla="*/ 672350 w 800154"/>
                <a:gd name="connsiteY29" fmla="*/ 614343 h 852321"/>
                <a:gd name="connsiteX30" fmla="*/ 660445 w 800154"/>
                <a:gd name="connsiteY30" fmla="*/ 642918 h 852321"/>
                <a:gd name="connsiteX31" fmla="*/ 712832 w 800154"/>
                <a:gd name="connsiteY31" fmla="*/ 681018 h 852321"/>
                <a:gd name="connsiteX32" fmla="*/ 765219 w 800154"/>
                <a:gd name="connsiteY32" fmla="*/ 640537 h 852321"/>
                <a:gd name="connsiteX33" fmla="*/ 793795 w 800154"/>
                <a:gd name="connsiteY33" fmla="*/ 602436 h 852321"/>
                <a:gd name="connsiteX34" fmla="*/ 798557 w 800154"/>
                <a:gd name="connsiteY34" fmla="*/ 550050 h 852321"/>
                <a:gd name="connsiteX35" fmla="*/ 772363 w 800154"/>
                <a:gd name="connsiteY35" fmla="*/ 516712 h 852321"/>
                <a:gd name="connsiteX36" fmla="*/ 731881 w 800154"/>
                <a:gd name="connsiteY36" fmla="*/ 492899 h 852321"/>
                <a:gd name="connsiteX37" fmla="*/ 693782 w 800154"/>
                <a:gd name="connsiteY37" fmla="*/ 490519 h 852321"/>
                <a:gd name="connsiteX38" fmla="*/ 660445 w 800154"/>
                <a:gd name="connsiteY38" fmla="*/ 454799 h 852321"/>
                <a:gd name="connsiteX39" fmla="*/ 593769 w 800154"/>
                <a:gd name="connsiteY39" fmla="*/ 442893 h 852321"/>
                <a:gd name="connsiteX40" fmla="*/ 534238 w 800154"/>
                <a:gd name="connsiteY40" fmla="*/ 392888 h 852321"/>
                <a:gd name="connsiteX41" fmla="*/ 498519 w 800154"/>
                <a:gd name="connsiteY41" fmla="*/ 388125 h 852321"/>
                <a:gd name="connsiteX42" fmla="*/ 446132 w 800154"/>
                <a:gd name="connsiteY42" fmla="*/ 388125 h 852321"/>
                <a:gd name="connsiteX43" fmla="*/ 417557 w 800154"/>
                <a:gd name="connsiteY43" fmla="*/ 397650 h 852321"/>
                <a:gd name="connsiteX44" fmla="*/ 381838 w 800154"/>
                <a:gd name="connsiteY44" fmla="*/ 407175 h 852321"/>
                <a:gd name="connsiteX45" fmla="*/ 331832 w 800154"/>
                <a:gd name="connsiteY45" fmla="*/ 383362 h 852321"/>
                <a:gd name="connsiteX46" fmla="*/ 279444 w 800154"/>
                <a:gd name="connsiteY46" fmla="*/ 333356 h 852321"/>
                <a:gd name="connsiteX47" fmla="*/ 215150 w 800154"/>
                <a:gd name="connsiteY47" fmla="*/ 240487 h 852321"/>
                <a:gd name="connsiteX48" fmla="*/ 177050 w 800154"/>
                <a:gd name="connsiteY48" fmla="*/ 204768 h 852321"/>
                <a:gd name="connsiteX49" fmla="*/ 119900 w 800154"/>
                <a:gd name="connsiteY49" fmla="*/ 133331 h 852321"/>
                <a:gd name="connsiteX50" fmla="*/ 86563 w 800154"/>
                <a:gd name="connsiteY50" fmla="*/ 59512 h 852321"/>
                <a:gd name="connsiteX51" fmla="*/ 65132 w 800154"/>
                <a:gd name="connsiteY51" fmla="*/ 2362 h 852321"/>
                <a:gd name="connsiteX52" fmla="*/ 31793 w 800154"/>
                <a:gd name="connsiteY52" fmla="*/ 14268 h 852321"/>
                <a:gd name="connsiteX53" fmla="*/ 838 w 800154"/>
                <a:gd name="connsiteY53" fmla="*/ 45225 h 852321"/>
                <a:gd name="connsiteX54" fmla="*/ 15126 w 800154"/>
                <a:gd name="connsiteY54" fmla="*/ 99994 h 852321"/>
                <a:gd name="connsiteX55" fmla="*/ 29412 w 800154"/>
                <a:gd name="connsiteY55" fmla="*/ 157143 h 852321"/>
                <a:gd name="connsiteX0" fmla="*/ 29412 w 800154"/>
                <a:gd name="connsiteY0" fmla="*/ 157143 h 852321"/>
                <a:gd name="connsiteX1" fmla="*/ 91325 w 800154"/>
                <a:gd name="connsiteY1" fmla="*/ 285731 h 852321"/>
                <a:gd name="connsiteX2" fmla="*/ 141332 w 800154"/>
                <a:gd name="connsiteY2" fmla="*/ 376218 h 852321"/>
                <a:gd name="connsiteX3" fmla="*/ 179432 w 800154"/>
                <a:gd name="connsiteY3" fmla="*/ 421462 h 852321"/>
                <a:gd name="connsiteX4" fmla="*/ 191338 w 800154"/>
                <a:gd name="connsiteY4" fmla="*/ 466706 h 852321"/>
                <a:gd name="connsiteX5" fmla="*/ 243725 w 800154"/>
                <a:gd name="connsiteY5" fmla="*/ 540525 h 852321"/>
                <a:gd name="connsiteX6" fmla="*/ 215150 w 800154"/>
                <a:gd name="connsiteY6" fmla="*/ 514332 h 852321"/>
                <a:gd name="connsiteX7" fmla="*/ 222294 w 800154"/>
                <a:gd name="connsiteY7" fmla="*/ 581006 h 852321"/>
                <a:gd name="connsiteX8" fmla="*/ 210388 w 800154"/>
                <a:gd name="connsiteY8" fmla="*/ 676256 h 852321"/>
                <a:gd name="connsiteX9" fmla="*/ 210388 w 800154"/>
                <a:gd name="connsiteY9" fmla="*/ 707212 h 852321"/>
                <a:gd name="connsiteX10" fmla="*/ 246107 w 800154"/>
                <a:gd name="connsiteY10" fmla="*/ 723881 h 852321"/>
                <a:gd name="connsiteX11" fmla="*/ 265157 w 800154"/>
                <a:gd name="connsiteY11" fmla="*/ 754837 h 852321"/>
                <a:gd name="connsiteX12" fmla="*/ 260394 w 800154"/>
                <a:gd name="connsiteY12" fmla="*/ 781031 h 852321"/>
                <a:gd name="connsiteX13" fmla="*/ 250869 w 800154"/>
                <a:gd name="connsiteY13" fmla="*/ 804843 h 852321"/>
                <a:gd name="connsiteX14" fmla="*/ 262776 w 800154"/>
                <a:gd name="connsiteY14" fmla="*/ 831037 h 852321"/>
                <a:gd name="connsiteX15" fmla="*/ 334213 w 800154"/>
                <a:gd name="connsiteY15" fmla="*/ 850087 h 852321"/>
                <a:gd name="connsiteX16" fmla="*/ 417557 w 800154"/>
                <a:gd name="connsiteY16" fmla="*/ 850087 h 852321"/>
                <a:gd name="connsiteX17" fmla="*/ 512807 w 800154"/>
                <a:gd name="connsiteY17" fmla="*/ 833418 h 852321"/>
                <a:gd name="connsiteX18" fmla="*/ 505663 w 800154"/>
                <a:gd name="connsiteY18" fmla="*/ 811987 h 852321"/>
                <a:gd name="connsiteX19" fmla="*/ 493757 w 800154"/>
                <a:gd name="connsiteY19" fmla="*/ 773887 h 852321"/>
                <a:gd name="connsiteX20" fmla="*/ 512807 w 800154"/>
                <a:gd name="connsiteY20" fmla="*/ 742931 h 852321"/>
                <a:gd name="connsiteX21" fmla="*/ 543762 w 800154"/>
                <a:gd name="connsiteY21" fmla="*/ 683400 h 852321"/>
                <a:gd name="connsiteX22" fmla="*/ 546144 w 800154"/>
                <a:gd name="connsiteY22" fmla="*/ 628631 h 852321"/>
                <a:gd name="connsiteX23" fmla="*/ 529476 w 800154"/>
                <a:gd name="connsiteY23" fmla="*/ 590531 h 852321"/>
                <a:gd name="connsiteX24" fmla="*/ 531857 w 800154"/>
                <a:gd name="connsiteY24" fmla="*/ 561956 h 852321"/>
                <a:gd name="connsiteX25" fmla="*/ 555669 w 800154"/>
                <a:gd name="connsiteY25" fmla="*/ 561956 h 852321"/>
                <a:gd name="connsiteX26" fmla="*/ 596150 w 800154"/>
                <a:gd name="connsiteY26" fmla="*/ 588150 h 852321"/>
                <a:gd name="connsiteX27" fmla="*/ 650919 w 800154"/>
                <a:gd name="connsiteY27" fmla="*/ 588150 h 852321"/>
                <a:gd name="connsiteX28" fmla="*/ 696163 w 800154"/>
                <a:gd name="connsiteY28" fmla="*/ 573862 h 852321"/>
                <a:gd name="connsiteX29" fmla="*/ 672350 w 800154"/>
                <a:gd name="connsiteY29" fmla="*/ 614343 h 852321"/>
                <a:gd name="connsiteX30" fmla="*/ 660445 w 800154"/>
                <a:gd name="connsiteY30" fmla="*/ 642918 h 852321"/>
                <a:gd name="connsiteX31" fmla="*/ 712832 w 800154"/>
                <a:gd name="connsiteY31" fmla="*/ 681018 h 852321"/>
                <a:gd name="connsiteX32" fmla="*/ 765219 w 800154"/>
                <a:gd name="connsiteY32" fmla="*/ 640537 h 852321"/>
                <a:gd name="connsiteX33" fmla="*/ 793795 w 800154"/>
                <a:gd name="connsiteY33" fmla="*/ 602436 h 852321"/>
                <a:gd name="connsiteX34" fmla="*/ 798557 w 800154"/>
                <a:gd name="connsiteY34" fmla="*/ 550050 h 852321"/>
                <a:gd name="connsiteX35" fmla="*/ 772363 w 800154"/>
                <a:gd name="connsiteY35" fmla="*/ 516712 h 852321"/>
                <a:gd name="connsiteX36" fmla="*/ 731881 w 800154"/>
                <a:gd name="connsiteY36" fmla="*/ 492899 h 852321"/>
                <a:gd name="connsiteX37" fmla="*/ 693782 w 800154"/>
                <a:gd name="connsiteY37" fmla="*/ 490519 h 852321"/>
                <a:gd name="connsiteX38" fmla="*/ 660445 w 800154"/>
                <a:gd name="connsiteY38" fmla="*/ 454799 h 852321"/>
                <a:gd name="connsiteX39" fmla="*/ 593769 w 800154"/>
                <a:gd name="connsiteY39" fmla="*/ 442893 h 852321"/>
                <a:gd name="connsiteX40" fmla="*/ 534238 w 800154"/>
                <a:gd name="connsiteY40" fmla="*/ 392888 h 852321"/>
                <a:gd name="connsiteX41" fmla="*/ 498519 w 800154"/>
                <a:gd name="connsiteY41" fmla="*/ 388125 h 852321"/>
                <a:gd name="connsiteX42" fmla="*/ 446132 w 800154"/>
                <a:gd name="connsiteY42" fmla="*/ 388125 h 852321"/>
                <a:gd name="connsiteX43" fmla="*/ 417557 w 800154"/>
                <a:gd name="connsiteY43" fmla="*/ 397650 h 852321"/>
                <a:gd name="connsiteX44" fmla="*/ 381838 w 800154"/>
                <a:gd name="connsiteY44" fmla="*/ 407175 h 852321"/>
                <a:gd name="connsiteX45" fmla="*/ 331832 w 800154"/>
                <a:gd name="connsiteY45" fmla="*/ 383362 h 852321"/>
                <a:gd name="connsiteX46" fmla="*/ 279444 w 800154"/>
                <a:gd name="connsiteY46" fmla="*/ 333356 h 852321"/>
                <a:gd name="connsiteX47" fmla="*/ 215150 w 800154"/>
                <a:gd name="connsiteY47" fmla="*/ 240487 h 852321"/>
                <a:gd name="connsiteX48" fmla="*/ 169907 w 800154"/>
                <a:gd name="connsiteY48" fmla="*/ 207149 h 852321"/>
                <a:gd name="connsiteX49" fmla="*/ 119900 w 800154"/>
                <a:gd name="connsiteY49" fmla="*/ 133331 h 852321"/>
                <a:gd name="connsiteX50" fmla="*/ 86563 w 800154"/>
                <a:gd name="connsiteY50" fmla="*/ 59512 h 852321"/>
                <a:gd name="connsiteX51" fmla="*/ 65132 w 800154"/>
                <a:gd name="connsiteY51" fmla="*/ 2362 h 852321"/>
                <a:gd name="connsiteX52" fmla="*/ 31793 w 800154"/>
                <a:gd name="connsiteY52" fmla="*/ 14268 h 852321"/>
                <a:gd name="connsiteX53" fmla="*/ 838 w 800154"/>
                <a:gd name="connsiteY53" fmla="*/ 45225 h 852321"/>
                <a:gd name="connsiteX54" fmla="*/ 15126 w 800154"/>
                <a:gd name="connsiteY54" fmla="*/ 99994 h 852321"/>
                <a:gd name="connsiteX55" fmla="*/ 29412 w 800154"/>
                <a:gd name="connsiteY55" fmla="*/ 157143 h 852321"/>
                <a:gd name="connsiteX0" fmla="*/ 29412 w 800154"/>
                <a:gd name="connsiteY0" fmla="*/ 157143 h 852321"/>
                <a:gd name="connsiteX1" fmla="*/ 91325 w 800154"/>
                <a:gd name="connsiteY1" fmla="*/ 285731 h 852321"/>
                <a:gd name="connsiteX2" fmla="*/ 141332 w 800154"/>
                <a:gd name="connsiteY2" fmla="*/ 376218 h 852321"/>
                <a:gd name="connsiteX3" fmla="*/ 179432 w 800154"/>
                <a:gd name="connsiteY3" fmla="*/ 421462 h 852321"/>
                <a:gd name="connsiteX4" fmla="*/ 191338 w 800154"/>
                <a:gd name="connsiteY4" fmla="*/ 466706 h 852321"/>
                <a:gd name="connsiteX5" fmla="*/ 243725 w 800154"/>
                <a:gd name="connsiteY5" fmla="*/ 540525 h 852321"/>
                <a:gd name="connsiteX6" fmla="*/ 219913 w 800154"/>
                <a:gd name="connsiteY6" fmla="*/ 509569 h 852321"/>
                <a:gd name="connsiteX7" fmla="*/ 222294 w 800154"/>
                <a:gd name="connsiteY7" fmla="*/ 581006 h 852321"/>
                <a:gd name="connsiteX8" fmla="*/ 210388 w 800154"/>
                <a:gd name="connsiteY8" fmla="*/ 676256 h 852321"/>
                <a:gd name="connsiteX9" fmla="*/ 210388 w 800154"/>
                <a:gd name="connsiteY9" fmla="*/ 707212 h 852321"/>
                <a:gd name="connsiteX10" fmla="*/ 246107 w 800154"/>
                <a:gd name="connsiteY10" fmla="*/ 723881 h 852321"/>
                <a:gd name="connsiteX11" fmla="*/ 265157 w 800154"/>
                <a:gd name="connsiteY11" fmla="*/ 754837 h 852321"/>
                <a:gd name="connsiteX12" fmla="*/ 260394 w 800154"/>
                <a:gd name="connsiteY12" fmla="*/ 781031 h 852321"/>
                <a:gd name="connsiteX13" fmla="*/ 250869 w 800154"/>
                <a:gd name="connsiteY13" fmla="*/ 804843 h 852321"/>
                <a:gd name="connsiteX14" fmla="*/ 262776 w 800154"/>
                <a:gd name="connsiteY14" fmla="*/ 831037 h 852321"/>
                <a:gd name="connsiteX15" fmla="*/ 334213 w 800154"/>
                <a:gd name="connsiteY15" fmla="*/ 850087 h 852321"/>
                <a:gd name="connsiteX16" fmla="*/ 417557 w 800154"/>
                <a:gd name="connsiteY16" fmla="*/ 850087 h 852321"/>
                <a:gd name="connsiteX17" fmla="*/ 512807 w 800154"/>
                <a:gd name="connsiteY17" fmla="*/ 833418 h 852321"/>
                <a:gd name="connsiteX18" fmla="*/ 505663 w 800154"/>
                <a:gd name="connsiteY18" fmla="*/ 811987 h 852321"/>
                <a:gd name="connsiteX19" fmla="*/ 493757 w 800154"/>
                <a:gd name="connsiteY19" fmla="*/ 773887 h 852321"/>
                <a:gd name="connsiteX20" fmla="*/ 512807 w 800154"/>
                <a:gd name="connsiteY20" fmla="*/ 742931 h 852321"/>
                <a:gd name="connsiteX21" fmla="*/ 543762 w 800154"/>
                <a:gd name="connsiteY21" fmla="*/ 683400 h 852321"/>
                <a:gd name="connsiteX22" fmla="*/ 546144 w 800154"/>
                <a:gd name="connsiteY22" fmla="*/ 628631 h 852321"/>
                <a:gd name="connsiteX23" fmla="*/ 529476 w 800154"/>
                <a:gd name="connsiteY23" fmla="*/ 590531 h 852321"/>
                <a:gd name="connsiteX24" fmla="*/ 531857 w 800154"/>
                <a:gd name="connsiteY24" fmla="*/ 561956 h 852321"/>
                <a:gd name="connsiteX25" fmla="*/ 555669 w 800154"/>
                <a:gd name="connsiteY25" fmla="*/ 561956 h 852321"/>
                <a:gd name="connsiteX26" fmla="*/ 596150 w 800154"/>
                <a:gd name="connsiteY26" fmla="*/ 588150 h 852321"/>
                <a:gd name="connsiteX27" fmla="*/ 650919 w 800154"/>
                <a:gd name="connsiteY27" fmla="*/ 588150 h 852321"/>
                <a:gd name="connsiteX28" fmla="*/ 696163 w 800154"/>
                <a:gd name="connsiteY28" fmla="*/ 573862 h 852321"/>
                <a:gd name="connsiteX29" fmla="*/ 672350 w 800154"/>
                <a:gd name="connsiteY29" fmla="*/ 614343 h 852321"/>
                <a:gd name="connsiteX30" fmla="*/ 660445 w 800154"/>
                <a:gd name="connsiteY30" fmla="*/ 642918 h 852321"/>
                <a:gd name="connsiteX31" fmla="*/ 712832 w 800154"/>
                <a:gd name="connsiteY31" fmla="*/ 681018 h 852321"/>
                <a:gd name="connsiteX32" fmla="*/ 765219 w 800154"/>
                <a:gd name="connsiteY32" fmla="*/ 640537 h 852321"/>
                <a:gd name="connsiteX33" fmla="*/ 793795 w 800154"/>
                <a:gd name="connsiteY33" fmla="*/ 602436 h 852321"/>
                <a:gd name="connsiteX34" fmla="*/ 798557 w 800154"/>
                <a:gd name="connsiteY34" fmla="*/ 550050 h 852321"/>
                <a:gd name="connsiteX35" fmla="*/ 772363 w 800154"/>
                <a:gd name="connsiteY35" fmla="*/ 516712 h 852321"/>
                <a:gd name="connsiteX36" fmla="*/ 731881 w 800154"/>
                <a:gd name="connsiteY36" fmla="*/ 492899 h 852321"/>
                <a:gd name="connsiteX37" fmla="*/ 693782 w 800154"/>
                <a:gd name="connsiteY37" fmla="*/ 490519 h 852321"/>
                <a:gd name="connsiteX38" fmla="*/ 660445 w 800154"/>
                <a:gd name="connsiteY38" fmla="*/ 454799 h 852321"/>
                <a:gd name="connsiteX39" fmla="*/ 593769 w 800154"/>
                <a:gd name="connsiteY39" fmla="*/ 442893 h 852321"/>
                <a:gd name="connsiteX40" fmla="*/ 534238 w 800154"/>
                <a:gd name="connsiteY40" fmla="*/ 392888 h 852321"/>
                <a:gd name="connsiteX41" fmla="*/ 498519 w 800154"/>
                <a:gd name="connsiteY41" fmla="*/ 388125 h 852321"/>
                <a:gd name="connsiteX42" fmla="*/ 446132 w 800154"/>
                <a:gd name="connsiteY42" fmla="*/ 388125 h 852321"/>
                <a:gd name="connsiteX43" fmla="*/ 417557 w 800154"/>
                <a:gd name="connsiteY43" fmla="*/ 397650 h 852321"/>
                <a:gd name="connsiteX44" fmla="*/ 381838 w 800154"/>
                <a:gd name="connsiteY44" fmla="*/ 407175 h 852321"/>
                <a:gd name="connsiteX45" fmla="*/ 331832 w 800154"/>
                <a:gd name="connsiteY45" fmla="*/ 383362 h 852321"/>
                <a:gd name="connsiteX46" fmla="*/ 279444 w 800154"/>
                <a:gd name="connsiteY46" fmla="*/ 333356 h 852321"/>
                <a:gd name="connsiteX47" fmla="*/ 215150 w 800154"/>
                <a:gd name="connsiteY47" fmla="*/ 240487 h 852321"/>
                <a:gd name="connsiteX48" fmla="*/ 169907 w 800154"/>
                <a:gd name="connsiteY48" fmla="*/ 207149 h 852321"/>
                <a:gd name="connsiteX49" fmla="*/ 119900 w 800154"/>
                <a:gd name="connsiteY49" fmla="*/ 133331 h 852321"/>
                <a:gd name="connsiteX50" fmla="*/ 86563 w 800154"/>
                <a:gd name="connsiteY50" fmla="*/ 59512 h 852321"/>
                <a:gd name="connsiteX51" fmla="*/ 65132 w 800154"/>
                <a:gd name="connsiteY51" fmla="*/ 2362 h 852321"/>
                <a:gd name="connsiteX52" fmla="*/ 31793 w 800154"/>
                <a:gd name="connsiteY52" fmla="*/ 14268 h 852321"/>
                <a:gd name="connsiteX53" fmla="*/ 838 w 800154"/>
                <a:gd name="connsiteY53" fmla="*/ 45225 h 852321"/>
                <a:gd name="connsiteX54" fmla="*/ 15126 w 800154"/>
                <a:gd name="connsiteY54" fmla="*/ 99994 h 852321"/>
                <a:gd name="connsiteX55" fmla="*/ 29412 w 800154"/>
                <a:gd name="connsiteY55" fmla="*/ 157143 h 85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00154" h="852321">
                  <a:moveTo>
                    <a:pt x="29412" y="157143"/>
                  </a:moveTo>
                  <a:cubicBezTo>
                    <a:pt x="42112" y="188099"/>
                    <a:pt x="72672" y="249219"/>
                    <a:pt x="91325" y="285731"/>
                  </a:cubicBezTo>
                  <a:cubicBezTo>
                    <a:pt x="109978" y="322244"/>
                    <a:pt x="126648" y="353596"/>
                    <a:pt x="141332" y="376218"/>
                  </a:cubicBezTo>
                  <a:cubicBezTo>
                    <a:pt x="156017" y="398840"/>
                    <a:pt x="171098" y="406381"/>
                    <a:pt x="179432" y="421462"/>
                  </a:cubicBezTo>
                  <a:cubicBezTo>
                    <a:pt x="187766" y="436543"/>
                    <a:pt x="180623" y="446862"/>
                    <a:pt x="191338" y="466706"/>
                  </a:cubicBezTo>
                  <a:cubicBezTo>
                    <a:pt x="202054" y="486550"/>
                    <a:pt x="238963" y="533381"/>
                    <a:pt x="243725" y="540525"/>
                  </a:cubicBezTo>
                  <a:cubicBezTo>
                    <a:pt x="248487" y="547669"/>
                    <a:pt x="223485" y="502822"/>
                    <a:pt x="219913" y="509569"/>
                  </a:cubicBezTo>
                  <a:cubicBezTo>
                    <a:pt x="216341" y="516316"/>
                    <a:pt x="223881" y="553225"/>
                    <a:pt x="222294" y="581006"/>
                  </a:cubicBezTo>
                  <a:cubicBezTo>
                    <a:pt x="220707" y="608787"/>
                    <a:pt x="212372" y="655222"/>
                    <a:pt x="210388" y="676256"/>
                  </a:cubicBezTo>
                  <a:cubicBezTo>
                    <a:pt x="208404" y="697290"/>
                    <a:pt x="204435" y="699275"/>
                    <a:pt x="210388" y="707212"/>
                  </a:cubicBezTo>
                  <a:cubicBezTo>
                    <a:pt x="216341" y="715149"/>
                    <a:pt x="236979" y="715943"/>
                    <a:pt x="246107" y="723881"/>
                  </a:cubicBezTo>
                  <a:cubicBezTo>
                    <a:pt x="255235" y="731819"/>
                    <a:pt x="262776" y="745312"/>
                    <a:pt x="265157" y="754837"/>
                  </a:cubicBezTo>
                  <a:cubicBezTo>
                    <a:pt x="267538" y="764362"/>
                    <a:pt x="262775" y="772697"/>
                    <a:pt x="260394" y="781031"/>
                  </a:cubicBezTo>
                  <a:cubicBezTo>
                    <a:pt x="258013" y="789365"/>
                    <a:pt x="250472" y="796509"/>
                    <a:pt x="250869" y="804843"/>
                  </a:cubicBezTo>
                  <a:cubicBezTo>
                    <a:pt x="251266" y="813177"/>
                    <a:pt x="248885" y="823496"/>
                    <a:pt x="262776" y="831037"/>
                  </a:cubicBezTo>
                  <a:cubicBezTo>
                    <a:pt x="276667" y="838578"/>
                    <a:pt x="308416" y="846912"/>
                    <a:pt x="334213" y="850087"/>
                  </a:cubicBezTo>
                  <a:cubicBezTo>
                    <a:pt x="360010" y="853262"/>
                    <a:pt x="387791" y="852865"/>
                    <a:pt x="417557" y="850087"/>
                  </a:cubicBezTo>
                  <a:cubicBezTo>
                    <a:pt x="447323" y="847309"/>
                    <a:pt x="498123" y="839768"/>
                    <a:pt x="512807" y="833418"/>
                  </a:cubicBezTo>
                  <a:cubicBezTo>
                    <a:pt x="527491" y="827068"/>
                    <a:pt x="508838" y="821909"/>
                    <a:pt x="505663" y="811987"/>
                  </a:cubicBezTo>
                  <a:cubicBezTo>
                    <a:pt x="502488" y="802065"/>
                    <a:pt x="492566" y="785396"/>
                    <a:pt x="493757" y="773887"/>
                  </a:cubicBezTo>
                  <a:cubicBezTo>
                    <a:pt x="494948" y="762378"/>
                    <a:pt x="504473" y="758012"/>
                    <a:pt x="512807" y="742931"/>
                  </a:cubicBezTo>
                  <a:cubicBezTo>
                    <a:pt x="521141" y="727850"/>
                    <a:pt x="538206" y="702450"/>
                    <a:pt x="543762" y="683400"/>
                  </a:cubicBezTo>
                  <a:cubicBezTo>
                    <a:pt x="549318" y="664350"/>
                    <a:pt x="548525" y="644109"/>
                    <a:pt x="546144" y="628631"/>
                  </a:cubicBezTo>
                  <a:cubicBezTo>
                    <a:pt x="543763" y="613153"/>
                    <a:pt x="531857" y="601644"/>
                    <a:pt x="529476" y="590531"/>
                  </a:cubicBezTo>
                  <a:cubicBezTo>
                    <a:pt x="527095" y="579419"/>
                    <a:pt x="527492" y="566718"/>
                    <a:pt x="531857" y="561956"/>
                  </a:cubicBezTo>
                  <a:cubicBezTo>
                    <a:pt x="536222" y="557194"/>
                    <a:pt x="544954" y="557590"/>
                    <a:pt x="555669" y="561956"/>
                  </a:cubicBezTo>
                  <a:cubicBezTo>
                    <a:pt x="566384" y="566322"/>
                    <a:pt x="580275" y="583784"/>
                    <a:pt x="596150" y="588150"/>
                  </a:cubicBezTo>
                  <a:cubicBezTo>
                    <a:pt x="612025" y="592516"/>
                    <a:pt x="634250" y="590531"/>
                    <a:pt x="650919" y="588150"/>
                  </a:cubicBezTo>
                  <a:cubicBezTo>
                    <a:pt x="667588" y="585769"/>
                    <a:pt x="692591" y="569497"/>
                    <a:pt x="696163" y="573862"/>
                  </a:cubicBezTo>
                  <a:cubicBezTo>
                    <a:pt x="699735" y="578227"/>
                    <a:pt x="678303" y="602834"/>
                    <a:pt x="672350" y="614343"/>
                  </a:cubicBezTo>
                  <a:cubicBezTo>
                    <a:pt x="666397" y="625852"/>
                    <a:pt x="653698" y="631806"/>
                    <a:pt x="660445" y="642918"/>
                  </a:cubicBezTo>
                  <a:cubicBezTo>
                    <a:pt x="667192" y="654030"/>
                    <a:pt x="695370" y="681415"/>
                    <a:pt x="712832" y="681018"/>
                  </a:cubicBezTo>
                  <a:cubicBezTo>
                    <a:pt x="730294" y="680621"/>
                    <a:pt x="751725" y="653634"/>
                    <a:pt x="765219" y="640537"/>
                  </a:cubicBezTo>
                  <a:cubicBezTo>
                    <a:pt x="778713" y="627440"/>
                    <a:pt x="788239" y="617517"/>
                    <a:pt x="793795" y="602436"/>
                  </a:cubicBezTo>
                  <a:cubicBezTo>
                    <a:pt x="799351" y="587355"/>
                    <a:pt x="802129" y="564337"/>
                    <a:pt x="798557" y="550050"/>
                  </a:cubicBezTo>
                  <a:cubicBezTo>
                    <a:pt x="794985" y="535763"/>
                    <a:pt x="783476" y="526237"/>
                    <a:pt x="772363" y="516712"/>
                  </a:cubicBezTo>
                  <a:cubicBezTo>
                    <a:pt x="761250" y="507187"/>
                    <a:pt x="744978" y="497264"/>
                    <a:pt x="731881" y="492899"/>
                  </a:cubicBezTo>
                  <a:cubicBezTo>
                    <a:pt x="718784" y="488534"/>
                    <a:pt x="705688" y="496869"/>
                    <a:pt x="693782" y="490519"/>
                  </a:cubicBezTo>
                  <a:cubicBezTo>
                    <a:pt x="681876" y="484169"/>
                    <a:pt x="677114" y="462737"/>
                    <a:pt x="660445" y="454799"/>
                  </a:cubicBezTo>
                  <a:cubicBezTo>
                    <a:pt x="643776" y="446861"/>
                    <a:pt x="614803" y="453211"/>
                    <a:pt x="593769" y="442893"/>
                  </a:cubicBezTo>
                  <a:cubicBezTo>
                    <a:pt x="572735" y="432575"/>
                    <a:pt x="550113" y="402016"/>
                    <a:pt x="534238" y="392888"/>
                  </a:cubicBezTo>
                  <a:cubicBezTo>
                    <a:pt x="518363" y="383760"/>
                    <a:pt x="513203" y="388919"/>
                    <a:pt x="498519" y="388125"/>
                  </a:cubicBezTo>
                  <a:cubicBezTo>
                    <a:pt x="483835" y="387331"/>
                    <a:pt x="459626" y="386538"/>
                    <a:pt x="446132" y="388125"/>
                  </a:cubicBezTo>
                  <a:cubicBezTo>
                    <a:pt x="432638" y="389712"/>
                    <a:pt x="428273" y="394475"/>
                    <a:pt x="417557" y="397650"/>
                  </a:cubicBezTo>
                  <a:cubicBezTo>
                    <a:pt x="406841" y="400825"/>
                    <a:pt x="396125" y="409556"/>
                    <a:pt x="381838" y="407175"/>
                  </a:cubicBezTo>
                  <a:cubicBezTo>
                    <a:pt x="367551" y="404794"/>
                    <a:pt x="348898" y="395665"/>
                    <a:pt x="331832" y="383362"/>
                  </a:cubicBezTo>
                  <a:cubicBezTo>
                    <a:pt x="314766" y="371059"/>
                    <a:pt x="298891" y="357169"/>
                    <a:pt x="279444" y="333356"/>
                  </a:cubicBezTo>
                  <a:cubicBezTo>
                    <a:pt x="259997" y="309544"/>
                    <a:pt x="233406" y="261522"/>
                    <a:pt x="215150" y="240487"/>
                  </a:cubicBezTo>
                  <a:cubicBezTo>
                    <a:pt x="196894" y="219453"/>
                    <a:pt x="185782" y="225008"/>
                    <a:pt x="169907" y="207149"/>
                  </a:cubicBezTo>
                  <a:cubicBezTo>
                    <a:pt x="154032" y="189290"/>
                    <a:pt x="133791" y="157937"/>
                    <a:pt x="119900" y="133331"/>
                  </a:cubicBezTo>
                  <a:cubicBezTo>
                    <a:pt x="106009" y="108725"/>
                    <a:pt x="95691" y="81340"/>
                    <a:pt x="86563" y="59512"/>
                  </a:cubicBezTo>
                  <a:cubicBezTo>
                    <a:pt x="77435" y="37684"/>
                    <a:pt x="74260" y="9903"/>
                    <a:pt x="65132" y="2362"/>
                  </a:cubicBezTo>
                  <a:cubicBezTo>
                    <a:pt x="56004" y="-5179"/>
                    <a:pt x="42509" y="7124"/>
                    <a:pt x="31793" y="14268"/>
                  </a:cubicBezTo>
                  <a:cubicBezTo>
                    <a:pt x="21077" y="21412"/>
                    <a:pt x="5203" y="30144"/>
                    <a:pt x="838" y="45225"/>
                  </a:cubicBezTo>
                  <a:cubicBezTo>
                    <a:pt x="-3527" y="60306"/>
                    <a:pt x="10364" y="81341"/>
                    <a:pt x="15126" y="99994"/>
                  </a:cubicBezTo>
                  <a:cubicBezTo>
                    <a:pt x="19888" y="118647"/>
                    <a:pt x="16712" y="126187"/>
                    <a:pt x="29412" y="157143"/>
                  </a:cubicBezTo>
                  <a:close/>
                </a:path>
              </a:pathLst>
            </a:custGeom>
            <a:solidFill>
              <a:schemeClr val="bg1">
                <a:lumMod val="75000"/>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238"/>
            <p:cNvSpPr/>
            <p:nvPr/>
          </p:nvSpPr>
          <p:spPr>
            <a:xfrm>
              <a:off x="10169815" y="4407657"/>
              <a:ext cx="233014" cy="235960"/>
            </a:xfrm>
            <a:custGeom>
              <a:avLst/>
              <a:gdLst>
                <a:gd name="connsiteX0" fmla="*/ 76736 w 233045"/>
                <a:gd name="connsiteY0" fmla="*/ 45281 h 235960"/>
                <a:gd name="connsiteX1" fmla="*/ 76736 w 233045"/>
                <a:gd name="connsiteY1" fmla="*/ 109574 h 235960"/>
                <a:gd name="connsiteX2" fmla="*/ 60067 w 233045"/>
                <a:gd name="connsiteY2" fmla="*/ 147674 h 235960"/>
                <a:gd name="connsiteX3" fmla="*/ 21967 w 233045"/>
                <a:gd name="connsiteY3" fmla="*/ 176249 h 235960"/>
                <a:gd name="connsiteX4" fmla="*/ 536 w 233045"/>
                <a:gd name="connsiteY4" fmla="*/ 207206 h 235960"/>
                <a:gd name="connsiteX5" fmla="*/ 43398 w 233045"/>
                <a:gd name="connsiteY5" fmla="*/ 235781 h 235960"/>
                <a:gd name="connsiteX6" fmla="*/ 107692 w 233045"/>
                <a:gd name="connsiteY6" fmla="*/ 216731 h 235960"/>
                <a:gd name="connsiteX7" fmla="*/ 155317 w 233045"/>
                <a:gd name="connsiteY7" fmla="*/ 166724 h 235960"/>
                <a:gd name="connsiteX8" fmla="*/ 179130 w 233045"/>
                <a:gd name="connsiteY8" fmla="*/ 107193 h 235960"/>
                <a:gd name="connsiteX9" fmla="*/ 193417 w 233045"/>
                <a:gd name="connsiteY9" fmla="*/ 97668 h 235960"/>
                <a:gd name="connsiteX10" fmla="*/ 212467 w 233045"/>
                <a:gd name="connsiteY10" fmla="*/ 95287 h 235960"/>
                <a:gd name="connsiteX11" fmla="*/ 231517 w 233045"/>
                <a:gd name="connsiteY11" fmla="*/ 73856 h 235960"/>
                <a:gd name="connsiteX12" fmla="*/ 226755 w 233045"/>
                <a:gd name="connsiteY12" fmla="*/ 47662 h 235960"/>
                <a:gd name="connsiteX13" fmla="*/ 186273 w 233045"/>
                <a:gd name="connsiteY13" fmla="*/ 19087 h 235960"/>
                <a:gd name="connsiteX14" fmla="*/ 131505 w 233045"/>
                <a:gd name="connsiteY14" fmla="*/ 37 h 235960"/>
                <a:gd name="connsiteX15" fmla="*/ 76736 w 233045"/>
                <a:gd name="connsiteY15" fmla="*/ 45281 h 235960"/>
                <a:gd name="connsiteX0" fmla="*/ 76705 w 233014"/>
                <a:gd name="connsiteY0" fmla="*/ 45281 h 235960"/>
                <a:gd name="connsiteX1" fmla="*/ 76705 w 233014"/>
                <a:gd name="connsiteY1" fmla="*/ 109574 h 235960"/>
                <a:gd name="connsiteX2" fmla="*/ 52892 w 233014"/>
                <a:gd name="connsiteY2" fmla="*/ 145293 h 235960"/>
                <a:gd name="connsiteX3" fmla="*/ 21936 w 233014"/>
                <a:gd name="connsiteY3" fmla="*/ 176249 h 235960"/>
                <a:gd name="connsiteX4" fmla="*/ 505 w 233014"/>
                <a:gd name="connsiteY4" fmla="*/ 207206 h 235960"/>
                <a:gd name="connsiteX5" fmla="*/ 43367 w 233014"/>
                <a:gd name="connsiteY5" fmla="*/ 235781 h 235960"/>
                <a:gd name="connsiteX6" fmla="*/ 107661 w 233014"/>
                <a:gd name="connsiteY6" fmla="*/ 216731 h 235960"/>
                <a:gd name="connsiteX7" fmla="*/ 155286 w 233014"/>
                <a:gd name="connsiteY7" fmla="*/ 166724 h 235960"/>
                <a:gd name="connsiteX8" fmla="*/ 179099 w 233014"/>
                <a:gd name="connsiteY8" fmla="*/ 107193 h 235960"/>
                <a:gd name="connsiteX9" fmla="*/ 193386 w 233014"/>
                <a:gd name="connsiteY9" fmla="*/ 97668 h 235960"/>
                <a:gd name="connsiteX10" fmla="*/ 212436 w 233014"/>
                <a:gd name="connsiteY10" fmla="*/ 95287 h 235960"/>
                <a:gd name="connsiteX11" fmla="*/ 231486 w 233014"/>
                <a:gd name="connsiteY11" fmla="*/ 73856 h 235960"/>
                <a:gd name="connsiteX12" fmla="*/ 226724 w 233014"/>
                <a:gd name="connsiteY12" fmla="*/ 47662 h 235960"/>
                <a:gd name="connsiteX13" fmla="*/ 186242 w 233014"/>
                <a:gd name="connsiteY13" fmla="*/ 19087 h 235960"/>
                <a:gd name="connsiteX14" fmla="*/ 131474 w 233014"/>
                <a:gd name="connsiteY14" fmla="*/ 37 h 235960"/>
                <a:gd name="connsiteX15" fmla="*/ 76705 w 233014"/>
                <a:gd name="connsiteY15" fmla="*/ 45281 h 235960"/>
                <a:gd name="connsiteX0" fmla="*/ 76705 w 233014"/>
                <a:gd name="connsiteY0" fmla="*/ 45281 h 235960"/>
                <a:gd name="connsiteX1" fmla="*/ 69561 w 233014"/>
                <a:gd name="connsiteY1" fmla="*/ 109574 h 235960"/>
                <a:gd name="connsiteX2" fmla="*/ 52892 w 233014"/>
                <a:gd name="connsiteY2" fmla="*/ 145293 h 235960"/>
                <a:gd name="connsiteX3" fmla="*/ 21936 w 233014"/>
                <a:gd name="connsiteY3" fmla="*/ 176249 h 235960"/>
                <a:gd name="connsiteX4" fmla="*/ 505 w 233014"/>
                <a:gd name="connsiteY4" fmla="*/ 207206 h 235960"/>
                <a:gd name="connsiteX5" fmla="*/ 43367 w 233014"/>
                <a:gd name="connsiteY5" fmla="*/ 235781 h 235960"/>
                <a:gd name="connsiteX6" fmla="*/ 107661 w 233014"/>
                <a:gd name="connsiteY6" fmla="*/ 216731 h 235960"/>
                <a:gd name="connsiteX7" fmla="*/ 155286 w 233014"/>
                <a:gd name="connsiteY7" fmla="*/ 166724 h 235960"/>
                <a:gd name="connsiteX8" fmla="*/ 179099 w 233014"/>
                <a:gd name="connsiteY8" fmla="*/ 107193 h 235960"/>
                <a:gd name="connsiteX9" fmla="*/ 193386 w 233014"/>
                <a:gd name="connsiteY9" fmla="*/ 97668 h 235960"/>
                <a:gd name="connsiteX10" fmla="*/ 212436 w 233014"/>
                <a:gd name="connsiteY10" fmla="*/ 95287 h 235960"/>
                <a:gd name="connsiteX11" fmla="*/ 231486 w 233014"/>
                <a:gd name="connsiteY11" fmla="*/ 73856 h 235960"/>
                <a:gd name="connsiteX12" fmla="*/ 226724 w 233014"/>
                <a:gd name="connsiteY12" fmla="*/ 47662 h 235960"/>
                <a:gd name="connsiteX13" fmla="*/ 186242 w 233014"/>
                <a:gd name="connsiteY13" fmla="*/ 19087 h 235960"/>
                <a:gd name="connsiteX14" fmla="*/ 131474 w 233014"/>
                <a:gd name="connsiteY14" fmla="*/ 37 h 235960"/>
                <a:gd name="connsiteX15" fmla="*/ 76705 w 233014"/>
                <a:gd name="connsiteY15" fmla="*/ 45281 h 2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014" h="235960">
                  <a:moveTo>
                    <a:pt x="76705" y="45281"/>
                  </a:moveTo>
                  <a:cubicBezTo>
                    <a:pt x="66386" y="63537"/>
                    <a:pt x="73530" y="92905"/>
                    <a:pt x="69561" y="109574"/>
                  </a:cubicBezTo>
                  <a:cubicBezTo>
                    <a:pt x="65592" y="126243"/>
                    <a:pt x="60830" y="134181"/>
                    <a:pt x="52892" y="145293"/>
                  </a:cubicBezTo>
                  <a:cubicBezTo>
                    <a:pt x="44955" y="156406"/>
                    <a:pt x="30667" y="165930"/>
                    <a:pt x="21936" y="176249"/>
                  </a:cubicBezTo>
                  <a:cubicBezTo>
                    <a:pt x="13205" y="186568"/>
                    <a:pt x="-3067" y="197284"/>
                    <a:pt x="505" y="207206"/>
                  </a:cubicBezTo>
                  <a:cubicBezTo>
                    <a:pt x="4077" y="217128"/>
                    <a:pt x="25508" y="234194"/>
                    <a:pt x="43367" y="235781"/>
                  </a:cubicBezTo>
                  <a:cubicBezTo>
                    <a:pt x="61226" y="237368"/>
                    <a:pt x="89008" y="228240"/>
                    <a:pt x="107661" y="216731"/>
                  </a:cubicBezTo>
                  <a:cubicBezTo>
                    <a:pt x="126314" y="205222"/>
                    <a:pt x="143380" y="184980"/>
                    <a:pt x="155286" y="166724"/>
                  </a:cubicBezTo>
                  <a:cubicBezTo>
                    <a:pt x="167192" y="148468"/>
                    <a:pt x="172749" y="118702"/>
                    <a:pt x="179099" y="107193"/>
                  </a:cubicBezTo>
                  <a:cubicBezTo>
                    <a:pt x="185449" y="95684"/>
                    <a:pt x="187830" y="99652"/>
                    <a:pt x="193386" y="97668"/>
                  </a:cubicBezTo>
                  <a:cubicBezTo>
                    <a:pt x="198942" y="95684"/>
                    <a:pt x="206086" y="99256"/>
                    <a:pt x="212436" y="95287"/>
                  </a:cubicBezTo>
                  <a:cubicBezTo>
                    <a:pt x="218786" y="91318"/>
                    <a:pt x="229105" y="81793"/>
                    <a:pt x="231486" y="73856"/>
                  </a:cubicBezTo>
                  <a:cubicBezTo>
                    <a:pt x="233867" y="65919"/>
                    <a:pt x="234265" y="56790"/>
                    <a:pt x="226724" y="47662"/>
                  </a:cubicBezTo>
                  <a:cubicBezTo>
                    <a:pt x="219183" y="38534"/>
                    <a:pt x="202117" y="27024"/>
                    <a:pt x="186242" y="19087"/>
                  </a:cubicBezTo>
                  <a:cubicBezTo>
                    <a:pt x="170367" y="11150"/>
                    <a:pt x="148539" y="-757"/>
                    <a:pt x="131474" y="37"/>
                  </a:cubicBezTo>
                  <a:cubicBezTo>
                    <a:pt x="114409" y="831"/>
                    <a:pt x="87024" y="27025"/>
                    <a:pt x="76705" y="45281"/>
                  </a:cubicBezTo>
                  <a:close/>
                </a:path>
              </a:pathLst>
            </a:custGeom>
            <a:solidFill>
              <a:schemeClr val="tx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239"/>
            <p:cNvSpPr/>
            <p:nvPr/>
          </p:nvSpPr>
          <p:spPr>
            <a:xfrm>
              <a:off x="10296489" y="4316164"/>
              <a:ext cx="195413" cy="211008"/>
            </a:xfrm>
            <a:custGeom>
              <a:avLst/>
              <a:gdLst>
                <a:gd name="connsiteX0" fmla="*/ 150055 w 195413"/>
                <a:gd name="connsiteY0" fmla="*/ 53430 h 211008"/>
                <a:gd name="connsiteX1" fmla="*/ 166724 w 195413"/>
                <a:gd name="connsiteY1" fmla="*/ 103436 h 211008"/>
                <a:gd name="connsiteX2" fmla="*/ 183392 w 195413"/>
                <a:gd name="connsiteY2" fmla="*/ 155824 h 211008"/>
                <a:gd name="connsiteX3" fmla="*/ 195299 w 195413"/>
                <a:gd name="connsiteY3" fmla="*/ 174874 h 211008"/>
                <a:gd name="connsiteX4" fmla="*/ 176249 w 195413"/>
                <a:gd name="connsiteY4" fmla="*/ 198686 h 211008"/>
                <a:gd name="connsiteX5" fmla="*/ 135767 w 195413"/>
                <a:gd name="connsiteY5" fmla="*/ 210592 h 211008"/>
                <a:gd name="connsiteX6" fmla="*/ 88142 w 195413"/>
                <a:gd name="connsiteY6" fmla="*/ 184399 h 211008"/>
                <a:gd name="connsiteX7" fmla="*/ 64330 w 195413"/>
                <a:gd name="connsiteY7" fmla="*/ 132011 h 211008"/>
                <a:gd name="connsiteX8" fmla="*/ 52424 w 195413"/>
                <a:gd name="connsiteY8" fmla="*/ 101055 h 211008"/>
                <a:gd name="connsiteX9" fmla="*/ 30992 w 195413"/>
                <a:gd name="connsiteY9" fmla="*/ 89149 h 211008"/>
                <a:gd name="connsiteX10" fmla="*/ 36 w 195413"/>
                <a:gd name="connsiteY10" fmla="*/ 70099 h 211008"/>
                <a:gd name="connsiteX11" fmla="*/ 26230 w 195413"/>
                <a:gd name="connsiteY11" fmla="*/ 22474 h 211008"/>
                <a:gd name="connsiteX12" fmla="*/ 88142 w 195413"/>
                <a:gd name="connsiteY12" fmla="*/ 1042 h 211008"/>
                <a:gd name="connsiteX13" fmla="*/ 150055 w 195413"/>
                <a:gd name="connsiteY13" fmla="*/ 53430 h 21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413" h="211008">
                  <a:moveTo>
                    <a:pt x="150055" y="53430"/>
                  </a:moveTo>
                  <a:cubicBezTo>
                    <a:pt x="163152" y="70496"/>
                    <a:pt x="161168" y="86370"/>
                    <a:pt x="166724" y="103436"/>
                  </a:cubicBezTo>
                  <a:cubicBezTo>
                    <a:pt x="172280" y="120502"/>
                    <a:pt x="178630" y="143918"/>
                    <a:pt x="183392" y="155824"/>
                  </a:cubicBezTo>
                  <a:cubicBezTo>
                    <a:pt x="188154" y="167730"/>
                    <a:pt x="196489" y="167730"/>
                    <a:pt x="195299" y="174874"/>
                  </a:cubicBezTo>
                  <a:cubicBezTo>
                    <a:pt x="194109" y="182018"/>
                    <a:pt x="186171" y="192733"/>
                    <a:pt x="176249" y="198686"/>
                  </a:cubicBezTo>
                  <a:cubicBezTo>
                    <a:pt x="166327" y="204639"/>
                    <a:pt x="150451" y="212973"/>
                    <a:pt x="135767" y="210592"/>
                  </a:cubicBezTo>
                  <a:cubicBezTo>
                    <a:pt x="121083" y="208211"/>
                    <a:pt x="100048" y="197496"/>
                    <a:pt x="88142" y="184399"/>
                  </a:cubicBezTo>
                  <a:cubicBezTo>
                    <a:pt x="76236" y="171302"/>
                    <a:pt x="70283" y="145902"/>
                    <a:pt x="64330" y="132011"/>
                  </a:cubicBezTo>
                  <a:cubicBezTo>
                    <a:pt x="58377" y="118120"/>
                    <a:pt x="57980" y="108199"/>
                    <a:pt x="52424" y="101055"/>
                  </a:cubicBezTo>
                  <a:cubicBezTo>
                    <a:pt x="46868" y="93911"/>
                    <a:pt x="39723" y="94308"/>
                    <a:pt x="30992" y="89149"/>
                  </a:cubicBezTo>
                  <a:cubicBezTo>
                    <a:pt x="22261" y="83990"/>
                    <a:pt x="830" y="81211"/>
                    <a:pt x="36" y="70099"/>
                  </a:cubicBezTo>
                  <a:cubicBezTo>
                    <a:pt x="-758" y="58987"/>
                    <a:pt x="11546" y="33983"/>
                    <a:pt x="26230" y="22474"/>
                  </a:cubicBezTo>
                  <a:cubicBezTo>
                    <a:pt x="40914" y="10964"/>
                    <a:pt x="66711" y="-4117"/>
                    <a:pt x="88142" y="1042"/>
                  </a:cubicBezTo>
                  <a:cubicBezTo>
                    <a:pt x="109573" y="6201"/>
                    <a:pt x="136958" y="36364"/>
                    <a:pt x="150055" y="53430"/>
                  </a:cubicBezTo>
                  <a:close/>
                </a:path>
              </a:pathLst>
            </a:custGeom>
            <a:solidFill>
              <a:schemeClr val="tx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240"/>
            <p:cNvSpPr/>
            <p:nvPr/>
          </p:nvSpPr>
          <p:spPr>
            <a:xfrm>
              <a:off x="10900792" y="3115246"/>
              <a:ext cx="236396" cy="185528"/>
            </a:xfrm>
            <a:custGeom>
              <a:avLst/>
              <a:gdLst>
                <a:gd name="connsiteX0" fmla="*/ 100583 w 236396"/>
                <a:gd name="connsiteY0" fmla="*/ 2156 h 185873"/>
                <a:gd name="connsiteX1" fmla="*/ 50577 w 236396"/>
                <a:gd name="connsiteY1" fmla="*/ 28350 h 185873"/>
                <a:gd name="connsiteX2" fmla="*/ 17239 w 236396"/>
                <a:gd name="connsiteY2" fmla="*/ 56925 h 185873"/>
                <a:gd name="connsiteX3" fmla="*/ 571 w 236396"/>
                <a:gd name="connsiteY3" fmla="*/ 80738 h 185873"/>
                <a:gd name="connsiteX4" fmla="*/ 5333 w 236396"/>
                <a:gd name="connsiteY4" fmla="*/ 128363 h 185873"/>
                <a:gd name="connsiteX5" fmla="*/ 19621 w 236396"/>
                <a:gd name="connsiteY5" fmla="*/ 185513 h 185873"/>
                <a:gd name="connsiteX6" fmla="*/ 26764 w 236396"/>
                <a:gd name="connsiteY6" fmla="*/ 149794 h 185873"/>
                <a:gd name="connsiteX7" fmla="*/ 31527 w 236396"/>
                <a:gd name="connsiteY7" fmla="*/ 92644 h 185873"/>
                <a:gd name="connsiteX8" fmla="*/ 86296 w 236396"/>
                <a:gd name="connsiteY8" fmla="*/ 102169 h 185873"/>
                <a:gd name="connsiteX9" fmla="*/ 155352 w 236396"/>
                <a:gd name="connsiteY9" fmla="*/ 104550 h 185873"/>
                <a:gd name="connsiteX10" fmla="*/ 214883 w 236396"/>
                <a:gd name="connsiteY10" fmla="*/ 75975 h 185873"/>
                <a:gd name="connsiteX11" fmla="*/ 207739 w 236396"/>
                <a:gd name="connsiteY11" fmla="*/ 118838 h 185873"/>
                <a:gd name="connsiteX12" fmla="*/ 219646 w 236396"/>
                <a:gd name="connsiteY12" fmla="*/ 183131 h 185873"/>
                <a:gd name="connsiteX13" fmla="*/ 229171 w 236396"/>
                <a:gd name="connsiteY13" fmla="*/ 140269 h 185873"/>
                <a:gd name="connsiteX14" fmla="*/ 236314 w 236396"/>
                <a:gd name="connsiteY14" fmla="*/ 92644 h 185873"/>
                <a:gd name="connsiteX15" fmla="*/ 224408 w 236396"/>
                <a:gd name="connsiteY15" fmla="*/ 45019 h 185873"/>
                <a:gd name="connsiteX16" fmla="*/ 179164 w 236396"/>
                <a:gd name="connsiteY16" fmla="*/ 6919 h 185873"/>
                <a:gd name="connsiteX17" fmla="*/ 100583 w 236396"/>
                <a:gd name="connsiteY17" fmla="*/ 2156 h 185873"/>
                <a:gd name="connsiteX0" fmla="*/ 100583 w 236396"/>
                <a:gd name="connsiteY0" fmla="*/ 1811 h 185528"/>
                <a:gd name="connsiteX1" fmla="*/ 50577 w 236396"/>
                <a:gd name="connsiteY1" fmla="*/ 23242 h 185528"/>
                <a:gd name="connsiteX2" fmla="*/ 17239 w 236396"/>
                <a:gd name="connsiteY2" fmla="*/ 56580 h 185528"/>
                <a:gd name="connsiteX3" fmla="*/ 571 w 236396"/>
                <a:gd name="connsiteY3" fmla="*/ 80393 h 185528"/>
                <a:gd name="connsiteX4" fmla="*/ 5333 w 236396"/>
                <a:gd name="connsiteY4" fmla="*/ 128018 h 185528"/>
                <a:gd name="connsiteX5" fmla="*/ 19621 w 236396"/>
                <a:gd name="connsiteY5" fmla="*/ 185168 h 185528"/>
                <a:gd name="connsiteX6" fmla="*/ 26764 w 236396"/>
                <a:gd name="connsiteY6" fmla="*/ 149449 h 185528"/>
                <a:gd name="connsiteX7" fmla="*/ 31527 w 236396"/>
                <a:gd name="connsiteY7" fmla="*/ 92299 h 185528"/>
                <a:gd name="connsiteX8" fmla="*/ 86296 w 236396"/>
                <a:gd name="connsiteY8" fmla="*/ 101824 h 185528"/>
                <a:gd name="connsiteX9" fmla="*/ 155352 w 236396"/>
                <a:gd name="connsiteY9" fmla="*/ 104205 h 185528"/>
                <a:gd name="connsiteX10" fmla="*/ 214883 w 236396"/>
                <a:gd name="connsiteY10" fmla="*/ 75630 h 185528"/>
                <a:gd name="connsiteX11" fmla="*/ 207739 w 236396"/>
                <a:gd name="connsiteY11" fmla="*/ 118493 h 185528"/>
                <a:gd name="connsiteX12" fmla="*/ 219646 w 236396"/>
                <a:gd name="connsiteY12" fmla="*/ 182786 h 185528"/>
                <a:gd name="connsiteX13" fmla="*/ 229171 w 236396"/>
                <a:gd name="connsiteY13" fmla="*/ 139924 h 185528"/>
                <a:gd name="connsiteX14" fmla="*/ 236314 w 236396"/>
                <a:gd name="connsiteY14" fmla="*/ 92299 h 185528"/>
                <a:gd name="connsiteX15" fmla="*/ 224408 w 236396"/>
                <a:gd name="connsiteY15" fmla="*/ 44674 h 185528"/>
                <a:gd name="connsiteX16" fmla="*/ 179164 w 236396"/>
                <a:gd name="connsiteY16" fmla="*/ 6574 h 185528"/>
                <a:gd name="connsiteX17" fmla="*/ 100583 w 236396"/>
                <a:gd name="connsiteY17" fmla="*/ 1811 h 1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396" h="185528">
                  <a:moveTo>
                    <a:pt x="100583" y="1811"/>
                  </a:moveTo>
                  <a:cubicBezTo>
                    <a:pt x="79152" y="4589"/>
                    <a:pt x="64468" y="14114"/>
                    <a:pt x="50577" y="23242"/>
                  </a:cubicBezTo>
                  <a:cubicBezTo>
                    <a:pt x="36686" y="32370"/>
                    <a:pt x="25573" y="47055"/>
                    <a:pt x="17239" y="56580"/>
                  </a:cubicBezTo>
                  <a:cubicBezTo>
                    <a:pt x="8905" y="66105"/>
                    <a:pt x="2555" y="68487"/>
                    <a:pt x="571" y="80393"/>
                  </a:cubicBezTo>
                  <a:cubicBezTo>
                    <a:pt x="-1413" y="92299"/>
                    <a:pt x="2158" y="110556"/>
                    <a:pt x="5333" y="128018"/>
                  </a:cubicBezTo>
                  <a:cubicBezTo>
                    <a:pt x="8508" y="145481"/>
                    <a:pt x="16049" y="181596"/>
                    <a:pt x="19621" y="185168"/>
                  </a:cubicBezTo>
                  <a:cubicBezTo>
                    <a:pt x="23193" y="188740"/>
                    <a:pt x="24780" y="164927"/>
                    <a:pt x="26764" y="149449"/>
                  </a:cubicBezTo>
                  <a:cubicBezTo>
                    <a:pt x="28748" y="133971"/>
                    <a:pt x="21605" y="100237"/>
                    <a:pt x="31527" y="92299"/>
                  </a:cubicBezTo>
                  <a:cubicBezTo>
                    <a:pt x="41449" y="84362"/>
                    <a:pt x="65658" y="99840"/>
                    <a:pt x="86296" y="101824"/>
                  </a:cubicBezTo>
                  <a:cubicBezTo>
                    <a:pt x="106934" y="103808"/>
                    <a:pt x="133921" y="108571"/>
                    <a:pt x="155352" y="104205"/>
                  </a:cubicBezTo>
                  <a:cubicBezTo>
                    <a:pt x="176783" y="99839"/>
                    <a:pt x="206152" y="73249"/>
                    <a:pt x="214883" y="75630"/>
                  </a:cubicBezTo>
                  <a:cubicBezTo>
                    <a:pt x="223614" y="78011"/>
                    <a:pt x="206945" y="100634"/>
                    <a:pt x="207739" y="118493"/>
                  </a:cubicBezTo>
                  <a:cubicBezTo>
                    <a:pt x="208533" y="136352"/>
                    <a:pt x="216074" y="179214"/>
                    <a:pt x="219646" y="182786"/>
                  </a:cubicBezTo>
                  <a:cubicBezTo>
                    <a:pt x="223218" y="186358"/>
                    <a:pt x="226393" y="155005"/>
                    <a:pt x="229171" y="139924"/>
                  </a:cubicBezTo>
                  <a:cubicBezTo>
                    <a:pt x="231949" y="124843"/>
                    <a:pt x="237108" y="108174"/>
                    <a:pt x="236314" y="92299"/>
                  </a:cubicBezTo>
                  <a:cubicBezTo>
                    <a:pt x="235520" y="76424"/>
                    <a:pt x="233933" y="58961"/>
                    <a:pt x="224408" y="44674"/>
                  </a:cubicBezTo>
                  <a:cubicBezTo>
                    <a:pt x="214883" y="30387"/>
                    <a:pt x="193451" y="14511"/>
                    <a:pt x="179164" y="6574"/>
                  </a:cubicBezTo>
                  <a:cubicBezTo>
                    <a:pt x="164877" y="-1363"/>
                    <a:pt x="122014" y="-967"/>
                    <a:pt x="100583" y="1811"/>
                  </a:cubicBezTo>
                  <a:close/>
                </a:path>
              </a:pathLst>
            </a:custGeom>
            <a:solidFill>
              <a:schemeClr val="tx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241"/>
            <p:cNvSpPr>
              <a:spLocks noChangeAspect="1"/>
            </p:cNvSpPr>
            <p:nvPr/>
          </p:nvSpPr>
          <p:spPr>
            <a:xfrm>
              <a:off x="11120467" y="3244502"/>
              <a:ext cx="33442" cy="72251"/>
            </a:xfrm>
            <a:custGeom>
              <a:avLst/>
              <a:gdLst>
                <a:gd name="connsiteX0" fmla="*/ 0 w 69118"/>
                <a:gd name="connsiteY0" fmla="*/ 42867 h 121456"/>
                <a:gd name="connsiteX1" fmla="*/ 40481 w 69118"/>
                <a:gd name="connsiteY1" fmla="*/ 5 h 121456"/>
                <a:gd name="connsiteX2" fmla="*/ 69056 w 69118"/>
                <a:gd name="connsiteY2" fmla="*/ 45249 h 121456"/>
                <a:gd name="connsiteX3" fmla="*/ 47625 w 69118"/>
                <a:gd name="connsiteY3" fmla="*/ 92874 h 121456"/>
                <a:gd name="connsiteX4" fmla="*/ 30956 w 69118"/>
                <a:gd name="connsiteY4" fmla="*/ 121449 h 121456"/>
                <a:gd name="connsiteX5" fmla="*/ 16669 w 69118"/>
                <a:gd name="connsiteY5" fmla="*/ 90492 h 121456"/>
                <a:gd name="connsiteX0" fmla="*/ 3418 w 52450"/>
                <a:gd name="connsiteY0" fmla="*/ 50915 h 121471"/>
                <a:gd name="connsiteX1" fmla="*/ 23813 w 52450"/>
                <a:gd name="connsiteY1" fmla="*/ 20 h 121471"/>
                <a:gd name="connsiteX2" fmla="*/ 52388 w 52450"/>
                <a:gd name="connsiteY2" fmla="*/ 45264 h 121471"/>
                <a:gd name="connsiteX3" fmla="*/ 30957 w 52450"/>
                <a:gd name="connsiteY3" fmla="*/ 92889 h 121471"/>
                <a:gd name="connsiteX4" fmla="*/ 14288 w 52450"/>
                <a:gd name="connsiteY4" fmla="*/ 121464 h 121471"/>
                <a:gd name="connsiteX5" fmla="*/ 1 w 52450"/>
                <a:gd name="connsiteY5" fmla="*/ 90507 h 121471"/>
                <a:gd name="connsiteX0" fmla="*/ 3416 w 48447"/>
                <a:gd name="connsiteY0" fmla="*/ 51381 h 121938"/>
                <a:gd name="connsiteX1" fmla="*/ 23811 w 48447"/>
                <a:gd name="connsiteY1" fmla="*/ 486 h 121938"/>
                <a:gd name="connsiteX2" fmla="*/ 48369 w 48447"/>
                <a:gd name="connsiteY2" fmla="*/ 29663 h 121938"/>
                <a:gd name="connsiteX3" fmla="*/ 30955 w 48447"/>
                <a:gd name="connsiteY3" fmla="*/ 93355 h 121938"/>
                <a:gd name="connsiteX4" fmla="*/ 14286 w 48447"/>
                <a:gd name="connsiteY4" fmla="*/ 121930 h 121938"/>
                <a:gd name="connsiteX5" fmla="*/ -1 w 48447"/>
                <a:gd name="connsiteY5" fmla="*/ 90973 h 121938"/>
                <a:gd name="connsiteX0" fmla="*/ 3418 w 48383"/>
                <a:gd name="connsiteY0" fmla="*/ 51327 h 121879"/>
                <a:gd name="connsiteX1" fmla="*/ 23813 w 48383"/>
                <a:gd name="connsiteY1" fmla="*/ 432 h 121879"/>
                <a:gd name="connsiteX2" fmla="*/ 48371 w 48383"/>
                <a:gd name="connsiteY2" fmla="*/ 29609 h 121879"/>
                <a:gd name="connsiteX3" fmla="*/ 26939 w 48383"/>
                <a:gd name="connsiteY3" fmla="*/ 77234 h 121879"/>
                <a:gd name="connsiteX4" fmla="*/ 14288 w 48383"/>
                <a:gd name="connsiteY4" fmla="*/ 121876 h 121879"/>
                <a:gd name="connsiteX5" fmla="*/ 1 w 48383"/>
                <a:gd name="connsiteY5" fmla="*/ 90919 h 121879"/>
                <a:gd name="connsiteX0" fmla="*/ 11450 w 56415"/>
                <a:gd name="connsiteY0" fmla="*/ 51327 h 121879"/>
                <a:gd name="connsiteX1" fmla="*/ 31845 w 56415"/>
                <a:gd name="connsiteY1" fmla="*/ 432 h 121879"/>
                <a:gd name="connsiteX2" fmla="*/ 56403 w 56415"/>
                <a:gd name="connsiteY2" fmla="*/ 29609 h 121879"/>
                <a:gd name="connsiteX3" fmla="*/ 34971 w 56415"/>
                <a:gd name="connsiteY3" fmla="*/ 77234 h 121879"/>
                <a:gd name="connsiteX4" fmla="*/ 22320 w 56415"/>
                <a:gd name="connsiteY4" fmla="*/ 121876 h 121879"/>
                <a:gd name="connsiteX5" fmla="*/ 0 w 56415"/>
                <a:gd name="connsiteY5" fmla="*/ 90920 h 12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15" h="121879">
                  <a:moveTo>
                    <a:pt x="11450" y="51327"/>
                  </a:moveTo>
                  <a:cubicBezTo>
                    <a:pt x="25936" y="29697"/>
                    <a:pt x="24353" y="4052"/>
                    <a:pt x="31845" y="432"/>
                  </a:cubicBezTo>
                  <a:cubicBezTo>
                    <a:pt x="39337" y="-3188"/>
                    <a:pt x="55882" y="16809"/>
                    <a:pt x="56403" y="29609"/>
                  </a:cubicBezTo>
                  <a:cubicBezTo>
                    <a:pt x="56924" y="42409"/>
                    <a:pt x="40651" y="61856"/>
                    <a:pt x="34971" y="77234"/>
                  </a:cubicBezTo>
                  <a:cubicBezTo>
                    <a:pt x="29291" y="92612"/>
                    <a:pt x="27479" y="122273"/>
                    <a:pt x="22320" y="121876"/>
                  </a:cubicBezTo>
                  <a:cubicBezTo>
                    <a:pt x="17161" y="121479"/>
                    <a:pt x="4564" y="106200"/>
                    <a:pt x="0" y="90920"/>
                  </a:cubicBezTo>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242"/>
            <p:cNvSpPr>
              <a:spLocks noChangeAspect="1"/>
            </p:cNvSpPr>
            <p:nvPr/>
          </p:nvSpPr>
          <p:spPr>
            <a:xfrm>
              <a:off x="10885002" y="3257609"/>
              <a:ext cx="42251" cy="71810"/>
            </a:xfrm>
            <a:custGeom>
              <a:avLst/>
              <a:gdLst>
                <a:gd name="connsiteX0" fmla="*/ 65121 w 74646"/>
                <a:gd name="connsiteY0" fmla="*/ 21832 h 129557"/>
                <a:gd name="connsiteX1" fmla="*/ 7971 w 74646"/>
                <a:gd name="connsiteY1" fmla="*/ 401 h 129557"/>
                <a:gd name="connsiteX2" fmla="*/ 3209 w 74646"/>
                <a:gd name="connsiteY2" fmla="*/ 38501 h 129557"/>
                <a:gd name="connsiteX3" fmla="*/ 34165 w 74646"/>
                <a:gd name="connsiteY3" fmla="*/ 74220 h 129557"/>
                <a:gd name="connsiteX4" fmla="*/ 48452 w 74646"/>
                <a:gd name="connsiteY4" fmla="*/ 112320 h 129557"/>
                <a:gd name="connsiteX5" fmla="*/ 65121 w 74646"/>
                <a:gd name="connsiteY5" fmla="*/ 128988 h 129557"/>
                <a:gd name="connsiteX6" fmla="*/ 74646 w 74646"/>
                <a:gd name="connsiteY6" fmla="*/ 93270 h 129557"/>
                <a:gd name="connsiteX0" fmla="*/ 74170 w 75125"/>
                <a:gd name="connsiteY0" fmla="*/ 42873 h 129174"/>
                <a:gd name="connsiteX1" fmla="*/ 8450 w 75125"/>
                <a:gd name="connsiteY1" fmla="*/ 18 h 129174"/>
                <a:gd name="connsiteX2" fmla="*/ 3688 w 75125"/>
                <a:gd name="connsiteY2" fmla="*/ 38118 h 129174"/>
                <a:gd name="connsiteX3" fmla="*/ 34644 w 75125"/>
                <a:gd name="connsiteY3" fmla="*/ 73837 h 129174"/>
                <a:gd name="connsiteX4" fmla="*/ 48931 w 75125"/>
                <a:gd name="connsiteY4" fmla="*/ 111937 h 129174"/>
                <a:gd name="connsiteX5" fmla="*/ 65600 w 75125"/>
                <a:gd name="connsiteY5" fmla="*/ 128605 h 129174"/>
                <a:gd name="connsiteX6" fmla="*/ 75125 w 75125"/>
                <a:gd name="connsiteY6" fmla="*/ 92887 h 129174"/>
                <a:gd name="connsiteX0" fmla="*/ 70850 w 71805"/>
                <a:gd name="connsiteY0" fmla="*/ 42873 h 129174"/>
                <a:gd name="connsiteX1" fmla="*/ 17985 w 71805"/>
                <a:gd name="connsiteY1" fmla="*/ 18 h 129174"/>
                <a:gd name="connsiteX2" fmla="*/ 368 w 71805"/>
                <a:gd name="connsiteY2" fmla="*/ 38118 h 129174"/>
                <a:gd name="connsiteX3" fmla="*/ 31324 w 71805"/>
                <a:gd name="connsiteY3" fmla="*/ 73837 h 129174"/>
                <a:gd name="connsiteX4" fmla="*/ 45611 w 71805"/>
                <a:gd name="connsiteY4" fmla="*/ 111937 h 129174"/>
                <a:gd name="connsiteX5" fmla="*/ 62280 w 71805"/>
                <a:gd name="connsiteY5" fmla="*/ 128605 h 129174"/>
                <a:gd name="connsiteX6" fmla="*/ 71805 w 71805"/>
                <a:gd name="connsiteY6" fmla="*/ 92887 h 129174"/>
                <a:gd name="connsiteX0" fmla="*/ 70850 w 84658"/>
                <a:gd name="connsiteY0" fmla="*/ 42873 h 129174"/>
                <a:gd name="connsiteX1" fmla="*/ 17985 w 84658"/>
                <a:gd name="connsiteY1" fmla="*/ 18 h 129174"/>
                <a:gd name="connsiteX2" fmla="*/ 368 w 84658"/>
                <a:gd name="connsiteY2" fmla="*/ 38118 h 129174"/>
                <a:gd name="connsiteX3" fmla="*/ 31324 w 84658"/>
                <a:gd name="connsiteY3" fmla="*/ 73837 h 129174"/>
                <a:gd name="connsiteX4" fmla="*/ 45611 w 84658"/>
                <a:gd name="connsiteY4" fmla="*/ 111937 h 129174"/>
                <a:gd name="connsiteX5" fmla="*/ 62280 w 84658"/>
                <a:gd name="connsiteY5" fmla="*/ 128605 h 129174"/>
                <a:gd name="connsiteX6" fmla="*/ 84658 w 84658"/>
                <a:gd name="connsiteY6" fmla="*/ 92887 h 129174"/>
                <a:gd name="connsiteX0" fmla="*/ 57936 w 84599"/>
                <a:gd name="connsiteY0" fmla="*/ 47198 h 129215"/>
                <a:gd name="connsiteX1" fmla="*/ 17926 w 84599"/>
                <a:gd name="connsiteY1" fmla="*/ 59 h 129215"/>
                <a:gd name="connsiteX2" fmla="*/ 309 w 84599"/>
                <a:gd name="connsiteY2" fmla="*/ 38159 h 129215"/>
                <a:gd name="connsiteX3" fmla="*/ 31265 w 84599"/>
                <a:gd name="connsiteY3" fmla="*/ 73878 h 129215"/>
                <a:gd name="connsiteX4" fmla="*/ 45552 w 84599"/>
                <a:gd name="connsiteY4" fmla="*/ 111978 h 129215"/>
                <a:gd name="connsiteX5" fmla="*/ 62221 w 84599"/>
                <a:gd name="connsiteY5" fmla="*/ 128646 h 129215"/>
                <a:gd name="connsiteX6" fmla="*/ 84599 w 84599"/>
                <a:gd name="connsiteY6" fmla="*/ 92928 h 129215"/>
                <a:gd name="connsiteX0" fmla="*/ 57934 w 76027"/>
                <a:gd name="connsiteY0" fmla="*/ 47198 h 129215"/>
                <a:gd name="connsiteX1" fmla="*/ 17924 w 76027"/>
                <a:gd name="connsiteY1" fmla="*/ 59 h 129215"/>
                <a:gd name="connsiteX2" fmla="*/ 307 w 76027"/>
                <a:gd name="connsiteY2" fmla="*/ 38159 h 129215"/>
                <a:gd name="connsiteX3" fmla="*/ 31263 w 76027"/>
                <a:gd name="connsiteY3" fmla="*/ 73878 h 129215"/>
                <a:gd name="connsiteX4" fmla="*/ 45550 w 76027"/>
                <a:gd name="connsiteY4" fmla="*/ 111978 h 129215"/>
                <a:gd name="connsiteX5" fmla="*/ 62219 w 76027"/>
                <a:gd name="connsiteY5" fmla="*/ 128646 h 129215"/>
                <a:gd name="connsiteX6" fmla="*/ 76026 w 76027"/>
                <a:gd name="connsiteY6" fmla="*/ 92928 h 12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027" h="129215">
                  <a:moveTo>
                    <a:pt x="57934" y="47198"/>
                  </a:moveTo>
                  <a:cubicBezTo>
                    <a:pt x="34518" y="35093"/>
                    <a:pt x="27529" y="1566"/>
                    <a:pt x="17924" y="59"/>
                  </a:cubicBezTo>
                  <a:cubicBezTo>
                    <a:pt x="8320" y="-1448"/>
                    <a:pt x="-1916" y="25856"/>
                    <a:pt x="307" y="38159"/>
                  </a:cubicBezTo>
                  <a:cubicBezTo>
                    <a:pt x="2530" y="50462"/>
                    <a:pt x="23722" y="61575"/>
                    <a:pt x="31263" y="73878"/>
                  </a:cubicBezTo>
                  <a:cubicBezTo>
                    <a:pt x="38803" y="86181"/>
                    <a:pt x="40391" y="102850"/>
                    <a:pt x="45550" y="111978"/>
                  </a:cubicBezTo>
                  <a:cubicBezTo>
                    <a:pt x="50709" y="121106"/>
                    <a:pt x="55711" y="131821"/>
                    <a:pt x="62219" y="128646"/>
                  </a:cubicBezTo>
                  <a:cubicBezTo>
                    <a:pt x="68727" y="125471"/>
                    <a:pt x="73446" y="109199"/>
                    <a:pt x="76026" y="92928"/>
                  </a:cubicBezTo>
                </a:path>
              </a:pathLst>
            </a:custGeom>
            <a:solidFill>
              <a:srgbClr val="FAD9CD"/>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243"/>
            <p:cNvSpPr/>
            <p:nvPr/>
          </p:nvSpPr>
          <p:spPr>
            <a:xfrm>
              <a:off x="10593558" y="2881138"/>
              <a:ext cx="226931" cy="242005"/>
            </a:xfrm>
            <a:custGeom>
              <a:avLst/>
              <a:gdLst>
                <a:gd name="connsiteX0" fmla="*/ 169582 w 236345"/>
                <a:gd name="connsiteY0" fmla="*/ 231815 h 242664"/>
                <a:gd name="connsiteX1" fmla="*/ 174345 w 236345"/>
                <a:gd name="connsiteY1" fmla="*/ 179427 h 242664"/>
                <a:gd name="connsiteX2" fmla="*/ 191013 w 236345"/>
                <a:gd name="connsiteY2" fmla="*/ 155615 h 242664"/>
                <a:gd name="connsiteX3" fmla="*/ 210063 w 236345"/>
                <a:gd name="connsiteY3" fmla="*/ 107990 h 242664"/>
                <a:gd name="connsiteX4" fmla="*/ 236257 w 236345"/>
                <a:gd name="connsiteY4" fmla="*/ 65127 h 242664"/>
                <a:gd name="connsiteX5" fmla="*/ 217207 w 236345"/>
                <a:gd name="connsiteY5" fmla="*/ 60365 h 242664"/>
                <a:gd name="connsiteX6" fmla="*/ 181488 w 236345"/>
                <a:gd name="connsiteY6" fmla="*/ 96084 h 242664"/>
                <a:gd name="connsiteX7" fmla="*/ 174345 w 236345"/>
                <a:gd name="connsiteY7" fmla="*/ 72271 h 242664"/>
                <a:gd name="connsiteX8" fmla="*/ 162438 w 236345"/>
                <a:gd name="connsiteY8" fmla="*/ 24646 h 242664"/>
                <a:gd name="connsiteX9" fmla="*/ 136245 w 236345"/>
                <a:gd name="connsiteY9" fmla="*/ 834 h 242664"/>
                <a:gd name="connsiteX10" fmla="*/ 117195 w 236345"/>
                <a:gd name="connsiteY10" fmla="*/ 53221 h 242664"/>
                <a:gd name="connsiteX11" fmla="*/ 105288 w 236345"/>
                <a:gd name="connsiteY11" fmla="*/ 41315 h 242664"/>
                <a:gd name="connsiteX12" fmla="*/ 64807 w 236345"/>
                <a:gd name="connsiteY12" fmla="*/ 22265 h 242664"/>
                <a:gd name="connsiteX13" fmla="*/ 36232 w 236345"/>
                <a:gd name="connsiteY13" fmla="*/ 34171 h 242664"/>
                <a:gd name="connsiteX14" fmla="*/ 45757 w 236345"/>
                <a:gd name="connsiteY14" fmla="*/ 50840 h 242664"/>
                <a:gd name="connsiteX15" fmla="*/ 67188 w 236345"/>
                <a:gd name="connsiteY15" fmla="*/ 88940 h 242664"/>
                <a:gd name="connsiteX16" fmla="*/ 31470 w 236345"/>
                <a:gd name="connsiteY16" fmla="*/ 77034 h 242664"/>
                <a:gd name="connsiteX17" fmla="*/ 2895 w 236345"/>
                <a:gd name="connsiteY17" fmla="*/ 86559 h 242664"/>
                <a:gd name="connsiteX18" fmla="*/ 5276 w 236345"/>
                <a:gd name="connsiteY18" fmla="*/ 129421 h 242664"/>
                <a:gd name="connsiteX19" fmla="*/ 40995 w 236345"/>
                <a:gd name="connsiteY19" fmla="*/ 148471 h 242664"/>
                <a:gd name="connsiteX20" fmla="*/ 60045 w 236345"/>
                <a:gd name="connsiteY20" fmla="*/ 162759 h 242664"/>
                <a:gd name="connsiteX21" fmla="*/ 64807 w 236345"/>
                <a:gd name="connsiteY21" fmla="*/ 191334 h 242664"/>
                <a:gd name="connsiteX22" fmla="*/ 98145 w 236345"/>
                <a:gd name="connsiteY22" fmla="*/ 205621 h 242664"/>
                <a:gd name="connsiteX23" fmla="*/ 114813 w 236345"/>
                <a:gd name="connsiteY23" fmla="*/ 238959 h 242664"/>
                <a:gd name="connsiteX24" fmla="*/ 169582 w 236345"/>
                <a:gd name="connsiteY24" fmla="*/ 231815 h 242664"/>
                <a:gd name="connsiteX0" fmla="*/ 165829 w 232592"/>
                <a:gd name="connsiteY0" fmla="*/ 231815 h 242664"/>
                <a:gd name="connsiteX1" fmla="*/ 170592 w 232592"/>
                <a:gd name="connsiteY1" fmla="*/ 179427 h 242664"/>
                <a:gd name="connsiteX2" fmla="*/ 187260 w 232592"/>
                <a:gd name="connsiteY2" fmla="*/ 155615 h 242664"/>
                <a:gd name="connsiteX3" fmla="*/ 206310 w 232592"/>
                <a:gd name="connsiteY3" fmla="*/ 107990 h 242664"/>
                <a:gd name="connsiteX4" fmla="*/ 232504 w 232592"/>
                <a:gd name="connsiteY4" fmla="*/ 65127 h 242664"/>
                <a:gd name="connsiteX5" fmla="*/ 213454 w 232592"/>
                <a:gd name="connsiteY5" fmla="*/ 60365 h 242664"/>
                <a:gd name="connsiteX6" fmla="*/ 177735 w 232592"/>
                <a:gd name="connsiteY6" fmla="*/ 96084 h 242664"/>
                <a:gd name="connsiteX7" fmla="*/ 170592 w 232592"/>
                <a:gd name="connsiteY7" fmla="*/ 72271 h 242664"/>
                <a:gd name="connsiteX8" fmla="*/ 158685 w 232592"/>
                <a:gd name="connsiteY8" fmla="*/ 24646 h 242664"/>
                <a:gd name="connsiteX9" fmla="*/ 132492 w 232592"/>
                <a:gd name="connsiteY9" fmla="*/ 834 h 242664"/>
                <a:gd name="connsiteX10" fmla="*/ 113442 w 232592"/>
                <a:gd name="connsiteY10" fmla="*/ 53221 h 242664"/>
                <a:gd name="connsiteX11" fmla="*/ 101535 w 232592"/>
                <a:gd name="connsiteY11" fmla="*/ 41315 h 242664"/>
                <a:gd name="connsiteX12" fmla="*/ 61054 w 232592"/>
                <a:gd name="connsiteY12" fmla="*/ 22265 h 242664"/>
                <a:gd name="connsiteX13" fmla="*/ 32479 w 232592"/>
                <a:gd name="connsiteY13" fmla="*/ 34171 h 242664"/>
                <a:gd name="connsiteX14" fmla="*/ 42004 w 232592"/>
                <a:gd name="connsiteY14" fmla="*/ 50840 h 242664"/>
                <a:gd name="connsiteX15" fmla="*/ 63435 w 232592"/>
                <a:gd name="connsiteY15" fmla="*/ 88940 h 242664"/>
                <a:gd name="connsiteX16" fmla="*/ 27717 w 232592"/>
                <a:gd name="connsiteY16" fmla="*/ 77034 h 242664"/>
                <a:gd name="connsiteX17" fmla="*/ 8667 w 232592"/>
                <a:gd name="connsiteY17" fmla="*/ 88940 h 242664"/>
                <a:gd name="connsiteX18" fmla="*/ 1523 w 232592"/>
                <a:gd name="connsiteY18" fmla="*/ 129421 h 242664"/>
                <a:gd name="connsiteX19" fmla="*/ 37242 w 232592"/>
                <a:gd name="connsiteY19" fmla="*/ 148471 h 242664"/>
                <a:gd name="connsiteX20" fmla="*/ 56292 w 232592"/>
                <a:gd name="connsiteY20" fmla="*/ 162759 h 242664"/>
                <a:gd name="connsiteX21" fmla="*/ 61054 w 232592"/>
                <a:gd name="connsiteY21" fmla="*/ 191334 h 242664"/>
                <a:gd name="connsiteX22" fmla="*/ 94392 w 232592"/>
                <a:gd name="connsiteY22" fmla="*/ 205621 h 242664"/>
                <a:gd name="connsiteX23" fmla="*/ 111060 w 232592"/>
                <a:gd name="connsiteY23" fmla="*/ 238959 h 242664"/>
                <a:gd name="connsiteX24" fmla="*/ 165829 w 232592"/>
                <a:gd name="connsiteY24" fmla="*/ 231815 h 242664"/>
                <a:gd name="connsiteX0" fmla="*/ 160168 w 226931"/>
                <a:gd name="connsiteY0" fmla="*/ 231815 h 242664"/>
                <a:gd name="connsiteX1" fmla="*/ 164931 w 226931"/>
                <a:gd name="connsiteY1" fmla="*/ 179427 h 242664"/>
                <a:gd name="connsiteX2" fmla="*/ 181599 w 226931"/>
                <a:gd name="connsiteY2" fmla="*/ 155615 h 242664"/>
                <a:gd name="connsiteX3" fmla="*/ 200649 w 226931"/>
                <a:gd name="connsiteY3" fmla="*/ 107990 h 242664"/>
                <a:gd name="connsiteX4" fmla="*/ 226843 w 226931"/>
                <a:gd name="connsiteY4" fmla="*/ 65127 h 242664"/>
                <a:gd name="connsiteX5" fmla="*/ 207793 w 226931"/>
                <a:gd name="connsiteY5" fmla="*/ 60365 h 242664"/>
                <a:gd name="connsiteX6" fmla="*/ 172074 w 226931"/>
                <a:gd name="connsiteY6" fmla="*/ 96084 h 242664"/>
                <a:gd name="connsiteX7" fmla="*/ 164931 w 226931"/>
                <a:gd name="connsiteY7" fmla="*/ 72271 h 242664"/>
                <a:gd name="connsiteX8" fmla="*/ 153024 w 226931"/>
                <a:gd name="connsiteY8" fmla="*/ 24646 h 242664"/>
                <a:gd name="connsiteX9" fmla="*/ 126831 w 226931"/>
                <a:gd name="connsiteY9" fmla="*/ 834 h 242664"/>
                <a:gd name="connsiteX10" fmla="*/ 107781 w 226931"/>
                <a:gd name="connsiteY10" fmla="*/ 53221 h 242664"/>
                <a:gd name="connsiteX11" fmla="*/ 95874 w 226931"/>
                <a:gd name="connsiteY11" fmla="*/ 41315 h 242664"/>
                <a:gd name="connsiteX12" fmla="*/ 55393 w 226931"/>
                <a:gd name="connsiteY12" fmla="*/ 22265 h 242664"/>
                <a:gd name="connsiteX13" fmla="*/ 26818 w 226931"/>
                <a:gd name="connsiteY13" fmla="*/ 34171 h 242664"/>
                <a:gd name="connsiteX14" fmla="*/ 36343 w 226931"/>
                <a:gd name="connsiteY14" fmla="*/ 50840 h 242664"/>
                <a:gd name="connsiteX15" fmla="*/ 57774 w 226931"/>
                <a:gd name="connsiteY15" fmla="*/ 88940 h 242664"/>
                <a:gd name="connsiteX16" fmla="*/ 22056 w 226931"/>
                <a:gd name="connsiteY16" fmla="*/ 77034 h 242664"/>
                <a:gd name="connsiteX17" fmla="*/ 3006 w 226931"/>
                <a:gd name="connsiteY17" fmla="*/ 88940 h 242664"/>
                <a:gd name="connsiteX18" fmla="*/ 3006 w 226931"/>
                <a:gd name="connsiteY18" fmla="*/ 127040 h 242664"/>
                <a:gd name="connsiteX19" fmla="*/ 31581 w 226931"/>
                <a:gd name="connsiteY19" fmla="*/ 148471 h 242664"/>
                <a:gd name="connsiteX20" fmla="*/ 50631 w 226931"/>
                <a:gd name="connsiteY20" fmla="*/ 162759 h 242664"/>
                <a:gd name="connsiteX21" fmla="*/ 55393 w 226931"/>
                <a:gd name="connsiteY21" fmla="*/ 191334 h 242664"/>
                <a:gd name="connsiteX22" fmla="*/ 88731 w 226931"/>
                <a:gd name="connsiteY22" fmla="*/ 205621 h 242664"/>
                <a:gd name="connsiteX23" fmla="*/ 105399 w 226931"/>
                <a:gd name="connsiteY23" fmla="*/ 238959 h 242664"/>
                <a:gd name="connsiteX24" fmla="*/ 160168 w 226931"/>
                <a:gd name="connsiteY24" fmla="*/ 231815 h 242664"/>
                <a:gd name="connsiteX0" fmla="*/ 160168 w 226931"/>
                <a:gd name="connsiteY0" fmla="*/ 231815 h 242664"/>
                <a:gd name="connsiteX1" fmla="*/ 164931 w 226931"/>
                <a:gd name="connsiteY1" fmla="*/ 179427 h 242664"/>
                <a:gd name="connsiteX2" fmla="*/ 181599 w 226931"/>
                <a:gd name="connsiteY2" fmla="*/ 155615 h 242664"/>
                <a:gd name="connsiteX3" fmla="*/ 200649 w 226931"/>
                <a:gd name="connsiteY3" fmla="*/ 107990 h 242664"/>
                <a:gd name="connsiteX4" fmla="*/ 226843 w 226931"/>
                <a:gd name="connsiteY4" fmla="*/ 65127 h 242664"/>
                <a:gd name="connsiteX5" fmla="*/ 207793 w 226931"/>
                <a:gd name="connsiteY5" fmla="*/ 60365 h 242664"/>
                <a:gd name="connsiteX6" fmla="*/ 172074 w 226931"/>
                <a:gd name="connsiteY6" fmla="*/ 96084 h 242664"/>
                <a:gd name="connsiteX7" fmla="*/ 164931 w 226931"/>
                <a:gd name="connsiteY7" fmla="*/ 72271 h 242664"/>
                <a:gd name="connsiteX8" fmla="*/ 153024 w 226931"/>
                <a:gd name="connsiteY8" fmla="*/ 24646 h 242664"/>
                <a:gd name="connsiteX9" fmla="*/ 126831 w 226931"/>
                <a:gd name="connsiteY9" fmla="*/ 834 h 242664"/>
                <a:gd name="connsiteX10" fmla="*/ 107781 w 226931"/>
                <a:gd name="connsiteY10" fmla="*/ 53221 h 242664"/>
                <a:gd name="connsiteX11" fmla="*/ 95874 w 226931"/>
                <a:gd name="connsiteY11" fmla="*/ 41315 h 242664"/>
                <a:gd name="connsiteX12" fmla="*/ 55393 w 226931"/>
                <a:gd name="connsiteY12" fmla="*/ 22265 h 242664"/>
                <a:gd name="connsiteX13" fmla="*/ 26818 w 226931"/>
                <a:gd name="connsiteY13" fmla="*/ 34171 h 242664"/>
                <a:gd name="connsiteX14" fmla="*/ 36343 w 226931"/>
                <a:gd name="connsiteY14" fmla="*/ 50840 h 242664"/>
                <a:gd name="connsiteX15" fmla="*/ 57774 w 226931"/>
                <a:gd name="connsiteY15" fmla="*/ 88940 h 242664"/>
                <a:gd name="connsiteX16" fmla="*/ 22056 w 226931"/>
                <a:gd name="connsiteY16" fmla="*/ 77034 h 242664"/>
                <a:gd name="connsiteX17" fmla="*/ 3006 w 226931"/>
                <a:gd name="connsiteY17" fmla="*/ 88940 h 242664"/>
                <a:gd name="connsiteX18" fmla="*/ 3006 w 226931"/>
                <a:gd name="connsiteY18" fmla="*/ 127040 h 242664"/>
                <a:gd name="connsiteX19" fmla="*/ 31581 w 226931"/>
                <a:gd name="connsiteY19" fmla="*/ 148471 h 242664"/>
                <a:gd name="connsiteX20" fmla="*/ 50631 w 226931"/>
                <a:gd name="connsiteY20" fmla="*/ 162759 h 242664"/>
                <a:gd name="connsiteX21" fmla="*/ 62537 w 226931"/>
                <a:gd name="connsiteY21" fmla="*/ 191334 h 242664"/>
                <a:gd name="connsiteX22" fmla="*/ 88731 w 226931"/>
                <a:gd name="connsiteY22" fmla="*/ 205621 h 242664"/>
                <a:gd name="connsiteX23" fmla="*/ 105399 w 226931"/>
                <a:gd name="connsiteY23" fmla="*/ 238959 h 242664"/>
                <a:gd name="connsiteX24" fmla="*/ 160168 w 226931"/>
                <a:gd name="connsiteY24" fmla="*/ 231815 h 242664"/>
                <a:gd name="connsiteX0" fmla="*/ 160168 w 226931"/>
                <a:gd name="connsiteY0" fmla="*/ 231631 h 242480"/>
                <a:gd name="connsiteX1" fmla="*/ 164931 w 226931"/>
                <a:gd name="connsiteY1" fmla="*/ 179243 h 242480"/>
                <a:gd name="connsiteX2" fmla="*/ 181599 w 226931"/>
                <a:gd name="connsiteY2" fmla="*/ 155431 h 242480"/>
                <a:gd name="connsiteX3" fmla="*/ 200649 w 226931"/>
                <a:gd name="connsiteY3" fmla="*/ 107806 h 242480"/>
                <a:gd name="connsiteX4" fmla="*/ 226843 w 226931"/>
                <a:gd name="connsiteY4" fmla="*/ 64943 h 242480"/>
                <a:gd name="connsiteX5" fmla="*/ 207793 w 226931"/>
                <a:gd name="connsiteY5" fmla="*/ 60181 h 242480"/>
                <a:gd name="connsiteX6" fmla="*/ 172074 w 226931"/>
                <a:gd name="connsiteY6" fmla="*/ 95900 h 242480"/>
                <a:gd name="connsiteX7" fmla="*/ 164931 w 226931"/>
                <a:gd name="connsiteY7" fmla="*/ 72087 h 242480"/>
                <a:gd name="connsiteX8" fmla="*/ 145881 w 226931"/>
                <a:gd name="connsiteY8" fmla="*/ 26843 h 242480"/>
                <a:gd name="connsiteX9" fmla="*/ 126831 w 226931"/>
                <a:gd name="connsiteY9" fmla="*/ 650 h 242480"/>
                <a:gd name="connsiteX10" fmla="*/ 107781 w 226931"/>
                <a:gd name="connsiteY10" fmla="*/ 53037 h 242480"/>
                <a:gd name="connsiteX11" fmla="*/ 95874 w 226931"/>
                <a:gd name="connsiteY11" fmla="*/ 41131 h 242480"/>
                <a:gd name="connsiteX12" fmla="*/ 55393 w 226931"/>
                <a:gd name="connsiteY12" fmla="*/ 22081 h 242480"/>
                <a:gd name="connsiteX13" fmla="*/ 26818 w 226931"/>
                <a:gd name="connsiteY13" fmla="*/ 33987 h 242480"/>
                <a:gd name="connsiteX14" fmla="*/ 36343 w 226931"/>
                <a:gd name="connsiteY14" fmla="*/ 50656 h 242480"/>
                <a:gd name="connsiteX15" fmla="*/ 57774 w 226931"/>
                <a:gd name="connsiteY15" fmla="*/ 88756 h 242480"/>
                <a:gd name="connsiteX16" fmla="*/ 22056 w 226931"/>
                <a:gd name="connsiteY16" fmla="*/ 76850 h 242480"/>
                <a:gd name="connsiteX17" fmla="*/ 3006 w 226931"/>
                <a:gd name="connsiteY17" fmla="*/ 88756 h 242480"/>
                <a:gd name="connsiteX18" fmla="*/ 3006 w 226931"/>
                <a:gd name="connsiteY18" fmla="*/ 126856 h 242480"/>
                <a:gd name="connsiteX19" fmla="*/ 31581 w 226931"/>
                <a:gd name="connsiteY19" fmla="*/ 148287 h 242480"/>
                <a:gd name="connsiteX20" fmla="*/ 50631 w 226931"/>
                <a:gd name="connsiteY20" fmla="*/ 162575 h 242480"/>
                <a:gd name="connsiteX21" fmla="*/ 62537 w 226931"/>
                <a:gd name="connsiteY21" fmla="*/ 191150 h 242480"/>
                <a:gd name="connsiteX22" fmla="*/ 88731 w 226931"/>
                <a:gd name="connsiteY22" fmla="*/ 205437 h 242480"/>
                <a:gd name="connsiteX23" fmla="*/ 105399 w 226931"/>
                <a:gd name="connsiteY23" fmla="*/ 238775 h 242480"/>
                <a:gd name="connsiteX24" fmla="*/ 160168 w 226931"/>
                <a:gd name="connsiteY24" fmla="*/ 231631 h 242480"/>
                <a:gd name="connsiteX0" fmla="*/ 160168 w 226931"/>
                <a:gd name="connsiteY0" fmla="*/ 231631 h 242480"/>
                <a:gd name="connsiteX1" fmla="*/ 164931 w 226931"/>
                <a:gd name="connsiteY1" fmla="*/ 179243 h 242480"/>
                <a:gd name="connsiteX2" fmla="*/ 181599 w 226931"/>
                <a:gd name="connsiteY2" fmla="*/ 155431 h 242480"/>
                <a:gd name="connsiteX3" fmla="*/ 200649 w 226931"/>
                <a:gd name="connsiteY3" fmla="*/ 107806 h 242480"/>
                <a:gd name="connsiteX4" fmla="*/ 226843 w 226931"/>
                <a:gd name="connsiteY4" fmla="*/ 64943 h 242480"/>
                <a:gd name="connsiteX5" fmla="*/ 207793 w 226931"/>
                <a:gd name="connsiteY5" fmla="*/ 60181 h 242480"/>
                <a:gd name="connsiteX6" fmla="*/ 172074 w 226931"/>
                <a:gd name="connsiteY6" fmla="*/ 95900 h 242480"/>
                <a:gd name="connsiteX7" fmla="*/ 164931 w 226931"/>
                <a:gd name="connsiteY7" fmla="*/ 72087 h 242480"/>
                <a:gd name="connsiteX8" fmla="*/ 145881 w 226931"/>
                <a:gd name="connsiteY8" fmla="*/ 26843 h 242480"/>
                <a:gd name="connsiteX9" fmla="*/ 126831 w 226931"/>
                <a:gd name="connsiteY9" fmla="*/ 650 h 242480"/>
                <a:gd name="connsiteX10" fmla="*/ 122068 w 226931"/>
                <a:gd name="connsiteY10" fmla="*/ 53037 h 242480"/>
                <a:gd name="connsiteX11" fmla="*/ 95874 w 226931"/>
                <a:gd name="connsiteY11" fmla="*/ 41131 h 242480"/>
                <a:gd name="connsiteX12" fmla="*/ 55393 w 226931"/>
                <a:gd name="connsiteY12" fmla="*/ 22081 h 242480"/>
                <a:gd name="connsiteX13" fmla="*/ 26818 w 226931"/>
                <a:gd name="connsiteY13" fmla="*/ 33987 h 242480"/>
                <a:gd name="connsiteX14" fmla="*/ 36343 w 226931"/>
                <a:gd name="connsiteY14" fmla="*/ 50656 h 242480"/>
                <a:gd name="connsiteX15" fmla="*/ 57774 w 226931"/>
                <a:gd name="connsiteY15" fmla="*/ 88756 h 242480"/>
                <a:gd name="connsiteX16" fmla="*/ 22056 w 226931"/>
                <a:gd name="connsiteY16" fmla="*/ 76850 h 242480"/>
                <a:gd name="connsiteX17" fmla="*/ 3006 w 226931"/>
                <a:gd name="connsiteY17" fmla="*/ 88756 h 242480"/>
                <a:gd name="connsiteX18" fmla="*/ 3006 w 226931"/>
                <a:gd name="connsiteY18" fmla="*/ 126856 h 242480"/>
                <a:gd name="connsiteX19" fmla="*/ 31581 w 226931"/>
                <a:gd name="connsiteY19" fmla="*/ 148287 h 242480"/>
                <a:gd name="connsiteX20" fmla="*/ 50631 w 226931"/>
                <a:gd name="connsiteY20" fmla="*/ 162575 h 242480"/>
                <a:gd name="connsiteX21" fmla="*/ 62537 w 226931"/>
                <a:gd name="connsiteY21" fmla="*/ 191150 h 242480"/>
                <a:gd name="connsiteX22" fmla="*/ 88731 w 226931"/>
                <a:gd name="connsiteY22" fmla="*/ 205437 h 242480"/>
                <a:gd name="connsiteX23" fmla="*/ 105399 w 226931"/>
                <a:gd name="connsiteY23" fmla="*/ 238775 h 242480"/>
                <a:gd name="connsiteX24" fmla="*/ 160168 w 226931"/>
                <a:gd name="connsiteY24" fmla="*/ 231631 h 242480"/>
                <a:gd name="connsiteX0" fmla="*/ 160168 w 226931"/>
                <a:gd name="connsiteY0" fmla="*/ 231631 h 242480"/>
                <a:gd name="connsiteX1" fmla="*/ 164931 w 226931"/>
                <a:gd name="connsiteY1" fmla="*/ 179243 h 242480"/>
                <a:gd name="connsiteX2" fmla="*/ 181599 w 226931"/>
                <a:gd name="connsiteY2" fmla="*/ 155431 h 242480"/>
                <a:gd name="connsiteX3" fmla="*/ 200649 w 226931"/>
                <a:gd name="connsiteY3" fmla="*/ 107806 h 242480"/>
                <a:gd name="connsiteX4" fmla="*/ 226843 w 226931"/>
                <a:gd name="connsiteY4" fmla="*/ 64943 h 242480"/>
                <a:gd name="connsiteX5" fmla="*/ 207793 w 226931"/>
                <a:gd name="connsiteY5" fmla="*/ 60181 h 242480"/>
                <a:gd name="connsiteX6" fmla="*/ 172074 w 226931"/>
                <a:gd name="connsiteY6" fmla="*/ 95900 h 242480"/>
                <a:gd name="connsiteX7" fmla="*/ 164931 w 226931"/>
                <a:gd name="connsiteY7" fmla="*/ 72087 h 242480"/>
                <a:gd name="connsiteX8" fmla="*/ 145881 w 226931"/>
                <a:gd name="connsiteY8" fmla="*/ 26843 h 242480"/>
                <a:gd name="connsiteX9" fmla="*/ 126831 w 226931"/>
                <a:gd name="connsiteY9" fmla="*/ 650 h 242480"/>
                <a:gd name="connsiteX10" fmla="*/ 122068 w 226931"/>
                <a:gd name="connsiteY10" fmla="*/ 53037 h 242480"/>
                <a:gd name="connsiteX11" fmla="*/ 95874 w 226931"/>
                <a:gd name="connsiteY11" fmla="*/ 41131 h 242480"/>
                <a:gd name="connsiteX12" fmla="*/ 55393 w 226931"/>
                <a:gd name="connsiteY12" fmla="*/ 22081 h 242480"/>
                <a:gd name="connsiteX13" fmla="*/ 26818 w 226931"/>
                <a:gd name="connsiteY13" fmla="*/ 33987 h 242480"/>
                <a:gd name="connsiteX14" fmla="*/ 74443 w 226931"/>
                <a:gd name="connsiteY14" fmla="*/ 64944 h 242480"/>
                <a:gd name="connsiteX15" fmla="*/ 57774 w 226931"/>
                <a:gd name="connsiteY15" fmla="*/ 88756 h 242480"/>
                <a:gd name="connsiteX16" fmla="*/ 22056 w 226931"/>
                <a:gd name="connsiteY16" fmla="*/ 76850 h 242480"/>
                <a:gd name="connsiteX17" fmla="*/ 3006 w 226931"/>
                <a:gd name="connsiteY17" fmla="*/ 88756 h 242480"/>
                <a:gd name="connsiteX18" fmla="*/ 3006 w 226931"/>
                <a:gd name="connsiteY18" fmla="*/ 126856 h 242480"/>
                <a:gd name="connsiteX19" fmla="*/ 31581 w 226931"/>
                <a:gd name="connsiteY19" fmla="*/ 148287 h 242480"/>
                <a:gd name="connsiteX20" fmla="*/ 50631 w 226931"/>
                <a:gd name="connsiteY20" fmla="*/ 162575 h 242480"/>
                <a:gd name="connsiteX21" fmla="*/ 62537 w 226931"/>
                <a:gd name="connsiteY21" fmla="*/ 191150 h 242480"/>
                <a:gd name="connsiteX22" fmla="*/ 88731 w 226931"/>
                <a:gd name="connsiteY22" fmla="*/ 205437 h 242480"/>
                <a:gd name="connsiteX23" fmla="*/ 105399 w 226931"/>
                <a:gd name="connsiteY23" fmla="*/ 238775 h 242480"/>
                <a:gd name="connsiteX24" fmla="*/ 160168 w 226931"/>
                <a:gd name="connsiteY24" fmla="*/ 231631 h 242480"/>
                <a:gd name="connsiteX0" fmla="*/ 160168 w 226931"/>
                <a:gd name="connsiteY0" fmla="*/ 231631 h 242480"/>
                <a:gd name="connsiteX1" fmla="*/ 164931 w 226931"/>
                <a:gd name="connsiteY1" fmla="*/ 179243 h 242480"/>
                <a:gd name="connsiteX2" fmla="*/ 181599 w 226931"/>
                <a:gd name="connsiteY2" fmla="*/ 155431 h 242480"/>
                <a:gd name="connsiteX3" fmla="*/ 200649 w 226931"/>
                <a:gd name="connsiteY3" fmla="*/ 107806 h 242480"/>
                <a:gd name="connsiteX4" fmla="*/ 226843 w 226931"/>
                <a:gd name="connsiteY4" fmla="*/ 64943 h 242480"/>
                <a:gd name="connsiteX5" fmla="*/ 207793 w 226931"/>
                <a:gd name="connsiteY5" fmla="*/ 60181 h 242480"/>
                <a:gd name="connsiteX6" fmla="*/ 172074 w 226931"/>
                <a:gd name="connsiteY6" fmla="*/ 95900 h 242480"/>
                <a:gd name="connsiteX7" fmla="*/ 164931 w 226931"/>
                <a:gd name="connsiteY7" fmla="*/ 72087 h 242480"/>
                <a:gd name="connsiteX8" fmla="*/ 145881 w 226931"/>
                <a:gd name="connsiteY8" fmla="*/ 26843 h 242480"/>
                <a:gd name="connsiteX9" fmla="*/ 126831 w 226931"/>
                <a:gd name="connsiteY9" fmla="*/ 650 h 242480"/>
                <a:gd name="connsiteX10" fmla="*/ 122068 w 226931"/>
                <a:gd name="connsiteY10" fmla="*/ 53037 h 242480"/>
                <a:gd name="connsiteX11" fmla="*/ 95874 w 226931"/>
                <a:gd name="connsiteY11" fmla="*/ 41131 h 242480"/>
                <a:gd name="connsiteX12" fmla="*/ 55393 w 226931"/>
                <a:gd name="connsiteY12" fmla="*/ 22081 h 242480"/>
                <a:gd name="connsiteX13" fmla="*/ 26818 w 226931"/>
                <a:gd name="connsiteY13" fmla="*/ 33987 h 242480"/>
                <a:gd name="connsiteX14" fmla="*/ 74443 w 226931"/>
                <a:gd name="connsiteY14" fmla="*/ 64944 h 242480"/>
                <a:gd name="connsiteX15" fmla="*/ 62537 w 226931"/>
                <a:gd name="connsiteY15" fmla="*/ 83993 h 242480"/>
                <a:gd name="connsiteX16" fmla="*/ 22056 w 226931"/>
                <a:gd name="connsiteY16" fmla="*/ 76850 h 242480"/>
                <a:gd name="connsiteX17" fmla="*/ 3006 w 226931"/>
                <a:gd name="connsiteY17" fmla="*/ 88756 h 242480"/>
                <a:gd name="connsiteX18" fmla="*/ 3006 w 226931"/>
                <a:gd name="connsiteY18" fmla="*/ 126856 h 242480"/>
                <a:gd name="connsiteX19" fmla="*/ 31581 w 226931"/>
                <a:gd name="connsiteY19" fmla="*/ 148287 h 242480"/>
                <a:gd name="connsiteX20" fmla="*/ 50631 w 226931"/>
                <a:gd name="connsiteY20" fmla="*/ 162575 h 242480"/>
                <a:gd name="connsiteX21" fmla="*/ 62537 w 226931"/>
                <a:gd name="connsiteY21" fmla="*/ 191150 h 242480"/>
                <a:gd name="connsiteX22" fmla="*/ 88731 w 226931"/>
                <a:gd name="connsiteY22" fmla="*/ 205437 h 242480"/>
                <a:gd name="connsiteX23" fmla="*/ 105399 w 226931"/>
                <a:gd name="connsiteY23" fmla="*/ 238775 h 242480"/>
                <a:gd name="connsiteX24" fmla="*/ 160168 w 226931"/>
                <a:gd name="connsiteY24" fmla="*/ 231631 h 242480"/>
                <a:gd name="connsiteX0" fmla="*/ 160168 w 226931"/>
                <a:gd name="connsiteY0" fmla="*/ 231631 h 242480"/>
                <a:gd name="connsiteX1" fmla="*/ 164931 w 226931"/>
                <a:gd name="connsiteY1" fmla="*/ 179243 h 242480"/>
                <a:gd name="connsiteX2" fmla="*/ 181599 w 226931"/>
                <a:gd name="connsiteY2" fmla="*/ 155431 h 242480"/>
                <a:gd name="connsiteX3" fmla="*/ 200649 w 226931"/>
                <a:gd name="connsiteY3" fmla="*/ 107806 h 242480"/>
                <a:gd name="connsiteX4" fmla="*/ 226843 w 226931"/>
                <a:gd name="connsiteY4" fmla="*/ 64943 h 242480"/>
                <a:gd name="connsiteX5" fmla="*/ 207793 w 226931"/>
                <a:gd name="connsiteY5" fmla="*/ 60181 h 242480"/>
                <a:gd name="connsiteX6" fmla="*/ 172074 w 226931"/>
                <a:gd name="connsiteY6" fmla="*/ 95900 h 242480"/>
                <a:gd name="connsiteX7" fmla="*/ 164931 w 226931"/>
                <a:gd name="connsiteY7" fmla="*/ 72087 h 242480"/>
                <a:gd name="connsiteX8" fmla="*/ 145881 w 226931"/>
                <a:gd name="connsiteY8" fmla="*/ 26843 h 242480"/>
                <a:gd name="connsiteX9" fmla="*/ 126831 w 226931"/>
                <a:gd name="connsiteY9" fmla="*/ 650 h 242480"/>
                <a:gd name="connsiteX10" fmla="*/ 122068 w 226931"/>
                <a:gd name="connsiteY10" fmla="*/ 53037 h 242480"/>
                <a:gd name="connsiteX11" fmla="*/ 95874 w 226931"/>
                <a:gd name="connsiteY11" fmla="*/ 41131 h 242480"/>
                <a:gd name="connsiteX12" fmla="*/ 55393 w 226931"/>
                <a:gd name="connsiteY12" fmla="*/ 22081 h 242480"/>
                <a:gd name="connsiteX13" fmla="*/ 33962 w 226931"/>
                <a:gd name="connsiteY13" fmla="*/ 38750 h 242480"/>
                <a:gd name="connsiteX14" fmla="*/ 74443 w 226931"/>
                <a:gd name="connsiteY14" fmla="*/ 64944 h 242480"/>
                <a:gd name="connsiteX15" fmla="*/ 62537 w 226931"/>
                <a:gd name="connsiteY15" fmla="*/ 83993 h 242480"/>
                <a:gd name="connsiteX16" fmla="*/ 22056 w 226931"/>
                <a:gd name="connsiteY16" fmla="*/ 76850 h 242480"/>
                <a:gd name="connsiteX17" fmla="*/ 3006 w 226931"/>
                <a:gd name="connsiteY17" fmla="*/ 88756 h 242480"/>
                <a:gd name="connsiteX18" fmla="*/ 3006 w 226931"/>
                <a:gd name="connsiteY18" fmla="*/ 126856 h 242480"/>
                <a:gd name="connsiteX19" fmla="*/ 31581 w 226931"/>
                <a:gd name="connsiteY19" fmla="*/ 148287 h 242480"/>
                <a:gd name="connsiteX20" fmla="*/ 50631 w 226931"/>
                <a:gd name="connsiteY20" fmla="*/ 162575 h 242480"/>
                <a:gd name="connsiteX21" fmla="*/ 62537 w 226931"/>
                <a:gd name="connsiteY21" fmla="*/ 191150 h 242480"/>
                <a:gd name="connsiteX22" fmla="*/ 88731 w 226931"/>
                <a:gd name="connsiteY22" fmla="*/ 205437 h 242480"/>
                <a:gd name="connsiteX23" fmla="*/ 105399 w 226931"/>
                <a:gd name="connsiteY23" fmla="*/ 238775 h 242480"/>
                <a:gd name="connsiteX24" fmla="*/ 160168 w 226931"/>
                <a:gd name="connsiteY24" fmla="*/ 231631 h 242480"/>
                <a:gd name="connsiteX0" fmla="*/ 160168 w 226931"/>
                <a:gd name="connsiteY0" fmla="*/ 231156 h 242005"/>
                <a:gd name="connsiteX1" fmla="*/ 164931 w 226931"/>
                <a:gd name="connsiteY1" fmla="*/ 178768 h 242005"/>
                <a:gd name="connsiteX2" fmla="*/ 181599 w 226931"/>
                <a:gd name="connsiteY2" fmla="*/ 154956 h 242005"/>
                <a:gd name="connsiteX3" fmla="*/ 200649 w 226931"/>
                <a:gd name="connsiteY3" fmla="*/ 107331 h 242005"/>
                <a:gd name="connsiteX4" fmla="*/ 226843 w 226931"/>
                <a:gd name="connsiteY4" fmla="*/ 64468 h 242005"/>
                <a:gd name="connsiteX5" fmla="*/ 207793 w 226931"/>
                <a:gd name="connsiteY5" fmla="*/ 59706 h 242005"/>
                <a:gd name="connsiteX6" fmla="*/ 172074 w 226931"/>
                <a:gd name="connsiteY6" fmla="*/ 95425 h 242005"/>
                <a:gd name="connsiteX7" fmla="*/ 164931 w 226931"/>
                <a:gd name="connsiteY7" fmla="*/ 71612 h 242005"/>
                <a:gd name="connsiteX8" fmla="*/ 145881 w 226931"/>
                <a:gd name="connsiteY8" fmla="*/ 26368 h 242005"/>
                <a:gd name="connsiteX9" fmla="*/ 126831 w 226931"/>
                <a:gd name="connsiteY9" fmla="*/ 175 h 242005"/>
                <a:gd name="connsiteX10" fmla="*/ 112542 w 226931"/>
                <a:gd name="connsiteY10" fmla="*/ 16843 h 242005"/>
                <a:gd name="connsiteX11" fmla="*/ 122068 w 226931"/>
                <a:gd name="connsiteY11" fmla="*/ 52562 h 242005"/>
                <a:gd name="connsiteX12" fmla="*/ 95874 w 226931"/>
                <a:gd name="connsiteY12" fmla="*/ 40656 h 242005"/>
                <a:gd name="connsiteX13" fmla="*/ 55393 w 226931"/>
                <a:gd name="connsiteY13" fmla="*/ 21606 h 242005"/>
                <a:gd name="connsiteX14" fmla="*/ 33962 w 226931"/>
                <a:gd name="connsiteY14" fmla="*/ 38275 h 242005"/>
                <a:gd name="connsiteX15" fmla="*/ 74443 w 226931"/>
                <a:gd name="connsiteY15" fmla="*/ 64469 h 242005"/>
                <a:gd name="connsiteX16" fmla="*/ 62537 w 226931"/>
                <a:gd name="connsiteY16" fmla="*/ 83518 h 242005"/>
                <a:gd name="connsiteX17" fmla="*/ 22056 w 226931"/>
                <a:gd name="connsiteY17" fmla="*/ 76375 h 242005"/>
                <a:gd name="connsiteX18" fmla="*/ 3006 w 226931"/>
                <a:gd name="connsiteY18" fmla="*/ 88281 h 242005"/>
                <a:gd name="connsiteX19" fmla="*/ 3006 w 226931"/>
                <a:gd name="connsiteY19" fmla="*/ 126381 h 242005"/>
                <a:gd name="connsiteX20" fmla="*/ 31581 w 226931"/>
                <a:gd name="connsiteY20" fmla="*/ 147812 h 242005"/>
                <a:gd name="connsiteX21" fmla="*/ 50631 w 226931"/>
                <a:gd name="connsiteY21" fmla="*/ 162100 h 242005"/>
                <a:gd name="connsiteX22" fmla="*/ 62537 w 226931"/>
                <a:gd name="connsiteY22" fmla="*/ 190675 h 242005"/>
                <a:gd name="connsiteX23" fmla="*/ 88731 w 226931"/>
                <a:gd name="connsiteY23" fmla="*/ 204962 h 242005"/>
                <a:gd name="connsiteX24" fmla="*/ 105399 w 226931"/>
                <a:gd name="connsiteY24" fmla="*/ 238300 h 242005"/>
                <a:gd name="connsiteX25" fmla="*/ 160168 w 226931"/>
                <a:gd name="connsiteY25" fmla="*/ 231156 h 24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931" h="242005">
                  <a:moveTo>
                    <a:pt x="160168" y="231156"/>
                  </a:moveTo>
                  <a:cubicBezTo>
                    <a:pt x="170090" y="221234"/>
                    <a:pt x="161359" y="191468"/>
                    <a:pt x="164931" y="178768"/>
                  </a:cubicBezTo>
                  <a:cubicBezTo>
                    <a:pt x="168503" y="166068"/>
                    <a:pt x="175646" y="166862"/>
                    <a:pt x="181599" y="154956"/>
                  </a:cubicBezTo>
                  <a:cubicBezTo>
                    <a:pt x="187552" y="143050"/>
                    <a:pt x="193108" y="122412"/>
                    <a:pt x="200649" y="107331"/>
                  </a:cubicBezTo>
                  <a:cubicBezTo>
                    <a:pt x="208190" y="92250"/>
                    <a:pt x="225652" y="72406"/>
                    <a:pt x="226843" y="64468"/>
                  </a:cubicBezTo>
                  <a:cubicBezTo>
                    <a:pt x="228034" y="56530"/>
                    <a:pt x="216921" y="54546"/>
                    <a:pt x="207793" y="59706"/>
                  </a:cubicBezTo>
                  <a:cubicBezTo>
                    <a:pt x="198665" y="64865"/>
                    <a:pt x="179218" y="93441"/>
                    <a:pt x="172074" y="95425"/>
                  </a:cubicBezTo>
                  <a:cubicBezTo>
                    <a:pt x="164930" y="97409"/>
                    <a:pt x="169296" y="83121"/>
                    <a:pt x="164931" y="71612"/>
                  </a:cubicBezTo>
                  <a:cubicBezTo>
                    <a:pt x="160566" y="60103"/>
                    <a:pt x="152231" y="38274"/>
                    <a:pt x="145881" y="26368"/>
                  </a:cubicBezTo>
                  <a:cubicBezTo>
                    <a:pt x="139531" y="14462"/>
                    <a:pt x="132387" y="1762"/>
                    <a:pt x="126831" y="175"/>
                  </a:cubicBezTo>
                  <a:cubicBezTo>
                    <a:pt x="121275" y="-1412"/>
                    <a:pt x="113336" y="8112"/>
                    <a:pt x="112542" y="16843"/>
                  </a:cubicBezTo>
                  <a:cubicBezTo>
                    <a:pt x="111748" y="25574"/>
                    <a:pt x="124846" y="48593"/>
                    <a:pt x="122068" y="52562"/>
                  </a:cubicBezTo>
                  <a:cubicBezTo>
                    <a:pt x="119290" y="56531"/>
                    <a:pt x="106986" y="45815"/>
                    <a:pt x="95874" y="40656"/>
                  </a:cubicBezTo>
                  <a:cubicBezTo>
                    <a:pt x="84762" y="35497"/>
                    <a:pt x="65712" y="22003"/>
                    <a:pt x="55393" y="21606"/>
                  </a:cubicBezTo>
                  <a:cubicBezTo>
                    <a:pt x="45074" y="21209"/>
                    <a:pt x="30787" y="31131"/>
                    <a:pt x="33962" y="38275"/>
                  </a:cubicBezTo>
                  <a:cubicBezTo>
                    <a:pt x="37137" y="45419"/>
                    <a:pt x="69681" y="56929"/>
                    <a:pt x="74443" y="64469"/>
                  </a:cubicBezTo>
                  <a:cubicBezTo>
                    <a:pt x="79206" y="72010"/>
                    <a:pt x="71268" y="81534"/>
                    <a:pt x="62537" y="83518"/>
                  </a:cubicBezTo>
                  <a:cubicBezTo>
                    <a:pt x="53806" y="85502"/>
                    <a:pt x="31978" y="75581"/>
                    <a:pt x="22056" y="76375"/>
                  </a:cubicBezTo>
                  <a:cubicBezTo>
                    <a:pt x="12134" y="77169"/>
                    <a:pt x="6181" y="79947"/>
                    <a:pt x="3006" y="88281"/>
                  </a:cubicBezTo>
                  <a:cubicBezTo>
                    <a:pt x="-169" y="96615"/>
                    <a:pt x="-1756" y="116459"/>
                    <a:pt x="3006" y="126381"/>
                  </a:cubicBezTo>
                  <a:cubicBezTo>
                    <a:pt x="7768" y="136303"/>
                    <a:pt x="23644" y="141859"/>
                    <a:pt x="31581" y="147812"/>
                  </a:cubicBezTo>
                  <a:cubicBezTo>
                    <a:pt x="39518" y="153765"/>
                    <a:pt x="45472" y="154956"/>
                    <a:pt x="50631" y="162100"/>
                  </a:cubicBezTo>
                  <a:cubicBezTo>
                    <a:pt x="55790" y="169244"/>
                    <a:pt x="56187" y="183531"/>
                    <a:pt x="62537" y="190675"/>
                  </a:cubicBezTo>
                  <a:cubicBezTo>
                    <a:pt x="68887" y="197819"/>
                    <a:pt x="80397" y="197024"/>
                    <a:pt x="88731" y="204962"/>
                  </a:cubicBezTo>
                  <a:cubicBezTo>
                    <a:pt x="97065" y="212900"/>
                    <a:pt x="96668" y="230759"/>
                    <a:pt x="105399" y="238300"/>
                  </a:cubicBezTo>
                  <a:cubicBezTo>
                    <a:pt x="114130" y="245841"/>
                    <a:pt x="150246" y="241078"/>
                    <a:pt x="160168" y="231156"/>
                  </a:cubicBez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244"/>
            <p:cNvSpPr/>
            <p:nvPr/>
          </p:nvSpPr>
          <p:spPr>
            <a:xfrm>
              <a:off x="11256154" y="2873884"/>
              <a:ext cx="216414" cy="219651"/>
            </a:xfrm>
            <a:custGeom>
              <a:avLst/>
              <a:gdLst>
                <a:gd name="connsiteX0" fmla="*/ 40634 w 231146"/>
                <a:gd name="connsiteY0" fmla="*/ 233414 h 234104"/>
                <a:gd name="connsiteX1" fmla="*/ 35871 w 231146"/>
                <a:gd name="connsiteY1" fmla="*/ 152452 h 234104"/>
                <a:gd name="connsiteX2" fmla="*/ 43015 w 231146"/>
                <a:gd name="connsiteY2" fmla="*/ 121496 h 234104"/>
                <a:gd name="connsiteX3" fmla="*/ 12059 w 231146"/>
                <a:gd name="connsiteY3" fmla="*/ 102446 h 234104"/>
                <a:gd name="connsiteX4" fmla="*/ 152 w 231146"/>
                <a:gd name="connsiteY4" fmla="*/ 85777 h 234104"/>
                <a:gd name="connsiteX5" fmla="*/ 19202 w 231146"/>
                <a:gd name="connsiteY5" fmla="*/ 73871 h 234104"/>
                <a:gd name="connsiteX6" fmla="*/ 50159 w 231146"/>
                <a:gd name="connsiteY6" fmla="*/ 90539 h 234104"/>
                <a:gd name="connsiteX7" fmla="*/ 62065 w 231146"/>
                <a:gd name="connsiteY7" fmla="*/ 97683 h 234104"/>
                <a:gd name="connsiteX8" fmla="*/ 69209 w 231146"/>
                <a:gd name="connsiteY8" fmla="*/ 73871 h 234104"/>
                <a:gd name="connsiteX9" fmla="*/ 104927 w 231146"/>
                <a:gd name="connsiteY9" fmla="*/ 19102 h 234104"/>
                <a:gd name="connsiteX10" fmla="*/ 131121 w 231146"/>
                <a:gd name="connsiteY10" fmla="*/ 52 h 234104"/>
                <a:gd name="connsiteX11" fmla="*/ 147790 w 231146"/>
                <a:gd name="connsiteY11" fmla="*/ 14339 h 234104"/>
                <a:gd name="connsiteX12" fmla="*/ 147790 w 231146"/>
                <a:gd name="connsiteY12" fmla="*/ 40533 h 234104"/>
                <a:gd name="connsiteX13" fmla="*/ 171602 w 231146"/>
                <a:gd name="connsiteY13" fmla="*/ 26246 h 234104"/>
                <a:gd name="connsiteX14" fmla="*/ 190652 w 231146"/>
                <a:gd name="connsiteY14" fmla="*/ 45296 h 234104"/>
                <a:gd name="connsiteX15" fmla="*/ 185890 w 231146"/>
                <a:gd name="connsiteY15" fmla="*/ 69108 h 234104"/>
                <a:gd name="connsiteX16" fmla="*/ 214465 w 231146"/>
                <a:gd name="connsiteY16" fmla="*/ 66727 h 234104"/>
                <a:gd name="connsiteX17" fmla="*/ 202559 w 231146"/>
                <a:gd name="connsiteY17" fmla="*/ 88158 h 234104"/>
                <a:gd name="connsiteX18" fmla="*/ 162077 w 231146"/>
                <a:gd name="connsiteY18" fmla="*/ 121496 h 234104"/>
                <a:gd name="connsiteX19" fmla="*/ 223990 w 231146"/>
                <a:gd name="connsiteY19" fmla="*/ 114352 h 234104"/>
                <a:gd name="connsiteX20" fmla="*/ 223990 w 231146"/>
                <a:gd name="connsiteY20" fmla="*/ 135783 h 234104"/>
                <a:gd name="connsiteX21" fmla="*/ 171602 w 231146"/>
                <a:gd name="connsiteY21" fmla="*/ 150071 h 234104"/>
                <a:gd name="connsiteX22" fmla="*/ 150171 w 231146"/>
                <a:gd name="connsiteY22" fmla="*/ 176264 h 234104"/>
                <a:gd name="connsiteX23" fmla="*/ 97784 w 231146"/>
                <a:gd name="connsiteY23" fmla="*/ 190552 h 234104"/>
                <a:gd name="connsiteX24" fmla="*/ 40634 w 231146"/>
                <a:gd name="connsiteY24" fmla="*/ 233414 h 234104"/>
                <a:gd name="connsiteX0" fmla="*/ 71590 w 231146"/>
                <a:gd name="connsiteY0" fmla="*/ 226270 h 227060"/>
                <a:gd name="connsiteX1" fmla="*/ 35871 w 231146"/>
                <a:gd name="connsiteY1" fmla="*/ 152452 h 227060"/>
                <a:gd name="connsiteX2" fmla="*/ 43015 w 231146"/>
                <a:gd name="connsiteY2" fmla="*/ 121496 h 227060"/>
                <a:gd name="connsiteX3" fmla="*/ 12059 w 231146"/>
                <a:gd name="connsiteY3" fmla="*/ 102446 h 227060"/>
                <a:gd name="connsiteX4" fmla="*/ 152 w 231146"/>
                <a:gd name="connsiteY4" fmla="*/ 85777 h 227060"/>
                <a:gd name="connsiteX5" fmla="*/ 19202 w 231146"/>
                <a:gd name="connsiteY5" fmla="*/ 73871 h 227060"/>
                <a:gd name="connsiteX6" fmla="*/ 50159 w 231146"/>
                <a:gd name="connsiteY6" fmla="*/ 90539 h 227060"/>
                <a:gd name="connsiteX7" fmla="*/ 62065 w 231146"/>
                <a:gd name="connsiteY7" fmla="*/ 97683 h 227060"/>
                <a:gd name="connsiteX8" fmla="*/ 69209 w 231146"/>
                <a:gd name="connsiteY8" fmla="*/ 73871 h 227060"/>
                <a:gd name="connsiteX9" fmla="*/ 104927 w 231146"/>
                <a:gd name="connsiteY9" fmla="*/ 19102 h 227060"/>
                <a:gd name="connsiteX10" fmla="*/ 131121 w 231146"/>
                <a:gd name="connsiteY10" fmla="*/ 52 h 227060"/>
                <a:gd name="connsiteX11" fmla="*/ 147790 w 231146"/>
                <a:gd name="connsiteY11" fmla="*/ 14339 h 227060"/>
                <a:gd name="connsiteX12" fmla="*/ 147790 w 231146"/>
                <a:gd name="connsiteY12" fmla="*/ 40533 h 227060"/>
                <a:gd name="connsiteX13" fmla="*/ 171602 w 231146"/>
                <a:gd name="connsiteY13" fmla="*/ 26246 h 227060"/>
                <a:gd name="connsiteX14" fmla="*/ 190652 w 231146"/>
                <a:gd name="connsiteY14" fmla="*/ 45296 h 227060"/>
                <a:gd name="connsiteX15" fmla="*/ 185890 w 231146"/>
                <a:gd name="connsiteY15" fmla="*/ 69108 h 227060"/>
                <a:gd name="connsiteX16" fmla="*/ 214465 w 231146"/>
                <a:gd name="connsiteY16" fmla="*/ 66727 h 227060"/>
                <a:gd name="connsiteX17" fmla="*/ 202559 w 231146"/>
                <a:gd name="connsiteY17" fmla="*/ 88158 h 227060"/>
                <a:gd name="connsiteX18" fmla="*/ 162077 w 231146"/>
                <a:gd name="connsiteY18" fmla="*/ 121496 h 227060"/>
                <a:gd name="connsiteX19" fmla="*/ 223990 w 231146"/>
                <a:gd name="connsiteY19" fmla="*/ 114352 h 227060"/>
                <a:gd name="connsiteX20" fmla="*/ 223990 w 231146"/>
                <a:gd name="connsiteY20" fmla="*/ 135783 h 227060"/>
                <a:gd name="connsiteX21" fmla="*/ 171602 w 231146"/>
                <a:gd name="connsiteY21" fmla="*/ 150071 h 227060"/>
                <a:gd name="connsiteX22" fmla="*/ 150171 w 231146"/>
                <a:gd name="connsiteY22" fmla="*/ 176264 h 227060"/>
                <a:gd name="connsiteX23" fmla="*/ 97784 w 231146"/>
                <a:gd name="connsiteY23" fmla="*/ 190552 h 227060"/>
                <a:gd name="connsiteX24" fmla="*/ 71590 w 231146"/>
                <a:gd name="connsiteY24" fmla="*/ 226270 h 227060"/>
                <a:gd name="connsiteX0" fmla="*/ 71590 w 231146"/>
                <a:gd name="connsiteY0" fmla="*/ 226270 h 226557"/>
                <a:gd name="connsiteX1" fmla="*/ 43015 w 231146"/>
                <a:gd name="connsiteY1" fmla="*/ 202459 h 226557"/>
                <a:gd name="connsiteX2" fmla="*/ 43015 w 231146"/>
                <a:gd name="connsiteY2" fmla="*/ 121496 h 226557"/>
                <a:gd name="connsiteX3" fmla="*/ 12059 w 231146"/>
                <a:gd name="connsiteY3" fmla="*/ 102446 h 226557"/>
                <a:gd name="connsiteX4" fmla="*/ 152 w 231146"/>
                <a:gd name="connsiteY4" fmla="*/ 85777 h 226557"/>
                <a:gd name="connsiteX5" fmla="*/ 19202 w 231146"/>
                <a:gd name="connsiteY5" fmla="*/ 73871 h 226557"/>
                <a:gd name="connsiteX6" fmla="*/ 50159 w 231146"/>
                <a:gd name="connsiteY6" fmla="*/ 90539 h 226557"/>
                <a:gd name="connsiteX7" fmla="*/ 62065 w 231146"/>
                <a:gd name="connsiteY7" fmla="*/ 97683 h 226557"/>
                <a:gd name="connsiteX8" fmla="*/ 69209 w 231146"/>
                <a:gd name="connsiteY8" fmla="*/ 73871 h 226557"/>
                <a:gd name="connsiteX9" fmla="*/ 104927 w 231146"/>
                <a:gd name="connsiteY9" fmla="*/ 19102 h 226557"/>
                <a:gd name="connsiteX10" fmla="*/ 131121 w 231146"/>
                <a:gd name="connsiteY10" fmla="*/ 52 h 226557"/>
                <a:gd name="connsiteX11" fmla="*/ 147790 w 231146"/>
                <a:gd name="connsiteY11" fmla="*/ 14339 h 226557"/>
                <a:gd name="connsiteX12" fmla="*/ 147790 w 231146"/>
                <a:gd name="connsiteY12" fmla="*/ 40533 h 226557"/>
                <a:gd name="connsiteX13" fmla="*/ 171602 w 231146"/>
                <a:gd name="connsiteY13" fmla="*/ 26246 h 226557"/>
                <a:gd name="connsiteX14" fmla="*/ 190652 w 231146"/>
                <a:gd name="connsiteY14" fmla="*/ 45296 h 226557"/>
                <a:gd name="connsiteX15" fmla="*/ 185890 w 231146"/>
                <a:gd name="connsiteY15" fmla="*/ 69108 h 226557"/>
                <a:gd name="connsiteX16" fmla="*/ 214465 w 231146"/>
                <a:gd name="connsiteY16" fmla="*/ 66727 h 226557"/>
                <a:gd name="connsiteX17" fmla="*/ 202559 w 231146"/>
                <a:gd name="connsiteY17" fmla="*/ 88158 h 226557"/>
                <a:gd name="connsiteX18" fmla="*/ 162077 w 231146"/>
                <a:gd name="connsiteY18" fmla="*/ 121496 h 226557"/>
                <a:gd name="connsiteX19" fmla="*/ 223990 w 231146"/>
                <a:gd name="connsiteY19" fmla="*/ 114352 h 226557"/>
                <a:gd name="connsiteX20" fmla="*/ 223990 w 231146"/>
                <a:gd name="connsiteY20" fmla="*/ 135783 h 226557"/>
                <a:gd name="connsiteX21" fmla="*/ 171602 w 231146"/>
                <a:gd name="connsiteY21" fmla="*/ 150071 h 226557"/>
                <a:gd name="connsiteX22" fmla="*/ 150171 w 231146"/>
                <a:gd name="connsiteY22" fmla="*/ 176264 h 226557"/>
                <a:gd name="connsiteX23" fmla="*/ 97784 w 231146"/>
                <a:gd name="connsiteY23" fmla="*/ 190552 h 226557"/>
                <a:gd name="connsiteX24" fmla="*/ 71590 w 231146"/>
                <a:gd name="connsiteY24" fmla="*/ 226270 h 226557"/>
                <a:gd name="connsiteX0" fmla="*/ 81115 w 231146"/>
                <a:gd name="connsiteY0" fmla="*/ 219127 h 219719"/>
                <a:gd name="connsiteX1" fmla="*/ 43015 w 231146"/>
                <a:gd name="connsiteY1" fmla="*/ 202459 h 219719"/>
                <a:gd name="connsiteX2" fmla="*/ 43015 w 231146"/>
                <a:gd name="connsiteY2" fmla="*/ 121496 h 219719"/>
                <a:gd name="connsiteX3" fmla="*/ 12059 w 231146"/>
                <a:gd name="connsiteY3" fmla="*/ 102446 h 219719"/>
                <a:gd name="connsiteX4" fmla="*/ 152 w 231146"/>
                <a:gd name="connsiteY4" fmla="*/ 85777 h 219719"/>
                <a:gd name="connsiteX5" fmla="*/ 19202 w 231146"/>
                <a:gd name="connsiteY5" fmla="*/ 73871 h 219719"/>
                <a:gd name="connsiteX6" fmla="*/ 50159 w 231146"/>
                <a:gd name="connsiteY6" fmla="*/ 90539 h 219719"/>
                <a:gd name="connsiteX7" fmla="*/ 62065 w 231146"/>
                <a:gd name="connsiteY7" fmla="*/ 97683 h 219719"/>
                <a:gd name="connsiteX8" fmla="*/ 69209 w 231146"/>
                <a:gd name="connsiteY8" fmla="*/ 73871 h 219719"/>
                <a:gd name="connsiteX9" fmla="*/ 104927 w 231146"/>
                <a:gd name="connsiteY9" fmla="*/ 19102 h 219719"/>
                <a:gd name="connsiteX10" fmla="*/ 131121 w 231146"/>
                <a:gd name="connsiteY10" fmla="*/ 52 h 219719"/>
                <a:gd name="connsiteX11" fmla="*/ 147790 w 231146"/>
                <a:gd name="connsiteY11" fmla="*/ 14339 h 219719"/>
                <a:gd name="connsiteX12" fmla="*/ 147790 w 231146"/>
                <a:gd name="connsiteY12" fmla="*/ 40533 h 219719"/>
                <a:gd name="connsiteX13" fmla="*/ 171602 w 231146"/>
                <a:gd name="connsiteY13" fmla="*/ 26246 h 219719"/>
                <a:gd name="connsiteX14" fmla="*/ 190652 w 231146"/>
                <a:gd name="connsiteY14" fmla="*/ 45296 h 219719"/>
                <a:gd name="connsiteX15" fmla="*/ 185890 w 231146"/>
                <a:gd name="connsiteY15" fmla="*/ 69108 h 219719"/>
                <a:gd name="connsiteX16" fmla="*/ 214465 w 231146"/>
                <a:gd name="connsiteY16" fmla="*/ 66727 h 219719"/>
                <a:gd name="connsiteX17" fmla="*/ 202559 w 231146"/>
                <a:gd name="connsiteY17" fmla="*/ 88158 h 219719"/>
                <a:gd name="connsiteX18" fmla="*/ 162077 w 231146"/>
                <a:gd name="connsiteY18" fmla="*/ 121496 h 219719"/>
                <a:gd name="connsiteX19" fmla="*/ 223990 w 231146"/>
                <a:gd name="connsiteY19" fmla="*/ 114352 h 219719"/>
                <a:gd name="connsiteX20" fmla="*/ 223990 w 231146"/>
                <a:gd name="connsiteY20" fmla="*/ 135783 h 219719"/>
                <a:gd name="connsiteX21" fmla="*/ 171602 w 231146"/>
                <a:gd name="connsiteY21" fmla="*/ 150071 h 219719"/>
                <a:gd name="connsiteX22" fmla="*/ 150171 w 231146"/>
                <a:gd name="connsiteY22" fmla="*/ 176264 h 219719"/>
                <a:gd name="connsiteX23" fmla="*/ 97784 w 231146"/>
                <a:gd name="connsiteY23" fmla="*/ 190552 h 219719"/>
                <a:gd name="connsiteX24" fmla="*/ 81115 w 231146"/>
                <a:gd name="connsiteY24" fmla="*/ 219127 h 219719"/>
                <a:gd name="connsiteX0" fmla="*/ 81115 w 231146"/>
                <a:gd name="connsiteY0" fmla="*/ 219127 h 219196"/>
                <a:gd name="connsiteX1" fmla="*/ 43015 w 231146"/>
                <a:gd name="connsiteY1" fmla="*/ 202459 h 219196"/>
                <a:gd name="connsiteX2" fmla="*/ 43015 w 231146"/>
                <a:gd name="connsiteY2" fmla="*/ 121496 h 219196"/>
                <a:gd name="connsiteX3" fmla="*/ 12059 w 231146"/>
                <a:gd name="connsiteY3" fmla="*/ 102446 h 219196"/>
                <a:gd name="connsiteX4" fmla="*/ 152 w 231146"/>
                <a:gd name="connsiteY4" fmla="*/ 85777 h 219196"/>
                <a:gd name="connsiteX5" fmla="*/ 19202 w 231146"/>
                <a:gd name="connsiteY5" fmla="*/ 73871 h 219196"/>
                <a:gd name="connsiteX6" fmla="*/ 50159 w 231146"/>
                <a:gd name="connsiteY6" fmla="*/ 90539 h 219196"/>
                <a:gd name="connsiteX7" fmla="*/ 62065 w 231146"/>
                <a:gd name="connsiteY7" fmla="*/ 97683 h 219196"/>
                <a:gd name="connsiteX8" fmla="*/ 69209 w 231146"/>
                <a:gd name="connsiteY8" fmla="*/ 73871 h 219196"/>
                <a:gd name="connsiteX9" fmla="*/ 104927 w 231146"/>
                <a:gd name="connsiteY9" fmla="*/ 19102 h 219196"/>
                <a:gd name="connsiteX10" fmla="*/ 131121 w 231146"/>
                <a:gd name="connsiteY10" fmla="*/ 52 h 219196"/>
                <a:gd name="connsiteX11" fmla="*/ 147790 w 231146"/>
                <a:gd name="connsiteY11" fmla="*/ 14339 h 219196"/>
                <a:gd name="connsiteX12" fmla="*/ 147790 w 231146"/>
                <a:gd name="connsiteY12" fmla="*/ 40533 h 219196"/>
                <a:gd name="connsiteX13" fmla="*/ 171602 w 231146"/>
                <a:gd name="connsiteY13" fmla="*/ 26246 h 219196"/>
                <a:gd name="connsiteX14" fmla="*/ 190652 w 231146"/>
                <a:gd name="connsiteY14" fmla="*/ 45296 h 219196"/>
                <a:gd name="connsiteX15" fmla="*/ 185890 w 231146"/>
                <a:gd name="connsiteY15" fmla="*/ 69108 h 219196"/>
                <a:gd name="connsiteX16" fmla="*/ 214465 w 231146"/>
                <a:gd name="connsiteY16" fmla="*/ 66727 h 219196"/>
                <a:gd name="connsiteX17" fmla="*/ 202559 w 231146"/>
                <a:gd name="connsiteY17" fmla="*/ 88158 h 219196"/>
                <a:gd name="connsiteX18" fmla="*/ 162077 w 231146"/>
                <a:gd name="connsiteY18" fmla="*/ 121496 h 219196"/>
                <a:gd name="connsiteX19" fmla="*/ 223990 w 231146"/>
                <a:gd name="connsiteY19" fmla="*/ 114352 h 219196"/>
                <a:gd name="connsiteX20" fmla="*/ 223990 w 231146"/>
                <a:gd name="connsiteY20" fmla="*/ 135783 h 219196"/>
                <a:gd name="connsiteX21" fmla="*/ 171602 w 231146"/>
                <a:gd name="connsiteY21" fmla="*/ 150071 h 219196"/>
                <a:gd name="connsiteX22" fmla="*/ 150171 w 231146"/>
                <a:gd name="connsiteY22" fmla="*/ 176264 h 219196"/>
                <a:gd name="connsiteX23" fmla="*/ 104928 w 231146"/>
                <a:gd name="connsiteY23" fmla="*/ 200077 h 219196"/>
                <a:gd name="connsiteX24" fmla="*/ 81115 w 231146"/>
                <a:gd name="connsiteY24" fmla="*/ 219127 h 219196"/>
                <a:gd name="connsiteX0" fmla="*/ 81115 w 231146"/>
                <a:gd name="connsiteY0" fmla="*/ 219127 h 219196"/>
                <a:gd name="connsiteX1" fmla="*/ 43015 w 231146"/>
                <a:gd name="connsiteY1" fmla="*/ 202459 h 219196"/>
                <a:gd name="connsiteX2" fmla="*/ 43015 w 231146"/>
                <a:gd name="connsiteY2" fmla="*/ 121496 h 219196"/>
                <a:gd name="connsiteX3" fmla="*/ 12059 w 231146"/>
                <a:gd name="connsiteY3" fmla="*/ 102446 h 219196"/>
                <a:gd name="connsiteX4" fmla="*/ 152 w 231146"/>
                <a:gd name="connsiteY4" fmla="*/ 85777 h 219196"/>
                <a:gd name="connsiteX5" fmla="*/ 19202 w 231146"/>
                <a:gd name="connsiteY5" fmla="*/ 73871 h 219196"/>
                <a:gd name="connsiteX6" fmla="*/ 50159 w 231146"/>
                <a:gd name="connsiteY6" fmla="*/ 90539 h 219196"/>
                <a:gd name="connsiteX7" fmla="*/ 62065 w 231146"/>
                <a:gd name="connsiteY7" fmla="*/ 97683 h 219196"/>
                <a:gd name="connsiteX8" fmla="*/ 85877 w 231146"/>
                <a:gd name="connsiteY8" fmla="*/ 61965 h 219196"/>
                <a:gd name="connsiteX9" fmla="*/ 104927 w 231146"/>
                <a:gd name="connsiteY9" fmla="*/ 19102 h 219196"/>
                <a:gd name="connsiteX10" fmla="*/ 131121 w 231146"/>
                <a:gd name="connsiteY10" fmla="*/ 52 h 219196"/>
                <a:gd name="connsiteX11" fmla="*/ 147790 w 231146"/>
                <a:gd name="connsiteY11" fmla="*/ 14339 h 219196"/>
                <a:gd name="connsiteX12" fmla="*/ 147790 w 231146"/>
                <a:gd name="connsiteY12" fmla="*/ 40533 h 219196"/>
                <a:gd name="connsiteX13" fmla="*/ 171602 w 231146"/>
                <a:gd name="connsiteY13" fmla="*/ 26246 h 219196"/>
                <a:gd name="connsiteX14" fmla="*/ 190652 w 231146"/>
                <a:gd name="connsiteY14" fmla="*/ 45296 h 219196"/>
                <a:gd name="connsiteX15" fmla="*/ 185890 w 231146"/>
                <a:gd name="connsiteY15" fmla="*/ 69108 h 219196"/>
                <a:gd name="connsiteX16" fmla="*/ 214465 w 231146"/>
                <a:gd name="connsiteY16" fmla="*/ 66727 h 219196"/>
                <a:gd name="connsiteX17" fmla="*/ 202559 w 231146"/>
                <a:gd name="connsiteY17" fmla="*/ 88158 h 219196"/>
                <a:gd name="connsiteX18" fmla="*/ 162077 w 231146"/>
                <a:gd name="connsiteY18" fmla="*/ 121496 h 219196"/>
                <a:gd name="connsiteX19" fmla="*/ 223990 w 231146"/>
                <a:gd name="connsiteY19" fmla="*/ 114352 h 219196"/>
                <a:gd name="connsiteX20" fmla="*/ 223990 w 231146"/>
                <a:gd name="connsiteY20" fmla="*/ 135783 h 219196"/>
                <a:gd name="connsiteX21" fmla="*/ 171602 w 231146"/>
                <a:gd name="connsiteY21" fmla="*/ 150071 h 219196"/>
                <a:gd name="connsiteX22" fmla="*/ 150171 w 231146"/>
                <a:gd name="connsiteY22" fmla="*/ 176264 h 219196"/>
                <a:gd name="connsiteX23" fmla="*/ 104928 w 231146"/>
                <a:gd name="connsiteY23" fmla="*/ 200077 h 219196"/>
                <a:gd name="connsiteX24" fmla="*/ 81115 w 231146"/>
                <a:gd name="connsiteY24" fmla="*/ 219127 h 219196"/>
                <a:gd name="connsiteX0" fmla="*/ 81682 w 231713"/>
                <a:gd name="connsiteY0" fmla="*/ 219127 h 219196"/>
                <a:gd name="connsiteX1" fmla="*/ 43582 w 231713"/>
                <a:gd name="connsiteY1" fmla="*/ 202459 h 219196"/>
                <a:gd name="connsiteX2" fmla="*/ 43582 w 231713"/>
                <a:gd name="connsiteY2" fmla="*/ 121496 h 219196"/>
                <a:gd name="connsiteX3" fmla="*/ 12626 w 231713"/>
                <a:gd name="connsiteY3" fmla="*/ 102446 h 219196"/>
                <a:gd name="connsiteX4" fmla="*/ 719 w 231713"/>
                <a:gd name="connsiteY4" fmla="*/ 85777 h 219196"/>
                <a:gd name="connsiteX5" fmla="*/ 31675 w 231713"/>
                <a:gd name="connsiteY5" fmla="*/ 66728 h 219196"/>
                <a:gd name="connsiteX6" fmla="*/ 50726 w 231713"/>
                <a:gd name="connsiteY6" fmla="*/ 90539 h 219196"/>
                <a:gd name="connsiteX7" fmla="*/ 62632 w 231713"/>
                <a:gd name="connsiteY7" fmla="*/ 97683 h 219196"/>
                <a:gd name="connsiteX8" fmla="*/ 86444 w 231713"/>
                <a:gd name="connsiteY8" fmla="*/ 61965 h 219196"/>
                <a:gd name="connsiteX9" fmla="*/ 105494 w 231713"/>
                <a:gd name="connsiteY9" fmla="*/ 19102 h 219196"/>
                <a:gd name="connsiteX10" fmla="*/ 131688 w 231713"/>
                <a:gd name="connsiteY10" fmla="*/ 52 h 219196"/>
                <a:gd name="connsiteX11" fmla="*/ 148357 w 231713"/>
                <a:gd name="connsiteY11" fmla="*/ 14339 h 219196"/>
                <a:gd name="connsiteX12" fmla="*/ 148357 w 231713"/>
                <a:gd name="connsiteY12" fmla="*/ 40533 h 219196"/>
                <a:gd name="connsiteX13" fmla="*/ 172169 w 231713"/>
                <a:gd name="connsiteY13" fmla="*/ 26246 h 219196"/>
                <a:gd name="connsiteX14" fmla="*/ 191219 w 231713"/>
                <a:gd name="connsiteY14" fmla="*/ 45296 h 219196"/>
                <a:gd name="connsiteX15" fmla="*/ 186457 w 231713"/>
                <a:gd name="connsiteY15" fmla="*/ 69108 h 219196"/>
                <a:gd name="connsiteX16" fmla="*/ 215032 w 231713"/>
                <a:gd name="connsiteY16" fmla="*/ 66727 h 219196"/>
                <a:gd name="connsiteX17" fmla="*/ 203126 w 231713"/>
                <a:gd name="connsiteY17" fmla="*/ 88158 h 219196"/>
                <a:gd name="connsiteX18" fmla="*/ 162644 w 231713"/>
                <a:gd name="connsiteY18" fmla="*/ 121496 h 219196"/>
                <a:gd name="connsiteX19" fmla="*/ 224557 w 231713"/>
                <a:gd name="connsiteY19" fmla="*/ 114352 h 219196"/>
                <a:gd name="connsiteX20" fmla="*/ 224557 w 231713"/>
                <a:gd name="connsiteY20" fmla="*/ 135783 h 219196"/>
                <a:gd name="connsiteX21" fmla="*/ 172169 w 231713"/>
                <a:gd name="connsiteY21" fmla="*/ 150071 h 219196"/>
                <a:gd name="connsiteX22" fmla="*/ 150738 w 231713"/>
                <a:gd name="connsiteY22" fmla="*/ 176264 h 219196"/>
                <a:gd name="connsiteX23" fmla="*/ 105495 w 231713"/>
                <a:gd name="connsiteY23" fmla="*/ 200077 h 219196"/>
                <a:gd name="connsiteX24" fmla="*/ 81682 w 231713"/>
                <a:gd name="connsiteY24" fmla="*/ 219127 h 219196"/>
                <a:gd name="connsiteX0" fmla="*/ 71261 w 221292"/>
                <a:gd name="connsiteY0" fmla="*/ 219127 h 219196"/>
                <a:gd name="connsiteX1" fmla="*/ 33161 w 221292"/>
                <a:gd name="connsiteY1" fmla="*/ 202459 h 219196"/>
                <a:gd name="connsiteX2" fmla="*/ 33161 w 221292"/>
                <a:gd name="connsiteY2" fmla="*/ 121496 h 219196"/>
                <a:gd name="connsiteX3" fmla="*/ 2205 w 221292"/>
                <a:gd name="connsiteY3" fmla="*/ 102446 h 219196"/>
                <a:gd name="connsiteX4" fmla="*/ 4586 w 221292"/>
                <a:gd name="connsiteY4" fmla="*/ 78633 h 219196"/>
                <a:gd name="connsiteX5" fmla="*/ 21254 w 221292"/>
                <a:gd name="connsiteY5" fmla="*/ 66728 h 219196"/>
                <a:gd name="connsiteX6" fmla="*/ 40305 w 221292"/>
                <a:gd name="connsiteY6" fmla="*/ 90539 h 219196"/>
                <a:gd name="connsiteX7" fmla="*/ 52211 w 221292"/>
                <a:gd name="connsiteY7" fmla="*/ 97683 h 219196"/>
                <a:gd name="connsiteX8" fmla="*/ 76023 w 221292"/>
                <a:gd name="connsiteY8" fmla="*/ 61965 h 219196"/>
                <a:gd name="connsiteX9" fmla="*/ 95073 w 221292"/>
                <a:gd name="connsiteY9" fmla="*/ 19102 h 219196"/>
                <a:gd name="connsiteX10" fmla="*/ 121267 w 221292"/>
                <a:gd name="connsiteY10" fmla="*/ 52 h 219196"/>
                <a:gd name="connsiteX11" fmla="*/ 137936 w 221292"/>
                <a:gd name="connsiteY11" fmla="*/ 14339 h 219196"/>
                <a:gd name="connsiteX12" fmla="*/ 137936 w 221292"/>
                <a:gd name="connsiteY12" fmla="*/ 40533 h 219196"/>
                <a:gd name="connsiteX13" fmla="*/ 161748 w 221292"/>
                <a:gd name="connsiteY13" fmla="*/ 26246 h 219196"/>
                <a:gd name="connsiteX14" fmla="*/ 180798 w 221292"/>
                <a:gd name="connsiteY14" fmla="*/ 45296 h 219196"/>
                <a:gd name="connsiteX15" fmla="*/ 176036 w 221292"/>
                <a:gd name="connsiteY15" fmla="*/ 69108 h 219196"/>
                <a:gd name="connsiteX16" fmla="*/ 204611 w 221292"/>
                <a:gd name="connsiteY16" fmla="*/ 66727 h 219196"/>
                <a:gd name="connsiteX17" fmla="*/ 192705 w 221292"/>
                <a:gd name="connsiteY17" fmla="*/ 88158 h 219196"/>
                <a:gd name="connsiteX18" fmla="*/ 152223 w 221292"/>
                <a:gd name="connsiteY18" fmla="*/ 121496 h 219196"/>
                <a:gd name="connsiteX19" fmla="*/ 214136 w 221292"/>
                <a:gd name="connsiteY19" fmla="*/ 114352 h 219196"/>
                <a:gd name="connsiteX20" fmla="*/ 214136 w 221292"/>
                <a:gd name="connsiteY20" fmla="*/ 135783 h 219196"/>
                <a:gd name="connsiteX21" fmla="*/ 161748 w 221292"/>
                <a:gd name="connsiteY21" fmla="*/ 150071 h 219196"/>
                <a:gd name="connsiteX22" fmla="*/ 140317 w 221292"/>
                <a:gd name="connsiteY22" fmla="*/ 176264 h 219196"/>
                <a:gd name="connsiteX23" fmla="*/ 95074 w 221292"/>
                <a:gd name="connsiteY23" fmla="*/ 200077 h 219196"/>
                <a:gd name="connsiteX24" fmla="*/ 71261 w 221292"/>
                <a:gd name="connsiteY24" fmla="*/ 219127 h 219196"/>
                <a:gd name="connsiteX0" fmla="*/ 66731 w 216762"/>
                <a:gd name="connsiteY0" fmla="*/ 219127 h 219196"/>
                <a:gd name="connsiteX1" fmla="*/ 28631 w 216762"/>
                <a:gd name="connsiteY1" fmla="*/ 202459 h 219196"/>
                <a:gd name="connsiteX2" fmla="*/ 28631 w 216762"/>
                <a:gd name="connsiteY2" fmla="*/ 121496 h 219196"/>
                <a:gd name="connsiteX3" fmla="*/ 11962 w 216762"/>
                <a:gd name="connsiteY3" fmla="*/ 102446 h 219196"/>
                <a:gd name="connsiteX4" fmla="*/ 56 w 216762"/>
                <a:gd name="connsiteY4" fmla="*/ 78633 h 219196"/>
                <a:gd name="connsiteX5" fmla="*/ 16724 w 216762"/>
                <a:gd name="connsiteY5" fmla="*/ 66728 h 219196"/>
                <a:gd name="connsiteX6" fmla="*/ 35775 w 216762"/>
                <a:gd name="connsiteY6" fmla="*/ 90539 h 219196"/>
                <a:gd name="connsiteX7" fmla="*/ 47681 w 216762"/>
                <a:gd name="connsiteY7" fmla="*/ 97683 h 219196"/>
                <a:gd name="connsiteX8" fmla="*/ 71493 w 216762"/>
                <a:gd name="connsiteY8" fmla="*/ 61965 h 219196"/>
                <a:gd name="connsiteX9" fmla="*/ 90543 w 216762"/>
                <a:gd name="connsiteY9" fmla="*/ 19102 h 219196"/>
                <a:gd name="connsiteX10" fmla="*/ 116737 w 216762"/>
                <a:gd name="connsiteY10" fmla="*/ 52 h 219196"/>
                <a:gd name="connsiteX11" fmla="*/ 133406 w 216762"/>
                <a:gd name="connsiteY11" fmla="*/ 14339 h 219196"/>
                <a:gd name="connsiteX12" fmla="*/ 133406 w 216762"/>
                <a:gd name="connsiteY12" fmla="*/ 40533 h 219196"/>
                <a:gd name="connsiteX13" fmla="*/ 157218 w 216762"/>
                <a:gd name="connsiteY13" fmla="*/ 26246 h 219196"/>
                <a:gd name="connsiteX14" fmla="*/ 176268 w 216762"/>
                <a:gd name="connsiteY14" fmla="*/ 45296 h 219196"/>
                <a:gd name="connsiteX15" fmla="*/ 171506 w 216762"/>
                <a:gd name="connsiteY15" fmla="*/ 69108 h 219196"/>
                <a:gd name="connsiteX16" fmla="*/ 200081 w 216762"/>
                <a:gd name="connsiteY16" fmla="*/ 66727 h 219196"/>
                <a:gd name="connsiteX17" fmla="*/ 188175 w 216762"/>
                <a:gd name="connsiteY17" fmla="*/ 88158 h 219196"/>
                <a:gd name="connsiteX18" fmla="*/ 147693 w 216762"/>
                <a:gd name="connsiteY18" fmla="*/ 121496 h 219196"/>
                <a:gd name="connsiteX19" fmla="*/ 209606 w 216762"/>
                <a:gd name="connsiteY19" fmla="*/ 114352 h 219196"/>
                <a:gd name="connsiteX20" fmla="*/ 209606 w 216762"/>
                <a:gd name="connsiteY20" fmla="*/ 135783 h 219196"/>
                <a:gd name="connsiteX21" fmla="*/ 157218 w 216762"/>
                <a:gd name="connsiteY21" fmla="*/ 150071 h 219196"/>
                <a:gd name="connsiteX22" fmla="*/ 135787 w 216762"/>
                <a:gd name="connsiteY22" fmla="*/ 176264 h 219196"/>
                <a:gd name="connsiteX23" fmla="*/ 90544 w 216762"/>
                <a:gd name="connsiteY23" fmla="*/ 200077 h 219196"/>
                <a:gd name="connsiteX24" fmla="*/ 66731 w 216762"/>
                <a:gd name="connsiteY24" fmla="*/ 219127 h 219196"/>
                <a:gd name="connsiteX0" fmla="*/ 66726 w 216757"/>
                <a:gd name="connsiteY0" fmla="*/ 219127 h 219178"/>
                <a:gd name="connsiteX1" fmla="*/ 28626 w 216757"/>
                <a:gd name="connsiteY1" fmla="*/ 202459 h 219178"/>
                <a:gd name="connsiteX2" fmla="*/ 23863 w 216757"/>
                <a:gd name="connsiteY2" fmla="*/ 126258 h 219178"/>
                <a:gd name="connsiteX3" fmla="*/ 11957 w 216757"/>
                <a:gd name="connsiteY3" fmla="*/ 102446 h 219178"/>
                <a:gd name="connsiteX4" fmla="*/ 51 w 216757"/>
                <a:gd name="connsiteY4" fmla="*/ 78633 h 219178"/>
                <a:gd name="connsiteX5" fmla="*/ 16719 w 216757"/>
                <a:gd name="connsiteY5" fmla="*/ 66728 h 219178"/>
                <a:gd name="connsiteX6" fmla="*/ 35770 w 216757"/>
                <a:gd name="connsiteY6" fmla="*/ 90539 h 219178"/>
                <a:gd name="connsiteX7" fmla="*/ 47676 w 216757"/>
                <a:gd name="connsiteY7" fmla="*/ 97683 h 219178"/>
                <a:gd name="connsiteX8" fmla="*/ 71488 w 216757"/>
                <a:gd name="connsiteY8" fmla="*/ 61965 h 219178"/>
                <a:gd name="connsiteX9" fmla="*/ 90538 w 216757"/>
                <a:gd name="connsiteY9" fmla="*/ 19102 h 219178"/>
                <a:gd name="connsiteX10" fmla="*/ 116732 w 216757"/>
                <a:gd name="connsiteY10" fmla="*/ 52 h 219178"/>
                <a:gd name="connsiteX11" fmla="*/ 133401 w 216757"/>
                <a:gd name="connsiteY11" fmla="*/ 14339 h 219178"/>
                <a:gd name="connsiteX12" fmla="*/ 133401 w 216757"/>
                <a:gd name="connsiteY12" fmla="*/ 40533 h 219178"/>
                <a:gd name="connsiteX13" fmla="*/ 157213 w 216757"/>
                <a:gd name="connsiteY13" fmla="*/ 26246 h 219178"/>
                <a:gd name="connsiteX14" fmla="*/ 176263 w 216757"/>
                <a:gd name="connsiteY14" fmla="*/ 45296 h 219178"/>
                <a:gd name="connsiteX15" fmla="*/ 171501 w 216757"/>
                <a:gd name="connsiteY15" fmla="*/ 69108 h 219178"/>
                <a:gd name="connsiteX16" fmla="*/ 200076 w 216757"/>
                <a:gd name="connsiteY16" fmla="*/ 66727 h 219178"/>
                <a:gd name="connsiteX17" fmla="*/ 188170 w 216757"/>
                <a:gd name="connsiteY17" fmla="*/ 88158 h 219178"/>
                <a:gd name="connsiteX18" fmla="*/ 147688 w 216757"/>
                <a:gd name="connsiteY18" fmla="*/ 121496 h 219178"/>
                <a:gd name="connsiteX19" fmla="*/ 209601 w 216757"/>
                <a:gd name="connsiteY19" fmla="*/ 114352 h 219178"/>
                <a:gd name="connsiteX20" fmla="*/ 209601 w 216757"/>
                <a:gd name="connsiteY20" fmla="*/ 135783 h 219178"/>
                <a:gd name="connsiteX21" fmla="*/ 157213 w 216757"/>
                <a:gd name="connsiteY21" fmla="*/ 150071 h 219178"/>
                <a:gd name="connsiteX22" fmla="*/ 135782 w 216757"/>
                <a:gd name="connsiteY22" fmla="*/ 176264 h 219178"/>
                <a:gd name="connsiteX23" fmla="*/ 90539 w 216757"/>
                <a:gd name="connsiteY23" fmla="*/ 200077 h 219178"/>
                <a:gd name="connsiteX24" fmla="*/ 66726 w 216757"/>
                <a:gd name="connsiteY24" fmla="*/ 219127 h 219178"/>
                <a:gd name="connsiteX0" fmla="*/ 66726 w 216757"/>
                <a:gd name="connsiteY0" fmla="*/ 219127 h 219178"/>
                <a:gd name="connsiteX1" fmla="*/ 28626 w 216757"/>
                <a:gd name="connsiteY1" fmla="*/ 202459 h 219178"/>
                <a:gd name="connsiteX2" fmla="*/ 23863 w 216757"/>
                <a:gd name="connsiteY2" fmla="*/ 126258 h 219178"/>
                <a:gd name="connsiteX3" fmla="*/ 11957 w 216757"/>
                <a:gd name="connsiteY3" fmla="*/ 102446 h 219178"/>
                <a:gd name="connsiteX4" fmla="*/ 51 w 216757"/>
                <a:gd name="connsiteY4" fmla="*/ 78633 h 219178"/>
                <a:gd name="connsiteX5" fmla="*/ 16719 w 216757"/>
                <a:gd name="connsiteY5" fmla="*/ 66728 h 219178"/>
                <a:gd name="connsiteX6" fmla="*/ 35770 w 216757"/>
                <a:gd name="connsiteY6" fmla="*/ 90539 h 219178"/>
                <a:gd name="connsiteX7" fmla="*/ 57201 w 216757"/>
                <a:gd name="connsiteY7" fmla="*/ 92921 h 219178"/>
                <a:gd name="connsiteX8" fmla="*/ 71488 w 216757"/>
                <a:gd name="connsiteY8" fmla="*/ 61965 h 219178"/>
                <a:gd name="connsiteX9" fmla="*/ 90538 w 216757"/>
                <a:gd name="connsiteY9" fmla="*/ 19102 h 219178"/>
                <a:gd name="connsiteX10" fmla="*/ 116732 w 216757"/>
                <a:gd name="connsiteY10" fmla="*/ 52 h 219178"/>
                <a:gd name="connsiteX11" fmla="*/ 133401 w 216757"/>
                <a:gd name="connsiteY11" fmla="*/ 14339 h 219178"/>
                <a:gd name="connsiteX12" fmla="*/ 133401 w 216757"/>
                <a:gd name="connsiteY12" fmla="*/ 40533 h 219178"/>
                <a:gd name="connsiteX13" fmla="*/ 157213 w 216757"/>
                <a:gd name="connsiteY13" fmla="*/ 26246 h 219178"/>
                <a:gd name="connsiteX14" fmla="*/ 176263 w 216757"/>
                <a:gd name="connsiteY14" fmla="*/ 45296 h 219178"/>
                <a:gd name="connsiteX15" fmla="*/ 171501 w 216757"/>
                <a:gd name="connsiteY15" fmla="*/ 69108 h 219178"/>
                <a:gd name="connsiteX16" fmla="*/ 200076 w 216757"/>
                <a:gd name="connsiteY16" fmla="*/ 66727 h 219178"/>
                <a:gd name="connsiteX17" fmla="*/ 188170 w 216757"/>
                <a:gd name="connsiteY17" fmla="*/ 88158 h 219178"/>
                <a:gd name="connsiteX18" fmla="*/ 147688 w 216757"/>
                <a:gd name="connsiteY18" fmla="*/ 121496 h 219178"/>
                <a:gd name="connsiteX19" fmla="*/ 209601 w 216757"/>
                <a:gd name="connsiteY19" fmla="*/ 114352 h 219178"/>
                <a:gd name="connsiteX20" fmla="*/ 209601 w 216757"/>
                <a:gd name="connsiteY20" fmla="*/ 135783 h 219178"/>
                <a:gd name="connsiteX21" fmla="*/ 157213 w 216757"/>
                <a:gd name="connsiteY21" fmla="*/ 150071 h 219178"/>
                <a:gd name="connsiteX22" fmla="*/ 135782 w 216757"/>
                <a:gd name="connsiteY22" fmla="*/ 176264 h 219178"/>
                <a:gd name="connsiteX23" fmla="*/ 90539 w 216757"/>
                <a:gd name="connsiteY23" fmla="*/ 200077 h 219178"/>
                <a:gd name="connsiteX24" fmla="*/ 66726 w 216757"/>
                <a:gd name="connsiteY24" fmla="*/ 219127 h 219178"/>
                <a:gd name="connsiteX0" fmla="*/ 66726 w 216757"/>
                <a:gd name="connsiteY0" fmla="*/ 219127 h 219178"/>
                <a:gd name="connsiteX1" fmla="*/ 28626 w 216757"/>
                <a:gd name="connsiteY1" fmla="*/ 202459 h 219178"/>
                <a:gd name="connsiteX2" fmla="*/ 23863 w 216757"/>
                <a:gd name="connsiteY2" fmla="*/ 126258 h 219178"/>
                <a:gd name="connsiteX3" fmla="*/ 11957 w 216757"/>
                <a:gd name="connsiteY3" fmla="*/ 102446 h 219178"/>
                <a:gd name="connsiteX4" fmla="*/ 51 w 216757"/>
                <a:gd name="connsiteY4" fmla="*/ 78633 h 219178"/>
                <a:gd name="connsiteX5" fmla="*/ 16719 w 216757"/>
                <a:gd name="connsiteY5" fmla="*/ 66728 h 219178"/>
                <a:gd name="connsiteX6" fmla="*/ 35770 w 216757"/>
                <a:gd name="connsiteY6" fmla="*/ 90539 h 219178"/>
                <a:gd name="connsiteX7" fmla="*/ 57201 w 216757"/>
                <a:gd name="connsiteY7" fmla="*/ 92921 h 219178"/>
                <a:gd name="connsiteX8" fmla="*/ 64344 w 216757"/>
                <a:gd name="connsiteY8" fmla="*/ 59583 h 219178"/>
                <a:gd name="connsiteX9" fmla="*/ 90538 w 216757"/>
                <a:gd name="connsiteY9" fmla="*/ 19102 h 219178"/>
                <a:gd name="connsiteX10" fmla="*/ 116732 w 216757"/>
                <a:gd name="connsiteY10" fmla="*/ 52 h 219178"/>
                <a:gd name="connsiteX11" fmla="*/ 133401 w 216757"/>
                <a:gd name="connsiteY11" fmla="*/ 14339 h 219178"/>
                <a:gd name="connsiteX12" fmla="*/ 133401 w 216757"/>
                <a:gd name="connsiteY12" fmla="*/ 40533 h 219178"/>
                <a:gd name="connsiteX13" fmla="*/ 157213 w 216757"/>
                <a:gd name="connsiteY13" fmla="*/ 26246 h 219178"/>
                <a:gd name="connsiteX14" fmla="*/ 176263 w 216757"/>
                <a:gd name="connsiteY14" fmla="*/ 45296 h 219178"/>
                <a:gd name="connsiteX15" fmla="*/ 171501 w 216757"/>
                <a:gd name="connsiteY15" fmla="*/ 69108 h 219178"/>
                <a:gd name="connsiteX16" fmla="*/ 200076 w 216757"/>
                <a:gd name="connsiteY16" fmla="*/ 66727 h 219178"/>
                <a:gd name="connsiteX17" fmla="*/ 188170 w 216757"/>
                <a:gd name="connsiteY17" fmla="*/ 88158 h 219178"/>
                <a:gd name="connsiteX18" fmla="*/ 147688 w 216757"/>
                <a:gd name="connsiteY18" fmla="*/ 121496 h 219178"/>
                <a:gd name="connsiteX19" fmla="*/ 209601 w 216757"/>
                <a:gd name="connsiteY19" fmla="*/ 114352 h 219178"/>
                <a:gd name="connsiteX20" fmla="*/ 209601 w 216757"/>
                <a:gd name="connsiteY20" fmla="*/ 135783 h 219178"/>
                <a:gd name="connsiteX21" fmla="*/ 157213 w 216757"/>
                <a:gd name="connsiteY21" fmla="*/ 150071 h 219178"/>
                <a:gd name="connsiteX22" fmla="*/ 135782 w 216757"/>
                <a:gd name="connsiteY22" fmla="*/ 176264 h 219178"/>
                <a:gd name="connsiteX23" fmla="*/ 90539 w 216757"/>
                <a:gd name="connsiteY23" fmla="*/ 200077 h 219178"/>
                <a:gd name="connsiteX24" fmla="*/ 66726 w 216757"/>
                <a:gd name="connsiteY24" fmla="*/ 219127 h 219178"/>
                <a:gd name="connsiteX0" fmla="*/ 66726 w 216757"/>
                <a:gd name="connsiteY0" fmla="*/ 219127 h 219178"/>
                <a:gd name="connsiteX1" fmla="*/ 28626 w 216757"/>
                <a:gd name="connsiteY1" fmla="*/ 202459 h 219178"/>
                <a:gd name="connsiteX2" fmla="*/ 23863 w 216757"/>
                <a:gd name="connsiteY2" fmla="*/ 126258 h 219178"/>
                <a:gd name="connsiteX3" fmla="*/ 11957 w 216757"/>
                <a:gd name="connsiteY3" fmla="*/ 102446 h 219178"/>
                <a:gd name="connsiteX4" fmla="*/ 51 w 216757"/>
                <a:gd name="connsiteY4" fmla="*/ 83395 h 219178"/>
                <a:gd name="connsiteX5" fmla="*/ 16719 w 216757"/>
                <a:gd name="connsiteY5" fmla="*/ 66728 h 219178"/>
                <a:gd name="connsiteX6" fmla="*/ 35770 w 216757"/>
                <a:gd name="connsiteY6" fmla="*/ 90539 h 219178"/>
                <a:gd name="connsiteX7" fmla="*/ 57201 w 216757"/>
                <a:gd name="connsiteY7" fmla="*/ 92921 h 219178"/>
                <a:gd name="connsiteX8" fmla="*/ 64344 w 216757"/>
                <a:gd name="connsiteY8" fmla="*/ 59583 h 219178"/>
                <a:gd name="connsiteX9" fmla="*/ 90538 w 216757"/>
                <a:gd name="connsiteY9" fmla="*/ 19102 h 219178"/>
                <a:gd name="connsiteX10" fmla="*/ 116732 w 216757"/>
                <a:gd name="connsiteY10" fmla="*/ 52 h 219178"/>
                <a:gd name="connsiteX11" fmla="*/ 133401 w 216757"/>
                <a:gd name="connsiteY11" fmla="*/ 14339 h 219178"/>
                <a:gd name="connsiteX12" fmla="*/ 133401 w 216757"/>
                <a:gd name="connsiteY12" fmla="*/ 40533 h 219178"/>
                <a:gd name="connsiteX13" fmla="*/ 157213 w 216757"/>
                <a:gd name="connsiteY13" fmla="*/ 26246 h 219178"/>
                <a:gd name="connsiteX14" fmla="*/ 176263 w 216757"/>
                <a:gd name="connsiteY14" fmla="*/ 45296 h 219178"/>
                <a:gd name="connsiteX15" fmla="*/ 171501 w 216757"/>
                <a:gd name="connsiteY15" fmla="*/ 69108 h 219178"/>
                <a:gd name="connsiteX16" fmla="*/ 200076 w 216757"/>
                <a:gd name="connsiteY16" fmla="*/ 66727 h 219178"/>
                <a:gd name="connsiteX17" fmla="*/ 188170 w 216757"/>
                <a:gd name="connsiteY17" fmla="*/ 88158 h 219178"/>
                <a:gd name="connsiteX18" fmla="*/ 147688 w 216757"/>
                <a:gd name="connsiteY18" fmla="*/ 121496 h 219178"/>
                <a:gd name="connsiteX19" fmla="*/ 209601 w 216757"/>
                <a:gd name="connsiteY19" fmla="*/ 114352 h 219178"/>
                <a:gd name="connsiteX20" fmla="*/ 209601 w 216757"/>
                <a:gd name="connsiteY20" fmla="*/ 135783 h 219178"/>
                <a:gd name="connsiteX21" fmla="*/ 157213 w 216757"/>
                <a:gd name="connsiteY21" fmla="*/ 150071 h 219178"/>
                <a:gd name="connsiteX22" fmla="*/ 135782 w 216757"/>
                <a:gd name="connsiteY22" fmla="*/ 176264 h 219178"/>
                <a:gd name="connsiteX23" fmla="*/ 90539 w 216757"/>
                <a:gd name="connsiteY23" fmla="*/ 200077 h 219178"/>
                <a:gd name="connsiteX24" fmla="*/ 66726 w 216757"/>
                <a:gd name="connsiteY24" fmla="*/ 219127 h 219178"/>
                <a:gd name="connsiteX0" fmla="*/ 66689 w 216720"/>
                <a:gd name="connsiteY0" fmla="*/ 219127 h 219178"/>
                <a:gd name="connsiteX1" fmla="*/ 28589 w 216720"/>
                <a:gd name="connsiteY1" fmla="*/ 202459 h 219178"/>
                <a:gd name="connsiteX2" fmla="*/ 23826 w 216720"/>
                <a:gd name="connsiteY2" fmla="*/ 126258 h 219178"/>
                <a:gd name="connsiteX3" fmla="*/ 11920 w 216720"/>
                <a:gd name="connsiteY3" fmla="*/ 102446 h 219178"/>
                <a:gd name="connsiteX4" fmla="*/ 14 w 216720"/>
                <a:gd name="connsiteY4" fmla="*/ 83395 h 219178"/>
                <a:gd name="connsiteX5" fmla="*/ 14300 w 216720"/>
                <a:gd name="connsiteY5" fmla="*/ 71490 h 219178"/>
                <a:gd name="connsiteX6" fmla="*/ 35733 w 216720"/>
                <a:gd name="connsiteY6" fmla="*/ 90539 h 219178"/>
                <a:gd name="connsiteX7" fmla="*/ 57164 w 216720"/>
                <a:gd name="connsiteY7" fmla="*/ 92921 h 219178"/>
                <a:gd name="connsiteX8" fmla="*/ 64307 w 216720"/>
                <a:gd name="connsiteY8" fmla="*/ 59583 h 219178"/>
                <a:gd name="connsiteX9" fmla="*/ 90501 w 216720"/>
                <a:gd name="connsiteY9" fmla="*/ 19102 h 219178"/>
                <a:gd name="connsiteX10" fmla="*/ 116695 w 216720"/>
                <a:gd name="connsiteY10" fmla="*/ 52 h 219178"/>
                <a:gd name="connsiteX11" fmla="*/ 133364 w 216720"/>
                <a:gd name="connsiteY11" fmla="*/ 14339 h 219178"/>
                <a:gd name="connsiteX12" fmla="*/ 133364 w 216720"/>
                <a:gd name="connsiteY12" fmla="*/ 40533 h 219178"/>
                <a:gd name="connsiteX13" fmla="*/ 157176 w 216720"/>
                <a:gd name="connsiteY13" fmla="*/ 26246 h 219178"/>
                <a:gd name="connsiteX14" fmla="*/ 176226 w 216720"/>
                <a:gd name="connsiteY14" fmla="*/ 45296 h 219178"/>
                <a:gd name="connsiteX15" fmla="*/ 171464 w 216720"/>
                <a:gd name="connsiteY15" fmla="*/ 69108 h 219178"/>
                <a:gd name="connsiteX16" fmla="*/ 200039 w 216720"/>
                <a:gd name="connsiteY16" fmla="*/ 66727 h 219178"/>
                <a:gd name="connsiteX17" fmla="*/ 188133 w 216720"/>
                <a:gd name="connsiteY17" fmla="*/ 88158 h 219178"/>
                <a:gd name="connsiteX18" fmla="*/ 147651 w 216720"/>
                <a:gd name="connsiteY18" fmla="*/ 121496 h 219178"/>
                <a:gd name="connsiteX19" fmla="*/ 209564 w 216720"/>
                <a:gd name="connsiteY19" fmla="*/ 114352 h 219178"/>
                <a:gd name="connsiteX20" fmla="*/ 209564 w 216720"/>
                <a:gd name="connsiteY20" fmla="*/ 135783 h 219178"/>
                <a:gd name="connsiteX21" fmla="*/ 157176 w 216720"/>
                <a:gd name="connsiteY21" fmla="*/ 150071 h 219178"/>
                <a:gd name="connsiteX22" fmla="*/ 135745 w 216720"/>
                <a:gd name="connsiteY22" fmla="*/ 176264 h 219178"/>
                <a:gd name="connsiteX23" fmla="*/ 90502 w 216720"/>
                <a:gd name="connsiteY23" fmla="*/ 200077 h 219178"/>
                <a:gd name="connsiteX24" fmla="*/ 66689 w 216720"/>
                <a:gd name="connsiteY24" fmla="*/ 219127 h 219178"/>
                <a:gd name="connsiteX0" fmla="*/ 66689 w 216720"/>
                <a:gd name="connsiteY0" fmla="*/ 219127 h 219178"/>
                <a:gd name="connsiteX1" fmla="*/ 28589 w 216720"/>
                <a:gd name="connsiteY1" fmla="*/ 202459 h 219178"/>
                <a:gd name="connsiteX2" fmla="*/ 23826 w 216720"/>
                <a:gd name="connsiteY2" fmla="*/ 126258 h 219178"/>
                <a:gd name="connsiteX3" fmla="*/ 11920 w 216720"/>
                <a:gd name="connsiteY3" fmla="*/ 102446 h 219178"/>
                <a:gd name="connsiteX4" fmla="*/ 14 w 216720"/>
                <a:gd name="connsiteY4" fmla="*/ 83395 h 219178"/>
                <a:gd name="connsiteX5" fmla="*/ 14300 w 216720"/>
                <a:gd name="connsiteY5" fmla="*/ 71490 h 219178"/>
                <a:gd name="connsiteX6" fmla="*/ 35733 w 216720"/>
                <a:gd name="connsiteY6" fmla="*/ 90539 h 219178"/>
                <a:gd name="connsiteX7" fmla="*/ 57164 w 216720"/>
                <a:gd name="connsiteY7" fmla="*/ 92921 h 219178"/>
                <a:gd name="connsiteX8" fmla="*/ 71450 w 216720"/>
                <a:gd name="connsiteY8" fmla="*/ 59583 h 219178"/>
                <a:gd name="connsiteX9" fmla="*/ 90501 w 216720"/>
                <a:gd name="connsiteY9" fmla="*/ 19102 h 219178"/>
                <a:gd name="connsiteX10" fmla="*/ 116695 w 216720"/>
                <a:gd name="connsiteY10" fmla="*/ 52 h 219178"/>
                <a:gd name="connsiteX11" fmla="*/ 133364 w 216720"/>
                <a:gd name="connsiteY11" fmla="*/ 14339 h 219178"/>
                <a:gd name="connsiteX12" fmla="*/ 133364 w 216720"/>
                <a:gd name="connsiteY12" fmla="*/ 40533 h 219178"/>
                <a:gd name="connsiteX13" fmla="*/ 157176 w 216720"/>
                <a:gd name="connsiteY13" fmla="*/ 26246 h 219178"/>
                <a:gd name="connsiteX14" fmla="*/ 176226 w 216720"/>
                <a:gd name="connsiteY14" fmla="*/ 45296 h 219178"/>
                <a:gd name="connsiteX15" fmla="*/ 171464 w 216720"/>
                <a:gd name="connsiteY15" fmla="*/ 69108 h 219178"/>
                <a:gd name="connsiteX16" fmla="*/ 200039 w 216720"/>
                <a:gd name="connsiteY16" fmla="*/ 66727 h 219178"/>
                <a:gd name="connsiteX17" fmla="*/ 188133 w 216720"/>
                <a:gd name="connsiteY17" fmla="*/ 88158 h 219178"/>
                <a:gd name="connsiteX18" fmla="*/ 147651 w 216720"/>
                <a:gd name="connsiteY18" fmla="*/ 121496 h 219178"/>
                <a:gd name="connsiteX19" fmla="*/ 209564 w 216720"/>
                <a:gd name="connsiteY19" fmla="*/ 114352 h 219178"/>
                <a:gd name="connsiteX20" fmla="*/ 209564 w 216720"/>
                <a:gd name="connsiteY20" fmla="*/ 135783 h 219178"/>
                <a:gd name="connsiteX21" fmla="*/ 157176 w 216720"/>
                <a:gd name="connsiteY21" fmla="*/ 150071 h 219178"/>
                <a:gd name="connsiteX22" fmla="*/ 135745 w 216720"/>
                <a:gd name="connsiteY22" fmla="*/ 176264 h 219178"/>
                <a:gd name="connsiteX23" fmla="*/ 90502 w 216720"/>
                <a:gd name="connsiteY23" fmla="*/ 200077 h 219178"/>
                <a:gd name="connsiteX24" fmla="*/ 66689 w 216720"/>
                <a:gd name="connsiteY24" fmla="*/ 219127 h 219178"/>
                <a:gd name="connsiteX0" fmla="*/ 66689 w 216720"/>
                <a:gd name="connsiteY0" fmla="*/ 219138 h 219189"/>
                <a:gd name="connsiteX1" fmla="*/ 28589 w 216720"/>
                <a:gd name="connsiteY1" fmla="*/ 202470 h 219189"/>
                <a:gd name="connsiteX2" fmla="*/ 23826 w 216720"/>
                <a:gd name="connsiteY2" fmla="*/ 126269 h 219189"/>
                <a:gd name="connsiteX3" fmla="*/ 11920 w 216720"/>
                <a:gd name="connsiteY3" fmla="*/ 102457 h 219189"/>
                <a:gd name="connsiteX4" fmla="*/ 14 w 216720"/>
                <a:gd name="connsiteY4" fmla="*/ 83406 h 219189"/>
                <a:gd name="connsiteX5" fmla="*/ 14300 w 216720"/>
                <a:gd name="connsiteY5" fmla="*/ 71501 h 219189"/>
                <a:gd name="connsiteX6" fmla="*/ 35733 w 216720"/>
                <a:gd name="connsiteY6" fmla="*/ 90550 h 219189"/>
                <a:gd name="connsiteX7" fmla="*/ 57164 w 216720"/>
                <a:gd name="connsiteY7" fmla="*/ 92932 h 219189"/>
                <a:gd name="connsiteX8" fmla="*/ 71450 w 216720"/>
                <a:gd name="connsiteY8" fmla="*/ 59594 h 219189"/>
                <a:gd name="connsiteX9" fmla="*/ 90501 w 216720"/>
                <a:gd name="connsiteY9" fmla="*/ 19113 h 219189"/>
                <a:gd name="connsiteX10" fmla="*/ 116695 w 216720"/>
                <a:gd name="connsiteY10" fmla="*/ 63 h 219189"/>
                <a:gd name="connsiteX11" fmla="*/ 133364 w 216720"/>
                <a:gd name="connsiteY11" fmla="*/ 14350 h 219189"/>
                <a:gd name="connsiteX12" fmla="*/ 114314 w 216720"/>
                <a:gd name="connsiteY12" fmla="*/ 50069 h 219189"/>
                <a:gd name="connsiteX13" fmla="*/ 157176 w 216720"/>
                <a:gd name="connsiteY13" fmla="*/ 26257 h 219189"/>
                <a:gd name="connsiteX14" fmla="*/ 176226 w 216720"/>
                <a:gd name="connsiteY14" fmla="*/ 45307 h 219189"/>
                <a:gd name="connsiteX15" fmla="*/ 171464 w 216720"/>
                <a:gd name="connsiteY15" fmla="*/ 69119 h 219189"/>
                <a:gd name="connsiteX16" fmla="*/ 200039 w 216720"/>
                <a:gd name="connsiteY16" fmla="*/ 66738 h 219189"/>
                <a:gd name="connsiteX17" fmla="*/ 188133 w 216720"/>
                <a:gd name="connsiteY17" fmla="*/ 88169 h 219189"/>
                <a:gd name="connsiteX18" fmla="*/ 147651 w 216720"/>
                <a:gd name="connsiteY18" fmla="*/ 121507 h 219189"/>
                <a:gd name="connsiteX19" fmla="*/ 209564 w 216720"/>
                <a:gd name="connsiteY19" fmla="*/ 114363 h 219189"/>
                <a:gd name="connsiteX20" fmla="*/ 209564 w 216720"/>
                <a:gd name="connsiteY20" fmla="*/ 135794 h 219189"/>
                <a:gd name="connsiteX21" fmla="*/ 157176 w 216720"/>
                <a:gd name="connsiteY21" fmla="*/ 150082 h 219189"/>
                <a:gd name="connsiteX22" fmla="*/ 135745 w 216720"/>
                <a:gd name="connsiteY22" fmla="*/ 176275 h 219189"/>
                <a:gd name="connsiteX23" fmla="*/ 90502 w 216720"/>
                <a:gd name="connsiteY23" fmla="*/ 200088 h 219189"/>
                <a:gd name="connsiteX24" fmla="*/ 66689 w 216720"/>
                <a:gd name="connsiteY24" fmla="*/ 219138 h 219189"/>
                <a:gd name="connsiteX0" fmla="*/ 66689 w 216720"/>
                <a:gd name="connsiteY0" fmla="*/ 219089 h 219140"/>
                <a:gd name="connsiteX1" fmla="*/ 28589 w 216720"/>
                <a:gd name="connsiteY1" fmla="*/ 202421 h 219140"/>
                <a:gd name="connsiteX2" fmla="*/ 23826 w 216720"/>
                <a:gd name="connsiteY2" fmla="*/ 126220 h 219140"/>
                <a:gd name="connsiteX3" fmla="*/ 11920 w 216720"/>
                <a:gd name="connsiteY3" fmla="*/ 102408 h 219140"/>
                <a:gd name="connsiteX4" fmla="*/ 14 w 216720"/>
                <a:gd name="connsiteY4" fmla="*/ 83357 h 219140"/>
                <a:gd name="connsiteX5" fmla="*/ 14300 w 216720"/>
                <a:gd name="connsiteY5" fmla="*/ 71452 h 219140"/>
                <a:gd name="connsiteX6" fmla="*/ 35733 w 216720"/>
                <a:gd name="connsiteY6" fmla="*/ 90501 h 219140"/>
                <a:gd name="connsiteX7" fmla="*/ 57164 w 216720"/>
                <a:gd name="connsiteY7" fmla="*/ 92883 h 219140"/>
                <a:gd name="connsiteX8" fmla="*/ 71450 w 216720"/>
                <a:gd name="connsiteY8" fmla="*/ 59545 h 219140"/>
                <a:gd name="connsiteX9" fmla="*/ 90501 w 216720"/>
                <a:gd name="connsiteY9" fmla="*/ 19064 h 219140"/>
                <a:gd name="connsiteX10" fmla="*/ 116695 w 216720"/>
                <a:gd name="connsiteY10" fmla="*/ 14 h 219140"/>
                <a:gd name="connsiteX11" fmla="*/ 128601 w 216720"/>
                <a:gd name="connsiteY11" fmla="*/ 16682 h 219140"/>
                <a:gd name="connsiteX12" fmla="*/ 114314 w 216720"/>
                <a:gd name="connsiteY12" fmla="*/ 50020 h 219140"/>
                <a:gd name="connsiteX13" fmla="*/ 157176 w 216720"/>
                <a:gd name="connsiteY13" fmla="*/ 26208 h 219140"/>
                <a:gd name="connsiteX14" fmla="*/ 176226 w 216720"/>
                <a:gd name="connsiteY14" fmla="*/ 45258 h 219140"/>
                <a:gd name="connsiteX15" fmla="*/ 171464 w 216720"/>
                <a:gd name="connsiteY15" fmla="*/ 69070 h 219140"/>
                <a:gd name="connsiteX16" fmla="*/ 200039 w 216720"/>
                <a:gd name="connsiteY16" fmla="*/ 66689 h 219140"/>
                <a:gd name="connsiteX17" fmla="*/ 188133 w 216720"/>
                <a:gd name="connsiteY17" fmla="*/ 88120 h 219140"/>
                <a:gd name="connsiteX18" fmla="*/ 147651 w 216720"/>
                <a:gd name="connsiteY18" fmla="*/ 121458 h 219140"/>
                <a:gd name="connsiteX19" fmla="*/ 209564 w 216720"/>
                <a:gd name="connsiteY19" fmla="*/ 114314 h 219140"/>
                <a:gd name="connsiteX20" fmla="*/ 209564 w 216720"/>
                <a:gd name="connsiteY20" fmla="*/ 135745 h 219140"/>
                <a:gd name="connsiteX21" fmla="*/ 157176 w 216720"/>
                <a:gd name="connsiteY21" fmla="*/ 150033 h 219140"/>
                <a:gd name="connsiteX22" fmla="*/ 135745 w 216720"/>
                <a:gd name="connsiteY22" fmla="*/ 176226 h 219140"/>
                <a:gd name="connsiteX23" fmla="*/ 90502 w 216720"/>
                <a:gd name="connsiteY23" fmla="*/ 200039 h 219140"/>
                <a:gd name="connsiteX24" fmla="*/ 66689 w 216720"/>
                <a:gd name="connsiteY24" fmla="*/ 219089 h 219140"/>
                <a:gd name="connsiteX0" fmla="*/ 66689 w 216720"/>
                <a:gd name="connsiteY0" fmla="*/ 219089 h 219140"/>
                <a:gd name="connsiteX1" fmla="*/ 28589 w 216720"/>
                <a:gd name="connsiteY1" fmla="*/ 202421 h 219140"/>
                <a:gd name="connsiteX2" fmla="*/ 23826 w 216720"/>
                <a:gd name="connsiteY2" fmla="*/ 126220 h 219140"/>
                <a:gd name="connsiteX3" fmla="*/ 11920 w 216720"/>
                <a:gd name="connsiteY3" fmla="*/ 102408 h 219140"/>
                <a:gd name="connsiteX4" fmla="*/ 14 w 216720"/>
                <a:gd name="connsiteY4" fmla="*/ 83357 h 219140"/>
                <a:gd name="connsiteX5" fmla="*/ 14300 w 216720"/>
                <a:gd name="connsiteY5" fmla="*/ 71452 h 219140"/>
                <a:gd name="connsiteX6" fmla="*/ 35733 w 216720"/>
                <a:gd name="connsiteY6" fmla="*/ 90501 h 219140"/>
                <a:gd name="connsiteX7" fmla="*/ 57164 w 216720"/>
                <a:gd name="connsiteY7" fmla="*/ 92883 h 219140"/>
                <a:gd name="connsiteX8" fmla="*/ 71450 w 216720"/>
                <a:gd name="connsiteY8" fmla="*/ 59545 h 219140"/>
                <a:gd name="connsiteX9" fmla="*/ 90501 w 216720"/>
                <a:gd name="connsiteY9" fmla="*/ 19064 h 219140"/>
                <a:gd name="connsiteX10" fmla="*/ 116695 w 216720"/>
                <a:gd name="connsiteY10" fmla="*/ 14 h 219140"/>
                <a:gd name="connsiteX11" fmla="*/ 128601 w 216720"/>
                <a:gd name="connsiteY11" fmla="*/ 16682 h 219140"/>
                <a:gd name="connsiteX12" fmla="*/ 114314 w 216720"/>
                <a:gd name="connsiteY12" fmla="*/ 50020 h 219140"/>
                <a:gd name="connsiteX13" fmla="*/ 157176 w 216720"/>
                <a:gd name="connsiteY13" fmla="*/ 26208 h 219140"/>
                <a:gd name="connsiteX14" fmla="*/ 176226 w 216720"/>
                <a:gd name="connsiteY14" fmla="*/ 45258 h 219140"/>
                <a:gd name="connsiteX15" fmla="*/ 147651 w 216720"/>
                <a:gd name="connsiteY15" fmla="*/ 85739 h 219140"/>
                <a:gd name="connsiteX16" fmla="*/ 200039 w 216720"/>
                <a:gd name="connsiteY16" fmla="*/ 66689 h 219140"/>
                <a:gd name="connsiteX17" fmla="*/ 188133 w 216720"/>
                <a:gd name="connsiteY17" fmla="*/ 88120 h 219140"/>
                <a:gd name="connsiteX18" fmla="*/ 147651 w 216720"/>
                <a:gd name="connsiteY18" fmla="*/ 121458 h 219140"/>
                <a:gd name="connsiteX19" fmla="*/ 209564 w 216720"/>
                <a:gd name="connsiteY19" fmla="*/ 114314 h 219140"/>
                <a:gd name="connsiteX20" fmla="*/ 209564 w 216720"/>
                <a:gd name="connsiteY20" fmla="*/ 135745 h 219140"/>
                <a:gd name="connsiteX21" fmla="*/ 157176 w 216720"/>
                <a:gd name="connsiteY21" fmla="*/ 150033 h 219140"/>
                <a:gd name="connsiteX22" fmla="*/ 135745 w 216720"/>
                <a:gd name="connsiteY22" fmla="*/ 176226 h 219140"/>
                <a:gd name="connsiteX23" fmla="*/ 90502 w 216720"/>
                <a:gd name="connsiteY23" fmla="*/ 200039 h 219140"/>
                <a:gd name="connsiteX24" fmla="*/ 66689 w 216720"/>
                <a:gd name="connsiteY24" fmla="*/ 219089 h 219140"/>
                <a:gd name="connsiteX0" fmla="*/ 66689 w 216720"/>
                <a:gd name="connsiteY0" fmla="*/ 219089 h 219140"/>
                <a:gd name="connsiteX1" fmla="*/ 28589 w 216720"/>
                <a:gd name="connsiteY1" fmla="*/ 202421 h 219140"/>
                <a:gd name="connsiteX2" fmla="*/ 23826 w 216720"/>
                <a:gd name="connsiteY2" fmla="*/ 126220 h 219140"/>
                <a:gd name="connsiteX3" fmla="*/ 11920 w 216720"/>
                <a:gd name="connsiteY3" fmla="*/ 102408 h 219140"/>
                <a:gd name="connsiteX4" fmla="*/ 14 w 216720"/>
                <a:gd name="connsiteY4" fmla="*/ 83357 h 219140"/>
                <a:gd name="connsiteX5" fmla="*/ 14300 w 216720"/>
                <a:gd name="connsiteY5" fmla="*/ 71452 h 219140"/>
                <a:gd name="connsiteX6" fmla="*/ 35733 w 216720"/>
                <a:gd name="connsiteY6" fmla="*/ 90501 h 219140"/>
                <a:gd name="connsiteX7" fmla="*/ 57164 w 216720"/>
                <a:gd name="connsiteY7" fmla="*/ 92883 h 219140"/>
                <a:gd name="connsiteX8" fmla="*/ 71450 w 216720"/>
                <a:gd name="connsiteY8" fmla="*/ 59545 h 219140"/>
                <a:gd name="connsiteX9" fmla="*/ 90501 w 216720"/>
                <a:gd name="connsiteY9" fmla="*/ 19064 h 219140"/>
                <a:gd name="connsiteX10" fmla="*/ 116695 w 216720"/>
                <a:gd name="connsiteY10" fmla="*/ 14 h 219140"/>
                <a:gd name="connsiteX11" fmla="*/ 128601 w 216720"/>
                <a:gd name="connsiteY11" fmla="*/ 16682 h 219140"/>
                <a:gd name="connsiteX12" fmla="*/ 114314 w 216720"/>
                <a:gd name="connsiteY12" fmla="*/ 50020 h 219140"/>
                <a:gd name="connsiteX13" fmla="*/ 157176 w 216720"/>
                <a:gd name="connsiteY13" fmla="*/ 26208 h 219140"/>
                <a:gd name="connsiteX14" fmla="*/ 176226 w 216720"/>
                <a:gd name="connsiteY14" fmla="*/ 45258 h 219140"/>
                <a:gd name="connsiteX15" fmla="*/ 147651 w 216720"/>
                <a:gd name="connsiteY15" fmla="*/ 85739 h 219140"/>
                <a:gd name="connsiteX16" fmla="*/ 200039 w 216720"/>
                <a:gd name="connsiteY16" fmla="*/ 66689 h 219140"/>
                <a:gd name="connsiteX17" fmla="*/ 197658 w 216720"/>
                <a:gd name="connsiteY17" fmla="*/ 83358 h 219140"/>
                <a:gd name="connsiteX18" fmla="*/ 147651 w 216720"/>
                <a:gd name="connsiteY18" fmla="*/ 121458 h 219140"/>
                <a:gd name="connsiteX19" fmla="*/ 209564 w 216720"/>
                <a:gd name="connsiteY19" fmla="*/ 114314 h 219140"/>
                <a:gd name="connsiteX20" fmla="*/ 209564 w 216720"/>
                <a:gd name="connsiteY20" fmla="*/ 135745 h 219140"/>
                <a:gd name="connsiteX21" fmla="*/ 157176 w 216720"/>
                <a:gd name="connsiteY21" fmla="*/ 150033 h 219140"/>
                <a:gd name="connsiteX22" fmla="*/ 135745 w 216720"/>
                <a:gd name="connsiteY22" fmla="*/ 176226 h 219140"/>
                <a:gd name="connsiteX23" fmla="*/ 90502 w 216720"/>
                <a:gd name="connsiteY23" fmla="*/ 200039 h 219140"/>
                <a:gd name="connsiteX24" fmla="*/ 66689 w 216720"/>
                <a:gd name="connsiteY24" fmla="*/ 219089 h 219140"/>
                <a:gd name="connsiteX0" fmla="*/ 66689 w 216413"/>
                <a:gd name="connsiteY0" fmla="*/ 219089 h 219140"/>
                <a:gd name="connsiteX1" fmla="*/ 28589 w 216413"/>
                <a:gd name="connsiteY1" fmla="*/ 202421 h 219140"/>
                <a:gd name="connsiteX2" fmla="*/ 23826 w 216413"/>
                <a:gd name="connsiteY2" fmla="*/ 126220 h 219140"/>
                <a:gd name="connsiteX3" fmla="*/ 11920 w 216413"/>
                <a:gd name="connsiteY3" fmla="*/ 102408 h 219140"/>
                <a:gd name="connsiteX4" fmla="*/ 14 w 216413"/>
                <a:gd name="connsiteY4" fmla="*/ 83357 h 219140"/>
                <a:gd name="connsiteX5" fmla="*/ 14300 w 216413"/>
                <a:gd name="connsiteY5" fmla="*/ 71452 h 219140"/>
                <a:gd name="connsiteX6" fmla="*/ 35733 w 216413"/>
                <a:gd name="connsiteY6" fmla="*/ 90501 h 219140"/>
                <a:gd name="connsiteX7" fmla="*/ 57164 w 216413"/>
                <a:gd name="connsiteY7" fmla="*/ 92883 h 219140"/>
                <a:gd name="connsiteX8" fmla="*/ 71450 w 216413"/>
                <a:gd name="connsiteY8" fmla="*/ 59545 h 219140"/>
                <a:gd name="connsiteX9" fmla="*/ 90501 w 216413"/>
                <a:gd name="connsiteY9" fmla="*/ 19064 h 219140"/>
                <a:gd name="connsiteX10" fmla="*/ 116695 w 216413"/>
                <a:gd name="connsiteY10" fmla="*/ 14 h 219140"/>
                <a:gd name="connsiteX11" fmla="*/ 128601 w 216413"/>
                <a:gd name="connsiteY11" fmla="*/ 16682 h 219140"/>
                <a:gd name="connsiteX12" fmla="*/ 114314 w 216413"/>
                <a:gd name="connsiteY12" fmla="*/ 50020 h 219140"/>
                <a:gd name="connsiteX13" fmla="*/ 157176 w 216413"/>
                <a:gd name="connsiteY13" fmla="*/ 26208 h 219140"/>
                <a:gd name="connsiteX14" fmla="*/ 176226 w 216413"/>
                <a:gd name="connsiteY14" fmla="*/ 45258 h 219140"/>
                <a:gd name="connsiteX15" fmla="*/ 147651 w 216413"/>
                <a:gd name="connsiteY15" fmla="*/ 85739 h 219140"/>
                <a:gd name="connsiteX16" fmla="*/ 200039 w 216413"/>
                <a:gd name="connsiteY16" fmla="*/ 66689 h 219140"/>
                <a:gd name="connsiteX17" fmla="*/ 197658 w 216413"/>
                <a:gd name="connsiteY17" fmla="*/ 83358 h 219140"/>
                <a:gd name="connsiteX18" fmla="*/ 152413 w 216413"/>
                <a:gd name="connsiteY18" fmla="*/ 116696 h 219140"/>
                <a:gd name="connsiteX19" fmla="*/ 209564 w 216413"/>
                <a:gd name="connsiteY19" fmla="*/ 114314 h 219140"/>
                <a:gd name="connsiteX20" fmla="*/ 209564 w 216413"/>
                <a:gd name="connsiteY20" fmla="*/ 135745 h 219140"/>
                <a:gd name="connsiteX21" fmla="*/ 157176 w 216413"/>
                <a:gd name="connsiteY21" fmla="*/ 150033 h 219140"/>
                <a:gd name="connsiteX22" fmla="*/ 135745 w 216413"/>
                <a:gd name="connsiteY22" fmla="*/ 176226 h 219140"/>
                <a:gd name="connsiteX23" fmla="*/ 90502 w 216413"/>
                <a:gd name="connsiteY23" fmla="*/ 200039 h 219140"/>
                <a:gd name="connsiteX24" fmla="*/ 66689 w 216413"/>
                <a:gd name="connsiteY24" fmla="*/ 219089 h 219140"/>
                <a:gd name="connsiteX0" fmla="*/ 66689 w 216413"/>
                <a:gd name="connsiteY0" fmla="*/ 219090 h 219141"/>
                <a:gd name="connsiteX1" fmla="*/ 28589 w 216413"/>
                <a:gd name="connsiteY1" fmla="*/ 202422 h 219141"/>
                <a:gd name="connsiteX2" fmla="*/ 23826 w 216413"/>
                <a:gd name="connsiteY2" fmla="*/ 126221 h 219141"/>
                <a:gd name="connsiteX3" fmla="*/ 11920 w 216413"/>
                <a:gd name="connsiteY3" fmla="*/ 102409 h 219141"/>
                <a:gd name="connsiteX4" fmla="*/ 14 w 216413"/>
                <a:gd name="connsiteY4" fmla="*/ 83358 h 219141"/>
                <a:gd name="connsiteX5" fmla="*/ 14300 w 216413"/>
                <a:gd name="connsiteY5" fmla="*/ 71453 h 219141"/>
                <a:gd name="connsiteX6" fmla="*/ 35733 w 216413"/>
                <a:gd name="connsiteY6" fmla="*/ 90502 h 219141"/>
                <a:gd name="connsiteX7" fmla="*/ 57164 w 216413"/>
                <a:gd name="connsiteY7" fmla="*/ 92884 h 219141"/>
                <a:gd name="connsiteX8" fmla="*/ 71450 w 216413"/>
                <a:gd name="connsiteY8" fmla="*/ 59546 h 219141"/>
                <a:gd name="connsiteX9" fmla="*/ 90501 w 216413"/>
                <a:gd name="connsiteY9" fmla="*/ 19065 h 219141"/>
                <a:gd name="connsiteX10" fmla="*/ 116695 w 216413"/>
                <a:gd name="connsiteY10" fmla="*/ 15 h 219141"/>
                <a:gd name="connsiteX11" fmla="*/ 128601 w 216413"/>
                <a:gd name="connsiteY11" fmla="*/ 16683 h 219141"/>
                <a:gd name="connsiteX12" fmla="*/ 114314 w 216413"/>
                <a:gd name="connsiteY12" fmla="*/ 59546 h 219141"/>
                <a:gd name="connsiteX13" fmla="*/ 157176 w 216413"/>
                <a:gd name="connsiteY13" fmla="*/ 26209 h 219141"/>
                <a:gd name="connsiteX14" fmla="*/ 176226 w 216413"/>
                <a:gd name="connsiteY14" fmla="*/ 45259 h 219141"/>
                <a:gd name="connsiteX15" fmla="*/ 147651 w 216413"/>
                <a:gd name="connsiteY15" fmla="*/ 85740 h 219141"/>
                <a:gd name="connsiteX16" fmla="*/ 200039 w 216413"/>
                <a:gd name="connsiteY16" fmla="*/ 66690 h 219141"/>
                <a:gd name="connsiteX17" fmla="*/ 197658 w 216413"/>
                <a:gd name="connsiteY17" fmla="*/ 83359 h 219141"/>
                <a:gd name="connsiteX18" fmla="*/ 152413 w 216413"/>
                <a:gd name="connsiteY18" fmla="*/ 116697 h 219141"/>
                <a:gd name="connsiteX19" fmla="*/ 209564 w 216413"/>
                <a:gd name="connsiteY19" fmla="*/ 114315 h 219141"/>
                <a:gd name="connsiteX20" fmla="*/ 209564 w 216413"/>
                <a:gd name="connsiteY20" fmla="*/ 135746 h 219141"/>
                <a:gd name="connsiteX21" fmla="*/ 157176 w 216413"/>
                <a:gd name="connsiteY21" fmla="*/ 150034 h 219141"/>
                <a:gd name="connsiteX22" fmla="*/ 135745 w 216413"/>
                <a:gd name="connsiteY22" fmla="*/ 176227 h 219141"/>
                <a:gd name="connsiteX23" fmla="*/ 90502 w 216413"/>
                <a:gd name="connsiteY23" fmla="*/ 200040 h 219141"/>
                <a:gd name="connsiteX24" fmla="*/ 66689 w 216413"/>
                <a:gd name="connsiteY24" fmla="*/ 219090 h 219141"/>
                <a:gd name="connsiteX0" fmla="*/ 66689 w 216413"/>
                <a:gd name="connsiteY0" fmla="*/ 219090 h 219141"/>
                <a:gd name="connsiteX1" fmla="*/ 28589 w 216413"/>
                <a:gd name="connsiteY1" fmla="*/ 202422 h 219141"/>
                <a:gd name="connsiteX2" fmla="*/ 23826 w 216413"/>
                <a:gd name="connsiteY2" fmla="*/ 126221 h 219141"/>
                <a:gd name="connsiteX3" fmla="*/ 11920 w 216413"/>
                <a:gd name="connsiteY3" fmla="*/ 102409 h 219141"/>
                <a:gd name="connsiteX4" fmla="*/ 14 w 216413"/>
                <a:gd name="connsiteY4" fmla="*/ 83358 h 219141"/>
                <a:gd name="connsiteX5" fmla="*/ 14300 w 216413"/>
                <a:gd name="connsiteY5" fmla="*/ 71453 h 219141"/>
                <a:gd name="connsiteX6" fmla="*/ 35733 w 216413"/>
                <a:gd name="connsiteY6" fmla="*/ 90502 h 219141"/>
                <a:gd name="connsiteX7" fmla="*/ 57164 w 216413"/>
                <a:gd name="connsiteY7" fmla="*/ 92884 h 219141"/>
                <a:gd name="connsiteX8" fmla="*/ 71450 w 216413"/>
                <a:gd name="connsiteY8" fmla="*/ 59546 h 219141"/>
                <a:gd name="connsiteX9" fmla="*/ 90501 w 216413"/>
                <a:gd name="connsiteY9" fmla="*/ 19065 h 219141"/>
                <a:gd name="connsiteX10" fmla="*/ 116695 w 216413"/>
                <a:gd name="connsiteY10" fmla="*/ 15 h 219141"/>
                <a:gd name="connsiteX11" fmla="*/ 128601 w 216413"/>
                <a:gd name="connsiteY11" fmla="*/ 16683 h 219141"/>
                <a:gd name="connsiteX12" fmla="*/ 114314 w 216413"/>
                <a:gd name="connsiteY12" fmla="*/ 59546 h 219141"/>
                <a:gd name="connsiteX13" fmla="*/ 159558 w 216413"/>
                <a:gd name="connsiteY13" fmla="*/ 30971 h 219141"/>
                <a:gd name="connsiteX14" fmla="*/ 176226 w 216413"/>
                <a:gd name="connsiteY14" fmla="*/ 45259 h 219141"/>
                <a:gd name="connsiteX15" fmla="*/ 147651 w 216413"/>
                <a:gd name="connsiteY15" fmla="*/ 85740 h 219141"/>
                <a:gd name="connsiteX16" fmla="*/ 200039 w 216413"/>
                <a:gd name="connsiteY16" fmla="*/ 66690 h 219141"/>
                <a:gd name="connsiteX17" fmla="*/ 197658 w 216413"/>
                <a:gd name="connsiteY17" fmla="*/ 83359 h 219141"/>
                <a:gd name="connsiteX18" fmla="*/ 152413 w 216413"/>
                <a:gd name="connsiteY18" fmla="*/ 116697 h 219141"/>
                <a:gd name="connsiteX19" fmla="*/ 209564 w 216413"/>
                <a:gd name="connsiteY19" fmla="*/ 114315 h 219141"/>
                <a:gd name="connsiteX20" fmla="*/ 209564 w 216413"/>
                <a:gd name="connsiteY20" fmla="*/ 135746 h 219141"/>
                <a:gd name="connsiteX21" fmla="*/ 157176 w 216413"/>
                <a:gd name="connsiteY21" fmla="*/ 150034 h 219141"/>
                <a:gd name="connsiteX22" fmla="*/ 135745 w 216413"/>
                <a:gd name="connsiteY22" fmla="*/ 176227 h 219141"/>
                <a:gd name="connsiteX23" fmla="*/ 90502 w 216413"/>
                <a:gd name="connsiteY23" fmla="*/ 200040 h 219141"/>
                <a:gd name="connsiteX24" fmla="*/ 66689 w 216413"/>
                <a:gd name="connsiteY24" fmla="*/ 219090 h 219141"/>
                <a:gd name="connsiteX0" fmla="*/ 66689 w 216413"/>
                <a:gd name="connsiteY0" fmla="*/ 219090 h 219141"/>
                <a:gd name="connsiteX1" fmla="*/ 28589 w 216413"/>
                <a:gd name="connsiteY1" fmla="*/ 202422 h 219141"/>
                <a:gd name="connsiteX2" fmla="*/ 23826 w 216413"/>
                <a:gd name="connsiteY2" fmla="*/ 126221 h 219141"/>
                <a:gd name="connsiteX3" fmla="*/ 11920 w 216413"/>
                <a:gd name="connsiteY3" fmla="*/ 102409 h 219141"/>
                <a:gd name="connsiteX4" fmla="*/ 14 w 216413"/>
                <a:gd name="connsiteY4" fmla="*/ 83358 h 219141"/>
                <a:gd name="connsiteX5" fmla="*/ 14300 w 216413"/>
                <a:gd name="connsiteY5" fmla="*/ 71453 h 219141"/>
                <a:gd name="connsiteX6" fmla="*/ 35733 w 216413"/>
                <a:gd name="connsiteY6" fmla="*/ 90502 h 219141"/>
                <a:gd name="connsiteX7" fmla="*/ 57164 w 216413"/>
                <a:gd name="connsiteY7" fmla="*/ 92884 h 219141"/>
                <a:gd name="connsiteX8" fmla="*/ 71450 w 216413"/>
                <a:gd name="connsiteY8" fmla="*/ 59546 h 219141"/>
                <a:gd name="connsiteX9" fmla="*/ 90501 w 216413"/>
                <a:gd name="connsiteY9" fmla="*/ 19065 h 219141"/>
                <a:gd name="connsiteX10" fmla="*/ 116695 w 216413"/>
                <a:gd name="connsiteY10" fmla="*/ 15 h 219141"/>
                <a:gd name="connsiteX11" fmla="*/ 128601 w 216413"/>
                <a:gd name="connsiteY11" fmla="*/ 16683 h 219141"/>
                <a:gd name="connsiteX12" fmla="*/ 114314 w 216413"/>
                <a:gd name="connsiteY12" fmla="*/ 59546 h 219141"/>
                <a:gd name="connsiteX13" fmla="*/ 159558 w 216413"/>
                <a:gd name="connsiteY13" fmla="*/ 30971 h 219141"/>
                <a:gd name="connsiteX14" fmla="*/ 176226 w 216413"/>
                <a:gd name="connsiteY14" fmla="*/ 45259 h 219141"/>
                <a:gd name="connsiteX15" fmla="*/ 145270 w 216413"/>
                <a:gd name="connsiteY15" fmla="*/ 76215 h 219141"/>
                <a:gd name="connsiteX16" fmla="*/ 200039 w 216413"/>
                <a:gd name="connsiteY16" fmla="*/ 66690 h 219141"/>
                <a:gd name="connsiteX17" fmla="*/ 197658 w 216413"/>
                <a:gd name="connsiteY17" fmla="*/ 83359 h 219141"/>
                <a:gd name="connsiteX18" fmla="*/ 152413 w 216413"/>
                <a:gd name="connsiteY18" fmla="*/ 116697 h 219141"/>
                <a:gd name="connsiteX19" fmla="*/ 209564 w 216413"/>
                <a:gd name="connsiteY19" fmla="*/ 114315 h 219141"/>
                <a:gd name="connsiteX20" fmla="*/ 209564 w 216413"/>
                <a:gd name="connsiteY20" fmla="*/ 135746 h 219141"/>
                <a:gd name="connsiteX21" fmla="*/ 157176 w 216413"/>
                <a:gd name="connsiteY21" fmla="*/ 150034 h 219141"/>
                <a:gd name="connsiteX22" fmla="*/ 135745 w 216413"/>
                <a:gd name="connsiteY22" fmla="*/ 176227 h 219141"/>
                <a:gd name="connsiteX23" fmla="*/ 90502 w 216413"/>
                <a:gd name="connsiteY23" fmla="*/ 200040 h 219141"/>
                <a:gd name="connsiteX24" fmla="*/ 66689 w 216413"/>
                <a:gd name="connsiteY24" fmla="*/ 219090 h 219141"/>
                <a:gd name="connsiteX0" fmla="*/ 66689 w 216413"/>
                <a:gd name="connsiteY0" fmla="*/ 219358 h 219409"/>
                <a:gd name="connsiteX1" fmla="*/ 28589 w 216413"/>
                <a:gd name="connsiteY1" fmla="*/ 202690 h 219409"/>
                <a:gd name="connsiteX2" fmla="*/ 23826 w 216413"/>
                <a:gd name="connsiteY2" fmla="*/ 126489 h 219409"/>
                <a:gd name="connsiteX3" fmla="*/ 11920 w 216413"/>
                <a:gd name="connsiteY3" fmla="*/ 102677 h 219409"/>
                <a:gd name="connsiteX4" fmla="*/ 14 w 216413"/>
                <a:gd name="connsiteY4" fmla="*/ 83626 h 219409"/>
                <a:gd name="connsiteX5" fmla="*/ 14300 w 216413"/>
                <a:gd name="connsiteY5" fmla="*/ 71721 h 219409"/>
                <a:gd name="connsiteX6" fmla="*/ 35733 w 216413"/>
                <a:gd name="connsiteY6" fmla="*/ 90770 h 219409"/>
                <a:gd name="connsiteX7" fmla="*/ 57164 w 216413"/>
                <a:gd name="connsiteY7" fmla="*/ 93152 h 219409"/>
                <a:gd name="connsiteX8" fmla="*/ 71450 w 216413"/>
                <a:gd name="connsiteY8" fmla="*/ 59814 h 219409"/>
                <a:gd name="connsiteX9" fmla="*/ 92883 w 216413"/>
                <a:gd name="connsiteY9" fmla="*/ 28858 h 219409"/>
                <a:gd name="connsiteX10" fmla="*/ 116695 w 216413"/>
                <a:gd name="connsiteY10" fmla="*/ 283 h 219409"/>
                <a:gd name="connsiteX11" fmla="*/ 128601 w 216413"/>
                <a:gd name="connsiteY11" fmla="*/ 16951 h 219409"/>
                <a:gd name="connsiteX12" fmla="*/ 114314 w 216413"/>
                <a:gd name="connsiteY12" fmla="*/ 59814 h 219409"/>
                <a:gd name="connsiteX13" fmla="*/ 159558 w 216413"/>
                <a:gd name="connsiteY13" fmla="*/ 31239 h 219409"/>
                <a:gd name="connsiteX14" fmla="*/ 176226 w 216413"/>
                <a:gd name="connsiteY14" fmla="*/ 45527 h 219409"/>
                <a:gd name="connsiteX15" fmla="*/ 145270 w 216413"/>
                <a:gd name="connsiteY15" fmla="*/ 76483 h 219409"/>
                <a:gd name="connsiteX16" fmla="*/ 200039 w 216413"/>
                <a:gd name="connsiteY16" fmla="*/ 66958 h 219409"/>
                <a:gd name="connsiteX17" fmla="*/ 197658 w 216413"/>
                <a:gd name="connsiteY17" fmla="*/ 83627 h 219409"/>
                <a:gd name="connsiteX18" fmla="*/ 152413 w 216413"/>
                <a:gd name="connsiteY18" fmla="*/ 116965 h 219409"/>
                <a:gd name="connsiteX19" fmla="*/ 209564 w 216413"/>
                <a:gd name="connsiteY19" fmla="*/ 114583 h 219409"/>
                <a:gd name="connsiteX20" fmla="*/ 209564 w 216413"/>
                <a:gd name="connsiteY20" fmla="*/ 136014 h 219409"/>
                <a:gd name="connsiteX21" fmla="*/ 157176 w 216413"/>
                <a:gd name="connsiteY21" fmla="*/ 150302 h 219409"/>
                <a:gd name="connsiteX22" fmla="*/ 135745 w 216413"/>
                <a:gd name="connsiteY22" fmla="*/ 176495 h 219409"/>
                <a:gd name="connsiteX23" fmla="*/ 90502 w 216413"/>
                <a:gd name="connsiteY23" fmla="*/ 200308 h 219409"/>
                <a:gd name="connsiteX24" fmla="*/ 66689 w 216413"/>
                <a:gd name="connsiteY24" fmla="*/ 219358 h 219409"/>
                <a:gd name="connsiteX0" fmla="*/ 66689 w 216413"/>
                <a:gd name="connsiteY0" fmla="*/ 219358 h 219750"/>
                <a:gd name="connsiteX1" fmla="*/ 28589 w 216413"/>
                <a:gd name="connsiteY1" fmla="*/ 202690 h 219750"/>
                <a:gd name="connsiteX2" fmla="*/ 23826 w 216413"/>
                <a:gd name="connsiteY2" fmla="*/ 126489 h 219750"/>
                <a:gd name="connsiteX3" fmla="*/ 11920 w 216413"/>
                <a:gd name="connsiteY3" fmla="*/ 102677 h 219750"/>
                <a:gd name="connsiteX4" fmla="*/ 14 w 216413"/>
                <a:gd name="connsiteY4" fmla="*/ 83626 h 219750"/>
                <a:gd name="connsiteX5" fmla="*/ 14300 w 216413"/>
                <a:gd name="connsiteY5" fmla="*/ 71721 h 219750"/>
                <a:gd name="connsiteX6" fmla="*/ 35733 w 216413"/>
                <a:gd name="connsiteY6" fmla="*/ 90770 h 219750"/>
                <a:gd name="connsiteX7" fmla="*/ 57164 w 216413"/>
                <a:gd name="connsiteY7" fmla="*/ 93152 h 219750"/>
                <a:gd name="connsiteX8" fmla="*/ 71450 w 216413"/>
                <a:gd name="connsiteY8" fmla="*/ 59814 h 219750"/>
                <a:gd name="connsiteX9" fmla="*/ 92883 w 216413"/>
                <a:gd name="connsiteY9" fmla="*/ 28858 h 219750"/>
                <a:gd name="connsiteX10" fmla="*/ 116695 w 216413"/>
                <a:gd name="connsiteY10" fmla="*/ 283 h 219750"/>
                <a:gd name="connsiteX11" fmla="*/ 128601 w 216413"/>
                <a:gd name="connsiteY11" fmla="*/ 16951 h 219750"/>
                <a:gd name="connsiteX12" fmla="*/ 114314 w 216413"/>
                <a:gd name="connsiteY12" fmla="*/ 59814 h 219750"/>
                <a:gd name="connsiteX13" fmla="*/ 159558 w 216413"/>
                <a:gd name="connsiteY13" fmla="*/ 31239 h 219750"/>
                <a:gd name="connsiteX14" fmla="*/ 176226 w 216413"/>
                <a:gd name="connsiteY14" fmla="*/ 45527 h 219750"/>
                <a:gd name="connsiteX15" fmla="*/ 145270 w 216413"/>
                <a:gd name="connsiteY15" fmla="*/ 76483 h 219750"/>
                <a:gd name="connsiteX16" fmla="*/ 200039 w 216413"/>
                <a:gd name="connsiteY16" fmla="*/ 66958 h 219750"/>
                <a:gd name="connsiteX17" fmla="*/ 197658 w 216413"/>
                <a:gd name="connsiteY17" fmla="*/ 83627 h 219750"/>
                <a:gd name="connsiteX18" fmla="*/ 152413 w 216413"/>
                <a:gd name="connsiteY18" fmla="*/ 116965 h 219750"/>
                <a:gd name="connsiteX19" fmla="*/ 209564 w 216413"/>
                <a:gd name="connsiteY19" fmla="*/ 114583 h 219750"/>
                <a:gd name="connsiteX20" fmla="*/ 209564 w 216413"/>
                <a:gd name="connsiteY20" fmla="*/ 136014 h 219750"/>
                <a:gd name="connsiteX21" fmla="*/ 157176 w 216413"/>
                <a:gd name="connsiteY21" fmla="*/ 150302 h 219750"/>
                <a:gd name="connsiteX22" fmla="*/ 135745 w 216413"/>
                <a:gd name="connsiteY22" fmla="*/ 176495 h 219750"/>
                <a:gd name="connsiteX23" fmla="*/ 88121 w 216413"/>
                <a:gd name="connsiteY23" fmla="*/ 193164 h 219750"/>
                <a:gd name="connsiteX24" fmla="*/ 66689 w 216413"/>
                <a:gd name="connsiteY24" fmla="*/ 219358 h 219750"/>
                <a:gd name="connsiteX0" fmla="*/ 66690 w 216414"/>
                <a:gd name="connsiteY0" fmla="*/ 219358 h 219651"/>
                <a:gd name="connsiteX1" fmla="*/ 28590 w 216414"/>
                <a:gd name="connsiteY1" fmla="*/ 202690 h 219651"/>
                <a:gd name="connsiteX2" fmla="*/ 30971 w 216414"/>
                <a:gd name="connsiteY2" fmla="*/ 138395 h 219651"/>
                <a:gd name="connsiteX3" fmla="*/ 11921 w 216414"/>
                <a:gd name="connsiteY3" fmla="*/ 102677 h 219651"/>
                <a:gd name="connsiteX4" fmla="*/ 15 w 216414"/>
                <a:gd name="connsiteY4" fmla="*/ 83626 h 219651"/>
                <a:gd name="connsiteX5" fmla="*/ 14301 w 216414"/>
                <a:gd name="connsiteY5" fmla="*/ 71721 h 219651"/>
                <a:gd name="connsiteX6" fmla="*/ 35734 w 216414"/>
                <a:gd name="connsiteY6" fmla="*/ 90770 h 219651"/>
                <a:gd name="connsiteX7" fmla="*/ 57165 w 216414"/>
                <a:gd name="connsiteY7" fmla="*/ 93152 h 219651"/>
                <a:gd name="connsiteX8" fmla="*/ 71451 w 216414"/>
                <a:gd name="connsiteY8" fmla="*/ 59814 h 219651"/>
                <a:gd name="connsiteX9" fmla="*/ 92884 w 216414"/>
                <a:gd name="connsiteY9" fmla="*/ 28858 h 219651"/>
                <a:gd name="connsiteX10" fmla="*/ 116696 w 216414"/>
                <a:gd name="connsiteY10" fmla="*/ 283 h 219651"/>
                <a:gd name="connsiteX11" fmla="*/ 128602 w 216414"/>
                <a:gd name="connsiteY11" fmla="*/ 16951 h 219651"/>
                <a:gd name="connsiteX12" fmla="*/ 114315 w 216414"/>
                <a:gd name="connsiteY12" fmla="*/ 59814 h 219651"/>
                <a:gd name="connsiteX13" fmla="*/ 159559 w 216414"/>
                <a:gd name="connsiteY13" fmla="*/ 31239 h 219651"/>
                <a:gd name="connsiteX14" fmla="*/ 176227 w 216414"/>
                <a:gd name="connsiteY14" fmla="*/ 45527 h 219651"/>
                <a:gd name="connsiteX15" fmla="*/ 145271 w 216414"/>
                <a:gd name="connsiteY15" fmla="*/ 76483 h 219651"/>
                <a:gd name="connsiteX16" fmla="*/ 200040 w 216414"/>
                <a:gd name="connsiteY16" fmla="*/ 66958 h 219651"/>
                <a:gd name="connsiteX17" fmla="*/ 197659 w 216414"/>
                <a:gd name="connsiteY17" fmla="*/ 83627 h 219651"/>
                <a:gd name="connsiteX18" fmla="*/ 152414 w 216414"/>
                <a:gd name="connsiteY18" fmla="*/ 116965 h 219651"/>
                <a:gd name="connsiteX19" fmla="*/ 209565 w 216414"/>
                <a:gd name="connsiteY19" fmla="*/ 114583 h 219651"/>
                <a:gd name="connsiteX20" fmla="*/ 209565 w 216414"/>
                <a:gd name="connsiteY20" fmla="*/ 136014 h 219651"/>
                <a:gd name="connsiteX21" fmla="*/ 157177 w 216414"/>
                <a:gd name="connsiteY21" fmla="*/ 150302 h 219651"/>
                <a:gd name="connsiteX22" fmla="*/ 135746 w 216414"/>
                <a:gd name="connsiteY22" fmla="*/ 176495 h 219651"/>
                <a:gd name="connsiteX23" fmla="*/ 88122 w 216414"/>
                <a:gd name="connsiteY23" fmla="*/ 193164 h 219651"/>
                <a:gd name="connsiteX24" fmla="*/ 66690 w 216414"/>
                <a:gd name="connsiteY24" fmla="*/ 219358 h 21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6414" h="219651">
                  <a:moveTo>
                    <a:pt x="66690" y="219358"/>
                  </a:moveTo>
                  <a:cubicBezTo>
                    <a:pt x="56768" y="220946"/>
                    <a:pt x="34543" y="216184"/>
                    <a:pt x="28590" y="202690"/>
                  </a:cubicBezTo>
                  <a:cubicBezTo>
                    <a:pt x="22637" y="189196"/>
                    <a:pt x="33749" y="155064"/>
                    <a:pt x="30971" y="138395"/>
                  </a:cubicBezTo>
                  <a:cubicBezTo>
                    <a:pt x="28193" y="121726"/>
                    <a:pt x="17080" y="111805"/>
                    <a:pt x="11921" y="102677"/>
                  </a:cubicBezTo>
                  <a:cubicBezTo>
                    <a:pt x="6762" y="93549"/>
                    <a:pt x="-382" y="88785"/>
                    <a:pt x="15" y="83626"/>
                  </a:cubicBezTo>
                  <a:cubicBezTo>
                    <a:pt x="412" y="78467"/>
                    <a:pt x="8348" y="70530"/>
                    <a:pt x="14301" y="71721"/>
                  </a:cubicBezTo>
                  <a:cubicBezTo>
                    <a:pt x="20254" y="72912"/>
                    <a:pt x="28590" y="87198"/>
                    <a:pt x="35734" y="90770"/>
                  </a:cubicBezTo>
                  <a:cubicBezTo>
                    <a:pt x="42878" y="94342"/>
                    <a:pt x="51212" y="98311"/>
                    <a:pt x="57165" y="93152"/>
                  </a:cubicBezTo>
                  <a:cubicBezTo>
                    <a:pt x="63118" y="87993"/>
                    <a:pt x="65498" y="70530"/>
                    <a:pt x="71451" y="59814"/>
                  </a:cubicBezTo>
                  <a:cubicBezTo>
                    <a:pt x="77404" y="49098"/>
                    <a:pt x="85343" y="38780"/>
                    <a:pt x="92884" y="28858"/>
                  </a:cubicBezTo>
                  <a:cubicBezTo>
                    <a:pt x="100425" y="18936"/>
                    <a:pt x="110743" y="2268"/>
                    <a:pt x="116696" y="283"/>
                  </a:cubicBezTo>
                  <a:cubicBezTo>
                    <a:pt x="122649" y="-1702"/>
                    <a:pt x="128999" y="7029"/>
                    <a:pt x="128602" y="16951"/>
                  </a:cubicBezTo>
                  <a:cubicBezTo>
                    <a:pt x="128205" y="26873"/>
                    <a:pt x="109156" y="57433"/>
                    <a:pt x="114315" y="59814"/>
                  </a:cubicBezTo>
                  <a:cubicBezTo>
                    <a:pt x="119474" y="62195"/>
                    <a:pt x="149240" y="33620"/>
                    <a:pt x="159559" y="31239"/>
                  </a:cubicBezTo>
                  <a:cubicBezTo>
                    <a:pt x="169878" y="28858"/>
                    <a:pt x="178608" y="37986"/>
                    <a:pt x="176227" y="45527"/>
                  </a:cubicBezTo>
                  <a:cubicBezTo>
                    <a:pt x="173846" y="53068"/>
                    <a:pt x="141302" y="72911"/>
                    <a:pt x="145271" y="76483"/>
                  </a:cubicBezTo>
                  <a:cubicBezTo>
                    <a:pt x="149240" y="80055"/>
                    <a:pt x="191309" y="65767"/>
                    <a:pt x="200040" y="66958"/>
                  </a:cubicBezTo>
                  <a:cubicBezTo>
                    <a:pt x="208771" y="68149"/>
                    <a:pt x="205597" y="75293"/>
                    <a:pt x="197659" y="83627"/>
                  </a:cubicBezTo>
                  <a:cubicBezTo>
                    <a:pt x="189721" y="91961"/>
                    <a:pt x="150430" y="111806"/>
                    <a:pt x="152414" y="116965"/>
                  </a:cubicBezTo>
                  <a:cubicBezTo>
                    <a:pt x="154398" y="122124"/>
                    <a:pt x="200040" y="111408"/>
                    <a:pt x="209565" y="114583"/>
                  </a:cubicBezTo>
                  <a:cubicBezTo>
                    <a:pt x="219090" y="117758"/>
                    <a:pt x="218296" y="130061"/>
                    <a:pt x="209565" y="136014"/>
                  </a:cubicBezTo>
                  <a:cubicBezTo>
                    <a:pt x="200834" y="141967"/>
                    <a:pt x="169480" y="143555"/>
                    <a:pt x="157177" y="150302"/>
                  </a:cubicBezTo>
                  <a:cubicBezTo>
                    <a:pt x="144874" y="157049"/>
                    <a:pt x="148049" y="169748"/>
                    <a:pt x="135746" y="176495"/>
                  </a:cubicBezTo>
                  <a:cubicBezTo>
                    <a:pt x="123443" y="183242"/>
                    <a:pt x="99631" y="186020"/>
                    <a:pt x="88122" y="193164"/>
                  </a:cubicBezTo>
                  <a:cubicBezTo>
                    <a:pt x="76613" y="200308"/>
                    <a:pt x="76612" y="217770"/>
                    <a:pt x="66690" y="219358"/>
                  </a:cubicBez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245"/>
            <p:cNvSpPr/>
            <p:nvPr/>
          </p:nvSpPr>
          <p:spPr>
            <a:xfrm>
              <a:off x="10941844" y="4145460"/>
              <a:ext cx="162305" cy="244863"/>
            </a:xfrm>
            <a:custGeom>
              <a:avLst/>
              <a:gdLst>
                <a:gd name="connsiteX0" fmla="*/ 26194 w 162305"/>
                <a:gd name="connsiteY0" fmla="*/ 50302 h 253596"/>
                <a:gd name="connsiteX1" fmla="*/ 30956 w 162305"/>
                <a:gd name="connsiteY1" fmla="*/ 102689 h 253596"/>
                <a:gd name="connsiteX2" fmla="*/ 16669 w 162305"/>
                <a:gd name="connsiteY2" fmla="*/ 145552 h 253596"/>
                <a:gd name="connsiteX3" fmla="*/ 0 w 162305"/>
                <a:gd name="connsiteY3" fmla="*/ 202702 h 253596"/>
                <a:gd name="connsiteX4" fmla="*/ 16669 w 162305"/>
                <a:gd name="connsiteY4" fmla="*/ 236039 h 253596"/>
                <a:gd name="connsiteX5" fmla="*/ 61912 w 162305"/>
                <a:gd name="connsiteY5" fmla="*/ 252708 h 253596"/>
                <a:gd name="connsiteX6" fmla="*/ 107156 w 162305"/>
                <a:gd name="connsiteY6" fmla="*/ 209845 h 253596"/>
                <a:gd name="connsiteX7" fmla="*/ 128587 w 162305"/>
                <a:gd name="connsiteY7" fmla="*/ 150314 h 253596"/>
                <a:gd name="connsiteX8" fmla="*/ 128587 w 162305"/>
                <a:gd name="connsiteY8" fmla="*/ 100308 h 253596"/>
                <a:gd name="connsiteX9" fmla="*/ 128587 w 162305"/>
                <a:gd name="connsiteY9" fmla="*/ 86020 h 253596"/>
                <a:gd name="connsiteX10" fmla="*/ 145256 w 162305"/>
                <a:gd name="connsiteY10" fmla="*/ 86020 h 253596"/>
                <a:gd name="connsiteX11" fmla="*/ 161925 w 162305"/>
                <a:gd name="connsiteY11" fmla="*/ 36014 h 253596"/>
                <a:gd name="connsiteX12" fmla="*/ 154781 w 162305"/>
                <a:gd name="connsiteY12" fmla="*/ 21727 h 253596"/>
                <a:gd name="connsiteX13" fmla="*/ 130969 w 162305"/>
                <a:gd name="connsiteY13" fmla="*/ 7439 h 253596"/>
                <a:gd name="connsiteX14" fmla="*/ 95250 w 162305"/>
                <a:gd name="connsiteY14" fmla="*/ 295 h 253596"/>
                <a:gd name="connsiteX15" fmla="*/ 26194 w 162305"/>
                <a:gd name="connsiteY15" fmla="*/ 50302 h 253596"/>
                <a:gd name="connsiteX0" fmla="*/ 26194 w 162305"/>
                <a:gd name="connsiteY0" fmla="*/ 50302 h 244863"/>
                <a:gd name="connsiteX1" fmla="*/ 30956 w 162305"/>
                <a:gd name="connsiteY1" fmla="*/ 102689 h 244863"/>
                <a:gd name="connsiteX2" fmla="*/ 16669 w 162305"/>
                <a:gd name="connsiteY2" fmla="*/ 145552 h 244863"/>
                <a:gd name="connsiteX3" fmla="*/ 0 w 162305"/>
                <a:gd name="connsiteY3" fmla="*/ 202702 h 244863"/>
                <a:gd name="connsiteX4" fmla="*/ 16669 w 162305"/>
                <a:gd name="connsiteY4" fmla="*/ 236039 h 244863"/>
                <a:gd name="connsiteX5" fmla="*/ 59531 w 162305"/>
                <a:gd name="connsiteY5" fmla="*/ 243183 h 244863"/>
                <a:gd name="connsiteX6" fmla="*/ 107156 w 162305"/>
                <a:gd name="connsiteY6" fmla="*/ 209845 h 244863"/>
                <a:gd name="connsiteX7" fmla="*/ 128587 w 162305"/>
                <a:gd name="connsiteY7" fmla="*/ 150314 h 244863"/>
                <a:gd name="connsiteX8" fmla="*/ 128587 w 162305"/>
                <a:gd name="connsiteY8" fmla="*/ 100308 h 244863"/>
                <a:gd name="connsiteX9" fmla="*/ 128587 w 162305"/>
                <a:gd name="connsiteY9" fmla="*/ 86020 h 244863"/>
                <a:gd name="connsiteX10" fmla="*/ 145256 w 162305"/>
                <a:gd name="connsiteY10" fmla="*/ 86020 h 244863"/>
                <a:gd name="connsiteX11" fmla="*/ 161925 w 162305"/>
                <a:gd name="connsiteY11" fmla="*/ 36014 h 244863"/>
                <a:gd name="connsiteX12" fmla="*/ 154781 w 162305"/>
                <a:gd name="connsiteY12" fmla="*/ 21727 h 244863"/>
                <a:gd name="connsiteX13" fmla="*/ 130969 w 162305"/>
                <a:gd name="connsiteY13" fmla="*/ 7439 h 244863"/>
                <a:gd name="connsiteX14" fmla="*/ 95250 w 162305"/>
                <a:gd name="connsiteY14" fmla="*/ 295 h 244863"/>
                <a:gd name="connsiteX15" fmla="*/ 26194 w 162305"/>
                <a:gd name="connsiteY15" fmla="*/ 50302 h 24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305" h="244863">
                  <a:moveTo>
                    <a:pt x="26194" y="50302"/>
                  </a:moveTo>
                  <a:cubicBezTo>
                    <a:pt x="15478" y="67367"/>
                    <a:pt x="32544" y="86814"/>
                    <a:pt x="30956" y="102689"/>
                  </a:cubicBezTo>
                  <a:cubicBezTo>
                    <a:pt x="29369" y="118564"/>
                    <a:pt x="21828" y="128883"/>
                    <a:pt x="16669" y="145552"/>
                  </a:cubicBezTo>
                  <a:cubicBezTo>
                    <a:pt x="11510" y="162221"/>
                    <a:pt x="0" y="187621"/>
                    <a:pt x="0" y="202702"/>
                  </a:cubicBezTo>
                  <a:cubicBezTo>
                    <a:pt x="0" y="217783"/>
                    <a:pt x="6747" y="229292"/>
                    <a:pt x="16669" y="236039"/>
                  </a:cubicBezTo>
                  <a:cubicBezTo>
                    <a:pt x="26591" y="242786"/>
                    <a:pt x="44450" y="247549"/>
                    <a:pt x="59531" y="243183"/>
                  </a:cubicBezTo>
                  <a:cubicBezTo>
                    <a:pt x="74612" y="238817"/>
                    <a:pt x="95647" y="225323"/>
                    <a:pt x="107156" y="209845"/>
                  </a:cubicBezTo>
                  <a:cubicBezTo>
                    <a:pt x="118665" y="194367"/>
                    <a:pt x="125015" y="168570"/>
                    <a:pt x="128587" y="150314"/>
                  </a:cubicBezTo>
                  <a:cubicBezTo>
                    <a:pt x="132159" y="132058"/>
                    <a:pt x="128587" y="100308"/>
                    <a:pt x="128587" y="100308"/>
                  </a:cubicBezTo>
                  <a:cubicBezTo>
                    <a:pt x="128587" y="89592"/>
                    <a:pt x="125809" y="88401"/>
                    <a:pt x="128587" y="86020"/>
                  </a:cubicBezTo>
                  <a:cubicBezTo>
                    <a:pt x="131365" y="83639"/>
                    <a:pt x="139700" y="94354"/>
                    <a:pt x="145256" y="86020"/>
                  </a:cubicBezTo>
                  <a:cubicBezTo>
                    <a:pt x="150812" y="77686"/>
                    <a:pt x="160338" y="46729"/>
                    <a:pt x="161925" y="36014"/>
                  </a:cubicBezTo>
                  <a:cubicBezTo>
                    <a:pt x="163512" y="25299"/>
                    <a:pt x="159940" y="26489"/>
                    <a:pt x="154781" y="21727"/>
                  </a:cubicBezTo>
                  <a:cubicBezTo>
                    <a:pt x="149622" y="16964"/>
                    <a:pt x="140891" y="11011"/>
                    <a:pt x="130969" y="7439"/>
                  </a:cubicBezTo>
                  <a:cubicBezTo>
                    <a:pt x="121047" y="3867"/>
                    <a:pt x="108744" y="-1292"/>
                    <a:pt x="95250" y="295"/>
                  </a:cubicBezTo>
                  <a:cubicBezTo>
                    <a:pt x="81756" y="1882"/>
                    <a:pt x="36910" y="33237"/>
                    <a:pt x="26194" y="50302"/>
                  </a:cubicBezTo>
                  <a:close/>
                </a:path>
              </a:pathLst>
            </a:custGeom>
            <a:solidFill>
              <a:srgbClr val="6633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246"/>
            <p:cNvSpPr/>
            <p:nvPr/>
          </p:nvSpPr>
          <p:spPr>
            <a:xfrm>
              <a:off x="11157356" y="4161798"/>
              <a:ext cx="254359" cy="138269"/>
            </a:xfrm>
            <a:custGeom>
              <a:avLst/>
              <a:gdLst>
                <a:gd name="connsiteX0" fmla="*/ 105161 w 253239"/>
                <a:gd name="connsiteY0" fmla="*/ 627 h 135858"/>
                <a:gd name="connsiteX1" fmla="*/ 176598 w 253239"/>
                <a:gd name="connsiteY1" fmla="*/ 43490 h 135858"/>
                <a:gd name="connsiteX2" fmla="*/ 240892 w 253239"/>
                <a:gd name="connsiteY2" fmla="*/ 55396 h 135858"/>
                <a:gd name="connsiteX3" fmla="*/ 252798 w 253239"/>
                <a:gd name="connsiteY3" fmla="*/ 81590 h 135858"/>
                <a:gd name="connsiteX4" fmla="*/ 233748 w 253239"/>
                <a:gd name="connsiteY4" fmla="*/ 117308 h 135858"/>
                <a:gd name="connsiteX5" fmla="*/ 195648 w 253239"/>
                <a:gd name="connsiteY5" fmla="*/ 124452 h 135858"/>
                <a:gd name="connsiteX6" fmla="*/ 155167 w 253239"/>
                <a:gd name="connsiteY6" fmla="*/ 122071 h 135858"/>
                <a:gd name="connsiteX7" fmla="*/ 114686 w 253239"/>
                <a:gd name="connsiteY7" fmla="*/ 114927 h 135858"/>
                <a:gd name="connsiteX8" fmla="*/ 86111 w 253239"/>
                <a:gd name="connsiteY8" fmla="*/ 114927 h 135858"/>
                <a:gd name="connsiteX9" fmla="*/ 83729 w 253239"/>
                <a:gd name="connsiteY9" fmla="*/ 129215 h 135858"/>
                <a:gd name="connsiteX10" fmla="*/ 5148 w 253239"/>
                <a:gd name="connsiteY10" fmla="*/ 133977 h 135858"/>
                <a:gd name="connsiteX11" fmla="*/ 9911 w 253239"/>
                <a:gd name="connsiteY11" fmla="*/ 98258 h 135858"/>
                <a:gd name="connsiteX12" fmla="*/ 28961 w 253239"/>
                <a:gd name="connsiteY12" fmla="*/ 48252 h 135858"/>
                <a:gd name="connsiteX13" fmla="*/ 52773 w 253239"/>
                <a:gd name="connsiteY13" fmla="*/ 19677 h 135858"/>
                <a:gd name="connsiteX14" fmla="*/ 105161 w 253239"/>
                <a:gd name="connsiteY14" fmla="*/ 627 h 135858"/>
                <a:gd name="connsiteX0" fmla="*/ 105161 w 253562"/>
                <a:gd name="connsiteY0" fmla="*/ 627 h 135858"/>
                <a:gd name="connsiteX1" fmla="*/ 176598 w 253562"/>
                <a:gd name="connsiteY1" fmla="*/ 43490 h 135858"/>
                <a:gd name="connsiteX2" fmla="*/ 240892 w 253562"/>
                <a:gd name="connsiteY2" fmla="*/ 55396 h 135858"/>
                <a:gd name="connsiteX3" fmla="*/ 252798 w 253562"/>
                <a:gd name="connsiteY3" fmla="*/ 81590 h 135858"/>
                <a:gd name="connsiteX4" fmla="*/ 228986 w 253562"/>
                <a:gd name="connsiteY4" fmla="*/ 105401 h 135858"/>
                <a:gd name="connsiteX5" fmla="*/ 195648 w 253562"/>
                <a:gd name="connsiteY5" fmla="*/ 124452 h 135858"/>
                <a:gd name="connsiteX6" fmla="*/ 155167 w 253562"/>
                <a:gd name="connsiteY6" fmla="*/ 122071 h 135858"/>
                <a:gd name="connsiteX7" fmla="*/ 114686 w 253562"/>
                <a:gd name="connsiteY7" fmla="*/ 114927 h 135858"/>
                <a:gd name="connsiteX8" fmla="*/ 86111 w 253562"/>
                <a:gd name="connsiteY8" fmla="*/ 114927 h 135858"/>
                <a:gd name="connsiteX9" fmla="*/ 83729 w 253562"/>
                <a:gd name="connsiteY9" fmla="*/ 129215 h 135858"/>
                <a:gd name="connsiteX10" fmla="*/ 5148 w 253562"/>
                <a:gd name="connsiteY10" fmla="*/ 133977 h 135858"/>
                <a:gd name="connsiteX11" fmla="*/ 9911 w 253562"/>
                <a:gd name="connsiteY11" fmla="*/ 98258 h 135858"/>
                <a:gd name="connsiteX12" fmla="*/ 28961 w 253562"/>
                <a:gd name="connsiteY12" fmla="*/ 48252 h 135858"/>
                <a:gd name="connsiteX13" fmla="*/ 52773 w 253562"/>
                <a:gd name="connsiteY13" fmla="*/ 19677 h 135858"/>
                <a:gd name="connsiteX14" fmla="*/ 105161 w 253562"/>
                <a:gd name="connsiteY14" fmla="*/ 627 h 135858"/>
                <a:gd name="connsiteX0" fmla="*/ 106819 w 255220"/>
                <a:gd name="connsiteY0" fmla="*/ 627 h 136542"/>
                <a:gd name="connsiteX1" fmla="*/ 178256 w 255220"/>
                <a:gd name="connsiteY1" fmla="*/ 43490 h 136542"/>
                <a:gd name="connsiteX2" fmla="*/ 242550 w 255220"/>
                <a:gd name="connsiteY2" fmla="*/ 55396 h 136542"/>
                <a:gd name="connsiteX3" fmla="*/ 254456 w 255220"/>
                <a:gd name="connsiteY3" fmla="*/ 81590 h 136542"/>
                <a:gd name="connsiteX4" fmla="*/ 230644 w 255220"/>
                <a:gd name="connsiteY4" fmla="*/ 105401 h 136542"/>
                <a:gd name="connsiteX5" fmla="*/ 197306 w 255220"/>
                <a:gd name="connsiteY5" fmla="*/ 124452 h 136542"/>
                <a:gd name="connsiteX6" fmla="*/ 156825 w 255220"/>
                <a:gd name="connsiteY6" fmla="*/ 122071 h 136542"/>
                <a:gd name="connsiteX7" fmla="*/ 116344 w 255220"/>
                <a:gd name="connsiteY7" fmla="*/ 114927 h 136542"/>
                <a:gd name="connsiteX8" fmla="*/ 87769 w 255220"/>
                <a:gd name="connsiteY8" fmla="*/ 114927 h 136542"/>
                <a:gd name="connsiteX9" fmla="*/ 85387 w 255220"/>
                <a:gd name="connsiteY9" fmla="*/ 129215 h 136542"/>
                <a:gd name="connsiteX10" fmla="*/ 6806 w 255220"/>
                <a:gd name="connsiteY10" fmla="*/ 133977 h 136542"/>
                <a:gd name="connsiteX11" fmla="*/ 6806 w 255220"/>
                <a:gd name="connsiteY11" fmla="*/ 88733 h 136542"/>
                <a:gd name="connsiteX12" fmla="*/ 30619 w 255220"/>
                <a:gd name="connsiteY12" fmla="*/ 48252 h 136542"/>
                <a:gd name="connsiteX13" fmla="*/ 54431 w 255220"/>
                <a:gd name="connsiteY13" fmla="*/ 19677 h 136542"/>
                <a:gd name="connsiteX14" fmla="*/ 106819 w 255220"/>
                <a:gd name="connsiteY14" fmla="*/ 627 h 136542"/>
                <a:gd name="connsiteX0" fmla="*/ 105958 w 254359"/>
                <a:gd name="connsiteY0" fmla="*/ 627 h 138150"/>
                <a:gd name="connsiteX1" fmla="*/ 177395 w 254359"/>
                <a:gd name="connsiteY1" fmla="*/ 43490 h 138150"/>
                <a:gd name="connsiteX2" fmla="*/ 241689 w 254359"/>
                <a:gd name="connsiteY2" fmla="*/ 55396 h 138150"/>
                <a:gd name="connsiteX3" fmla="*/ 253595 w 254359"/>
                <a:gd name="connsiteY3" fmla="*/ 81590 h 138150"/>
                <a:gd name="connsiteX4" fmla="*/ 229783 w 254359"/>
                <a:gd name="connsiteY4" fmla="*/ 105401 h 138150"/>
                <a:gd name="connsiteX5" fmla="*/ 196445 w 254359"/>
                <a:gd name="connsiteY5" fmla="*/ 124452 h 138150"/>
                <a:gd name="connsiteX6" fmla="*/ 155964 w 254359"/>
                <a:gd name="connsiteY6" fmla="*/ 122071 h 138150"/>
                <a:gd name="connsiteX7" fmla="*/ 115483 w 254359"/>
                <a:gd name="connsiteY7" fmla="*/ 114927 h 138150"/>
                <a:gd name="connsiteX8" fmla="*/ 86908 w 254359"/>
                <a:gd name="connsiteY8" fmla="*/ 114927 h 138150"/>
                <a:gd name="connsiteX9" fmla="*/ 72620 w 254359"/>
                <a:gd name="connsiteY9" fmla="*/ 133977 h 138150"/>
                <a:gd name="connsiteX10" fmla="*/ 5945 w 254359"/>
                <a:gd name="connsiteY10" fmla="*/ 133977 h 138150"/>
                <a:gd name="connsiteX11" fmla="*/ 5945 w 254359"/>
                <a:gd name="connsiteY11" fmla="*/ 88733 h 138150"/>
                <a:gd name="connsiteX12" fmla="*/ 29758 w 254359"/>
                <a:gd name="connsiteY12" fmla="*/ 48252 h 138150"/>
                <a:gd name="connsiteX13" fmla="*/ 53570 w 254359"/>
                <a:gd name="connsiteY13" fmla="*/ 19677 h 138150"/>
                <a:gd name="connsiteX14" fmla="*/ 105958 w 254359"/>
                <a:gd name="connsiteY14" fmla="*/ 627 h 138150"/>
                <a:gd name="connsiteX0" fmla="*/ 105958 w 254359"/>
                <a:gd name="connsiteY0" fmla="*/ 627 h 138269"/>
                <a:gd name="connsiteX1" fmla="*/ 177395 w 254359"/>
                <a:gd name="connsiteY1" fmla="*/ 43490 h 138269"/>
                <a:gd name="connsiteX2" fmla="*/ 241689 w 254359"/>
                <a:gd name="connsiteY2" fmla="*/ 55396 h 138269"/>
                <a:gd name="connsiteX3" fmla="*/ 253595 w 254359"/>
                <a:gd name="connsiteY3" fmla="*/ 81590 h 138269"/>
                <a:gd name="connsiteX4" fmla="*/ 229783 w 254359"/>
                <a:gd name="connsiteY4" fmla="*/ 105401 h 138269"/>
                <a:gd name="connsiteX5" fmla="*/ 196445 w 254359"/>
                <a:gd name="connsiteY5" fmla="*/ 124452 h 138269"/>
                <a:gd name="connsiteX6" fmla="*/ 155964 w 254359"/>
                <a:gd name="connsiteY6" fmla="*/ 122071 h 138269"/>
                <a:gd name="connsiteX7" fmla="*/ 115483 w 254359"/>
                <a:gd name="connsiteY7" fmla="*/ 114927 h 138269"/>
                <a:gd name="connsiteX8" fmla="*/ 77383 w 254359"/>
                <a:gd name="connsiteY8" fmla="*/ 112546 h 138269"/>
                <a:gd name="connsiteX9" fmla="*/ 72620 w 254359"/>
                <a:gd name="connsiteY9" fmla="*/ 133977 h 138269"/>
                <a:gd name="connsiteX10" fmla="*/ 5945 w 254359"/>
                <a:gd name="connsiteY10" fmla="*/ 133977 h 138269"/>
                <a:gd name="connsiteX11" fmla="*/ 5945 w 254359"/>
                <a:gd name="connsiteY11" fmla="*/ 88733 h 138269"/>
                <a:gd name="connsiteX12" fmla="*/ 29758 w 254359"/>
                <a:gd name="connsiteY12" fmla="*/ 48252 h 138269"/>
                <a:gd name="connsiteX13" fmla="*/ 53570 w 254359"/>
                <a:gd name="connsiteY13" fmla="*/ 19677 h 138269"/>
                <a:gd name="connsiteX14" fmla="*/ 105958 w 254359"/>
                <a:gd name="connsiteY14" fmla="*/ 627 h 138269"/>
                <a:gd name="connsiteX0" fmla="*/ 105958 w 254359"/>
                <a:gd name="connsiteY0" fmla="*/ 627 h 138269"/>
                <a:gd name="connsiteX1" fmla="*/ 177395 w 254359"/>
                <a:gd name="connsiteY1" fmla="*/ 43490 h 138269"/>
                <a:gd name="connsiteX2" fmla="*/ 241689 w 254359"/>
                <a:gd name="connsiteY2" fmla="*/ 55396 h 138269"/>
                <a:gd name="connsiteX3" fmla="*/ 253595 w 254359"/>
                <a:gd name="connsiteY3" fmla="*/ 81590 h 138269"/>
                <a:gd name="connsiteX4" fmla="*/ 229783 w 254359"/>
                <a:gd name="connsiteY4" fmla="*/ 105401 h 138269"/>
                <a:gd name="connsiteX5" fmla="*/ 196445 w 254359"/>
                <a:gd name="connsiteY5" fmla="*/ 124452 h 138269"/>
                <a:gd name="connsiteX6" fmla="*/ 155964 w 254359"/>
                <a:gd name="connsiteY6" fmla="*/ 122071 h 138269"/>
                <a:gd name="connsiteX7" fmla="*/ 113102 w 254359"/>
                <a:gd name="connsiteY7" fmla="*/ 119689 h 138269"/>
                <a:gd name="connsiteX8" fmla="*/ 77383 w 254359"/>
                <a:gd name="connsiteY8" fmla="*/ 112546 h 138269"/>
                <a:gd name="connsiteX9" fmla="*/ 72620 w 254359"/>
                <a:gd name="connsiteY9" fmla="*/ 133977 h 138269"/>
                <a:gd name="connsiteX10" fmla="*/ 5945 w 254359"/>
                <a:gd name="connsiteY10" fmla="*/ 133977 h 138269"/>
                <a:gd name="connsiteX11" fmla="*/ 5945 w 254359"/>
                <a:gd name="connsiteY11" fmla="*/ 88733 h 138269"/>
                <a:gd name="connsiteX12" fmla="*/ 29758 w 254359"/>
                <a:gd name="connsiteY12" fmla="*/ 48252 h 138269"/>
                <a:gd name="connsiteX13" fmla="*/ 53570 w 254359"/>
                <a:gd name="connsiteY13" fmla="*/ 19677 h 138269"/>
                <a:gd name="connsiteX14" fmla="*/ 105958 w 254359"/>
                <a:gd name="connsiteY14" fmla="*/ 627 h 13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359" h="138269">
                  <a:moveTo>
                    <a:pt x="105958" y="627"/>
                  </a:moveTo>
                  <a:cubicBezTo>
                    <a:pt x="126596" y="4596"/>
                    <a:pt x="154773" y="34362"/>
                    <a:pt x="177395" y="43490"/>
                  </a:cubicBezTo>
                  <a:cubicBezTo>
                    <a:pt x="200017" y="52618"/>
                    <a:pt x="228989" y="49046"/>
                    <a:pt x="241689" y="55396"/>
                  </a:cubicBezTo>
                  <a:cubicBezTo>
                    <a:pt x="254389" y="61746"/>
                    <a:pt x="255579" y="73256"/>
                    <a:pt x="253595" y="81590"/>
                  </a:cubicBezTo>
                  <a:cubicBezTo>
                    <a:pt x="251611" y="89924"/>
                    <a:pt x="239308" y="98257"/>
                    <a:pt x="229783" y="105401"/>
                  </a:cubicBezTo>
                  <a:cubicBezTo>
                    <a:pt x="220258" y="112545"/>
                    <a:pt x="208748" y="121674"/>
                    <a:pt x="196445" y="124452"/>
                  </a:cubicBezTo>
                  <a:cubicBezTo>
                    <a:pt x="184142" y="127230"/>
                    <a:pt x="169854" y="122865"/>
                    <a:pt x="155964" y="122071"/>
                  </a:cubicBezTo>
                  <a:cubicBezTo>
                    <a:pt x="142074" y="121277"/>
                    <a:pt x="126199" y="121276"/>
                    <a:pt x="113102" y="119689"/>
                  </a:cubicBezTo>
                  <a:cubicBezTo>
                    <a:pt x="100005" y="118102"/>
                    <a:pt x="84130" y="110165"/>
                    <a:pt x="77383" y="112546"/>
                  </a:cubicBezTo>
                  <a:cubicBezTo>
                    <a:pt x="70636" y="114927"/>
                    <a:pt x="84526" y="130405"/>
                    <a:pt x="72620" y="133977"/>
                  </a:cubicBezTo>
                  <a:cubicBezTo>
                    <a:pt x="60714" y="137549"/>
                    <a:pt x="17058" y="141518"/>
                    <a:pt x="5945" y="133977"/>
                  </a:cubicBezTo>
                  <a:cubicBezTo>
                    <a:pt x="-5168" y="126436"/>
                    <a:pt x="1976" y="103020"/>
                    <a:pt x="5945" y="88733"/>
                  </a:cubicBezTo>
                  <a:cubicBezTo>
                    <a:pt x="9914" y="74446"/>
                    <a:pt x="22614" y="61349"/>
                    <a:pt x="29758" y="48252"/>
                  </a:cubicBezTo>
                  <a:cubicBezTo>
                    <a:pt x="36902" y="35155"/>
                    <a:pt x="42061" y="26821"/>
                    <a:pt x="53570" y="19677"/>
                  </a:cubicBezTo>
                  <a:cubicBezTo>
                    <a:pt x="65079" y="12533"/>
                    <a:pt x="85320" y="-3342"/>
                    <a:pt x="105958" y="627"/>
                  </a:cubicBezTo>
                  <a:close/>
                </a:path>
              </a:pathLst>
            </a:custGeom>
            <a:solidFill>
              <a:srgbClr val="6633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247"/>
            <p:cNvSpPr/>
            <p:nvPr/>
          </p:nvSpPr>
          <p:spPr>
            <a:xfrm>
              <a:off x="10239612" y="3157759"/>
              <a:ext cx="193575" cy="252649"/>
            </a:xfrm>
            <a:custGeom>
              <a:avLst/>
              <a:gdLst>
                <a:gd name="connsiteX0" fmla="*/ 190263 w 193575"/>
                <a:gd name="connsiteY0" fmla="*/ 2160 h 252649"/>
                <a:gd name="connsiteX1" fmla="*/ 192644 w 193575"/>
                <a:gd name="connsiteY1" fmla="*/ 52166 h 252649"/>
                <a:gd name="connsiteX2" fmla="*/ 191025 w 193575"/>
                <a:gd name="connsiteY2" fmla="*/ 98545 h 252649"/>
                <a:gd name="connsiteX3" fmla="*/ 191123 w 193575"/>
                <a:gd name="connsiteY3" fmla="*/ 98764 h 252649"/>
                <a:gd name="connsiteX4" fmla="*/ 178358 w 193575"/>
                <a:gd name="connsiteY4" fmla="*/ 145037 h 252649"/>
                <a:gd name="connsiteX5" fmla="*/ 145020 w 193575"/>
                <a:gd name="connsiteY5" fmla="*/ 221237 h 252649"/>
                <a:gd name="connsiteX6" fmla="*/ 104539 w 193575"/>
                <a:gd name="connsiteY6" fmla="*/ 252193 h 252649"/>
                <a:gd name="connsiteX7" fmla="*/ 64058 w 193575"/>
                <a:gd name="connsiteY7" fmla="*/ 235524 h 252649"/>
                <a:gd name="connsiteX8" fmla="*/ 21195 w 193575"/>
                <a:gd name="connsiteY8" fmla="*/ 180756 h 252649"/>
                <a:gd name="connsiteX9" fmla="*/ 2145 w 193575"/>
                <a:gd name="connsiteY9" fmla="*/ 125987 h 252649"/>
                <a:gd name="connsiteX10" fmla="*/ 0 w 193575"/>
                <a:gd name="connsiteY10" fmla="*/ 115532 h 252649"/>
                <a:gd name="connsiteX11" fmla="*/ 1270 w 193575"/>
                <a:gd name="connsiteY11" fmla="*/ 110563 h 252649"/>
                <a:gd name="connsiteX12" fmla="*/ 6907 w 193575"/>
                <a:gd name="connsiteY12" fmla="*/ 64072 h 252649"/>
                <a:gd name="connsiteX13" fmla="*/ 54532 w 193575"/>
                <a:gd name="connsiteY13" fmla="*/ 33116 h 252649"/>
                <a:gd name="connsiteX14" fmla="*/ 116444 w 193575"/>
                <a:gd name="connsiteY14" fmla="*/ 35497 h 252649"/>
                <a:gd name="connsiteX15" fmla="*/ 156926 w 193575"/>
                <a:gd name="connsiteY15" fmla="*/ 11685 h 252649"/>
                <a:gd name="connsiteX16" fmla="*/ 190263 w 193575"/>
                <a:gd name="connsiteY16" fmla="*/ 2160 h 25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575" h="252649">
                  <a:moveTo>
                    <a:pt x="190263" y="2160"/>
                  </a:moveTo>
                  <a:cubicBezTo>
                    <a:pt x="196216" y="8907"/>
                    <a:pt x="192247" y="35497"/>
                    <a:pt x="192644" y="52166"/>
                  </a:cubicBezTo>
                  <a:cubicBezTo>
                    <a:pt x="192942" y="64668"/>
                    <a:pt x="190560" y="89001"/>
                    <a:pt x="191025" y="98545"/>
                  </a:cubicBezTo>
                  <a:lnTo>
                    <a:pt x="191123" y="98764"/>
                  </a:lnTo>
                  <a:lnTo>
                    <a:pt x="178358" y="145037"/>
                  </a:lnTo>
                  <a:cubicBezTo>
                    <a:pt x="169627" y="169246"/>
                    <a:pt x="157323" y="203378"/>
                    <a:pt x="145020" y="221237"/>
                  </a:cubicBezTo>
                  <a:cubicBezTo>
                    <a:pt x="132717" y="239096"/>
                    <a:pt x="118033" y="249812"/>
                    <a:pt x="104539" y="252193"/>
                  </a:cubicBezTo>
                  <a:cubicBezTo>
                    <a:pt x="91045" y="254574"/>
                    <a:pt x="77949" y="247430"/>
                    <a:pt x="64058" y="235524"/>
                  </a:cubicBezTo>
                  <a:cubicBezTo>
                    <a:pt x="50167" y="223618"/>
                    <a:pt x="31514" y="199012"/>
                    <a:pt x="21195" y="180756"/>
                  </a:cubicBezTo>
                  <a:cubicBezTo>
                    <a:pt x="10876" y="162500"/>
                    <a:pt x="6510" y="144640"/>
                    <a:pt x="2145" y="125987"/>
                  </a:cubicBezTo>
                  <a:lnTo>
                    <a:pt x="0" y="115532"/>
                  </a:lnTo>
                  <a:lnTo>
                    <a:pt x="1270" y="110563"/>
                  </a:lnTo>
                  <a:cubicBezTo>
                    <a:pt x="1698" y="99196"/>
                    <a:pt x="61" y="74490"/>
                    <a:pt x="6907" y="64072"/>
                  </a:cubicBezTo>
                  <a:cubicBezTo>
                    <a:pt x="16035" y="50181"/>
                    <a:pt x="36276" y="37878"/>
                    <a:pt x="54532" y="33116"/>
                  </a:cubicBezTo>
                  <a:cubicBezTo>
                    <a:pt x="72788" y="28354"/>
                    <a:pt x="99378" y="39069"/>
                    <a:pt x="116444" y="35497"/>
                  </a:cubicBezTo>
                  <a:cubicBezTo>
                    <a:pt x="133510" y="31925"/>
                    <a:pt x="144623" y="17241"/>
                    <a:pt x="156926" y="11685"/>
                  </a:cubicBezTo>
                  <a:cubicBezTo>
                    <a:pt x="169229" y="6129"/>
                    <a:pt x="184310" y="-4587"/>
                    <a:pt x="190263" y="2160"/>
                  </a:cubicBez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9" name="任意多边形 248"/>
            <p:cNvSpPr/>
            <p:nvPr/>
          </p:nvSpPr>
          <p:spPr>
            <a:xfrm>
              <a:off x="10269829" y="3342492"/>
              <a:ext cx="133109" cy="82153"/>
            </a:xfrm>
            <a:custGeom>
              <a:avLst/>
              <a:gdLst>
                <a:gd name="connsiteX0" fmla="*/ 133109 w 133109"/>
                <a:gd name="connsiteY0" fmla="*/ 0 h 82153"/>
                <a:gd name="connsiteX1" fmla="*/ 131471 w 133109"/>
                <a:gd name="connsiteY1" fmla="*/ 15071 h 82153"/>
                <a:gd name="connsiteX2" fmla="*/ 131174 w 133109"/>
                <a:gd name="connsiteY2" fmla="*/ 44092 h 82153"/>
                <a:gd name="connsiteX3" fmla="*/ 129804 w 133109"/>
                <a:gd name="connsiteY3" fmla="*/ 62590 h 82153"/>
                <a:gd name="connsiteX4" fmla="*/ 126709 w 133109"/>
                <a:gd name="connsiteY4" fmla="*/ 62697 h 82153"/>
                <a:gd name="connsiteX5" fmla="*/ 98134 w 133109"/>
                <a:gd name="connsiteY5" fmla="*/ 72222 h 82153"/>
                <a:gd name="connsiteX6" fmla="*/ 62415 w 133109"/>
                <a:gd name="connsiteY6" fmla="*/ 81747 h 82153"/>
                <a:gd name="connsiteX7" fmla="*/ 12409 w 133109"/>
                <a:gd name="connsiteY7" fmla="*/ 57934 h 82153"/>
                <a:gd name="connsiteX8" fmla="*/ 6826 w 133109"/>
                <a:gd name="connsiteY8" fmla="*/ 53369 h 82153"/>
                <a:gd name="connsiteX9" fmla="*/ 1247 w 133109"/>
                <a:gd name="connsiteY9" fmla="*/ 24596 h 82153"/>
                <a:gd name="connsiteX10" fmla="*/ 0 w 133109"/>
                <a:gd name="connsiteY10" fmla="*/ 9389 h 82153"/>
                <a:gd name="connsiteX11" fmla="*/ 11070 w 133109"/>
                <a:gd name="connsiteY11" fmla="*/ 25788 h 82153"/>
                <a:gd name="connsiteX12" fmla="*/ 33841 w 133109"/>
                <a:gd name="connsiteY12" fmla="*/ 50791 h 82153"/>
                <a:gd name="connsiteX13" fmla="*/ 74322 w 133109"/>
                <a:gd name="connsiteY13" fmla="*/ 67460 h 82153"/>
                <a:gd name="connsiteX14" fmla="*/ 114803 w 133109"/>
                <a:gd name="connsiteY14" fmla="*/ 36504 h 82153"/>
                <a:gd name="connsiteX15" fmla="*/ 132812 w 133109"/>
                <a:gd name="connsiteY15" fmla="*/ 785 h 82153"/>
                <a:gd name="connsiteX16" fmla="*/ 133109 w 133109"/>
                <a:gd name="connsiteY16" fmla="*/ 0 h 8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109" h="82153">
                  <a:moveTo>
                    <a:pt x="133109" y="0"/>
                  </a:moveTo>
                  <a:lnTo>
                    <a:pt x="131471" y="15071"/>
                  </a:lnTo>
                  <a:cubicBezTo>
                    <a:pt x="131273" y="24001"/>
                    <a:pt x="131372" y="34121"/>
                    <a:pt x="131174" y="44092"/>
                  </a:cubicBezTo>
                  <a:lnTo>
                    <a:pt x="129804" y="62590"/>
                  </a:lnTo>
                  <a:lnTo>
                    <a:pt x="126709" y="62697"/>
                  </a:lnTo>
                  <a:cubicBezTo>
                    <a:pt x="113215" y="64284"/>
                    <a:pt x="108850" y="69047"/>
                    <a:pt x="98134" y="72222"/>
                  </a:cubicBezTo>
                  <a:cubicBezTo>
                    <a:pt x="87418" y="75397"/>
                    <a:pt x="76702" y="84128"/>
                    <a:pt x="62415" y="81747"/>
                  </a:cubicBezTo>
                  <a:cubicBezTo>
                    <a:pt x="48128" y="79366"/>
                    <a:pt x="29475" y="70237"/>
                    <a:pt x="12409" y="57934"/>
                  </a:cubicBezTo>
                  <a:lnTo>
                    <a:pt x="6826" y="53369"/>
                  </a:lnTo>
                  <a:lnTo>
                    <a:pt x="1247" y="24596"/>
                  </a:lnTo>
                  <a:lnTo>
                    <a:pt x="0" y="9389"/>
                  </a:lnTo>
                  <a:lnTo>
                    <a:pt x="11070" y="25788"/>
                  </a:lnTo>
                  <a:cubicBezTo>
                    <a:pt x="18759" y="35710"/>
                    <a:pt x="26895" y="44838"/>
                    <a:pt x="33841" y="50791"/>
                  </a:cubicBezTo>
                  <a:cubicBezTo>
                    <a:pt x="47732" y="62697"/>
                    <a:pt x="60828" y="69841"/>
                    <a:pt x="74322" y="67460"/>
                  </a:cubicBezTo>
                  <a:cubicBezTo>
                    <a:pt x="87816" y="65079"/>
                    <a:pt x="102500" y="54363"/>
                    <a:pt x="114803" y="36504"/>
                  </a:cubicBezTo>
                  <a:cubicBezTo>
                    <a:pt x="120955" y="27575"/>
                    <a:pt x="127106" y="14577"/>
                    <a:pt x="132812" y="785"/>
                  </a:cubicBezTo>
                  <a:lnTo>
                    <a:pt x="133109" y="0"/>
                  </a:ln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0" name="任意多边形 249"/>
            <p:cNvSpPr/>
            <p:nvPr/>
          </p:nvSpPr>
          <p:spPr>
            <a:xfrm>
              <a:off x="10063159" y="3837176"/>
              <a:ext cx="571951" cy="666661"/>
            </a:xfrm>
            <a:custGeom>
              <a:avLst/>
              <a:gdLst>
                <a:gd name="connsiteX0" fmla="*/ 140623 w 571951"/>
                <a:gd name="connsiteY0" fmla="*/ 0 h 666661"/>
                <a:gd name="connsiteX1" fmla="*/ 150023 w 571951"/>
                <a:gd name="connsiteY1" fmla="*/ 10924 h 666661"/>
                <a:gd name="connsiteX2" fmla="*/ 221460 w 571951"/>
                <a:gd name="connsiteY2" fmla="*/ 29974 h 666661"/>
                <a:gd name="connsiteX3" fmla="*/ 304804 w 571951"/>
                <a:gd name="connsiteY3" fmla="*/ 29974 h 666661"/>
                <a:gd name="connsiteX4" fmla="*/ 400054 w 571951"/>
                <a:gd name="connsiteY4" fmla="*/ 13305 h 666661"/>
                <a:gd name="connsiteX5" fmla="*/ 403563 w 571951"/>
                <a:gd name="connsiteY5" fmla="*/ 10363 h 666661"/>
                <a:gd name="connsiteX6" fmla="*/ 420444 w 571951"/>
                <a:gd name="connsiteY6" fmla="*/ 30570 h 666661"/>
                <a:gd name="connsiteX7" fmla="*/ 438154 w 571951"/>
                <a:gd name="connsiteY7" fmla="*/ 58549 h 666661"/>
                <a:gd name="connsiteX8" fmla="*/ 476254 w 571951"/>
                <a:gd name="connsiteY8" fmla="*/ 118080 h 666661"/>
                <a:gd name="connsiteX9" fmla="*/ 561979 w 571951"/>
                <a:gd name="connsiteY9" fmla="*/ 246668 h 666661"/>
                <a:gd name="connsiteX10" fmla="*/ 566741 w 571951"/>
                <a:gd name="connsiteY10" fmla="*/ 332393 h 666661"/>
                <a:gd name="connsiteX11" fmla="*/ 531022 w 571951"/>
                <a:gd name="connsiteY11" fmla="*/ 394305 h 666661"/>
                <a:gd name="connsiteX12" fmla="*/ 485779 w 571951"/>
                <a:gd name="connsiteY12" fmla="*/ 465743 h 666661"/>
                <a:gd name="connsiteX13" fmla="*/ 433391 w 571951"/>
                <a:gd name="connsiteY13" fmla="*/ 560993 h 666661"/>
                <a:gd name="connsiteX14" fmla="*/ 402435 w 571951"/>
                <a:gd name="connsiteY14" fmla="*/ 594330 h 666661"/>
                <a:gd name="connsiteX15" fmla="*/ 321472 w 571951"/>
                <a:gd name="connsiteY15" fmla="*/ 537180 h 666661"/>
                <a:gd name="connsiteX16" fmla="*/ 280991 w 571951"/>
                <a:gd name="connsiteY16" fmla="*/ 499080 h 666661"/>
                <a:gd name="connsiteX17" fmla="*/ 326235 w 571951"/>
                <a:gd name="connsiteY17" fmla="*/ 425262 h 666661"/>
                <a:gd name="connsiteX18" fmla="*/ 373860 w 571951"/>
                <a:gd name="connsiteY18" fmla="*/ 344299 h 666661"/>
                <a:gd name="connsiteX19" fmla="*/ 361954 w 571951"/>
                <a:gd name="connsiteY19" fmla="*/ 256193 h 666661"/>
                <a:gd name="connsiteX20" fmla="*/ 314329 w 571951"/>
                <a:gd name="connsiteY20" fmla="*/ 215712 h 666661"/>
                <a:gd name="connsiteX21" fmla="*/ 278610 w 571951"/>
                <a:gd name="connsiteY21" fmla="*/ 199043 h 666661"/>
                <a:gd name="connsiteX22" fmla="*/ 288135 w 571951"/>
                <a:gd name="connsiteY22" fmla="*/ 156180 h 666661"/>
                <a:gd name="connsiteX23" fmla="*/ 269085 w 571951"/>
                <a:gd name="connsiteY23" fmla="*/ 201424 h 666661"/>
                <a:gd name="connsiteX24" fmla="*/ 250035 w 571951"/>
                <a:gd name="connsiteY24" fmla="*/ 244287 h 666661"/>
                <a:gd name="connsiteX25" fmla="*/ 197647 w 571951"/>
                <a:gd name="connsiteY25" fmla="*/ 287149 h 666661"/>
                <a:gd name="connsiteX26" fmla="*/ 176216 w 571951"/>
                <a:gd name="connsiteY26" fmla="*/ 337155 h 666661"/>
                <a:gd name="connsiteX27" fmla="*/ 223841 w 571951"/>
                <a:gd name="connsiteY27" fmla="*/ 418118 h 666661"/>
                <a:gd name="connsiteX28" fmla="*/ 288135 w 571951"/>
                <a:gd name="connsiteY28" fmla="*/ 551468 h 666661"/>
                <a:gd name="connsiteX29" fmla="*/ 311947 w 571951"/>
                <a:gd name="connsiteY29" fmla="*/ 591949 h 666661"/>
                <a:gd name="connsiteX30" fmla="*/ 219079 w 571951"/>
                <a:gd name="connsiteY30" fmla="*/ 646718 h 666661"/>
                <a:gd name="connsiteX31" fmla="*/ 169072 w 571951"/>
                <a:gd name="connsiteY31" fmla="*/ 663387 h 666661"/>
                <a:gd name="connsiteX32" fmla="*/ 114304 w 571951"/>
                <a:gd name="connsiteY32" fmla="*/ 587187 h 666661"/>
                <a:gd name="connsiteX33" fmla="*/ 45247 w 571951"/>
                <a:gd name="connsiteY33" fmla="*/ 460980 h 666661"/>
                <a:gd name="connsiteX34" fmla="*/ 4 w 571951"/>
                <a:gd name="connsiteY34" fmla="*/ 337155 h 666661"/>
                <a:gd name="connsiteX35" fmla="*/ 42866 w 571951"/>
                <a:gd name="connsiteY35" fmla="*/ 218093 h 666661"/>
                <a:gd name="connsiteX36" fmla="*/ 104779 w 571951"/>
                <a:gd name="connsiteY36" fmla="*/ 79980 h 666661"/>
                <a:gd name="connsiteX37" fmla="*/ 138116 w 571951"/>
                <a:gd name="connsiteY37" fmla="*/ 8543 h 666661"/>
                <a:gd name="connsiteX38" fmla="*/ 140623 w 571951"/>
                <a:gd name="connsiteY38" fmla="*/ 0 h 66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1951" h="666661">
                  <a:moveTo>
                    <a:pt x="140623" y="0"/>
                  </a:moveTo>
                  <a:lnTo>
                    <a:pt x="150023" y="10924"/>
                  </a:lnTo>
                  <a:cubicBezTo>
                    <a:pt x="163914" y="18465"/>
                    <a:pt x="195663" y="26799"/>
                    <a:pt x="221460" y="29974"/>
                  </a:cubicBezTo>
                  <a:cubicBezTo>
                    <a:pt x="247257" y="33149"/>
                    <a:pt x="275038" y="32752"/>
                    <a:pt x="304804" y="29974"/>
                  </a:cubicBezTo>
                  <a:cubicBezTo>
                    <a:pt x="334570" y="27196"/>
                    <a:pt x="385370" y="19655"/>
                    <a:pt x="400054" y="13305"/>
                  </a:cubicBezTo>
                  <a:lnTo>
                    <a:pt x="403563" y="10363"/>
                  </a:lnTo>
                  <a:lnTo>
                    <a:pt x="420444" y="30570"/>
                  </a:lnTo>
                  <a:cubicBezTo>
                    <a:pt x="426347" y="39599"/>
                    <a:pt x="431804" y="49223"/>
                    <a:pt x="438154" y="58549"/>
                  </a:cubicBezTo>
                  <a:cubicBezTo>
                    <a:pt x="450854" y="77202"/>
                    <a:pt x="455617" y="86727"/>
                    <a:pt x="476254" y="118080"/>
                  </a:cubicBezTo>
                  <a:cubicBezTo>
                    <a:pt x="496892" y="149433"/>
                    <a:pt x="546898" y="210949"/>
                    <a:pt x="561979" y="246668"/>
                  </a:cubicBezTo>
                  <a:cubicBezTo>
                    <a:pt x="577060" y="282387"/>
                    <a:pt x="571901" y="307787"/>
                    <a:pt x="566741" y="332393"/>
                  </a:cubicBezTo>
                  <a:cubicBezTo>
                    <a:pt x="561582" y="356999"/>
                    <a:pt x="544516" y="372080"/>
                    <a:pt x="531022" y="394305"/>
                  </a:cubicBezTo>
                  <a:cubicBezTo>
                    <a:pt x="517528" y="416530"/>
                    <a:pt x="502051" y="437962"/>
                    <a:pt x="485779" y="465743"/>
                  </a:cubicBezTo>
                  <a:cubicBezTo>
                    <a:pt x="469507" y="493524"/>
                    <a:pt x="447282" y="539562"/>
                    <a:pt x="433391" y="560993"/>
                  </a:cubicBezTo>
                  <a:cubicBezTo>
                    <a:pt x="419500" y="582424"/>
                    <a:pt x="421088" y="598299"/>
                    <a:pt x="402435" y="594330"/>
                  </a:cubicBezTo>
                  <a:cubicBezTo>
                    <a:pt x="383782" y="590361"/>
                    <a:pt x="341713" y="553055"/>
                    <a:pt x="321472" y="537180"/>
                  </a:cubicBezTo>
                  <a:cubicBezTo>
                    <a:pt x="301231" y="521305"/>
                    <a:pt x="280197" y="517733"/>
                    <a:pt x="280991" y="499080"/>
                  </a:cubicBezTo>
                  <a:cubicBezTo>
                    <a:pt x="281785" y="480427"/>
                    <a:pt x="310757" y="451059"/>
                    <a:pt x="326235" y="425262"/>
                  </a:cubicBezTo>
                  <a:cubicBezTo>
                    <a:pt x="341713" y="399465"/>
                    <a:pt x="367907" y="372477"/>
                    <a:pt x="373860" y="344299"/>
                  </a:cubicBezTo>
                  <a:cubicBezTo>
                    <a:pt x="379813" y="316121"/>
                    <a:pt x="371876" y="277624"/>
                    <a:pt x="361954" y="256193"/>
                  </a:cubicBezTo>
                  <a:cubicBezTo>
                    <a:pt x="352032" y="234762"/>
                    <a:pt x="328220" y="225237"/>
                    <a:pt x="314329" y="215712"/>
                  </a:cubicBezTo>
                  <a:cubicBezTo>
                    <a:pt x="300438" y="206187"/>
                    <a:pt x="282976" y="208965"/>
                    <a:pt x="278610" y="199043"/>
                  </a:cubicBezTo>
                  <a:cubicBezTo>
                    <a:pt x="274244" y="189121"/>
                    <a:pt x="289722" y="155783"/>
                    <a:pt x="288135" y="156180"/>
                  </a:cubicBezTo>
                  <a:cubicBezTo>
                    <a:pt x="286548" y="156577"/>
                    <a:pt x="275435" y="186740"/>
                    <a:pt x="269085" y="201424"/>
                  </a:cubicBezTo>
                  <a:cubicBezTo>
                    <a:pt x="262735" y="216108"/>
                    <a:pt x="261941" y="230000"/>
                    <a:pt x="250035" y="244287"/>
                  </a:cubicBezTo>
                  <a:cubicBezTo>
                    <a:pt x="238129" y="258574"/>
                    <a:pt x="209950" y="271671"/>
                    <a:pt x="197647" y="287149"/>
                  </a:cubicBezTo>
                  <a:cubicBezTo>
                    <a:pt x="185344" y="302627"/>
                    <a:pt x="171850" y="315327"/>
                    <a:pt x="176216" y="337155"/>
                  </a:cubicBezTo>
                  <a:cubicBezTo>
                    <a:pt x="180582" y="358983"/>
                    <a:pt x="205188" y="382399"/>
                    <a:pt x="223841" y="418118"/>
                  </a:cubicBezTo>
                  <a:cubicBezTo>
                    <a:pt x="242494" y="453837"/>
                    <a:pt x="273451" y="522496"/>
                    <a:pt x="288135" y="551468"/>
                  </a:cubicBezTo>
                  <a:cubicBezTo>
                    <a:pt x="302819" y="580440"/>
                    <a:pt x="323456" y="576074"/>
                    <a:pt x="311947" y="591949"/>
                  </a:cubicBezTo>
                  <a:cubicBezTo>
                    <a:pt x="300438" y="607824"/>
                    <a:pt x="242891" y="634812"/>
                    <a:pt x="219079" y="646718"/>
                  </a:cubicBezTo>
                  <a:cubicBezTo>
                    <a:pt x="195267" y="658624"/>
                    <a:pt x="186535" y="673309"/>
                    <a:pt x="169072" y="663387"/>
                  </a:cubicBezTo>
                  <a:cubicBezTo>
                    <a:pt x="151609" y="653465"/>
                    <a:pt x="134941" y="620921"/>
                    <a:pt x="114304" y="587187"/>
                  </a:cubicBezTo>
                  <a:cubicBezTo>
                    <a:pt x="93667" y="553453"/>
                    <a:pt x="64297" y="502652"/>
                    <a:pt x="45247" y="460980"/>
                  </a:cubicBezTo>
                  <a:cubicBezTo>
                    <a:pt x="26197" y="419308"/>
                    <a:pt x="401" y="377636"/>
                    <a:pt x="4" y="337155"/>
                  </a:cubicBezTo>
                  <a:cubicBezTo>
                    <a:pt x="-393" y="296674"/>
                    <a:pt x="25404" y="260955"/>
                    <a:pt x="42866" y="218093"/>
                  </a:cubicBezTo>
                  <a:cubicBezTo>
                    <a:pt x="60328" y="175231"/>
                    <a:pt x="88904" y="114905"/>
                    <a:pt x="104779" y="79980"/>
                  </a:cubicBezTo>
                  <a:cubicBezTo>
                    <a:pt x="120654" y="45055"/>
                    <a:pt x="129782" y="28387"/>
                    <a:pt x="138116" y="8543"/>
                  </a:cubicBezTo>
                  <a:lnTo>
                    <a:pt x="140623" y="0"/>
                  </a:lnTo>
                  <a:close/>
                </a:path>
              </a:pathLst>
            </a:custGeom>
            <a:solidFill>
              <a:srgbClr val="0066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1" name="任意多边形 250"/>
            <p:cNvSpPr/>
            <p:nvPr/>
          </p:nvSpPr>
          <p:spPr>
            <a:xfrm>
              <a:off x="10921642" y="3190727"/>
              <a:ext cx="199966" cy="236447"/>
            </a:xfrm>
            <a:custGeom>
              <a:avLst/>
              <a:gdLst>
                <a:gd name="connsiteX0" fmla="*/ 194033 w 199966"/>
                <a:gd name="connsiteY0" fmla="*/ 151 h 240673"/>
                <a:gd name="connsiteX1" fmla="*/ 186889 w 199966"/>
                <a:gd name="connsiteY1" fmla="*/ 43014 h 240673"/>
                <a:gd name="connsiteX2" fmla="*/ 198796 w 199966"/>
                <a:gd name="connsiteY2" fmla="*/ 107307 h 240673"/>
                <a:gd name="connsiteX3" fmla="*/ 199966 w 199966"/>
                <a:gd name="connsiteY3" fmla="*/ 105928 h 240673"/>
                <a:gd name="connsiteX4" fmla="*/ 194926 w 199966"/>
                <a:gd name="connsiteY4" fmla="*/ 129929 h 240673"/>
                <a:gd name="connsiteX5" fmla="*/ 186889 w 199966"/>
                <a:gd name="connsiteY5" fmla="*/ 159694 h 240673"/>
                <a:gd name="connsiteX6" fmla="*/ 170221 w 199966"/>
                <a:gd name="connsiteY6" fmla="*/ 207318 h 240673"/>
                <a:gd name="connsiteX7" fmla="*/ 136883 w 199966"/>
                <a:gd name="connsiteY7" fmla="*/ 228750 h 240673"/>
                <a:gd name="connsiteX8" fmla="*/ 105926 w 199966"/>
                <a:gd name="connsiteY8" fmla="*/ 240657 h 240673"/>
                <a:gd name="connsiteX9" fmla="*/ 63064 w 199966"/>
                <a:gd name="connsiteY9" fmla="*/ 226369 h 240673"/>
                <a:gd name="connsiteX10" fmla="*/ 36870 w 199966"/>
                <a:gd name="connsiteY10" fmla="*/ 209700 h 240673"/>
                <a:gd name="connsiteX11" fmla="*/ 20202 w 199966"/>
                <a:gd name="connsiteY11" fmla="*/ 181125 h 240673"/>
                <a:gd name="connsiteX12" fmla="*/ 5914 w 199966"/>
                <a:gd name="connsiteY12" fmla="*/ 138263 h 240673"/>
                <a:gd name="connsiteX13" fmla="*/ 0 w 199966"/>
                <a:gd name="connsiteY13" fmla="*/ 108694 h 240673"/>
                <a:gd name="connsiteX14" fmla="*/ 1115 w 199966"/>
                <a:gd name="connsiteY14" fmla="*/ 107791 h 240673"/>
                <a:gd name="connsiteX15" fmla="*/ 5914 w 199966"/>
                <a:gd name="connsiteY15" fmla="*/ 73970 h 240673"/>
                <a:gd name="connsiteX16" fmla="*/ 10677 w 199966"/>
                <a:gd name="connsiteY16" fmla="*/ 16820 h 240673"/>
                <a:gd name="connsiteX17" fmla="*/ 65446 w 199966"/>
                <a:gd name="connsiteY17" fmla="*/ 26345 h 240673"/>
                <a:gd name="connsiteX18" fmla="*/ 134502 w 199966"/>
                <a:gd name="connsiteY18" fmla="*/ 28726 h 240673"/>
                <a:gd name="connsiteX19" fmla="*/ 194033 w 199966"/>
                <a:gd name="connsiteY19" fmla="*/ 151 h 240673"/>
                <a:gd name="connsiteX0" fmla="*/ 194033 w 199966"/>
                <a:gd name="connsiteY0" fmla="*/ 151 h 240674"/>
                <a:gd name="connsiteX1" fmla="*/ 186889 w 199966"/>
                <a:gd name="connsiteY1" fmla="*/ 43014 h 240674"/>
                <a:gd name="connsiteX2" fmla="*/ 198796 w 199966"/>
                <a:gd name="connsiteY2" fmla="*/ 107307 h 240674"/>
                <a:gd name="connsiteX3" fmla="*/ 199966 w 199966"/>
                <a:gd name="connsiteY3" fmla="*/ 105928 h 240674"/>
                <a:gd name="connsiteX4" fmla="*/ 194926 w 199966"/>
                <a:gd name="connsiteY4" fmla="*/ 129929 h 240674"/>
                <a:gd name="connsiteX5" fmla="*/ 186889 w 199966"/>
                <a:gd name="connsiteY5" fmla="*/ 159694 h 240674"/>
                <a:gd name="connsiteX6" fmla="*/ 167839 w 199966"/>
                <a:gd name="connsiteY6" fmla="*/ 204937 h 240674"/>
                <a:gd name="connsiteX7" fmla="*/ 136883 w 199966"/>
                <a:gd name="connsiteY7" fmla="*/ 228750 h 240674"/>
                <a:gd name="connsiteX8" fmla="*/ 105926 w 199966"/>
                <a:gd name="connsiteY8" fmla="*/ 240657 h 240674"/>
                <a:gd name="connsiteX9" fmla="*/ 63064 w 199966"/>
                <a:gd name="connsiteY9" fmla="*/ 226369 h 240674"/>
                <a:gd name="connsiteX10" fmla="*/ 36870 w 199966"/>
                <a:gd name="connsiteY10" fmla="*/ 209700 h 240674"/>
                <a:gd name="connsiteX11" fmla="*/ 20202 w 199966"/>
                <a:gd name="connsiteY11" fmla="*/ 181125 h 240674"/>
                <a:gd name="connsiteX12" fmla="*/ 5914 w 199966"/>
                <a:gd name="connsiteY12" fmla="*/ 138263 h 240674"/>
                <a:gd name="connsiteX13" fmla="*/ 0 w 199966"/>
                <a:gd name="connsiteY13" fmla="*/ 108694 h 240674"/>
                <a:gd name="connsiteX14" fmla="*/ 1115 w 199966"/>
                <a:gd name="connsiteY14" fmla="*/ 107791 h 240674"/>
                <a:gd name="connsiteX15" fmla="*/ 5914 w 199966"/>
                <a:gd name="connsiteY15" fmla="*/ 73970 h 240674"/>
                <a:gd name="connsiteX16" fmla="*/ 10677 w 199966"/>
                <a:gd name="connsiteY16" fmla="*/ 16820 h 240674"/>
                <a:gd name="connsiteX17" fmla="*/ 65446 w 199966"/>
                <a:gd name="connsiteY17" fmla="*/ 26345 h 240674"/>
                <a:gd name="connsiteX18" fmla="*/ 134502 w 199966"/>
                <a:gd name="connsiteY18" fmla="*/ 28726 h 240674"/>
                <a:gd name="connsiteX19" fmla="*/ 194033 w 199966"/>
                <a:gd name="connsiteY19" fmla="*/ 151 h 240674"/>
                <a:gd name="connsiteX0" fmla="*/ 194033 w 199966"/>
                <a:gd name="connsiteY0" fmla="*/ 151 h 240674"/>
                <a:gd name="connsiteX1" fmla="*/ 186889 w 199966"/>
                <a:gd name="connsiteY1" fmla="*/ 43014 h 240674"/>
                <a:gd name="connsiteX2" fmla="*/ 198796 w 199966"/>
                <a:gd name="connsiteY2" fmla="*/ 107307 h 240674"/>
                <a:gd name="connsiteX3" fmla="*/ 199966 w 199966"/>
                <a:gd name="connsiteY3" fmla="*/ 105928 h 240674"/>
                <a:gd name="connsiteX4" fmla="*/ 194926 w 199966"/>
                <a:gd name="connsiteY4" fmla="*/ 129929 h 240674"/>
                <a:gd name="connsiteX5" fmla="*/ 186889 w 199966"/>
                <a:gd name="connsiteY5" fmla="*/ 159694 h 240674"/>
                <a:gd name="connsiteX6" fmla="*/ 167839 w 199966"/>
                <a:gd name="connsiteY6" fmla="*/ 204937 h 240674"/>
                <a:gd name="connsiteX7" fmla="*/ 136883 w 199966"/>
                <a:gd name="connsiteY7" fmla="*/ 228750 h 240674"/>
                <a:gd name="connsiteX8" fmla="*/ 105926 w 199966"/>
                <a:gd name="connsiteY8" fmla="*/ 240657 h 240674"/>
                <a:gd name="connsiteX9" fmla="*/ 63064 w 199966"/>
                <a:gd name="connsiteY9" fmla="*/ 226369 h 240674"/>
                <a:gd name="connsiteX10" fmla="*/ 36870 w 199966"/>
                <a:gd name="connsiteY10" fmla="*/ 209700 h 240674"/>
                <a:gd name="connsiteX11" fmla="*/ 27345 w 199966"/>
                <a:gd name="connsiteY11" fmla="*/ 176363 h 240674"/>
                <a:gd name="connsiteX12" fmla="*/ 5914 w 199966"/>
                <a:gd name="connsiteY12" fmla="*/ 138263 h 240674"/>
                <a:gd name="connsiteX13" fmla="*/ 0 w 199966"/>
                <a:gd name="connsiteY13" fmla="*/ 108694 h 240674"/>
                <a:gd name="connsiteX14" fmla="*/ 1115 w 199966"/>
                <a:gd name="connsiteY14" fmla="*/ 107791 h 240674"/>
                <a:gd name="connsiteX15" fmla="*/ 5914 w 199966"/>
                <a:gd name="connsiteY15" fmla="*/ 73970 h 240674"/>
                <a:gd name="connsiteX16" fmla="*/ 10677 w 199966"/>
                <a:gd name="connsiteY16" fmla="*/ 16820 h 240674"/>
                <a:gd name="connsiteX17" fmla="*/ 65446 w 199966"/>
                <a:gd name="connsiteY17" fmla="*/ 26345 h 240674"/>
                <a:gd name="connsiteX18" fmla="*/ 134502 w 199966"/>
                <a:gd name="connsiteY18" fmla="*/ 28726 h 240674"/>
                <a:gd name="connsiteX19" fmla="*/ 194033 w 199966"/>
                <a:gd name="connsiteY19" fmla="*/ 151 h 240674"/>
                <a:gd name="connsiteX0" fmla="*/ 194033 w 199966"/>
                <a:gd name="connsiteY0" fmla="*/ 151 h 240674"/>
                <a:gd name="connsiteX1" fmla="*/ 186889 w 199966"/>
                <a:gd name="connsiteY1" fmla="*/ 43014 h 240674"/>
                <a:gd name="connsiteX2" fmla="*/ 198796 w 199966"/>
                <a:gd name="connsiteY2" fmla="*/ 107307 h 240674"/>
                <a:gd name="connsiteX3" fmla="*/ 199966 w 199966"/>
                <a:gd name="connsiteY3" fmla="*/ 105928 h 240674"/>
                <a:gd name="connsiteX4" fmla="*/ 194926 w 199966"/>
                <a:gd name="connsiteY4" fmla="*/ 129929 h 240674"/>
                <a:gd name="connsiteX5" fmla="*/ 186889 w 199966"/>
                <a:gd name="connsiteY5" fmla="*/ 159694 h 240674"/>
                <a:gd name="connsiteX6" fmla="*/ 167839 w 199966"/>
                <a:gd name="connsiteY6" fmla="*/ 204937 h 240674"/>
                <a:gd name="connsiteX7" fmla="*/ 136883 w 199966"/>
                <a:gd name="connsiteY7" fmla="*/ 228750 h 240674"/>
                <a:gd name="connsiteX8" fmla="*/ 105926 w 199966"/>
                <a:gd name="connsiteY8" fmla="*/ 240657 h 240674"/>
                <a:gd name="connsiteX9" fmla="*/ 63064 w 199966"/>
                <a:gd name="connsiteY9" fmla="*/ 226369 h 240674"/>
                <a:gd name="connsiteX10" fmla="*/ 44014 w 199966"/>
                <a:gd name="connsiteY10" fmla="*/ 207318 h 240674"/>
                <a:gd name="connsiteX11" fmla="*/ 27345 w 199966"/>
                <a:gd name="connsiteY11" fmla="*/ 176363 h 240674"/>
                <a:gd name="connsiteX12" fmla="*/ 5914 w 199966"/>
                <a:gd name="connsiteY12" fmla="*/ 138263 h 240674"/>
                <a:gd name="connsiteX13" fmla="*/ 0 w 199966"/>
                <a:gd name="connsiteY13" fmla="*/ 108694 h 240674"/>
                <a:gd name="connsiteX14" fmla="*/ 1115 w 199966"/>
                <a:gd name="connsiteY14" fmla="*/ 107791 h 240674"/>
                <a:gd name="connsiteX15" fmla="*/ 5914 w 199966"/>
                <a:gd name="connsiteY15" fmla="*/ 73970 h 240674"/>
                <a:gd name="connsiteX16" fmla="*/ 10677 w 199966"/>
                <a:gd name="connsiteY16" fmla="*/ 16820 h 240674"/>
                <a:gd name="connsiteX17" fmla="*/ 65446 w 199966"/>
                <a:gd name="connsiteY17" fmla="*/ 26345 h 240674"/>
                <a:gd name="connsiteX18" fmla="*/ 134502 w 199966"/>
                <a:gd name="connsiteY18" fmla="*/ 28726 h 240674"/>
                <a:gd name="connsiteX19" fmla="*/ 194033 w 199966"/>
                <a:gd name="connsiteY19" fmla="*/ 151 h 240674"/>
                <a:gd name="connsiteX0" fmla="*/ 194033 w 199966"/>
                <a:gd name="connsiteY0" fmla="*/ 151 h 240720"/>
                <a:gd name="connsiteX1" fmla="*/ 186889 w 199966"/>
                <a:gd name="connsiteY1" fmla="*/ 43014 h 240720"/>
                <a:gd name="connsiteX2" fmla="*/ 198796 w 199966"/>
                <a:gd name="connsiteY2" fmla="*/ 107307 h 240720"/>
                <a:gd name="connsiteX3" fmla="*/ 199966 w 199966"/>
                <a:gd name="connsiteY3" fmla="*/ 105928 h 240720"/>
                <a:gd name="connsiteX4" fmla="*/ 194926 w 199966"/>
                <a:gd name="connsiteY4" fmla="*/ 129929 h 240720"/>
                <a:gd name="connsiteX5" fmla="*/ 186889 w 199966"/>
                <a:gd name="connsiteY5" fmla="*/ 159694 h 240720"/>
                <a:gd name="connsiteX6" fmla="*/ 167839 w 199966"/>
                <a:gd name="connsiteY6" fmla="*/ 204937 h 240720"/>
                <a:gd name="connsiteX7" fmla="*/ 136883 w 199966"/>
                <a:gd name="connsiteY7" fmla="*/ 228750 h 240720"/>
                <a:gd name="connsiteX8" fmla="*/ 105926 w 199966"/>
                <a:gd name="connsiteY8" fmla="*/ 240657 h 240720"/>
                <a:gd name="connsiteX9" fmla="*/ 67827 w 199966"/>
                <a:gd name="connsiteY9" fmla="*/ 223988 h 240720"/>
                <a:gd name="connsiteX10" fmla="*/ 44014 w 199966"/>
                <a:gd name="connsiteY10" fmla="*/ 207318 h 240720"/>
                <a:gd name="connsiteX11" fmla="*/ 27345 w 199966"/>
                <a:gd name="connsiteY11" fmla="*/ 176363 h 240720"/>
                <a:gd name="connsiteX12" fmla="*/ 5914 w 199966"/>
                <a:gd name="connsiteY12" fmla="*/ 138263 h 240720"/>
                <a:gd name="connsiteX13" fmla="*/ 0 w 199966"/>
                <a:gd name="connsiteY13" fmla="*/ 108694 h 240720"/>
                <a:gd name="connsiteX14" fmla="*/ 1115 w 199966"/>
                <a:gd name="connsiteY14" fmla="*/ 107791 h 240720"/>
                <a:gd name="connsiteX15" fmla="*/ 5914 w 199966"/>
                <a:gd name="connsiteY15" fmla="*/ 73970 h 240720"/>
                <a:gd name="connsiteX16" fmla="*/ 10677 w 199966"/>
                <a:gd name="connsiteY16" fmla="*/ 16820 h 240720"/>
                <a:gd name="connsiteX17" fmla="*/ 65446 w 199966"/>
                <a:gd name="connsiteY17" fmla="*/ 26345 h 240720"/>
                <a:gd name="connsiteX18" fmla="*/ 134502 w 199966"/>
                <a:gd name="connsiteY18" fmla="*/ 28726 h 240720"/>
                <a:gd name="connsiteX19" fmla="*/ 194033 w 199966"/>
                <a:gd name="connsiteY19" fmla="*/ 151 h 240720"/>
                <a:gd name="connsiteX0" fmla="*/ 194033 w 199966"/>
                <a:gd name="connsiteY0" fmla="*/ 151 h 240720"/>
                <a:gd name="connsiteX1" fmla="*/ 186889 w 199966"/>
                <a:gd name="connsiteY1" fmla="*/ 43014 h 240720"/>
                <a:gd name="connsiteX2" fmla="*/ 198796 w 199966"/>
                <a:gd name="connsiteY2" fmla="*/ 107307 h 240720"/>
                <a:gd name="connsiteX3" fmla="*/ 199966 w 199966"/>
                <a:gd name="connsiteY3" fmla="*/ 105928 h 240720"/>
                <a:gd name="connsiteX4" fmla="*/ 194926 w 199966"/>
                <a:gd name="connsiteY4" fmla="*/ 129929 h 240720"/>
                <a:gd name="connsiteX5" fmla="*/ 186889 w 199966"/>
                <a:gd name="connsiteY5" fmla="*/ 159694 h 240720"/>
                <a:gd name="connsiteX6" fmla="*/ 167839 w 199966"/>
                <a:gd name="connsiteY6" fmla="*/ 204937 h 240720"/>
                <a:gd name="connsiteX7" fmla="*/ 136883 w 199966"/>
                <a:gd name="connsiteY7" fmla="*/ 228750 h 240720"/>
                <a:gd name="connsiteX8" fmla="*/ 105926 w 199966"/>
                <a:gd name="connsiteY8" fmla="*/ 240657 h 240720"/>
                <a:gd name="connsiteX9" fmla="*/ 67827 w 199966"/>
                <a:gd name="connsiteY9" fmla="*/ 223988 h 240720"/>
                <a:gd name="connsiteX10" fmla="*/ 44014 w 199966"/>
                <a:gd name="connsiteY10" fmla="*/ 207318 h 240720"/>
                <a:gd name="connsiteX11" fmla="*/ 27345 w 199966"/>
                <a:gd name="connsiteY11" fmla="*/ 176363 h 240720"/>
                <a:gd name="connsiteX12" fmla="*/ 10677 w 199966"/>
                <a:gd name="connsiteY12" fmla="*/ 138263 h 240720"/>
                <a:gd name="connsiteX13" fmla="*/ 0 w 199966"/>
                <a:gd name="connsiteY13" fmla="*/ 108694 h 240720"/>
                <a:gd name="connsiteX14" fmla="*/ 1115 w 199966"/>
                <a:gd name="connsiteY14" fmla="*/ 107791 h 240720"/>
                <a:gd name="connsiteX15" fmla="*/ 5914 w 199966"/>
                <a:gd name="connsiteY15" fmla="*/ 73970 h 240720"/>
                <a:gd name="connsiteX16" fmla="*/ 10677 w 199966"/>
                <a:gd name="connsiteY16" fmla="*/ 16820 h 240720"/>
                <a:gd name="connsiteX17" fmla="*/ 65446 w 199966"/>
                <a:gd name="connsiteY17" fmla="*/ 26345 h 240720"/>
                <a:gd name="connsiteX18" fmla="*/ 134502 w 199966"/>
                <a:gd name="connsiteY18" fmla="*/ 28726 h 240720"/>
                <a:gd name="connsiteX19" fmla="*/ 194033 w 199966"/>
                <a:gd name="connsiteY19" fmla="*/ 151 h 240720"/>
                <a:gd name="connsiteX0" fmla="*/ 194033 w 199966"/>
                <a:gd name="connsiteY0" fmla="*/ 151 h 240720"/>
                <a:gd name="connsiteX1" fmla="*/ 186889 w 199966"/>
                <a:gd name="connsiteY1" fmla="*/ 43014 h 240720"/>
                <a:gd name="connsiteX2" fmla="*/ 198796 w 199966"/>
                <a:gd name="connsiteY2" fmla="*/ 107307 h 240720"/>
                <a:gd name="connsiteX3" fmla="*/ 199966 w 199966"/>
                <a:gd name="connsiteY3" fmla="*/ 105928 h 240720"/>
                <a:gd name="connsiteX4" fmla="*/ 194926 w 199966"/>
                <a:gd name="connsiteY4" fmla="*/ 129929 h 240720"/>
                <a:gd name="connsiteX5" fmla="*/ 186889 w 199966"/>
                <a:gd name="connsiteY5" fmla="*/ 159694 h 240720"/>
                <a:gd name="connsiteX6" fmla="*/ 167839 w 199966"/>
                <a:gd name="connsiteY6" fmla="*/ 204937 h 240720"/>
                <a:gd name="connsiteX7" fmla="*/ 136883 w 199966"/>
                <a:gd name="connsiteY7" fmla="*/ 228750 h 240720"/>
                <a:gd name="connsiteX8" fmla="*/ 105926 w 199966"/>
                <a:gd name="connsiteY8" fmla="*/ 240657 h 240720"/>
                <a:gd name="connsiteX9" fmla="*/ 67827 w 199966"/>
                <a:gd name="connsiteY9" fmla="*/ 223988 h 240720"/>
                <a:gd name="connsiteX10" fmla="*/ 44014 w 199966"/>
                <a:gd name="connsiteY10" fmla="*/ 207318 h 240720"/>
                <a:gd name="connsiteX11" fmla="*/ 27345 w 199966"/>
                <a:gd name="connsiteY11" fmla="*/ 176363 h 240720"/>
                <a:gd name="connsiteX12" fmla="*/ 13058 w 199966"/>
                <a:gd name="connsiteY12" fmla="*/ 138263 h 240720"/>
                <a:gd name="connsiteX13" fmla="*/ 0 w 199966"/>
                <a:gd name="connsiteY13" fmla="*/ 108694 h 240720"/>
                <a:gd name="connsiteX14" fmla="*/ 1115 w 199966"/>
                <a:gd name="connsiteY14" fmla="*/ 107791 h 240720"/>
                <a:gd name="connsiteX15" fmla="*/ 5914 w 199966"/>
                <a:gd name="connsiteY15" fmla="*/ 73970 h 240720"/>
                <a:gd name="connsiteX16" fmla="*/ 10677 w 199966"/>
                <a:gd name="connsiteY16" fmla="*/ 16820 h 240720"/>
                <a:gd name="connsiteX17" fmla="*/ 65446 w 199966"/>
                <a:gd name="connsiteY17" fmla="*/ 26345 h 240720"/>
                <a:gd name="connsiteX18" fmla="*/ 134502 w 199966"/>
                <a:gd name="connsiteY18" fmla="*/ 28726 h 240720"/>
                <a:gd name="connsiteX19" fmla="*/ 194033 w 199966"/>
                <a:gd name="connsiteY19" fmla="*/ 151 h 240720"/>
                <a:gd name="connsiteX0" fmla="*/ 194033 w 199966"/>
                <a:gd name="connsiteY0" fmla="*/ 151 h 240720"/>
                <a:gd name="connsiteX1" fmla="*/ 186889 w 199966"/>
                <a:gd name="connsiteY1" fmla="*/ 43014 h 240720"/>
                <a:gd name="connsiteX2" fmla="*/ 198796 w 199966"/>
                <a:gd name="connsiteY2" fmla="*/ 107307 h 240720"/>
                <a:gd name="connsiteX3" fmla="*/ 199966 w 199966"/>
                <a:gd name="connsiteY3" fmla="*/ 105928 h 240720"/>
                <a:gd name="connsiteX4" fmla="*/ 194926 w 199966"/>
                <a:gd name="connsiteY4" fmla="*/ 129929 h 240720"/>
                <a:gd name="connsiteX5" fmla="*/ 186889 w 199966"/>
                <a:gd name="connsiteY5" fmla="*/ 159694 h 240720"/>
                <a:gd name="connsiteX6" fmla="*/ 167839 w 199966"/>
                <a:gd name="connsiteY6" fmla="*/ 204937 h 240720"/>
                <a:gd name="connsiteX7" fmla="*/ 136883 w 199966"/>
                <a:gd name="connsiteY7" fmla="*/ 228750 h 240720"/>
                <a:gd name="connsiteX8" fmla="*/ 105926 w 199966"/>
                <a:gd name="connsiteY8" fmla="*/ 240657 h 240720"/>
                <a:gd name="connsiteX9" fmla="*/ 67827 w 199966"/>
                <a:gd name="connsiteY9" fmla="*/ 223988 h 240720"/>
                <a:gd name="connsiteX10" fmla="*/ 44014 w 199966"/>
                <a:gd name="connsiteY10" fmla="*/ 207318 h 240720"/>
                <a:gd name="connsiteX11" fmla="*/ 32108 w 199966"/>
                <a:gd name="connsiteY11" fmla="*/ 176363 h 240720"/>
                <a:gd name="connsiteX12" fmla="*/ 13058 w 199966"/>
                <a:gd name="connsiteY12" fmla="*/ 138263 h 240720"/>
                <a:gd name="connsiteX13" fmla="*/ 0 w 199966"/>
                <a:gd name="connsiteY13" fmla="*/ 108694 h 240720"/>
                <a:gd name="connsiteX14" fmla="*/ 1115 w 199966"/>
                <a:gd name="connsiteY14" fmla="*/ 107791 h 240720"/>
                <a:gd name="connsiteX15" fmla="*/ 5914 w 199966"/>
                <a:gd name="connsiteY15" fmla="*/ 73970 h 240720"/>
                <a:gd name="connsiteX16" fmla="*/ 10677 w 199966"/>
                <a:gd name="connsiteY16" fmla="*/ 16820 h 240720"/>
                <a:gd name="connsiteX17" fmla="*/ 65446 w 199966"/>
                <a:gd name="connsiteY17" fmla="*/ 26345 h 240720"/>
                <a:gd name="connsiteX18" fmla="*/ 134502 w 199966"/>
                <a:gd name="connsiteY18" fmla="*/ 28726 h 240720"/>
                <a:gd name="connsiteX19" fmla="*/ 194033 w 199966"/>
                <a:gd name="connsiteY19" fmla="*/ 151 h 240720"/>
                <a:gd name="connsiteX0" fmla="*/ 194033 w 199966"/>
                <a:gd name="connsiteY0" fmla="*/ 151 h 240720"/>
                <a:gd name="connsiteX1" fmla="*/ 186889 w 199966"/>
                <a:gd name="connsiteY1" fmla="*/ 43014 h 240720"/>
                <a:gd name="connsiteX2" fmla="*/ 198796 w 199966"/>
                <a:gd name="connsiteY2" fmla="*/ 107307 h 240720"/>
                <a:gd name="connsiteX3" fmla="*/ 199966 w 199966"/>
                <a:gd name="connsiteY3" fmla="*/ 105928 h 240720"/>
                <a:gd name="connsiteX4" fmla="*/ 194926 w 199966"/>
                <a:gd name="connsiteY4" fmla="*/ 129929 h 240720"/>
                <a:gd name="connsiteX5" fmla="*/ 186889 w 199966"/>
                <a:gd name="connsiteY5" fmla="*/ 159694 h 240720"/>
                <a:gd name="connsiteX6" fmla="*/ 167839 w 199966"/>
                <a:gd name="connsiteY6" fmla="*/ 204937 h 240720"/>
                <a:gd name="connsiteX7" fmla="*/ 136883 w 199966"/>
                <a:gd name="connsiteY7" fmla="*/ 228750 h 240720"/>
                <a:gd name="connsiteX8" fmla="*/ 105926 w 199966"/>
                <a:gd name="connsiteY8" fmla="*/ 240657 h 240720"/>
                <a:gd name="connsiteX9" fmla="*/ 67827 w 199966"/>
                <a:gd name="connsiteY9" fmla="*/ 223988 h 240720"/>
                <a:gd name="connsiteX10" fmla="*/ 48777 w 199966"/>
                <a:gd name="connsiteY10" fmla="*/ 204937 h 240720"/>
                <a:gd name="connsiteX11" fmla="*/ 32108 w 199966"/>
                <a:gd name="connsiteY11" fmla="*/ 176363 h 240720"/>
                <a:gd name="connsiteX12" fmla="*/ 13058 w 199966"/>
                <a:gd name="connsiteY12" fmla="*/ 138263 h 240720"/>
                <a:gd name="connsiteX13" fmla="*/ 0 w 199966"/>
                <a:gd name="connsiteY13" fmla="*/ 108694 h 240720"/>
                <a:gd name="connsiteX14" fmla="*/ 1115 w 199966"/>
                <a:gd name="connsiteY14" fmla="*/ 107791 h 240720"/>
                <a:gd name="connsiteX15" fmla="*/ 5914 w 199966"/>
                <a:gd name="connsiteY15" fmla="*/ 73970 h 240720"/>
                <a:gd name="connsiteX16" fmla="*/ 10677 w 199966"/>
                <a:gd name="connsiteY16" fmla="*/ 16820 h 240720"/>
                <a:gd name="connsiteX17" fmla="*/ 65446 w 199966"/>
                <a:gd name="connsiteY17" fmla="*/ 26345 h 240720"/>
                <a:gd name="connsiteX18" fmla="*/ 134502 w 199966"/>
                <a:gd name="connsiteY18" fmla="*/ 28726 h 240720"/>
                <a:gd name="connsiteX19" fmla="*/ 194033 w 199966"/>
                <a:gd name="connsiteY19" fmla="*/ 151 h 240720"/>
                <a:gd name="connsiteX0" fmla="*/ 194033 w 199966"/>
                <a:gd name="connsiteY0" fmla="*/ 151 h 236028"/>
                <a:gd name="connsiteX1" fmla="*/ 186889 w 199966"/>
                <a:gd name="connsiteY1" fmla="*/ 43014 h 236028"/>
                <a:gd name="connsiteX2" fmla="*/ 198796 w 199966"/>
                <a:gd name="connsiteY2" fmla="*/ 107307 h 236028"/>
                <a:gd name="connsiteX3" fmla="*/ 199966 w 199966"/>
                <a:gd name="connsiteY3" fmla="*/ 105928 h 236028"/>
                <a:gd name="connsiteX4" fmla="*/ 194926 w 199966"/>
                <a:gd name="connsiteY4" fmla="*/ 129929 h 236028"/>
                <a:gd name="connsiteX5" fmla="*/ 186889 w 199966"/>
                <a:gd name="connsiteY5" fmla="*/ 159694 h 236028"/>
                <a:gd name="connsiteX6" fmla="*/ 167839 w 199966"/>
                <a:gd name="connsiteY6" fmla="*/ 204937 h 236028"/>
                <a:gd name="connsiteX7" fmla="*/ 136883 w 199966"/>
                <a:gd name="connsiteY7" fmla="*/ 228750 h 236028"/>
                <a:gd name="connsiteX8" fmla="*/ 105926 w 199966"/>
                <a:gd name="connsiteY8" fmla="*/ 235894 h 236028"/>
                <a:gd name="connsiteX9" fmla="*/ 67827 w 199966"/>
                <a:gd name="connsiteY9" fmla="*/ 223988 h 236028"/>
                <a:gd name="connsiteX10" fmla="*/ 48777 w 199966"/>
                <a:gd name="connsiteY10" fmla="*/ 204937 h 236028"/>
                <a:gd name="connsiteX11" fmla="*/ 32108 w 199966"/>
                <a:gd name="connsiteY11" fmla="*/ 176363 h 236028"/>
                <a:gd name="connsiteX12" fmla="*/ 13058 w 199966"/>
                <a:gd name="connsiteY12" fmla="*/ 138263 h 236028"/>
                <a:gd name="connsiteX13" fmla="*/ 0 w 199966"/>
                <a:gd name="connsiteY13" fmla="*/ 108694 h 236028"/>
                <a:gd name="connsiteX14" fmla="*/ 1115 w 199966"/>
                <a:gd name="connsiteY14" fmla="*/ 107791 h 236028"/>
                <a:gd name="connsiteX15" fmla="*/ 5914 w 199966"/>
                <a:gd name="connsiteY15" fmla="*/ 73970 h 236028"/>
                <a:gd name="connsiteX16" fmla="*/ 10677 w 199966"/>
                <a:gd name="connsiteY16" fmla="*/ 16820 h 236028"/>
                <a:gd name="connsiteX17" fmla="*/ 65446 w 199966"/>
                <a:gd name="connsiteY17" fmla="*/ 26345 h 236028"/>
                <a:gd name="connsiteX18" fmla="*/ 134502 w 199966"/>
                <a:gd name="connsiteY18" fmla="*/ 28726 h 236028"/>
                <a:gd name="connsiteX19" fmla="*/ 194033 w 199966"/>
                <a:gd name="connsiteY19" fmla="*/ 151 h 236028"/>
                <a:gd name="connsiteX0" fmla="*/ 194033 w 199966"/>
                <a:gd name="connsiteY0" fmla="*/ 151 h 236144"/>
                <a:gd name="connsiteX1" fmla="*/ 186889 w 199966"/>
                <a:gd name="connsiteY1" fmla="*/ 43014 h 236144"/>
                <a:gd name="connsiteX2" fmla="*/ 198796 w 199966"/>
                <a:gd name="connsiteY2" fmla="*/ 107307 h 236144"/>
                <a:gd name="connsiteX3" fmla="*/ 199966 w 199966"/>
                <a:gd name="connsiteY3" fmla="*/ 105928 h 236144"/>
                <a:gd name="connsiteX4" fmla="*/ 194926 w 199966"/>
                <a:gd name="connsiteY4" fmla="*/ 129929 h 236144"/>
                <a:gd name="connsiteX5" fmla="*/ 186889 w 199966"/>
                <a:gd name="connsiteY5" fmla="*/ 159694 h 236144"/>
                <a:gd name="connsiteX6" fmla="*/ 167839 w 199966"/>
                <a:gd name="connsiteY6" fmla="*/ 204937 h 236144"/>
                <a:gd name="connsiteX7" fmla="*/ 136883 w 199966"/>
                <a:gd name="connsiteY7" fmla="*/ 228750 h 236144"/>
                <a:gd name="connsiteX8" fmla="*/ 105926 w 199966"/>
                <a:gd name="connsiteY8" fmla="*/ 235894 h 236144"/>
                <a:gd name="connsiteX9" fmla="*/ 70209 w 199966"/>
                <a:gd name="connsiteY9" fmla="*/ 221607 h 236144"/>
                <a:gd name="connsiteX10" fmla="*/ 48777 w 199966"/>
                <a:gd name="connsiteY10" fmla="*/ 204937 h 236144"/>
                <a:gd name="connsiteX11" fmla="*/ 32108 w 199966"/>
                <a:gd name="connsiteY11" fmla="*/ 176363 h 236144"/>
                <a:gd name="connsiteX12" fmla="*/ 13058 w 199966"/>
                <a:gd name="connsiteY12" fmla="*/ 138263 h 236144"/>
                <a:gd name="connsiteX13" fmla="*/ 0 w 199966"/>
                <a:gd name="connsiteY13" fmla="*/ 108694 h 236144"/>
                <a:gd name="connsiteX14" fmla="*/ 1115 w 199966"/>
                <a:gd name="connsiteY14" fmla="*/ 107791 h 236144"/>
                <a:gd name="connsiteX15" fmla="*/ 5914 w 199966"/>
                <a:gd name="connsiteY15" fmla="*/ 73970 h 236144"/>
                <a:gd name="connsiteX16" fmla="*/ 10677 w 199966"/>
                <a:gd name="connsiteY16" fmla="*/ 16820 h 236144"/>
                <a:gd name="connsiteX17" fmla="*/ 65446 w 199966"/>
                <a:gd name="connsiteY17" fmla="*/ 26345 h 236144"/>
                <a:gd name="connsiteX18" fmla="*/ 134502 w 199966"/>
                <a:gd name="connsiteY18" fmla="*/ 28726 h 236144"/>
                <a:gd name="connsiteX19" fmla="*/ 194033 w 199966"/>
                <a:gd name="connsiteY19" fmla="*/ 151 h 236144"/>
                <a:gd name="connsiteX0" fmla="*/ 194033 w 199966"/>
                <a:gd name="connsiteY0" fmla="*/ 151 h 236166"/>
                <a:gd name="connsiteX1" fmla="*/ 186889 w 199966"/>
                <a:gd name="connsiteY1" fmla="*/ 43014 h 236166"/>
                <a:gd name="connsiteX2" fmla="*/ 198796 w 199966"/>
                <a:gd name="connsiteY2" fmla="*/ 107307 h 236166"/>
                <a:gd name="connsiteX3" fmla="*/ 199966 w 199966"/>
                <a:gd name="connsiteY3" fmla="*/ 105928 h 236166"/>
                <a:gd name="connsiteX4" fmla="*/ 194926 w 199966"/>
                <a:gd name="connsiteY4" fmla="*/ 129929 h 236166"/>
                <a:gd name="connsiteX5" fmla="*/ 186889 w 199966"/>
                <a:gd name="connsiteY5" fmla="*/ 159694 h 236166"/>
                <a:gd name="connsiteX6" fmla="*/ 163076 w 199966"/>
                <a:gd name="connsiteY6" fmla="*/ 202555 h 236166"/>
                <a:gd name="connsiteX7" fmla="*/ 136883 w 199966"/>
                <a:gd name="connsiteY7" fmla="*/ 228750 h 236166"/>
                <a:gd name="connsiteX8" fmla="*/ 105926 w 199966"/>
                <a:gd name="connsiteY8" fmla="*/ 235894 h 236166"/>
                <a:gd name="connsiteX9" fmla="*/ 70209 w 199966"/>
                <a:gd name="connsiteY9" fmla="*/ 221607 h 236166"/>
                <a:gd name="connsiteX10" fmla="*/ 48777 w 199966"/>
                <a:gd name="connsiteY10" fmla="*/ 204937 h 236166"/>
                <a:gd name="connsiteX11" fmla="*/ 32108 w 199966"/>
                <a:gd name="connsiteY11" fmla="*/ 176363 h 236166"/>
                <a:gd name="connsiteX12" fmla="*/ 13058 w 199966"/>
                <a:gd name="connsiteY12" fmla="*/ 138263 h 236166"/>
                <a:gd name="connsiteX13" fmla="*/ 0 w 199966"/>
                <a:gd name="connsiteY13" fmla="*/ 108694 h 236166"/>
                <a:gd name="connsiteX14" fmla="*/ 1115 w 199966"/>
                <a:gd name="connsiteY14" fmla="*/ 107791 h 236166"/>
                <a:gd name="connsiteX15" fmla="*/ 5914 w 199966"/>
                <a:gd name="connsiteY15" fmla="*/ 73970 h 236166"/>
                <a:gd name="connsiteX16" fmla="*/ 10677 w 199966"/>
                <a:gd name="connsiteY16" fmla="*/ 16820 h 236166"/>
                <a:gd name="connsiteX17" fmla="*/ 65446 w 199966"/>
                <a:gd name="connsiteY17" fmla="*/ 26345 h 236166"/>
                <a:gd name="connsiteX18" fmla="*/ 134502 w 199966"/>
                <a:gd name="connsiteY18" fmla="*/ 28726 h 236166"/>
                <a:gd name="connsiteX19" fmla="*/ 194033 w 199966"/>
                <a:gd name="connsiteY19" fmla="*/ 151 h 236166"/>
                <a:gd name="connsiteX0" fmla="*/ 194033 w 199966"/>
                <a:gd name="connsiteY0" fmla="*/ 151 h 236166"/>
                <a:gd name="connsiteX1" fmla="*/ 186889 w 199966"/>
                <a:gd name="connsiteY1" fmla="*/ 43014 h 236166"/>
                <a:gd name="connsiteX2" fmla="*/ 198796 w 199966"/>
                <a:gd name="connsiteY2" fmla="*/ 107307 h 236166"/>
                <a:gd name="connsiteX3" fmla="*/ 199966 w 199966"/>
                <a:gd name="connsiteY3" fmla="*/ 105928 h 236166"/>
                <a:gd name="connsiteX4" fmla="*/ 194926 w 199966"/>
                <a:gd name="connsiteY4" fmla="*/ 129929 h 236166"/>
                <a:gd name="connsiteX5" fmla="*/ 186889 w 199966"/>
                <a:gd name="connsiteY5" fmla="*/ 159694 h 236166"/>
                <a:gd name="connsiteX6" fmla="*/ 163076 w 199966"/>
                <a:gd name="connsiteY6" fmla="*/ 202555 h 236166"/>
                <a:gd name="connsiteX7" fmla="*/ 136883 w 199966"/>
                <a:gd name="connsiteY7" fmla="*/ 228750 h 236166"/>
                <a:gd name="connsiteX8" fmla="*/ 105926 w 199966"/>
                <a:gd name="connsiteY8" fmla="*/ 235894 h 236166"/>
                <a:gd name="connsiteX9" fmla="*/ 70209 w 199966"/>
                <a:gd name="connsiteY9" fmla="*/ 221607 h 236166"/>
                <a:gd name="connsiteX10" fmla="*/ 51158 w 199966"/>
                <a:gd name="connsiteY10" fmla="*/ 200175 h 236166"/>
                <a:gd name="connsiteX11" fmla="*/ 32108 w 199966"/>
                <a:gd name="connsiteY11" fmla="*/ 176363 h 236166"/>
                <a:gd name="connsiteX12" fmla="*/ 13058 w 199966"/>
                <a:gd name="connsiteY12" fmla="*/ 138263 h 236166"/>
                <a:gd name="connsiteX13" fmla="*/ 0 w 199966"/>
                <a:gd name="connsiteY13" fmla="*/ 108694 h 236166"/>
                <a:gd name="connsiteX14" fmla="*/ 1115 w 199966"/>
                <a:gd name="connsiteY14" fmla="*/ 107791 h 236166"/>
                <a:gd name="connsiteX15" fmla="*/ 5914 w 199966"/>
                <a:gd name="connsiteY15" fmla="*/ 73970 h 236166"/>
                <a:gd name="connsiteX16" fmla="*/ 10677 w 199966"/>
                <a:gd name="connsiteY16" fmla="*/ 16820 h 236166"/>
                <a:gd name="connsiteX17" fmla="*/ 65446 w 199966"/>
                <a:gd name="connsiteY17" fmla="*/ 26345 h 236166"/>
                <a:gd name="connsiteX18" fmla="*/ 134502 w 199966"/>
                <a:gd name="connsiteY18" fmla="*/ 28726 h 236166"/>
                <a:gd name="connsiteX19" fmla="*/ 194033 w 199966"/>
                <a:gd name="connsiteY19" fmla="*/ 151 h 236166"/>
                <a:gd name="connsiteX0" fmla="*/ 194033 w 199966"/>
                <a:gd name="connsiteY0" fmla="*/ 151 h 236447"/>
                <a:gd name="connsiteX1" fmla="*/ 186889 w 199966"/>
                <a:gd name="connsiteY1" fmla="*/ 43014 h 236447"/>
                <a:gd name="connsiteX2" fmla="*/ 198796 w 199966"/>
                <a:gd name="connsiteY2" fmla="*/ 107307 h 236447"/>
                <a:gd name="connsiteX3" fmla="*/ 199966 w 199966"/>
                <a:gd name="connsiteY3" fmla="*/ 105928 h 236447"/>
                <a:gd name="connsiteX4" fmla="*/ 194926 w 199966"/>
                <a:gd name="connsiteY4" fmla="*/ 129929 h 236447"/>
                <a:gd name="connsiteX5" fmla="*/ 186889 w 199966"/>
                <a:gd name="connsiteY5" fmla="*/ 159694 h 236447"/>
                <a:gd name="connsiteX6" fmla="*/ 163076 w 199966"/>
                <a:gd name="connsiteY6" fmla="*/ 202555 h 236447"/>
                <a:gd name="connsiteX7" fmla="*/ 136883 w 199966"/>
                <a:gd name="connsiteY7" fmla="*/ 228750 h 236447"/>
                <a:gd name="connsiteX8" fmla="*/ 105926 w 199966"/>
                <a:gd name="connsiteY8" fmla="*/ 235894 h 236447"/>
                <a:gd name="connsiteX9" fmla="*/ 74972 w 199966"/>
                <a:gd name="connsiteY9" fmla="*/ 216844 h 236447"/>
                <a:gd name="connsiteX10" fmla="*/ 51158 w 199966"/>
                <a:gd name="connsiteY10" fmla="*/ 200175 h 236447"/>
                <a:gd name="connsiteX11" fmla="*/ 32108 w 199966"/>
                <a:gd name="connsiteY11" fmla="*/ 176363 h 236447"/>
                <a:gd name="connsiteX12" fmla="*/ 13058 w 199966"/>
                <a:gd name="connsiteY12" fmla="*/ 138263 h 236447"/>
                <a:gd name="connsiteX13" fmla="*/ 0 w 199966"/>
                <a:gd name="connsiteY13" fmla="*/ 108694 h 236447"/>
                <a:gd name="connsiteX14" fmla="*/ 1115 w 199966"/>
                <a:gd name="connsiteY14" fmla="*/ 107791 h 236447"/>
                <a:gd name="connsiteX15" fmla="*/ 5914 w 199966"/>
                <a:gd name="connsiteY15" fmla="*/ 73970 h 236447"/>
                <a:gd name="connsiteX16" fmla="*/ 10677 w 199966"/>
                <a:gd name="connsiteY16" fmla="*/ 16820 h 236447"/>
                <a:gd name="connsiteX17" fmla="*/ 65446 w 199966"/>
                <a:gd name="connsiteY17" fmla="*/ 26345 h 236447"/>
                <a:gd name="connsiteX18" fmla="*/ 134502 w 199966"/>
                <a:gd name="connsiteY18" fmla="*/ 28726 h 236447"/>
                <a:gd name="connsiteX19" fmla="*/ 194033 w 199966"/>
                <a:gd name="connsiteY19" fmla="*/ 151 h 23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966" h="236447">
                  <a:moveTo>
                    <a:pt x="194033" y="151"/>
                  </a:moveTo>
                  <a:cubicBezTo>
                    <a:pt x="202764" y="2532"/>
                    <a:pt x="186095" y="25155"/>
                    <a:pt x="186889" y="43014"/>
                  </a:cubicBezTo>
                  <a:cubicBezTo>
                    <a:pt x="187683" y="60873"/>
                    <a:pt x="195224" y="103735"/>
                    <a:pt x="198796" y="107307"/>
                  </a:cubicBezTo>
                  <a:lnTo>
                    <a:pt x="199966" y="105928"/>
                  </a:lnTo>
                  <a:lnTo>
                    <a:pt x="194926" y="129929"/>
                  </a:lnTo>
                  <a:cubicBezTo>
                    <a:pt x="192346" y="140347"/>
                    <a:pt x="192197" y="147590"/>
                    <a:pt x="186889" y="159694"/>
                  </a:cubicBezTo>
                  <a:cubicBezTo>
                    <a:pt x="181581" y="171798"/>
                    <a:pt x="171410" y="191046"/>
                    <a:pt x="163076" y="202555"/>
                  </a:cubicBezTo>
                  <a:cubicBezTo>
                    <a:pt x="154742" y="214064"/>
                    <a:pt x="146408" y="223194"/>
                    <a:pt x="136883" y="228750"/>
                  </a:cubicBezTo>
                  <a:cubicBezTo>
                    <a:pt x="127358" y="234307"/>
                    <a:pt x="116245" y="237878"/>
                    <a:pt x="105926" y="235894"/>
                  </a:cubicBezTo>
                  <a:cubicBezTo>
                    <a:pt x="95608" y="233910"/>
                    <a:pt x="84100" y="222797"/>
                    <a:pt x="74972" y="216844"/>
                  </a:cubicBezTo>
                  <a:cubicBezTo>
                    <a:pt x="65844" y="210891"/>
                    <a:pt x="58302" y="206922"/>
                    <a:pt x="51158" y="200175"/>
                  </a:cubicBezTo>
                  <a:cubicBezTo>
                    <a:pt x="44014" y="193428"/>
                    <a:pt x="38458" y="186682"/>
                    <a:pt x="32108" y="176363"/>
                  </a:cubicBezTo>
                  <a:cubicBezTo>
                    <a:pt x="25758" y="166044"/>
                    <a:pt x="17424" y="157313"/>
                    <a:pt x="13058" y="138263"/>
                  </a:cubicBezTo>
                  <a:lnTo>
                    <a:pt x="0" y="108694"/>
                  </a:lnTo>
                  <a:lnTo>
                    <a:pt x="1115" y="107791"/>
                  </a:lnTo>
                  <a:cubicBezTo>
                    <a:pt x="3161" y="101876"/>
                    <a:pt x="4426" y="85579"/>
                    <a:pt x="5914" y="73970"/>
                  </a:cubicBezTo>
                  <a:cubicBezTo>
                    <a:pt x="7898" y="58492"/>
                    <a:pt x="755" y="24758"/>
                    <a:pt x="10677" y="16820"/>
                  </a:cubicBezTo>
                  <a:cubicBezTo>
                    <a:pt x="20599" y="8883"/>
                    <a:pt x="44808" y="24361"/>
                    <a:pt x="65446" y="26345"/>
                  </a:cubicBezTo>
                  <a:cubicBezTo>
                    <a:pt x="86084" y="28329"/>
                    <a:pt x="113071" y="33092"/>
                    <a:pt x="134502" y="28726"/>
                  </a:cubicBezTo>
                  <a:cubicBezTo>
                    <a:pt x="155933" y="24360"/>
                    <a:pt x="185302" y="-2230"/>
                    <a:pt x="194033" y="151"/>
                  </a:cubicBezTo>
                  <a:close/>
                </a:path>
              </a:pathLst>
            </a:custGeom>
            <a:solidFill>
              <a:srgbClr val="FAD9CD"/>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2" name="任意多边形 251"/>
            <p:cNvSpPr/>
            <p:nvPr/>
          </p:nvSpPr>
          <p:spPr>
            <a:xfrm>
              <a:off x="10692891" y="3026413"/>
              <a:ext cx="659062" cy="786345"/>
            </a:xfrm>
            <a:custGeom>
              <a:avLst/>
              <a:gdLst>
                <a:gd name="connsiteX0" fmla="*/ 32063 w 668390"/>
                <a:gd name="connsiteY0" fmla="*/ 262093 h 786345"/>
                <a:gd name="connsiteX1" fmla="*/ 82069 w 668390"/>
                <a:gd name="connsiteY1" fmla="*/ 357343 h 786345"/>
                <a:gd name="connsiteX2" fmla="*/ 120169 w 668390"/>
                <a:gd name="connsiteY2" fmla="*/ 407350 h 786345"/>
                <a:gd name="connsiteX3" fmla="*/ 170176 w 668390"/>
                <a:gd name="connsiteY3" fmla="*/ 457356 h 786345"/>
                <a:gd name="connsiteX4" fmla="*/ 167794 w 668390"/>
                <a:gd name="connsiteY4" fmla="*/ 500218 h 786345"/>
                <a:gd name="connsiteX5" fmla="*/ 163032 w 668390"/>
                <a:gd name="connsiteY5" fmla="*/ 669287 h 786345"/>
                <a:gd name="connsiteX6" fmla="*/ 184463 w 668390"/>
                <a:gd name="connsiteY6" fmla="*/ 695481 h 786345"/>
                <a:gd name="connsiteX7" fmla="*/ 179701 w 668390"/>
                <a:gd name="connsiteY7" fmla="*/ 769300 h 786345"/>
                <a:gd name="connsiteX8" fmla="*/ 215419 w 668390"/>
                <a:gd name="connsiteY8" fmla="*/ 778825 h 786345"/>
                <a:gd name="connsiteX9" fmla="*/ 324957 w 668390"/>
                <a:gd name="connsiteY9" fmla="*/ 785968 h 786345"/>
                <a:gd name="connsiteX10" fmla="*/ 444019 w 668390"/>
                <a:gd name="connsiteY10" fmla="*/ 766918 h 786345"/>
                <a:gd name="connsiteX11" fmla="*/ 524982 w 668390"/>
                <a:gd name="connsiteY11" fmla="*/ 716912 h 786345"/>
                <a:gd name="connsiteX12" fmla="*/ 522601 w 668390"/>
                <a:gd name="connsiteY12" fmla="*/ 697862 h 786345"/>
                <a:gd name="connsiteX13" fmla="*/ 513076 w 668390"/>
                <a:gd name="connsiteY13" fmla="*/ 662143 h 786345"/>
                <a:gd name="connsiteX14" fmla="*/ 529744 w 668390"/>
                <a:gd name="connsiteY14" fmla="*/ 631187 h 786345"/>
                <a:gd name="connsiteX15" fmla="*/ 524982 w 668390"/>
                <a:gd name="connsiteY15" fmla="*/ 535937 h 786345"/>
                <a:gd name="connsiteX16" fmla="*/ 524982 w 668390"/>
                <a:gd name="connsiteY16" fmla="*/ 424018 h 786345"/>
                <a:gd name="connsiteX17" fmla="*/ 582132 w 668390"/>
                <a:gd name="connsiteY17" fmla="*/ 319243 h 786345"/>
                <a:gd name="connsiteX18" fmla="*/ 639282 w 668390"/>
                <a:gd name="connsiteY18" fmla="*/ 183512 h 786345"/>
                <a:gd name="connsiteX19" fmla="*/ 658332 w 668390"/>
                <a:gd name="connsiteY19" fmla="*/ 97787 h 786345"/>
                <a:gd name="connsiteX20" fmla="*/ 667857 w 668390"/>
                <a:gd name="connsiteY20" fmla="*/ 45400 h 786345"/>
                <a:gd name="connsiteX21" fmla="*/ 660713 w 668390"/>
                <a:gd name="connsiteY21" fmla="*/ 31112 h 786345"/>
                <a:gd name="connsiteX22" fmla="*/ 608326 w 668390"/>
                <a:gd name="connsiteY22" fmla="*/ 156 h 786345"/>
                <a:gd name="connsiteX23" fmla="*/ 594038 w 668390"/>
                <a:gd name="connsiteY23" fmla="*/ 21587 h 786345"/>
                <a:gd name="connsiteX24" fmla="*/ 570226 w 668390"/>
                <a:gd name="connsiteY24" fmla="*/ 73975 h 786345"/>
                <a:gd name="connsiteX25" fmla="*/ 529744 w 668390"/>
                <a:gd name="connsiteY25" fmla="*/ 119218 h 786345"/>
                <a:gd name="connsiteX26" fmla="*/ 496407 w 668390"/>
                <a:gd name="connsiteY26" fmla="*/ 185893 h 786345"/>
                <a:gd name="connsiteX27" fmla="*/ 482119 w 668390"/>
                <a:gd name="connsiteY27" fmla="*/ 219231 h 786345"/>
                <a:gd name="connsiteX28" fmla="*/ 465451 w 668390"/>
                <a:gd name="connsiteY28" fmla="*/ 266856 h 786345"/>
                <a:gd name="connsiteX29" fmla="*/ 441638 w 668390"/>
                <a:gd name="connsiteY29" fmla="*/ 316862 h 786345"/>
                <a:gd name="connsiteX30" fmla="*/ 422588 w 668390"/>
                <a:gd name="connsiteY30" fmla="*/ 362106 h 786345"/>
                <a:gd name="connsiteX31" fmla="*/ 386869 w 668390"/>
                <a:gd name="connsiteY31" fmla="*/ 402587 h 786345"/>
                <a:gd name="connsiteX32" fmla="*/ 384488 w 668390"/>
                <a:gd name="connsiteY32" fmla="*/ 402587 h 786345"/>
                <a:gd name="connsiteX33" fmla="*/ 329719 w 668390"/>
                <a:gd name="connsiteY33" fmla="*/ 414493 h 786345"/>
                <a:gd name="connsiteX34" fmla="*/ 270188 w 668390"/>
                <a:gd name="connsiteY34" fmla="*/ 393062 h 786345"/>
                <a:gd name="connsiteX35" fmla="*/ 241613 w 668390"/>
                <a:gd name="connsiteY35" fmla="*/ 359725 h 786345"/>
                <a:gd name="connsiteX36" fmla="*/ 217801 w 668390"/>
                <a:gd name="connsiteY36" fmla="*/ 290668 h 786345"/>
                <a:gd name="connsiteX37" fmla="*/ 189226 w 668390"/>
                <a:gd name="connsiteY37" fmla="*/ 233518 h 786345"/>
                <a:gd name="connsiteX38" fmla="*/ 148744 w 668390"/>
                <a:gd name="connsiteY38" fmla="*/ 202562 h 786345"/>
                <a:gd name="connsiteX39" fmla="*/ 120169 w 668390"/>
                <a:gd name="connsiteY39" fmla="*/ 164462 h 786345"/>
                <a:gd name="connsiteX40" fmla="*/ 103501 w 668390"/>
                <a:gd name="connsiteY40" fmla="*/ 93025 h 786345"/>
                <a:gd name="connsiteX41" fmla="*/ 79688 w 668390"/>
                <a:gd name="connsiteY41" fmla="*/ 43018 h 786345"/>
                <a:gd name="connsiteX42" fmla="*/ 53494 w 668390"/>
                <a:gd name="connsiteY42" fmla="*/ 50162 h 786345"/>
                <a:gd name="connsiteX43" fmla="*/ 1107 w 668390"/>
                <a:gd name="connsiteY43" fmla="*/ 95406 h 786345"/>
                <a:gd name="connsiteX44" fmla="*/ 17776 w 668390"/>
                <a:gd name="connsiteY44" fmla="*/ 131125 h 786345"/>
                <a:gd name="connsiteX45" fmla="*/ 32063 w 668390"/>
                <a:gd name="connsiteY45" fmla="*/ 262093 h 786345"/>
                <a:gd name="connsiteX0" fmla="*/ 32063 w 668390"/>
                <a:gd name="connsiteY0" fmla="*/ 262093 h 786345"/>
                <a:gd name="connsiteX1" fmla="*/ 82069 w 668390"/>
                <a:gd name="connsiteY1" fmla="*/ 357343 h 786345"/>
                <a:gd name="connsiteX2" fmla="*/ 120169 w 668390"/>
                <a:gd name="connsiteY2" fmla="*/ 407350 h 786345"/>
                <a:gd name="connsiteX3" fmla="*/ 170176 w 668390"/>
                <a:gd name="connsiteY3" fmla="*/ 457356 h 786345"/>
                <a:gd name="connsiteX4" fmla="*/ 167794 w 668390"/>
                <a:gd name="connsiteY4" fmla="*/ 500218 h 786345"/>
                <a:gd name="connsiteX5" fmla="*/ 163032 w 668390"/>
                <a:gd name="connsiteY5" fmla="*/ 669287 h 786345"/>
                <a:gd name="connsiteX6" fmla="*/ 184463 w 668390"/>
                <a:gd name="connsiteY6" fmla="*/ 695481 h 786345"/>
                <a:gd name="connsiteX7" fmla="*/ 179701 w 668390"/>
                <a:gd name="connsiteY7" fmla="*/ 769300 h 786345"/>
                <a:gd name="connsiteX8" fmla="*/ 215419 w 668390"/>
                <a:gd name="connsiteY8" fmla="*/ 778825 h 786345"/>
                <a:gd name="connsiteX9" fmla="*/ 324957 w 668390"/>
                <a:gd name="connsiteY9" fmla="*/ 785968 h 786345"/>
                <a:gd name="connsiteX10" fmla="*/ 444019 w 668390"/>
                <a:gd name="connsiteY10" fmla="*/ 766918 h 786345"/>
                <a:gd name="connsiteX11" fmla="*/ 524982 w 668390"/>
                <a:gd name="connsiteY11" fmla="*/ 716912 h 786345"/>
                <a:gd name="connsiteX12" fmla="*/ 522601 w 668390"/>
                <a:gd name="connsiteY12" fmla="*/ 697862 h 786345"/>
                <a:gd name="connsiteX13" fmla="*/ 513076 w 668390"/>
                <a:gd name="connsiteY13" fmla="*/ 662143 h 786345"/>
                <a:gd name="connsiteX14" fmla="*/ 529744 w 668390"/>
                <a:gd name="connsiteY14" fmla="*/ 631187 h 786345"/>
                <a:gd name="connsiteX15" fmla="*/ 524982 w 668390"/>
                <a:gd name="connsiteY15" fmla="*/ 535937 h 786345"/>
                <a:gd name="connsiteX16" fmla="*/ 524982 w 668390"/>
                <a:gd name="connsiteY16" fmla="*/ 424018 h 786345"/>
                <a:gd name="connsiteX17" fmla="*/ 582132 w 668390"/>
                <a:gd name="connsiteY17" fmla="*/ 319243 h 786345"/>
                <a:gd name="connsiteX18" fmla="*/ 639282 w 668390"/>
                <a:gd name="connsiteY18" fmla="*/ 183512 h 786345"/>
                <a:gd name="connsiteX19" fmla="*/ 658332 w 668390"/>
                <a:gd name="connsiteY19" fmla="*/ 97787 h 786345"/>
                <a:gd name="connsiteX20" fmla="*/ 667857 w 668390"/>
                <a:gd name="connsiteY20" fmla="*/ 45400 h 786345"/>
                <a:gd name="connsiteX21" fmla="*/ 660713 w 668390"/>
                <a:gd name="connsiteY21" fmla="*/ 31112 h 786345"/>
                <a:gd name="connsiteX22" fmla="*/ 608326 w 668390"/>
                <a:gd name="connsiteY22" fmla="*/ 156 h 786345"/>
                <a:gd name="connsiteX23" fmla="*/ 594038 w 668390"/>
                <a:gd name="connsiteY23" fmla="*/ 21587 h 786345"/>
                <a:gd name="connsiteX24" fmla="*/ 570226 w 668390"/>
                <a:gd name="connsiteY24" fmla="*/ 73975 h 786345"/>
                <a:gd name="connsiteX25" fmla="*/ 529744 w 668390"/>
                <a:gd name="connsiteY25" fmla="*/ 119218 h 786345"/>
                <a:gd name="connsiteX26" fmla="*/ 496407 w 668390"/>
                <a:gd name="connsiteY26" fmla="*/ 185893 h 786345"/>
                <a:gd name="connsiteX27" fmla="*/ 482119 w 668390"/>
                <a:gd name="connsiteY27" fmla="*/ 219231 h 786345"/>
                <a:gd name="connsiteX28" fmla="*/ 465451 w 668390"/>
                <a:gd name="connsiteY28" fmla="*/ 266856 h 786345"/>
                <a:gd name="connsiteX29" fmla="*/ 441638 w 668390"/>
                <a:gd name="connsiteY29" fmla="*/ 316862 h 786345"/>
                <a:gd name="connsiteX30" fmla="*/ 422588 w 668390"/>
                <a:gd name="connsiteY30" fmla="*/ 362106 h 786345"/>
                <a:gd name="connsiteX31" fmla="*/ 386869 w 668390"/>
                <a:gd name="connsiteY31" fmla="*/ 402587 h 786345"/>
                <a:gd name="connsiteX32" fmla="*/ 384488 w 668390"/>
                <a:gd name="connsiteY32" fmla="*/ 402587 h 786345"/>
                <a:gd name="connsiteX33" fmla="*/ 372582 w 668390"/>
                <a:gd name="connsiteY33" fmla="*/ 471643 h 786345"/>
                <a:gd name="connsiteX34" fmla="*/ 270188 w 668390"/>
                <a:gd name="connsiteY34" fmla="*/ 393062 h 786345"/>
                <a:gd name="connsiteX35" fmla="*/ 241613 w 668390"/>
                <a:gd name="connsiteY35" fmla="*/ 359725 h 786345"/>
                <a:gd name="connsiteX36" fmla="*/ 217801 w 668390"/>
                <a:gd name="connsiteY36" fmla="*/ 290668 h 786345"/>
                <a:gd name="connsiteX37" fmla="*/ 189226 w 668390"/>
                <a:gd name="connsiteY37" fmla="*/ 233518 h 786345"/>
                <a:gd name="connsiteX38" fmla="*/ 148744 w 668390"/>
                <a:gd name="connsiteY38" fmla="*/ 202562 h 786345"/>
                <a:gd name="connsiteX39" fmla="*/ 120169 w 668390"/>
                <a:gd name="connsiteY39" fmla="*/ 164462 h 786345"/>
                <a:gd name="connsiteX40" fmla="*/ 103501 w 668390"/>
                <a:gd name="connsiteY40" fmla="*/ 93025 h 786345"/>
                <a:gd name="connsiteX41" fmla="*/ 79688 w 668390"/>
                <a:gd name="connsiteY41" fmla="*/ 43018 h 786345"/>
                <a:gd name="connsiteX42" fmla="*/ 53494 w 668390"/>
                <a:gd name="connsiteY42" fmla="*/ 50162 h 786345"/>
                <a:gd name="connsiteX43" fmla="*/ 1107 w 668390"/>
                <a:gd name="connsiteY43" fmla="*/ 95406 h 786345"/>
                <a:gd name="connsiteX44" fmla="*/ 17776 w 668390"/>
                <a:gd name="connsiteY44" fmla="*/ 131125 h 786345"/>
                <a:gd name="connsiteX45" fmla="*/ 32063 w 668390"/>
                <a:gd name="connsiteY45" fmla="*/ 262093 h 786345"/>
                <a:gd name="connsiteX0" fmla="*/ 32063 w 668390"/>
                <a:gd name="connsiteY0" fmla="*/ 262093 h 786345"/>
                <a:gd name="connsiteX1" fmla="*/ 82069 w 668390"/>
                <a:gd name="connsiteY1" fmla="*/ 357343 h 786345"/>
                <a:gd name="connsiteX2" fmla="*/ 120169 w 668390"/>
                <a:gd name="connsiteY2" fmla="*/ 407350 h 786345"/>
                <a:gd name="connsiteX3" fmla="*/ 170176 w 668390"/>
                <a:gd name="connsiteY3" fmla="*/ 457356 h 786345"/>
                <a:gd name="connsiteX4" fmla="*/ 167794 w 668390"/>
                <a:gd name="connsiteY4" fmla="*/ 500218 h 786345"/>
                <a:gd name="connsiteX5" fmla="*/ 163032 w 668390"/>
                <a:gd name="connsiteY5" fmla="*/ 669287 h 786345"/>
                <a:gd name="connsiteX6" fmla="*/ 184463 w 668390"/>
                <a:gd name="connsiteY6" fmla="*/ 695481 h 786345"/>
                <a:gd name="connsiteX7" fmla="*/ 179701 w 668390"/>
                <a:gd name="connsiteY7" fmla="*/ 769300 h 786345"/>
                <a:gd name="connsiteX8" fmla="*/ 215419 w 668390"/>
                <a:gd name="connsiteY8" fmla="*/ 778825 h 786345"/>
                <a:gd name="connsiteX9" fmla="*/ 324957 w 668390"/>
                <a:gd name="connsiteY9" fmla="*/ 785968 h 786345"/>
                <a:gd name="connsiteX10" fmla="*/ 444019 w 668390"/>
                <a:gd name="connsiteY10" fmla="*/ 766918 h 786345"/>
                <a:gd name="connsiteX11" fmla="*/ 524982 w 668390"/>
                <a:gd name="connsiteY11" fmla="*/ 716912 h 786345"/>
                <a:gd name="connsiteX12" fmla="*/ 522601 w 668390"/>
                <a:gd name="connsiteY12" fmla="*/ 697862 h 786345"/>
                <a:gd name="connsiteX13" fmla="*/ 513076 w 668390"/>
                <a:gd name="connsiteY13" fmla="*/ 662143 h 786345"/>
                <a:gd name="connsiteX14" fmla="*/ 529744 w 668390"/>
                <a:gd name="connsiteY14" fmla="*/ 631187 h 786345"/>
                <a:gd name="connsiteX15" fmla="*/ 524982 w 668390"/>
                <a:gd name="connsiteY15" fmla="*/ 535937 h 786345"/>
                <a:gd name="connsiteX16" fmla="*/ 524982 w 668390"/>
                <a:gd name="connsiteY16" fmla="*/ 424018 h 786345"/>
                <a:gd name="connsiteX17" fmla="*/ 582132 w 668390"/>
                <a:gd name="connsiteY17" fmla="*/ 319243 h 786345"/>
                <a:gd name="connsiteX18" fmla="*/ 639282 w 668390"/>
                <a:gd name="connsiteY18" fmla="*/ 183512 h 786345"/>
                <a:gd name="connsiteX19" fmla="*/ 658332 w 668390"/>
                <a:gd name="connsiteY19" fmla="*/ 97787 h 786345"/>
                <a:gd name="connsiteX20" fmla="*/ 667857 w 668390"/>
                <a:gd name="connsiteY20" fmla="*/ 45400 h 786345"/>
                <a:gd name="connsiteX21" fmla="*/ 660713 w 668390"/>
                <a:gd name="connsiteY21" fmla="*/ 31112 h 786345"/>
                <a:gd name="connsiteX22" fmla="*/ 608326 w 668390"/>
                <a:gd name="connsiteY22" fmla="*/ 156 h 786345"/>
                <a:gd name="connsiteX23" fmla="*/ 594038 w 668390"/>
                <a:gd name="connsiteY23" fmla="*/ 21587 h 786345"/>
                <a:gd name="connsiteX24" fmla="*/ 570226 w 668390"/>
                <a:gd name="connsiteY24" fmla="*/ 73975 h 786345"/>
                <a:gd name="connsiteX25" fmla="*/ 529744 w 668390"/>
                <a:gd name="connsiteY25" fmla="*/ 119218 h 786345"/>
                <a:gd name="connsiteX26" fmla="*/ 496407 w 668390"/>
                <a:gd name="connsiteY26" fmla="*/ 185893 h 786345"/>
                <a:gd name="connsiteX27" fmla="*/ 482119 w 668390"/>
                <a:gd name="connsiteY27" fmla="*/ 219231 h 786345"/>
                <a:gd name="connsiteX28" fmla="*/ 465451 w 668390"/>
                <a:gd name="connsiteY28" fmla="*/ 266856 h 786345"/>
                <a:gd name="connsiteX29" fmla="*/ 441638 w 668390"/>
                <a:gd name="connsiteY29" fmla="*/ 316862 h 786345"/>
                <a:gd name="connsiteX30" fmla="*/ 422588 w 668390"/>
                <a:gd name="connsiteY30" fmla="*/ 362106 h 786345"/>
                <a:gd name="connsiteX31" fmla="*/ 386869 w 668390"/>
                <a:gd name="connsiteY31" fmla="*/ 402587 h 786345"/>
                <a:gd name="connsiteX32" fmla="*/ 384488 w 668390"/>
                <a:gd name="connsiteY32" fmla="*/ 402587 h 786345"/>
                <a:gd name="connsiteX33" fmla="*/ 372582 w 668390"/>
                <a:gd name="connsiteY33" fmla="*/ 471643 h 786345"/>
                <a:gd name="connsiteX34" fmla="*/ 334482 w 668390"/>
                <a:gd name="connsiteY34" fmla="*/ 424018 h 786345"/>
                <a:gd name="connsiteX35" fmla="*/ 270188 w 668390"/>
                <a:gd name="connsiteY35" fmla="*/ 393062 h 786345"/>
                <a:gd name="connsiteX36" fmla="*/ 241613 w 668390"/>
                <a:gd name="connsiteY36" fmla="*/ 359725 h 786345"/>
                <a:gd name="connsiteX37" fmla="*/ 217801 w 668390"/>
                <a:gd name="connsiteY37" fmla="*/ 290668 h 786345"/>
                <a:gd name="connsiteX38" fmla="*/ 189226 w 668390"/>
                <a:gd name="connsiteY38" fmla="*/ 233518 h 786345"/>
                <a:gd name="connsiteX39" fmla="*/ 148744 w 668390"/>
                <a:gd name="connsiteY39" fmla="*/ 202562 h 786345"/>
                <a:gd name="connsiteX40" fmla="*/ 120169 w 668390"/>
                <a:gd name="connsiteY40" fmla="*/ 164462 h 786345"/>
                <a:gd name="connsiteX41" fmla="*/ 103501 w 668390"/>
                <a:gd name="connsiteY41" fmla="*/ 93025 h 786345"/>
                <a:gd name="connsiteX42" fmla="*/ 79688 w 668390"/>
                <a:gd name="connsiteY42" fmla="*/ 43018 h 786345"/>
                <a:gd name="connsiteX43" fmla="*/ 53494 w 668390"/>
                <a:gd name="connsiteY43" fmla="*/ 50162 h 786345"/>
                <a:gd name="connsiteX44" fmla="*/ 1107 w 668390"/>
                <a:gd name="connsiteY44" fmla="*/ 95406 h 786345"/>
                <a:gd name="connsiteX45" fmla="*/ 17776 w 668390"/>
                <a:gd name="connsiteY45" fmla="*/ 131125 h 786345"/>
                <a:gd name="connsiteX46" fmla="*/ 32063 w 668390"/>
                <a:gd name="connsiteY46" fmla="*/ 262093 h 786345"/>
                <a:gd name="connsiteX0" fmla="*/ 32063 w 668390"/>
                <a:gd name="connsiteY0" fmla="*/ 262093 h 786345"/>
                <a:gd name="connsiteX1" fmla="*/ 82069 w 668390"/>
                <a:gd name="connsiteY1" fmla="*/ 357343 h 786345"/>
                <a:gd name="connsiteX2" fmla="*/ 120169 w 668390"/>
                <a:gd name="connsiteY2" fmla="*/ 407350 h 786345"/>
                <a:gd name="connsiteX3" fmla="*/ 170176 w 668390"/>
                <a:gd name="connsiteY3" fmla="*/ 457356 h 786345"/>
                <a:gd name="connsiteX4" fmla="*/ 167794 w 668390"/>
                <a:gd name="connsiteY4" fmla="*/ 500218 h 786345"/>
                <a:gd name="connsiteX5" fmla="*/ 163032 w 668390"/>
                <a:gd name="connsiteY5" fmla="*/ 669287 h 786345"/>
                <a:gd name="connsiteX6" fmla="*/ 184463 w 668390"/>
                <a:gd name="connsiteY6" fmla="*/ 695481 h 786345"/>
                <a:gd name="connsiteX7" fmla="*/ 179701 w 668390"/>
                <a:gd name="connsiteY7" fmla="*/ 769300 h 786345"/>
                <a:gd name="connsiteX8" fmla="*/ 215419 w 668390"/>
                <a:gd name="connsiteY8" fmla="*/ 778825 h 786345"/>
                <a:gd name="connsiteX9" fmla="*/ 324957 w 668390"/>
                <a:gd name="connsiteY9" fmla="*/ 785968 h 786345"/>
                <a:gd name="connsiteX10" fmla="*/ 444019 w 668390"/>
                <a:gd name="connsiteY10" fmla="*/ 766918 h 786345"/>
                <a:gd name="connsiteX11" fmla="*/ 524982 w 668390"/>
                <a:gd name="connsiteY11" fmla="*/ 716912 h 786345"/>
                <a:gd name="connsiteX12" fmla="*/ 522601 w 668390"/>
                <a:gd name="connsiteY12" fmla="*/ 697862 h 786345"/>
                <a:gd name="connsiteX13" fmla="*/ 513076 w 668390"/>
                <a:gd name="connsiteY13" fmla="*/ 662143 h 786345"/>
                <a:gd name="connsiteX14" fmla="*/ 529744 w 668390"/>
                <a:gd name="connsiteY14" fmla="*/ 631187 h 786345"/>
                <a:gd name="connsiteX15" fmla="*/ 524982 w 668390"/>
                <a:gd name="connsiteY15" fmla="*/ 535937 h 786345"/>
                <a:gd name="connsiteX16" fmla="*/ 524982 w 668390"/>
                <a:gd name="connsiteY16" fmla="*/ 424018 h 786345"/>
                <a:gd name="connsiteX17" fmla="*/ 582132 w 668390"/>
                <a:gd name="connsiteY17" fmla="*/ 319243 h 786345"/>
                <a:gd name="connsiteX18" fmla="*/ 639282 w 668390"/>
                <a:gd name="connsiteY18" fmla="*/ 183512 h 786345"/>
                <a:gd name="connsiteX19" fmla="*/ 658332 w 668390"/>
                <a:gd name="connsiteY19" fmla="*/ 97787 h 786345"/>
                <a:gd name="connsiteX20" fmla="*/ 667857 w 668390"/>
                <a:gd name="connsiteY20" fmla="*/ 45400 h 786345"/>
                <a:gd name="connsiteX21" fmla="*/ 660713 w 668390"/>
                <a:gd name="connsiteY21" fmla="*/ 31112 h 786345"/>
                <a:gd name="connsiteX22" fmla="*/ 608326 w 668390"/>
                <a:gd name="connsiteY22" fmla="*/ 156 h 786345"/>
                <a:gd name="connsiteX23" fmla="*/ 594038 w 668390"/>
                <a:gd name="connsiteY23" fmla="*/ 21587 h 786345"/>
                <a:gd name="connsiteX24" fmla="*/ 570226 w 668390"/>
                <a:gd name="connsiteY24" fmla="*/ 73975 h 786345"/>
                <a:gd name="connsiteX25" fmla="*/ 529744 w 668390"/>
                <a:gd name="connsiteY25" fmla="*/ 119218 h 786345"/>
                <a:gd name="connsiteX26" fmla="*/ 496407 w 668390"/>
                <a:gd name="connsiteY26" fmla="*/ 185893 h 786345"/>
                <a:gd name="connsiteX27" fmla="*/ 482119 w 668390"/>
                <a:gd name="connsiteY27" fmla="*/ 219231 h 786345"/>
                <a:gd name="connsiteX28" fmla="*/ 465451 w 668390"/>
                <a:gd name="connsiteY28" fmla="*/ 266856 h 786345"/>
                <a:gd name="connsiteX29" fmla="*/ 441638 w 668390"/>
                <a:gd name="connsiteY29" fmla="*/ 316862 h 786345"/>
                <a:gd name="connsiteX30" fmla="*/ 422588 w 668390"/>
                <a:gd name="connsiteY30" fmla="*/ 362106 h 786345"/>
                <a:gd name="connsiteX31" fmla="*/ 386869 w 668390"/>
                <a:gd name="connsiteY31" fmla="*/ 402587 h 786345"/>
                <a:gd name="connsiteX32" fmla="*/ 384488 w 668390"/>
                <a:gd name="connsiteY32" fmla="*/ 402587 h 786345"/>
                <a:gd name="connsiteX33" fmla="*/ 365439 w 668390"/>
                <a:gd name="connsiteY33" fmla="*/ 464500 h 786345"/>
                <a:gd name="connsiteX34" fmla="*/ 334482 w 668390"/>
                <a:gd name="connsiteY34" fmla="*/ 424018 h 786345"/>
                <a:gd name="connsiteX35" fmla="*/ 270188 w 668390"/>
                <a:gd name="connsiteY35" fmla="*/ 393062 h 786345"/>
                <a:gd name="connsiteX36" fmla="*/ 241613 w 668390"/>
                <a:gd name="connsiteY36" fmla="*/ 359725 h 786345"/>
                <a:gd name="connsiteX37" fmla="*/ 217801 w 668390"/>
                <a:gd name="connsiteY37" fmla="*/ 290668 h 786345"/>
                <a:gd name="connsiteX38" fmla="*/ 189226 w 668390"/>
                <a:gd name="connsiteY38" fmla="*/ 233518 h 786345"/>
                <a:gd name="connsiteX39" fmla="*/ 148744 w 668390"/>
                <a:gd name="connsiteY39" fmla="*/ 202562 h 786345"/>
                <a:gd name="connsiteX40" fmla="*/ 120169 w 668390"/>
                <a:gd name="connsiteY40" fmla="*/ 164462 h 786345"/>
                <a:gd name="connsiteX41" fmla="*/ 103501 w 668390"/>
                <a:gd name="connsiteY41" fmla="*/ 93025 h 786345"/>
                <a:gd name="connsiteX42" fmla="*/ 79688 w 668390"/>
                <a:gd name="connsiteY42" fmla="*/ 43018 h 786345"/>
                <a:gd name="connsiteX43" fmla="*/ 53494 w 668390"/>
                <a:gd name="connsiteY43" fmla="*/ 50162 h 786345"/>
                <a:gd name="connsiteX44" fmla="*/ 1107 w 668390"/>
                <a:gd name="connsiteY44" fmla="*/ 95406 h 786345"/>
                <a:gd name="connsiteX45" fmla="*/ 17776 w 668390"/>
                <a:gd name="connsiteY45" fmla="*/ 131125 h 786345"/>
                <a:gd name="connsiteX46" fmla="*/ 32063 w 668390"/>
                <a:gd name="connsiteY46" fmla="*/ 262093 h 786345"/>
                <a:gd name="connsiteX0" fmla="*/ 32063 w 668390"/>
                <a:gd name="connsiteY0" fmla="*/ 262093 h 786345"/>
                <a:gd name="connsiteX1" fmla="*/ 82069 w 668390"/>
                <a:gd name="connsiteY1" fmla="*/ 357343 h 786345"/>
                <a:gd name="connsiteX2" fmla="*/ 120169 w 668390"/>
                <a:gd name="connsiteY2" fmla="*/ 407350 h 786345"/>
                <a:gd name="connsiteX3" fmla="*/ 170176 w 668390"/>
                <a:gd name="connsiteY3" fmla="*/ 457356 h 786345"/>
                <a:gd name="connsiteX4" fmla="*/ 167794 w 668390"/>
                <a:gd name="connsiteY4" fmla="*/ 500218 h 786345"/>
                <a:gd name="connsiteX5" fmla="*/ 163032 w 668390"/>
                <a:gd name="connsiteY5" fmla="*/ 669287 h 786345"/>
                <a:gd name="connsiteX6" fmla="*/ 184463 w 668390"/>
                <a:gd name="connsiteY6" fmla="*/ 695481 h 786345"/>
                <a:gd name="connsiteX7" fmla="*/ 179701 w 668390"/>
                <a:gd name="connsiteY7" fmla="*/ 769300 h 786345"/>
                <a:gd name="connsiteX8" fmla="*/ 215419 w 668390"/>
                <a:gd name="connsiteY8" fmla="*/ 778825 h 786345"/>
                <a:gd name="connsiteX9" fmla="*/ 324957 w 668390"/>
                <a:gd name="connsiteY9" fmla="*/ 785968 h 786345"/>
                <a:gd name="connsiteX10" fmla="*/ 444019 w 668390"/>
                <a:gd name="connsiteY10" fmla="*/ 766918 h 786345"/>
                <a:gd name="connsiteX11" fmla="*/ 524982 w 668390"/>
                <a:gd name="connsiteY11" fmla="*/ 716912 h 786345"/>
                <a:gd name="connsiteX12" fmla="*/ 522601 w 668390"/>
                <a:gd name="connsiteY12" fmla="*/ 697862 h 786345"/>
                <a:gd name="connsiteX13" fmla="*/ 513076 w 668390"/>
                <a:gd name="connsiteY13" fmla="*/ 662143 h 786345"/>
                <a:gd name="connsiteX14" fmla="*/ 529744 w 668390"/>
                <a:gd name="connsiteY14" fmla="*/ 631187 h 786345"/>
                <a:gd name="connsiteX15" fmla="*/ 524982 w 668390"/>
                <a:gd name="connsiteY15" fmla="*/ 535937 h 786345"/>
                <a:gd name="connsiteX16" fmla="*/ 524982 w 668390"/>
                <a:gd name="connsiteY16" fmla="*/ 424018 h 786345"/>
                <a:gd name="connsiteX17" fmla="*/ 582132 w 668390"/>
                <a:gd name="connsiteY17" fmla="*/ 319243 h 786345"/>
                <a:gd name="connsiteX18" fmla="*/ 639282 w 668390"/>
                <a:gd name="connsiteY18" fmla="*/ 183512 h 786345"/>
                <a:gd name="connsiteX19" fmla="*/ 658332 w 668390"/>
                <a:gd name="connsiteY19" fmla="*/ 97787 h 786345"/>
                <a:gd name="connsiteX20" fmla="*/ 667857 w 668390"/>
                <a:gd name="connsiteY20" fmla="*/ 45400 h 786345"/>
                <a:gd name="connsiteX21" fmla="*/ 660713 w 668390"/>
                <a:gd name="connsiteY21" fmla="*/ 31112 h 786345"/>
                <a:gd name="connsiteX22" fmla="*/ 608326 w 668390"/>
                <a:gd name="connsiteY22" fmla="*/ 156 h 786345"/>
                <a:gd name="connsiteX23" fmla="*/ 594038 w 668390"/>
                <a:gd name="connsiteY23" fmla="*/ 21587 h 786345"/>
                <a:gd name="connsiteX24" fmla="*/ 570226 w 668390"/>
                <a:gd name="connsiteY24" fmla="*/ 73975 h 786345"/>
                <a:gd name="connsiteX25" fmla="*/ 529744 w 668390"/>
                <a:gd name="connsiteY25" fmla="*/ 119218 h 786345"/>
                <a:gd name="connsiteX26" fmla="*/ 496407 w 668390"/>
                <a:gd name="connsiteY26" fmla="*/ 185893 h 786345"/>
                <a:gd name="connsiteX27" fmla="*/ 482119 w 668390"/>
                <a:gd name="connsiteY27" fmla="*/ 219231 h 786345"/>
                <a:gd name="connsiteX28" fmla="*/ 465451 w 668390"/>
                <a:gd name="connsiteY28" fmla="*/ 266856 h 786345"/>
                <a:gd name="connsiteX29" fmla="*/ 441638 w 668390"/>
                <a:gd name="connsiteY29" fmla="*/ 316862 h 786345"/>
                <a:gd name="connsiteX30" fmla="*/ 422588 w 668390"/>
                <a:gd name="connsiteY30" fmla="*/ 362106 h 786345"/>
                <a:gd name="connsiteX31" fmla="*/ 386869 w 668390"/>
                <a:gd name="connsiteY31" fmla="*/ 402587 h 786345"/>
                <a:gd name="connsiteX32" fmla="*/ 389250 w 668390"/>
                <a:gd name="connsiteY32" fmla="*/ 402587 h 786345"/>
                <a:gd name="connsiteX33" fmla="*/ 365439 w 668390"/>
                <a:gd name="connsiteY33" fmla="*/ 464500 h 786345"/>
                <a:gd name="connsiteX34" fmla="*/ 334482 w 668390"/>
                <a:gd name="connsiteY34" fmla="*/ 424018 h 786345"/>
                <a:gd name="connsiteX35" fmla="*/ 270188 w 668390"/>
                <a:gd name="connsiteY35" fmla="*/ 393062 h 786345"/>
                <a:gd name="connsiteX36" fmla="*/ 241613 w 668390"/>
                <a:gd name="connsiteY36" fmla="*/ 359725 h 786345"/>
                <a:gd name="connsiteX37" fmla="*/ 217801 w 668390"/>
                <a:gd name="connsiteY37" fmla="*/ 290668 h 786345"/>
                <a:gd name="connsiteX38" fmla="*/ 189226 w 668390"/>
                <a:gd name="connsiteY38" fmla="*/ 233518 h 786345"/>
                <a:gd name="connsiteX39" fmla="*/ 148744 w 668390"/>
                <a:gd name="connsiteY39" fmla="*/ 202562 h 786345"/>
                <a:gd name="connsiteX40" fmla="*/ 120169 w 668390"/>
                <a:gd name="connsiteY40" fmla="*/ 164462 h 786345"/>
                <a:gd name="connsiteX41" fmla="*/ 103501 w 668390"/>
                <a:gd name="connsiteY41" fmla="*/ 93025 h 786345"/>
                <a:gd name="connsiteX42" fmla="*/ 79688 w 668390"/>
                <a:gd name="connsiteY42" fmla="*/ 43018 h 786345"/>
                <a:gd name="connsiteX43" fmla="*/ 53494 w 668390"/>
                <a:gd name="connsiteY43" fmla="*/ 50162 h 786345"/>
                <a:gd name="connsiteX44" fmla="*/ 1107 w 668390"/>
                <a:gd name="connsiteY44" fmla="*/ 95406 h 786345"/>
                <a:gd name="connsiteX45" fmla="*/ 17776 w 668390"/>
                <a:gd name="connsiteY45" fmla="*/ 131125 h 786345"/>
                <a:gd name="connsiteX46" fmla="*/ 32063 w 668390"/>
                <a:gd name="connsiteY46" fmla="*/ 262093 h 786345"/>
                <a:gd name="connsiteX0" fmla="*/ 32063 w 668390"/>
                <a:gd name="connsiteY0" fmla="*/ 262093 h 786345"/>
                <a:gd name="connsiteX1" fmla="*/ 82069 w 668390"/>
                <a:gd name="connsiteY1" fmla="*/ 357343 h 786345"/>
                <a:gd name="connsiteX2" fmla="*/ 120169 w 668390"/>
                <a:gd name="connsiteY2" fmla="*/ 407350 h 786345"/>
                <a:gd name="connsiteX3" fmla="*/ 170176 w 668390"/>
                <a:gd name="connsiteY3" fmla="*/ 457356 h 786345"/>
                <a:gd name="connsiteX4" fmla="*/ 167794 w 668390"/>
                <a:gd name="connsiteY4" fmla="*/ 500218 h 786345"/>
                <a:gd name="connsiteX5" fmla="*/ 163032 w 668390"/>
                <a:gd name="connsiteY5" fmla="*/ 669287 h 786345"/>
                <a:gd name="connsiteX6" fmla="*/ 184463 w 668390"/>
                <a:gd name="connsiteY6" fmla="*/ 695481 h 786345"/>
                <a:gd name="connsiteX7" fmla="*/ 179701 w 668390"/>
                <a:gd name="connsiteY7" fmla="*/ 769300 h 786345"/>
                <a:gd name="connsiteX8" fmla="*/ 215419 w 668390"/>
                <a:gd name="connsiteY8" fmla="*/ 778825 h 786345"/>
                <a:gd name="connsiteX9" fmla="*/ 324957 w 668390"/>
                <a:gd name="connsiteY9" fmla="*/ 785968 h 786345"/>
                <a:gd name="connsiteX10" fmla="*/ 444019 w 668390"/>
                <a:gd name="connsiteY10" fmla="*/ 766918 h 786345"/>
                <a:gd name="connsiteX11" fmla="*/ 524982 w 668390"/>
                <a:gd name="connsiteY11" fmla="*/ 716912 h 786345"/>
                <a:gd name="connsiteX12" fmla="*/ 522601 w 668390"/>
                <a:gd name="connsiteY12" fmla="*/ 697862 h 786345"/>
                <a:gd name="connsiteX13" fmla="*/ 513076 w 668390"/>
                <a:gd name="connsiteY13" fmla="*/ 662143 h 786345"/>
                <a:gd name="connsiteX14" fmla="*/ 529744 w 668390"/>
                <a:gd name="connsiteY14" fmla="*/ 631187 h 786345"/>
                <a:gd name="connsiteX15" fmla="*/ 524982 w 668390"/>
                <a:gd name="connsiteY15" fmla="*/ 535937 h 786345"/>
                <a:gd name="connsiteX16" fmla="*/ 524982 w 668390"/>
                <a:gd name="connsiteY16" fmla="*/ 424018 h 786345"/>
                <a:gd name="connsiteX17" fmla="*/ 582132 w 668390"/>
                <a:gd name="connsiteY17" fmla="*/ 319243 h 786345"/>
                <a:gd name="connsiteX18" fmla="*/ 639282 w 668390"/>
                <a:gd name="connsiteY18" fmla="*/ 183512 h 786345"/>
                <a:gd name="connsiteX19" fmla="*/ 658332 w 668390"/>
                <a:gd name="connsiteY19" fmla="*/ 97787 h 786345"/>
                <a:gd name="connsiteX20" fmla="*/ 667857 w 668390"/>
                <a:gd name="connsiteY20" fmla="*/ 45400 h 786345"/>
                <a:gd name="connsiteX21" fmla="*/ 660713 w 668390"/>
                <a:gd name="connsiteY21" fmla="*/ 31112 h 786345"/>
                <a:gd name="connsiteX22" fmla="*/ 608326 w 668390"/>
                <a:gd name="connsiteY22" fmla="*/ 156 h 786345"/>
                <a:gd name="connsiteX23" fmla="*/ 594038 w 668390"/>
                <a:gd name="connsiteY23" fmla="*/ 21587 h 786345"/>
                <a:gd name="connsiteX24" fmla="*/ 570226 w 668390"/>
                <a:gd name="connsiteY24" fmla="*/ 73975 h 786345"/>
                <a:gd name="connsiteX25" fmla="*/ 529744 w 668390"/>
                <a:gd name="connsiteY25" fmla="*/ 119218 h 786345"/>
                <a:gd name="connsiteX26" fmla="*/ 496407 w 668390"/>
                <a:gd name="connsiteY26" fmla="*/ 185893 h 786345"/>
                <a:gd name="connsiteX27" fmla="*/ 482119 w 668390"/>
                <a:gd name="connsiteY27" fmla="*/ 219231 h 786345"/>
                <a:gd name="connsiteX28" fmla="*/ 465451 w 668390"/>
                <a:gd name="connsiteY28" fmla="*/ 266856 h 786345"/>
                <a:gd name="connsiteX29" fmla="*/ 441638 w 668390"/>
                <a:gd name="connsiteY29" fmla="*/ 316862 h 786345"/>
                <a:gd name="connsiteX30" fmla="*/ 422588 w 668390"/>
                <a:gd name="connsiteY30" fmla="*/ 362106 h 786345"/>
                <a:gd name="connsiteX31" fmla="*/ 386869 w 668390"/>
                <a:gd name="connsiteY31" fmla="*/ 402587 h 786345"/>
                <a:gd name="connsiteX32" fmla="*/ 389250 w 668390"/>
                <a:gd name="connsiteY32" fmla="*/ 402587 h 786345"/>
                <a:gd name="connsiteX33" fmla="*/ 365439 w 668390"/>
                <a:gd name="connsiteY33" fmla="*/ 464500 h 786345"/>
                <a:gd name="connsiteX34" fmla="*/ 334482 w 668390"/>
                <a:gd name="connsiteY34" fmla="*/ 424018 h 786345"/>
                <a:gd name="connsiteX35" fmla="*/ 270188 w 668390"/>
                <a:gd name="connsiteY35" fmla="*/ 393062 h 786345"/>
                <a:gd name="connsiteX36" fmla="*/ 248757 w 668390"/>
                <a:gd name="connsiteY36" fmla="*/ 354962 h 786345"/>
                <a:gd name="connsiteX37" fmla="*/ 217801 w 668390"/>
                <a:gd name="connsiteY37" fmla="*/ 290668 h 786345"/>
                <a:gd name="connsiteX38" fmla="*/ 189226 w 668390"/>
                <a:gd name="connsiteY38" fmla="*/ 233518 h 786345"/>
                <a:gd name="connsiteX39" fmla="*/ 148744 w 668390"/>
                <a:gd name="connsiteY39" fmla="*/ 202562 h 786345"/>
                <a:gd name="connsiteX40" fmla="*/ 120169 w 668390"/>
                <a:gd name="connsiteY40" fmla="*/ 164462 h 786345"/>
                <a:gd name="connsiteX41" fmla="*/ 103501 w 668390"/>
                <a:gd name="connsiteY41" fmla="*/ 93025 h 786345"/>
                <a:gd name="connsiteX42" fmla="*/ 79688 w 668390"/>
                <a:gd name="connsiteY42" fmla="*/ 43018 h 786345"/>
                <a:gd name="connsiteX43" fmla="*/ 53494 w 668390"/>
                <a:gd name="connsiteY43" fmla="*/ 50162 h 786345"/>
                <a:gd name="connsiteX44" fmla="*/ 1107 w 668390"/>
                <a:gd name="connsiteY44" fmla="*/ 95406 h 786345"/>
                <a:gd name="connsiteX45" fmla="*/ 17776 w 668390"/>
                <a:gd name="connsiteY45" fmla="*/ 131125 h 786345"/>
                <a:gd name="connsiteX46" fmla="*/ 32063 w 668390"/>
                <a:gd name="connsiteY46" fmla="*/ 262093 h 786345"/>
                <a:gd name="connsiteX0" fmla="*/ 32063 w 668390"/>
                <a:gd name="connsiteY0" fmla="*/ 262093 h 786345"/>
                <a:gd name="connsiteX1" fmla="*/ 82069 w 668390"/>
                <a:gd name="connsiteY1" fmla="*/ 357343 h 786345"/>
                <a:gd name="connsiteX2" fmla="*/ 120169 w 668390"/>
                <a:gd name="connsiteY2" fmla="*/ 407350 h 786345"/>
                <a:gd name="connsiteX3" fmla="*/ 170176 w 668390"/>
                <a:gd name="connsiteY3" fmla="*/ 457356 h 786345"/>
                <a:gd name="connsiteX4" fmla="*/ 167794 w 668390"/>
                <a:gd name="connsiteY4" fmla="*/ 500218 h 786345"/>
                <a:gd name="connsiteX5" fmla="*/ 163032 w 668390"/>
                <a:gd name="connsiteY5" fmla="*/ 669287 h 786345"/>
                <a:gd name="connsiteX6" fmla="*/ 184463 w 668390"/>
                <a:gd name="connsiteY6" fmla="*/ 695481 h 786345"/>
                <a:gd name="connsiteX7" fmla="*/ 179701 w 668390"/>
                <a:gd name="connsiteY7" fmla="*/ 769300 h 786345"/>
                <a:gd name="connsiteX8" fmla="*/ 215419 w 668390"/>
                <a:gd name="connsiteY8" fmla="*/ 778825 h 786345"/>
                <a:gd name="connsiteX9" fmla="*/ 324957 w 668390"/>
                <a:gd name="connsiteY9" fmla="*/ 785968 h 786345"/>
                <a:gd name="connsiteX10" fmla="*/ 444019 w 668390"/>
                <a:gd name="connsiteY10" fmla="*/ 766918 h 786345"/>
                <a:gd name="connsiteX11" fmla="*/ 524982 w 668390"/>
                <a:gd name="connsiteY11" fmla="*/ 716912 h 786345"/>
                <a:gd name="connsiteX12" fmla="*/ 522601 w 668390"/>
                <a:gd name="connsiteY12" fmla="*/ 697862 h 786345"/>
                <a:gd name="connsiteX13" fmla="*/ 513076 w 668390"/>
                <a:gd name="connsiteY13" fmla="*/ 662143 h 786345"/>
                <a:gd name="connsiteX14" fmla="*/ 529744 w 668390"/>
                <a:gd name="connsiteY14" fmla="*/ 631187 h 786345"/>
                <a:gd name="connsiteX15" fmla="*/ 524982 w 668390"/>
                <a:gd name="connsiteY15" fmla="*/ 535937 h 786345"/>
                <a:gd name="connsiteX16" fmla="*/ 524982 w 668390"/>
                <a:gd name="connsiteY16" fmla="*/ 424018 h 786345"/>
                <a:gd name="connsiteX17" fmla="*/ 582132 w 668390"/>
                <a:gd name="connsiteY17" fmla="*/ 319243 h 786345"/>
                <a:gd name="connsiteX18" fmla="*/ 639282 w 668390"/>
                <a:gd name="connsiteY18" fmla="*/ 183512 h 786345"/>
                <a:gd name="connsiteX19" fmla="*/ 658332 w 668390"/>
                <a:gd name="connsiteY19" fmla="*/ 97787 h 786345"/>
                <a:gd name="connsiteX20" fmla="*/ 667857 w 668390"/>
                <a:gd name="connsiteY20" fmla="*/ 45400 h 786345"/>
                <a:gd name="connsiteX21" fmla="*/ 660713 w 668390"/>
                <a:gd name="connsiteY21" fmla="*/ 31112 h 786345"/>
                <a:gd name="connsiteX22" fmla="*/ 608326 w 668390"/>
                <a:gd name="connsiteY22" fmla="*/ 156 h 786345"/>
                <a:gd name="connsiteX23" fmla="*/ 594038 w 668390"/>
                <a:gd name="connsiteY23" fmla="*/ 21587 h 786345"/>
                <a:gd name="connsiteX24" fmla="*/ 570226 w 668390"/>
                <a:gd name="connsiteY24" fmla="*/ 73975 h 786345"/>
                <a:gd name="connsiteX25" fmla="*/ 529744 w 668390"/>
                <a:gd name="connsiteY25" fmla="*/ 119218 h 786345"/>
                <a:gd name="connsiteX26" fmla="*/ 496407 w 668390"/>
                <a:gd name="connsiteY26" fmla="*/ 185893 h 786345"/>
                <a:gd name="connsiteX27" fmla="*/ 482119 w 668390"/>
                <a:gd name="connsiteY27" fmla="*/ 219231 h 786345"/>
                <a:gd name="connsiteX28" fmla="*/ 465451 w 668390"/>
                <a:gd name="connsiteY28" fmla="*/ 266856 h 786345"/>
                <a:gd name="connsiteX29" fmla="*/ 441638 w 668390"/>
                <a:gd name="connsiteY29" fmla="*/ 316862 h 786345"/>
                <a:gd name="connsiteX30" fmla="*/ 422588 w 668390"/>
                <a:gd name="connsiteY30" fmla="*/ 362106 h 786345"/>
                <a:gd name="connsiteX31" fmla="*/ 386869 w 668390"/>
                <a:gd name="connsiteY31" fmla="*/ 402587 h 786345"/>
                <a:gd name="connsiteX32" fmla="*/ 389250 w 668390"/>
                <a:gd name="connsiteY32" fmla="*/ 402587 h 786345"/>
                <a:gd name="connsiteX33" fmla="*/ 365439 w 668390"/>
                <a:gd name="connsiteY33" fmla="*/ 464500 h 786345"/>
                <a:gd name="connsiteX34" fmla="*/ 334482 w 668390"/>
                <a:gd name="connsiteY34" fmla="*/ 424018 h 786345"/>
                <a:gd name="connsiteX35" fmla="*/ 279713 w 668390"/>
                <a:gd name="connsiteY35" fmla="*/ 390681 h 786345"/>
                <a:gd name="connsiteX36" fmla="*/ 248757 w 668390"/>
                <a:gd name="connsiteY36" fmla="*/ 354962 h 786345"/>
                <a:gd name="connsiteX37" fmla="*/ 217801 w 668390"/>
                <a:gd name="connsiteY37" fmla="*/ 290668 h 786345"/>
                <a:gd name="connsiteX38" fmla="*/ 189226 w 668390"/>
                <a:gd name="connsiteY38" fmla="*/ 233518 h 786345"/>
                <a:gd name="connsiteX39" fmla="*/ 148744 w 668390"/>
                <a:gd name="connsiteY39" fmla="*/ 202562 h 786345"/>
                <a:gd name="connsiteX40" fmla="*/ 120169 w 668390"/>
                <a:gd name="connsiteY40" fmla="*/ 164462 h 786345"/>
                <a:gd name="connsiteX41" fmla="*/ 103501 w 668390"/>
                <a:gd name="connsiteY41" fmla="*/ 93025 h 786345"/>
                <a:gd name="connsiteX42" fmla="*/ 79688 w 668390"/>
                <a:gd name="connsiteY42" fmla="*/ 43018 h 786345"/>
                <a:gd name="connsiteX43" fmla="*/ 53494 w 668390"/>
                <a:gd name="connsiteY43" fmla="*/ 50162 h 786345"/>
                <a:gd name="connsiteX44" fmla="*/ 1107 w 668390"/>
                <a:gd name="connsiteY44" fmla="*/ 95406 h 786345"/>
                <a:gd name="connsiteX45" fmla="*/ 17776 w 668390"/>
                <a:gd name="connsiteY45" fmla="*/ 131125 h 786345"/>
                <a:gd name="connsiteX46" fmla="*/ 32063 w 668390"/>
                <a:gd name="connsiteY46" fmla="*/ 262093 h 786345"/>
                <a:gd name="connsiteX0" fmla="*/ 23344 w 659671"/>
                <a:gd name="connsiteY0" fmla="*/ 262093 h 786345"/>
                <a:gd name="connsiteX1" fmla="*/ 73350 w 659671"/>
                <a:gd name="connsiteY1" fmla="*/ 357343 h 786345"/>
                <a:gd name="connsiteX2" fmla="*/ 111450 w 659671"/>
                <a:gd name="connsiteY2" fmla="*/ 407350 h 786345"/>
                <a:gd name="connsiteX3" fmla="*/ 161457 w 659671"/>
                <a:gd name="connsiteY3" fmla="*/ 457356 h 786345"/>
                <a:gd name="connsiteX4" fmla="*/ 159075 w 659671"/>
                <a:gd name="connsiteY4" fmla="*/ 500218 h 786345"/>
                <a:gd name="connsiteX5" fmla="*/ 154313 w 659671"/>
                <a:gd name="connsiteY5" fmla="*/ 669287 h 786345"/>
                <a:gd name="connsiteX6" fmla="*/ 175744 w 659671"/>
                <a:gd name="connsiteY6" fmla="*/ 695481 h 786345"/>
                <a:gd name="connsiteX7" fmla="*/ 170982 w 659671"/>
                <a:gd name="connsiteY7" fmla="*/ 769300 h 786345"/>
                <a:gd name="connsiteX8" fmla="*/ 206700 w 659671"/>
                <a:gd name="connsiteY8" fmla="*/ 778825 h 786345"/>
                <a:gd name="connsiteX9" fmla="*/ 316238 w 659671"/>
                <a:gd name="connsiteY9" fmla="*/ 785968 h 786345"/>
                <a:gd name="connsiteX10" fmla="*/ 435300 w 659671"/>
                <a:gd name="connsiteY10" fmla="*/ 766918 h 786345"/>
                <a:gd name="connsiteX11" fmla="*/ 516263 w 659671"/>
                <a:gd name="connsiteY11" fmla="*/ 716912 h 786345"/>
                <a:gd name="connsiteX12" fmla="*/ 513882 w 659671"/>
                <a:gd name="connsiteY12" fmla="*/ 697862 h 786345"/>
                <a:gd name="connsiteX13" fmla="*/ 504357 w 659671"/>
                <a:gd name="connsiteY13" fmla="*/ 662143 h 786345"/>
                <a:gd name="connsiteX14" fmla="*/ 521025 w 659671"/>
                <a:gd name="connsiteY14" fmla="*/ 631187 h 786345"/>
                <a:gd name="connsiteX15" fmla="*/ 516263 w 659671"/>
                <a:gd name="connsiteY15" fmla="*/ 535937 h 786345"/>
                <a:gd name="connsiteX16" fmla="*/ 516263 w 659671"/>
                <a:gd name="connsiteY16" fmla="*/ 424018 h 786345"/>
                <a:gd name="connsiteX17" fmla="*/ 573413 w 659671"/>
                <a:gd name="connsiteY17" fmla="*/ 319243 h 786345"/>
                <a:gd name="connsiteX18" fmla="*/ 630563 w 659671"/>
                <a:gd name="connsiteY18" fmla="*/ 183512 h 786345"/>
                <a:gd name="connsiteX19" fmla="*/ 649613 w 659671"/>
                <a:gd name="connsiteY19" fmla="*/ 97787 h 786345"/>
                <a:gd name="connsiteX20" fmla="*/ 659138 w 659671"/>
                <a:gd name="connsiteY20" fmla="*/ 45400 h 786345"/>
                <a:gd name="connsiteX21" fmla="*/ 651994 w 659671"/>
                <a:gd name="connsiteY21" fmla="*/ 31112 h 786345"/>
                <a:gd name="connsiteX22" fmla="*/ 599607 w 659671"/>
                <a:gd name="connsiteY22" fmla="*/ 156 h 786345"/>
                <a:gd name="connsiteX23" fmla="*/ 585319 w 659671"/>
                <a:gd name="connsiteY23" fmla="*/ 21587 h 786345"/>
                <a:gd name="connsiteX24" fmla="*/ 561507 w 659671"/>
                <a:gd name="connsiteY24" fmla="*/ 73975 h 786345"/>
                <a:gd name="connsiteX25" fmla="*/ 521025 w 659671"/>
                <a:gd name="connsiteY25" fmla="*/ 119218 h 786345"/>
                <a:gd name="connsiteX26" fmla="*/ 487688 w 659671"/>
                <a:gd name="connsiteY26" fmla="*/ 185893 h 786345"/>
                <a:gd name="connsiteX27" fmla="*/ 473400 w 659671"/>
                <a:gd name="connsiteY27" fmla="*/ 219231 h 786345"/>
                <a:gd name="connsiteX28" fmla="*/ 456732 w 659671"/>
                <a:gd name="connsiteY28" fmla="*/ 266856 h 786345"/>
                <a:gd name="connsiteX29" fmla="*/ 432919 w 659671"/>
                <a:gd name="connsiteY29" fmla="*/ 316862 h 786345"/>
                <a:gd name="connsiteX30" fmla="*/ 413869 w 659671"/>
                <a:gd name="connsiteY30" fmla="*/ 362106 h 786345"/>
                <a:gd name="connsiteX31" fmla="*/ 378150 w 659671"/>
                <a:gd name="connsiteY31" fmla="*/ 402587 h 786345"/>
                <a:gd name="connsiteX32" fmla="*/ 380531 w 659671"/>
                <a:gd name="connsiteY32" fmla="*/ 402587 h 786345"/>
                <a:gd name="connsiteX33" fmla="*/ 356720 w 659671"/>
                <a:gd name="connsiteY33" fmla="*/ 464500 h 786345"/>
                <a:gd name="connsiteX34" fmla="*/ 325763 w 659671"/>
                <a:gd name="connsiteY34" fmla="*/ 424018 h 786345"/>
                <a:gd name="connsiteX35" fmla="*/ 270994 w 659671"/>
                <a:gd name="connsiteY35" fmla="*/ 390681 h 786345"/>
                <a:gd name="connsiteX36" fmla="*/ 240038 w 659671"/>
                <a:gd name="connsiteY36" fmla="*/ 354962 h 786345"/>
                <a:gd name="connsiteX37" fmla="*/ 209082 w 659671"/>
                <a:gd name="connsiteY37" fmla="*/ 290668 h 786345"/>
                <a:gd name="connsiteX38" fmla="*/ 180507 w 659671"/>
                <a:gd name="connsiteY38" fmla="*/ 233518 h 786345"/>
                <a:gd name="connsiteX39" fmla="*/ 140025 w 659671"/>
                <a:gd name="connsiteY39" fmla="*/ 202562 h 786345"/>
                <a:gd name="connsiteX40" fmla="*/ 111450 w 659671"/>
                <a:gd name="connsiteY40" fmla="*/ 164462 h 786345"/>
                <a:gd name="connsiteX41" fmla="*/ 94782 w 659671"/>
                <a:gd name="connsiteY41" fmla="*/ 93025 h 786345"/>
                <a:gd name="connsiteX42" fmla="*/ 70969 w 659671"/>
                <a:gd name="connsiteY42" fmla="*/ 43018 h 786345"/>
                <a:gd name="connsiteX43" fmla="*/ 44775 w 659671"/>
                <a:gd name="connsiteY43" fmla="*/ 50162 h 786345"/>
                <a:gd name="connsiteX44" fmla="*/ 1913 w 659671"/>
                <a:gd name="connsiteY44" fmla="*/ 90643 h 786345"/>
                <a:gd name="connsiteX45" fmla="*/ 9057 w 659671"/>
                <a:gd name="connsiteY45" fmla="*/ 131125 h 786345"/>
                <a:gd name="connsiteX46" fmla="*/ 23344 w 659671"/>
                <a:gd name="connsiteY46" fmla="*/ 262093 h 786345"/>
                <a:gd name="connsiteX0" fmla="*/ 23344 w 659671"/>
                <a:gd name="connsiteY0" fmla="*/ 262093 h 786345"/>
                <a:gd name="connsiteX1" fmla="*/ 73350 w 659671"/>
                <a:gd name="connsiteY1" fmla="*/ 357343 h 786345"/>
                <a:gd name="connsiteX2" fmla="*/ 111450 w 659671"/>
                <a:gd name="connsiteY2" fmla="*/ 407350 h 786345"/>
                <a:gd name="connsiteX3" fmla="*/ 161457 w 659671"/>
                <a:gd name="connsiteY3" fmla="*/ 457356 h 786345"/>
                <a:gd name="connsiteX4" fmla="*/ 159075 w 659671"/>
                <a:gd name="connsiteY4" fmla="*/ 500218 h 786345"/>
                <a:gd name="connsiteX5" fmla="*/ 154313 w 659671"/>
                <a:gd name="connsiteY5" fmla="*/ 669287 h 786345"/>
                <a:gd name="connsiteX6" fmla="*/ 175744 w 659671"/>
                <a:gd name="connsiteY6" fmla="*/ 695481 h 786345"/>
                <a:gd name="connsiteX7" fmla="*/ 170982 w 659671"/>
                <a:gd name="connsiteY7" fmla="*/ 769300 h 786345"/>
                <a:gd name="connsiteX8" fmla="*/ 206700 w 659671"/>
                <a:gd name="connsiteY8" fmla="*/ 778825 h 786345"/>
                <a:gd name="connsiteX9" fmla="*/ 316238 w 659671"/>
                <a:gd name="connsiteY9" fmla="*/ 785968 h 786345"/>
                <a:gd name="connsiteX10" fmla="*/ 435300 w 659671"/>
                <a:gd name="connsiteY10" fmla="*/ 766918 h 786345"/>
                <a:gd name="connsiteX11" fmla="*/ 516263 w 659671"/>
                <a:gd name="connsiteY11" fmla="*/ 716912 h 786345"/>
                <a:gd name="connsiteX12" fmla="*/ 513882 w 659671"/>
                <a:gd name="connsiteY12" fmla="*/ 697862 h 786345"/>
                <a:gd name="connsiteX13" fmla="*/ 504357 w 659671"/>
                <a:gd name="connsiteY13" fmla="*/ 662143 h 786345"/>
                <a:gd name="connsiteX14" fmla="*/ 521025 w 659671"/>
                <a:gd name="connsiteY14" fmla="*/ 631187 h 786345"/>
                <a:gd name="connsiteX15" fmla="*/ 516263 w 659671"/>
                <a:gd name="connsiteY15" fmla="*/ 535937 h 786345"/>
                <a:gd name="connsiteX16" fmla="*/ 516263 w 659671"/>
                <a:gd name="connsiteY16" fmla="*/ 424018 h 786345"/>
                <a:gd name="connsiteX17" fmla="*/ 573413 w 659671"/>
                <a:gd name="connsiteY17" fmla="*/ 319243 h 786345"/>
                <a:gd name="connsiteX18" fmla="*/ 630563 w 659671"/>
                <a:gd name="connsiteY18" fmla="*/ 183512 h 786345"/>
                <a:gd name="connsiteX19" fmla="*/ 649613 w 659671"/>
                <a:gd name="connsiteY19" fmla="*/ 97787 h 786345"/>
                <a:gd name="connsiteX20" fmla="*/ 659138 w 659671"/>
                <a:gd name="connsiteY20" fmla="*/ 45400 h 786345"/>
                <a:gd name="connsiteX21" fmla="*/ 651994 w 659671"/>
                <a:gd name="connsiteY21" fmla="*/ 31112 h 786345"/>
                <a:gd name="connsiteX22" fmla="*/ 599607 w 659671"/>
                <a:gd name="connsiteY22" fmla="*/ 156 h 786345"/>
                <a:gd name="connsiteX23" fmla="*/ 585319 w 659671"/>
                <a:gd name="connsiteY23" fmla="*/ 21587 h 786345"/>
                <a:gd name="connsiteX24" fmla="*/ 561507 w 659671"/>
                <a:gd name="connsiteY24" fmla="*/ 73975 h 786345"/>
                <a:gd name="connsiteX25" fmla="*/ 521025 w 659671"/>
                <a:gd name="connsiteY25" fmla="*/ 119218 h 786345"/>
                <a:gd name="connsiteX26" fmla="*/ 487688 w 659671"/>
                <a:gd name="connsiteY26" fmla="*/ 185893 h 786345"/>
                <a:gd name="connsiteX27" fmla="*/ 473400 w 659671"/>
                <a:gd name="connsiteY27" fmla="*/ 219231 h 786345"/>
                <a:gd name="connsiteX28" fmla="*/ 456732 w 659671"/>
                <a:gd name="connsiteY28" fmla="*/ 266856 h 786345"/>
                <a:gd name="connsiteX29" fmla="*/ 432919 w 659671"/>
                <a:gd name="connsiteY29" fmla="*/ 316862 h 786345"/>
                <a:gd name="connsiteX30" fmla="*/ 413869 w 659671"/>
                <a:gd name="connsiteY30" fmla="*/ 362106 h 786345"/>
                <a:gd name="connsiteX31" fmla="*/ 378150 w 659671"/>
                <a:gd name="connsiteY31" fmla="*/ 402587 h 786345"/>
                <a:gd name="connsiteX32" fmla="*/ 380531 w 659671"/>
                <a:gd name="connsiteY32" fmla="*/ 402587 h 786345"/>
                <a:gd name="connsiteX33" fmla="*/ 356720 w 659671"/>
                <a:gd name="connsiteY33" fmla="*/ 464500 h 786345"/>
                <a:gd name="connsiteX34" fmla="*/ 325763 w 659671"/>
                <a:gd name="connsiteY34" fmla="*/ 424018 h 786345"/>
                <a:gd name="connsiteX35" fmla="*/ 270994 w 659671"/>
                <a:gd name="connsiteY35" fmla="*/ 390681 h 786345"/>
                <a:gd name="connsiteX36" fmla="*/ 240038 w 659671"/>
                <a:gd name="connsiteY36" fmla="*/ 354962 h 786345"/>
                <a:gd name="connsiteX37" fmla="*/ 209082 w 659671"/>
                <a:gd name="connsiteY37" fmla="*/ 290668 h 786345"/>
                <a:gd name="connsiteX38" fmla="*/ 180507 w 659671"/>
                <a:gd name="connsiteY38" fmla="*/ 233518 h 786345"/>
                <a:gd name="connsiteX39" fmla="*/ 140025 w 659671"/>
                <a:gd name="connsiteY39" fmla="*/ 202562 h 786345"/>
                <a:gd name="connsiteX40" fmla="*/ 111450 w 659671"/>
                <a:gd name="connsiteY40" fmla="*/ 164462 h 786345"/>
                <a:gd name="connsiteX41" fmla="*/ 94782 w 659671"/>
                <a:gd name="connsiteY41" fmla="*/ 93025 h 786345"/>
                <a:gd name="connsiteX42" fmla="*/ 70969 w 659671"/>
                <a:gd name="connsiteY42" fmla="*/ 43018 h 786345"/>
                <a:gd name="connsiteX43" fmla="*/ 44775 w 659671"/>
                <a:gd name="connsiteY43" fmla="*/ 50162 h 786345"/>
                <a:gd name="connsiteX44" fmla="*/ 1913 w 659671"/>
                <a:gd name="connsiteY44" fmla="*/ 81118 h 786345"/>
                <a:gd name="connsiteX45" fmla="*/ 9057 w 659671"/>
                <a:gd name="connsiteY45" fmla="*/ 131125 h 786345"/>
                <a:gd name="connsiteX46" fmla="*/ 23344 w 659671"/>
                <a:gd name="connsiteY46" fmla="*/ 262093 h 786345"/>
                <a:gd name="connsiteX0" fmla="*/ 33076 w 659878"/>
                <a:gd name="connsiteY0" fmla="*/ 276381 h 786345"/>
                <a:gd name="connsiteX1" fmla="*/ 73557 w 659878"/>
                <a:gd name="connsiteY1" fmla="*/ 357343 h 786345"/>
                <a:gd name="connsiteX2" fmla="*/ 111657 w 659878"/>
                <a:gd name="connsiteY2" fmla="*/ 407350 h 786345"/>
                <a:gd name="connsiteX3" fmla="*/ 161664 w 659878"/>
                <a:gd name="connsiteY3" fmla="*/ 457356 h 786345"/>
                <a:gd name="connsiteX4" fmla="*/ 159282 w 659878"/>
                <a:gd name="connsiteY4" fmla="*/ 500218 h 786345"/>
                <a:gd name="connsiteX5" fmla="*/ 154520 w 659878"/>
                <a:gd name="connsiteY5" fmla="*/ 669287 h 786345"/>
                <a:gd name="connsiteX6" fmla="*/ 175951 w 659878"/>
                <a:gd name="connsiteY6" fmla="*/ 695481 h 786345"/>
                <a:gd name="connsiteX7" fmla="*/ 171189 w 659878"/>
                <a:gd name="connsiteY7" fmla="*/ 769300 h 786345"/>
                <a:gd name="connsiteX8" fmla="*/ 206907 w 659878"/>
                <a:gd name="connsiteY8" fmla="*/ 778825 h 786345"/>
                <a:gd name="connsiteX9" fmla="*/ 316445 w 659878"/>
                <a:gd name="connsiteY9" fmla="*/ 785968 h 786345"/>
                <a:gd name="connsiteX10" fmla="*/ 435507 w 659878"/>
                <a:gd name="connsiteY10" fmla="*/ 766918 h 786345"/>
                <a:gd name="connsiteX11" fmla="*/ 516470 w 659878"/>
                <a:gd name="connsiteY11" fmla="*/ 716912 h 786345"/>
                <a:gd name="connsiteX12" fmla="*/ 514089 w 659878"/>
                <a:gd name="connsiteY12" fmla="*/ 697862 h 786345"/>
                <a:gd name="connsiteX13" fmla="*/ 504564 w 659878"/>
                <a:gd name="connsiteY13" fmla="*/ 662143 h 786345"/>
                <a:gd name="connsiteX14" fmla="*/ 521232 w 659878"/>
                <a:gd name="connsiteY14" fmla="*/ 631187 h 786345"/>
                <a:gd name="connsiteX15" fmla="*/ 516470 w 659878"/>
                <a:gd name="connsiteY15" fmla="*/ 535937 h 786345"/>
                <a:gd name="connsiteX16" fmla="*/ 516470 w 659878"/>
                <a:gd name="connsiteY16" fmla="*/ 424018 h 786345"/>
                <a:gd name="connsiteX17" fmla="*/ 573620 w 659878"/>
                <a:gd name="connsiteY17" fmla="*/ 319243 h 786345"/>
                <a:gd name="connsiteX18" fmla="*/ 630770 w 659878"/>
                <a:gd name="connsiteY18" fmla="*/ 183512 h 786345"/>
                <a:gd name="connsiteX19" fmla="*/ 649820 w 659878"/>
                <a:gd name="connsiteY19" fmla="*/ 97787 h 786345"/>
                <a:gd name="connsiteX20" fmla="*/ 659345 w 659878"/>
                <a:gd name="connsiteY20" fmla="*/ 45400 h 786345"/>
                <a:gd name="connsiteX21" fmla="*/ 652201 w 659878"/>
                <a:gd name="connsiteY21" fmla="*/ 31112 h 786345"/>
                <a:gd name="connsiteX22" fmla="*/ 599814 w 659878"/>
                <a:gd name="connsiteY22" fmla="*/ 156 h 786345"/>
                <a:gd name="connsiteX23" fmla="*/ 585526 w 659878"/>
                <a:gd name="connsiteY23" fmla="*/ 21587 h 786345"/>
                <a:gd name="connsiteX24" fmla="*/ 561714 w 659878"/>
                <a:gd name="connsiteY24" fmla="*/ 73975 h 786345"/>
                <a:gd name="connsiteX25" fmla="*/ 521232 w 659878"/>
                <a:gd name="connsiteY25" fmla="*/ 119218 h 786345"/>
                <a:gd name="connsiteX26" fmla="*/ 487895 w 659878"/>
                <a:gd name="connsiteY26" fmla="*/ 185893 h 786345"/>
                <a:gd name="connsiteX27" fmla="*/ 473607 w 659878"/>
                <a:gd name="connsiteY27" fmla="*/ 219231 h 786345"/>
                <a:gd name="connsiteX28" fmla="*/ 456939 w 659878"/>
                <a:gd name="connsiteY28" fmla="*/ 266856 h 786345"/>
                <a:gd name="connsiteX29" fmla="*/ 433126 w 659878"/>
                <a:gd name="connsiteY29" fmla="*/ 316862 h 786345"/>
                <a:gd name="connsiteX30" fmla="*/ 414076 w 659878"/>
                <a:gd name="connsiteY30" fmla="*/ 362106 h 786345"/>
                <a:gd name="connsiteX31" fmla="*/ 378357 w 659878"/>
                <a:gd name="connsiteY31" fmla="*/ 402587 h 786345"/>
                <a:gd name="connsiteX32" fmla="*/ 380738 w 659878"/>
                <a:gd name="connsiteY32" fmla="*/ 402587 h 786345"/>
                <a:gd name="connsiteX33" fmla="*/ 356927 w 659878"/>
                <a:gd name="connsiteY33" fmla="*/ 464500 h 786345"/>
                <a:gd name="connsiteX34" fmla="*/ 325970 w 659878"/>
                <a:gd name="connsiteY34" fmla="*/ 424018 h 786345"/>
                <a:gd name="connsiteX35" fmla="*/ 271201 w 659878"/>
                <a:gd name="connsiteY35" fmla="*/ 390681 h 786345"/>
                <a:gd name="connsiteX36" fmla="*/ 240245 w 659878"/>
                <a:gd name="connsiteY36" fmla="*/ 354962 h 786345"/>
                <a:gd name="connsiteX37" fmla="*/ 209289 w 659878"/>
                <a:gd name="connsiteY37" fmla="*/ 290668 h 786345"/>
                <a:gd name="connsiteX38" fmla="*/ 180714 w 659878"/>
                <a:gd name="connsiteY38" fmla="*/ 233518 h 786345"/>
                <a:gd name="connsiteX39" fmla="*/ 140232 w 659878"/>
                <a:gd name="connsiteY39" fmla="*/ 202562 h 786345"/>
                <a:gd name="connsiteX40" fmla="*/ 111657 w 659878"/>
                <a:gd name="connsiteY40" fmla="*/ 164462 h 786345"/>
                <a:gd name="connsiteX41" fmla="*/ 94989 w 659878"/>
                <a:gd name="connsiteY41" fmla="*/ 93025 h 786345"/>
                <a:gd name="connsiteX42" fmla="*/ 71176 w 659878"/>
                <a:gd name="connsiteY42" fmla="*/ 43018 h 786345"/>
                <a:gd name="connsiteX43" fmla="*/ 44982 w 659878"/>
                <a:gd name="connsiteY43" fmla="*/ 50162 h 786345"/>
                <a:gd name="connsiteX44" fmla="*/ 2120 w 659878"/>
                <a:gd name="connsiteY44" fmla="*/ 81118 h 786345"/>
                <a:gd name="connsiteX45" fmla="*/ 9264 w 659878"/>
                <a:gd name="connsiteY45" fmla="*/ 131125 h 786345"/>
                <a:gd name="connsiteX46" fmla="*/ 33076 w 659878"/>
                <a:gd name="connsiteY46" fmla="*/ 276381 h 786345"/>
                <a:gd name="connsiteX0" fmla="*/ 32511 w 659313"/>
                <a:gd name="connsiteY0" fmla="*/ 276381 h 786345"/>
                <a:gd name="connsiteX1" fmla="*/ 72992 w 659313"/>
                <a:gd name="connsiteY1" fmla="*/ 357343 h 786345"/>
                <a:gd name="connsiteX2" fmla="*/ 111092 w 659313"/>
                <a:gd name="connsiteY2" fmla="*/ 407350 h 786345"/>
                <a:gd name="connsiteX3" fmla="*/ 161099 w 659313"/>
                <a:gd name="connsiteY3" fmla="*/ 457356 h 786345"/>
                <a:gd name="connsiteX4" fmla="*/ 158717 w 659313"/>
                <a:gd name="connsiteY4" fmla="*/ 500218 h 786345"/>
                <a:gd name="connsiteX5" fmla="*/ 153955 w 659313"/>
                <a:gd name="connsiteY5" fmla="*/ 669287 h 786345"/>
                <a:gd name="connsiteX6" fmla="*/ 175386 w 659313"/>
                <a:gd name="connsiteY6" fmla="*/ 695481 h 786345"/>
                <a:gd name="connsiteX7" fmla="*/ 170624 w 659313"/>
                <a:gd name="connsiteY7" fmla="*/ 769300 h 786345"/>
                <a:gd name="connsiteX8" fmla="*/ 206342 w 659313"/>
                <a:gd name="connsiteY8" fmla="*/ 778825 h 786345"/>
                <a:gd name="connsiteX9" fmla="*/ 315880 w 659313"/>
                <a:gd name="connsiteY9" fmla="*/ 785968 h 786345"/>
                <a:gd name="connsiteX10" fmla="*/ 434942 w 659313"/>
                <a:gd name="connsiteY10" fmla="*/ 766918 h 786345"/>
                <a:gd name="connsiteX11" fmla="*/ 515905 w 659313"/>
                <a:gd name="connsiteY11" fmla="*/ 716912 h 786345"/>
                <a:gd name="connsiteX12" fmla="*/ 513524 w 659313"/>
                <a:gd name="connsiteY12" fmla="*/ 697862 h 786345"/>
                <a:gd name="connsiteX13" fmla="*/ 503999 w 659313"/>
                <a:gd name="connsiteY13" fmla="*/ 662143 h 786345"/>
                <a:gd name="connsiteX14" fmla="*/ 520667 w 659313"/>
                <a:gd name="connsiteY14" fmla="*/ 631187 h 786345"/>
                <a:gd name="connsiteX15" fmla="*/ 515905 w 659313"/>
                <a:gd name="connsiteY15" fmla="*/ 535937 h 786345"/>
                <a:gd name="connsiteX16" fmla="*/ 515905 w 659313"/>
                <a:gd name="connsiteY16" fmla="*/ 424018 h 786345"/>
                <a:gd name="connsiteX17" fmla="*/ 573055 w 659313"/>
                <a:gd name="connsiteY17" fmla="*/ 319243 h 786345"/>
                <a:gd name="connsiteX18" fmla="*/ 630205 w 659313"/>
                <a:gd name="connsiteY18" fmla="*/ 183512 h 786345"/>
                <a:gd name="connsiteX19" fmla="*/ 649255 w 659313"/>
                <a:gd name="connsiteY19" fmla="*/ 97787 h 786345"/>
                <a:gd name="connsiteX20" fmla="*/ 658780 w 659313"/>
                <a:gd name="connsiteY20" fmla="*/ 45400 h 786345"/>
                <a:gd name="connsiteX21" fmla="*/ 651636 w 659313"/>
                <a:gd name="connsiteY21" fmla="*/ 31112 h 786345"/>
                <a:gd name="connsiteX22" fmla="*/ 599249 w 659313"/>
                <a:gd name="connsiteY22" fmla="*/ 156 h 786345"/>
                <a:gd name="connsiteX23" fmla="*/ 584961 w 659313"/>
                <a:gd name="connsiteY23" fmla="*/ 21587 h 786345"/>
                <a:gd name="connsiteX24" fmla="*/ 561149 w 659313"/>
                <a:gd name="connsiteY24" fmla="*/ 73975 h 786345"/>
                <a:gd name="connsiteX25" fmla="*/ 520667 w 659313"/>
                <a:gd name="connsiteY25" fmla="*/ 119218 h 786345"/>
                <a:gd name="connsiteX26" fmla="*/ 487330 w 659313"/>
                <a:gd name="connsiteY26" fmla="*/ 185893 h 786345"/>
                <a:gd name="connsiteX27" fmla="*/ 473042 w 659313"/>
                <a:gd name="connsiteY27" fmla="*/ 219231 h 786345"/>
                <a:gd name="connsiteX28" fmla="*/ 456374 w 659313"/>
                <a:gd name="connsiteY28" fmla="*/ 266856 h 786345"/>
                <a:gd name="connsiteX29" fmla="*/ 432561 w 659313"/>
                <a:gd name="connsiteY29" fmla="*/ 316862 h 786345"/>
                <a:gd name="connsiteX30" fmla="*/ 413511 w 659313"/>
                <a:gd name="connsiteY30" fmla="*/ 362106 h 786345"/>
                <a:gd name="connsiteX31" fmla="*/ 377792 w 659313"/>
                <a:gd name="connsiteY31" fmla="*/ 402587 h 786345"/>
                <a:gd name="connsiteX32" fmla="*/ 380173 w 659313"/>
                <a:gd name="connsiteY32" fmla="*/ 402587 h 786345"/>
                <a:gd name="connsiteX33" fmla="*/ 356362 w 659313"/>
                <a:gd name="connsiteY33" fmla="*/ 464500 h 786345"/>
                <a:gd name="connsiteX34" fmla="*/ 325405 w 659313"/>
                <a:gd name="connsiteY34" fmla="*/ 424018 h 786345"/>
                <a:gd name="connsiteX35" fmla="*/ 270636 w 659313"/>
                <a:gd name="connsiteY35" fmla="*/ 390681 h 786345"/>
                <a:gd name="connsiteX36" fmla="*/ 239680 w 659313"/>
                <a:gd name="connsiteY36" fmla="*/ 354962 h 786345"/>
                <a:gd name="connsiteX37" fmla="*/ 208724 w 659313"/>
                <a:gd name="connsiteY37" fmla="*/ 290668 h 786345"/>
                <a:gd name="connsiteX38" fmla="*/ 180149 w 659313"/>
                <a:gd name="connsiteY38" fmla="*/ 233518 h 786345"/>
                <a:gd name="connsiteX39" fmla="*/ 139667 w 659313"/>
                <a:gd name="connsiteY39" fmla="*/ 202562 h 786345"/>
                <a:gd name="connsiteX40" fmla="*/ 111092 w 659313"/>
                <a:gd name="connsiteY40" fmla="*/ 164462 h 786345"/>
                <a:gd name="connsiteX41" fmla="*/ 94424 w 659313"/>
                <a:gd name="connsiteY41" fmla="*/ 93025 h 786345"/>
                <a:gd name="connsiteX42" fmla="*/ 70611 w 659313"/>
                <a:gd name="connsiteY42" fmla="*/ 43018 h 786345"/>
                <a:gd name="connsiteX43" fmla="*/ 44417 w 659313"/>
                <a:gd name="connsiteY43" fmla="*/ 50162 h 786345"/>
                <a:gd name="connsiteX44" fmla="*/ 1555 w 659313"/>
                <a:gd name="connsiteY44" fmla="*/ 81118 h 786345"/>
                <a:gd name="connsiteX45" fmla="*/ 13461 w 659313"/>
                <a:gd name="connsiteY45" fmla="*/ 133506 h 786345"/>
                <a:gd name="connsiteX46" fmla="*/ 32511 w 659313"/>
                <a:gd name="connsiteY46" fmla="*/ 276381 h 786345"/>
                <a:gd name="connsiteX0" fmla="*/ 32260 w 659062"/>
                <a:gd name="connsiteY0" fmla="*/ 276381 h 786345"/>
                <a:gd name="connsiteX1" fmla="*/ 72741 w 659062"/>
                <a:gd name="connsiteY1" fmla="*/ 357343 h 786345"/>
                <a:gd name="connsiteX2" fmla="*/ 110841 w 659062"/>
                <a:gd name="connsiteY2" fmla="*/ 407350 h 786345"/>
                <a:gd name="connsiteX3" fmla="*/ 160848 w 659062"/>
                <a:gd name="connsiteY3" fmla="*/ 457356 h 786345"/>
                <a:gd name="connsiteX4" fmla="*/ 158466 w 659062"/>
                <a:gd name="connsiteY4" fmla="*/ 500218 h 786345"/>
                <a:gd name="connsiteX5" fmla="*/ 153704 w 659062"/>
                <a:gd name="connsiteY5" fmla="*/ 669287 h 786345"/>
                <a:gd name="connsiteX6" fmla="*/ 175135 w 659062"/>
                <a:gd name="connsiteY6" fmla="*/ 695481 h 786345"/>
                <a:gd name="connsiteX7" fmla="*/ 170373 w 659062"/>
                <a:gd name="connsiteY7" fmla="*/ 769300 h 786345"/>
                <a:gd name="connsiteX8" fmla="*/ 206091 w 659062"/>
                <a:gd name="connsiteY8" fmla="*/ 778825 h 786345"/>
                <a:gd name="connsiteX9" fmla="*/ 315629 w 659062"/>
                <a:gd name="connsiteY9" fmla="*/ 785968 h 786345"/>
                <a:gd name="connsiteX10" fmla="*/ 434691 w 659062"/>
                <a:gd name="connsiteY10" fmla="*/ 766918 h 786345"/>
                <a:gd name="connsiteX11" fmla="*/ 515654 w 659062"/>
                <a:gd name="connsiteY11" fmla="*/ 716912 h 786345"/>
                <a:gd name="connsiteX12" fmla="*/ 513273 w 659062"/>
                <a:gd name="connsiteY12" fmla="*/ 697862 h 786345"/>
                <a:gd name="connsiteX13" fmla="*/ 503748 w 659062"/>
                <a:gd name="connsiteY13" fmla="*/ 662143 h 786345"/>
                <a:gd name="connsiteX14" fmla="*/ 520416 w 659062"/>
                <a:gd name="connsiteY14" fmla="*/ 631187 h 786345"/>
                <a:gd name="connsiteX15" fmla="*/ 515654 w 659062"/>
                <a:gd name="connsiteY15" fmla="*/ 535937 h 786345"/>
                <a:gd name="connsiteX16" fmla="*/ 515654 w 659062"/>
                <a:gd name="connsiteY16" fmla="*/ 424018 h 786345"/>
                <a:gd name="connsiteX17" fmla="*/ 572804 w 659062"/>
                <a:gd name="connsiteY17" fmla="*/ 319243 h 786345"/>
                <a:gd name="connsiteX18" fmla="*/ 629954 w 659062"/>
                <a:gd name="connsiteY18" fmla="*/ 183512 h 786345"/>
                <a:gd name="connsiteX19" fmla="*/ 649004 w 659062"/>
                <a:gd name="connsiteY19" fmla="*/ 97787 h 786345"/>
                <a:gd name="connsiteX20" fmla="*/ 658529 w 659062"/>
                <a:gd name="connsiteY20" fmla="*/ 45400 h 786345"/>
                <a:gd name="connsiteX21" fmla="*/ 651385 w 659062"/>
                <a:gd name="connsiteY21" fmla="*/ 31112 h 786345"/>
                <a:gd name="connsiteX22" fmla="*/ 598998 w 659062"/>
                <a:gd name="connsiteY22" fmla="*/ 156 h 786345"/>
                <a:gd name="connsiteX23" fmla="*/ 584710 w 659062"/>
                <a:gd name="connsiteY23" fmla="*/ 21587 h 786345"/>
                <a:gd name="connsiteX24" fmla="*/ 560898 w 659062"/>
                <a:gd name="connsiteY24" fmla="*/ 73975 h 786345"/>
                <a:gd name="connsiteX25" fmla="*/ 520416 w 659062"/>
                <a:gd name="connsiteY25" fmla="*/ 119218 h 786345"/>
                <a:gd name="connsiteX26" fmla="*/ 487079 w 659062"/>
                <a:gd name="connsiteY26" fmla="*/ 185893 h 786345"/>
                <a:gd name="connsiteX27" fmla="*/ 472791 w 659062"/>
                <a:gd name="connsiteY27" fmla="*/ 219231 h 786345"/>
                <a:gd name="connsiteX28" fmla="*/ 456123 w 659062"/>
                <a:gd name="connsiteY28" fmla="*/ 266856 h 786345"/>
                <a:gd name="connsiteX29" fmla="*/ 432310 w 659062"/>
                <a:gd name="connsiteY29" fmla="*/ 316862 h 786345"/>
                <a:gd name="connsiteX30" fmla="*/ 413260 w 659062"/>
                <a:gd name="connsiteY30" fmla="*/ 362106 h 786345"/>
                <a:gd name="connsiteX31" fmla="*/ 377541 w 659062"/>
                <a:gd name="connsiteY31" fmla="*/ 402587 h 786345"/>
                <a:gd name="connsiteX32" fmla="*/ 379922 w 659062"/>
                <a:gd name="connsiteY32" fmla="*/ 402587 h 786345"/>
                <a:gd name="connsiteX33" fmla="*/ 356111 w 659062"/>
                <a:gd name="connsiteY33" fmla="*/ 464500 h 786345"/>
                <a:gd name="connsiteX34" fmla="*/ 325154 w 659062"/>
                <a:gd name="connsiteY34" fmla="*/ 424018 h 786345"/>
                <a:gd name="connsiteX35" fmla="*/ 270385 w 659062"/>
                <a:gd name="connsiteY35" fmla="*/ 390681 h 786345"/>
                <a:gd name="connsiteX36" fmla="*/ 239429 w 659062"/>
                <a:gd name="connsiteY36" fmla="*/ 354962 h 786345"/>
                <a:gd name="connsiteX37" fmla="*/ 208473 w 659062"/>
                <a:gd name="connsiteY37" fmla="*/ 290668 h 786345"/>
                <a:gd name="connsiteX38" fmla="*/ 179898 w 659062"/>
                <a:gd name="connsiteY38" fmla="*/ 233518 h 786345"/>
                <a:gd name="connsiteX39" fmla="*/ 139416 w 659062"/>
                <a:gd name="connsiteY39" fmla="*/ 202562 h 786345"/>
                <a:gd name="connsiteX40" fmla="*/ 110841 w 659062"/>
                <a:gd name="connsiteY40" fmla="*/ 164462 h 786345"/>
                <a:gd name="connsiteX41" fmla="*/ 94173 w 659062"/>
                <a:gd name="connsiteY41" fmla="*/ 93025 h 786345"/>
                <a:gd name="connsiteX42" fmla="*/ 70360 w 659062"/>
                <a:gd name="connsiteY42" fmla="*/ 43018 h 786345"/>
                <a:gd name="connsiteX43" fmla="*/ 44166 w 659062"/>
                <a:gd name="connsiteY43" fmla="*/ 50162 h 786345"/>
                <a:gd name="connsiteX44" fmla="*/ 1304 w 659062"/>
                <a:gd name="connsiteY44" fmla="*/ 81118 h 786345"/>
                <a:gd name="connsiteX45" fmla="*/ 13210 w 659062"/>
                <a:gd name="connsiteY45" fmla="*/ 133506 h 786345"/>
                <a:gd name="connsiteX46" fmla="*/ 10829 w 659062"/>
                <a:gd name="connsiteY46" fmla="*/ 209706 h 786345"/>
                <a:gd name="connsiteX47" fmla="*/ 32260 w 659062"/>
                <a:gd name="connsiteY47" fmla="*/ 276381 h 786345"/>
                <a:gd name="connsiteX0" fmla="*/ 32260 w 659062"/>
                <a:gd name="connsiteY0" fmla="*/ 276381 h 786345"/>
                <a:gd name="connsiteX1" fmla="*/ 72741 w 659062"/>
                <a:gd name="connsiteY1" fmla="*/ 357343 h 786345"/>
                <a:gd name="connsiteX2" fmla="*/ 110841 w 659062"/>
                <a:gd name="connsiteY2" fmla="*/ 407350 h 786345"/>
                <a:gd name="connsiteX3" fmla="*/ 160848 w 659062"/>
                <a:gd name="connsiteY3" fmla="*/ 457356 h 786345"/>
                <a:gd name="connsiteX4" fmla="*/ 158466 w 659062"/>
                <a:gd name="connsiteY4" fmla="*/ 500218 h 786345"/>
                <a:gd name="connsiteX5" fmla="*/ 153704 w 659062"/>
                <a:gd name="connsiteY5" fmla="*/ 669287 h 786345"/>
                <a:gd name="connsiteX6" fmla="*/ 175135 w 659062"/>
                <a:gd name="connsiteY6" fmla="*/ 695481 h 786345"/>
                <a:gd name="connsiteX7" fmla="*/ 170373 w 659062"/>
                <a:gd name="connsiteY7" fmla="*/ 769300 h 786345"/>
                <a:gd name="connsiteX8" fmla="*/ 206091 w 659062"/>
                <a:gd name="connsiteY8" fmla="*/ 778825 h 786345"/>
                <a:gd name="connsiteX9" fmla="*/ 315629 w 659062"/>
                <a:gd name="connsiteY9" fmla="*/ 785968 h 786345"/>
                <a:gd name="connsiteX10" fmla="*/ 434691 w 659062"/>
                <a:gd name="connsiteY10" fmla="*/ 766918 h 786345"/>
                <a:gd name="connsiteX11" fmla="*/ 515654 w 659062"/>
                <a:gd name="connsiteY11" fmla="*/ 716912 h 786345"/>
                <a:gd name="connsiteX12" fmla="*/ 513273 w 659062"/>
                <a:gd name="connsiteY12" fmla="*/ 697862 h 786345"/>
                <a:gd name="connsiteX13" fmla="*/ 503748 w 659062"/>
                <a:gd name="connsiteY13" fmla="*/ 662143 h 786345"/>
                <a:gd name="connsiteX14" fmla="*/ 520416 w 659062"/>
                <a:gd name="connsiteY14" fmla="*/ 631187 h 786345"/>
                <a:gd name="connsiteX15" fmla="*/ 515654 w 659062"/>
                <a:gd name="connsiteY15" fmla="*/ 535937 h 786345"/>
                <a:gd name="connsiteX16" fmla="*/ 515654 w 659062"/>
                <a:gd name="connsiteY16" fmla="*/ 424018 h 786345"/>
                <a:gd name="connsiteX17" fmla="*/ 572804 w 659062"/>
                <a:gd name="connsiteY17" fmla="*/ 319243 h 786345"/>
                <a:gd name="connsiteX18" fmla="*/ 629954 w 659062"/>
                <a:gd name="connsiteY18" fmla="*/ 183512 h 786345"/>
                <a:gd name="connsiteX19" fmla="*/ 649004 w 659062"/>
                <a:gd name="connsiteY19" fmla="*/ 97787 h 786345"/>
                <a:gd name="connsiteX20" fmla="*/ 658529 w 659062"/>
                <a:gd name="connsiteY20" fmla="*/ 45400 h 786345"/>
                <a:gd name="connsiteX21" fmla="*/ 651385 w 659062"/>
                <a:gd name="connsiteY21" fmla="*/ 31112 h 786345"/>
                <a:gd name="connsiteX22" fmla="*/ 598998 w 659062"/>
                <a:gd name="connsiteY22" fmla="*/ 156 h 786345"/>
                <a:gd name="connsiteX23" fmla="*/ 584710 w 659062"/>
                <a:gd name="connsiteY23" fmla="*/ 21587 h 786345"/>
                <a:gd name="connsiteX24" fmla="*/ 560898 w 659062"/>
                <a:gd name="connsiteY24" fmla="*/ 73975 h 786345"/>
                <a:gd name="connsiteX25" fmla="*/ 525179 w 659062"/>
                <a:gd name="connsiteY25" fmla="*/ 123980 h 786345"/>
                <a:gd name="connsiteX26" fmla="*/ 487079 w 659062"/>
                <a:gd name="connsiteY26" fmla="*/ 185893 h 786345"/>
                <a:gd name="connsiteX27" fmla="*/ 472791 w 659062"/>
                <a:gd name="connsiteY27" fmla="*/ 219231 h 786345"/>
                <a:gd name="connsiteX28" fmla="*/ 456123 w 659062"/>
                <a:gd name="connsiteY28" fmla="*/ 266856 h 786345"/>
                <a:gd name="connsiteX29" fmla="*/ 432310 w 659062"/>
                <a:gd name="connsiteY29" fmla="*/ 316862 h 786345"/>
                <a:gd name="connsiteX30" fmla="*/ 413260 w 659062"/>
                <a:gd name="connsiteY30" fmla="*/ 362106 h 786345"/>
                <a:gd name="connsiteX31" fmla="*/ 377541 w 659062"/>
                <a:gd name="connsiteY31" fmla="*/ 402587 h 786345"/>
                <a:gd name="connsiteX32" fmla="*/ 379922 w 659062"/>
                <a:gd name="connsiteY32" fmla="*/ 402587 h 786345"/>
                <a:gd name="connsiteX33" fmla="*/ 356111 w 659062"/>
                <a:gd name="connsiteY33" fmla="*/ 464500 h 786345"/>
                <a:gd name="connsiteX34" fmla="*/ 325154 w 659062"/>
                <a:gd name="connsiteY34" fmla="*/ 424018 h 786345"/>
                <a:gd name="connsiteX35" fmla="*/ 270385 w 659062"/>
                <a:gd name="connsiteY35" fmla="*/ 390681 h 786345"/>
                <a:gd name="connsiteX36" fmla="*/ 239429 w 659062"/>
                <a:gd name="connsiteY36" fmla="*/ 354962 h 786345"/>
                <a:gd name="connsiteX37" fmla="*/ 208473 w 659062"/>
                <a:gd name="connsiteY37" fmla="*/ 290668 h 786345"/>
                <a:gd name="connsiteX38" fmla="*/ 179898 w 659062"/>
                <a:gd name="connsiteY38" fmla="*/ 233518 h 786345"/>
                <a:gd name="connsiteX39" fmla="*/ 139416 w 659062"/>
                <a:gd name="connsiteY39" fmla="*/ 202562 h 786345"/>
                <a:gd name="connsiteX40" fmla="*/ 110841 w 659062"/>
                <a:gd name="connsiteY40" fmla="*/ 164462 h 786345"/>
                <a:gd name="connsiteX41" fmla="*/ 94173 w 659062"/>
                <a:gd name="connsiteY41" fmla="*/ 93025 h 786345"/>
                <a:gd name="connsiteX42" fmla="*/ 70360 w 659062"/>
                <a:gd name="connsiteY42" fmla="*/ 43018 h 786345"/>
                <a:gd name="connsiteX43" fmla="*/ 44166 w 659062"/>
                <a:gd name="connsiteY43" fmla="*/ 50162 h 786345"/>
                <a:gd name="connsiteX44" fmla="*/ 1304 w 659062"/>
                <a:gd name="connsiteY44" fmla="*/ 81118 h 786345"/>
                <a:gd name="connsiteX45" fmla="*/ 13210 w 659062"/>
                <a:gd name="connsiteY45" fmla="*/ 133506 h 786345"/>
                <a:gd name="connsiteX46" fmla="*/ 10829 w 659062"/>
                <a:gd name="connsiteY46" fmla="*/ 209706 h 786345"/>
                <a:gd name="connsiteX47" fmla="*/ 32260 w 659062"/>
                <a:gd name="connsiteY47" fmla="*/ 276381 h 786345"/>
                <a:gd name="connsiteX0" fmla="*/ 32260 w 659062"/>
                <a:gd name="connsiteY0" fmla="*/ 276381 h 786345"/>
                <a:gd name="connsiteX1" fmla="*/ 72741 w 659062"/>
                <a:gd name="connsiteY1" fmla="*/ 357343 h 786345"/>
                <a:gd name="connsiteX2" fmla="*/ 110841 w 659062"/>
                <a:gd name="connsiteY2" fmla="*/ 407350 h 786345"/>
                <a:gd name="connsiteX3" fmla="*/ 160848 w 659062"/>
                <a:gd name="connsiteY3" fmla="*/ 457356 h 786345"/>
                <a:gd name="connsiteX4" fmla="*/ 158466 w 659062"/>
                <a:gd name="connsiteY4" fmla="*/ 500218 h 786345"/>
                <a:gd name="connsiteX5" fmla="*/ 153704 w 659062"/>
                <a:gd name="connsiteY5" fmla="*/ 669287 h 786345"/>
                <a:gd name="connsiteX6" fmla="*/ 175135 w 659062"/>
                <a:gd name="connsiteY6" fmla="*/ 695481 h 786345"/>
                <a:gd name="connsiteX7" fmla="*/ 170373 w 659062"/>
                <a:gd name="connsiteY7" fmla="*/ 769300 h 786345"/>
                <a:gd name="connsiteX8" fmla="*/ 206091 w 659062"/>
                <a:gd name="connsiteY8" fmla="*/ 778825 h 786345"/>
                <a:gd name="connsiteX9" fmla="*/ 315629 w 659062"/>
                <a:gd name="connsiteY9" fmla="*/ 785968 h 786345"/>
                <a:gd name="connsiteX10" fmla="*/ 434691 w 659062"/>
                <a:gd name="connsiteY10" fmla="*/ 766918 h 786345"/>
                <a:gd name="connsiteX11" fmla="*/ 515654 w 659062"/>
                <a:gd name="connsiteY11" fmla="*/ 716912 h 786345"/>
                <a:gd name="connsiteX12" fmla="*/ 513273 w 659062"/>
                <a:gd name="connsiteY12" fmla="*/ 697862 h 786345"/>
                <a:gd name="connsiteX13" fmla="*/ 503748 w 659062"/>
                <a:gd name="connsiteY13" fmla="*/ 662143 h 786345"/>
                <a:gd name="connsiteX14" fmla="*/ 520416 w 659062"/>
                <a:gd name="connsiteY14" fmla="*/ 631187 h 786345"/>
                <a:gd name="connsiteX15" fmla="*/ 515654 w 659062"/>
                <a:gd name="connsiteY15" fmla="*/ 535937 h 786345"/>
                <a:gd name="connsiteX16" fmla="*/ 515654 w 659062"/>
                <a:gd name="connsiteY16" fmla="*/ 424018 h 786345"/>
                <a:gd name="connsiteX17" fmla="*/ 572804 w 659062"/>
                <a:gd name="connsiteY17" fmla="*/ 319243 h 786345"/>
                <a:gd name="connsiteX18" fmla="*/ 629954 w 659062"/>
                <a:gd name="connsiteY18" fmla="*/ 183512 h 786345"/>
                <a:gd name="connsiteX19" fmla="*/ 649004 w 659062"/>
                <a:gd name="connsiteY19" fmla="*/ 97787 h 786345"/>
                <a:gd name="connsiteX20" fmla="*/ 658529 w 659062"/>
                <a:gd name="connsiteY20" fmla="*/ 45400 h 786345"/>
                <a:gd name="connsiteX21" fmla="*/ 651385 w 659062"/>
                <a:gd name="connsiteY21" fmla="*/ 31112 h 786345"/>
                <a:gd name="connsiteX22" fmla="*/ 598998 w 659062"/>
                <a:gd name="connsiteY22" fmla="*/ 156 h 786345"/>
                <a:gd name="connsiteX23" fmla="*/ 584710 w 659062"/>
                <a:gd name="connsiteY23" fmla="*/ 21587 h 786345"/>
                <a:gd name="connsiteX24" fmla="*/ 560898 w 659062"/>
                <a:gd name="connsiteY24" fmla="*/ 73975 h 786345"/>
                <a:gd name="connsiteX25" fmla="*/ 525179 w 659062"/>
                <a:gd name="connsiteY25" fmla="*/ 123980 h 786345"/>
                <a:gd name="connsiteX26" fmla="*/ 487079 w 659062"/>
                <a:gd name="connsiteY26" fmla="*/ 185893 h 786345"/>
                <a:gd name="connsiteX27" fmla="*/ 472791 w 659062"/>
                <a:gd name="connsiteY27" fmla="*/ 219231 h 786345"/>
                <a:gd name="connsiteX28" fmla="*/ 456123 w 659062"/>
                <a:gd name="connsiteY28" fmla="*/ 266856 h 786345"/>
                <a:gd name="connsiteX29" fmla="*/ 432310 w 659062"/>
                <a:gd name="connsiteY29" fmla="*/ 316862 h 786345"/>
                <a:gd name="connsiteX30" fmla="*/ 413260 w 659062"/>
                <a:gd name="connsiteY30" fmla="*/ 362106 h 786345"/>
                <a:gd name="connsiteX31" fmla="*/ 377541 w 659062"/>
                <a:gd name="connsiteY31" fmla="*/ 402587 h 786345"/>
                <a:gd name="connsiteX32" fmla="*/ 387066 w 659062"/>
                <a:gd name="connsiteY32" fmla="*/ 404968 h 786345"/>
                <a:gd name="connsiteX33" fmla="*/ 356111 w 659062"/>
                <a:gd name="connsiteY33" fmla="*/ 464500 h 786345"/>
                <a:gd name="connsiteX34" fmla="*/ 325154 w 659062"/>
                <a:gd name="connsiteY34" fmla="*/ 424018 h 786345"/>
                <a:gd name="connsiteX35" fmla="*/ 270385 w 659062"/>
                <a:gd name="connsiteY35" fmla="*/ 390681 h 786345"/>
                <a:gd name="connsiteX36" fmla="*/ 239429 w 659062"/>
                <a:gd name="connsiteY36" fmla="*/ 354962 h 786345"/>
                <a:gd name="connsiteX37" fmla="*/ 208473 w 659062"/>
                <a:gd name="connsiteY37" fmla="*/ 290668 h 786345"/>
                <a:gd name="connsiteX38" fmla="*/ 179898 w 659062"/>
                <a:gd name="connsiteY38" fmla="*/ 233518 h 786345"/>
                <a:gd name="connsiteX39" fmla="*/ 139416 w 659062"/>
                <a:gd name="connsiteY39" fmla="*/ 202562 h 786345"/>
                <a:gd name="connsiteX40" fmla="*/ 110841 w 659062"/>
                <a:gd name="connsiteY40" fmla="*/ 164462 h 786345"/>
                <a:gd name="connsiteX41" fmla="*/ 94173 w 659062"/>
                <a:gd name="connsiteY41" fmla="*/ 93025 h 786345"/>
                <a:gd name="connsiteX42" fmla="*/ 70360 w 659062"/>
                <a:gd name="connsiteY42" fmla="*/ 43018 h 786345"/>
                <a:gd name="connsiteX43" fmla="*/ 44166 w 659062"/>
                <a:gd name="connsiteY43" fmla="*/ 50162 h 786345"/>
                <a:gd name="connsiteX44" fmla="*/ 1304 w 659062"/>
                <a:gd name="connsiteY44" fmla="*/ 81118 h 786345"/>
                <a:gd name="connsiteX45" fmla="*/ 13210 w 659062"/>
                <a:gd name="connsiteY45" fmla="*/ 133506 h 786345"/>
                <a:gd name="connsiteX46" fmla="*/ 10829 w 659062"/>
                <a:gd name="connsiteY46" fmla="*/ 209706 h 786345"/>
                <a:gd name="connsiteX47" fmla="*/ 32260 w 659062"/>
                <a:gd name="connsiteY47" fmla="*/ 276381 h 786345"/>
                <a:gd name="connsiteX0" fmla="*/ 32260 w 659062"/>
                <a:gd name="connsiteY0" fmla="*/ 276381 h 786345"/>
                <a:gd name="connsiteX1" fmla="*/ 72741 w 659062"/>
                <a:gd name="connsiteY1" fmla="*/ 357343 h 786345"/>
                <a:gd name="connsiteX2" fmla="*/ 110841 w 659062"/>
                <a:gd name="connsiteY2" fmla="*/ 407350 h 786345"/>
                <a:gd name="connsiteX3" fmla="*/ 160848 w 659062"/>
                <a:gd name="connsiteY3" fmla="*/ 457356 h 786345"/>
                <a:gd name="connsiteX4" fmla="*/ 158466 w 659062"/>
                <a:gd name="connsiteY4" fmla="*/ 500218 h 786345"/>
                <a:gd name="connsiteX5" fmla="*/ 153704 w 659062"/>
                <a:gd name="connsiteY5" fmla="*/ 669287 h 786345"/>
                <a:gd name="connsiteX6" fmla="*/ 175135 w 659062"/>
                <a:gd name="connsiteY6" fmla="*/ 695481 h 786345"/>
                <a:gd name="connsiteX7" fmla="*/ 170373 w 659062"/>
                <a:gd name="connsiteY7" fmla="*/ 769300 h 786345"/>
                <a:gd name="connsiteX8" fmla="*/ 206091 w 659062"/>
                <a:gd name="connsiteY8" fmla="*/ 778825 h 786345"/>
                <a:gd name="connsiteX9" fmla="*/ 315629 w 659062"/>
                <a:gd name="connsiteY9" fmla="*/ 785968 h 786345"/>
                <a:gd name="connsiteX10" fmla="*/ 434691 w 659062"/>
                <a:gd name="connsiteY10" fmla="*/ 766918 h 786345"/>
                <a:gd name="connsiteX11" fmla="*/ 515654 w 659062"/>
                <a:gd name="connsiteY11" fmla="*/ 716912 h 786345"/>
                <a:gd name="connsiteX12" fmla="*/ 513273 w 659062"/>
                <a:gd name="connsiteY12" fmla="*/ 697862 h 786345"/>
                <a:gd name="connsiteX13" fmla="*/ 503748 w 659062"/>
                <a:gd name="connsiteY13" fmla="*/ 662143 h 786345"/>
                <a:gd name="connsiteX14" fmla="*/ 520416 w 659062"/>
                <a:gd name="connsiteY14" fmla="*/ 631187 h 786345"/>
                <a:gd name="connsiteX15" fmla="*/ 515654 w 659062"/>
                <a:gd name="connsiteY15" fmla="*/ 535937 h 786345"/>
                <a:gd name="connsiteX16" fmla="*/ 515654 w 659062"/>
                <a:gd name="connsiteY16" fmla="*/ 424018 h 786345"/>
                <a:gd name="connsiteX17" fmla="*/ 572804 w 659062"/>
                <a:gd name="connsiteY17" fmla="*/ 319243 h 786345"/>
                <a:gd name="connsiteX18" fmla="*/ 629954 w 659062"/>
                <a:gd name="connsiteY18" fmla="*/ 183512 h 786345"/>
                <a:gd name="connsiteX19" fmla="*/ 649004 w 659062"/>
                <a:gd name="connsiteY19" fmla="*/ 97787 h 786345"/>
                <a:gd name="connsiteX20" fmla="*/ 658529 w 659062"/>
                <a:gd name="connsiteY20" fmla="*/ 45400 h 786345"/>
                <a:gd name="connsiteX21" fmla="*/ 651385 w 659062"/>
                <a:gd name="connsiteY21" fmla="*/ 31112 h 786345"/>
                <a:gd name="connsiteX22" fmla="*/ 598998 w 659062"/>
                <a:gd name="connsiteY22" fmla="*/ 156 h 786345"/>
                <a:gd name="connsiteX23" fmla="*/ 584710 w 659062"/>
                <a:gd name="connsiteY23" fmla="*/ 21587 h 786345"/>
                <a:gd name="connsiteX24" fmla="*/ 560898 w 659062"/>
                <a:gd name="connsiteY24" fmla="*/ 73975 h 786345"/>
                <a:gd name="connsiteX25" fmla="*/ 525179 w 659062"/>
                <a:gd name="connsiteY25" fmla="*/ 123980 h 786345"/>
                <a:gd name="connsiteX26" fmla="*/ 487079 w 659062"/>
                <a:gd name="connsiteY26" fmla="*/ 185893 h 786345"/>
                <a:gd name="connsiteX27" fmla="*/ 472791 w 659062"/>
                <a:gd name="connsiteY27" fmla="*/ 219231 h 786345"/>
                <a:gd name="connsiteX28" fmla="*/ 456123 w 659062"/>
                <a:gd name="connsiteY28" fmla="*/ 266856 h 786345"/>
                <a:gd name="connsiteX29" fmla="*/ 432310 w 659062"/>
                <a:gd name="connsiteY29" fmla="*/ 316862 h 786345"/>
                <a:gd name="connsiteX30" fmla="*/ 413260 w 659062"/>
                <a:gd name="connsiteY30" fmla="*/ 362106 h 786345"/>
                <a:gd name="connsiteX31" fmla="*/ 377541 w 659062"/>
                <a:gd name="connsiteY31" fmla="*/ 402587 h 786345"/>
                <a:gd name="connsiteX32" fmla="*/ 379922 w 659062"/>
                <a:gd name="connsiteY32" fmla="*/ 416874 h 786345"/>
                <a:gd name="connsiteX33" fmla="*/ 356111 w 659062"/>
                <a:gd name="connsiteY33" fmla="*/ 464500 h 786345"/>
                <a:gd name="connsiteX34" fmla="*/ 325154 w 659062"/>
                <a:gd name="connsiteY34" fmla="*/ 424018 h 786345"/>
                <a:gd name="connsiteX35" fmla="*/ 270385 w 659062"/>
                <a:gd name="connsiteY35" fmla="*/ 390681 h 786345"/>
                <a:gd name="connsiteX36" fmla="*/ 239429 w 659062"/>
                <a:gd name="connsiteY36" fmla="*/ 354962 h 786345"/>
                <a:gd name="connsiteX37" fmla="*/ 208473 w 659062"/>
                <a:gd name="connsiteY37" fmla="*/ 290668 h 786345"/>
                <a:gd name="connsiteX38" fmla="*/ 179898 w 659062"/>
                <a:gd name="connsiteY38" fmla="*/ 233518 h 786345"/>
                <a:gd name="connsiteX39" fmla="*/ 139416 w 659062"/>
                <a:gd name="connsiteY39" fmla="*/ 202562 h 786345"/>
                <a:gd name="connsiteX40" fmla="*/ 110841 w 659062"/>
                <a:gd name="connsiteY40" fmla="*/ 164462 h 786345"/>
                <a:gd name="connsiteX41" fmla="*/ 94173 w 659062"/>
                <a:gd name="connsiteY41" fmla="*/ 93025 h 786345"/>
                <a:gd name="connsiteX42" fmla="*/ 70360 w 659062"/>
                <a:gd name="connsiteY42" fmla="*/ 43018 h 786345"/>
                <a:gd name="connsiteX43" fmla="*/ 44166 w 659062"/>
                <a:gd name="connsiteY43" fmla="*/ 50162 h 786345"/>
                <a:gd name="connsiteX44" fmla="*/ 1304 w 659062"/>
                <a:gd name="connsiteY44" fmla="*/ 81118 h 786345"/>
                <a:gd name="connsiteX45" fmla="*/ 13210 w 659062"/>
                <a:gd name="connsiteY45" fmla="*/ 133506 h 786345"/>
                <a:gd name="connsiteX46" fmla="*/ 10829 w 659062"/>
                <a:gd name="connsiteY46" fmla="*/ 209706 h 786345"/>
                <a:gd name="connsiteX47" fmla="*/ 32260 w 659062"/>
                <a:gd name="connsiteY47" fmla="*/ 276381 h 786345"/>
                <a:gd name="connsiteX0" fmla="*/ 32260 w 659062"/>
                <a:gd name="connsiteY0" fmla="*/ 276381 h 786345"/>
                <a:gd name="connsiteX1" fmla="*/ 72741 w 659062"/>
                <a:gd name="connsiteY1" fmla="*/ 357343 h 786345"/>
                <a:gd name="connsiteX2" fmla="*/ 110841 w 659062"/>
                <a:gd name="connsiteY2" fmla="*/ 407350 h 786345"/>
                <a:gd name="connsiteX3" fmla="*/ 160848 w 659062"/>
                <a:gd name="connsiteY3" fmla="*/ 457356 h 786345"/>
                <a:gd name="connsiteX4" fmla="*/ 158466 w 659062"/>
                <a:gd name="connsiteY4" fmla="*/ 500218 h 786345"/>
                <a:gd name="connsiteX5" fmla="*/ 153704 w 659062"/>
                <a:gd name="connsiteY5" fmla="*/ 669287 h 786345"/>
                <a:gd name="connsiteX6" fmla="*/ 175135 w 659062"/>
                <a:gd name="connsiteY6" fmla="*/ 695481 h 786345"/>
                <a:gd name="connsiteX7" fmla="*/ 170373 w 659062"/>
                <a:gd name="connsiteY7" fmla="*/ 769300 h 786345"/>
                <a:gd name="connsiteX8" fmla="*/ 206091 w 659062"/>
                <a:gd name="connsiteY8" fmla="*/ 778825 h 786345"/>
                <a:gd name="connsiteX9" fmla="*/ 315629 w 659062"/>
                <a:gd name="connsiteY9" fmla="*/ 785968 h 786345"/>
                <a:gd name="connsiteX10" fmla="*/ 434691 w 659062"/>
                <a:gd name="connsiteY10" fmla="*/ 766918 h 786345"/>
                <a:gd name="connsiteX11" fmla="*/ 515654 w 659062"/>
                <a:gd name="connsiteY11" fmla="*/ 716912 h 786345"/>
                <a:gd name="connsiteX12" fmla="*/ 513273 w 659062"/>
                <a:gd name="connsiteY12" fmla="*/ 697862 h 786345"/>
                <a:gd name="connsiteX13" fmla="*/ 503748 w 659062"/>
                <a:gd name="connsiteY13" fmla="*/ 662143 h 786345"/>
                <a:gd name="connsiteX14" fmla="*/ 520416 w 659062"/>
                <a:gd name="connsiteY14" fmla="*/ 631187 h 786345"/>
                <a:gd name="connsiteX15" fmla="*/ 515654 w 659062"/>
                <a:gd name="connsiteY15" fmla="*/ 535937 h 786345"/>
                <a:gd name="connsiteX16" fmla="*/ 515654 w 659062"/>
                <a:gd name="connsiteY16" fmla="*/ 424018 h 786345"/>
                <a:gd name="connsiteX17" fmla="*/ 572804 w 659062"/>
                <a:gd name="connsiteY17" fmla="*/ 319243 h 786345"/>
                <a:gd name="connsiteX18" fmla="*/ 629954 w 659062"/>
                <a:gd name="connsiteY18" fmla="*/ 183512 h 786345"/>
                <a:gd name="connsiteX19" fmla="*/ 649004 w 659062"/>
                <a:gd name="connsiteY19" fmla="*/ 97787 h 786345"/>
                <a:gd name="connsiteX20" fmla="*/ 658529 w 659062"/>
                <a:gd name="connsiteY20" fmla="*/ 45400 h 786345"/>
                <a:gd name="connsiteX21" fmla="*/ 651385 w 659062"/>
                <a:gd name="connsiteY21" fmla="*/ 31112 h 786345"/>
                <a:gd name="connsiteX22" fmla="*/ 598998 w 659062"/>
                <a:gd name="connsiteY22" fmla="*/ 156 h 786345"/>
                <a:gd name="connsiteX23" fmla="*/ 584710 w 659062"/>
                <a:gd name="connsiteY23" fmla="*/ 21587 h 786345"/>
                <a:gd name="connsiteX24" fmla="*/ 560898 w 659062"/>
                <a:gd name="connsiteY24" fmla="*/ 73975 h 786345"/>
                <a:gd name="connsiteX25" fmla="*/ 525179 w 659062"/>
                <a:gd name="connsiteY25" fmla="*/ 123980 h 786345"/>
                <a:gd name="connsiteX26" fmla="*/ 487079 w 659062"/>
                <a:gd name="connsiteY26" fmla="*/ 185893 h 786345"/>
                <a:gd name="connsiteX27" fmla="*/ 472791 w 659062"/>
                <a:gd name="connsiteY27" fmla="*/ 219231 h 786345"/>
                <a:gd name="connsiteX28" fmla="*/ 456123 w 659062"/>
                <a:gd name="connsiteY28" fmla="*/ 266856 h 786345"/>
                <a:gd name="connsiteX29" fmla="*/ 432310 w 659062"/>
                <a:gd name="connsiteY29" fmla="*/ 316862 h 786345"/>
                <a:gd name="connsiteX30" fmla="*/ 413260 w 659062"/>
                <a:gd name="connsiteY30" fmla="*/ 362106 h 786345"/>
                <a:gd name="connsiteX31" fmla="*/ 391829 w 659062"/>
                <a:gd name="connsiteY31" fmla="*/ 388299 h 786345"/>
                <a:gd name="connsiteX32" fmla="*/ 379922 w 659062"/>
                <a:gd name="connsiteY32" fmla="*/ 416874 h 786345"/>
                <a:gd name="connsiteX33" fmla="*/ 356111 w 659062"/>
                <a:gd name="connsiteY33" fmla="*/ 464500 h 786345"/>
                <a:gd name="connsiteX34" fmla="*/ 325154 w 659062"/>
                <a:gd name="connsiteY34" fmla="*/ 424018 h 786345"/>
                <a:gd name="connsiteX35" fmla="*/ 270385 w 659062"/>
                <a:gd name="connsiteY35" fmla="*/ 390681 h 786345"/>
                <a:gd name="connsiteX36" fmla="*/ 239429 w 659062"/>
                <a:gd name="connsiteY36" fmla="*/ 354962 h 786345"/>
                <a:gd name="connsiteX37" fmla="*/ 208473 w 659062"/>
                <a:gd name="connsiteY37" fmla="*/ 290668 h 786345"/>
                <a:gd name="connsiteX38" fmla="*/ 179898 w 659062"/>
                <a:gd name="connsiteY38" fmla="*/ 233518 h 786345"/>
                <a:gd name="connsiteX39" fmla="*/ 139416 w 659062"/>
                <a:gd name="connsiteY39" fmla="*/ 202562 h 786345"/>
                <a:gd name="connsiteX40" fmla="*/ 110841 w 659062"/>
                <a:gd name="connsiteY40" fmla="*/ 164462 h 786345"/>
                <a:gd name="connsiteX41" fmla="*/ 94173 w 659062"/>
                <a:gd name="connsiteY41" fmla="*/ 93025 h 786345"/>
                <a:gd name="connsiteX42" fmla="*/ 70360 w 659062"/>
                <a:gd name="connsiteY42" fmla="*/ 43018 h 786345"/>
                <a:gd name="connsiteX43" fmla="*/ 44166 w 659062"/>
                <a:gd name="connsiteY43" fmla="*/ 50162 h 786345"/>
                <a:gd name="connsiteX44" fmla="*/ 1304 w 659062"/>
                <a:gd name="connsiteY44" fmla="*/ 81118 h 786345"/>
                <a:gd name="connsiteX45" fmla="*/ 13210 w 659062"/>
                <a:gd name="connsiteY45" fmla="*/ 133506 h 786345"/>
                <a:gd name="connsiteX46" fmla="*/ 10829 w 659062"/>
                <a:gd name="connsiteY46" fmla="*/ 209706 h 786345"/>
                <a:gd name="connsiteX47" fmla="*/ 32260 w 659062"/>
                <a:gd name="connsiteY47" fmla="*/ 276381 h 78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59062" h="786345">
                  <a:moveTo>
                    <a:pt x="32260" y="276381"/>
                  </a:moveTo>
                  <a:cubicBezTo>
                    <a:pt x="42579" y="300987"/>
                    <a:pt x="59644" y="335515"/>
                    <a:pt x="72741" y="357343"/>
                  </a:cubicBezTo>
                  <a:cubicBezTo>
                    <a:pt x="85838" y="379171"/>
                    <a:pt x="96157" y="390681"/>
                    <a:pt x="110841" y="407350"/>
                  </a:cubicBezTo>
                  <a:cubicBezTo>
                    <a:pt x="125526" y="424019"/>
                    <a:pt x="152911" y="441878"/>
                    <a:pt x="160848" y="457356"/>
                  </a:cubicBezTo>
                  <a:cubicBezTo>
                    <a:pt x="168785" y="472834"/>
                    <a:pt x="159657" y="464896"/>
                    <a:pt x="158466" y="500218"/>
                  </a:cubicBezTo>
                  <a:cubicBezTo>
                    <a:pt x="157275" y="535540"/>
                    <a:pt x="150926" y="636743"/>
                    <a:pt x="153704" y="669287"/>
                  </a:cubicBezTo>
                  <a:cubicBezTo>
                    <a:pt x="156482" y="701831"/>
                    <a:pt x="172357" y="678812"/>
                    <a:pt x="175135" y="695481"/>
                  </a:cubicBezTo>
                  <a:cubicBezTo>
                    <a:pt x="177913" y="712150"/>
                    <a:pt x="165214" y="755409"/>
                    <a:pt x="170373" y="769300"/>
                  </a:cubicBezTo>
                  <a:cubicBezTo>
                    <a:pt x="175532" y="783191"/>
                    <a:pt x="181882" y="776047"/>
                    <a:pt x="206091" y="778825"/>
                  </a:cubicBezTo>
                  <a:cubicBezTo>
                    <a:pt x="230300" y="781603"/>
                    <a:pt x="277529" y="787952"/>
                    <a:pt x="315629" y="785968"/>
                  </a:cubicBezTo>
                  <a:cubicBezTo>
                    <a:pt x="353729" y="783984"/>
                    <a:pt x="401354" y="778427"/>
                    <a:pt x="434691" y="766918"/>
                  </a:cubicBezTo>
                  <a:cubicBezTo>
                    <a:pt x="468029" y="755409"/>
                    <a:pt x="502557" y="728421"/>
                    <a:pt x="515654" y="716912"/>
                  </a:cubicBezTo>
                  <a:cubicBezTo>
                    <a:pt x="528751" y="705403"/>
                    <a:pt x="515257" y="706990"/>
                    <a:pt x="513273" y="697862"/>
                  </a:cubicBezTo>
                  <a:cubicBezTo>
                    <a:pt x="511289" y="688734"/>
                    <a:pt x="502558" y="673256"/>
                    <a:pt x="503748" y="662143"/>
                  </a:cubicBezTo>
                  <a:cubicBezTo>
                    <a:pt x="504939" y="651031"/>
                    <a:pt x="518432" y="652221"/>
                    <a:pt x="520416" y="631187"/>
                  </a:cubicBezTo>
                  <a:cubicBezTo>
                    <a:pt x="522400" y="610153"/>
                    <a:pt x="516448" y="570465"/>
                    <a:pt x="515654" y="535937"/>
                  </a:cubicBezTo>
                  <a:cubicBezTo>
                    <a:pt x="514860" y="501409"/>
                    <a:pt x="506129" y="460134"/>
                    <a:pt x="515654" y="424018"/>
                  </a:cubicBezTo>
                  <a:cubicBezTo>
                    <a:pt x="525179" y="387902"/>
                    <a:pt x="553754" y="359327"/>
                    <a:pt x="572804" y="319243"/>
                  </a:cubicBezTo>
                  <a:cubicBezTo>
                    <a:pt x="591854" y="279159"/>
                    <a:pt x="617254" y="220421"/>
                    <a:pt x="629954" y="183512"/>
                  </a:cubicBezTo>
                  <a:cubicBezTo>
                    <a:pt x="642654" y="146603"/>
                    <a:pt x="644242" y="120806"/>
                    <a:pt x="649004" y="97787"/>
                  </a:cubicBezTo>
                  <a:cubicBezTo>
                    <a:pt x="653767" y="74768"/>
                    <a:pt x="658132" y="56512"/>
                    <a:pt x="658529" y="45400"/>
                  </a:cubicBezTo>
                  <a:cubicBezTo>
                    <a:pt x="658926" y="34288"/>
                    <a:pt x="661307" y="38653"/>
                    <a:pt x="651385" y="31112"/>
                  </a:cubicBezTo>
                  <a:cubicBezTo>
                    <a:pt x="641463" y="23571"/>
                    <a:pt x="610110" y="1743"/>
                    <a:pt x="598998" y="156"/>
                  </a:cubicBezTo>
                  <a:cubicBezTo>
                    <a:pt x="587886" y="-1431"/>
                    <a:pt x="591060" y="9284"/>
                    <a:pt x="584710" y="21587"/>
                  </a:cubicBezTo>
                  <a:cubicBezTo>
                    <a:pt x="578360" y="33890"/>
                    <a:pt x="570820" y="56910"/>
                    <a:pt x="560898" y="73975"/>
                  </a:cubicBezTo>
                  <a:cubicBezTo>
                    <a:pt x="550976" y="91041"/>
                    <a:pt x="537482" y="105327"/>
                    <a:pt x="525179" y="123980"/>
                  </a:cubicBezTo>
                  <a:cubicBezTo>
                    <a:pt x="512876" y="142633"/>
                    <a:pt x="495810" y="170018"/>
                    <a:pt x="487079" y="185893"/>
                  </a:cubicBezTo>
                  <a:cubicBezTo>
                    <a:pt x="478348" y="201768"/>
                    <a:pt x="477950" y="205737"/>
                    <a:pt x="472791" y="219231"/>
                  </a:cubicBezTo>
                  <a:cubicBezTo>
                    <a:pt x="467632" y="232725"/>
                    <a:pt x="462870" y="250584"/>
                    <a:pt x="456123" y="266856"/>
                  </a:cubicBezTo>
                  <a:cubicBezTo>
                    <a:pt x="449376" y="283128"/>
                    <a:pt x="439454" y="300987"/>
                    <a:pt x="432310" y="316862"/>
                  </a:cubicBezTo>
                  <a:cubicBezTo>
                    <a:pt x="425166" y="332737"/>
                    <a:pt x="420007" y="350200"/>
                    <a:pt x="413260" y="362106"/>
                  </a:cubicBezTo>
                  <a:cubicBezTo>
                    <a:pt x="406513" y="374012"/>
                    <a:pt x="397385" y="379171"/>
                    <a:pt x="391829" y="388299"/>
                  </a:cubicBezTo>
                  <a:cubicBezTo>
                    <a:pt x="386273" y="397427"/>
                    <a:pt x="385875" y="404174"/>
                    <a:pt x="379922" y="416874"/>
                  </a:cubicBezTo>
                  <a:cubicBezTo>
                    <a:pt x="373969" y="429574"/>
                    <a:pt x="365239" y="463309"/>
                    <a:pt x="356111" y="464500"/>
                  </a:cubicBezTo>
                  <a:cubicBezTo>
                    <a:pt x="346983" y="465691"/>
                    <a:pt x="342220" y="437115"/>
                    <a:pt x="325154" y="424018"/>
                  </a:cubicBezTo>
                  <a:cubicBezTo>
                    <a:pt x="308088" y="410921"/>
                    <a:pt x="284672" y="402190"/>
                    <a:pt x="270385" y="390681"/>
                  </a:cubicBezTo>
                  <a:cubicBezTo>
                    <a:pt x="256098" y="379172"/>
                    <a:pt x="249748" y="371631"/>
                    <a:pt x="239429" y="354962"/>
                  </a:cubicBezTo>
                  <a:cubicBezTo>
                    <a:pt x="229110" y="338293"/>
                    <a:pt x="218395" y="310909"/>
                    <a:pt x="208473" y="290668"/>
                  </a:cubicBezTo>
                  <a:cubicBezTo>
                    <a:pt x="198551" y="270427"/>
                    <a:pt x="191408" y="248202"/>
                    <a:pt x="179898" y="233518"/>
                  </a:cubicBezTo>
                  <a:cubicBezTo>
                    <a:pt x="168389" y="218834"/>
                    <a:pt x="150925" y="214071"/>
                    <a:pt x="139416" y="202562"/>
                  </a:cubicBezTo>
                  <a:cubicBezTo>
                    <a:pt x="127907" y="191053"/>
                    <a:pt x="118381" y="182718"/>
                    <a:pt x="110841" y="164462"/>
                  </a:cubicBezTo>
                  <a:cubicBezTo>
                    <a:pt x="103301" y="146206"/>
                    <a:pt x="100920" y="113266"/>
                    <a:pt x="94173" y="93025"/>
                  </a:cubicBezTo>
                  <a:cubicBezTo>
                    <a:pt x="87426" y="72784"/>
                    <a:pt x="78695" y="50162"/>
                    <a:pt x="70360" y="43018"/>
                  </a:cubicBezTo>
                  <a:cubicBezTo>
                    <a:pt x="62025" y="35874"/>
                    <a:pt x="55675" y="43812"/>
                    <a:pt x="44166" y="50162"/>
                  </a:cubicBezTo>
                  <a:cubicBezTo>
                    <a:pt x="32657" y="56512"/>
                    <a:pt x="7257" y="67624"/>
                    <a:pt x="1304" y="81118"/>
                  </a:cubicBezTo>
                  <a:cubicBezTo>
                    <a:pt x="-4649" y="94612"/>
                    <a:pt x="11622" y="112075"/>
                    <a:pt x="13210" y="133506"/>
                  </a:cubicBezTo>
                  <a:cubicBezTo>
                    <a:pt x="14798" y="154937"/>
                    <a:pt x="7654" y="185894"/>
                    <a:pt x="10829" y="209706"/>
                  </a:cubicBezTo>
                  <a:cubicBezTo>
                    <a:pt x="14004" y="233519"/>
                    <a:pt x="21941" y="251775"/>
                    <a:pt x="32260" y="276381"/>
                  </a:cubicBezTo>
                  <a:close/>
                </a:path>
              </a:pathLst>
            </a:custGeom>
            <a:solidFill>
              <a:srgbClr val="FFCDE6"/>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252"/>
            <p:cNvSpPr/>
            <p:nvPr/>
          </p:nvSpPr>
          <p:spPr>
            <a:xfrm>
              <a:off x="10924858" y="3381898"/>
              <a:ext cx="233727" cy="128530"/>
            </a:xfrm>
            <a:custGeom>
              <a:avLst/>
              <a:gdLst>
                <a:gd name="connsiteX0" fmla="*/ 184230 w 233727"/>
                <a:gd name="connsiteY0" fmla="*/ 0 h 128530"/>
                <a:gd name="connsiteX1" fmla="*/ 195580 w 233727"/>
                <a:gd name="connsiteY1" fmla="*/ 9003 h 128530"/>
                <a:gd name="connsiteX2" fmla="*/ 221773 w 233727"/>
                <a:gd name="connsiteY2" fmla="*/ 51866 h 128530"/>
                <a:gd name="connsiteX3" fmla="*/ 233680 w 233727"/>
                <a:gd name="connsiteY3" fmla="*/ 94728 h 128530"/>
                <a:gd name="connsiteX4" fmla="*/ 224155 w 233727"/>
                <a:gd name="connsiteY4" fmla="*/ 89966 h 128530"/>
                <a:gd name="connsiteX5" fmla="*/ 186055 w 233727"/>
                <a:gd name="connsiteY5" fmla="*/ 80441 h 128530"/>
                <a:gd name="connsiteX6" fmla="*/ 152717 w 233727"/>
                <a:gd name="connsiteY6" fmla="*/ 97109 h 128530"/>
                <a:gd name="connsiteX7" fmla="*/ 131286 w 233727"/>
                <a:gd name="connsiteY7" fmla="*/ 128066 h 128530"/>
                <a:gd name="connsiteX8" fmla="*/ 102711 w 233727"/>
                <a:gd name="connsiteY8" fmla="*/ 113778 h 128530"/>
                <a:gd name="connsiteX9" fmla="*/ 78898 w 233727"/>
                <a:gd name="connsiteY9" fmla="*/ 87584 h 128530"/>
                <a:gd name="connsiteX10" fmla="*/ 33655 w 233727"/>
                <a:gd name="connsiteY10" fmla="*/ 92347 h 128530"/>
                <a:gd name="connsiteX11" fmla="*/ 317 w 233727"/>
                <a:gd name="connsiteY11" fmla="*/ 123303 h 128530"/>
                <a:gd name="connsiteX12" fmla="*/ 19367 w 233727"/>
                <a:gd name="connsiteY12" fmla="*/ 23291 h 128530"/>
                <a:gd name="connsiteX13" fmla="*/ 21719 w 233727"/>
                <a:gd name="connsiteY13" fmla="*/ 19523 h 128530"/>
                <a:gd name="connsiteX14" fmla="*/ 38418 w 233727"/>
                <a:gd name="connsiteY14" fmla="*/ 35196 h 128530"/>
                <a:gd name="connsiteX15" fmla="*/ 93187 w 233727"/>
                <a:gd name="connsiteY15" fmla="*/ 68533 h 128530"/>
                <a:gd name="connsiteX16" fmla="*/ 124144 w 233727"/>
                <a:gd name="connsiteY16" fmla="*/ 109015 h 128530"/>
                <a:gd name="connsiteX17" fmla="*/ 147955 w 233727"/>
                <a:gd name="connsiteY17" fmla="*/ 61389 h 128530"/>
                <a:gd name="connsiteX18" fmla="*/ 159862 w 233727"/>
                <a:gd name="connsiteY18" fmla="*/ 32814 h 128530"/>
                <a:gd name="connsiteX19" fmla="*/ 181293 w 233727"/>
                <a:gd name="connsiteY19" fmla="*/ 6621 h 128530"/>
                <a:gd name="connsiteX20" fmla="*/ 184230 w 233727"/>
                <a:gd name="connsiteY20" fmla="*/ 0 h 12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3727" h="128530">
                  <a:moveTo>
                    <a:pt x="184230" y="0"/>
                  </a:moveTo>
                  <a:lnTo>
                    <a:pt x="195580" y="9003"/>
                  </a:lnTo>
                  <a:cubicBezTo>
                    <a:pt x="209868" y="22100"/>
                    <a:pt x="215423" y="37578"/>
                    <a:pt x="221773" y="51866"/>
                  </a:cubicBezTo>
                  <a:cubicBezTo>
                    <a:pt x="228123" y="66154"/>
                    <a:pt x="233283" y="88378"/>
                    <a:pt x="233680" y="94728"/>
                  </a:cubicBezTo>
                  <a:cubicBezTo>
                    <a:pt x="234077" y="101078"/>
                    <a:pt x="232092" y="92347"/>
                    <a:pt x="224155" y="89966"/>
                  </a:cubicBezTo>
                  <a:cubicBezTo>
                    <a:pt x="216218" y="87585"/>
                    <a:pt x="197961" y="79251"/>
                    <a:pt x="186055" y="80441"/>
                  </a:cubicBezTo>
                  <a:cubicBezTo>
                    <a:pt x="174149" y="81631"/>
                    <a:pt x="161845" y="89171"/>
                    <a:pt x="152717" y="97109"/>
                  </a:cubicBezTo>
                  <a:cubicBezTo>
                    <a:pt x="143589" y="105047"/>
                    <a:pt x="139620" y="125288"/>
                    <a:pt x="131286" y="128066"/>
                  </a:cubicBezTo>
                  <a:cubicBezTo>
                    <a:pt x="122952" y="130844"/>
                    <a:pt x="111442" y="120525"/>
                    <a:pt x="102711" y="113778"/>
                  </a:cubicBezTo>
                  <a:cubicBezTo>
                    <a:pt x="93980" y="107031"/>
                    <a:pt x="90407" y="91156"/>
                    <a:pt x="78898" y="87584"/>
                  </a:cubicBezTo>
                  <a:cubicBezTo>
                    <a:pt x="67389" y="84012"/>
                    <a:pt x="46752" y="86394"/>
                    <a:pt x="33655" y="92347"/>
                  </a:cubicBezTo>
                  <a:cubicBezTo>
                    <a:pt x="20558" y="98300"/>
                    <a:pt x="2698" y="134812"/>
                    <a:pt x="317" y="123303"/>
                  </a:cubicBezTo>
                  <a:cubicBezTo>
                    <a:pt x="-2064" y="111794"/>
                    <a:pt x="9445" y="46707"/>
                    <a:pt x="19367" y="23291"/>
                  </a:cubicBezTo>
                  <a:lnTo>
                    <a:pt x="21719" y="19523"/>
                  </a:lnTo>
                  <a:lnTo>
                    <a:pt x="38418" y="35196"/>
                  </a:lnTo>
                  <a:cubicBezTo>
                    <a:pt x="52705" y="46705"/>
                    <a:pt x="76121" y="55436"/>
                    <a:pt x="93187" y="68533"/>
                  </a:cubicBezTo>
                  <a:cubicBezTo>
                    <a:pt x="110253" y="81630"/>
                    <a:pt x="115016" y="110206"/>
                    <a:pt x="124144" y="109015"/>
                  </a:cubicBezTo>
                  <a:cubicBezTo>
                    <a:pt x="133272" y="107824"/>
                    <a:pt x="142002" y="74089"/>
                    <a:pt x="147955" y="61389"/>
                  </a:cubicBezTo>
                  <a:cubicBezTo>
                    <a:pt x="153908" y="48689"/>
                    <a:pt x="154306" y="41942"/>
                    <a:pt x="159862" y="32814"/>
                  </a:cubicBezTo>
                  <a:cubicBezTo>
                    <a:pt x="165418" y="23686"/>
                    <a:pt x="174546" y="18527"/>
                    <a:pt x="181293" y="6621"/>
                  </a:cubicBezTo>
                  <a:lnTo>
                    <a:pt x="184230" y="0"/>
                  </a:lnTo>
                  <a:close/>
                </a:path>
              </a:pathLst>
            </a:cu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4" name="任意多边形 253"/>
            <p:cNvSpPr/>
            <p:nvPr/>
          </p:nvSpPr>
          <p:spPr>
            <a:xfrm>
              <a:off x="6395049" y="3498553"/>
              <a:ext cx="541578" cy="600384"/>
            </a:xfrm>
            <a:custGeom>
              <a:avLst/>
              <a:gdLst>
                <a:gd name="connsiteX0" fmla="*/ 412856 w 541578"/>
                <a:gd name="connsiteY0" fmla="*/ 0 h 600384"/>
                <a:gd name="connsiteX1" fmla="*/ 422470 w 541578"/>
                <a:gd name="connsiteY1" fmla="*/ 9028 h 600384"/>
                <a:gd name="connsiteX2" fmla="*/ 451045 w 541578"/>
                <a:gd name="connsiteY2" fmla="*/ 68560 h 600384"/>
                <a:gd name="connsiteX3" fmla="*/ 462951 w 541578"/>
                <a:gd name="connsiteY3" fmla="*/ 128091 h 600384"/>
                <a:gd name="connsiteX4" fmla="*/ 482001 w 541578"/>
                <a:gd name="connsiteY4" fmla="*/ 175716 h 600384"/>
                <a:gd name="connsiteX5" fmla="*/ 517720 w 541578"/>
                <a:gd name="connsiteY5" fmla="*/ 244772 h 600384"/>
                <a:gd name="connsiteX6" fmla="*/ 541532 w 541578"/>
                <a:gd name="connsiteY6" fmla="*/ 354310 h 600384"/>
                <a:gd name="connsiteX7" fmla="*/ 522482 w 541578"/>
                <a:gd name="connsiteY7" fmla="*/ 490041 h 600384"/>
                <a:gd name="connsiteX8" fmla="*/ 479620 w 541578"/>
                <a:gd name="connsiteY8" fmla="*/ 590053 h 600384"/>
                <a:gd name="connsiteX9" fmla="*/ 434376 w 541578"/>
                <a:gd name="connsiteY9" fmla="*/ 597197 h 600384"/>
                <a:gd name="connsiteX10" fmla="*/ 355795 w 541578"/>
                <a:gd name="connsiteY10" fmla="*/ 590053 h 600384"/>
                <a:gd name="connsiteX11" fmla="*/ 355795 w 541578"/>
                <a:gd name="connsiteY11" fmla="*/ 528141 h 600384"/>
                <a:gd name="connsiteX12" fmla="*/ 365320 w 541578"/>
                <a:gd name="connsiteY12" fmla="*/ 399553 h 600384"/>
                <a:gd name="connsiteX13" fmla="*/ 355795 w 541578"/>
                <a:gd name="connsiteY13" fmla="*/ 330497 h 600384"/>
                <a:gd name="connsiteX14" fmla="*/ 317695 w 541578"/>
                <a:gd name="connsiteY14" fmla="*/ 259060 h 600384"/>
                <a:gd name="connsiteX15" fmla="*/ 286739 w 541578"/>
                <a:gd name="connsiteY15" fmla="*/ 209053 h 600384"/>
                <a:gd name="connsiteX16" fmla="*/ 274832 w 541578"/>
                <a:gd name="connsiteY16" fmla="*/ 154285 h 600384"/>
                <a:gd name="connsiteX17" fmla="*/ 253401 w 541578"/>
                <a:gd name="connsiteY17" fmla="*/ 185241 h 600384"/>
                <a:gd name="connsiteX18" fmla="*/ 215301 w 541578"/>
                <a:gd name="connsiteY18" fmla="*/ 235247 h 600384"/>
                <a:gd name="connsiteX19" fmla="*/ 179582 w 541578"/>
                <a:gd name="connsiteY19" fmla="*/ 301922 h 600384"/>
                <a:gd name="connsiteX20" fmla="*/ 181964 w 541578"/>
                <a:gd name="connsiteY20" fmla="*/ 375741 h 600384"/>
                <a:gd name="connsiteX21" fmla="*/ 227207 w 541578"/>
                <a:gd name="connsiteY21" fmla="*/ 459085 h 600384"/>
                <a:gd name="connsiteX22" fmla="*/ 260545 w 541578"/>
                <a:gd name="connsiteY22" fmla="*/ 516235 h 600384"/>
                <a:gd name="connsiteX23" fmla="*/ 229589 w 541578"/>
                <a:gd name="connsiteY23" fmla="*/ 544810 h 600384"/>
                <a:gd name="connsiteX24" fmla="*/ 134339 w 541578"/>
                <a:gd name="connsiteY24" fmla="*/ 578147 h 600384"/>
                <a:gd name="connsiteX25" fmla="*/ 117670 w 541578"/>
                <a:gd name="connsiteY25" fmla="*/ 544810 h 600384"/>
                <a:gd name="connsiteX26" fmla="*/ 39089 w 541578"/>
                <a:gd name="connsiteY26" fmla="*/ 420985 h 600384"/>
                <a:gd name="connsiteX27" fmla="*/ 5751 w 541578"/>
                <a:gd name="connsiteY27" fmla="*/ 328116 h 600384"/>
                <a:gd name="connsiteX28" fmla="*/ 5751 w 541578"/>
                <a:gd name="connsiteY28" fmla="*/ 218578 h 600384"/>
                <a:gd name="connsiteX29" fmla="*/ 62901 w 541578"/>
                <a:gd name="connsiteY29" fmla="*/ 118566 h 600384"/>
                <a:gd name="connsiteX30" fmla="*/ 119437 w 541578"/>
                <a:gd name="connsiteY30" fmla="*/ 16489 h 600384"/>
                <a:gd name="connsiteX31" fmla="*/ 126601 w 541578"/>
                <a:gd name="connsiteY31" fmla="*/ 7699 h 600384"/>
                <a:gd name="connsiteX32" fmla="*/ 133296 w 541578"/>
                <a:gd name="connsiteY32" fmla="*/ 13642 h 600384"/>
                <a:gd name="connsiteX33" fmla="*/ 158150 w 541578"/>
                <a:gd name="connsiteY33" fmla="*/ 20935 h 600384"/>
                <a:gd name="connsiteX34" fmla="*/ 248638 w 541578"/>
                <a:gd name="connsiteY34" fmla="*/ 32841 h 600384"/>
                <a:gd name="connsiteX35" fmla="*/ 358175 w 541578"/>
                <a:gd name="connsiteY35" fmla="*/ 18553 h 600384"/>
                <a:gd name="connsiteX36" fmla="*/ 397168 w 541578"/>
                <a:gd name="connsiteY36" fmla="*/ 8582 h 600384"/>
                <a:gd name="connsiteX37" fmla="*/ 412856 w 541578"/>
                <a:gd name="connsiteY37" fmla="*/ 0 h 60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1578" h="600384">
                  <a:moveTo>
                    <a:pt x="412856" y="0"/>
                  </a:moveTo>
                  <a:lnTo>
                    <a:pt x="422470" y="9028"/>
                  </a:lnTo>
                  <a:cubicBezTo>
                    <a:pt x="437154" y="24903"/>
                    <a:pt x="444298" y="48716"/>
                    <a:pt x="451045" y="68560"/>
                  </a:cubicBezTo>
                  <a:cubicBezTo>
                    <a:pt x="457792" y="88404"/>
                    <a:pt x="457792" y="110232"/>
                    <a:pt x="462951" y="128091"/>
                  </a:cubicBezTo>
                  <a:cubicBezTo>
                    <a:pt x="468110" y="145950"/>
                    <a:pt x="472873" y="156269"/>
                    <a:pt x="482001" y="175716"/>
                  </a:cubicBezTo>
                  <a:cubicBezTo>
                    <a:pt x="491129" y="195163"/>
                    <a:pt x="507798" y="215006"/>
                    <a:pt x="517720" y="244772"/>
                  </a:cubicBezTo>
                  <a:cubicBezTo>
                    <a:pt x="527642" y="274538"/>
                    <a:pt x="540738" y="313432"/>
                    <a:pt x="541532" y="354310"/>
                  </a:cubicBezTo>
                  <a:cubicBezTo>
                    <a:pt x="542326" y="395188"/>
                    <a:pt x="532801" y="450750"/>
                    <a:pt x="522482" y="490041"/>
                  </a:cubicBezTo>
                  <a:cubicBezTo>
                    <a:pt x="512163" y="529332"/>
                    <a:pt x="494304" y="572194"/>
                    <a:pt x="479620" y="590053"/>
                  </a:cubicBezTo>
                  <a:cubicBezTo>
                    <a:pt x="464936" y="607912"/>
                    <a:pt x="455013" y="597197"/>
                    <a:pt x="434376" y="597197"/>
                  </a:cubicBezTo>
                  <a:cubicBezTo>
                    <a:pt x="413739" y="597197"/>
                    <a:pt x="368892" y="601562"/>
                    <a:pt x="355795" y="590053"/>
                  </a:cubicBezTo>
                  <a:cubicBezTo>
                    <a:pt x="342698" y="578544"/>
                    <a:pt x="354207" y="559891"/>
                    <a:pt x="355795" y="528141"/>
                  </a:cubicBezTo>
                  <a:cubicBezTo>
                    <a:pt x="357383" y="496391"/>
                    <a:pt x="365320" y="432494"/>
                    <a:pt x="365320" y="399553"/>
                  </a:cubicBezTo>
                  <a:cubicBezTo>
                    <a:pt x="365320" y="366612"/>
                    <a:pt x="363732" y="353912"/>
                    <a:pt x="355795" y="330497"/>
                  </a:cubicBezTo>
                  <a:cubicBezTo>
                    <a:pt x="347858" y="307082"/>
                    <a:pt x="329204" y="279301"/>
                    <a:pt x="317695" y="259060"/>
                  </a:cubicBezTo>
                  <a:cubicBezTo>
                    <a:pt x="306186" y="238819"/>
                    <a:pt x="293883" y="226515"/>
                    <a:pt x="286739" y="209053"/>
                  </a:cubicBezTo>
                  <a:cubicBezTo>
                    <a:pt x="279595" y="191591"/>
                    <a:pt x="280388" y="158254"/>
                    <a:pt x="274832" y="154285"/>
                  </a:cubicBezTo>
                  <a:cubicBezTo>
                    <a:pt x="269276" y="150316"/>
                    <a:pt x="263323" y="171747"/>
                    <a:pt x="253401" y="185241"/>
                  </a:cubicBezTo>
                  <a:cubicBezTo>
                    <a:pt x="243479" y="198735"/>
                    <a:pt x="227604" y="215800"/>
                    <a:pt x="215301" y="235247"/>
                  </a:cubicBezTo>
                  <a:cubicBezTo>
                    <a:pt x="202998" y="254694"/>
                    <a:pt x="185138" y="278506"/>
                    <a:pt x="179582" y="301922"/>
                  </a:cubicBezTo>
                  <a:cubicBezTo>
                    <a:pt x="174026" y="325338"/>
                    <a:pt x="174027" y="349547"/>
                    <a:pt x="181964" y="375741"/>
                  </a:cubicBezTo>
                  <a:cubicBezTo>
                    <a:pt x="189901" y="401935"/>
                    <a:pt x="214110" y="435669"/>
                    <a:pt x="227207" y="459085"/>
                  </a:cubicBezTo>
                  <a:cubicBezTo>
                    <a:pt x="240304" y="482501"/>
                    <a:pt x="260148" y="501948"/>
                    <a:pt x="260545" y="516235"/>
                  </a:cubicBezTo>
                  <a:cubicBezTo>
                    <a:pt x="260942" y="530522"/>
                    <a:pt x="250623" y="534491"/>
                    <a:pt x="229589" y="544810"/>
                  </a:cubicBezTo>
                  <a:cubicBezTo>
                    <a:pt x="208555" y="555129"/>
                    <a:pt x="152992" y="578147"/>
                    <a:pt x="134339" y="578147"/>
                  </a:cubicBezTo>
                  <a:cubicBezTo>
                    <a:pt x="115686" y="578147"/>
                    <a:pt x="133545" y="571004"/>
                    <a:pt x="117670" y="544810"/>
                  </a:cubicBezTo>
                  <a:cubicBezTo>
                    <a:pt x="101795" y="518616"/>
                    <a:pt x="57742" y="457101"/>
                    <a:pt x="39089" y="420985"/>
                  </a:cubicBezTo>
                  <a:cubicBezTo>
                    <a:pt x="20436" y="384869"/>
                    <a:pt x="11307" y="361851"/>
                    <a:pt x="5751" y="328116"/>
                  </a:cubicBezTo>
                  <a:cubicBezTo>
                    <a:pt x="195" y="294381"/>
                    <a:pt x="-3774" y="253503"/>
                    <a:pt x="5751" y="218578"/>
                  </a:cubicBezTo>
                  <a:cubicBezTo>
                    <a:pt x="15276" y="183653"/>
                    <a:pt x="40676" y="156269"/>
                    <a:pt x="62901" y="118566"/>
                  </a:cubicBezTo>
                  <a:cubicBezTo>
                    <a:pt x="79570" y="90289"/>
                    <a:pt x="99587" y="46385"/>
                    <a:pt x="119437" y="16489"/>
                  </a:cubicBezTo>
                  <a:lnTo>
                    <a:pt x="126601" y="7699"/>
                  </a:lnTo>
                  <a:lnTo>
                    <a:pt x="133296" y="13642"/>
                  </a:lnTo>
                  <a:cubicBezTo>
                    <a:pt x="139398" y="16371"/>
                    <a:pt x="147435" y="18356"/>
                    <a:pt x="158150" y="20935"/>
                  </a:cubicBezTo>
                  <a:cubicBezTo>
                    <a:pt x="179581" y="26094"/>
                    <a:pt x="215301" y="33238"/>
                    <a:pt x="248638" y="32841"/>
                  </a:cubicBezTo>
                  <a:cubicBezTo>
                    <a:pt x="281975" y="32444"/>
                    <a:pt x="329203" y="24903"/>
                    <a:pt x="358175" y="18553"/>
                  </a:cubicBezTo>
                  <a:cubicBezTo>
                    <a:pt x="372661" y="15378"/>
                    <a:pt x="386056" y="12302"/>
                    <a:pt x="397168" y="8582"/>
                  </a:cubicBezTo>
                  <a:lnTo>
                    <a:pt x="412856" y="0"/>
                  </a:lnTo>
                  <a:close/>
                </a:path>
              </a:pathLst>
            </a:custGeom>
            <a:solidFill>
              <a:srgbClr val="C0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5" name="任意多边形 254"/>
            <p:cNvSpPr/>
            <p:nvPr/>
          </p:nvSpPr>
          <p:spPr>
            <a:xfrm>
              <a:off x="6555435" y="3025797"/>
              <a:ext cx="243796" cy="134147"/>
            </a:xfrm>
            <a:custGeom>
              <a:avLst/>
              <a:gdLst>
                <a:gd name="connsiteX0" fmla="*/ 214855 w 243796"/>
                <a:gd name="connsiteY0" fmla="*/ 0 h 134147"/>
                <a:gd name="connsiteX1" fmla="*/ 223985 w 243796"/>
                <a:gd name="connsiteY1" fmla="*/ 17442 h 134147"/>
                <a:gd name="connsiteX2" fmla="*/ 243035 w 243796"/>
                <a:gd name="connsiteY2" fmla="*/ 48398 h 134147"/>
                <a:gd name="connsiteX3" fmla="*/ 197791 w 243796"/>
                <a:gd name="connsiteY3" fmla="*/ 48398 h 134147"/>
                <a:gd name="connsiteX4" fmla="*/ 169216 w 243796"/>
                <a:gd name="connsiteY4" fmla="*/ 60304 h 134147"/>
                <a:gd name="connsiteX5" fmla="*/ 138260 w 243796"/>
                <a:gd name="connsiteY5" fmla="*/ 103167 h 134147"/>
                <a:gd name="connsiteX6" fmla="*/ 119210 w 243796"/>
                <a:gd name="connsiteY6" fmla="*/ 134123 h 134147"/>
                <a:gd name="connsiteX7" fmla="*/ 97779 w 243796"/>
                <a:gd name="connsiteY7" fmla="*/ 107929 h 134147"/>
                <a:gd name="connsiteX8" fmla="*/ 69204 w 243796"/>
                <a:gd name="connsiteY8" fmla="*/ 86498 h 134147"/>
                <a:gd name="connsiteX9" fmla="*/ 40629 w 243796"/>
                <a:gd name="connsiteY9" fmla="*/ 86498 h 134147"/>
                <a:gd name="connsiteX10" fmla="*/ 147 w 243796"/>
                <a:gd name="connsiteY10" fmla="*/ 93642 h 134147"/>
                <a:gd name="connsiteX11" fmla="*/ 9225 w 243796"/>
                <a:gd name="connsiteY11" fmla="*/ 56435 h 134147"/>
                <a:gd name="connsiteX12" fmla="*/ 17513 w 243796"/>
                <a:gd name="connsiteY12" fmla="*/ 36025 h 134147"/>
                <a:gd name="connsiteX13" fmla="*/ 26339 w 243796"/>
                <a:gd name="connsiteY13" fmla="*/ 31729 h 134147"/>
                <a:gd name="connsiteX14" fmla="*/ 49784 w 243796"/>
                <a:gd name="connsiteY14" fmla="*/ 30055 h 134147"/>
                <a:gd name="connsiteX15" fmla="*/ 49941 w 243796"/>
                <a:gd name="connsiteY15" fmla="*/ 35410 h 134147"/>
                <a:gd name="connsiteX16" fmla="*/ 54344 w 243796"/>
                <a:gd name="connsiteY16" fmla="*/ 35081 h 134147"/>
                <a:gd name="connsiteX17" fmla="*/ 87681 w 243796"/>
                <a:gd name="connsiteY17" fmla="*/ 77944 h 134147"/>
                <a:gd name="connsiteX18" fmla="*/ 109112 w 243796"/>
                <a:gd name="connsiteY18" fmla="*/ 111281 h 134147"/>
                <a:gd name="connsiteX19" fmla="*/ 135306 w 243796"/>
                <a:gd name="connsiteY19" fmla="*/ 96994 h 134147"/>
                <a:gd name="connsiteX20" fmla="*/ 147212 w 243796"/>
                <a:gd name="connsiteY20" fmla="*/ 49369 h 134147"/>
                <a:gd name="connsiteX21" fmla="*/ 152390 w 243796"/>
                <a:gd name="connsiteY21" fmla="*/ 31769 h 134147"/>
                <a:gd name="connsiteX22" fmla="*/ 173976 w 243796"/>
                <a:gd name="connsiteY22" fmla="*/ 15061 h 134147"/>
                <a:gd name="connsiteX23" fmla="*/ 214855 w 243796"/>
                <a:gd name="connsiteY23" fmla="*/ 0 h 13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3796" h="134147">
                  <a:moveTo>
                    <a:pt x="214855" y="0"/>
                  </a:moveTo>
                  <a:lnTo>
                    <a:pt x="223985" y="17442"/>
                  </a:lnTo>
                  <a:cubicBezTo>
                    <a:pt x="231922" y="29745"/>
                    <a:pt x="247401" y="43239"/>
                    <a:pt x="243035" y="48398"/>
                  </a:cubicBezTo>
                  <a:cubicBezTo>
                    <a:pt x="238669" y="53557"/>
                    <a:pt x="210094" y="46414"/>
                    <a:pt x="197791" y="48398"/>
                  </a:cubicBezTo>
                  <a:cubicBezTo>
                    <a:pt x="185488" y="50382"/>
                    <a:pt x="179138" y="51176"/>
                    <a:pt x="169216" y="60304"/>
                  </a:cubicBezTo>
                  <a:cubicBezTo>
                    <a:pt x="159294" y="69432"/>
                    <a:pt x="146594" y="90864"/>
                    <a:pt x="138260" y="103167"/>
                  </a:cubicBezTo>
                  <a:cubicBezTo>
                    <a:pt x="129926" y="115470"/>
                    <a:pt x="125957" y="133329"/>
                    <a:pt x="119210" y="134123"/>
                  </a:cubicBezTo>
                  <a:cubicBezTo>
                    <a:pt x="112463" y="134917"/>
                    <a:pt x="106113" y="115867"/>
                    <a:pt x="97779" y="107929"/>
                  </a:cubicBezTo>
                  <a:cubicBezTo>
                    <a:pt x="89445" y="99991"/>
                    <a:pt x="78729" y="90070"/>
                    <a:pt x="69204" y="86498"/>
                  </a:cubicBezTo>
                  <a:cubicBezTo>
                    <a:pt x="59679" y="82926"/>
                    <a:pt x="52138" y="85307"/>
                    <a:pt x="40629" y="86498"/>
                  </a:cubicBezTo>
                  <a:cubicBezTo>
                    <a:pt x="29120" y="87689"/>
                    <a:pt x="2131" y="105945"/>
                    <a:pt x="147" y="93642"/>
                  </a:cubicBezTo>
                  <a:cubicBezTo>
                    <a:pt x="-846" y="87491"/>
                    <a:pt x="3322" y="72508"/>
                    <a:pt x="9225" y="56435"/>
                  </a:cubicBezTo>
                  <a:lnTo>
                    <a:pt x="17513" y="36025"/>
                  </a:lnTo>
                  <a:lnTo>
                    <a:pt x="26339" y="31729"/>
                  </a:lnTo>
                  <a:lnTo>
                    <a:pt x="49784" y="30055"/>
                  </a:lnTo>
                  <a:lnTo>
                    <a:pt x="49941" y="35410"/>
                  </a:lnTo>
                  <a:lnTo>
                    <a:pt x="54344" y="35081"/>
                  </a:lnTo>
                  <a:cubicBezTo>
                    <a:pt x="68235" y="38653"/>
                    <a:pt x="78553" y="65244"/>
                    <a:pt x="87681" y="77944"/>
                  </a:cubicBezTo>
                  <a:cubicBezTo>
                    <a:pt x="96809" y="90644"/>
                    <a:pt x="101174" y="108106"/>
                    <a:pt x="109112" y="111281"/>
                  </a:cubicBezTo>
                  <a:cubicBezTo>
                    <a:pt x="117050" y="114456"/>
                    <a:pt x="128956" y="107313"/>
                    <a:pt x="135306" y="96994"/>
                  </a:cubicBezTo>
                  <a:cubicBezTo>
                    <a:pt x="141656" y="86675"/>
                    <a:pt x="143243" y="61672"/>
                    <a:pt x="147212" y="49369"/>
                  </a:cubicBezTo>
                  <a:lnTo>
                    <a:pt x="152390" y="31769"/>
                  </a:lnTo>
                  <a:lnTo>
                    <a:pt x="173976" y="15061"/>
                  </a:lnTo>
                  <a:lnTo>
                    <a:pt x="214855" y="0"/>
                  </a:lnTo>
                  <a:close/>
                </a:path>
              </a:pathLst>
            </a:custGeom>
            <a:solidFill>
              <a:schemeClr val="bg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6" name="任意多边形 255"/>
            <p:cNvSpPr/>
            <p:nvPr/>
          </p:nvSpPr>
          <p:spPr>
            <a:xfrm>
              <a:off x="6041650" y="3497974"/>
              <a:ext cx="353186" cy="872489"/>
            </a:xfrm>
            <a:custGeom>
              <a:avLst/>
              <a:gdLst>
                <a:gd name="connsiteX0" fmla="*/ 274181 w 353186"/>
                <a:gd name="connsiteY0" fmla="*/ 0 h 872489"/>
                <a:gd name="connsiteX1" fmla="*/ 278188 w 353186"/>
                <a:gd name="connsiteY1" fmla="*/ 2464 h 872489"/>
                <a:gd name="connsiteX2" fmla="*/ 297238 w 353186"/>
                <a:gd name="connsiteY2" fmla="*/ 73901 h 872489"/>
                <a:gd name="connsiteX3" fmla="*/ 318669 w 353186"/>
                <a:gd name="connsiteY3" fmla="*/ 202489 h 872489"/>
                <a:gd name="connsiteX4" fmla="*/ 344863 w 353186"/>
                <a:gd name="connsiteY4" fmla="*/ 326314 h 872489"/>
                <a:gd name="connsiteX5" fmla="*/ 352006 w 353186"/>
                <a:gd name="connsiteY5" fmla="*/ 464426 h 872489"/>
                <a:gd name="connsiteX6" fmla="*/ 323431 w 353186"/>
                <a:gd name="connsiteY6" fmla="*/ 602539 h 872489"/>
                <a:gd name="connsiteX7" fmla="*/ 306763 w 353186"/>
                <a:gd name="connsiteY7" fmla="*/ 688264 h 872489"/>
                <a:gd name="connsiteX8" fmla="*/ 309144 w 353186"/>
                <a:gd name="connsiteY8" fmla="*/ 750176 h 872489"/>
                <a:gd name="connsiteX9" fmla="*/ 278188 w 353186"/>
                <a:gd name="connsiteY9" fmla="*/ 785895 h 872489"/>
                <a:gd name="connsiteX10" fmla="*/ 230563 w 353186"/>
                <a:gd name="connsiteY10" fmla="*/ 781132 h 872489"/>
                <a:gd name="connsiteX11" fmla="*/ 178175 w 353186"/>
                <a:gd name="connsiteY11" fmla="*/ 759701 h 872489"/>
                <a:gd name="connsiteX12" fmla="*/ 180556 w 353186"/>
                <a:gd name="connsiteY12" fmla="*/ 657307 h 872489"/>
                <a:gd name="connsiteX13" fmla="*/ 190081 w 353186"/>
                <a:gd name="connsiteY13" fmla="*/ 557295 h 872489"/>
                <a:gd name="connsiteX14" fmla="*/ 218656 w 353186"/>
                <a:gd name="connsiteY14" fmla="*/ 440614 h 872489"/>
                <a:gd name="connsiteX15" fmla="*/ 206750 w 353186"/>
                <a:gd name="connsiteY15" fmla="*/ 388226 h 872489"/>
                <a:gd name="connsiteX16" fmla="*/ 194844 w 353186"/>
                <a:gd name="connsiteY16" fmla="*/ 340601 h 872489"/>
                <a:gd name="connsiteX17" fmla="*/ 199606 w 353186"/>
                <a:gd name="connsiteY17" fmla="*/ 278689 h 872489"/>
                <a:gd name="connsiteX18" fmla="*/ 204369 w 353186"/>
                <a:gd name="connsiteY18" fmla="*/ 207251 h 872489"/>
                <a:gd name="connsiteX19" fmla="*/ 194844 w 353186"/>
                <a:gd name="connsiteY19" fmla="*/ 307264 h 872489"/>
                <a:gd name="connsiteX20" fmla="*/ 171031 w 353186"/>
                <a:gd name="connsiteY20" fmla="*/ 390607 h 872489"/>
                <a:gd name="connsiteX21" fmla="*/ 168650 w 353186"/>
                <a:gd name="connsiteY21" fmla="*/ 507289 h 872489"/>
                <a:gd name="connsiteX22" fmla="*/ 154363 w 353186"/>
                <a:gd name="connsiteY22" fmla="*/ 597776 h 872489"/>
                <a:gd name="connsiteX23" fmla="*/ 121025 w 353186"/>
                <a:gd name="connsiteY23" fmla="*/ 707314 h 872489"/>
                <a:gd name="connsiteX24" fmla="*/ 123406 w 353186"/>
                <a:gd name="connsiteY24" fmla="*/ 821614 h 872489"/>
                <a:gd name="connsiteX25" fmla="*/ 121025 w 353186"/>
                <a:gd name="connsiteY25" fmla="*/ 871620 h 872489"/>
                <a:gd name="connsiteX26" fmla="*/ 51969 w 353186"/>
                <a:gd name="connsiteY26" fmla="*/ 850189 h 872489"/>
                <a:gd name="connsiteX27" fmla="*/ 4344 w 353186"/>
                <a:gd name="connsiteY27" fmla="*/ 809707 h 872489"/>
                <a:gd name="connsiteX28" fmla="*/ 4344 w 353186"/>
                <a:gd name="connsiteY28" fmla="*/ 766845 h 872489"/>
                <a:gd name="connsiteX29" fmla="*/ 23394 w 353186"/>
                <a:gd name="connsiteY29" fmla="*/ 650164 h 872489"/>
                <a:gd name="connsiteX30" fmla="*/ 47206 w 353186"/>
                <a:gd name="connsiteY30" fmla="*/ 523957 h 872489"/>
                <a:gd name="connsiteX31" fmla="*/ 51969 w 353186"/>
                <a:gd name="connsiteY31" fmla="*/ 397751 h 872489"/>
                <a:gd name="connsiteX32" fmla="*/ 40063 w 353186"/>
                <a:gd name="connsiteY32" fmla="*/ 309645 h 872489"/>
                <a:gd name="connsiteX33" fmla="*/ 28156 w 353186"/>
                <a:gd name="connsiteY33" fmla="*/ 219157 h 872489"/>
                <a:gd name="connsiteX34" fmla="*/ 23394 w 353186"/>
                <a:gd name="connsiteY34" fmla="*/ 121526 h 872489"/>
                <a:gd name="connsiteX35" fmla="*/ 36342 w 353186"/>
                <a:gd name="connsiteY35" fmla="*/ 76580 h 872489"/>
                <a:gd name="connsiteX36" fmla="*/ 45019 w 353186"/>
                <a:gd name="connsiteY36" fmla="*/ 51429 h 872489"/>
                <a:gd name="connsiteX37" fmla="*/ 49588 w 353186"/>
                <a:gd name="connsiteY37" fmla="*/ 57233 h 872489"/>
                <a:gd name="connsiteX38" fmla="*/ 130550 w 353186"/>
                <a:gd name="connsiteY38" fmla="*/ 54852 h 872489"/>
                <a:gd name="connsiteX39" fmla="*/ 209131 w 353186"/>
                <a:gd name="connsiteY39" fmla="*/ 47708 h 872489"/>
                <a:gd name="connsiteX40" fmla="*/ 273425 w 353186"/>
                <a:gd name="connsiteY40" fmla="*/ 2465 h 872489"/>
                <a:gd name="connsiteX41" fmla="*/ 274181 w 353186"/>
                <a:gd name="connsiteY41" fmla="*/ 0 h 87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3186" h="872489">
                  <a:moveTo>
                    <a:pt x="274181" y="0"/>
                  </a:moveTo>
                  <a:lnTo>
                    <a:pt x="278188" y="2464"/>
                  </a:lnTo>
                  <a:cubicBezTo>
                    <a:pt x="290888" y="17545"/>
                    <a:pt x="290491" y="40563"/>
                    <a:pt x="297238" y="73901"/>
                  </a:cubicBezTo>
                  <a:cubicBezTo>
                    <a:pt x="303985" y="107238"/>
                    <a:pt x="310732" y="160420"/>
                    <a:pt x="318669" y="202489"/>
                  </a:cubicBezTo>
                  <a:cubicBezTo>
                    <a:pt x="326607" y="244558"/>
                    <a:pt x="339307" y="282658"/>
                    <a:pt x="344863" y="326314"/>
                  </a:cubicBezTo>
                  <a:cubicBezTo>
                    <a:pt x="350419" y="369970"/>
                    <a:pt x="355578" y="418389"/>
                    <a:pt x="352006" y="464426"/>
                  </a:cubicBezTo>
                  <a:cubicBezTo>
                    <a:pt x="348434" y="510463"/>
                    <a:pt x="330972" y="565233"/>
                    <a:pt x="323431" y="602539"/>
                  </a:cubicBezTo>
                  <a:cubicBezTo>
                    <a:pt x="315890" y="639845"/>
                    <a:pt x="309144" y="663658"/>
                    <a:pt x="306763" y="688264"/>
                  </a:cubicBezTo>
                  <a:cubicBezTo>
                    <a:pt x="304382" y="712870"/>
                    <a:pt x="313906" y="733904"/>
                    <a:pt x="309144" y="750176"/>
                  </a:cubicBezTo>
                  <a:cubicBezTo>
                    <a:pt x="304382" y="766448"/>
                    <a:pt x="291285" y="780736"/>
                    <a:pt x="278188" y="785895"/>
                  </a:cubicBezTo>
                  <a:cubicBezTo>
                    <a:pt x="265091" y="791054"/>
                    <a:pt x="247232" y="785498"/>
                    <a:pt x="230563" y="781132"/>
                  </a:cubicBezTo>
                  <a:cubicBezTo>
                    <a:pt x="213894" y="776766"/>
                    <a:pt x="186509" y="780338"/>
                    <a:pt x="178175" y="759701"/>
                  </a:cubicBezTo>
                  <a:cubicBezTo>
                    <a:pt x="169841" y="739064"/>
                    <a:pt x="178572" y="691041"/>
                    <a:pt x="180556" y="657307"/>
                  </a:cubicBezTo>
                  <a:cubicBezTo>
                    <a:pt x="182540" y="623573"/>
                    <a:pt x="183731" y="593410"/>
                    <a:pt x="190081" y="557295"/>
                  </a:cubicBezTo>
                  <a:cubicBezTo>
                    <a:pt x="196431" y="521180"/>
                    <a:pt x="215878" y="468792"/>
                    <a:pt x="218656" y="440614"/>
                  </a:cubicBezTo>
                  <a:cubicBezTo>
                    <a:pt x="221434" y="412436"/>
                    <a:pt x="210719" y="404895"/>
                    <a:pt x="206750" y="388226"/>
                  </a:cubicBezTo>
                  <a:cubicBezTo>
                    <a:pt x="202781" y="371557"/>
                    <a:pt x="196035" y="358857"/>
                    <a:pt x="194844" y="340601"/>
                  </a:cubicBezTo>
                  <a:cubicBezTo>
                    <a:pt x="193653" y="322345"/>
                    <a:pt x="198019" y="300914"/>
                    <a:pt x="199606" y="278689"/>
                  </a:cubicBezTo>
                  <a:cubicBezTo>
                    <a:pt x="201193" y="256464"/>
                    <a:pt x="205163" y="202489"/>
                    <a:pt x="204369" y="207251"/>
                  </a:cubicBezTo>
                  <a:cubicBezTo>
                    <a:pt x="203575" y="212013"/>
                    <a:pt x="200400" y="276705"/>
                    <a:pt x="194844" y="307264"/>
                  </a:cubicBezTo>
                  <a:cubicBezTo>
                    <a:pt x="189288" y="337823"/>
                    <a:pt x="175397" y="357270"/>
                    <a:pt x="171031" y="390607"/>
                  </a:cubicBezTo>
                  <a:cubicBezTo>
                    <a:pt x="166665" y="423944"/>
                    <a:pt x="171428" y="472761"/>
                    <a:pt x="168650" y="507289"/>
                  </a:cubicBezTo>
                  <a:cubicBezTo>
                    <a:pt x="165872" y="541817"/>
                    <a:pt x="162300" y="564439"/>
                    <a:pt x="154363" y="597776"/>
                  </a:cubicBezTo>
                  <a:cubicBezTo>
                    <a:pt x="146426" y="631113"/>
                    <a:pt x="126184" y="670008"/>
                    <a:pt x="121025" y="707314"/>
                  </a:cubicBezTo>
                  <a:cubicBezTo>
                    <a:pt x="115866" y="744620"/>
                    <a:pt x="123406" y="794230"/>
                    <a:pt x="123406" y="821614"/>
                  </a:cubicBezTo>
                  <a:cubicBezTo>
                    <a:pt x="123406" y="848998"/>
                    <a:pt x="132931" y="866858"/>
                    <a:pt x="121025" y="871620"/>
                  </a:cubicBezTo>
                  <a:cubicBezTo>
                    <a:pt x="109119" y="876383"/>
                    <a:pt x="71416" y="860508"/>
                    <a:pt x="51969" y="850189"/>
                  </a:cubicBezTo>
                  <a:cubicBezTo>
                    <a:pt x="32522" y="839870"/>
                    <a:pt x="12281" y="823598"/>
                    <a:pt x="4344" y="809707"/>
                  </a:cubicBezTo>
                  <a:cubicBezTo>
                    <a:pt x="-3593" y="795816"/>
                    <a:pt x="1169" y="793435"/>
                    <a:pt x="4344" y="766845"/>
                  </a:cubicBezTo>
                  <a:cubicBezTo>
                    <a:pt x="7519" y="740255"/>
                    <a:pt x="16250" y="690645"/>
                    <a:pt x="23394" y="650164"/>
                  </a:cubicBezTo>
                  <a:cubicBezTo>
                    <a:pt x="30538" y="609683"/>
                    <a:pt x="42444" y="566026"/>
                    <a:pt x="47206" y="523957"/>
                  </a:cubicBezTo>
                  <a:cubicBezTo>
                    <a:pt x="51968" y="481888"/>
                    <a:pt x="53159" y="433470"/>
                    <a:pt x="51969" y="397751"/>
                  </a:cubicBezTo>
                  <a:cubicBezTo>
                    <a:pt x="50779" y="362032"/>
                    <a:pt x="44032" y="339411"/>
                    <a:pt x="40063" y="309645"/>
                  </a:cubicBezTo>
                  <a:cubicBezTo>
                    <a:pt x="36094" y="279879"/>
                    <a:pt x="30934" y="250510"/>
                    <a:pt x="28156" y="219157"/>
                  </a:cubicBezTo>
                  <a:cubicBezTo>
                    <a:pt x="25378" y="187804"/>
                    <a:pt x="19822" y="151688"/>
                    <a:pt x="23394" y="121526"/>
                  </a:cubicBezTo>
                  <a:cubicBezTo>
                    <a:pt x="25180" y="106445"/>
                    <a:pt x="30736" y="90967"/>
                    <a:pt x="36342" y="76580"/>
                  </a:cubicBezTo>
                  <a:lnTo>
                    <a:pt x="45019" y="51429"/>
                  </a:lnTo>
                  <a:lnTo>
                    <a:pt x="49588" y="57233"/>
                  </a:lnTo>
                  <a:cubicBezTo>
                    <a:pt x="65066" y="64774"/>
                    <a:pt x="103959" y="56440"/>
                    <a:pt x="130550" y="54852"/>
                  </a:cubicBezTo>
                  <a:cubicBezTo>
                    <a:pt x="157141" y="53264"/>
                    <a:pt x="185319" y="56439"/>
                    <a:pt x="209131" y="47708"/>
                  </a:cubicBezTo>
                  <a:cubicBezTo>
                    <a:pt x="232943" y="38977"/>
                    <a:pt x="261122" y="20324"/>
                    <a:pt x="273425" y="2465"/>
                  </a:cubicBezTo>
                  <a:lnTo>
                    <a:pt x="274181" y="0"/>
                  </a:lnTo>
                  <a:close/>
                </a:path>
              </a:pathLst>
            </a:custGeom>
            <a:solidFill>
              <a:srgbClr val="0066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7" name="任意多边形 256"/>
            <p:cNvSpPr/>
            <p:nvPr/>
          </p:nvSpPr>
          <p:spPr>
            <a:xfrm>
              <a:off x="2788444" y="3417093"/>
              <a:ext cx="173889" cy="112912"/>
            </a:xfrm>
            <a:custGeom>
              <a:avLst/>
              <a:gdLst>
                <a:gd name="connsiteX0" fmla="*/ 140494 w 173889"/>
                <a:gd name="connsiteY0" fmla="*/ 0 h 112912"/>
                <a:gd name="connsiteX1" fmla="*/ 164306 w 173889"/>
                <a:gd name="connsiteY1" fmla="*/ 26194 h 112912"/>
                <a:gd name="connsiteX2" fmla="*/ 169213 w 173889"/>
                <a:gd name="connsiteY2" fmla="*/ 28017 h 112912"/>
                <a:gd name="connsiteX3" fmla="*/ 172491 w 173889"/>
                <a:gd name="connsiteY3" fmla="*/ 45839 h 112912"/>
                <a:gd name="connsiteX4" fmla="*/ 173830 w 173889"/>
                <a:gd name="connsiteY4" fmla="*/ 73819 h 112912"/>
                <a:gd name="connsiteX5" fmla="*/ 169068 w 173889"/>
                <a:gd name="connsiteY5" fmla="*/ 111918 h 112912"/>
                <a:gd name="connsiteX6" fmla="*/ 152399 w 173889"/>
                <a:gd name="connsiteY6" fmla="*/ 100012 h 112912"/>
                <a:gd name="connsiteX7" fmla="*/ 133348 w 173889"/>
                <a:gd name="connsiteY7" fmla="*/ 80963 h 112912"/>
                <a:gd name="connsiteX8" fmla="*/ 116681 w 173889"/>
                <a:gd name="connsiteY8" fmla="*/ 85725 h 112912"/>
                <a:gd name="connsiteX9" fmla="*/ 95248 w 173889"/>
                <a:gd name="connsiteY9" fmla="*/ 107157 h 112912"/>
                <a:gd name="connsiteX10" fmla="*/ 73817 w 173889"/>
                <a:gd name="connsiteY10" fmla="*/ 85725 h 112912"/>
                <a:gd name="connsiteX11" fmla="*/ 47624 w 173889"/>
                <a:gd name="connsiteY11" fmla="*/ 78581 h 112912"/>
                <a:gd name="connsiteX12" fmla="*/ 21430 w 173889"/>
                <a:gd name="connsiteY12" fmla="*/ 90487 h 112912"/>
                <a:gd name="connsiteX13" fmla="*/ 2380 w 173889"/>
                <a:gd name="connsiteY13" fmla="*/ 107156 h 112912"/>
                <a:gd name="connsiteX14" fmla="*/ 2381 w 173889"/>
                <a:gd name="connsiteY14" fmla="*/ 40481 h 112912"/>
                <a:gd name="connsiteX15" fmla="*/ 6737 w 173889"/>
                <a:gd name="connsiteY15" fmla="*/ 21577 h 112912"/>
                <a:gd name="connsiteX16" fmla="*/ 12055 w 173889"/>
                <a:gd name="connsiteY16" fmla="*/ 18603 h 112912"/>
                <a:gd name="connsiteX17" fmla="*/ 35719 w 173889"/>
                <a:gd name="connsiteY17" fmla="*/ 11906 h 112912"/>
                <a:gd name="connsiteX18" fmla="*/ 69056 w 173889"/>
                <a:gd name="connsiteY18" fmla="*/ 54769 h 112912"/>
                <a:gd name="connsiteX19" fmla="*/ 90487 w 173889"/>
                <a:gd name="connsiteY19" fmla="*/ 88106 h 112912"/>
                <a:gd name="connsiteX20" fmla="*/ 116681 w 173889"/>
                <a:gd name="connsiteY20" fmla="*/ 73819 h 112912"/>
                <a:gd name="connsiteX21" fmla="*/ 128587 w 173889"/>
                <a:gd name="connsiteY21" fmla="*/ 26194 h 112912"/>
                <a:gd name="connsiteX22" fmla="*/ 140494 w 173889"/>
                <a:gd name="connsiteY22" fmla="*/ 0 h 11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889" h="112912">
                  <a:moveTo>
                    <a:pt x="140494" y="0"/>
                  </a:moveTo>
                  <a:cubicBezTo>
                    <a:pt x="146447" y="0"/>
                    <a:pt x="152400" y="18257"/>
                    <a:pt x="164306" y="26194"/>
                  </a:cubicBezTo>
                  <a:lnTo>
                    <a:pt x="169213" y="28017"/>
                  </a:lnTo>
                  <a:lnTo>
                    <a:pt x="172491" y="45839"/>
                  </a:lnTo>
                  <a:cubicBezTo>
                    <a:pt x="173433" y="56059"/>
                    <a:pt x="173632" y="65683"/>
                    <a:pt x="173830" y="73819"/>
                  </a:cubicBezTo>
                  <a:cubicBezTo>
                    <a:pt x="174227" y="90091"/>
                    <a:pt x="172640" y="107553"/>
                    <a:pt x="169068" y="111918"/>
                  </a:cubicBezTo>
                  <a:cubicBezTo>
                    <a:pt x="165496" y="116283"/>
                    <a:pt x="158352" y="105171"/>
                    <a:pt x="152399" y="100012"/>
                  </a:cubicBezTo>
                  <a:cubicBezTo>
                    <a:pt x="146446" y="94853"/>
                    <a:pt x="139301" y="83344"/>
                    <a:pt x="133348" y="80963"/>
                  </a:cubicBezTo>
                  <a:cubicBezTo>
                    <a:pt x="127395" y="78582"/>
                    <a:pt x="123031" y="81359"/>
                    <a:pt x="116681" y="85725"/>
                  </a:cubicBezTo>
                  <a:cubicBezTo>
                    <a:pt x="110331" y="90091"/>
                    <a:pt x="102392" y="107157"/>
                    <a:pt x="95248" y="107157"/>
                  </a:cubicBezTo>
                  <a:cubicBezTo>
                    <a:pt x="88104" y="107157"/>
                    <a:pt x="81754" y="90488"/>
                    <a:pt x="73817" y="85725"/>
                  </a:cubicBezTo>
                  <a:cubicBezTo>
                    <a:pt x="65880" y="80962"/>
                    <a:pt x="56355" y="77787"/>
                    <a:pt x="47624" y="78581"/>
                  </a:cubicBezTo>
                  <a:cubicBezTo>
                    <a:pt x="38893" y="79375"/>
                    <a:pt x="28971" y="85725"/>
                    <a:pt x="21430" y="90487"/>
                  </a:cubicBezTo>
                  <a:cubicBezTo>
                    <a:pt x="13889" y="95249"/>
                    <a:pt x="5555" y="115490"/>
                    <a:pt x="2380" y="107156"/>
                  </a:cubicBezTo>
                  <a:cubicBezTo>
                    <a:pt x="-795" y="98822"/>
                    <a:pt x="-794" y="62309"/>
                    <a:pt x="2381" y="40481"/>
                  </a:cubicBezTo>
                  <a:lnTo>
                    <a:pt x="6737" y="21577"/>
                  </a:lnTo>
                  <a:lnTo>
                    <a:pt x="12055" y="18603"/>
                  </a:lnTo>
                  <a:cubicBezTo>
                    <a:pt x="20637" y="13692"/>
                    <a:pt x="28774" y="10120"/>
                    <a:pt x="35719" y="11906"/>
                  </a:cubicBezTo>
                  <a:cubicBezTo>
                    <a:pt x="49610" y="15478"/>
                    <a:pt x="59928" y="42069"/>
                    <a:pt x="69056" y="54769"/>
                  </a:cubicBezTo>
                  <a:cubicBezTo>
                    <a:pt x="78184" y="67469"/>
                    <a:pt x="82549" y="84931"/>
                    <a:pt x="90487" y="88106"/>
                  </a:cubicBezTo>
                  <a:cubicBezTo>
                    <a:pt x="98425" y="91281"/>
                    <a:pt x="110331" y="84138"/>
                    <a:pt x="116681" y="73819"/>
                  </a:cubicBezTo>
                  <a:cubicBezTo>
                    <a:pt x="123031" y="63500"/>
                    <a:pt x="124618" y="38497"/>
                    <a:pt x="128587" y="26194"/>
                  </a:cubicBezTo>
                  <a:cubicBezTo>
                    <a:pt x="132556" y="13891"/>
                    <a:pt x="134541" y="0"/>
                    <a:pt x="140494" y="0"/>
                  </a:cubicBezTo>
                  <a:close/>
                </a:path>
              </a:pathLst>
            </a:custGeom>
            <a:solidFill>
              <a:schemeClr val="bg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58" name="组合 257"/>
            <p:cNvGrpSpPr/>
            <p:nvPr/>
          </p:nvGrpSpPr>
          <p:grpSpPr>
            <a:xfrm>
              <a:off x="10538653" y="2384890"/>
              <a:ext cx="470811" cy="425594"/>
              <a:chOff x="2429213" y="2095812"/>
              <a:chExt cx="470811" cy="425594"/>
            </a:xfrm>
          </p:grpSpPr>
          <p:sp>
            <p:nvSpPr>
              <p:cNvPr id="428" name="椭圆 427"/>
              <p:cNvSpPr>
                <a:spLocks noChangeAspect="1"/>
              </p:cNvSpPr>
              <p:nvPr/>
            </p:nvSpPr>
            <p:spPr>
              <a:xfrm>
                <a:off x="2486024" y="2107406"/>
                <a:ext cx="414000" cy="414000"/>
              </a:xfrm>
              <a:prstGeom prst="ellipse">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9" name="任意多边形 428"/>
              <p:cNvSpPr/>
              <p:nvPr/>
            </p:nvSpPr>
            <p:spPr>
              <a:xfrm>
                <a:off x="2495550" y="2246813"/>
                <a:ext cx="402431" cy="132056"/>
              </a:xfrm>
              <a:custGeom>
                <a:avLst/>
                <a:gdLst>
                  <a:gd name="connsiteX0" fmla="*/ 0 w 402431"/>
                  <a:gd name="connsiteY0" fmla="*/ 134724 h 134724"/>
                  <a:gd name="connsiteX1" fmla="*/ 54769 w 402431"/>
                  <a:gd name="connsiteY1" fmla="*/ 63286 h 134724"/>
                  <a:gd name="connsiteX2" fmla="*/ 161925 w 402431"/>
                  <a:gd name="connsiteY2" fmla="*/ 8518 h 134724"/>
                  <a:gd name="connsiteX3" fmla="*/ 285750 w 402431"/>
                  <a:gd name="connsiteY3" fmla="*/ 3755 h 134724"/>
                  <a:gd name="connsiteX4" fmla="*/ 369094 w 402431"/>
                  <a:gd name="connsiteY4" fmla="*/ 44236 h 134724"/>
                  <a:gd name="connsiteX5" fmla="*/ 402431 w 402431"/>
                  <a:gd name="connsiteY5" fmla="*/ 70430 h 134724"/>
                  <a:gd name="connsiteX0" fmla="*/ 0 w 402431"/>
                  <a:gd name="connsiteY0" fmla="*/ 133210 h 133210"/>
                  <a:gd name="connsiteX1" fmla="*/ 54769 w 402431"/>
                  <a:gd name="connsiteY1" fmla="*/ 61772 h 133210"/>
                  <a:gd name="connsiteX2" fmla="*/ 161925 w 402431"/>
                  <a:gd name="connsiteY2" fmla="*/ 7004 h 133210"/>
                  <a:gd name="connsiteX3" fmla="*/ 283368 w 402431"/>
                  <a:gd name="connsiteY3" fmla="*/ 4622 h 133210"/>
                  <a:gd name="connsiteX4" fmla="*/ 369094 w 402431"/>
                  <a:gd name="connsiteY4" fmla="*/ 42722 h 133210"/>
                  <a:gd name="connsiteX5" fmla="*/ 402431 w 402431"/>
                  <a:gd name="connsiteY5" fmla="*/ 68916 h 133210"/>
                  <a:gd name="connsiteX0" fmla="*/ 0 w 402431"/>
                  <a:gd name="connsiteY0" fmla="*/ 133210 h 133210"/>
                  <a:gd name="connsiteX1" fmla="*/ 59532 w 402431"/>
                  <a:gd name="connsiteY1" fmla="*/ 61772 h 133210"/>
                  <a:gd name="connsiteX2" fmla="*/ 161925 w 402431"/>
                  <a:gd name="connsiteY2" fmla="*/ 7004 h 133210"/>
                  <a:gd name="connsiteX3" fmla="*/ 283368 w 402431"/>
                  <a:gd name="connsiteY3" fmla="*/ 4622 h 133210"/>
                  <a:gd name="connsiteX4" fmla="*/ 369094 w 402431"/>
                  <a:gd name="connsiteY4" fmla="*/ 42722 h 133210"/>
                  <a:gd name="connsiteX5" fmla="*/ 402431 w 402431"/>
                  <a:gd name="connsiteY5" fmla="*/ 68916 h 133210"/>
                  <a:gd name="connsiteX0" fmla="*/ 0 w 402431"/>
                  <a:gd name="connsiteY0" fmla="*/ 132056 h 132056"/>
                  <a:gd name="connsiteX1" fmla="*/ 59532 w 402431"/>
                  <a:gd name="connsiteY1" fmla="*/ 60618 h 132056"/>
                  <a:gd name="connsiteX2" fmla="*/ 161925 w 402431"/>
                  <a:gd name="connsiteY2" fmla="*/ 8231 h 132056"/>
                  <a:gd name="connsiteX3" fmla="*/ 283368 w 402431"/>
                  <a:gd name="connsiteY3" fmla="*/ 3468 h 132056"/>
                  <a:gd name="connsiteX4" fmla="*/ 369094 w 402431"/>
                  <a:gd name="connsiteY4" fmla="*/ 41568 h 132056"/>
                  <a:gd name="connsiteX5" fmla="*/ 402431 w 402431"/>
                  <a:gd name="connsiteY5" fmla="*/ 67762 h 13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31" h="132056">
                    <a:moveTo>
                      <a:pt x="0" y="132056"/>
                    </a:moveTo>
                    <a:cubicBezTo>
                      <a:pt x="13891" y="106854"/>
                      <a:pt x="32544" y="81256"/>
                      <a:pt x="59532" y="60618"/>
                    </a:cubicBezTo>
                    <a:cubicBezTo>
                      <a:pt x="86520" y="39980"/>
                      <a:pt x="124619" y="17756"/>
                      <a:pt x="161925" y="8231"/>
                    </a:cubicBezTo>
                    <a:cubicBezTo>
                      <a:pt x="199231" y="-1294"/>
                      <a:pt x="248840" y="-2088"/>
                      <a:pt x="283368" y="3468"/>
                    </a:cubicBezTo>
                    <a:cubicBezTo>
                      <a:pt x="317896" y="9024"/>
                      <a:pt x="349250" y="30852"/>
                      <a:pt x="369094" y="41568"/>
                    </a:cubicBezTo>
                    <a:cubicBezTo>
                      <a:pt x="388938" y="52284"/>
                      <a:pt x="402431" y="67762"/>
                      <a:pt x="402431" y="677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0" name="任意多边形 429"/>
              <p:cNvSpPr/>
              <p:nvPr/>
            </p:nvSpPr>
            <p:spPr>
              <a:xfrm>
                <a:off x="2633651" y="2170021"/>
                <a:ext cx="216705" cy="299335"/>
              </a:xfrm>
              <a:custGeom>
                <a:avLst/>
                <a:gdLst>
                  <a:gd name="connsiteX0" fmla="*/ 216757 w 216757"/>
                  <a:gd name="connsiteY0" fmla="*/ 10884 h 299015"/>
                  <a:gd name="connsiteX1" fmla="*/ 126270 w 216757"/>
                  <a:gd name="connsiteY1" fmla="*/ 1359 h 299015"/>
                  <a:gd name="connsiteX2" fmla="*/ 23876 w 216757"/>
                  <a:gd name="connsiteY2" fmla="*/ 37078 h 299015"/>
                  <a:gd name="connsiteX3" fmla="*/ 64 w 216757"/>
                  <a:gd name="connsiteY3" fmla="*/ 122803 h 299015"/>
                  <a:gd name="connsiteX4" fmla="*/ 21495 w 216757"/>
                  <a:gd name="connsiteY4" fmla="*/ 191859 h 299015"/>
                  <a:gd name="connsiteX5" fmla="*/ 126270 w 216757"/>
                  <a:gd name="connsiteY5" fmla="*/ 215672 h 299015"/>
                  <a:gd name="connsiteX6" fmla="*/ 173895 w 216757"/>
                  <a:gd name="connsiteY6" fmla="*/ 239484 h 299015"/>
                  <a:gd name="connsiteX7" fmla="*/ 195326 w 216757"/>
                  <a:gd name="connsiteY7" fmla="*/ 299015 h 299015"/>
                  <a:gd name="connsiteX0" fmla="*/ 216988 w 216988"/>
                  <a:gd name="connsiteY0" fmla="*/ 10884 h 299015"/>
                  <a:gd name="connsiteX1" fmla="*/ 126501 w 216988"/>
                  <a:gd name="connsiteY1" fmla="*/ 1359 h 299015"/>
                  <a:gd name="connsiteX2" fmla="*/ 24107 w 216988"/>
                  <a:gd name="connsiteY2" fmla="*/ 37078 h 299015"/>
                  <a:gd name="connsiteX3" fmla="*/ 295 w 216988"/>
                  <a:gd name="connsiteY3" fmla="*/ 122803 h 299015"/>
                  <a:gd name="connsiteX4" fmla="*/ 33632 w 216988"/>
                  <a:gd name="connsiteY4" fmla="*/ 191859 h 299015"/>
                  <a:gd name="connsiteX5" fmla="*/ 126501 w 216988"/>
                  <a:gd name="connsiteY5" fmla="*/ 215672 h 299015"/>
                  <a:gd name="connsiteX6" fmla="*/ 174126 w 216988"/>
                  <a:gd name="connsiteY6" fmla="*/ 239484 h 299015"/>
                  <a:gd name="connsiteX7" fmla="*/ 195557 w 216988"/>
                  <a:gd name="connsiteY7" fmla="*/ 299015 h 299015"/>
                  <a:gd name="connsiteX0" fmla="*/ 216988 w 216988"/>
                  <a:gd name="connsiteY0" fmla="*/ 10884 h 299015"/>
                  <a:gd name="connsiteX1" fmla="*/ 126501 w 216988"/>
                  <a:gd name="connsiteY1" fmla="*/ 1359 h 299015"/>
                  <a:gd name="connsiteX2" fmla="*/ 24107 w 216988"/>
                  <a:gd name="connsiteY2" fmla="*/ 37078 h 299015"/>
                  <a:gd name="connsiteX3" fmla="*/ 295 w 216988"/>
                  <a:gd name="connsiteY3" fmla="*/ 113278 h 299015"/>
                  <a:gd name="connsiteX4" fmla="*/ 33632 w 216988"/>
                  <a:gd name="connsiteY4" fmla="*/ 191859 h 299015"/>
                  <a:gd name="connsiteX5" fmla="*/ 126501 w 216988"/>
                  <a:gd name="connsiteY5" fmla="*/ 215672 h 299015"/>
                  <a:gd name="connsiteX6" fmla="*/ 174126 w 216988"/>
                  <a:gd name="connsiteY6" fmla="*/ 239484 h 299015"/>
                  <a:gd name="connsiteX7" fmla="*/ 195557 w 216988"/>
                  <a:gd name="connsiteY7" fmla="*/ 299015 h 299015"/>
                  <a:gd name="connsiteX0" fmla="*/ 216705 w 216705"/>
                  <a:gd name="connsiteY0" fmla="*/ 11204 h 299335"/>
                  <a:gd name="connsiteX1" fmla="*/ 126218 w 216705"/>
                  <a:gd name="connsiteY1" fmla="*/ 1679 h 299335"/>
                  <a:gd name="connsiteX2" fmla="*/ 30968 w 216705"/>
                  <a:gd name="connsiteY2" fmla="*/ 42160 h 299335"/>
                  <a:gd name="connsiteX3" fmla="*/ 12 w 216705"/>
                  <a:gd name="connsiteY3" fmla="*/ 113598 h 299335"/>
                  <a:gd name="connsiteX4" fmla="*/ 33349 w 216705"/>
                  <a:gd name="connsiteY4" fmla="*/ 192179 h 299335"/>
                  <a:gd name="connsiteX5" fmla="*/ 126218 w 216705"/>
                  <a:gd name="connsiteY5" fmla="*/ 215992 h 299335"/>
                  <a:gd name="connsiteX6" fmla="*/ 173843 w 216705"/>
                  <a:gd name="connsiteY6" fmla="*/ 239804 h 299335"/>
                  <a:gd name="connsiteX7" fmla="*/ 195274 w 216705"/>
                  <a:gd name="connsiteY7" fmla="*/ 299335 h 29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705" h="299335">
                    <a:moveTo>
                      <a:pt x="216705" y="11204"/>
                    </a:moveTo>
                    <a:cubicBezTo>
                      <a:pt x="187535" y="4258"/>
                      <a:pt x="157174" y="-3480"/>
                      <a:pt x="126218" y="1679"/>
                    </a:cubicBezTo>
                    <a:cubicBezTo>
                      <a:pt x="95262" y="6838"/>
                      <a:pt x="52002" y="23507"/>
                      <a:pt x="30968" y="42160"/>
                    </a:cubicBezTo>
                    <a:cubicBezTo>
                      <a:pt x="9934" y="60813"/>
                      <a:pt x="-385" y="88595"/>
                      <a:pt x="12" y="113598"/>
                    </a:cubicBezTo>
                    <a:cubicBezTo>
                      <a:pt x="409" y="138601"/>
                      <a:pt x="12315" y="175113"/>
                      <a:pt x="33349" y="192179"/>
                    </a:cubicBezTo>
                    <a:cubicBezTo>
                      <a:pt x="54383" y="209245"/>
                      <a:pt x="102802" y="208055"/>
                      <a:pt x="126218" y="215992"/>
                    </a:cubicBezTo>
                    <a:cubicBezTo>
                      <a:pt x="149634" y="223929"/>
                      <a:pt x="162334" y="225914"/>
                      <a:pt x="173843" y="239804"/>
                    </a:cubicBezTo>
                    <a:cubicBezTo>
                      <a:pt x="185352" y="253694"/>
                      <a:pt x="190313" y="276514"/>
                      <a:pt x="195274" y="29933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1" name="任意多边形 430"/>
              <p:cNvSpPr/>
              <p:nvPr/>
            </p:nvSpPr>
            <p:spPr>
              <a:xfrm>
                <a:off x="2541399" y="2105026"/>
                <a:ext cx="239901" cy="395572"/>
              </a:xfrm>
              <a:custGeom>
                <a:avLst/>
                <a:gdLst>
                  <a:gd name="connsiteX0" fmla="*/ 132618 w 242155"/>
                  <a:gd name="connsiteY0" fmla="*/ 0 h 395461"/>
                  <a:gd name="connsiteX1" fmla="*/ 13555 w 242155"/>
                  <a:gd name="connsiteY1" fmla="*/ 116681 h 395461"/>
                  <a:gd name="connsiteX2" fmla="*/ 8793 w 242155"/>
                  <a:gd name="connsiteY2" fmla="*/ 245269 h 395461"/>
                  <a:gd name="connsiteX3" fmla="*/ 68324 w 242155"/>
                  <a:gd name="connsiteY3" fmla="*/ 347663 h 395461"/>
                  <a:gd name="connsiteX4" fmla="*/ 163574 w 242155"/>
                  <a:gd name="connsiteY4" fmla="*/ 388144 h 395461"/>
                  <a:gd name="connsiteX5" fmla="*/ 242155 w 242155"/>
                  <a:gd name="connsiteY5" fmla="*/ 395288 h 395461"/>
                  <a:gd name="connsiteX0" fmla="*/ 132618 w 242155"/>
                  <a:gd name="connsiteY0" fmla="*/ 0 h 395572"/>
                  <a:gd name="connsiteX1" fmla="*/ 13555 w 242155"/>
                  <a:gd name="connsiteY1" fmla="*/ 116681 h 395572"/>
                  <a:gd name="connsiteX2" fmla="*/ 8793 w 242155"/>
                  <a:gd name="connsiteY2" fmla="*/ 245269 h 395572"/>
                  <a:gd name="connsiteX3" fmla="*/ 68324 w 242155"/>
                  <a:gd name="connsiteY3" fmla="*/ 342901 h 395572"/>
                  <a:gd name="connsiteX4" fmla="*/ 163574 w 242155"/>
                  <a:gd name="connsiteY4" fmla="*/ 388144 h 395572"/>
                  <a:gd name="connsiteX5" fmla="*/ 242155 w 242155"/>
                  <a:gd name="connsiteY5" fmla="*/ 395288 h 395572"/>
                  <a:gd name="connsiteX0" fmla="*/ 131286 w 240823"/>
                  <a:gd name="connsiteY0" fmla="*/ 0 h 395572"/>
                  <a:gd name="connsiteX1" fmla="*/ 14604 w 240823"/>
                  <a:gd name="connsiteY1" fmla="*/ 97631 h 395572"/>
                  <a:gd name="connsiteX2" fmla="*/ 7461 w 240823"/>
                  <a:gd name="connsiteY2" fmla="*/ 245269 h 395572"/>
                  <a:gd name="connsiteX3" fmla="*/ 66992 w 240823"/>
                  <a:gd name="connsiteY3" fmla="*/ 342901 h 395572"/>
                  <a:gd name="connsiteX4" fmla="*/ 162242 w 240823"/>
                  <a:gd name="connsiteY4" fmla="*/ 388144 h 395572"/>
                  <a:gd name="connsiteX5" fmla="*/ 240823 w 240823"/>
                  <a:gd name="connsiteY5" fmla="*/ 395288 h 395572"/>
                  <a:gd name="connsiteX0" fmla="*/ 126067 w 235604"/>
                  <a:gd name="connsiteY0" fmla="*/ 0 h 395572"/>
                  <a:gd name="connsiteX1" fmla="*/ 23673 w 235604"/>
                  <a:gd name="connsiteY1" fmla="*/ 83344 h 395572"/>
                  <a:gd name="connsiteX2" fmla="*/ 2242 w 235604"/>
                  <a:gd name="connsiteY2" fmla="*/ 245269 h 395572"/>
                  <a:gd name="connsiteX3" fmla="*/ 61773 w 235604"/>
                  <a:gd name="connsiteY3" fmla="*/ 342901 h 395572"/>
                  <a:gd name="connsiteX4" fmla="*/ 157023 w 235604"/>
                  <a:gd name="connsiteY4" fmla="*/ 388144 h 395572"/>
                  <a:gd name="connsiteX5" fmla="*/ 235604 w 235604"/>
                  <a:gd name="connsiteY5" fmla="*/ 395288 h 395572"/>
                  <a:gd name="connsiteX0" fmla="*/ 127268 w 236805"/>
                  <a:gd name="connsiteY0" fmla="*/ 0 h 395572"/>
                  <a:gd name="connsiteX1" fmla="*/ 24874 w 236805"/>
                  <a:gd name="connsiteY1" fmla="*/ 83344 h 395572"/>
                  <a:gd name="connsiteX2" fmla="*/ 3443 w 236805"/>
                  <a:gd name="connsiteY2" fmla="*/ 245269 h 395572"/>
                  <a:gd name="connsiteX3" fmla="*/ 62974 w 236805"/>
                  <a:gd name="connsiteY3" fmla="*/ 342901 h 395572"/>
                  <a:gd name="connsiteX4" fmla="*/ 158224 w 236805"/>
                  <a:gd name="connsiteY4" fmla="*/ 388144 h 395572"/>
                  <a:gd name="connsiteX5" fmla="*/ 236805 w 236805"/>
                  <a:gd name="connsiteY5" fmla="*/ 395288 h 395572"/>
                  <a:gd name="connsiteX0" fmla="*/ 126067 w 235604"/>
                  <a:gd name="connsiteY0" fmla="*/ 0 h 395572"/>
                  <a:gd name="connsiteX1" fmla="*/ 23673 w 235604"/>
                  <a:gd name="connsiteY1" fmla="*/ 83344 h 395572"/>
                  <a:gd name="connsiteX2" fmla="*/ 2242 w 235604"/>
                  <a:gd name="connsiteY2" fmla="*/ 230981 h 395572"/>
                  <a:gd name="connsiteX3" fmla="*/ 61773 w 235604"/>
                  <a:gd name="connsiteY3" fmla="*/ 342901 h 395572"/>
                  <a:gd name="connsiteX4" fmla="*/ 157023 w 235604"/>
                  <a:gd name="connsiteY4" fmla="*/ 388144 h 395572"/>
                  <a:gd name="connsiteX5" fmla="*/ 235604 w 235604"/>
                  <a:gd name="connsiteY5" fmla="*/ 395288 h 395572"/>
                  <a:gd name="connsiteX0" fmla="*/ 130364 w 239901"/>
                  <a:gd name="connsiteY0" fmla="*/ 0 h 395572"/>
                  <a:gd name="connsiteX1" fmla="*/ 27970 w 239901"/>
                  <a:gd name="connsiteY1" fmla="*/ 83344 h 395572"/>
                  <a:gd name="connsiteX2" fmla="*/ 1777 w 239901"/>
                  <a:gd name="connsiteY2" fmla="*/ 226218 h 395572"/>
                  <a:gd name="connsiteX3" fmla="*/ 66070 w 239901"/>
                  <a:gd name="connsiteY3" fmla="*/ 342901 h 395572"/>
                  <a:gd name="connsiteX4" fmla="*/ 161320 w 239901"/>
                  <a:gd name="connsiteY4" fmla="*/ 388144 h 395572"/>
                  <a:gd name="connsiteX5" fmla="*/ 239901 w 239901"/>
                  <a:gd name="connsiteY5" fmla="*/ 395288 h 39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901" h="395572">
                    <a:moveTo>
                      <a:pt x="130364" y="0"/>
                    </a:moveTo>
                    <a:cubicBezTo>
                      <a:pt x="81151" y="37901"/>
                      <a:pt x="49401" y="45641"/>
                      <a:pt x="27970" y="83344"/>
                    </a:cubicBezTo>
                    <a:cubicBezTo>
                      <a:pt x="6539" y="121047"/>
                      <a:pt x="-4573" y="182959"/>
                      <a:pt x="1777" y="226218"/>
                    </a:cubicBezTo>
                    <a:cubicBezTo>
                      <a:pt x="8127" y="269477"/>
                      <a:pt x="39480" y="315913"/>
                      <a:pt x="66070" y="342901"/>
                    </a:cubicBezTo>
                    <a:cubicBezTo>
                      <a:pt x="92661" y="369889"/>
                      <a:pt x="132348" y="379413"/>
                      <a:pt x="161320" y="388144"/>
                    </a:cubicBezTo>
                    <a:cubicBezTo>
                      <a:pt x="190292" y="396875"/>
                      <a:pt x="215096" y="395685"/>
                      <a:pt x="239901" y="3952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2" name="椭圆 431"/>
              <p:cNvSpPr>
                <a:spLocks noChangeAspect="1"/>
              </p:cNvSpPr>
              <p:nvPr/>
            </p:nvSpPr>
            <p:spPr>
              <a:xfrm>
                <a:off x="2429213" y="2095812"/>
                <a:ext cx="414000" cy="414000"/>
              </a:xfrm>
              <a:prstGeom prst="ellipse">
                <a:avLst/>
              </a:prstGeom>
              <a:solidFill>
                <a:schemeClr val="bg1"/>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9" name="组合 258"/>
            <p:cNvGrpSpPr/>
            <p:nvPr/>
          </p:nvGrpSpPr>
          <p:grpSpPr>
            <a:xfrm>
              <a:off x="6575301" y="645159"/>
              <a:ext cx="1640680" cy="1772658"/>
              <a:chOff x="2831308" y="684792"/>
              <a:chExt cx="1640680" cy="1772658"/>
            </a:xfrm>
          </p:grpSpPr>
          <p:sp>
            <p:nvSpPr>
              <p:cNvPr id="412" name="任意多边形 411"/>
              <p:cNvSpPr/>
              <p:nvPr/>
            </p:nvSpPr>
            <p:spPr>
              <a:xfrm>
                <a:off x="2919421" y="694321"/>
                <a:ext cx="1008000" cy="1449970"/>
              </a:xfrm>
              <a:custGeom>
                <a:avLst/>
                <a:gdLst>
                  <a:gd name="connsiteX0" fmla="*/ 404244 w 1008000"/>
                  <a:gd name="connsiteY0" fmla="*/ 0 h 1449970"/>
                  <a:gd name="connsiteX1" fmla="*/ 728734 w 1008000"/>
                  <a:gd name="connsiteY1" fmla="*/ 22691 h 1449970"/>
                  <a:gd name="connsiteX2" fmla="*/ 1008000 w 1008000"/>
                  <a:gd name="connsiteY2" fmla="*/ 393290 h 1449970"/>
                  <a:gd name="connsiteX3" fmla="*/ 1008000 w 1008000"/>
                  <a:gd name="connsiteY3" fmla="*/ 1385367 h 1449970"/>
                  <a:gd name="connsiteX4" fmla="*/ 925312 w 1008000"/>
                  <a:gd name="connsiteY4" fmla="*/ 1449970 h 1449970"/>
                  <a:gd name="connsiteX5" fmla="*/ 0 w 1008000"/>
                  <a:gd name="connsiteY5" fmla="*/ 1336356 h 1449970"/>
                  <a:gd name="connsiteX6" fmla="*/ 0 w 1008000"/>
                  <a:gd name="connsiteY6" fmla="*/ 404245 h 1449970"/>
                  <a:gd name="connsiteX7" fmla="*/ 404244 w 1008000"/>
                  <a:gd name="connsiteY7" fmla="*/ 0 h 144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8000" h="1449970">
                    <a:moveTo>
                      <a:pt x="404244" y="0"/>
                    </a:moveTo>
                    <a:lnTo>
                      <a:pt x="728734" y="22691"/>
                    </a:lnTo>
                    <a:lnTo>
                      <a:pt x="1008000" y="393290"/>
                    </a:lnTo>
                    <a:lnTo>
                      <a:pt x="1008000" y="1385367"/>
                    </a:lnTo>
                    <a:lnTo>
                      <a:pt x="925312" y="1449970"/>
                    </a:lnTo>
                    <a:lnTo>
                      <a:pt x="0" y="1336356"/>
                    </a:lnTo>
                    <a:lnTo>
                      <a:pt x="0" y="404245"/>
                    </a:lnTo>
                    <a:lnTo>
                      <a:pt x="404244" y="0"/>
                    </a:lnTo>
                    <a:close/>
                  </a:path>
                </a:pathLst>
              </a:custGeom>
              <a:solidFill>
                <a:srgbClr val="B6848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3" name="任意多边形 412"/>
              <p:cNvSpPr/>
              <p:nvPr/>
            </p:nvSpPr>
            <p:spPr>
              <a:xfrm>
                <a:off x="2831308" y="684792"/>
                <a:ext cx="1008000" cy="1460123"/>
              </a:xfrm>
              <a:custGeom>
                <a:avLst/>
                <a:gdLst>
                  <a:gd name="connsiteX0" fmla="*/ 404244 w 1008000"/>
                  <a:gd name="connsiteY0" fmla="*/ 0 h 1460123"/>
                  <a:gd name="connsiteX1" fmla="*/ 728734 w 1008000"/>
                  <a:gd name="connsiteY1" fmla="*/ 22691 h 1460123"/>
                  <a:gd name="connsiteX2" fmla="*/ 1008000 w 1008000"/>
                  <a:gd name="connsiteY2" fmla="*/ 393290 h 1460123"/>
                  <a:gd name="connsiteX3" fmla="*/ 1008000 w 1008000"/>
                  <a:gd name="connsiteY3" fmla="*/ 1460123 h 1460123"/>
                  <a:gd name="connsiteX4" fmla="*/ 0 w 1008000"/>
                  <a:gd name="connsiteY4" fmla="*/ 1336356 h 1460123"/>
                  <a:gd name="connsiteX5" fmla="*/ 0 w 1008000"/>
                  <a:gd name="connsiteY5" fmla="*/ 404245 h 1460123"/>
                  <a:gd name="connsiteX6" fmla="*/ 404244 w 1008000"/>
                  <a:gd name="connsiteY6" fmla="*/ 0 h 146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000" h="1460123">
                    <a:moveTo>
                      <a:pt x="404244" y="0"/>
                    </a:moveTo>
                    <a:lnTo>
                      <a:pt x="728734" y="22691"/>
                    </a:lnTo>
                    <a:lnTo>
                      <a:pt x="1008000" y="393290"/>
                    </a:lnTo>
                    <a:lnTo>
                      <a:pt x="1008000" y="1460123"/>
                    </a:lnTo>
                    <a:lnTo>
                      <a:pt x="0" y="1336356"/>
                    </a:lnTo>
                    <a:lnTo>
                      <a:pt x="0" y="404245"/>
                    </a:lnTo>
                    <a:lnTo>
                      <a:pt x="404244" y="0"/>
                    </a:lnTo>
                    <a:close/>
                  </a:path>
                </a:pathLst>
              </a:custGeom>
              <a:solidFill>
                <a:srgbClr val="EEEB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4" name="任意多边形 413"/>
              <p:cNvSpPr/>
              <p:nvPr/>
            </p:nvSpPr>
            <p:spPr>
              <a:xfrm>
                <a:off x="3038477" y="1399481"/>
                <a:ext cx="540000" cy="504000"/>
              </a:xfrm>
              <a:custGeom>
                <a:avLst/>
                <a:gdLst>
                  <a:gd name="connsiteX0" fmla="*/ 0 w 1008000"/>
                  <a:gd name="connsiteY0" fmla="*/ 0 h 1488390"/>
                  <a:gd name="connsiteX1" fmla="*/ 1008000 w 1008000"/>
                  <a:gd name="connsiteY1" fmla="*/ 70486 h 1488390"/>
                  <a:gd name="connsiteX2" fmla="*/ 1008000 w 1008000"/>
                  <a:gd name="connsiteY2" fmla="*/ 1488390 h 1488390"/>
                  <a:gd name="connsiteX3" fmla="*/ 0 w 1008000"/>
                  <a:gd name="connsiteY3" fmla="*/ 1364623 h 1488390"/>
                  <a:gd name="connsiteX4" fmla="*/ 0 w 1008000"/>
                  <a:gd name="connsiteY4" fmla="*/ 0 h 14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488390">
                    <a:moveTo>
                      <a:pt x="0" y="0"/>
                    </a:moveTo>
                    <a:lnTo>
                      <a:pt x="1008000" y="70486"/>
                    </a:lnTo>
                    <a:lnTo>
                      <a:pt x="1008000" y="1488390"/>
                    </a:lnTo>
                    <a:lnTo>
                      <a:pt x="0" y="1364623"/>
                    </a:lnTo>
                    <a:lnTo>
                      <a:pt x="0" y="0"/>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5" name="任意多边形 414"/>
              <p:cNvSpPr/>
              <p:nvPr/>
            </p:nvSpPr>
            <p:spPr>
              <a:xfrm>
                <a:off x="3921919" y="1235869"/>
                <a:ext cx="550069" cy="259556"/>
              </a:xfrm>
              <a:custGeom>
                <a:avLst/>
                <a:gdLst>
                  <a:gd name="connsiteX0" fmla="*/ 0 w 550069"/>
                  <a:gd name="connsiteY0" fmla="*/ 0 h 259556"/>
                  <a:gd name="connsiteX1" fmla="*/ 171450 w 550069"/>
                  <a:gd name="connsiteY1" fmla="*/ 7144 h 259556"/>
                  <a:gd name="connsiteX2" fmla="*/ 357187 w 550069"/>
                  <a:gd name="connsiteY2" fmla="*/ 42862 h 259556"/>
                  <a:gd name="connsiteX3" fmla="*/ 471487 w 550069"/>
                  <a:gd name="connsiteY3" fmla="*/ 133350 h 259556"/>
                  <a:gd name="connsiteX4" fmla="*/ 550069 w 550069"/>
                  <a:gd name="connsiteY4" fmla="*/ 259556 h 259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069" h="259556">
                    <a:moveTo>
                      <a:pt x="0" y="0"/>
                    </a:moveTo>
                    <a:cubicBezTo>
                      <a:pt x="55959" y="0"/>
                      <a:pt x="111919" y="0"/>
                      <a:pt x="171450" y="7144"/>
                    </a:cubicBezTo>
                    <a:cubicBezTo>
                      <a:pt x="230981" y="14288"/>
                      <a:pt x="307181" y="21828"/>
                      <a:pt x="357187" y="42862"/>
                    </a:cubicBezTo>
                    <a:cubicBezTo>
                      <a:pt x="407193" y="63896"/>
                      <a:pt x="439340" y="97234"/>
                      <a:pt x="471487" y="133350"/>
                    </a:cubicBezTo>
                    <a:cubicBezTo>
                      <a:pt x="503634" y="169466"/>
                      <a:pt x="526851" y="214511"/>
                      <a:pt x="550069" y="25955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6" name="任意多边形 415"/>
              <p:cNvSpPr/>
              <p:nvPr/>
            </p:nvSpPr>
            <p:spPr>
              <a:xfrm>
                <a:off x="3926681" y="1343025"/>
                <a:ext cx="476250" cy="247650"/>
              </a:xfrm>
              <a:custGeom>
                <a:avLst/>
                <a:gdLst>
                  <a:gd name="connsiteX0" fmla="*/ 0 w 476250"/>
                  <a:gd name="connsiteY0" fmla="*/ 0 h 247650"/>
                  <a:gd name="connsiteX1" fmla="*/ 164307 w 476250"/>
                  <a:gd name="connsiteY1" fmla="*/ 7144 h 247650"/>
                  <a:gd name="connsiteX2" fmla="*/ 330994 w 476250"/>
                  <a:gd name="connsiteY2" fmla="*/ 66675 h 247650"/>
                  <a:gd name="connsiteX3" fmla="*/ 423863 w 476250"/>
                  <a:gd name="connsiteY3" fmla="*/ 161925 h 247650"/>
                  <a:gd name="connsiteX4" fmla="*/ 476250 w 476250"/>
                  <a:gd name="connsiteY4" fmla="*/ 247650 h 247650"/>
                  <a:gd name="connsiteX0" fmla="*/ 0 w 476250"/>
                  <a:gd name="connsiteY0" fmla="*/ 0 h 247650"/>
                  <a:gd name="connsiteX1" fmla="*/ 164307 w 476250"/>
                  <a:gd name="connsiteY1" fmla="*/ 11907 h 247650"/>
                  <a:gd name="connsiteX2" fmla="*/ 330994 w 476250"/>
                  <a:gd name="connsiteY2" fmla="*/ 66675 h 247650"/>
                  <a:gd name="connsiteX3" fmla="*/ 423863 w 476250"/>
                  <a:gd name="connsiteY3" fmla="*/ 161925 h 247650"/>
                  <a:gd name="connsiteX4" fmla="*/ 476250 w 476250"/>
                  <a:gd name="connsiteY4" fmla="*/ 247650 h 247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0" h="247650">
                    <a:moveTo>
                      <a:pt x="0" y="0"/>
                    </a:moveTo>
                    <a:lnTo>
                      <a:pt x="164307" y="11907"/>
                    </a:lnTo>
                    <a:cubicBezTo>
                      <a:pt x="219473" y="23019"/>
                      <a:pt x="287735" y="41672"/>
                      <a:pt x="330994" y="66675"/>
                    </a:cubicBezTo>
                    <a:cubicBezTo>
                      <a:pt x="374253" y="91678"/>
                      <a:pt x="399654" y="131763"/>
                      <a:pt x="423863" y="161925"/>
                    </a:cubicBezTo>
                    <a:cubicBezTo>
                      <a:pt x="448072" y="192087"/>
                      <a:pt x="462161" y="219868"/>
                      <a:pt x="476250" y="2476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7" name="任意多边形 416"/>
              <p:cNvSpPr/>
              <p:nvPr/>
            </p:nvSpPr>
            <p:spPr>
              <a:xfrm>
                <a:off x="3926681" y="1800225"/>
                <a:ext cx="292894" cy="266700"/>
              </a:xfrm>
              <a:custGeom>
                <a:avLst/>
                <a:gdLst>
                  <a:gd name="connsiteX0" fmla="*/ 0 w 292894"/>
                  <a:gd name="connsiteY0" fmla="*/ 0 h 266700"/>
                  <a:gd name="connsiteX1" fmla="*/ 97632 w 292894"/>
                  <a:gd name="connsiteY1" fmla="*/ 23813 h 266700"/>
                  <a:gd name="connsiteX2" fmla="*/ 197644 w 292894"/>
                  <a:gd name="connsiteY2" fmla="*/ 73819 h 266700"/>
                  <a:gd name="connsiteX3" fmla="*/ 259557 w 292894"/>
                  <a:gd name="connsiteY3" fmla="*/ 159544 h 266700"/>
                  <a:gd name="connsiteX4" fmla="*/ 292894 w 292894"/>
                  <a:gd name="connsiteY4" fmla="*/ 266700 h 266700"/>
                  <a:gd name="connsiteX0" fmla="*/ 0 w 292894"/>
                  <a:gd name="connsiteY0" fmla="*/ 0 h 266700"/>
                  <a:gd name="connsiteX1" fmla="*/ 100013 w 292894"/>
                  <a:gd name="connsiteY1" fmla="*/ 16670 h 266700"/>
                  <a:gd name="connsiteX2" fmla="*/ 197644 w 292894"/>
                  <a:gd name="connsiteY2" fmla="*/ 73819 h 266700"/>
                  <a:gd name="connsiteX3" fmla="*/ 259557 w 292894"/>
                  <a:gd name="connsiteY3" fmla="*/ 159544 h 266700"/>
                  <a:gd name="connsiteX4" fmla="*/ 292894 w 292894"/>
                  <a:gd name="connsiteY4" fmla="*/ 266700 h 266700"/>
                  <a:gd name="connsiteX0" fmla="*/ 0 w 292894"/>
                  <a:gd name="connsiteY0" fmla="*/ 0 h 266700"/>
                  <a:gd name="connsiteX1" fmla="*/ 102394 w 292894"/>
                  <a:gd name="connsiteY1" fmla="*/ 21432 h 266700"/>
                  <a:gd name="connsiteX2" fmla="*/ 197644 w 292894"/>
                  <a:gd name="connsiteY2" fmla="*/ 73819 h 266700"/>
                  <a:gd name="connsiteX3" fmla="*/ 259557 w 292894"/>
                  <a:gd name="connsiteY3" fmla="*/ 159544 h 266700"/>
                  <a:gd name="connsiteX4" fmla="*/ 292894 w 292894"/>
                  <a:gd name="connsiteY4" fmla="*/ 266700 h 266700"/>
                  <a:gd name="connsiteX0" fmla="*/ 0 w 292894"/>
                  <a:gd name="connsiteY0" fmla="*/ 0 h 266700"/>
                  <a:gd name="connsiteX1" fmla="*/ 102394 w 292894"/>
                  <a:gd name="connsiteY1" fmla="*/ 21432 h 266700"/>
                  <a:gd name="connsiteX2" fmla="*/ 200026 w 292894"/>
                  <a:gd name="connsiteY2" fmla="*/ 76200 h 266700"/>
                  <a:gd name="connsiteX3" fmla="*/ 259557 w 292894"/>
                  <a:gd name="connsiteY3" fmla="*/ 159544 h 266700"/>
                  <a:gd name="connsiteX4" fmla="*/ 292894 w 292894"/>
                  <a:gd name="connsiteY4" fmla="*/ 266700 h 266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894" h="266700">
                    <a:moveTo>
                      <a:pt x="0" y="0"/>
                    </a:moveTo>
                    <a:cubicBezTo>
                      <a:pt x="32345" y="5755"/>
                      <a:pt x="69056" y="8732"/>
                      <a:pt x="102394" y="21432"/>
                    </a:cubicBezTo>
                    <a:cubicBezTo>
                      <a:pt x="135732" y="34132"/>
                      <a:pt x="173832" y="53181"/>
                      <a:pt x="200026" y="76200"/>
                    </a:cubicBezTo>
                    <a:cubicBezTo>
                      <a:pt x="226220" y="99219"/>
                      <a:pt x="244079" y="127794"/>
                      <a:pt x="259557" y="159544"/>
                    </a:cubicBezTo>
                    <a:cubicBezTo>
                      <a:pt x="275035" y="191294"/>
                      <a:pt x="284163" y="229195"/>
                      <a:pt x="292894" y="2667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8" name="任意多边形 417"/>
              <p:cNvSpPr/>
              <p:nvPr/>
            </p:nvSpPr>
            <p:spPr>
              <a:xfrm>
                <a:off x="3929063" y="1905000"/>
                <a:ext cx="198340" cy="283369"/>
              </a:xfrm>
              <a:custGeom>
                <a:avLst/>
                <a:gdLst>
                  <a:gd name="connsiteX0" fmla="*/ 0 w 203905"/>
                  <a:gd name="connsiteY0" fmla="*/ 0 h 283369"/>
                  <a:gd name="connsiteX1" fmla="*/ 71437 w 203905"/>
                  <a:gd name="connsiteY1" fmla="*/ 19050 h 283369"/>
                  <a:gd name="connsiteX2" fmla="*/ 152400 w 203905"/>
                  <a:gd name="connsiteY2" fmla="*/ 95250 h 283369"/>
                  <a:gd name="connsiteX3" fmla="*/ 197643 w 203905"/>
                  <a:gd name="connsiteY3" fmla="*/ 190500 h 283369"/>
                  <a:gd name="connsiteX4" fmla="*/ 202406 w 203905"/>
                  <a:gd name="connsiteY4" fmla="*/ 283369 h 283369"/>
                  <a:gd name="connsiteX0" fmla="*/ 0 w 203905"/>
                  <a:gd name="connsiteY0" fmla="*/ 0 h 283369"/>
                  <a:gd name="connsiteX1" fmla="*/ 71437 w 203905"/>
                  <a:gd name="connsiteY1" fmla="*/ 23813 h 283369"/>
                  <a:gd name="connsiteX2" fmla="*/ 152400 w 203905"/>
                  <a:gd name="connsiteY2" fmla="*/ 95250 h 283369"/>
                  <a:gd name="connsiteX3" fmla="*/ 197643 w 203905"/>
                  <a:gd name="connsiteY3" fmla="*/ 190500 h 283369"/>
                  <a:gd name="connsiteX4" fmla="*/ 202406 w 203905"/>
                  <a:gd name="connsiteY4" fmla="*/ 283369 h 283369"/>
                  <a:gd name="connsiteX0" fmla="*/ 0 w 202749"/>
                  <a:gd name="connsiteY0" fmla="*/ 0 h 283369"/>
                  <a:gd name="connsiteX1" fmla="*/ 71437 w 202749"/>
                  <a:gd name="connsiteY1" fmla="*/ 23813 h 283369"/>
                  <a:gd name="connsiteX2" fmla="*/ 152400 w 202749"/>
                  <a:gd name="connsiteY2" fmla="*/ 95250 h 283369"/>
                  <a:gd name="connsiteX3" fmla="*/ 190499 w 202749"/>
                  <a:gd name="connsiteY3" fmla="*/ 190500 h 283369"/>
                  <a:gd name="connsiteX4" fmla="*/ 202406 w 202749"/>
                  <a:gd name="connsiteY4" fmla="*/ 283369 h 283369"/>
                  <a:gd name="connsiteX0" fmla="*/ 0 w 198340"/>
                  <a:gd name="connsiteY0" fmla="*/ 0 h 283369"/>
                  <a:gd name="connsiteX1" fmla="*/ 71437 w 198340"/>
                  <a:gd name="connsiteY1" fmla="*/ 23813 h 283369"/>
                  <a:gd name="connsiteX2" fmla="*/ 152400 w 198340"/>
                  <a:gd name="connsiteY2" fmla="*/ 95250 h 283369"/>
                  <a:gd name="connsiteX3" fmla="*/ 190499 w 198340"/>
                  <a:gd name="connsiteY3" fmla="*/ 190500 h 283369"/>
                  <a:gd name="connsiteX4" fmla="*/ 197643 w 198340"/>
                  <a:gd name="connsiteY4" fmla="*/ 283369 h 283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40" h="283369">
                    <a:moveTo>
                      <a:pt x="0" y="0"/>
                    </a:moveTo>
                    <a:cubicBezTo>
                      <a:pt x="23018" y="1587"/>
                      <a:pt x="46037" y="7938"/>
                      <a:pt x="71437" y="23813"/>
                    </a:cubicBezTo>
                    <a:cubicBezTo>
                      <a:pt x="96837" y="39688"/>
                      <a:pt x="132556" y="67469"/>
                      <a:pt x="152400" y="95250"/>
                    </a:cubicBezTo>
                    <a:cubicBezTo>
                      <a:pt x="172244" y="123031"/>
                      <a:pt x="182959" y="159147"/>
                      <a:pt x="190499" y="190500"/>
                    </a:cubicBezTo>
                    <a:cubicBezTo>
                      <a:pt x="198039" y="221853"/>
                      <a:pt x="199428" y="252611"/>
                      <a:pt x="197643" y="28336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9" name="组合 418"/>
              <p:cNvGrpSpPr/>
              <p:nvPr/>
            </p:nvGrpSpPr>
            <p:grpSpPr>
              <a:xfrm>
                <a:off x="2900363" y="1881188"/>
                <a:ext cx="517093" cy="576262"/>
                <a:chOff x="2900363" y="1881188"/>
                <a:chExt cx="517093" cy="576262"/>
              </a:xfrm>
            </p:grpSpPr>
            <p:sp>
              <p:nvSpPr>
                <p:cNvPr id="422" name="任意多边形 421"/>
                <p:cNvSpPr/>
                <p:nvPr/>
              </p:nvSpPr>
              <p:spPr>
                <a:xfrm>
                  <a:off x="3084746" y="1916894"/>
                  <a:ext cx="332710" cy="540556"/>
                </a:xfrm>
                <a:custGeom>
                  <a:avLst/>
                  <a:gdLst>
                    <a:gd name="connsiteX0" fmla="*/ 229058 w 346101"/>
                    <a:gd name="connsiteY0" fmla="*/ 535794 h 542937"/>
                    <a:gd name="connsiteX1" fmla="*/ 231439 w 346101"/>
                    <a:gd name="connsiteY1" fmla="*/ 416731 h 542937"/>
                    <a:gd name="connsiteX2" fmla="*/ 264776 w 346101"/>
                    <a:gd name="connsiteY2" fmla="*/ 290525 h 542937"/>
                    <a:gd name="connsiteX3" fmla="*/ 305258 w 346101"/>
                    <a:gd name="connsiteY3" fmla="*/ 200037 h 542937"/>
                    <a:gd name="connsiteX4" fmla="*/ 338595 w 346101"/>
                    <a:gd name="connsiteY4" fmla="*/ 102406 h 542937"/>
                    <a:gd name="connsiteX5" fmla="*/ 345739 w 346101"/>
                    <a:gd name="connsiteY5" fmla="*/ 28587 h 542937"/>
                    <a:gd name="connsiteX6" fmla="*/ 331451 w 346101"/>
                    <a:gd name="connsiteY6" fmla="*/ 12 h 542937"/>
                    <a:gd name="connsiteX7" fmla="*/ 288589 w 346101"/>
                    <a:gd name="connsiteY7" fmla="*/ 26206 h 542937"/>
                    <a:gd name="connsiteX8" fmla="*/ 257633 w 346101"/>
                    <a:gd name="connsiteY8" fmla="*/ 104787 h 542937"/>
                    <a:gd name="connsiteX9" fmla="*/ 214770 w 346101"/>
                    <a:gd name="connsiteY9" fmla="*/ 209562 h 542937"/>
                    <a:gd name="connsiteX10" fmla="*/ 138570 w 346101"/>
                    <a:gd name="connsiteY10" fmla="*/ 338150 h 542937"/>
                    <a:gd name="connsiteX11" fmla="*/ 52845 w 346101"/>
                    <a:gd name="connsiteY11" fmla="*/ 440544 h 542937"/>
                    <a:gd name="connsiteX12" fmla="*/ 7601 w 346101"/>
                    <a:gd name="connsiteY12" fmla="*/ 492931 h 542937"/>
                    <a:gd name="connsiteX13" fmla="*/ 458 w 346101"/>
                    <a:gd name="connsiteY13" fmla="*/ 542937 h 542937"/>
                    <a:gd name="connsiteX0" fmla="*/ 228634 w 345677"/>
                    <a:gd name="connsiteY0" fmla="*/ 535794 h 542937"/>
                    <a:gd name="connsiteX1" fmla="*/ 231015 w 345677"/>
                    <a:gd name="connsiteY1" fmla="*/ 416731 h 542937"/>
                    <a:gd name="connsiteX2" fmla="*/ 264352 w 345677"/>
                    <a:gd name="connsiteY2" fmla="*/ 290525 h 542937"/>
                    <a:gd name="connsiteX3" fmla="*/ 304834 w 345677"/>
                    <a:gd name="connsiteY3" fmla="*/ 200037 h 542937"/>
                    <a:gd name="connsiteX4" fmla="*/ 338171 w 345677"/>
                    <a:gd name="connsiteY4" fmla="*/ 102406 h 542937"/>
                    <a:gd name="connsiteX5" fmla="*/ 345315 w 345677"/>
                    <a:gd name="connsiteY5" fmla="*/ 28587 h 542937"/>
                    <a:gd name="connsiteX6" fmla="*/ 331027 w 345677"/>
                    <a:gd name="connsiteY6" fmla="*/ 12 h 542937"/>
                    <a:gd name="connsiteX7" fmla="*/ 288165 w 345677"/>
                    <a:gd name="connsiteY7" fmla="*/ 26206 h 542937"/>
                    <a:gd name="connsiteX8" fmla="*/ 257209 w 345677"/>
                    <a:gd name="connsiteY8" fmla="*/ 104787 h 542937"/>
                    <a:gd name="connsiteX9" fmla="*/ 214346 w 345677"/>
                    <a:gd name="connsiteY9" fmla="*/ 209562 h 542937"/>
                    <a:gd name="connsiteX10" fmla="*/ 138146 w 345677"/>
                    <a:gd name="connsiteY10" fmla="*/ 338150 h 542937"/>
                    <a:gd name="connsiteX11" fmla="*/ 52421 w 345677"/>
                    <a:gd name="connsiteY11" fmla="*/ 440544 h 542937"/>
                    <a:gd name="connsiteX12" fmla="*/ 21464 w 345677"/>
                    <a:gd name="connsiteY12" fmla="*/ 476262 h 542937"/>
                    <a:gd name="connsiteX13" fmla="*/ 34 w 345677"/>
                    <a:gd name="connsiteY13" fmla="*/ 542937 h 542937"/>
                    <a:gd name="connsiteX0" fmla="*/ 228641 w 345684"/>
                    <a:gd name="connsiteY0" fmla="*/ 535794 h 542937"/>
                    <a:gd name="connsiteX1" fmla="*/ 231022 w 345684"/>
                    <a:gd name="connsiteY1" fmla="*/ 416731 h 542937"/>
                    <a:gd name="connsiteX2" fmla="*/ 264359 w 345684"/>
                    <a:gd name="connsiteY2" fmla="*/ 290525 h 542937"/>
                    <a:gd name="connsiteX3" fmla="*/ 304841 w 345684"/>
                    <a:gd name="connsiteY3" fmla="*/ 200037 h 542937"/>
                    <a:gd name="connsiteX4" fmla="*/ 338178 w 345684"/>
                    <a:gd name="connsiteY4" fmla="*/ 102406 h 542937"/>
                    <a:gd name="connsiteX5" fmla="*/ 345322 w 345684"/>
                    <a:gd name="connsiteY5" fmla="*/ 28587 h 542937"/>
                    <a:gd name="connsiteX6" fmla="*/ 331034 w 345684"/>
                    <a:gd name="connsiteY6" fmla="*/ 12 h 542937"/>
                    <a:gd name="connsiteX7" fmla="*/ 288172 w 345684"/>
                    <a:gd name="connsiteY7" fmla="*/ 26206 h 542937"/>
                    <a:gd name="connsiteX8" fmla="*/ 257216 w 345684"/>
                    <a:gd name="connsiteY8" fmla="*/ 104787 h 542937"/>
                    <a:gd name="connsiteX9" fmla="*/ 214353 w 345684"/>
                    <a:gd name="connsiteY9" fmla="*/ 209562 h 542937"/>
                    <a:gd name="connsiteX10" fmla="*/ 138153 w 345684"/>
                    <a:gd name="connsiteY10" fmla="*/ 338150 h 542937"/>
                    <a:gd name="connsiteX11" fmla="*/ 69097 w 345684"/>
                    <a:gd name="connsiteY11" fmla="*/ 421494 h 542937"/>
                    <a:gd name="connsiteX12" fmla="*/ 21471 w 345684"/>
                    <a:gd name="connsiteY12" fmla="*/ 476262 h 542937"/>
                    <a:gd name="connsiteX13" fmla="*/ 41 w 345684"/>
                    <a:gd name="connsiteY13" fmla="*/ 542937 h 542937"/>
                    <a:gd name="connsiteX0" fmla="*/ 228652 w 345695"/>
                    <a:gd name="connsiteY0" fmla="*/ 535794 h 542937"/>
                    <a:gd name="connsiteX1" fmla="*/ 231033 w 345695"/>
                    <a:gd name="connsiteY1" fmla="*/ 416731 h 542937"/>
                    <a:gd name="connsiteX2" fmla="*/ 264370 w 345695"/>
                    <a:gd name="connsiteY2" fmla="*/ 290525 h 542937"/>
                    <a:gd name="connsiteX3" fmla="*/ 304852 w 345695"/>
                    <a:gd name="connsiteY3" fmla="*/ 200037 h 542937"/>
                    <a:gd name="connsiteX4" fmla="*/ 338189 w 345695"/>
                    <a:gd name="connsiteY4" fmla="*/ 102406 h 542937"/>
                    <a:gd name="connsiteX5" fmla="*/ 345333 w 345695"/>
                    <a:gd name="connsiteY5" fmla="*/ 28587 h 542937"/>
                    <a:gd name="connsiteX6" fmla="*/ 331045 w 345695"/>
                    <a:gd name="connsiteY6" fmla="*/ 12 h 542937"/>
                    <a:gd name="connsiteX7" fmla="*/ 288183 w 345695"/>
                    <a:gd name="connsiteY7" fmla="*/ 26206 h 542937"/>
                    <a:gd name="connsiteX8" fmla="*/ 257227 w 345695"/>
                    <a:gd name="connsiteY8" fmla="*/ 104787 h 542937"/>
                    <a:gd name="connsiteX9" fmla="*/ 214364 w 345695"/>
                    <a:gd name="connsiteY9" fmla="*/ 209562 h 542937"/>
                    <a:gd name="connsiteX10" fmla="*/ 138164 w 345695"/>
                    <a:gd name="connsiteY10" fmla="*/ 338150 h 542937"/>
                    <a:gd name="connsiteX11" fmla="*/ 69108 w 345695"/>
                    <a:gd name="connsiteY11" fmla="*/ 421494 h 542937"/>
                    <a:gd name="connsiteX12" fmla="*/ 19101 w 345695"/>
                    <a:gd name="connsiteY12" fmla="*/ 466737 h 542937"/>
                    <a:gd name="connsiteX13" fmla="*/ 52 w 345695"/>
                    <a:gd name="connsiteY13" fmla="*/ 542937 h 542937"/>
                    <a:gd name="connsiteX0" fmla="*/ 215667 w 332710"/>
                    <a:gd name="connsiteY0" fmla="*/ 535794 h 540556"/>
                    <a:gd name="connsiteX1" fmla="*/ 218048 w 332710"/>
                    <a:gd name="connsiteY1" fmla="*/ 416731 h 540556"/>
                    <a:gd name="connsiteX2" fmla="*/ 251385 w 332710"/>
                    <a:gd name="connsiteY2" fmla="*/ 290525 h 540556"/>
                    <a:gd name="connsiteX3" fmla="*/ 291867 w 332710"/>
                    <a:gd name="connsiteY3" fmla="*/ 200037 h 540556"/>
                    <a:gd name="connsiteX4" fmla="*/ 325204 w 332710"/>
                    <a:gd name="connsiteY4" fmla="*/ 102406 h 540556"/>
                    <a:gd name="connsiteX5" fmla="*/ 332348 w 332710"/>
                    <a:gd name="connsiteY5" fmla="*/ 28587 h 540556"/>
                    <a:gd name="connsiteX6" fmla="*/ 318060 w 332710"/>
                    <a:gd name="connsiteY6" fmla="*/ 12 h 540556"/>
                    <a:gd name="connsiteX7" fmla="*/ 275198 w 332710"/>
                    <a:gd name="connsiteY7" fmla="*/ 26206 h 540556"/>
                    <a:gd name="connsiteX8" fmla="*/ 244242 w 332710"/>
                    <a:gd name="connsiteY8" fmla="*/ 104787 h 540556"/>
                    <a:gd name="connsiteX9" fmla="*/ 201379 w 332710"/>
                    <a:gd name="connsiteY9" fmla="*/ 209562 h 540556"/>
                    <a:gd name="connsiteX10" fmla="*/ 125179 w 332710"/>
                    <a:gd name="connsiteY10" fmla="*/ 338150 h 540556"/>
                    <a:gd name="connsiteX11" fmla="*/ 56123 w 332710"/>
                    <a:gd name="connsiteY11" fmla="*/ 421494 h 540556"/>
                    <a:gd name="connsiteX12" fmla="*/ 6116 w 332710"/>
                    <a:gd name="connsiteY12" fmla="*/ 466737 h 540556"/>
                    <a:gd name="connsiteX13" fmla="*/ 1354 w 332710"/>
                    <a:gd name="connsiteY13" fmla="*/ 540556 h 540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2710" h="540556">
                      <a:moveTo>
                        <a:pt x="215667" y="535794"/>
                      </a:moveTo>
                      <a:cubicBezTo>
                        <a:pt x="213881" y="496701"/>
                        <a:pt x="212095" y="457609"/>
                        <a:pt x="218048" y="416731"/>
                      </a:cubicBezTo>
                      <a:cubicBezTo>
                        <a:pt x="224001" y="375853"/>
                        <a:pt x="239082" y="326641"/>
                        <a:pt x="251385" y="290525"/>
                      </a:cubicBezTo>
                      <a:cubicBezTo>
                        <a:pt x="263688" y="254409"/>
                        <a:pt x="279564" y="231390"/>
                        <a:pt x="291867" y="200037"/>
                      </a:cubicBezTo>
                      <a:cubicBezTo>
                        <a:pt x="304170" y="168684"/>
                        <a:pt x="318457" y="130981"/>
                        <a:pt x="325204" y="102406"/>
                      </a:cubicBezTo>
                      <a:cubicBezTo>
                        <a:pt x="331951" y="73831"/>
                        <a:pt x="333539" y="45653"/>
                        <a:pt x="332348" y="28587"/>
                      </a:cubicBezTo>
                      <a:cubicBezTo>
                        <a:pt x="331157" y="11521"/>
                        <a:pt x="327585" y="409"/>
                        <a:pt x="318060" y="12"/>
                      </a:cubicBezTo>
                      <a:cubicBezTo>
                        <a:pt x="308535" y="-385"/>
                        <a:pt x="287501" y="8743"/>
                        <a:pt x="275198" y="26206"/>
                      </a:cubicBezTo>
                      <a:cubicBezTo>
                        <a:pt x="262895" y="43668"/>
                        <a:pt x="256545" y="74228"/>
                        <a:pt x="244242" y="104787"/>
                      </a:cubicBezTo>
                      <a:cubicBezTo>
                        <a:pt x="231939" y="135346"/>
                        <a:pt x="221223" y="170668"/>
                        <a:pt x="201379" y="209562"/>
                      </a:cubicBezTo>
                      <a:cubicBezTo>
                        <a:pt x="181535" y="248456"/>
                        <a:pt x="149388" y="302828"/>
                        <a:pt x="125179" y="338150"/>
                      </a:cubicBezTo>
                      <a:cubicBezTo>
                        <a:pt x="100970" y="373472"/>
                        <a:pt x="75967" y="400063"/>
                        <a:pt x="56123" y="421494"/>
                      </a:cubicBezTo>
                      <a:cubicBezTo>
                        <a:pt x="36279" y="442925"/>
                        <a:pt x="15244" y="446893"/>
                        <a:pt x="6116" y="466737"/>
                      </a:cubicBezTo>
                      <a:cubicBezTo>
                        <a:pt x="-3012" y="486581"/>
                        <a:pt x="560" y="524085"/>
                        <a:pt x="1354" y="540556"/>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3" name="任意多边形 422"/>
                <p:cNvSpPr/>
                <p:nvPr/>
              </p:nvSpPr>
              <p:spPr>
                <a:xfrm>
                  <a:off x="3199524" y="1938281"/>
                  <a:ext cx="172790" cy="507263"/>
                </a:xfrm>
                <a:custGeom>
                  <a:avLst/>
                  <a:gdLst>
                    <a:gd name="connsiteX0" fmla="*/ 54780 w 181975"/>
                    <a:gd name="connsiteY0" fmla="*/ 509820 h 509820"/>
                    <a:gd name="connsiteX1" fmla="*/ 54780 w 181975"/>
                    <a:gd name="connsiteY1" fmla="*/ 397901 h 509820"/>
                    <a:gd name="connsiteX2" fmla="*/ 111930 w 181975"/>
                    <a:gd name="connsiteY2" fmla="*/ 305032 h 509820"/>
                    <a:gd name="connsiteX3" fmla="*/ 169080 w 181975"/>
                    <a:gd name="connsiteY3" fmla="*/ 212164 h 509820"/>
                    <a:gd name="connsiteX4" fmla="*/ 178605 w 181975"/>
                    <a:gd name="connsiteY4" fmla="*/ 133582 h 509820"/>
                    <a:gd name="connsiteX5" fmla="*/ 123836 w 181975"/>
                    <a:gd name="connsiteY5" fmla="*/ 74051 h 509820"/>
                    <a:gd name="connsiteX6" fmla="*/ 100024 w 181975"/>
                    <a:gd name="connsiteY6" fmla="*/ 14520 h 509820"/>
                    <a:gd name="connsiteX7" fmla="*/ 28586 w 181975"/>
                    <a:gd name="connsiteY7" fmla="*/ 232 h 509820"/>
                    <a:gd name="connsiteX8" fmla="*/ 11 w 181975"/>
                    <a:gd name="connsiteY8" fmla="*/ 21664 h 509820"/>
                    <a:gd name="connsiteX9" fmla="*/ 26205 w 181975"/>
                    <a:gd name="connsiteY9" fmla="*/ 97864 h 509820"/>
                    <a:gd name="connsiteX10" fmla="*/ 100024 w 181975"/>
                    <a:gd name="connsiteY10" fmla="*/ 205020 h 509820"/>
                    <a:gd name="connsiteX11" fmla="*/ 147649 w 181975"/>
                    <a:gd name="connsiteY11" fmla="*/ 247882 h 509820"/>
                    <a:gd name="connsiteX0" fmla="*/ 54780 w 181449"/>
                    <a:gd name="connsiteY0" fmla="*/ 509757 h 509757"/>
                    <a:gd name="connsiteX1" fmla="*/ 54780 w 181449"/>
                    <a:gd name="connsiteY1" fmla="*/ 397838 h 509757"/>
                    <a:gd name="connsiteX2" fmla="*/ 111930 w 181449"/>
                    <a:gd name="connsiteY2" fmla="*/ 304969 h 509757"/>
                    <a:gd name="connsiteX3" fmla="*/ 169080 w 181449"/>
                    <a:gd name="connsiteY3" fmla="*/ 212101 h 509757"/>
                    <a:gd name="connsiteX4" fmla="*/ 178605 w 181449"/>
                    <a:gd name="connsiteY4" fmla="*/ 133519 h 509757"/>
                    <a:gd name="connsiteX5" fmla="*/ 130980 w 181449"/>
                    <a:gd name="connsiteY5" fmla="*/ 62082 h 509757"/>
                    <a:gd name="connsiteX6" fmla="*/ 100024 w 181449"/>
                    <a:gd name="connsiteY6" fmla="*/ 14457 h 509757"/>
                    <a:gd name="connsiteX7" fmla="*/ 28586 w 181449"/>
                    <a:gd name="connsiteY7" fmla="*/ 169 h 509757"/>
                    <a:gd name="connsiteX8" fmla="*/ 11 w 181449"/>
                    <a:gd name="connsiteY8" fmla="*/ 21601 h 509757"/>
                    <a:gd name="connsiteX9" fmla="*/ 26205 w 181449"/>
                    <a:gd name="connsiteY9" fmla="*/ 97801 h 509757"/>
                    <a:gd name="connsiteX10" fmla="*/ 100024 w 181449"/>
                    <a:gd name="connsiteY10" fmla="*/ 204957 h 509757"/>
                    <a:gd name="connsiteX11" fmla="*/ 147649 w 181449"/>
                    <a:gd name="connsiteY11" fmla="*/ 247819 h 509757"/>
                    <a:gd name="connsiteX0" fmla="*/ 55468 w 182137"/>
                    <a:gd name="connsiteY0" fmla="*/ 507444 h 507444"/>
                    <a:gd name="connsiteX1" fmla="*/ 55468 w 182137"/>
                    <a:gd name="connsiteY1" fmla="*/ 395525 h 507444"/>
                    <a:gd name="connsiteX2" fmla="*/ 112618 w 182137"/>
                    <a:gd name="connsiteY2" fmla="*/ 302656 h 507444"/>
                    <a:gd name="connsiteX3" fmla="*/ 169768 w 182137"/>
                    <a:gd name="connsiteY3" fmla="*/ 209788 h 507444"/>
                    <a:gd name="connsiteX4" fmla="*/ 179293 w 182137"/>
                    <a:gd name="connsiteY4" fmla="*/ 131206 h 507444"/>
                    <a:gd name="connsiteX5" fmla="*/ 131668 w 182137"/>
                    <a:gd name="connsiteY5" fmla="*/ 59769 h 507444"/>
                    <a:gd name="connsiteX6" fmla="*/ 100712 w 182137"/>
                    <a:gd name="connsiteY6" fmla="*/ 12144 h 507444"/>
                    <a:gd name="connsiteX7" fmla="*/ 50705 w 182137"/>
                    <a:gd name="connsiteY7" fmla="*/ 238 h 507444"/>
                    <a:gd name="connsiteX8" fmla="*/ 699 w 182137"/>
                    <a:gd name="connsiteY8" fmla="*/ 19288 h 507444"/>
                    <a:gd name="connsiteX9" fmla="*/ 26893 w 182137"/>
                    <a:gd name="connsiteY9" fmla="*/ 95488 h 507444"/>
                    <a:gd name="connsiteX10" fmla="*/ 100712 w 182137"/>
                    <a:gd name="connsiteY10" fmla="*/ 202644 h 507444"/>
                    <a:gd name="connsiteX11" fmla="*/ 148337 w 182137"/>
                    <a:gd name="connsiteY11" fmla="*/ 245506 h 507444"/>
                    <a:gd name="connsiteX0" fmla="*/ 55468 w 182137"/>
                    <a:gd name="connsiteY0" fmla="*/ 507222 h 507222"/>
                    <a:gd name="connsiteX1" fmla="*/ 55468 w 182137"/>
                    <a:gd name="connsiteY1" fmla="*/ 395303 h 507222"/>
                    <a:gd name="connsiteX2" fmla="*/ 112618 w 182137"/>
                    <a:gd name="connsiteY2" fmla="*/ 302434 h 507222"/>
                    <a:gd name="connsiteX3" fmla="*/ 169768 w 182137"/>
                    <a:gd name="connsiteY3" fmla="*/ 209566 h 507222"/>
                    <a:gd name="connsiteX4" fmla="*/ 179293 w 182137"/>
                    <a:gd name="connsiteY4" fmla="*/ 130984 h 507222"/>
                    <a:gd name="connsiteX5" fmla="*/ 131668 w 182137"/>
                    <a:gd name="connsiteY5" fmla="*/ 59547 h 507222"/>
                    <a:gd name="connsiteX6" fmla="*/ 93568 w 182137"/>
                    <a:gd name="connsiteY6" fmla="*/ 16684 h 507222"/>
                    <a:gd name="connsiteX7" fmla="*/ 50705 w 182137"/>
                    <a:gd name="connsiteY7" fmla="*/ 16 h 507222"/>
                    <a:gd name="connsiteX8" fmla="*/ 699 w 182137"/>
                    <a:gd name="connsiteY8" fmla="*/ 19066 h 507222"/>
                    <a:gd name="connsiteX9" fmla="*/ 26893 w 182137"/>
                    <a:gd name="connsiteY9" fmla="*/ 95266 h 507222"/>
                    <a:gd name="connsiteX10" fmla="*/ 100712 w 182137"/>
                    <a:gd name="connsiteY10" fmla="*/ 202422 h 507222"/>
                    <a:gd name="connsiteX11" fmla="*/ 148337 w 182137"/>
                    <a:gd name="connsiteY11" fmla="*/ 245284 h 507222"/>
                    <a:gd name="connsiteX0" fmla="*/ 46485 w 173154"/>
                    <a:gd name="connsiteY0" fmla="*/ 507263 h 507263"/>
                    <a:gd name="connsiteX1" fmla="*/ 46485 w 173154"/>
                    <a:gd name="connsiteY1" fmla="*/ 395344 h 507263"/>
                    <a:gd name="connsiteX2" fmla="*/ 103635 w 173154"/>
                    <a:gd name="connsiteY2" fmla="*/ 302475 h 507263"/>
                    <a:gd name="connsiteX3" fmla="*/ 160785 w 173154"/>
                    <a:gd name="connsiteY3" fmla="*/ 209607 h 507263"/>
                    <a:gd name="connsiteX4" fmla="*/ 170310 w 173154"/>
                    <a:gd name="connsiteY4" fmla="*/ 131025 h 507263"/>
                    <a:gd name="connsiteX5" fmla="*/ 122685 w 173154"/>
                    <a:gd name="connsiteY5" fmla="*/ 59588 h 507263"/>
                    <a:gd name="connsiteX6" fmla="*/ 84585 w 173154"/>
                    <a:gd name="connsiteY6" fmla="*/ 16725 h 507263"/>
                    <a:gd name="connsiteX7" fmla="*/ 41722 w 173154"/>
                    <a:gd name="connsiteY7" fmla="*/ 57 h 507263"/>
                    <a:gd name="connsiteX8" fmla="*/ 1241 w 173154"/>
                    <a:gd name="connsiteY8" fmla="*/ 21488 h 507263"/>
                    <a:gd name="connsiteX9" fmla="*/ 17910 w 173154"/>
                    <a:gd name="connsiteY9" fmla="*/ 95307 h 507263"/>
                    <a:gd name="connsiteX10" fmla="*/ 91729 w 173154"/>
                    <a:gd name="connsiteY10" fmla="*/ 202463 h 507263"/>
                    <a:gd name="connsiteX11" fmla="*/ 139354 w 173154"/>
                    <a:gd name="connsiteY11" fmla="*/ 245325 h 507263"/>
                    <a:gd name="connsiteX0" fmla="*/ 46121 w 172790"/>
                    <a:gd name="connsiteY0" fmla="*/ 507263 h 507263"/>
                    <a:gd name="connsiteX1" fmla="*/ 46121 w 172790"/>
                    <a:gd name="connsiteY1" fmla="*/ 395344 h 507263"/>
                    <a:gd name="connsiteX2" fmla="*/ 103271 w 172790"/>
                    <a:gd name="connsiteY2" fmla="*/ 302475 h 507263"/>
                    <a:gd name="connsiteX3" fmla="*/ 160421 w 172790"/>
                    <a:gd name="connsiteY3" fmla="*/ 209607 h 507263"/>
                    <a:gd name="connsiteX4" fmla="*/ 169946 w 172790"/>
                    <a:gd name="connsiteY4" fmla="*/ 131025 h 507263"/>
                    <a:gd name="connsiteX5" fmla="*/ 122321 w 172790"/>
                    <a:gd name="connsiteY5" fmla="*/ 59588 h 507263"/>
                    <a:gd name="connsiteX6" fmla="*/ 84221 w 172790"/>
                    <a:gd name="connsiteY6" fmla="*/ 16725 h 507263"/>
                    <a:gd name="connsiteX7" fmla="*/ 41358 w 172790"/>
                    <a:gd name="connsiteY7" fmla="*/ 57 h 507263"/>
                    <a:gd name="connsiteX8" fmla="*/ 877 w 172790"/>
                    <a:gd name="connsiteY8" fmla="*/ 21488 h 507263"/>
                    <a:gd name="connsiteX9" fmla="*/ 19927 w 172790"/>
                    <a:gd name="connsiteY9" fmla="*/ 90545 h 507263"/>
                    <a:gd name="connsiteX10" fmla="*/ 91365 w 172790"/>
                    <a:gd name="connsiteY10" fmla="*/ 202463 h 507263"/>
                    <a:gd name="connsiteX11" fmla="*/ 138990 w 172790"/>
                    <a:gd name="connsiteY11" fmla="*/ 245325 h 507263"/>
                    <a:gd name="connsiteX0" fmla="*/ 46121 w 172790"/>
                    <a:gd name="connsiteY0" fmla="*/ 507263 h 507263"/>
                    <a:gd name="connsiteX1" fmla="*/ 50884 w 172790"/>
                    <a:gd name="connsiteY1" fmla="*/ 395344 h 507263"/>
                    <a:gd name="connsiteX2" fmla="*/ 103271 w 172790"/>
                    <a:gd name="connsiteY2" fmla="*/ 302475 h 507263"/>
                    <a:gd name="connsiteX3" fmla="*/ 160421 w 172790"/>
                    <a:gd name="connsiteY3" fmla="*/ 209607 h 507263"/>
                    <a:gd name="connsiteX4" fmla="*/ 169946 w 172790"/>
                    <a:gd name="connsiteY4" fmla="*/ 131025 h 507263"/>
                    <a:gd name="connsiteX5" fmla="*/ 122321 w 172790"/>
                    <a:gd name="connsiteY5" fmla="*/ 59588 h 507263"/>
                    <a:gd name="connsiteX6" fmla="*/ 84221 w 172790"/>
                    <a:gd name="connsiteY6" fmla="*/ 16725 h 507263"/>
                    <a:gd name="connsiteX7" fmla="*/ 41358 w 172790"/>
                    <a:gd name="connsiteY7" fmla="*/ 57 h 507263"/>
                    <a:gd name="connsiteX8" fmla="*/ 877 w 172790"/>
                    <a:gd name="connsiteY8" fmla="*/ 21488 h 507263"/>
                    <a:gd name="connsiteX9" fmla="*/ 19927 w 172790"/>
                    <a:gd name="connsiteY9" fmla="*/ 90545 h 507263"/>
                    <a:gd name="connsiteX10" fmla="*/ 91365 w 172790"/>
                    <a:gd name="connsiteY10" fmla="*/ 202463 h 507263"/>
                    <a:gd name="connsiteX11" fmla="*/ 138990 w 172790"/>
                    <a:gd name="connsiteY11" fmla="*/ 245325 h 50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790" h="507263">
                      <a:moveTo>
                        <a:pt x="46121" y="507263"/>
                      </a:moveTo>
                      <a:cubicBezTo>
                        <a:pt x="41358" y="468369"/>
                        <a:pt x="41359" y="429475"/>
                        <a:pt x="50884" y="395344"/>
                      </a:cubicBezTo>
                      <a:cubicBezTo>
                        <a:pt x="60409" y="361213"/>
                        <a:pt x="85015" y="333431"/>
                        <a:pt x="103271" y="302475"/>
                      </a:cubicBezTo>
                      <a:cubicBezTo>
                        <a:pt x="121527" y="271519"/>
                        <a:pt x="149309" y="238182"/>
                        <a:pt x="160421" y="209607"/>
                      </a:cubicBezTo>
                      <a:cubicBezTo>
                        <a:pt x="171533" y="181032"/>
                        <a:pt x="176296" y="156028"/>
                        <a:pt x="169946" y="131025"/>
                      </a:cubicBezTo>
                      <a:cubicBezTo>
                        <a:pt x="163596" y="106022"/>
                        <a:pt x="136609" y="78638"/>
                        <a:pt x="122321" y="59588"/>
                      </a:cubicBezTo>
                      <a:cubicBezTo>
                        <a:pt x="108034" y="40538"/>
                        <a:pt x="97715" y="26647"/>
                        <a:pt x="84221" y="16725"/>
                      </a:cubicBezTo>
                      <a:cubicBezTo>
                        <a:pt x="70727" y="6803"/>
                        <a:pt x="55249" y="-737"/>
                        <a:pt x="41358" y="57"/>
                      </a:cubicBezTo>
                      <a:cubicBezTo>
                        <a:pt x="27467" y="851"/>
                        <a:pt x="4449" y="6407"/>
                        <a:pt x="877" y="21488"/>
                      </a:cubicBezTo>
                      <a:cubicBezTo>
                        <a:pt x="-2695" y="36569"/>
                        <a:pt x="4846" y="60383"/>
                        <a:pt x="19927" y="90545"/>
                      </a:cubicBezTo>
                      <a:cubicBezTo>
                        <a:pt x="35008" y="120707"/>
                        <a:pt x="71521" y="176666"/>
                        <a:pt x="91365" y="202463"/>
                      </a:cubicBezTo>
                      <a:cubicBezTo>
                        <a:pt x="111209" y="228260"/>
                        <a:pt x="125298" y="236395"/>
                        <a:pt x="138990" y="245325"/>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4" name="任意多边形 423"/>
                <p:cNvSpPr/>
                <p:nvPr/>
              </p:nvSpPr>
              <p:spPr>
                <a:xfrm>
                  <a:off x="2937223" y="1904897"/>
                  <a:ext cx="372716" cy="543028"/>
                </a:xfrm>
                <a:custGeom>
                  <a:avLst/>
                  <a:gdLst>
                    <a:gd name="connsiteX0" fmla="*/ 372861 w 372861"/>
                    <a:gd name="connsiteY0" fmla="*/ 385536 h 554604"/>
                    <a:gd name="connsiteX1" fmla="*/ 301423 w 372861"/>
                    <a:gd name="connsiteY1" fmla="*/ 318861 h 554604"/>
                    <a:gd name="connsiteX2" fmla="*/ 215698 w 372861"/>
                    <a:gd name="connsiteY2" fmla="*/ 206942 h 554604"/>
                    <a:gd name="connsiteX3" fmla="*/ 158548 w 372861"/>
                    <a:gd name="connsiteY3" fmla="*/ 106929 h 554604"/>
                    <a:gd name="connsiteX4" fmla="*/ 120448 w 372861"/>
                    <a:gd name="connsiteY4" fmla="*/ 23586 h 554604"/>
                    <a:gd name="connsiteX5" fmla="*/ 56154 w 372861"/>
                    <a:gd name="connsiteY5" fmla="*/ 11679 h 554604"/>
                    <a:gd name="connsiteX6" fmla="*/ 1386 w 372861"/>
                    <a:gd name="connsiteY6" fmla="*/ 4536 h 554604"/>
                    <a:gd name="connsiteX7" fmla="*/ 25198 w 372861"/>
                    <a:gd name="connsiteY7" fmla="*/ 85498 h 554604"/>
                    <a:gd name="connsiteX8" fmla="*/ 118067 w 372861"/>
                    <a:gd name="connsiteY8" fmla="*/ 221229 h 554604"/>
                    <a:gd name="connsiteX9" fmla="*/ 199029 w 372861"/>
                    <a:gd name="connsiteY9" fmla="*/ 354579 h 554604"/>
                    <a:gd name="connsiteX10" fmla="*/ 275229 w 372861"/>
                    <a:gd name="connsiteY10" fmla="*/ 426017 h 554604"/>
                    <a:gd name="connsiteX11" fmla="*/ 329998 w 372861"/>
                    <a:gd name="connsiteY11" fmla="*/ 502217 h 554604"/>
                    <a:gd name="connsiteX12" fmla="*/ 334761 w 372861"/>
                    <a:gd name="connsiteY12" fmla="*/ 554604 h 554604"/>
                    <a:gd name="connsiteX0" fmla="*/ 372861 w 372861"/>
                    <a:gd name="connsiteY0" fmla="*/ 385536 h 542698"/>
                    <a:gd name="connsiteX1" fmla="*/ 301423 w 372861"/>
                    <a:gd name="connsiteY1" fmla="*/ 318861 h 542698"/>
                    <a:gd name="connsiteX2" fmla="*/ 215698 w 372861"/>
                    <a:gd name="connsiteY2" fmla="*/ 206942 h 542698"/>
                    <a:gd name="connsiteX3" fmla="*/ 158548 w 372861"/>
                    <a:gd name="connsiteY3" fmla="*/ 106929 h 542698"/>
                    <a:gd name="connsiteX4" fmla="*/ 120448 w 372861"/>
                    <a:gd name="connsiteY4" fmla="*/ 23586 h 542698"/>
                    <a:gd name="connsiteX5" fmla="*/ 56154 w 372861"/>
                    <a:gd name="connsiteY5" fmla="*/ 11679 h 542698"/>
                    <a:gd name="connsiteX6" fmla="*/ 1386 w 372861"/>
                    <a:gd name="connsiteY6" fmla="*/ 4536 h 542698"/>
                    <a:gd name="connsiteX7" fmla="*/ 25198 w 372861"/>
                    <a:gd name="connsiteY7" fmla="*/ 85498 h 542698"/>
                    <a:gd name="connsiteX8" fmla="*/ 118067 w 372861"/>
                    <a:gd name="connsiteY8" fmla="*/ 221229 h 542698"/>
                    <a:gd name="connsiteX9" fmla="*/ 199029 w 372861"/>
                    <a:gd name="connsiteY9" fmla="*/ 354579 h 542698"/>
                    <a:gd name="connsiteX10" fmla="*/ 275229 w 372861"/>
                    <a:gd name="connsiteY10" fmla="*/ 426017 h 542698"/>
                    <a:gd name="connsiteX11" fmla="*/ 329998 w 372861"/>
                    <a:gd name="connsiteY11" fmla="*/ 502217 h 542698"/>
                    <a:gd name="connsiteX12" fmla="*/ 334761 w 372861"/>
                    <a:gd name="connsiteY12" fmla="*/ 542698 h 542698"/>
                    <a:gd name="connsiteX0" fmla="*/ 372861 w 372861"/>
                    <a:gd name="connsiteY0" fmla="*/ 385536 h 542698"/>
                    <a:gd name="connsiteX1" fmla="*/ 301423 w 372861"/>
                    <a:gd name="connsiteY1" fmla="*/ 318861 h 542698"/>
                    <a:gd name="connsiteX2" fmla="*/ 215698 w 372861"/>
                    <a:gd name="connsiteY2" fmla="*/ 206942 h 542698"/>
                    <a:gd name="connsiteX3" fmla="*/ 158548 w 372861"/>
                    <a:gd name="connsiteY3" fmla="*/ 106929 h 542698"/>
                    <a:gd name="connsiteX4" fmla="*/ 120448 w 372861"/>
                    <a:gd name="connsiteY4" fmla="*/ 23586 h 542698"/>
                    <a:gd name="connsiteX5" fmla="*/ 56154 w 372861"/>
                    <a:gd name="connsiteY5" fmla="*/ 11679 h 542698"/>
                    <a:gd name="connsiteX6" fmla="*/ 1386 w 372861"/>
                    <a:gd name="connsiteY6" fmla="*/ 4536 h 542698"/>
                    <a:gd name="connsiteX7" fmla="*/ 25198 w 372861"/>
                    <a:gd name="connsiteY7" fmla="*/ 85498 h 542698"/>
                    <a:gd name="connsiteX8" fmla="*/ 118067 w 372861"/>
                    <a:gd name="connsiteY8" fmla="*/ 221229 h 542698"/>
                    <a:gd name="connsiteX9" fmla="*/ 199029 w 372861"/>
                    <a:gd name="connsiteY9" fmla="*/ 354579 h 542698"/>
                    <a:gd name="connsiteX10" fmla="*/ 275229 w 372861"/>
                    <a:gd name="connsiteY10" fmla="*/ 426017 h 542698"/>
                    <a:gd name="connsiteX11" fmla="*/ 327617 w 372861"/>
                    <a:gd name="connsiteY11" fmla="*/ 485548 h 542698"/>
                    <a:gd name="connsiteX12" fmla="*/ 334761 w 372861"/>
                    <a:gd name="connsiteY12" fmla="*/ 542698 h 542698"/>
                    <a:gd name="connsiteX0" fmla="*/ 372861 w 372861"/>
                    <a:gd name="connsiteY0" fmla="*/ 385536 h 542698"/>
                    <a:gd name="connsiteX1" fmla="*/ 301423 w 372861"/>
                    <a:gd name="connsiteY1" fmla="*/ 318861 h 542698"/>
                    <a:gd name="connsiteX2" fmla="*/ 215698 w 372861"/>
                    <a:gd name="connsiteY2" fmla="*/ 206942 h 542698"/>
                    <a:gd name="connsiteX3" fmla="*/ 158548 w 372861"/>
                    <a:gd name="connsiteY3" fmla="*/ 106929 h 542698"/>
                    <a:gd name="connsiteX4" fmla="*/ 120448 w 372861"/>
                    <a:gd name="connsiteY4" fmla="*/ 23586 h 542698"/>
                    <a:gd name="connsiteX5" fmla="*/ 56154 w 372861"/>
                    <a:gd name="connsiteY5" fmla="*/ 11679 h 542698"/>
                    <a:gd name="connsiteX6" fmla="*/ 1386 w 372861"/>
                    <a:gd name="connsiteY6" fmla="*/ 4536 h 542698"/>
                    <a:gd name="connsiteX7" fmla="*/ 25198 w 372861"/>
                    <a:gd name="connsiteY7" fmla="*/ 85498 h 542698"/>
                    <a:gd name="connsiteX8" fmla="*/ 118067 w 372861"/>
                    <a:gd name="connsiteY8" fmla="*/ 221229 h 542698"/>
                    <a:gd name="connsiteX9" fmla="*/ 201410 w 372861"/>
                    <a:gd name="connsiteY9" fmla="*/ 340291 h 542698"/>
                    <a:gd name="connsiteX10" fmla="*/ 275229 w 372861"/>
                    <a:gd name="connsiteY10" fmla="*/ 426017 h 542698"/>
                    <a:gd name="connsiteX11" fmla="*/ 327617 w 372861"/>
                    <a:gd name="connsiteY11" fmla="*/ 485548 h 542698"/>
                    <a:gd name="connsiteX12" fmla="*/ 334761 w 372861"/>
                    <a:gd name="connsiteY12" fmla="*/ 542698 h 542698"/>
                    <a:gd name="connsiteX0" fmla="*/ 372716 w 372716"/>
                    <a:gd name="connsiteY0" fmla="*/ 385536 h 542698"/>
                    <a:gd name="connsiteX1" fmla="*/ 301278 w 372716"/>
                    <a:gd name="connsiteY1" fmla="*/ 318861 h 542698"/>
                    <a:gd name="connsiteX2" fmla="*/ 215553 w 372716"/>
                    <a:gd name="connsiteY2" fmla="*/ 206942 h 542698"/>
                    <a:gd name="connsiteX3" fmla="*/ 158403 w 372716"/>
                    <a:gd name="connsiteY3" fmla="*/ 106929 h 542698"/>
                    <a:gd name="connsiteX4" fmla="*/ 120303 w 372716"/>
                    <a:gd name="connsiteY4" fmla="*/ 23586 h 542698"/>
                    <a:gd name="connsiteX5" fmla="*/ 56009 w 372716"/>
                    <a:gd name="connsiteY5" fmla="*/ 11679 h 542698"/>
                    <a:gd name="connsiteX6" fmla="*/ 1241 w 372716"/>
                    <a:gd name="connsiteY6" fmla="*/ 4536 h 542698"/>
                    <a:gd name="connsiteX7" fmla="*/ 25053 w 372716"/>
                    <a:gd name="connsiteY7" fmla="*/ 85498 h 542698"/>
                    <a:gd name="connsiteX8" fmla="*/ 106015 w 372716"/>
                    <a:gd name="connsiteY8" fmla="*/ 228373 h 542698"/>
                    <a:gd name="connsiteX9" fmla="*/ 201265 w 372716"/>
                    <a:gd name="connsiteY9" fmla="*/ 340291 h 542698"/>
                    <a:gd name="connsiteX10" fmla="*/ 275084 w 372716"/>
                    <a:gd name="connsiteY10" fmla="*/ 426017 h 542698"/>
                    <a:gd name="connsiteX11" fmla="*/ 327472 w 372716"/>
                    <a:gd name="connsiteY11" fmla="*/ 485548 h 542698"/>
                    <a:gd name="connsiteX12" fmla="*/ 334616 w 372716"/>
                    <a:gd name="connsiteY12" fmla="*/ 542698 h 542698"/>
                    <a:gd name="connsiteX0" fmla="*/ 372716 w 372716"/>
                    <a:gd name="connsiteY0" fmla="*/ 385866 h 543028"/>
                    <a:gd name="connsiteX1" fmla="*/ 301278 w 372716"/>
                    <a:gd name="connsiteY1" fmla="*/ 319191 h 543028"/>
                    <a:gd name="connsiteX2" fmla="*/ 215553 w 372716"/>
                    <a:gd name="connsiteY2" fmla="*/ 207272 h 543028"/>
                    <a:gd name="connsiteX3" fmla="*/ 158403 w 372716"/>
                    <a:gd name="connsiteY3" fmla="*/ 107259 h 543028"/>
                    <a:gd name="connsiteX4" fmla="*/ 122685 w 372716"/>
                    <a:gd name="connsiteY4" fmla="*/ 35822 h 543028"/>
                    <a:gd name="connsiteX5" fmla="*/ 56009 w 372716"/>
                    <a:gd name="connsiteY5" fmla="*/ 12009 h 543028"/>
                    <a:gd name="connsiteX6" fmla="*/ 1241 w 372716"/>
                    <a:gd name="connsiteY6" fmla="*/ 4866 h 543028"/>
                    <a:gd name="connsiteX7" fmla="*/ 25053 w 372716"/>
                    <a:gd name="connsiteY7" fmla="*/ 85828 h 543028"/>
                    <a:gd name="connsiteX8" fmla="*/ 106015 w 372716"/>
                    <a:gd name="connsiteY8" fmla="*/ 228703 h 543028"/>
                    <a:gd name="connsiteX9" fmla="*/ 201265 w 372716"/>
                    <a:gd name="connsiteY9" fmla="*/ 340621 h 543028"/>
                    <a:gd name="connsiteX10" fmla="*/ 275084 w 372716"/>
                    <a:gd name="connsiteY10" fmla="*/ 426347 h 543028"/>
                    <a:gd name="connsiteX11" fmla="*/ 327472 w 372716"/>
                    <a:gd name="connsiteY11" fmla="*/ 485878 h 543028"/>
                    <a:gd name="connsiteX12" fmla="*/ 334616 w 372716"/>
                    <a:gd name="connsiteY12" fmla="*/ 543028 h 54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2716" h="543028">
                      <a:moveTo>
                        <a:pt x="372716" y="385866"/>
                      </a:moveTo>
                      <a:cubicBezTo>
                        <a:pt x="350094" y="367411"/>
                        <a:pt x="327472" y="348957"/>
                        <a:pt x="301278" y="319191"/>
                      </a:cubicBezTo>
                      <a:cubicBezTo>
                        <a:pt x="275084" y="289425"/>
                        <a:pt x="239365" y="242594"/>
                        <a:pt x="215553" y="207272"/>
                      </a:cubicBezTo>
                      <a:cubicBezTo>
                        <a:pt x="191740" y="171950"/>
                        <a:pt x="173881" y="135834"/>
                        <a:pt x="158403" y="107259"/>
                      </a:cubicBezTo>
                      <a:cubicBezTo>
                        <a:pt x="142925" y="78684"/>
                        <a:pt x="139751" y="51697"/>
                        <a:pt x="122685" y="35822"/>
                      </a:cubicBezTo>
                      <a:cubicBezTo>
                        <a:pt x="105619" y="19947"/>
                        <a:pt x="76250" y="17168"/>
                        <a:pt x="56009" y="12009"/>
                      </a:cubicBezTo>
                      <a:cubicBezTo>
                        <a:pt x="35768" y="6850"/>
                        <a:pt x="6400" y="-7437"/>
                        <a:pt x="1241" y="4866"/>
                      </a:cubicBezTo>
                      <a:cubicBezTo>
                        <a:pt x="-3918" y="17169"/>
                        <a:pt x="7591" y="48522"/>
                        <a:pt x="25053" y="85828"/>
                      </a:cubicBezTo>
                      <a:cubicBezTo>
                        <a:pt x="42515" y="123134"/>
                        <a:pt x="76646" y="186238"/>
                        <a:pt x="106015" y="228703"/>
                      </a:cubicBezTo>
                      <a:cubicBezTo>
                        <a:pt x="135384" y="271168"/>
                        <a:pt x="173087" y="307680"/>
                        <a:pt x="201265" y="340621"/>
                      </a:cubicBezTo>
                      <a:lnTo>
                        <a:pt x="275084" y="426347"/>
                      </a:lnTo>
                      <a:cubicBezTo>
                        <a:pt x="296119" y="450557"/>
                        <a:pt x="317550" y="466431"/>
                        <a:pt x="327472" y="485878"/>
                      </a:cubicBezTo>
                      <a:cubicBezTo>
                        <a:pt x="337394" y="505325"/>
                        <a:pt x="337195" y="527550"/>
                        <a:pt x="334616" y="543028"/>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5" name="任意多边形 424"/>
                <p:cNvSpPr/>
                <p:nvPr/>
              </p:nvSpPr>
              <p:spPr>
                <a:xfrm>
                  <a:off x="2900363" y="1881188"/>
                  <a:ext cx="264318" cy="573881"/>
                </a:xfrm>
                <a:custGeom>
                  <a:avLst/>
                  <a:gdLst>
                    <a:gd name="connsiteX0" fmla="*/ 0 w 264318"/>
                    <a:gd name="connsiteY0" fmla="*/ 0 h 573881"/>
                    <a:gd name="connsiteX1" fmla="*/ 7143 w 264318"/>
                    <a:gd name="connsiteY1" fmla="*/ 119062 h 573881"/>
                    <a:gd name="connsiteX2" fmla="*/ 40481 w 264318"/>
                    <a:gd name="connsiteY2" fmla="*/ 233362 h 573881"/>
                    <a:gd name="connsiteX3" fmla="*/ 121443 w 264318"/>
                    <a:gd name="connsiteY3" fmla="*/ 364331 h 573881"/>
                    <a:gd name="connsiteX4" fmla="*/ 195262 w 264318"/>
                    <a:gd name="connsiteY4" fmla="*/ 440531 h 573881"/>
                    <a:gd name="connsiteX5" fmla="*/ 250031 w 264318"/>
                    <a:gd name="connsiteY5" fmla="*/ 502443 h 573881"/>
                    <a:gd name="connsiteX6" fmla="*/ 264318 w 264318"/>
                    <a:gd name="connsiteY6" fmla="*/ 573881 h 57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318" h="573881">
                      <a:moveTo>
                        <a:pt x="0" y="0"/>
                      </a:moveTo>
                      <a:cubicBezTo>
                        <a:pt x="198" y="40084"/>
                        <a:pt x="396" y="80168"/>
                        <a:pt x="7143" y="119062"/>
                      </a:cubicBezTo>
                      <a:cubicBezTo>
                        <a:pt x="13890" y="157956"/>
                        <a:pt x="21431" y="192484"/>
                        <a:pt x="40481" y="233362"/>
                      </a:cubicBezTo>
                      <a:cubicBezTo>
                        <a:pt x="59531" y="274240"/>
                        <a:pt x="95646" y="329803"/>
                        <a:pt x="121443" y="364331"/>
                      </a:cubicBezTo>
                      <a:cubicBezTo>
                        <a:pt x="147240" y="398859"/>
                        <a:pt x="173831" y="417512"/>
                        <a:pt x="195262" y="440531"/>
                      </a:cubicBezTo>
                      <a:cubicBezTo>
                        <a:pt x="216693" y="463550"/>
                        <a:pt x="238522" y="480218"/>
                        <a:pt x="250031" y="502443"/>
                      </a:cubicBezTo>
                      <a:cubicBezTo>
                        <a:pt x="261540" y="524668"/>
                        <a:pt x="262929" y="549274"/>
                        <a:pt x="264318" y="573881"/>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6" name="任意多边形 425"/>
                <p:cNvSpPr/>
                <p:nvPr/>
              </p:nvSpPr>
              <p:spPr>
                <a:xfrm>
                  <a:off x="2936081" y="1926370"/>
                  <a:ext cx="340995" cy="528700"/>
                </a:xfrm>
                <a:custGeom>
                  <a:avLst/>
                  <a:gdLst>
                    <a:gd name="connsiteX0" fmla="*/ 0 w 343943"/>
                    <a:gd name="connsiteY0" fmla="*/ 169202 h 533533"/>
                    <a:gd name="connsiteX1" fmla="*/ 47625 w 343943"/>
                    <a:gd name="connsiteY1" fmla="*/ 102527 h 533533"/>
                    <a:gd name="connsiteX2" fmla="*/ 83344 w 343943"/>
                    <a:gd name="connsiteY2" fmla="*/ 16802 h 533533"/>
                    <a:gd name="connsiteX3" fmla="*/ 123825 w 343943"/>
                    <a:gd name="connsiteY3" fmla="*/ 2515 h 533533"/>
                    <a:gd name="connsiteX4" fmla="*/ 154782 w 343943"/>
                    <a:gd name="connsiteY4" fmla="*/ 50140 h 533533"/>
                    <a:gd name="connsiteX5" fmla="*/ 114300 w 343943"/>
                    <a:gd name="connsiteY5" fmla="*/ 135865 h 533533"/>
                    <a:gd name="connsiteX6" fmla="*/ 61913 w 343943"/>
                    <a:gd name="connsiteY6" fmla="*/ 209683 h 533533"/>
                    <a:gd name="connsiteX7" fmla="*/ 28575 w 343943"/>
                    <a:gd name="connsiteY7" fmla="*/ 243021 h 533533"/>
                    <a:gd name="connsiteX8" fmla="*/ 21432 w 343943"/>
                    <a:gd name="connsiteY8" fmla="*/ 309696 h 533533"/>
                    <a:gd name="connsiteX9" fmla="*/ 26194 w 343943"/>
                    <a:gd name="connsiteY9" fmla="*/ 369227 h 533533"/>
                    <a:gd name="connsiteX10" fmla="*/ 95250 w 343943"/>
                    <a:gd name="connsiteY10" fmla="*/ 309696 h 533533"/>
                    <a:gd name="connsiteX11" fmla="*/ 159544 w 343943"/>
                    <a:gd name="connsiteY11" fmla="*/ 200158 h 533533"/>
                    <a:gd name="connsiteX12" fmla="*/ 219075 w 343943"/>
                    <a:gd name="connsiteY12" fmla="*/ 95383 h 533533"/>
                    <a:gd name="connsiteX13" fmla="*/ 247650 w 343943"/>
                    <a:gd name="connsiteY13" fmla="*/ 23946 h 533533"/>
                    <a:gd name="connsiteX14" fmla="*/ 290513 w 343943"/>
                    <a:gd name="connsiteY14" fmla="*/ 9658 h 533533"/>
                    <a:gd name="connsiteX15" fmla="*/ 338138 w 343943"/>
                    <a:gd name="connsiteY15" fmla="*/ 19183 h 533533"/>
                    <a:gd name="connsiteX16" fmla="*/ 338138 w 343943"/>
                    <a:gd name="connsiteY16" fmla="*/ 62046 h 533533"/>
                    <a:gd name="connsiteX17" fmla="*/ 292894 w 343943"/>
                    <a:gd name="connsiteY17" fmla="*/ 154915 h 533533"/>
                    <a:gd name="connsiteX18" fmla="*/ 200025 w 343943"/>
                    <a:gd name="connsiteY18" fmla="*/ 297790 h 533533"/>
                    <a:gd name="connsiteX19" fmla="*/ 133350 w 343943"/>
                    <a:gd name="connsiteY19" fmla="*/ 383515 h 533533"/>
                    <a:gd name="connsiteX20" fmla="*/ 57150 w 343943"/>
                    <a:gd name="connsiteY20" fmla="*/ 426377 h 533533"/>
                    <a:gd name="connsiteX21" fmla="*/ 57150 w 343943"/>
                    <a:gd name="connsiteY21" fmla="*/ 426377 h 533533"/>
                    <a:gd name="connsiteX22" fmla="*/ 42863 w 343943"/>
                    <a:gd name="connsiteY22" fmla="*/ 483527 h 533533"/>
                    <a:gd name="connsiteX23" fmla="*/ 35719 w 343943"/>
                    <a:gd name="connsiteY23" fmla="*/ 533533 h 533533"/>
                    <a:gd name="connsiteX0" fmla="*/ 0 w 343943"/>
                    <a:gd name="connsiteY0" fmla="*/ 169131 h 533462"/>
                    <a:gd name="connsiteX1" fmla="*/ 42862 w 343943"/>
                    <a:gd name="connsiteY1" fmla="*/ 100074 h 533462"/>
                    <a:gd name="connsiteX2" fmla="*/ 83344 w 343943"/>
                    <a:gd name="connsiteY2" fmla="*/ 16731 h 533462"/>
                    <a:gd name="connsiteX3" fmla="*/ 123825 w 343943"/>
                    <a:gd name="connsiteY3" fmla="*/ 2444 h 533462"/>
                    <a:gd name="connsiteX4" fmla="*/ 154782 w 343943"/>
                    <a:gd name="connsiteY4" fmla="*/ 50069 h 533462"/>
                    <a:gd name="connsiteX5" fmla="*/ 114300 w 343943"/>
                    <a:gd name="connsiteY5" fmla="*/ 135794 h 533462"/>
                    <a:gd name="connsiteX6" fmla="*/ 61913 w 343943"/>
                    <a:gd name="connsiteY6" fmla="*/ 209612 h 533462"/>
                    <a:gd name="connsiteX7" fmla="*/ 28575 w 343943"/>
                    <a:gd name="connsiteY7" fmla="*/ 242950 h 533462"/>
                    <a:gd name="connsiteX8" fmla="*/ 21432 w 343943"/>
                    <a:gd name="connsiteY8" fmla="*/ 309625 h 533462"/>
                    <a:gd name="connsiteX9" fmla="*/ 26194 w 343943"/>
                    <a:gd name="connsiteY9" fmla="*/ 369156 h 533462"/>
                    <a:gd name="connsiteX10" fmla="*/ 95250 w 343943"/>
                    <a:gd name="connsiteY10" fmla="*/ 309625 h 533462"/>
                    <a:gd name="connsiteX11" fmla="*/ 159544 w 343943"/>
                    <a:gd name="connsiteY11" fmla="*/ 200087 h 533462"/>
                    <a:gd name="connsiteX12" fmla="*/ 219075 w 343943"/>
                    <a:gd name="connsiteY12" fmla="*/ 95312 h 533462"/>
                    <a:gd name="connsiteX13" fmla="*/ 247650 w 343943"/>
                    <a:gd name="connsiteY13" fmla="*/ 23875 h 533462"/>
                    <a:gd name="connsiteX14" fmla="*/ 290513 w 343943"/>
                    <a:gd name="connsiteY14" fmla="*/ 9587 h 533462"/>
                    <a:gd name="connsiteX15" fmla="*/ 338138 w 343943"/>
                    <a:gd name="connsiteY15" fmla="*/ 19112 h 533462"/>
                    <a:gd name="connsiteX16" fmla="*/ 338138 w 343943"/>
                    <a:gd name="connsiteY16" fmla="*/ 61975 h 533462"/>
                    <a:gd name="connsiteX17" fmla="*/ 292894 w 343943"/>
                    <a:gd name="connsiteY17" fmla="*/ 154844 h 533462"/>
                    <a:gd name="connsiteX18" fmla="*/ 200025 w 343943"/>
                    <a:gd name="connsiteY18" fmla="*/ 297719 h 533462"/>
                    <a:gd name="connsiteX19" fmla="*/ 133350 w 343943"/>
                    <a:gd name="connsiteY19" fmla="*/ 383444 h 533462"/>
                    <a:gd name="connsiteX20" fmla="*/ 57150 w 343943"/>
                    <a:gd name="connsiteY20" fmla="*/ 426306 h 533462"/>
                    <a:gd name="connsiteX21" fmla="*/ 57150 w 343943"/>
                    <a:gd name="connsiteY21" fmla="*/ 426306 h 533462"/>
                    <a:gd name="connsiteX22" fmla="*/ 42863 w 343943"/>
                    <a:gd name="connsiteY22" fmla="*/ 483456 h 533462"/>
                    <a:gd name="connsiteX23" fmla="*/ 35719 w 343943"/>
                    <a:gd name="connsiteY23" fmla="*/ 533462 h 533462"/>
                    <a:gd name="connsiteX0" fmla="*/ 0 w 343943"/>
                    <a:gd name="connsiteY0" fmla="*/ 169131 h 533462"/>
                    <a:gd name="connsiteX1" fmla="*/ 42862 w 343943"/>
                    <a:gd name="connsiteY1" fmla="*/ 100074 h 533462"/>
                    <a:gd name="connsiteX2" fmla="*/ 83344 w 343943"/>
                    <a:gd name="connsiteY2" fmla="*/ 16731 h 533462"/>
                    <a:gd name="connsiteX3" fmla="*/ 123825 w 343943"/>
                    <a:gd name="connsiteY3" fmla="*/ 2444 h 533462"/>
                    <a:gd name="connsiteX4" fmla="*/ 154782 w 343943"/>
                    <a:gd name="connsiteY4" fmla="*/ 50069 h 533462"/>
                    <a:gd name="connsiteX5" fmla="*/ 114300 w 343943"/>
                    <a:gd name="connsiteY5" fmla="*/ 135794 h 533462"/>
                    <a:gd name="connsiteX6" fmla="*/ 61913 w 343943"/>
                    <a:gd name="connsiteY6" fmla="*/ 209612 h 533462"/>
                    <a:gd name="connsiteX7" fmla="*/ 28575 w 343943"/>
                    <a:gd name="connsiteY7" fmla="*/ 242950 h 533462"/>
                    <a:gd name="connsiteX8" fmla="*/ 21432 w 343943"/>
                    <a:gd name="connsiteY8" fmla="*/ 309625 h 533462"/>
                    <a:gd name="connsiteX9" fmla="*/ 26194 w 343943"/>
                    <a:gd name="connsiteY9" fmla="*/ 369156 h 533462"/>
                    <a:gd name="connsiteX10" fmla="*/ 95250 w 343943"/>
                    <a:gd name="connsiteY10" fmla="*/ 309625 h 533462"/>
                    <a:gd name="connsiteX11" fmla="*/ 166687 w 343943"/>
                    <a:gd name="connsiteY11" fmla="*/ 200087 h 533462"/>
                    <a:gd name="connsiteX12" fmla="*/ 219075 w 343943"/>
                    <a:gd name="connsiteY12" fmla="*/ 95312 h 533462"/>
                    <a:gd name="connsiteX13" fmla="*/ 247650 w 343943"/>
                    <a:gd name="connsiteY13" fmla="*/ 23875 h 533462"/>
                    <a:gd name="connsiteX14" fmla="*/ 290513 w 343943"/>
                    <a:gd name="connsiteY14" fmla="*/ 9587 h 533462"/>
                    <a:gd name="connsiteX15" fmla="*/ 338138 w 343943"/>
                    <a:gd name="connsiteY15" fmla="*/ 19112 h 533462"/>
                    <a:gd name="connsiteX16" fmla="*/ 338138 w 343943"/>
                    <a:gd name="connsiteY16" fmla="*/ 61975 h 533462"/>
                    <a:gd name="connsiteX17" fmla="*/ 292894 w 343943"/>
                    <a:gd name="connsiteY17" fmla="*/ 154844 h 533462"/>
                    <a:gd name="connsiteX18" fmla="*/ 200025 w 343943"/>
                    <a:gd name="connsiteY18" fmla="*/ 297719 h 533462"/>
                    <a:gd name="connsiteX19" fmla="*/ 133350 w 343943"/>
                    <a:gd name="connsiteY19" fmla="*/ 383444 h 533462"/>
                    <a:gd name="connsiteX20" fmla="*/ 57150 w 343943"/>
                    <a:gd name="connsiteY20" fmla="*/ 426306 h 533462"/>
                    <a:gd name="connsiteX21" fmla="*/ 57150 w 343943"/>
                    <a:gd name="connsiteY21" fmla="*/ 426306 h 533462"/>
                    <a:gd name="connsiteX22" fmla="*/ 42863 w 343943"/>
                    <a:gd name="connsiteY22" fmla="*/ 483456 h 533462"/>
                    <a:gd name="connsiteX23" fmla="*/ 35719 w 343943"/>
                    <a:gd name="connsiteY23" fmla="*/ 533462 h 533462"/>
                    <a:gd name="connsiteX0" fmla="*/ 0 w 343943"/>
                    <a:gd name="connsiteY0" fmla="*/ 169131 h 533462"/>
                    <a:gd name="connsiteX1" fmla="*/ 42862 w 343943"/>
                    <a:gd name="connsiteY1" fmla="*/ 100074 h 533462"/>
                    <a:gd name="connsiteX2" fmla="*/ 83344 w 343943"/>
                    <a:gd name="connsiteY2" fmla="*/ 16731 h 533462"/>
                    <a:gd name="connsiteX3" fmla="*/ 123825 w 343943"/>
                    <a:gd name="connsiteY3" fmla="*/ 2444 h 533462"/>
                    <a:gd name="connsiteX4" fmla="*/ 154782 w 343943"/>
                    <a:gd name="connsiteY4" fmla="*/ 50069 h 533462"/>
                    <a:gd name="connsiteX5" fmla="*/ 114300 w 343943"/>
                    <a:gd name="connsiteY5" fmla="*/ 135794 h 533462"/>
                    <a:gd name="connsiteX6" fmla="*/ 61913 w 343943"/>
                    <a:gd name="connsiteY6" fmla="*/ 209612 h 533462"/>
                    <a:gd name="connsiteX7" fmla="*/ 28575 w 343943"/>
                    <a:gd name="connsiteY7" fmla="*/ 242950 h 533462"/>
                    <a:gd name="connsiteX8" fmla="*/ 21432 w 343943"/>
                    <a:gd name="connsiteY8" fmla="*/ 309625 h 533462"/>
                    <a:gd name="connsiteX9" fmla="*/ 26194 w 343943"/>
                    <a:gd name="connsiteY9" fmla="*/ 369156 h 533462"/>
                    <a:gd name="connsiteX10" fmla="*/ 95250 w 343943"/>
                    <a:gd name="connsiteY10" fmla="*/ 309625 h 533462"/>
                    <a:gd name="connsiteX11" fmla="*/ 166687 w 343943"/>
                    <a:gd name="connsiteY11" fmla="*/ 200087 h 533462"/>
                    <a:gd name="connsiteX12" fmla="*/ 219075 w 343943"/>
                    <a:gd name="connsiteY12" fmla="*/ 95312 h 533462"/>
                    <a:gd name="connsiteX13" fmla="*/ 247650 w 343943"/>
                    <a:gd name="connsiteY13" fmla="*/ 23875 h 533462"/>
                    <a:gd name="connsiteX14" fmla="*/ 290513 w 343943"/>
                    <a:gd name="connsiteY14" fmla="*/ 9587 h 533462"/>
                    <a:gd name="connsiteX15" fmla="*/ 338138 w 343943"/>
                    <a:gd name="connsiteY15" fmla="*/ 19112 h 533462"/>
                    <a:gd name="connsiteX16" fmla="*/ 338138 w 343943"/>
                    <a:gd name="connsiteY16" fmla="*/ 61975 h 533462"/>
                    <a:gd name="connsiteX17" fmla="*/ 292894 w 343943"/>
                    <a:gd name="connsiteY17" fmla="*/ 154844 h 533462"/>
                    <a:gd name="connsiteX18" fmla="*/ 200025 w 343943"/>
                    <a:gd name="connsiteY18" fmla="*/ 297719 h 533462"/>
                    <a:gd name="connsiteX19" fmla="*/ 128588 w 343943"/>
                    <a:gd name="connsiteY19" fmla="*/ 373919 h 533462"/>
                    <a:gd name="connsiteX20" fmla="*/ 57150 w 343943"/>
                    <a:gd name="connsiteY20" fmla="*/ 426306 h 533462"/>
                    <a:gd name="connsiteX21" fmla="*/ 57150 w 343943"/>
                    <a:gd name="connsiteY21" fmla="*/ 426306 h 533462"/>
                    <a:gd name="connsiteX22" fmla="*/ 42863 w 343943"/>
                    <a:gd name="connsiteY22" fmla="*/ 483456 h 533462"/>
                    <a:gd name="connsiteX23" fmla="*/ 35719 w 343943"/>
                    <a:gd name="connsiteY23" fmla="*/ 533462 h 533462"/>
                    <a:gd name="connsiteX0" fmla="*/ 0 w 343943"/>
                    <a:gd name="connsiteY0" fmla="*/ 169131 h 528700"/>
                    <a:gd name="connsiteX1" fmla="*/ 42862 w 343943"/>
                    <a:gd name="connsiteY1" fmla="*/ 100074 h 528700"/>
                    <a:gd name="connsiteX2" fmla="*/ 83344 w 343943"/>
                    <a:gd name="connsiteY2" fmla="*/ 16731 h 528700"/>
                    <a:gd name="connsiteX3" fmla="*/ 123825 w 343943"/>
                    <a:gd name="connsiteY3" fmla="*/ 2444 h 528700"/>
                    <a:gd name="connsiteX4" fmla="*/ 154782 w 343943"/>
                    <a:gd name="connsiteY4" fmla="*/ 50069 h 528700"/>
                    <a:gd name="connsiteX5" fmla="*/ 114300 w 343943"/>
                    <a:gd name="connsiteY5" fmla="*/ 135794 h 528700"/>
                    <a:gd name="connsiteX6" fmla="*/ 61913 w 343943"/>
                    <a:gd name="connsiteY6" fmla="*/ 209612 h 528700"/>
                    <a:gd name="connsiteX7" fmla="*/ 28575 w 343943"/>
                    <a:gd name="connsiteY7" fmla="*/ 242950 h 528700"/>
                    <a:gd name="connsiteX8" fmla="*/ 21432 w 343943"/>
                    <a:gd name="connsiteY8" fmla="*/ 309625 h 528700"/>
                    <a:gd name="connsiteX9" fmla="*/ 26194 w 343943"/>
                    <a:gd name="connsiteY9" fmla="*/ 369156 h 528700"/>
                    <a:gd name="connsiteX10" fmla="*/ 95250 w 343943"/>
                    <a:gd name="connsiteY10" fmla="*/ 309625 h 528700"/>
                    <a:gd name="connsiteX11" fmla="*/ 166687 w 343943"/>
                    <a:gd name="connsiteY11" fmla="*/ 200087 h 528700"/>
                    <a:gd name="connsiteX12" fmla="*/ 219075 w 343943"/>
                    <a:gd name="connsiteY12" fmla="*/ 95312 h 528700"/>
                    <a:gd name="connsiteX13" fmla="*/ 247650 w 343943"/>
                    <a:gd name="connsiteY13" fmla="*/ 23875 h 528700"/>
                    <a:gd name="connsiteX14" fmla="*/ 290513 w 343943"/>
                    <a:gd name="connsiteY14" fmla="*/ 9587 h 528700"/>
                    <a:gd name="connsiteX15" fmla="*/ 338138 w 343943"/>
                    <a:gd name="connsiteY15" fmla="*/ 19112 h 528700"/>
                    <a:gd name="connsiteX16" fmla="*/ 338138 w 343943"/>
                    <a:gd name="connsiteY16" fmla="*/ 61975 h 528700"/>
                    <a:gd name="connsiteX17" fmla="*/ 292894 w 343943"/>
                    <a:gd name="connsiteY17" fmla="*/ 154844 h 528700"/>
                    <a:gd name="connsiteX18" fmla="*/ 200025 w 343943"/>
                    <a:gd name="connsiteY18" fmla="*/ 297719 h 528700"/>
                    <a:gd name="connsiteX19" fmla="*/ 128588 w 343943"/>
                    <a:gd name="connsiteY19" fmla="*/ 373919 h 528700"/>
                    <a:gd name="connsiteX20" fmla="*/ 57150 w 343943"/>
                    <a:gd name="connsiteY20" fmla="*/ 426306 h 528700"/>
                    <a:gd name="connsiteX21" fmla="*/ 57150 w 343943"/>
                    <a:gd name="connsiteY21" fmla="*/ 426306 h 528700"/>
                    <a:gd name="connsiteX22" fmla="*/ 42863 w 343943"/>
                    <a:gd name="connsiteY22" fmla="*/ 483456 h 528700"/>
                    <a:gd name="connsiteX23" fmla="*/ 50007 w 343943"/>
                    <a:gd name="connsiteY23" fmla="*/ 528700 h 528700"/>
                    <a:gd name="connsiteX0" fmla="*/ 0 w 343943"/>
                    <a:gd name="connsiteY0" fmla="*/ 169131 h 528700"/>
                    <a:gd name="connsiteX1" fmla="*/ 42862 w 343943"/>
                    <a:gd name="connsiteY1" fmla="*/ 100074 h 528700"/>
                    <a:gd name="connsiteX2" fmla="*/ 83344 w 343943"/>
                    <a:gd name="connsiteY2" fmla="*/ 16731 h 528700"/>
                    <a:gd name="connsiteX3" fmla="*/ 123825 w 343943"/>
                    <a:gd name="connsiteY3" fmla="*/ 2444 h 528700"/>
                    <a:gd name="connsiteX4" fmla="*/ 154782 w 343943"/>
                    <a:gd name="connsiteY4" fmla="*/ 50069 h 528700"/>
                    <a:gd name="connsiteX5" fmla="*/ 114300 w 343943"/>
                    <a:gd name="connsiteY5" fmla="*/ 135794 h 528700"/>
                    <a:gd name="connsiteX6" fmla="*/ 61913 w 343943"/>
                    <a:gd name="connsiteY6" fmla="*/ 209612 h 528700"/>
                    <a:gd name="connsiteX7" fmla="*/ 28575 w 343943"/>
                    <a:gd name="connsiteY7" fmla="*/ 242950 h 528700"/>
                    <a:gd name="connsiteX8" fmla="*/ 21432 w 343943"/>
                    <a:gd name="connsiteY8" fmla="*/ 309625 h 528700"/>
                    <a:gd name="connsiteX9" fmla="*/ 26194 w 343943"/>
                    <a:gd name="connsiteY9" fmla="*/ 369156 h 528700"/>
                    <a:gd name="connsiteX10" fmla="*/ 95250 w 343943"/>
                    <a:gd name="connsiteY10" fmla="*/ 309625 h 528700"/>
                    <a:gd name="connsiteX11" fmla="*/ 166687 w 343943"/>
                    <a:gd name="connsiteY11" fmla="*/ 200087 h 528700"/>
                    <a:gd name="connsiteX12" fmla="*/ 219075 w 343943"/>
                    <a:gd name="connsiteY12" fmla="*/ 95312 h 528700"/>
                    <a:gd name="connsiteX13" fmla="*/ 247650 w 343943"/>
                    <a:gd name="connsiteY13" fmla="*/ 23875 h 528700"/>
                    <a:gd name="connsiteX14" fmla="*/ 290513 w 343943"/>
                    <a:gd name="connsiteY14" fmla="*/ 9587 h 528700"/>
                    <a:gd name="connsiteX15" fmla="*/ 338138 w 343943"/>
                    <a:gd name="connsiteY15" fmla="*/ 19112 h 528700"/>
                    <a:gd name="connsiteX16" fmla="*/ 338138 w 343943"/>
                    <a:gd name="connsiteY16" fmla="*/ 61975 h 528700"/>
                    <a:gd name="connsiteX17" fmla="*/ 292894 w 343943"/>
                    <a:gd name="connsiteY17" fmla="*/ 154844 h 528700"/>
                    <a:gd name="connsiteX18" fmla="*/ 200025 w 343943"/>
                    <a:gd name="connsiteY18" fmla="*/ 297719 h 528700"/>
                    <a:gd name="connsiteX19" fmla="*/ 128588 w 343943"/>
                    <a:gd name="connsiteY19" fmla="*/ 373919 h 528700"/>
                    <a:gd name="connsiteX20" fmla="*/ 57150 w 343943"/>
                    <a:gd name="connsiteY20" fmla="*/ 426306 h 528700"/>
                    <a:gd name="connsiteX21" fmla="*/ 57150 w 343943"/>
                    <a:gd name="connsiteY21" fmla="*/ 426306 h 528700"/>
                    <a:gd name="connsiteX22" fmla="*/ 52388 w 343943"/>
                    <a:gd name="connsiteY22" fmla="*/ 481075 h 528700"/>
                    <a:gd name="connsiteX23" fmla="*/ 50007 w 343943"/>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57150 w 340995"/>
                    <a:gd name="connsiteY21" fmla="*/ 426306 h 528700"/>
                    <a:gd name="connsiteX22" fmla="*/ 52388 w 340995"/>
                    <a:gd name="connsiteY22" fmla="*/ 481075 h 528700"/>
                    <a:gd name="connsiteX23" fmla="*/ 50007 w 340995"/>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45244 w 340995"/>
                    <a:gd name="connsiteY21" fmla="*/ 433449 h 528700"/>
                    <a:gd name="connsiteX22" fmla="*/ 52388 w 340995"/>
                    <a:gd name="connsiteY22" fmla="*/ 481075 h 528700"/>
                    <a:gd name="connsiteX23" fmla="*/ 50007 w 340995"/>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45244 w 340995"/>
                    <a:gd name="connsiteY21" fmla="*/ 433449 h 528700"/>
                    <a:gd name="connsiteX22" fmla="*/ 45244 w 340995"/>
                    <a:gd name="connsiteY22" fmla="*/ 481075 h 528700"/>
                    <a:gd name="connsiteX23" fmla="*/ 50007 w 340995"/>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45244 w 340995"/>
                    <a:gd name="connsiteY21" fmla="*/ 433449 h 528700"/>
                    <a:gd name="connsiteX22" fmla="*/ 45244 w 340995"/>
                    <a:gd name="connsiteY22" fmla="*/ 481075 h 528700"/>
                    <a:gd name="connsiteX23" fmla="*/ 47625 w 340995"/>
                    <a:gd name="connsiteY23" fmla="*/ 528700 h 5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0995" h="528700">
                      <a:moveTo>
                        <a:pt x="0" y="169131"/>
                      </a:moveTo>
                      <a:cubicBezTo>
                        <a:pt x="16867" y="148493"/>
                        <a:pt x="28971" y="125474"/>
                        <a:pt x="42862" y="100074"/>
                      </a:cubicBezTo>
                      <a:cubicBezTo>
                        <a:pt x="56753" y="74674"/>
                        <a:pt x="69850" y="33003"/>
                        <a:pt x="83344" y="16731"/>
                      </a:cubicBezTo>
                      <a:cubicBezTo>
                        <a:pt x="96838" y="459"/>
                        <a:pt x="111919" y="-3112"/>
                        <a:pt x="123825" y="2444"/>
                      </a:cubicBezTo>
                      <a:cubicBezTo>
                        <a:pt x="135731" y="8000"/>
                        <a:pt x="156369" y="27844"/>
                        <a:pt x="154782" y="50069"/>
                      </a:cubicBezTo>
                      <a:cubicBezTo>
                        <a:pt x="153195" y="72294"/>
                        <a:pt x="129778" y="109204"/>
                        <a:pt x="114300" y="135794"/>
                      </a:cubicBezTo>
                      <a:cubicBezTo>
                        <a:pt x="98822" y="162384"/>
                        <a:pt x="76201" y="191753"/>
                        <a:pt x="61913" y="209612"/>
                      </a:cubicBezTo>
                      <a:cubicBezTo>
                        <a:pt x="47626" y="227471"/>
                        <a:pt x="35322" y="226281"/>
                        <a:pt x="28575" y="242950"/>
                      </a:cubicBezTo>
                      <a:cubicBezTo>
                        <a:pt x="21828" y="259619"/>
                        <a:pt x="21829" y="288591"/>
                        <a:pt x="21432" y="309625"/>
                      </a:cubicBezTo>
                      <a:cubicBezTo>
                        <a:pt x="21035" y="330659"/>
                        <a:pt x="13891" y="369156"/>
                        <a:pt x="26194" y="369156"/>
                      </a:cubicBezTo>
                      <a:cubicBezTo>
                        <a:pt x="38497" y="369156"/>
                        <a:pt x="71835" y="337803"/>
                        <a:pt x="95250" y="309625"/>
                      </a:cubicBezTo>
                      <a:cubicBezTo>
                        <a:pt x="118666" y="281447"/>
                        <a:pt x="146050" y="235806"/>
                        <a:pt x="166687" y="200087"/>
                      </a:cubicBezTo>
                      <a:cubicBezTo>
                        <a:pt x="187324" y="164368"/>
                        <a:pt x="205581" y="124681"/>
                        <a:pt x="219075" y="95312"/>
                      </a:cubicBezTo>
                      <a:cubicBezTo>
                        <a:pt x="232569" y="65943"/>
                        <a:pt x="235744" y="38162"/>
                        <a:pt x="247650" y="23875"/>
                      </a:cubicBezTo>
                      <a:cubicBezTo>
                        <a:pt x="259556" y="9588"/>
                        <a:pt x="275432" y="10381"/>
                        <a:pt x="290513" y="9587"/>
                      </a:cubicBezTo>
                      <a:cubicBezTo>
                        <a:pt x="305594" y="8793"/>
                        <a:pt x="331391" y="9587"/>
                        <a:pt x="338138" y="19112"/>
                      </a:cubicBezTo>
                      <a:cubicBezTo>
                        <a:pt x="344885" y="28637"/>
                        <a:pt x="338535" y="44115"/>
                        <a:pt x="330994" y="66737"/>
                      </a:cubicBezTo>
                      <a:cubicBezTo>
                        <a:pt x="323453" y="89359"/>
                        <a:pt x="314722" y="116347"/>
                        <a:pt x="292894" y="154844"/>
                      </a:cubicBezTo>
                      <a:cubicBezTo>
                        <a:pt x="271066" y="193341"/>
                        <a:pt x="227409" y="261206"/>
                        <a:pt x="200025" y="297719"/>
                      </a:cubicBezTo>
                      <a:cubicBezTo>
                        <a:pt x="172641" y="334232"/>
                        <a:pt x="152400" y="352488"/>
                        <a:pt x="128588" y="373919"/>
                      </a:cubicBezTo>
                      <a:cubicBezTo>
                        <a:pt x="104776" y="395350"/>
                        <a:pt x="71041" y="416384"/>
                        <a:pt x="57150" y="426306"/>
                      </a:cubicBezTo>
                      <a:cubicBezTo>
                        <a:pt x="43259" y="436228"/>
                        <a:pt x="47228" y="424321"/>
                        <a:pt x="45244" y="433449"/>
                      </a:cubicBezTo>
                      <a:cubicBezTo>
                        <a:pt x="43260" y="442577"/>
                        <a:pt x="44847" y="465200"/>
                        <a:pt x="45244" y="481075"/>
                      </a:cubicBezTo>
                      <a:cubicBezTo>
                        <a:pt x="45641" y="496950"/>
                        <a:pt x="49411" y="512626"/>
                        <a:pt x="47625" y="528700"/>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7" name="任意多边形 426"/>
                <p:cNvSpPr/>
                <p:nvPr/>
              </p:nvSpPr>
              <p:spPr>
                <a:xfrm>
                  <a:off x="2905125" y="1976438"/>
                  <a:ext cx="157738" cy="476250"/>
                </a:xfrm>
                <a:custGeom>
                  <a:avLst/>
                  <a:gdLst>
                    <a:gd name="connsiteX0" fmla="*/ 0 w 156382"/>
                    <a:gd name="connsiteY0" fmla="*/ 0 h 481012"/>
                    <a:gd name="connsiteX1" fmla="*/ 21431 w 156382"/>
                    <a:gd name="connsiteY1" fmla="*/ 142875 h 481012"/>
                    <a:gd name="connsiteX2" fmla="*/ 38100 w 156382"/>
                    <a:gd name="connsiteY2" fmla="*/ 245268 h 481012"/>
                    <a:gd name="connsiteX3" fmla="*/ 52388 w 156382"/>
                    <a:gd name="connsiteY3" fmla="*/ 323850 h 481012"/>
                    <a:gd name="connsiteX4" fmla="*/ 109538 w 156382"/>
                    <a:gd name="connsiteY4" fmla="*/ 359568 h 481012"/>
                    <a:gd name="connsiteX5" fmla="*/ 152400 w 156382"/>
                    <a:gd name="connsiteY5" fmla="*/ 376237 h 481012"/>
                    <a:gd name="connsiteX6" fmla="*/ 154781 w 156382"/>
                    <a:gd name="connsiteY6" fmla="*/ 447675 h 481012"/>
                    <a:gd name="connsiteX7" fmla="*/ 154781 w 156382"/>
                    <a:gd name="connsiteY7" fmla="*/ 481012 h 481012"/>
                    <a:gd name="connsiteX0" fmla="*/ 0 w 155182"/>
                    <a:gd name="connsiteY0" fmla="*/ 0 h 481012"/>
                    <a:gd name="connsiteX1" fmla="*/ 21431 w 155182"/>
                    <a:gd name="connsiteY1" fmla="*/ 142875 h 481012"/>
                    <a:gd name="connsiteX2" fmla="*/ 38100 w 155182"/>
                    <a:gd name="connsiteY2" fmla="*/ 245268 h 481012"/>
                    <a:gd name="connsiteX3" fmla="*/ 52388 w 155182"/>
                    <a:gd name="connsiteY3" fmla="*/ 323850 h 481012"/>
                    <a:gd name="connsiteX4" fmla="*/ 109538 w 155182"/>
                    <a:gd name="connsiteY4" fmla="*/ 359568 h 481012"/>
                    <a:gd name="connsiteX5" fmla="*/ 150018 w 155182"/>
                    <a:gd name="connsiteY5" fmla="*/ 385762 h 481012"/>
                    <a:gd name="connsiteX6" fmla="*/ 154781 w 155182"/>
                    <a:gd name="connsiteY6" fmla="*/ 447675 h 481012"/>
                    <a:gd name="connsiteX7" fmla="*/ 154781 w 155182"/>
                    <a:gd name="connsiteY7" fmla="*/ 481012 h 481012"/>
                    <a:gd name="connsiteX0" fmla="*/ 0 w 157296"/>
                    <a:gd name="connsiteY0" fmla="*/ 0 h 481012"/>
                    <a:gd name="connsiteX1" fmla="*/ 21431 w 157296"/>
                    <a:gd name="connsiteY1" fmla="*/ 142875 h 481012"/>
                    <a:gd name="connsiteX2" fmla="*/ 38100 w 157296"/>
                    <a:gd name="connsiteY2" fmla="*/ 245268 h 481012"/>
                    <a:gd name="connsiteX3" fmla="*/ 52388 w 157296"/>
                    <a:gd name="connsiteY3" fmla="*/ 323850 h 481012"/>
                    <a:gd name="connsiteX4" fmla="*/ 109538 w 157296"/>
                    <a:gd name="connsiteY4" fmla="*/ 359568 h 481012"/>
                    <a:gd name="connsiteX5" fmla="*/ 150018 w 157296"/>
                    <a:gd name="connsiteY5" fmla="*/ 385762 h 481012"/>
                    <a:gd name="connsiteX6" fmla="*/ 157162 w 157296"/>
                    <a:gd name="connsiteY6" fmla="*/ 431007 h 481012"/>
                    <a:gd name="connsiteX7" fmla="*/ 154781 w 157296"/>
                    <a:gd name="connsiteY7" fmla="*/ 481012 h 481012"/>
                    <a:gd name="connsiteX0" fmla="*/ 0 w 157738"/>
                    <a:gd name="connsiteY0" fmla="*/ 0 h 476250"/>
                    <a:gd name="connsiteX1" fmla="*/ 21431 w 157738"/>
                    <a:gd name="connsiteY1" fmla="*/ 142875 h 476250"/>
                    <a:gd name="connsiteX2" fmla="*/ 38100 w 157738"/>
                    <a:gd name="connsiteY2" fmla="*/ 245268 h 476250"/>
                    <a:gd name="connsiteX3" fmla="*/ 52388 w 157738"/>
                    <a:gd name="connsiteY3" fmla="*/ 323850 h 476250"/>
                    <a:gd name="connsiteX4" fmla="*/ 109538 w 157738"/>
                    <a:gd name="connsiteY4" fmla="*/ 359568 h 476250"/>
                    <a:gd name="connsiteX5" fmla="*/ 150018 w 157738"/>
                    <a:gd name="connsiteY5" fmla="*/ 385762 h 476250"/>
                    <a:gd name="connsiteX6" fmla="*/ 157162 w 157738"/>
                    <a:gd name="connsiteY6" fmla="*/ 431007 h 476250"/>
                    <a:gd name="connsiteX7" fmla="*/ 157162 w 157738"/>
                    <a:gd name="connsiteY7" fmla="*/ 47625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738" h="476250">
                      <a:moveTo>
                        <a:pt x="0" y="0"/>
                      </a:moveTo>
                      <a:cubicBezTo>
                        <a:pt x="7540" y="50998"/>
                        <a:pt x="15081" y="101997"/>
                        <a:pt x="21431" y="142875"/>
                      </a:cubicBezTo>
                      <a:cubicBezTo>
                        <a:pt x="27781" y="183753"/>
                        <a:pt x="32941" y="215106"/>
                        <a:pt x="38100" y="245268"/>
                      </a:cubicBezTo>
                      <a:cubicBezTo>
                        <a:pt x="43259" y="275430"/>
                        <a:pt x="40482" y="304800"/>
                        <a:pt x="52388" y="323850"/>
                      </a:cubicBezTo>
                      <a:cubicBezTo>
                        <a:pt x="64294" y="342900"/>
                        <a:pt x="93266" y="349249"/>
                        <a:pt x="109538" y="359568"/>
                      </a:cubicBezTo>
                      <a:cubicBezTo>
                        <a:pt x="125810" y="369887"/>
                        <a:pt x="142081" y="373856"/>
                        <a:pt x="150018" y="385762"/>
                      </a:cubicBezTo>
                      <a:cubicBezTo>
                        <a:pt x="157955" y="397669"/>
                        <a:pt x="155971" y="415926"/>
                        <a:pt x="157162" y="431007"/>
                      </a:cubicBezTo>
                      <a:cubicBezTo>
                        <a:pt x="158353" y="446088"/>
                        <a:pt x="157360" y="468312"/>
                        <a:pt x="157162" y="476250"/>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20" name="任意多边形 419"/>
              <p:cNvSpPr/>
              <p:nvPr/>
            </p:nvSpPr>
            <p:spPr>
              <a:xfrm>
                <a:off x="3202782" y="1766197"/>
                <a:ext cx="218381" cy="144000"/>
              </a:xfrm>
              <a:custGeom>
                <a:avLst/>
                <a:gdLst>
                  <a:gd name="connsiteX0" fmla="*/ 0 w 1008000"/>
                  <a:gd name="connsiteY0" fmla="*/ 0 h 1488390"/>
                  <a:gd name="connsiteX1" fmla="*/ 1008000 w 1008000"/>
                  <a:gd name="connsiteY1" fmla="*/ 70486 h 1488390"/>
                  <a:gd name="connsiteX2" fmla="*/ 1008000 w 1008000"/>
                  <a:gd name="connsiteY2" fmla="*/ 1488390 h 1488390"/>
                  <a:gd name="connsiteX3" fmla="*/ 0 w 1008000"/>
                  <a:gd name="connsiteY3" fmla="*/ 1364623 h 1488390"/>
                  <a:gd name="connsiteX4" fmla="*/ 0 w 1008000"/>
                  <a:gd name="connsiteY4" fmla="*/ 0 h 1488390"/>
                  <a:gd name="connsiteX0" fmla="*/ 0 w 1008000"/>
                  <a:gd name="connsiteY0" fmla="*/ 0 h 1488390"/>
                  <a:gd name="connsiteX1" fmla="*/ 1008000 w 1008000"/>
                  <a:gd name="connsiteY1" fmla="*/ 267383 h 1488390"/>
                  <a:gd name="connsiteX2" fmla="*/ 1008000 w 1008000"/>
                  <a:gd name="connsiteY2" fmla="*/ 1488390 h 1488390"/>
                  <a:gd name="connsiteX3" fmla="*/ 0 w 1008000"/>
                  <a:gd name="connsiteY3" fmla="*/ 1364623 h 1488390"/>
                  <a:gd name="connsiteX4" fmla="*/ 0 w 1008000"/>
                  <a:gd name="connsiteY4" fmla="*/ 0 h 1488390"/>
                  <a:gd name="connsiteX0" fmla="*/ 0 w 1019111"/>
                  <a:gd name="connsiteY0" fmla="*/ 0 h 1488390"/>
                  <a:gd name="connsiteX1" fmla="*/ 1019111 w 1019111"/>
                  <a:gd name="connsiteY1" fmla="*/ 193553 h 1488390"/>
                  <a:gd name="connsiteX2" fmla="*/ 1008000 w 1019111"/>
                  <a:gd name="connsiteY2" fmla="*/ 1488390 h 1488390"/>
                  <a:gd name="connsiteX3" fmla="*/ 0 w 1019111"/>
                  <a:gd name="connsiteY3" fmla="*/ 1364623 h 1488390"/>
                  <a:gd name="connsiteX4" fmla="*/ 0 w 1019111"/>
                  <a:gd name="connsiteY4" fmla="*/ 0 h 14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9111" h="1488390">
                    <a:moveTo>
                      <a:pt x="0" y="0"/>
                    </a:moveTo>
                    <a:lnTo>
                      <a:pt x="1019111" y="193553"/>
                    </a:lnTo>
                    <a:cubicBezTo>
                      <a:pt x="1015407" y="625165"/>
                      <a:pt x="1011704" y="1056778"/>
                      <a:pt x="1008000" y="1488390"/>
                    </a:cubicBezTo>
                    <a:lnTo>
                      <a:pt x="0" y="1364623"/>
                    </a:lnTo>
                    <a:lnTo>
                      <a:pt x="0" y="0"/>
                    </a:lnTo>
                    <a:close/>
                  </a:path>
                </a:pathLst>
              </a:custGeom>
              <a:solidFill>
                <a:srgbClr val="EEEB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1" name="椭圆 420"/>
              <p:cNvSpPr/>
              <p:nvPr/>
            </p:nvSpPr>
            <p:spPr>
              <a:xfrm rot="120000">
                <a:off x="2899811" y="1828249"/>
                <a:ext cx="540000" cy="10927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0" name="任意多边形 259"/>
            <p:cNvSpPr/>
            <p:nvPr/>
          </p:nvSpPr>
          <p:spPr>
            <a:xfrm>
              <a:off x="4991100" y="1357313"/>
              <a:ext cx="1985963" cy="1833562"/>
            </a:xfrm>
            <a:custGeom>
              <a:avLst/>
              <a:gdLst>
                <a:gd name="connsiteX0" fmla="*/ 0 w 1985963"/>
                <a:gd name="connsiteY0" fmla="*/ 1833562 h 1833562"/>
                <a:gd name="connsiteX1" fmla="*/ 228600 w 1985963"/>
                <a:gd name="connsiteY1" fmla="*/ 1509712 h 1833562"/>
                <a:gd name="connsiteX2" fmla="*/ 557213 w 1985963"/>
                <a:gd name="connsiteY2" fmla="*/ 1090612 h 1833562"/>
                <a:gd name="connsiteX3" fmla="*/ 933450 w 1985963"/>
                <a:gd name="connsiteY3" fmla="*/ 704850 h 1833562"/>
                <a:gd name="connsiteX4" fmla="*/ 1362075 w 1985963"/>
                <a:gd name="connsiteY4" fmla="*/ 347662 h 1833562"/>
                <a:gd name="connsiteX5" fmla="*/ 1690688 w 1985963"/>
                <a:gd name="connsiteY5" fmla="*/ 142875 h 1833562"/>
                <a:gd name="connsiteX6" fmla="*/ 1985963 w 1985963"/>
                <a:gd name="connsiteY6"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5963" h="1833562">
                  <a:moveTo>
                    <a:pt x="0" y="1833562"/>
                  </a:moveTo>
                  <a:cubicBezTo>
                    <a:pt x="67865" y="1733549"/>
                    <a:pt x="135731" y="1633537"/>
                    <a:pt x="228600" y="1509712"/>
                  </a:cubicBezTo>
                  <a:cubicBezTo>
                    <a:pt x="321469" y="1385887"/>
                    <a:pt x="439738" y="1224756"/>
                    <a:pt x="557213" y="1090612"/>
                  </a:cubicBezTo>
                  <a:cubicBezTo>
                    <a:pt x="674688" y="956468"/>
                    <a:pt x="799306" y="828675"/>
                    <a:pt x="933450" y="704850"/>
                  </a:cubicBezTo>
                  <a:cubicBezTo>
                    <a:pt x="1067594" y="581025"/>
                    <a:pt x="1235869" y="441324"/>
                    <a:pt x="1362075" y="347662"/>
                  </a:cubicBezTo>
                  <a:cubicBezTo>
                    <a:pt x="1488281" y="254000"/>
                    <a:pt x="1586707" y="200819"/>
                    <a:pt x="1690688" y="142875"/>
                  </a:cubicBezTo>
                  <a:cubicBezTo>
                    <a:pt x="1794669" y="84931"/>
                    <a:pt x="1890316" y="42465"/>
                    <a:pt x="1985963"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1" name="组合 260"/>
            <p:cNvGrpSpPr/>
            <p:nvPr/>
          </p:nvGrpSpPr>
          <p:grpSpPr>
            <a:xfrm>
              <a:off x="6960442" y="1070110"/>
              <a:ext cx="470811" cy="425594"/>
              <a:chOff x="2429213" y="2095812"/>
              <a:chExt cx="470811" cy="425594"/>
            </a:xfrm>
          </p:grpSpPr>
          <p:sp>
            <p:nvSpPr>
              <p:cNvPr id="407" name="椭圆 406"/>
              <p:cNvSpPr>
                <a:spLocks noChangeAspect="1"/>
              </p:cNvSpPr>
              <p:nvPr/>
            </p:nvSpPr>
            <p:spPr>
              <a:xfrm>
                <a:off x="2486024" y="2107406"/>
                <a:ext cx="414000" cy="414000"/>
              </a:xfrm>
              <a:prstGeom prst="ellipse">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8" name="任意多边形 407"/>
              <p:cNvSpPr/>
              <p:nvPr/>
            </p:nvSpPr>
            <p:spPr>
              <a:xfrm>
                <a:off x="2495550" y="2246813"/>
                <a:ext cx="402431" cy="132056"/>
              </a:xfrm>
              <a:custGeom>
                <a:avLst/>
                <a:gdLst>
                  <a:gd name="connsiteX0" fmla="*/ 0 w 402431"/>
                  <a:gd name="connsiteY0" fmla="*/ 134724 h 134724"/>
                  <a:gd name="connsiteX1" fmla="*/ 54769 w 402431"/>
                  <a:gd name="connsiteY1" fmla="*/ 63286 h 134724"/>
                  <a:gd name="connsiteX2" fmla="*/ 161925 w 402431"/>
                  <a:gd name="connsiteY2" fmla="*/ 8518 h 134724"/>
                  <a:gd name="connsiteX3" fmla="*/ 285750 w 402431"/>
                  <a:gd name="connsiteY3" fmla="*/ 3755 h 134724"/>
                  <a:gd name="connsiteX4" fmla="*/ 369094 w 402431"/>
                  <a:gd name="connsiteY4" fmla="*/ 44236 h 134724"/>
                  <a:gd name="connsiteX5" fmla="*/ 402431 w 402431"/>
                  <a:gd name="connsiteY5" fmla="*/ 70430 h 134724"/>
                  <a:gd name="connsiteX0" fmla="*/ 0 w 402431"/>
                  <a:gd name="connsiteY0" fmla="*/ 133210 h 133210"/>
                  <a:gd name="connsiteX1" fmla="*/ 54769 w 402431"/>
                  <a:gd name="connsiteY1" fmla="*/ 61772 h 133210"/>
                  <a:gd name="connsiteX2" fmla="*/ 161925 w 402431"/>
                  <a:gd name="connsiteY2" fmla="*/ 7004 h 133210"/>
                  <a:gd name="connsiteX3" fmla="*/ 283368 w 402431"/>
                  <a:gd name="connsiteY3" fmla="*/ 4622 h 133210"/>
                  <a:gd name="connsiteX4" fmla="*/ 369094 w 402431"/>
                  <a:gd name="connsiteY4" fmla="*/ 42722 h 133210"/>
                  <a:gd name="connsiteX5" fmla="*/ 402431 w 402431"/>
                  <a:gd name="connsiteY5" fmla="*/ 68916 h 133210"/>
                  <a:gd name="connsiteX0" fmla="*/ 0 w 402431"/>
                  <a:gd name="connsiteY0" fmla="*/ 133210 h 133210"/>
                  <a:gd name="connsiteX1" fmla="*/ 59532 w 402431"/>
                  <a:gd name="connsiteY1" fmla="*/ 61772 h 133210"/>
                  <a:gd name="connsiteX2" fmla="*/ 161925 w 402431"/>
                  <a:gd name="connsiteY2" fmla="*/ 7004 h 133210"/>
                  <a:gd name="connsiteX3" fmla="*/ 283368 w 402431"/>
                  <a:gd name="connsiteY3" fmla="*/ 4622 h 133210"/>
                  <a:gd name="connsiteX4" fmla="*/ 369094 w 402431"/>
                  <a:gd name="connsiteY4" fmla="*/ 42722 h 133210"/>
                  <a:gd name="connsiteX5" fmla="*/ 402431 w 402431"/>
                  <a:gd name="connsiteY5" fmla="*/ 68916 h 133210"/>
                  <a:gd name="connsiteX0" fmla="*/ 0 w 402431"/>
                  <a:gd name="connsiteY0" fmla="*/ 132056 h 132056"/>
                  <a:gd name="connsiteX1" fmla="*/ 59532 w 402431"/>
                  <a:gd name="connsiteY1" fmla="*/ 60618 h 132056"/>
                  <a:gd name="connsiteX2" fmla="*/ 161925 w 402431"/>
                  <a:gd name="connsiteY2" fmla="*/ 8231 h 132056"/>
                  <a:gd name="connsiteX3" fmla="*/ 283368 w 402431"/>
                  <a:gd name="connsiteY3" fmla="*/ 3468 h 132056"/>
                  <a:gd name="connsiteX4" fmla="*/ 369094 w 402431"/>
                  <a:gd name="connsiteY4" fmla="*/ 41568 h 132056"/>
                  <a:gd name="connsiteX5" fmla="*/ 402431 w 402431"/>
                  <a:gd name="connsiteY5" fmla="*/ 67762 h 13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31" h="132056">
                    <a:moveTo>
                      <a:pt x="0" y="132056"/>
                    </a:moveTo>
                    <a:cubicBezTo>
                      <a:pt x="13891" y="106854"/>
                      <a:pt x="32544" y="81256"/>
                      <a:pt x="59532" y="60618"/>
                    </a:cubicBezTo>
                    <a:cubicBezTo>
                      <a:pt x="86520" y="39980"/>
                      <a:pt x="124619" y="17756"/>
                      <a:pt x="161925" y="8231"/>
                    </a:cubicBezTo>
                    <a:cubicBezTo>
                      <a:pt x="199231" y="-1294"/>
                      <a:pt x="248840" y="-2088"/>
                      <a:pt x="283368" y="3468"/>
                    </a:cubicBezTo>
                    <a:cubicBezTo>
                      <a:pt x="317896" y="9024"/>
                      <a:pt x="349250" y="30852"/>
                      <a:pt x="369094" y="41568"/>
                    </a:cubicBezTo>
                    <a:cubicBezTo>
                      <a:pt x="388938" y="52284"/>
                      <a:pt x="402431" y="67762"/>
                      <a:pt x="402431" y="677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9" name="任意多边形 408"/>
              <p:cNvSpPr/>
              <p:nvPr/>
            </p:nvSpPr>
            <p:spPr>
              <a:xfrm>
                <a:off x="2633651" y="2170021"/>
                <a:ext cx="216705" cy="299335"/>
              </a:xfrm>
              <a:custGeom>
                <a:avLst/>
                <a:gdLst>
                  <a:gd name="connsiteX0" fmla="*/ 216757 w 216757"/>
                  <a:gd name="connsiteY0" fmla="*/ 10884 h 299015"/>
                  <a:gd name="connsiteX1" fmla="*/ 126270 w 216757"/>
                  <a:gd name="connsiteY1" fmla="*/ 1359 h 299015"/>
                  <a:gd name="connsiteX2" fmla="*/ 23876 w 216757"/>
                  <a:gd name="connsiteY2" fmla="*/ 37078 h 299015"/>
                  <a:gd name="connsiteX3" fmla="*/ 64 w 216757"/>
                  <a:gd name="connsiteY3" fmla="*/ 122803 h 299015"/>
                  <a:gd name="connsiteX4" fmla="*/ 21495 w 216757"/>
                  <a:gd name="connsiteY4" fmla="*/ 191859 h 299015"/>
                  <a:gd name="connsiteX5" fmla="*/ 126270 w 216757"/>
                  <a:gd name="connsiteY5" fmla="*/ 215672 h 299015"/>
                  <a:gd name="connsiteX6" fmla="*/ 173895 w 216757"/>
                  <a:gd name="connsiteY6" fmla="*/ 239484 h 299015"/>
                  <a:gd name="connsiteX7" fmla="*/ 195326 w 216757"/>
                  <a:gd name="connsiteY7" fmla="*/ 299015 h 299015"/>
                  <a:gd name="connsiteX0" fmla="*/ 216988 w 216988"/>
                  <a:gd name="connsiteY0" fmla="*/ 10884 h 299015"/>
                  <a:gd name="connsiteX1" fmla="*/ 126501 w 216988"/>
                  <a:gd name="connsiteY1" fmla="*/ 1359 h 299015"/>
                  <a:gd name="connsiteX2" fmla="*/ 24107 w 216988"/>
                  <a:gd name="connsiteY2" fmla="*/ 37078 h 299015"/>
                  <a:gd name="connsiteX3" fmla="*/ 295 w 216988"/>
                  <a:gd name="connsiteY3" fmla="*/ 122803 h 299015"/>
                  <a:gd name="connsiteX4" fmla="*/ 33632 w 216988"/>
                  <a:gd name="connsiteY4" fmla="*/ 191859 h 299015"/>
                  <a:gd name="connsiteX5" fmla="*/ 126501 w 216988"/>
                  <a:gd name="connsiteY5" fmla="*/ 215672 h 299015"/>
                  <a:gd name="connsiteX6" fmla="*/ 174126 w 216988"/>
                  <a:gd name="connsiteY6" fmla="*/ 239484 h 299015"/>
                  <a:gd name="connsiteX7" fmla="*/ 195557 w 216988"/>
                  <a:gd name="connsiteY7" fmla="*/ 299015 h 299015"/>
                  <a:gd name="connsiteX0" fmla="*/ 216988 w 216988"/>
                  <a:gd name="connsiteY0" fmla="*/ 10884 h 299015"/>
                  <a:gd name="connsiteX1" fmla="*/ 126501 w 216988"/>
                  <a:gd name="connsiteY1" fmla="*/ 1359 h 299015"/>
                  <a:gd name="connsiteX2" fmla="*/ 24107 w 216988"/>
                  <a:gd name="connsiteY2" fmla="*/ 37078 h 299015"/>
                  <a:gd name="connsiteX3" fmla="*/ 295 w 216988"/>
                  <a:gd name="connsiteY3" fmla="*/ 113278 h 299015"/>
                  <a:gd name="connsiteX4" fmla="*/ 33632 w 216988"/>
                  <a:gd name="connsiteY4" fmla="*/ 191859 h 299015"/>
                  <a:gd name="connsiteX5" fmla="*/ 126501 w 216988"/>
                  <a:gd name="connsiteY5" fmla="*/ 215672 h 299015"/>
                  <a:gd name="connsiteX6" fmla="*/ 174126 w 216988"/>
                  <a:gd name="connsiteY6" fmla="*/ 239484 h 299015"/>
                  <a:gd name="connsiteX7" fmla="*/ 195557 w 216988"/>
                  <a:gd name="connsiteY7" fmla="*/ 299015 h 299015"/>
                  <a:gd name="connsiteX0" fmla="*/ 216705 w 216705"/>
                  <a:gd name="connsiteY0" fmla="*/ 11204 h 299335"/>
                  <a:gd name="connsiteX1" fmla="*/ 126218 w 216705"/>
                  <a:gd name="connsiteY1" fmla="*/ 1679 h 299335"/>
                  <a:gd name="connsiteX2" fmla="*/ 30968 w 216705"/>
                  <a:gd name="connsiteY2" fmla="*/ 42160 h 299335"/>
                  <a:gd name="connsiteX3" fmla="*/ 12 w 216705"/>
                  <a:gd name="connsiteY3" fmla="*/ 113598 h 299335"/>
                  <a:gd name="connsiteX4" fmla="*/ 33349 w 216705"/>
                  <a:gd name="connsiteY4" fmla="*/ 192179 h 299335"/>
                  <a:gd name="connsiteX5" fmla="*/ 126218 w 216705"/>
                  <a:gd name="connsiteY5" fmla="*/ 215992 h 299335"/>
                  <a:gd name="connsiteX6" fmla="*/ 173843 w 216705"/>
                  <a:gd name="connsiteY6" fmla="*/ 239804 h 299335"/>
                  <a:gd name="connsiteX7" fmla="*/ 195274 w 216705"/>
                  <a:gd name="connsiteY7" fmla="*/ 299335 h 29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705" h="299335">
                    <a:moveTo>
                      <a:pt x="216705" y="11204"/>
                    </a:moveTo>
                    <a:cubicBezTo>
                      <a:pt x="187535" y="4258"/>
                      <a:pt x="157174" y="-3480"/>
                      <a:pt x="126218" y="1679"/>
                    </a:cubicBezTo>
                    <a:cubicBezTo>
                      <a:pt x="95262" y="6838"/>
                      <a:pt x="52002" y="23507"/>
                      <a:pt x="30968" y="42160"/>
                    </a:cubicBezTo>
                    <a:cubicBezTo>
                      <a:pt x="9934" y="60813"/>
                      <a:pt x="-385" y="88595"/>
                      <a:pt x="12" y="113598"/>
                    </a:cubicBezTo>
                    <a:cubicBezTo>
                      <a:pt x="409" y="138601"/>
                      <a:pt x="12315" y="175113"/>
                      <a:pt x="33349" y="192179"/>
                    </a:cubicBezTo>
                    <a:cubicBezTo>
                      <a:pt x="54383" y="209245"/>
                      <a:pt x="102802" y="208055"/>
                      <a:pt x="126218" y="215992"/>
                    </a:cubicBezTo>
                    <a:cubicBezTo>
                      <a:pt x="149634" y="223929"/>
                      <a:pt x="162334" y="225914"/>
                      <a:pt x="173843" y="239804"/>
                    </a:cubicBezTo>
                    <a:cubicBezTo>
                      <a:pt x="185352" y="253694"/>
                      <a:pt x="190313" y="276514"/>
                      <a:pt x="195274" y="29933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0" name="任意多边形 409"/>
              <p:cNvSpPr/>
              <p:nvPr/>
            </p:nvSpPr>
            <p:spPr>
              <a:xfrm>
                <a:off x="2541399" y="2105026"/>
                <a:ext cx="239901" cy="395572"/>
              </a:xfrm>
              <a:custGeom>
                <a:avLst/>
                <a:gdLst>
                  <a:gd name="connsiteX0" fmla="*/ 132618 w 242155"/>
                  <a:gd name="connsiteY0" fmla="*/ 0 h 395461"/>
                  <a:gd name="connsiteX1" fmla="*/ 13555 w 242155"/>
                  <a:gd name="connsiteY1" fmla="*/ 116681 h 395461"/>
                  <a:gd name="connsiteX2" fmla="*/ 8793 w 242155"/>
                  <a:gd name="connsiteY2" fmla="*/ 245269 h 395461"/>
                  <a:gd name="connsiteX3" fmla="*/ 68324 w 242155"/>
                  <a:gd name="connsiteY3" fmla="*/ 347663 h 395461"/>
                  <a:gd name="connsiteX4" fmla="*/ 163574 w 242155"/>
                  <a:gd name="connsiteY4" fmla="*/ 388144 h 395461"/>
                  <a:gd name="connsiteX5" fmla="*/ 242155 w 242155"/>
                  <a:gd name="connsiteY5" fmla="*/ 395288 h 395461"/>
                  <a:gd name="connsiteX0" fmla="*/ 132618 w 242155"/>
                  <a:gd name="connsiteY0" fmla="*/ 0 h 395572"/>
                  <a:gd name="connsiteX1" fmla="*/ 13555 w 242155"/>
                  <a:gd name="connsiteY1" fmla="*/ 116681 h 395572"/>
                  <a:gd name="connsiteX2" fmla="*/ 8793 w 242155"/>
                  <a:gd name="connsiteY2" fmla="*/ 245269 h 395572"/>
                  <a:gd name="connsiteX3" fmla="*/ 68324 w 242155"/>
                  <a:gd name="connsiteY3" fmla="*/ 342901 h 395572"/>
                  <a:gd name="connsiteX4" fmla="*/ 163574 w 242155"/>
                  <a:gd name="connsiteY4" fmla="*/ 388144 h 395572"/>
                  <a:gd name="connsiteX5" fmla="*/ 242155 w 242155"/>
                  <a:gd name="connsiteY5" fmla="*/ 395288 h 395572"/>
                  <a:gd name="connsiteX0" fmla="*/ 131286 w 240823"/>
                  <a:gd name="connsiteY0" fmla="*/ 0 h 395572"/>
                  <a:gd name="connsiteX1" fmla="*/ 14604 w 240823"/>
                  <a:gd name="connsiteY1" fmla="*/ 97631 h 395572"/>
                  <a:gd name="connsiteX2" fmla="*/ 7461 w 240823"/>
                  <a:gd name="connsiteY2" fmla="*/ 245269 h 395572"/>
                  <a:gd name="connsiteX3" fmla="*/ 66992 w 240823"/>
                  <a:gd name="connsiteY3" fmla="*/ 342901 h 395572"/>
                  <a:gd name="connsiteX4" fmla="*/ 162242 w 240823"/>
                  <a:gd name="connsiteY4" fmla="*/ 388144 h 395572"/>
                  <a:gd name="connsiteX5" fmla="*/ 240823 w 240823"/>
                  <a:gd name="connsiteY5" fmla="*/ 395288 h 395572"/>
                  <a:gd name="connsiteX0" fmla="*/ 126067 w 235604"/>
                  <a:gd name="connsiteY0" fmla="*/ 0 h 395572"/>
                  <a:gd name="connsiteX1" fmla="*/ 23673 w 235604"/>
                  <a:gd name="connsiteY1" fmla="*/ 83344 h 395572"/>
                  <a:gd name="connsiteX2" fmla="*/ 2242 w 235604"/>
                  <a:gd name="connsiteY2" fmla="*/ 245269 h 395572"/>
                  <a:gd name="connsiteX3" fmla="*/ 61773 w 235604"/>
                  <a:gd name="connsiteY3" fmla="*/ 342901 h 395572"/>
                  <a:gd name="connsiteX4" fmla="*/ 157023 w 235604"/>
                  <a:gd name="connsiteY4" fmla="*/ 388144 h 395572"/>
                  <a:gd name="connsiteX5" fmla="*/ 235604 w 235604"/>
                  <a:gd name="connsiteY5" fmla="*/ 395288 h 395572"/>
                  <a:gd name="connsiteX0" fmla="*/ 127268 w 236805"/>
                  <a:gd name="connsiteY0" fmla="*/ 0 h 395572"/>
                  <a:gd name="connsiteX1" fmla="*/ 24874 w 236805"/>
                  <a:gd name="connsiteY1" fmla="*/ 83344 h 395572"/>
                  <a:gd name="connsiteX2" fmla="*/ 3443 w 236805"/>
                  <a:gd name="connsiteY2" fmla="*/ 245269 h 395572"/>
                  <a:gd name="connsiteX3" fmla="*/ 62974 w 236805"/>
                  <a:gd name="connsiteY3" fmla="*/ 342901 h 395572"/>
                  <a:gd name="connsiteX4" fmla="*/ 158224 w 236805"/>
                  <a:gd name="connsiteY4" fmla="*/ 388144 h 395572"/>
                  <a:gd name="connsiteX5" fmla="*/ 236805 w 236805"/>
                  <a:gd name="connsiteY5" fmla="*/ 395288 h 395572"/>
                  <a:gd name="connsiteX0" fmla="*/ 126067 w 235604"/>
                  <a:gd name="connsiteY0" fmla="*/ 0 h 395572"/>
                  <a:gd name="connsiteX1" fmla="*/ 23673 w 235604"/>
                  <a:gd name="connsiteY1" fmla="*/ 83344 h 395572"/>
                  <a:gd name="connsiteX2" fmla="*/ 2242 w 235604"/>
                  <a:gd name="connsiteY2" fmla="*/ 230981 h 395572"/>
                  <a:gd name="connsiteX3" fmla="*/ 61773 w 235604"/>
                  <a:gd name="connsiteY3" fmla="*/ 342901 h 395572"/>
                  <a:gd name="connsiteX4" fmla="*/ 157023 w 235604"/>
                  <a:gd name="connsiteY4" fmla="*/ 388144 h 395572"/>
                  <a:gd name="connsiteX5" fmla="*/ 235604 w 235604"/>
                  <a:gd name="connsiteY5" fmla="*/ 395288 h 395572"/>
                  <a:gd name="connsiteX0" fmla="*/ 130364 w 239901"/>
                  <a:gd name="connsiteY0" fmla="*/ 0 h 395572"/>
                  <a:gd name="connsiteX1" fmla="*/ 27970 w 239901"/>
                  <a:gd name="connsiteY1" fmla="*/ 83344 h 395572"/>
                  <a:gd name="connsiteX2" fmla="*/ 1777 w 239901"/>
                  <a:gd name="connsiteY2" fmla="*/ 226218 h 395572"/>
                  <a:gd name="connsiteX3" fmla="*/ 66070 w 239901"/>
                  <a:gd name="connsiteY3" fmla="*/ 342901 h 395572"/>
                  <a:gd name="connsiteX4" fmla="*/ 161320 w 239901"/>
                  <a:gd name="connsiteY4" fmla="*/ 388144 h 395572"/>
                  <a:gd name="connsiteX5" fmla="*/ 239901 w 239901"/>
                  <a:gd name="connsiteY5" fmla="*/ 395288 h 39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901" h="395572">
                    <a:moveTo>
                      <a:pt x="130364" y="0"/>
                    </a:moveTo>
                    <a:cubicBezTo>
                      <a:pt x="81151" y="37901"/>
                      <a:pt x="49401" y="45641"/>
                      <a:pt x="27970" y="83344"/>
                    </a:cubicBezTo>
                    <a:cubicBezTo>
                      <a:pt x="6539" y="121047"/>
                      <a:pt x="-4573" y="182959"/>
                      <a:pt x="1777" y="226218"/>
                    </a:cubicBezTo>
                    <a:cubicBezTo>
                      <a:pt x="8127" y="269477"/>
                      <a:pt x="39480" y="315913"/>
                      <a:pt x="66070" y="342901"/>
                    </a:cubicBezTo>
                    <a:cubicBezTo>
                      <a:pt x="92661" y="369889"/>
                      <a:pt x="132348" y="379413"/>
                      <a:pt x="161320" y="388144"/>
                    </a:cubicBezTo>
                    <a:cubicBezTo>
                      <a:pt x="190292" y="396875"/>
                      <a:pt x="215096" y="395685"/>
                      <a:pt x="239901" y="3952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1" name="椭圆 410"/>
              <p:cNvSpPr>
                <a:spLocks noChangeAspect="1"/>
              </p:cNvSpPr>
              <p:nvPr/>
            </p:nvSpPr>
            <p:spPr>
              <a:xfrm>
                <a:off x="2429213" y="2095812"/>
                <a:ext cx="414000" cy="414000"/>
              </a:xfrm>
              <a:prstGeom prst="ellipse">
                <a:avLst/>
              </a:prstGeom>
              <a:solidFill>
                <a:schemeClr val="bg1"/>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2" name="组合 261"/>
            <p:cNvGrpSpPr/>
            <p:nvPr/>
          </p:nvGrpSpPr>
          <p:grpSpPr>
            <a:xfrm>
              <a:off x="10474027" y="583748"/>
              <a:ext cx="1640680" cy="1772658"/>
              <a:chOff x="2831308" y="684792"/>
              <a:chExt cx="1640680" cy="1772658"/>
            </a:xfrm>
          </p:grpSpPr>
          <p:sp>
            <p:nvSpPr>
              <p:cNvPr id="391" name="任意多边形 390"/>
              <p:cNvSpPr/>
              <p:nvPr/>
            </p:nvSpPr>
            <p:spPr>
              <a:xfrm>
                <a:off x="2919421" y="694321"/>
                <a:ext cx="1008000" cy="1449970"/>
              </a:xfrm>
              <a:custGeom>
                <a:avLst/>
                <a:gdLst>
                  <a:gd name="connsiteX0" fmla="*/ 404244 w 1008000"/>
                  <a:gd name="connsiteY0" fmla="*/ 0 h 1449970"/>
                  <a:gd name="connsiteX1" fmla="*/ 728734 w 1008000"/>
                  <a:gd name="connsiteY1" fmla="*/ 22691 h 1449970"/>
                  <a:gd name="connsiteX2" fmla="*/ 1008000 w 1008000"/>
                  <a:gd name="connsiteY2" fmla="*/ 393290 h 1449970"/>
                  <a:gd name="connsiteX3" fmla="*/ 1008000 w 1008000"/>
                  <a:gd name="connsiteY3" fmla="*/ 1385367 h 1449970"/>
                  <a:gd name="connsiteX4" fmla="*/ 925312 w 1008000"/>
                  <a:gd name="connsiteY4" fmla="*/ 1449970 h 1449970"/>
                  <a:gd name="connsiteX5" fmla="*/ 0 w 1008000"/>
                  <a:gd name="connsiteY5" fmla="*/ 1336356 h 1449970"/>
                  <a:gd name="connsiteX6" fmla="*/ 0 w 1008000"/>
                  <a:gd name="connsiteY6" fmla="*/ 404245 h 1449970"/>
                  <a:gd name="connsiteX7" fmla="*/ 404244 w 1008000"/>
                  <a:gd name="connsiteY7" fmla="*/ 0 h 144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8000" h="1449970">
                    <a:moveTo>
                      <a:pt x="404244" y="0"/>
                    </a:moveTo>
                    <a:lnTo>
                      <a:pt x="728734" y="22691"/>
                    </a:lnTo>
                    <a:lnTo>
                      <a:pt x="1008000" y="393290"/>
                    </a:lnTo>
                    <a:lnTo>
                      <a:pt x="1008000" y="1385367"/>
                    </a:lnTo>
                    <a:lnTo>
                      <a:pt x="925312" y="1449970"/>
                    </a:lnTo>
                    <a:lnTo>
                      <a:pt x="0" y="1336356"/>
                    </a:lnTo>
                    <a:lnTo>
                      <a:pt x="0" y="404245"/>
                    </a:lnTo>
                    <a:lnTo>
                      <a:pt x="404244" y="0"/>
                    </a:lnTo>
                    <a:close/>
                  </a:path>
                </a:pathLst>
              </a:custGeom>
              <a:solidFill>
                <a:srgbClr val="B6848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2" name="任意多边形 391"/>
              <p:cNvSpPr/>
              <p:nvPr/>
            </p:nvSpPr>
            <p:spPr>
              <a:xfrm>
                <a:off x="2831308" y="684792"/>
                <a:ext cx="1008000" cy="1460123"/>
              </a:xfrm>
              <a:custGeom>
                <a:avLst/>
                <a:gdLst>
                  <a:gd name="connsiteX0" fmla="*/ 404244 w 1008000"/>
                  <a:gd name="connsiteY0" fmla="*/ 0 h 1460123"/>
                  <a:gd name="connsiteX1" fmla="*/ 728734 w 1008000"/>
                  <a:gd name="connsiteY1" fmla="*/ 22691 h 1460123"/>
                  <a:gd name="connsiteX2" fmla="*/ 1008000 w 1008000"/>
                  <a:gd name="connsiteY2" fmla="*/ 393290 h 1460123"/>
                  <a:gd name="connsiteX3" fmla="*/ 1008000 w 1008000"/>
                  <a:gd name="connsiteY3" fmla="*/ 1460123 h 1460123"/>
                  <a:gd name="connsiteX4" fmla="*/ 0 w 1008000"/>
                  <a:gd name="connsiteY4" fmla="*/ 1336356 h 1460123"/>
                  <a:gd name="connsiteX5" fmla="*/ 0 w 1008000"/>
                  <a:gd name="connsiteY5" fmla="*/ 404245 h 1460123"/>
                  <a:gd name="connsiteX6" fmla="*/ 404244 w 1008000"/>
                  <a:gd name="connsiteY6" fmla="*/ 0 h 146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000" h="1460123">
                    <a:moveTo>
                      <a:pt x="404244" y="0"/>
                    </a:moveTo>
                    <a:lnTo>
                      <a:pt x="728734" y="22691"/>
                    </a:lnTo>
                    <a:lnTo>
                      <a:pt x="1008000" y="393290"/>
                    </a:lnTo>
                    <a:lnTo>
                      <a:pt x="1008000" y="1460123"/>
                    </a:lnTo>
                    <a:lnTo>
                      <a:pt x="0" y="1336356"/>
                    </a:lnTo>
                    <a:lnTo>
                      <a:pt x="0" y="404245"/>
                    </a:lnTo>
                    <a:lnTo>
                      <a:pt x="404244" y="0"/>
                    </a:lnTo>
                    <a:close/>
                  </a:path>
                </a:pathLst>
              </a:custGeom>
              <a:solidFill>
                <a:srgbClr val="EEEB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3" name="任意多边形 392"/>
              <p:cNvSpPr/>
              <p:nvPr/>
            </p:nvSpPr>
            <p:spPr>
              <a:xfrm>
                <a:off x="3038477" y="1399481"/>
                <a:ext cx="540000" cy="504000"/>
              </a:xfrm>
              <a:custGeom>
                <a:avLst/>
                <a:gdLst>
                  <a:gd name="connsiteX0" fmla="*/ 0 w 1008000"/>
                  <a:gd name="connsiteY0" fmla="*/ 0 h 1488390"/>
                  <a:gd name="connsiteX1" fmla="*/ 1008000 w 1008000"/>
                  <a:gd name="connsiteY1" fmla="*/ 70486 h 1488390"/>
                  <a:gd name="connsiteX2" fmla="*/ 1008000 w 1008000"/>
                  <a:gd name="connsiteY2" fmla="*/ 1488390 h 1488390"/>
                  <a:gd name="connsiteX3" fmla="*/ 0 w 1008000"/>
                  <a:gd name="connsiteY3" fmla="*/ 1364623 h 1488390"/>
                  <a:gd name="connsiteX4" fmla="*/ 0 w 1008000"/>
                  <a:gd name="connsiteY4" fmla="*/ 0 h 14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488390">
                    <a:moveTo>
                      <a:pt x="0" y="0"/>
                    </a:moveTo>
                    <a:lnTo>
                      <a:pt x="1008000" y="70486"/>
                    </a:lnTo>
                    <a:lnTo>
                      <a:pt x="1008000" y="1488390"/>
                    </a:lnTo>
                    <a:lnTo>
                      <a:pt x="0" y="1364623"/>
                    </a:lnTo>
                    <a:lnTo>
                      <a:pt x="0" y="0"/>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4" name="任意多边形 393"/>
              <p:cNvSpPr/>
              <p:nvPr/>
            </p:nvSpPr>
            <p:spPr>
              <a:xfrm>
                <a:off x="3921919" y="1235869"/>
                <a:ext cx="550069" cy="259556"/>
              </a:xfrm>
              <a:custGeom>
                <a:avLst/>
                <a:gdLst>
                  <a:gd name="connsiteX0" fmla="*/ 0 w 550069"/>
                  <a:gd name="connsiteY0" fmla="*/ 0 h 259556"/>
                  <a:gd name="connsiteX1" fmla="*/ 171450 w 550069"/>
                  <a:gd name="connsiteY1" fmla="*/ 7144 h 259556"/>
                  <a:gd name="connsiteX2" fmla="*/ 357187 w 550069"/>
                  <a:gd name="connsiteY2" fmla="*/ 42862 h 259556"/>
                  <a:gd name="connsiteX3" fmla="*/ 471487 w 550069"/>
                  <a:gd name="connsiteY3" fmla="*/ 133350 h 259556"/>
                  <a:gd name="connsiteX4" fmla="*/ 550069 w 550069"/>
                  <a:gd name="connsiteY4" fmla="*/ 259556 h 259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069" h="259556">
                    <a:moveTo>
                      <a:pt x="0" y="0"/>
                    </a:moveTo>
                    <a:cubicBezTo>
                      <a:pt x="55959" y="0"/>
                      <a:pt x="111919" y="0"/>
                      <a:pt x="171450" y="7144"/>
                    </a:cubicBezTo>
                    <a:cubicBezTo>
                      <a:pt x="230981" y="14288"/>
                      <a:pt x="307181" y="21828"/>
                      <a:pt x="357187" y="42862"/>
                    </a:cubicBezTo>
                    <a:cubicBezTo>
                      <a:pt x="407193" y="63896"/>
                      <a:pt x="439340" y="97234"/>
                      <a:pt x="471487" y="133350"/>
                    </a:cubicBezTo>
                    <a:cubicBezTo>
                      <a:pt x="503634" y="169466"/>
                      <a:pt x="526851" y="214511"/>
                      <a:pt x="550069" y="25955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5" name="任意多边形 394"/>
              <p:cNvSpPr/>
              <p:nvPr/>
            </p:nvSpPr>
            <p:spPr>
              <a:xfrm>
                <a:off x="3926681" y="1343025"/>
                <a:ext cx="476250" cy="247650"/>
              </a:xfrm>
              <a:custGeom>
                <a:avLst/>
                <a:gdLst>
                  <a:gd name="connsiteX0" fmla="*/ 0 w 476250"/>
                  <a:gd name="connsiteY0" fmla="*/ 0 h 247650"/>
                  <a:gd name="connsiteX1" fmla="*/ 164307 w 476250"/>
                  <a:gd name="connsiteY1" fmla="*/ 7144 h 247650"/>
                  <a:gd name="connsiteX2" fmla="*/ 330994 w 476250"/>
                  <a:gd name="connsiteY2" fmla="*/ 66675 h 247650"/>
                  <a:gd name="connsiteX3" fmla="*/ 423863 w 476250"/>
                  <a:gd name="connsiteY3" fmla="*/ 161925 h 247650"/>
                  <a:gd name="connsiteX4" fmla="*/ 476250 w 476250"/>
                  <a:gd name="connsiteY4" fmla="*/ 247650 h 247650"/>
                  <a:gd name="connsiteX0" fmla="*/ 0 w 476250"/>
                  <a:gd name="connsiteY0" fmla="*/ 0 h 247650"/>
                  <a:gd name="connsiteX1" fmla="*/ 164307 w 476250"/>
                  <a:gd name="connsiteY1" fmla="*/ 11907 h 247650"/>
                  <a:gd name="connsiteX2" fmla="*/ 330994 w 476250"/>
                  <a:gd name="connsiteY2" fmla="*/ 66675 h 247650"/>
                  <a:gd name="connsiteX3" fmla="*/ 423863 w 476250"/>
                  <a:gd name="connsiteY3" fmla="*/ 161925 h 247650"/>
                  <a:gd name="connsiteX4" fmla="*/ 476250 w 476250"/>
                  <a:gd name="connsiteY4" fmla="*/ 247650 h 247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0" h="247650">
                    <a:moveTo>
                      <a:pt x="0" y="0"/>
                    </a:moveTo>
                    <a:lnTo>
                      <a:pt x="164307" y="11907"/>
                    </a:lnTo>
                    <a:cubicBezTo>
                      <a:pt x="219473" y="23019"/>
                      <a:pt x="287735" y="41672"/>
                      <a:pt x="330994" y="66675"/>
                    </a:cubicBezTo>
                    <a:cubicBezTo>
                      <a:pt x="374253" y="91678"/>
                      <a:pt x="399654" y="131763"/>
                      <a:pt x="423863" y="161925"/>
                    </a:cubicBezTo>
                    <a:cubicBezTo>
                      <a:pt x="448072" y="192087"/>
                      <a:pt x="462161" y="219868"/>
                      <a:pt x="476250" y="2476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6" name="任意多边形 395"/>
              <p:cNvSpPr/>
              <p:nvPr/>
            </p:nvSpPr>
            <p:spPr>
              <a:xfrm>
                <a:off x="3926681" y="1800225"/>
                <a:ext cx="292894" cy="266700"/>
              </a:xfrm>
              <a:custGeom>
                <a:avLst/>
                <a:gdLst>
                  <a:gd name="connsiteX0" fmla="*/ 0 w 292894"/>
                  <a:gd name="connsiteY0" fmla="*/ 0 h 266700"/>
                  <a:gd name="connsiteX1" fmla="*/ 97632 w 292894"/>
                  <a:gd name="connsiteY1" fmla="*/ 23813 h 266700"/>
                  <a:gd name="connsiteX2" fmla="*/ 197644 w 292894"/>
                  <a:gd name="connsiteY2" fmla="*/ 73819 h 266700"/>
                  <a:gd name="connsiteX3" fmla="*/ 259557 w 292894"/>
                  <a:gd name="connsiteY3" fmla="*/ 159544 h 266700"/>
                  <a:gd name="connsiteX4" fmla="*/ 292894 w 292894"/>
                  <a:gd name="connsiteY4" fmla="*/ 266700 h 266700"/>
                  <a:gd name="connsiteX0" fmla="*/ 0 w 292894"/>
                  <a:gd name="connsiteY0" fmla="*/ 0 h 266700"/>
                  <a:gd name="connsiteX1" fmla="*/ 100013 w 292894"/>
                  <a:gd name="connsiteY1" fmla="*/ 16670 h 266700"/>
                  <a:gd name="connsiteX2" fmla="*/ 197644 w 292894"/>
                  <a:gd name="connsiteY2" fmla="*/ 73819 h 266700"/>
                  <a:gd name="connsiteX3" fmla="*/ 259557 w 292894"/>
                  <a:gd name="connsiteY3" fmla="*/ 159544 h 266700"/>
                  <a:gd name="connsiteX4" fmla="*/ 292894 w 292894"/>
                  <a:gd name="connsiteY4" fmla="*/ 266700 h 266700"/>
                  <a:gd name="connsiteX0" fmla="*/ 0 w 292894"/>
                  <a:gd name="connsiteY0" fmla="*/ 0 h 266700"/>
                  <a:gd name="connsiteX1" fmla="*/ 102394 w 292894"/>
                  <a:gd name="connsiteY1" fmla="*/ 21432 h 266700"/>
                  <a:gd name="connsiteX2" fmla="*/ 197644 w 292894"/>
                  <a:gd name="connsiteY2" fmla="*/ 73819 h 266700"/>
                  <a:gd name="connsiteX3" fmla="*/ 259557 w 292894"/>
                  <a:gd name="connsiteY3" fmla="*/ 159544 h 266700"/>
                  <a:gd name="connsiteX4" fmla="*/ 292894 w 292894"/>
                  <a:gd name="connsiteY4" fmla="*/ 266700 h 266700"/>
                  <a:gd name="connsiteX0" fmla="*/ 0 w 292894"/>
                  <a:gd name="connsiteY0" fmla="*/ 0 h 266700"/>
                  <a:gd name="connsiteX1" fmla="*/ 102394 w 292894"/>
                  <a:gd name="connsiteY1" fmla="*/ 21432 h 266700"/>
                  <a:gd name="connsiteX2" fmla="*/ 200026 w 292894"/>
                  <a:gd name="connsiteY2" fmla="*/ 76200 h 266700"/>
                  <a:gd name="connsiteX3" fmla="*/ 259557 w 292894"/>
                  <a:gd name="connsiteY3" fmla="*/ 159544 h 266700"/>
                  <a:gd name="connsiteX4" fmla="*/ 292894 w 292894"/>
                  <a:gd name="connsiteY4" fmla="*/ 266700 h 266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894" h="266700">
                    <a:moveTo>
                      <a:pt x="0" y="0"/>
                    </a:moveTo>
                    <a:cubicBezTo>
                      <a:pt x="32345" y="5755"/>
                      <a:pt x="69056" y="8732"/>
                      <a:pt x="102394" y="21432"/>
                    </a:cubicBezTo>
                    <a:cubicBezTo>
                      <a:pt x="135732" y="34132"/>
                      <a:pt x="173832" y="53181"/>
                      <a:pt x="200026" y="76200"/>
                    </a:cubicBezTo>
                    <a:cubicBezTo>
                      <a:pt x="226220" y="99219"/>
                      <a:pt x="244079" y="127794"/>
                      <a:pt x="259557" y="159544"/>
                    </a:cubicBezTo>
                    <a:cubicBezTo>
                      <a:pt x="275035" y="191294"/>
                      <a:pt x="284163" y="229195"/>
                      <a:pt x="292894" y="2667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7" name="任意多边形 396"/>
              <p:cNvSpPr/>
              <p:nvPr/>
            </p:nvSpPr>
            <p:spPr>
              <a:xfrm>
                <a:off x="3929063" y="1905000"/>
                <a:ext cx="198340" cy="283369"/>
              </a:xfrm>
              <a:custGeom>
                <a:avLst/>
                <a:gdLst>
                  <a:gd name="connsiteX0" fmla="*/ 0 w 203905"/>
                  <a:gd name="connsiteY0" fmla="*/ 0 h 283369"/>
                  <a:gd name="connsiteX1" fmla="*/ 71437 w 203905"/>
                  <a:gd name="connsiteY1" fmla="*/ 19050 h 283369"/>
                  <a:gd name="connsiteX2" fmla="*/ 152400 w 203905"/>
                  <a:gd name="connsiteY2" fmla="*/ 95250 h 283369"/>
                  <a:gd name="connsiteX3" fmla="*/ 197643 w 203905"/>
                  <a:gd name="connsiteY3" fmla="*/ 190500 h 283369"/>
                  <a:gd name="connsiteX4" fmla="*/ 202406 w 203905"/>
                  <a:gd name="connsiteY4" fmla="*/ 283369 h 283369"/>
                  <a:gd name="connsiteX0" fmla="*/ 0 w 203905"/>
                  <a:gd name="connsiteY0" fmla="*/ 0 h 283369"/>
                  <a:gd name="connsiteX1" fmla="*/ 71437 w 203905"/>
                  <a:gd name="connsiteY1" fmla="*/ 23813 h 283369"/>
                  <a:gd name="connsiteX2" fmla="*/ 152400 w 203905"/>
                  <a:gd name="connsiteY2" fmla="*/ 95250 h 283369"/>
                  <a:gd name="connsiteX3" fmla="*/ 197643 w 203905"/>
                  <a:gd name="connsiteY3" fmla="*/ 190500 h 283369"/>
                  <a:gd name="connsiteX4" fmla="*/ 202406 w 203905"/>
                  <a:gd name="connsiteY4" fmla="*/ 283369 h 283369"/>
                  <a:gd name="connsiteX0" fmla="*/ 0 w 202749"/>
                  <a:gd name="connsiteY0" fmla="*/ 0 h 283369"/>
                  <a:gd name="connsiteX1" fmla="*/ 71437 w 202749"/>
                  <a:gd name="connsiteY1" fmla="*/ 23813 h 283369"/>
                  <a:gd name="connsiteX2" fmla="*/ 152400 w 202749"/>
                  <a:gd name="connsiteY2" fmla="*/ 95250 h 283369"/>
                  <a:gd name="connsiteX3" fmla="*/ 190499 w 202749"/>
                  <a:gd name="connsiteY3" fmla="*/ 190500 h 283369"/>
                  <a:gd name="connsiteX4" fmla="*/ 202406 w 202749"/>
                  <a:gd name="connsiteY4" fmla="*/ 283369 h 283369"/>
                  <a:gd name="connsiteX0" fmla="*/ 0 w 198340"/>
                  <a:gd name="connsiteY0" fmla="*/ 0 h 283369"/>
                  <a:gd name="connsiteX1" fmla="*/ 71437 w 198340"/>
                  <a:gd name="connsiteY1" fmla="*/ 23813 h 283369"/>
                  <a:gd name="connsiteX2" fmla="*/ 152400 w 198340"/>
                  <a:gd name="connsiteY2" fmla="*/ 95250 h 283369"/>
                  <a:gd name="connsiteX3" fmla="*/ 190499 w 198340"/>
                  <a:gd name="connsiteY3" fmla="*/ 190500 h 283369"/>
                  <a:gd name="connsiteX4" fmla="*/ 197643 w 198340"/>
                  <a:gd name="connsiteY4" fmla="*/ 283369 h 283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40" h="283369">
                    <a:moveTo>
                      <a:pt x="0" y="0"/>
                    </a:moveTo>
                    <a:cubicBezTo>
                      <a:pt x="23018" y="1587"/>
                      <a:pt x="46037" y="7938"/>
                      <a:pt x="71437" y="23813"/>
                    </a:cubicBezTo>
                    <a:cubicBezTo>
                      <a:pt x="96837" y="39688"/>
                      <a:pt x="132556" y="67469"/>
                      <a:pt x="152400" y="95250"/>
                    </a:cubicBezTo>
                    <a:cubicBezTo>
                      <a:pt x="172244" y="123031"/>
                      <a:pt x="182959" y="159147"/>
                      <a:pt x="190499" y="190500"/>
                    </a:cubicBezTo>
                    <a:cubicBezTo>
                      <a:pt x="198039" y="221853"/>
                      <a:pt x="199428" y="252611"/>
                      <a:pt x="197643" y="28336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8" name="组合 397"/>
              <p:cNvGrpSpPr/>
              <p:nvPr/>
            </p:nvGrpSpPr>
            <p:grpSpPr>
              <a:xfrm>
                <a:off x="2900363" y="1881188"/>
                <a:ext cx="517093" cy="576262"/>
                <a:chOff x="2900363" y="1881188"/>
                <a:chExt cx="517093" cy="576262"/>
              </a:xfrm>
            </p:grpSpPr>
            <p:sp>
              <p:nvSpPr>
                <p:cNvPr id="401" name="任意多边形 400"/>
                <p:cNvSpPr/>
                <p:nvPr/>
              </p:nvSpPr>
              <p:spPr>
                <a:xfrm>
                  <a:off x="3084746" y="1916894"/>
                  <a:ext cx="332710" cy="540556"/>
                </a:xfrm>
                <a:custGeom>
                  <a:avLst/>
                  <a:gdLst>
                    <a:gd name="connsiteX0" fmla="*/ 229058 w 346101"/>
                    <a:gd name="connsiteY0" fmla="*/ 535794 h 542937"/>
                    <a:gd name="connsiteX1" fmla="*/ 231439 w 346101"/>
                    <a:gd name="connsiteY1" fmla="*/ 416731 h 542937"/>
                    <a:gd name="connsiteX2" fmla="*/ 264776 w 346101"/>
                    <a:gd name="connsiteY2" fmla="*/ 290525 h 542937"/>
                    <a:gd name="connsiteX3" fmla="*/ 305258 w 346101"/>
                    <a:gd name="connsiteY3" fmla="*/ 200037 h 542937"/>
                    <a:gd name="connsiteX4" fmla="*/ 338595 w 346101"/>
                    <a:gd name="connsiteY4" fmla="*/ 102406 h 542937"/>
                    <a:gd name="connsiteX5" fmla="*/ 345739 w 346101"/>
                    <a:gd name="connsiteY5" fmla="*/ 28587 h 542937"/>
                    <a:gd name="connsiteX6" fmla="*/ 331451 w 346101"/>
                    <a:gd name="connsiteY6" fmla="*/ 12 h 542937"/>
                    <a:gd name="connsiteX7" fmla="*/ 288589 w 346101"/>
                    <a:gd name="connsiteY7" fmla="*/ 26206 h 542937"/>
                    <a:gd name="connsiteX8" fmla="*/ 257633 w 346101"/>
                    <a:gd name="connsiteY8" fmla="*/ 104787 h 542937"/>
                    <a:gd name="connsiteX9" fmla="*/ 214770 w 346101"/>
                    <a:gd name="connsiteY9" fmla="*/ 209562 h 542937"/>
                    <a:gd name="connsiteX10" fmla="*/ 138570 w 346101"/>
                    <a:gd name="connsiteY10" fmla="*/ 338150 h 542937"/>
                    <a:gd name="connsiteX11" fmla="*/ 52845 w 346101"/>
                    <a:gd name="connsiteY11" fmla="*/ 440544 h 542937"/>
                    <a:gd name="connsiteX12" fmla="*/ 7601 w 346101"/>
                    <a:gd name="connsiteY12" fmla="*/ 492931 h 542937"/>
                    <a:gd name="connsiteX13" fmla="*/ 458 w 346101"/>
                    <a:gd name="connsiteY13" fmla="*/ 542937 h 542937"/>
                    <a:gd name="connsiteX0" fmla="*/ 228634 w 345677"/>
                    <a:gd name="connsiteY0" fmla="*/ 535794 h 542937"/>
                    <a:gd name="connsiteX1" fmla="*/ 231015 w 345677"/>
                    <a:gd name="connsiteY1" fmla="*/ 416731 h 542937"/>
                    <a:gd name="connsiteX2" fmla="*/ 264352 w 345677"/>
                    <a:gd name="connsiteY2" fmla="*/ 290525 h 542937"/>
                    <a:gd name="connsiteX3" fmla="*/ 304834 w 345677"/>
                    <a:gd name="connsiteY3" fmla="*/ 200037 h 542937"/>
                    <a:gd name="connsiteX4" fmla="*/ 338171 w 345677"/>
                    <a:gd name="connsiteY4" fmla="*/ 102406 h 542937"/>
                    <a:gd name="connsiteX5" fmla="*/ 345315 w 345677"/>
                    <a:gd name="connsiteY5" fmla="*/ 28587 h 542937"/>
                    <a:gd name="connsiteX6" fmla="*/ 331027 w 345677"/>
                    <a:gd name="connsiteY6" fmla="*/ 12 h 542937"/>
                    <a:gd name="connsiteX7" fmla="*/ 288165 w 345677"/>
                    <a:gd name="connsiteY7" fmla="*/ 26206 h 542937"/>
                    <a:gd name="connsiteX8" fmla="*/ 257209 w 345677"/>
                    <a:gd name="connsiteY8" fmla="*/ 104787 h 542937"/>
                    <a:gd name="connsiteX9" fmla="*/ 214346 w 345677"/>
                    <a:gd name="connsiteY9" fmla="*/ 209562 h 542937"/>
                    <a:gd name="connsiteX10" fmla="*/ 138146 w 345677"/>
                    <a:gd name="connsiteY10" fmla="*/ 338150 h 542937"/>
                    <a:gd name="connsiteX11" fmla="*/ 52421 w 345677"/>
                    <a:gd name="connsiteY11" fmla="*/ 440544 h 542937"/>
                    <a:gd name="connsiteX12" fmla="*/ 21464 w 345677"/>
                    <a:gd name="connsiteY12" fmla="*/ 476262 h 542937"/>
                    <a:gd name="connsiteX13" fmla="*/ 34 w 345677"/>
                    <a:gd name="connsiteY13" fmla="*/ 542937 h 542937"/>
                    <a:gd name="connsiteX0" fmla="*/ 228641 w 345684"/>
                    <a:gd name="connsiteY0" fmla="*/ 535794 h 542937"/>
                    <a:gd name="connsiteX1" fmla="*/ 231022 w 345684"/>
                    <a:gd name="connsiteY1" fmla="*/ 416731 h 542937"/>
                    <a:gd name="connsiteX2" fmla="*/ 264359 w 345684"/>
                    <a:gd name="connsiteY2" fmla="*/ 290525 h 542937"/>
                    <a:gd name="connsiteX3" fmla="*/ 304841 w 345684"/>
                    <a:gd name="connsiteY3" fmla="*/ 200037 h 542937"/>
                    <a:gd name="connsiteX4" fmla="*/ 338178 w 345684"/>
                    <a:gd name="connsiteY4" fmla="*/ 102406 h 542937"/>
                    <a:gd name="connsiteX5" fmla="*/ 345322 w 345684"/>
                    <a:gd name="connsiteY5" fmla="*/ 28587 h 542937"/>
                    <a:gd name="connsiteX6" fmla="*/ 331034 w 345684"/>
                    <a:gd name="connsiteY6" fmla="*/ 12 h 542937"/>
                    <a:gd name="connsiteX7" fmla="*/ 288172 w 345684"/>
                    <a:gd name="connsiteY7" fmla="*/ 26206 h 542937"/>
                    <a:gd name="connsiteX8" fmla="*/ 257216 w 345684"/>
                    <a:gd name="connsiteY8" fmla="*/ 104787 h 542937"/>
                    <a:gd name="connsiteX9" fmla="*/ 214353 w 345684"/>
                    <a:gd name="connsiteY9" fmla="*/ 209562 h 542937"/>
                    <a:gd name="connsiteX10" fmla="*/ 138153 w 345684"/>
                    <a:gd name="connsiteY10" fmla="*/ 338150 h 542937"/>
                    <a:gd name="connsiteX11" fmla="*/ 69097 w 345684"/>
                    <a:gd name="connsiteY11" fmla="*/ 421494 h 542937"/>
                    <a:gd name="connsiteX12" fmla="*/ 21471 w 345684"/>
                    <a:gd name="connsiteY12" fmla="*/ 476262 h 542937"/>
                    <a:gd name="connsiteX13" fmla="*/ 41 w 345684"/>
                    <a:gd name="connsiteY13" fmla="*/ 542937 h 542937"/>
                    <a:gd name="connsiteX0" fmla="*/ 228652 w 345695"/>
                    <a:gd name="connsiteY0" fmla="*/ 535794 h 542937"/>
                    <a:gd name="connsiteX1" fmla="*/ 231033 w 345695"/>
                    <a:gd name="connsiteY1" fmla="*/ 416731 h 542937"/>
                    <a:gd name="connsiteX2" fmla="*/ 264370 w 345695"/>
                    <a:gd name="connsiteY2" fmla="*/ 290525 h 542937"/>
                    <a:gd name="connsiteX3" fmla="*/ 304852 w 345695"/>
                    <a:gd name="connsiteY3" fmla="*/ 200037 h 542937"/>
                    <a:gd name="connsiteX4" fmla="*/ 338189 w 345695"/>
                    <a:gd name="connsiteY4" fmla="*/ 102406 h 542937"/>
                    <a:gd name="connsiteX5" fmla="*/ 345333 w 345695"/>
                    <a:gd name="connsiteY5" fmla="*/ 28587 h 542937"/>
                    <a:gd name="connsiteX6" fmla="*/ 331045 w 345695"/>
                    <a:gd name="connsiteY6" fmla="*/ 12 h 542937"/>
                    <a:gd name="connsiteX7" fmla="*/ 288183 w 345695"/>
                    <a:gd name="connsiteY7" fmla="*/ 26206 h 542937"/>
                    <a:gd name="connsiteX8" fmla="*/ 257227 w 345695"/>
                    <a:gd name="connsiteY8" fmla="*/ 104787 h 542937"/>
                    <a:gd name="connsiteX9" fmla="*/ 214364 w 345695"/>
                    <a:gd name="connsiteY9" fmla="*/ 209562 h 542937"/>
                    <a:gd name="connsiteX10" fmla="*/ 138164 w 345695"/>
                    <a:gd name="connsiteY10" fmla="*/ 338150 h 542937"/>
                    <a:gd name="connsiteX11" fmla="*/ 69108 w 345695"/>
                    <a:gd name="connsiteY11" fmla="*/ 421494 h 542937"/>
                    <a:gd name="connsiteX12" fmla="*/ 19101 w 345695"/>
                    <a:gd name="connsiteY12" fmla="*/ 466737 h 542937"/>
                    <a:gd name="connsiteX13" fmla="*/ 52 w 345695"/>
                    <a:gd name="connsiteY13" fmla="*/ 542937 h 542937"/>
                    <a:gd name="connsiteX0" fmla="*/ 215667 w 332710"/>
                    <a:gd name="connsiteY0" fmla="*/ 535794 h 540556"/>
                    <a:gd name="connsiteX1" fmla="*/ 218048 w 332710"/>
                    <a:gd name="connsiteY1" fmla="*/ 416731 h 540556"/>
                    <a:gd name="connsiteX2" fmla="*/ 251385 w 332710"/>
                    <a:gd name="connsiteY2" fmla="*/ 290525 h 540556"/>
                    <a:gd name="connsiteX3" fmla="*/ 291867 w 332710"/>
                    <a:gd name="connsiteY3" fmla="*/ 200037 h 540556"/>
                    <a:gd name="connsiteX4" fmla="*/ 325204 w 332710"/>
                    <a:gd name="connsiteY4" fmla="*/ 102406 h 540556"/>
                    <a:gd name="connsiteX5" fmla="*/ 332348 w 332710"/>
                    <a:gd name="connsiteY5" fmla="*/ 28587 h 540556"/>
                    <a:gd name="connsiteX6" fmla="*/ 318060 w 332710"/>
                    <a:gd name="connsiteY6" fmla="*/ 12 h 540556"/>
                    <a:gd name="connsiteX7" fmla="*/ 275198 w 332710"/>
                    <a:gd name="connsiteY7" fmla="*/ 26206 h 540556"/>
                    <a:gd name="connsiteX8" fmla="*/ 244242 w 332710"/>
                    <a:gd name="connsiteY8" fmla="*/ 104787 h 540556"/>
                    <a:gd name="connsiteX9" fmla="*/ 201379 w 332710"/>
                    <a:gd name="connsiteY9" fmla="*/ 209562 h 540556"/>
                    <a:gd name="connsiteX10" fmla="*/ 125179 w 332710"/>
                    <a:gd name="connsiteY10" fmla="*/ 338150 h 540556"/>
                    <a:gd name="connsiteX11" fmla="*/ 56123 w 332710"/>
                    <a:gd name="connsiteY11" fmla="*/ 421494 h 540556"/>
                    <a:gd name="connsiteX12" fmla="*/ 6116 w 332710"/>
                    <a:gd name="connsiteY12" fmla="*/ 466737 h 540556"/>
                    <a:gd name="connsiteX13" fmla="*/ 1354 w 332710"/>
                    <a:gd name="connsiteY13" fmla="*/ 540556 h 540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2710" h="540556">
                      <a:moveTo>
                        <a:pt x="215667" y="535794"/>
                      </a:moveTo>
                      <a:cubicBezTo>
                        <a:pt x="213881" y="496701"/>
                        <a:pt x="212095" y="457609"/>
                        <a:pt x="218048" y="416731"/>
                      </a:cubicBezTo>
                      <a:cubicBezTo>
                        <a:pt x="224001" y="375853"/>
                        <a:pt x="239082" y="326641"/>
                        <a:pt x="251385" y="290525"/>
                      </a:cubicBezTo>
                      <a:cubicBezTo>
                        <a:pt x="263688" y="254409"/>
                        <a:pt x="279564" y="231390"/>
                        <a:pt x="291867" y="200037"/>
                      </a:cubicBezTo>
                      <a:cubicBezTo>
                        <a:pt x="304170" y="168684"/>
                        <a:pt x="318457" y="130981"/>
                        <a:pt x="325204" y="102406"/>
                      </a:cubicBezTo>
                      <a:cubicBezTo>
                        <a:pt x="331951" y="73831"/>
                        <a:pt x="333539" y="45653"/>
                        <a:pt x="332348" y="28587"/>
                      </a:cubicBezTo>
                      <a:cubicBezTo>
                        <a:pt x="331157" y="11521"/>
                        <a:pt x="327585" y="409"/>
                        <a:pt x="318060" y="12"/>
                      </a:cubicBezTo>
                      <a:cubicBezTo>
                        <a:pt x="308535" y="-385"/>
                        <a:pt x="287501" y="8743"/>
                        <a:pt x="275198" y="26206"/>
                      </a:cubicBezTo>
                      <a:cubicBezTo>
                        <a:pt x="262895" y="43668"/>
                        <a:pt x="256545" y="74228"/>
                        <a:pt x="244242" y="104787"/>
                      </a:cubicBezTo>
                      <a:cubicBezTo>
                        <a:pt x="231939" y="135346"/>
                        <a:pt x="221223" y="170668"/>
                        <a:pt x="201379" y="209562"/>
                      </a:cubicBezTo>
                      <a:cubicBezTo>
                        <a:pt x="181535" y="248456"/>
                        <a:pt x="149388" y="302828"/>
                        <a:pt x="125179" y="338150"/>
                      </a:cubicBezTo>
                      <a:cubicBezTo>
                        <a:pt x="100970" y="373472"/>
                        <a:pt x="75967" y="400063"/>
                        <a:pt x="56123" y="421494"/>
                      </a:cubicBezTo>
                      <a:cubicBezTo>
                        <a:pt x="36279" y="442925"/>
                        <a:pt x="15244" y="446893"/>
                        <a:pt x="6116" y="466737"/>
                      </a:cubicBezTo>
                      <a:cubicBezTo>
                        <a:pt x="-3012" y="486581"/>
                        <a:pt x="560" y="524085"/>
                        <a:pt x="1354" y="540556"/>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2" name="任意多边形 401"/>
                <p:cNvSpPr/>
                <p:nvPr/>
              </p:nvSpPr>
              <p:spPr>
                <a:xfrm>
                  <a:off x="3199524" y="1938281"/>
                  <a:ext cx="172790" cy="507263"/>
                </a:xfrm>
                <a:custGeom>
                  <a:avLst/>
                  <a:gdLst>
                    <a:gd name="connsiteX0" fmla="*/ 54780 w 181975"/>
                    <a:gd name="connsiteY0" fmla="*/ 509820 h 509820"/>
                    <a:gd name="connsiteX1" fmla="*/ 54780 w 181975"/>
                    <a:gd name="connsiteY1" fmla="*/ 397901 h 509820"/>
                    <a:gd name="connsiteX2" fmla="*/ 111930 w 181975"/>
                    <a:gd name="connsiteY2" fmla="*/ 305032 h 509820"/>
                    <a:gd name="connsiteX3" fmla="*/ 169080 w 181975"/>
                    <a:gd name="connsiteY3" fmla="*/ 212164 h 509820"/>
                    <a:gd name="connsiteX4" fmla="*/ 178605 w 181975"/>
                    <a:gd name="connsiteY4" fmla="*/ 133582 h 509820"/>
                    <a:gd name="connsiteX5" fmla="*/ 123836 w 181975"/>
                    <a:gd name="connsiteY5" fmla="*/ 74051 h 509820"/>
                    <a:gd name="connsiteX6" fmla="*/ 100024 w 181975"/>
                    <a:gd name="connsiteY6" fmla="*/ 14520 h 509820"/>
                    <a:gd name="connsiteX7" fmla="*/ 28586 w 181975"/>
                    <a:gd name="connsiteY7" fmla="*/ 232 h 509820"/>
                    <a:gd name="connsiteX8" fmla="*/ 11 w 181975"/>
                    <a:gd name="connsiteY8" fmla="*/ 21664 h 509820"/>
                    <a:gd name="connsiteX9" fmla="*/ 26205 w 181975"/>
                    <a:gd name="connsiteY9" fmla="*/ 97864 h 509820"/>
                    <a:gd name="connsiteX10" fmla="*/ 100024 w 181975"/>
                    <a:gd name="connsiteY10" fmla="*/ 205020 h 509820"/>
                    <a:gd name="connsiteX11" fmla="*/ 147649 w 181975"/>
                    <a:gd name="connsiteY11" fmla="*/ 247882 h 509820"/>
                    <a:gd name="connsiteX0" fmla="*/ 54780 w 181449"/>
                    <a:gd name="connsiteY0" fmla="*/ 509757 h 509757"/>
                    <a:gd name="connsiteX1" fmla="*/ 54780 w 181449"/>
                    <a:gd name="connsiteY1" fmla="*/ 397838 h 509757"/>
                    <a:gd name="connsiteX2" fmla="*/ 111930 w 181449"/>
                    <a:gd name="connsiteY2" fmla="*/ 304969 h 509757"/>
                    <a:gd name="connsiteX3" fmla="*/ 169080 w 181449"/>
                    <a:gd name="connsiteY3" fmla="*/ 212101 h 509757"/>
                    <a:gd name="connsiteX4" fmla="*/ 178605 w 181449"/>
                    <a:gd name="connsiteY4" fmla="*/ 133519 h 509757"/>
                    <a:gd name="connsiteX5" fmla="*/ 130980 w 181449"/>
                    <a:gd name="connsiteY5" fmla="*/ 62082 h 509757"/>
                    <a:gd name="connsiteX6" fmla="*/ 100024 w 181449"/>
                    <a:gd name="connsiteY6" fmla="*/ 14457 h 509757"/>
                    <a:gd name="connsiteX7" fmla="*/ 28586 w 181449"/>
                    <a:gd name="connsiteY7" fmla="*/ 169 h 509757"/>
                    <a:gd name="connsiteX8" fmla="*/ 11 w 181449"/>
                    <a:gd name="connsiteY8" fmla="*/ 21601 h 509757"/>
                    <a:gd name="connsiteX9" fmla="*/ 26205 w 181449"/>
                    <a:gd name="connsiteY9" fmla="*/ 97801 h 509757"/>
                    <a:gd name="connsiteX10" fmla="*/ 100024 w 181449"/>
                    <a:gd name="connsiteY10" fmla="*/ 204957 h 509757"/>
                    <a:gd name="connsiteX11" fmla="*/ 147649 w 181449"/>
                    <a:gd name="connsiteY11" fmla="*/ 247819 h 509757"/>
                    <a:gd name="connsiteX0" fmla="*/ 55468 w 182137"/>
                    <a:gd name="connsiteY0" fmla="*/ 507444 h 507444"/>
                    <a:gd name="connsiteX1" fmla="*/ 55468 w 182137"/>
                    <a:gd name="connsiteY1" fmla="*/ 395525 h 507444"/>
                    <a:gd name="connsiteX2" fmla="*/ 112618 w 182137"/>
                    <a:gd name="connsiteY2" fmla="*/ 302656 h 507444"/>
                    <a:gd name="connsiteX3" fmla="*/ 169768 w 182137"/>
                    <a:gd name="connsiteY3" fmla="*/ 209788 h 507444"/>
                    <a:gd name="connsiteX4" fmla="*/ 179293 w 182137"/>
                    <a:gd name="connsiteY4" fmla="*/ 131206 h 507444"/>
                    <a:gd name="connsiteX5" fmla="*/ 131668 w 182137"/>
                    <a:gd name="connsiteY5" fmla="*/ 59769 h 507444"/>
                    <a:gd name="connsiteX6" fmla="*/ 100712 w 182137"/>
                    <a:gd name="connsiteY6" fmla="*/ 12144 h 507444"/>
                    <a:gd name="connsiteX7" fmla="*/ 50705 w 182137"/>
                    <a:gd name="connsiteY7" fmla="*/ 238 h 507444"/>
                    <a:gd name="connsiteX8" fmla="*/ 699 w 182137"/>
                    <a:gd name="connsiteY8" fmla="*/ 19288 h 507444"/>
                    <a:gd name="connsiteX9" fmla="*/ 26893 w 182137"/>
                    <a:gd name="connsiteY9" fmla="*/ 95488 h 507444"/>
                    <a:gd name="connsiteX10" fmla="*/ 100712 w 182137"/>
                    <a:gd name="connsiteY10" fmla="*/ 202644 h 507444"/>
                    <a:gd name="connsiteX11" fmla="*/ 148337 w 182137"/>
                    <a:gd name="connsiteY11" fmla="*/ 245506 h 507444"/>
                    <a:gd name="connsiteX0" fmla="*/ 55468 w 182137"/>
                    <a:gd name="connsiteY0" fmla="*/ 507222 h 507222"/>
                    <a:gd name="connsiteX1" fmla="*/ 55468 w 182137"/>
                    <a:gd name="connsiteY1" fmla="*/ 395303 h 507222"/>
                    <a:gd name="connsiteX2" fmla="*/ 112618 w 182137"/>
                    <a:gd name="connsiteY2" fmla="*/ 302434 h 507222"/>
                    <a:gd name="connsiteX3" fmla="*/ 169768 w 182137"/>
                    <a:gd name="connsiteY3" fmla="*/ 209566 h 507222"/>
                    <a:gd name="connsiteX4" fmla="*/ 179293 w 182137"/>
                    <a:gd name="connsiteY4" fmla="*/ 130984 h 507222"/>
                    <a:gd name="connsiteX5" fmla="*/ 131668 w 182137"/>
                    <a:gd name="connsiteY5" fmla="*/ 59547 h 507222"/>
                    <a:gd name="connsiteX6" fmla="*/ 93568 w 182137"/>
                    <a:gd name="connsiteY6" fmla="*/ 16684 h 507222"/>
                    <a:gd name="connsiteX7" fmla="*/ 50705 w 182137"/>
                    <a:gd name="connsiteY7" fmla="*/ 16 h 507222"/>
                    <a:gd name="connsiteX8" fmla="*/ 699 w 182137"/>
                    <a:gd name="connsiteY8" fmla="*/ 19066 h 507222"/>
                    <a:gd name="connsiteX9" fmla="*/ 26893 w 182137"/>
                    <a:gd name="connsiteY9" fmla="*/ 95266 h 507222"/>
                    <a:gd name="connsiteX10" fmla="*/ 100712 w 182137"/>
                    <a:gd name="connsiteY10" fmla="*/ 202422 h 507222"/>
                    <a:gd name="connsiteX11" fmla="*/ 148337 w 182137"/>
                    <a:gd name="connsiteY11" fmla="*/ 245284 h 507222"/>
                    <a:gd name="connsiteX0" fmla="*/ 46485 w 173154"/>
                    <a:gd name="connsiteY0" fmla="*/ 507263 h 507263"/>
                    <a:gd name="connsiteX1" fmla="*/ 46485 w 173154"/>
                    <a:gd name="connsiteY1" fmla="*/ 395344 h 507263"/>
                    <a:gd name="connsiteX2" fmla="*/ 103635 w 173154"/>
                    <a:gd name="connsiteY2" fmla="*/ 302475 h 507263"/>
                    <a:gd name="connsiteX3" fmla="*/ 160785 w 173154"/>
                    <a:gd name="connsiteY3" fmla="*/ 209607 h 507263"/>
                    <a:gd name="connsiteX4" fmla="*/ 170310 w 173154"/>
                    <a:gd name="connsiteY4" fmla="*/ 131025 h 507263"/>
                    <a:gd name="connsiteX5" fmla="*/ 122685 w 173154"/>
                    <a:gd name="connsiteY5" fmla="*/ 59588 h 507263"/>
                    <a:gd name="connsiteX6" fmla="*/ 84585 w 173154"/>
                    <a:gd name="connsiteY6" fmla="*/ 16725 h 507263"/>
                    <a:gd name="connsiteX7" fmla="*/ 41722 w 173154"/>
                    <a:gd name="connsiteY7" fmla="*/ 57 h 507263"/>
                    <a:gd name="connsiteX8" fmla="*/ 1241 w 173154"/>
                    <a:gd name="connsiteY8" fmla="*/ 21488 h 507263"/>
                    <a:gd name="connsiteX9" fmla="*/ 17910 w 173154"/>
                    <a:gd name="connsiteY9" fmla="*/ 95307 h 507263"/>
                    <a:gd name="connsiteX10" fmla="*/ 91729 w 173154"/>
                    <a:gd name="connsiteY10" fmla="*/ 202463 h 507263"/>
                    <a:gd name="connsiteX11" fmla="*/ 139354 w 173154"/>
                    <a:gd name="connsiteY11" fmla="*/ 245325 h 507263"/>
                    <a:gd name="connsiteX0" fmla="*/ 46121 w 172790"/>
                    <a:gd name="connsiteY0" fmla="*/ 507263 h 507263"/>
                    <a:gd name="connsiteX1" fmla="*/ 46121 w 172790"/>
                    <a:gd name="connsiteY1" fmla="*/ 395344 h 507263"/>
                    <a:gd name="connsiteX2" fmla="*/ 103271 w 172790"/>
                    <a:gd name="connsiteY2" fmla="*/ 302475 h 507263"/>
                    <a:gd name="connsiteX3" fmla="*/ 160421 w 172790"/>
                    <a:gd name="connsiteY3" fmla="*/ 209607 h 507263"/>
                    <a:gd name="connsiteX4" fmla="*/ 169946 w 172790"/>
                    <a:gd name="connsiteY4" fmla="*/ 131025 h 507263"/>
                    <a:gd name="connsiteX5" fmla="*/ 122321 w 172790"/>
                    <a:gd name="connsiteY5" fmla="*/ 59588 h 507263"/>
                    <a:gd name="connsiteX6" fmla="*/ 84221 w 172790"/>
                    <a:gd name="connsiteY6" fmla="*/ 16725 h 507263"/>
                    <a:gd name="connsiteX7" fmla="*/ 41358 w 172790"/>
                    <a:gd name="connsiteY7" fmla="*/ 57 h 507263"/>
                    <a:gd name="connsiteX8" fmla="*/ 877 w 172790"/>
                    <a:gd name="connsiteY8" fmla="*/ 21488 h 507263"/>
                    <a:gd name="connsiteX9" fmla="*/ 19927 w 172790"/>
                    <a:gd name="connsiteY9" fmla="*/ 90545 h 507263"/>
                    <a:gd name="connsiteX10" fmla="*/ 91365 w 172790"/>
                    <a:gd name="connsiteY10" fmla="*/ 202463 h 507263"/>
                    <a:gd name="connsiteX11" fmla="*/ 138990 w 172790"/>
                    <a:gd name="connsiteY11" fmla="*/ 245325 h 507263"/>
                    <a:gd name="connsiteX0" fmla="*/ 46121 w 172790"/>
                    <a:gd name="connsiteY0" fmla="*/ 507263 h 507263"/>
                    <a:gd name="connsiteX1" fmla="*/ 50884 w 172790"/>
                    <a:gd name="connsiteY1" fmla="*/ 395344 h 507263"/>
                    <a:gd name="connsiteX2" fmla="*/ 103271 w 172790"/>
                    <a:gd name="connsiteY2" fmla="*/ 302475 h 507263"/>
                    <a:gd name="connsiteX3" fmla="*/ 160421 w 172790"/>
                    <a:gd name="connsiteY3" fmla="*/ 209607 h 507263"/>
                    <a:gd name="connsiteX4" fmla="*/ 169946 w 172790"/>
                    <a:gd name="connsiteY4" fmla="*/ 131025 h 507263"/>
                    <a:gd name="connsiteX5" fmla="*/ 122321 w 172790"/>
                    <a:gd name="connsiteY5" fmla="*/ 59588 h 507263"/>
                    <a:gd name="connsiteX6" fmla="*/ 84221 w 172790"/>
                    <a:gd name="connsiteY6" fmla="*/ 16725 h 507263"/>
                    <a:gd name="connsiteX7" fmla="*/ 41358 w 172790"/>
                    <a:gd name="connsiteY7" fmla="*/ 57 h 507263"/>
                    <a:gd name="connsiteX8" fmla="*/ 877 w 172790"/>
                    <a:gd name="connsiteY8" fmla="*/ 21488 h 507263"/>
                    <a:gd name="connsiteX9" fmla="*/ 19927 w 172790"/>
                    <a:gd name="connsiteY9" fmla="*/ 90545 h 507263"/>
                    <a:gd name="connsiteX10" fmla="*/ 91365 w 172790"/>
                    <a:gd name="connsiteY10" fmla="*/ 202463 h 507263"/>
                    <a:gd name="connsiteX11" fmla="*/ 138990 w 172790"/>
                    <a:gd name="connsiteY11" fmla="*/ 245325 h 50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790" h="507263">
                      <a:moveTo>
                        <a:pt x="46121" y="507263"/>
                      </a:moveTo>
                      <a:cubicBezTo>
                        <a:pt x="41358" y="468369"/>
                        <a:pt x="41359" y="429475"/>
                        <a:pt x="50884" y="395344"/>
                      </a:cubicBezTo>
                      <a:cubicBezTo>
                        <a:pt x="60409" y="361213"/>
                        <a:pt x="85015" y="333431"/>
                        <a:pt x="103271" y="302475"/>
                      </a:cubicBezTo>
                      <a:cubicBezTo>
                        <a:pt x="121527" y="271519"/>
                        <a:pt x="149309" y="238182"/>
                        <a:pt x="160421" y="209607"/>
                      </a:cubicBezTo>
                      <a:cubicBezTo>
                        <a:pt x="171533" y="181032"/>
                        <a:pt x="176296" y="156028"/>
                        <a:pt x="169946" y="131025"/>
                      </a:cubicBezTo>
                      <a:cubicBezTo>
                        <a:pt x="163596" y="106022"/>
                        <a:pt x="136609" y="78638"/>
                        <a:pt x="122321" y="59588"/>
                      </a:cubicBezTo>
                      <a:cubicBezTo>
                        <a:pt x="108034" y="40538"/>
                        <a:pt x="97715" y="26647"/>
                        <a:pt x="84221" y="16725"/>
                      </a:cubicBezTo>
                      <a:cubicBezTo>
                        <a:pt x="70727" y="6803"/>
                        <a:pt x="55249" y="-737"/>
                        <a:pt x="41358" y="57"/>
                      </a:cubicBezTo>
                      <a:cubicBezTo>
                        <a:pt x="27467" y="851"/>
                        <a:pt x="4449" y="6407"/>
                        <a:pt x="877" y="21488"/>
                      </a:cubicBezTo>
                      <a:cubicBezTo>
                        <a:pt x="-2695" y="36569"/>
                        <a:pt x="4846" y="60383"/>
                        <a:pt x="19927" y="90545"/>
                      </a:cubicBezTo>
                      <a:cubicBezTo>
                        <a:pt x="35008" y="120707"/>
                        <a:pt x="71521" y="176666"/>
                        <a:pt x="91365" y="202463"/>
                      </a:cubicBezTo>
                      <a:cubicBezTo>
                        <a:pt x="111209" y="228260"/>
                        <a:pt x="125298" y="236395"/>
                        <a:pt x="138990" y="245325"/>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3" name="任意多边形 402"/>
                <p:cNvSpPr/>
                <p:nvPr/>
              </p:nvSpPr>
              <p:spPr>
                <a:xfrm>
                  <a:off x="2937223" y="1904897"/>
                  <a:ext cx="372716" cy="543028"/>
                </a:xfrm>
                <a:custGeom>
                  <a:avLst/>
                  <a:gdLst>
                    <a:gd name="connsiteX0" fmla="*/ 372861 w 372861"/>
                    <a:gd name="connsiteY0" fmla="*/ 385536 h 554604"/>
                    <a:gd name="connsiteX1" fmla="*/ 301423 w 372861"/>
                    <a:gd name="connsiteY1" fmla="*/ 318861 h 554604"/>
                    <a:gd name="connsiteX2" fmla="*/ 215698 w 372861"/>
                    <a:gd name="connsiteY2" fmla="*/ 206942 h 554604"/>
                    <a:gd name="connsiteX3" fmla="*/ 158548 w 372861"/>
                    <a:gd name="connsiteY3" fmla="*/ 106929 h 554604"/>
                    <a:gd name="connsiteX4" fmla="*/ 120448 w 372861"/>
                    <a:gd name="connsiteY4" fmla="*/ 23586 h 554604"/>
                    <a:gd name="connsiteX5" fmla="*/ 56154 w 372861"/>
                    <a:gd name="connsiteY5" fmla="*/ 11679 h 554604"/>
                    <a:gd name="connsiteX6" fmla="*/ 1386 w 372861"/>
                    <a:gd name="connsiteY6" fmla="*/ 4536 h 554604"/>
                    <a:gd name="connsiteX7" fmla="*/ 25198 w 372861"/>
                    <a:gd name="connsiteY7" fmla="*/ 85498 h 554604"/>
                    <a:gd name="connsiteX8" fmla="*/ 118067 w 372861"/>
                    <a:gd name="connsiteY8" fmla="*/ 221229 h 554604"/>
                    <a:gd name="connsiteX9" fmla="*/ 199029 w 372861"/>
                    <a:gd name="connsiteY9" fmla="*/ 354579 h 554604"/>
                    <a:gd name="connsiteX10" fmla="*/ 275229 w 372861"/>
                    <a:gd name="connsiteY10" fmla="*/ 426017 h 554604"/>
                    <a:gd name="connsiteX11" fmla="*/ 329998 w 372861"/>
                    <a:gd name="connsiteY11" fmla="*/ 502217 h 554604"/>
                    <a:gd name="connsiteX12" fmla="*/ 334761 w 372861"/>
                    <a:gd name="connsiteY12" fmla="*/ 554604 h 554604"/>
                    <a:gd name="connsiteX0" fmla="*/ 372861 w 372861"/>
                    <a:gd name="connsiteY0" fmla="*/ 385536 h 542698"/>
                    <a:gd name="connsiteX1" fmla="*/ 301423 w 372861"/>
                    <a:gd name="connsiteY1" fmla="*/ 318861 h 542698"/>
                    <a:gd name="connsiteX2" fmla="*/ 215698 w 372861"/>
                    <a:gd name="connsiteY2" fmla="*/ 206942 h 542698"/>
                    <a:gd name="connsiteX3" fmla="*/ 158548 w 372861"/>
                    <a:gd name="connsiteY3" fmla="*/ 106929 h 542698"/>
                    <a:gd name="connsiteX4" fmla="*/ 120448 w 372861"/>
                    <a:gd name="connsiteY4" fmla="*/ 23586 h 542698"/>
                    <a:gd name="connsiteX5" fmla="*/ 56154 w 372861"/>
                    <a:gd name="connsiteY5" fmla="*/ 11679 h 542698"/>
                    <a:gd name="connsiteX6" fmla="*/ 1386 w 372861"/>
                    <a:gd name="connsiteY6" fmla="*/ 4536 h 542698"/>
                    <a:gd name="connsiteX7" fmla="*/ 25198 w 372861"/>
                    <a:gd name="connsiteY7" fmla="*/ 85498 h 542698"/>
                    <a:gd name="connsiteX8" fmla="*/ 118067 w 372861"/>
                    <a:gd name="connsiteY8" fmla="*/ 221229 h 542698"/>
                    <a:gd name="connsiteX9" fmla="*/ 199029 w 372861"/>
                    <a:gd name="connsiteY9" fmla="*/ 354579 h 542698"/>
                    <a:gd name="connsiteX10" fmla="*/ 275229 w 372861"/>
                    <a:gd name="connsiteY10" fmla="*/ 426017 h 542698"/>
                    <a:gd name="connsiteX11" fmla="*/ 329998 w 372861"/>
                    <a:gd name="connsiteY11" fmla="*/ 502217 h 542698"/>
                    <a:gd name="connsiteX12" fmla="*/ 334761 w 372861"/>
                    <a:gd name="connsiteY12" fmla="*/ 542698 h 542698"/>
                    <a:gd name="connsiteX0" fmla="*/ 372861 w 372861"/>
                    <a:gd name="connsiteY0" fmla="*/ 385536 h 542698"/>
                    <a:gd name="connsiteX1" fmla="*/ 301423 w 372861"/>
                    <a:gd name="connsiteY1" fmla="*/ 318861 h 542698"/>
                    <a:gd name="connsiteX2" fmla="*/ 215698 w 372861"/>
                    <a:gd name="connsiteY2" fmla="*/ 206942 h 542698"/>
                    <a:gd name="connsiteX3" fmla="*/ 158548 w 372861"/>
                    <a:gd name="connsiteY3" fmla="*/ 106929 h 542698"/>
                    <a:gd name="connsiteX4" fmla="*/ 120448 w 372861"/>
                    <a:gd name="connsiteY4" fmla="*/ 23586 h 542698"/>
                    <a:gd name="connsiteX5" fmla="*/ 56154 w 372861"/>
                    <a:gd name="connsiteY5" fmla="*/ 11679 h 542698"/>
                    <a:gd name="connsiteX6" fmla="*/ 1386 w 372861"/>
                    <a:gd name="connsiteY6" fmla="*/ 4536 h 542698"/>
                    <a:gd name="connsiteX7" fmla="*/ 25198 w 372861"/>
                    <a:gd name="connsiteY7" fmla="*/ 85498 h 542698"/>
                    <a:gd name="connsiteX8" fmla="*/ 118067 w 372861"/>
                    <a:gd name="connsiteY8" fmla="*/ 221229 h 542698"/>
                    <a:gd name="connsiteX9" fmla="*/ 199029 w 372861"/>
                    <a:gd name="connsiteY9" fmla="*/ 354579 h 542698"/>
                    <a:gd name="connsiteX10" fmla="*/ 275229 w 372861"/>
                    <a:gd name="connsiteY10" fmla="*/ 426017 h 542698"/>
                    <a:gd name="connsiteX11" fmla="*/ 327617 w 372861"/>
                    <a:gd name="connsiteY11" fmla="*/ 485548 h 542698"/>
                    <a:gd name="connsiteX12" fmla="*/ 334761 w 372861"/>
                    <a:gd name="connsiteY12" fmla="*/ 542698 h 542698"/>
                    <a:gd name="connsiteX0" fmla="*/ 372861 w 372861"/>
                    <a:gd name="connsiteY0" fmla="*/ 385536 h 542698"/>
                    <a:gd name="connsiteX1" fmla="*/ 301423 w 372861"/>
                    <a:gd name="connsiteY1" fmla="*/ 318861 h 542698"/>
                    <a:gd name="connsiteX2" fmla="*/ 215698 w 372861"/>
                    <a:gd name="connsiteY2" fmla="*/ 206942 h 542698"/>
                    <a:gd name="connsiteX3" fmla="*/ 158548 w 372861"/>
                    <a:gd name="connsiteY3" fmla="*/ 106929 h 542698"/>
                    <a:gd name="connsiteX4" fmla="*/ 120448 w 372861"/>
                    <a:gd name="connsiteY4" fmla="*/ 23586 h 542698"/>
                    <a:gd name="connsiteX5" fmla="*/ 56154 w 372861"/>
                    <a:gd name="connsiteY5" fmla="*/ 11679 h 542698"/>
                    <a:gd name="connsiteX6" fmla="*/ 1386 w 372861"/>
                    <a:gd name="connsiteY6" fmla="*/ 4536 h 542698"/>
                    <a:gd name="connsiteX7" fmla="*/ 25198 w 372861"/>
                    <a:gd name="connsiteY7" fmla="*/ 85498 h 542698"/>
                    <a:gd name="connsiteX8" fmla="*/ 118067 w 372861"/>
                    <a:gd name="connsiteY8" fmla="*/ 221229 h 542698"/>
                    <a:gd name="connsiteX9" fmla="*/ 201410 w 372861"/>
                    <a:gd name="connsiteY9" fmla="*/ 340291 h 542698"/>
                    <a:gd name="connsiteX10" fmla="*/ 275229 w 372861"/>
                    <a:gd name="connsiteY10" fmla="*/ 426017 h 542698"/>
                    <a:gd name="connsiteX11" fmla="*/ 327617 w 372861"/>
                    <a:gd name="connsiteY11" fmla="*/ 485548 h 542698"/>
                    <a:gd name="connsiteX12" fmla="*/ 334761 w 372861"/>
                    <a:gd name="connsiteY12" fmla="*/ 542698 h 542698"/>
                    <a:gd name="connsiteX0" fmla="*/ 372716 w 372716"/>
                    <a:gd name="connsiteY0" fmla="*/ 385536 h 542698"/>
                    <a:gd name="connsiteX1" fmla="*/ 301278 w 372716"/>
                    <a:gd name="connsiteY1" fmla="*/ 318861 h 542698"/>
                    <a:gd name="connsiteX2" fmla="*/ 215553 w 372716"/>
                    <a:gd name="connsiteY2" fmla="*/ 206942 h 542698"/>
                    <a:gd name="connsiteX3" fmla="*/ 158403 w 372716"/>
                    <a:gd name="connsiteY3" fmla="*/ 106929 h 542698"/>
                    <a:gd name="connsiteX4" fmla="*/ 120303 w 372716"/>
                    <a:gd name="connsiteY4" fmla="*/ 23586 h 542698"/>
                    <a:gd name="connsiteX5" fmla="*/ 56009 w 372716"/>
                    <a:gd name="connsiteY5" fmla="*/ 11679 h 542698"/>
                    <a:gd name="connsiteX6" fmla="*/ 1241 w 372716"/>
                    <a:gd name="connsiteY6" fmla="*/ 4536 h 542698"/>
                    <a:gd name="connsiteX7" fmla="*/ 25053 w 372716"/>
                    <a:gd name="connsiteY7" fmla="*/ 85498 h 542698"/>
                    <a:gd name="connsiteX8" fmla="*/ 106015 w 372716"/>
                    <a:gd name="connsiteY8" fmla="*/ 228373 h 542698"/>
                    <a:gd name="connsiteX9" fmla="*/ 201265 w 372716"/>
                    <a:gd name="connsiteY9" fmla="*/ 340291 h 542698"/>
                    <a:gd name="connsiteX10" fmla="*/ 275084 w 372716"/>
                    <a:gd name="connsiteY10" fmla="*/ 426017 h 542698"/>
                    <a:gd name="connsiteX11" fmla="*/ 327472 w 372716"/>
                    <a:gd name="connsiteY11" fmla="*/ 485548 h 542698"/>
                    <a:gd name="connsiteX12" fmla="*/ 334616 w 372716"/>
                    <a:gd name="connsiteY12" fmla="*/ 542698 h 542698"/>
                    <a:gd name="connsiteX0" fmla="*/ 372716 w 372716"/>
                    <a:gd name="connsiteY0" fmla="*/ 385866 h 543028"/>
                    <a:gd name="connsiteX1" fmla="*/ 301278 w 372716"/>
                    <a:gd name="connsiteY1" fmla="*/ 319191 h 543028"/>
                    <a:gd name="connsiteX2" fmla="*/ 215553 w 372716"/>
                    <a:gd name="connsiteY2" fmla="*/ 207272 h 543028"/>
                    <a:gd name="connsiteX3" fmla="*/ 158403 w 372716"/>
                    <a:gd name="connsiteY3" fmla="*/ 107259 h 543028"/>
                    <a:gd name="connsiteX4" fmla="*/ 122685 w 372716"/>
                    <a:gd name="connsiteY4" fmla="*/ 35822 h 543028"/>
                    <a:gd name="connsiteX5" fmla="*/ 56009 w 372716"/>
                    <a:gd name="connsiteY5" fmla="*/ 12009 h 543028"/>
                    <a:gd name="connsiteX6" fmla="*/ 1241 w 372716"/>
                    <a:gd name="connsiteY6" fmla="*/ 4866 h 543028"/>
                    <a:gd name="connsiteX7" fmla="*/ 25053 w 372716"/>
                    <a:gd name="connsiteY7" fmla="*/ 85828 h 543028"/>
                    <a:gd name="connsiteX8" fmla="*/ 106015 w 372716"/>
                    <a:gd name="connsiteY8" fmla="*/ 228703 h 543028"/>
                    <a:gd name="connsiteX9" fmla="*/ 201265 w 372716"/>
                    <a:gd name="connsiteY9" fmla="*/ 340621 h 543028"/>
                    <a:gd name="connsiteX10" fmla="*/ 275084 w 372716"/>
                    <a:gd name="connsiteY10" fmla="*/ 426347 h 543028"/>
                    <a:gd name="connsiteX11" fmla="*/ 327472 w 372716"/>
                    <a:gd name="connsiteY11" fmla="*/ 485878 h 543028"/>
                    <a:gd name="connsiteX12" fmla="*/ 334616 w 372716"/>
                    <a:gd name="connsiteY12" fmla="*/ 543028 h 54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2716" h="543028">
                      <a:moveTo>
                        <a:pt x="372716" y="385866"/>
                      </a:moveTo>
                      <a:cubicBezTo>
                        <a:pt x="350094" y="367411"/>
                        <a:pt x="327472" y="348957"/>
                        <a:pt x="301278" y="319191"/>
                      </a:cubicBezTo>
                      <a:cubicBezTo>
                        <a:pt x="275084" y="289425"/>
                        <a:pt x="239365" y="242594"/>
                        <a:pt x="215553" y="207272"/>
                      </a:cubicBezTo>
                      <a:cubicBezTo>
                        <a:pt x="191740" y="171950"/>
                        <a:pt x="173881" y="135834"/>
                        <a:pt x="158403" y="107259"/>
                      </a:cubicBezTo>
                      <a:cubicBezTo>
                        <a:pt x="142925" y="78684"/>
                        <a:pt x="139751" y="51697"/>
                        <a:pt x="122685" y="35822"/>
                      </a:cubicBezTo>
                      <a:cubicBezTo>
                        <a:pt x="105619" y="19947"/>
                        <a:pt x="76250" y="17168"/>
                        <a:pt x="56009" y="12009"/>
                      </a:cubicBezTo>
                      <a:cubicBezTo>
                        <a:pt x="35768" y="6850"/>
                        <a:pt x="6400" y="-7437"/>
                        <a:pt x="1241" y="4866"/>
                      </a:cubicBezTo>
                      <a:cubicBezTo>
                        <a:pt x="-3918" y="17169"/>
                        <a:pt x="7591" y="48522"/>
                        <a:pt x="25053" y="85828"/>
                      </a:cubicBezTo>
                      <a:cubicBezTo>
                        <a:pt x="42515" y="123134"/>
                        <a:pt x="76646" y="186238"/>
                        <a:pt x="106015" y="228703"/>
                      </a:cubicBezTo>
                      <a:cubicBezTo>
                        <a:pt x="135384" y="271168"/>
                        <a:pt x="173087" y="307680"/>
                        <a:pt x="201265" y="340621"/>
                      </a:cubicBezTo>
                      <a:lnTo>
                        <a:pt x="275084" y="426347"/>
                      </a:lnTo>
                      <a:cubicBezTo>
                        <a:pt x="296119" y="450557"/>
                        <a:pt x="317550" y="466431"/>
                        <a:pt x="327472" y="485878"/>
                      </a:cubicBezTo>
                      <a:cubicBezTo>
                        <a:pt x="337394" y="505325"/>
                        <a:pt x="337195" y="527550"/>
                        <a:pt x="334616" y="543028"/>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4" name="任意多边形 403"/>
                <p:cNvSpPr/>
                <p:nvPr/>
              </p:nvSpPr>
              <p:spPr>
                <a:xfrm>
                  <a:off x="2900363" y="1881188"/>
                  <a:ext cx="264318" cy="573881"/>
                </a:xfrm>
                <a:custGeom>
                  <a:avLst/>
                  <a:gdLst>
                    <a:gd name="connsiteX0" fmla="*/ 0 w 264318"/>
                    <a:gd name="connsiteY0" fmla="*/ 0 h 573881"/>
                    <a:gd name="connsiteX1" fmla="*/ 7143 w 264318"/>
                    <a:gd name="connsiteY1" fmla="*/ 119062 h 573881"/>
                    <a:gd name="connsiteX2" fmla="*/ 40481 w 264318"/>
                    <a:gd name="connsiteY2" fmla="*/ 233362 h 573881"/>
                    <a:gd name="connsiteX3" fmla="*/ 121443 w 264318"/>
                    <a:gd name="connsiteY3" fmla="*/ 364331 h 573881"/>
                    <a:gd name="connsiteX4" fmla="*/ 195262 w 264318"/>
                    <a:gd name="connsiteY4" fmla="*/ 440531 h 573881"/>
                    <a:gd name="connsiteX5" fmla="*/ 250031 w 264318"/>
                    <a:gd name="connsiteY5" fmla="*/ 502443 h 573881"/>
                    <a:gd name="connsiteX6" fmla="*/ 264318 w 264318"/>
                    <a:gd name="connsiteY6" fmla="*/ 573881 h 57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318" h="573881">
                      <a:moveTo>
                        <a:pt x="0" y="0"/>
                      </a:moveTo>
                      <a:cubicBezTo>
                        <a:pt x="198" y="40084"/>
                        <a:pt x="396" y="80168"/>
                        <a:pt x="7143" y="119062"/>
                      </a:cubicBezTo>
                      <a:cubicBezTo>
                        <a:pt x="13890" y="157956"/>
                        <a:pt x="21431" y="192484"/>
                        <a:pt x="40481" y="233362"/>
                      </a:cubicBezTo>
                      <a:cubicBezTo>
                        <a:pt x="59531" y="274240"/>
                        <a:pt x="95646" y="329803"/>
                        <a:pt x="121443" y="364331"/>
                      </a:cubicBezTo>
                      <a:cubicBezTo>
                        <a:pt x="147240" y="398859"/>
                        <a:pt x="173831" y="417512"/>
                        <a:pt x="195262" y="440531"/>
                      </a:cubicBezTo>
                      <a:cubicBezTo>
                        <a:pt x="216693" y="463550"/>
                        <a:pt x="238522" y="480218"/>
                        <a:pt x="250031" y="502443"/>
                      </a:cubicBezTo>
                      <a:cubicBezTo>
                        <a:pt x="261540" y="524668"/>
                        <a:pt x="262929" y="549274"/>
                        <a:pt x="264318" y="573881"/>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5" name="任意多边形 404"/>
                <p:cNvSpPr/>
                <p:nvPr/>
              </p:nvSpPr>
              <p:spPr>
                <a:xfrm>
                  <a:off x="2936081" y="1926370"/>
                  <a:ext cx="340995" cy="528700"/>
                </a:xfrm>
                <a:custGeom>
                  <a:avLst/>
                  <a:gdLst>
                    <a:gd name="connsiteX0" fmla="*/ 0 w 343943"/>
                    <a:gd name="connsiteY0" fmla="*/ 169202 h 533533"/>
                    <a:gd name="connsiteX1" fmla="*/ 47625 w 343943"/>
                    <a:gd name="connsiteY1" fmla="*/ 102527 h 533533"/>
                    <a:gd name="connsiteX2" fmla="*/ 83344 w 343943"/>
                    <a:gd name="connsiteY2" fmla="*/ 16802 h 533533"/>
                    <a:gd name="connsiteX3" fmla="*/ 123825 w 343943"/>
                    <a:gd name="connsiteY3" fmla="*/ 2515 h 533533"/>
                    <a:gd name="connsiteX4" fmla="*/ 154782 w 343943"/>
                    <a:gd name="connsiteY4" fmla="*/ 50140 h 533533"/>
                    <a:gd name="connsiteX5" fmla="*/ 114300 w 343943"/>
                    <a:gd name="connsiteY5" fmla="*/ 135865 h 533533"/>
                    <a:gd name="connsiteX6" fmla="*/ 61913 w 343943"/>
                    <a:gd name="connsiteY6" fmla="*/ 209683 h 533533"/>
                    <a:gd name="connsiteX7" fmla="*/ 28575 w 343943"/>
                    <a:gd name="connsiteY7" fmla="*/ 243021 h 533533"/>
                    <a:gd name="connsiteX8" fmla="*/ 21432 w 343943"/>
                    <a:gd name="connsiteY8" fmla="*/ 309696 h 533533"/>
                    <a:gd name="connsiteX9" fmla="*/ 26194 w 343943"/>
                    <a:gd name="connsiteY9" fmla="*/ 369227 h 533533"/>
                    <a:gd name="connsiteX10" fmla="*/ 95250 w 343943"/>
                    <a:gd name="connsiteY10" fmla="*/ 309696 h 533533"/>
                    <a:gd name="connsiteX11" fmla="*/ 159544 w 343943"/>
                    <a:gd name="connsiteY11" fmla="*/ 200158 h 533533"/>
                    <a:gd name="connsiteX12" fmla="*/ 219075 w 343943"/>
                    <a:gd name="connsiteY12" fmla="*/ 95383 h 533533"/>
                    <a:gd name="connsiteX13" fmla="*/ 247650 w 343943"/>
                    <a:gd name="connsiteY13" fmla="*/ 23946 h 533533"/>
                    <a:gd name="connsiteX14" fmla="*/ 290513 w 343943"/>
                    <a:gd name="connsiteY14" fmla="*/ 9658 h 533533"/>
                    <a:gd name="connsiteX15" fmla="*/ 338138 w 343943"/>
                    <a:gd name="connsiteY15" fmla="*/ 19183 h 533533"/>
                    <a:gd name="connsiteX16" fmla="*/ 338138 w 343943"/>
                    <a:gd name="connsiteY16" fmla="*/ 62046 h 533533"/>
                    <a:gd name="connsiteX17" fmla="*/ 292894 w 343943"/>
                    <a:gd name="connsiteY17" fmla="*/ 154915 h 533533"/>
                    <a:gd name="connsiteX18" fmla="*/ 200025 w 343943"/>
                    <a:gd name="connsiteY18" fmla="*/ 297790 h 533533"/>
                    <a:gd name="connsiteX19" fmla="*/ 133350 w 343943"/>
                    <a:gd name="connsiteY19" fmla="*/ 383515 h 533533"/>
                    <a:gd name="connsiteX20" fmla="*/ 57150 w 343943"/>
                    <a:gd name="connsiteY20" fmla="*/ 426377 h 533533"/>
                    <a:gd name="connsiteX21" fmla="*/ 57150 w 343943"/>
                    <a:gd name="connsiteY21" fmla="*/ 426377 h 533533"/>
                    <a:gd name="connsiteX22" fmla="*/ 42863 w 343943"/>
                    <a:gd name="connsiteY22" fmla="*/ 483527 h 533533"/>
                    <a:gd name="connsiteX23" fmla="*/ 35719 w 343943"/>
                    <a:gd name="connsiteY23" fmla="*/ 533533 h 533533"/>
                    <a:gd name="connsiteX0" fmla="*/ 0 w 343943"/>
                    <a:gd name="connsiteY0" fmla="*/ 169131 h 533462"/>
                    <a:gd name="connsiteX1" fmla="*/ 42862 w 343943"/>
                    <a:gd name="connsiteY1" fmla="*/ 100074 h 533462"/>
                    <a:gd name="connsiteX2" fmla="*/ 83344 w 343943"/>
                    <a:gd name="connsiteY2" fmla="*/ 16731 h 533462"/>
                    <a:gd name="connsiteX3" fmla="*/ 123825 w 343943"/>
                    <a:gd name="connsiteY3" fmla="*/ 2444 h 533462"/>
                    <a:gd name="connsiteX4" fmla="*/ 154782 w 343943"/>
                    <a:gd name="connsiteY4" fmla="*/ 50069 h 533462"/>
                    <a:gd name="connsiteX5" fmla="*/ 114300 w 343943"/>
                    <a:gd name="connsiteY5" fmla="*/ 135794 h 533462"/>
                    <a:gd name="connsiteX6" fmla="*/ 61913 w 343943"/>
                    <a:gd name="connsiteY6" fmla="*/ 209612 h 533462"/>
                    <a:gd name="connsiteX7" fmla="*/ 28575 w 343943"/>
                    <a:gd name="connsiteY7" fmla="*/ 242950 h 533462"/>
                    <a:gd name="connsiteX8" fmla="*/ 21432 w 343943"/>
                    <a:gd name="connsiteY8" fmla="*/ 309625 h 533462"/>
                    <a:gd name="connsiteX9" fmla="*/ 26194 w 343943"/>
                    <a:gd name="connsiteY9" fmla="*/ 369156 h 533462"/>
                    <a:gd name="connsiteX10" fmla="*/ 95250 w 343943"/>
                    <a:gd name="connsiteY10" fmla="*/ 309625 h 533462"/>
                    <a:gd name="connsiteX11" fmla="*/ 159544 w 343943"/>
                    <a:gd name="connsiteY11" fmla="*/ 200087 h 533462"/>
                    <a:gd name="connsiteX12" fmla="*/ 219075 w 343943"/>
                    <a:gd name="connsiteY12" fmla="*/ 95312 h 533462"/>
                    <a:gd name="connsiteX13" fmla="*/ 247650 w 343943"/>
                    <a:gd name="connsiteY13" fmla="*/ 23875 h 533462"/>
                    <a:gd name="connsiteX14" fmla="*/ 290513 w 343943"/>
                    <a:gd name="connsiteY14" fmla="*/ 9587 h 533462"/>
                    <a:gd name="connsiteX15" fmla="*/ 338138 w 343943"/>
                    <a:gd name="connsiteY15" fmla="*/ 19112 h 533462"/>
                    <a:gd name="connsiteX16" fmla="*/ 338138 w 343943"/>
                    <a:gd name="connsiteY16" fmla="*/ 61975 h 533462"/>
                    <a:gd name="connsiteX17" fmla="*/ 292894 w 343943"/>
                    <a:gd name="connsiteY17" fmla="*/ 154844 h 533462"/>
                    <a:gd name="connsiteX18" fmla="*/ 200025 w 343943"/>
                    <a:gd name="connsiteY18" fmla="*/ 297719 h 533462"/>
                    <a:gd name="connsiteX19" fmla="*/ 133350 w 343943"/>
                    <a:gd name="connsiteY19" fmla="*/ 383444 h 533462"/>
                    <a:gd name="connsiteX20" fmla="*/ 57150 w 343943"/>
                    <a:gd name="connsiteY20" fmla="*/ 426306 h 533462"/>
                    <a:gd name="connsiteX21" fmla="*/ 57150 w 343943"/>
                    <a:gd name="connsiteY21" fmla="*/ 426306 h 533462"/>
                    <a:gd name="connsiteX22" fmla="*/ 42863 w 343943"/>
                    <a:gd name="connsiteY22" fmla="*/ 483456 h 533462"/>
                    <a:gd name="connsiteX23" fmla="*/ 35719 w 343943"/>
                    <a:gd name="connsiteY23" fmla="*/ 533462 h 533462"/>
                    <a:gd name="connsiteX0" fmla="*/ 0 w 343943"/>
                    <a:gd name="connsiteY0" fmla="*/ 169131 h 533462"/>
                    <a:gd name="connsiteX1" fmla="*/ 42862 w 343943"/>
                    <a:gd name="connsiteY1" fmla="*/ 100074 h 533462"/>
                    <a:gd name="connsiteX2" fmla="*/ 83344 w 343943"/>
                    <a:gd name="connsiteY2" fmla="*/ 16731 h 533462"/>
                    <a:gd name="connsiteX3" fmla="*/ 123825 w 343943"/>
                    <a:gd name="connsiteY3" fmla="*/ 2444 h 533462"/>
                    <a:gd name="connsiteX4" fmla="*/ 154782 w 343943"/>
                    <a:gd name="connsiteY4" fmla="*/ 50069 h 533462"/>
                    <a:gd name="connsiteX5" fmla="*/ 114300 w 343943"/>
                    <a:gd name="connsiteY5" fmla="*/ 135794 h 533462"/>
                    <a:gd name="connsiteX6" fmla="*/ 61913 w 343943"/>
                    <a:gd name="connsiteY6" fmla="*/ 209612 h 533462"/>
                    <a:gd name="connsiteX7" fmla="*/ 28575 w 343943"/>
                    <a:gd name="connsiteY7" fmla="*/ 242950 h 533462"/>
                    <a:gd name="connsiteX8" fmla="*/ 21432 w 343943"/>
                    <a:gd name="connsiteY8" fmla="*/ 309625 h 533462"/>
                    <a:gd name="connsiteX9" fmla="*/ 26194 w 343943"/>
                    <a:gd name="connsiteY9" fmla="*/ 369156 h 533462"/>
                    <a:gd name="connsiteX10" fmla="*/ 95250 w 343943"/>
                    <a:gd name="connsiteY10" fmla="*/ 309625 h 533462"/>
                    <a:gd name="connsiteX11" fmla="*/ 166687 w 343943"/>
                    <a:gd name="connsiteY11" fmla="*/ 200087 h 533462"/>
                    <a:gd name="connsiteX12" fmla="*/ 219075 w 343943"/>
                    <a:gd name="connsiteY12" fmla="*/ 95312 h 533462"/>
                    <a:gd name="connsiteX13" fmla="*/ 247650 w 343943"/>
                    <a:gd name="connsiteY13" fmla="*/ 23875 h 533462"/>
                    <a:gd name="connsiteX14" fmla="*/ 290513 w 343943"/>
                    <a:gd name="connsiteY14" fmla="*/ 9587 h 533462"/>
                    <a:gd name="connsiteX15" fmla="*/ 338138 w 343943"/>
                    <a:gd name="connsiteY15" fmla="*/ 19112 h 533462"/>
                    <a:gd name="connsiteX16" fmla="*/ 338138 w 343943"/>
                    <a:gd name="connsiteY16" fmla="*/ 61975 h 533462"/>
                    <a:gd name="connsiteX17" fmla="*/ 292894 w 343943"/>
                    <a:gd name="connsiteY17" fmla="*/ 154844 h 533462"/>
                    <a:gd name="connsiteX18" fmla="*/ 200025 w 343943"/>
                    <a:gd name="connsiteY18" fmla="*/ 297719 h 533462"/>
                    <a:gd name="connsiteX19" fmla="*/ 133350 w 343943"/>
                    <a:gd name="connsiteY19" fmla="*/ 383444 h 533462"/>
                    <a:gd name="connsiteX20" fmla="*/ 57150 w 343943"/>
                    <a:gd name="connsiteY20" fmla="*/ 426306 h 533462"/>
                    <a:gd name="connsiteX21" fmla="*/ 57150 w 343943"/>
                    <a:gd name="connsiteY21" fmla="*/ 426306 h 533462"/>
                    <a:gd name="connsiteX22" fmla="*/ 42863 w 343943"/>
                    <a:gd name="connsiteY22" fmla="*/ 483456 h 533462"/>
                    <a:gd name="connsiteX23" fmla="*/ 35719 w 343943"/>
                    <a:gd name="connsiteY23" fmla="*/ 533462 h 533462"/>
                    <a:gd name="connsiteX0" fmla="*/ 0 w 343943"/>
                    <a:gd name="connsiteY0" fmla="*/ 169131 h 533462"/>
                    <a:gd name="connsiteX1" fmla="*/ 42862 w 343943"/>
                    <a:gd name="connsiteY1" fmla="*/ 100074 h 533462"/>
                    <a:gd name="connsiteX2" fmla="*/ 83344 w 343943"/>
                    <a:gd name="connsiteY2" fmla="*/ 16731 h 533462"/>
                    <a:gd name="connsiteX3" fmla="*/ 123825 w 343943"/>
                    <a:gd name="connsiteY3" fmla="*/ 2444 h 533462"/>
                    <a:gd name="connsiteX4" fmla="*/ 154782 w 343943"/>
                    <a:gd name="connsiteY4" fmla="*/ 50069 h 533462"/>
                    <a:gd name="connsiteX5" fmla="*/ 114300 w 343943"/>
                    <a:gd name="connsiteY5" fmla="*/ 135794 h 533462"/>
                    <a:gd name="connsiteX6" fmla="*/ 61913 w 343943"/>
                    <a:gd name="connsiteY6" fmla="*/ 209612 h 533462"/>
                    <a:gd name="connsiteX7" fmla="*/ 28575 w 343943"/>
                    <a:gd name="connsiteY7" fmla="*/ 242950 h 533462"/>
                    <a:gd name="connsiteX8" fmla="*/ 21432 w 343943"/>
                    <a:gd name="connsiteY8" fmla="*/ 309625 h 533462"/>
                    <a:gd name="connsiteX9" fmla="*/ 26194 w 343943"/>
                    <a:gd name="connsiteY9" fmla="*/ 369156 h 533462"/>
                    <a:gd name="connsiteX10" fmla="*/ 95250 w 343943"/>
                    <a:gd name="connsiteY10" fmla="*/ 309625 h 533462"/>
                    <a:gd name="connsiteX11" fmla="*/ 166687 w 343943"/>
                    <a:gd name="connsiteY11" fmla="*/ 200087 h 533462"/>
                    <a:gd name="connsiteX12" fmla="*/ 219075 w 343943"/>
                    <a:gd name="connsiteY12" fmla="*/ 95312 h 533462"/>
                    <a:gd name="connsiteX13" fmla="*/ 247650 w 343943"/>
                    <a:gd name="connsiteY13" fmla="*/ 23875 h 533462"/>
                    <a:gd name="connsiteX14" fmla="*/ 290513 w 343943"/>
                    <a:gd name="connsiteY14" fmla="*/ 9587 h 533462"/>
                    <a:gd name="connsiteX15" fmla="*/ 338138 w 343943"/>
                    <a:gd name="connsiteY15" fmla="*/ 19112 h 533462"/>
                    <a:gd name="connsiteX16" fmla="*/ 338138 w 343943"/>
                    <a:gd name="connsiteY16" fmla="*/ 61975 h 533462"/>
                    <a:gd name="connsiteX17" fmla="*/ 292894 w 343943"/>
                    <a:gd name="connsiteY17" fmla="*/ 154844 h 533462"/>
                    <a:gd name="connsiteX18" fmla="*/ 200025 w 343943"/>
                    <a:gd name="connsiteY18" fmla="*/ 297719 h 533462"/>
                    <a:gd name="connsiteX19" fmla="*/ 128588 w 343943"/>
                    <a:gd name="connsiteY19" fmla="*/ 373919 h 533462"/>
                    <a:gd name="connsiteX20" fmla="*/ 57150 w 343943"/>
                    <a:gd name="connsiteY20" fmla="*/ 426306 h 533462"/>
                    <a:gd name="connsiteX21" fmla="*/ 57150 w 343943"/>
                    <a:gd name="connsiteY21" fmla="*/ 426306 h 533462"/>
                    <a:gd name="connsiteX22" fmla="*/ 42863 w 343943"/>
                    <a:gd name="connsiteY22" fmla="*/ 483456 h 533462"/>
                    <a:gd name="connsiteX23" fmla="*/ 35719 w 343943"/>
                    <a:gd name="connsiteY23" fmla="*/ 533462 h 533462"/>
                    <a:gd name="connsiteX0" fmla="*/ 0 w 343943"/>
                    <a:gd name="connsiteY0" fmla="*/ 169131 h 528700"/>
                    <a:gd name="connsiteX1" fmla="*/ 42862 w 343943"/>
                    <a:gd name="connsiteY1" fmla="*/ 100074 h 528700"/>
                    <a:gd name="connsiteX2" fmla="*/ 83344 w 343943"/>
                    <a:gd name="connsiteY2" fmla="*/ 16731 h 528700"/>
                    <a:gd name="connsiteX3" fmla="*/ 123825 w 343943"/>
                    <a:gd name="connsiteY3" fmla="*/ 2444 h 528700"/>
                    <a:gd name="connsiteX4" fmla="*/ 154782 w 343943"/>
                    <a:gd name="connsiteY4" fmla="*/ 50069 h 528700"/>
                    <a:gd name="connsiteX5" fmla="*/ 114300 w 343943"/>
                    <a:gd name="connsiteY5" fmla="*/ 135794 h 528700"/>
                    <a:gd name="connsiteX6" fmla="*/ 61913 w 343943"/>
                    <a:gd name="connsiteY6" fmla="*/ 209612 h 528700"/>
                    <a:gd name="connsiteX7" fmla="*/ 28575 w 343943"/>
                    <a:gd name="connsiteY7" fmla="*/ 242950 h 528700"/>
                    <a:gd name="connsiteX8" fmla="*/ 21432 w 343943"/>
                    <a:gd name="connsiteY8" fmla="*/ 309625 h 528700"/>
                    <a:gd name="connsiteX9" fmla="*/ 26194 w 343943"/>
                    <a:gd name="connsiteY9" fmla="*/ 369156 h 528700"/>
                    <a:gd name="connsiteX10" fmla="*/ 95250 w 343943"/>
                    <a:gd name="connsiteY10" fmla="*/ 309625 h 528700"/>
                    <a:gd name="connsiteX11" fmla="*/ 166687 w 343943"/>
                    <a:gd name="connsiteY11" fmla="*/ 200087 h 528700"/>
                    <a:gd name="connsiteX12" fmla="*/ 219075 w 343943"/>
                    <a:gd name="connsiteY12" fmla="*/ 95312 h 528700"/>
                    <a:gd name="connsiteX13" fmla="*/ 247650 w 343943"/>
                    <a:gd name="connsiteY13" fmla="*/ 23875 h 528700"/>
                    <a:gd name="connsiteX14" fmla="*/ 290513 w 343943"/>
                    <a:gd name="connsiteY14" fmla="*/ 9587 h 528700"/>
                    <a:gd name="connsiteX15" fmla="*/ 338138 w 343943"/>
                    <a:gd name="connsiteY15" fmla="*/ 19112 h 528700"/>
                    <a:gd name="connsiteX16" fmla="*/ 338138 w 343943"/>
                    <a:gd name="connsiteY16" fmla="*/ 61975 h 528700"/>
                    <a:gd name="connsiteX17" fmla="*/ 292894 w 343943"/>
                    <a:gd name="connsiteY17" fmla="*/ 154844 h 528700"/>
                    <a:gd name="connsiteX18" fmla="*/ 200025 w 343943"/>
                    <a:gd name="connsiteY18" fmla="*/ 297719 h 528700"/>
                    <a:gd name="connsiteX19" fmla="*/ 128588 w 343943"/>
                    <a:gd name="connsiteY19" fmla="*/ 373919 h 528700"/>
                    <a:gd name="connsiteX20" fmla="*/ 57150 w 343943"/>
                    <a:gd name="connsiteY20" fmla="*/ 426306 h 528700"/>
                    <a:gd name="connsiteX21" fmla="*/ 57150 w 343943"/>
                    <a:gd name="connsiteY21" fmla="*/ 426306 h 528700"/>
                    <a:gd name="connsiteX22" fmla="*/ 42863 w 343943"/>
                    <a:gd name="connsiteY22" fmla="*/ 483456 h 528700"/>
                    <a:gd name="connsiteX23" fmla="*/ 50007 w 343943"/>
                    <a:gd name="connsiteY23" fmla="*/ 528700 h 528700"/>
                    <a:gd name="connsiteX0" fmla="*/ 0 w 343943"/>
                    <a:gd name="connsiteY0" fmla="*/ 169131 h 528700"/>
                    <a:gd name="connsiteX1" fmla="*/ 42862 w 343943"/>
                    <a:gd name="connsiteY1" fmla="*/ 100074 h 528700"/>
                    <a:gd name="connsiteX2" fmla="*/ 83344 w 343943"/>
                    <a:gd name="connsiteY2" fmla="*/ 16731 h 528700"/>
                    <a:gd name="connsiteX3" fmla="*/ 123825 w 343943"/>
                    <a:gd name="connsiteY3" fmla="*/ 2444 h 528700"/>
                    <a:gd name="connsiteX4" fmla="*/ 154782 w 343943"/>
                    <a:gd name="connsiteY4" fmla="*/ 50069 h 528700"/>
                    <a:gd name="connsiteX5" fmla="*/ 114300 w 343943"/>
                    <a:gd name="connsiteY5" fmla="*/ 135794 h 528700"/>
                    <a:gd name="connsiteX6" fmla="*/ 61913 w 343943"/>
                    <a:gd name="connsiteY6" fmla="*/ 209612 h 528700"/>
                    <a:gd name="connsiteX7" fmla="*/ 28575 w 343943"/>
                    <a:gd name="connsiteY7" fmla="*/ 242950 h 528700"/>
                    <a:gd name="connsiteX8" fmla="*/ 21432 w 343943"/>
                    <a:gd name="connsiteY8" fmla="*/ 309625 h 528700"/>
                    <a:gd name="connsiteX9" fmla="*/ 26194 w 343943"/>
                    <a:gd name="connsiteY9" fmla="*/ 369156 h 528700"/>
                    <a:gd name="connsiteX10" fmla="*/ 95250 w 343943"/>
                    <a:gd name="connsiteY10" fmla="*/ 309625 h 528700"/>
                    <a:gd name="connsiteX11" fmla="*/ 166687 w 343943"/>
                    <a:gd name="connsiteY11" fmla="*/ 200087 h 528700"/>
                    <a:gd name="connsiteX12" fmla="*/ 219075 w 343943"/>
                    <a:gd name="connsiteY12" fmla="*/ 95312 h 528700"/>
                    <a:gd name="connsiteX13" fmla="*/ 247650 w 343943"/>
                    <a:gd name="connsiteY13" fmla="*/ 23875 h 528700"/>
                    <a:gd name="connsiteX14" fmla="*/ 290513 w 343943"/>
                    <a:gd name="connsiteY14" fmla="*/ 9587 h 528700"/>
                    <a:gd name="connsiteX15" fmla="*/ 338138 w 343943"/>
                    <a:gd name="connsiteY15" fmla="*/ 19112 h 528700"/>
                    <a:gd name="connsiteX16" fmla="*/ 338138 w 343943"/>
                    <a:gd name="connsiteY16" fmla="*/ 61975 h 528700"/>
                    <a:gd name="connsiteX17" fmla="*/ 292894 w 343943"/>
                    <a:gd name="connsiteY17" fmla="*/ 154844 h 528700"/>
                    <a:gd name="connsiteX18" fmla="*/ 200025 w 343943"/>
                    <a:gd name="connsiteY18" fmla="*/ 297719 h 528700"/>
                    <a:gd name="connsiteX19" fmla="*/ 128588 w 343943"/>
                    <a:gd name="connsiteY19" fmla="*/ 373919 h 528700"/>
                    <a:gd name="connsiteX20" fmla="*/ 57150 w 343943"/>
                    <a:gd name="connsiteY20" fmla="*/ 426306 h 528700"/>
                    <a:gd name="connsiteX21" fmla="*/ 57150 w 343943"/>
                    <a:gd name="connsiteY21" fmla="*/ 426306 h 528700"/>
                    <a:gd name="connsiteX22" fmla="*/ 52388 w 343943"/>
                    <a:gd name="connsiteY22" fmla="*/ 481075 h 528700"/>
                    <a:gd name="connsiteX23" fmla="*/ 50007 w 343943"/>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57150 w 340995"/>
                    <a:gd name="connsiteY21" fmla="*/ 426306 h 528700"/>
                    <a:gd name="connsiteX22" fmla="*/ 52388 w 340995"/>
                    <a:gd name="connsiteY22" fmla="*/ 481075 h 528700"/>
                    <a:gd name="connsiteX23" fmla="*/ 50007 w 340995"/>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45244 w 340995"/>
                    <a:gd name="connsiteY21" fmla="*/ 433449 h 528700"/>
                    <a:gd name="connsiteX22" fmla="*/ 52388 w 340995"/>
                    <a:gd name="connsiteY22" fmla="*/ 481075 h 528700"/>
                    <a:gd name="connsiteX23" fmla="*/ 50007 w 340995"/>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45244 w 340995"/>
                    <a:gd name="connsiteY21" fmla="*/ 433449 h 528700"/>
                    <a:gd name="connsiteX22" fmla="*/ 45244 w 340995"/>
                    <a:gd name="connsiteY22" fmla="*/ 481075 h 528700"/>
                    <a:gd name="connsiteX23" fmla="*/ 50007 w 340995"/>
                    <a:gd name="connsiteY23" fmla="*/ 528700 h 528700"/>
                    <a:gd name="connsiteX0" fmla="*/ 0 w 340995"/>
                    <a:gd name="connsiteY0" fmla="*/ 169131 h 528700"/>
                    <a:gd name="connsiteX1" fmla="*/ 42862 w 340995"/>
                    <a:gd name="connsiteY1" fmla="*/ 100074 h 528700"/>
                    <a:gd name="connsiteX2" fmla="*/ 83344 w 340995"/>
                    <a:gd name="connsiteY2" fmla="*/ 16731 h 528700"/>
                    <a:gd name="connsiteX3" fmla="*/ 123825 w 340995"/>
                    <a:gd name="connsiteY3" fmla="*/ 2444 h 528700"/>
                    <a:gd name="connsiteX4" fmla="*/ 154782 w 340995"/>
                    <a:gd name="connsiteY4" fmla="*/ 50069 h 528700"/>
                    <a:gd name="connsiteX5" fmla="*/ 114300 w 340995"/>
                    <a:gd name="connsiteY5" fmla="*/ 135794 h 528700"/>
                    <a:gd name="connsiteX6" fmla="*/ 61913 w 340995"/>
                    <a:gd name="connsiteY6" fmla="*/ 209612 h 528700"/>
                    <a:gd name="connsiteX7" fmla="*/ 28575 w 340995"/>
                    <a:gd name="connsiteY7" fmla="*/ 242950 h 528700"/>
                    <a:gd name="connsiteX8" fmla="*/ 21432 w 340995"/>
                    <a:gd name="connsiteY8" fmla="*/ 309625 h 528700"/>
                    <a:gd name="connsiteX9" fmla="*/ 26194 w 340995"/>
                    <a:gd name="connsiteY9" fmla="*/ 369156 h 528700"/>
                    <a:gd name="connsiteX10" fmla="*/ 95250 w 340995"/>
                    <a:gd name="connsiteY10" fmla="*/ 309625 h 528700"/>
                    <a:gd name="connsiteX11" fmla="*/ 166687 w 340995"/>
                    <a:gd name="connsiteY11" fmla="*/ 200087 h 528700"/>
                    <a:gd name="connsiteX12" fmla="*/ 219075 w 340995"/>
                    <a:gd name="connsiteY12" fmla="*/ 95312 h 528700"/>
                    <a:gd name="connsiteX13" fmla="*/ 247650 w 340995"/>
                    <a:gd name="connsiteY13" fmla="*/ 23875 h 528700"/>
                    <a:gd name="connsiteX14" fmla="*/ 290513 w 340995"/>
                    <a:gd name="connsiteY14" fmla="*/ 9587 h 528700"/>
                    <a:gd name="connsiteX15" fmla="*/ 338138 w 340995"/>
                    <a:gd name="connsiteY15" fmla="*/ 19112 h 528700"/>
                    <a:gd name="connsiteX16" fmla="*/ 330994 w 340995"/>
                    <a:gd name="connsiteY16" fmla="*/ 66737 h 528700"/>
                    <a:gd name="connsiteX17" fmla="*/ 292894 w 340995"/>
                    <a:gd name="connsiteY17" fmla="*/ 154844 h 528700"/>
                    <a:gd name="connsiteX18" fmla="*/ 200025 w 340995"/>
                    <a:gd name="connsiteY18" fmla="*/ 297719 h 528700"/>
                    <a:gd name="connsiteX19" fmla="*/ 128588 w 340995"/>
                    <a:gd name="connsiteY19" fmla="*/ 373919 h 528700"/>
                    <a:gd name="connsiteX20" fmla="*/ 57150 w 340995"/>
                    <a:gd name="connsiteY20" fmla="*/ 426306 h 528700"/>
                    <a:gd name="connsiteX21" fmla="*/ 45244 w 340995"/>
                    <a:gd name="connsiteY21" fmla="*/ 433449 h 528700"/>
                    <a:gd name="connsiteX22" fmla="*/ 45244 w 340995"/>
                    <a:gd name="connsiteY22" fmla="*/ 481075 h 528700"/>
                    <a:gd name="connsiteX23" fmla="*/ 47625 w 340995"/>
                    <a:gd name="connsiteY23" fmla="*/ 528700 h 5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0995" h="528700">
                      <a:moveTo>
                        <a:pt x="0" y="169131"/>
                      </a:moveTo>
                      <a:cubicBezTo>
                        <a:pt x="16867" y="148493"/>
                        <a:pt x="28971" y="125474"/>
                        <a:pt x="42862" y="100074"/>
                      </a:cubicBezTo>
                      <a:cubicBezTo>
                        <a:pt x="56753" y="74674"/>
                        <a:pt x="69850" y="33003"/>
                        <a:pt x="83344" y="16731"/>
                      </a:cubicBezTo>
                      <a:cubicBezTo>
                        <a:pt x="96838" y="459"/>
                        <a:pt x="111919" y="-3112"/>
                        <a:pt x="123825" y="2444"/>
                      </a:cubicBezTo>
                      <a:cubicBezTo>
                        <a:pt x="135731" y="8000"/>
                        <a:pt x="156369" y="27844"/>
                        <a:pt x="154782" y="50069"/>
                      </a:cubicBezTo>
                      <a:cubicBezTo>
                        <a:pt x="153195" y="72294"/>
                        <a:pt x="129778" y="109204"/>
                        <a:pt x="114300" y="135794"/>
                      </a:cubicBezTo>
                      <a:cubicBezTo>
                        <a:pt x="98822" y="162384"/>
                        <a:pt x="76201" y="191753"/>
                        <a:pt x="61913" y="209612"/>
                      </a:cubicBezTo>
                      <a:cubicBezTo>
                        <a:pt x="47626" y="227471"/>
                        <a:pt x="35322" y="226281"/>
                        <a:pt x="28575" y="242950"/>
                      </a:cubicBezTo>
                      <a:cubicBezTo>
                        <a:pt x="21828" y="259619"/>
                        <a:pt x="21829" y="288591"/>
                        <a:pt x="21432" y="309625"/>
                      </a:cubicBezTo>
                      <a:cubicBezTo>
                        <a:pt x="21035" y="330659"/>
                        <a:pt x="13891" y="369156"/>
                        <a:pt x="26194" y="369156"/>
                      </a:cubicBezTo>
                      <a:cubicBezTo>
                        <a:pt x="38497" y="369156"/>
                        <a:pt x="71835" y="337803"/>
                        <a:pt x="95250" y="309625"/>
                      </a:cubicBezTo>
                      <a:cubicBezTo>
                        <a:pt x="118666" y="281447"/>
                        <a:pt x="146050" y="235806"/>
                        <a:pt x="166687" y="200087"/>
                      </a:cubicBezTo>
                      <a:cubicBezTo>
                        <a:pt x="187324" y="164368"/>
                        <a:pt x="205581" y="124681"/>
                        <a:pt x="219075" y="95312"/>
                      </a:cubicBezTo>
                      <a:cubicBezTo>
                        <a:pt x="232569" y="65943"/>
                        <a:pt x="235744" y="38162"/>
                        <a:pt x="247650" y="23875"/>
                      </a:cubicBezTo>
                      <a:cubicBezTo>
                        <a:pt x="259556" y="9588"/>
                        <a:pt x="275432" y="10381"/>
                        <a:pt x="290513" y="9587"/>
                      </a:cubicBezTo>
                      <a:cubicBezTo>
                        <a:pt x="305594" y="8793"/>
                        <a:pt x="331391" y="9587"/>
                        <a:pt x="338138" y="19112"/>
                      </a:cubicBezTo>
                      <a:cubicBezTo>
                        <a:pt x="344885" y="28637"/>
                        <a:pt x="338535" y="44115"/>
                        <a:pt x="330994" y="66737"/>
                      </a:cubicBezTo>
                      <a:cubicBezTo>
                        <a:pt x="323453" y="89359"/>
                        <a:pt x="314722" y="116347"/>
                        <a:pt x="292894" y="154844"/>
                      </a:cubicBezTo>
                      <a:cubicBezTo>
                        <a:pt x="271066" y="193341"/>
                        <a:pt x="227409" y="261206"/>
                        <a:pt x="200025" y="297719"/>
                      </a:cubicBezTo>
                      <a:cubicBezTo>
                        <a:pt x="172641" y="334232"/>
                        <a:pt x="152400" y="352488"/>
                        <a:pt x="128588" y="373919"/>
                      </a:cubicBezTo>
                      <a:cubicBezTo>
                        <a:pt x="104776" y="395350"/>
                        <a:pt x="71041" y="416384"/>
                        <a:pt x="57150" y="426306"/>
                      </a:cubicBezTo>
                      <a:cubicBezTo>
                        <a:pt x="43259" y="436228"/>
                        <a:pt x="47228" y="424321"/>
                        <a:pt x="45244" y="433449"/>
                      </a:cubicBezTo>
                      <a:cubicBezTo>
                        <a:pt x="43260" y="442577"/>
                        <a:pt x="44847" y="465200"/>
                        <a:pt x="45244" y="481075"/>
                      </a:cubicBezTo>
                      <a:cubicBezTo>
                        <a:pt x="45641" y="496950"/>
                        <a:pt x="49411" y="512626"/>
                        <a:pt x="47625" y="528700"/>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6" name="任意多边形 405"/>
                <p:cNvSpPr/>
                <p:nvPr/>
              </p:nvSpPr>
              <p:spPr>
                <a:xfrm>
                  <a:off x="2905125" y="1976438"/>
                  <a:ext cx="157738" cy="476250"/>
                </a:xfrm>
                <a:custGeom>
                  <a:avLst/>
                  <a:gdLst>
                    <a:gd name="connsiteX0" fmla="*/ 0 w 156382"/>
                    <a:gd name="connsiteY0" fmla="*/ 0 h 481012"/>
                    <a:gd name="connsiteX1" fmla="*/ 21431 w 156382"/>
                    <a:gd name="connsiteY1" fmla="*/ 142875 h 481012"/>
                    <a:gd name="connsiteX2" fmla="*/ 38100 w 156382"/>
                    <a:gd name="connsiteY2" fmla="*/ 245268 h 481012"/>
                    <a:gd name="connsiteX3" fmla="*/ 52388 w 156382"/>
                    <a:gd name="connsiteY3" fmla="*/ 323850 h 481012"/>
                    <a:gd name="connsiteX4" fmla="*/ 109538 w 156382"/>
                    <a:gd name="connsiteY4" fmla="*/ 359568 h 481012"/>
                    <a:gd name="connsiteX5" fmla="*/ 152400 w 156382"/>
                    <a:gd name="connsiteY5" fmla="*/ 376237 h 481012"/>
                    <a:gd name="connsiteX6" fmla="*/ 154781 w 156382"/>
                    <a:gd name="connsiteY6" fmla="*/ 447675 h 481012"/>
                    <a:gd name="connsiteX7" fmla="*/ 154781 w 156382"/>
                    <a:gd name="connsiteY7" fmla="*/ 481012 h 481012"/>
                    <a:gd name="connsiteX0" fmla="*/ 0 w 155182"/>
                    <a:gd name="connsiteY0" fmla="*/ 0 h 481012"/>
                    <a:gd name="connsiteX1" fmla="*/ 21431 w 155182"/>
                    <a:gd name="connsiteY1" fmla="*/ 142875 h 481012"/>
                    <a:gd name="connsiteX2" fmla="*/ 38100 w 155182"/>
                    <a:gd name="connsiteY2" fmla="*/ 245268 h 481012"/>
                    <a:gd name="connsiteX3" fmla="*/ 52388 w 155182"/>
                    <a:gd name="connsiteY3" fmla="*/ 323850 h 481012"/>
                    <a:gd name="connsiteX4" fmla="*/ 109538 w 155182"/>
                    <a:gd name="connsiteY4" fmla="*/ 359568 h 481012"/>
                    <a:gd name="connsiteX5" fmla="*/ 150018 w 155182"/>
                    <a:gd name="connsiteY5" fmla="*/ 385762 h 481012"/>
                    <a:gd name="connsiteX6" fmla="*/ 154781 w 155182"/>
                    <a:gd name="connsiteY6" fmla="*/ 447675 h 481012"/>
                    <a:gd name="connsiteX7" fmla="*/ 154781 w 155182"/>
                    <a:gd name="connsiteY7" fmla="*/ 481012 h 481012"/>
                    <a:gd name="connsiteX0" fmla="*/ 0 w 157296"/>
                    <a:gd name="connsiteY0" fmla="*/ 0 h 481012"/>
                    <a:gd name="connsiteX1" fmla="*/ 21431 w 157296"/>
                    <a:gd name="connsiteY1" fmla="*/ 142875 h 481012"/>
                    <a:gd name="connsiteX2" fmla="*/ 38100 w 157296"/>
                    <a:gd name="connsiteY2" fmla="*/ 245268 h 481012"/>
                    <a:gd name="connsiteX3" fmla="*/ 52388 w 157296"/>
                    <a:gd name="connsiteY3" fmla="*/ 323850 h 481012"/>
                    <a:gd name="connsiteX4" fmla="*/ 109538 w 157296"/>
                    <a:gd name="connsiteY4" fmla="*/ 359568 h 481012"/>
                    <a:gd name="connsiteX5" fmla="*/ 150018 w 157296"/>
                    <a:gd name="connsiteY5" fmla="*/ 385762 h 481012"/>
                    <a:gd name="connsiteX6" fmla="*/ 157162 w 157296"/>
                    <a:gd name="connsiteY6" fmla="*/ 431007 h 481012"/>
                    <a:gd name="connsiteX7" fmla="*/ 154781 w 157296"/>
                    <a:gd name="connsiteY7" fmla="*/ 481012 h 481012"/>
                    <a:gd name="connsiteX0" fmla="*/ 0 w 157738"/>
                    <a:gd name="connsiteY0" fmla="*/ 0 h 476250"/>
                    <a:gd name="connsiteX1" fmla="*/ 21431 w 157738"/>
                    <a:gd name="connsiteY1" fmla="*/ 142875 h 476250"/>
                    <a:gd name="connsiteX2" fmla="*/ 38100 w 157738"/>
                    <a:gd name="connsiteY2" fmla="*/ 245268 h 476250"/>
                    <a:gd name="connsiteX3" fmla="*/ 52388 w 157738"/>
                    <a:gd name="connsiteY3" fmla="*/ 323850 h 476250"/>
                    <a:gd name="connsiteX4" fmla="*/ 109538 w 157738"/>
                    <a:gd name="connsiteY4" fmla="*/ 359568 h 476250"/>
                    <a:gd name="connsiteX5" fmla="*/ 150018 w 157738"/>
                    <a:gd name="connsiteY5" fmla="*/ 385762 h 476250"/>
                    <a:gd name="connsiteX6" fmla="*/ 157162 w 157738"/>
                    <a:gd name="connsiteY6" fmla="*/ 431007 h 476250"/>
                    <a:gd name="connsiteX7" fmla="*/ 157162 w 157738"/>
                    <a:gd name="connsiteY7" fmla="*/ 47625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738" h="476250">
                      <a:moveTo>
                        <a:pt x="0" y="0"/>
                      </a:moveTo>
                      <a:cubicBezTo>
                        <a:pt x="7540" y="50998"/>
                        <a:pt x="15081" y="101997"/>
                        <a:pt x="21431" y="142875"/>
                      </a:cubicBezTo>
                      <a:cubicBezTo>
                        <a:pt x="27781" y="183753"/>
                        <a:pt x="32941" y="215106"/>
                        <a:pt x="38100" y="245268"/>
                      </a:cubicBezTo>
                      <a:cubicBezTo>
                        <a:pt x="43259" y="275430"/>
                        <a:pt x="40482" y="304800"/>
                        <a:pt x="52388" y="323850"/>
                      </a:cubicBezTo>
                      <a:cubicBezTo>
                        <a:pt x="64294" y="342900"/>
                        <a:pt x="93266" y="349249"/>
                        <a:pt x="109538" y="359568"/>
                      </a:cubicBezTo>
                      <a:cubicBezTo>
                        <a:pt x="125810" y="369887"/>
                        <a:pt x="142081" y="373856"/>
                        <a:pt x="150018" y="385762"/>
                      </a:cubicBezTo>
                      <a:cubicBezTo>
                        <a:pt x="157955" y="397669"/>
                        <a:pt x="155971" y="415926"/>
                        <a:pt x="157162" y="431007"/>
                      </a:cubicBezTo>
                      <a:cubicBezTo>
                        <a:pt x="158353" y="446088"/>
                        <a:pt x="157360" y="468312"/>
                        <a:pt x="157162" y="476250"/>
                      </a:cubicBez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99" name="任意多边形 398"/>
              <p:cNvSpPr/>
              <p:nvPr/>
            </p:nvSpPr>
            <p:spPr>
              <a:xfrm>
                <a:off x="3202782" y="1766197"/>
                <a:ext cx="218381" cy="144000"/>
              </a:xfrm>
              <a:custGeom>
                <a:avLst/>
                <a:gdLst>
                  <a:gd name="connsiteX0" fmla="*/ 0 w 1008000"/>
                  <a:gd name="connsiteY0" fmla="*/ 0 h 1488390"/>
                  <a:gd name="connsiteX1" fmla="*/ 1008000 w 1008000"/>
                  <a:gd name="connsiteY1" fmla="*/ 70486 h 1488390"/>
                  <a:gd name="connsiteX2" fmla="*/ 1008000 w 1008000"/>
                  <a:gd name="connsiteY2" fmla="*/ 1488390 h 1488390"/>
                  <a:gd name="connsiteX3" fmla="*/ 0 w 1008000"/>
                  <a:gd name="connsiteY3" fmla="*/ 1364623 h 1488390"/>
                  <a:gd name="connsiteX4" fmla="*/ 0 w 1008000"/>
                  <a:gd name="connsiteY4" fmla="*/ 0 h 1488390"/>
                  <a:gd name="connsiteX0" fmla="*/ 0 w 1008000"/>
                  <a:gd name="connsiteY0" fmla="*/ 0 h 1488390"/>
                  <a:gd name="connsiteX1" fmla="*/ 1008000 w 1008000"/>
                  <a:gd name="connsiteY1" fmla="*/ 267383 h 1488390"/>
                  <a:gd name="connsiteX2" fmla="*/ 1008000 w 1008000"/>
                  <a:gd name="connsiteY2" fmla="*/ 1488390 h 1488390"/>
                  <a:gd name="connsiteX3" fmla="*/ 0 w 1008000"/>
                  <a:gd name="connsiteY3" fmla="*/ 1364623 h 1488390"/>
                  <a:gd name="connsiteX4" fmla="*/ 0 w 1008000"/>
                  <a:gd name="connsiteY4" fmla="*/ 0 h 1488390"/>
                  <a:gd name="connsiteX0" fmla="*/ 0 w 1019111"/>
                  <a:gd name="connsiteY0" fmla="*/ 0 h 1488390"/>
                  <a:gd name="connsiteX1" fmla="*/ 1019111 w 1019111"/>
                  <a:gd name="connsiteY1" fmla="*/ 193553 h 1488390"/>
                  <a:gd name="connsiteX2" fmla="*/ 1008000 w 1019111"/>
                  <a:gd name="connsiteY2" fmla="*/ 1488390 h 1488390"/>
                  <a:gd name="connsiteX3" fmla="*/ 0 w 1019111"/>
                  <a:gd name="connsiteY3" fmla="*/ 1364623 h 1488390"/>
                  <a:gd name="connsiteX4" fmla="*/ 0 w 1019111"/>
                  <a:gd name="connsiteY4" fmla="*/ 0 h 14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9111" h="1488390">
                    <a:moveTo>
                      <a:pt x="0" y="0"/>
                    </a:moveTo>
                    <a:lnTo>
                      <a:pt x="1019111" y="193553"/>
                    </a:lnTo>
                    <a:cubicBezTo>
                      <a:pt x="1015407" y="625165"/>
                      <a:pt x="1011704" y="1056778"/>
                      <a:pt x="1008000" y="1488390"/>
                    </a:cubicBezTo>
                    <a:lnTo>
                      <a:pt x="0" y="1364623"/>
                    </a:lnTo>
                    <a:lnTo>
                      <a:pt x="0" y="0"/>
                    </a:lnTo>
                    <a:close/>
                  </a:path>
                </a:pathLst>
              </a:custGeom>
              <a:solidFill>
                <a:srgbClr val="EEEB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0" name="椭圆 399"/>
              <p:cNvSpPr/>
              <p:nvPr/>
            </p:nvSpPr>
            <p:spPr>
              <a:xfrm rot="120000">
                <a:off x="2899811" y="1828249"/>
                <a:ext cx="540000" cy="10927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3" name="任意多边形 262"/>
            <p:cNvSpPr/>
            <p:nvPr/>
          </p:nvSpPr>
          <p:spPr>
            <a:xfrm>
              <a:off x="8758238" y="1523687"/>
              <a:ext cx="2047875" cy="1676713"/>
            </a:xfrm>
            <a:custGeom>
              <a:avLst/>
              <a:gdLst>
                <a:gd name="connsiteX0" fmla="*/ 0 w 2047875"/>
                <a:gd name="connsiteY0" fmla="*/ 1668236 h 1668236"/>
                <a:gd name="connsiteX1" fmla="*/ 133350 w 2047875"/>
                <a:gd name="connsiteY1" fmla="*/ 1411061 h 1668236"/>
                <a:gd name="connsiteX2" fmla="*/ 304800 w 2047875"/>
                <a:gd name="connsiteY2" fmla="*/ 1130074 h 1668236"/>
                <a:gd name="connsiteX3" fmla="*/ 538162 w 2047875"/>
                <a:gd name="connsiteY3" fmla="*/ 806224 h 1668236"/>
                <a:gd name="connsiteX4" fmla="*/ 800100 w 2047875"/>
                <a:gd name="connsiteY4" fmla="*/ 506186 h 1668236"/>
                <a:gd name="connsiteX5" fmla="*/ 1104900 w 2047875"/>
                <a:gd name="connsiteY5" fmla="*/ 220436 h 1668236"/>
                <a:gd name="connsiteX6" fmla="*/ 1385887 w 2047875"/>
                <a:gd name="connsiteY6" fmla="*/ 72799 h 1668236"/>
                <a:gd name="connsiteX7" fmla="*/ 1757362 w 2047875"/>
                <a:gd name="connsiteY7" fmla="*/ 1361 h 1668236"/>
                <a:gd name="connsiteX8" fmla="*/ 1914525 w 2047875"/>
                <a:gd name="connsiteY8" fmla="*/ 34699 h 1668236"/>
                <a:gd name="connsiteX9" fmla="*/ 2009775 w 2047875"/>
                <a:gd name="connsiteY9" fmla="*/ 139474 h 1668236"/>
                <a:gd name="connsiteX10" fmla="*/ 2047875 w 2047875"/>
                <a:gd name="connsiteY10" fmla="*/ 244249 h 1668236"/>
                <a:gd name="connsiteX0" fmla="*/ 0 w 2047875"/>
                <a:gd name="connsiteY0" fmla="*/ 1668236 h 1668236"/>
                <a:gd name="connsiteX1" fmla="*/ 133350 w 2047875"/>
                <a:gd name="connsiteY1" fmla="*/ 1411061 h 1668236"/>
                <a:gd name="connsiteX2" fmla="*/ 304800 w 2047875"/>
                <a:gd name="connsiteY2" fmla="*/ 1130074 h 1668236"/>
                <a:gd name="connsiteX3" fmla="*/ 538162 w 2047875"/>
                <a:gd name="connsiteY3" fmla="*/ 806224 h 1668236"/>
                <a:gd name="connsiteX4" fmla="*/ 800100 w 2047875"/>
                <a:gd name="connsiteY4" fmla="*/ 506186 h 1668236"/>
                <a:gd name="connsiteX5" fmla="*/ 1104900 w 2047875"/>
                <a:gd name="connsiteY5" fmla="*/ 220436 h 1668236"/>
                <a:gd name="connsiteX6" fmla="*/ 1385887 w 2047875"/>
                <a:gd name="connsiteY6" fmla="*/ 72799 h 1668236"/>
                <a:gd name="connsiteX7" fmla="*/ 1743074 w 2047875"/>
                <a:gd name="connsiteY7" fmla="*/ 1361 h 1668236"/>
                <a:gd name="connsiteX8" fmla="*/ 1914525 w 2047875"/>
                <a:gd name="connsiteY8" fmla="*/ 34699 h 1668236"/>
                <a:gd name="connsiteX9" fmla="*/ 2009775 w 2047875"/>
                <a:gd name="connsiteY9" fmla="*/ 139474 h 1668236"/>
                <a:gd name="connsiteX10" fmla="*/ 2047875 w 2047875"/>
                <a:gd name="connsiteY10" fmla="*/ 244249 h 1668236"/>
                <a:gd name="connsiteX0" fmla="*/ 0 w 2047875"/>
                <a:gd name="connsiteY0" fmla="*/ 1667335 h 1667335"/>
                <a:gd name="connsiteX1" fmla="*/ 133350 w 2047875"/>
                <a:gd name="connsiteY1" fmla="*/ 1410160 h 1667335"/>
                <a:gd name="connsiteX2" fmla="*/ 304800 w 2047875"/>
                <a:gd name="connsiteY2" fmla="*/ 1129173 h 1667335"/>
                <a:gd name="connsiteX3" fmla="*/ 538162 w 2047875"/>
                <a:gd name="connsiteY3" fmla="*/ 805323 h 1667335"/>
                <a:gd name="connsiteX4" fmla="*/ 800100 w 2047875"/>
                <a:gd name="connsiteY4" fmla="*/ 505285 h 1667335"/>
                <a:gd name="connsiteX5" fmla="*/ 1104900 w 2047875"/>
                <a:gd name="connsiteY5" fmla="*/ 219535 h 1667335"/>
                <a:gd name="connsiteX6" fmla="*/ 1404937 w 2047875"/>
                <a:gd name="connsiteY6" fmla="*/ 52848 h 1667335"/>
                <a:gd name="connsiteX7" fmla="*/ 1743074 w 2047875"/>
                <a:gd name="connsiteY7" fmla="*/ 460 h 1667335"/>
                <a:gd name="connsiteX8" fmla="*/ 1914525 w 2047875"/>
                <a:gd name="connsiteY8" fmla="*/ 33798 h 1667335"/>
                <a:gd name="connsiteX9" fmla="*/ 2009775 w 2047875"/>
                <a:gd name="connsiteY9" fmla="*/ 138573 h 1667335"/>
                <a:gd name="connsiteX10" fmla="*/ 2047875 w 2047875"/>
                <a:gd name="connsiteY10" fmla="*/ 243348 h 1667335"/>
                <a:gd name="connsiteX0" fmla="*/ 0 w 2047875"/>
                <a:gd name="connsiteY0" fmla="*/ 1676713 h 1676713"/>
                <a:gd name="connsiteX1" fmla="*/ 133350 w 2047875"/>
                <a:gd name="connsiteY1" fmla="*/ 1419538 h 1676713"/>
                <a:gd name="connsiteX2" fmla="*/ 304800 w 2047875"/>
                <a:gd name="connsiteY2" fmla="*/ 1138551 h 1676713"/>
                <a:gd name="connsiteX3" fmla="*/ 538162 w 2047875"/>
                <a:gd name="connsiteY3" fmla="*/ 814701 h 1676713"/>
                <a:gd name="connsiteX4" fmla="*/ 800100 w 2047875"/>
                <a:gd name="connsiteY4" fmla="*/ 514663 h 1676713"/>
                <a:gd name="connsiteX5" fmla="*/ 1104900 w 2047875"/>
                <a:gd name="connsiteY5" fmla="*/ 228913 h 1676713"/>
                <a:gd name="connsiteX6" fmla="*/ 1404937 w 2047875"/>
                <a:gd name="connsiteY6" fmla="*/ 62226 h 1676713"/>
                <a:gd name="connsiteX7" fmla="*/ 1714499 w 2047875"/>
                <a:gd name="connsiteY7" fmla="*/ 313 h 1676713"/>
                <a:gd name="connsiteX8" fmla="*/ 1914525 w 2047875"/>
                <a:gd name="connsiteY8" fmla="*/ 43176 h 1676713"/>
                <a:gd name="connsiteX9" fmla="*/ 2009775 w 2047875"/>
                <a:gd name="connsiteY9" fmla="*/ 147951 h 1676713"/>
                <a:gd name="connsiteX10" fmla="*/ 2047875 w 2047875"/>
                <a:gd name="connsiteY10" fmla="*/ 252726 h 1676713"/>
                <a:gd name="connsiteX0" fmla="*/ 0 w 2047875"/>
                <a:gd name="connsiteY0" fmla="*/ 1676713 h 1676713"/>
                <a:gd name="connsiteX1" fmla="*/ 133350 w 2047875"/>
                <a:gd name="connsiteY1" fmla="*/ 1419538 h 1676713"/>
                <a:gd name="connsiteX2" fmla="*/ 304800 w 2047875"/>
                <a:gd name="connsiteY2" fmla="*/ 1138551 h 1676713"/>
                <a:gd name="connsiteX3" fmla="*/ 538162 w 2047875"/>
                <a:gd name="connsiteY3" fmla="*/ 814701 h 1676713"/>
                <a:gd name="connsiteX4" fmla="*/ 800100 w 2047875"/>
                <a:gd name="connsiteY4" fmla="*/ 514663 h 1676713"/>
                <a:gd name="connsiteX5" fmla="*/ 1104900 w 2047875"/>
                <a:gd name="connsiteY5" fmla="*/ 238438 h 1676713"/>
                <a:gd name="connsiteX6" fmla="*/ 1404937 w 2047875"/>
                <a:gd name="connsiteY6" fmla="*/ 62226 h 1676713"/>
                <a:gd name="connsiteX7" fmla="*/ 1714499 w 2047875"/>
                <a:gd name="connsiteY7" fmla="*/ 313 h 1676713"/>
                <a:gd name="connsiteX8" fmla="*/ 1914525 w 2047875"/>
                <a:gd name="connsiteY8" fmla="*/ 43176 h 1676713"/>
                <a:gd name="connsiteX9" fmla="*/ 2009775 w 2047875"/>
                <a:gd name="connsiteY9" fmla="*/ 147951 h 1676713"/>
                <a:gd name="connsiteX10" fmla="*/ 2047875 w 2047875"/>
                <a:gd name="connsiteY10" fmla="*/ 252726 h 167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7875" h="1676713">
                  <a:moveTo>
                    <a:pt x="0" y="1676713"/>
                  </a:moveTo>
                  <a:cubicBezTo>
                    <a:pt x="41275" y="1592972"/>
                    <a:pt x="82550" y="1509231"/>
                    <a:pt x="133350" y="1419538"/>
                  </a:cubicBezTo>
                  <a:cubicBezTo>
                    <a:pt x="184150" y="1329845"/>
                    <a:pt x="237331" y="1239357"/>
                    <a:pt x="304800" y="1138551"/>
                  </a:cubicBezTo>
                  <a:cubicBezTo>
                    <a:pt x="372269" y="1037745"/>
                    <a:pt x="455612" y="918682"/>
                    <a:pt x="538162" y="814701"/>
                  </a:cubicBezTo>
                  <a:cubicBezTo>
                    <a:pt x="620712" y="710720"/>
                    <a:pt x="705644" y="610707"/>
                    <a:pt x="800100" y="514663"/>
                  </a:cubicBezTo>
                  <a:cubicBezTo>
                    <a:pt x="894556" y="418619"/>
                    <a:pt x="1004094" y="313844"/>
                    <a:pt x="1104900" y="238438"/>
                  </a:cubicBezTo>
                  <a:cubicBezTo>
                    <a:pt x="1205706" y="163032"/>
                    <a:pt x="1303337" y="101914"/>
                    <a:pt x="1404937" y="62226"/>
                  </a:cubicBezTo>
                  <a:cubicBezTo>
                    <a:pt x="1506537" y="22539"/>
                    <a:pt x="1629568" y="3488"/>
                    <a:pt x="1714499" y="313"/>
                  </a:cubicBezTo>
                  <a:cubicBezTo>
                    <a:pt x="1799430" y="-2862"/>
                    <a:pt x="1865312" y="18570"/>
                    <a:pt x="1914525" y="43176"/>
                  </a:cubicBezTo>
                  <a:cubicBezTo>
                    <a:pt x="1963738" y="67782"/>
                    <a:pt x="1987550" y="113026"/>
                    <a:pt x="2009775" y="147951"/>
                  </a:cubicBezTo>
                  <a:cubicBezTo>
                    <a:pt x="2032000" y="182876"/>
                    <a:pt x="2039937" y="217801"/>
                    <a:pt x="2047875" y="25272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263"/>
            <p:cNvSpPr>
              <a:spLocks noChangeAspect="1"/>
            </p:cNvSpPr>
            <p:nvPr/>
          </p:nvSpPr>
          <p:spPr>
            <a:xfrm>
              <a:off x="10324132" y="3272645"/>
              <a:ext cx="39600" cy="44086"/>
            </a:xfrm>
            <a:custGeom>
              <a:avLst/>
              <a:gdLst>
                <a:gd name="connsiteX0" fmla="*/ 30956 w 141070"/>
                <a:gd name="connsiteY0" fmla="*/ 0 h 242897"/>
                <a:gd name="connsiteX1" fmla="*/ 38100 w 141070"/>
                <a:gd name="connsiteY1" fmla="*/ 171450 h 242897"/>
                <a:gd name="connsiteX2" fmla="*/ 0 w 141070"/>
                <a:gd name="connsiteY2" fmla="*/ 202407 h 242897"/>
                <a:gd name="connsiteX3" fmla="*/ 38100 w 141070"/>
                <a:gd name="connsiteY3" fmla="*/ 223838 h 242897"/>
                <a:gd name="connsiteX4" fmla="*/ 73819 w 141070"/>
                <a:gd name="connsiteY4" fmla="*/ 242888 h 242897"/>
                <a:gd name="connsiteX5" fmla="*/ 114300 w 141070"/>
                <a:gd name="connsiteY5" fmla="*/ 226219 h 242897"/>
                <a:gd name="connsiteX6" fmla="*/ 140494 w 141070"/>
                <a:gd name="connsiteY6" fmla="*/ 211932 h 242897"/>
                <a:gd name="connsiteX7" fmla="*/ 130969 w 141070"/>
                <a:gd name="connsiteY7" fmla="*/ 190500 h 242897"/>
                <a:gd name="connsiteX8" fmla="*/ 114300 w 141070"/>
                <a:gd name="connsiteY8" fmla="*/ 178594 h 242897"/>
                <a:gd name="connsiteX0" fmla="*/ 23812 w 133926"/>
                <a:gd name="connsiteY0" fmla="*/ 0 h 242897"/>
                <a:gd name="connsiteX1" fmla="*/ 30956 w 133926"/>
                <a:gd name="connsiteY1" fmla="*/ 171450 h 242897"/>
                <a:gd name="connsiteX2" fmla="*/ 0 w 133926"/>
                <a:gd name="connsiteY2" fmla="*/ 221457 h 242897"/>
                <a:gd name="connsiteX3" fmla="*/ 30956 w 133926"/>
                <a:gd name="connsiteY3" fmla="*/ 223838 h 242897"/>
                <a:gd name="connsiteX4" fmla="*/ 66675 w 133926"/>
                <a:gd name="connsiteY4" fmla="*/ 242888 h 242897"/>
                <a:gd name="connsiteX5" fmla="*/ 107156 w 133926"/>
                <a:gd name="connsiteY5" fmla="*/ 226219 h 242897"/>
                <a:gd name="connsiteX6" fmla="*/ 133350 w 133926"/>
                <a:gd name="connsiteY6" fmla="*/ 211932 h 242897"/>
                <a:gd name="connsiteX7" fmla="*/ 123825 w 133926"/>
                <a:gd name="connsiteY7" fmla="*/ 190500 h 242897"/>
                <a:gd name="connsiteX8" fmla="*/ 107156 w 133926"/>
                <a:gd name="connsiteY8"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67089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74233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3985"/>
                <a:gd name="connsiteY0" fmla="*/ 0 h 242897"/>
                <a:gd name="connsiteX1" fmla="*/ 31370 w 133985"/>
                <a:gd name="connsiteY1" fmla="*/ 171450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3985"/>
                <a:gd name="connsiteY0" fmla="*/ 0 h 242897"/>
                <a:gd name="connsiteX1" fmla="*/ 31370 w 133985"/>
                <a:gd name="connsiteY1" fmla="*/ 159543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1932 h 242888"/>
                <a:gd name="connsiteX8" fmla="*/ 119477 w 134157"/>
                <a:gd name="connsiteY8" fmla="*/ 195262 h 242888"/>
                <a:gd name="connsiteX9" fmla="*/ 107570 w 134157"/>
                <a:gd name="connsiteY9" fmla="*/ 178594 h 242888"/>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6695 h 242888"/>
                <a:gd name="connsiteX8" fmla="*/ 119477 w 134157"/>
                <a:gd name="connsiteY8" fmla="*/ 195262 h 242888"/>
                <a:gd name="connsiteX9" fmla="*/ 107570 w 134157"/>
                <a:gd name="connsiteY9" fmla="*/ 178594 h 242888"/>
                <a:gd name="connsiteX0" fmla="*/ 24226 w 134602"/>
                <a:gd name="connsiteY0" fmla="*/ 0 h 242888"/>
                <a:gd name="connsiteX1" fmla="*/ 31370 w 134602"/>
                <a:gd name="connsiteY1" fmla="*/ 159543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226 w 134602"/>
                <a:gd name="connsiteY0" fmla="*/ 0 h 242888"/>
                <a:gd name="connsiteX1" fmla="*/ 31370 w 134602"/>
                <a:gd name="connsiteY1" fmla="*/ 152399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425 w 134801"/>
                <a:gd name="connsiteY0" fmla="*/ 0 h 242888"/>
                <a:gd name="connsiteX1" fmla="*/ 31569 w 134801"/>
                <a:gd name="connsiteY1" fmla="*/ 152399 h 242888"/>
                <a:gd name="connsiteX2" fmla="*/ 12518 w 134801"/>
                <a:gd name="connsiteY2" fmla="*/ 195263 h 242888"/>
                <a:gd name="connsiteX3" fmla="*/ 613 w 134801"/>
                <a:gd name="connsiteY3" fmla="*/ 221457 h 242888"/>
                <a:gd name="connsiteX4" fmla="*/ 31569 w 134801"/>
                <a:gd name="connsiteY4" fmla="*/ 223838 h 242888"/>
                <a:gd name="connsiteX5" fmla="*/ 74432 w 134801"/>
                <a:gd name="connsiteY5" fmla="*/ 242888 h 242888"/>
                <a:gd name="connsiteX6" fmla="*/ 103006 w 134801"/>
                <a:gd name="connsiteY6" fmla="*/ 223837 h 242888"/>
                <a:gd name="connsiteX7" fmla="*/ 133963 w 134801"/>
                <a:gd name="connsiteY7" fmla="*/ 216695 h 242888"/>
                <a:gd name="connsiteX8" fmla="*/ 124438 w 134801"/>
                <a:gd name="connsiteY8" fmla="*/ 195262 h 242888"/>
                <a:gd name="connsiteX9" fmla="*/ 107769 w 134801"/>
                <a:gd name="connsiteY9" fmla="*/ 178594 h 242888"/>
                <a:gd name="connsiteX0" fmla="*/ 29188 w 134801"/>
                <a:gd name="connsiteY0" fmla="*/ 0 h 185738"/>
                <a:gd name="connsiteX1" fmla="*/ 31569 w 134801"/>
                <a:gd name="connsiteY1" fmla="*/ 95249 h 185738"/>
                <a:gd name="connsiteX2" fmla="*/ 12518 w 134801"/>
                <a:gd name="connsiteY2" fmla="*/ 138113 h 185738"/>
                <a:gd name="connsiteX3" fmla="*/ 613 w 134801"/>
                <a:gd name="connsiteY3" fmla="*/ 164307 h 185738"/>
                <a:gd name="connsiteX4" fmla="*/ 31569 w 134801"/>
                <a:gd name="connsiteY4" fmla="*/ 166688 h 185738"/>
                <a:gd name="connsiteX5" fmla="*/ 74432 w 134801"/>
                <a:gd name="connsiteY5" fmla="*/ 185738 h 185738"/>
                <a:gd name="connsiteX6" fmla="*/ 103006 w 134801"/>
                <a:gd name="connsiteY6" fmla="*/ 166687 h 185738"/>
                <a:gd name="connsiteX7" fmla="*/ 133963 w 134801"/>
                <a:gd name="connsiteY7" fmla="*/ 159545 h 185738"/>
                <a:gd name="connsiteX8" fmla="*/ 124438 w 134801"/>
                <a:gd name="connsiteY8" fmla="*/ 138112 h 185738"/>
                <a:gd name="connsiteX9" fmla="*/ 107769 w 134801"/>
                <a:gd name="connsiteY9" fmla="*/ 121444 h 185738"/>
                <a:gd name="connsiteX0" fmla="*/ 29188 w 134801"/>
                <a:gd name="connsiteY0" fmla="*/ 0 h 167903"/>
                <a:gd name="connsiteX1" fmla="*/ 31569 w 134801"/>
                <a:gd name="connsiteY1" fmla="*/ 77414 h 167903"/>
                <a:gd name="connsiteX2" fmla="*/ 12518 w 134801"/>
                <a:gd name="connsiteY2" fmla="*/ 120278 h 167903"/>
                <a:gd name="connsiteX3" fmla="*/ 613 w 134801"/>
                <a:gd name="connsiteY3" fmla="*/ 146472 h 167903"/>
                <a:gd name="connsiteX4" fmla="*/ 31569 w 134801"/>
                <a:gd name="connsiteY4" fmla="*/ 148853 h 167903"/>
                <a:gd name="connsiteX5" fmla="*/ 74432 w 134801"/>
                <a:gd name="connsiteY5" fmla="*/ 167903 h 167903"/>
                <a:gd name="connsiteX6" fmla="*/ 103006 w 134801"/>
                <a:gd name="connsiteY6" fmla="*/ 148852 h 167903"/>
                <a:gd name="connsiteX7" fmla="*/ 133963 w 134801"/>
                <a:gd name="connsiteY7" fmla="*/ 141710 h 167903"/>
                <a:gd name="connsiteX8" fmla="*/ 124438 w 134801"/>
                <a:gd name="connsiteY8" fmla="*/ 120277 h 167903"/>
                <a:gd name="connsiteX9" fmla="*/ 107769 w 134801"/>
                <a:gd name="connsiteY9" fmla="*/ 103609 h 167903"/>
                <a:gd name="connsiteX0" fmla="*/ 38107 w 134801"/>
                <a:gd name="connsiteY0" fmla="*/ 0 h 150068"/>
                <a:gd name="connsiteX1" fmla="*/ 31569 w 134801"/>
                <a:gd name="connsiteY1" fmla="*/ 59579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801" h="150068">
                  <a:moveTo>
                    <a:pt x="38107" y="0"/>
                  </a:moveTo>
                  <a:cubicBezTo>
                    <a:pt x="44258" y="68858"/>
                    <a:pt x="35834" y="42505"/>
                    <a:pt x="31569" y="59579"/>
                  </a:cubicBezTo>
                  <a:cubicBezTo>
                    <a:pt x="27304" y="76653"/>
                    <a:pt x="17677" y="94109"/>
                    <a:pt x="12518" y="102443"/>
                  </a:cubicBezTo>
                  <a:cubicBezTo>
                    <a:pt x="7359" y="110777"/>
                    <a:pt x="-2562" y="123875"/>
                    <a:pt x="613" y="128637"/>
                  </a:cubicBezTo>
                  <a:cubicBezTo>
                    <a:pt x="3788" y="133400"/>
                    <a:pt x="19266" y="127446"/>
                    <a:pt x="31569" y="131018"/>
                  </a:cubicBezTo>
                  <a:cubicBezTo>
                    <a:pt x="43872" y="134590"/>
                    <a:pt x="62526" y="150068"/>
                    <a:pt x="74432" y="150068"/>
                  </a:cubicBezTo>
                  <a:cubicBezTo>
                    <a:pt x="86338" y="150068"/>
                    <a:pt x="93084" y="135383"/>
                    <a:pt x="103006" y="131017"/>
                  </a:cubicBezTo>
                  <a:cubicBezTo>
                    <a:pt x="112928" y="126651"/>
                    <a:pt x="130391" y="128637"/>
                    <a:pt x="133963" y="123875"/>
                  </a:cubicBezTo>
                  <a:cubicBezTo>
                    <a:pt x="137535" y="119113"/>
                    <a:pt x="128804" y="108792"/>
                    <a:pt x="124438" y="102442"/>
                  </a:cubicBezTo>
                  <a:cubicBezTo>
                    <a:pt x="120072" y="96092"/>
                    <a:pt x="107769" y="85774"/>
                    <a:pt x="107769" y="85774"/>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5" name="组合 264"/>
            <p:cNvGrpSpPr>
              <a:grpSpLocks noChangeAspect="1"/>
            </p:cNvGrpSpPr>
            <p:nvPr/>
          </p:nvGrpSpPr>
          <p:grpSpPr>
            <a:xfrm>
              <a:off x="10368953" y="3237818"/>
              <a:ext cx="46800" cy="17749"/>
              <a:chOff x="3392250" y="3313524"/>
              <a:chExt cx="555684" cy="210729"/>
            </a:xfrm>
          </p:grpSpPr>
          <p:sp>
            <p:nvSpPr>
              <p:cNvPr id="388" name="任意多边形 387"/>
              <p:cNvSpPr/>
              <p:nvPr/>
            </p:nvSpPr>
            <p:spPr>
              <a:xfrm>
                <a:off x="3392250" y="3313524"/>
                <a:ext cx="555684" cy="84743"/>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 name="connsiteX0" fmla="*/ 0 w 138824"/>
                  <a:gd name="connsiteY0" fmla="*/ 24350 h 24350"/>
                  <a:gd name="connsiteX1" fmla="*/ 50551 w 138824"/>
                  <a:gd name="connsiteY1" fmla="*/ 4621 h 24350"/>
                  <a:gd name="connsiteX2" fmla="*/ 138824 w 138824"/>
                  <a:gd name="connsiteY2" fmla="*/ 234 h 24350"/>
                  <a:gd name="connsiteX0" fmla="*/ 0 w 135151"/>
                  <a:gd name="connsiteY0" fmla="*/ 20689 h 20689"/>
                  <a:gd name="connsiteX1" fmla="*/ 50551 w 135151"/>
                  <a:gd name="connsiteY1" fmla="*/ 960 h 20689"/>
                  <a:gd name="connsiteX2" fmla="*/ 135151 w 135151"/>
                  <a:gd name="connsiteY2" fmla="*/ 7590 h 20689"/>
                  <a:gd name="connsiteX0" fmla="*/ 0 w 133927"/>
                  <a:gd name="connsiteY0" fmla="*/ 20422 h 20422"/>
                  <a:gd name="connsiteX1" fmla="*/ 50551 w 133927"/>
                  <a:gd name="connsiteY1" fmla="*/ 693 h 20422"/>
                  <a:gd name="connsiteX2" fmla="*/ 133927 w 133927"/>
                  <a:gd name="connsiteY2" fmla="*/ 12219 h 20422"/>
                </a:gdLst>
                <a:ahLst/>
                <a:cxnLst>
                  <a:cxn ang="0">
                    <a:pos x="connsiteX0" y="connsiteY0"/>
                  </a:cxn>
                  <a:cxn ang="0">
                    <a:pos x="connsiteX1" y="connsiteY1"/>
                  </a:cxn>
                  <a:cxn ang="0">
                    <a:pos x="connsiteX2" y="connsiteY2"/>
                  </a:cxn>
                </a:cxnLst>
                <a:rect l="l" t="t" r="r" b="b"/>
                <a:pathLst>
                  <a:path w="133927" h="20422">
                    <a:moveTo>
                      <a:pt x="0" y="20422"/>
                    </a:moveTo>
                    <a:cubicBezTo>
                      <a:pt x="19645" y="16453"/>
                      <a:pt x="27414" y="4712"/>
                      <a:pt x="50551" y="693"/>
                    </a:cubicBezTo>
                    <a:cubicBezTo>
                      <a:pt x="73688" y="-3326"/>
                      <a:pt x="132141" y="11425"/>
                      <a:pt x="133927" y="12219"/>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9" name="椭圆 388"/>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0" name="任意多边形 389"/>
              <p:cNvSpPr/>
              <p:nvPr/>
            </p:nvSpPr>
            <p:spPr>
              <a:xfrm>
                <a:off x="3437411" y="3400369"/>
                <a:ext cx="382278" cy="123884"/>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53504 w 379748"/>
                  <a:gd name="connsiteY10" fmla="*/ 92925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48"/>
                  <a:gd name="connsiteY0" fmla="*/ 1040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39"/>
                  <a:gd name="connsiteY0" fmla="*/ 104037 h 123884"/>
                  <a:gd name="connsiteX1" fmla="*/ 319727 w 379739"/>
                  <a:gd name="connsiteY1" fmla="*/ 75305 h 123884"/>
                  <a:gd name="connsiteX2" fmla="*/ 379734 w 379739"/>
                  <a:gd name="connsiteY2" fmla="*/ 57206 h 123884"/>
                  <a:gd name="connsiteX3" fmla="*/ 322585 w 379739"/>
                  <a:gd name="connsiteY3" fmla="*/ 23869 h 123884"/>
                  <a:gd name="connsiteX4" fmla="*/ 208285 w 379739"/>
                  <a:gd name="connsiteY4" fmla="*/ 56 h 123884"/>
                  <a:gd name="connsiteX5" fmla="*/ 93986 w 379739"/>
                  <a:gd name="connsiteY5" fmla="*/ 18472 h 123884"/>
                  <a:gd name="connsiteX6" fmla="*/ 15404 w 379739"/>
                  <a:gd name="connsiteY6" fmla="*/ 54825 h 123884"/>
                  <a:gd name="connsiteX7" fmla="*/ 1116 w 379739"/>
                  <a:gd name="connsiteY7" fmla="*/ 73875 h 123884"/>
                  <a:gd name="connsiteX8" fmla="*/ 32072 w 379739"/>
                  <a:gd name="connsiteY8" fmla="*/ 123881 h 123884"/>
                  <a:gd name="connsiteX9" fmla="*/ 3497 w 379739"/>
                  <a:gd name="connsiteY9" fmla="*/ 71494 h 123884"/>
                  <a:gd name="connsiteX10" fmla="*/ 66204 w 379739"/>
                  <a:gd name="connsiteY10" fmla="*/ 82766 h 123884"/>
                  <a:gd name="connsiteX11" fmla="*/ 149546 w 379739"/>
                  <a:gd name="connsiteY11" fmla="*/ 108960 h 123884"/>
                  <a:gd name="connsiteX0" fmla="*/ 246385 w 382278"/>
                  <a:gd name="connsiteY0" fmla="*/ 104037 h 123884"/>
                  <a:gd name="connsiteX1" fmla="*/ 319727 w 382278"/>
                  <a:gd name="connsiteY1" fmla="*/ 75305 h 123884"/>
                  <a:gd name="connsiteX2" fmla="*/ 382273 w 382278"/>
                  <a:gd name="connsiteY2" fmla="*/ 62287 h 123884"/>
                  <a:gd name="connsiteX3" fmla="*/ 322585 w 382278"/>
                  <a:gd name="connsiteY3" fmla="*/ 23869 h 123884"/>
                  <a:gd name="connsiteX4" fmla="*/ 208285 w 382278"/>
                  <a:gd name="connsiteY4" fmla="*/ 56 h 123884"/>
                  <a:gd name="connsiteX5" fmla="*/ 93986 w 382278"/>
                  <a:gd name="connsiteY5" fmla="*/ 18472 h 123884"/>
                  <a:gd name="connsiteX6" fmla="*/ 15404 w 382278"/>
                  <a:gd name="connsiteY6" fmla="*/ 54825 h 123884"/>
                  <a:gd name="connsiteX7" fmla="*/ 1116 w 382278"/>
                  <a:gd name="connsiteY7" fmla="*/ 73875 h 123884"/>
                  <a:gd name="connsiteX8" fmla="*/ 32072 w 382278"/>
                  <a:gd name="connsiteY8" fmla="*/ 123881 h 123884"/>
                  <a:gd name="connsiteX9" fmla="*/ 3497 w 382278"/>
                  <a:gd name="connsiteY9" fmla="*/ 71494 h 123884"/>
                  <a:gd name="connsiteX10" fmla="*/ 66204 w 382278"/>
                  <a:gd name="connsiteY10" fmla="*/ 82766 h 123884"/>
                  <a:gd name="connsiteX11" fmla="*/ 149546 w 382278"/>
                  <a:gd name="connsiteY11" fmla="*/ 108960 h 12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2278" h="123884">
                    <a:moveTo>
                      <a:pt x="246385" y="104037"/>
                    </a:moveTo>
                    <a:cubicBezTo>
                      <a:pt x="275356" y="95107"/>
                      <a:pt x="297079" y="82263"/>
                      <a:pt x="319727" y="75305"/>
                    </a:cubicBezTo>
                    <a:cubicBezTo>
                      <a:pt x="342375" y="68347"/>
                      <a:pt x="381797" y="70860"/>
                      <a:pt x="382273" y="62287"/>
                    </a:cubicBezTo>
                    <a:cubicBezTo>
                      <a:pt x="382749" y="53714"/>
                      <a:pt x="351583" y="34241"/>
                      <a:pt x="322585" y="23869"/>
                    </a:cubicBezTo>
                    <a:cubicBezTo>
                      <a:pt x="293587" y="13497"/>
                      <a:pt x="246385" y="955"/>
                      <a:pt x="208285" y="56"/>
                    </a:cubicBezTo>
                    <a:cubicBezTo>
                      <a:pt x="170185" y="-843"/>
                      <a:pt x="126133" y="9344"/>
                      <a:pt x="93986" y="18472"/>
                    </a:cubicBezTo>
                    <a:cubicBezTo>
                      <a:pt x="61839" y="27600"/>
                      <a:pt x="30882" y="45591"/>
                      <a:pt x="15404" y="54825"/>
                    </a:cubicBezTo>
                    <a:cubicBezTo>
                      <a:pt x="-74" y="64059"/>
                      <a:pt x="-1662" y="62366"/>
                      <a:pt x="1116" y="73875"/>
                    </a:cubicBezTo>
                    <a:cubicBezTo>
                      <a:pt x="3894" y="85384"/>
                      <a:pt x="31675" y="124278"/>
                      <a:pt x="32072" y="123881"/>
                    </a:cubicBezTo>
                    <a:cubicBezTo>
                      <a:pt x="32469" y="123484"/>
                      <a:pt x="-2192" y="78346"/>
                      <a:pt x="3497" y="71494"/>
                    </a:cubicBezTo>
                    <a:cubicBezTo>
                      <a:pt x="9186" y="64642"/>
                      <a:pt x="43979" y="74828"/>
                      <a:pt x="66204" y="82766"/>
                    </a:cubicBezTo>
                    <a:cubicBezTo>
                      <a:pt x="88429" y="90703"/>
                      <a:pt x="118987" y="99831"/>
                      <a:pt x="149546" y="108960"/>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6" name="组合 265"/>
            <p:cNvGrpSpPr>
              <a:grpSpLocks noChangeAspect="1"/>
            </p:cNvGrpSpPr>
            <p:nvPr/>
          </p:nvGrpSpPr>
          <p:grpSpPr>
            <a:xfrm flipH="1">
              <a:off x="10275405" y="3240873"/>
              <a:ext cx="46800" cy="17749"/>
              <a:chOff x="3392250" y="3313524"/>
              <a:chExt cx="555684" cy="210729"/>
            </a:xfrm>
          </p:grpSpPr>
          <p:sp>
            <p:nvSpPr>
              <p:cNvPr id="385" name="任意多边形 384"/>
              <p:cNvSpPr/>
              <p:nvPr/>
            </p:nvSpPr>
            <p:spPr>
              <a:xfrm>
                <a:off x="3392250" y="3313524"/>
                <a:ext cx="555684" cy="84743"/>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 name="connsiteX0" fmla="*/ 0 w 138824"/>
                  <a:gd name="connsiteY0" fmla="*/ 24350 h 24350"/>
                  <a:gd name="connsiteX1" fmla="*/ 50551 w 138824"/>
                  <a:gd name="connsiteY1" fmla="*/ 4621 h 24350"/>
                  <a:gd name="connsiteX2" fmla="*/ 138824 w 138824"/>
                  <a:gd name="connsiteY2" fmla="*/ 234 h 24350"/>
                  <a:gd name="connsiteX0" fmla="*/ 0 w 135151"/>
                  <a:gd name="connsiteY0" fmla="*/ 20689 h 20689"/>
                  <a:gd name="connsiteX1" fmla="*/ 50551 w 135151"/>
                  <a:gd name="connsiteY1" fmla="*/ 960 h 20689"/>
                  <a:gd name="connsiteX2" fmla="*/ 135151 w 135151"/>
                  <a:gd name="connsiteY2" fmla="*/ 7590 h 20689"/>
                  <a:gd name="connsiteX0" fmla="*/ 0 w 133927"/>
                  <a:gd name="connsiteY0" fmla="*/ 20422 h 20422"/>
                  <a:gd name="connsiteX1" fmla="*/ 50551 w 133927"/>
                  <a:gd name="connsiteY1" fmla="*/ 693 h 20422"/>
                  <a:gd name="connsiteX2" fmla="*/ 133927 w 133927"/>
                  <a:gd name="connsiteY2" fmla="*/ 12219 h 20422"/>
                </a:gdLst>
                <a:ahLst/>
                <a:cxnLst>
                  <a:cxn ang="0">
                    <a:pos x="connsiteX0" y="connsiteY0"/>
                  </a:cxn>
                  <a:cxn ang="0">
                    <a:pos x="connsiteX1" y="connsiteY1"/>
                  </a:cxn>
                  <a:cxn ang="0">
                    <a:pos x="connsiteX2" y="connsiteY2"/>
                  </a:cxn>
                </a:cxnLst>
                <a:rect l="l" t="t" r="r" b="b"/>
                <a:pathLst>
                  <a:path w="133927" h="20422">
                    <a:moveTo>
                      <a:pt x="0" y="20422"/>
                    </a:moveTo>
                    <a:cubicBezTo>
                      <a:pt x="19645" y="16453"/>
                      <a:pt x="27414" y="4712"/>
                      <a:pt x="50551" y="693"/>
                    </a:cubicBezTo>
                    <a:cubicBezTo>
                      <a:pt x="73688" y="-3326"/>
                      <a:pt x="132141" y="11425"/>
                      <a:pt x="133927" y="12219"/>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6" name="椭圆 385"/>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7" name="任意多边形 386"/>
              <p:cNvSpPr/>
              <p:nvPr/>
            </p:nvSpPr>
            <p:spPr>
              <a:xfrm>
                <a:off x="3437411" y="3400369"/>
                <a:ext cx="382278" cy="123884"/>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53504 w 379748"/>
                  <a:gd name="connsiteY10" fmla="*/ 92925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48"/>
                  <a:gd name="connsiteY0" fmla="*/ 1040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39"/>
                  <a:gd name="connsiteY0" fmla="*/ 104037 h 123884"/>
                  <a:gd name="connsiteX1" fmla="*/ 319727 w 379739"/>
                  <a:gd name="connsiteY1" fmla="*/ 75305 h 123884"/>
                  <a:gd name="connsiteX2" fmla="*/ 379734 w 379739"/>
                  <a:gd name="connsiteY2" fmla="*/ 57206 h 123884"/>
                  <a:gd name="connsiteX3" fmla="*/ 322585 w 379739"/>
                  <a:gd name="connsiteY3" fmla="*/ 23869 h 123884"/>
                  <a:gd name="connsiteX4" fmla="*/ 208285 w 379739"/>
                  <a:gd name="connsiteY4" fmla="*/ 56 h 123884"/>
                  <a:gd name="connsiteX5" fmla="*/ 93986 w 379739"/>
                  <a:gd name="connsiteY5" fmla="*/ 18472 h 123884"/>
                  <a:gd name="connsiteX6" fmla="*/ 15404 w 379739"/>
                  <a:gd name="connsiteY6" fmla="*/ 54825 h 123884"/>
                  <a:gd name="connsiteX7" fmla="*/ 1116 w 379739"/>
                  <a:gd name="connsiteY7" fmla="*/ 73875 h 123884"/>
                  <a:gd name="connsiteX8" fmla="*/ 32072 w 379739"/>
                  <a:gd name="connsiteY8" fmla="*/ 123881 h 123884"/>
                  <a:gd name="connsiteX9" fmla="*/ 3497 w 379739"/>
                  <a:gd name="connsiteY9" fmla="*/ 71494 h 123884"/>
                  <a:gd name="connsiteX10" fmla="*/ 66204 w 379739"/>
                  <a:gd name="connsiteY10" fmla="*/ 82766 h 123884"/>
                  <a:gd name="connsiteX11" fmla="*/ 149546 w 379739"/>
                  <a:gd name="connsiteY11" fmla="*/ 108960 h 123884"/>
                  <a:gd name="connsiteX0" fmla="*/ 246385 w 382278"/>
                  <a:gd name="connsiteY0" fmla="*/ 104037 h 123884"/>
                  <a:gd name="connsiteX1" fmla="*/ 319727 w 382278"/>
                  <a:gd name="connsiteY1" fmla="*/ 75305 h 123884"/>
                  <a:gd name="connsiteX2" fmla="*/ 382273 w 382278"/>
                  <a:gd name="connsiteY2" fmla="*/ 62287 h 123884"/>
                  <a:gd name="connsiteX3" fmla="*/ 322585 w 382278"/>
                  <a:gd name="connsiteY3" fmla="*/ 23869 h 123884"/>
                  <a:gd name="connsiteX4" fmla="*/ 208285 w 382278"/>
                  <a:gd name="connsiteY4" fmla="*/ 56 h 123884"/>
                  <a:gd name="connsiteX5" fmla="*/ 93986 w 382278"/>
                  <a:gd name="connsiteY5" fmla="*/ 18472 h 123884"/>
                  <a:gd name="connsiteX6" fmla="*/ 15404 w 382278"/>
                  <a:gd name="connsiteY6" fmla="*/ 54825 h 123884"/>
                  <a:gd name="connsiteX7" fmla="*/ 1116 w 382278"/>
                  <a:gd name="connsiteY7" fmla="*/ 73875 h 123884"/>
                  <a:gd name="connsiteX8" fmla="*/ 32072 w 382278"/>
                  <a:gd name="connsiteY8" fmla="*/ 123881 h 123884"/>
                  <a:gd name="connsiteX9" fmla="*/ 3497 w 382278"/>
                  <a:gd name="connsiteY9" fmla="*/ 71494 h 123884"/>
                  <a:gd name="connsiteX10" fmla="*/ 66204 w 382278"/>
                  <a:gd name="connsiteY10" fmla="*/ 82766 h 123884"/>
                  <a:gd name="connsiteX11" fmla="*/ 149546 w 382278"/>
                  <a:gd name="connsiteY11" fmla="*/ 108960 h 12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2278" h="123884">
                    <a:moveTo>
                      <a:pt x="246385" y="104037"/>
                    </a:moveTo>
                    <a:cubicBezTo>
                      <a:pt x="275356" y="95107"/>
                      <a:pt x="297079" y="82263"/>
                      <a:pt x="319727" y="75305"/>
                    </a:cubicBezTo>
                    <a:cubicBezTo>
                      <a:pt x="342375" y="68347"/>
                      <a:pt x="381797" y="70860"/>
                      <a:pt x="382273" y="62287"/>
                    </a:cubicBezTo>
                    <a:cubicBezTo>
                      <a:pt x="382749" y="53714"/>
                      <a:pt x="351583" y="34241"/>
                      <a:pt x="322585" y="23869"/>
                    </a:cubicBezTo>
                    <a:cubicBezTo>
                      <a:pt x="293587" y="13497"/>
                      <a:pt x="246385" y="955"/>
                      <a:pt x="208285" y="56"/>
                    </a:cubicBezTo>
                    <a:cubicBezTo>
                      <a:pt x="170185" y="-843"/>
                      <a:pt x="126133" y="9344"/>
                      <a:pt x="93986" y="18472"/>
                    </a:cubicBezTo>
                    <a:cubicBezTo>
                      <a:pt x="61839" y="27600"/>
                      <a:pt x="30882" y="45591"/>
                      <a:pt x="15404" y="54825"/>
                    </a:cubicBezTo>
                    <a:cubicBezTo>
                      <a:pt x="-74" y="64059"/>
                      <a:pt x="-1662" y="62366"/>
                      <a:pt x="1116" y="73875"/>
                    </a:cubicBezTo>
                    <a:cubicBezTo>
                      <a:pt x="3894" y="85384"/>
                      <a:pt x="31675" y="124278"/>
                      <a:pt x="32072" y="123881"/>
                    </a:cubicBezTo>
                    <a:cubicBezTo>
                      <a:pt x="32469" y="123484"/>
                      <a:pt x="-2192" y="78346"/>
                      <a:pt x="3497" y="71494"/>
                    </a:cubicBezTo>
                    <a:cubicBezTo>
                      <a:pt x="9186" y="64642"/>
                      <a:pt x="43979" y="74828"/>
                      <a:pt x="66204" y="82766"/>
                    </a:cubicBezTo>
                    <a:cubicBezTo>
                      <a:pt x="88429" y="90703"/>
                      <a:pt x="118987" y="99831"/>
                      <a:pt x="149546" y="108960"/>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7" name="任意多边形 266"/>
            <p:cNvSpPr>
              <a:spLocks noChangeAspect="1"/>
            </p:cNvSpPr>
            <p:nvPr/>
          </p:nvSpPr>
          <p:spPr>
            <a:xfrm>
              <a:off x="10321113" y="3331864"/>
              <a:ext cx="46800" cy="23915"/>
            </a:xfrm>
            <a:custGeom>
              <a:avLst/>
              <a:gdLst>
                <a:gd name="connsiteX0" fmla="*/ 0 w 307063"/>
                <a:gd name="connsiteY0" fmla="*/ 38108 h 92897"/>
                <a:gd name="connsiteX1" fmla="*/ 78581 w 307063"/>
                <a:gd name="connsiteY1" fmla="*/ 7152 h 92897"/>
                <a:gd name="connsiteX2" fmla="*/ 145256 w 307063"/>
                <a:gd name="connsiteY2" fmla="*/ 21439 h 92897"/>
                <a:gd name="connsiteX3" fmla="*/ 207169 w 307063"/>
                <a:gd name="connsiteY3" fmla="*/ 8 h 92897"/>
                <a:gd name="connsiteX4" fmla="*/ 271463 w 307063"/>
                <a:gd name="connsiteY4" fmla="*/ 19058 h 92897"/>
                <a:gd name="connsiteX5" fmla="*/ 304800 w 307063"/>
                <a:gd name="connsiteY5" fmla="*/ 38108 h 92897"/>
                <a:gd name="connsiteX6" fmla="*/ 209550 w 307063"/>
                <a:gd name="connsiteY6" fmla="*/ 47633 h 92897"/>
                <a:gd name="connsiteX7" fmla="*/ 95250 w 307063"/>
                <a:gd name="connsiteY7" fmla="*/ 47633 h 92897"/>
                <a:gd name="connsiteX8" fmla="*/ 54769 w 307063"/>
                <a:gd name="connsiteY8" fmla="*/ 54777 h 92897"/>
                <a:gd name="connsiteX9" fmla="*/ 111919 w 307063"/>
                <a:gd name="connsiteY9" fmla="*/ 80971 h 92897"/>
                <a:gd name="connsiteX10" fmla="*/ 154781 w 307063"/>
                <a:gd name="connsiteY10" fmla="*/ 92877 h 92897"/>
                <a:gd name="connsiteX11" fmla="*/ 207169 w 307063"/>
                <a:gd name="connsiteY11" fmla="*/ 83352 h 92897"/>
                <a:gd name="connsiteX12" fmla="*/ 252413 w 307063"/>
                <a:gd name="connsiteY12" fmla="*/ 66683 h 92897"/>
                <a:gd name="connsiteX0" fmla="*/ 0 w 298172"/>
                <a:gd name="connsiteY0" fmla="*/ 38108 h 92897"/>
                <a:gd name="connsiteX1" fmla="*/ 78581 w 298172"/>
                <a:gd name="connsiteY1" fmla="*/ 7152 h 92897"/>
                <a:gd name="connsiteX2" fmla="*/ 145256 w 298172"/>
                <a:gd name="connsiteY2" fmla="*/ 21439 h 92897"/>
                <a:gd name="connsiteX3" fmla="*/ 207169 w 298172"/>
                <a:gd name="connsiteY3" fmla="*/ 8 h 92897"/>
                <a:gd name="connsiteX4" fmla="*/ 271463 w 298172"/>
                <a:gd name="connsiteY4" fmla="*/ 19058 h 92897"/>
                <a:gd name="connsiteX5" fmla="*/ 295275 w 298172"/>
                <a:gd name="connsiteY5" fmla="*/ 38108 h 92897"/>
                <a:gd name="connsiteX6" fmla="*/ 209550 w 298172"/>
                <a:gd name="connsiteY6" fmla="*/ 47633 h 92897"/>
                <a:gd name="connsiteX7" fmla="*/ 95250 w 298172"/>
                <a:gd name="connsiteY7" fmla="*/ 47633 h 92897"/>
                <a:gd name="connsiteX8" fmla="*/ 54769 w 298172"/>
                <a:gd name="connsiteY8" fmla="*/ 54777 h 92897"/>
                <a:gd name="connsiteX9" fmla="*/ 111919 w 298172"/>
                <a:gd name="connsiteY9" fmla="*/ 80971 h 92897"/>
                <a:gd name="connsiteX10" fmla="*/ 154781 w 298172"/>
                <a:gd name="connsiteY10" fmla="*/ 92877 h 92897"/>
                <a:gd name="connsiteX11" fmla="*/ 207169 w 298172"/>
                <a:gd name="connsiteY11" fmla="*/ 83352 h 92897"/>
                <a:gd name="connsiteX12" fmla="*/ 252413 w 298172"/>
                <a:gd name="connsiteY12" fmla="*/ 66683 h 92897"/>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95250 w 296370"/>
                <a:gd name="connsiteY7" fmla="*/ 47665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161190 w 296370"/>
                <a:gd name="connsiteY7" fmla="*/ 72614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162"/>
                <a:gd name="connsiteY0" fmla="*/ 38140 h 92929"/>
                <a:gd name="connsiteX1" fmla="*/ 78581 w 296162"/>
                <a:gd name="connsiteY1" fmla="*/ 7184 h 92929"/>
                <a:gd name="connsiteX2" fmla="*/ 145256 w 296162"/>
                <a:gd name="connsiteY2" fmla="*/ 21471 h 92929"/>
                <a:gd name="connsiteX3" fmla="*/ 207169 w 296162"/>
                <a:gd name="connsiteY3" fmla="*/ 40 h 92929"/>
                <a:gd name="connsiteX4" fmla="*/ 254794 w 296162"/>
                <a:gd name="connsiteY4" fmla="*/ 16708 h 92929"/>
                <a:gd name="connsiteX5" fmla="*/ 295275 w 296162"/>
                <a:gd name="connsiteY5" fmla="*/ 38140 h 92929"/>
                <a:gd name="connsiteX6" fmla="*/ 214896 w 296162"/>
                <a:gd name="connsiteY6" fmla="*/ 60139 h 92929"/>
                <a:gd name="connsiteX7" fmla="*/ 161190 w 296162"/>
                <a:gd name="connsiteY7" fmla="*/ 72614 h 92929"/>
                <a:gd name="connsiteX8" fmla="*/ 54769 w 296162"/>
                <a:gd name="connsiteY8" fmla="*/ 54809 h 92929"/>
                <a:gd name="connsiteX9" fmla="*/ 111919 w 296162"/>
                <a:gd name="connsiteY9" fmla="*/ 81003 h 92929"/>
                <a:gd name="connsiteX10" fmla="*/ 154781 w 296162"/>
                <a:gd name="connsiteY10" fmla="*/ 92909 h 92929"/>
                <a:gd name="connsiteX11" fmla="*/ 207169 w 296162"/>
                <a:gd name="connsiteY11" fmla="*/ 83384 h 92929"/>
                <a:gd name="connsiteX12" fmla="*/ 252413 w 296162"/>
                <a:gd name="connsiteY12" fmla="*/ 66715 h 92929"/>
                <a:gd name="connsiteX0" fmla="*/ 0 w 296162"/>
                <a:gd name="connsiteY0" fmla="*/ 38224 h 93013"/>
                <a:gd name="connsiteX1" fmla="*/ 78581 w 296162"/>
                <a:gd name="connsiteY1" fmla="*/ 7268 h 93013"/>
                <a:gd name="connsiteX2" fmla="*/ 147038 w 296162"/>
                <a:gd name="connsiteY2" fmla="*/ 9081 h 93013"/>
                <a:gd name="connsiteX3" fmla="*/ 207169 w 296162"/>
                <a:gd name="connsiteY3" fmla="*/ 124 h 93013"/>
                <a:gd name="connsiteX4" fmla="*/ 254794 w 296162"/>
                <a:gd name="connsiteY4" fmla="*/ 16792 h 93013"/>
                <a:gd name="connsiteX5" fmla="*/ 295275 w 296162"/>
                <a:gd name="connsiteY5" fmla="*/ 38224 h 93013"/>
                <a:gd name="connsiteX6" fmla="*/ 214896 w 296162"/>
                <a:gd name="connsiteY6" fmla="*/ 60223 h 93013"/>
                <a:gd name="connsiteX7" fmla="*/ 161190 w 296162"/>
                <a:gd name="connsiteY7" fmla="*/ 72698 h 93013"/>
                <a:gd name="connsiteX8" fmla="*/ 54769 w 296162"/>
                <a:gd name="connsiteY8" fmla="*/ 54893 h 93013"/>
                <a:gd name="connsiteX9" fmla="*/ 111919 w 296162"/>
                <a:gd name="connsiteY9" fmla="*/ 81087 h 93013"/>
                <a:gd name="connsiteX10" fmla="*/ 154781 w 296162"/>
                <a:gd name="connsiteY10" fmla="*/ 92993 h 93013"/>
                <a:gd name="connsiteX11" fmla="*/ 207169 w 296162"/>
                <a:gd name="connsiteY11" fmla="*/ 83468 h 93013"/>
                <a:gd name="connsiteX12" fmla="*/ 252413 w 29616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127330 w 262302"/>
                <a:gd name="connsiteY7" fmla="*/ 7269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28148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18553 w 243368"/>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32810 w 243368"/>
                <a:gd name="connsiteY12" fmla="*/ 73927 h 93013"/>
                <a:gd name="connsiteX0" fmla="*/ 0 w 243368"/>
                <a:gd name="connsiteY0" fmla="*/ 36442 h 105026"/>
                <a:gd name="connsiteX1" fmla="*/ 44721 w 243368"/>
                <a:gd name="connsiteY1" fmla="*/ 7268 h 105026"/>
                <a:gd name="connsiteX2" fmla="*/ 113178 w 243368"/>
                <a:gd name="connsiteY2" fmla="*/ 9081 h 105026"/>
                <a:gd name="connsiteX3" fmla="*/ 173309 w 243368"/>
                <a:gd name="connsiteY3" fmla="*/ 124 h 105026"/>
                <a:gd name="connsiteX4" fmla="*/ 220934 w 243368"/>
                <a:gd name="connsiteY4" fmla="*/ 16792 h 105026"/>
                <a:gd name="connsiteX5" fmla="*/ 241812 w 243368"/>
                <a:gd name="connsiteY5" fmla="*/ 40007 h 105026"/>
                <a:gd name="connsiteX6" fmla="*/ 181036 w 243368"/>
                <a:gd name="connsiteY6" fmla="*/ 28148 h 105026"/>
                <a:gd name="connsiteX7" fmla="*/ 95251 w 243368"/>
                <a:gd name="connsiteY7" fmla="*/ 28148 h 105026"/>
                <a:gd name="connsiteX8" fmla="*/ 20909 w 243368"/>
                <a:gd name="connsiteY8" fmla="*/ 54893 h 105026"/>
                <a:gd name="connsiteX9" fmla="*/ 78059 w 243368"/>
                <a:gd name="connsiteY9" fmla="*/ 81087 h 105026"/>
                <a:gd name="connsiteX10" fmla="*/ 120921 w 243368"/>
                <a:gd name="connsiteY10" fmla="*/ 92993 h 105026"/>
                <a:gd name="connsiteX11" fmla="*/ 173309 w 243368"/>
                <a:gd name="connsiteY11" fmla="*/ 83468 h 105026"/>
                <a:gd name="connsiteX12" fmla="*/ 239939 w 243368"/>
                <a:gd name="connsiteY12" fmla="*/ 104222 h 105026"/>
                <a:gd name="connsiteX0" fmla="*/ 0 w 243368"/>
                <a:gd name="connsiteY0" fmla="*/ 36442 h 117290"/>
                <a:gd name="connsiteX1" fmla="*/ 44721 w 243368"/>
                <a:gd name="connsiteY1" fmla="*/ 7268 h 117290"/>
                <a:gd name="connsiteX2" fmla="*/ 113178 w 243368"/>
                <a:gd name="connsiteY2" fmla="*/ 9081 h 117290"/>
                <a:gd name="connsiteX3" fmla="*/ 173309 w 243368"/>
                <a:gd name="connsiteY3" fmla="*/ 124 h 117290"/>
                <a:gd name="connsiteX4" fmla="*/ 220934 w 243368"/>
                <a:gd name="connsiteY4" fmla="*/ 16792 h 117290"/>
                <a:gd name="connsiteX5" fmla="*/ 241812 w 243368"/>
                <a:gd name="connsiteY5" fmla="*/ 40007 h 117290"/>
                <a:gd name="connsiteX6" fmla="*/ 181036 w 243368"/>
                <a:gd name="connsiteY6" fmla="*/ 28148 h 117290"/>
                <a:gd name="connsiteX7" fmla="*/ 95251 w 243368"/>
                <a:gd name="connsiteY7" fmla="*/ 28148 h 117290"/>
                <a:gd name="connsiteX8" fmla="*/ 20909 w 243368"/>
                <a:gd name="connsiteY8" fmla="*/ 54893 h 117290"/>
                <a:gd name="connsiteX9" fmla="*/ 78059 w 243368"/>
                <a:gd name="connsiteY9" fmla="*/ 81087 h 117290"/>
                <a:gd name="connsiteX10" fmla="*/ 120921 w 243368"/>
                <a:gd name="connsiteY10" fmla="*/ 92993 h 117290"/>
                <a:gd name="connsiteX11" fmla="*/ 173309 w 243368"/>
                <a:gd name="connsiteY11" fmla="*/ 83468 h 117290"/>
                <a:gd name="connsiteX12" fmla="*/ 93802 w 243368"/>
                <a:gd name="connsiteY12" fmla="*/ 116696 h 117290"/>
                <a:gd name="connsiteX0" fmla="*/ 0 w 243368"/>
                <a:gd name="connsiteY0" fmla="*/ 36442 h 117268"/>
                <a:gd name="connsiteX1" fmla="*/ 44721 w 243368"/>
                <a:gd name="connsiteY1" fmla="*/ 7268 h 117268"/>
                <a:gd name="connsiteX2" fmla="*/ 113178 w 243368"/>
                <a:gd name="connsiteY2" fmla="*/ 9081 h 117268"/>
                <a:gd name="connsiteX3" fmla="*/ 173309 w 243368"/>
                <a:gd name="connsiteY3" fmla="*/ 124 h 117268"/>
                <a:gd name="connsiteX4" fmla="*/ 220934 w 243368"/>
                <a:gd name="connsiteY4" fmla="*/ 16792 h 117268"/>
                <a:gd name="connsiteX5" fmla="*/ 241812 w 243368"/>
                <a:gd name="connsiteY5" fmla="*/ 40007 h 117268"/>
                <a:gd name="connsiteX6" fmla="*/ 181036 w 243368"/>
                <a:gd name="connsiteY6" fmla="*/ 28148 h 117268"/>
                <a:gd name="connsiteX7" fmla="*/ 95251 w 243368"/>
                <a:gd name="connsiteY7" fmla="*/ 28148 h 117268"/>
                <a:gd name="connsiteX8" fmla="*/ 20909 w 243368"/>
                <a:gd name="connsiteY8" fmla="*/ 54893 h 117268"/>
                <a:gd name="connsiteX9" fmla="*/ 78059 w 243368"/>
                <a:gd name="connsiteY9" fmla="*/ 81087 h 117268"/>
                <a:gd name="connsiteX10" fmla="*/ 120921 w 243368"/>
                <a:gd name="connsiteY10" fmla="*/ 92993 h 117268"/>
                <a:gd name="connsiteX11" fmla="*/ 232120 w 243368"/>
                <a:gd name="connsiteY11" fmla="*/ 81686 h 117268"/>
                <a:gd name="connsiteX12" fmla="*/ 93802 w 243368"/>
                <a:gd name="connsiteY12" fmla="*/ 116696 h 117268"/>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20921 w 243368"/>
                <a:gd name="connsiteY10" fmla="*/ 92993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9841 w 243368"/>
                <a:gd name="connsiteY9" fmla="*/ 86433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92 h 118815"/>
                <a:gd name="connsiteX1" fmla="*/ 50068 w 230893"/>
                <a:gd name="connsiteY1" fmla="*/ 9054 h 118815"/>
                <a:gd name="connsiteX2" fmla="*/ 100703 w 230893"/>
                <a:gd name="connsiteY2" fmla="*/ 9085 h 118815"/>
                <a:gd name="connsiteX3" fmla="*/ 160834 w 230893"/>
                <a:gd name="connsiteY3" fmla="*/ 128 h 118815"/>
                <a:gd name="connsiteX4" fmla="*/ 208459 w 230893"/>
                <a:gd name="connsiteY4" fmla="*/ 16796 h 118815"/>
                <a:gd name="connsiteX5" fmla="*/ 229337 w 230893"/>
                <a:gd name="connsiteY5" fmla="*/ 40011 h 118815"/>
                <a:gd name="connsiteX6" fmla="*/ 168561 w 230893"/>
                <a:gd name="connsiteY6" fmla="*/ 28152 h 118815"/>
                <a:gd name="connsiteX7" fmla="*/ 82776 w 230893"/>
                <a:gd name="connsiteY7" fmla="*/ 28152 h 118815"/>
                <a:gd name="connsiteX8" fmla="*/ 8434 w 230893"/>
                <a:gd name="connsiteY8" fmla="*/ 54897 h 118815"/>
                <a:gd name="connsiteX9" fmla="*/ 67366 w 230893"/>
                <a:gd name="connsiteY9" fmla="*/ 86437 h 118815"/>
                <a:gd name="connsiteX10" fmla="*/ 156565 w 230893"/>
                <a:gd name="connsiteY10" fmla="*/ 96561 h 118815"/>
                <a:gd name="connsiteX11" fmla="*/ 219645 w 230893"/>
                <a:gd name="connsiteY11" fmla="*/ 81690 h 118815"/>
                <a:gd name="connsiteX12" fmla="*/ 162875 w 230893"/>
                <a:gd name="connsiteY12" fmla="*/ 116671 h 118815"/>
                <a:gd name="connsiteX13" fmla="*/ 81327 w 230893"/>
                <a:gd name="connsiteY13" fmla="*/ 116700 h 118815"/>
                <a:gd name="connsiteX0" fmla="*/ 0 w 230893"/>
                <a:gd name="connsiteY0" fmla="*/ 41694 h 118717"/>
                <a:gd name="connsiteX1" fmla="*/ 50068 w 230893"/>
                <a:gd name="connsiteY1" fmla="*/ 8956 h 118717"/>
                <a:gd name="connsiteX2" fmla="*/ 125653 w 230893"/>
                <a:gd name="connsiteY2" fmla="*/ 12551 h 118717"/>
                <a:gd name="connsiteX3" fmla="*/ 160834 w 230893"/>
                <a:gd name="connsiteY3" fmla="*/ 30 h 118717"/>
                <a:gd name="connsiteX4" fmla="*/ 208459 w 230893"/>
                <a:gd name="connsiteY4" fmla="*/ 16698 h 118717"/>
                <a:gd name="connsiteX5" fmla="*/ 229337 w 230893"/>
                <a:gd name="connsiteY5" fmla="*/ 39913 h 118717"/>
                <a:gd name="connsiteX6" fmla="*/ 168561 w 230893"/>
                <a:gd name="connsiteY6" fmla="*/ 28054 h 118717"/>
                <a:gd name="connsiteX7" fmla="*/ 82776 w 230893"/>
                <a:gd name="connsiteY7" fmla="*/ 28054 h 118717"/>
                <a:gd name="connsiteX8" fmla="*/ 8434 w 230893"/>
                <a:gd name="connsiteY8" fmla="*/ 54799 h 118717"/>
                <a:gd name="connsiteX9" fmla="*/ 67366 w 230893"/>
                <a:gd name="connsiteY9" fmla="*/ 86339 h 118717"/>
                <a:gd name="connsiteX10" fmla="*/ 156565 w 230893"/>
                <a:gd name="connsiteY10" fmla="*/ 96463 h 118717"/>
                <a:gd name="connsiteX11" fmla="*/ 219645 w 230893"/>
                <a:gd name="connsiteY11" fmla="*/ 81592 h 118717"/>
                <a:gd name="connsiteX12" fmla="*/ 162875 w 230893"/>
                <a:gd name="connsiteY12" fmla="*/ 116573 h 118717"/>
                <a:gd name="connsiteX13" fmla="*/ 81327 w 230893"/>
                <a:gd name="connsiteY13" fmla="*/ 116602 h 118717"/>
                <a:gd name="connsiteX0" fmla="*/ 0 w 230717"/>
                <a:gd name="connsiteY0" fmla="*/ 36365 h 113388"/>
                <a:gd name="connsiteX1" fmla="*/ 50068 w 230717"/>
                <a:gd name="connsiteY1" fmla="*/ 3627 h 113388"/>
                <a:gd name="connsiteX2" fmla="*/ 125653 w 230717"/>
                <a:gd name="connsiteY2" fmla="*/ 7222 h 113388"/>
                <a:gd name="connsiteX3" fmla="*/ 178656 w 230717"/>
                <a:gd name="connsiteY3" fmla="*/ 47 h 113388"/>
                <a:gd name="connsiteX4" fmla="*/ 208459 w 230717"/>
                <a:gd name="connsiteY4" fmla="*/ 11369 h 113388"/>
                <a:gd name="connsiteX5" fmla="*/ 229337 w 230717"/>
                <a:gd name="connsiteY5" fmla="*/ 34584 h 113388"/>
                <a:gd name="connsiteX6" fmla="*/ 168561 w 230717"/>
                <a:gd name="connsiteY6" fmla="*/ 22725 h 113388"/>
                <a:gd name="connsiteX7" fmla="*/ 82776 w 230717"/>
                <a:gd name="connsiteY7" fmla="*/ 22725 h 113388"/>
                <a:gd name="connsiteX8" fmla="*/ 8434 w 230717"/>
                <a:gd name="connsiteY8" fmla="*/ 49470 h 113388"/>
                <a:gd name="connsiteX9" fmla="*/ 67366 w 230717"/>
                <a:gd name="connsiteY9" fmla="*/ 81010 h 113388"/>
                <a:gd name="connsiteX10" fmla="*/ 156565 w 230717"/>
                <a:gd name="connsiteY10" fmla="*/ 91134 h 113388"/>
                <a:gd name="connsiteX11" fmla="*/ 219645 w 230717"/>
                <a:gd name="connsiteY11" fmla="*/ 76263 h 113388"/>
                <a:gd name="connsiteX12" fmla="*/ 162875 w 230717"/>
                <a:gd name="connsiteY12" fmla="*/ 111244 h 113388"/>
                <a:gd name="connsiteX13" fmla="*/ 81327 w 230717"/>
                <a:gd name="connsiteY13" fmla="*/ 111273 h 113388"/>
                <a:gd name="connsiteX0" fmla="*/ 0 w 230717"/>
                <a:gd name="connsiteY0" fmla="*/ 36365 h 112369"/>
                <a:gd name="connsiteX1" fmla="*/ 50068 w 230717"/>
                <a:gd name="connsiteY1" fmla="*/ 3627 h 112369"/>
                <a:gd name="connsiteX2" fmla="*/ 125653 w 230717"/>
                <a:gd name="connsiteY2" fmla="*/ 7222 h 112369"/>
                <a:gd name="connsiteX3" fmla="*/ 178656 w 230717"/>
                <a:gd name="connsiteY3" fmla="*/ 47 h 112369"/>
                <a:gd name="connsiteX4" fmla="*/ 208459 w 230717"/>
                <a:gd name="connsiteY4" fmla="*/ 11369 h 112369"/>
                <a:gd name="connsiteX5" fmla="*/ 229337 w 230717"/>
                <a:gd name="connsiteY5" fmla="*/ 34584 h 112369"/>
                <a:gd name="connsiteX6" fmla="*/ 168561 w 230717"/>
                <a:gd name="connsiteY6" fmla="*/ 22725 h 112369"/>
                <a:gd name="connsiteX7" fmla="*/ 82776 w 230717"/>
                <a:gd name="connsiteY7" fmla="*/ 22725 h 112369"/>
                <a:gd name="connsiteX8" fmla="*/ 8434 w 230717"/>
                <a:gd name="connsiteY8" fmla="*/ 49470 h 112369"/>
                <a:gd name="connsiteX9" fmla="*/ 67366 w 230717"/>
                <a:gd name="connsiteY9" fmla="*/ 81010 h 112369"/>
                <a:gd name="connsiteX10" fmla="*/ 156565 w 230717"/>
                <a:gd name="connsiteY10" fmla="*/ 91134 h 112369"/>
                <a:gd name="connsiteX11" fmla="*/ 219645 w 230717"/>
                <a:gd name="connsiteY11" fmla="*/ 76263 h 112369"/>
                <a:gd name="connsiteX12" fmla="*/ 162875 w 230717"/>
                <a:gd name="connsiteY12" fmla="*/ 111244 h 112369"/>
                <a:gd name="connsiteX13" fmla="*/ 18951 w 230717"/>
                <a:gd name="connsiteY13" fmla="*/ 100581 h 112369"/>
                <a:gd name="connsiteX0" fmla="*/ 0 w 230717"/>
                <a:gd name="connsiteY0" fmla="*/ 36365 h 115843"/>
                <a:gd name="connsiteX1" fmla="*/ 50068 w 230717"/>
                <a:gd name="connsiteY1" fmla="*/ 3627 h 115843"/>
                <a:gd name="connsiteX2" fmla="*/ 125653 w 230717"/>
                <a:gd name="connsiteY2" fmla="*/ 7222 h 115843"/>
                <a:gd name="connsiteX3" fmla="*/ 178656 w 230717"/>
                <a:gd name="connsiteY3" fmla="*/ 47 h 115843"/>
                <a:gd name="connsiteX4" fmla="*/ 208459 w 230717"/>
                <a:gd name="connsiteY4" fmla="*/ 11369 h 115843"/>
                <a:gd name="connsiteX5" fmla="*/ 229337 w 230717"/>
                <a:gd name="connsiteY5" fmla="*/ 34584 h 115843"/>
                <a:gd name="connsiteX6" fmla="*/ 168561 w 230717"/>
                <a:gd name="connsiteY6" fmla="*/ 22725 h 115843"/>
                <a:gd name="connsiteX7" fmla="*/ 82776 w 230717"/>
                <a:gd name="connsiteY7" fmla="*/ 22725 h 115843"/>
                <a:gd name="connsiteX8" fmla="*/ 8434 w 230717"/>
                <a:gd name="connsiteY8" fmla="*/ 49470 h 115843"/>
                <a:gd name="connsiteX9" fmla="*/ 67366 w 230717"/>
                <a:gd name="connsiteY9" fmla="*/ 81010 h 115843"/>
                <a:gd name="connsiteX10" fmla="*/ 156565 w 230717"/>
                <a:gd name="connsiteY10" fmla="*/ 91134 h 115843"/>
                <a:gd name="connsiteX11" fmla="*/ 219645 w 230717"/>
                <a:gd name="connsiteY11" fmla="*/ 76263 h 115843"/>
                <a:gd name="connsiteX12" fmla="*/ 162875 w 230717"/>
                <a:gd name="connsiteY12" fmla="*/ 111244 h 115843"/>
                <a:gd name="connsiteX13" fmla="*/ 70203 w 230717"/>
                <a:gd name="connsiteY13" fmla="*/ 114807 h 115843"/>
                <a:gd name="connsiteX14" fmla="*/ 18951 w 230717"/>
                <a:gd name="connsiteY14" fmla="*/ 100581 h 115843"/>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8951 w 230717"/>
                <a:gd name="connsiteY14" fmla="*/ 100581 h 117581"/>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1823 w 230717"/>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6477 w 225371"/>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10041 w 225371"/>
                <a:gd name="connsiteY14" fmla="*/ 75632 h 117581"/>
                <a:gd name="connsiteX0" fmla="*/ 0 w 225371"/>
                <a:gd name="connsiteY0" fmla="*/ 45466 h 117772"/>
                <a:gd name="connsiteX1" fmla="*/ 44722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0238 w 225371"/>
                <a:gd name="connsiteY9" fmla="*/ 86547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8543"/>
                <a:gd name="connsiteY0" fmla="*/ 45466 h 117772"/>
                <a:gd name="connsiteX1" fmla="*/ 51851 w 228543"/>
                <a:gd name="connsiteY1" fmla="*/ 3818 h 117772"/>
                <a:gd name="connsiteX2" fmla="*/ 122089 w 228543"/>
                <a:gd name="connsiteY2" fmla="*/ 3850 h 117772"/>
                <a:gd name="connsiteX3" fmla="*/ 173310 w 228543"/>
                <a:gd name="connsiteY3" fmla="*/ 238 h 117772"/>
                <a:gd name="connsiteX4" fmla="*/ 203113 w 228543"/>
                <a:gd name="connsiteY4" fmla="*/ 11560 h 117772"/>
                <a:gd name="connsiteX5" fmla="*/ 227304 w 228543"/>
                <a:gd name="connsiteY5" fmla="*/ 21525 h 117772"/>
                <a:gd name="connsiteX6" fmla="*/ 163215 w 228543"/>
                <a:gd name="connsiteY6" fmla="*/ 22916 h 117772"/>
                <a:gd name="connsiteX7" fmla="*/ 77430 w 228543"/>
                <a:gd name="connsiteY7" fmla="*/ 22916 h 117772"/>
                <a:gd name="connsiteX8" fmla="*/ 3088 w 228543"/>
                <a:gd name="connsiteY8" fmla="*/ 49661 h 117772"/>
                <a:gd name="connsiteX9" fmla="*/ 60238 w 228543"/>
                <a:gd name="connsiteY9" fmla="*/ 86547 h 117772"/>
                <a:gd name="connsiteX10" fmla="*/ 151219 w 228543"/>
                <a:gd name="connsiteY10" fmla="*/ 91325 h 117772"/>
                <a:gd name="connsiteX11" fmla="*/ 214299 w 228543"/>
                <a:gd name="connsiteY11" fmla="*/ 76454 h 117772"/>
                <a:gd name="connsiteX12" fmla="*/ 171786 w 228543"/>
                <a:gd name="connsiteY12" fmla="*/ 114998 h 117772"/>
                <a:gd name="connsiteX13" fmla="*/ 64857 w 228543"/>
                <a:gd name="connsiteY13" fmla="*/ 114998 h 117772"/>
                <a:gd name="connsiteX14" fmla="*/ 10041 w 228543"/>
                <a:gd name="connsiteY14" fmla="*/ 75823 h 117772"/>
                <a:gd name="connsiteX0" fmla="*/ 0 w 228543"/>
                <a:gd name="connsiteY0" fmla="*/ 28903 h 117772"/>
                <a:gd name="connsiteX1" fmla="*/ 51851 w 228543"/>
                <a:gd name="connsiteY1" fmla="*/ 3818 h 117772"/>
                <a:gd name="connsiteX2" fmla="*/ 122089 w 228543"/>
                <a:gd name="connsiteY2" fmla="*/ 3850 h 117772"/>
                <a:gd name="connsiteX3" fmla="*/ 173310 w 228543"/>
                <a:gd name="connsiteY3" fmla="*/ 238 h 117772"/>
                <a:gd name="connsiteX4" fmla="*/ 203113 w 228543"/>
                <a:gd name="connsiteY4" fmla="*/ 11560 h 117772"/>
                <a:gd name="connsiteX5" fmla="*/ 227304 w 228543"/>
                <a:gd name="connsiteY5" fmla="*/ 21525 h 117772"/>
                <a:gd name="connsiteX6" fmla="*/ 163215 w 228543"/>
                <a:gd name="connsiteY6" fmla="*/ 22916 h 117772"/>
                <a:gd name="connsiteX7" fmla="*/ 77430 w 228543"/>
                <a:gd name="connsiteY7" fmla="*/ 22916 h 117772"/>
                <a:gd name="connsiteX8" fmla="*/ 3088 w 228543"/>
                <a:gd name="connsiteY8" fmla="*/ 49661 h 117772"/>
                <a:gd name="connsiteX9" fmla="*/ 60238 w 228543"/>
                <a:gd name="connsiteY9" fmla="*/ 86547 h 117772"/>
                <a:gd name="connsiteX10" fmla="*/ 151219 w 228543"/>
                <a:gd name="connsiteY10" fmla="*/ 91325 h 117772"/>
                <a:gd name="connsiteX11" fmla="*/ 214299 w 228543"/>
                <a:gd name="connsiteY11" fmla="*/ 76454 h 117772"/>
                <a:gd name="connsiteX12" fmla="*/ 171786 w 228543"/>
                <a:gd name="connsiteY12" fmla="*/ 114998 h 117772"/>
                <a:gd name="connsiteX13" fmla="*/ 64857 w 228543"/>
                <a:gd name="connsiteY13" fmla="*/ 114998 h 117772"/>
                <a:gd name="connsiteX14" fmla="*/ 10041 w 228543"/>
                <a:gd name="connsiteY14" fmla="*/ 75823 h 117772"/>
                <a:gd name="connsiteX0" fmla="*/ 0 w 228543"/>
                <a:gd name="connsiteY0" fmla="*/ 28903 h 117772"/>
                <a:gd name="connsiteX1" fmla="*/ 51851 w 228543"/>
                <a:gd name="connsiteY1" fmla="*/ 3818 h 117772"/>
                <a:gd name="connsiteX2" fmla="*/ 122089 w 228543"/>
                <a:gd name="connsiteY2" fmla="*/ 3850 h 117772"/>
                <a:gd name="connsiteX3" fmla="*/ 173310 w 228543"/>
                <a:gd name="connsiteY3" fmla="*/ 238 h 117772"/>
                <a:gd name="connsiteX4" fmla="*/ 203113 w 228543"/>
                <a:gd name="connsiteY4" fmla="*/ 11560 h 117772"/>
                <a:gd name="connsiteX5" fmla="*/ 227304 w 228543"/>
                <a:gd name="connsiteY5" fmla="*/ 21525 h 117772"/>
                <a:gd name="connsiteX6" fmla="*/ 163215 w 228543"/>
                <a:gd name="connsiteY6" fmla="*/ 22916 h 117772"/>
                <a:gd name="connsiteX7" fmla="*/ 77430 w 228543"/>
                <a:gd name="connsiteY7" fmla="*/ 22916 h 117772"/>
                <a:gd name="connsiteX8" fmla="*/ 3088 w 228543"/>
                <a:gd name="connsiteY8" fmla="*/ 31442 h 117772"/>
                <a:gd name="connsiteX9" fmla="*/ 60238 w 228543"/>
                <a:gd name="connsiteY9" fmla="*/ 86547 h 117772"/>
                <a:gd name="connsiteX10" fmla="*/ 151219 w 228543"/>
                <a:gd name="connsiteY10" fmla="*/ 91325 h 117772"/>
                <a:gd name="connsiteX11" fmla="*/ 214299 w 228543"/>
                <a:gd name="connsiteY11" fmla="*/ 76454 h 117772"/>
                <a:gd name="connsiteX12" fmla="*/ 171786 w 228543"/>
                <a:gd name="connsiteY12" fmla="*/ 114998 h 117772"/>
                <a:gd name="connsiteX13" fmla="*/ 64857 w 228543"/>
                <a:gd name="connsiteY13" fmla="*/ 114998 h 117772"/>
                <a:gd name="connsiteX14" fmla="*/ 10041 w 228543"/>
                <a:gd name="connsiteY14" fmla="*/ 75823 h 117772"/>
                <a:gd name="connsiteX0" fmla="*/ 0 w 228543"/>
                <a:gd name="connsiteY0" fmla="*/ 28903 h 120724"/>
                <a:gd name="connsiteX1" fmla="*/ 51851 w 228543"/>
                <a:gd name="connsiteY1" fmla="*/ 3818 h 120724"/>
                <a:gd name="connsiteX2" fmla="*/ 122089 w 228543"/>
                <a:gd name="connsiteY2" fmla="*/ 3850 h 120724"/>
                <a:gd name="connsiteX3" fmla="*/ 173310 w 228543"/>
                <a:gd name="connsiteY3" fmla="*/ 238 h 120724"/>
                <a:gd name="connsiteX4" fmla="*/ 203113 w 228543"/>
                <a:gd name="connsiteY4" fmla="*/ 11560 h 120724"/>
                <a:gd name="connsiteX5" fmla="*/ 227304 w 228543"/>
                <a:gd name="connsiteY5" fmla="*/ 21525 h 120724"/>
                <a:gd name="connsiteX6" fmla="*/ 163215 w 228543"/>
                <a:gd name="connsiteY6" fmla="*/ 22916 h 120724"/>
                <a:gd name="connsiteX7" fmla="*/ 77430 w 228543"/>
                <a:gd name="connsiteY7" fmla="*/ 22916 h 120724"/>
                <a:gd name="connsiteX8" fmla="*/ 3088 w 228543"/>
                <a:gd name="connsiteY8" fmla="*/ 31442 h 120724"/>
                <a:gd name="connsiteX9" fmla="*/ 60238 w 228543"/>
                <a:gd name="connsiteY9" fmla="*/ 86547 h 120724"/>
                <a:gd name="connsiteX10" fmla="*/ 151219 w 228543"/>
                <a:gd name="connsiteY10" fmla="*/ 91325 h 120724"/>
                <a:gd name="connsiteX11" fmla="*/ 227550 w 228543"/>
                <a:gd name="connsiteY11" fmla="*/ 43329 h 120724"/>
                <a:gd name="connsiteX12" fmla="*/ 171786 w 228543"/>
                <a:gd name="connsiteY12" fmla="*/ 114998 h 120724"/>
                <a:gd name="connsiteX13" fmla="*/ 64857 w 228543"/>
                <a:gd name="connsiteY13" fmla="*/ 114998 h 120724"/>
                <a:gd name="connsiteX14" fmla="*/ 10041 w 228543"/>
                <a:gd name="connsiteY14" fmla="*/ 75823 h 120724"/>
                <a:gd name="connsiteX0" fmla="*/ 0 w 228543"/>
                <a:gd name="connsiteY0" fmla="*/ 28903 h 116899"/>
                <a:gd name="connsiteX1" fmla="*/ 51851 w 228543"/>
                <a:gd name="connsiteY1" fmla="*/ 3818 h 116899"/>
                <a:gd name="connsiteX2" fmla="*/ 122089 w 228543"/>
                <a:gd name="connsiteY2" fmla="*/ 3850 h 116899"/>
                <a:gd name="connsiteX3" fmla="*/ 173310 w 228543"/>
                <a:gd name="connsiteY3" fmla="*/ 238 h 116899"/>
                <a:gd name="connsiteX4" fmla="*/ 203113 w 228543"/>
                <a:gd name="connsiteY4" fmla="*/ 11560 h 116899"/>
                <a:gd name="connsiteX5" fmla="*/ 227304 w 228543"/>
                <a:gd name="connsiteY5" fmla="*/ 21525 h 116899"/>
                <a:gd name="connsiteX6" fmla="*/ 163215 w 228543"/>
                <a:gd name="connsiteY6" fmla="*/ 22916 h 116899"/>
                <a:gd name="connsiteX7" fmla="*/ 77430 w 228543"/>
                <a:gd name="connsiteY7" fmla="*/ 22916 h 116899"/>
                <a:gd name="connsiteX8" fmla="*/ 3088 w 228543"/>
                <a:gd name="connsiteY8" fmla="*/ 31442 h 116899"/>
                <a:gd name="connsiteX9" fmla="*/ 60238 w 228543"/>
                <a:gd name="connsiteY9" fmla="*/ 86547 h 116899"/>
                <a:gd name="connsiteX10" fmla="*/ 151219 w 228543"/>
                <a:gd name="connsiteY10" fmla="*/ 91325 h 116899"/>
                <a:gd name="connsiteX11" fmla="*/ 227550 w 228543"/>
                <a:gd name="connsiteY11" fmla="*/ 43329 h 116899"/>
                <a:gd name="connsiteX12" fmla="*/ 170130 w 228543"/>
                <a:gd name="connsiteY12" fmla="*/ 108373 h 116899"/>
                <a:gd name="connsiteX13" fmla="*/ 64857 w 228543"/>
                <a:gd name="connsiteY13" fmla="*/ 114998 h 116899"/>
                <a:gd name="connsiteX14" fmla="*/ 10041 w 228543"/>
                <a:gd name="connsiteY14" fmla="*/ 75823 h 116899"/>
                <a:gd name="connsiteX0" fmla="*/ 0 w 228543"/>
                <a:gd name="connsiteY0" fmla="*/ 28903 h 116899"/>
                <a:gd name="connsiteX1" fmla="*/ 51851 w 228543"/>
                <a:gd name="connsiteY1" fmla="*/ 3818 h 116899"/>
                <a:gd name="connsiteX2" fmla="*/ 122089 w 228543"/>
                <a:gd name="connsiteY2" fmla="*/ 3850 h 116899"/>
                <a:gd name="connsiteX3" fmla="*/ 173310 w 228543"/>
                <a:gd name="connsiteY3" fmla="*/ 238 h 116899"/>
                <a:gd name="connsiteX4" fmla="*/ 203113 w 228543"/>
                <a:gd name="connsiteY4" fmla="*/ 11560 h 116899"/>
                <a:gd name="connsiteX5" fmla="*/ 227304 w 228543"/>
                <a:gd name="connsiteY5" fmla="*/ 21525 h 116899"/>
                <a:gd name="connsiteX6" fmla="*/ 163215 w 228543"/>
                <a:gd name="connsiteY6" fmla="*/ 22916 h 116899"/>
                <a:gd name="connsiteX7" fmla="*/ 77430 w 228543"/>
                <a:gd name="connsiteY7" fmla="*/ 22916 h 116899"/>
                <a:gd name="connsiteX8" fmla="*/ 8057 w 228543"/>
                <a:gd name="connsiteY8" fmla="*/ 41379 h 116899"/>
                <a:gd name="connsiteX9" fmla="*/ 60238 w 228543"/>
                <a:gd name="connsiteY9" fmla="*/ 86547 h 116899"/>
                <a:gd name="connsiteX10" fmla="*/ 151219 w 228543"/>
                <a:gd name="connsiteY10" fmla="*/ 91325 h 116899"/>
                <a:gd name="connsiteX11" fmla="*/ 227550 w 228543"/>
                <a:gd name="connsiteY11" fmla="*/ 43329 h 116899"/>
                <a:gd name="connsiteX12" fmla="*/ 170130 w 228543"/>
                <a:gd name="connsiteY12" fmla="*/ 108373 h 116899"/>
                <a:gd name="connsiteX13" fmla="*/ 64857 w 228543"/>
                <a:gd name="connsiteY13" fmla="*/ 114998 h 116899"/>
                <a:gd name="connsiteX14" fmla="*/ 10041 w 228543"/>
                <a:gd name="connsiteY14" fmla="*/ 75823 h 116899"/>
                <a:gd name="connsiteX0" fmla="*/ 0 w 223574"/>
                <a:gd name="connsiteY0" fmla="*/ 17309 h 116899"/>
                <a:gd name="connsiteX1" fmla="*/ 46882 w 223574"/>
                <a:gd name="connsiteY1" fmla="*/ 3818 h 116899"/>
                <a:gd name="connsiteX2" fmla="*/ 117120 w 223574"/>
                <a:gd name="connsiteY2" fmla="*/ 3850 h 116899"/>
                <a:gd name="connsiteX3" fmla="*/ 168341 w 223574"/>
                <a:gd name="connsiteY3" fmla="*/ 238 h 116899"/>
                <a:gd name="connsiteX4" fmla="*/ 198144 w 223574"/>
                <a:gd name="connsiteY4" fmla="*/ 11560 h 116899"/>
                <a:gd name="connsiteX5" fmla="*/ 222335 w 223574"/>
                <a:gd name="connsiteY5" fmla="*/ 21525 h 116899"/>
                <a:gd name="connsiteX6" fmla="*/ 158246 w 223574"/>
                <a:gd name="connsiteY6" fmla="*/ 22916 h 116899"/>
                <a:gd name="connsiteX7" fmla="*/ 72461 w 223574"/>
                <a:gd name="connsiteY7" fmla="*/ 22916 h 116899"/>
                <a:gd name="connsiteX8" fmla="*/ 3088 w 223574"/>
                <a:gd name="connsiteY8" fmla="*/ 41379 h 116899"/>
                <a:gd name="connsiteX9" fmla="*/ 55269 w 223574"/>
                <a:gd name="connsiteY9" fmla="*/ 86547 h 116899"/>
                <a:gd name="connsiteX10" fmla="*/ 146250 w 223574"/>
                <a:gd name="connsiteY10" fmla="*/ 91325 h 116899"/>
                <a:gd name="connsiteX11" fmla="*/ 222581 w 223574"/>
                <a:gd name="connsiteY11" fmla="*/ 43329 h 116899"/>
                <a:gd name="connsiteX12" fmla="*/ 165161 w 223574"/>
                <a:gd name="connsiteY12" fmla="*/ 108373 h 116899"/>
                <a:gd name="connsiteX13" fmla="*/ 59888 w 223574"/>
                <a:gd name="connsiteY13" fmla="*/ 114998 h 116899"/>
                <a:gd name="connsiteX14" fmla="*/ 5072 w 223574"/>
                <a:gd name="connsiteY14" fmla="*/ 75823 h 116899"/>
                <a:gd name="connsiteX0" fmla="*/ 0 w 223574"/>
                <a:gd name="connsiteY0" fmla="*/ 17309 h 116899"/>
                <a:gd name="connsiteX1" fmla="*/ 46882 w 223574"/>
                <a:gd name="connsiteY1" fmla="*/ 3818 h 116899"/>
                <a:gd name="connsiteX2" fmla="*/ 117120 w 223574"/>
                <a:gd name="connsiteY2" fmla="*/ 3850 h 116899"/>
                <a:gd name="connsiteX3" fmla="*/ 168341 w 223574"/>
                <a:gd name="connsiteY3" fmla="*/ 238 h 116899"/>
                <a:gd name="connsiteX4" fmla="*/ 198144 w 223574"/>
                <a:gd name="connsiteY4" fmla="*/ 11560 h 116899"/>
                <a:gd name="connsiteX5" fmla="*/ 222335 w 223574"/>
                <a:gd name="connsiteY5" fmla="*/ 21525 h 116899"/>
                <a:gd name="connsiteX6" fmla="*/ 158246 w 223574"/>
                <a:gd name="connsiteY6" fmla="*/ 22916 h 116899"/>
                <a:gd name="connsiteX7" fmla="*/ 72461 w 223574"/>
                <a:gd name="connsiteY7" fmla="*/ 22916 h 116899"/>
                <a:gd name="connsiteX8" fmla="*/ 3088 w 223574"/>
                <a:gd name="connsiteY8" fmla="*/ 41379 h 116899"/>
                <a:gd name="connsiteX9" fmla="*/ 55269 w 223574"/>
                <a:gd name="connsiteY9" fmla="*/ 86547 h 116899"/>
                <a:gd name="connsiteX10" fmla="*/ 146250 w 223574"/>
                <a:gd name="connsiteY10" fmla="*/ 91325 h 116899"/>
                <a:gd name="connsiteX11" fmla="*/ 222581 w 223574"/>
                <a:gd name="connsiteY11" fmla="*/ 43329 h 116899"/>
                <a:gd name="connsiteX12" fmla="*/ 165161 w 223574"/>
                <a:gd name="connsiteY12" fmla="*/ 108373 h 116899"/>
                <a:gd name="connsiteX13" fmla="*/ 59888 w 223574"/>
                <a:gd name="connsiteY13" fmla="*/ 114998 h 116899"/>
                <a:gd name="connsiteX14" fmla="*/ 5072 w 223574"/>
                <a:gd name="connsiteY14" fmla="*/ 75823 h 116899"/>
                <a:gd name="connsiteX0" fmla="*/ 0 w 226886"/>
                <a:gd name="connsiteY0" fmla="*/ 7372 h 116899"/>
                <a:gd name="connsiteX1" fmla="*/ 50194 w 226886"/>
                <a:gd name="connsiteY1" fmla="*/ 3818 h 116899"/>
                <a:gd name="connsiteX2" fmla="*/ 120432 w 226886"/>
                <a:gd name="connsiteY2" fmla="*/ 3850 h 116899"/>
                <a:gd name="connsiteX3" fmla="*/ 171653 w 226886"/>
                <a:gd name="connsiteY3" fmla="*/ 238 h 116899"/>
                <a:gd name="connsiteX4" fmla="*/ 201456 w 226886"/>
                <a:gd name="connsiteY4" fmla="*/ 11560 h 116899"/>
                <a:gd name="connsiteX5" fmla="*/ 225647 w 226886"/>
                <a:gd name="connsiteY5" fmla="*/ 21525 h 116899"/>
                <a:gd name="connsiteX6" fmla="*/ 161558 w 226886"/>
                <a:gd name="connsiteY6" fmla="*/ 22916 h 116899"/>
                <a:gd name="connsiteX7" fmla="*/ 75773 w 226886"/>
                <a:gd name="connsiteY7" fmla="*/ 22916 h 116899"/>
                <a:gd name="connsiteX8" fmla="*/ 6400 w 226886"/>
                <a:gd name="connsiteY8" fmla="*/ 41379 h 116899"/>
                <a:gd name="connsiteX9" fmla="*/ 58581 w 226886"/>
                <a:gd name="connsiteY9" fmla="*/ 86547 h 116899"/>
                <a:gd name="connsiteX10" fmla="*/ 149562 w 226886"/>
                <a:gd name="connsiteY10" fmla="*/ 91325 h 116899"/>
                <a:gd name="connsiteX11" fmla="*/ 225893 w 226886"/>
                <a:gd name="connsiteY11" fmla="*/ 43329 h 116899"/>
                <a:gd name="connsiteX12" fmla="*/ 168473 w 226886"/>
                <a:gd name="connsiteY12" fmla="*/ 108373 h 116899"/>
                <a:gd name="connsiteX13" fmla="*/ 63200 w 226886"/>
                <a:gd name="connsiteY13" fmla="*/ 114998 h 116899"/>
                <a:gd name="connsiteX14" fmla="*/ 8384 w 226886"/>
                <a:gd name="connsiteY14" fmla="*/ 75823 h 116899"/>
                <a:gd name="connsiteX0" fmla="*/ 0 w 226886"/>
                <a:gd name="connsiteY0" fmla="*/ 7372 h 116899"/>
                <a:gd name="connsiteX1" fmla="*/ 50194 w 226886"/>
                <a:gd name="connsiteY1" fmla="*/ 3818 h 116899"/>
                <a:gd name="connsiteX2" fmla="*/ 120432 w 226886"/>
                <a:gd name="connsiteY2" fmla="*/ 3850 h 116899"/>
                <a:gd name="connsiteX3" fmla="*/ 171653 w 226886"/>
                <a:gd name="connsiteY3" fmla="*/ 238 h 116899"/>
                <a:gd name="connsiteX4" fmla="*/ 201456 w 226886"/>
                <a:gd name="connsiteY4" fmla="*/ 11560 h 116899"/>
                <a:gd name="connsiteX5" fmla="*/ 225647 w 226886"/>
                <a:gd name="connsiteY5" fmla="*/ 21525 h 116899"/>
                <a:gd name="connsiteX6" fmla="*/ 161558 w 226886"/>
                <a:gd name="connsiteY6" fmla="*/ 22916 h 116899"/>
                <a:gd name="connsiteX7" fmla="*/ 75773 w 226886"/>
                <a:gd name="connsiteY7" fmla="*/ 22916 h 116899"/>
                <a:gd name="connsiteX8" fmla="*/ 1432 w 226886"/>
                <a:gd name="connsiteY8" fmla="*/ 23161 h 116899"/>
                <a:gd name="connsiteX9" fmla="*/ 58581 w 226886"/>
                <a:gd name="connsiteY9" fmla="*/ 86547 h 116899"/>
                <a:gd name="connsiteX10" fmla="*/ 149562 w 226886"/>
                <a:gd name="connsiteY10" fmla="*/ 91325 h 116899"/>
                <a:gd name="connsiteX11" fmla="*/ 225893 w 226886"/>
                <a:gd name="connsiteY11" fmla="*/ 43329 h 116899"/>
                <a:gd name="connsiteX12" fmla="*/ 168473 w 226886"/>
                <a:gd name="connsiteY12" fmla="*/ 108373 h 116899"/>
                <a:gd name="connsiteX13" fmla="*/ 63200 w 226886"/>
                <a:gd name="connsiteY13" fmla="*/ 114998 h 116899"/>
                <a:gd name="connsiteX14" fmla="*/ 8384 w 226886"/>
                <a:gd name="connsiteY14" fmla="*/ 75823 h 116899"/>
                <a:gd name="connsiteX0" fmla="*/ 0 w 226886"/>
                <a:gd name="connsiteY0" fmla="*/ 7372 h 116899"/>
                <a:gd name="connsiteX1" fmla="*/ 50194 w 226886"/>
                <a:gd name="connsiteY1" fmla="*/ 3818 h 116899"/>
                <a:gd name="connsiteX2" fmla="*/ 120432 w 226886"/>
                <a:gd name="connsiteY2" fmla="*/ 3850 h 116899"/>
                <a:gd name="connsiteX3" fmla="*/ 171653 w 226886"/>
                <a:gd name="connsiteY3" fmla="*/ 238 h 116899"/>
                <a:gd name="connsiteX4" fmla="*/ 201456 w 226886"/>
                <a:gd name="connsiteY4" fmla="*/ 11560 h 116899"/>
                <a:gd name="connsiteX5" fmla="*/ 225647 w 226886"/>
                <a:gd name="connsiteY5" fmla="*/ 21525 h 116899"/>
                <a:gd name="connsiteX6" fmla="*/ 161558 w 226886"/>
                <a:gd name="connsiteY6" fmla="*/ 22916 h 116899"/>
                <a:gd name="connsiteX7" fmla="*/ 75773 w 226886"/>
                <a:gd name="connsiteY7" fmla="*/ 22916 h 116899"/>
                <a:gd name="connsiteX8" fmla="*/ 1432 w 226886"/>
                <a:gd name="connsiteY8" fmla="*/ 23161 h 116899"/>
                <a:gd name="connsiteX9" fmla="*/ 58581 w 226886"/>
                <a:gd name="connsiteY9" fmla="*/ 86547 h 116899"/>
                <a:gd name="connsiteX10" fmla="*/ 149562 w 226886"/>
                <a:gd name="connsiteY10" fmla="*/ 91325 h 116899"/>
                <a:gd name="connsiteX11" fmla="*/ 225893 w 226886"/>
                <a:gd name="connsiteY11" fmla="*/ 43329 h 116899"/>
                <a:gd name="connsiteX12" fmla="*/ 168473 w 226886"/>
                <a:gd name="connsiteY12" fmla="*/ 108373 h 116899"/>
                <a:gd name="connsiteX13" fmla="*/ 63200 w 226886"/>
                <a:gd name="connsiteY13" fmla="*/ 114998 h 116899"/>
                <a:gd name="connsiteX14" fmla="*/ 3415 w 226886"/>
                <a:gd name="connsiteY14" fmla="*/ 52636 h 116899"/>
                <a:gd name="connsiteX0" fmla="*/ 0 w 228483"/>
                <a:gd name="connsiteY0" fmla="*/ 7372 h 116899"/>
                <a:gd name="connsiteX1" fmla="*/ 50194 w 228483"/>
                <a:gd name="connsiteY1" fmla="*/ 3818 h 116899"/>
                <a:gd name="connsiteX2" fmla="*/ 120432 w 228483"/>
                <a:gd name="connsiteY2" fmla="*/ 3850 h 116899"/>
                <a:gd name="connsiteX3" fmla="*/ 171653 w 228483"/>
                <a:gd name="connsiteY3" fmla="*/ 238 h 116899"/>
                <a:gd name="connsiteX4" fmla="*/ 201456 w 228483"/>
                <a:gd name="connsiteY4" fmla="*/ 11560 h 116899"/>
                <a:gd name="connsiteX5" fmla="*/ 227304 w 228483"/>
                <a:gd name="connsiteY5" fmla="*/ 9932 h 116899"/>
                <a:gd name="connsiteX6" fmla="*/ 161558 w 228483"/>
                <a:gd name="connsiteY6" fmla="*/ 22916 h 116899"/>
                <a:gd name="connsiteX7" fmla="*/ 75773 w 228483"/>
                <a:gd name="connsiteY7" fmla="*/ 22916 h 116899"/>
                <a:gd name="connsiteX8" fmla="*/ 1432 w 228483"/>
                <a:gd name="connsiteY8" fmla="*/ 23161 h 116899"/>
                <a:gd name="connsiteX9" fmla="*/ 58581 w 228483"/>
                <a:gd name="connsiteY9" fmla="*/ 86547 h 116899"/>
                <a:gd name="connsiteX10" fmla="*/ 149562 w 228483"/>
                <a:gd name="connsiteY10" fmla="*/ 91325 h 116899"/>
                <a:gd name="connsiteX11" fmla="*/ 225893 w 228483"/>
                <a:gd name="connsiteY11" fmla="*/ 43329 h 116899"/>
                <a:gd name="connsiteX12" fmla="*/ 168473 w 228483"/>
                <a:gd name="connsiteY12" fmla="*/ 108373 h 116899"/>
                <a:gd name="connsiteX13" fmla="*/ 63200 w 228483"/>
                <a:gd name="connsiteY13" fmla="*/ 114998 h 116899"/>
                <a:gd name="connsiteX14" fmla="*/ 3415 w 228483"/>
                <a:gd name="connsiteY14" fmla="*/ 52636 h 116899"/>
                <a:gd name="connsiteX0" fmla="*/ 0 w 228483"/>
                <a:gd name="connsiteY0" fmla="*/ 7142 h 116669"/>
                <a:gd name="connsiteX1" fmla="*/ 50194 w 228483"/>
                <a:gd name="connsiteY1" fmla="*/ 3588 h 116669"/>
                <a:gd name="connsiteX2" fmla="*/ 120432 w 228483"/>
                <a:gd name="connsiteY2" fmla="*/ 3620 h 116669"/>
                <a:gd name="connsiteX3" fmla="*/ 171653 w 228483"/>
                <a:gd name="connsiteY3" fmla="*/ 8 h 116669"/>
                <a:gd name="connsiteX4" fmla="*/ 201456 w 228483"/>
                <a:gd name="connsiteY4" fmla="*/ 4705 h 116669"/>
                <a:gd name="connsiteX5" fmla="*/ 227304 w 228483"/>
                <a:gd name="connsiteY5" fmla="*/ 9702 h 116669"/>
                <a:gd name="connsiteX6" fmla="*/ 161558 w 228483"/>
                <a:gd name="connsiteY6" fmla="*/ 22686 h 116669"/>
                <a:gd name="connsiteX7" fmla="*/ 75773 w 228483"/>
                <a:gd name="connsiteY7" fmla="*/ 22686 h 116669"/>
                <a:gd name="connsiteX8" fmla="*/ 1432 w 228483"/>
                <a:gd name="connsiteY8" fmla="*/ 22931 h 116669"/>
                <a:gd name="connsiteX9" fmla="*/ 58581 w 228483"/>
                <a:gd name="connsiteY9" fmla="*/ 86317 h 116669"/>
                <a:gd name="connsiteX10" fmla="*/ 149562 w 228483"/>
                <a:gd name="connsiteY10" fmla="*/ 91095 h 116669"/>
                <a:gd name="connsiteX11" fmla="*/ 225893 w 228483"/>
                <a:gd name="connsiteY11" fmla="*/ 43099 h 116669"/>
                <a:gd name="connsiteX12" fmla="*/ 168473 w 228483"/>
                <a:gd name="connsiteY12" fmla="*/ 108143 h 116669"/>
                <a:gd name="connsiteX13" fmla="*/ 63200 w 228483"/>
                <a:gd name="connsiteY13" fmla="*/ 114768 h 116669"/>
                <a:gd name="connsiteX14" fmla="*/ 3415 w 228483"/>
                <a:gd name="connsiteY14" fmla="*/ 52406 h 116669"/>
                <a:gd name="connsiteX0" fmla="*/ 0 w 228483"/>
                <a:gd name="connsiteY0" fmla="*/ 7142 h 117636"/>
                <a:gd name="connsiteX1" fmla="*/ 50194 w 228483"/>
                <a:gd name="connsiteY1" fmla="*/ 3588 h 117636"/>
                <a:gd name="connsiteX2" fmla="*/ 120432 w 228483"/>
                <a:gd name="connsiteY2" fmla="*/ 3620 h 117636"/>
                <a:gd name="connsiteX3" fmla="*/ 171653 w 228483"/>
                <a:gd name="connsiteY3" fmla="*/ 8 h 117636"/>
                <a:gd name="connsiteX4" fmla="*/ 201456 w 228483"/>
                <a:gd name="connsiteY4" fmla="*/ 4705 h 117636"/>
                <a:gd name="connsiteX5" fmla="*/ 227304 w 228483"/>
                <a:gd name="connsiteY5" fmla="*/ 9702 h 117636"/>
                <a:gd name="connsiteX6" fmla="*/ 161558 w 228483"/>
                <a:gd name="connsiteY6" fmla="*/ 22686 h 117636"/>
                <a:gd name="connsiteX7" fmla="*/ 75773 w 228483"/>
                <a:gd name="connsiteY7" fmla="*/ 22686 h 117636"/>
                <a:gd name="connsiteX8" fmla="*/ 1432 w 228483"/>
                <a:gd name="connsiteY8" fmla="*/ 22931 h 117636"/>
                <a:gd name="connsiteX9" fmla="*/ 58581 w 228483"/>
                <a:gd name="connsiteY9" fmla="*/ 86317 h 117636"/>
                <a:gd name="connsiteX10" fmla="*/ 149562 w 228483"/>
                <a:gd name="connsiteY10" fmla="*/ 91095 h 117636"/>
                <a:gd name="connsiteX11" fmla="*/ 224236 w 228483"/>
                <a:gd name="connsiteY11" fmla="*/ 26537 h 117636"/>
                <a:gd name="connsiteX12" fmla="*/ 168473 w 228483"/>
                <a:gd name="connsiteY12" fmla="*/ 108143 h 117636"/>
                <a:gd name="connsiteX13" fmla="*/ 63200 w 228483"/>
                <a:gd name="connsiteY13" fmla="*/ 114768 h 117636"/>
                <a:gd name="connsiteX14" fmla="*/ 3415 w 228483"/>
                <a:gd name="connsiteY14" fmla="*/ 52406 h 117636"/>
                <a:gd name="connsiteX0" fmla="*/ 0 w 228483"/>
                <a:gd name="connsiteY0" fmla="*/ 7141 h 117635"/>
                <a:gd name="connsiteX1" fmla="*/ 50194 w 228483"/>
                <a:gd name="connsiteY1" fmla="*/ 274 h 117635"/>
                <a:gd name="connsiteX2" fmla="*/ 120432 w 228483"/>
                <a:gd name="connsiteY2" fmla="*/ 3619 h 117635"/>
                <a:gd name="connsiteX3" fmla="*/ 171653 w 228483"/>
                <a:gd name="connsiteY3" fmla="*/ 7 h 117635"/>
                <a:gd name="connsiteX4" fmla="*/ 201456 w 228483"/>
                <a:gd name="connsiteY4" fmla="*/ 4704 h 117635"/>
                <a:gd name="connsiteX5" fmla="*/ 227304 w 228483"/>
                <a:gd name="connsiteY5" fmla="*/ 9701 h 117635"/>
                <a:gd name="connsiteX6" fmla="*/ 161558 w 228483"/>
                <a:gd name="connsiteY6" fmla="*/ 22685 h 117635"/>
                <a:gd name="connsiteX7" fmla="*/ 75773 w 228483"/>
                <a:gd name="connsiteY7" fmla="*/ 22685 h 117635"/>
                <a:gd name="connsiteX8" fmla="*/ 1432 w 228483"/>
                <a:gd name="connsiteY8" fmla="*/ 22930 h 117635"/>
                <a:gd name="connsiteX9" fmla="*/ 58581 w 228483"/>
                <a:gd name="connsiteY9" fmla="*/ 86316 h 117635"/>
                <a:gd name="connsiteX10" fmla="*/ 149562 w 228483"/>
                <a:gd name="connsiteY10" fmla="*/ 91094 h 117635"/>
                <a:gd name="connsiteX11" fmla="*/ 224236 w 228483"/>
                <a:gd name="connsiteY11" fmla="*/ 26536 h 117635"/>
                <a:gd name="connsiteX12" fmla="*/ 168473 w 228483"/>
                <a:gd name="connsiteY12" fmla="*/ 108142 h 117635"/>
                <a:gd name="connsiteX13" fmla="*/ 63200 w 228483"/>
                <a:gd name="connsiteY13" fmla="*/ 114767 h 117635"/>
                <a:gd name="connsiteX14" fmla="*/ 3415 w 228483"/>
                <a:gd name="connsiteY14" fmla="*/ 52405 h 117635"/>
                <a:gd name="connsiteX0" fmla="*/ 0 w 228483"/>
                <a:gd name="connsiteY0" fmla="*/ 7141 h 117635"/>
                <a:gd name="connsiteX1" fmla="*/ 50194 w 228483"/>
                <a:gd name="connsiteY1" fmla="*/ 274 h 117635"/>
                <a:gd name="connsiteX2" fmla="*/ 120432 w 228483"/>
                <a:gd name="connsiteY2" fmla="*/ 3619 h 117635"/>
                <a:gd name="connsiteX3" fmla="*/ 171653 w 228483"/>
                <a:gd name="connsiteY3" fmla="*/ 7 h 117635"/>
                <a:gd name="connsiteX4" fmla="*/ 201456 w 228483"/>
                <a:gd name="connsiteY4" fmla="*/ 4704 h 117635"/>
                <a:gd name="connsiteX5" fmla="*/ 227304 w 228483"/>
                <a:gd name="connsiteY5" fmla="*/ 9701 h 117635"/>
                <a:gd name="connsiteX6" fmla="*/ 161558 w 228483"/>
                <a:gd name="connsiteY6" fmla="*/ 22685 h 117635"/>
                <a:gd name="connsiteX7" fmla="*/ 75773 w 228483"/>
                <a:gd name="connsiteY7" fmla="*/ 22685 h 117635"/>
                <a:gd name="connsiteX8" fmla="*/ 1432 w 228483"/>
                <a:gd name="connsiteY8" fmla="*/ 22930 h 117635"/>
                <a:gd name="connsiteX9" fmla="*/ 58581 w 228483"/>
                <a:gd name="connsiteY9" fmla="*/ 86316 h 117635"/>
                <a:gd name="connsiteX10" fmla="*/ 149562 w 228483"/>
                <a:gd name="connsiteY10" fmla="*/ 91094 h 117635"/>
                <a:gd name="connsiteX11" fmla="*/ 224236 w 228483"/>
                <a:gd name="connsiteY11" fmla="*/ 26536 h 117635"/>
                <a:gd name="connsiteX12" fmla="*/ 168473 w 228483"/>
                <a:gd name="connsiteY12" fmla="*/ 108142 h 117635"/>
                <a:gd name="connsiteX13" fmla="*/ 63200 w 228483"/>
                <a:gd name="connsiteY13" fmla="*/ 114767 h 117635"/>
                <a:gd name="connsiteX14" fmla="*/ 3415 w 228483"/>
                <a:gd name="connsiteY14" fmla="*/ 47436 h 117635"/>
                <a:gd name="connsiteX0" fmla="*/ 0 w 228483"/>
                <a:gd name="connsiteY0" fmla="*/ 7141 h 117635"/>
                <a:gd name="connsiteX1" fmla="*/ 50194 w 228483"/>
                <a:gd name="connsiteY1" fmla="*/ 274 h 117635"/>
                <a:gd name="connsiteX2" fmla="*/ 120432 w 228483"/>
                <a:gd name="connsiteY2" fmla="*/ 3619 h 117635"/>
                <a:gd name="connsiteX3" fmla="*/ 171653 w 228483"/>
                <a:gd name="connsiteY3" fmla="*/ 7 h 117635"/>
                <a:gd name="connsiteX4" fmla="*/ 201456 w 228483"/>
                <a:gd name="connsiteY4" fmla="*/ 4704 h 117635"/>
                <a:gd name="connsiteX5" fmla="*/ 227304 w 228483"/>
                <a:gd name="connsiteY5" fmla="*/ 9701 h 117635"/>
                <a:gd name="connsiteX6" fmla="*/ 161558 w 228483"/>
                <a:gd name="connsiteY6" fmla="*/ 22685 h 117635"/>
                <a:gd name="connsiteX7" fmla="*/ 75773 w 228483"/>
                <a:gd name="connsiteY7" fmla="*/ 22685 h 117635"/>
                <a:gd name="connsiteX8" fmla="*/ 1432 w 228483"/>
                <a:gd name="connsiteY8" fmla="*/ 22930 h 117635"/>
                <a:gd name="connsiteX9" fmla="*/ 58581 w 228483"/>
                <a:gd name="connsiteY9" fmla="*/ 86316 h 117635"/>
                <a:gd name="connsiteX10" fmla="*/ 154531 w 228483"/>
                <a:gd name="connsiteY10" fmla="*/ 91094 h 117635"/>
                <a:gd name="connsiteX11" fmla="*/ 224236 w 228483"/>
                <a:gd name="connsiteY11" fmla="*/ 26536 h 117635"/>
                <a:gd name="connsiteX12" fmla="*/ 168473 w 228483"/>
                <a:gd name="connsiteY12" fmla="*/ 108142 h 117635"/>
                <a:gd name="connsiteX13" fmla="*/ 63200 w 228483"/>
                <a:gd name="connsiteY13" fmla="*/ 114767 h 117635"/>
                <a:gd name="connsiteX14" fmla="*/ 3415 w 228483"/>
                <a:gd name="connsiteY14" fmla="*/ 47436 h 117635"/>
                <a:gd name="connsiteX0" fmla="*/ 0 w 228483"/>
                <a:gd name="connsiteY0" fmla="*/ 7141 h 116744"/>
                <a:gd name="connsiteX1" fmla="*/ 50194 w 228483"/>
                <a:gd name="connsiteY1" fmla="*/ 274 h 116744"/>
                <a:gd name="connsiteX2" fmla="*/ 120432 w 228483"/>
                <a:gd name="connsiteY2" fmla="*/ 3619 h 116744"/>
                <a:gd name="connsiteX3" fmla="*/ 171653 w 228483"/>
                <a:gd name="connsiteY3" fmla="*/ 7 h 116744"/>
                <a:gd name="connsiteX4" fmla="*/ 201456 w 228483"/>
                <a:gd name="connsiteY4" fmla="*/ 4704 h 116744"/>
                <a:gd name="connsiteX5" fmla="*/ 227304 w 228483"/>
                <a:gd name="connsiteY5" fmla="*/ 9701 h 116744"/>
                <a:gd name="connsiteX6" fmla="*/ 161558 w 228483"/>
                <a:gd name="connsiteY6" fmla="*/ 22685 h 116744"/>
                <a:gd name="connsiteX7" fmla="*/ 75773 w 228483"/>
                <a:gd name="connsiteY7" fmla="*/ 22685 h 116744"/>
                <a:gd name="connsiteX8" fmla="*/ 1432 w 228483"/>
                <a:gd name="connsiteY8" fmla="*/ 22930 h 116744"/>
                <a:gd name="connsiteX9" fmla="*/ 58581 w 228483"/>
                <a:gd name="connsiteY9" fmla="*/ 86316 h 116744"/>
                <a:gd name="connsiteX10" fmla="*/ 154531 w 228483"/>
                <a:gd name="connsiteY10" fmla="*/ 91094 h 116744"/>
                <a:gd name="connsiteX11" fmla="*/ 224236 w 228483"/>
                <a:gd name="connsiteY11" fmla="*/ 26536 h 116744"/>
                <a:gd name="connsiteX12" fmla="*/ 168473 w 228483"/>
                <a:gd name="connsiteY12" fmla="*/ 108142 h 116744"/>
                <a:gd name="connsiteX13" fmla="*/ 64856 w 228483"/>
                <a:gd name="connsiteY13" fmla="*/ 113111 h 116744"/>
                <a:gd name="connsiteX14" fmla="*/ 3415 w 228483"/>
                <a:gd name="connsiteY14" fmla="*/ 47436 h 116744"/>
                <a:gd name="connsiteX0" fmla="*/ 0 w 228483"/>
                <a:gd name="connsiteY0" fmla="*/ 7141 h 116744"/>
                <a:gd name="connsiteX1" fmla="*/ 50194 w 228483"/>
                <a:gd name="connsiteY1" fmla="*/ 274 h 116744"/>
                <a:gd name="connsiteX2" fmla="*/ 120432 w 228483"/>
                <a:gd name="connsiteY2" fmla="*/ 3619 h 116744"/>
                <a:gd name="connsiteX3" fmla="*/ 171653 w 228483"/>
                <a:gd name="connsiteY3" fmla="*/ 7 h 116744"/>
                <a:gd name="connsiteX4" fmla="*/ 201456 w 228483"/>
                <a:gd name="connsiteY4" fmla="*/ 4704 h 116744"/>
                <a:gd name="connsiteX5" fmla="*/ 227304 w 228483"/>
                <a:gd name="connsiteY5" fmla="*/ 9701 h 116744"/>
                <a:gd name="connsiteX6" fmla="*/ 161558 w 228483"/>
                <a:gd name="connsiteY6" fmla="*/ 22685 h 116744"/>
                <a:gd name="connsiteX7" fmla="*/ 75773 w 228483"/>
                <a:gd name="connsiteY7" fmla="*/ 22685 h 116744"/>
                <a:gd name="connsiteX8" fmla="*/ 1432 w 228483"/>
                <a:gd name="connsiteY8" fmla="*/ 22930 h 116744"/>
                <a:gd name="connsiteX9" fmla="*/ 58581 w 228483"/>
                <a:gd name="connsiteY9" fmla="*/ 86316 h 116744"/>
                <a:gd name="connsiteX10" fmla="*/ 154531 w 228483"/>
                <a:gd name="connsiteY10" fmla="*/ 91094 h 116744"/>
                <a:gd name="connsiteX11" fmla="*/ 224236 w 228483"/>
                <a:gd name="connsiteY11" fmla="*/ 26536 h 116744"/>
                <a:gd name="connsiteX12" fmla="*/ 168473 w 228483"/>
                <a:gd name="connsiteY12" fmla="*/ 108142 h 116744"/>
                <a:gd name="connsiteX13" fmla="*/ 64856 w 228483"/>
                <a:gd name="connsiteY13" fmla="*/ 113111 h 116744"/>
                <a:gd name="connsiteX14" fmla="*/ 5072 w 228483"/>
                <a:gd name="connsiteY14" fmla="*/ 44123 h 11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8483" h="116744">
                  <a:moveTo>
                    <a:pt x="0" y="7141"/>
                  </a:moveTo>
                  <a:cubicBezTo>
                    <a:pt x="28590" y="2739"/>
                    <a:pt x="30122" y="861"/>
                    <a:pt x="50194" y="274"/>
                  </a:cubicBezTo>
                  <a:cubicBezTo>
                    <a:pt x="70266" y="-313"/>
                    <a:pt x="100189" y="3663"/>
                    <a:pt x="120432" y="3619"/>
                  </a:cubicBezTo>
                  <a:cubicBezTo>
                    <a:pt x="140675" y="3575"/>
                    <a:pt x="158149" y="-174"/>
                    <a:pt x="171653" y="7"/>
                  </a:cubicBezTo>
                  <a:cubicBezTo>
                    <a:pt x="185157" y="188"/>
                    <a:pt x="192181" y="3088"/>
                    <a:pt x="201456" y="4704"/>
                  </a:cubicBezTo>
                  <a:cubicBezTo>
                    <a:pt x="210731" y="6320"/>
                    <a:pt x="233954" y="6704"/>
                    <a:pt x="227304" y="9701"/>
                  </a:cubicBezTo>
                  <a:cubicBezTo>
                    <a:pt x="220654" y="12698"/>
                    <a:pt x="186813" y="20521"/>
                    <a:pt x="161558" y="22685"/>
                  </a:cubicBezTo>
                  <a:cubicBezTo>
                    <a:pt x="136303" y="24849"/>
                    <a:pt x="104368" y="22685"/>
                    <a:pt x="75773" y="22685"/>
                  </a:cubicBezTo>
                  <a:cubicBezTo>
                    <a:pt x="49085" y="22726"/>
                    <a:pt x="4297" y="12325"/>
                    <a:pt x="1432" y="22930"/>
                  </a:cubicBezTo>
                  <a:cubicBezTo>
                    <a:pt x="-1433" y="33535"/>
                    <a:pt x="33065" y="74955"/>
                    <a:pt x="58581" y="86316"/>
                  </a:cubicBezTo>
                  <a:cubicBezTo>
                    <a:pt x="84098" y="97677"/>
                    <a:pt x="126922" y="101057"/>
                    <a:pt x="154531" y="91094"/>
                  </a:cubicBezTo>
                  <a:cubicBezTo>
                    <a:pt x="182140" y="81131"/>
                    <a:pt x="221912" y="23695"/>
                    <a:pt x="224236" y="26536"/>
                  </a:cubicBezTo>
                  <a:cubicBezTo>
                    <a:pt x="226560" y="29377"/>
                    <a:pt x="195036" y="93713"/>
                    <a:pt x="168473" y="108142"/>
                  </a:cubicBezTo>
                  <a:cubicBezTo>
                    <a:pt x="141910" y="122571"/>
                    <a:pt x="88843" y="114888"/>
                    <a:pt x="64856" y="113111"/>
                  </a:cubicBezTo>
                  <a:cubicBezTo>
                    <a:pt x="40869" y="111334"/>
                    <a:pt x="13614" y="45306"/>
                    <a:pt x="5072" y="44123"/>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267"/>
            <p:cNvSpPr>
              <a:spLocks noChangeAspect="1"/>
            </p:cNvSpPr>
            <p:nvPr/>
          </p:nvSpPr>
          <p:spPr>
            <a:xfrm>
              <a:off x="11023314" y="3292829"/>
              <a:ext cx="25200" cy="39137"/>
            </a:xfrm>
            <a:custGeom>
              <a:avLst/>
              <a:gdLst>
                <a:gd name="connsiteX0" fmla="*/ 30956 w 141070"/>
                <a:gd name="connsiteY0" fmla="*/ 0 h 242897"/>
                <a:gd name="connsiteX1" fmla="*/ 38100 w 141070"/>
                <a:gd name="connsiteY1" fmla="*/ 171450 h 242897"/>
                <a:gd name="connsiteX2" fmla="*/ 0 w 141070"/>
                <a:gd name="connsiteY2" fmla="*/ 202407 h 242897"/>
                <a:gd name="connsiteX3" fmla="*/ 38100 w 141070"/>
                <a:gd name="connsiteY3" fmla="*/ 223838 h 242897"/>
                <a:gd name="connsiteX4" fmla="*/ 73819 w 141070"/>
                <a:gd name="connsiteY4" fmla="*/ 242888 h 242897"/>
                <a:gd name="connsiteX5" fmla="*/ 114300 w 141070"/>
                <a:gd name="connsiteY5" fmla="*/ 226219 h 242897"/>
                <a:gd name="connsiteX6" fmla="*/ 140494 w 141070"/>
                <a:gd name="connsiteY6" fmla="*/ 211932 h 242897"/>
                <a:gd name="connsiteX7" fmla="*/ 130969 w 141070"/>
                <a:gd name="connsiteY7" fmla="*/ 190500 h 242897"/>
                <a:gd name="connsiteX8" fmla="*/ 114300 w 141070"/>
                <a:gd name="connsiteY8" fmla="*/ 178594 h 242897"/>
                <a:gd name="connsiteX0" fmla="*/ 23812 w 133926"/>
                <a:gd name="connsiteY0" fmla="*/ 0 h 242897"/>
                <a:gd name="connsiteX1" fmla="*/ 30956 w 133926"/>
                <a:gd name="connsiteY1" fmla="*/ 171450 h 242897"/>
                <a:gd name="connsiteX2" fmla="*/ 0 w 133926"/>
                <a:gd name="connsiteY2" fmla="*/ 221457 h 242897"/>
                <a:gd name="connsiteX3" fmla="*/ 30956 w 133926"/>
                <a:gd name="connsiteY3" fmla="*/ 223838 h 242897"/>
                <a:gd name="connsiteX4" fmla="*/ 66675 w 133926"/>
                <a:gd name="connsiteY4" fmla="*/ 242888 h 242897"/>
                <a:gd name="connsiteX5" fmla="*/ 107156 w 133926"/>
                <a:gd name="connsiteY5" fmla="*/ 226219 h 242897"/>
                <a:gd name="connsiteX6" fmla="*/ 133350 w 133926"/>
                <a:gd name="connsiteY6" fmla="*/ 211932 h 242897"/>
                <a:gd name="connsiteX7" fmla="*/ 123825 w 133926"/>
                <a:gd name="connsiteY7" fmla="*/ 190500 h 242897"/>
                <a:gd name="connsiteX8" fmla="*/ 107156 w 133926"/>
                <a:gd name="connsiteY8"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67089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4340"/>
                <a:gd name="connsiteY0" fmla="*/ 0 h 242897"/>
                <a:gd name="connsiteX1" fmla="*/ 31370 w 134340"/>
                <a:gd name="connsiteY1" fmla="*/ 171450 h 242897"/>
                <a:gd name="connsiteX2" fmla="*/ 14701 w 134340"/>
                <a:gd name="connsiteY2" fmla="*/ 195263 h 242897"/>
                <a:gd name="connsiteX3" fmla="*/ 414 w 134340"/>
                <a:gd name="connsiteY3" fmla="*/ 221457 h 242897"/>
                <a:gd name="connsiteX4" fmla="*/ 31370 w 134340"/>
                <a:gd name="connsiteY4" fmla="*/ 223838 h 242897"/>
                <a:gd name="connsiteX5" fmla="*/ 74233 w 134340"/>
                <a:gd name="connsiteY5" fmla="*/ 242888 h 242897"/>
                <a:gd name="connsiteX6" fmla="*/ 107570 w 134340"/>
                <a:gd name="connsiteY6" fmla="*/ 226219 h 242897"/>
                <a:gd name="connsiteX7" fmla="*/ 133764 w 134340"/>
                <a:gd name="connsiteY7" fmla="*/ 211932 h 242897"/>
                <a:gd name="connsiteX8" fmla="*/ 124239 w 134340"/>
                <a:gd name="connsiteY8" fmla="*/ 190500 h 242897"/>
                <a:gd name="connsiteX9" fmla="*/ 107570 w 134340"/>
                <a:gd name="connsiteY9" fmla="*/ 178594 h 242897"/>
                <a:gd name="connsiteX0" fmla="*/ 24226 w 133985"/>
                <a:gd name="connsiteY0" fmla="*/ 0 h 242897"/>
                <a:gd name="connsiteX1" fmla="*/ 31370 w 133985"/>
                <a:gd name="connsiteY1" fmla="*/ 171450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3985"/>
                <a:gd name="connsiteY0" fmla="*/ 0 h 242897"/>
                <a:gd name="connsiteX1" fmla="*/ 31370 w 133985"/>
                <a:gd name="connsiteY1" fmla="*/ 159543 h 242897"/>
                <a:gd name="connsiteX2" fmla="*/ 14701 w 133985"/>
                <a:gd name="connsiteY2" fmla="*/ 195263 h 242897"/>
                <a:gd name="connsiteX3" fmla="*/ 414 w 133985"/>
                <a:gd name="connsiteY3" fmla="*/ 221457 h 242897"/>
                <a:gd name="connsiteX4" fmla="*/ 31370 w 133985"/>
                <a:gd name="connsiteY4" fmla="*/ 223838 h 242897"/>
                <a:gd name="connsiteX5" fmla="*/ 74233 w 133985"/>
                <a:gd name="connsiteY5" fmla="*/ 242888 h 242897"/>
                <a:gd name="connsiteX6" fmla="*/ 107570 w 133985"/>
                <a:gd name="connsiteY6" fmla="*/ 226219 h 242897"/>
                <a:gd name="connsiteX7" fmla="*/ 133764 w 133985"/>
                <a:gd name="connsiteY7" fmla="*/ 211932 h 242897"/>
                <a:gd name="connsiteX8" fmla="*/ 119477 w 133985"/>
                <a:gd name="connsiteY8" fmla="*/ 195262 h 242897"/>
                <a:gd name="connsiteX9" fmla="*/ 107570 w 133985"/>
                <a:gd name="connsiteY9" fmla="*/ 178594 h 242897"/>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1932 h 242888"/>
                <a:gd name="connsiteX8" fmla="*/ 119477 w 134157"/>
                <a:gd name="connsiteY8" fmla="*/ 195262 h 242888"/>
                <a:gd name="connsiteX9" fmla="*/ 107570 w 134157"/>
                <a:gd name="connsiteY9" fmla="*/ 178594 h 242888"/>
                <a:gd name="connsiteX0" fmla="*/ 24226 w 134157"/>
                <a:gd name="connsiteY0" fmla="*/ 0 h 242888"/>
                <a:gd name="connsiteX1" fmla="*/ 31370 w 134157"/>
                <a:gd name="connsiteY1" fmla="*/ 159543 h 242888"/>
                <a:gd name="connsiteX2" fmla="*/ 14701 w 134157"/>
                <a:gd name="connsiteY2" fmla="*/ 195263 h 242888"/>
                <a:gd name="connsiteX3" fmla="*/ 414 w 134157"/>
                <a:gd name="connsiteY3" fmla="*/ 221457 h 242888"/>
                <a:gd name="connsiteX4" fmla="*/ 31370 w 134157"/>
                <a:gd name="connsiteY4" fmla="*/ 223838 h 242888"/>
                <a:gd name="connsiteX5" fmla="*/ 74233 w 134157"/>
                <a:gd name="connsiteY5" fmla="*/ 242888 h 242888"/>
                <a:gd name="connsiteX6" fmla="*/ 102807 w 134157"/>
                <a:gd name="connsiteY6" fmla="*/ 223837 h 242888"/>
                <a:gd name="connsiteX7" fmla="*/ 133764 w 134157"/>
                <a:gd name="connsiteY7" fmla="*/ 216695 h 242888"/>
                <a:gd name="connsiteX8" fmla="*/ 119477 w 134157"/>
                <a:gd name="connsiteY8" fmla="*/ 195262 h 242888"/>
                <a:gd name="connsiteX9" fmla="*/ 107570 w 134157"/>
                <a:gd name="connsiteY9" fmla="*/ 178594 h 242888"/>
                <a:gd name="connsiteX0" fmla="*/ 24226 w 134602"/>
                <a:gd name="connsiteY0" fmla="*/ 0 h 242888"/>
                <a:gd name="connsiteX1" fmla="*/ 31370 w 134602"/>
                <a:gd name="connsiteY1" fmla="*/ 159543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226 w 134602"/>
                <a:gd name="connsiteY0" fmla="*/ 0 h 242888"/>
                <a:gd name="connsiteX1" fmla="*/ 31370 w 134602"/>
                <a:gd name="connsiteY1" fmla="*/ 152399 h 242888"/>
                <a:gd name="connsiteX2" fmla="*/ 14701 w 134602"/>
                <a:gd name="connsiteY2" fmla="*/ 195263 h 242888"/>
                <a:gd name="connsiteX3" fmla="*/ 414 w 134602"/>
                <a:gd name="connsiteY3" fmla="*/ 221457 h 242888"/>
                <a:gd name="connsiteX4" fmla="*/ 31370 w 134602"/>
                <a:gd name="connsiteY4" fmla="*/ 223838 h 242888"/>
                <a:gd name="connsiteX5" fmla="*/ 74233 w 134602"/>
                <a:gd name="connsiteY5" fmla="*/ 242888 h 242888"/>
                <a:gd name="connsiteX6" fmla="*/ 102807 w 134602"/>
                <a:gd name="connsiteY6" fmla="*/ 223837 h 242888"/>
                <a:gd name="connsiteX7" fmla="*/ 133764 w 134602"/>
                <a:gd name="connsiteY7" fmla="*/ 216695 h 242888"/>
                <a:gd name="connsiteX8" fmla="*/ 124239 w 134602"/>
                <a:gd name="connsiteY8" fmla="*/ 195262 h 242888"/>
                <a:gd name="connsiteX9" fmla="*/ 107570 w 134602"/>
                <a:gd name="connsiteY9" fmla="*/ 178594 h 242888"/>
                <a:gd name="connsiteX0" fmla="*/ 24425 w 134801"/>
                <a:gd name="connsiteY0" fmla="*/ 0 h 242888"/>
                <a:gd name="connsiteX1" fmla="*/ 31569 w 134801"/>
                <a:gd name="connsiteY1" fmla="*/ 152399 h 242888"/>
                <a:gd name="connsiteX2" fmla="*/ 12518 w 134801"/>
                <a:gd name="connsiteY2" fmla="*/ 195263 h 242888"/>
                <a:gd name="connsiteX3" fmla="*/ 613 w 134801"/>
                <a:gd name="connsiteY3" fmla="*/ 221457 h 242888"/>
                <a:gd name="connsiteX4" fmla="*/ 31569 w 134801"/>
                <a:gd name="connsiteY4" fmla="*/ 223838 h 242888"/>
                <a:gd name="connsiteX5" fmla="*/ 74432 w 134801"/>
                <a:gd name="connsiteY5" fmla="*/ 242888 h 242888"/>
                <a:gd name="connsiteX6" fmla="*/ 103006 w 134801"/>
                <a:gd name="connsiteY6" fmla="*/ 223837 h 242888"/>
                <a:gd name="connsiteX7" fmla="*/ 133963 w 134801"/>
                <a:gd name="connsiteY7" fmla="*/ 216695 h 242888"/>
                <a:gd name="connsiteX8" fmla="*/ 124438 w 134801"/>
                <a:gd name="connsiteY8" fmla="*/ 195262 h 242888"/>
                <a:gd name="connsiteX9" fmla="*/ 107769 w 134801"/>
                <a:gd name="connsiteY9" fmla="*/ 178594 h 242888"/>
                <a:gd name="connsiteX0" fmla="*/ 29188 w 134801"/>
                <a:gd name="connsiteY0" fmla="*/ 0 h 185738"/>
                <a:gd name="connsiteX1" fmla="*/ 31569 w 134801"/>
                <a:gd name="connsiteY1" fmla="*/ 95249 h 185738"/>
                <a:gd name="connsiteX2" fmla="*/ 12518 w 134801"/>
                <a:gd name="connsiteY2" fmla="*/ 138113 h 185738"/>
                <a:gd name="connsiteX3" fmla="*/ 613 w 134801"/>
                <a:gd name="connsiteY3" fmla="*/ 164307 h 185738"/>
                <a:gd name="connsiteX4" fmla="*/ 31569 w 134801"/>
                <a:gd name="connsiteY4" fmla="*/ 166688 h 185738"/>
                <a:gd name="connsiteX5" fmla="*/ 74432 w 134801"/>
                <a:gd name="connsiteY5" fmla="*/ 185738 h 185738"/>
                <a:gd name="connsiteX6" fmla="*/ 103006 w 134801"/>
                <a:gd name="connsiteY6" fmla="*/ 166687 h 185738"/>
                <a:gd name="connsiteX7" fmla="*/ 133963 w 134801"/>
                <a:gd name="connsiteY7" fmla="*/ 159545 h 185738"/>
                <a:gd name="connsiteX8" fmla="*/ 124438 w 134801"/>
                <a:gd name="connsiteY8" fmla="*/ 138112 h 185738"/>
                <a:gd name="connsiteX9" fmla="*/ 107769 w 134801"/>
                <a:gd name="connsiteY9" fmla="*/ 121444 h 185738"/>
                <a:gd name="connsiteX0" fmla="*/ 29188 w 134801"/>
                <a:gd name="connsiteY0" fmla="*/ 0 h 167903"/>
                <a:gd name="connsiteX1" fmla="*/ 31569 w 134801"/>
                <a:gd name="connsiteY1" fmla="*/ 77414 h 167903"/>
                <a:gd name="connsiteX2" fmla="*/ 12518 w 134801"/>
                <a:gd name="connsiteY2" fmla="*/ 120278 h 167903"/>
                <a:gd name="connsiteX3" fmla="*/ 613 w 134801"/>
                <a:gd name="connsiteY3" fmla="*/ 146472 h 167903"/>
                <a:gd name="connsiteX4" fmla="*/ 31569 w 134801"/>
                <a:gd name="connsiteY4" fmla="*/ 148853 h 167903"/>
                <a:gd name="connsiteX5" fmla="*/ 74432 w 134801"/>
                <a:gd name="connsiteY5" fmla="*/ 167903 h 167903"/>
                <a:gd name="connsiteX6" fmla="*/ 103006 w 134801"/>
                <a:gd name="connsiteY6" fmla="*/ 148852 h 167903"/>
                <a:gd name="connsiteX7" fmla="*/ 133963 w 134801"/>
                <a:gd name="connsiteY7" fmla="*/ 141710 h 167903"/>
                <a:gd name="connsiteX8" fmla="*/ 124438 w 134801"/>
                <a:gd name="connsiteY8" fmla="*/ 120277 h 167903"/>
                <a:gd name="connsiteX9" fmla="*/ 107769 w 134801"/>
                <a:gd name="connsiteY9" fmla="*/ 103609 h 167903"/>
                <a:gd name="connsiteX0" fmla="*/ 38107 w 134801"/>
                <a:gd name="connsiteY0" fmla="*/ 0 h 150068"/>
                <a:gd name="connsiteX1" fmla="*/ 31569 w 134801"/>
                <a:gd name="connsiteY1" fmla="*/ 59579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1569 w 134801"/>
                <a:gd name="connsiteY1" fmla="*/ 62551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38107 w 134801"/>
                <a:gd name="connsiteY0" fmla="*/ 0 h 150068"/>
                <a:gd name="connsiteX1" fmla="*/ 33798 w 134801"/>
                <a:gd name="connsiteY1" fmla="*/ 64037 h 150068"/>
                <a:gd name="connsiteX2" fmla="*/ 12518 w 134801"/>
                <a:gd name="connsiteY2" fmla="*/ 102443 h 150068"/>
                <a:gd name="connsiteX3" fmla="*/ 613 w 134801"/>
                <a:gd name="connsiteY3" fmla="*/ 128637 h 150068"/>
                <a:gd name="connsiteX4" fmla="*/ 31569 w 134801"/>
                <a:gd name="connsiteY4" fmla="*/ 131018 h 150068"/>
                <a:gd name="connsiteX5" fmla="*/ 74432 w 134801"/>
                <a:gd name="connsiteY5" fmla="*/ 150068 h 150068"/>
                <a:gd name="connsiteX6" fmla="*/ 103006 w 134801"/>
                <a:gd name="connsiteY6" fmla="*/ 131017 h 150068"/>
                <a:gd name="connsiteX7" fmla="*/ 133963 w 134801"/>
                <a:gd name="connsiteY7" fmla="*/ 123875 h 150068"/>
                <a:gd name="connsiteX8" fmla="*/ 124438 w 134801"/>
                <a:gd name="connsiteY8" fmla="*/ 102442 h 150068"/>
                <a:gd name="connsiteX9" fmla="*/ 107769 w 134801"/>
                <a:gd name="connsiteY9" fmla="*/ 85774 h 150068"/>
                <a:gd name="connsiteX0" fmla="*/ 28015 w 124709"/>
                <a:gd name="connsiteY0" fmla="*/ 0 h 150068"/>
                <a:gd name="connsiteX1" fmla="*/ 23706 w 124709"/>
                <a:gd name="connsiteY1" fmla="*/ 64037 h 150068"/>
                <a:gd name="connsiteX2" fmla="*/ 2426 w 124709"/>
                <a:gd name="connsiteY2" fmla="*/ 102443 h 150068"/>
                <a:gd name="connsiteX3" fmla="*/ 4639 w 124709"/>
                <a:gd name="connsiteY3" fmla="*/ 129380 h 150068"/>
                <a:gd name="connsiteX4" fmla="*/ 21477 w 124709"/>
                <a:gd name="connsiteY4" fmla="*/ 131018 h 150068"/>
                <a:gd name="connsiteX5" fmla="*/ 64340 w 124709"/>
                <a:gd name="connsiteY5" fmla="*/ 150068 h 150068"/>
                <a:gd name="connsiteX6" fmla="*/ 92914 w 124709"/>
                <a:gd name="connsiteY6" fmla="*/ 131017 h 150068"/>
                <a:gd name="connsiteX7" fmla="*/ 123871 w 124709"/>
                <a:gd name="connsiteY7" fmla="*/ 123875 h 150068"/>
                <a:gd name="connsiteX8" fmla="*/ 114346 w 124709"/>
                <a:gd name="connsiteY8" fmla="*/ 102442 h 150068"/>
                <a:gd name="connsiteX9" fmla="*/ 97677 w 124709"/>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21639 w 122642"/>
                <a:gd name="connsiteY1" fmla="*/ 6403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22642"/>
                <a:gd name="connsiteY0" fmla="*/ 0 h 150068"/>
                <a:gd name="connsiteX1" fmla="*/ 17924 w 122642"/>
                <a:gd name="connsiteY1" fmla="*/ 71467 h 150068"/>
                <a:gd name="connsiteX2" fmla="*/ 3331 w 122642"/>
                <a:gd name="connsiteY2" fmla="*/ 96499 h 150068"/>
                <a:gd name="connsiteX3" fmla="*/ 2572 w 122642"/>
                <a:gd name="connsiteY3" fmla="*/ 129380 h 150068"/>
                <a:gd name="connsiteX4" fmla="*/ 19410 w 122642"/>
                <a:gd name="connsiteY4" fmla="*/ 131018 h 150068"/>
                <a:gd name="connsiteX5" fmla="*/ 62273 w 122642"/>
                <a:gd name="connsiteY5" fmla="*/ 150068 h 150068"/>
                <a:gd name="connsiteX6" fmla="*/ 90847 w 122642"/>
                <a:gd name="connsiteY6" fmla="*/ 131017 h 150068"/>
                <a:gd name="connsiteX7" fmla="*/ 121804 w 122642"/>
                <a:gd name="connsiteY7" fmla="*/ 123875 h 150068"/>
                <a:gd name="connsiteX8" fmla="*/ 112279 w 122642"/>
                <a:gd name="connsiteY8" fmla="*/ 102442 h 150068"/>
                <a:gd name="connsiteX9" fmla="*/ 95610 w 122642"/>
                <a:gd name="connsiteY9" fmla="*/ 85774 h 150068"/>
                <a:gd name="connsiteX0" fmla="*/ 25948 w 113524"/>
                <a:gd name="connsiteY0" fmla="*/ 0 h 150068"/>
                <a:gd name="connsiteX1" fmla="*/ 17924 w 113524"/>
                <a:gd name="connsiteY1" fmla="*/ 71467 h 150068"/>
                <a:gd name="connsiteX2" fmla="*/ 3331 w 113524"/>
                <a:gd name="connsiteY2" fmla="*/ 96499 h 150068"/>
                <a:gd name="connsiteX3" fmla="*/ 2572 w 113524"/>
                <a:gd name="connsiteY3" fmla="*/ 129380 h 150068"/>
                <a:gd name="connsiteX4" fmla="*/ 19410 w 113524"/>
                <a:gd name="connsiteY4" fmla="*/ 131018 h 150068"/>
                <a:gd name="connsiteX5" fmla="*/ 62273 w 113524"/>
                <a:gd name="connsiteY5" fmla="*/ 150068 h 150068"/>
                <a:gd name="connsiteX6" fmla="*/ 90847 w 113524"/>
                <a:gd name="connsiteY6" fmla="*/ 131017 h 150068"/>
                <a:gd name="connsiteX7" fmla="*/ 109915 w 113524"/>
                <a:gd name="connsiteY7" fmla="*/ 123132 h 150068"/>
                <a:gd name="connsiteX8" fmla="*/ 112279 w 113524"/>
                <a:gd name="connsiteY8" fmla="*/ 102442 h 150068"/>
                <a:gd name="connsiteX9" fmla="*/ 95610 w 113524"/>
                <a:gd name="connsiteY9" fmla="*/ 85774 h 150068"/>
                <a:gd name="connsiteX0" fmla="*/ 25948 w 111163"/>
                <a:gd name="connsiteY0" fmla="*/ 0 h 150068"/>
                <a:gd name="connsiteX1" fmla="*/ 17924 w 111163"/>
                <a:gd name="connsiteY1" fmla="*/ 71467 h 150068"/>
                <a:gd name="connsiteX2" fmla="*/ 3331 w 111163"/>
                <a:gd name="connsiteY2" fmla="*/ 96499 h 150068"/>
                <a:gd name="connsiteX3" fmla="*/ 2572 w 111163"/>
                <a:gd name="connsiteY3" fmla="*/ 129380 h 150068"/>
                <a:gd name="connsiteX4" fmla="*/ 19410 w 111163"/>
                <a:gd name="connsiteY4" fmla="*/ 131018 h 150068"/>
                <a:gd name="connsiteX5" fmla="*/ 62273 w 111163"/>
                <a:gd name="connsiteY5" fmla="*/ 150068 h 150068"/>
                <a:gd name="connsiteX6" fmla="*/ 90847 w 111163"/>
                <a:gd name="connsiteY6" fmla="*/ 131017 h 150068"/>
                <a:gd name="connsiteX7" fmla="*/ 109915 w 111163"/>
                <a:gd name="connsiteY7" fmla="*/ 123132 h 150068"/>
                <a:gd name="connsiteX8" fmla="*/ 107821 w 111163"/>
                <a:gd name="connsiteY8" fmla="*/ 101699 h 150068"/>
                <a:gd name="connsiteX9" fmla="*/ 95610 w 111163"/>
                <a:gd name="connsiteY9" fmla="*/ 85774 h 150068"/>
                <a:gd name="connsiteX0" fmla="*/ 25948 w 108829"/>
                <a:gd name="connsiteY0" fmla="*/ 0 h 150068"/>
                <a:gd name="connsiteX1" fmla="*/ 17924 w 108829"/>
                <a:gd name="connsiteY1" fmla="*/ 71467 h 150068"/>
                <a:gd name="connsiteX2" fmla="*/ 3331 w 108829"/>
                <a:gd name="connsiteY2" fmla="*/ 96499 h 150068"/>
                <a:gd name="connsiteX3" fmla="*/ 2572 w 108829"/>
                <a:gd name="connsiteY3" fmla="*/ 129380 h 150068"/>
                <a:gd name="connsiteX4" fmla="*/ 19410 w 108829"/>
                <a:gd name="connsiteY4" fmla="*/ 131018 h 150068"/>
                <a:gd name="connsiteX5" fmla="*/ 62273 w 108829"/>
                <a:gd name="connsiteY5" fmla="*/ 150068 h 150068"/>
                <a:gd name="connsiteX6" fmla="*/ 90847 w 108829"/>
                <a:gd name="connsiteY6" fmla="*/ 131017 h 150068"/>
                <a:gd name="connsiteX7" fmla="*/ 106200 w 108829"/>
                <a:gd name="connsiteY7" fmla="*/ 126104 h 150068"/>
                <a:gd name="connsiteX8" fmla="*/ 107821 w 108829"/>
                <a:gd name="connsiteY8" fmla="*/ 101699 h 150068"/>
                <a:gd name="connsiteX9" fmla="*/ 95610 w 108829"/>
                <a:gd name="connsiteY9" fmla="*/ 85774 h 150068"/>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6329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948 w 108829"/>
                <a:gd name="connsiteY0" fmla="*/ 0 h 148582"/>
                <a:gd name="connsiteX1" fmla="*/ 17924 w 108829"/>
                <a:gd name="connsiteY1" fmla="*/ 71467 h 148582"/>
                <a:gd name="connsiteX2" fmla="*/ 3331 w 108829"/>
                <a:gd name="connsiteY2" fmla="*/ 96499 h 148582"/>
                <a:gd name="connsiteX3" fmla="*/ 2572 w 108829"/>
                <a:gd name="connsiteY3" fmla="*/ 129380 h 148582"/>
                <a:gd name="connsiteX4" fmla="*/ 19410 w 108829"/>
                <a:gd name="connsiteY4" fmla="*/ 131018 h 148582"/>
                <a:gd name="connsiteX5" fmla="*/ 58558 w 108829"/>
                <a:gd name="connsiteY5" fmla="*/ 148582 h 148582"/>
                <a:gd name="connsiteX6" fmla="*/ 90847 w 108829"/>
                <a:gd name="connsiteY6" fmla="*/ 131017 h 148582"/>
                <a:gd name="connsiteX7" fmla="*/ 106200 w 108829"/>
                <a:gd name="connsiteY7" fmla="*/ 126104 h 148582"/>
                <a:gd name="connsiteX8" fmla="*/ 107821 w 108829"/>
                <a:gd name="connsiteY8" fmla="*/ 101699 h 148582"/>
                <a:gd name="connsiteX9" fmla="*/ 95610 w 108829"/>
                <a:gd name="connsiteY9" fmla="*/ 85774 h 148582"/>
                <a:gd name="connsiteX0" fmla="*/ 25133 w 108014"/>
                <a:gd name="connsiteY0" fmla="*/ 0 h 148582"/>
                <a:gd name="connsiteX1" fmla="*/ 17109 w 108014"/>
                <a:gd name="connsiteY1" fmla="*/ 71467 h 148582"/>
                <a:gd name="connsiteX2" fmla="*/ 2516 w 108014"/>
                <a:gd name="connsiteY2" fmla="*/ 96499 h 148582"/>
                <a:gd name="connsiteX3" fmla="*/ 3986 w 108014"/>
                <a:gd name="connsiteY3" fmla="*/ 129380 h 148582"/>
                <a:gd name="connsiteX4" fmla="*/ 18595 w 108014"/>
                <a:gd name="connsiteY4" fmla="*/ 131018 h 148582"/>
                <a:gd name="connsiteX5" fmla="*/ 57743 w 108014"/>
                <a:gd name="connsiteY5" fmla="*/ 148582 h 148582"/>
                <a:gd name="connsiteX6" fmla="*/ 90032 w 108014"/>
                <a:gd name="connsiteY6" fmla="*/ 131017 h 148582"/>
                <a:gd name="connsiteX7" fmla="*/ 105385 w 108014"/>
                <a:gd name="connsiteY7" fmla="*/ 126104 h 148582"/>
                <a:gd name="connsiteX8" fmla="*/ 107006 w 108014"/>
                <a:gd name="connsiteY8" fmla="*/ 101699 h 148582"/>
                <a:gd name="connsiteX9" fmla="*/ 94795 w 108014"/>
                <a:gd name="connsiteY9" fmla="*/ 85774 h 148582"/>
                <a:gd name="connsiteX0" fmla="*/ 21449 w 104330"/>
                <a:gd name="connsiteY0" fmla="*/ 0 h 148582"/>
                <a:gd name="connsiteX1" fmla="*/ 13425 w 104330"/>
                <a:gd name="connsiteY1" fmla="*/ 71467 h 148582"/>
                <a:gd name="connsiteX2" fmla="*/ 7148 w 104330"/>
                <a:gd name="connsiteY2" fmla="*/ 94987 h 148582"/>
                <a:gd name="connsiteX3" fmla="*/ 302 w 104330"/>
                <a:gd name="connsiteY3" fmla="*/ 129380 h 148582"/>
                <a:gd name="connsiteX4" fmla="*/ 14911 w 104330"/>
                <a:gd name="connsiteY4" fmla="*/ 131018 h 148582"/>
                <a:gd name="connsiteX5" fmla="*/ 54059 w 104330"/>
                <a:gd name="connsiteY5" fmla="*/ 148582 h 148582"/>
                <a:gd name="connsiteX6" fmla="*/ 86348 w 104330"/>
                <a:gd name="connsiteY6" fmla="*/ 131017 h 148582"/>
                <a:gd name="connsiteX7" fmla="*/ 101701 w 104330"/>
                <a:gd name="connsiteY7" fmla="*/ 126104 h 148582"/>
                <a:gd name="connsiteX8" fmla="*/ 103322 w 104330"/>
                <a:gd name="connsiteY8" fmla="*/ 101699 h 148582"/>
                <a:gd name="connsiteX9" fmla="*/ 91111 w 104330"/>
                <a:gd name="connsiteY9" fmla="*/ 85774 h 148582"/>
                <a:gd name="connsiteX0" fmla="*/ 16344 w 99225"/>
                <a:gd name="connsiteY0" fmla="*/ 0 h 148582"/>
                <a:gd name="connsiteX1" fmla="*/ 8320 w 99225"/>
                <a:gd name="connsiteY1" fmla="*/ 71467 h 148582"/>
                <a:gd name="connsiteX2" fmla="*/ 2043 w 99225"/>
                <a:gd name="connsiteY2" fmla="*/ 94987 h 148582"/>
                <a:gd name="connsiteX3" fmla="*/ 489 w 99225"/>
                <a:gd name="connsiteY3" fmla="*/ 127112 h 148582"/>
                <a:gd name="connsiteX4" fmla="*/ 9806 w 99225"/>
                <a:gd name="connsiteY4" fmla="*/ 131018 h 148582"/>
                <a:gd name="connsiteX5" fmla="*/ 48954 w 99225"/>
                <a:gd name="connsiteY5" fmla="*/ 148582 h 148582"/>
                <a:gd name="connsiteX6" fmla="*/ 81243 w 99225"/>
                <a:gd name="connsiteY6" fmla="*/ 131017 h 148582"/>
                <a:gd name="connsiteX7" fmla="*/ 96596 w 99225"/>
                <a:gd name="connsiteY7" fmla="*/ 126104 h 148582"/>
                <a:gd name="connsiteX8" fmla="*/ 98217 w 99225"/>
                <a:gd name="connsiteY8" fmla="*/ 101699 h 148582"/>
                <a:gd name="connsiteX9" fmla="*/ 86006 w 99225"/>
                <a:gd name="connsiteY9" fmla="*/ 85774 h 148582"/>
                <a:gd name="connsiteX0" fmla="*/ 16344 w 98542"/>
                <a:gd name="connsiteY0" fmla="*/ 0 h 148582"/>
                <a:gd name="connsiteX1" fmla="*/ 8320 w 98542"/>
                <a:gd name="connsiteY1" fmla="*/ 71467 h 148582"/>
                <a:gd name="connsiteX2" fmla="*/ 2043 w 98542"/>
                <a:gd name="connsiteY2" fmla="*/ 94987 h 148582"/>
                <a:gd name="connsiteX3" fmla="*/ 489 w 98542"/>
                <a:gd name="connsiteY3" fmla="*/ 127112 h 148582"/>
                <a:gd name="connsiteX4" fmla="*/ 9806 w 98542"/>
                <a:gd name="connsiteY4" fmla="*/ 131018 h 148582"/>
                <a:gd name="connsiteX5" fmla="*/ 48954 w 98542"/>
                <a:gd name="connsiteY5" fmla="*/ 148582 h 148582"/>
                <a:gd name="connsiteX6" fmla="*/ 81243 w 98542"/>
                <a:gd name="connsiteY6" fmla="*/ 131017 h 148582"/>
                <a:gd name="connsiteX7" fmla="*/ 91304 w 98542"/>
                <a:gd name="connsiteY7" fmla="*/ 126104 h 148582"/>
                <a:gd name="connsiteX8" fmla="*/ 98217 w 98542"/>
                <a:gd name="connsiteY8" fmla="*/ 101699 h 148582"/>
                <a:gd name="connsiteX9" fmla="*/ 86006 w 98542"/>
                <a:gd name="connsiteY9" fmla="*/ 85774 h 148582"/>
                <a:gd name="connsiteX0" fmla="*/ 16344 w 92263"/>
                <a:gd name="connsiteY0" fmla="*/ 0 h 148582"/>
                <a:gd name="connsiteX1" fmla="*/ 8320 w 92263"/>
                <a:gd name="connsiteY1" fmla="*/ 71467 h 148582"/>
                <a:gd name="connsiteX2" fmla="*/ 2043 w 92263"/>
                <a:gd name="connsiteY2" fmla="*/ 94987 h 148582"/>
                <a:gd name="connsiteX3" fmla="*/ 489 w 92263"/>
                <a:gd name="connsiteY3" fmla="*/ 127112 h 148582"/>
                <a:gd name="connsiteX4" fmla="*/ 9806 w 92263"/>
                <a:gd name="connsiteY4" fmla="*/ 131018 h 148582"/>
                <a:gd name="connsiteX5" fmla="*/ 48954 w 92263"/>
                <a:gd name="connsiteY5" fmla="*/ 148582 h 148582"/>
                <a:gd name="connsiteX6" fmla="*/ 81243 w 92263"/>
                <a:gd name="connsiteY6" fmla="*/ 131017 h 148582"/>
                <a:gd name="connsiteX7" fmla="*/ 91304 w 92263"/>
                <a:gd name="connsiteY7" fmla="*/ 126104 h 148582"/>
                <a:gd name="connsiteX8" fmla="*/ 90656 w 92263"/>
                <a:gd name="connsiteY8" fmla="*/ 103211 h 148582"/>
                <a:gd name="connsiteX9" fmla="*/ 86006 w 92263"/>
                <a:gd name="connsiteY9" fmla="*/ 85774 h 148582"/>
                <a:gd name="connsiteX0" fmla="*/ 16344 w 92263"/>
                <a:gd name="connsiteY0" fmla="*/ 0 h 148582"/>
                <a:gd name="connsiteX1" fmla="*/ 8320 w 92263"/>
                <a:gd name="connsiteY1" fmla="*/ 71467 h 148582"/>
                <a:gd name="connsiteX2" fmla="*/ 2043 w 92263"/>
                <a:gd name="connsiteY2" fmla="*/ 94987 h 148582"/>
                <a:gd name="connsiteX3" fmla="*/ 489 w 92263"/>
                <a:gd name="connsiteY3" fmla="*/ 127112 h 148582"/>
                <a:gd name="connsiteX4" fmla="*/ 9806 w 92263"/>
                <a:gd name="connsiteY4" fmla="*/ 131018 h 148582"/>
                <a:gd name="connsiteX5" fmla="*/ 48954 w 92263"/>
                <a:gd name="connsiteY5" fmla="*/ 148582 h 148582"/>
                <a:gd name="connsiteX6" fmla="*/ 81243 w 92263"/>
                <a:gd name="connsiteY6" fmla="*/ 131017 h 148582"/>
                <a:gd name="connsiteX7" fmla="*/ 91304 w 92263"/>
                <a:gd name="connsiteY7" fmla="*/ 126104 h 148582"/>
                <a:gd name="connsiteX8" fmla="*/ 90656 w 92263"/>
                <a:gd name="connsiteY8" fmla="*/ 103211 h 148582"/>
                <a:gd name="connsiteX9" fmla="*/ 86006 w 92263"/>
                <a:gd name="connsiteY9" fmla="*/ 85774 h 148582"/>
                <a:gd name="connsiteX0" fmla="*/ 16344 w 92263"/>
                <a:gd name="connsiteY0" fmla="*/ 0 h 143290"/>
                <a:gd name="connsiteX1" fmla="*/ 8320 w 92263"/>
                <a:gd name="connsiteY1" fmla="*/ 71467 h 143290"/>
                <a:gd name="connsiteX2" fmla="*/ 2043 w 92263"/>
                <a:gd name="connsiteY2" fmla="*/ 94987 h 143290"/>
                <a:gd name="connsiteX3" fmla="*/ 489 w 92263"/>
                <a:gd name="connsiteY3" fmla="*/ 127112 h 143290"/>
                <a:gd name="connsiteX4" fmla="*/ 9806 w 92263"/>
                <a:gd name="connsiteY4" fmla="*/ 131018 h 143290"/>
                <a:gd name="connsiteX5" fmla="*/ 48954 w 92263"/>
                <a:gd name="connsiteY5" fmla="*/ 143290 h 143290"/>
                <a:gd name="connsiteX6" fmla="*/ 81243 w 92263"/>
                <a:gd name="connsiteY6" fmla="*/ 131017 h 143290"/>
                <a:gd name="connsiteX7" fmla="*/ 91304 w 92263"/>
                <a:gd name="connsiteY7" fmla="*/ 126104 h 143290"/>
                <a:gd name="connsiteX8" fmla="*/ 90656 w 92263"/>
                <a:gd name="connsiteY8" fmla="*/ 103211 h 143290"/>
                <a:gd name="connsiteX9" fmla="*/ 86006 w 92263"/>
                <a:gd name="connsiteY9" fmla="*/ 85774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263" h="143290">
                  <a:moveTo>
                    <a:pt x="16344" y="0"/>
                  </a:moveTo>
                  <a:cubicBezTo>
                    <a:pt x="22495" y="68858"/>
                    <a:pt x="15996" y="53368"/>
                    <a:pt x="8320" y="71467"/>
                  </a:cubicBezTo>
                  <a:cubicBezTo>
                    <a:pt x="644" y="89566"/>
                    <a:pt x="3348" y="85713"/>
                    <a:pt x="2043" y="94987"/>
                  </a:cubicBezTo>
                  <a:cubicBezTo>
                    <a:pt x="738" y="104261"/>
                    <a:pt x="-805" y="121107"/>
                    <a:pt x="489" y="127112"/>
                  </a:cubicBezTo>
                  <a:cubicBezTo>
                    <a:pt x="1783" y="133117"/>
                    <a:pt x="1729" y="128322"/>
                    <a:pt x="9806" y="131018"/>
                  </a:cubicBezTo>
                  <a:cubicBezTo>
                    <a:pt x="17883" y="133714"/>
                    <a:pt x="37048" y="143290"/>
                    <a:pt x="48954" y="143290"/>
                  </a:cubicBezTo>
                  <a:cubicBezTo>
                    <a:pt x="60860" y="143290"/>
                    <a:pt x="74185" y="133881"/>
                    <a:pt x="81243" y="131017"/>
                  </a:cubicBezTo>
                  <a:cubicBezTo>
                    <a:pt x="88301" y="128153"/>
                    <a:pt x="89735" y="130738"/>
                    <a:pt x="91304" y="126104"/>
                  </a:cubicBezTo>
                  <a:cubicBezTo>
                    <a:pt x="92873" y="121470"/>
                    <a:pt x="92421" y="109933"/>
                    <a:pt x="90656" y="103211"/>
                  </a:cubicBezTo>
                  <a:cubicBezTo>
                    <a:pt x="88891" y="96489"/>
                    <a:pt x="86006" y="85774"/>
                    <a:pt x="86006" y="85774"/>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9" name="组合 268"/>
            <p:cNvGrpSpPr>
              <a:grpSpLocks noChangeAspect="1"/>
            </p:cNvGrpSpPr>
            <p:nvPr/>
          </p:nvGrpSpPr>
          <p:grpSpPr>
            <a:xfrm>
              <a:off x="11059591" y="3253138"/>
              <a:ext cx="46800" cy="17749"/>
              <a:chOff x="3392250" y="3313524"/>
              <a:chExt cx="555684" cy="210729"/>
            </a:xfrm>
          </p:grpSpPr>
          <p:sp>
            <p:nvSpPr>
              <p:cNvPr id="382" name="任意多边形 381"/>
              <p:cNvSpPr/>
              <p:nvPr/>
            </p:nvSpPr>
            <p:spPr>
              <a:xfrm>
                <a:off x="3392250" y="3313524"/>
                <a:ext cx="555684" cy="84743"/>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 name="connsiteX0" fmla="*/ 0 w 138824"/>
                  <a:gd name="connsiteY0" fmla="*/ 24350 h 24350"/>
                  <a:gd name="connsiteX1" fmla="*/ 50551 w 138824"/>
                  <a:gd name="connsiteY1" fmla="*/ 4621 h 24350"/>
                  <a:gd name="connsiteX2" fmla="*/ 138824 w 138824"/>
                  <a:gd name="connsiteY2" fmla="*/ 234 h 24350"/>
                  <a:gd name="connsiteX0" fmla="*/ 0 w 135151"/>
                  <a:gd name="connsiteY0" fmla="*/ 20689 h 20689"/>
                  <a:gd name="connsiteX1" fmla="*/ 50551 w 135151"/>
                  <a:gd name="connsiteY1" fmla="*/ 960 h 20689"/>
                  <a:gd name="connsiteX2" fmla="*/ 135151 w 135151"/>
                  <a:gd name="connsiteY2" fmla="*/ 7590 h 20689"/>
                  <a:gd name="connsiteX0" fmla="*/ 0 w 133927"/>
                  <a:gd name="connsiteY0" fmla="*/ 20422 h 20422"/>
                  <a:gd name="connsiteX1" fmla="*/ 50551 w 133927"/>
                  <a:gd name="connsiteY1" fmla="*/ 693 h 20422"/>
                  <a:gd name="connsiteX2" fmla="*/ 133927 w 133927"/>
                  <a:gd name="connsiteY2" fmla="*/ 12219 h 20422"/>
                </a:gdLst>
                <a:ahLst/>
                <a:cxnLst>
                  <a:cxn ang="0">
                    <a:pos x="connsiteX0" y="connsiteY0"/>
                  </a:cxn>
                  <a:cxn ang="0">
                    <a:pos x="connsiteX1" y="connsiteY1"/>
                  </a:cxn>
                  <a:cxn ang="0">
                    <a:pos x="connsiteX2" y="connsiteY2"/>
                  </a:cxn>
                </a:cxnLst>
                <a:rect l="l" t="t" r="r" b="b"/>
                <a:pathLst>
                  <a:path w="133927" h="20422">
                    <a:moveTo>
                      <a:pt x="0" y="20422"/>
                    </a:moveTo>
                    <a:cubicBezTo>
                      <a:pt x="19645" y="16453"/>
                      <a:pt x="27414" y="4712"/>
                      <a:pt x="50551" y="693"/>
                    </a:cubicBezTo>
                    <a:cubicBezTo>
                      <a:pt x="73688" y="-3326"/>
                      <a:pt x="132141" y="11425"/>
                      <a:pt x="133927" y="12219"/>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3" name="椭圆 382"/>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4" name="任意多边形 383"/>
              <p:cNvSpPr/>
              <p:nvPr/>
            </p:nvSpPr>
            <p:spPr>
              <a:xfrm>
                <a:off x="3437411" y="3400369"/>
                <a:ext cx="382278" cy="123884"/>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53504 w 379748"/>
                  <a:gd name="connsiteY10" fmla="*/ 92925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48"/>
                  <a:gd name="connsiteY0" fmla="*/ 1040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39"/>
                  <a:gd name="connsiteY0" fmla="*/ 104037 h 123884"/>
                  <a:gd name="connsiteX1" fmla="*/ 319727 w 379739"/>
                  <a:gd name="connsiteY1" fmla="*/ 75305 h 123884"/>
                  <a:gd name="connsiteX2" fmla="*/ 379734 w 379739"/>
                  <a:gd name="connsiteY2" fmla="*/ 57206 h 123884"/>
                  <a:gd name="connsiteX3" fmla="*/ 322585 w 379739"/>
                  <a:gd name="connsiteY3" fmla="*/ 23869 h 123884"/>
                  <a:gd name="connsiteX4" fmla="*/ 208285 w 379739"/>
                  <a:gd name="connsiteY4" fmla="*/ 56 h 123884"/>
                  <a:gd name="connsiteX5" fmla="*/ 93986 w 379739"/>
                  <a:gd name="connsiteY5" fmla="*/ 18472 h 123884"/>
                  <a:gd name="connsiteX6" fmla="*/ 15404 w 379739"/>
                  <a:gd name="connsiteY6" fmla="*/ 54825 h 123884"/>
                  <a:gd name="connsiteX7" fmla="*/ 1116 w 379739"/>
                  <a:gd name="connsiteY7" fmla="*/ 73875 h 123884"/>
                  <a:gd name="connsiteX8" fmla="*/ 32072 w 379739"/>
                  <a:gd name="connsiteY8" fmla="*/ 123881 h 123884"/>
                  <a:gd name="connsiteX9" fmla="*/ 3497 w 379739"/>
                  <a:gd name="connsiteY9" fmla="*/ 71494 h 123884"/>
                  <a:gd name="connsiteX10" fmla="*/ 66204 w 379739"/>
                  <a:gd name="connsiteY10" fmla="*/ 82766 h 123884"/>
                  <a:gd name="connsiteX11" fmla="*/ 149546 w 379739"/>
                  <a:gd name="connsiteY11" fmla="*/ 108960 h 123884"/>
                  <a:gd name="connsiteX0" fmla="*/ 246385 w 382278"/>
                  <a:gd name="connsiteY0" fmla="*/ 104037 h 123884"/>
                  <a:gd name="connsiteX1" fmla="*/ 319727 w 382278"/>
                  <a:gd name="connsiteY1" fmla="*/ 75305 h 123884"/>
                  <a:gd name="connsiteX2" fmla="*/ 382273 w 382278"/>
                  <a:gd name="connsiteY2" fmla="*/ 62287 h 123884"/>
                  <a:gd name="connsiteX3" fmla="*/ 322585 w 382278"/>
                  <a:gd name="connsiteY3" fmla="*/ 23869 h 123884"/>
                  <a:gd name="connsiteX4" fmla="*/ 208285 w 382278"/>
                  <a:gd name="connsiteY4" fmla="*/ 56 h 123884"/>
                  <a:gd name="connsiteX5" fmla="*/ 93986 w 382278"/>
                  <a:gd name="connsiteY5" fmla="*/ 18472 h 123884"/>
                  <a:gd name="connsiteX6" fmla="*/ 15404 w 382278"/>
                  <a:gd name="connsiteY6" fmla="*/ 54825 h 123884"/>
                  <a:gd name="connsiteX7" fmla="*/ 1116 w 382278"/>
                  <a:gd name="connsiteY7" fmla="*/ 73875 h 123884"/>
                  <a:gd name="connsiteX8" fmla="*/ 32072 w 382278"/>
                  <a:gd name="connsiteY8" fmla="*/ 123881 h 123884"/>
                  <a:gd name="connsiteX9" fmla="*/ 3497 w 382278"/>
                  <a:gd name="connsiteY9" fmla="*/ 71494 h 123884"/>
                  <a:gd name="connsiteX10" fmla="*/ 66204 w 382278"/>
                  <a:gd name="connsiteY10" fmla="*/ 82766 h 123884"/>
                  <a:gd name="connsiteX11" fmla="*/ 149546 w 382278"/>
                  <a:gd name="connsiteY11" fmla="*/ 108960 h 12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2278" h="123884">
                    <a:moveTo>
                      <a:pt x="246385" y="104037"/>
                    </a:moveTo>
                    <a:cubicBezTo>
                      <a:pt x="275356" y="95107"/>
                      <a:pt x="297079" y="82263"/>
                      <a:pt x="319727" y="75305"/>
                    </a:cubicBezTo>
                    <a:cubicBezTo>
                      <a:pt x="342375" y="68347"/>
                      <a:pt x="381797" y="70860"/>
                      <a:pt x="382273" y="62287"/>
                    </a:cubicBezTo>
                    <a:cubicBezTo>
                      <a:pt x="382749" y="53714"/>
                      <a:pt x="351583" y="34241"/>
                      <a:pt x="322585" y="23869"/>
                    </a:cubicBezTo>
                    <a:cubicBezTo>
                      <a:pt x="293587" y="13497"/>
                      <a:pt x="246385" y="955"/>
                      <a:pt x="208285" y="56"/>
                    </a:cubicBezTo>
                    <a:cubicBezTo>
                      <a:pt x="170185" y="-843"/>
                      <a:pt x="126133" y="9344"/>
                      <a:pt x="93986" y="18472"/>
                    </a:cubicBezTo>
                    <a:cubicBezTo>
                      <a:pt x="61839" y="27600"/>
                      <a:pt x="30882" y="45591"/>
                      <a:pt x="15404" y="54825"/>
                    </a:cubicBezTo>
                    <a:cubicBezTo>
                      <a:pt x="-74" y="64059"/>
                      <a:pt x="-1662" y="62366"/>
                      <a:pt x="1116" y="73875"/>
                    </a:cubicBezTo>
                    <a:cubicBezTo>
                      <a:pt x="3894" y="85384"/>
                      <a:pt x="31675" y="124278"/>
                      <a:pt x="32072" y="123881"/>
                    </a:cubicBezTo>
                    <a:cubicBezTo>
                      <a:pt x="32469" y="123484"/>
                      <a:pt x="-2192" y="78346"/>
                      <a:pt x="3497" y="71494"/>
                    </a:cubicBezTo>
                    <a:cubicBezTo>
                      <a:pt x="9186" y="64642"/>
                      <a:pt x="43979" y="74828"/>
                      <a:pt x="66204" y="82766"/>
                    </a:cubicBezTo>
                    <a:cubicBezTo>
                      <a:pt x="88429" y="90703"/>
                      <a:pt x="118987" y="99831"/>
                      <a:pt x="149546" y="108960"/>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0" name="组合 269"/>
            <p:cNvGrpSpPr>
              <a:grpSpLocks noChangeAspect="1"/>
            </p:cNvGrpSpPr>
            <p:nvPr/>
          </p:nvGrpSpPr>
          <p:grpSpPr>
            <a:xfrm flipH="1">
              <a:off x="10966043" y="3256193"/>
              <a:ext cx="46800" cy="17749"/>
              <a:chOff x="3392250" y="3313524"/>
              <a:chExt cx="555684" cy="210729"/>
            </a:xfrm>
          </p:grpSpPr>
          <p:sp>
            <p:nvSpPr>
              <p:cNvPr id="379" name="任意多边形 378"/>
              <p:cNvSpPr/>
              <p:nvPr/>
            </p:nvSpPr>
            <p:spPr>
              <a:xfrm>
                <a:off x="3392250" y="3313524"/>
                <a:ext cx="555684" cy="84743"/>
              </a:xfrm>
              <a:custGeom>
                <a:avLst/>
                <a:gdLst>
                  <a:gd name="connsiteX0" fmla="*/ 0 w 64293"/>
                  <a:gd name="connsiteY0" fmla="*/ 10441 h 10441"/>
                  <a:gd name="connsiteX1" fmla="*/ 50006 w 64293"/>
                  <a:gd name="connsiteY1" fmla="*/ 916 h 10441"/>
                  <a:gd name="connsiteX2" fmla="*/ 64293 w 64293"/>
                  <a:gd name="connsiteY2" fmla="*/ 916 h 10441"/>
                  <a:gd name="connsiteX0" fmla="*/ 0 w 133349"/>
                  <a:gd name="connsiteY0" fmla="*/ 23852 h 23852"/>
                  <a:gd name="connsiteX1" fmla="*/ 50006 w 133349"/>
                  <a:gd name="connsiteY1" fmla="*/ 14327 h 23852"/>
                  <a:gd name="connsiteX2" fmla="*/ 133349 w 133349"/>
                  <a:gd name="connsiteY2" fmla="*/ 40 h 23852"/>
                  <a:gd name="connsiteX0" fmla="*/ 0 w 133349"/>
                  <a:gd name="connsiteY0" fmla="*/ 23914 h 23914"/>
                  <a:gd name="connsiteX1" fmla="*/ 52387 w 133349"/>
                  <a:gd name="connsiteY1" fmla="*/ 7245 h 23914"/>
                  <a:gd name="connsiteX2" fmla="*/ 133349 w 133349"/>
                  <a:gd name="connsiteY2" fmla="*/ 102 h 23914"/>
                  <a:gd name="connsiteX0" fmla="*/ 0 w 138824"/>
                  <a:gd name="connsiteY0" fmla="*/ 24213 h 24213"/>
                  <a:gd name="connsiteX1" fmla="*/ 52387 w 138824"/>
                  <a:gd name="connsiteY1" fmla="*/ 7544 h 24213"/>
                  <a:gd name="connsiteX2" fmla="*/ 138824 w 138824"/>
                  <a:gd name="connsiteY2" fmla="*/ 97 h 24213"/>
                  <a:gd name="connsiteX0" fmla="*/ 0 w 138824"/>
                  <a:gd name="connsiteY0" fmla="*/ 24350 h 24350"/>
                  <a:gd name="connsiteX1" fmla="*/ 50551 w 138824"/>
                  <a:gd name="connsiteY1" fmla="*/ 4621 h 24350"/>
                  <a:gd name="connsiteX2" fmla="*/ 138824 w 138824"/>
                  <a:gd name="connsiteY2" fmla="*/ 234 h 24350"/>
                  <a:gd name="connsiteX0" fmla="*/ 0 w 135151"/>
                  <a:gd name="connsiteY0" fmla="*/ 20689 h 20689"/>
                  <a:gd name="connsiteX1" fmla="*/ 50551 w 135151"/>
                  <a:gd name="connsiteY1" fmla="*/ 960 h 20689"/>
                  <a:gd name="connsiteX2" fmla="*/ 135151 w 135151"/>
                  <a:gd name="connsiteY2" fmla="*/ 7590 h 20689"/>
                  <a:gd name="connsiteX0" fmla="*/ 0 w 133927"/>
                  <a:gd name="connsiteY0" fmla="*/ 20422 h 20422"/>
                  <a:gd name="connsiteX1" fmla="*/ 50551 w 133927"/>
                  <a:gd name="connsiteY1" fmla="*/ 693 h 20422"/>
                  <a:gd name="connsiteX2" fmla="*/ 133927 w 133927"/>
                  <a:gd name="connsiteY2" fmla="*/ 12219 h 20422"/>
                </a:gdLst>
                <a:ahLst/>
                <a:cxnLst>
                  <a:cxn ang="0">
                    <a:pos x="connsiteX0" y="connsiteY0"/>
                  </a:cxn>
                  <a:cxn ang="0">
                    <a:pos x="connsiteX1" y="connsiteY1"/>
                  </a:cxn>
                  <a:cxn ang="0">
                    <a:pos x="connsiteX2" y="connsiteY2"/>
                  </a:cxn>
                </a:cxnLst>
                <a:rect l="l" t="t" r="r" b="b"/>
                <a:pathLst>
                  <a:path w="133927" h="20422">
                    <a:moveTo>
                      <a:pt x="0" y="20422"/>
                    </a:moveTo>
                    <a:cubicBezTo>
                      <a:pt x="19645" y="16453"/>
                      <a:pt x="27414" y="4712"/>
                      <a:pt x="50551" y="693"/>
                    </a:cubicBezTo>
                    <a:cubicBezTo>
                      <a:pt x="73688" y="-3326"/>
                      <a:pt x="132141" y="11425"/>
                      <a:pt x="133927" y="12219"/>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0" name="椭圆 379"/>
              <p:cNvSpPr>
                <a:spLocks noChangeAspect="1"/>
              </p:cNvSpPr>
              <p:nvPr/>
            </p:nvSpPr>
            <p:spPr>
              <a:xfrm>
                <a:off x="3576558" y="3410592"/>
                <a:ext cx="104560" cy="1045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任意多边形 380"/>
              <p:cNvSpPr/>
              <p:nvPr/>
            </p:nvSpPr>
            <p:spPr>
              <a:xfrm>
                <a:off x="3437411" y="3400369"/>
                <a:ext cx="382278" cy="123884"/>
              </a:xfrm>
              <a:custGeom>
                <a:avLst/>
                <a:gdLst>
                  <a:gd name="connsiteX0" fmla="*/ 246385 w 384510"/>
                  <a:gd name="connsiteY0" fmla="*/ 111981 h 119128"/>
                  <a:gd name="connsiteX1" fmla="*/ 327347 w 384510"/>
                  <a:gd name="connsiteY1" fmla="*/ 85788 h 119128"/>
                  <a:gd name="connsiteX2" fmla="*/ 384497 w 384510"/>
                  <a:gd name="connsiteY2" fmla="*/ 61975 h 119128"/>
                  <a:gd name="connsiteX3" fmla="*/ 322585 w 384510"/>
                  <a:gd name="connsiteY3" fmla="*/ 19113 h 119128"/>
                  <a:gd name="connsiteX4" fmla="*/ 213047 w 384510"/>
                  <a:gd name="connsiteY4" fmla="*/ 63 h 119128"/>
                  <a:gd name="connsiteX5" fmla="*/ 93985 w 384510"/>
                  <a:gd name="connsiteY5" fmla="*/ 14350 h 119128"/>
                  <a:gd name="connsiteX6" fmla="*/ 15404 w 384510"/>
                  <a:gd name="connsiteY6" fmla="*/ 50069 h 119128"/>
                  <a:gd name="connsiteX7" fmla="*/ 1116 w 384510"/>
                  <a:gd name="connsiteY7" fmla="*/ 69119 h 119128"/>
                  <a:gd name="connsiteX8" fmla="*/ 32072 w 384510"/>
                  <a:gd name="connsiteY8" fmla="*/ 119125 h 119128"/>
                  <a:gd name="connsiteX9" fmla="*/ 3497 w 384510"/>
                  <a:gd name="connsiteY9" fmla="*/ 66738 h 119128"/>
                  <a:gd name="connsiteX10" fmla="*/ 53504 w 384510"/>
                  <a:gd name="connsiteY10" fmla="*/ 88169 h 119128"/>
                  <a:gd name="connsiteX11" fmla="*/ 136847 w 384510"/>
                  <a:gd name="connsiteY11" fmla="*/ 114363 h 119128"/>
                  <a:gd name="connsiteX0" fmla="*/ 246385 w 384510"/>
                  <a:gd name="connsiteY0" fmla="*/ 116722 h 123869"/>
                  <a:gd name="connsiteX1" fmla="*/ 327347 w 384510"/>
                  <a:gd name="connsiteY1" fmla="*/ 90529 h 123869"/>
                  <a:gd name="connsiteX2" fmla="*/ 384497 w 384510"/>
                  <a:gd name="connsiteY2" fmla="*/ 66716 h 123869"/>
                  <a:gd name="connsiteX3" fmla="*/ 322585 w 384510"/>
                  <a:gd name="connsiteY3" fmla="*/ 23854 h 123869"/>
                  <a:gd name="connsiteX4" fmla="*/ 208285 w 384510"/>
                  <a:gd name="connsiteY4" fmla="*/ 41 h 123869"/>
                  <a:gd name="connsiteX5" fmla="*/ 93985 w 384510"/>
                  <a:gd name="connsiteY5" fmla="*/ 19091 h 123869"/>
                  <a:gd name="connsiteX6" fmla="*/ 15404 w 384510"/>
                  <a:gd name="connsiteY6" fmla="*/ 54810 h 123869"/>
                  <a:gd name="connsiteX7" fmla="*/ 1116 w 384510"/>
                  <a:gd name="connsiteY7" fmla="*/ 73860 h 123869"/>
                  <a:gd name="connsiteX8" fmla="*/ 32072 w 384510"/>
                  <a:gd name="connsiteY8" fmla="*/ 123866 h 123869"/>
                  <a:gd name="connsiteX9" fmla="*/ 3497 w 384510"/>
                  <a:gd name="connsiteY9" fmla="*/ 71479 h 123869"/>
                  <a:gd name="connsiteX10" fmla="*/ 53504 w 384510"/>
                  <a:gd name="connsiteY10" fmla="*/ 92910 h 123869"/>
                  <a:gd name="connsiteX11" fmla="*/ 136847 w 384510"/>
                  <a:gd name="connsiteY11" fmla="*/ 119104 h 123869"/>
                  <a:gd name="connsiteX0" fmla="*/ 246385 w 384510"/>
                  <a:gd name="connsiteY0" fmla="*/ 116715 h 123862"/>
                  <a:gd name="connsiteX1" fmla="*/ 327347 w 384510"/>
                  <a:gd name="connsiteY1" fmla="*/ 90522 h 123862"/>
                  <a:gd name="connsiteX2" fmla="*/ 384497 w 384510"/>
                  <a:gd name="connsiteY2" fmla="*/ 66709 h 123862"/>
                  <a:gd name="connsiteX3" fmla="*/ 322585 w 384510"/>
                  <a:gd name="connsiteY3" fmla="*/ 23847 h 123862"/>
                  <a:gd name="connsiteX4" fmla="*/ 208285 w 384510"/>
                  <a:gd name="connsiteY4" fmla="*/ 34 h 123862"/>
                  <a:gd name="connsiteX5" fmla="*/ 93985 w 384510"/>
                  <a:gd name="connsiteY5" fmla="*/ 28609 h 123862"/>
                  <a:gd name="connsiteX6" fmla="*/ 15404 w 384510"/>
                  <a:gd name="connsiteY6" fmla="*/ 54803 h 123862"/>
                  <a:gd name="connsiteX7" fmla="*/ 1116 w 384510"/>
                  <a:gd name="connsiteY7" fmla="*/ 73853 h 123862"/>
                  <a:gd name="connsiteX8" fmla="*/ 32072 w 384510"/>
                  <a:gd name="connsiteY8" fmla="*/ 123859 h 123862"/>
                  <a:gd name="connsiteX9" fmla="*/ 3497 w 384510"/>
                  <a:gd name="connsiteY9" fmla="*/ 71472 h 123862"/>
                  <a:gd name="connsiteX10" fmla="*/ 53504 w 384510"/>
                  <a:gd name="connsiteY10" fmla="*/ 92903 h 123862"/>
                  <a:gd name="connsiteX11" fmla="*/ 136847 w 384510"/>
                  <a:gd name="connsiteY11" fmla="*/ 119097 h 123862"/>
                  <a:gd name="connsiteX0" fmla="*/ 246385 w 379748"/>
                  <a:gd name="connsiteY0" fmla="*/ 116712 h 123859"/>
                  <a:gd name="connsiteX1" fmla="*/ 327347 w 379748"/>
                  <a:gd name="connsiteY1" fmla="*/ 90519 h 123859"/>
                  <a:gd name="connsiteX2" fmla="*/ 379734 w 379748"/>
                  <a:gd name="connsiteY2" fmla="*/ 57181 h 123859"/>
                  <a:gd name="connsiteX3" fmla="*/ 322585 w 379748"/>
                  <a:gd name="connsiteY3" fmla="*/ 23844 h 123859"/>
                  <a:gd name="connsiteX4" fmla="*/ 208285 w 379748"/>
                  <a:gd name="connsiteY4" fmla="*/ 31 h 123859"/>
                  <a:gd name="connsiteX5" fmla="*/ 93985 w 379748"/>
                  <a:gd name="connsiteY5" fmla="*/ 28606 h 123859"/>
                  <a:gd name="connsiteX6" fmla="*/ 15404 w 379748"/>
                  <a:gd name="connsiteY6" fmla="*/ 54800 h 123859"/>
                  <a:gd name="connsiteX7" fmla="*/ 1116 w 379748"/>
                  <a:gd name="connsiteY7" fmla="*/ 73850 h 123859"/>
                  <a:gd name="connsiteX8" fmla="*/ 32072 w 379748"/>
                  <a:gd name="connsiteY8" fmla="*/ 123856 h 123859"/>
                  <a:gd name="connsiteX9" fmla="*/ 3497 w 379748"/>
                  <a:gd name="connsiteY9" fmla="*/ 71469 h 123859"/>
                  <a:gd name="connsiteX10" fmla="*/ 53504 w 379748"/>
                  <a:gd name="connsiteY10" fmla="*/ 92900 h 123859"/>
                  <a:gd name="connsiteX11" fmla="*/ 136847 w 379748"/>
                  <a:gd name="connsiteY11" fmla="*/ 119094 h 123859"/>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53504 w 379748"/>
                  <a:gd name="connsiteY10" fmla="*/ 92925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36847 w 379748"/>
                  <a:gd name="connsiteY11" fmla="*/ 119119 h 123884"/>
                  <a:gd name="connsiteX0" fmla="*/ 246385 w 379748"/>
                  <a:gd name="connsiteY0" fmla="*/ 1167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48"/>
                  <a:gd name="connsiteY0" fmla="*/ 104037 h 123884"/>
                  <a:gd name="connsiteX1" fmla="*/ 327347 w 379748"/>
                  <a:gd name="connsiteY1" fmla="*/ 90544 h 123884"/>
                  <a:gd name="connsiteX2" fmla="*/ 379734 w 379748"/>
                  <a:gd name="connsiteY2" fmla="*/ 57206 h 123884"/>
                  <a:gd name="connsiteX3" fmla="*/ 322585 w 379748"/>
                  <a:gd name="connsiteY3" fmla="*/ 23869 h 123884"/>
                  <a:gd name="connsiteX4" fmla="*/ 208285 w 379748"/>
                  <a:gd name="connsiteY4" fmla="*/ 56 h 123884"/>
                  <a:gd name="connsiteX5" fmla="*/ 93986 w 379748"/>
                  <a:gd name="connsiteY5" fmla="*/ 18472 h 123884"/>
                  <a:gd name="connsiteX6" fmla="*/ 15404 w 379748"/>
                  <a:gd name="connsiteY6" fmla="*/ 54825 h 123884"/>
                  <a:gd name="connsiteX7" fmla="*/ 1116 w 379748"/>
                  <a:gd name="connsiteY7" fmla="*/ 73875 h 123884"/>
                  <a:gd name="connsiteX8" fmla="*/ 32072 w 379748"/>
                  <a:gd name="connsiteY8" fmla="*/ 123881 h 123884"/>
                  <a:gd name="connsiteX9" fmla="*/ 3497 w 379748"/>
                  <a:gd name="connsiteY9" fmla="*/ 71494 h 123884"/>
                  <a:gd name="connsiteX10" fmla="*/ 66204 w 379748"/>
                  <a:gd name="connsiteY10" fmla="*/ 82766 h 123884"/>
                  <a:gd name="connsiteX11" fmla="*/ 149546 w 379748"/>
                  <a:gd name="connsiteY11" fmla="*/ 108960 h 123884"/>
                  <a:gd name="connsiteX0" fmla="*/ 246385 w 379739"/>
                  <a:gd name="connsiteY0" fmla="*/ 104037 h 123884"/>
                  <a:gd name="connsiteX1" fmla="*/ 319727 w 379739"/>
                  <a:gd name="connsiteY1" fmla="*/ 75305 h 123884"/>
                  <a:gd name="connsiteX2" fmla="*/ 379734 w 379739"/>
                  <a:gd name="connsiteY2" fmla="*/ 57206 h 123884"/>
                  <a:gd name="connsiteX3" fmla="*/ 322585 w 379739"/>
                  <a:gd name="connsiteY3" fmla="*/ 23869 h 123884"/>
                  <a:gd name="connsiteX4" fmla="*/ 208285 w 379739"/>
                  <a:gd name="connsiteY4" fmla="*/ 56 h 123884"/>
                  <a:gd name="connsiteX5" fmla="*/ 93986 w 379739"/>
                  <a:gd name="connsiteY5" fmla="*/ 18472 h 123884"/>
                  <a:gd name="connsiteX6" fmla="*/ 15404 w 379739"/>
                  <a:gd name="connsiteY6" fmla="*/ 54825 h 123884"/>
                  <a:gd name="connsiteX7" fmla="*/ 1116 w 379739"/>
                  <a:gd name="connsiteY7" fmla="*/ 73875 h 123884"/>
                  <a:gd name="connsiteX8" fmla="*/ 32072 w 379739"/>
                  <a:gd name="connsiteY8" fmla="*/ 123881 h 123884"/>
                  <a:gd name="connsiteX9" fmla="*/ 3497 w 379739"/>
                  <a:gd name="connsiteY9" fmla="*/ 71494 h 123884"/>
                  <a:gd name="connsiteX10" fmla="*/ 66204 w 379739"/>
                  <a:gd name="connsiteY10" fmla="*/ 82766 h 123884"/>
                  <a:gd name="connsiteX11" fmla="*/ 149546 w 379739"/>
                  <a:gd name="connsiteY11" fmla="*/ 108960 h 123884"/>
                  <a:gd name="connsiteX0" fmla="*/ 246385 w 382278"/>
                  <a:gd name="connsiteY0" fmla="*/ 104037 h 123884"/>
                  <a:gd name="connsiteX1" fmla="*/ 319727 w 382278"/>
                  <a:gd name="connsiteY1" fmla="*/ 75305 h 123884"/>
                  <a:gd name="connsiteX2" fmla="*/ 382273 w 382278"/>
                  <a:gd name="connsiteY2" fmla="*/ 62287 h 123884"/>
                  <a:gd name="connsiteX3" fmla="*/ 322585 w 382278"/>
                  <a:gd name="connsiteY3" fmla="*/ 23869 h 123884"/>
                  <a:gd name="connsiteX4" fmla="*/ 208285 w 382278"/>
                  <a:gd name="connsiteY4" fmla="*/ 56 h 123884"/>
                  <a:gd name="connsiteX5" fmla="*/ 93986 w 382278"/>
                  <a:gd name="connsiteY5" fmla="*/ 18472 h 123884"/>
                  <a:gd name="connsiteX6" fmla="*/ 15404 w 382278"/>
                  <a:gd name="connsiteY6" fmla="*/ 54825 h 123884"/>
                  <a:gd name="connsiteX7" fmla="*/ 1116 w 382278"/>
                  <a:gd name="connsiteY7" fmla="*/ 73875 h 123884"/>
                  <a:gd name="connsiteX8" fmla="*/ 32072 w 382278"/>
                  <a:gd name="connsiteY8" fmla="*/ 123881 h 123884"/>
                  <a:gd name="connsiteX9" fmla="*/ 3497 w 382278"/>
                  <a:gd name="connsiteY9" fmla="*/ 71494 h 123884"/>
                  <a:gd name="connsiteX10" fmla="*/ 66204 w 382278"/>
                  <a:gd name="connsiteY10" fmla="*/ 82766 h 123884"/>
                  <a:gd name="connsiteX11" fmla="*/ 149546 w 382278"/>
                  <a:gd name="connsiteY11" fmla="*/ 108960 h 12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2278" h="123884">
                    <a:moveTo>
                      <a:pt x="246385" y="104037"/>
                    </a:moveTo>
                    <a:cubicBezTo>
                      <a:pt x="275356" y="95107"/>
                      <a:pt x="297079" y="82263"/>
                      <a:pt x="319727" y="75305"/>
                    </a:cubicBezTo>
                    <a:cubicBezTo>
                      <a:pt x="342375" y="68347"/>
                      <a:pt x="381797" y="70860"/>
                      <a:pt x="382273" y="62287"/>
                    </a:cubicBezTo>
                    <a:cubicBezTo>
                      <a:pt x="382749" y="53714"/>
                      <a:pt x="351583" y="34241"/>
                      <a:pt x="322585" y="23869"/>
                    </a:cubicBezTo>
                    <a:cubicBezTo>
                      <a:pt x="293587" y="13497"/>
                      <a:pt x="246385" y="955"/>
                      <a:pt x="208285" y="56"/>
                    </a:cubicBezTo>
                    <a:cubicBezTo>
                      <a:pt x="170185" y="-843"/>
                      <a:pt x="126133" y="9344"/>
                      <a:pt x="93986" y="18472"/>
                    </a:cubicBezTo>
                    <a:cubicBezTo>
                      <a:pt x="61839" y="27600"/>
                      <a:pt x="30882" y="45591"/>
                      <a:pt x="15404" y="54825"/>
                    </a:cubicBezTo>
                    <a:cubicBezTo>
                      <a:pt x="-74" y="64059"/>
                      <a:pt x="-1662" y="62366"/>
                      <a:pt x="1116" y="73875"/>
                    </a:cubicBezTo>
                    <a:cubicBezTo>
                      <a:pt x="3894" y="85384"/>
                      <a:pt x="31675" y="124278"/>
                      <a:pt x="32072" y="123881"/>
                    </a:cubicBezTo>
                    <a:cubicBezTo>
                      <a:pt x="32469" y="123484"/>
                      <a:pt x="-2192" y="78346"/>
                      <a:pt x="3497" y="71494"/>
                    </a:cubicBezTo>
                    <a:cubicBezTo>
                      <a:pt x="9186" y="64642"/>
                      <a:pt x="43979" y="74828"/>
                      <a:pt x="66204" y="82766"/>
                    </a:cubicBezTo>
                    <a:cubicBezTo>
                      <a:pt x="88429" y="90703"/>
                      <a:pt x="118987" y="99831"/>
                      <a:pt x="149546" y="108960"/>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1" name="任意多边形 270"/>
            <p:cNvSpPr>
              <a:spLocks/>
            </p:cNvSpPr>
            <p:nvPr/>
          </p:nvSpPr>
          <p:spPr>
            <a:xfrm>
              <a:off x="11013243" y="3344083"/>
              <a:ext cx="46800" cy="36000"/>
            </a:xfrm>
            <a:custGeom>
              <a:avLst/>
              <a:gdLst>
                <a:gd name="connsiteX0" fmla="*/ 0 w 307063"/>
                <a:gd name="connsiteY0" fmla="*/ 38108 h 92897"/>
                <a:gd name="connsiteX1" fmla="*/ 78581 w 307063"/>
                <a:gd name="connsiteY1" fmla="*/ 7152 h 92897"/>
                <a:gd name="connsiteX2" fmla="*/ 145256 w 307063"/>
                <a:gd name="connsiteY2" fmla="*/ 21439 h 92897"/>
                <a:gd name="connsiteX3" fmla="*/ 207169 w 307063"/>
                <a:gd name="connsiteY3" fmla="*/ 8 h 92897"/>
                <a:gd name="connsiteX4" fmla="*/ 271463 w 307063"/>
                <a:gd name="connsiteY4" fmla="*/ 19058 h 92897"/>
                <a:gd name="connsiteX5" fmla="*/ 304800 w 307063"/>
                <a:gd name="connsiteY5" fmla="*/ 38108 h 92897"/>
                <a:gd name="connsiteX6" fmla="*/ 209550 w 307063"/>
                <a:gd name="connsiteY6" fmla="*/ 47633 h 92897"/>
                <a:gd name="connsiteX7" fmla="*/ 95250 w 307063"/>
                <a:gd name="connsiteY7" fmla="*/ 47633 h 92897"/>
                <a:gd name="connsiteX8" fmla="*/ 54769 w 307063"/>
                <a:gd name="connsiteY8" fmla="*/ 54777 h 92897"/>
                <a:gd name="connsiteX9" fmla="*/ 111919 w 307063"/>
                <a:gd name="connsiteY9" fmla="*/ 80971 h 92897"/>
                <a:gd name="connsiteX10" fmla="*/ 154781 w 307063"/>
                <a:gd name="connsiteY10" fmla="*/ 92877 h 92897"/>
                <a:gd name="connsiteX11" fmla="*/ 207169 w 307063"/>
                <a:gd name="connsiteY11" fmla="*/ 83352 h 92897"/>
                <a:gd name="connsiteX12" fmla="*/ 252413 w 307063"/>
                <a:gd name="connsiteY12" fmla="*/ 66683 h 92897"/>
                <a:gd name="connsiteX0" fmla="*/ 0 w 298172"/>
                <a:gd name="connsiteY0" fmla="*/ 38108 h 92897"/>
                <a:gd name="connsiteX1" fmla="*/ 78581 w 298172"/>
                <a:gd name="connsiteY1" fmla="*/ 7152 h 92897"/>
                <a:gd name="connsiteX2" fmla="*/ 145256 w 298172"/>
                <a:gd name="connsiteY2" fmla="*/ 21439 h 92897"/>
                <a:gd name="connsiteX3" fmla="*/ 207169 w 298172"/>
                <a:gd name="connsiteY3" fmla="*/ 8 h 92897"/>
                <a:gd name="connsiteX4" fmla="*/ 271463 w 298172"/>
                <a:gd name="connsiteY4" fmla="*/ 19058 h 92897"/>
                <a:gd name="connsiteX5" fmla="*/ 295275 w 298172"/>
                <a:gd name="connsiteY5" fmla="*/ 38108 h 92897"/>
                <a:gd name="connsiteX6" fmla="*/ 209550 w 298172"/>
                <a:gd name="connsiteY6" fmla="*/ 47633 h 92897"/>
                <a:gd name="connsiteX7" fmla="*/ 95250 w 298172"/>
                <a:gd name="connsiteY7" fmla="*/ 47633 h 92897"/>
                <a:gd name="connsiteX8" fmla="*/ 54769 w 298172"/>
                <a:gd name="connsiteY8" fmla="*/ 54777 h 92897"/>
                <a:gd name="connsiteX9" fmla="*/ 111919 w 298172"/>
                <a:gd name="connsiteY9" fmla="*/ 80971 h 92897"/>
                <a:gd name="connsiteX10" fmla="*/ 154781 w 298172"/>
                <a:gd name="connsiteY10" fmla="*/ 92877 h 92897"/>
                <a:gd name="connsiteX11" fmla="*/ 207169 w 298172"/>
                <a:gd name="connsiteY11" fmla="*/ 83352 h 92897"/>
                <a:gd name="connsiteX12" fmla="*/ 252413 w 298172"/>
                <a:gd name="connsiteY12" fmla="*/ 66683 h 92897"/>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95250 w 296370"/>
                <a:gd name="connsiteY7" fmla="*/ 47665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370"/>
                <a:gd name="connsiteY0" fmla="*/ 38140 h 92929"/>
                <a:gd name="connsiteX1" fmla="*/ 78581 w 296370"/>
                <a:gd name="connsiteY1" fmla="*/ 7184 h 92929"/>
                <a:gd name="connsiteX2" fmla="*/ 145256 w 296370"/>
                <a:gd name="connsiteY2" fmla="*/ 21471 h 92929"/>
                <a:gd name="connsiteX3" fmla="*/ 207169 w 296370"/>
                <a:gd name="connsiteY3" fmla="*/ 40 h 92929"/>
                <a:gd name="connsiteX4" fmla="*/ 254794 w 296370"/>
                <a:gd name="connsiteY4" fmla="*/ 16708 h 92929"/>
                <a:gd name="connsiteX5" fmla="*/ 295275 w 296370"/>
                <a:gd name="connsiteY5" fmla="*/ 38140 h 92929"/>
                <a:gd name="connsiteX6" fmla="*/ 209550 w 296370"/>
                <a:gd name="connsiteY6" fmla="*/ 47665 h 92929"/>
                <a:gd name="connsiteX7" fmla="*/ 161190 w 296370"/>
                <a:gd name="connsiteY7" fmla="*/ 72614 h 92929"/>
                <a:gd name="connsiteX8" fmla="*/ 54769 w 296370"/>
                <a:gd name="connsiteY8" fmla="*/ 54809 h 92929"/>
                <a:gd name="connsiteX9" fmla="*/ 111919 w 296370"/>
                <a:gd name="connsiteY9" fmla="*/ 81003 h 92929"/>
                <a:gd name="connsiteX10" fmla="*/ 154781 w 296370"/>
                <a:gd name="connsiteY10" fmla="*/ 92909 h 92929"/>
                <a:gd name="connsiteX11" fmla="*/ 207169 w 296370"/>
                <a:gd name="connsiteY11" fmla="*/ 83384 h 92929"/>
                <a:gd name="connsiteX12" fmla="*/ 252413 w 296370"/>
                <a:gd name="connsiteY12" fmla="*/ 66715 h 92929"/>
                <a:gd name="connsiteX0" fmla="*/ 0 w 296162"/>
                <a:gd name="connsiteY0" fmla="*/ 38140 h 92929"/>
                <a:gd name="connsiteX1" fmla="*/ 78581 w 296162"/>
                <a:gd name="connsiteY1" fmla="*/ 7184 h 92929"/>
                <a:gd name="connsiteX2" fmla="*/ 145256 w 296162"/>
                <a:gd name="connsiteY2" fmla="*/ 21471 h 92929"/>
                <a:gd name="connsiteX3" fmla="*/ 207169 w 296162"/>
                <a:gd name="connsiteY3" fmla="*/ 40 h 92929"/>
                <a:gd name="connsiteX4" fmla="*/ 254794 w 296162"/>
                <a:gd name="connsiteY4" fmla="*/ 16708 h 92929"/>
                <a:gd name="connsiteX5" fmla="*/ 295275 w 296162"/>
                <a:gd name="connsiteY5" fmla="*/ 38140 h 92929"/>
                <a:gd name="connsiteX6" fmla="*/ 214896 w 296162"/>
                <a:gd name="connsiteY6" fmla="*/ 60139 h 92929"/>
                <a:gd name="connsiteX7" fmla="*/ 161190 w 296162"/>
                <a:gd name="connsiteY7" fmla="*/ 72614 h 92929"/>
                <a:gd name="connsiteX8" fmla="*/ 54769 w 296162"/>
                <a:gd name="connsiteY8" fmla="*/ 54809 h 92929"/>
                <a:gd name="connsiteX9" fmla="*/ 111919 w 296162"/>
                <a:gd name="connsiteY9" fmla="*/ 81003 h 92929"/>
                <a:gd name="connsiteX10" fmla="*/ 154781 w 296162"/>
                <a:gd name="connsiteY10" fmla="*/ 92909 h 92929"/>
                <a:gd name="connsiteX11" fmla="*/ 207169 w 296162"/>
                <a:gd name="connsiteY11" fmla="*/ 83384 h 92929"/>
                <a:gd name="connsiteX12" fmla="*/ 252413 w 296162"/>
                <a:gd name="connsiteY12" fmla="*/ 66715 h 92929"/>
                <a:gd name="connsiteX0" fmla="*/ 0 w 296162"/>
                <a:gd name="connsiteY0" fmla="*/ 38224 h 93013"/>
                <a:gd name="connsiteX1" fmla="*/ 78581 w 296162"/>
                <a:gd name="connsiteY1" fmla="*/ 7268 h 93013"/>
                <a:gd name="connsiteX2" fmla="*/ 147038 w 296162"/>
                <a:gd name="connsiteY2" fmla="*/ 9081 h 93013"/>
                <a:gd name="connsiteX3" fmla="*/ 207169 w 296162"/>
                <a:gd name="connsiteY3" fmla="*/ 124 h 93013"/>
                <a:gd name="connsiteX4" fmla="*/ 254794 w 296162"/>
                <a:gd name="connsiteY4" fmla="*/ 16792 h 93013"/>
                <a:gd name="connsiteX5" fmla="*/ 295275 w 296162"/>
                <a:gd name="connsiteY5" fmla="*/ 38224 h 93013"/>
                <a:gd name="connsiteX6" fmla="*/ 214896 w 296162"/>
                <a:gd name="connsiteY6" fmla="*/ 60223 h 93013"/>
                <a:gd name="connsiteX7" fmla="*/ 161190 w 296162"/>
                <a:gd name="connsiteY7" fmla="*/ 72698 h 93013"/>
                <a:gd name="connsiteX8" fmla="*/ 54769 w 296162"/>
                <a:gd name="connsiteY8" fmla="*/ 54893 h 93013"/>
                <a:gd name="connsiteX9" fmla="*/ 111919 w 296162"/>
                <a:gd name="connsiteY9" fmla="*/ 81087 h 93013"/>
                <a:gd name="connsiteX10" fmla="*/ 154781 w 296162"/>
                <a:gd name="connsiteY10" fmla="*/ 92993 h 93013"/>
                <a:gd name="connsiteX11" fmla="*/ 207169 w 296162"/>
                <a:gd name="connsiteY11" fmla="*/ 83468 h 93013"/>
                <a:gd name="connsiteX12" fmla="*/ 252413 w 29616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127330 w 262302"/>
                <a:gd name="connsiteY7" fmla="*/ 7269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60223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62302"/>
                <a:gd name="connsiteY0" fmla="*/ 36442 h 93013"/>
                <a:gd name="connsiteX1" fmla="*/ 44721 w 262302"/>
                <a:gd name="connsiteY1" fmla="*/ 7268 h 93013"/>
                <a:gd name="connsiteX2" fmla="*/ 113178 w 262302"/>
                <a:gd name="connsiteY2" fmla="*/ 9081 h 93013"/>
                <a:gd name="connsiteX3" fmla="*/ 173309 w 262302"/>
                <a:gd name="connsiteY3" fmla="*/ 124 h 93013"/>
                <a:gd name="connsiteX4" fmla="*/ 220934 w 262302"/>
                <a:gd name="connsiteY4" fmla="*/ 16792 h 93013"/>
                <a:gd name="connsiteX5" fmla="*/ 261415 w 262302"/>
                <a:gd name="connsiteY5" fmla="*/ 38224 h 93013"/>
                <a:gd name="connsiteX6" fmla="*/ 181036 w 262302"/>
                <a:gd name="connsiteY6" fmla="*/ 28148 h 93013"/>
                <a:gd name="connsiteX7" fmla="*/ 95251 w 262302"/>
                <a:gd name="connsiteY7" fmla="*/ 28148 h 93013"/>
                <a:gd name="connsiteX8" fmla="*/ 20909 w 262302"/>
                <a:gd name="connsiteY8" fmla="*/ 54893 h 93013"/>
                <a:gd name="connsiteX9" fmla="*/ 78059 w 262302"/>
                <a:gd name="connsiteY9" fmla="*/ 81087 h 93013"/>
                <a:gd name="connsiteX10" fmla="*/ 120921 w 262302"/>
                <a:gd name="connsiteY10" fmla="*/ 92993 h 93013"/>
                <a:gd name="connsiteX11" fmla="*/ 173309 w 262302"/>
                <a:gd name="connsiteY11" fmla="*/ 83468 h 93013"/>
                <a:gd name="connsiteX12" fmla="*/ 218553 w 262302"/>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18553 w 243368"/>
                <a:gd name="connsiteY12" fmla="*/ 66799 h 93013"/>
                <a:gd name="connsiteX0" fmla="*/ 0 w 243368"/>
                <a:gd name="connsiteY0" fmla="*/ 36442 h 93013"/>
                <a:gd name="connsiteX1" fmla="*/ 44721 w 243368"/>
                <a:gd name="connsiteY1" fmla="*/ 7268 h 93013"/>
                <a:gd name="connsiteX2" fmla="*/ 113178 w 243368"/>
                <a:gd name="connsiteY2" fmla="*/ 9081 h 93013"/>
                <a:gd name="connsiteX3" fmla="*/ 173309 w 243368"/>
                <a:gd name="connsiteY3" fmla="*/ 124 h 93013"/>
                <a:gd name="connsiteX4" fmla="*/ 220934 w 243368"/>
                <a:gd name="connsiteY4" fmla="*/ 16792 h 93013"/>
                <a:gd name="connsiteX5" fmla="*/ 241812 w 243368"/>
                <a:gd name="connsiteY5" fmla="*/ 40007 h 93013"/>
                <a:gd name="connsiteX6" fmla="*/ 181036 w 243368"/>
                <a:gd name="connsiteY6" fmla="*/ 28148 h 93013"/>
                <a:gd name="connsiteX7" fmla="*/ 95251 w 243368"/>
                <a:gd name="connsiteY7" fmla="*/ 28148 h 93013"/>
                <a:gd name="connsiteX8" fmla="*/ 20909 w 243368"/>
                <a:gd name="connsiteY8" fmla="*/ 54893 h 93013"/>
                <a:gd name="connsiteX9" fmla="*/ 78059 w 243368"/>
                <a:gd name="connsiteY9" fmla="*/ 81087 h 93013"/>
                <a:gd name="connsiteX10" fmla="*/ 120921 w 243368"/>
                <a:gd name="connsiteY10" fmla="*/ 92993 h 93013"/>
                <a:gd name="connsiteX11" fmla="*/ 173309 w 243368"/>
                <a:gd name="connsiteY11" fmla="*/ 83468 h 93013"/>
                <a:gd name="connsiteX12" fmla="*/ 232810 w 243368"/>
                <a:gd name="connsiteY12" fmla="*/ 73927 h 93013"/>
                <a:gd name="connsiteX0" fmla="*/ 0 w 243368"/>
                <a:gd name="connsiteY0" fmla="*/ 36442 h 105026"/>
                <a:gd name="connsiteX1" fmla="*/ 44721 w 243368"/>
                <a:gd name="connsiteY1" fmla="*/ 7268 h 105026"/>
                <a:gd name="connsiteX2" fmla="*/ 113178 w 243368"/>
                <a:gd name="connsiteY2" fmla="*/ 9081 h 105026"/>
                <a:gd name="connsiteX3" fmla="*/ 173309 w 243368"/>
                <a:gd name="connsiteY3" fmla="*/ 124 h 105026"/>
                <a:gd name="connsiteX4" fmla="*/ 220934 w 243368"/>
                <a:gd name="connsiteY4" fmla="*/ 16792 h 105026"/>
                <a:gd name="connsiteX5" fmla="*/ 241812 w 243368"/>
                <a:gd name="connsiteY5" fmla="*/ 40007 h 105026"/>
                <a:gd name="connsiteX6" fmla="*/ 181036 w 243368"/>
                <a:gd name="connsiteY6" fmla="*/ 28148 h 105026"/>
                <a:gd name="connsiteX7" fmla="*/ 95251 w 243368"/>
                <a:gd name="connsiteY7" fmla="*/ 28148 h 105026"/>
                <a:gd name="connsiteX8" fmla="*/ 20909 w 243368"/>
                <a:gd name="connsiteY8" fmla="*/ 54893 h 105026"/>
                <a:gd name="connsiteX9" fmla="*/ 78059 w 243368"/>
                <a:gd name="connsiteY9" fmla="*/ 81087 h 105026"/>
                <a:gd name="connsiteX10" fmla="*/ 120921 w 243368"/>
                <a:gd name="connsiteY10" fmla="*/ 92993 h 105026"/>
                <a:gd name="connsiteX11" fmla="*/ 173309 w 243368"/>
                <a:gd name="connsiteY11" fmla="*/ 83468 h 105026"/>
                <a:gd name="connsiteX12" fmla="*/ 239939 w 243368"/>
                <a:gd name="connsiteY12" fmla="*/ 104222 h 105026"/>
                <a:gd name="connsiteX0" fmla="*/ 0 w 243368"/>
                <a:gd name="connsiteY0" fmla="*/ 36442 h 117290"/>
                <a:gd name="connsiteX1" fmla="*/ 44721 w 243368"/>
                <a:gd name="connsiteY1" fmla="*/ 7268 h 117290"/>
                <a:gd name="connsiteX2" fmla="*/ 113178 w 243368"/>
                <a:gd name="connsiteY2" fmla="*/ 9081 h 117290"/>
                <a:gd name="connsiteX3" fmla="*/ 173309 w 243368"/>
                <a:gd name="connsiteY3" fmla="*/ 124 h 117290"/>
                <a:gd name="connsiteX4" fmla="*/ 220934 w 243368"/>
                <a:gd name="connsiteY4" fmla="*/ 16792 h 117290"/>
                <a:gd name="connsiteX5" fmla="*/ 241812 w 243368"/>
                <a:gd name="connsiteY5" fmla="*/ 40007 h 117290"/>
                <a:gd name="connsiteX6" fmla="*/ 181036 w 243368"/>
                <a:gd name="connsiteY6" fmla="*/ 28148 h 117290"/>
                <a:gd name="connsiteX7" fmla="*/ 95251 w 243368"/>
                <a:gd name="connsiteY7" fmla="*/ 28148 h 117290"/>
                <a:gd name="connsiteX8" fmla="*/ 20909 w 243368"/>
                <a:gd name="connsiteY8" fmla="*/ 54893 h 117290"/>
                <a:gd name="connsiteX9" fmla="*/ 78059 w 243368"/>
                <a:gd name="connsiteY9" fmla="*/ 81087 h 117290"/>
                <a:gd name="connsiteX10" fmla="*/ 120921 w 243368"/>
                <a:gd name="connsiteY10" fmla="*/ 92993 h 117290"/>
                <a:gd name="connsiteX11" fmla="*/ 173309 w 243368"/>
                <a:gd name="connsiteY11" fmla="*/ 83468 h 117290"/>
                <a:gd name="connsiteX12" fmla="*/ 93802 w 243368"/>
                <a:gd name="connsiteY12" fmla="*/ 116696 h 117290"/>
                <a:gd name="connsiteX0" fmla="*/ 0 w 243368"/>
                <a:gd name="connsiteY0" fmla="*/ 36442 h 117268"/>
                <a:gd name="connsiteX1" fmla="*/ 44721 w 243368"/>
                <a:gd name="connsiteY1" fmla="*/ 7268 h 117268"/>
                <a:gd name="connsiteX2" fmla="*/ 113178 w 243368"/>
                <a:gd name="connsiteY2" fmla="*/ 9081 h 117268"/>
                <a:gd name="connsiteX3" fmla="*/ 173309 w 243368"/>
                <a:gd name="connsiteY3" fmla="*/ 124 h 117268"/>
                <a:gd name="connsiteX4" fmla="*/ 220934 w 243368"/>
                <a:gd name="connsiteY4" fmla="*/ 16792 h 117268"/>
                <a:gd name="connsiteX5" fmla="*/ 241812 w 243368"/>
                <a:gd name="connsiteY5" fmla="*/ 40007 h 117268"/>
                <a:gd name="connsiteX6" fmla="*/ 181036 w 243368"/>
                <a:gd name="connsiteY6" fmla="*/ 28148 h 117268"/>
                <a:gd name="connsiteX7" fmla="*/ 95251 w 243368"/>
                <a:gd name="connsiteY7" fmla="*/ 28148 h 117268"/>
                <a:gd name="connsiteX8" fmla="*/ 20909 w 243368"/>
                <a:gd name="connsiteY8" fmla="*/ 54893 h 117268"/>
                <a:gd name="connsiteX9" fmla="*/ 78059 w 243368"/>
                <a:gd name="connsiteY9" fmla="*/ 81087 h 117268"/>
                <a:gd name="connsiteX10" fmla="*/ 120921 w 243368"/>
                <a:gd name="connsiteY10" fmla="*/ 92993 h 117268"/>
                <a:gd name="connsiteX11" fmla="*/ 232120 w 243368"/>
                <a:gd name="connsiteY11" fmla="*/ 81686 h 117268"/>
                <a:gd name="connsiteX12" fmla="*/ 93802 w 243368"/>
                <a:gd name="connsiteY12" fmla="*/ 116696 h 117268"/>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20921 w 243368"/>
                <a:gd name="connsiteY10" fmla="*/ 92993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8059 w 243368"/>
                <a:gd name="connsiteY9" fmla="*/ 81087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43368"/>
                <a:gd name="connsiteY0" fmla="*/ 36442 h 118811"/>
                <a:gd name="connsiteX1" fmla="*/ 44721 w 243368"/>
                <a:gd name="connsiteY1" fmla="*/ 7268 h 118811"/>
                <a:gd name="connsiteX2" fmla="*/ 113178 w 243368"/>
                <a:gd name="connsiteY2" fmla="*/ 9081 h 118811"/>
                <a:gd name="connsiteX3" fmla="*/ 173309 w 243368"/>
                <a:gd name="connsiteY3" fmla="*/ 124 h 118811"/>
                <a:gd name="connsiteX4" fmla="*/ 220934 w 243368"/>
                <a:gd name="connsiteY4" fmla="*/ 16792 h 118811"/>
                <a:gd name="connsiteX5" fmla="*/ 241812 w 243368"/>
                <a:gd name="connsiteY5" fmla="*/ 40007 h 118811"/>
                <a:gd name="connsiteX6" fmla="*/ 181036 w 243368"/>
                <a:gd name="connsiteY6" fmla="*/ 28148 h 118811"/>
                <a:gd name="connsiteX7" fmla="*/ 95251 w 243368"/>
                <a:gd name="connsiteY7" fmla="*/ 28148 h 118811"/>
                <a:gd name="connsiteX8" fmla="*/ 20909 w 243368"/>
                <a:gd name="connsiteY8" fmla="*/ 54893 h 118811"/>
                <a:gd name="connsiteX9" fmla="*/ 79841 w 243368"/>
                <a:gd name="connsiteY9" fmla="*/ 86433 h 118811"/>
                <a:gd name="connsiteX10" fmla="*/ 169040 w 243368"/>
                <a:gd name="connsiteY10" fmla="*/ 96557 h 118811"/>
                <a:gd name="connsiteX11" fmla="*/ 232120 w 243368"/>
                <a:gd name="connsiteY11" fmla="*/ 81686 h 118811"/>
                <a:gd name="connsiteX12" fmla="*/ 175350 w 243368"/>
                <a:gd name="connsiteY12" fmla="*/ 116667 h 118811"/>
                <a:gd name="connsiteX13" fmla="*/ 93802 w 243368"/>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88 h 118811"/>
                <a:gd name="connsiteX1" fmla="*/ 32246 w 230893"/>
                <a:gd name="connsiteY1" fmla="*/ 7268 h 118811"/>
                <a:gd name="connsiteX2" fmla="*/ 100703 w 230893"/>
                <a:gd name="connsiteY2" fmla="*/ 9081 h 118811"/>
                <a:gd name="connsiteX3" fmla="*/ 160834 w 230893"/>
                <a:gd name="connsiteY3" fmla="*/ 124 h 118811"/>
                <a:gd name="connsiteX4" fmla="*/ 208459 w 230893"/>
                <a:gd name="connsiteY4" fmla="*/ 16792 h 118811"/>
                <a:gd name="connsiteX5" fmla="*/ 229337 w 230893"/>
                <a:gd name="connsiteY5" fmla="*/ 40007 h 118811"/>
                <a:gd name="connsiteX6" fmla="*/ 168561 w 230893"/>
                <a:gd name="connsiteY6" fmla="*/ 28148 h 118811"/>
                <a:gd name="connsiteX7" fmla="*/ 82776 w 230893"/>
                <a:gd name="connsiteY7" fmla="*/ 28148 h 118811"/>
                <a:gd name="connsiteX8" fmla="*/ 8434 w 230893"/>
                <a:gd name="connsiteY8" fmla="*/ 54893 h 118811"/>
                <a:gd name="connsiteX9" fmla="*/ 67366 w 230893"/>
                <a:gd name="connsiteY9" fmla="*/ 86433 h 118811"/>
                <a:gd name="connsiteX10" fmla="*/ 156565 w 230893"/>
                <a:gd name="connsiteY10" fmla="*/ 96557 h 118811"/>
                <a:gd name="connsiteX11" fmla="*/ 219645 w 230893"/>
                <a:gd name="connsiteY11" fmla="*/ 81686 h 118811"/>
                <a:gd name="connsiteX12" fmla="*/ 162875 w 230893"/>
                <a:gd name="connsiteY12" fmla="*/ 116667 h 118811"/>
                <a:gd name="connsiteX13" fmla="*/ 81327 w 230893"/>
                <a:gd name="connsiteY13" fmla="*/ 116696 h 118811"/>
                <a:gd name="connsiteX0" fmla="*/ 0 w 230893"/>
                <a:gd name="connsiteY0" fmla="*/ 41792 h 118815"/>
                <a:gd name="connsiteX1" fmla="*/ 50068 w 230893"/>
                <a:gd name="connsiteY1" fmla="*/ 9054 h 118815"/>
                <a:gd name="connsiteX2" fmla="*/ 100703 w 230893"/>
                <a:gd name="connsiteY2" fmla="*/ 9085 h 118815"/>
                <a:gd name="connsiteX3" fmla="*/ 160834 w 230893"/>
                <a:gd name="connsiteY3" fmla="*/ 128 h 118815"/>
                <a:gd name="connsiteX4" fmla="*/ 208459 w 230893"/>
                <a:gd name="connsiteY4" fmla="*/ 16796 h 118815"/>
                <a:gd name="connsiteX5" fmla="*/ 229337 w 230893"/>
                <a:gd name="connsiteY5" fmla="*/ 40011 h 118815"/>
                <a:gd name="connsiteX6" fmla="*/ 168561 w 230893"/>
                <a:gd name="connsiteY6" fmla="*/ 28152 h 118815"/>
                <a:gd name="connsiteX7" fmla="*/ 82776 w 230893"/>
                <a:gd name="connsiteY7" fmla="*/ 28152 h 118815"/>
                <a:gd name="connsiteX8" fmla="*/ 8434 w 230893"/>
                <a:gd name="connsiteY8" fmla="*/ 54897 h 118815"/>
                <a:gd name="connsiteX9" fmla="*/ 67366 w 230893"/>
                <a:gd name="connsiteY9" fmla="*/ 86437 h 118815"/>
                <a:gd name="connsiteX10" fmla="*/ 156565 w 230893"/>
                <a:gd name="connsiteY10" fmla="*/ 96561 h 118815"/>
                <a:gd name="connsiteX11" fmla="*/ 219645 w 230893"/>
                <a:gd name="connsiteY11" fmla="*/ 81690 h 118815"/>
                <a:gd name="connsiteX12" fmla="*/ 162875 w 230893"/>
                <a:gd name="connsiteY12" fmla="*/ 116671 h 118815"/>
                <a:gd name="connsiteX13" fmla="*/ 81327 w 230893"/>
                <a:gd name="connsiteY13" fmla="*/ 116700 h 118815"/>
                <a:gd name="connsiteX0" fmla="*/ 0 w 230893"/>
                <a:gd name="connsiteY0" fmla="*/ 41694 h 118717"/>
                <a:gd name="connsiteX1" fmla="*/ 50068 w 230893"/>
                <a:gd name="connsiteY1" fmla="*/ 8956 h 118717"/>
                <a:gd name="connsiteX2" fmla="*/ 125653 w 230893"/>
                <a:gd name="connsiteY2" fmla="*/ 12551 h 118717"/>
                <a:gd name="connsiteX3" fmla="*/ 160834 w 230893"/>
                <a:gd name="connsiteY3" fmla="*/ 30 h 118717"/>
                <a:gd name="connsiteX4" fmla="*/ 208459 w 230893"/>
                <a:gd name="connsiteY4" fmla="*/ 16698 h 118717"/>
                <a:gd name="connsiteX5" fmla="*/ 229337 w 230893"/>
                <a:gd name="connsiteY5" fmla="*/ 39913 h 118717"/>
                <a:gd name="connsiteX6" fmla="*/ 168561 w 230893"/>
                <a:gd name="connsiteY6" fmla="*/ 28054 h 118717"/>
                <a:gd name="connsiteX7" fmla="*/ 82776 w 230893"/>
                <a:gd name="connsiteY7" fmla="*/ 28054 h 118717"/>
                <a:gd name="connsiteX8" fmla="*/ 8434 w 230893"/>
                <a:gd name="connsiteY8" fmla="*/ 54799 h 118717"/>
                <a:gd name="connsiteX9" fmla="*/ 67366 w 230893"/>
                <a:gd name="connsiteY9" fmla="*/ 86339 h 118717"/>
                <a:gd name="connsiteX10" fmla="*/ 156565 w 230893"/>
                <a:gd name="connsiteY10" fmla="*/ 96463 h 118717"/>
                <a:gd name="connsiteX11" fmla="*/ 219645 w 230893"/>
                <a:gd name="connsiteY11" fmla="*/ 81592 h 118717"/>
                <a:gd name="connsiteX12" fmla="*/ 162875 w 230893"/>
                <a:gd name="connsiteY12" fmla="*/ 116573 h 118717"/>
                <a:gd name="connsiteX13" fmla="*/ 81327 w 230893"/>
                <a:gd name="connsiteY13" fmla="*/ 116602 h 118717"/>
                <a:gd name="connsiteX0" fmla="*/ 0 w 230717"/>
                <a:gd name="connsiteY0" fmla="*/ 36365 h 113388"/>
                <a:gd name="connsiteX1" fmla="*/ 50068 w 230717"/>
                <a:gd name="connsiteY1" fmla="*/ 3627 h 113388"/>
                <a:gd name="connsiteX2" fmla="*/ 125653 w 230717"/>
                <a:gd name="connsiteY2" fmla="*/ 7222 h 113388"/>
                <a:gd name="connsiteX3" fmla="*/ 178656 w 230717"/>
                <a:gd name="connsiteY3" fmla="*/ 47 h 113388"/>
                <a:gd name="connsiteX4" fmla="*/ 208459 w 230717"/>
                <a:gd name="connsiteY4" fmla="*/ 11369 h 113388"/>
                <a:gd name="connsiteX5" fmla="*/ 229337 w 230717"/>
                <a:gd name="connsiteY5" fmla="*/ 34584 h 113388"/>
                <a:gd name="connsiteX6" fmla="*/ 168561 w 230717"/>
                <a:gd name="connsiteY6" fmla="*/ 22725 h 113388"/>
                <a:gd name="connsiteX7" fmla="*/ 82776 w 230717"/>
                <a:gd name="connsiteY7" fmla="*/ 22725 h 113388"/>
                <a:gd name="connsiteX8" fmla="*/ 8434 w 230717"/>
                <a:gd name="connsiteY8" fmla="*/ 49470 h 113388"/>
                <a:gd name="connsiteX9" fmla="*/ 67366 w 230717"/>
                <a:gd name="connsiteY9" fmla="*/ 81010 h 113388"/>
                <a:gd name="connsiteX10" fmla="*/ 156565 w 230717"/>
                <a:gd name="connsiteY10" fmla="*/ 91134 h 113388"/>
                <a:gd name="connsiteX11" fmla="*/ 219645 w 230717"/>
                <a:gd name="connsiteY11" fmla="*/ 76263 h 113388"/>
                <a:gd name="connsiteX12" fmla="*/ 162875 w 230717"/>
                <a:gd name="connsiteY12" fmla="*/ 111244 h 113388"/>
                <a:gd name="connsiteX13" fmla="*/ 81327 w 230717"/>
                <a:gd name="connsiteY13" fmla="*/ 111273 h 113388"/>
                <a:gd name="connsiteX0" fmla="*/ 0 w 230717"/>
                <a:gd name="connsiteY0" fmla="*/ 36365 h 112369"/>
                <a:gd name="connsiteX1" fmla="*/ 50068 w 230717"/>
                <a:gd name="connsiteY1" fmla="*/ 3627 h 112369"/>
                <a:gd name="connsiteX2" fmla="*/ 125653 w 230717"/>
                <a:gd name="connsiteY2" fmla="*/ 7222 h 112369"/>
                <a:gd name="connsiteX3" fmla="*/ 178656 w 230717"/>
                <a:gd name="connsiteY3" fmla="*/ 47 h 112369"/>
                <a:gd name="connsiteX4" fmla="*/ 208459 w 230717"/>
                <a:gd name="connsiteY4" fmla="*/ 11369 h 112369"/>
                <a:gd name="connsiteX5" fmla="*/ 229337 w 230717"/>
                <a:gd name="connsiteY5" fmla="*/ 34584 h 112369"/>
                <a:gd name="connsiteX6" fmla="*/ 168561 w 230717"/>
                <a:gd name="connsiteY6" fmla="*/ 22725 h 112369"/>
                <a:gd name="connsiteX7" fmla="*/ 82776 w 230717"/>
                <a:gd name="connsiteY7" fmla="*/ 22725 h 112369"/>
                <a:gd name="connsiteX8" fmla="*/ 8434 w 230717"/>
                <a:gd name="connsiteY8" fmla="*/ 49470 h 112369"/>
                <a:gd name="connsiteX9" fmla="*/ 67366 w 230717"/>
                <a:gd name="connsiteY9" fmla="*/ 81010 h 112369"/>
                <a:gd name="connsiteX10" fmla="*/ 156565 w 230717"/>
                <a:gd name="connsiteY10" fmla="*/ 91134 h 112369"/>
                <a:gd name="connsiteX11" fmla="*/ 219645 w 230717"/>
                <a:gd name="connsiteY11" fmla="*/ 76263 h 112369"/>
                <a:gd name="connsiteX12" fmla="*/ 162875 w 230717"/>
                <a:gd name="connsiteY12" fmla="*/ 111244 h 112369"/>
                <a:gd name="connsiteX13" fmla="*/ 18951 w 230717"/>
                <a:gd name="connsiteY13" fmla="*/ 100581 h 112369"/>
                <a:gd name="connsiteX0" fmla="*/ 0 w 230717"/>
                <a:gd name="connsiteY0" fmla="*/ 36365 h 115843"/>
                <a:gd name="connsiteX1" fmla="*/ 50068 w 230717"/>
                <a:gd name="connsiteY1" fmla="*/ 3627 h 115843"/>
                <a:gd name="connsiteX2" fmla="*/ 125653 w 230717"/>
                <a:gd name="connsiteY2" fmla="*/ 7222 h 115843"/>
                <a:gd name="connsiteX3" fmla="*/ 178656 w 230717"/>
                <a:gd name="connsiteY3" fmla="*/ 47 h 115843"/>
                <a:gd name="connsiteX4" fmla="*/ 208459 w 230717"/>
                <a:gd name="connsiteY4" fmla="*/ 11369 h 115843"/>
                <a:gd name="connsiteX5" fmla="*/ 229337 w 230717"/>
                <a:gd name="connsiteY5" fmla="*/ 34584 h 115843"/>
                <a:gd name="connsiteX6" fmla="*/ 168561 w 230717"/>
                <a:gd name="connsiteY6" fmla="*/ 22725 h 115843"/>
                <a:gd name="connsiteX7" fmla="*/ 82776 w 230717"/>
                <a:gd name="connsiteY7" fmla="*/ 22725 h 115843"/>
                <a:gd name="connsiteX8" fmla="*/ 8434 w 230717"/>
                <a:gd name="connsiteY8" fmla="*/ 49470 h 115843"/>
                <a:gd name="connsiteX9" fmla="*/ 67366 w 230717"/>
                <a:gd name="connsiteY9" fmla="*/ 81010 h 115843"/>
                <a:gd name="connsiteX10" fmla="*/ 156565 w 230717"/>
                <a:gd name="connsiteY10" fmla="*/ 91134 h 115843"/>
                <a:gd name="connsiteX11" fmla="*/ 219645 w 230717"/>
                <a:gd name="connsiteY11" fmla="*/ 76263 h 115843"/>
                <a:gd name="connsiteX12" fmla="*/ 162875 w 230717"/>
                <a:gd name="connsiteY12" fmla="*/ 111244 h 115843"/>
                <a:gd name="connsiteX13" fmla="*/ 70203 w 230717"/>
                <a:gd name="connsiteY13" fmla="*/ 114807 h 115843"/>
                <a:gd name="connsiteX14" fmla="*/ 18951 w 230717"/>
                <a:gd name="connsiteY14" fmla="*/ 100581 h 115843"/>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8951 w 230717"/>
                <a:gd name="connsiteY14" fmla="*/ 100581 h 117581"/>
                <a:gd name="connsiteX0" fmla="*/ 0 w 230717"/>
                <a:gd name="connsiteY0" fmla="*/ 36365 h 117581"/>
                <a:gd name="connsiteX1" fmla="*/ 50068 w 230717"/>
                <a:gd name="connsiteY1" fmla="*/ 3627 h 117581"/>
                <a:gd name="connsiteX2" fmla="*/ 125653 w 230717"/>
                <a:gd name="connsiteY2" fmla="*/ 7222 h 117581"/>
                <a:gd name="connsiteX3" fmla="*/ 178656 w 230717"/>
                <a:gd name="connsiteY3" fmla="*/ 47 h 117581"/>
                <a:gd name="connsiteX4" fmla="*/ 208459 w 230717"/>
                <a:gd name="connsiteY4" fmla="*/ 11369 h 117581"/>
                <a:gd name="connsiteX5" fmla="*/ 229337 w 230717"/>
                <a:gd name="connsiteY5" fmla="*/ 34584 h 117581"/>
                <a:gd name="connsiteX6" fmla="*/ 168561 w 230717"/>
                <a:gd name="connsiteY6" fmla="*/ 22725 h 117581"/>
                <a:gd name="connsiteX7" fmla="*/ 82776 w 230717"/>
                <a:gd name="connsiteY7" fmla="*/ 22725 h 117581"/>
                <a:gd name="connsiteX8" fmla="*/ 8434 w 230717"/>
                <a:gd name="connsiteY8" fmla="*/ 49470 h 117581"/>
                <a:gd name="connsiteX9" fmla="*/ 67366 w 230717"/>
                <a:gd name="connsiteY9" fmla="*/ 81010 h 117581"/>
                <a:gd name="connsiteX10" fmla="*/ 156565 w 230717"/>
                <a:gd name="connsiteY10" fmla="*/ 91134 h 117581"/>
                <a:gd name="connsiteX11" fmla="*/ 219645 w 230717"/>
                <a:gd name="connsiteY11" fmla="*/ 76263 h 117581"/>
                <a:gd name="connsiteX12" fmla="*/ 177132 w 230717"/>
                <a:gd name="connsiteY12" fmla="*/ 114807 h 117581"/>
                <a:gd name="connsiteX13" fmla="*/ 70203 w 230717"/>
                <a:gd name="connsiteY13" fmla="*/ 114807 h 117581"/>
                <a:gd name="connsiteX14" fmla="*/ 11823 w 230717"/>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6477 w 225371"/>
                <a:gd name="connsiteY14" fmla="*/ 77415 h 117581"/>
                <a:gd name="connsiteX0" fmla="*/ 0 w 225371"/>
                <a:gd name="connsiteY0" fmla="*/ 45275 h 117581"/>
                <a:gd name="connsiteX1" fmla="*/ 44722 w 225371"/>
                <a:gd name="connsiteY1" fmla="*/ 3627 h 117581"/>
                <a:gd name="connsiteX2" fmla="*/ 120307 w 225371"/>
                <a:gd name="connsiteY2" fmla="*/ 7222 h 117581"/>
                <a:gd name="connsiteX3" fmla="*/ 173310 w 225371"/>
                <a:gd name="connsiteY3" fmla="*/ 47 h 117581"/>
                <a:gd name="connsiteX4" fmla="*/ 203113 w 225371"/>
                <a:gd name="connsiteY4" fmla="*/ 11369 h 117581"/>
                <a:gd name="connsiteX5" fmla="*/ 223991 w 225371"/>
                <a:gd name="connsiteY5" fmla="*/ 34584 h 117581"/>
                <a:gd name="connsiteX6" fmla="*/ 163215 w 225371"/>
                <a:gd name="connsiteY6" fmla="*/ 22725 h 117581"/>
                <a:gd name="connsiteX7" fmla="*/ 77430 w 225371"/>
                <a:gd name="connsiteY7" fmla="*/ 22725 h 117581"/>
                <a:gd name="connsiteX8" fmla="*/ 3088 w 225371"/>
                <a:gd name="connsiteY8" fmla="*/ 49470 h 117581"/>
                <a:gd name="connsiteX9" fmla="*/ 62020 w 225371"/>
                <a:gd name="connsiteY9" fmla="*/ 81010 h 117581"/>
                <a:gd name="connsiteX10" fmla="*/ 151219 w 225371"/>
                <a:gd name="connsiteY10" fmla="*/ 91134 h 117581"/>
                <a:gd name="connsiteX11" fmla="*/ 214299 w 225371"/>
                <a:gd name="connsiteY11" fmla="*/ 76263 h 117581"/>
                <a:gd name="connsiteX12" fmla="*/ 171786 w 225371"/>
                <a:gd name="connsiteY12" fmla="*/ 114807 h 117581"/>
                <a:gd name="connsiteX13" fmla="*/ 64857 w 225371"/>
                <a:gd name="connsiteY13" fmla="*/ 114807 h 117581"/>
                <a:gd name="connsiteX14" fmla="*/ 10041 w 225371"/>
                <a:gd name="connsiteY14" fmla="*/ 75632 h 117581"/>
                <a:gd name="connsiteX0" fmla="*/ 0 w 225371"/>
                <a:gd name="connsiteY0" fmla="*/ 45466 h 117772"/>
                <a:gd name="connsiteX1" fmla="*/ 44722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2020 w 225371"/>
                <a:gd name="connsiteY9" fmla="*/ 81201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5371"/>
                <a:gd name="connsiteY0" fmla="*/ 45466 h 117772"/>
                <a:gd name="connsiteX1" fmla="*/ 51851 w 225371"/>
                <a:gd name="connsiteY1" fmla="*/ 3818 h 117772"/>
                <a:gd name="connsiteX2" fmla="*/ 122089 w 225371"/>
                <a:gd name="connsiteY2" fmla="*/ 3850 h 117772"/>
                <a:gd name="connsiteX3" fmla="*/ 173310 w 225371"/>
                <a:gd name="connsiteY3" fmla="*/ 238 h 117772"/>
                <a:gd name="connsiteX4" fmla="*/ 203113 w 225371"/>
                <a:gd name="connsiteY4" fmla="*/ 11560 h 117772"/>
                <a:gd name="connsiteX5" fmla="*/ 223991 w 225371"/>
                <a:gd name="connsiteY5" fmla="*/ 34775 h 117772"/>
                <a:gd name="connsiteX6" fmla="*/ 163215 w 225371"/>
                <a:gd name="connsiteY6" fmla="*/ 22916 h 117772"/>
                <a:gd name="connsiteX7" fmla="*/ 77430 w 225371"/>
                <a:gd name="connsiteY7" fmla="*/ 22916 h 117772"/>
                <a:gd name="connsiteX8" fmla="*/ 3088 w 225371"/>
                <a:gd name="connsiteY8" fmla="*/ 49661 h 117772"/>
                <a:gd name="connsiteX9" fmla="*/ 60238 w 225371"/>
                <a:gd name="connsiteY9" fmla="*/ 86547 h 117772"/>
                <a:gd name="connsiteX10" fmla="*/ 151219 w 225371"/>
                <a:gd name="connsiteY10" fmla="*/ 91325 h 117772"/>
                <a:gd name="connsiteX11" fmla="*/ 214299 w 225371"/>
                <a:gd name="connsiteY11" fmla="*/ 76454 h 117772"/>
                <a:gd name="connsiteX12" fmla="*/ 171786 w 225371"/>
                <a:gd name="connsiteY12" fmla="*/ 114998 h 117772"/>
                <a:gd name="connsiteX13" fmla="*/ 64857 w 225371"/>
                <a:gd name="connsiteY13" fmla="*/ 114998 h 117772"/>
                <a:gd name="connsiteX14" fmla="*/ 10041 w 225371"/>
                <a:gd name="connsiteY14" fmla="*/ 75823 h 117772"/>
                <a:gd name="connsiteX0" fmla="*/ 0 w 228543"/>
                <a:gd name="connsiteY0" fmla="*/ 45466 h 117772"/>
                <a:gd name="connsiteX1" fmla="*/ 51851 w 228543"/>
                <a:gd name="connsiteY1" fmla="*/ 3818 h 117772"/>
                <a:gd name="connsiteX2" fmla="*/ 122089 w 228543"/>
                <a:gd name="connsiteY2" fmla="*/ 3850 h 117772"/>
                <a:gd name="connsiteX3" fmla="*/ 173310 w 228543"/>
                <a:gd name="connsiteY3" fmla="*/ 238 h 117772"/>
                <a:gd name="connsiteX4" fmla="*/ 203113 w 228543"/>
                <a:gd name="connsiteY4" fmla="*/ 11560 h 117772"/>
                <a:gd name="connsiteX5" fmla="*/ 227304 w 228543"/>
                <a:gd name="connsiteY5" fmla="*/ 21525 h 117772"/>
                <a:gd name="connsiteX6" fmla="*/ 163215 w 228543"/>
                <a:gd name="connsiteY6" fmla="*/ 22916 h 117772"/>
                <a:gd name="connsiteX7" fmla="*/ 77430 w 228543"/>
                <a:gd name="connsiteY7" fmla="*/ 22916 h 117772"/>
                <a:gd name="connsiteX8" fmla="*/ 3088 w 228543"/>
                <a:gd name="connsiteY8" fmla="*/ 49661 h 117772"/>
                <a:gd name="connsiteX9" fmla="*/ 60238 w 228543"/>
                <a:gd name="connsiteY9" fmla="*/ 86547 h 117772"/>
                <a:gd name="connsiteX10" fmla="*/ 151219 w 228543"/>
                <a:gd name="connsiteY10" fmla="*/ 91325 h 117772"/>
                <a:gd name="connsiteX11" fmla="*/ 214299 w 228543"/>
                <a:gd name="connsiteY11" fmla="*/ 76454 h 117772"/>
                <a:gd name="connsiteX12" fmla="*/ 171786 w 228543"/>
                <a:gd name="connsiteY12" fmla="*/ 114998 h 117772"/>
                <a:gd name="connsiteX13" fmla="*/ 64857 w 228543"/>
                <a:gd name="connsiteY13" fmla="*/ 114998 h 117772"/>
                <a:gd name="connsiteX14" fmla="*/ 10041 w 228543"/>
                <a:gd name="connsiteY14" fmla="*/ 75823 h 117772"/>
                <a:gd name="connsiteX0" fmla="*/ 0 w 228543"/>
                <a:gd name="connsiteY0" fmla="*/ 28903 h 117772"/>
                <a:gd name="connsiteX1" fmla="*/ 51851 w 228543"/>
                <a:gd name="connsiteY1" fmla="*/ 3818 h 117772"/>
                <a:gd name="connsiteX2" fmla="*/ 122089 w 228543"/>
                <a:gd name="connsiteY2" fmla="*/ 3850 h 117772"/>
                <a:gd name="connsiteX3" fmla="*/ 173310 w 228543"/>
                <a:gd name="connsiteY3" fmla="*/ 238 h 117772"/>
                <a:gd name="connsiteX4" fmla="*/ 203113 w 228543"/>
                <a:gd name="connsiteY4" fmla="*/ 11560 h 117772"/>
                <a:gd name="connsiteX5" fmla="*/ 227304 w 228543"/>
                <a:gd name="connsiteY5" fmla="*/ 21525 h 117772"/>
                <a:gd name="connsiteX6" fmla="*/ 163215 w 228543"/>
                <a:gd name="connsiteY6" fmla="*/ 22916 h 117772"/>
                <a:gd name="connsiteX7" fmla="*/ 77430 w 228543"/>
                <a:gd name="connsiteY7" fmla="*/ 22916 h 117772"/>
                <a:gd name="connsiteX8" fmla="*/ 3088 w 228543"/>
                <a:gd name="connsiteY8" fmla="*/ 49661 h 117772"/>
                <a:gd name="connsiteX9" fmla="*/ 60238 w 228543"/>
                <a:gd name="connsiteY9" fmla="*/ 86547 h 117772"/>
                <a:gd name="connsiteX10" fmla="*/ 151219 w 228543"/>
                <a:gd name="connsiteY10" fmla="*/ 91325 h 117772"/>
                <a:gd name="connsiteX11" fmla="*/ 214299 w 228543"/>
                <a:gd name="connsiteY11" fmla="*/ 76454 h 117772"/>
                <a:gd name="connsiteX12" fmla="*/ 171786 w 228543"/>
                <a:gd name="connsiteY12" fmla="*/ 114998 h 117772"/>
                <a:gd name="connsiteX13" fmla="*/ 64857 w 228543"/>
                <a:gd name="connsiteY13" fmla="*/ 114998 h 117772"/>
                <a:gd name="connsiteX14" fmla="*/ 10041 w 228543"/>
                <a:gd name="connsiteY14" fmla="*/ 75823 h 117772"/>
                <a:gd name="connsiteX0" fmla="*/ 0 w 228543"/>
                <a:gd name="connsiteY0" fmla="*/ 28903 h 117772"/>
                <a:gd name="connsiteX1" fmla="*/ 51851 w 228543"/>
                <a:gd name="connsiteY1" fmla="*/ 3818 h 117772"/>
                <a:gd name="connsiteX2" fmla="*/ 122089 w 228543"/>
                <a:gd name="connsiteY2" fmla="*/ 3850 h 117772"/>
                <a:gd name="connsiteX3" fmla="*/ 173310 w 228543"/>
                <a:gd name="connsiteY3" fmla="*/ 238 h 117772"/>
                <a:gd name="connsiteX4" fmla="*/ 203113 w 228543"/>
                <a:gd name="connsiteY4" fmla="*/ 11560 h 117772"/>
                <a:gd name="connsiteX5" fmla="*/ 227304 w 228543"/>
                <a:gd name="connsiteY5" fmla="*/ 21525 h 117772"/>
                <a:gd name="connsiteX6" fmla="*/ 163215 w 228543"/>
                <a:gd name="connsiteY6" fmla="*/ 22916 h 117772"/>
                <a:gd name="connsiteX7" fmla="*/ 77430 w 228543"/>
                <a:gd name="connsiteY7" fmla="*/ 22916 h 117772"/>
                <a:gd name="connsiteX8" fmla="*/ 3088 w 228543"/>
                <a:gd name="connsiteY8" fmla="*/ 31442 h 117772"/>
                <a:gd name="connsiteX9" fmla="*/ 60238 w 228543"/>
                <a:gd name="connsiteY9" fmla="*/ 86547 h 117772"/>
                <a:gd name="connsiteX10" fmla="*/ 151219 w 228543"/>
                <a:gd name="connsiteY10" fmla="*/ 91325 h 117772"/>
                <a:gd name="connsiteX11" fmla="*/ 214299 w 228543"/>
                <a:gd name="connsiteY11" fmla="*/ 76454 h 117772"/>
                <a:gd name="connsiteX12" fmla="*/ 171786 w 228543"/>
                <a:gd name="connsiteY12" fmla="*/ 114998 h 117772"/>
                <a:gd name="connsiteX13" fmla="*/ 64857 w 228543"/>
                <a:gd name="connsiteY13" fmla="*/ 114998 h 117772"/>
                <a:gd name="connsiteX14" fmla="*/ 10041 w 228543"/>
                <a:gd name="connsiteY14" fmla="*/ 75823 h 117772"/>
                <a:gd name="connsiteX0" fmla="*/ 0 w 228543"/>
                <a:gd name="connsiteY0" fmla="*/ 28903 h 120724"/>
                <a:gd name="connsiteX1" fmla="*/ 51851 w 228543"/>
                <a:gd name="connsiteY1" fmla="*/ 3818 h 120724"/>
                <a:gd name="connsiteX2" fmla="*/ 122089 w 228543"/>
                <a:gd name="connsiteY2" fmla="*/ 3850 h 120724"/>
                <a:gd name="connsiteX3" fmla="*/ 173310 w 228543"/>
                <a:gd name="connsiteY3" fmla="*/ 238 h 120724"/>
                <a:gd name="connsiteX4" fmla="*/ 203113 w 228543"/>
                <a:gd name="connsiteY4" fmla="*/ 11560 h 120724"/>
                <a:gd name="connsiteX5" fmla="*/ 227304 w 228543"/>
                <a:gd name="connsiteY5" fmla="*/ 21525 h 120724"/>
                <a:gd name="connsiteX6" fmla="*/ 163215 w 228543"/>
                <a:gd name="connsiteY6" fmla="*/ 22916 h 120724"/>
                <a:gd name="connsiteX7" fmla="*/ 77430 w 228543"/>
                <a:gd name="connsiteY7" fmla="*/ 22916 h 120724"/>
                <a:gd name="connsiteX8" fmla="*/ 3088 w 228543"/>
                <a:gd name="connsiteY8" fmla="*/ 31442 h 120724"/>
                <a:gd name="connsiteX9" fmla="*/ 60238 w 228543"/>
                <a:gd name="connsiteY9" fmla="*/ 86547 h 120724"/>
                <a:gd name="connsiteX10" fmla="*/ 151219 w 228543"/>
                <a:gd name="connsiteY10" fmla="*/ 91325 h 120724"/>
                <a:gd name="connsiteX11" fmla="*/ 227550 w 228543"/>
                <a:gd name="connsiteY11" fmla="*/ 43329 h 120724"/>
                <a:gd name="connsiteX12" fmla="*/ 171786 w 228543"/>
                <a:gd name="connsiteY12" fmla="*/ 114998 h 120724"/>
                <a:gd name="connsiteX13" fmla="*/ 64857 w 228543"/>
                <a:gd name="connsiteY13" fmla="*/ 114998 h 120724"/>
                <a:gd name="connsiteX14" fmla="*/ 10041 w 228543"/>
                <a:gd name="connsiteY14" fmla="*/ 75823 h 120724"/>
                <a:gd name="connsiteX0" fmla="*/ 0 w 228543"/>
                <a:gd name="connsiteY0" fmla="*/ 28903 h 116899"/>
                <a:gd name="connsiteX1" fmla="*/ 51851 w 228543"/>
                <a:gd name="connsiteY1" fmla="*/ 3818 h 116899"/>
                <a:gd name="connsiteX2" fmla="*/ 122089 w 228543"/>
                <a:gd name="connsiteY2" fmla="*/ 3850 h 116899"/>
                <a:gd name="connsiteX3" fmla="*/ 173310 w 228543"/>
                <a:gd name="connsiteY3" fmla="*/ 238 h 116899"/>
                <a:gd name="connsiteX4" fmla="*/ 203113 w 228543"/>
                <a:gd name="connsiteY4" fmla="*/ 11560 h 116899"/>
                <a:gd name="connsiteX5" fmla="*/ 227304 w 228543"/>
                <a:gd name="connsiteY5" fmla="*/ 21525 h 116899"/>
                <a:gd name="connsiteX6" fmla="*/ 163215 w 228543"/>
                <a:gd name="connsiteY6" fmla="*/ 22916 h 116899"/>
                <a:gd name="connsiteX7" fmla="*/ 77430 w 228543"/>
                <a:gd name="connsiteY7" fmla="*/ 22916 h 116899"/>
                <a:gd name="connsiteX8" fmla="*/ 3088 w 228543"/>
                <a:gd name="connsiteY8" fmla="*/ 31442 h 116899"/>
                <a:gd name="connsiteX9" fmla="*/ 60238 w 228543"/>
                <a:gd name="connsiteY9" fmla="*/ 86547 h 116899"/>
                <a:gd name="connsiteX10" fmla="*/ 151219 w 228543"/>
                <a:gd name="connsiteY10" fmla="*/ 91325 h 116899"/>
                <a:gd name="connsiteX11" fmla="*/ 227550 w 228543"/>
                <a:gd name="connsiteY11" fmla="*/ 43329 h 116899"/>
                <a:gd name="connsiteX12" fmla="*/ 170130 w 228543"/>
                <a:gd name="connsiteY12" fmla="*/ 108373 h 116899"/>
                <a:gd name="connsiteX13" fmla="*/ 64857 w 228543"/>
                <a:gd name="connsiteY13" fmla="*/ 114998 h 116899"/>
                <a:gd name="connsiteX14" fmla="*/ 10041 w 228543"/>
                <a:gd name="connsiteY14" fmla="*/ 75823 h 116899"/>
                <a:gd name="connsiteX0" fmla="*/ 0 w 228543"/>
                <a:gd name="connsiteY0" fmla="*/ 28903 h 116899"/>
                <a:gd name="connsiteX1" fmla="*/ 51851 w 228543"/>
                <a:gd name="connsiteY1" fmla="*/ 3818 h 116899"/>
                <a:gd name="connsiteX2" fmla="*/ 122089 w 228543"/>
                <a:gd name="connsiteY2" fmla="*/ 3850 h 116899"/>
                <a:gd name="connsiteX3" fmla="*/ 173310 w 228543"/>
                <a:gd name="connsiteY3" fmla="*/ 238 h 116899"/>
                <a:gd name="connsiteX4" fmla="*/ 203113 w 228543"/>
                <a:gd name="connsiteY4" fmla="*/ 11560 h 116899"/>
                <a:gd name="connsiteX5" fmla="*/ 227304 w 228543"/>
                <a:gd name="connsiteY5" fmla="*/ 21525 h 116899"/>
                <a:gd name="connsiteX6" fmla="*/ 163215 w 228543"/>
                <a:gd name="connsiteY6" fmla="*/ 22916 h 116899"/>
                <a:gd name="connsiteX7" fmla="*/ 77430 w 228543"/>
                <a:gd name="connsiteY7" fmla="*/ 22916 h 116899"/>
                <a:gd name="connsiteX8" fmla="*/ 8057 w 228543"/>
                <a:gd name="connsiteY8" fmla="*/ 41379 h 116899"/>
                <a:gd name="connsiteX9" fmla="*/ 60238 w 228543"/>
                <a:gd name="connsiteY9" fmla="*/ 86547 h 116899"/>
                <a:gd name="connsiteX10" fmla="*/ 151219 w 228543"/>
                <a:gd name="connsiteY10" fmla="*/ 91325 h 116899"/>
                <a:gd name="connsiteX11" fmla="*/ 227550 w 228543"/>
                <a:gd name="connsiteY11" fmla="*/ 43329 h 116899"/>
                <a:gd name="connsiteX12" fmla="*/ 170130 w 228543"/>
                <a:gd name="connsiteY12" fmla="*/ 108373 h 116899"/>
                <a:gd name="connsiteX13" fmla="*/ 64857 w 228543"/>
                <a:gd name="connsiteY13" fmla="*/ 114998 h 116899"/>
                <a:gd name="connsiteX14" fmla="*/ 10041 w 228543"/>
                <a:gd name="connsiteY14" fmla="*/ 75823 h 116899"/>
                <a:gd name="connsiteX0" fmla="*/ 0 w 223574"/>
                <a:gd name="connsiteY0" fmla="*/ 17309 h 116899"/>
                <a:gd name="connsiteX1" fmla="*/ 46882 w 223574"/>
                <a:gd name="connsiteY1" fmla="*/ 3818 h 116899"/>
                <a:gd name="connsiteX2" fmla="*/ 117120 w 223574"/>
                <a:gd name="connsiteY2" fmla="*/ 3850 h 116899"/>
                <a:gd name="connsiteX3" fmla="*/ 168341 w 223574"/>
                <a:gd name="connsiteY3" fmla="*/ 238 h 116899"/>
                <a:gd name="connsiteX4" fmla="*/ 198144 w 223574"/>
                <a:gd name="connsiteY4" fmla="*/ 11560 h 116899"/>
                <a:gd name="connsiteX5" fmla="*/ 222335 w 223574"/>
                <a:gd name="connsiteY5" fmla="*/ 21525 h 116899"/>
                <a:gd name="connsiteX6" fmla="*/ 158246 w 223574"/>
                <a:gd name="connsiteY6" fmla="*/ 22916 h 116899"/>
                <a:gd name="connsiteX7" fmla="*/ 72461 w 223574"/>
                <a:gd name="connsiteY7" fmla="*/ 22916 h 116899"/>
                <a:gd name="connsiteX8" fmla="*/ 3088 w 223574"/>
                <a:gd name="connsiteY8" fmla="*/ 41379 h 116899"/>
                <a:gd name="connsiteX9" fmla="*/ 55269 w 223574"/>
                <a:gd name="connsiteY9" fmla="*/ 86547 h 116899"/>
                <a:gd name="connsiteX10" fmla="*/ 146250 w 223574"/>
                <a:gd name="connsiteY10" fmla="*/ 91325 h 116899"/>
                <a:gd name="connsiteX11" fmla="*/ 222581 w 223574"/>
                <a:gd name="connsiteY11" fmla="*/ 43329 h 116899"/>
                <a:gd name="connsiteX12" fmla="*/ 165161 w 223574"/>
                <a:gd name="connsiteY12" fmla="*/ 108373 h 116899"/>
                <a:gd name="connsiteX13" fmla="*/ 59888 w 223574"/>
                <a:gd name="connsiteY13" fmla="*/ 114998 h 116899"/>
                <a:gd name="connsiteX14" fmla="*/ 5072 w 223574"/>
                <a:gd name="connsiteY14" fmla="*/ 75823 h 116899"/>
                <a:gd name="connsiteX0" fmla="*/ 0 w 223574"/>
                <a:gd name="connsiteY0" fmla="*/ 17309 h 116899"/>
                <a:gd name="connsiteX1" fmla="*/ 46882 w 223574"/>
                <a:gd name="connsiteY1" fmla="*/ 3818 h 116899"/>
                <a:gd name="connsiteX2" fmla="*/ 117120 w 223574"/>
                <a:gd name="connsiteY2" fmla="*/ 3850 h 116899"/>
                <a:gd name="connsiteX3" fmla="*/ 168341 w 223574"/>
                <a:gd name="connsiteY3" fmla="*/ 238 h 116899"/>
                <a:gd name="connsiteX4" fmla="*/ 198144 w 223574"/>
                <a:gd name="connsiteY4" fmla="*/ 11560 h 116899"/>
                <a:gd name="connsiteX5" fmla="*/ 222335 w 223574"/>
                <a:gd name="connsiteY5" fmla="*/ 21525 h 116899"/>
                <a:gd name="connsiteX6" fmla="*/ 158246 w 223574"/>
                <a:gd name="connsiteY6" fmla="*/ 22916 h 116899"/>
                <a:gd name="connsiteX7" fmla="*/ 72461 w 223574"/>
                <a:gd name="connsiteY7" fmla="*/ 22916 h 116899"/>
                <a:gd name="connsiteX8" fmla="*/ 3088 w 223574"/>
                <a:gd name="connsiteY8" fmla="*/ 41379 h 116899"/>
                <a:gd name="connsiteX9" fmla="*/ 55269 w 223574"/>
                <a:gd name="connsiteY9" fmla="*/ 86547 h 116899"/>
                <a:gd name="connsiteX10" fmla="*/ 146250 w 223574"/>
                <a:gd name="connsiteY10" fmla="*/ 91325 h 116899"/>
                <a:gd name="connsiteX11" fmla="*/ 222581 w 223574"/>
                <a:gd name="connsiteY11" fmla="*/ 43329 h 116899"/>
                <a:gd name="connsiteX12" fmla="*/ 165161 w 223574"/>
                <a:gd name="connsiteY12" fmla="*/ 108373 h 116899"/>
                <a:gd name="connsiteX13" fmla="*/ 59888 w 223574"/>
                <a:gd name="connsiteY13" fmla="*/ 114998 h 116899"/>
                <a:gd name="connsiteX14" fmla="*/ 5072 w 223574"/>
                <a:gd name="connsiteY14" fmla="*/ 75823 h 116899"/>
                <a:gd name="connsiteX0" fmla="*/ 0 w 226886"/>
                <a:gd name="connsiteY0" fmla="*/ 7372 h 116899"/>
                <a:gd name="connsiteX1" fmla="*/ 50194 w 226886"/>
                <a:gd name="connsiteY1" fmla="*/ 3818 h 116899"/>
                <a:gd name="connsiteX2" fmla="*/ 120432 w 226886"/>
                <a:gd name="connsiteY2" fmla="*/ 3850 h 116899"/>
                <a:gd name="connsiteX3" fmla="*/ 171653 w 226886"/>
                <a:gd name="connsiteY3" fmla="*/ 238 h 116899"/>
                <a:gd name="connsiteX4" fmla="*/ 201456 w 226886"/>
                <a:gd name="connsiteY4" fmla="*/ 11560 h 116899"/>
                <a:gd name="connsiteX5" fmla="*/ 225647 w 226886"/>
                <a:gd name="connsiteY5" fmla="*/ 21525 h 116899"/>
                <a:gd name="connsiteX6" fmla="*/ 161558 w 226886"/>
                <a:gd name="connsiteY6" fmla="*/ 22916 h 116899"/>
                <a:gd name="connsiteX7" fmla="*/ 75773 w 226886"/>
                <a:gd name="connsiteY7" fmla="*/ 22916 h 116899"/>
                <a:gd name="connsiteX8" fmla="*/ 6400 w 226886"/>
                <a:gd name="connsiteY8" fmla="*/ 41379 h 116899"/>
                <a:gd name="connsiteX9" fmla="*/ 58581 w 226886"/>
                <a:gd name="connsiteY9" fmla="*/ 86547 h 116899"/>
                <a:gd name="connsiteX10" fmla="*/ 149562 w 226886"/>
                <a:gd name="connsiteY10" fmla="*/ 91325 h 116899"/>
                <a:gd name="connsiteX11" fmla="*/ 225893 w 226886"/>
                <a:gd name="connsiteY11" fmla="*/ 43329 h 116899"/>
                <a:gd name="connsiteX12" fmla="*/ 168473 w 226886"/>
                <a:gd name="connsiteY12" fmla="*/ 108373 h 116899"/>
                <a:gd name="connsiteX13" fmla="*/ 63200 w 226886"/>
                <a:gd name="connsiteY13" fmla="*/ 114998 h 116899"/>
                <a:gd name="connsiteX14" fmla="*/ 8384 w 226886"/>
                <a:gd name="connsiteY14" fmla="*/ 75823 h 116899"/>
                <a:gd name="connsiteX0" fmla="*/ 0 w 226886"/>
                <a:gd name="connsiteY0" fmla="*/ 7372 h 116899"/>
                <a:gd name="connsiteX1" fmla="*/ 50194 w 226886"/>
                <a:gd name="connsiteY1" fmla="*/ 3818 h 116899"/>
                <a:gd name="connsiteX2" fmla="*/ 120432 w 226886"/>
                <a:gd name="connsiteY2" fmla="*/ 3850 h 116899"/>
                <a:gd name="connsiteX3" fmla="*/ 171653 w 226886"/>
                <a:gd name="connsiteY3" fmla="*/ 238 h 116899"/>
                <a:gd name="connsiteX4" fmla="*/ 201456 w 226886"/>
                <a:gd name="connsiteY4" fmla="*/ 11560 h 116899"/>
                <a:gd name="connsiteX5" fmla="*/ 225647 w 226886"/>
                <a:gd name="connsiteY5" fmla="*/ 21525 h 116899"/>
                <a:gd name="connsiteX6" fmla="*/ 161558 w 226886"/>
                <a:gd name="connsiteY6" fmla="*/ 22916 h 116899"/>
                <a:gd name="connsiteX7" fmla="*/ 75773 w 226886"/>
                <a:gd name="connsiteY7" fmla="*/ 22916 h 116899"/>
                <a:gd name="connsiteX8" fmla="*/ 1432 w 226886"/>
                <a:gd name="connsiteY8" fmla="*/ 23161 h 116899"/>
                <a:gd name="connsiteX9" fmla="*/ 58581 w 226886"/>
                <a:gd name="connsiteY9" fmla="*/ 86547 h 116899"/>
                <a:gd name="connsiteX10" fmla="*/ 149562 w 226886"/>
                <a:gd name="connsiteY10" fmla="*/ 91325 h 116899"/>
                <a:gd name="connsiteX11" fmla="*/ 225893 w 226886"/>
                <a:gd name="connsiteY11" fmla="*/ 43329 h 116899"/>
                <a:gd name="connsiteX12" fmla="*/ 168473 w 226886"/>
                <a:gd name="connsiteY12" fmla="*/ 108373 h 116899"/>
                <a:gd name="connsiteX13" fmla="*/ 63200 w 226886"/>
                <a:gd name="connsiteY13" fmla="*/ 114998 h 116899"/>
                <a:gd name="connsiteX14" fmla="*/ 8384 w 226886"/>
                <a:gd name="connsiteY14" fmla="*/ 75823 h 116899"/>
                <a:gd name="connsiteX0" fmla="*/ 0 w 226886"/>
                <a:gd name="connsiteY0" fmla="*/ 7372 h 116899"/>
                <a:gd name="connsiteX1" fmla="*/ 50194 w 226886"/>
                <a:gd name="connsiteY1" fmla="*/ 3818 h 116899"/>
                <a:gd name="connsiteX2" fmla="*/ 120432 w 226886"/>
                <a:gd name="connsiteY2" fmla="*/ 3850 h 116899"/>
                <a:gd name="connsiteX3" fmla="*/ 171653 w 226886"/>
                <a:gd name="connsiteY3" fmla="*/ 238 h 116899"/>
                <a:gd name="connsiteX4" fmla="*/ 201456 w 226886"/>
                <a:gd name="connsiteY4" fmla="*/ 11560 h 116899"/>
                <a:gd name="connsiteX5" fmla="*/ 225647 w 226886"/>
                <a:gd name="connsiteY5" fmla="*/ 21525 h 116899"/>
                <a:gd name="connsiteX6" fmla="*/ 161558 w 226886"/>
                <a:gd name="connsiteY6" fmla="*/ 22916 h 116899"/>
                <a:gd name="connsiteX7" fmla="*/ 75773 w 226886"/>
                <a:gd name="connsiteY7" fmla="*/ 22916 h 116899"/>
                <a:gd name="connsiteX8" fmla="*/ 1432 w 226886"/>
                <a:gd name="connsiteY8" fmla="*/ 23161 h 116899"/>
                <a:gd name="connsiteX9" fmla="*/ 58581 w 226886"/>
                <a:gd name="connsiteY9" fmla="*/ 86547 h 116899"/>
                <a:gd name="connsiteX10" fmla="*/ 149562 w 226886"/>
                <a:gd name="connsiteY10" fmla="*/ 91325 h 116899"/>
                <a:gd name="connsiteX11" fmla="*/ 225893 w 226886"/>
                <a:gd name="connsiteY11" fmla="*/ 43329 h 116899"/>
                <a:gd name="connsiteX12" fmla="*/ 168473 w 226886"/>
                <a:gd name="connsiteY12" fmla="*/ 108373 h 116899"/>
                <a:gd name="connsiteX13" fmla="*/ 63200 w 226886"/>
                <a:gd name="connsiteY13" fmla="*/ 114998 h 116899"/>
                <a:gd name="connsiteX14" fmla="*/ 3415 w 226886"/>
                <a:gd name="connsiteY14" fmla="*/ 52636 h 116899"/>
                <a:gd name="connsiteX0" fmla="*/ 0 w 228483"/>
                <a:gd name="connsiteY0" fmla="*/ 7372 h 116899"/>
                <a:gd name="connsiteX1" fmla="*/ 50194 w 228483"/>
                <a:gd name="connsiteY1" fmla="*/ 3818 h 116899"/>
                <a:gd name="connsiteX2" fmla="*/ 120432 w 228483"/>
                <a:gd name="connsiteY2" fmla="*/ 3850 h 116899"/>
                <a:gd name="connsiteX3" fmla="*/ 171653 w 228483"/>
                <a:gd name="connsiteY3" fmla="*/ 238 h 116899"/>
                <a:gd name="connsiteX4" fmla="*/ 201456 w 228483"/>
                <a:gd name="connsiteY4" fmla="*/ 11560 h 116899"/>
                <a:gd name="connsiteX5" fmla="*/ 227304 w 228483"/>
                <a:gd name="connsiteY5" fmla="*/ 9932 h 116899"/>
                <a:gd name="connsiteX6" fmla="*/ 161558 w 228483"/>
                <a:gd name="connsiteY6" fmla="*/ 22916 h 116899"/>
                <a:gd name="connsiteX7" fmla="*/ 75773 w 228483"/>
                <a:gd name="connsiteY7" fmla="*/ 22916 h 116899"/>
                <a:gd name="connsiteX8" fmla="*/ 1432 w 228483"/>
                <a:gd name="connsiteY8" fmla="*/ 23161 h 116899"/>
                <a:gd name="connsiteX9" fmla="*/ 58581 w 228483"/>
                <a:gd name="connsiteY9" fmla="*/ 86547 h 116899"/>
                <a:gd name="connsiteX10" fmla="*/ 149562 w 228483"/>
                <a:gd name="connsiteY10" fmla="*/ 91325 h 116899"/>
                <a:gd name="connsiteX11" fmla="*/ 225893 w 228483"/>
                <a:gd name="connsiteY11" fmla="*/ 43329 h 116899"/>
                <a:gd name="connsiteX12" fmla="*/ 168473 w 228483"/>
                <a:gd name="connsiteY12" fmla="*/ 108373 h 116899"/>
                <a:gd name="connsiteX13" fmla="*/ 63200 w 228483"/>
                <a:gd name="connsiteY13" fmla="*/ 114998 h 116899"/>
                <a:gd name="connsiteX14" fmla="*/ 3415 w 228483"/>
                <a:gd name="connsiteY14" fmla="*/ 52636 h 116899"/>
                <a:gd name="connsiteX0" fmla="*/ 0 w 228483"/>
                <a:gd name="connsiteY0" fmla="*/ 7142 h 116669"/>
                <a:gd name="connsiteX1" fmla="*/ 50194 w 228483"/>
                <a:gd name="connsiteY1" fmla="*/ 3588 h 116669"/>
                <a:gd name="connsiteX2" fmla="*/ 120432 w 228483"/>
                <a:gd name="connsiteY2" fmla="*/ 3620 h 116669"/>
                <a:gd name="connsiteX3" fmla="*/ 171653 w 228483"/>
                <a:gd name="connsiteY3" fmla="*/ 8 h 116669"/>
                <a:gd name="connsiteX4" fmla="*/ 201456 w 228483"/>
                <a:gd name="connsiteY4" fmla="*/ 4705 h 116669"/>
                <a:gd name="connsiteX5" fmla="*/ 227304 w 228483"/>
                <a:gd name="connsiteY5" fmla="*/ 9702 h 116669"/>
                <a:gd name="connsiteX6" fmla="*/ 161558 w 228483"/>
                <a:gd name="connsiteY6" fmla="*/ 22686 h 116669"/>
                <a:gd name="connsiteX7" fmla="*/ 75773 w 228483"/>
                <a:gd name="connsiteY7" fmla="*/ 22686 h 116669"/>
                <a:gd name="connsiteX8" fmla="*/ 1432 w 228483"/>
                <a:gd name="connsiteY8" fmla="*/ 22931 h 116669"/>
                <a:gd name="connsiteX9" fmla="*/ 58581 w 228483"/>
                <a:gd name="connsiteY9" fmla="*/ 86317 h 116669"/>
                <a:gd name="connsiteX10" fmla="*/ 149562 w 228483"/>
                <a:gd name="connsiteY10" fmla="*/ 91095 h 116669"/>
                <a:gd name="connsiteX11" fmla="*/ 225893 w 228483"/>
                <a:gd name="connsiteY11" fmla="*/ 43099 h 116669"/>
                <a:gd name="connsiteX12" fmla="*/ 168473 w 228483"/>
                <a:gd name="connsiteY12" fmla="*/ 108143 h 116669"/>
                <a:gd name="connsiteX13" fmla="*/ 63200 w 228483"/>
                <a:gd name="connsiteY13" fmla="*/ 114768 h 116669"/>
                <a:gd name="connsiteX14" fmla="*/ 3415 w 228483"/>
                <a:gd name="connsiteY14" fmla="*/ 52406 h 116669"/>
                <a:gd name="connsiteX0" fmla="*/ 0 w 228483"/>
                <a:gd name="connsiteY0" fmla="*/ 7142 h 117636"/>
                <a:gd name="connsiteX1" fmla="*/ 50194 w 228483"/>
                <a:gd name="connsiteY1" fmla="*/ 3588 h 117636"/>
                <a:gd name="connsiteX2" fmla="*/ 120432 w 228483"/>
                <a:gd name="connsiteY2" fmla="*/ 3620 h 117636"/>
                <a:gd name="connsiteX3" fmla="*/ 171653 w 228483"/>
                <a:gd name="connsiteY3" fmla="*/ 8 h 117636"/>
                <a:gd name="connsiteX4" fmla="*/ 201456 w 228483"/>
                <a:gd name="connsiteY4" fmla="*/ 4705 h 117636"/>
                <a:gd name="connsiteX5" fmla="*/ 227304 w 228483"/>
                <a:gd name="connsiteY5" fmla="*/ 9702 h 117636"/>
                <a:gd name="connsiteX6" fmla="*/ 161558 w 228483"/>
                <a:gd name="connsiteY6" fmla="*/ 22686 h 117636"/>
                <a:gd name="connsiteX7" fmla="*/ 75773 w 228483"/>
                <a:gd name="connsiteY7" fmla="*/ 22686 h 117636"/>
                <a:gd name="connsiteX8" fmla="*/ 1432 w 228483"/>
                <a:gd name="connsiteY8" fmla="*/ 22931 h 117636"/>
                <a:gd name="connsiteX9" fmla="*/ 58581 w 228483"/>
                <a:gd name="connsiteY9" fmla="*/ 86317 h 117636"/>
                <a:gd name="connsiteX10" fmla="*/ 149562 w 228483"/>
                <a:gd name="connsiteY10" fmla="*/ 91095 h 117636"/>
                <a:gd name="connsiteX11" fmla="*/ 224236 w 228483"/>
                <a:gd name="connsiteY11" fmla="*/ 26537 h 117636"/>
                <a:gd name="connsiteX12" fmla="*/ 168473 w 228483"/>
                <a:gd name="connsiteY12" fmla="*/ 108143 h 117636"/>
                <a:gd name="connsiteX13" fmla="*/ 63200 w 228483"/>
                <a:gd name="connsiteY13" fmla="*/ 114768 h 117636"/>
                <a:gd name="connsiteX14" fmla="*/ 3415 w 228483"/>
                <a:gd name="connsiteY14" fmla="*/ 52406 h 117636"/>
                <a:gd name="connsiteX0" fmla="*/ 0 w 228483"/>
                <a:gd name="connsiteY0" fmla="*/ 7141 h 117635"/>
                <a:gd name="connsiteX1" fmla="*/ 50194 w 228483"/>
                <a:gd name="connsiteY1" fmla="*/ 274 h 117635"/>
                <a:gd name="connsiteX2" fmla="*/ 120432 w 228483"/>
                <a:gd name="connsiteY2" fmla="*/ 3619 h 117635"/>
                <a:gd name="connsiteX3" fmla="*/ 171653 w 228483"/>
                <a:gd name="connsiteY3" fmla="*/ 7 h 117635"/>
                <a:gd name="connsiteX4" fmla="*/ 201456 w 228483"/>
                <a:gd name="connsiteY4" fmla="*/ 4704 h 117635"/>
                <a:gd name="connsiteX5" fmla="*/ 227304 w 228483"/>
                <a:gd name="connsiteY5" fmla="*/ 9701 h 117635"/>
                <a:gd name="connsiteX6" fmla="*/ 161558 w 228483"/>
                <a:gd name="connsiteY6" fmla="*/ 22685 h 117635"/>
                <a:gd name="connsiteX7" fmla="*/ 75773 w 228483"/>
                <a:gd name="connsiteY7" fmla="*/ 22685 h 117635"/>
                <a:gd name="connsiteX8" fmla="*/ 1432 w 228483"/>
                <a:gd name="connsiteY8" fmla="*/ 22930 h 117635"/>
                <a:gd name="connsiteX9" fmla="*/ 58581 w 228483"/>
                <a:gd name="connsiteY9" fmla="*/ 86316 h 117635"/>
                <a:gd name="connsiteX10" fmla="*/ 149562 w 228483"/>
                <a:gd name="connsiteY10" fmla="*/ 91094 h 117635"/>
                <a:gd name="connsiteX11" fmla="*/ 224236 w 228483"/>
                <a:gd name="connsiteY11" fmla="*/ 26536 h 117635"/>
                <a:gd name="connsiteX12" fmla="*/ 168473 w 228483"/>
                <a:gd name="connsiteY12" fmla="*/ 108142 h 117635"/>
                <a:gd name="connsiteX13" fmla="*/ 63200 w 228483"/>
                <a:gd name="connsiteY13" fmla="*/ 114767 h 117635"/>
                <a:gd name="connsiteX14" fmla="*/ 3415 w 228483"/>
                <a:gd name="connsiteY14" fmla="*/ 52405 h 117635"/>
                <a:gd name="connsiteX0" fmla="*/ 0 w 228483"/>
                <a:gd name="connsiteY0" fmla="*/ 7141 h 117635"/>
                <a:gd name="connsiteX1" fmla="*/ 50194 w 228483"/>
                <a:gd name="connsiteY1" fmla="*/ 274 h 117635"/>
                <a:gd name="connsiteX2" fmla="*/ 120432 w 228483"/>
                <a:gd name="connsiteY2" fmla="*/ 3619 h 117635"/>
                <a:gd name="connsiteX3" fmla="*/ 171653 w 228483"/>
                <a:gd name="connsiteY3" fmla="*/ 7 h 117635"/>
                <a:gd name="connsiteX4" fmla="*/ 201456 w 228483"/>
                <a:gd name="connsiteY4" fmla="*/ 4704 h 117635"/>
                <a:gd name="connsiteX5" fmla="*/ 227304 w 228483"/>
                <a:gd name="connsiteY5" fmla="*/ 9701 h 117635"/>
                <a:gd name="connsiteX6" fmla="*/ 161558 w 228483"/>
                <a:gd name="connsiteY6" fmla="*/ 22685 h 117635"/>
                <a:gd name="connsiteX7" fmla="*/ 75773 w 228483"/>
                <a:gd name="connsiteY7" fmla="*/ 22685 h 117635"/>
                <a:gd name="connsiteX8" fmla="*/ 1432 w 228483"/>
                <a:gd name="connsiteY8" fmla="*/ 22930 h 117635"/>
                <a:gd name="connsiteX9" fmla="*/ 58581 w 228483"/>
                <a:gd name="connsiteY9" fmla="*/ 86316 h 117635"/>
                <a:gd name="connsiteX10" fmla="*/ 149562 w 228483"/>
                <a:gd name="connsiteY10" fmla="*/ 91094 h 117635"/>
                <a:gd name="connsiteX11" fmla="*/ 224236 w 228483"/>
                <a:gd name="connsiteY11" fmla="*/ 26536 h 117635"/>
                <a:gd name="connsiteX12" fmla="*/ 168473 w 228483"/>
                <a:gd name="connsiteY12" fmla="*/ 108142 h 117635"/>
                <a:gd name="connsiteX13" fmla="*/ 63200 w 228483"/>
                <a:gd name="connsiteY13" fmla="*/ 114767 h 117635"/>
                <a:gd name="connsiteX14" fmla="*/ 3415 w 228483"/>
                <a:gd name="connsiteY14" fmla="*/ 47436 h 117635"/>
                <a:gd name="connsiteX0" fmla="*/ 0 w 228483"/>
                <a:gd name="connsiteY0" fmla="*/ 7141 h 117635"/>
                <a:gd name="connsiteX1" fmla="*/ 50194 w 228483"/>
                <a:gd name="connsiteY1" fmla="*/ 274 h 117635"/>
                <a:gd name="connsiteX2" fmla="*/ 120432 w 228483"/>
                <a:gd name="connsiteY2" fmla="*/ 3619 h 117635"/>
                <a:gd name="connsiteX3" fmla="*/ 171653 w 228483"/>
                <a:gd name="connsiteY3" fmla="*/ 7 h 117635"/>
                <a:gd name="connsiteX4" fmla="*/ 201456 w 228483"/>
                <a:gd name="connsiteY4" fmla="*/ 4704 h 117635"/>
                <a:gd name="connsiteX5" fmla="*/ 227304 w 228483"/>
                <a:gd name="connsiteY5" fmla="*/ 9701 h 117635"/>
                <a:gd name="connsiteX6" fmla="*/ 161558 w 228483"/>
                <a:gd name="connsiteY6" fmla="*/ 22685 h 117635"/>
                <a:gd name="connsiteX7" fmla="*/ 75773 w 228483"/>
                <a:gd name="connsiteY7" fmla="*/ 22685 h 117635"/>
                <a:gd name="connsiteX8" fmla="*/ 1432 w 228483"/>
                <a:gd name="connsiteY8" fmla="*/ 22930 h 117635"/>
                <a:gd name="connsiteX9" fmla="*/ 58581 w 228483"/>
                <a:gd name="connsiteY9" fmla="*/ 86316 h 117635"/>
                <a:gd name="connsiteX10" fmla="*/ 154531 w 228483"/>
                <a:gd name="connsiteY10" fmla="*/ 91094 h 117635"/>
                <a:gd name="connsiteX11" fmla="*/ 224236 w 228483"/>
                <a:gd name="connsiteY11" fmla="*/ 26536 h 117635"/>
                <a:gd name="connsiteX12" fmla="*/ 168473 w 228483"/>
                <a:gd name="connsiteY12" fmla="*/ 108142 h 117635"/>
                <a:gd name="connsiteX13" fmla="*/ 63200 w 228483"/>
                <a:gd name="connsiteY13" fmla="*/ 114767 h 117635"/>
                <a:gd name="connsiteX14" fmla="*/ 3415 w 228483"/>
                <a:gd name="connsiteY14" fmla="*/ 47436 h 117635"/>
                <a:gd name="connsiteX0" fmla="*/ 0 w 228483"/>
                <a:gd name="connsiteY0" fmla="*/ 7141 h 116744"/>
                <a:gd name="connsiteX1" fmla="*/ 50194 w 228483"/>
                <a:gd name="connsiteY1" fmla="*/ 274 h 116744"/>
                <a:gd name="connsiteX2" fmla="*/ 120432 w 228483"/>
                <a:gd name="connsiteY2" fmla="*/ 3619 h 116744"/>
                <a:gd name="connsiteX3" fmla="*/ 171653 w 228483"/>
                <a:gd name="connsiteY3" fmla="*/ 7 h 116744"/>
                <a:gd name="connsiteX4" fmla="*/ 201456 w 228483"/>
                <a:gd name="connsiteY4" fmla="*/ 4704 h 116744"/>
                <a:gd name="connsiteX5" fmla="*/ 227304 w 228483"/>
                <a:gd name="connsiteY5" fmla="*/ 9701 h 116744"/>
                <a:gd name="connsiteX6" fmla="*/ 161558 w 228483"/>
                <a:gd name="connsiteY6" fmla="*/ 22685 h 116744"/>
                <a:gd name="connsiteX7" fmla="*/ 75773 w 228483"/>
                <a:gd name="connsiteY7" fmla="*/ 22685 h 116744"/>
                <a:gd name="connsiteX8" fmla="*/ 1432 w 228483"/>
                <a:gd name="connsiteY8" fmla="*/ 22930 h 116744"/>
                <a:gd name="connsiteX9" fmla="*/ 58581 w 228483"/>
                <a:gd name="connsiteY9" fmla="*/ 86316 h 116744"/>
                <a:gd name="connsiteX10" fmla="*/ 154531 w 228483"/>
                <a:gd name="connsiteY10" fmla="*/ 91094 h 116744"/>
                <a:gd name="connsiteX11" fmla="*/ 224236 w 228483"/>
                <a:gd name="connsiteY11" fmla="*/ 26536 h 116744"/>
                <a:gd name="connsiteX12" fmla="*/ 168473 w 228483"/>
                <a:gd name="connsiteY12" fmla="*/ 108142 h 116744"/>
                <a:gd name="connsiteX13" fmla="*/ 64856 w 228483"/>
                <a:gd name="connsiteY13" fmla="*/ 113111 h 116744"/>
                <a:gd name="connsiteX14" fmla="*/ 3415 w 228483"/>
                <a:gd name="connsiteY14" fmla="*/ 47436 h 116744"/>
                <a:gd name="connsiteX0" fmla="*/ 0 w 228483"/>
                <a:gd name="connsiteY0" fmla="*/ 7141 h 116744"/>
                <a:gd name="connsiteX1" fmla="*/ 50194 w 228483"/>
                <a:gd name="connsiteY1" fmla="*/ 274 h 116744"/>
                <a:gd name="connsiteX2" fmla="*/ 120432 w 228483"/>
                <a:gd name="connsiteY2" fmla="*/ 3619 h 116744"/>
                <a:gd name="connsiteX3" fmla="*/ 171653 w 228483"/>
                <a:gd name="connsiteY3" fmla="*/ 7 h 116744"/>
                <a:gd name="connsiteX4" fmla="*/ 201456 w 228483"/>
                <a:gd name="connsiteY4" fmla="*/ 4704 h 116744"/>
                <a:gd name="connsiteX5" fmla="*/ 227304 w 228483"/>
                <a:gd name="connsiteY5" fmla="*/ 9701 h 116744"/>
                <a:gd name="connsiteX6" fmla="*/ 161558 w 228483"/>
                <a:gd name="connsiteY6" fmla="*/ 22685 h 116744"/>
                <a:gd name="connsiteX7" fmla="*/ 75773 w 228483"/>
                <a:gd name="connsiteY7" fmla="*/ 22685 h 116744"/>
                <a:gd name="connsiteX8" fmla="*/ 1432 w 228483"/>
                <a:gd name="connsiteY8" fmla="*/ 22930 h 116744"/>
                <a:gd name="connsiteX9" fmla="*/ 58581 w 228483"/>
                <a:gd name="connsiteY9" fmla="*/ 86316 h 116744"/>
                <a:gd name="connsiteX10" fmla="*/ 154531 w 228483"/>
                <a:gd name="connsiteY10" fmla="*/ 91094 h 116744"/>
                <a:gd name="connsiteX11" fmla="*/ 224236 w 228483"/>
                <a:gd name="connsiteY11" fmla="*/ 26536 h 116744"/>
                <a:gd name="connsiteX12" fmla="*/ 168473 w 228483"/>
                <a:gd name="connsiteY12" fmla="*/ 108142 h 116744"/>
                <a:gd name="connsiteX13" fmla="*/ 64856 w 228483"/>
                <a:gd name="connsiteY13" fmla="*/ 113111 h 116744"/>
                <a:gd name="connsiteX14" fmla="*/ 5072 w 228483"/>
                <a:gd name="connsiteY14" fmla="*/ 44123 h 11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8483" h="116744">
                  <a:moveTo>
                    <a:pt x="0" y="7141"/>
                  </a:moveTo>
                  <a:cubicBezTo>
                    <a:pt x="28590" y="2739"/>
                    <a:pt x="30122" y="861"/>
                    <a:pt x="50194" y="274"/>
                  </a:cubicBezTo>
                  <a:cubicBezTo>
                    <a:pt x="70266" y="-313"/>
                    <a:pt x="100189" y="3663"/>
                    <a:pt x="120432" y="3619"/>
                  </a:cubicBezTo>
                  <a:cubicBezTo>
                    <a:pt x="140675" y="3575"/>
                    <a:pt x="158149" y="-174"/>
                    <a:pt x="171653" y="7"/>
                  </a:cubicBezTo>
                  <a:cubicBezTo>
                    <a:pt x="185157" y="188"/>
                    <a:pt x="192181" y="3088"/>
                    <a:pt x="201456" y="4704"/>
                  </a:cubicBezTo>
                  <a:cubicBezTo>
                    <a:pt x="210731" y="6320"/>
                    <a:pt x="233954" y="6704"/>
                    <a:pt x="227304" y="9701"/>
                  </a:cubicBezTo>
                  <a:cubicBezTo>
                    <a:pt x="220654" y="12698"/>
                    <a:pt x="186813" y="20521"/>
                    <a:pt x="161558" y="22685"/>
                  </a:cubicBezTo>
                  <a:cubicBezTo>
                    <a:pt x="136303" y="24849"/>
                    <a:pt x="104368" y="22685"/>
                    <a:pt x="75773" y="22685"/>
                  </a:cubicBezTo>
                  <a:cubicBezTo>
                    <a:pt x="49085" y="22726"/>
                    <a:pt x="4297" y="12325"/>
                    <a:pt x="1432" y="22930"/>
                  </a:cubicBezTo>
                  <a:cubicBezTo>
                    <a:pt x="-1433" y="33535"/>
                    <a:pt x="33065" y="74955"/>
                    <a:pt x="58581" y="86316"/>
                  </a:cubicBezTo>
                  <a:cubicBezTo>
                    <a:pt x="84098" y="97677"/>
                    <a:pt x="126922" y="101057"/>
                    <a:pt x="154531" y="91094"/>
                  </a:cubicBezTo>
                  <a:cubicBezTo>
                    <a:pt x="182140" y="81131"/>
                    <a:pt x="221912" y="23695"/>
                    <a:pt x="224236" y="26536"/>
                  </a:cubicBezTo>
                  <a:cubicBezTo>
                    <a:pt x="226560" y="29377"/>
                    <a:pt x="195036" y="93713"/>
                    <a:pt x="168473" y="108142"/>
                  </a:cubicBezTo>
                  <a:cubicBezTo>
                    <a:pt x="141910" y="122571"/>
                    <a:pt x="88843" y="114888"/>
                    <a:pt x="64856" y="113111"/>
                  </a:cubicBezTo>
                  <a:cubicBezTo>
                    <a:pt x="40869" y="111334"/>
                    <a:pt x="13614" y="45306"/>
                    <a:pt x="5072" y="44123"/>
                  </a:cubicBezTo>
                </a:path>
              </a:pathLst>
            </a:custGeom>
            <a:no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2" name="组合 271"/>
            <p:cNvGrpSpPr/>
            <p:nvPr/>
          </p:nvGrpSpPr>
          <p:grpSpPr>
            <a:xfrm>
              <a:off x="75400" y="3209640"/>
              <a:ext cx="910786" cy="2499854"/>
              <a:chOff x="75400" y="3209640"/>
              <a:chExt cx="910786" cy="2499854"/>
            </a:xfrm>
          </p:grpSpPr>
          <p:sp>
            <p:nvSpPr>
              <p:cNvPr id="348" name="任意多边形 347"/>
              <p:cNvSpPr/>
              <p:nvPr/>
            </p:nvSpPr>
            <p:spPr>
              <a:xfrm>
                <a:off x="149484" y="3210780"/>
                <a:ext cx="836702" cy="1145283"/>
              </a:xfrm>
              <a:custGeom>
                <a:avLst/>
                <a:gdLst>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24410 w 841153"/>
                  <a:gd name="connsiteY49" fmla="*/ 382984 h 1145741"/>
                  <a:gd name="connsiteX50" fmla="*/ 517266 w 841153"/>
                  <a:gd name="connsiteY50" fmla="*/ 428228 h 1145741"/>
                  <a:gd name="connsiteX51" fmla="*/ 481547 w 841153"/>
                  <a:gd name="connsiteY51" fmla="*/ 468709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22029 w 841153"/>
                  <a:gd name="connsiteY49" fmla="*/ 387747 h 1145741"/>
                  <a:gd name="connsiteX50" fmla="*/ 517266 w 841153"/>
                  <a:gd name="connsiteY50" fmla="*/ 428228 h 1145741"/>
                  <a:gd name="connsiteX51" fmla="*/ 481547 w 841153"/>
                  <a:gd name="connsiteY51" fmla="*/ 468709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19647 w 841153"/>
                  <a:gd name="connsiteY49" fmla="*/ 392510 h 1145741"/>
                  <a:gd name="connsiteX50" fmla="*/ 517266 w 841153"/>
                  <a:gd name="connsiteY50" fmla="*/ 428228 h 1145741"/>
                  <a:gd name="connsiteX51" fmla="*/ 481547 w 841153"/>
                  <a:gd name="connsiteY51" fmla="*/ 468709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19647 w 841153"/>
                  <a:gd name="connsiteY49" fmla="*/ 392510 h 1145741"/>
                  <a:gd name="connsiteX50" fmla="*/ 517266 w 841153"/>
                  <a:gd name="connsiteY50" fmla="*/ 428228 h 1145741"/>
                  <a:gd name="connsiteX51" fmla="*/ 474403 w 841153"/>
                  <a:gd name="connsiteY51" fmla="*/ 454422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19647 w 841153"/>
                  <a:gd name="connsiteY49" fmla="*/ 392510 h 1145741"/>
                  <a:gd name="connsiteX50" fmla="*/ 519648 w 841153"/>
                  <a:gd name="connsiteY50" fmla="*/ 437753 h 1145741"/>
                  <a:gd name="connsiteX51" fmla="*/ 474403 w 841153"/>
                  <a:gd name="connsiteY51" fmla="*/ 454422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830 h 1145587"/>
                  <a:gd name="connsiteX1" fmla="*/ 824447 w 841153"/>
                  <a:gd name="connsiteY1" fmla="*/ 49456 h 1145587"/>
                  <a:gd name="connsiteX2" fmla="*/ 824447 w 841153"/>
                  <a:gd name="connsiteY2" fmla="*/ 120893 h 1145587"/>
                  <a:gd name="connsiteX3" fmla="*/ 841116 w 841153"/>
                  <a:gd name="connsiteY3" fmla="*/ 204237 h 1145587"/>
                  <a:gd name="connsiteX4" fmla="*/ 829210 w 841153"/>
                  <a:gd name="connsiteY4" fmla="*/ 299487 h 1145587"/>
                  <a:gd name="connsiteX5" fmla="*/ 836354 w 841153"/>
                  <a:gd name="connsiteY5" fmla="*/ 435218 h 1145587"/>
                  <a:gd name="connsiteX6" fmla="*/ 805397 w 841153"/>
                  <a:gd name="connsiteY6" fmla="*/ 599524 h 1145587"/>
                  <a:gd name="connsiteX7" fmla="*/ 741104 w 841153"/>
                  <a:gd name="connsiteY7" fmla="*/ 706680 h 1145587"/>
                  <a:gd name="connsiteX8" fmla="*/ 629185 w 841153"/>
                  <a:gd name="connsiteY8" fmla="*/ 759068 h 1145587"/>
                  <a:gd name="connsiteX9" fmla="*/ 533935 w 841153"/>
                  <a:gd name="connsiteY9" fmla="*/ 773355 h 1145587"/>
                  <a:gd name="connsiteX10" fmla="*/ 476785 w 841153"/>
                  <a:gd name="connsiteY10" fmla="*/ 799549 h 1145587"/>
                  <a:gd name="connsiteX11" fmla="*/ 469641 w 841153"/>
                  <a:gd name="connsiteY11" fmla="*/ 847174 h 1145587"/>
                  <a:gd name="connsiteX12" fmla="*/ 433922 w 841153"/>
                  <a:gd name="connsiteY12" fmla="*/ 928137 h 1145587"/>
                  <a:gd name="connsiteX13" fmla="*/ 391060 w 841153"/>
                  <a:gd name="connsiteY13" fmla="*/ 963855 h 1145587"/>
                  <a:gd name="connsiteX14" fmla="*/ 379154 w 841153"/>
                  <a:gd name="connsiteY14" fmla="*/ 1044818 h 1145587"/>
                  <a:gd name="connsiteX15" fmla="*/ 348197 w 841153"/>
                  <a:gd name="connsiteY15" fmla="*/ 1111493 h 1145587"/>
                  <a:gd name="connsiteX16" fmla="*/ 300572 w 841153"/>
                  <a:gd name="connsiteY16" fmla="*/ 1144830 h 1145587"/>
                  <a:gd name="connsiteX17" fmla="*/ 233897 w 841153"/>
                  <a:gd name="connsiteY17" fmla="*/ 1132924 h 1145587"/>
                  <a:gd name="connsiteX18" fmla="*/ 202941 w 841153"/>
                  <a:gd name="connsiteY18" fmla="*/ 1111493 h 1145587"/>
                  <a:gd name="connsiteX19" fmla="*/ 143410 w 841153"/>
                  <a:gd name="connsiteY19" fmla="*/ 1101968 h 1145587"/>
                  <a:gd name="connsiteX20" fmla="*/ 45779 w 841153"/>
                  <a:gd name="connsiteY20" fmla="*/ 1092443 h 1145587"/>
                  <a:gd name="connsiteX21" fmla="*/ 2916 w 841153"/>
                  <a:gd name="connsiteY21" fmla="*/ 1013862 h 1145587"/>
                  <a:gd name="connsiteX22" fmla="*/ 14822 w 841153"/>
                  <a:gd name="connsiteY22" fmla="*/ 935280 h 1145587"/>
                  <a:gd name="connsiteX23" fmla="*/ 102929 w 841153"/>
                  <a:gd name="connsiteY23" fmla="*/ 794787 h 1145587"/>
                  <a:gd name="connsiteX24" fmla="*/ 202941 w 841153"/>
                  <a:gd name="connsiteY24" fmla="*/ 668580 h 1145587"/>
                  <a:gd name="connsiteX25" fmla="*/ 241041 w 841153"/>
                  <a:gd name="connsiteY25" fmla="*/ 609049 h 1145587"/>
                  <a:gd name="connsiteX26" fmla="*/ 267234 w 841153"/>
                  <a:gd name="connsiteY26" fmla="*/ 559043 h 1145587"/>
                  <a:gd name="connsiteX27" fmla="*/ 276760 w 841153"/>
                  <a:gd name="connsiteY27" fmla="*/ 489987 h 1145587"/>
                  <a:gd name="connsiteX28" fmla="*/ 276481 w 841153"/>
                  <a:gd name="connsiteY28" fmla="*/ 484022 h 1145587"/>
                  <a:gd name="connsiteX29" fmla="*/ 306972 w 841153"/>
                  <a:gd name="connsiteY29" fmla="*/ 475848 h 1145587"/>
                  <a:gd name="connsiteX30" fmla="*/ 336291 w 841153"/>
                  <a:gd name="connsiteY30" fmla="*/ 463793 h 1145587"/>
                  <a:gd name="connsiteX31" fmla="*/ 376772 w 841153"/>
                  <a:gd name="connsiteY31" fmla="*/ 449505 h 1145587"/>
                  <a:gd name="connsiteX32" fmla="*/ 329147 w 841153"/>
                  <a:gd name="connsiteY32" fmla="*/ 444743 h 1145587"/>
                  <a:gd name="connsiteX33" fmla="*/ 305335 w 841153"/>
                  <a:gd name="connsiteY33" fmla="*/ 411405 h 1145587"/>
                  <a:gd name="connsiteX34" fmla="*/ 314860 w 841153"/>
                  <a:gd name="connsiteY34" fmla="*/ 361399 h 1145587"/>
                  <a:gd name="connsiteX35" fmla="*/ 355341 w 841153"/>
                  <a:gd name="connsiteY35" fmla="*/ 347112 h 1145587"/>
                  <a:gd name="connsiteX36" fmla="*/ 388679 w 841153"/>
                  <a:gd name="connsiteY36" fmla="*/ 332824 h 1145587"/>
                  <a:gd name="connsiteX37" fmla="*/ 388679 w 841153"/>
                  <a:gd name="connsiteY37" fmla="*/ 294724 h 1145587"/>
                  <a:gd name="connsiteX38" fmla="*/ 379154 w 841153"/>
                  <a:gd name="connsiteY38" fmla="*/ 232812 h 1145587"/>
                  <a:gd name="connsiteX39" fmla="*/ 426779 w 841153"/>
                  <a:gd name="connsiteY39" fmla="*/ 189949 h 1145587"/>
                  <a:gd name="connsiteX40" fmla="*/ 451782 w 841153"/>
                  <a:gd name="connsiteY40" fmla="*/ 186377 h 1145587"/>
                  <a:gd name="connsiteX41" fmla="*/ 462003 w 841153"/>
                  <a:gd name="connsiteY41" fmla="*/ 185230 h 1145587"/>
                  <a:gd name="connsiteX42" fmla="*/ 463986 w 841153"/>
                  <a:gd name="connsiteY42" fmla="*/ 189949 h 1145587"/>
                  <a:gd name="connsiteX43" fmla="*/ 474404 w 841153"/>
                  <a:gd name="connsiteY43" fmla="*/ 225668 h 1145587"/>
                  <a:gd name="connsiteX44" fmla="*/ 483929 w 841153"/>
                  <a:gd name="connsiteY44" fmla="*/ 270912 h 1145587"/>
                  <a:gd name="connsiteX45" fmla="*/ 524410 w 841153"/>
                  <a:gd name="connsiteY45" fmla="*/ 313774 h 1145587"/>
                  <a:gd name="connsiteX46" fmla="*/ 519647 w 841153"/>
                  <a:gd name="connsiteY46" fmla="*/ 332824 h 1145587"/>
                  <a:gd name="connsiteX47" fmla="*/ 502979 w 841153"/>
                  <a:gd name="connsiteY47" fmla="*/ 337587 h 1145587"/>
                  <a:gd name="connsiteX48" fmla="*/ 505360 w 841153"/>
                  <a:gd name="connsiteY48" fmla="*/ 359018 h 1145587"/>
                  <a:gd name="connsiteX49" fmla="*/ 519647 w 841153"/>
                  <a:gd name="connsiteY49" fmla="*/ 392356 h 1145587"/>
                  <a:gd name="connsiteX50" fmla="*/ 519648 w 841153"/>
                  <a:gd name="connsiteY50" fmla="*/ 437599 h 1145587"/>
                  <a:gd name="connsiteX51" fmla="*/ 474403 w 841153"/>
                  <a:gd name="connsiteY51" fmla="*/ 454268 h 1145587"/>
                  <a:gd name="connsiteX52" fmla="*/ 452972 w 841153"/>
                  <a:gd name="connsiteY52" fmla="*/ 482843 h 1145587"/>
                  <a:gd name="connsiteX53" fmla="*/ 422016 w 841153"/>
                  <a:gd name="connsiteY53" fmla="*/ 516180 h 1145587"/>
                  <a:gd name="connsiteX54" fmla="*/ 422016 w 841153"/>
                  <a:gd name="connsiteY54" fmla="*/ 559043 h 1145587"/>
                  <a:gd name="connsiteX55" fmla="*/ 476785 w 841153"/>
                  <a:gd name="connsiteY55" fmla="*/ 563805 h 1145587"/>
                  <a:gd name="connsiteX56" fmla="*/ 531554 w 841153"/>
                  <a:gd name="connsiteY56" fmla="*/ 489987 h 1145587"/>
                  <a:gd name="connsiteX57" fmla="*/ 602991 w 841153"/>
                  <a:gd name="connsiteY57" fmla="*/ 378068 h 1145587"/>
                  <a:gd name="connsiteX58" fmla="*/ 648235 w 841153"/>
                  <a:gd name="connsiteY58" fmla="*/ 278055 h 1145587"/>
                  <a:gd name="connsiteX59" fmla="*/ 636329 w 841153"/>
                  <a:gd name="connsiteY59" fmla="*/ 178043 h 1145587"/>
                  <a:gd name="connsiteX60" fmla="*/ 612516 w 841153"/>
                  <a:gd name="connsiteY60" fmla="*/ 120893 h 1145587"/>
                  <a:gd name="connsiteX61" fmla="*/ 607754 w 841153"/>
                  <a:gd name="connsiteY61" fmla="*/ 63743 h 1145587"/>
                  <a:gd name="connsiteX62" fmla="*/ 629185 w 841153"/>
                  <a:gd name="connsiteY62" fmla="*/ 70887 h 1145587"/>
                  <a:gd name="connsiteX63" fmla="*/ 643472 w 841153"/>
                  <a:gd name="connsiteY63" fmla="*/ 20880 h 1145587"/>
                  <a:gd name="connsiteX64" fmla="*/ 669666 w 841153"/>
                  <a:gd name="connsiteY64" fmla="*/ 47074 h 1145587"/>
                  <a:gd name="connsiteX65" fmla="*/ 674429 w 841153"/>
                  <a:gd name="connsiteY65" fmla="*/ 118512 h 1145587"/>
                  <a:gd name="connsiteX66" fmla="*/ 679191 w 841153"/>
                  <a:gd name="connsiteY66" fmla="*/ 154230 h 1145587"/>
                  <a:gd name="connsiteX67" fmla="*/ 707766 w 841153"/>
                  <a:gd name="connsiteY67" fmla="*/ 132799 h 1145587"/>
                  <a:gd name="connsiteX68" fmla="*/ 717291 w 841153"/>
                  <a:gd name="connsiteY68" fmla="*/ 70887 h 1145587"/>
                  <a:gd name="connsiteX69" fmla="*/ 733960 w 841153"/>
                  <a:gd name="connsiteY69" fmla="*/ 32787 h 1145587"/>
                  <a:gd name="connsiteX70" fmla="*/ 755391 w 841153"/>
                  <a:gd name="connsiteY70" fmla="*/ 25643 h 1145587"/>
                  <a:gd name="connsiteX71" fmla="*/ 791110 w 841153"/>
                  <a:gd name="connsiteY71" fmla="*/ 11355 h 1145587"/>
                  <a:gd name="connsiteX72" fmla="*/ 810160 w 841153"/>
                  <a:gd name="connsiteY72" fmla="*/ 1830 h 1145587"/>
                  <a:gd name="connsiteX73" fmla="*/ 726816 w 841153"/>
                  <a:gd name="connsiteY73" fmla="*/ 194712 h 1145587"/>
                  <a:gd name="connsiteX74" fmla="*/ 707766 w 841153"/>
                  <a:gd name="connsiteY74" fmla="*/ 259005 h 1145587"/>
                  <a:gd name="connsiteX75" fmla="*/ 691097 w 841153"/>
                  <a:gd name="connsiteY75" fmla="*/ 299487 h 1145587"/>
                  <a:gd name="connsiteX76" fmla="*/ 655379 w 841153"/>
                  <a:gd name="connsiteY76" fmla="*/ 416168 h 1145587"/>
                  <a:gd name="connsiteX77" fmla="*/ 605372 w 841153"/>
                  <a:gd name="connsiteY77" fmla="*/ 554280 h 1145587"/>
                  <a:gd name="connsiteX78" fmla="*/ 605372 w 841153"/>
                  <a:gd name="connsiteY78" fmla="*/ 611430 h 1145587"/>
                  <a:gd name="connsiteX79" fmla="*/ 643472 w 841153"/>
                  <a:gd name="connsiteY79" fmla="*/ 606668 h 1145587"/>
                  <a:gd name="connsiteX80" fmla="*/ 707766 w 841153"/>
                  <a:gd name="connsiteY80" fmla="*/ 578093 h 1145587"/>
                  <a:gd name="connsiteX81" fmla="*/ 714910 w 841153"/>
                  <a:gd name="connsiteY81" fmla="*/ 535230 h 1145587"/>
                  <a:gd name="connsiteX82" fmla="*/ 729197 w 841153"/>
                  <a:gd name="connsiteY82" fmla="*/ 454268 h 1145587"/>
                  <a:gd name="connsiteX83" fmla="*/ 760154 w 841153"/>
                  <a:gd name="connsiteY83" fmla="*/ 347112 h 1145587"/>
                  <a:gd name="connsiteX84" fmla="*/ 755391 w 841153"/>
                  <a:gd name="connsiteY84" fmla="*/ 261387 h 1145587"/>
                  <a:gd name="connsiteX85" fmla="*/ 726816 w 841153"/>
                  <a:gd name="connsiteY85" fmla="*/ 194712 h 1145587"/>
                  <a:gd name="connsiteX0" fmla="*/ 810160 w 842005"/>
                  <a:gd name="connsiteY0" fmla="*/ 1830 h 1145587"/>
                  <a:gd name="connsiteX1" fmla="*/ 824447 w 842005"/>
                  <a:gd name="connsiteY1" fmla="*/ 49456 h 1145587"/>
                  <a:gd name="connsiteX2" fmla="*/ 800634 w 842005"/>
                  <a:gd name="connsiteY2" fmla="*/ 104224 h 1145587"/>
                  <a:gd name="connsiteX3" fmla="*/ 841116 w 842005"/>
                  <a:gd name="connsiteY3" fmla="*/ 204237 h 1145587"/>
                  <a:gd name="connsiteX4" fmla="*/ 829210 w 842005"/>
                  <a:gd name="connsiteY4" fmla="*/ 299487 h 1145587"/>
                  <a:gd name="connsiteX5" fmla="*/ 836354 w 842005"/>
                  <a:gd name="connsiteY5" fmla="*/ 435218 h 1145587"/>
                  <a:gd name="connsiteX6" fmla="*/ 805397 w 842005"/>
                  <a:gd name="connsiteY6" fmla="*/ 599524 h 1145587"/>
                  <a:gd name="connsiteX7" fmla="*/ 741104 w 842005"/>
                  <a:gd name="connsiteY7" fmla="*/ 706680 h 1145587"/>
                  <a:gd name="connsiteX8" fmla="*/ 629185 w 842005"/>
                  <a:gd name="connsiteY8" fmla="*/ 759068 h 1145587"/>
                  <a:gd name="connsiteX9" fmla="*/ 533935 w 842005"/>
                  <a:gd name="connsiteY9" fmla="*/ 773355 h 1145587"/>
                  <a:gd name="connsiteX10" fmla="*/ 476785 w 842005"/>
                  <a:gd name="connsiteY10" fmla="*/ 799549 h 1145587"/>
                  <a:gd name="connsiteX11" fmla="*/ 469641 w 842005"/>
                  <a:gd name="connsiteY11" fmla="*/ 847174 h 1145587"/>
                  <a:gd name="connsiteX12" fmla="*/ 433922 w 842005"/>
                  <a:gd name="connsiteY12" fmla="*/ 928137 h 1145587"/>
                  <a:gd name="connsiteX13" fmla="*/ 391060 w 842005"/>
                  <a:gd name="connsiteY13" fmla="*/ 963855 h 1145587"/>
                  <a:gd name="connsiteX14" fmla="*/ 379154 w 842005"/>
                  <a:gd name="connsiteY14" fmla="*/ 1044818 h 1145587"/>
                  <a:gd name="connsiteX15" fmla="*/ 348197 w 842005"/>
                  <a:gd name="connsiteY15" fmla="*/ 1111493 h 1145587"/>
                  <a:gd name="connsiteX16" fmla="*/ 300572 w 842005"/>
                  <a:gd name="connsiteY16" fmla="*/ 1144830 h 1145587"/>
                  <a:gd name="connsiteX17" fmla="*/ 233897 w 842005"/>
                  <a:gd name="connsiteY17" fmla="*/ 1132924 h 1145587"/>
                  <a:gd name="connsiteX18" fmla="*/ 202941 w 842005"/>
                  <a:gd name="connsiteY18" fmla="*/ 1111493 h 1145587"/>
                  <a:gd name="connsiteX19" fmla="*/ 143410 w 842005"/>
                  <a:gd name="connsiteY19" fmla="*/ 1101968 h 1145587"/>
                  <a:gd name="connsiteX20" fmla="*/ 45779 w 842005"/>
                  <a:gd name="connsiteY20" fmla="*/ 1092443 h 1145587"/>
                  <a:gd name="connsiteX21" fmla="*/ 2916 w 842005"/>
                  <a:gd name="connsiteY21" fmla="*/ 1013862 h 1145587"/>
                  <a:gd name="connsiteX22" fmla="*/ 14822 w 842005"/>
                  <a:gd name="connsiteY22" fmla="*/ 935280 h 1145587"/>
                  <a:gd name="connsiteX23" fmla="*/ 102929 w 842005"/>
                  <a:gd name="connsiteY23" fmla="*/ 794787 h 1145587"/>
                  <a:gd name="connsiteX24" fmla="*/ 202941 w 842005"/>
                  <a:gd name="connsiteY24" fmla="*/ 668580 h 1145587"/>
                  <a:gd name="connsiteX25" fmla="*/ 241041 w 842005"/>
                  <a:gd name="connsiteY25" fmla="*/ 609049 h 1145587"/>
                  <a:gd name="connsiteX26" fmla="*/ 267234 w 842005"/>
                  <a:gd name="connsiteY26" fmla="*/ 559043 h 1145587"/>
                  <a:gd name="connsiteX27" fmla="*/ 276760 w 842005"/>
                  <a:gd name="connsiteY27" fmla="*/ 489987 h 1145587"/>
                  <a:gd name="connsiteX28" fmla="*/ 276481 w 842005"/>
                  <a:gd name="connsiteY28" fmla="*/ 484022 h 1145587"/>
                  <a:gd name="connsiteX29" fmla="*/ 306972 w 842005"/>
                  <a:gd name="connsiteY29" fmla="*/ 475848 h 1145587"/>
                  <a:gd name="connsiteX30" fmla="*/ 336291 w 842005"/>
                  <a:gd name="connsiteY30" fmla="*/ 463793 h 1145587"/>
                  <a:gd name="connsiteX31" fmla="*/ 376772 w 842005"/>
                  <a:gd name="connsiteY31" fmla="*/ 449505 h 1145587"/>
                  <a:gd name="connsiteX32" fmla="*/ 329147 w 842005"/>
                  <a:gd name="connsiteY32" fmla="*/ 444743 h 1145587"/>
                  <a:gd name="connsiteX33" fmla="*/ 305335 w 842005"/>
                  <a:gd name="connsiteY33" fmla="*/ 411405 h 1145587"/>
                  <a:gd name="connsiteX34" fmla="*/ 314860 w 842005"/>
                  <a:gd name="connsiteY34" fmla="*/ 361399 h 1145587"/>
                  <a:gd name="connsiteX35" fmla="*/ 355341 w 842005"/>
                  <a:gd name="connsiteY35" fmla="*/ 347112 h 1145587"/>
                  <a:gd name="connsiteX36" fmla="*/ 388679 w 842005"/>
                  <a:gd name="connsiteY36" fmla="*/ 332824 h 1145587"/>
                  <a:gd name="connsiteX37" fmla="*/ 388679 w 842005"/>
                  <a:gd name="connsiteY37" fmla="*/ 294724 h 1145587"/>
                  <a:gd name="connsiteX38" fmla="*/ 379154 w 842005"/>
                  <a:gd name="connsiteY38" fmla="*/ 232812 h 1145587"/>
                  <a:gd name="connsiteX39" fmla="*/ 426779 w 842005"/>
                  <a:gd name="connsiteY39" fmla="*/ 189949 h 1145587"/>
                  <a:gd name="connsiteX40" fmla="*/ 451782 w 842005"/>
                  <a:gd name="connsiteY40" fmla="*/ 186377 h 1145587"/>
                  <a:gd name="connsiteX41" fmla="*/ 462003 w 842005"/>
                  <a:gd name="connsiteY41" fmla="*/ 185230 h 1145587"/>
                  <a:gd name="connsiteX42" fmla="*/ 463986 w 842005"/>
                  <a:gd name="connsiteY42" fmla="*/ 189949 h 1145587"/>
                  <a:gd name="connsiteX43" fmla="*/ 474404 w 842005"/>
                  <a:gd name="connsiteY43" fmla="*/ 225668 h 1145587"/>
                  <a:gd name="connsiteX44" fmla="*/ 483929 w 842005"/>
                  <a:gd name="connsiteY44" fmla="*/ 270912 h 1145587"/>
                  <a:gd name="connsiteX45" fmla="*/ 524410 w 842005"/>
                  <a:gd name="connsiteY45" fmla="*/ 313774 h 1145587"/>
                  <a:gd name="connsiteX46" fmla="*/ 519647 w 842005"/>
                  <a:gd name="connsiteY46" fmla="*/ 332824 h 1145587"/>
                  <a:gd name="connsiteX47" fmla="*/ 502979 w 842005"/>
                  <a:gd name="connsiteY47" fmla="*/ 337587 h 1145587"/>
                  <a:gd name="connsiteX48" fmla="*/ 505360 w 842005"/>
                  <a:gd name="connsiteY48" fmla="*/ 359018 h 1145587"/>
                  <a:gd name="connsiteX49" fmla="*/ 519647 w 842005"/>
                  <a:gd name="connsiteY49" fmla="*/ 392356 h 1145587"/>
                  <a:gd name="connsiteX50" fmla="*/ 519648 w 842005"/>
                  <a:gd name="connsiteY50" fmla="*/ 437599 h 1145587"/>
                  <a:gd name="connsiteX51" fmla="*/ 474403 w 842005"/>
                  <a:gd name="connsiteY51" fmla="*/ 454268 h 1145587"/>
                  <a:gd name="connsiteX52" fmla="*/ 452972 w 842005"/>
                  <a:gd name="connsiteY52" fmla="*/ 482843 h 1145587"/>
                  <a:gd name="connsiteX53" fmla="*/ 422016 w 842005"/>
                  <a:gd name="connsiteY53" fmla="*/ 516180 h 1145587"/>
                  <a:gd name="connsiteX54" fmla="*/ 422016 w 842005"/>
                  <a:gd name="connsiteY54" fmla="*/ 559043 h 1145587"/>
                  <a:gd name="connsiteX55" fmla="*/ 476785 w 842005"/>
                  <a:gd name="connsiteY55" fmla="*/ 563805 h 1145587"/>
                  <a:gd name="connsiteX56" fmla="*/ 531554 w 842005"/>
                  <a:gd name="connsiteY56" fmla="*/ 489987 h 1145587"/>
                  <a:gd name="connsiteX57" fmla="*/ 602991 w 842005"/>
                  <a:gd name="connsiteY57" fmla="*/ 378068 h 1145587"/>
                  <a:gd name="connsiteX58" fmla="*/ 648235 w 842005"/>
                  <a:gd name="connsiteY58" fmla="*/ 278055 h 1145587"/>
                  <a:gd name="connsiteX59" fmla="*/ 636329 w 842005"/>
                  <a:gd name="connsiteY59" fmla="*/ 178043 h 1145587"/>
                  <a:gd name="connsiteX60" fmla="*/ 612516 w 842005"/>
                  <a:gd name="connsiteY60" fmla="*/ 120893 h 1145587"/>
                  <a:gd name="connsiteX61" fmla="*/ 607754 w 842005"/>
                  <a:gd name="connsiteY61" fmla="*/ 63743 h 1145587"/>
                  <a:gd name="connsiteX62" fmla="*/ 629185 w 842005"/>
                  <a:gd name="connsiteY62" fmla="*/ 70887 h 1145587"/>
                  <a:gd name="connsiteX63" fmla="*/ 643472 w 842005"/>
                  <a:gd name="connsiteY63" fmla="*/ 20880 h 1145587"/>
                  <a:gd name="connsiteX64" fmla="*/ 669666 w 842005"/>
                  <a:gd name="connsiteY64" fmla="*/ 47074 h 1145587"/>
                  <a:gd name="connsiteX65" fmla="*/ 674429 w 842005"/>
                  <a:gd name="connsiteY65" fmla="*/ 118512 h 1145587"/>
                  <a:gd name="connsiteX66" fmla="*/ 679191 w 842005"/>
                  <a:gd name="connsiteY66" fmla="*/ 154230 h 1145587"/>
                  <a:gd name="connsiteX67" fmla="*/ 707766 w 842005"/>
                  <a:gd name="connsiteY67" fmla="*/ 132799 h 1145587"/>
                  <a:gd name="connsiteX68" fmla="*/ 717291 w 842005"/>
                  <a:gd name="connsiteY68" fmla="*/ 70887 h 1145587"/>
                  <a:gd name="connsiteX69" fmla="*/ 733960 w 842005"/>
                  <a:gd name="connsiteY69" fmla="*/ 32787 h 1145587"/>
                  <a:gd name="connsiteX70" fmla="*/ 755391 w 842005"/>
                  <a:gd name="connsiteY70" fmla="*/ 25643 h 1145587"/>
                  <a:gd name="connsiteX71" fmla="*/ 791110 w 842005"/>
                  <a:gd name="connsiteY71" fmla="*/ 11355 h 1145587"/>
                  <a:gd name="connsiteX72" fmla="*/ 810160 w 842005"/>
                  <a:gd name="connsiteY72" fmla="*/ 1830 h 1145587"/>
                  <a:gd name="connsiteX73" fmla="*/ 726816 w 842005"/>
                  <a:gd name="connsiteY73" fmla="*/ 194712 h 1145587"/>
                  <a:gd name="connsiteX74" fmla="*/ 707766 w 842005"/>
                  <a:gd name="connsiteY74" fmla="*/ 259005 h 1145587"/>
                  <a:gd name="connsiteX75" fmla="*/ 691097 w 842005"/>
                  <a:gd name="connsiteY75" fmla="*/ 299487 h 1145587"/>
                  <a:gd name="connsiteX76" fmla="*/ 655379 w 842005"/>
                  <a:gd name="connsiteY76" fmla="*/ 416168 h 1145587"/>
                  <a:gd name="connsiteX77" fmla="*/ 605372 w 842005"/>
                  <a:gd name="connsiteY77" fmla="*/ 554280 h 1145587"/>
                  <a:gd name="connsiteX78" fmla="*/ 605372 w 842005"/>
                  <a:gd name="connsiteY78" fmla="*/ 611430 h 1145587"/>
                  <a:gd name="connsiteX79" fmla="*/ 643472 w 842005"/>
                  <a:gd name="connsiteY79" fmla="*/ 606668 h 1145587"/>
                  <a:gd name="connsiteX80" fmla="*/ 707766 w 842005"/>
                  <a:gd name="connsiteY80" fmla="*/ 578093 h 1145587"/>
                  <a:gd name="connsiteX81" fmla="*/ 714910 w 842005"/>
                  <a:gd name="connsiteY81" fmla="*/ 535230 h 1145587"/>
                  <a:gd name="connsiteX82" fmla="*/ 729197 w 842005"/>
                  <a:gd name="connsiteY82" fmla="*/ 454268 h 1145587"/>
                  <a:gd name="connsiteX83" fmla="*/ 760154 w 842005"/>
                  <a:gd name="connsiteY83" fmla="*/ 347112 h 1145587"/>
                  <a:gd name="connsiteX84" fmla="*/ 755391 w 842005"/>
                  <a:gd name="connsiteY84" fmla="*/ 261387 h 1145587"/>
                  <a:gd name="connsiteX85" fmla="*/ 726816 w 842005"/>
                  <a:gd name="connsiteY85" fmla="*/ 194712 h 1145587"/>
                  <a:gd name="connsiteX0" fmla="*/ 810160 w 841802"/>
                  <a:gd name="connsiteY0" fmla="*/ 1830 h 1145587"/>
                  <a:gd name="connsiteX1" fmla="*/ 824447 w 841802"/>
                  <a:gd name="connsiteY1" fmla="*/ 49456 h 1145587"/>
                  <a:gd name="connsiteX2" fmla="*/ 800634 w 841802"/>
                  <a:gd name="connsiteY2" fmla="*/ 104224 h 1145587"/>
                  <a:gd name="connsiteX3" fmla="*/ 841116 w 841802"/>
                  <a:gd name="connsiteY3" fmla="*/ 204237 h 1145587"/>
                  <a:gd name="connsiteX4" fmla="*/ 826828 w 841802"/>
                  <a:gd name="connsiteY4" fmla="*/ 266149 h 1145587"/>
                  <a:gd name="connsiteX5" fmla="*/ 836354 w 841802"/>
                  <a:gd name="connsiteY5" fmla="*/ 435218 h 1145587"/>
                  <a:gd name="connsiteX6" fmla="*/ 805397 w 841802"/>
                  <a:gd name="connsiteY6" fmla="*/ 599524 h 1145587"/>
                  <a:gd name="connsiteX7" fmla="*/ 741104 w 841802"/>
                  <a:gd name="connsiteY7" fmla="*/ 706680 h 1145587"/>
                  <a:gd name="connsiteX8" fmla="*/ 629185 w 841802"/>
                  <a:gd name="connsiteY8" fmla="*/ 759068 h 1145587"/>
                  <a:gd name="connsiteX9" fmla="*/ 533935 w 841802"/>
                  <a:gd name="connsiteY9" fmla="*/ 773355 h 1145587"/>
                  <a:gd name="connsiteX10" fmla="*/ 476785 w 841802"/>
                  <a:gd name="connsiteY10" fmla="*/ 799549 h 1145587"/>
                  <a:gd name="connsiteX11" fmla="*/ 469641 w 841802"/>
                  <a:gd name="connsiteY11" fmla="*/ 847174 h 1145587"/>
                  <a:gd name="connsiteX12" fmla="*/ 433922 w 841802"/>
                  <a:gd name="connsiteY12" fmla="*/ 928137 h 1145587"/>
                  <a:gd name="connsiteX13" fmla="*/ 391060 w 841802"/>
                  <a:gd name="connsiteY13" fmla="*/ 963855 h 1145587"/>
                  <a:gd name="connsiteX14" fmla="*/ 379154 w 841802"/>
                  <a:gd name="connsiteY14" fmla="*/ 1044818 h 1145587"/>
                  <a:gd name="connsiteX15" fmla="*/ 348197 w 841802"/>
                  <a:gd name="connsiteY15" fmla="*/ 1111493 h 1145587"/>
                  <a:gd name="connsiteX16" fmla="*/ 300572 w 841802"/>
                  <a:gd name="connsiteY16" fmla="*/ 1144830 h 1145587"/>
                  <a:gd name="connsiteX17" fmla="*/ 233897 w 841802"/>
                  <a:gd name="connsiteY17" fmla="*/ 1132924 h 1145587"/>
                  <a:gd name="connsiteX18" fmla="*/ 202941 w 841802"/>
                  <a:gd name="connsiteY18" fmla="*/ 1111493 h 1145587"/>
                  <a:gd name="connsiteX19" fmla="*/ 143410 w 841802"/>
                  <a:gd name="connsiteY19" fmla="*/ 1101968 h 1145587"/>
                  <a:gd name="connsiteX20" fmla="*/ 45779 w 841802"/>
                  <a:gd name="connsiteY20" fmla="*/ 1092443 h 1145587"/>
                  <a:gd name="connsiteX21" fmla="*/ 2916 w 841802"/>
                  <a:gd name="connsiteY21" fmla="*/ 1013862 h 1145587"/>
                  <a:gd name="connsiteX22" fmla="*/ 14822 w 841802"/>
                  <a:gd name="connsiteY22" fmla="*/ 935280 h 1145587"/>
                  <a:gd name="connsiteX23" fmla="*/ 102929 w 841802"/>
                  <a:gd name="connsiteY23" fmla="*/ 794787 h 1145587"/>
                  <a:gd name="connsiteX24" fmla="*/ 202941 w 841802"/>
                  <a:gd name="connsiteY24" fmla="*/ 668580 h 1145587"/>
                  <a:gd name="connsiteX25" fmla="*/ 241041 w 841802"/>
                  <a:gd name="connsiteY25" fmla="*/ 609049 h 1145587"/>
                  <a:gd name="connsiteX26" fmla="*/ 267234 w 841802"/>
                  <a:gd name="connsiteY26" fmla="*/ 559043 h 1145587"/>
                  <a:gd name="connsiteX27" fmla="*/ 276760 w 841802"/>
                  <a:gd name="connsiteY27" fmla="*/ 489987 h 1145587"/>
                  <a:gd name="connsiteX28" fmla="*/ 276481 w 841802"/>
                  <a:gd name="connsiteY28" fmla="*/ 484022 h 1145587"/>
                  <a:gd name="connsiteX29" fmla="*/ 306972 w 841802"/>
                  <a:gd name="connsiteY29" fmla="*/ 475848 h 1145587"/>
                  <a:gd name="connsiteX30" fmla="*/ 336291 w 841802"/>
                  <a:gd name="connsiteY30" fmla="*/ 463793 h 1145587"/>
                  <a:gd name="connsiteX31" fmla="*/ 376772 w 841802"/>
                  <a:gd name="connsiteY31" fmla="*/ 449505 h 1145587"/>
                  <a:gd name="connsiteX32" fmla="*/ 329147 w 841802"/>
                  <a:gd name="connsiteY32" fmla="*/ 444743 h 1145587"/>
                  <a:gd name="connsiteX33" fmla="*/ 305335 w 841802"/>
                  <a:gd name="connsiteY33" fmla="*/ 411405 h 1145587"/>
                  <a:gd name="connsiteX34" fmla="*/ 314860 w 841802"/>
                  <a:gd name="connsiteY34" fmla="*/ 361399 h 1145587"/>
                  <a:gd name="connsiteX35" fmla="*/ 355341 w 841802"/>
                  <a:gd name="connsiteY35" fmla="*/ 347112 h 1145587"/>
                  <a:gd name="connsiteX36" fmla="*/ 388679 w 841802"/>
                  <a:gd name="connsiteY36" fmla="*/ 332824 h 1145587"/>
                  <a:gd name="connsiteX37" fmla="*/ 388679 w 841802"/>
                  <a:gd name="connsiteY37" fmla="*/ 294724 h 1145587"/>
                  <a:gd name="connsiteX38" fmla="*/ 379154 w 841802"/>
                  <a:gd name="connsiteY38" fmla="*/ 232812 h 1145587"/>
                  <a:gd name="connsiteX39" fmla="*/ 426779 w 841802"/>
                  <a:gd name="connsiteY39" fmla="*/ 189949 h 1145587"/>
                  <a:gd name="connsiteX40" fmla="*/ 451782 w 841802"/>
                  <a:gd name="connsiteY40" fmla="*/ 186377 h 1145587"/>
                  <a:gd name="connsiteX41" fmla="*/ 462003 w 841802"/>
                  <a:gd name="connsiteY41" fmla="*/ 185230 h 1145587"/>
                  <a:gd name="connsiteX42" fmla="*/ 463986 w 841802"/>
                  <a:gd name="connsiteY42" fmla="*/ 189949 h 1145587"/>
                  <a:gd name="connsiteX43" fmla="*/ 474404 w 841802"/>
                  <a:gd name="connsiteY43" fmla="*/ 225668 h 1145587"/>
                  <a:gd name="connsiteX44" fmla="*/ 483929 w 841802"/>
                  <a:gd name="connsiteY44" fmla="*/ 270912 h 1145587"/>
                  <a:gd name="connsiteX45" fmla="*/ 524410 w 841802"/>
                  <a:gd name="connsiteY45" fmla="*/ 313774 h 1145587"/>
                  <a:gd name="connsiteX46" fmla="*/ 519647 w 841802"/>
                  <a:gd name="connsiteY46" fmla="*/ 332824 h 1145587"/>
                  <a:gd name="connsiteX47" fmla="*/ 502979 w 841802"/>
                  <a:gd name="connsiteY47" fmla="*/ 337587 h 1145587"/>
                  <a:gd name="connsiteX48" fmla="*/ 505360 w 841802"/>
                  <a:gd name="connsiteY48" fmla="*/ 359018 h 1145587"/>
                  <a:gd name="connsiteX49" fmla="*/ 519647 w 841802"/>
                  <a:gd name="connsiteY49" fmla="*/ 392356 h 1145587"/>
                  <a:gd name="connsiteX50" fmla="*/ 519648 w 841802"/>
                  <a:gd name="connsiteY50" fmla="*/ 437599 h 1145587"/>
                  <a:gd name="connsiteX51" fmla="*/ 474403 w 841802"/>
                  <a:gd name="connsiteY51" fmla="*/ 454268 h 1145587"/>
                  <a:gd name="connsiteX52" fmla="*/ 452972 w 841802"/>
                  <a:gd name="connsiteY52" fmla="*/ 482843 h 1145587"/>
                  <a:gd name="connsiteX53" fmla="*/ 422016 w 841802"/>
                  <a:gd name="connsiteY53" fmla="*/ 516180 h 1145587"/>
                  <a:gd name="connsiteX54" fmla="*/ 422016 w 841802"/>
                  <a:gd name="connsiteY54" fmla="*/ 559043 h 1145587"/>
                  <a:gd name="connsiteX55" fmla="*/ 476785 w 841802"/>
                  <a:gd name="connsiteY55" fmla="*/ 563805 h 1145587"/>
                  <a:gd name="connsiteX56" fmla="*/ 531554 w 841802"/>
                  <a:gd name="connsiteY56" fmla="*/ 489987 h 1145587"/>
                  <a:gd name="connsiteX57" fmla="*/ 602991 w 841802"/>
                  <a:gd name="connsiteY57" fmla="*/ 378068 h 1145587"/>
                  <a:gd name="connsiteX58" fmla="*/ 648235 w 841802"/>
                  <a:gd name="connsiteY58" fmla="*/ 278055 h 1145587"/>
                  <a:gd name="connsiteX59" fmla="*/ 636329 w 841802"/>
                  <a:gd name="connsiteY59" fmla="*/ 178043 h 1145587"/>
                  <a:gd name="connsiteX60" fmla="*/ 612516 w 841802"/>
                  <a:gd name="connsiteY60" fmla="*/ 120893 h 1145587"/>
                  <a:gd name="connsiteX61" fmla="*/ 607754 w 841802"/>
                  <a:gd name="connsiteY61" fmla="*/ 63743 h 1145587"/>
                  <a:gd name="connsiteX62" fmla="*/ 629185 w 841802"/>
                  <a:gd name="connsiteY62" fmla="*/ 70887 h 1145587"/>
                  <a:gd name="connsiteX63" fmla="*/ 643472 w 841802"/>
                  <a:gd name="connsiteY63" fmla="*/ 20880 h 1145587"/>
                  <a:gd name="connsiteX64" fmla="*/ 669666 w 841802"/>
                  <a:gd name="connsiteY64" fmla="*/ 47074 h 1145587"/>
                  <a:gd name="connsiteX65" fmla="*/ 674429 w 841802"/>
                  <a:gd name="connsiteY65" fmla="*/ 118512 h 1145587"/>
                  <a:gd name="connsiteX66" fmla="*/ 679191 w 841802"/>
                  <a:gd name="connsiteY66" fmla="*/ 154230 h 1145587"/>
                  <a:gd name="connsiteX67" fmla="*/ 707766 w 841802"/>
                  <a:gd name="connsiteY67" fmla="*/ 132799 h 1145587"/>
                  <a:gd name="connsiteX68" fmla="*/ 717291 w 841802"/>
                  <a:gd name="connsiteY68" fmla="*/ 70887 h 1145587"/>
                  <a:gd name="connsiteX69" fmla="*/ 733960 w 841802"/>
                  <a:gd name="connsiteY69" fmla="*/ 32787 h 1145587"/>
                  <a:gd name="connsiteX70" fmla="*/ 755391 w 841802"/>
                  <a:gd name="connsiteY70" fmla="*/ 25643 h 1145587"/>
                  <a:gd name="connsiteX71" fmla="*/ 791110 w 841802"/>
                  <a:gd name="connsiteY71" fmla="*/ 11355 h 1145587"/>
                  <a:gd name="connsiteX72" fmla="*/ 810160 w 841802"/>
                  <a:gd name="connsiteY72" fmla="*/ 1830 h 1145587"/>
                  <a:gd name="connsiteX73" fmla="*/ 726816 w 841802"/>
                  <a:gd name="connsiteY73" fmla="*/ 194712 h 1145587"/>
                  <a:gd name="connsiteX74" fmla="*/ 707766 w 841802"/>
                  <a:gd name="connsiteY74" fmla="*/ 259005 h 1145587"/>
                  <a:gd name="connsiteX75" fmla="*/ 691097 w 841802"/>
                  <a:gd name="connsiteY75" fmla="*/ 299487 h 1145587"/>
                  <a:gd name="connsiteX76" fmla="*/ 655379 w 841802"/>
                  <a:gd name="connsiteY76" fmla="*/ 416168 h 1145587"/>
                  <a:gd name="connsiteX77" fmla="*/ 605372 w 841802"/>
                  <a:gd name="connsiteY77" fmla="*/ 554280 h 1145587"/>
                  <a:gd name="connsiteX78" fmla="*/ 605372 w 841802"/>
                  <a:gd name="connsiteY78" fmla="*/ 611430 h 1145587"/>
                  <a:gd name="connsiteX79" fmla="*/ 643472 w 841802"/>
                  <a:gd name="connsiteY79" fmla="*/ 606668 h 1145587"/>
                  <a:gd name="connsiteX80" fmla="*/ 707766 w 841802"/>
                  <a:gd name="connsiteY80" fmla="*/ 578093 h 1145587"/>
                  <a:gd name="connsiteX81" fmla="*/ 714910 w 841802"/>
                  <a:gd name="connsiteY81" fmla="*/ 535230 h 1145587"/>
                  <a:gd name="connsiteX82" fmla="*/ 729197 w 841802"/>
                  <a:gd name="connsiteY82" fmla="*/ 454268 h 1145587"/>
                  <a:gd name="connsiteX83" fmla="*/ 760154 w 841802"/>
                  <a:gd name="connsiteY83" fmla="*/ 347112 h 1145587"/>
                  <a:gd name="connsiteX84" fmla="*/ 755391 w 841802"/>
                  <a:gd name="connsiteY84" fmla="*/ 261387 h 1145587"/>
                  <a:gd name="connsiteX85" fmla="*/ 726816 w 841802"/>
                  <a:gd name="connsiteY85" fmla="*/ 194712 h 1145587"/>
                  <a:gd name="connsiteX0" fmla="*/ 810160 w 837002"/>
                  <a:gd name="connsiteY0" fmla="*/ 1830 h 1145587"/>
                  <a:gd name="connsiteX1" fmla="*/ 824447 w 837002"/>
                  <a:gd name="connsiteY1" fmla="*/ 49456 h 1145587"/>
                  <a:gd name="connsiteX2" fmla="*/ 800634 w 837002"/>
                  <a:gd name="connsiteY2" fmla="*/ 104224 h 1145587"/>
                  <a:gd name="connsiteX3" fmla="*/ 831591 w 837002"/>
                  <a:gd name="connsiteY3" fmla="*/ 187568 h 1145587"/>
                  <a:gd name="connsiteX4" fmla="*/ 826828 w 837002"/>
                  <a:gd name="connsiteY4" fmla="*/ 266149 h 1145587"/>
                  <a:gd name="connsiteX5" fmla="*/ 836354 w 837002"/>
                  <a:gd name="connsiteY5" fmla="*/ 435218 h 1145587"/>
                  <a:gd name="connsiteX6" fmla="*/ 805397 w 837002"/>
                  <a:gd name="connsiteY6" fmla="*/ 599524 h 1145587"/>
                  <a:gd name="connsiteX7" fmla="*/ 741104 w 837002"/>
                  <a:gd name="connsiteY7" fmla="*/ 706680 h 1145587"/>
                  <a:gd name="connsiteX8" fmla="*/ 629185 w 837002"/>
                  <a:gd name="connsiteY8" fmla="*/ 759068 h 1145587"/>
                  <a:gd name="connsiteX9" fmla="*/ 533935 w 837002"/>
                  <a:gd name="connsiteY9" fmla="*/ 773355 h 1145587"/>
                  <a:gd name="connsiteX10" fmla="*/ 476785 w 837002"/>
                  <a:gd name="connsiteY10" fmla="*/ 799549 h 1145587"/>
                  <a:gd name="connsiteX11" fmla="*/ 469641 w 837002"/>
                  <a:gd name="connsiteY11" fmla="*/ 847174 h 1145587"/>
                  <a:gd name="connsiteX12" fmla="*/ 433922 w 837002"/>
                  <a:gd name="connsiteY12" fmla="*/ 928137 h 1145587"/>
                  <a:gd name="connsiteX13" fmla="*/ 391060 w 837002"/>
                  <a:gd name="connsiteY13" fmla="*/ 963855 h 1145587"/>
                  <a:gd name="connsiteX14" fmla="*/ 379154 w 837002"/>
                  <a:gd name="connsiteY14" fmla="*/ 1044818 h 1145587"/>
                  <a:gd name="connsiteX15" fmla="*/ 348197 w 837002"/>
                  <a:gd name="connsiteY15" fmla="*/ 1111493 h 1145587"/>
                  <a:gd name="connsiteX16" fmla="*/ 300572 w 837002"/>
                  <a:gd name="connsiteY16" fmla="*/ 1144830 h 1145587"/>
                  <a:gd name="connsiteX17" fmla="*/ 233897 w 837002"/>
                  <a:gd name="connsiteY17" fmla="*/ 1132924 h 1145587"/>
                  <a:gd name="connsiteX18" fmla="*/ 202941 w 837002"/>
                  <a:gd name="connsiteY18" fmla="*/ 1111493 h 1145587"/>
                  <a:gd name="connsiteX19" fmla="*/ 143410 w 837002"/>
                  <a:gd name="connsiteY19" fmla="*/ 1101968 h 1145587"/>
                  <a:gd name="connsiteX20" fmla="*/ 45779 w 837002"/>
                  <a:gd name="connsiteY20" fmla="*/ 1092443 h 1145587"/>
                  <a:gd name="connsiteX21" fmla="*/ 2916 w 837002"/>
                  <a:gd name="connsiteY21" fmla="*/ 1013862 h 1145587"/>
                  <a:gd name="connsiteX22" fmla="*/ 14822 w 837002"/>
                  <a:gd name="connsiteY22" fmla="*/ 935280 h 1145587"/>
                  <a:gd name="connsiteX23" fmla="*/ 102929 w 837002"/>
                  <a:gd name="connsiteY23" fmla="*/ 794787 h 1145587"/>
                  <a:gd name="connsiteX24" fmla="*/ 202941 w 837002"/>
                  <a:gd name="connsiteY24" fmla="*/ 668580 h 1145587"/>
                  <a:gd name="connsiteX25" fmla="*/ 241041 w 837002"/>
                  <a:gd name="connsiteY25" fmla="*/ 609049 h 1145587"/>
                  <a:gd name="connsiteX26" fmla="*/ 267234 w 837002"/>
                  <a:gd name="connsiteY26" fmla="*/ 559043 h 1145587"/>
                  <a:gd name="connsiteX27" fmla="*/ 276760 w 837002"/>
                  <a:gd name="connsiteY27" fmla="*/ 489987 h 1145587"/>
                  <a:gd name="connsiteX28" fmla="*/ 276481 w 837002"/>
                  <a:gd name="connsiteY28" fmla="*/ 484022 h 1145587"/>
                  <a:gd name="connsiteX29" fmla="*/ 306972 w 837002"/>
                  <a:gd name="connsiteY29" fmla="*/ 475848 h 1145587"/>
                  <a:gd name="connsiteX30" fmla="*/ 336291 w 837002"/>
                  <a:gd name="connsiteY30" fmla="*/ 463793 h 1145587"/>
                  <a:gd name="connsiteX31" fmla="*/ 376772 w 837002"/>
                  <a:gd name="connsiteY31" fmla="*/ 449505 h 1145587"/>
                  <a:gd name="connsiteX32" fmla="*/ 329147 w 837002"/>
                  <a:gd name="connsiteY32" fmla="*/ 444743 h 1145587"/>
                  <a:gd name="connsiteX33" fmla="*/ 305335 w 837002"/>
                  <a:gd name="connsiteY33" fmla="*/ 411405 h 1145587"/>
                  <a:gd name="connsiteX34" fmla="*/ 314860 w 837002"/>
                  <a:gd name="connsiteY34" fmla="*/ 361399 h 1145587"/>
                  <a:gd name="connsiteX35" fmla="*/ 355341 w 837002"/>
                  <a:gd name="connsiteY35" fmla="*/ 347112 h 1145587"/>
                  <a:gd name="connsiteX36" fmla="*/ 388679 w 837002"/>
                  <a:gd name="connsiteY36" fmla="*/ 332824 h 1145587"/>
                  <a:gd name="connsiteX37" fmla="*/ 388679 w 837002"/>
                  <a:gd name="connsiteY37" fmla="*/ 294724 h 1145587"/>
                  <a:gd name="connsiteX38" fmla="*/ 379154 w 837002"/>
                  <a:gd name="connsiteY38" fmla="*/ 232812 h 1145587"/>
                  <a:gd name="connsiteX39" fmla="*/ 426779 w 837002"/>
                  <a:gd name="connsiteY39" fmla="*/ 189949 h 1145587"/>
                  <a:gd name="connsiteX40" fmla="*/ 451782 w 837002"/>
                  <a:gd name="connsiteY40" fmla="*/ 186377 h 1145587"/>
                  <a:gd name="connsiteX41" fmla="*/ 462003 w 837002"/>
                  <a:gd name="connsiteY41" fmla="*/ 185230 h 1145587"/>
                  <a:gd name="connsiteX42" fmla="*/ 463986 w 837002"/>
                  <a:gd name="connsiteY42" fmla="*/ 189949 h 1145587"/>
                  <a:gd name="connsiteX43" fmla="*/ 474404 w 837002"/>
                  <a:gd name="connsiteY43" fmla="*/ 225668 h 1145587"/>
                  <a:gd name="connsiteX44" fmla="*/ 483929 w 837002"/>
                  <a:gd name="connsiteY44" fmla="*/ 270912 h 1145587"/>
                  <a:gd name="connsiteX45" fmla="*/ 524410 w 837002"/>
                  <a:gd name="connsiteY45" fmla="*/ 313774 h 1145587"/>
                  <a:gd name="connsiteX46" fmla="*/ 519647 w 837002"/>
                  <a:gd name="connsiteY46" fmla="*/ 332824 h 1145587"/>
                  <a:gd name="connsiteX47" fmla="*/ 502979 w 837002"/>
                  <a:gd name="connsiteY47" fmla="*/ 337587 h 1145587"/>
                  <a:gd name="connsiteX48" fmla="*/ 505360 w 837002"/>
                  <a:gd name="connsiteY48" fmla="*/ 359018 h 1145587"/>
                  <a:gd name="connsiteX49" fmla="*/ 519647 w 837002"/>
                  <a:gd name="connsiteY49" fmla="*/ 392356 h 1145587"/>
                  <a:gd name="connsiteX50" fmla="*/ 519648 w 837002"/>
                  <a:gd name="connsiteY50" fmla="*/ 437599 h 1145587"/>
                  <a:gd name="connsiteX51" fmla="*/ 474403 w 837002"/>
                  <a:gd name="connsiteY51" fmla="*/ 454268 h 1145587"/>
                  <a:gd name="connsiteX52" fmla="*/ 452972 w 837002"/>
                  <a:gd name="connsiteY52" fmla="*/ 482843 h 1145587"/>
                  <a:gd name="connsiteX53" fmla="*/ 422016 w 837002"/>
                  <a:gd name="connsiteY53" fmla="*/ 516180 h 1145587"/>
                  <a:gd name="connsiteX54" fmla="*/ 422016 w 837002"/>
                  <a:gd name="connsiteY54" fmla="*/ 559043 h 1145587"/>
                  <a:gd name="connsiteX55" fmla="*/ 476785 w 837002"/>
                  <a:gd name="connsiteY55" fmla="*/ 563805 h 1145587"/>
                  <a:gd name="connsiteX56" fmla="*/ 531554 w 837002"/>
                  <a:gd name="connsiteY56" fmla="*/ 489987 h 1145587"/>
                  <a:gd name="connsiteX57" fmla="*/ 602991 w 837002"/>
                  <a:gd name="connsiteY57" fmla="*/ 378068 h 1145587"/>
                  <a:gd name="connsiteX58" fmla="*/ 648235 w 837002"/>
                  <a:gd name="connsiteY58" fmla="*/ 278055 h 1145587"/>
                  <a:gd name="connsiteX59" fmla="*/ 636329 w 837002"/>
                  <a:gd name="connsiteY59" fmla="*/ 178043 h 1145587"/>
                  <a:gd name="connsiteX60" fmla="*/ 612516 w 837002"/>
                  <a:gd name="connsiteY60" fmla="*/ 120893 h 1145587"/>
                  <a:gd name="connsiteX61" fmla="*/ 607754 w 837002"/>
                  <a:gd name="connsiteY61" fmla="*/ 63743 h 1145587"/>
                  <a:gd name="connsiteX62" fmla="*/ 629185 w 837002"/>
                  <a:gd name="connsiteY62" fmla="*/ 70887 h 1145587"/>
                  <a:gd name="connsiteX63" fmla="*/ 643472 w 837002"/>
                  <a:gd name="connsiteY63" fmla="*/ 20880 h 1145587"/>
                  <a:gd name="connsiteX64" fmla="*/ 669666 w 837002"/>
                  <a:gd name="connsiteY64" fmla="*/ 47074 h 1145587"/>
                  <a:gd name="connsiteX65" fmla="*/ 674429 w 837002"/>
                  <a:gd name="connsiteY65" fmla="*/ 118512 h 1145587"/>
                  <a:gd name="connsiteX66" fmla="*/ 679191 w 837002"/>
                  <a:gd name="connsiteY66" fmla="*/ 154230 h 1145587"/>
                  <a:gd name="connsiteX67" fmla="*/ 707766 w 837002"/>
                  <a:gd name="connsiteY67" fmla="*/ 132799 h 1145587"/>
                  <a:gd name="connsiteX68" fmla="*/ 717291 w 837002"/>
                  <a:gd name="connsiteY68" fmla="*/ 70887 h 1145587"/>
                  <a:gd name="connsiteX69" fmla="*/ 733960 w 837002"/>
                  <a:gd name="connsiteY69" fmla="*/ 32787 h 1145587"/>
                  <a:gd name="connsiteX70" fmla="*/ 755391 w 837002"/>
                  <a:gd name="connsiteY70" fmla="*/ 25643 h 1145587"/>
                  <a:gd name="connsiteX71" fmla="*/ 791110 w 837002"/>
                  <a:gd name="connsiteY71" fmla="*/ 11355 h 1145587"/>
                  <a:gd name="connsiteX72" fmla="*/ 810160 w 837002"/>
                  <a:gd name="connsiteY72" fmla="*/ 1830 h 1145587"/>
                  <a:gd name="connsiteX73" fmla="*/ 726816 w 837002"/>
                  <a:gd name="connsiteY73" fmla="*/ 194712 h 1145587"/>
                  <a:gd name="connsiteX74" fmla="*/ 707766 w 837002"/>
                  <a:gd name="connsiteY74" fmla="*/ 259005 h 1145587"/>
                  <a:gd name="connsiteX75" fmla="*/ 691097 w 837002"/>
                  <a:gd name="connsiteY75" fmla="*/ 299487 h 1145587"/>
                  <a:gd name="connsiteX76" fmla="*/ 655379 w 837002"/>
                  <a:gd name="connsiteY76" fmla="*/ 416168 h 1145587"/>
                  <a:gd name="connsiteX77" fmla="*/ 605372 w 837002"/>
                  <a:gd name="connsiteY77" fmla="*/ 554280 h 1145587"/>
                  <a:gd name="connsiteX78" fmla="*/ 605372 w 837002"/>
                  <a:gd name="connsiteY78" fmla="*/ 611430 h 1145587"/>
                  <a:gd name="connsiteX79" fmla="*/ 643472 w 837002"/>
                  <a:gd name="connsiteY79" fmla="*/ 606668 h 1145587"/>
                  <a:gd name="connsiteX80" fmla="*/ 707766 w 837002"/>
                  <a:gd name="connsiteY80" fmla="*/ 578093 h 1145587"/>
                  <a:gd name="connsiteX81" fmla="*/ 714910 w 837002"/>
                  <a:gd name="connsiteY81" fmla="*/ 535230 h 1145587"/>
                  <a:gd name="connsiteX82" fmla="*/ 729197 w 837002"/>
                  <a:gd name="connsiteY82" fmla="*/ 454268 h 1145587"/>
                  <a:gd name="connsiteX83" fmla="*/ 760154 w 837002"/>
                  <a:gd name="connsiteY83" fmla="*/ 347112 h 1145587"/>
                  <a:gd name="connsiteX84" fmla="*/ 755391 w 837002"/>
                  <a:gd name="connsiteY84" fmla="*/ 261387 h 1145587"/>
                  <a:gd name="connsiteX85" fmla="*/ 726816 w 837002"/>
                  <a:gd name="connsiteY85" fmla="*/ 194712 h 1145587"/>
                  <a:gd name="connsiteX0" fmla="*/ 810160 w 836672"/>
                  <a:gd name="connsiteY0" fmla="*/ 1830 h 1145587"/>
                  <a:gd name="connsiteX1" fmla="*/ 824447 w 836672"/>
                  <a:gd name="connsiteY1" fmla="*/ 49456 h 1145587"/>
                  <a:gd name="connsiteX2" fmla="*/ 800634 w 836672"/>
                  <a:gd name="connsiteY2" fmla="*/ 104224 h 1145587"/>
                  <a:gd name="connsiteX3" fmla="*/ 831591 w 836672"/>
                  <a:gd name="connsiteY3" fmla="*/ 187568 h 1145587"/>
                  <a:gd name="connsiteX4" fmla="*/ 822066 w 836672"/>
                  <a:gd name="connsiteY4" fmla="*/ 232811 h 1145587"/>
                  <a:gd name="connsiteX5" fmla="*/ 836354 w 836672"/>
                  <a:gd name="connsiteY5" fmla="*/ 435218 h 1145587"/>
                  <a:gd name="connsiteX6" fmla="*/ 805397 w 836672"/>
                  <a:gd name="connsiteY6" fmla="*/ 599524 h 1145587"/>
                  <a:gd name="connsiteX7" fmla="*/ 741104 w 836672"/>
                  <a:gd name="connsiteY7" fmla="*/ 706680 h 1145587"/>
                  <a:gd name="connsiteX8" fmla="*/ 629185 w 836672"/>
                  <a:gd name="connsiteY8" fmla="*/ 759068 h 1145587"/>
                  <a:gd name="connsiteX9" fmla="*/ 533935 w 836672"/>
                  <a:gd name="connsiteY9" fmla="*/ 773355 h 1145587"/>
                  <a:gd name="connsiteX10" fmla="*/ 476785 w 836672"/>
                  <a:gd name="connsiteY10" fmla="*/ 799549 h 1145587"/>
                  <a:gd name="connsiteX11" fmla="*/ 469641 w 836672"/>
                  <a:gd name="connsiteY11" fmla="*/ 847174 h 1145587"/>
                  <a:gd name="connsiteX12" fmla="*/ 433922 w 836672"/>
                  <a:gd name="connsiteY12" fmla="*/ 928137 h 1145587"/>
                  <a:gd name="connsiteX13" fmla="*/ 391060 w 836672"/>
                  <a:gd name="connsiteY13" fmla="*/ 963855 h 1145587"/>
                  <a:gd name="connsiteX14" fmla="*/ 379154 w 836672"/>
                  <a:gd name="connsiteY14" fmla="*/ 1044818 h 1145587"/>
                  <a:gd name="connsiteX15" fmla="*/ 348197 w 836672"/>
                  <a:gd name="connsiteY15" fmla="*/ 1111493 h 1145587"/>
                  <a:gd name="connsiteX16" fmla="*/ 300572 w 836672"/>
                  <a:gd name="connsiteY16" fmla="*/ 1144830 h 1145587"/>
                  <a:gd name="connsiteX17" fmla="*/ 233897 w 836672"/>
                  <a:gd name="connsiteY17" fmla="*/ 1132924 h 1145587"/>
                  <a:gd name="connsiteX18" fmla="*/ 202941 w 836672"/>
                  <a:gd name="connsiteY18" fmla="*/ 1111493 h 1145587"/>
                  <a:gd name="connsiteX19" fmla="*/ 143410 w 836672"/>
                  <a:gd name="connsiteY19" fmla="*/ 1101968 h 1145587"/>
                  <a:gd name="connsiteX20" fmla="*/ 45779 w 836672"/>
                  <a:gd name="connsiteY20" fmla="*/ 1092443 h 1145587"/>
                  <a:gd name="connsiteX21" fmla="*/ 2916 w 836672"/>
                  <a:gd name="connsiteY21" fmla="*/ 1013862 h 1145587"/>
                  <a:gd name="connsiteX22" fmla="*/ 14822 w 836672"/>
                  <a:gd name="connsiteY22" fmla="*/ 935280 h 1145587"/>
                  <a:gd name="connsiteX23" fmla="*/ 102929 w 836672"/>
                  <a:gd name="connsiteY23" fmla="*/ 794787 h 1145587"/>
                  <a:gd name="connsiteX24" fmla="*/ 202941 w 836672"/>
                  <a:gd name="connsiteY24" fmla="*/ 668580 h 1145587"/>
                  <a:gd name="connsiteX25" fmla="*/ 241041 w 836672"/>
                  <a:gd name="connsiteY25" fmla="*/ 609049 h 1145587"/>
                  <a:gd name="connsiteX26" fmla="*/ 267234 w 836672"/>
                  <a:gd name="connsiteY26" fmla="*/ 559043 h 1145587"/>
                  <a:gd name="connsiteX27" fmla="*/ 276760 w 836672"/>
                  <a:gd name="connsiteY27" fmla="*/ 489987 h 1145587"/>
                  <a:gd name="connsiteX28" fmla="*/ 276481 w 836672"/>
                  <a:gd name="connsiteY28" fmla="*/ 484022 h 1145587"/>
                  <a:gd name="connsiteX29" fmla="*/ 306972 w 836672"/>
                  <a:gd name="connsiteY29" fmla="*/ 475848 h 1145587"/>
                  <a:gd name="connsiteX30" fmla="*/ 336291 w 836672"/>
                  <a:gd name="connsiteY30" fmla="*/ 463793 h 1145587"/>
                  <a:gd name="connsiteX31" fmla="*/ 376772 w 836672"/>
                  <a:gd name="connsiteY31" fmla="*/ 449505 h 1145587"/>
                  <a:gd name="connsiteX32" fmla="*/ 329147 w 836672"/>
                  <a:gd name="connsiteY32" fmla="*/ 444743 h 1145587"/>
                  <a:gd name="connsiteX33" fmla="*/ 305335 w 836672"/>
                  <a:gd name="connsiteY33" fmla="*/ 411405 h 1145587"/>
                  <a:gd name="connsiteX34" fmla="*/ 314860 w 836672"/>
                  <a:gd name="connsiteY34" fmla="*/ 361399 h 1145587"/>
                  <a:gd name="connsiteX35" fmla="*/ 355341 w 836672"/>
                  <a:gd name="connsiteY35" fmla="*/ 347112 h 1145587"/>
                  <a:gd name="connsiteX36" fmla="*/ 388679 w 836672"/>
                  <a:gd name="connsiteY36" fmla="*/ 332824 h 1145587"/>
                  <a:gd name="connsiteX37" fmla="*/ 388679 w 836672"/>
                  <a:gd name="connsiteY37" fmla="*/ 294724 h 1145587"/>
                  <a:gd name="connsiteX38" fmla="*/ 379154 w 836672"/>
                  <a:gd name="connsiteY38" fmla="*/ 232812 h 1145587"/>
                  <a:gd name="connsiteX39" fmla="*/ 426779 w 836672"/>
                  <a:gd name="connsiteY39" fmla="*/ 189949 h 1145587"/>
                  <a:gd name="connsiteX40" fmla="*/ 451782 w 836672"/>
                  <a:gd name="connsiteY40" fmla="*/ 186377 h 1145587"/>
                  <a:gd name="connsiteX41" fmla="*/ 462003 w 836672"/>
                  <a:gd name="connsiteY41" fmla="*/ 185230 h 1145587"/>
                  <a:gd name="connsiteX42" fmla="*/ 463986 w 836672"/>
                  <a:gd name="connsiteY42" fmla="*/ 189949 h 1145587"/>
                  <a:gd name="connsiteX43" fmla="*/ 474404 w 836672"/>
                  <a:gd name="connsiteY43" fmla="*/ 225668 h 1145587"/>
                  <a:gd name="connsiteX44" fmla="*/ 483929 w 836672"/>
                  <a:gd name="connsiteY44" fmla="*/ 270912 h 1145587"/>
                  <a:gd name="connsiteX45" fmla="*/ 524410 w 836672"/>
                  <a:gd name="connsiteY45" fmla="*/ 313774 h 1145587"/>
                  <a:gd name="connsiteX46" fmla="*/ 519647 w 836672"/>
                  <a:gd name="connsiteY46" fmla="*/ 332824 h 1145587"/>
                  <a:gd name="connsiteX47" fmla="*/ 502979 w 836672"/>
                  <a:gd name="connsiteY47" fmla="*/ 337587 h 1145587"/>
                  <a:gd name="connsiteX48" fmla="*/ 505360 w 836672"/>
                  <a:gd name="connsiteY48" fmla="*/ 359018 h 1145587"/>
                  <a:gd name="connsiteX49" fmla="*/ 519647 w 836672"/>
                  <a:gd name="connsiteY49" fmla="*/ 392356 h 1145587"/>
                  <a:gd name="connsiteX50" fmla="*/ 519648 w 836672"/>
                  <a:gd name="connsiteY50" fmla="*/ 437599 h 1145587"/>
                  <a:gd name="connsiteX51" fmla="*/ 474403 w 836672"/>
                  <a:gd name="connsiteY51" fmla="*/ 454268 h 1145587"/>
                  <a:gd name="connsiteX52" fmla="*/ 452972 w 836672"/>
                  <a:gd name="connsiteY52" fmla="*/ 482843 h 1145587"/>
                  <a:gd name="connsiteX53" fmla="*/ 422016 w 836672"/>
                  <a:gd name="connsiteY53" fmla="*/ 516180 h 1145587"/>
                  <a:gd name="connsiteX54" fmla="*/ 422016 w 836672"/>
                  <a:gd name="connsiteY54" fmla="*/ 559043 h 1145587"/>
                  <a:gd name="connsiteX55" fmla="*/ 476785 w 836672"/>
                  <a:gd name="connsiteY55" fmla="*/ 563805 h 1145587"/>
                  <a:gd name="connsiteX56" fmla="*/ 531554 w 836672"/>
                  <a:gd name="connsiteY56" fmla="*/ 489987 h 1145587"/>
                  <a:gd name="connsiteX57" fmla="*/ 602991 w 836672"/>
                  <a:gd name="connsiteY57" fmla="*/ 378068 h 1145587"/>
                  <a:gd name="connsiteX58" fmla="*/ 648235 w 836672"/>
                  <a:gd name="connsiteY58" fmla="*/ 278055 h 1145587"/>
                  <a:gd name="connsiteX59" fmla="*/ 636329 w 836672"/>
                  <a:gd name="connsiteY59" fmla="*/ 178043 h 1145587"/>
                  <a:gd name="connsiteX60" fmla="*/ 612516 w 836672"/>
                  <a:gd name="connsiteY60" fmla="*/ 120893 h 1145587"/>
                  <a:gd name="connsiteX61" fmla="*/ 607754 w 836672"/>
                  <a:gd name="connsiteY61" fmla="*/ 63743 h 1145587"/>
                  <a:gd name="connsiteX62" fmla="*/ 629185 w 836672"/>
                  <a:gd name="connsiteY62" fmla="*/ 70887 h 1145587"/>
                  <a:gd name="connsiteX63" fmla="*/ 643472 w 836672"/>
                  <a:gd name="connsiteY63" fmla="*/ 20880 h 1145587"/>
                  <a:gd name="connsiteX64" fmla="*/ 669666 w 836672"/>
                  <a:gd name="connsiteY64" fmla="*/ 47074 h 1145587"/>
                  <a:gd name="connsiteX65" fmla="*/ 674429 w 836672"/>
                  <a:gd name="connsiteY65" fmla="*/ 118512 h 1145587"/>
                  <a:gd name="connsiteX66" fmla="*/ 679191 w 836672"/>
                  <a:gd name="connsiteY66" fmla="*/ 154230 h 1145587"/>
                  <a:gd name="connsiteX67" fmla="*/ 707766 w 836672"/>
                  <a:gd name="connsiteY67" fmla="*/ 132799 h 1145587"/>
                  <a:gd name="connsiteX68" fmla="*/ 717291 w 836672"/>
                  <a:gd name="connsiteY68" fmla="*/ 70887 h 1145587"/>
                  <a:gd name="connsiteX69" fmla="*/ 733960 w 836672"/>
                  <a:gd name="connsiteY69" fmla="*/ 32787 h 1145587"/>
                  <a:gd name="connsiteX70" fmla="*/ 755391 w 836672"/>
                  <a:gd name="connsiteY70" fmla="*/ 25643 h 1145587"/>
                  <a:gd name="connsiteX71" fmla="*/ 791110 w 836672"/>
                  <a:gd name="connsiteY71" fmla="*/ 11355 h 1145587"/>
                  <a:gd name="connsiteX72" fmla="*/ 810160 w 836672"/>
                  <a:gd name="connsiteY72" fmla="*/ 1830 h 1145587"/>
                  <a:gd name="connsiteX73" fmla="*/ 726816 w 836672"/>
                  <a:gd name="connsiteY73" fmla="*/ 194712 h 1145587"/>
                  <a:gd name="connsiteX74" fmla="*/ 707766 w 836672"/>
                  <a:gd name="connsiteY74" fmla="*/ 259005 h 1145587"/>
                  <a:gd name="connsiteX75" fmla="*/ 691097 w 836672"/>
                  <a:gd name="connsiteY75" fmla="*/ 299487 h 1145587"/>
                  <a:gd name="connsiteX76" fmla="*/ 655379 w 836672"/>
                  <a:gd name="connsiteY76" fmla="*/ 416168 h 1145587"/>
                  <a:gd name="connsiteX77" fmla="*/ 605372 w 836672"/>
                  <a:gd name="connsiteY77" fmla="*/ 554280 h 1145587"/>
                  <a:gd name="connsiteX78" fmla="*/ 605372 w 836672"/>
                  <a:gd name="connsiteY78" fmla="*/ 611430 h 1145587"/>
                  <a:gd name="connsiteX79" fmla="*/ 643472 w 836672"/>
                  <a:gd name="connsiteY79" fmla="*/ 606668 h 1145587"/>
                  <a:gd name="connsiteX80" fmla="*/ 707766 w 836672"/>
                  <a:gd name="connsiteY80" fmla="*/ 578093 h 1145587"/>
                  <a:gd name="connsiteX81" fmla="*/ 714910 w 836672"/>
                  <a:gd name="connsiteY81" fmla="*/ 535230 h 1145587"/>
                  <a:gd name="connsiteX82" fmla="*/ 729197 w 836672"/>
                  <a:gd name="connsiteY82" fmla="*/ 454268 h 1145587"/>
                  <a:gd name="connsiteX83" fmla="*/ 760154 w 836672"/>
                  <a:gd name="connsiteY83" fmla="*/ 347112 h 1145587"/>
                  <a:gd name="connsiteX84" fmla="*/ 755391 w 836672"/>
                  <a:gd name="connsiteY84" fmla="*/ 261387 h 1145587"/>
                  <a:gd name="connsiteX85" fmla="*/ 726816 w 836672"/>
                  <a:gd name="connsiteY85" fmla="*/ 194712 h 1145587"/>
                  <a:gd name="connsiteX0" fmla="*/ 810160 w 836702"/>
                  <a:gd name="connsiteY0" fmla="*/ 1830 h 1145587"/>
                  <a:gd name="connsiteX1" fmla="*/ 824447 w 836702"/>
                  <a:gd name="connsiteY1" fmla="*/ 49456 h 1145587"/>
                  <a:gd name="connsiteX2" fmla="*/ 800634 w 836702"/>
                  <a:gd name="connsiteY2" fmla="*/ 104224 h 1145587"/>
                  <a:gd name="connsiteX3" fmla="*/ 822066 w 836702"/>
                  <a:gd name="connsiteY3" fmla="*/ 175662 h 1145587"/>
                  <a:gd name="connsiteX4" fmla="*/ 822066 w 836702"/>
                  <a:gd name="connsiteY4" fmla="*/ 232811 h 1145587"/>
                  <a:gd name="connsiteX5" fmla="*/ 836354 w 836702"/>
                  <a:gd name="connsiteY5" fmla="*/ 435218 h 1145587"/>
                  <a:gd name="connsiteX6" fmla="*/ 805397 w 836702"/>
                  <a:gd name="connsiteY6" fmla="*/ 599524 h 1145587"/>
                  <a:gd name="connsiteX7" fmla="*/ 741104 w 836702"/>
                  <a:gd name="connsiteY7" fmla="*/ 706680 h 1145587"/>
                  <a:gd name="connsiteX8" fmla="*/ 629185 w 836702"/>
                  <a:gd name="connsiteY8" fmla="*/ 759068 h 1145587"/>
                  <a:gd name="connsiteX9" fmla="*/ 533935 w 836702"/>
                  <a:gd name="connsiteY9" fmla="*/ 773355 h 1145587"/>
                  <a:gd name="connsiteX10" fmla="*/ 476785 w 836702"/>
                  <a:gd name="connsiteY10" fmla="*/ 799549 h 1145587"/>
                  <a:gd name="connsiteX11" fmla="*/ 469641 w 836702"/>
                  <a:gd name="connsiteY11" fmla="*/ 847174 h 1145587"/>
                  <a:gd name="connsiteX12" fmla="*/ 433922 w 836702"/>
                  <a:gd name="connsiteY12" fmla="*/ 928137 h 1145587"/>
                  <a:gd name="connsiteX13" fmla="*/ 391060 w 836702"/>
                  <a:gd name="connsiteY13" fmla="*/ 963855 h 1145587"/>
                  <a:gd name="connsiteX14" fmla="*/ 379154 w 836702"/>
                  <a:gd name="connsiteY14" fmla="*/ 1044818 h 1145587"/>
                  <a:gd name="connsiteX15" fmla="*/ 348197 w 836702"/>
                  <a:gd name="connsiteY15" fmla="*/ 1111493 h 1145587"/>
                  <a:gd name="connsiteX16" fmla="*/ 300572 w 836702"/>
                  <a:gd name="connsiteY16" fmla="*/ 1144830 h 1145587"/>
                  <a:gd name="connsiteX17" fmla="*/ 233897 w 836702"/>
                  <a:gd name="connsiteY17" fmla="*/ 1132924 h 1145587"/>
                  <a:gd name="connsiteX18" fmla="*/ 202941 w 836702"/>
                  <a:gd name="connsiteY18" fmla="*/ 1111493 h 1145587"/>
                  <a:gd name="connsiteX19" fmla="*/ 143410 w 836702"/>
                  <a:gd name="connsiteY19" fmla="*/ 1101968 h 1145587"/>
                  <a:gd name="connsiteX20" fmla="*/ 45779 w 836702"/>
                  <a:gd name="connsiteY20" fmla="*/ 1092443 h 1145587"/>
                  <a:gd name="connsiteX21" fmla="*/ 2916 w 836702"/>
                  <a:gd name="connsiteY21" fmla="*/ 1013862 h 1145587"/>
                  <a:gd name="connsiteX22" fmla="*/ 14822 w 836702"/>
                  <a:gd name="connsiteY22" fmla="*/ 935280 h 1145587"/>
                  <a:gd name="connsiteX23" fmla="*/ 102929 w 836702"/>
                  <a:gd name="connsiteY23" fmla="*/ 794787 h 1145587"/>
                  <a:gd name="connsiteX24" fmla="*/ 202941 w 836702"/>
                  <a:gd name="connsiteY24" fmla="*/ 668580 h 1145587"/>
                  <a:gd name="connsiteX25" fmla="*/ 241041 w 836702"/>
                  <a:gd name="connsiteY25" fmla="*/ 609049 h 1145587"/>
                  <a:gd name="connsiteX26" fmla="*/ 267234 w 836702"/>
                  <a:gd name="connsiteY26" fmla="*/ 559043 h 1145587"/>
                  <a:gd name="connsiteX27" fmla="*/ 276760 w 836702"/>
                  <a:gd name="connsiteY27" fmla="*/ 489987 h 1145587"/>
                  <a:gd name="connsiteX28" fmla="*/ 276481 w 836702"/>
                  <a:gd name="connsiteY28" fmla="*/ 484022 h 1145587"/>
                  <a:gd name="connsiteX29" fmla="*/ 306972 w 836702"/>
                  <a:gd name="connsiteY29" fmla="*/ 475848 h 1145587"/>
                  <a:gd name="connsiteX30" fmla="*/ 336291 w 836702"/>
                  <a:gd name="connsiteY30" fmla="*/ 463793 h 1145587"/>
                  <a:gd name="connsiteX31" fmla="*/ 376772 w 836702"/>
                  <a:gd name="connsiteY31" fmla="*/ 449505 h 1145587"/>
                  <a:gd name="connsiteX32" fmla="*/ 329147 w 836702"/>
                  <a:gd name="connsiteY32" fmla="*/ 444743 h 1145587"/>
                  <a:gd name="connsiteX33" fmla="*/ 305335 w 836702"/>
                  <a:gd name="connsiteY33" fmla="*/ 411405 h 1145587"/>
                  <a:gd name="connsiteX34" fmla="*/ 314860 w 836702"/>
                  <a:gd name="connsiteY34" fmla="*/ 361399 h 1145587"/>
                  <a:gd name="connsiteX35" fmla="*/ 355341 w 836702"/>
                  <a:gd name="connsiteY35" fmla="*/ 347112 h 1145587"/>
                  <a:gd name="connsiteX36" fmla="*/ 388679 w 836702"/>
                  <a:gd name="connsiteY36" fmla="*/ 332824 h 1145587"/>
                  <a:gd name="connsiteX37" fmla="*/ 388679 w 836702"/>
                  <a:gd name="connsiteY37" fmla="*/ 294724 h 1145587"/>
                  <a:gd name="connsiteX38" fmla="*/ 379154 w 836702"/>
                  <a:gd name="connsiteY38" fmla="*/ 232812 h 1145587"/>
                  <a:gd name="connsiteX39" fmla="*/ 426779 w 836702"/>
                  <a:gd name="connsiteY39" fmla="*/ 189949 h 1145587"/>
                  <a:gd name="connsiteX40" fmla="*/ 451782 w 836702"/>
                  <a:gd name="connsiteY40" fmla="*/ 186377 h 1145587"/>
                  <a:gd name="connsiteX41" fmla="*/ 462003 w 836702"/>
                  <a:gd name="connsiteY41" fmla="*/ 185230 h 1145587"/>
                  <a:gd name="connsiteX42" fmla="*/ 463986 w 836702"/>
                  <a:gd name="connsiteY42" fmla="*/ 189949 h 1145587"/>
                  <a:gd name="connsiteX43" fmla="*/ 474404 w 836702"/>
                  <a:gd name="connsiteY43" fmla="*/ 225668 h 1145587"/>
                  <a:gd name="connsiteX44" fmla="*/ 483929 w 836702"/>
                  <a:gd name="connsiteY44" fmla="*/ 270912 h 1145587"/>
                  <a:gd name="connsiteX45" fmla="*/ 524410 w 836702"/>
                  <a:gd name="connsiteY45" fmla="*/ 313774 h 1145587"/>
                  <a:gd name="connsiteX46" fmla="*/ 519647 w 836702"/>
                  <a:gd name="connsiteY46" fmla="*/ 332824 h 1145587"/>
                  <a:gd name="connsiteX47" fmla="*/ 502979 w 836702"/>
                  <a:gd name="connsiteY47" fmla="*/ 337587 h 1145587"/>
                  <a:gd name="connsiteX48" fmla="*/ 505360 w 836702"/>
                  <a:gd name="connsiteY48" fmla="*/ 359018 h 1145587"/>
                  <a:gd name="connsiteX49" fmla="*/ 519647 w 836702"/>
                  <a:gd name="connsiteY49" fmla="*/ 392356 h 1145587"/>
                  <a:gd name="connsiteX50" fmla="*/ 519648 w 836702"/>
                  <a:gd name="connsiteY50" fmla="*/ 437599 h 1145587"/>
                  <a:gd name="connsiteX51" fmla="*/ 474403 w 836702"/>
                  <a:gd name="connsiteY51" fmla="*/ 454268 h 1145587"/>
                  <a:gd name="connsiteX52" fmla="*/ 452972 w 836702"/>
                  <a:gd name="connsiteY52" fmla="*/ 482843 h 1145587"/>
                  <a:gd name="connsiteX53" fmla="*/ 422016 w 836702"/>
                  <a:gd name="connsiteY53" fmla="*/ 516180 h 1145587"/>
                  <a:gd name="connsiteX54" fmla="*/ 422016 w 836702"/>
                  <a:gd name="connsiteY54" fmla="*/ 559043 h 1145587"/>
                  <a:gd name="connsiteX55" fmla="*/ 476785 w 836702"/>
                  <a:gd name="connsiteY55" fmla="*/ 563805 h 1145587"/>
                  <a:gd name="connsiteX56" fmla="*/ 531554 w 836702"/>
                  <a:gd name="connsiteY56" fmla="*/ 489987 h 1145587"/>
                  <a:gd name="connsiteX57" fmla="*/ 602991 w 836702"/>
                  <a:gd name="connsiteY57" fmla="*/ 378068 h 1145587"/>
                  <a:gd name="connsiteX58" fmla="*/ 648235 w 836702"/>
                  <a:gd name="connsiteY58" fmla="*/ 278055 h 1145587"/>
                  <a:gd name="connsiteX59" fmla="*/ 636329 w 836702"/>
                  <a:gd name="connsiteY59" fmla="*/ 178043 h 1145587"/>
                  <a:gd name="connsiteX60" fmla="*/ 612516 w 836702"/>
                  <a:gd name="connsiteY60" fmla="*/ 120893 h 1145587"/>
                  <a:gd name="connsiteX61" fmla="*/ 607754 w 836702"/>
                  <a:gd name="connsiteY61" fmla="*/ 63743 h 1145587"/>
                  <a:gd name="connsiteX62" fmla="*/ 629185 w 836702"/>
                  <a:gd name="connsiteY62" fmla="*/ 70887 h 1145587"/>
                  <a:gd name="connsiteX63" fmla="*/ 643472 w 836702"/>
                  <a:gd name="connsiteY63" fmla="*/ 20880 h 1145587"/>
                  <a:gd name="connsiteX64" fmla="*/ 669666 w 836702"/>
                  <a:gd name="connsiteY64" fmla="*/ 47074 h 1145587"/>
                  <a:gd name="connsiteX65" fmla="*/ 674429 w 836702"/>
                  <a:gd name="connsiteY65" fmla="*/ 118512 h 1145587"/>
                  <a:gd name="connsiteX66" fmla="*/ 679191 w 836702"/>
                  <a:gd name="connsiteY66" fmla="*/ 154230 h 1145587"/>
                  <a:gd name="connsiteX67" fmla="*/ 707766 w 836702"/>
                  <a:gd name="connsiteY67" fmla="*/ 132799 h 1145587"/>
                  <a:gd name="connsiteX68" fmla="*/ 717291 w 836702"/>
                  <a:gd name="connsiteY68" fmla="*/ 70887 h 1145587"/>
                  <a:gd name="connsiteX69" fmla="*/ 733960 w 836702"/>
                  <a:gd name="connsiteY69" fmla="*/ 32787 h 1145587"/>
                  <a:gd name="connsiteX70" fmla="*/ 755391 w 836702"/>
                  <a:gd name="connsiteY70" fmla="*/ 25643 h 1145587"/>
                  <a:gd name="connsiteX71" fmla="*/ 791110 w 836702"/>
                  <a:gd name="connsiteY71" fmla="*/ 11355 h 1145587"/>
                  <a:gd name="connsiteX72" fmla="*/ 810160 w 836702"/>
                  <a:gd name="connsiteY72" fmla="*/ 1830 h 1145587"/>
                  <a:gd name="connsiteX73" fmla="*/ 726816 w 836702"/>
                  <a:gd name="connsiteY73" fmla="*/ 194712 h 1145587"/>
                  <a:gd name="connsiteX74" fmla="*/ 707766 w 836702"/>
                  <a:gd name="connsiteY74" fmla="*/ 259005 h 1145587"/>
                  <a:gd name="connsiteX75" fmla="*/ 691097 w 836702"/>
                  <a:gd name="connsiteY75" fmla="*/ 299487 h 1145587"/>
                  <a:gd name="connsiteX76" fmla="*/ 655379 w 836702"/>
                  <a:gd name="connsiteY76" fmla="*/ 416168 h 1145587"/>
                  <a:gd name="connsiteX77" fmla="*/ 605372 w 836702"/>
                  <a:gd name="connsiteY77" fmla="*/ 554280 h 1145587"/>
                  <a:gd name="connsiteX78" fmla="*/ 605372 w 836702"/>
                  <a:gd name="connsiteY78" fmla="*/ 611430 h 1145587"/>
                  <a:gd name="connsiteX79" fmla="*/ 643472 w 836702"/>
                  <a:gd name="connsiteY79" fmla="*/ 606668 h 1145587"/>
                  <a:gd name="connsiteX80" fmla="*/ 707766 w 836702"/>
                  <a:gd name="connsiteY80" fmla="*/ 578093 h 1145587"/>
                  <a:gd name="connsiteX81" fmla="*/ 714910 w 836702"/>
                  <a:gd name="connsiteY81" fmla="*/ 535230 h 1145587"/>
                  <a:gd name="connsiteX82" fmla="*/ 729197 w 836702"/>
                  <a:gd name="connsiteY82" fmla="*/ 454268 h 1145587"/>
                  <a:gd name="connsiteX83" fmla="*/ 760154 w 836702"/>
                  <a:gd name="connsiteY83" fmla="*/ 347112 h 1145587"/>
                  <a:gd name="connsiteX84" fmla="*/ 755391 w 836702"/>
                  <a:gd name="connsiteY84" fmla="*/ 261387 h 1145587"/>
                  <a:gd name="connsiteX85" fmla="*/ 726816 w 836702"/>
                  <a:gd name="connsiteY85" fmla="*/ 194712 h 1145587"/>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2516 w 836702"/>
                  <a:gd name="connsiteY60" fmla="*/ 120589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79191 w 836702"/>
                  <a:gd name="connsiteY66" fmla="*/ 153926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2516 w 836702"/>
                  <a:gd name="connsiteY60" fmla="*/ 120589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98241 w 836702"/>
                  <a:gd name="connsiteY66" fmla="*/ 158688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2516 w 836702"/>
                  <a:gd name="connsiteY60" fmla="*/ 120589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98241 w 836702"/>
                  <a:gd name="connsiteY66" fmla="*/ 146782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7279 w 836702"/>
                  <a:gd name="connsiteY60" fmla="*/ 118207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98241 w 836702"/>
                  <a:gd name="connsiteY66" fmla="*/ 146782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7279 w 836702"/>
                  <a:gd name="connsiteY60" fmla="*/ 118207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6810 w 836702"/>
                  <a:gd name="connsiteY65" fmla="*/ 118208 h 1145283"/>
                  <a:gd name="connsiteX66" fmla="*/ 698241 w 836702"/>
                  <a:gd name="connsiteY66" fmla="*/ 146782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836702" h="1145283">
                    <a:moveTo>
                      <a:pt x="810160" y="1526"/>
                    </a:moveTo>
                    <a:cubicBezTo>
                      <a:pt x="814526" y="7082"/>
                      <a:pt x="818892" y="27324"/>
                      <a:pt x="817304" y="44390"/>
                    </a:cubicBezTo>
                    <a:cubicBezTo>
                      <a:pt x="815716" y="61456"/>
                      <a:pt x="799840" y="82092"/>
                      <a:pt x="800634" y="103920"/>
                    </a:cubicBezTo>
                    <a:cubicBezTo>
                      <a:pt x="801428" y="125748"/>
                      <a:pt x="818494" y="153927"/>
                      <a:pt x="822066" y="175358"/>
                    </a:cubicBezTo>
                    <a:cubicBezTo>
                      <a:pt x="825638" y="196789"/>
                      <a:pt x="819685" y="189248"/>
                      <a:pt x="822066" y="232507"/>
                    </a:cubicBezTo>
                    <a:cubicBezTo>
                      <a:pt x="824447" y="275766"/>
                      <a:pt x="839132" y="373795"/>
                      <a:pt x="836354" y="434914"/>
                    </a:cubicBezTo>
                    <a:cubicBezTo>
                      <a:pt x="833576" y="496033"/>
                      <a:pt x="821272" y="553976"/>
                      <a:pt x="805397" y="599220"/>
                    </a:cubicBezTo>
                    <a:cubicBezTo>
                      <a:pt x="789522" y="644464"/>
                      <a:pt x="770473" y="679785"/>
                      <a:pt x="741104" y="706376"/>
                    </a:cubicBezTo>
                    <a:cubicBezTo>
                      <a:pt x="711735" y="732967"/>
                      <a:pt x="663713" y="747652"/>
                      <a:pt x="629185" y="758764"/>
                    </a:cubicBezTo>
                    <a:cubicBezTo>
                      <a:pt x="594657" y="769876"/>
                      <a:pt x="559335" y="766304"/>
                      <a:pt x="533935" y="773051"/>
                    </a:cubicBezTo>
                    <a:cubicBezTo>
                      <a:pt x="508535" y="779798"/>
                      <a:pt x="487501" y="786942"/>
                      <a:pt x="476785" y="799245"/>
                    </a:cubicBezTo>
                    <a:cubicBezTo>
                      <a:pt x="466069" y="811548"/>
                      <a:pt x="476785" y="825439"/>
                      <a:pt x="469641" y="846870"/>
                    </a:cubicBezTo>
                    <a:cubicBezTo>
                      <a:pt x="462497" y="868301"/>
                      <a:pt x="447019" y="908386"/>
                      <a:pt x="433922" y="927833"/>
                    </a:cubicBezTo>
                    <a:cubicBezTo>
                      <a:pt x="420825" y="947280"/>
                      <a:pt x="400188" y="944104"/>
                      <a:pt x="391060" y="963551"/>
                    </a:cubicBezTo>
                    <a:cubicBezTo>
                      <a:pt x="381932" y="982998"/>
                      <a:pt x="386298" y="1019908"/>
                      <a:pt x="379154" y="1044514"/>
                    </a:cubicBezTo>
                    <a:cubicBezTo>
                      <a:pt x="372010" y="1069120"/>
                      <a:pt x="361294" y="1094520"/>
                      <a:pt x="348197" y="1111189"/>
                    </a:cubicBezTo>
                    <a:cubicBezTo>
                      <a:pt x="335100" y="1127858"/>
                      <a:pt x="319622" y="1140954"/>
                      <a:pt x="300572" y="1144526"/>
                    </a:cubicBezTo>
                    <a:cubicBezTo>
                      <a:pt x="281522" y="1148098"/>
                      <a:pt x="250169" y="1138176"/>
                      <a:pt x="233897" y="1132620"/>
                    </a:cubicBezTo>
                    <a:cubicBezTo>
                      <a:pt x="217625" y="1127064"/>
                      <a:pt x="218022" y="1116348"/>
                      <a:pt x="202941" y="1111189"/>
                    </a:cubicBezTo>
                    <a:cubicBezTo>
                      <a:pt x="187860" y="1106030"/>
                      <a:pt x="165238" y="1103251"/>
                      <a:pt x="143410" y="1101664"/>
                    </a:cubicBezTo>
                    <a:cubicBezTo>
                      <a:pt x="121582" y="1100077"/>
                      <a:pt x="69195" y="1106823"/>
                      <a:pt x="45779" y="1092139"/>
                    </a:cubicBezTo>
                    <a:cubicBezTo>
                      <a:pt x="22363" y="1077455"/>
                      <a:pt x="8075" y="1039752"/>
                      <a:pt x="2916" y="1013558"/>
                    </a:cubicBezTo>
                    <a:cubicBezTo>
                      <a:pt x="-2244" y="987364"/>
                      <a:pt x="-1847" y="971488"/>
                      <a:pt x="14822" y="934976"/>
                    </a:cubicBezTo>
                    <a:cubicBezTo>
                      <a:pt x="31491" y="898464"/>
                      <a:pt x="71576" y="838933"/>
                      <a:pt x="102929" y="794483"/>
                    </a:cubicBezTo>
                    <a:cubicBezTo>
                      <a:pt x="134282" y="750033"/>
                      <a:pt x="179922" y="699232"/>
                      <a:pt x="202941" y="668276"/>
                    </a:cubicBezTo>
                    <a:cubicBezTo>
                      <a:pt x="225960" y="637320"/>
                      <a:pt x="230325" y="627001"/>
                      <a:pt x="241041" y="608745"/>
                    </a:cubicBezTo>
                    <a:cubicBezTo>
                      <a:pt x="251757" y="590489"/>
                      <a:pt x="261281" y="578583"/>
                      <a:pt x="267234" y="558739"/>
                    </a:cubicBezTo>
                    <a:cubicBezTo>
                      <a:pt x="273187" y="538895"/>
                      <a:pt x="276760" y="505558"/>
                      <a:pt x="276760" y="489683"/>
                    </a:cubicBezTo>
                    <a:lnTo>
                      <a:pt x="276481" y="483718"/>
                    </a:lnTo>
                    <a:lnTo>
                      <a:pt x="306972" y="475544"/>
                    </a:lnTo>
                    <a:cubicBezTo>
                      <a:pt x="317737" y="471228"/>
                      <a:pt x="327560" y="466466"/>
                      <a:pt x="336291" y="463489"/>
                    </a:cubicBezTo>
                    <a:cubicBezTo>
                      <a:pt x="336291" y="463489"/>
                      <a:pt x="377963" y="452376"/>
                      <a:pt x="376772" y="449201"/>
                    </a:cubicBezTo>
                    <a:cubicBezTo>
                      <a:pt x="375581" y="446026"/>
                      <a:pt x="341053" y="450789"/>
                      <a:pt x="329147" y="444439"/>
                    </a:cubicBezTo>
                    <a:cubicBezTo>
                      <a:pt x="317241" y="438089"/>
                      <a:pt x="307716" y="424992"/>
                      <a:pt x="305335" y="411101"/>
                    </a:cubicBezTo>
                    <a:cubicBezTo>
                      <a:pt x="302954" y="397210"/>
                      <a:pt x="306526" y="371810"/>
                      <a:pt x="314860" y="361095"/>
                    </a:cubicBezTo>
                    <a:cubicBezTo>
                      <a:pt x="323194" y="350380"/>
                      <a:pt x="343038" y="351570"/>
                      <a:pt x="355341" y="346808"/>
                    </a:cubicBezTo>
                    <a:cubicBezTo>
                      <a:pt x="367644" y="342046"/>
                      <a:pt x="383123" y="341251"/>
                      <a:pt x="388679" y="332520"/>
                    </a:cubicBezTo>
                    <a:cubicBezTo>
                      <a:pt x="394235" y="323789"/>
                      <a:pt x="390266" y="311089"/>
                      <a:pt x="388679" y="294420"/>
                    </a:cubicBezTo>
                    <a:cubicBezTo>
                      <a:pt x="387092" y="277751"/>
                      <a:pt x="372804" y="249970"/>
                      <a:pt x="379154" y="232508"/>
                    </a:cubicBezTo>
                    <a:cubicBezTo>
                      <a:pt x="385504" y="215046"/>
                      <a:pt x="411698" y="198773"/>
                      <a:pt x="426779" y="189645"/>
                    </a:cubicBezTo>
                    <a:cubicBezTo>
                      <a:pt x="434320" y="185081"/>
                      <a:pt x="443646" y="185974"/>
                      <a:pt x="451782" y="186073"/>
                    </a:cubicBezTo>
                    <a:lnTo>
                      <a:pt x="462003" y="184926"/>
                    </a:lnTo>
                    <a:lnTo>
                      <a:pt x="463986" y="189645"/>
                    </a:lnTo>
                    <a:cubicBezTo>
                      <a:pt x="468253" y="202445"/>
                      <a:pt x="471229" y="216038"/>
                      <a:pt x="474404" y="225364"/>
                    </a:cubicBezTo>
                    <a:cubicBezTo>
                      <a:pt x="480754" y="244017"/>
                      <a:pt x="475595" y="255924"/>
                      <a:pt x="483929" y="270608"/>
                    </a:cubicBezTo>
                    <a:cubicBezTo>
                      <a:pt x="492263" y="285292"/>
                      <a:pt x="518457" y="303151"/>
                      <a:pt x="524410" y="313470"/>
                    </a:cubicBezTo>
                    <a:cubicBezTo>
                      <a:pt x="530363" y="323789"/>
                      <a:pt x="523219" y="328551"/>
                      <a:pt x="519647" y="332520"/>
                    </a:cubicBezTo>
                    <a:cubicBezTo>
                      <a:pt x="516075" y="336489"/>
                      <a:pt x="505360" y="332917"/>
                      <a:pt x="502979" y="337283"/>
                    </a:cubicBezTo>
                    <a:cubicBezTo>
                      <a:pt x="500598" y="341649"/>
                      <a:pt x="502582" y="349586"/>
                      <a:pt x="505360" y="358714"/>
                    </a:cubicBezTo>
                    <a:cubicBezTo>
                      <a:pt x="508138" y="367842"/>
                      <a:pt x="517266" y="378955"/>
                      <a:pt x="519647" y="392052"/>
                    </a:cubicBezTo>
                    <a:cubicBezTo>
                      <a:pt x="522028" y="405149"/>
                      <a:pt x="527189" y="426976"/>
                      <a:pt x="519648" y="437295"/>
                    </a:cubicBezTo>
                    <a:cubicBezTo>
                      <a:pt x="512107" y="447614"/>
                      <a:pt x="485516" y="446423"/>
                      <a:pt x="474403" y="453964"/>
                    </a:cubicBezTo>
                    <a:cubicBezTo>
                      <a:pt x="463290" y="461505"/>
                      <a:pt x="461703" y="472220"/>
                      <a:pt x="452972" y="482539"/>
                    </a:cubicBezTo>
                    <a:cubicBezTo>
                      <a:pt x="444241" y="492858"/>
                      <a:pt x="427175" y="503176"/>
                      <a:pt x="422016" y="515876"/>
                    </a:cubicBezTo>
                    <a:cubicBezTo>
                      <a:pt x="416857" y="528576"/>
                      <a:pt x="412888" y="550801"/>
                      <a:pt x="422016" y="558739"/>
                    </a:cubicBezTo>
                    <a:cubicBezTo>
                      <a:pt x="431144" y="566677"/>
                      <a:pt x="458529" y="575010"/>
                      <a:pt x="476785" y="563501"/>
                    </a:cubicBezTo>
                    <a:cubicBezTo>
                      <a:pt x="495041" y="551992"/>
                      <a:pt x="510520" y="520639"/>
                      <a:pt x="531554" y="489683"/>
                    </a:cubicBezTo>
                    <a:cubicBezTo>
                      <a:pt x="552588" y="458727"/>
                      <a:pt x="583544" y="413086"/>
                      <a:pt x="602991" y="377764"/>
                    </a:cubicBezTo>
                    <a:cubicBezTo>
                      <a:pt x="622438" y="342442"/>
                      <a:pt x="642679" y="311088"/>
                      <a:pt x="648235" y="277751"/>
                    </a:cubicBezTo>
                    <a:cubicBezTo>
                      <a:pt x="653791" y="244413"/>
                      <a:pt x="641488" y="204330"/>
                      <a:pt x="636329" y="177739"/>
                    </a:cubicBezTo>
                    <a:cubicBezTo>
                      <a:pt x="631170" y="151148"/>
                      <a:pt x="622041" y="137257"/>
                      <a:pt x="617279" y="118207"/>
                    </a:cubicBezTo>
                    <a:cubicBezTo>
                      <a:pt x="612517" y="99157"/>
                      <a:pt x="605770" y="71376"/>
                      <a:pt x="607754" y="63439"/>
                    </a:cubicBezTo>
                    <a:cubicBezTo>
                      <a:pt x="609738" y="55502"/>
                      <a:pt x="623232" y="77727"/>
                      <a:pt x="629185" y="70583"/>
                    </a:cubicBezTo>
                    <a:cubicBezTo>
                      <a:pt x="635138" y="63439"/>
                      <a:pt x="636725" y="24545"/>
                      <a:pt x="643472" y="20576"/>
                    </a:cubicBezTo>
                    <a:cubicBezTo>
                      <a:pt x="650219" y="16607"/>
                      <a:pt x="664110" y="30498"/>
                      <a:pt x="669666" y="46770"/>
                    </a:cubicBezTo>
                    <a:cubicBezTo>
                      <a:pt x="675222" y="63042"/>
                      <a:pt x="672048" y="101539"/>
                      <a:pt x="676810" y="118208"/>
                    </a:cubicBezTo>
                    <a:cubicBezTo>
                      <a:pt x="681573" y="134877"/>
                      <a:pt x="693082" y="144401"/>
                      <a:pt x="698241" y="146782"/>
                    </a:cubicBezTo>
                    <a:cubicBezTo>
                      <a:pt x="703400" y="149163"/>
                      <a:pt x="704591" y="145195"/>
                      <a:pt x="707766" y="132495"/>
                    </a:cubicBezTo>
                    <a:cubicBezTo>
                      <a:pt x="710941" y="119795"/>
                      <a:pt x="712925" y="87252"/>
                      <a:pt x="717291" y="70583"/>
                    </a:cubicBezTo>
                    <a:cubicBezTo>
                      <a:pt x="721657" y="53914"/>
                      <a:pt x="727610" y="40024"/>
                      <a:pt x="733960" y="32483"/>
                    </a:cubicBezTo>
                    <a:cubicBezTo>
                      <a:pt x="740310" y="24942"/>
                      <a:pt x="745866" y="28911"/>
                      <a:pt x="755391" y="25339"/>
                    </a:cubicBezTo>
                    <a:cubicBezTo>
                      <a:pt x="764916" y="21767"/>
                      <a:pt x="781982" y="15020"/>
                      <a:pt x="791110" y="11051"/>
                    </a:cubicBezTo>
                    <a:cubicBezTo>
                      <a:pt x="800238" y="7082"/>
                      <a:pt x="805794" y="-4030"/>
                      <a:pt x="810160" y="1526"/>
                    </a:cubicBezTo>
                    <a:close/>
                    <a:moveTo>
                      <a:pt x="726816" y="194408"/>
                    </a:moveTo>
                    <a:cubicBezTo>
                      <a:pt x="718879" y="194011"/>
                      <a:pt x="713719" y="241238"/>
                      <a:pt x="707766" y="258701"/>
                    </a:cubicBezTo>
                    <a:cubicBezTo>
                      <a:pt x="701813" y="276163"/>
                      <a:pt x="699828" y="272989"/>
                      <a:pt x="691097" y="299183"/>
                    </a:cubicBezTo>
                    <a:cubicBezTo>
                      <a:pt x="682366" y="325377"/>
                      <a:pt x="669666" y="373399"/>
                      <a:pt x="655379" y="415864"/>
                    </a:cubicBezTo>
                    <a:cubicBezTo>
                      <a:pt x="641092" y="458329"/>
                      <a:pt x="613706" y="521432"/>
                      <a:pt x="605372" y="553976"/>
                    </a:cubicBezTo>
                    <a:cubicBezTo>
                      <a:pt x="597038" y="586520"/>
                      <a:pt x="595847" y="607157"/>
                      <a:pt x="605372" y="611126"/>
                    </a:cubicBezTo>
                    <a:cubicBezTo>
                      <a:pt x="614897" y="615095"/>
                      <a:pt x="626406" y="611920"/>
                      <a:pt x="643472" y="606364"/>
                    </a:cubicBezTo>
                    <a:cubicBezTo>
                      <a:pt x="660538" y="600808"/>
                      <a:pt x="695860" y="589695"/>
                      <a:pt x="707766" y="577789"/>
                    </a:cubicBezTo>
                    <a:cubicBezTo>
                      <a:pt x="719672" y="565883"/>
                      <a:pt x="711338" y="555563"/>
                      <a:pt x="714910" y="534926"/>
                    </a:cubicBezTo>
                    <a:cubicBezTo>
                      <a:pt x="718482" y="514289"/>
                      <a:pt x="721656" y="485317"/>
                      <a:pt x="729197" y="453964"/>
                    </a:cubicBezTo>
                    <a:cubicBezTo>
                      <a:pt x="736738" y="422611"/>
                      <a:pt x="755788" y="378955"/>
                      <a:pt x="760154" y="346808"/>
                    </a:cubicBezTo>
                    <a:cubicBezTo>
                      <a:pt x="764520" y="314661"/>
                      <a:pt x="760947" y="286483"/>
                      <a:pt x="755391" y="261083"/>
                    </a:cubicBezTo>
                    <a:cubicBezTo>
                      <a:pt x="749835" y="235683"/>
                      <a:pt x="734753" y="194805"/>
                      <a:pt x="726816" y="194408"/>
                    </a:cubicBezTo>
                    <a:close/>
                  </a:path>
                </a:pathLst>
              </a:custGeom>
              <a:solidFill>
                <a:srgbClr val="FAD9CD"/>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9" name="任意多边形 348"/>
              <p:cNvSpPr/>
              <p:nvPr/>
            </p:nvSpPr>
            <p:spPr>
              <a:xfrm>
                <a:off x="149483" y="3788545"/>
                <a:ext cx="499484" cy="567518"/>
              </a:xfrm>
              <a:custGeom>
                <a:avLst/>
                <a:gdLst>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19610 w 499484"/>
                  <a:gd name="connsiteY31" fmla="*/ 121468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8660 w 499484"/>
                  <a:gd name="connsiteY31" fmla="*/ 104799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8660 w 499484"/>
                  <a:gd name="connsiteY31" fmla="*/ 95274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6279 w 499484"/>
                  <a:gd name="connsiteY31" fmla="*/ 100036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6279 w 499484"/>
                  <a:gd name="connsiteY31" fmla="*/ 107180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6279 w 499484"/>
                  <a:gd name="connsiteY31" fmla="*/ 107180 h 567518"/>
                  <a:gd name="connsiteX32" fmla="*/ 267235 w 499484"/>
                  <a:gd name="connsiteY32" fmla="*/ 76224 h 567518"/>
                  <a:gd name="connsiteX33" fmla="*/ 329147 w 499484"/>
                  <a:gd name="connsiteY33" fmla="*/ 16693 h 567518"/>
                  <a:gd name="connsiteX34" fmla="*/ 381535 w 499484"/>
                  <a:gd name="connsiteY34" fmla="*/ 24 h 56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9484" h="567518">
                    <a:moveTo>
                      <a:pt x="381535" y="24"/>
                    </a:moveTo>
                    <a:cubicBezTo>
                      <a:pt x="395029" y="421"/>
                      <a:pt x="403363" y="11930"/>
                      <a:pt x="410110" y="19074"/>
                    </a:cubicBezTo>
                    <a:cubicBezTo>
                      <a:pt x="416857" y="26218"/>
                      <a:pt x="426778" y="36139"/>
                      <a:pt x="422016" y="42886"/>
                    </a:cubicBezTo>
                    <a:cubicBezTo>
                      <a:pt x="417254" y="49633"/>
                      <a:pt x="398601" y="44871"/>
                      <a:pt x="381535" y="59555"/>
                    </a:cubicBezTo>
                    <a:cubicBezTo>
                      <a:pt x="364469" y="74239"/>
                      <a:pt x="335497" y="104402"/>
                      <a:pt x="319622" y="130993"/>
                    </a:cubicBezTo>
                    <a:cubicBezTo>
                      <a:pt x="303747" y="157584"/>
                      <a:pt x="287873" y="190524"/>
                      <a:pt x="286285" y="219099"/>
                    </a:cubicBezTo>
                    <a:cubicBezTo>
                      <a:pt x="284698" y="247674"/>
                      <a:pt x="293825" y="290537"/>
                      <a:pt x="310097" y="302443"/>
                    </a:cubicBezTo>
                    <a:cubicBezTo>
                      <a:pt x="326369" y="314349"/>
                      <a:pt x="365660" y="297680"/>
                      <a:pt x="383916" y="290536"/>
                    </a:cubicBezTo>
                    <a:cubicBezTo>
                      <a:pt x="402172" y="283392"/>
                      <a:pt x="412491" y="271883"/>
                      <a:pt x="419635" y="259580"/>
                    </a:cubicBezTo>
                    <a:cubicBezTo>
                      <a:pt x="426779" y="247277"/>
                      <a:pt x="422412" y="224654"/>
                      <a:pt x="426778" y="216717"/>
                    </a:cubicBezTo>
                    <a:cubicBezTo>
                      <a:pt x="431144" y="208780"/>
                      <a:pt x="431938" y="213543"/>
                      <a:pt x="445829" y="211955"/>
                    </a:cubicBezTo>
                    <a:cubicBezTo>
                      <a:pt x="456247" y="210764"/>
                      <a:pt x="480060" y="206895"/>
                      <a:pt x="496673" y="206373"/>
                    </a:cubicBezTo>
                    <a:lnTo>
                      <a:pt x="499484" y="206544"/>
                    </a:lnTo>
                    <a:lnTo>
                      <a:pt x="476786" y="221480"/>
                    </a:lnTo>
                    <a:cubicBezTo>
                      <a:pt x="466070" y="233783"/>
                      <a:pt x="476786" y="247674"/>
                      <a:pt x="469642" y="269105"/>
                    </a:cubicBezTo>
                    <a:cubicBezTo>
                      <a:pt x="462498" y="290536"/>
                      <a:pt x="447020" y="330621"/>
                      <a:pt x="433923" y="350068"/>
                    </a:cubicBezTo>
                    <a:cubicBezTo>
                      <a:pt x="420826" y="369515"/>
                      <a:pt x="400189" y="366339"/>
                      <a:pt x="391061" y="385786"/>
                    </a:cubicBezTo>
                    <a:cubicBezTo>
                      <a:pt x="381933" y="405233"/>
                      <a:pt x="386299" y="442143"/>
                      <a:pt x="379155" y="466749"/>
                    </a:cubicBezTo>
                    <a:cubicBezTo>
                      <a:pt x="372011" y="491355"/>
                      <a:pt x="361295" y="516755"/>
                      <a:pt x="348198" y="533424"/>
                    </a:cubicBezTo>
                    <a:cubicBezTo>
                      <a:pt x="335101" y="550093"/>
                      <a:pt x="319623" y="563189"/>
                      <a:pt x="300573" y="566761"/>
                    </a:cubicBezTo>
                    <a:cubicBezTo>
                      <a:pt x="281523" y="570333"/>
                      <a:pt x="250170" y="560411"/>
                      <a:pt x="233898" y="554855"/>
                    </a:cubicBezTo>
                    <a:cubicBezTo>
                      <a:pt x="217626" y="549299"/>
                      <a:pt x="218023" y="538583"/>
                      <a:pt x="202942" y="533424"/>
                    </a:cubicBezTo>
                    <a:cubicBezTo>
                      <a:pt x="187861" y="528265"/>
                      <a:pt x="165239" y="525486"/>
                      <a:pt x="143411" y="523899"/>
                    </a:cubicBezTo>
                    <a:cubicBezTo>
                      <a:pt x="121583" y="522312"/>
                      <a:pt x="69196" y="529058"/>
                      <a:pt x="45780" y="514374"/>
                    </a:cubicBezTo>
                    <a:cubicBezTo>
                      <a:pt x="22364" y="499690"/>
                      <a:pt x="8076" y="461987"/>
                      <a:pt x="2917" y="435793"/>
                    </a:cubicBezTo>
                    <a:cubicBezTo>
                      <a:pt x="-2243" y="409599"/>
                      <a:pt x="-1846" y="393723"/>
                      <a:pt x="14823" y="357211"/>
                    </a:cubicBezTo>
                    <a:cubicBezTo>
                      <a:pt x="31492" y="320699"/>
                      <a:pt x="71577" y="261168"/>
                      <a:pt x="102930" y="216718"/>
                    </a:cubicBezTo>
                    <a:cubicBezTo>
                      <a:pt x="134283" y="172268"/>
                      <a:pt x="179923" y="121467"/>
                      <a:pt x="202942" y="90511"/>
                    </a:cubicBezTo>
                    <a:lnTo>
                      <a:pt x="206279" y="85845"/>
                    </a:lnTo>
                    <a:cubicBezTo>
                      <a:pt x="206307" y="85863"/>
                      <a:pt x="206336" y="85880"/>
                      <a:pt x="206364" y="85898"/>
                    </a:cubicBezTo>
                    <a:cubicBezTo>
                      <a:pt x="209986" y="90710"/>
                      <a:pt x="209861" y="96489"/>
                      <a:pt x="214847" y="100036"/>
                    </a:cubicBezTo>
                    <a:cubicBezTo>
                      <a:pt x="219833" y="103583"/>
                      <a:pt x="227150" y="111148"/>
                      <a:pt x="236279" y="107180"/>
                    </a:cubicBezTo>
                    <a:cubicBezTo>
                      <a:pt x="245408" y="103212"/>
                      <a:pt x="248979" y="93686"/>
                      <a:pt x="267235" y="76224"/>
                    </a:cubicBezTo>
                    <a:cubicBezTo>
                      <a:pt x="285491" y="58762"/>
                      <a:pt x="310097" y="29393"/>
                      <a:pt x="329147" y="16693"/>
                    </a:cubicBezTo>
                    <a:cubicBezTo>
                      <a:pt x="348197" y="3993"/>
                      <a:pt x="368041" y="-373"/>
                      <a:pt x="381535" y="24"/>
                    </a:cubicBezTo>
                    <a:close/>
                  </a:path>
                </a:pathLst>
              </a:custGeom>
              <a:solidFill>
                <a:srgbClr val="C0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0" name="任意多边形 349"/>
              <p:cNvSpPr/>
              <p:nvPr/>
            </p:nvSpPr>
            <p:spPr>
              <a:xfrm>
                <a:off x="75400" y="4274806"/>
                <a:ext cx="459060" cy="465270"/>
              </a:xfrm>
              <a:custGeom>
                <a:avLst/>
                <a:gdLst>
                  <a:gd name="connsiteX0" fmla="*/ 95809 w 459060"/>
                  <a:gd name="connsiteY0" fmla="*/ 0 h 465270"/>
                  <a:gd name="connsiteX1" fmla="*/ 104013 w 459060"/>
                  <a:gd name="connsiteY1" fmla="*/ 13323 h 465270"/>
                  <a:gd name="connsiteX2" fmla="*/ 119863 w 459060"/>
                  <a:gd name="connsiteY2" fmla="*/ 28113 h 465270"/>
                  <a:gd name="connsiteX3" fmla="*/ 217494 w 459060"/>
                  <a:gd name="connsiteY3" fmla="*/ 37638 h 465270"/>
                  <a:gd name="connsiteX4" fmla="*/ 277025 w 459060"/>
                  <a:gd name="connsiteY4" fmla="*/ 47163 h 465270"/>
                  <a:gd name="connsiteX5" fmla="*/ 307981 w 459060"/>
                  <a:gd name="connsiteY5" fmla="*/ 68594 h 465270"/>
                  <a:gd name="connsiteX6" fmla="*/ 340277 w 459060"/>
                  <a:gd name="connsiteY6" fmla="*/ 77970 h 465270"/>
                  <a:gd name="connsiteX7" fmla="*/ 370686 w 459060"/>
                  <a:gd name="connsiteY7" fmla="*/ 80208 h 465270"/>
                  <a:gd name="connsiteX8" fmla="*/ 367513 w 459060"/>
                  <a:gd name="connsiteY8" fmla="*/ 106694 h 465270"/>
                  <a:gd name="connsiteX9" fmla="*/ 369894 w 459060"/>
                  <a:gd name="connsiteY9" fmla="*/ 166225 h 465270"/>
                  <a:gd name="connsiteX10" fmla="*/ 377038 w 459060"/>
                  <a:gd name="connsiteY10" fmla="*/ 197182 h 465270"/>
                  <a:gd name="connsiteX11" fmla="*/ 415138 w 459060"/>
                  <a:gd name="connsiteY11" fmla="*/ 256713 h 465270"/>
                  <a:gd name="connsiteX12" fmla="*/ 450856 w 459060"/>
                  <a:gd name="connsiteY12" fmla="*/ 337675 h 465270"/>
                  <a:gd name="connsiteX13" fmla="*/ 455619 w 459060"/>
                  <a:gd name="connsiteY13" fmla="*/ 399588 h 465270"/>
                  <a:gd name="connsiteX14" fmla="*/ 407994 w 459060"/>
                  <a:gd name="connsiteY14" fmla="*/ 430544 h 465270"/>
                  <a:gd name="connsiteX15" fmla="*/ 327031 w 459060"/>
                  <a:gd name="connsiteY15" fmla="*/ 437688 h 465270"/>
                  <a:gd name="connsiteX16" fmla="*/ 241306 w 459060"/>
                  <a:gd name="connsiteY16" fmla="*/ 461500 h 465270"/>
                  <a:gd name="connsiteX17" fmla="*/ 157963 w 459060"/>
                  <a:gd name="connsiteY17" fmla="*/ 463882 h 465270"/>
                  <a:gd name="connsiteX18" fmla="*/ 79381 w 459060"/>
                  <a:gd name="connsiteY18" fmla="*/ 461500 h 465270"/>
                  <a:gd name="connsiteX19" fmla="*/ 72238 w 459060"/>
                  <a:gd name="connsiteY19" fmla="*/ 423400 h 465270"/>
                  <a:gd name="connsiteX20" fmla="*/ 50806 w 459060"/>
                  <a:gd name="connsiteY20" fmla="*/ 375775 h 465270"/>
                  <a:gd name="connsiteX21" fmla="*/ 12706 w 459060"/>
                  <a:gd name="connsiteY21" fmla="*/ 292432 h 465270"/>
                  <a:gd name="connsiteX22" fmla="*/ 800 w 459060"/>
                  <a:gd name="connsiteY22" fmla="*/ 187657 h 465270"/>
                  <a:gd name="connsiteX23" fmla="*/ 31756 w 459060"/>
                  <a:gd name="connsiteY23" fmla="*/ 92407 h 465270"/>
                  <a:gd name="connsiteX24" fmla="*/ 74619 w 459060"/>
                  <a:gd name="connsiteY24" fmla="*/ 30494 h 465270"/>
                  <a:gd name="connsiteX25" fmla="*/ 90395 w 459060"/>
                  <a:gd name="connsiteY25" fmla="*/ 6384 h 465270"/>
                  <a:gd name="connsiteX26" fmla="*/ 95809 w 459060"/>
                  <a:gd name="connsiteY26" fmla="*/ 0 h 46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060" h="465270">
                    <a:moveTo>
                      <a:pt x="95809" y="0"/>
                    </a:moveTo>
                    <a:lnTo>
                      <a:pt x="104013" y="13323"/>
                    </a:lnTo>
                    <a:cubicBezTo>
                      <a:pt x="108726" y="19333"/>
                      <a:pt x="114009" y="24442"/>
                      <a:pt x="119863" y="28113"/>
                    </a:cubicBezTo>
                    <a:cubicBezTo>
                      <a:pt x="143279" y="42797"/>
                      <a:pt x="195666" y="36051"/>
                      <a:pt x="217494" y="37638"/>
                    </a:cubicBezTo>
                    <a:cubicBezTo>
                      <a:pt x="239322" y="39225"/>
                      <a:pt x="261944" y="42004"/>
                      <a:pt x="277025" y="47163"/>
                    </a:cubicBezTo>
                    <a:cubicBezTo>
                      <a:pt x="292106" y="52322"/>
                      <a:pt x="291709" y="63038"/>
                      <a:pt x="307981" y="68594"/>
                    </a:cubicBezTo>
                    <a:cubicBezTo>
                      <a:pt x="316117" y="71372"/>
                      <a:pt x="328023" y="75242"/>
                      <a:pt x="340277" y="77970"/>
                    </a:cubicBezTo>
                    <a:lnTo>
                      <a:pt x="370686" y="80208"/>
                    </a:lnTo>
                    <a:lnTo>
                      <a:pt x="367513" y="106694"/>
                    </a:lnTo>
                    <a:cubicBezTo>
                      <a:pt x="367910" y="126141"/>
                      <a:pt x="368307" y="151144"/>
                      <a:pt x="369894" y="166225"/>
                    </a:cubicBezTo>
                    <a:cubicBezTo>
                      <a:pt x="371481" y="181306"/>
                      <a:pt x="369497" y="182101"/>
                      <a:pt x="377038" y="197182"/>
                    </a:cubicBezTo>
                    <a:cubicBezTo>
                      <a:pt x="384579" y="212263"/>
                      <a:pt x="402835" y="233298"/>
                      <a:pt x="415138" y="256713"/>
                    </a:cubicBezTo>
                    <a:cubicBezTo>
                      <a:pt x="427441" y="280128"/>
                      <a:pt x="444109" y="313863"/>
                      <a:pt x="450856" y="337675"/>
                    </a:cubicBezTo>
                    <a:cubicBezTo>
                      <a:pt x="457603" y="361487"/>
                      <a:pt x="462763" y="384110"/>
                      <a:pt x="455619" y="399588"/>
                    </a:cubicBezTo>
                    <a:cubicBezTo>
                      <a:pt x="448475" y="415066"/>
                      <a:pt x="429425" y="424194"/>
                      <a:pt x="407994" y="430544"/>
                    </a:cubicBezTo>
                    <a:cubicBezTo>
                      <a:pt x="386563" y="436894"/>
                      <a:pt x="354812" y="432529"/>
                      <a:pt x="327031" y="437688"/>
                    </a:cubicBezTo>
                    <a:cubicBezTo>
                      <a:pt x="299250" y="442847"/>
                      <a:pt x="269484" y="457134"/>
                      <a:pt x="241306" y="461500"/>
                    </a:cubicBezTo>
                    <a:cubicBezTo>
                      <a:pt x="213128" y="465866"/>
                      <a:pt x="184950" y="463882"/>
                      <a:pt x="157963" y="463882"/>
                    </a:cubicBezTo>
                    <a:cubicBezTo>
                      <a:pt x="130976" y="463882"/>
                      <a:pt x="93668" y="468247"/>
                      <a:pt x="79381" y="461500"/>
                    </a:cubicBezTo>
                    <a:cubicBezTo>
                      <a:pt x="65094" y="454753"/>
                      <a:pt x="77001" y="437688"/>
                      <a:pt x="72238" y="423400"/>
                    </a:cubicBezTo>
                    <a:cubicBezTo>
                      <a:pt x="67475" y="409112"/>
                      <a:pt x="60728" y="397603"/>
                      <a:pt x="50806" y="375775"/>
                    </a:cubicBezTo>
                    <a:cubicBezTo>
                      <a:pt x="40884" y="353947"/>
                      <a:pt x="21040" y="323785"/>
                      <a:pt x="12706" y="292432"/>
                    </a:cubicBezTo>
                    <a:cubicBezTo>
                      <a:pt x="4372" y="261079"/>
                      <a:pt x="-2375" y="220994"/>
                      <a:pt x="800" y="187657"/>
                    </a:cubicBezTo>
                    <a:cubicBezTo>
                      <a:pt x="3975" y="154320"/>
                      <a:pt x="19453" y="118601"/>
                      <a:pt x="31756" y="92407"/>
                    </a:cubicBezTo>
                    <a:cubicBezTo>
                      <a:pt x="44059" y="66213"/>
                      <a:pt x="63903" y="43988"/>
                      <a:pt x="74619" y="30494"/>
                    </a:cubicBezTo>
                    <a:cubicBezTo>
                      <a:pt x="79977" y="23747"/>
                      <a:pt x="84839" y="15016"/>
                      <a:pt x="90395" y="6384"/>
                    </a:cubicBezTo>
                    <a:lnTo>
                      <a:pt x="95809" y="0"/>
                    </a:lnTo>
                    <a:close/>
                  </a:path>
                </a:pathLst>
              </a:custGeom>
              <a:solidFill>
                <a:srgbClr val="00206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1" name="任意多边形 350"/>
              <p:cNvSpPr/>
              <p:nvPr/>
            </p:nvSpPr>
            <p:spPr>
              <a:xfrm>
                <a:off x="140494" y="4531519"/>
                <a:ext cx="109537" cy="211931"/>
              </a:xfrm>
              <a:custGeom>
                <a:avLst/>
                <a:gdLst>
                  <a:gd name="connsiteX0" fmla="*/ 0 w 109537"/>
                  <a:gd name="connsiteY0" fmla="*/ 0 h 211931"/>
                  <a:gd name="connsiteX1" fmla="*/ 19050 w 109537"/>
                  <a:gd name="connsiteY1" fmla="*/ 66675 h 211931"/>
                  <a:gd name="connsiteX2" fmla="*/ 71437 w 109537"/>
                  <a:gd name="connsiteY2" fmla="*/ 126206 h 211931"/>
                  <a:gd name="connsiteX3" fmla="*/ 88106 w 109537"/>
                  <a:gd name="connsiteY3" fmla="*/ 159544 h 211931"/>
                  <a:gd name="connsiteX4" fmla="*/ 109537 w 109537"/>
                  <a:gd name="connsiteY4" fmla="*/ 211931 h 211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211931">
                    <a:moveTo>
                      <a:pt x="0" y="0"/>
                    </a:moveTo>
                    <a:cubicBezTo>
                      <a:pt x="3572" y="22820"/>
                      <a:pt x="7144" y="45641"/>
                      <a:pt x="19050" y="66675"/>
                    </a:cubicBezTo>
                    <a:cubicBezTo>
                      <a:pt x="30956" y="87709"/>
                      <a:pt x="59928" y="110728"/>
                      <a:pt x="71437" y="126206"/>
                    </a:cubicBezTo>
                    <a:cubicBezTo>
                      <a:pt x="82946" y="141684"/>
                      <a:pt x="81756" y="145256"/>
                      <a:pt x="88106" y="159544"/>
                    </a:cubicBezTo>
                    <a:cubicBezTo>
                      <a:pt x="94456" y="173832"/>
                      <a:pt x="101996" y="192881"/>
                      <a:pt x="109537" y="211931"/>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2" name="任意多边形 351"/>
              <p:cNvSpPr/>
              <p:nvPr/>
            </p:nvSpPr>
            <p:spPr>
              <a:xfrm>
                <a:off x="282335" y="5385766"/>
                <a:ext cx="109792" cy="103670"/>
              </a:xfrm>
              <a:custGeom>
                <a:avLst/>
                <a:gdLst>
                  <a:gd name="connsiteX0" fmla="*/ 47957 w 137327"/>
                  <a:gd name="connsiteY0" fmla="*/ 2387 h 104902"/>
                  <a:gd name="connsiteX1" fmla="*/ 114632 w 137327"/>
                  <a:gd name="connsiteY1" fmla="*/ 16675 h 104902"/>
                  <a:gd name="connsiteX2" fmla="*/ 136064 w 137327"/>
                  <a:gd name="connsiteY2" fmla="*/ 21437 h 104902"/>
                  <a:gd name="connsiteX3" fmla="*/ 133682 w 137327"/>
                  <a:gd name="connsiteY3" fmla="*/ 47631 h 104902"/>
                  <a:gd name="connsiteX4" fmla="*/ 124157 w 137327"/>
                  <a:gd name="connsiteY4" fmla="*/ 92875 h 104902"/>
                  <a:gd name="connsiteX5" fmla="*/ 86057 w 137327"/>
                  <a:gd name="connsiteY5" fmla="*/ 104781 h 104902"/>
                  <a:gd name="connsiteX6" fmla="*/ 33670 w 137327"/>
                  <a:gd name="connsiteY6" fmla="*/ 97637 h 104902"/>
                  <a:gd name="connsiteX7" fmla="*/ 332 w 137327"/>
                  <a:gd name="connsiteY7" fmla="*/ 76206 h 104902"/>
                  <a:gd name="connsiteX8" fmla="*/ 47957 w 137327"/>
                  <a:gd name="connsiteY8" fmla="*/ 2387 h 104902"/>
                  <a:gd name="connsiteX0" fmla="*/ 19811 w 137756"/>
                  <a:gd name="connsiteY0" fmla="*/ 2637 h 105152"/>
                  <a:gd name="connsiteX1" fmla="*/ 115061 w 137756"/>
                  <a:gd name="connsiteY1" fmla="*/ 16925 h 105152"/>
                  <a:gd name="connsiteX2" fmla="*/ 136493 w 137756"/>
                  <a:gd name="connsiteY2" fmla="*/ 21687 h 105152"/>
                  <a:gd name="connsiteX3" fmla="*/ 134111 w 137756"/>
                  <a:gd name="connsiteY3" fmla="*/ 47881 h 105152"/>
                  <a:gd name="connsiteX4" fmla="*/ 124586 w 137756"/>
                  <a:gd name="connsiteY4" fmla="*/ 93125 h 105152"/>
                  <a:gd name="connsiteX5" fmla="*/ 86486 w 137756"/>
                  <a:gd name="connsiteY5" fmla="*/ 105031 h 105152"/>
                  <a:gd name="connsiteX6" fmla="*/ 34099 w 137756"/>
                  <a:gd name="connsiteY6" fmla="*/ 97887 h 105152"/>
                  <a:gd name="connsiteX7" fmla="*/ 761 w 137756"/>
                  <a:gd name="connsiteY7" fmla="*/ 76456 h 105152"/>
                  <a:gd name="connsiteX8" fmla="*/ 19811 w 137756"/>
                  <a:gd name="connsiteY8" fmla="*/ 2637 h 105152"/>
                  <a:gd name="connsiteX0" fmla="*/ 19502 w 139548"/>
                  <a:gd name="connsiteY0" fmla="*/ 4025 h 106540"/>
                  <a:gd name="connsiteX1" fmla="*/ 86177 w 139548"/>
                  <a:gd name="connsiteY1" fmla="*/ 11169 h 106540"/>
                  <a:gd name="connsiteX2" fmla="*/ 136184 w 139548"/>
                  <a:gd name="connsiteY2" fmla="*/ 23075 h 106540"/>
                  <a:gd name="connsiteX3" fmla="*/ 133802 w 139548"/>
                  <a:gd name="connsiteY3" fmla="*/ 49269 h 106540"/>
                  <a:gd name="connsiteX4" fmla="*/ 124277 w 139548"/>
                  <a:gd name="connsiteY4" fmla="*/ 94513 h 106540"/>
                  <a:gd name="connsiteX5" fmla="*/ 86177 w 139548"/>
                  <a:gd name="connsiteY5" fmla="*/ 106419 h 106540"/>
                  <a:gd name="connsiteX6" fmla="*/ 33790 w 139548"/>
                  <a:gd name="connsiteY6" fmla="*/ 99275 h 106540"/>
                  <a:gd name="connsiteX7" fmla="*/ 452 w 139548"/>
                  <a:gd name="connsiteY7" fmla="*/ 77844 h 106540"/>
                  <a:gd name="connsiteX8" fmla="*/ 19502 w 139548"/>
                  <a:gd name="connsiteY8" fmla="*/ 4025 h 106540"/>
                  <a:gd name="connsiteX0" fmla="*/ 19502 w 140369"/>
                  <a:gd name="connsiteY0" fmla="*/ 4025 h 106540"/>
                  <a:gd name="connsiteX1" fmla="*/ 86177 w 140369"/>
                  <a:gd name="connsiteY1" fmla="*/ 11169 h 106540"/>
                  <a:gd name="connsiteX2" fmla="*/ 136184 w 140369"/>
                  <a:gd name="connsiteY2" fmla="*/ 23075 h 106540"/>
                  <a:gd name="connsiteX3" fmla="*/ 136184 w 140369"/>
                  <a:gd name="connsiteY3" fmla="*/ 56413 h 106540"/>
                  <a:gd name="connsiteX4" fmla="*/ 124277 w 140369"/>
                  <a:gd name="connsiteY4" fmla="*/ 94513 h 106540"/>
                  <a:gd name="connsiteX5" fmla="*/ 86177 w 140369"/>
                  <a:gd name="connsiteY5" fmla="*/ 106419 h 106540"/>
                  <a:gd name="connsiteX6" fmla="*/ 33790 w 140369"/>
                  <a:gd name="connsiteY6" fmla="*/ 99275 h 106540"/>
                  <a:gd name="connsiteX7" fmla="*/ 452 w 140369"/>
                  <a:gd name="connsiteY7" fmla="*/ 77844 h 106540"/>
                  <a:gd name="connsiteX8" fmla="*/ 19502 w 140369"/>
                  <a:gd name="connsiteY8" fmla="*/ 4025 h 106540"/>
                  <a:gd name="connsiteX0" fmla="*/ 15012 w 135879"/>
                  <a:gd name="connsiteY0" fmla="*/ 4536 h 107051"/>
                  <a:gd name="connsiteX1" fmla="*/ 81687 w 135879"/>
                  <a:gd name="connsiteY1" fmla="*/ 11680 h 107051"/>
                  <a:gd name="connsiteX2" fmla="*/ 131694 w 135879"/>
                  <a:gd name="connsiteY2" fmla="*/ 23586 h 107051"/>
                  <a:gd name="connsiteX3" fmla="*/ 131694 w 135879"/>
                  <a:gd name="connsiteY3" fmla="*/ 56924 h 107051"/>
                  <a:gd name="connsiteX4" fmla="*/ 119787 w 135879"/>
                  <a:gd name="connsiteY4" fmla="*/ 95024 h 107051"/>
                  <a:gd name="connsiteX5" fmla="*/ 81687 w 135879"/>
                  <a:gd name="connsiteY5" fmla="*/ 106930 h 107051"/>
                  <a:gd name="connsiteX6" fmla="*/ 29300 w 135879"/>
                  <a:gd name="connsiteY6" fmla="*/ 99786 h 107051"/>
                  <a:gd name="connsiteX7" fmla="*/ 724 w 135879"/>
                  <a:gd name="connsiteY7" fmla="*/ 85498 h 107051"/>
                  <a:gd name="connsiteX8" fmla="*/ 15012 w 135879"/>
                  <a:gd name="connsiteY8" fmla="*/ 4536 h 107051"/>
                  <a:gd name="connsiteX0" fmla="*/ 15321 w 136188"/>
                  <a:gd name="connsiteY0" fmla="*/ 4536 h 106951"/>
                  <a:gd name="connsiteX1" fmla="*/ 81996 w 136188"/>
                  <a:gd name="connsiteY1" fmla="*/ 11680 h 106951"/>
                  <a:gd name="connsiteX2" fmla="*/ 132003 w 136188"/>
                  <a:gd name="connsiteY2" fmla="*/ 23586 h 106951"/>
                  <a:gd name="connsiteX3" fmla="*/ 132003 w 136188"/>
                  <a:gd name="connsiteY3" fmla="*/ 56924 h 106951"/>
                  <a:gd name="connsiteX4" fmla="*/ 120096 w 136188"/>
                  <a:gd name="connsiteY4" fmla="*/ 95024 h 106951"/>
                  <a:gd name="connsiteX5" fmla="*/ 81996 w 136188"/>
                  <a:gd name="connsiteY5" fmla="*/ 106930 h 106951"/>
                  <a:gd name="connsiteX6" fmla="*/ 34372 w 136188"/>
                  <a:gd name="connsiteY6" fmla="*/ 97404 h 106951"/>
                  <a:gd name="connsiteX7" fmla="*/ 1033 w 136188"/>
                  <a:gd name="connsiteY7" fmla="*/ 85498 h 106951"/>
                  <a:gd name="connsiteX8" fmla="*/ 15321 w 136188"/>
                  <a:gd name="connsiteY8" fmla="*/ 4536 h 106951"/>
                  <a:gd name="connsiteX0" fmla="*/ 15321 w 136188"/>
                  <a:gd name="connsiteY0" fmla="*/ 4536 h 102283"/>
                  <a:gd name="connsiteX1" fmla="*/ 81996 w 136188"/>
                  <a:gd name="connsiteY1" fmla="*/ 11680 h 102283"/>
                  <a:gd name="connsiteX2" fmla="*/ 132003 w 136188"/>
                  <a:gd name="connsiteY2" fmla="*/ 23586 h 102283"/>
                  <a:gd name="connsiteX3" fmla="*/ 132003 w 136188"/>
                  <a:gd name="connsiteY3" fmla="*/ 56924 h 102283"/>
                  <a:gd name="connsiteX4" fmla="*/ 120096 w 136188"/>
                  <a:gd name="connsiteY4" fmla="*/ 95024 h 102283"/>
                  <a:gd name="connsiteX5" fmla="*/ 84377 w 136188"/>
                  <a:gd name="connsiteY5" fmla="*/ 102167 h 102283"/>
                  <a:gd name="connsiteX6" fmla="*/ 34372 w 136188"/>
                  <a:gd name="connsiteY6" fmla="*/ 97404 h 102283"/>
                  <a:gd name="connsiteX7" fmla="*/ 1033 w 136188"/>
                  <a:gd name="connsiteY7" fmla="*/ 85498 h 102283"/>
                  <a:gd name="connsiteX8" fmla="*/ 15321 w 136188"/>
                  <a:gd name="connsiteY8" fmla="*/ 4536 h 102283"/>
                  <a:gd name="connsiteX0" fmla="*/ 15321 w 136404"/>
                  <a:gd name="connsiteY0" fmla="*/ 4536 h 107585"/>
                  <a:gd name="connsiteX1" fmla="*/ 81996 w 136404"/>
                  <a:gd name="connsiteY1" fmla="*/ 11680 h 107585"/>
                  <a:gd name="connsiteX2" fmla="*/ 132003 w 136404"/>
                  <a:gd name="connsiteY2" fmla="*/ 23586 h 107585"/>
                  <a:gd name="connsiteX3" fmla="*/ 132003 w 136404"/>
                  <a:gd name="connsiteY3" fmla="*/ 56924 h 107585"/>
                  <a:gd name="connsiteX4" fmla="*/ 115333 w 136404"/>
                  <a:gd name="connsiteY4" fmla="*/ 104549 h 107585"/>
                  <a:gd name="connsiteX5" fmla="*/ 84377 w 136404"/>
                  <a:gd name="connsiteY5" fmla="*/ 102167 h 107585"/>
                  <a:gd name="connsiteX6" fmla="*/ 34372 w 136404"/>
                  <a:gd name="connsiteY6" fmla="*/ 97404 h 107585"/>
                  <a:gd name="connsiteX7" fmla="*/ 1033 w 136404"/>
                  <a:gd name="connsiteY7" fmla="*/ 85498 h 107585"/>
                  <a:gd name="connsiteX8" fmla="*/ 15321 w 136404"/>
                  <a:gd name="connsiteY8" fmla="*/ 4536 h 107585"/>
                  <a:gd name="connsiteX0" fmla="*/ 15321 w 136404"/>
                  <a:gd name="connsiteY0" fmla="*/ 5384 h 103670"/>
                  <a:gd name="connsiteX1" fmla="*/ 81996 w 136404"/>
                  <a:gd name="connsiteY1" fmla="*/ 7765 h 103670"/>
                  <a:gd name="connsiteX2" fmla="*/ 132003 w 136404"/>
                  <a:gd name="connsiteY2" fmla="*/ 19671 h 103670"/>
                  <a:gd name="connsiteX3" fmla="*/ 132003 w 136404"/>
                  <a:gd name="connsiteY3" fmla="*/ 53009 h 103670"/>
                  <a:gd name="connsiteX4" fmla="*/ 115333 w 136404"/>
                  <a:gd name="connsiteY4" fmla="*/ 100634 h 103670"/>
                  <a:gd name="connsiteX5" fmla="*/ 84377 w 136404"/>
                  <a:gd name="connsiteY5" fmla="*/ 98252 h 103670"/>
                  <a:gd name="connsiteX6" fmla="*/ 34372 w 136404"/>
                  <a:gd name="connsiteY6" fmla="*/ 93489 h 103670"/>
                  <a:gd name="connsiteX7" fmla="*/ 1033 w 136404"/>
                  <a:gd name="connsiteY7" fmla="*/ 81583 h 103670"/>
                  <a:gd name="connsiteX8" fmla="*/ 15321 w 136404"/>
                  <a:gd name="connsiteY8" fmla="*/ 5384 h 103670"/>
                  <a:gd name="connsiteX0" fmla="*/ 15321 w 138667"/>
                  <a:gd name="connsiteY0" fmla="*/ 5384 h 103670"/>
                  <a:gd name="connsiteX1" fmla="*/ 81996 w 138667"/>
                  <a:gd name="connsiteY1" fmla="*/ 7765 h 103670"/>
                  <a:gd name="connsiteX2" fmla="*/ 135010 w 138667"/>
                  <a:gd name="connsiteY2" fmla="*/ 19671 h 103670"/>
                  <a:gd name="connsiteX3" fmla="*/ 132003 w 138667"/>
                  <a:gd name="connsiteY3" fmla="*/ 53009 h 103670"/>
                  <a:gd name="connsiteX4" fmla="*/ 115333 w 138667"/>
                  <a:gd name="connsiteY4" fmla="*/ 100634 h 103670"/>
                  <a:gd name="connsiteX5" fmla="*/ 84377 w 138667"/>
                  <a:gd name="connsiteY5" fmla="*/ 98252 h 103670"/>
                  <a:gd name="connsiteX6" fmla="*/ 34372 w 138667"/>
                  <a:gd name="connsiteY6" fmla="*/ 93489 h 103670"/>
                  <a:gd name="connsiteX7" fmla="*/ 1033 w 138667"/>
                  <a:gd name="connsiteY7" fmla="*/ 81583 h 103670"/>
                  <a:gd name="connsiteX8" fmla="*/ 15321 w 138667"/>
                  <a:gd name="connsiteY8" fmla="*/ 5384 h 10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667" h="103670">
                    <a:moveTo>
                      <a:pt x="15321" y="5384"/>
                    </a:moveTo>
                    <a:cubicBezTo>
                      <a:pt x="28815" y="-6919"/>
                      <a:pt x="62048" y="5384"/>
                      <a:pt x="81996" y="7765"/>
                    </a:cubicBezTo>
                    <a:cubicBezTo>
                      <a:pt x="101944" y="10146"/>
                      <a:pt x="126676" y="12130"/>
                      <a:pt x="135010" y="19671"/>
                    </a:cubicBezTo>
                    <a:cubicBezTo>
                      <a:pt x="143344" y="27212"/>
                      <a:pt x="135282" y="39515"/>
                      <a:pt x="132003" y="53009"/>
                    </a:cubicBezTo>
                    <a:cubicBezTo>
                      <a:pt x="128724" y="66503"/>
                      <a:pt x="123271" y="93094"/>
                      <a:pt x="115333" y="100634"/>
                    </a:cubicBezTo>
                    <a:cubicBezTo>
                      <a:pt x="107395" y="108174"/>
                      <a:pt x="97870" y="99443"/>
                      <a:pt x="84377" y="98252"/>
                    </a:cubicBezTo>
                    <a:cubicBezTo>
                      <a:pt x="70884" y="97061"/>
                      <a:pt x="48660" y="98252"/>
                      <a:pt x="34372" y="93489"/>
                    </a:cubicBezTo>
                    <a:cubicBezTo>
                      <a:pt x="20084" y="88726"/>
                      <a:pt x="4208" y="96267"/>
                      <a:pt x="1033" y="81583"/>
                    </a:cubicBezTo>
                    <a:cubicBezTo>
                      <a:pt x="-2142" y="66899"/>
                      <a:pt x="1827" y="17687"/>
                      <a:pt x="15321" y="5384"/>
                    </a:cubicBezTo>
                    <a:close/>
                  </a:path>
                </a:pathLst>
              </a:custGeom>
              <a:solidFill>
                <a:srgbClr val="C0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任意多边形 352"/>
              <p:cNvSpPr/>
              <p:nvPr/>
            </p:nvSpPr>
            <p:spPr>
              <a:xfrm rot="304345">
                <a:off x="172171" y="5392141"/>
                <a:ext cx="115441" cy="71192"/>
              </a:xfrm>
              <a:custGeom>
                <a:avLst/>
                <a:gdLst>
                  <a:gd name="connsiteX0" fmla="*/ 47957 w 137327"/>
                  <a:gd name="connsiteY0" fmla="*/ 2387 h 104902"/>
                  <a:gd name="connsiteX1" fmla="*/ 114632 w 137327"/>
                  <a:gd name="connsiteY1" fmla="*/ 16675 h 104902"/>
                  <a:gd name="connsiteX2" fmla="*/ 136064 w 137327"/>
                  <a:gd name="connsiteY2" fmla="*/ 21437 h 104902"/>
                  <a:gd name="connsiteX3" fmla="*/ 133682 w 137327"/>
                  <a:gd name="connsiteY3" fmla="*/ 47631 h 104902"/>
                  <a:gd name="connsiteX4" fmla="*/ 124157 w 137327"/>
                  <a:gd name="connsiteY4" fmla="*/ 92875 h 104902"/>
                  <a:gd name="connsiteX5" fmla="*/ 86057 w 137327"/>
                  <a:gd name="connsiteY5" fmla="*/ 104781 h 104902"/>
                  <a:gd name="connsiteX6" fmla="*/ 33670 w 137327"/>
                  <a:gd name="connsiteY6" fmla="*/ 97637 h 104902"/>
                  <a:gd name="connsiteX7" fmla="*/ 332 w 137327"/>
                  <a:gd name="connsiteY7" fmla="*/ 76206 h 104902"/>
                  <a:gd name="connsiteX8" fmla="*/ 47957 w 137327"/>
                  <a:gd name="connsiteY8" fmla="*/ 2387 h 104902"/>
                  <a:gd name="connsiteX0" fmla="*/ 19811 w 137756"/>
                  <a:gd name="connsiteY0" fmla="*/ 2637 h 105152"/>
                  <a:gd name="connsiteX1" fmla="*/ 115061 w 137756"/>
                  <a:gd name="connsiteY1" fmla="*/ 16925 h 105152"/>
                  <a:gd name="connsiteX2" fmla="*/ 136493 w 137756"/>
                  <a:gd name="connsiteY2" fmla="*/ 21687 h 105152"/>
                  <a:gd name="connsiteX3" fmla="*/ 134111 w 137756"/>
                  <a:gd name="connsiteY3" fmla="*/ 47881 h 105152"/>
                  <a:gd name="connsiteX4" fmla="*/ 124586 w 137756"/>
                  <a:gd name="connsiteY4" fmla="*/ 93125 h 105152"/>
                  <a:gd name="connsiteX5" fmla="*/ 86486 w 137756"/>
                  <a:gd name="connsiteY5" fmla="*/ 105031 h 105152"/>
                  <a:gd name="connsiteX6" fmla="*/ 34099 w 137756"/>
                  <a:gd name="connsiteY6" fmla="*/ 97887 h 105152"/>
                  <a:gd name="connsiteX7" fmla="*/ 761 w 137756"/>
                  <a:gd name="connsiteY7" fmla="*/ 76456 h 105152"/>
                  <a:gd name="connsiteX8" fmla="*/ 19811 w 137756"/>
                  <a:gd name="connsiteY8" fmla="*/ 2637 h 105152"/>
                  <a:gd name="connsiteX0" fmla="*/ 19502 w 139548"/>
                  <a:gd name="connsiteY0" fmla="*/ 4025 h 106540"/>
                  <a:gd name="connsiteX1" fmla="*/ 86177 w 139548"/>
                  <a:gd name="connsiteY1" fmla="*/ 11169 h 106540"/>
                  <a:gd name="connsiteX2" fmla="*/ 136184 w 139548"/>
                  <a:gd name="connsiteY2" fmla="*/ 23075 h 106540"/>
                  <a:gd name="connsiteX3" fmla="*/ 133802 w 139548"/>
                  <a:gd name="connsiteY3" fmla="*/ 49269 h 106540"/>
                  <a:gd name="connsiteX4" fmla="*/ 124277 w 139548"/>
                  <a:gd name="connsiteY4" fmla="*/ 94513 h 106540"/>
                  <a:gd name="connsiteX5" fmla="*/ 86177 w 139548"/>
                  <a:gd name="connsiteY5" fmla="*/ 106419 h 106540"/>
                  <a:gd name="connsiteX6" fmla="*/ 33790 w 139548"/>
                  <a:gd name="connsiteY6" fmla="*/ 99275 h 106540"/>
                  <a:gd name="connsiteX7" fmla="*/ 452 w 139548"/>
                  <a:gd name="connsiteY7" fmla="*/ 77844 h 106540"/>
                  <a:gd name="connsiteX8" fmla="*/ 19502 w 139548"/>
                  <a:gd name="connsiteY8" fmla="*/ 4025 h 106540"/>
                  <a:gd name="connsiteX0" fmla="*/ 19502 w 140369"/>
                  <a:gd name="connsiteY0" fmla="*/ 4025 h 106540"/>
                  <a:gd name="connsiteX1" fmla="*/ 86177 w 140369"/>
                  <a:gd name="connsiteY1" fmla="*/ 11169 h 106540"/>
                  <a:gd name="connsiteX2" fmla="*/ 136184 w 140369"/>
                  <a:gd name="connsiteY2" fmla="*/ 23075 h 106540"/>
                  <a:gd name="connsiteX3" fmla="*/ 136184 w 140369"/>
                  <a:gd name="connsiteY3" fmla="*/ 56413 h 106540"/>
                  <a:gd name="connsiteX4" fmla="*/ 124277 w 140369"/>
                  <a:gd name="connsiteY4" fmla="*/ 94513 h 106540"/>
                  <a:gd name="connsiteX5" fmla="*/ 86177 w 140369"/>
                  <a:gd name="connsiteY5" fmla="*/ 106419 h 106540"/>
                  <a:gd name="connsiteX6" fmla="*/ 33790 w 140369"/>
                  <a:gd name="connsiteY6" fmla="*/ 99275 h 106540"/>
                  <a:gd name="connsiteX7" fmla="*/ 452 w 140369"/>
                  <a:gd name="connsiteY7" fmla="*/ 77844 h 106540"/>
                  <a:gd name="connsiteX8" fmla="*/ 19502 w 140369"/>
                  <a:gd name="connsiteY8" fmla="*/ 4025 h 106540"/>
                  <a:gd name="connsiteX0" fmla="*/ 15012 w 135879"/>
                  <a:gd name="connsiteY0" fmla="*/ 4536 h 107051"/>
                  <a:gd name="connsiteX1" fmla="*/ 81687 w 135879"/>
                  <a:gd name="connsiteY1" fmla="*/ 11680 h 107051"/>
                  <a:gd name="connsiteX2" fmla="*/ 131694 w 135879"/>
                  <a:gd name="connsiteY2" fmla="*/ 23586 h 107051"/>
                  <a:gd name="connsiteX3" fmla="*/ 131694 w 135879"/>
                  <a:gd name="connsiteY3" fmla="*/ 56924 h 107051"/>
                  <a:gd name="connsiteX4" fmla="*/ 119787 w 135879"/>
                  <a:gd name="connsiteY4" fmla="*/ 95024 h 107051"/>
                  <a:gd name="connsiteX5" fmla="*/ 81687 w 135879"/>
                  <a:gd name="connsiteY5" fmla="*/ 106930 h 107051"/>
                  <a:gd name="connsiteX6" fmla="*/ 29300 w 135879"/>
                  <a:gd name="connsiteY6" fmla="*/ 99786 h 107051"/>
                  <a:gd name="connsiteX7" fmla="*/ 724 w 135879"/>
                  <a:gd name="connsiteY7" fmla="*/ 85498 h 107051"/>
                  <a:gd name="connsiteX8" fmla="*/ 15012 w 135879"/>
                  <a:gd name="connsiteY8" fmla="*/ 4536 h 107051"/>
                  <a:gd name="connsiteX0" fmla="*/ 15321 w 136188"/>
                  <a:gd name="connsiteY0" fmla="*/ 4536 h 106951"/>
                  <a:gd name="connsiteX1" fmla="*/ 81996 w 136188"/>
                  <a:gd name="connsiteY1" fmla="*/ 11680 h 106951"/>
                  <a:gd name="connsiteX2" fmla="*/ 132003 w 136188"/>
                  <a:gd name="connsiteY2" fmla="*/ 23586 h 106951"/>
                  <a:gd name="connsiteX3" fmla="*/ 132003 w 136188"/>
                  <a:gd name="connsiteY3" fmla="*/ 56924 h 106951"/>
                  <a:gd name="connsiteX4" fmla="*/ 120096 w 136188"/>
                  <a:gd name="connsiteY4" fmla="*/ 95024 h 106951"/>
                  <a:gd name="connsiteX5" fmla="*/ 81996 w 136188"/>
                  <a:gd name="connsiteY5" fmla="*/ 106930 h 106951"/>
                  <a:gd name="connsiteX6" fmla="*/ 34372 w 136188"/>
                  <a:gd name="connsiteY6" fmla="*/ 97404 h 106951"/>
                  <a:gd name="connsiteX7" fmla="*/ 1033 w 136188"/>
                  <a:gd name="connsiteY7" fmla="*/ 85498 h 106951"/>
                  <a:gd name="connsiteX8" fmla="*/ 15321 w 136188"/>
                  <a:gd name="connsiteY8" fmla="*/ 4536 h 106951"/>
                  <a:gd name="connsiteX0" fmla="*/ 15321 w 136188"/>
                  <a:gd name="connsiteY0" fmla="*/ 4536 h 102283"/>
                  <a:gd name="connsiteX1" fmla="*/ 81996 w 136188"/>
                  <a:gd name="connsiteY1" fmla="*/ 11680 h 102283"/>
                  <a:gd name="connsiteX2" fmla="*/ 132003 w 136188"/>
                  <a:gd name="connsiteY2" fmla="*/ 23586 h 102283"/>
                  <a:gd name="connsiteX3" fmla="*/ 132003 w 136188"/>
                  <a:gd name="connsiteY3" fmla="*/ 56924 h 102283"/>
                  <a:gd name="connsiteX4" fmla="*/ 120096 w 136188"/>
                  <a:gd name="connsiteY4" fmla="*/ 95024 h 102283"/>
                  <a:gd name="connsiteX5" fmla="*/ 84377 w 136188"/>
                  <a:gd name="connsiteY5" fmla="*/ 102167 h 102283"/>
                  <a:gd name="connsiteX6" fmla="*/ 34372 w 136188"/>
                  <a:gd name="connsiteY6" fmla="*/ 97404 h 102283"/>
                  <a:gd name="connsiteX7" fmla="*/ 1033 w 136188"/>
                  <a:gd name="connsiteY7" fmla="*/ 85498 h 102283"/>
                  <a:gd name="connsiteX8" fmla="*/ 15321 w 136188"/>
                  <a:gd name="connsiteY8" fmla="*/ 4536 h 102283"/>
                  <a:gd name="connsiteX0" fmla="*/ 15321 w 136404"/>
                  <a:gd name="connsiteY0" fmla="*/ 4536 h 107585"/>
                  <a:gd name="connsiteX1" fmla="*/ 81996 w 136404"/>
                  <a:gd name="connsiteY1" fmla="*/ 11680 h 107585"/>
                  <a:gd name="connsiteX2" fmla="*/ 132003 w 136404"/>
                  <a:gd name="connsiteY2" fmla="*/ 23586 h 107585"/>
                  <a:gd name="connsiteX3" fmla="*/ 132003 w 136404"/>
                  <a:gd name="connsiteY3" fmla="*/ 56924 h 107585"/>
                  <a:gd name="connsiteX4" fmla="*/ 115333 w 136404"/>
                  <a:gd name="connsiteY4" fmla="*/ 104549 h 107585"/>
                  <a:gd name="connsiteX5" fmla="*/ 84377 w 136404"/>
                  <a:gd name="connsiteY5" fmla="*/ 102167 h 107585"/>
                  <a:gd name="connsiteX6" fmla="*/ 34372 w 136404"/>
                  <a:gd name="connsiteY6" fmla="*/ 97404 h 107585"/>
                  <a:gd name="connsiteX7" fmla="*/ 1033 w 136404"/>
                  <a:gd name="connsiteY7" fmla="*/ 85498 h 107585"/>
                  <a:gd name="connsiteX8" fmla="*/ 15321 w 136404"/>
                  <a:gd name="connsiteY8" fmla="*/ 4536 h 107585"/>
                  <a:gd name="connsiteX0" fmla="*/ 15321 w 136404"/>
                  <a:gd name="connsiteY0" fmla="*/ 5384 h 103670"/>
                  <a:gd name="connsiteX1" fmla="*/ 81996 w 136404"/>
                  <a:gd name="connsiteY1" fmla="*/ 7765 h 103670"/>
                  <a:gd name="connsiteX2" fmla="*/ 132003 w 136404"/>
                  <a:gd name="connsiteY2" fmla="*/ 19671 h 103670"/>
                  <a:gd name="connsiteX3" fmla="*/ 132003 w 136404"/>
                  <a:gd name="connsiteY3" fmla="*/ 53009 h 103670"/>
                  <a:gd name="connsiteX4" fmla="*/ 115333 w 136404"/>
                  <a:gd name="connsiteY4" fmla="*/ 100634 h 103670"/>
                  <a:gd name="connsiteX5" fmla="*/ 84377 w 136404"/>
                  <a:gd name="connsiteY5" fmla="*/ 98252 h 103670"/>
                  <a:gd name="connsiteX6" fmla="*/ 34372 w 136404"/>
                  <a:gd name="connsiteY6" fmla="*/ 93489 h 103670"/>
                  <a:gd name="connsiteX7" fmla="*/ 1033 w 136404"/>
                  <a:gd name="connsiteY7" fmla="*/ 81583 h 103670"/>
                  <a:gd name="connsiteX8" fmla="*/ 15321 w 136404"/>
                  <a:gd name="connsiteY8" fmla="*/ 5384 h 103670"/>
                  <a:gd name="connsiteX0" fmla="*/ 15321 w 132049"/>
                  <a:gd name="connsiteY0" fmla="*/ 5318 h 103604"/>
                  <a:gd name="connsiteX1" fmla="*/ 81996 w 132049"/>
                  <a:gd name="connsiteY1" fmla="*/ 7699 h 103604"/>
                  <a:gd name="connsiteX2" fmla="*/ 118936 w 132049"/>
                  <a:gd name="connsiteY2" fmla="*/ 17706 h 103604"/>
                  <a:gd name="connsiteX3" fmla="*/ 132003 w 132049"/>
                  <a:gd name="connsiteY3" fmla="*/ 52943 h 103604"/>
                  <a:gd name="connsiteX4" fmla="*/ 115333 w 132049"/>
                  <a:gd name="connsiteY4" fmla="*/ 100568 h 103604"/>
                  <a:gd name="connsiteX5" fmla="*/ 84377 w 132049"/>
                  <a:gd name="connsiteY5" fmla="*/ 98186 h 103604"/>
                  <a:gd name="connsiteX6" fmla="*/ 34372 w 132049"/>
                  <a:gd name="connsiteY6" fmla="*/ 93423 h 103604"/>
                  <a:gd name="connsiteX7" fmla="*/ 1033 w 132049"/>
                  <a:gd name="connsiteY7" fmla="*/ 81517 h 103604"/>
                  <a:gd name="connsiteX8" fmla="*/ 15321 w 132049"/>
                  <a:gd name="connsiteY8" fmla="*/ 5318 h 103604"/>
                  <a:gd name="connsiteX0" fmla="*/ 15321 w 121977"/>
                  <a:gd name="connsiteY0" fmla="*/ 5318 h 103243"/>
                  <a:gd name="connsiteX1" fmla="*/ 81996 w 121977"/>
                  <a:gd name="connsiteY1" fmla="*/ 7699 h 103243"/>
                  <a:gd name="connsiteX2" fmla="*/ 118936 w 121977"/>
                  <a:gd name="connsiteY2" fmla="*/ 17706 h 103243"/>
                  <a:gd name="connsiteX3" fmla="*/ 119391 w 121977"/>
                  <a:gd name="connsiteY3" fmla="*/ 57874 h 103243"/>
                  <a:gd name="connsiteX4" fmla="*/ 115333 w 121977"/>
                  <a:gd name="connsiteY4" fmla="*/ 100568 h 103243"/>
                  <a:gd name="connsiteX5" fmla="*/ 84377 w 121977"/>
                  <a:gd name="connsiteY5" fmla="*/ 98186 h 103243"/>
                  <a:gd name="connsiteX6" fmla="*/ 34372 w 121977"/>
                  <a:gd name="connsiteY6" fmla="*/ 93423 h 103243"/>
                  <a:gd name="connsiteX7" fmla="*/ 1033 w 121977"/>
                  <a:gd name="connsiteY7" fmla="*/ 81517 h 103243"/>
                  <a:gd name="connsiteX8" fmla="*/ 15321 w 121977"/>
                  <a:gd name="connsiteY8" fmla="*/ 5318 h 103243"/>
                  <a:gd name="connsiteX0" fmla="*/ 18318 w 124974"/>
                  <a:gd name="connsiteY0" fmla="*/ 4582 h 102507"/>
                  <a:gd name="connsiteX1" fmla="*/ 84993 w 124974"/>
                  <a:gd name="connsiteY1" fmla="*/ 6963 h 102507"/>
                  <a:gd name="connsiteX2" fmla="*/ 121933 w 124974"/>
                  <a:gd name="connsiteY2" fmla="*/ 16970 h 102507"/>
                  <a:gd name="connsiteX3" fmla="*/ 122388 w 124974"/>
                  <a:gd name="connsiteY3" fmla="*/ 57138 h 102507"/>
                  <a:gd name="connsiteX4" fmla="*/ 118330 w 124974"/>
                  <a:gd name="connsiteY4" fmla="*/ 99832 h 102507"/>
                  <a:gd name="connsiteX5" fmla="*/ 87374 w 124974"/>
                  <a:gd name="connsiteY5" fmla="*/ 97450 h 102507"/>
                  <a:gd name="connsiteX6" fmla="*/ 37369 w 124974"/>
                  <a:gd name="connsiteY6" fmla="*/ 92687 h 102507"/>
                  <a:gd name="connsiteX7" fmla="*/ 777 w 124974"/>
                  <a:gd name="connsiteY7" fmla="*/ 70839 h 102507"/>
                  <a:gd name="connsiteX8" fmla="*/ 18318 w 124974"/>
                  <a:gd name="connsiteY8" fmla="*/ 4582 h 10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974" h="102507">
                    <a:moveTo>
                      <a:pt x="18318" y="4582"/>
                    </a:moveTo>
                    <a:cubicBezTo>
                      <a:pt x="32354" y="-6064"/>
                      <a:pt x="67724" y="4898"/>
                      <a:pt x="84993" y="6963"/>
                    </a:cubicBezTo>
                    <a:cubicBezTo>
                      <a:pt x="102262" y="9028"/>
                      <a:pt x="115701" y="8608"/>
                      <a:pt x="121933" y="16970"/>
                    </a:cubicBezTo>
                    <a:cubicBezTo>
                      <a:pt x="128165" y="25332"/>
                      <a:pt x="122989" y="43328"/>
                      <a:pt x="122388" y="57138"/>
                    </a:cubicBezTo>
                    <a:cubicBezTo>
                      <a:pt x="121788" y="70948"/>
                      <a:pt x="124166" y="93113"/>
                      <a:pt x="118330" y="99832"/>
                    </a:cubicBezTo>
                    <a:cubicBezTo>
                      <a:pt x="112494" y="106551"/>
                      <a:pt x="100867" y="98641"/>
                      <a:pt x="87374" y="97450"/>
                    </a:cubicBezTo>
                    <a:cubicBezTo>
                      <a:pt x="73881" y="96259"/>
                      <a:pt x="51657" y="97450"/>
                      <a:pt x="37369" y="92687"/>
                    </a:cubicBezTo>
                    <a:cubicBezTo>
                      <a:pt x="23081" y="87924"/>
                      <a:pt x="3952" y="85523"/>
                      <a:pt x="777" y="70839"/>
                    </a:cubicBezTo>
                    <a:cubicBezTo>
                      <a:pt x="-2398" y="56155"/>
                      <a:pt x="4282" y="15228"/>
                      <a:pt x="18318" y="4582"/>
                    </a:cubicBezTo>
                    <a:close/>
                  </a:path>
                </a:pathLst>
              </a:custGeom>
              <a:solidFill>
                <a:srgbClr val="C0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 name="任意多边形 353"/>
              <p:cNvSpPr/>
              <p:nvPr/>
            </p:nvSpPr>
            <p:spPr>
              <a:xfrm>
                <a:off x="561975" y="3824288"/>
                <a:ext cx="216694" cy="21513"/>
              </a:xfrm>
              <a:custGeom>
                <a:avLst/>
                <a:gdLst>
                  <a:gd name="connsiteX0" fmla="*/ 0 w 216694"/>
                  <a:gd name="connsiteY0" fmla="*/ 11906 h 21513"/>
                  <a:gd name="connsiteX1" fmla="*/ 50006 w 216694"/>
                  <a:gd name="connsiteY1" fmla="*/ 4762 h 21513"/>
                  <a:gd name="connsiteX2" fmla="*/ 92869 w 216694"/>
                  <a:gd name="connsiteY2" fmla="*/ 14287 h 21513"/>
                  <a:gd name="connsiteX3" fmla="*/ 133350 w 216694"/>
                  <a:gd name="connsiteY3" fmla="*/ 21431 h 21513"/>
                  <a:gd name="connsiteX4" fmla="*/ 185738 w 216694"/>
                  <a:gd name="connsiteY4" fmla="*/ 9525 h 21513"/>
                  <a:gd name="connsiteX5" fmla="*/ 216694 w 216694"/>
                  <a:gd name="connsiteY5" fmla="*/ 0 h 2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694" h="21513">
                    <a:moveTo>
                      <a:pt x="0" y="11906"/>
                    </a:moveTo>
                    <a:cubicBezTo>
                      <a:pt x="17264" y="8135"/>
                      <a:pt x="34528" y="4365"/>
                      <a:pt x="50006" y="4762"/>
                    </a:cubicBezTo>
                    <a:cubicBezTo>
                      <a:pt x="65484" y="5159"/>
                      <a:pt x="78978" y="11509"/>
                      <a:pt x="92869" y="14287"/>
                    </a:cubicBezTo>
                    <a:cubicBezTo>
                      <a:pt x="106760" y="17065"/>
                      <a:pt x="117872" y="22225"/>
                      <a:pt x="133350" y="21431"/>
                    </a:cubicBezTo>
                    <a:cubicBezTo>
                      <a:pt x="148828" y="20637"/>
                      <a:pt x="171847" y="13097"/>
                      <a:pt x="185738" y="9525"/>
                    </a:cubicBezTo>
                    <a:cubicBezTo>
                      <a:pt x="199629" y="5953"/>
                      <a:pt x="216694" y="0"/>
                      <a:pt x="216694" y="0"/>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5" name="任意多边形 354"/>
              <p:cNvSpPr>
                <a:spLocks noChangeAspect="1"/>
              </p:cNvSpPr>
              <p:nvPr/>
            </p:nvSpPr>
            <p:spPr>
              <a:xfrm rot="19800000" flipH="1">
                <a:off x="566957" y="3476464"/>
                <a:ext cx="54000" cy="12614"/>
              </a:xfrm>
              <a:custGeom>
                <a:avLst/>
                <a:gdLst>
                  <a:gd name="connsiteX0" fmla="*/ 47625 w 319192"/>
                  <a:gd name="connsiteY0" fmla="*/ 19446 h 74662"/>
                  <a:gd name="connsiteX1" fmla="*/ 209550 w 319192"/>
                  <a:gd name="connsiteY1" fmla="*/ 396 h 74662"/>
                  <a:gd name="connsiteX2" fmla="*/ 285750 w 319192"/>
                  <a:gd name="connsiteY2" fmla="*/ 9921 h 74662"/>
                  <a:gd name="connsiteX3" fmla="*/ 319087 w 319192"/>
                  <a:gd name="connsiteY3" fmla="*/ 48021 h 74662"/>
                  <a:gd name="connsiteX4" fmla="*/ 276225 w 319192"/>
                  <a:gd name="connsiteY4" fmla="*/ 57546 h 74662"/>
                  <a:gd name="connsiteX5" fmla="*/ 157162 w 319192"/>
                  <a:gd name="connsiteY5" fmla="*/ 33733 h 74662"/>
                  <a:gd name="connsiteX6" fmla="*/ 38100 w 319192"/>
                  <a:gd name="connsiteY6" fmla="*/ 71833 h 74662"/>
                  <a:gd name="connsiteX7" fmla="*/ 0 w 319192"/>
                  <a:gd name="connsiteY7" fmla="*/ 67071 h 74662"/>
                  <a:gd name="connsiteX8" fmla="*/ 47625 w 319192"/>
                  <a:gd name="connsiteY8" fmla="*/ 19446 h 74662"/>
                  <a:gd name="connsiteX0" fmla="*/ 47625 w 319616"/>
                  <a:gd name="connsiteY0" fmla="*/ 19446 h 74662"/>
                  <a:gd name="connsiteX1" fmla="*/ 209550 w 319616"/>
                  <a:gd name="connsiteY1" fmla="*/ 396 h 74662"/>
                  <a:gd name="connsiteX2" fmla="*/ 285750 w 319616"/>
                  <a:gd name="connsiteY2" fmla="*/ 9921 h 74662"/>
                  <a:gd name="connsiteX3" fmla="*/ 319087 w 319616"/>
                  <a:gd name="connsiteY3" fmla="*/ 48021 h 74662"/>
                  <a:gd name="connsiteX4" fmla="*/ 261937 w 319616"/>
                  <a:gd name="connsiteY4" fmla="*/ 38496 h 74662"/>
                  <a:gd name="connsiteX5" fmla="*/ 157162 w 319616"/>
                  <a:gd name="connsiteY5" fmla="*/ 33733 h 74662"/>
                  <a:gd name="connsiteX6" fmla="*/ 38100 w 319616"/>
                  <a:gd name="connsiteY6" fmla="*/ 71833 h 74662"/>
                  <a:gd name="connsiteX7" fmla="*/ 0 w 319616"/>
                  <a:gd name="connsiteY7" fmla="*/ 67071 h 74662"/>
                  <a:gd name="connsiteX8" fmla="*/ 47625 w 319616"/>
                  <a:gd name="connsiteY8" fmla="*/ 19446 h 7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16" h="74662">
                    <a:moveTo>
                      <a:pt x="47625" y="19446"/>
                    </a:moveTo>
                    <a:cubicBezTo>
                      <a:pt x="82550" y="8333"/>
                      <a:pt x="169863" y="1983"/>
                      <a:pt x="209550" y="396"/>
                    </a:cubicBezTo>
                    <a:cubicBezTo>
                      <a:pt x="249237" y="-1191"/>
                      <a:pt x="267494" y="1984"/>
                      <a:pt x="285750" y="9921"/>
                    </a:cubicBezTo>
                    <a:cubicBezTo>
                      <a:pt x="304006" y="17858"/>
                      <a:pt x="323056" y="43259"/>
                      <a:pt x="319087" y="48021"/>
                    </a:cubicBezTo>
                    <a:cubicBezTo>
                      <a:pt x="315118" y="52783"/>
                      <a:pt x="288925" y="40877"/>
                      <a:pt x="261937" y="38496"/>
                    </a:cubicBezTo>
                    <a:cubicBezTo>
                      <a:pt x="234950" y="36115"/>
                      <a:pt x="194468" y="28177"/>
                      <a:pt x="157162" y="33733"/>
                    </a:cubicBezTo>
                    <a:cubicBezTo>
                      <a:pt x="119856" y="39289"/>
                      <a:pt x="64294" y="66277"/>
                      <a:pt x="38100" y="71833"/>
                    </a:cubicBezTo>
                    <a:cubicBezTo>
                      <a:pt x="11906" y="77389"/>
                      <a:pt x="0" y="74215"/>
                      <a:pt x="0" y="67071"/>
                    </a:cubicBezTo>
                    <a:cubicBezTo>
                      <a:pt x="0" y="59927"/>
                      <a:pt x="12700" y="30559"/>
                      <a:pt x="47625" y="1944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56" name="组合 355"/>
              <p:cNvGrpSpPr>
                <a:grpSpLocks noChangeAspect="1"/>
              </p:cNvGrpSpPr>
              <p:nvPr/>
            </p:nvGrpSpPr>
            <p:grpSpPr>
              <a:xfrm>
                <a:off x="598684" y="3481934"/>
                <a:ext cx="29866" cy="39600"/>
                <a:chOff x="1668757" y="3844552"/>
                <a:chExt cx="398297" cy="528115"/>
              </a:xfrm>
            </p:grpSpPr>
            <p:sp>
              <p:nvSpPr>
                <p:cNvPr id="376" name="任意多边形 375"/>
                <p:cNvSpPr>
                  <a:spLocks noChangeAspect="1"/>
                </p:cNvSpPr>
                <p:nvPr/>
              </p:nvSpPr>
              <p:spPr>
                <a:xfrm rot="19800000" flipH="1">
                  <a:off x="1668757" y="3844552"/>
                  <a:ext cx="398297" cy="528115"/>
                </a:xfrm>
                <a:custGeom>
                  <a:avLst/>
                  <a:gdLst>
                    <a:gd name="connsiteX0" fmla="*/ 137257 w 151709"/>
                    <a:gd name="connsiteY0" fmla="*/ 49434 h 254222"/>
                    <a:gd name="connsiteX1" fmla="*/ 75344 w 151709"/>
                    <a:gd name="connsiteY1" fmla="*/ 1809 h 254222"/>
                    <a:gd name="connsiteX2" fmla="*/ 13432 w 151709"/>
                    <a:gd name="connsiteY2" fmla="*/ 16097 h 254222"/>
                    <a:gd name="connsiteX3" fmla="*/ 3907 w 151709"/>
                    <a:gd name="connsiteY3" fmla="*/ 73247 h 254222"/>
                    <a:gd name="connsiteX4" fmla="*/ 3907 w 151709"/>
                    <a:gd name="connsiteY4" fmla="*/ 120872 h 254222"/>
                    <a:gd name="connsiteX5" fmla="*/ 51532 w 151709"/>
                    <a:gd name="connsiteY5" fmla="*/ 116109 h 254222"/>
                    <a:gd name="connsiteX6" fmla="*/ 113444 w 151709"/>
                    <a:gd name="connsiteY6" fmla="*/ 135159 h 254222"/>
                    <a:gd name="connsiteX7" fmla="*/ 151544 w 151709"/>
                    <a:gd name="connsiteY7" fmla="*/ 178022 h 254222"/>
                    <a:gd name="connsiteX8" fmla="*/ 99157 w 151709"/>
                    <a:gd name="connsiteY8" fmla="*/ 192309 h 254222"/>
                    <a:gd name="connsiteX9" fmla="*/ 18194 w 151709"/>
                    <a:gd name="connsiteY9" fmla="*/ 206597 h 254222"/>
                    <a:gd name="connsiteX10" fmla="*/ 18194 w 151709"/>
                    <a:gd name="connsiteY10" fmla="*/ 220884 h 254222"/>
                    <a:gd name="connsiteX11" fmla="*/ 56294 w 151709"/>
                    <a:gd name="connsiteY11" fmla="*/ 254222 h 254222"/>
                    <a:gd name="connsiteX0" fmla="*/ 134968 w 149420"/>
                    <a:gd name="connsiteY0" fmla="*/ 49434 h 254222"/>
                    <a:gd name="connsiteX1" fmla="*/ 73055 w 149420"/>
                    <a:gd name="connsiteY1" fmla="*/ 1809 h 254222"/>
                    <a:gd name="connsiteX2" fmla="*/ 11143 w 149420"/>
                    <a:gd name="connsiteY2" fmla="*/ 16097 h 254222"/>
                    <a:gd name="connsiteX3" fmla="*/ 11143 w 149420"/>
                    <a:gd name="connsiteY3" fmla="*/ 73247 h 254222"/>
                    <a:gd name="connsiteX4" fmla="*/ 1618 w 149420"/>
                    <a:gd name="connsiteY4" fmla="*/ 120872 h 254222"/>
                    <a:gd name="connsiteX5" fmla="*/ 49243 w 149420"/>
                    <a:gd name="connsiteY5" fmla="*/ 116109 h 254222"/>
                    <a:gd name="connsiteX6" fmla="*/ 111155 w 149420"/>
                    <a:gd name="connsiteY6" fmla="*/ 135159 h 254222"/>
                    <a:gd name="connsiteX7" fmla="*/ 149255 w 149420"/>
                    <a:gd name="connsiteY7" fmla="*/ 178022 h 254222"/>
                    <a:gd name="connsiteX8" fmla="*/ 96868 w 149420"/>
                    <a:gd name="connsiteY8" fmla="*/ 192309 h 254222"/>
                    <a:gd name="connsiteX9" fmla="*/ 15905 w 149420"/>
                    <a:gd name="connsiteY9" fmla="*/ 206597 h 254222"/>
                    <a:gd name="connsiteX10" fmla="*/ 15905 w 149420"/>
                    <a:gd name="connsiteY10" fmla="*/ 220884 h 254222"/>
                    <a:gd name="connsiteX11" fmla="*/ 54005 w 149420"/>
                    <a:gd name="connsiteY11" fmla="*/ 254222 h 254222"/>
                    <a:gd name="connsiteX0" fmla="*/ 134968 w 149420"/>
                    <a:gd name="connsiteY0" fmla="*/ 39088 h 243876"/>
                    <a:gd name="connsiteX1" fmla="*/ 73055 w 149420"/>
                    <a:gd name="connsiteY1" fmla="*/ 5750 h 243876"/>
                    <a:gd name="connsiteX2" fmla="*/ 11143 w 149420"/>
                    <a:gd name="connsiteY2" fmla="*/ 5751 h 243876"/>
                    <a:gd name="connsiteX3" fmla="*/ 11143 w 149420"/>
                    <a:gd name="connsiteY3" fmla="*/ 62901 h 243876"/>
                    <a:gd name="connsiteX4" fmla="*/ 1618 w 149420"/>
                    <a:gd name="connsiteY4" fmla="*/ 110526 h 243876"/>
                    <a:gd name="connsiteX5" fmla="*/ 49243 w 149420"/>
                    <a:gd name="connsiteY5" fmla="*/ 105763 h 243876"/>
                    <a:gd name="connsiteX6" fmla="*/ 111155 w 149420"/>
                    <a:gd name="connsiteY6" fmla="*/ 124813 h 243876"/>
                    <a:gd name="connsiteX7" fmla="*/ 149255 w 149420"/>
                    <a:gd name="connsiteY7" fmla="*/ 167676 h 243876"/>
                    <a:gd name="connsiteX8" fmla="*/ 96868 w 149420"/>
                    <a:gd name="connsiteY8" fmla="*/ 181963 h 243876"/>
                    <a:gd name="connsiteX9" fmla="*/ 15905 w 149420"/>
                    <a:gd name="connsiteY9" fmla="*/ 196251 h 243876"/>
                    <a:gd name="connsiteX10" fmla="*/ 15905 w 149420"/>
                    <a:gd name="connsiteY10" fmla="*/ 210538 h 243876"/>
                    <a:gd name="connsiteX11" fmla="*/ 54005 w 149420"/>
                    <a:gd name="connsiteY11" fmla="*/ 243876 h 243876"/>
                    <a:gd name="connsiteX0" fmla="*/ 134981 w 149433"/>
                    <a:gd name="connsiteY0" fmla="*/ 33712 h 238500"/>
                    <a:gd name="connsiteX1" fmla="*/ 73068 w 149433"/>
                    <a:gd name="connsiteY1" fmla="*/ 374 h 238500"/>
                    <a:gd name="connsiteX2" fmla="*/ 12236 w 149433"/>
                    <a:gd name="connsiteY2" fmla="*/ 18379 h 238500"/>
                    <a:gd name="connsiteX3" fmla="*/ 11156 w 149433"/>
                    <a:gd name="connsiteY3" fmla="*/ 57525 h 238500"/>
                    <a:gd name="connsiteX4" fmla="*/ 1631 w 149433"/>
                    <a:gd name="connsiteY4" fmla="*/ 105150 h 238500"/>
                    <a:gd name="connsiteX5" fmla="*/ 49256 w 149433"/>
                    <a:gd name="connsiteY5" fmla="*/ 100387 h 238500"/>
                    <a:gd name="connsiteX6" fmla="*/ 111168 w 149433"/>
                    <a:gd name="connsiteY6" fmla="*/ 119437 h 238500"/>
                    <a:gd name="connsiteX7" fmla="*/ 149268 w 149433"/>
                    <a:gd name="connsiteY7" fmla="*/ 162300 h 238500"/>
                    <a:gd name="connsiteX8" fmla="*/ 96881 w 149433"/>
                    <a:gd name="connsiteY8" fmla="*/ 176587 h 238500"/>
                    <a:gd name="connsiteX9" fmla="*/ 15918 w 149433"/>
                    <a:gd name="connsiteY9" fmla="*/ 190875 h 238500"/>
                    <a:gd name="connsiteX10" fmla="*/ 15918 w 149433"/>
                    <a:gd name="connsiteY10" fmla="*/ 205162 h 238500"/>
                    <a:gd name="connsiteX11" fmla="*/ 54018 w 149433"/>
                    <a:gd name="connsiteY11" fmla="*/ 238500 h 238500"/>
                    <a:gd name="connsiteX0" fmla="*/ 134981 w 149433"/>
                    <a:gd name="connsiteY0" fmla="*/ 26478 h 231266"/>
                    <a:gd name="connsiteX1" fmla="*/ 74324 w 149433"/>
                    <a:gd name="connsiteY1" fmla="*/ 693 h 231266"/>
                    <a:gd name="connsiteX2" fmla="*/ 12236 w 149433"/>
                    <a:gd name="connsiteY2" fmla="*/ 11145 h 231266"/>
                    <a:gd name="connsiteX3" fmla="*/ 11156 w 149433"/>
                    <a:gd name="connsiteY3" fmla="*/ 50291 h 231266"/>
                    <a:gd name="connsiteX4" fmla="*/ 1631 w 149433"/>
                    <a:gd name="connsiteY4" fmla="*/ 97916 h 231266"/>
                    <a:gd name="connsiteX5" fmla="*/ 49256 w 149433"/>
                    <a:gd name="connsiteY5" fmla="*/ 93153 h 231266"/>
                    <a:gd name="connsiteX6" fmla="*/ 111168 w 149433"/>
                    <a:gd name="connsiteY6" fmla="*/ 112203 h 231266"/>
                    <a:gd name="connsiteX7" fmla="*/ 149268 w 149433"/>
                    <a:gd name="connsiteY7" fmla="*/ 155066 h 231266"/>
                    <a:gd name="connsiteX8" fmla="*/ 96881 w 149433"/>
                    <a:gd name="connsiteY8" fmla="*/ 169353 h 231266"/>
                    <a:gd name="connsiteX9" fmla="*/ 15918 w 149433"/>
                    <a:gd name="connsiteY9" fmla="*/ 183641 h 231266"/>
                    <a:gd name="connsiteX10" fmla="*/ 15918 w 149433"/>
                    <a:gd name="connsiteY10" fmla="*/ 197928 h 231266"/>
                    <a:gd name="connsiteX11" fmla="*/ 54018 w 149433"/>
                    <a:gd name="connsiteY11" fmla="*/ 231266 h 231266"/>
                    <a:gd name="connsiteX0" fmla="*/ 143591 w 149433"/>
                    <a:gd name="connsiteY0" fmla="*/ 65379 h 233745"/>
                    <a:gd name="connsiteX1" fmla="*/ 74324 w 149433"/>
                    <a:gd name="connsiteY1" fmla="*/ 3172 h 233745"/>
                    <a:gd name="connsiteX2" fmla="*/ 12236 w 149433"/>
                    <a:gd name="connsiteY2" fmla="*/ 13624 h 233745"/>
                    <a:gd name="connsiteX3" fmla="*/ 11156 w 149433"/>
                    <a:gd name="connsiteY3" fmla="*/ 52770 h 233745"/>
                    <a:gd name="connsiteX4" fmla="*/ 1631 w 149433"/>
                    <a:gd name="connsiteY4" fmla="*/ 100395 h 233745"/>
                    <a:gd name="connsiteX5" fmla="*/ 49256 w 149433"/>
                    <a:gd name="connsiteY5" fmla="*/ 95632 h 233745"/>
                    <a:gd name="connsiteX6" fmla="*/ 111168 w 149433"/>
                    <a:gd name="connsiteY6" fmla="*/ 114682 h 233745"/>
                    <a:gd name="connsiteX7" fmla="*/ 149268 w 149433"/>
                    <a:gd name="connsiteY7" fmla="*/ 157545 h 233745"/>
                    <a:gd name="connsiteX8" fmla="*/ 96881 w 149433"/>
                    <a:gd name="connsiteY8" fmla="*/ 171832 h 233745"/>
                    <a:gd name="connsiteX9" fmla="*/ 15918 w 149433"/>
                    <a:gd name="connsiteY9" fmla="*/ 186120 h 233745"/>
                    <a:gd name="connsiteX10" fmla="*/ 15918 w 149433"/>
                    <a:gd name="connsiteY10" fmla="*/ 200407 h 233745"/>
                    <a:gd name="connsiteX11" fmla="*/ 54018 w 149433"/>
                    <a:gd name="connsiteY11" fmla="*/ 233745 h 233745"/>
                    <a:gd name="connsiteX0" fmla="*/ 143591 w 149433"/>
                    <a:gd name="connsiteY0" fmla="*/ 52361 h 220727"/>
                    <a:gd name="connsiteX1" fmla="*/ 77229 w 149433"/>
                    <a:gd name="connsiteY1" fmla="*/ 18487 h 220727"/>
                    <a:gd name="connsiteX2" fmla="*/ 12236 w 149433"/>
                    <a:gd name="connsiteY2" fmla="*/ 606 h 220727"/>
                    <a:gd name="connsiteX3" fmla="*/ 11156 w 149433"/>
                    <a:gd name="connsiteY3" fmla="*/ 39752 h 220727"/>
                    <a:gd name="connsiteX4" fmla="*/ 1631 w 149433"/>
                    <a:gd name="connsiteY4" fmla="*/ 87377 h 220727"/>
                    <a:gd name="connsiteX5" fmla="*/ 49256 w 149433"/>
                    <a:gd name="connsiteY5" fmla="*/ 82614 h 220727"/>
                    <a:gd name="connsiteX6" fmla="*/ 111168 w 149433"/>
                    <a:gd name="connsiteY6" fmla="*/ 101664 h 220727"/>
                    <a:gd name="connsiteX7" fmla="*/ 149268 w 149433"/>
                    <a:gd name="connsiteY7" fmla="*/ 144527 h 220727"/>
                    <a:gd name="connsiteX8" fmla="*/ 96881 w 149433"/>
                    <a:gd name="connsiteY8" fmla="*/ 158814 h 220727"/>
                    <a:gd name="connsiteX9" fmla="*/ 15918 w 149433"/>
                    <a:gd name="connsiteY9" fmla="*/ 173102 h 220727"/>
                    <a:gd name="connsiteX10" fmla="*/ 15918 w 149433"/>
                    <a:gd name="connsiteY10" fmla="*/ 187389 h 220727"/>
                    <a:gd name="connsiteX11" fmla="*/ 54018 w 149433"/>
                    <a:gd name="connsiteY11" fmla="*/ 220727 h 220727"/>
                    <a:gd name="connsiteX0" fmla="*/ 143672 w 149514"/>
                    <a:gd name="connsiteY0" fmla="*/ 38831 h 207197"/>
                    <a:gd name="connsiteX1" fmla="*/ 77310 w 149514"/>
                    <a:gd name="connsiteY1" fmla="*/ 4957 h 207197"/>
                    <a:gd name="connsiteX2" fmla="*/ 18055 w 149514"/>
                    <a:gd name="connsiteY2" fmla="*/ 2391 h 207197"/>
                    <a:gd name="connsiteX3" fmla="*/ 11237 w 149514"/>
                    <a:gd name="connsiteY3" fmla="*/ 26222 h 207197"/>
                    <a:gd name="connsiteX4" fmla="*/ 1712 w 149514"/>
                    <a:gd name="connsiteY4" fmla="*/ 73847 h 207197"/>
                    <a:gd name="connsiteX5" fmla="*/ 49337 w 149514"/>
                    <a:gd name="connsiteY5" fmla="*/ 69084 h 207197"/>
                    <a:gd name="connsiteX6" fmla="*/ 111249 w 149514"/>
                    <a:gd name="connsiteY6" fmla="*/ 88134 h 207197"/>
                    <a:gd name="connsiteX7" fmla="*/ 149349 w 149514"/>
                    <a:gd name="connsiteY7" fmla="*/ 130997 h 207197"/>
                    <a:gd name="connsiteX8" fmla="*/ 96962 w 149514"/>
                    <a:gd name="connsiteY8" fmla="*/ 145284 h 207197"/>
                    <a:gd name="connsiteX9" fmla="*/ 15999 w 149514"/>
                    <a:gd name="connsiteY9" fmla="*/ 159572 h 207197"/>
                    <a:gd name="connsiteX10" fmla="*/ 15999 w 149514"/>
                    <a:gd name="connsiteY10" fmla="*/ 173859 h 207197"/>
                    <a:gd name="connsiteX11" fmla="*/ 54099 w 149514"/>
                    <a:gd name="connsiteY11" fmla="*/ 207197 h 207197"/>
                    <a:gd name="connsiteX0" fmla="*/ 144253 w 150095"/>
                    <a:gd name="connsiteY0" fmla="*/ 39842 h 208208"/>
                    <a:gd name="connsiteX1" fmla="*/ 77891 w 150095"/>
                    <a:gd name="connsiteY1" fmla="*/ 5968 h 208208"/>
                    <a:gd name="connsiteX2" fmla="*/ 18636 w 150095"/>
                    <a:gd name="connsiteY2" fmla="*/ 3402 h 208208"/>
                    <a:gd name="connsiteX3" fmla="*/ 8658 w 150095"/>
                    <a:gd name="connsiteY3" fmla="*/ 41476 h 208208"/>
                    <a:gd name="connsiteX4" fmla="*/ 2293 w 150095"/>
                    <a:gd name="connsiteY4" fmla="*/ 74858 h 208208"/>
                    <a:gd name="connsiteX5" fmla="*/ 49918 w 150095"/>
                    <a:gd name="connsiteY5" fmla="*/ 70095 h 208208"/>
                    <a:gd name="connsiteX6" fmla="*/ 111830 w 150095"/>
                    <a:gd name="connsiteY6" fmla="*/ 89145 h 208208"/>
                    <a:gd name="connsiteX7" fmla="*/ 149930 w 150095"/>
                    <a:gd name="connsiteY7" fmla="*/ 132008 h 208208"/>
                    <a:gd name="connsiteX8" fmla="*/ 97543 w 150095"/>
                    <a:gd name="connsiteY8" fmla="*/ 146295 h 208208"/>
                    <a:gd name="connsiteX9" fmla="*/ 16580 w 150095"/>
                    <a:gd name="connsiteY9" fmla="*/ 160583 h 208208"/>
                    <a:gd name="connsiteX10" fmla="*/ 16580 w 150095"/>
                    <a:gd name="connsiteY10" fmla="*/ 174870 h 208208"/>
                    <a:gd name="connsiteX11" fmla="*/ 54680 w 150095"/>
                    <a:gd name="connsiteY11" fmla="*/ 208208 h 208208"/>
                    <a:gd name="connsiteX0" fmla="*/ 144071 w 149913"/>
                    <a:gd name="connsiteY0" fmla="*/ 39954 h 208320"/>
                    <a:gd name="connsiteX1" fmla="*/ 77709 w 149913"/>
                    <a:gd name="connsiteY1" fmla="*/ 6080 h 208320"/>
                    <a:gd name="connsiteX2" fmla="*/ 18454 w 149913"/>
                    <a:gd name="connsiteY2" fmla="*/ 3514 h 208320"/>
                    <a:gd name="connsiteX3" fmla="*/ 9372 w 149913"/>
                    <a:gd name="connsiteY3" fmla="*/ 43140 h 208320"/>
                    <a:gd name="connsiteX4" fmla="*/ 2111 w 149913"/>
                    <a:gd name="connsiteY4" fmla="*/ 74970 h 208320"/>
                    <a:gd name="connsiteX5" fmla="*/ 49736 w 149913"/>
                    <a:gd name="connsiteY5" fmla="*/ 70207 h 208320"/>
                    <a:gd name="connsiteX6" fmla="*/ 111648 w 149913"/>
                    <a:gd name="connsiteY6" fmla="*/ 89257 h 208320"/>
                    <a:gd name="connsiteX7" fmla="*/ 149748 w 149913"/>
                    <a:gd name="connsiteY7" fmla="*/ 132120 h 208320"/>
                    <a:gd name="connsiteX8" fmla="*/ 97361 w 149913"/>
                    <a:gd name="connsiteY8" fmla="*/ 146407 h 208320"/>
                    <a:gd name="connsiteX9" fmla="*/ 16398 w 149913"/>
                    <a:gd name="connsiteY9" fmla="*/ 160695 h 208320"/>
                    <a:gd name="connsiteX10" fmla="*/ 16398 w 149913"/>
                    <a:gd name="connsiteY10" fmla="*/ 174982 h 208320"/>
                    <a:gd name="connsiteX11" fmla="*/ 54498 w 149913"/>
                    <a:gd name="connsiteY11" fmla="*/ 208320 h 208320"/>
                    <a:gd name="connsiteX0" fmla="*/ 144050 w 149892"/>
                    <a:gd name="connsiteY0" fmla="*/ 35708 h 204074"/>
                    <a:gd name="connsiteX1" fmla="*/ 77688 w 149892"/>
                    <a:gd name="connsiteY1" fmla="*/ 1834 h 204074"/>
                    <a:gd name="connsiteX2" fmla="*/ 17361 w 149892"/>
                    <a:gd name="connsiteY2" fmla="*/ 8165 h 204074"/>
                    <a:gd name="connsiteX3" fmla="*/ 9351 w 149892"/>
                    <a:gd name="connsiteY3" fmla="*/ 38894 h 204074"/>
                    <a:gd name="connsiteX4" fmla="*/ 2090 w 149892"/>
                    <a:gd name="connsiteY4" fmla="*/ 70724 h 204074"/>
                    <a:gd name="connsiteX5" fmla="*/ 49715 w 149892"/>
                    <a:gd name="connsiteY5" fmla="*/ 65961 h 204074"/>
                    <a:gd name="connsiteX6" fmla="*/ 111627 w 149892"/>
                    <a:gd name="connsiteY6" fmla="*/ 85011 h 204074"/>
                    <a:gd name="connsiteX7" fmla="*/ 149727 w 149892"/>
                    <a:gd name="connsiteY7" fmla="*/ 127874 h 204074"/>
                    <a:gd name="connsiteX8" fmla="*/ 97340 w 149892"/>
                    <a:gd name="connsiteY8" fmla="*/ 142161 h 204074"/>
                    <a:gd name="connsiteX9" fmla="*/ 16377 w 149892"/>
                    <a:gd name="connsiteY9" fmla="*/ 156449 h 204074"/>
                    <a:gd name="connsiteX10" fmla="*/ 16377 w 149892"/>
                    <a:gd name="connsiteY10" fmla="*/ 170736 h 204074"/>
                    <a:gd name="connsiteX11" fmla="*/ 54477 w 149892"/>
                    <a:gd name="connsiteY11" fmla="*/ 204074 h 204074"/>
                    <a:gd name="connsiteX0" fmla="*/ 144050 w 149892"/>
                    <a:gd name="connsiteY0" fmla="*/ 29883 h 198249"/>
                    <a:gd name="connsiteX1" fmla="*/ 77841 w 149892"/>
                    <a:gd name="connsiteY1" fmla="*/ 5234 h 198249"/>
                    <a:gd name="connsiteX2" fmla="*/ 17361 w 149892"/>
                    <a:gd name="connsiteY2" fmla="*/ 2340 h 198249"/>
                    <a:gd name="connsiteX3" fmla="*/ 9351 w 149892"/>
                    <a:gd name="connsiteY3" fmla="*/ 33069 h 198249"/>
                    <a:gd name="connsiteX4" fmla="*/ 2090 w 149892"/>
                    <a:gd name="connsiteY4" fmla="*/ 64899 h 198249"/>
                    <a:gd name="connsiteX5" fmla="*/ 49715 w 149892"/>
                    <a:gd name="connsiteY5" fmla="*/ 60136 h 198249"/>
                    <a:gd name="connsiteX6" fmla="*/ 111627 w 149892"/>
                    <a:gd name="connsiteY6" fmla="*/ 79186 h 198249"/>
                    <a:gd name="connsiteX7" fmla="*/ 149727 w 149892"/>
                    <a:gd name="connsiteY7" fmla="*/ 122049 h 198249"/>
                    <a:gd name="connsiteX8" fmla="*/ 97340 w 149892"/>
                    <a:gd name="connsiteY8" fmla="*/ 136336 h 198249"/>
                    <a:gd name="connsiteX9" fmla="*/ 16377 w 149892"/>
                    <a:gd name="connsiteY9" fmla="*/ 150624 h 198249"/>
                    <a:gd name="connsiteX10" fmla="*/ 16377 w 149892"/>
                    <a:gd name="connsiteY10" fmla="*/ 164911 h 198249"/>
                    <a:gd name="connsiteX11" fmla="*/ 54477 w 149892"/>
                    <a:gd name="connsiteY11" fmla="*/ 198249 h 198249"/>
                    <a:gd name="connsiteX0" fmla="*/ 144322 w 149892"/>
                    <a:gd name="connsiteY0" fmla="*/ 41617 h 198757"/>
                    <a:gd name="connsiteX1" fmla="*/ 77841 w 149892"/>
                    <a:gd name="connsiteY1" fmla="*/ 5742 h 198757"/>
                    <a:gd name="connsiteX2" fmla="*/ 17361 w 149892"/>
                    <a:gd name="connsiteY2" fmla="*/ 2848 h 198757"/>
                    <a:gd name="connsiteX3" fmla="*/ 9351 w 149892"/>
                    <a:gd name="connsiteY3" fmla="*/ 33577 h 198757"/>
                    <a:gd name="connsiteX4" fmla="*/ 2090 w 149892"/>
                    <a:gd name="connsiteY4" fmla="*/ 65407 h 198757"/>
                    <a:gd name="connsiteX5" fmla="*/ 49715 w 149892"/>
                    <a:gd name="connsiteY5" fmla="*/ 60644 h 198757"/>
                    <a:gd name="connsiteX6" fmla="*/ 111627 w 149892"/>
                    <a:gd name="connsiteY6" fmla="*/ 79694 h 198757"/>
                    <a:gd name="connsiteX7" fmla="*/ 149727 w 149892"/>
                    <a:gd name="connsiteY7" fmla="*/ 122557 h 198757"/>
                    <a:gd name="connsiteX8" fmla="*/ 97340 w 149892"/>
                    <a:gd name="connsiteY8" fmla="*/ 136844 h 198757"/>
                    <a:gd name="connsiteX9" fmla="*/ 16377 w 149892"/>
                    <a:gd name="connsiteY9" fmla="*/ 151132 h 198757"/>
                    <a:gd name="connsiteX10" fmla="*/ 16377 w 149892"/>
                    <a:gd name="connsiteY10" fmla="*/ 165419 h 198757"/>
                    <a:gd name="connsiteX11" fmla="*/ 54477 w 149892"/>
                    <a:gd name="connsiteY11" fmla="*/ 198757 h 19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892" h="198757">
                      <a:moveTo>
                        <a:pt x="144322" y="41617"/>
                      </a:moveTo>
                      <a:cubicBezTo>
                        <a:pt x="123684" y="20582"/>
                        <a:pt x="99001" y="12203"/>
                        <a:pt x="77841" y="5742"/>
                      </a:cubicBezTo>
                      <a:cubicBezTo>
                        <a:pt x="56681" y="-719"/>
                        <a:pt x="28776" y="-1791"/>
                        <a:pt x="17361" y="2848"/>
                      </a:cubicBezTo>
                      <a:cubicBezTo>
                        <a:pt x="5946" y="7487"/>
                        <a:pt x="11896" y="23150"/>
                        <a:pt x="9351" y="33577"/>
                      </a:cubicBezTo>
                      <a:cubicBezTo>
                        <a:pt x="6806" y="44004"/>
                        <a:pt x="-4637" y="60896"/>
                        <a:pt x="2090" y="65407"/>
                      </a:cubicBezTo>
                      <a:cubicBezTo>
                        <a:pt x="8817" y="69918"/>
                        <a:pt x="31459" y="58263"/>
                        <a:pt x="49715" y="60644"/>
                      </a:cubicBezTo>
                      <a:cubicBezTo>
                        <a:pt x="67971" y="63025"/>
                        <a:pt x="94958" y="69375"/>
                        <a:pt x="111627" y="79694"/>
                      </a:cubicBezTo>
                      <a:cubicBezTo>
                        <a:pt x="128296" y="90013"/>
                        <a:pt x="152108" y="113032"/>
                        <a:pt x="149727" y="122557"/>
                      </a:cubicBezTo>
                      <a:cubicBezTo>
                        <a:pt x="147346" y="132082"/>
                        <a:pt x="119565" y="132082"/>
                        <a:pt x="97340" y="136844"/>
                      </a:cubicBezTo>
                      <a:cubicBezTo>
                        <a:pt x="75115" y="141607"/>
                        <a:pt x="29871" y="146370"/>
                        <a:pt x="16377" y="151132"/>
                      </a:cubicBezTo>
                      <a:cubicBezTo>
                        <a:pt x="2883" y="155894"/>
                        <a:pt x="10027" y="157482"/>
                        <a:pt x="16377" y="165419"/>
                      </a:cubicBezTo>
                      <a:cubicBezTo>
                        <a:pt x="22727" y="173356"/>
                        <a:pt x="38602" y="186056"/>
                        <a:pt x="54477" y="198757"/>
                      </a:cubicBezTo>
                    </a:path>
                  </a:pathLst>
                </a:custGeom>
                <a:noFill/>
                <a:ln w="31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7" name="椭圆 376"/>
                <p:cNvSpPr/>
                <p:nvPr/>
              </p:nvSpPr>
              <p:spPr>
                <a:xfrm rot="20100000" flipH="1">
                  <a:off x="1962494" y="3935591"/>
                  <a:ext cx="95662" cy="239139"/>
                </a:xfrm>
                <a:prstGeom prst="ellipse">
                  <a:avLst/>
                </a:prstGeom>
                <a:solidFill>
                  <a:schemeClr val="tx1"/>
                </a:solidFill>
                <a:ln w="31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椭圆 377"/>
                <p:cNvSpPr>
                  <a:spLocks noChangeAspect="1"/>
                </p:cNvSpPr>
                <p:nvPr/>
              </p:nvSpPr>
              <p:spPr>
                <a:xfrm rot="20100000" flipH="1">
                  <a:off x="2002675" y="3965109"/>
                  <a:ext cx="52812" cy="132029"/>
                </a:xfrm>
                <a:prstGeom prst="ellipse">
                  <a:avLst/>
                </a:prstGeom>
                <a:solidFill>
                  <a:schemeClr val="bg1"/>
                </a:solidFill>
                <a:ln w="3175">
                  <a:solidFill>
                    <a:schemeClr val="tx1">
                      <a:lumMod val="65000"/>
                      <a:lumOff val="35000"/>
                    </a:schemeClr>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7" name="组合 356"/>
              <p:cNvGrpSpPr>
                <a:grpSpLocks noChangeAspect="1"/>
              </p:cNvGrpSpPr>
              <p:nvPr/>
            </p:nvGrpSpPr>
            <p:grpSpPr>
              <a:xfrm rot="20400000">
                <a:off x="627950" y="3584573"/>
                <a:ext cx="43200" cy="26981"/>
                <a:chOff x="8846116" y="1686063"/>
                <a:chExt cx="103193" cy="64450"/>
              </a:xfrm>
            </p:grpSpPr>
            <p:sp>
              <p:nvSpPr>
                <p:cNvPr id="374" name="任意多边形 373"/>
                <p:cNvSpPr/>
                <p:nvPr/>
              </p:nvSpPr>
              <p:spPr>
                <a:xfrm rot="21540000" flipH="1">
                  <a:off x="8847994" y="1686063"/>
                  <a:ext cx="101315" cy="37268"/>
                </a:xfrm>
                <a:custGeom>
                  <a:avLst/>
                  <a:gdLst>
                    <a:gd name="connsiteX0" fmla="*/ 302 w 211637"/>
                    <a:gd name="connsiteY0" fmla="*/ 0 h 142776"/>
                    <a:gd name="connsiteX1" fmla="*/ 4771 w 211637"/>
                    <a:gd name="connsiteY1" fmla="*/ 2522 h 142776"/>
                    <a:gd name="connsiteX2" fmla="*/ 56563 w 211637"/>
                    <a:gd name="connsiteY2" fmla="*/ 38836 h 142776"/>
                    <a:gd name="connsiteX3" fmla="*/ 128001 w 211637"/>
                    <a:gd name="connsiteY3" fmla="*/ 115036 h 142776"/>
                    <a:gd name="connsiteX4" fmla="*/ 203680 w 211637"/>
                    <a:gd name="connsiteY4" fmla="*/ 139593 h 142776"/>
                    <a:gd name="connsiteX5" fmla="*/ 211637 w 211637"/>
                    <a:gd name="connsiteY5" fmla="*/ 142776 h 142776"/>
                    <a:gd name="connsiteX6" fmla="*/ 25994 w 211637"/>
                    <a:gd name="connsiteY6" fmla="*/ 120136 h 142776"/>
                    <a:gd name="connsiteX7" fmla="*/ 24932 w 211637"/>
                    <a:gd name="connsiteY7" fmla="*/ 116848 h 142776"/>
                    <a:gd name="connsiteX8" fmla="*/ 19052 w 211637"/>
                    <a:gd name="connsiteY8" fmla="*/ 97411 h 142776"/>
                    <a:gd name="connsiteX9" fmla="*/ 0 w 211637"/>
                    <a:gd name="connsiteY9" fmla="*/ 19947 h 142776"/>
                    <a:gd name="connsiteX10" fmla="*/ 302 w 211637"/>
                    <a:gd name="connsiteY10" fmla="*/ 0 h 142776"/>
                    <a:gd name="connsiteX0" fmla="*/ 302 w 211637"/>
                    <a:gd name="connsiteY0" fmla="*/ 0 h 142776"/>
                    <a:gd name="connsiteX1" fmla="*/ 31792 w 211637"/>
                    <a:gd name="connsiteY1" fmla="*/ 21891 h 142776"/>
                    <a:gd name="connsiteX2" fmla="*/ 56563 w 211637"/>
                    <a:gd name="connsiteY2" fmla="*/ 38836 h 142776"/>
                    <a:gd name="connsiteX3" fmla="*/ 128001 w 211637"/>
                    <a:gd name="connsiteY3" fmla="*/ 115036 h 142776"/>
                    <a:gd name="connsiteX4" fmla="*/ 203680 w 211637"/>
                    <a:gd name="connsiteY4" fmla="*/ 139593 h 142776"/>
                    <a:gd name="connsiteX5" fmla="*/ 211637 w 211637"/>
                    <a:gd name="connsiteY5" fmla="*/ 142776 h 142776"/>
                    <a:gd name="connsiteX6" fmla="*/ 25994 w 211637"/>
                    <a:gd name="connsiteY6" fmla="*/ 120136 h 142776"/>
                    <a:gd name="connsiteX7" fmla="*/ 24932 w 211637"/>
                    <a:gd name="connsiteY7" fmla="*/ 116848 h 142776"/>
                    <a:gd name="connsiteX8" fmla="*/ 19052 w 211637"/>
                    <a:gd name="connsiteY8" fmla="*/ 97411 h 142776"/>
                    <a:gd name="connsiteX9" fmla="*/ 0 w 211637"/>
                    <a:gd name="connsiteY9" fmla="*/ 19947 h 142776"/>
                    <a:gd name="connsiteX10" fmla="*/ 302 w 211637"/>
                    <a:gd name="connsiteY10" fmla="*/ 0 h 142776"/>
                    <a:gd name="connsiteX0" fmla="*/ 16140 w 211637"/>
                    <a:gd name="connsiteY0" fmla="*/ 728 h 124921"/>
                    <a:gd name="connsiteX1" fmla="*/ 31792 w 211637"/>
                    <a:gd name="connsiteY1" fmla="*/ 4036 h 124921"/>
                    <a:gd name="connsiteX2" fmla="*/ 56563 w 211637"/>
                    <a:gd name="connsiteY2" fmla="*/ 20981 h 124921"/>
                    <a:gd name="connsiteX3" fmla="*/ 128001 w 211637"/>
                    <a:gd name="connsiteY3" fmla="*/ 97181 h 124921"/>
                    <a:gd name="connsiteX4" fmla="*/ 203680 w 211637"/>
                    <a:gd name="connsiteY4" fmla="*/ 121738 h 124921"/>
                    <a:gd name="connsiteX5" fmla="*/ 211637 w 211637"/>
                    <a:gd name="connsiteY5" fmla="*/ 124921 h 124921"/>
                    <a:gd name="connsiteX6" fmla="*/ 25994 w 211637"/>
                    <a:gd name="connsiteY6" fmla="*/ 102281 h 124921"/>
                    <a:gd name="connsiteX7" fmla="*/ 24932 w 211637"/>
                    <a:gd name="connsiteY7" fmla="*/ 98993 h 124921"/>
                    <a:gd name="connsiteX8" fmla="*/ 19052 w 211637"/>
                    <a:gd name="connsiteY8" fmla="*/ 79556 h 124921"/>
                    <a:gd name="connsiteX9" fmla="*/ 0 w 211637"/>
                    <a:gd name="connsiteY9" fmla="*/ 2092 h 124921"/>
                    <a:gd name="connsiteX10" fmla="*/ 16140 w 211637"/>
                    <a:gd name="connsiteY10" fmla="*/ 728 h 124921"/>
                    <a:gd name="connsiteX0" fmla="*/ 12404 w 207901"/>
                    <a:gd name="connsiteY0" fmla="*/ 0 h 124193"/>
                    <a:gd name="connsiteX1" fmla="*/ 28056 w 207901"/>
                    <a:gd name="connsiteY1" fmla="*/ 3308 h 124193"/>
                    <a:gd name="connsiteX2" fmla="*/ 52827 w 207901"/>
                    <a:gd name="connsiteY2" fmla="*/ 20253 h 124193"/>
                    <a:gd name="connsiteX3" fmla="*/ 124265 w 207901"/>
                    <a:gd name="connsiteY3" fmla="*/ 96453 h 124193"/>
                    <a:gd name="connsiteX4" fmla="*/ 199944 w 207901"/>
                    <a:gd name="connsiteY4" fmla="*/ 121010 h 124193"/>
                    <a:gd name="connsiteX5" fmla="*/ 207901 w 207901"/>
                    <a:gd name="connsiteY5" fmla="*/ 124193 h 124193"/>
                    <a:gd name="connsiteX6" fmla="*/ 22258 w 207901"/>
                    <a:gd name="connsiteY6" fmla="*/ 101553 h 124193"/>
                    <a:gd name="connsiteX7" fmla="*/ 21196 w 207901"/>
                    <a:gd name="connsiteY7" fmla="*/ 98265 h 124193"/>
                    <a:gd name="connsiteX8" fmla="*/ 15316 w 207901"/>
                    <a:gd name="connsiteY8" fmla="*/ 78828 h 124193"/>
                    <a:gd name="connsiteX9" fmla="*/ 0 w 207901"/>
                    <a:gd name="connsiteY9" fmla="*/ 12986 h 124193"/>
                    <a:gd name="connsiteX10" fmla="*/ 12404 w 207901"/>
                    <a:gd name="connsiteY10" fmla="*/ 0 h 124193"/>
                    <a:gd name="connsiteX0" fmla="*/ 12404 w 207901"/>
                    <a:gd name="connsiteY0" fmla="*/ 0 h 124193"/>
                    <a:gd name="connsiteX1" fmla="*/ 28056 w 207901"/>
                    <a:gd name="connsiteY1" fmla="*/ 3308 h 124193"/>
                    <a:gd name="connsiteX2" fmla="*/ 52827 w 207901"/>
                    <a:gd name="connsiteY2" fmla="*/ 20253 h 124193"/>
                    <a:gd name="connsiteX3" fmla="*/ 124265 w 207901"/>
                    <a:gd name="connsiteY3" fmla="*/ 96453 h 124193"/>
                    <a:gd name="connsiteX4" fmla="*/ 199944 w 207901"/>
                    <a:gd name="connsiteY4" fmla="*/ 121010 h 124193"/>
                    <a:gd name="connsiteX5" fmla="*/ 207901 w 207901"/>
                    <a:gd name="connsiteY5" fmla="*/ 124193 h 124193"/>
                    <a:gd name="connsiteX6" fmla="*/ 22258 w 207901"/>
                    <a:gd name="connsiteY6" fmla="*/ 101553 h 124193"/>
                    <a:gd name="connsiteX7" fmla="*/ 21196 w 207901"/>
                    <a:gd name="connsiteY7" fmla="*/ 98265 h 124193"/>
                    <a:gd name="connsiteX8" fmla="*/ 15316 w 207901"/>
                    <a:gd name="connsiteY8" fmla="*/ 78828 h 124193"/>
                    <a:gd name="connsiteX9" fmla="*/ 0 w 207901"/>
                    <a:gd name="connsiteY9" fmla="*/ 12986 h 124193"/>
                    <a:gd name="connsiteX10" fmla="*/ 12404 w 207901"/>
                    <a:gd name="connsiteY10" fmla="*/ 0 h 124193"/>
                    <a:gd name="connsiteX0" fmla="*/ 16587 w 207901"/>
                    <a:gd name="connsiteY0" fmla="*/ 0 h 126524"/>
                    <a:gd name="connsiteX1" fmla="*/ 28056 w 207901"/>
                    <a:gd name="connsiteY1" fmla="*/ 5639 h 126524"/>
                    <a:gd name="connsiteX2" fmla="*/ 52827 w 207901"/>
                    <a:gd name="connsiteY2" fmla="*/ 22584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6587 w 207901"/>
                    <a:gd name="connsiteY0" fmla="*/ 0 h 126524"/>
                    <a:gd name="connsiteX1" fmla="*/ 28056 w 207901"/>
                    <a:gd name="connsiteY1" fmla="*/ 5639 h 126524"/>
                    <a:gd name="connsiteX2" fmla="*/ 52827 w 207901"/>
                    <a:gd name="connsiteY2" fmla="*/ 22584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6587 w 207901"/>
                    <a:gd name="connsiteY0" fmla="*/ 0 h 126524"/>
                    <a:gd name="connsiteX1" fmla="*/ 28056 w 207901"/>
                    <a:gd name="connsiteY1" fmla="*/ 5639 h 126524"/>
                    <a:gd name="connsiteX2" fmla="*/ 61717 w 207901"/>
                    <a:gd name="connsiteY2" fmla="*/ 34405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6587 w 207901"/>
                    <a:gd name="connsiteY0" fmla="*/ 0 h 126524"/>
                    <a:gd name="connsiteX1" fmla="*/ 37821 w 207901"/>
                    <a:gd name="connsiteY1" fmla="*/ 17849 h 126524"/>
                    <a:gd name="connsiteX2" fmla="*/ 61717 w 207901"/>
                    <a:gd name="connsiteY2" fmla="*/ 34405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9250 w 207901"/>
                    <a:gd name="connsiteY0" fmla="*/ 3575 h 113712"/>
                    <a:gd name="connsiteX1" fmla="*/ 37821 w 207901"/>
                    <a:gd name="connsiteY1" fmla="*/ 5037 h 113712"/>
                    <a:gd name="connsiteX2" fmla="*/ 61717 w 207901"/>
                    <a:gd name="connsiteY2" fmla="*/ 21593 h 113712"/>
                    <a:gd name="connsiteX3" fmla="*/ 124265 w 207901"/>
                    <a:gd name="connsiteY3" fmla="*/ 85972 h 113712"/>
                    <a:gd name="connsiteX4" fmla="*/ 199944 w 207901"/>
                    <a:gd name="connsiteY4" fmla="*/ 110529 h 113712"/>
                    <a:gd name="connsiteX5" fmla="*/ 207901 w 207901"/>
                    <a:gd name="connsiteY5" fmla="*/ 113712 h 113712"/>
                    <a:gd name="connsiteX6" fmla="*/ 22258 w 207901"/>
                    <a:gd name="connsiteY6" fmla="*/ 91072 h 113712"/>
                    <a:gd name="connsiteX7" fmla="*/ 21196 w 207901"/>
                    <a:gd name="connsiteY7" fmla="*/ 87784 h 113712"/>
                    <a:gd name="connsiteX8" fmla="*/ 15316 w 207901"/>
                    <a:gd name="connsiteY8" fmla="*/ 68347 h 113712"/>
                    <a:gd name="connsiteX9" fmla="*/ 0 w 207901"/>
                    <a:gd name="connsiteY9" fmla="*/ 2505 h 113712"/>
                    <a:gd name="connsiteX10" fmla="*/ 19250 w 207901"/>
                    <a:gd name="connsiteY10" fmla="*/ 3575 h 113712"/>
                    <a:gd name="connsiteX0" fmla="*/ 15463 w 204114"/>
                    <a:gd name="connsiteY0" fmla="*/ 0 h 110137"/>
                    <a:gd name="connsiteX1" fmla="*/ 34034 w 204114"/>
                    <a:gd name="connsiteY1" fmla="*/ 1462 h 110137"/>
                    <a:gd name="connsiteX2" fmla="*/ 57930 w 204114"/>
                    <a:gd name="connsiteY2" fmla="*/ 18018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114"/>
                    <a:gd name="connsiteY0" fmla="*/ 0 h 110137"/>
                    <a:gd name="connsiteX1" fmla="*/ 35152 w 204114"/>
                    <a:gd name="connsiteY1" fmla="*/ 2484 h 110137"/>
                    <a:gd name="connsiteX2" fmla="*/ 57930 w 204114"/>
                    <a:gd name="connsiteY2" fmla="*/ 18018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114"/>
                    <a:gd name="connsiteY0" fmla="*/ 0 h 110137"/>
                    <a:gd name="connsiteX1" fmla="*/ 35152 w 204114"/>
                    <a:gd name="connsiteY1" fmla="*/ 2484 h 110137"/>
                    <a:gd name="connsiteX2" fmla="*/ 59386 w 204114"/>
                    <a:gd name="connsiteY2" fmla="*/ 21811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114"/>
                    <a:gd name="connsiteY0" fmla="*/ 0 h 110137"/>
                    <a:gd name="connsiteX1" fmla="*/ 32623 w 204114"/>
                    <a:gd name="connsiteY1" fmla="*/ 3455 h 110137"/>
                    <a:gd name="connsiteX2" fmla="*/ 59386 w 204114"/>
                    <a:gd name="connsiteY2" fmla="*/ 21811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363"/>
                    <a:gd name="connsiteY0" fmla="*/ 0 h 106954"/>
                    <a:gd name="connsiteX1" fmla="*/ 32623 w 204363"/>
                    <a:gd name="connsiteY1" fmla="*/ 3455 h 106954"/>
                    <a:gd name="connsiteX2" fmla="*/ 59386 w 204363"/>
                    <a:gd name="connsiteY2" fmla="*/ 21811 h 106954"/>
                    <a:gd name="connsiteX3" fmla="*/ 120478 w 204363"/>
                    <a:gd name="connsiteY3" fmla="*/ 82397 h 106954"/>
                    <a:gd name="connsiteX4" fmla="*/ 196157 w 204363"/>
                    <a:gd name="connsiteY4" fmla="*/ 106954 h 106954"/>
                    <a:gd name="connsiteX5" fmla="*/ 204363 w 204363"/>
                    <a:gd name="connsiteY5" fmla="*/ 101337 h 106954"/>
                    <a:gd name="connsiteX6" fmla="*/ 18471 w 204363"/>
                    <a:gd name="connsiteY6" fmla="*/ 87497 h 106954"/>
                    <a:gd name="connsiteX7" fmla="*/ 17409 w 204363"/>
                    <a:gd name="connsiteY7" fmla="*/ 84209 h 106954"/>
                    <a:gd name="connsiteX8" fmla="*/ 11529 w 204363"/>
                    <a:gd name="connsiteY8" fmla="*/ 64772 h 106954"/>
                    <a:gd name="connsiteX9" fmla="*/ 0 w 204363"/>
                    <a:gd name="connsiteY9" fmla="*/ 6906 h 106954"/>
                    <a:gd name="connsiteX10" fmla="*/ 15463 w 204363"/>
                    <a:gd name="connsiteY10" fmla="*/ 0 h 106954"/>
                    <a:gd name="connsiteX0" fmla="*/ 15463 w 204363"/>
                    <a:gd name="connsiteY0" fmla="*/ 0 h 106954"/>
                    <a:gd name="connsiteX1" fmla="*/ 32623 w 204363"/>
                    <a:gd name="connsiteY1" fmla="*/ 3455 h 106954"/>
                    <a:gd name="connsiteX2" fmla="*/ 59386 w 204363"/>
                    <a:gd name="connsiteY2" fmla="*/ 21811 h 106954"/>
                    <a:gd name="connsiteX3" fmla="*/ 120478 w 204363"/>
                    <a:gd name="connsiteY3" fmla="*/ 82397 h 106954"/>
                    <a:gd name="connsiteX4" fmla="*/ 196157 w 204363"/>
                    <a:gd name="connsiteY4" fmla="*/ 106954 h 106954"/>
                    <a:gd name="connsiteX5" fmla="*/ 204363 w 204363"/>
                    <a:gd name="connsiteY5" fmla="*/ 101337 h 106954"/>
                    <a:gd name="connsiteX6" fmla="*/ 18471 w 204363"/>
                    <a:gd name="connsiteY6" fmla="*/ 87497 h 106954"/>
                    <a:gd name="connsiteX7" fmla="*/ 17409 w 204363"/>
                    <a:gd name="connsiteY7" fmla="*/ 84209 h 106954"/>
                    <a:gd name="connsiteX8" fmla="*/ 11529 w 204363"/>
                    <a:gd name="connsiteY8" fmla="*/ 64772 h 106954"/>
                    <a:gd name="connsiteX9" fmla="*/ 0 w 204363"/>
                    <a:gd name="connsiteY9" fmla="*/ 6906 h 106954"/>
                    <a:gd name="connsiteX10" fmla="*/ 15463 w 204363"/>
                    <a:gd name="connsiteY10" fmla="*/ 0 h 106954"/>
                    <a:gd name="connsiteX0" fmla="*/ 15463 w 204363"/>
                    <a:gd name="connsiteY0" fmla="*/ 0 h 106954"/>
                    <a:gd name="connsiteX1" fmla="*/ 32623 w 204363"/>
                    <a:gd name="connsiteY1" fmla="*/ 3455 h 106954"/>
                    <a:gd name="connsiteX2" fmla="*/ 59386 w 204363"/>
                    <a:gd name="connsiteY2" fmla="*/ 21811 h 106954"/>
                    <a:gd name="connsiteX3" fmla="*/ 120478 w 204363"/>
                    <a:gd name="connsiteY3" fmla="*/ 82397 h 106954"/>
                    <a:gd name="connsiteX4" fmla="*/ 196157 w 204363"/>
                    <a:gd name="connsiteY4" fmla="*/ 106954 h 106954"/>
                    <a:gd name="connsiteX5" fmla="*/ 204363 w 204363"/>
                    <a:gd name="connsiteY5" fmla="*/ 101337 h 106954"/>
                    <a:gd name="connsiteX6" fmla="*/ 18471 w 204363"/>
                    <a:gd name="connsiteY6" fmla="*/ 87497 h 106954"/>
                    <a:gd name="connsiteX7" fmla="*/ 17409 w 204363"/>
                    <a:gd name="connsiteY7" fmla="*/ 84209 h 106954"/>
                    <a:gd name="connsiteX8" fmla="*/ 11529 w 204363"/>
                    <a:gd name="connsiteY8" fmla="*/ 64772 h 106954"/>
                    <a:gd name="connsiteX9" fmla="*/ 0 w 204363"/>
                    <a:gd name="connsiteY9" fmla="*/ 6906 h 106954"/>
                    <a:gd name="connsiteX10" fmla="*/ 15463 w 204363"/>
                    <a:gd name="connsiteY10" fmla="*/ 0 h 106954"/>
                    <a:gd name="connsiteX0" fmla="*/ 15463 w 204363"/>
                    <a:gd name="connsiteY0" fmla="*/ 0 h 103871"/>
                    <a:gd name="connsiteX1" fmla="*/ 32623 w 204363"/>
                    <a:gd name="connsiteY1" fmla="*/ 3455 h 103871"/>
                    <a:gd name="connsiteX2" fmla="*/ 59386 w 204363"/>
                    <a:gd name="connsiteY2" fmla="*/ 21811 h 103871"/>
                    <a:gd name="connsiteX3" fmla="*/ 120478 w 204363"/>
                    <a:gd name="connsiteY3" fmla="*/ 82397 h 103871"/>
                    <a:gd name="connsiteX4" fmla="*/ 164507 w 204363"/>
                    <a:gd name="connsiteY4" fmla="*/ 103871 h 103871"/>
                    <a:gd name="connsiteX5" fmla="*/ 204363 w 204363"/>
                    <a:gd name="connsiteY5" fmla="*/ 101337 h 103871"/>
                    <a:gd name="connsiteX6" fmla="*/ 18471 w 204363"/>
                    <a:gd name="connsiteY6" fmla="*/ 87497 h 103871"/>
                    <a:gd name="connsiteX7" fmla="*/ 17409 w 204363"/>
                    <a:gd name="connsiteY7" fmla="*/ 84209 h 103871"/>
                    <a:gd name="connsiteX8" fmla="*/ 11529 w 204363"/>
                    <a:gd name="connsiteY8" fmla="*/ 64772 h 103871"/>
                    <a:gd name="connsiteX9" fmla="*/ 0 w 204363"/>
                    <a:gd name="connsiteY9" fmla="*/ 6906 h 103871"/>
                    <a:gd name="connsiteX10" fmla="*/ 15463 w 204363"/>
                    <a:gd name="connsiteY10" fmla="*/ 0 h 103871"/>
                    <a:gd name="connsiteX0" fmla="*/ 15463 w 204363"/>
                    <a:gd name="connsiteY0" fmla="*/ 0 h 101337"/>
                    <a:gd name="connsiteX1" fmla="*/ 32623 w 204363"/>
                    <a:gd name="connsiteY1" fmla="*/ 3455 h 101337"/>
                    <a:gd name="connsiteX2" fmla="*/ 59386 w 204363"/>
                    <a:gd name="connsiteY2" fmla="*/ 21811 h 101337"/>
                    <a:gd name="connsiteX3" fmla="*/ 120478 w 204363"/>
                    <a:gd name="connsiteY3" fmla="*/ 82397 h 101337"/>
                    <a:gd name="connsiteX4" fmla="*/ 180996 w 204363"/>
                    <a:gd name="connsiteY4" fmla="*/ 93915 h 101337"/>
                    <a:gd name="connsiteX5" fmla="*/ 204363 w 204363"/>
                    <a:gd name="connsiteY5" fmla="*/ 101337 h 101337"/>
                    <a:gd name="connsiteX6" fmla="*/ 18471 w 204363"/>
                    <a:gd name="connsiteY6" fmla="*/ 87497 h 101337"/>
                    <a:gd name="connsiteX7" fmla="*/ 17409 w 204363"/>
                    <a:gd name="connsiteY7" fmla="*/ 84209 h 101337"/>
                    <a:gd name="connsiteX8" fmla="*/ 11529 w 204363"/>
                    <a:gd name="connsiteY8" fmla="*/ 64772 h 101337"/>
                    <a:gd name="connsiteX9" fmla="*/ 0 w 204363"/>
                    <a:gd name="connsiteY9" fmla="*/ 6906 h 101337"/>
                    <a:gd name="connsiteX10" fmla="*/ 15463 w 204363"/>
                    <a:gd name="connsiteY10" fmla="*/ 0 h 101337"/>
                    <a:gd name="connsiteX0" fmla="*/ 15463 w 204363"/>
                    <a:gd name="connsiteY0" fmla="*/ 0 h 102435"/>
                    <a:gd name="connsiteX1" fmla="*/ 32623 w 204363"/>
                    <a:gd name="connsiteY1" fmla="*/ 3455 h 102435"/>
                    <a:gd name="connsiteX2" fmla="*/ 59386 w 204363"/>
                    <a:gd name="connsiteY2" fmla="*/ 21811 h 102435"/>
                    <a:gd name="connsiteX3" fmla="*/ 120478 w 204363"/>
                    <a:gd name="connsiteY3" fmla="*/ 82397 h 102435"/>
                    <a:gd name="connsiteX4" fmla="*/ 180996 w 204363"/>
                    <a:gd name="connsiteY4" fmla="*/ 93915 h 102435"/>
                    <a:gd name="connsiteX5" fmla="*/ 204363 w 204363"/>
                    <a:gd name="connsiteY5" fmla="*/ 101337 h 102435"/>
                    <a:gd name="connsiteX6" fmla="*/ 131845 w 204363"/>
                    <a:gd name="connsiteY6" fmla="*/ 101282 h 102435"/>
                    <a:gd name="connsiteX7" fmla="*/ 17409 w 204363"/>
                    <a:gd name="connsiteY7" fmla="*/ 84209 h 102435"/>
                    <a:gd name="connsiteX8" fmla="*/ 11529 w 204363"/>
                    <a:gd name="connsiteY8" fmla="*/ 64772 h 102435"/>
                    <a:gd name="connsiteX9" fmla="*/ 0 w 204363"/>
                    <a:gd name="connsiteY9" fmla="*/ 6906 h 102435"/>
                    <a:gd name="connsiteX10" fmla="*/ 15463 w 204363"/>
                    <a:gd name="connsiteY10" fmla="*/ 0 h 102435"/>
                    <a:gd name="connsiteX0" fmla="*/ 15463 w 204363"/>
                    <a:gd name="connsiteY0" fmla="*/ 0 h 103472"/>
                    <a:gd name="connsiteX1" fmla="*/ 32623 w 204363"/>
                    <a:gd name="connsiteY1" fmla="*/ 3455 h 103472"/>
                    <a:gd name="connsiteX2" fmla="*/ 59386 w 204363"/>
                    <a:gd name="connsiteY2" fmla="*/ 21811 h 103472"/>
                    <a:gd name="connsiteX3" fmla="*/ 120478 w 204363"/>
                    <a:gd name="connsiteY3" fmla="*/ 82397 h 103472"/>
                    <a:gd name="connsiteX4" fmla="*/ 180996 w 204363"/>
                    <a:gd name="connsiteY4" fmla="*/ 93915 h 103472"/>
                    <a:gd name="connsiteX5" fmla="*/ 204363 w 204363"/>
                    <a:gd name="connsiteY5" fmla="*/ 101337 h 103472"/>
                    <a:gd name="connsiteX6" fmla="*/ 176119 w 204363"/>
                    <a:gd name="connsiteY6" fmla="*/ 103451 h 103472"/>
                    <a:gd name="connsiteX7" fmla="*/ 131845 w 204363"/>
                    <a:gd name="connsiteY7" fmla="*/ 101282 h 103472"/>
                    <a:gd name="connsiteX8" fmla="*/ 17409 w 204363"/>
                    <a:gd name="connsiteY8" fmla="*/ 84209 h 103472"/>
                    <a:gd name="connsiteX9" fmla="*/ 11529 w 204363"/>
                    <a:gd name="connsiteY9" fmla="*/ 64772 h 103472"/>
                    <a:gd name="connsiteX10" fmla="*/ 0 w 204363"/>
                    <a:gd name="connsiteY10" fmla="*/ 6906 h 103472"/>
                    <a:gd name="connsiteX11" fmla="*/ 15463 w 204363"/>
                    <a:gd name="connsiteY11" fmla="*/ 0 h 103472"/>
                    <a:gd name="connsiteX0" fmla="*/ 15463 w 204363"/>
                    <a:gd name="connsiteY0" fmla="*/ 0 h 103472"/>
                    <a:gd name="connsiteX1" fmla="*/ 32623 w 204363"/>
                    <a:gd name="connsiteY1" fmla="*/ 3455 h 103472"/>
                    <a:gd name="connsiteX2" fmla="*/ 77261 w 204363"/>
                    <a:gd name="connsiteY2" fmla="*/ 47591 h 103472"/>
                    <a:gd name="connsiteX3" fmla="*/ 120478 w 204363"/>
                    <a:gd name="connsiteY3" fmla="*/ 82397 h 103472"/>
                    <a:gd name="connsiteX4" fmla="*/ 180996 w 204363"/>
                    <a:gd name="connsiteY4" fmla="*/ 93915 h 103472"/>
                    <a:gd name="connsiteX5" fmla="*/ 204363 w 204363"/>
                    <a:gd name="connsiteY5" fmla="*/ 101337 h 103472"/>
                    <a:gd name="connsiteX6" fmla="*/ 176119 w 204363"/>
                    <a:gd name="connsiteY6" fmla="*/ 103451 h 103472"/>
                    <a:gd name="connsiteX7" fmla="*/ 131845 w 204363"/>
                    <a:gd name="connsiteY7" fmla="*/ 101282 h 103472"/>
                    <a:gd name="connsiteX8" fmla="*/ 17409 w 204363"/>
                    <a:gd name="connsiteY8" fmla="*/ 84209 h 103472"/>
                    <a:gd name="connsiteX9" fmla="*/ 11529 w 204363"/>
                    <a:gd name="connsiteY9" fmla="*/ 64772 h 103472"/>
                    <a:gd name="connsiteX10" fmla="*/ 0 w 204363"/>
                    <a:gd name="connsiteY10" fmla="*/ 6906 h 103472"/>
                    <a:gd name="connsiteX11" fmla="*/ 15463 w 204363"/>
                    <a:gd name="connsiteY11" fmla="*/ 0 h 103472"/>
                    <a:gd name="connsiteX0" fmla="*/ 15463 w 204363"/>
                    <a:gd name="connsiteY0" fmla="*/ 0 h 103472"/>
                    <a:gd name="connsiteX1" fmla="*/ 43787 w 204363"/>
                    <a:gd name="connsiteY1" fmla="*/ 32536 h 103472"/>
                    <a:gd name="connsiteX2" fmla="*/ 77261 w 204363"/>
                    <a:gd name="connsiteY2" fmla="*/ 47591 h 103472"/>
                    <a:gd name="connsiteX3" fmla="*/ 120478 w 204363"/>
                    <a:gd name="connsiteY3" fmla="*/ 82397 h 103472"/>
                    <a:gd name="connsiteX4" fmla="*/ 180996 w 204363"/>
                    <a:gd name="connsiteY4" fmla="*/ 93915 h 103472"/>
                    <a:gd name="connsiteX5" fmla="*/ 204363 w 204363"/>
                    <a:gd name="connsiteY5" fmla="*/ 101337 h 103472"/>
                    <a:gd name="connsiteX6" fmla="*/ 176119 w 204363"/>
                    <a:gd name="connsiteY6" fmla="*/ 103451 h 103472"/>
                    <a:gd name="connsiteX7" fmla="*/ 131845 w 204363"/>
                    <a:gd name="connsiteY7" fmla="*/ 101282 h 103472"/>
                    <a:gd name="connsiteX8" fmla="*/ 17409 w 204363"/>
                    <a:gd name="connsiteY8" fmla="*/ 84209 h 103472"/>
                    <a:gd name="connsiteX9" fmla="*/ 11529 w 204363"/>
                    <a:gd name="connsiteY9" fmla="*/ 64772 h 103472"/>
                    <a:gd name="connsiteX10" fmla="*/ 0 w 204363"/>
                    <a:gd name="connsiteY10" fmla="*/ 6906 h 103472"/>
                    <a:gd name="connsiteX11" fmla="*/ 15463 w 204363"/>
                    <a:gd name="connsiteY11" fmla="*/ 0 h 103472"/>
                    <a:gd name="connsiteX0" fmla="*/ 28230 w 204363"/>
                    <a:gd name="connsiteY0" fmla="*/ 25367 h 97471"/>
                    <a:gd name="connsiteX1" fmla="*/ 43787 w 204363"/>
                    <a:gd name="connsiteY1" fmla="*/ 26535 h 97471"/>
                    <a:gd name="connsiteX2" fmla="*/ 77261 w 204363"/>
                    <a:gd name="connsiteY2" fmla="*/ 41590 h 97471"/>
                    <a:gd name="connsiteX3" fmla="*/ 120478 w 204363"/>
                    <a:gd name="connsiteY3" fmla="*/ 76396 h 97471"/>
                    <a:gd name="connsiteX4" fmla="*/ 180996 w 204363"/>
                    <a:gd name="connsiteY4" fmla="*/ 87914 h 97471"/>
                    <a:gd name="connsiteX5" fmla="*/ 204363 w 204363"/>
                    <a:gd name="connsiteY5" fmla="*/ 95336 h 97471"/>
                    <a:gd name="connsiteX6" fmla="*/ 176119 w 204363"/>
                    <a:gd name="connsiteY6" fmla="*/ 97450 h 97471"/>
                    <a:gd name="connsiteX7" fmla="*/ 131845 w 204363"/>
                    <a:gd name="connsiteY7" fmla="*/ 95281 h 97471"/>
                    <a:gd name="connsiteX8" fmla="*/ 17409 w 204363"/>
                    <a:gd name="connsiteY8" fmla="*/ 78208 h 97471"/>
                    <a:gd name="connsiteX9" fmla="*/ 11529 w 204363"/>
                    <a:gd name="connsiteY9" fmla="*/ 58771 h 97471"/>
                    <a:gd name="connsiteX10" fmla="*/ 0 w 204363"/>
                    <a:gd name="connsiteY10" fmla="*/ 905 h 97471"/>
                    <a:gd name="connsiteX11" fmla="*/ 28230 w 204363"/>
                    <a:gd name="connsiteY11" fmla="*/ 25367 h 97471"/>
                    <a:gd name="connsiteX0" fmla="*/ 19889 w 196022"/>
                    <a:gd name="connsiteY0" fmla="*/ 0 h 72104"/>
                    <a:gd name="connsiteX1" fmla="*/ 35446 w 196022"/>
                    <a:gd name="connsiteY1" fmla="*/ 1168 h 72104"/>
                    <a:gd name="connsiteX2" fmla="*/ 68920 w 196022"/>
                    <a:gd name="connsiteY2" fmla="*/ 16223 h 72104"/>
                    <a:gd name="connsiteX3" fmla="*/ 112137 w 196022"/>
                    <a:gd name="connsiteY3" fmla="*/ 51029 h 72104"/>
                    <a:gd name="connsiteX4" fmla="*/ 172655 w 196022"/>
                    <a:gd name="connsiteY4" fmla="*/ 62547 h 72104"/>
                    <a:gd name="connsiteX5" fmla="*/ 196022 w 196022"/>
                    <a:gd name="connsiteY5" fmla="*/ 69969 h 72104"/>
                    <a:gd name="connsiteX6" fmla="*/ 167778 w 196022"/>
                    <a:gd name="connsiteY6" fmla="*/ 72083 h 72104"/>
                    <a:gd name="connsiteX7" fmla="*/ 123504 w 196022"/>
                    <a:gd name="connsiteY7" fmla="*/ 69914 h 72104"/>
                    <a:gd name="connsiteX8" fmla="*/ 9068 w 196022"/>
                    <a:gd name="connsiteY8" fmla="*/ 52841 h 72104"/>
                    <a:gd name="connsiteX9" fmla="*/ 3188 w 196022"/>
                    <a:gd name="connsiteY9" fmla="*/ 33404 h 72104"/>
                    <a:gd name="connsiteX10" fmla="*/ 0 w 196022"/>
                    <a:gd name="connsiteY10" fmla="*/ 8605 h 72104"/>
                    <a:gd name="connsiteX11" fmla="*/ 19889 w 196022"/>
                    <a:gd name="connsiteY11" fmla="*/ 0 h 72104"/>
                    <a:gd name="connsiteX0" fmla="*/ 19889 w 196022"/>
                    <a:gd name="connsiteY0" fmla="*/ 0 h 72104"/>
                    <a:gd name="connsiteX1" fmla="*/ 35446 w 196022"/>
                    <a:gd name="connsiteY1" fmla="*/ 1168 h 72104"/>
                    <a:gd name="connsiteX2" fmla="*/ 68920 w 196022"/>
                    <a:gd name="connsiteY2" fmla="*/ 16223 h 72104"/>
                    <a:gd name="connsiteX3" fmla="*/ 112137 w 196022"/>
                    <a:gd name="connsiteY3" fmla="*/ 51029 h 72104"/>
                    <a:gd name="connsiteX4" fmla="*/ 172655 w 196022"/>
                    <a:gd name="connsiteY4" fmla="*/ 62547 h 72104"/>
                    <a:gd name="connsiteX5" fmla="*/ 196022 w 196022"/>
                    <a:gd name="connsiteY5" fmla="*/ 69969 h 72104"/>
                    <a:gd name="connsiteX6" fmla="*/ 167778 w 196022"/>
                    <a:gd name="connsiteY6" fmla="*/ 72083 h 72104"/>
                    <a:gd name="connsiteX7" fmla="*/ 123504 w 196022"/>
                    <a:gd name="connsiteY7" fmla="*/ 69914 h 72104"/>
                    <a:gd name="connsiteX8" fmla="*/ 9068 w 196022"/>
                    <a:gd name="connsiteY8" fmla="*/ 52841 h 72104"/>
                    <a:gd name="connsiteX9" fmla="*/ 3188 w 196022"/>
                    <a:gd name="connsiteY9" fmla="*/ 33404 h 72104"/>
                    <a:gd name="connsiteX10" fmla="*/ 0 w 196022"/>
                    <a:gd name="connsiteY10" fmla="*/ 8605 h 72104"/>
                    <a:gd name="connsiteX11" fmla="*/ 19889 w 196022"/>
                    <a:gd name="connsiteY11" fmla="*/ 0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022" h="72104">
                      <a:moveTo>
                        <a:pt x="19889" y="0"/>
                      </a:moveTo>
                      <a:cubicBezTo>
                        <a:pt x="21379" y="841"/>
                        <a:pt x="33956" y="327"/>
                        <a:pt x="35446" y="1168"/>
                      </a:cubicBezTo>
                      <a:cubicBezTo>
                        <a:pt x="57400" y="8884"/>
                        <a:pt x="56138" y="7913"/>
                        <a:pt x="68920" y="16223"/>
                      </a:cubicBezTo>
                      <a:cubicBezTo>
                        <a:pt x="81702" y="24533"/>
                        <a:pt x="94848" y="43308"/>
                        <a:pt x="112137" y="51029"/>
                      </a:cubicBezTo>
                      <a:cubicBezTo>
                        <a:pt x="129426" y="58750"/>
                        <a:pt x="154573" y="57933"/>
                        <a:pt x="172655" y="62547"/>
                      </a:cubicBezTo>
                      <a:lnTo>
                        <a:pt x="196022" y="69969"/>
                      </a:lnTo>
                      <a:cubicBezTo>
                        <a:pt x="194610" y="70942"/>
                        <a:pt x="179864" y="72092"/>
                        <a:pt x="167778" y="72083"/>
                      </a:cubicBezTo>
                      <a:cubicBezTo>
                        <a:pt x="155692" y="72074"/>
                        <a:pt x="149356" y="72505"/>
                        <a:pt x="123504" y="69914"/>
                      </a:cubicBezTo>
                      <a:lnTo>
                        <a:pt x="9068" y="52841"/>
                      </a:lnTo>
                      <a:cubicBezTo>
                        <a:pt x="7493" y="49108"/>
                        <a:pt x="5529" y="45180"/>
                        <a:pt x="3188" y="33404"/>
                      </a:cubicBezTo>
                      <a:cubicBezTo>
                        <a:pt x="-323" y="15741"/>
                        <a:pt x="3267" y="36640"/>
                        <a:pt x="0" y="8605"/>
                      </a:cubicBezTo>
                      <a:cubicBezTo>
                        <a:pt x="101" y="1956"/>
                        <a:pt x="9678" y="1100"/>
                        <a:pt x="19889" y="0"/>
                      </a:cubicBezTo>
                      <a:close/>
                    </a:path>
                  </a:pathLst>
                </a:custGeom>
                <a:solidFill>
                  <a:srgbClr val="FF7575"/>
                </a:solidFill>
                <a:ln w="31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5" name="任意多边形 374"/>
                <p:cNvSpPr/>
                <p:nvPr/>
              </p:nvSpPr>
              <p:spPr>
                <a:xfrm flipH="1">
                  <a:off x="8846116" y="1710590"/>
                  <a:ext cx="99430" cy="39923"/>
                </a:xfrm>
                <a:custGeom>
                  <a:avLst/>
                  <a:gdLst>
                    <a:gd name="connsiteX0" fmla="*/ 4979 w 197353"/>
                    <a:gd name="connsiteY0" fmla="*/ 0 h 99302"/>
                    <a:gd name="connsiteX1" fmla="*/ 59538 w 197353"/>
                    <a:gd name="connsiteY1" fmla="*/ 13428 h 99302"/>
                    <a:gd name="connsiteX2" fmla="*/ 111628 w 197353"/>
                    <a:gd name="connsiteY2" fmla="*/ 23102 h 99302"/>
                    <a:gd name="connsiteX3" fmla="*/ 192591 w 197353"/>
                    <a:gd name="connsiteY3" fmla="*/ 23102 h 99302"/>
                    <a:gd name="connsiteX4" fmla="*/ 190502 w 197353"/>
                    <a:gd name="connsiteY4" fmla="*/ 22267 h 99302"/>
                    <a:gd name="connsiteX5" fmla="*/ 197353 w 197353"/>
                    <a:gd name="connsiteY5" fmla="*/ 23102 h 99302"/>
                    <a:gd name="connsiteX6" fmla="*/ 130678 w 197353"/>
                    <a:gd name="connsiteY6" fmla="*/ 65964 h 99302"/>
                    <a:gd name="connsiteX7" fmla="*/ 49716 w 197353"/>
                    <a:gd name="connsiteY7" fmla="*/ 99302 h 99302"/>
                    <a:gd name="connsiteX8" fmla="*/ 3527 w 197353"/>
                    <a:gd name="connsiteY8" fmla="*/ 95079 h 99302"/>
                    <a:gd name="connsiteX9" fmla="*/ 274 w 197353"/>
                    <a:gd name="connsiteY9" fmla="*/ 83322 h 99302"/>
                    <a:gd name="connsiteX10" fmla="*/ 7344 w 197353"/>
                    <a:gd name="connsiteY10" fmla="*/ 14610 h 99302"/>
                    <a:gd name="connsiteX11" fmla="*/ 5867 w 197353"/>
                    <a:gd name="connsiteY11" fmla="*/ 2750 h 99302"/>
                    <a:gd name="connsiteX12" fmla="*/ 4979 w 197353"/>
                    <a:gd name="connsiteY12" fmla="*/ 0 h 99302"/>
                    <a:gd name="connsiteX0" fmla="*/ 4979 w 197353"/>
                    <a:gd name="connsiteY0" fmla="*/ 0 h 99302"/>
                    <a:gd name="connsiteX1" fmla="*/ 59538 w 197353"/>
                    <a:gd name="connsiteY1" fmla="*/ 13428 h 99302"/>
                    <a:gd name="connsiteX2" fmla="*/ 111628 w 197353"/>
                    <a:gd name="connsiteY2" fmla="*/ 23102 h 99302"/>
                    <a:gd name="connsiteX3" fmla="*/ 192591 w 197353"/>
                    <a:gd name="connsiteY3" fmla="*/ 23102 h 99302"/>
                    <a:gd name="connsiteX4" fmla="*/ 190502 w 197353"/>
                    <a:gd name="connsiteY4" fmla="*/ 22267 h 99302"/>
                    <a:gd name="connsiteX5" fmla="*/ 197353 w 197353"/>
                    <a:gd name="connsiteY5" fmla="*/ 23102 h 99302"/>
                    <a:gd name="connsiteX6" fmla="*/ 130678 w 197353"/>
                    <a:gd name="connsiteY6" fmla="*/ 65964 h 99302"/>
                    <a:gd name="connsiteX7" fmla="*/ 49716 w 197353"/>
                    <a:gd name="connsiteY7" fmla="*/ 99302 h 99302"/>
                    <a:gd name="connsiteX8" fmla="*/ 14017 w 197353"/>
                    <a:gd name="connsiteY8" fmla="*/ 91261 h 99302"/>
                    <a:gd name="connsiteX9" fmla="*/ 274 w 197353"/>
                    <a:gd name="connsiteY9" fmla="*/ 83322 h 99302"/>
                    <a:gd name="connsiteX10" fmla="*/ 7344 w 197353"/>
                    <a:gd name="connsiteY10" fmla="*/ 14610 h 99302"/>
                    <a:gd name="connsiteX11" fmla="*/ 5867 w 197353"/>
                    <a:gd name="connsiteY11" fmla="*/ 2750 h 99302"/>
                    <a:gd name="connsiteX12" fmla="*/ 4979 w 197353"/>
                    <a:gd name="connsiteY12" fmla="*/ 0 h 99302"/>
                    <a:gd name="connsiteX0" fmla="*/ 2052 w 194426"/>
                    <a:gd name="connsiteY0" fmla="*/ 0 h 99302"/>
                    <a:gd name="connsiteX1" fmla="*/ 56611 w 194426"/>
                    <a:gd name="connsiteY1" fmla="*/ 13428 h 99302"/>
                    <a:gd name="connsiteX2" fmla="*/ 108701 w 194426"/>
                    <a:gd name="connsiteY2" fmla="*/ 23102 h 99302"/>
                    <a:gd name="connsiteX3" fmla="*/ 189664 w 194426"/>
                    <a:gd name="connsiteY3" fmla="*/ 23102 h 99302"/>
                    <a:gd name="connsiteX4" fmla="*/ 187575 w 194426"/>
                    <a:gd name="connsiteY4" fmla="*/ 22267 h 99302"/>
                    <a:gd name="connsiteX5" fmla="*/ 194426 w 194426"/>
                    <a:gd name="connsiteY5" fmla="*/ 23102 h 99302"/>
                    <a:gd name="connsiteX6" fmla="*/ 127751 w 194426"/>
                    <a:gd name="connsiteY6" fmla="*/ 65964 h 99302"/>
                    <a:gd name="connsiteX7" fmla="*/ 46789 w 194426"/>
                    <a:gd name="connsiteY7" fmla="*/ 99302 h 99302"/>
                    <a:gd name="connsiteX8" fmla="*/ 11090 w 194426"/>
                    <a:gd name="connsiteY8" fmla="*/ 91261 h 99302"/>
                    <a:gd name="connsiteX9" fmla="*/ 370 w 194426"/>
                    <a:gd name="connsiteY9" fmla="*/ 70342 h 99302"/>
                    <a:gd name="connsiteX10" fmla="*/ 4417 w 194426"/>
                    <a:gd name="connsiteY10" fmla="*/ 14610 h 99302"/>
                    <a:gd name="connsiteX11" fmla="*/ 2940 w 194426"/>
                    <a:gd name="connsiteY11" fmla="*/ 2750 h 99302"/>
                    <a:gd name="connsiteX12" fmla="*/ 2052 w 194426"/>
                    <a:gd name="connsiteY12" fmla="*/ 0 h 9930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1090 w 194426"/>
                    <a:gd name="connsiteY8" fmla="*/ 91261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2955 w 194426"/>
                    <a:gd name="connsiteY8" fmla="*/ 86450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2955 w 194426"/>
                    <a:gd name="connsiteY8" fmla="*/ 86450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2955 w 194426"/>
                    <a:gd name="connsiteY8" fmla="*/ 86450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6188 w 194426"/>
                    <a:gd name="connsiteY8" fmla="*/ 81141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872 w 193246"/>
                    <a:gd name="connsiteY0" fmla="*/ 0 h 91382"/>
                    <a:gd name="connsiteX1" fmla="*/ 55431 w 193246"/>
                    <a:gd name="connsiteY1" fmla="*/ 13428 h 91382"/>
                    <a:gd name="connsiteX2" fmla="*/ 107521 w 193246"/>
                    <a:gd name="connsiteY2" fmla="*/ 23102 h 91382"/>
                    <a:gd name="connsiteX3" fmla="*/ 188484 w 193246"/>
                    <a:gd name="connsiteY3" fmla="*/ 23102 h 91382"/>
                    <a:gd name="connsiteX4" fmla="*/ 186395 w 193246"/>
                    <a:gd name="connsiteY4" fmla="*/ 22267 h 91382"/>
                    <a:gd name="connsiteX5" fmla="*/ 193246 w 193246"/>
                    <a:gd name="connsiteY5" fmla="*/ 23102 h 91382"/>
                    <a:gd name="connsiteX6" fmla="*/ 126571 w 193246"/>
                    <a:gd name="connsiteY6" fmla="*/ 65964 h 91382"/>
                    <a:gd name="connsiteX7" fmla="*/ 43243 w 193246"/>
                    <a:gd name="connsiteY7" fmla="*/ 91382 h 91382"/>
                    <a:gd name="connsiteX8" fmla="*/ 15008 w 193246"/>
                    <a:gd name="connsiteY8" fmla="*/ 81141 h 91382"/>
                    <a:gd name="connsiteX9" fmla="*/ 433 w 193246"/>
                    <a:gd name="connsiteY9" fmla="*/ 65241 h 91382"/>
                    <a:gd name="connsiteX10" fmla="*/ 3237 w 193246"/>
                    <a:gd name="connsiteY10" fmla="*/ 14610 h 91382"/>
                    <a:gd name="connsiteX11" fmla="*/ 1760 w 193246"/>
                    <a:gd name="connsiteY11" fmla="*/ 2750 h 91382"/>
                    <a:gd name="connsiteX12" fmla="*/ 872 w 193246"/>
                    <a:gd name="connsiteY12" fmla="*/ 0 h 91382"/>
                    <a:gd name="connsiteX0" fmla="*/ 872 w 193246"/>
                    <a:gd name="connsiteY0" fmla="*/ 0 h 84499"/>
                    <a:gd name="connsiteX1" fmla="*/ 55431 w 193246"/>
                    <a:gd name="connsiteY1" fmla="*/ 13428 h 84499"/>
                    <a:gd name="connsiteX2" fmla="*/ 107521 w 193246"/>
                    <a:gd name="connsiteY2" fmla="*/ 23102 h 84499"/>
                    <a:gd name="connsiteX3" fmla="*/ 188484 w 193246"/>
                    <a:gd name="connsiteY3" fmla="*/ 23102 h 84499"/>
                    <a:gd name="connsiteX4" fmla="*/ 186395 w 193246"/>
                    <a:gd name="connsiteY4" fmla="*/ 22267 h 84499"/>
                    <a:gd name="connsiteX5" fmla="*/ 193246 w 193246"/>
                    <a:gd name="connsiteY5" fmla="*/ 23102 h 84499"/>
                    <a:gd name="connsiteX6" fmla="*/ 126571 w 193246"/>
                    <a:gd name="connsiteY6" fmla="*/ 65964 h 84499"/>
                    <a:gd name="connsiteX7" fmla="*/ 42287 w 193246"/>
                    <a:gd name="connsiteY7" fmla="*/ 84499 h 84499"/>
                    <a:gd name="connsiteX8" fmla="*/ 15008 w 193246"/>
                    <a:gd name="connsiteY8" fmla="*/ 81141 h 84499"/>
                    <a:gd name="connsiteX9" fmla="*/ 433 w 193246"/>
                    <a:gd name="connsiteY9" fmla="*/ 65241 h 84499"/>
                    <a:gd name="connsiteX10" fmla="*/ 3237 w 193246"/>
                    <a:gd name="connsiteY10" fmla="*/ 14610 h 84499"/>
                    <a:gd name="connsiteX11" fmla="*/ 1760 w 193246"/>
                    <a:gd name="connsiteY11" fmla="*/ 2750 h 84499"/>
                    <a:gd name="connsiteX12" fmla="*/ 872 w 193246"/>
                    <a:gd name="connsiteY12" fmla="*/ 0 h 84499"/>
                    <a:gd name="connsiteX0" fmla="*/ 872 w 193246"/>
                    <a:gd name="connsiteY0" fmla="*/ 0 h 84499"/>
                    <a:gd name="connsiteX1" fmla="*/ 55431 w 193246"/>
                    <a:gd name="connsiteY1" fmla="*/ 13428 h 84499"/>
                    <a:gd name="connsiteX2" fmla="*/ 107521 w 193246"/>
                    <a:gd name="connsiteY2" fmla="*/ 23102 h 84499"/>
                    <a:gd name="connsiteX3" fmla="*/ 188484 w 193246"/>
                    <a:gd name="connsiteY3" fmla="*/ 23102 h 84499"/>
                    <a:gd name="connsiteX4" fmla="*/ 186395 w 193246"/>
                    <a:gd name="connsiteY4" fmla="*/ 22267 h 84499"/>
                    <a:gd name="connsiteX5" fmla="*/ 193246 w 193246"/>
                    <a:gd name="connsiteY5" fmla="*/ 23102 h 84499"/>
                    <a:gd name="connsiteX6" fmla="*/ 125367 w 193246"/>
                    <a:gd name="connsiteY6" fmla="*/ 61237 h 84499"/>
                    <a:gd name="connsiteX7" fmla="*/ 42287 w 193246"/>
                    <a:gd name="connsiteY7" fmla="*/ 84499 h 84499"/>
                    <a:gd name="connsiteX8" fmla="*/ 15008 w 193246"/>
                    <a:gd name="connsiteY8" fmla="*/ 81141 h 84499"/>
                    <a:gd name="connsiteX9" fmla="*/ 433 w 193246"/>
                    <a:gd name="connsiteY9" fmla="*/ 65241 h 84499"/>
                    <a:gd name="connsiteX10" fmla="*/ 3237 w 193246"/>
                    <a:gd name="connsiteY10" fmla="*/ 14610 h 84499"/>
                    <a:gd name="connsiteX11" fmla="*/ 1760 w 193246"/>
                    <a:gd name="connsiteY11" fmla="*/ 2750 h 84499"/>
                    <a:gd name="connsiteX12" fmla="*/ 872 w 193246"/>
                    <a:gd name="connsiteY12" fmla="*/ 0 h 84499"/>
                    <a:gd name="connsiteX0" fmla="*/ 872 w 193246"/>
                    <a:gd name="connsiteY0" fmla="*/ 0 h 81999"/>
                    <a:gd name="connsiteX1" fmla="*/ 55431 w 193246"/>
                    <a:gd name="connsiteY1" fmla="*/ 13428 h 81999"/>
                    <a:gd name="connsiteX2" fmla="*/ 107521 w 193246"/>
                    <a:gd name="connsiteY2" fmla="*/ 23102 h 81999"/>
                    <a:gd name="connsiteX3" fmla="*/ 188484 w 193246"/>
                    <a:gd name="connsiteY3" fmla="*/ 23102 h 81999"/>
                    <a:gd name="connsiteX4" fmla="*/ 186395 w 193246"/>
                    <a:gd name="connsiteY4" fmla="*/ 22267 h 81999"/>
                    <a:gd name="connsiteX5" fmla="*/ 193246 w 193246"/>
                    <a:gd name="connsiteY5" fmla="*/ 23102 h 81999"/>
                    <a:gd name="connsiteX6" fmla="*/ 125367 w 193246"/>
                    <a:gd name="connsiteY6" fmla="*/ 61237 h 81999"/>
                    <a:gd name="connsiteX7" fmla="*/ 43778 w 193246"/>
                    <a:gd name="connsiteY7" fmla="*/ 77242 h 81999"/>
                    <a:gd name="connsiteX8" fmla="*/ 15008 w 193246"/>
                    <a:gd name="connsiteY8" fmla="*/ 81141 h 81999"/>
                    <a:gd name="connsiteX9" fmla="*/ 433 w 193246"/>
                    <a:gd name="connsiteY9" fmla="*/ 65241 h 81999"/>
                    <a:gd name="connsiteX10" fmla="*/ 3237 w 193246"/>
                    <a:gd name="connsiteY10" fmla="*/ 14610 h 81999"/>
                    <a:gd name="connsiteX11" fmla="*/ 1760 w 193246"/>
                    <a:gd name="connsiteY11" fmla="*/ 2750 h 81999"/>
                    <a:gd name="connsiteX12" fmla="*/ 872 w 193246"/>
                    <a:gd name="connsiteY12" fmla="*/ 0 h 81999"/>
                    <a:gd name="connsiteX0" fmla="*/ 872 w 193246"/>
                    <a:gd name="connsiteY0" fmla="*/ 0 h 77242"/>
                    <a:gd name="connsiteX1" fmla="*/ 55431 w 193246"/>
                    <a:gd name="connsiteY1" fmla="*/ 13428 h 77242"/>
                    <a:gd name="connsiteX2" fmla="*/ 107521 w 193246"/>
                    <a:gd name="connsiteY2" fmla="*/ 23102 h 77242"/>
                    <a:gd name="connsiteX3" fmla="*/ 188484 w 193246"/>
                    <a:gd name="connsiteY3" fmla="*/ 23102 h 77242"/>
                    <a:gd name="connsiteX4" fmla="*/ 186395 w 193246"/>
                    <a:gd name="connsiteY4" fmla="*/ 22267 h 77242"/>
                    <a:gd name="connsiteX5" fmla="*/ 193246 w 193246"/>
                    <a:gd name="connsiteY5" fmla="*/ 23102 h 77242"/>
                    <a:gd name="connsiteX6" fmla="*/ 125367 w 193246"/>
                    <a:gd name="connsiteY6" fmla="*/ 61237 h 77242"/>
                    <a:gd name="connsiteX7" fmla="*/ 43778 w 193246"/>
                    <a:gd name="connsiteY7" fmla="*/ 77242 h 77242"/>
                    <a:gd name="connsiteX8" fmla="*/ 16955 w 193246"/>
                    <a:gd name="connsiteY8" fmla="*/ 73718 h 77242"/>
                    <a:gd name="connsiteX9" fmla="*/ 433 w 193246"/>
                    <a:gd name="connsiteY9" fmla="*/ 65241 h 77242"/>
                    <a:gd name="connsiteX10" fmla="*/ 3237 w 193246"/>
                    <a:gd name="connsiteY10" fmla="*/ 14610 h 77242"/>
                    <a:gd name="connsiteX11" fmla="*/ 1760 w 193246"/>
                    <a:gd name="connsiteY11" fmla="*/ 2750 h 77242"/>
                    <a:gd name="connsiteX12" fmla="*/ 872 w 193246"/>
                    <a:gd name="connsiteY12" fmla="*/ 0 h 77242"/>
                    <a:gd name="connsiteX0" fmla="*/ 0 w 192374"/>
                    <a:gd name="connsiteY0" fmla="*/ 0 h 77242"/>
                    <a:gd name="connsiteX1" fmla="*/ 54559 w 192374"/>
                    <a:gd name="connsiteY1" fmla="*/ 13428 h 77242"/>
                    <a:gd name="connsiteX2" fmla="*/ 106649 w 192374"/>
                    <a:gd name="connsiteY2" fmla="*/ 23102 h 77242"/>
                    <a:gd name="connsiteX3" fmla="*/ 187612 w 192374"/>
                    <a:gd name="connsiteY3" fmla="*/ 23102 h 77242"/>
                    <a:gd name="connsiteX4" fmla="*/ 185523 w 192374"/>
                    <a:gd name="connsiteY4" fmla="*/ 22267 h 77242"/>
                    <a:gd name="connsiteX5" fmla="*/ 192374 w 192374"/>
                    <a:gd name="connsiteY5" fmla="*/ 23102 h 77242"/>
                    <a:gd name="connsiteX6" fmla="*/ 124495 w 192374"/>
                    <a:gd name="connsiteY6" fmla="*/ 61237 h 77242"/>
                    <a:gd name="connsiteX7" fmla="*/ 42906 w 192374"/>
                    <a:gd name="connsiteY7" fmla="*/ 77242 h 77242"/>
                    <a:gd name="connsiteX8" fmla="*/ 16083 w 192374"/>
                    <a:gd name="connsiteY8" fmla="*/ 73718 h 77242"/>
                    <a:gd name="connsiteX9" fmla="*/ 555 w 192374"/>
                    <a:gd name="connsiteY9" fmla="*/ 62296 h 77242"/>
                    <a:gd name="connsiteX10" fmla="*/ 2365 w 192374"/>
                    <a:gd name="connsiteY10" fmla="*/ 14610 h 77242"/>
                    <a:gd name="connsiteX11" fmla="*/ 888 w 192374"/>
                    <a:gd name="connsiteY11" fmla="*/ 2750 h 77242"/>
                    <a:gd name="connsiteX12" fmla="*/ 0 w 192374"/>
                    <a:gd name="connsiteY12" fmla="*/ 0 h 7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374" h="77242">
                      <a:moveTo>
                        <a:pt x="0" y="0"/>
                      </a:moveTo>
                      <a:lnTo>
                        <a:pt x="54559" y="13428"/>
                      </a:lnTo>
                      <a:cubicBezTo>
                        <a:pt x="73113" y="17645"/>
                        <a:pt x="90774" y="21118"/>
                        <a:pt x="106649" y="23102"/>
                      </a:cubicBezTo>
                      <a:cubicBezTo>
                        <a:pt x="138399" y="27071"/>
                        <a:pt x="188406" y="27864"/>
                        <a:pt x="187612" y="23102"/>
                      </a:cubicBezTo>
                      <a:lnTo>
                        <a:pt x="185523" y="22267"/>
                      </a:lnTo>
                      <a:lnTo>
                        <a:pt x="192374" y="23102"/>
                      </a:lnTo>
                      <a:cubicBezTo>
                        <a:pt x="171339" y="38183"/>
                        <a:pt x="149406" y="52214"/>
                        <a:pt x="124495" y="61237"/>
                      </a:cubicBezTo>
                      <a:cubicBezTo>
                        <a:pt x="99584" y="70260"/>
                        <a:pt x="72275" y="75655"/>
                        <a:pt x="42906" y="77242"/>
                      </a:cubicBezTo>
                      <a:cubicBezTo>
                        <a:pt x="32417" y="75598"/>
                        <a:pt x="26780" y="77352"/>
                        <a:pt x="16083" y="73718"/>
                      </a:cubicBezTo>
                      <a:cubicBezTo>
                        <a:pt x="8116" y="70755"/>
                        <a:pt x="1639" y="66215"/>
                        <a:pt x="555" y="62296"/>
                      </a:cubicBezTo>
                      <a:cubicBezTo>
                        <a:pt x="-1507" y="36299"/>
                        <a:pt x="3543" y="31107"/>
                        <a:pt x="2365" y="14610"/>
                      </a:cubicBezTo>
                      <a:cubicBezTo>
                        <a:pt x="1972" y="9111"/>
                        <a:pt x="1479" y="5477"/>
                        <a:pt x="888" y="2750"/>
                      </a:cubicBezTo>
                      <a:lnTo>
                        <a:pt x="0" y="0"/>
                      </a:lnTo>
                      <a:close/>
                    </a:path>
                  </a:pathLst>
                </a:custGeom>
                <a:solidFill>
                  <a:srgbClr val="FF7575"/>
                </a:solidFill>
                <a:ln w="31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8" name="任意多边形 357"/>
              <p:cNvSpPr/>
              <p:nvPr/>
            </p:nvSpPr>
            <p:spPr>
              <a:xfrm>
                <a:off x="860911" y="3309937"/>
                <a:ext cx="27296" cy="107157"/>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1103 w 27296"/>
                  <a:gd name="connsiteY0" fmla="*/ 0 h 107157"/>
                  <a:gd name="connsiteX1" fmla="*/ 1103 w 27296"/>
                  <a:gd name="connsiteY1" fmla="*/ 57151 h 107157"/>
                  <a:gd name="connsiteX2" fmla="*/ 15390 w 27296"/>
                  <a:gd name="connsiteY2" fmla="*/ 90488 h 107157"/>
                  <a:gd name="connsiteX3" fmla="*/ 27296 w 27296"/>
                  <a:gd name="connsiteY3" fmla="*/ 107157 h 107157"/>
                </a:gdLst>
                <a:ahLst/>
                <a:cxnLst>
                  <a:cxn ang="0">
                    <a:pos x="connsiteX0" y="connsiteY0"/>
                  </a:cxn>
                  <a:cxn ang="0">
                    <a:pos x="connsiteX1" y="connsiteY1"/>
                  </a:cxn>
                  <a:cxn ang="0">
                    <a:pos x="connsiteX2" y="connsiteY2"/>
                  </a:cxn>
                  <a:cxn ang="0">
                    <a:pos x="connsiteX3" y="connsiteY3"/>
                  </a:cxn>
                </a:cxnLst>
                <a:rect l="l" t="t" r="r" b="b"/>
                <a:pathLst>
                  <a:path w="27296" h="107157">
                    <a:moveTo>
                      <a:pt x="1103" y="0"/>
                    </a:moveTo>
                    <a:cubicBezTo>
                      <a:pt x="905" y="22027"/>
                      <a:pt x="-1278" y="42070"/>
                      <a:pt x="1103" y="57151"/>
                    </a:cubicBezTo>
                    <a:cubicBezTo>
                      <a:pt x="3484" y="72232"/>
                      <a:pt x="11024" y="82154"/>
                      <a:pt x="15390" y="90488"/>
                    </a:cubicBezTo>
                    <a:cubicBezTo>
                      <a:pt x="19756" y="98822"/>
                      <a:pt x="23526" y="102989"/>
                      <a:pt x="27296" y="107157"/>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9" name="任意多边形 358"/>
              <p:cNvSpPr/>
              <p:nvPr/>
            </p:nvSpPr>
            <p:spPr>
              <a:xfrm rot="780000">
                <a:off x="888214" y="3235975"/>
                <a:ext cx="6589" cy="83064"/>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Lst>
                <a:ahLst/>
                <a:cxnLst>
                  <a:cxn ang="0">
                    <a:pos x="connsiteX0" y="connsiteY0"/>
                  </a:cxn>
                  <a:cxn ang="0">
                    <a:pos x="connsiteX1" y="connsiteY1"/>
                  </a:cxn>
                  <a:cxn ang="0">
                    <a:pos x="connsiteX2" y="connsiteY2"/>
                  </a:cxn>
                  <a:cxn ang="0">
                    <a:pos x="connsiteX3" y="connsiteY3"/>
                  </a:cxn>
                </a:cxnLst>
                <a:rect l="l" t="t" r="r" b="b"/>
                <a:pathLst>
                  <a:path w="6589" h="83064">
                    <a:moveTo>
                      <a:pt x="5446" y="0"/>
                    </a:moveTo>
                    <a:cubicBezTo>
                      <a:pt x="5248" y="22027"/>
                      <a:pt x="366" y="23092"/>
                      <a:pt x="30" y="33414"/>
                    </a:cubicBezTo>
                    <a:cubicBezTo>
                      <a:pt x="-306" y="43736"/>
                      <a:pt x="2336" y="53657"/>
                      <a:pt x="3429" y="61932"/>
                    </a:cubicBezTo>
                    <a:cubicBezTo>
                      <a:pt x="4522" y="70207"/>
                      <a:pt x="2819" y="78896"/>
                      <a:pt x="6589" y="83064"/>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0" name="任意多边形 359"/>
              <p:cNvSpPr/>
              <p:nvPr/>
            </p:nvSpPr>
            <p:spPr>
              <a:xfrm rot="780000">
                <a:off x="911922" y="3209640"/>
                <a:ext cx="30712" cy="106272"/>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37736 w 37736"/>
                  <a:gd name="connsiteY0" fmla="*/ 0 h 13159"/>
                  <a:gd name="connsiteX1" fmla="*/ 1621 w 37736"/>
                  <a:gd name="connsiteY1" fmla="*/ 7182 h 13159"/>
                  <a:gd name="connsiteX2" fmla="*/ 6779 w 37736"/>
                  <a:gd name="connsiteY2" fmla="*/ 10615 h 13159"/>
                  <a:gd name="connsiteX3" fmla="*/ 11575 w 37736"/>
                  <a:gd name="connsiteY3" fmla="*/ 13159 h 13159"/>
                  <a:gd name="connsiteX0" fmla="*/ 44775 w 44775"/>
                  <a:gd name="connsiteY0" fmla="*/ 0 h 13159"/>
                  <a:gd name="connsiteX1" fmla="*/ 1072 w 44775"/>
                  <a:gd name="connsiteY1" fmla="*/ 5850 h 13159"/>
                  <a:gd name="connsiteX2" fmla="*/ 13818 w 44775"/>
                  <a:gd name="connsiteY2" fmla="*/ 10615 h 13159"/>
                  <a:gd name="connsiteX3" fmla="*/ 18614 w 44775"/>
                  <a:gd name="connsiteY3" fmla="*/ 13159 h 13159"/>
                  <a:gd name="connsiteX0" fmla="*/ 47050 w 47050"/>
                  <a:gd name="connsiteY0" fmla="*/ 0 h 13159"/>
                  <a:gd name="connsiteX1" fmla="*/ 3347 w 47050"/>
                  <a:gd name="connsiteY1" fmla="*/ 5850 h 13159"/>
                  <a:gd name="connsiteX2" fmla="*/ 4985 w 47050"/>
                  <a:gd name="connsiteY2" fmla="*/ 9347 h 13159"/>
                  <a:gd name="connsiteX3" fmla="*/ 20889 w 47050"/>
                  <a:gd name="connsiteY3" fmla="*/ 13159 h 13159"/>
                  <a:gd name="connsiteX0" fmla="*/ 46611 w 46611"/>
                  <a:gd name="connsiteY0" fmla="*/ 0 h 12794"/>
                  <a:gd name="connsiteX1" fmla="*/ 2908 w 46611"/>
                  <a:gd name="connsiteY1" fmla="*/ 5850 h 12794"/>
                  <a:gd name="connsiteX2" fmla="*/ 4546 w 46611"/>
                  <a:gd name="connsiteY2" fmla="*/ 9347 h 12794"/>
                  <a:gd name="connsiteX3" fmla="*/ 8261 w 46611"/>
                  <a:gd name="connsiteY3" fmla="*/ 12794 h 12794"/>
                </a:gdLst>
                <a:ahLst/>
                <a:cxnLst>
                  <a:cxn ang="0">
                    <a:pos x="connsiteX0" y="connsiteY0"/>
                  </a:cxn>
                  <a:cxn ang="0">
                    <a:pos x="connsiteX1" y="connsiteY1"/>
                  </a:cxn>
                  <a:cxn ang="0">
                    <a:pos x="connsiteX2" y="connsiteY2"/>
                  </a:cxn>
                  <a:cxn ang="0">
                    <a:pos x="connsiteX3" y="connsiteY3"/>
                  </a:cxn>
                </a:cxnLst>
                <a:rect l="l" t="t" r="r" b="b"/>
                <a:pathLst>
                  <a:path w="46611" h="12794">
                    <a:moveTo>
                      <a:pt x="46611" y="0"/>
                    </a:moveTo>
                    <a:cubicBezTo>
                      <a:pt x="46311" y="2652"/>
                      <a:pt x="9919" y="4292"/>
                      <a:pt x="2908" y="5850"/>
                    </a:cubicBezTo>
                    <a:cubicBezTo>
                      <a:pt x="-4103" y="7408"/>
                      <a:pt x="3654" y="8190"/>
                      <a:pt x="4546" y="9347"/>
                    </a:cubicBezTo>
                    <a:cubicBezTo>
                      <a:pt x="5438" y="10504"/>
                      <a:pt x="2539" y="12292"/>
                      <a:pt x="8261" y="12794"/>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1" name="任意多边形 360"/>
              <p:cNvSpPr/>
              <p:nvPr/>
            </p:nvSpPr>
            <p:spPr>
              <a:xfrm rot="780000">
                <a:off x="931051" y="3217876"/>
                <a:ext cx="26164" cy="95914"/>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37736 w 37736"/>
                  <a:gd name="connsiteY0" fmla="*/ 0 h 13159"/>
                  <a:gd name="connsiteX1" fmla="*/ 1621 w 37736"/>
                  <a:gd name="connsiteY1" fmla="*/ 7182 h 13159"/>
                  <a:gd name="connsiteX2" fmla="*/ 6779 w 37736"/>
                  <a:gd name="connsiteY2" fmla="*/ 10615 h 13159"/>
                  <a:gd name="connsiteX3" fmla="*/ 11575 w 37736"/>
                  <a:gd name="connsiteY3" fmla="*/ 13159 h 13159"/>
                  <a:gd name="connsiteX0" fmla="*/ 44775 w 44775"/>
                  <a:gd name="connsiteY0" fmla="*/ 0 h 13159"/>
                  <a:gd name="connsiteX1" fmla="*/ 1072 w 44775"/>
                  <a:gd name="connsiteY1" fmla="*/ 5850 h 13159"/>
                  <a:gd name="connsiteX2" fmla="*/ 13818 w 44775"/>
                  <a:gd name="connsiteY2" fmla="*/ 10615 h 13159"/>
                  <a:gd name="connsiteX3" fmla="*/ 18614 w 44775"/>
                  <a:gd name="connsiteY3" fmla="*/ 13159 h 13159"/>
                  <a:gd name="connsiteX0" fmla="*/ 47050 w 47050"/>
                  <a:gd name="connsiteY0" fmla="*/ 0 h 13159"/>
                  <a:gd name="connsiteX1" fmla="*/ 3347 w 47050"/>
                  <a:gd name="connsiteY1" fmla="*/ 5850 h 13159"/>
                  <a:gd name="connsiteX2" fmla="*/ 4985 w 47050"/>
                  <a:gd name="connsiteY2" fmla="*/ 9347 h 13159"/>
                  <a:gd name="connsiteX3" fmla="*/ 20889 w 47050"/>
                  <a:gd name="connsiteY3" fmla="*/ 13159 h 13159"/>
                  <a:gd name="connsiteX0" fmla="*/ 46611 w 46611"/>
                  <a:gd name="connsiteY0" fmla="*/ 0 h 12794"/>
                  <a:gd name="connsiteX1" fmla="*/ 2908 w 46611"/>
                  <a:gd name="connsiteY1" fmla="*/ 5850 h 12794"/>
                  <a:gd name="connsiteX2" fmla="*/ 4546 w 46611"/>
                  <a:gd name="connsiteY2" fmla="*/ 9347 h 12794"/>
                  <a:gd name="connsiteX3" fmla="*/ 8261 w 46611"/>
                  <a:gd name="connsiteY3" fmla="*/ 12794 h 12794"/>
                  <a:gd name="connsiteX0" fmla="*/ 40212 w 40212"/>
                  <a:gd name="connsiteY0" fmla="*/ 0 h 13567"/>
                  <a:gd name="connsiteX1" fmla="*/ 2469 w 40212"/>
                  <a:gd name="connsiteY1" fmla="*/ 6623 h 13567"/>
                  <a:gd name="connsiteX2" fmla="*/ 4107 w 40212"/>
                  <a:gd name="connsiteY2" fmla="*/ 10120 h 13567"/>
                  <a:gd name="connsiteX3" fmla="*/ 7822 w 40212"/>
                  <a:gd name="connsiteY3" fmla="*/ 13567 h 13567"/>
                  <a:gd name="connsiteX0" fmla="*/ 36586 w 36586"/>
                  <a:gd name="connsiteY0" fmla="*/ 0 h 13567"/>
                  <a:gd name="connsiteX1" fmla="*/ 6156 w 36586"/>
                  <a:gd name="connsiteY1" fmla="*/ 5312 h 13567"/>
                  <a:gd name="connsiteX2" fmla="*/ 481 w 36586"/>
                  <a:gd name="connsiteY2" fmla="*/ 10120 h 13567"/>
                  <a:gd name="connsiteX3" fmla="*/ 4196 w 36586"/>
                  <a:gd name="connsiteY3" fmla="*/ 13567 h 13567"/>
                  <a:gd name="connsiteX0" fmla="*/ 39397 w 39397"/>
                  <a:gd name="connsiteY0" fmla="*/ 0 h 13567"/>
                  <a:gd name="connsiteX1" fmla="*/ 8967 w 39397"/>
                  <a:gd name="connsiteY1" fmla="*/ 5312 h 13567"/>
                  <a:gd name="connsiteX2" fmla="*/ 41 w 39397"/>
                  <a:gd name="connsiteY2" fmla="*/ 9003 h 13567"/>
                  <a:gd name="connsiteX3" fmla="*/ 7007 w 39397"/>
                  <a:gd name="connsiteY3" fmla="*/ 13567 h 13567"/>
                  <a:gd name="connsiteX0" fmla="*/ 43992 w 43992"/>
                  <a:gd name="connsiteY0" fmla="*/ 0 h 11676"/>
                  <a:gd name="connsiteX1" fmla="*/ 13562 w 43992"/>
                  <a:gd name="connsiteY1" fmla="*/ 5312 h 11676"/>
                  <a:gd name="connsiteX2" fmla="*/ 4636 w 43992"/>
                  <a:gd name="connsiteY2" fmla="*/ 9003 h 11676"/>
                  <a:gd name="connsiteX3" fmla="*/ 2390 w 43992"/>
                  <a:gd name="connsiteY3" fmla="*/ 11676 h 11676"/>
                  <a:gd name="connsiteX0" fmla="*/ 39708 w 39708"/>
                  <a:gd name="connsiteY0" fmla="*/ 0 h 11547"/>
                  <a:gd name="connsiteX1" fmla="*/ 9278 w 39708"/>
                  <a:gd name="connsiteY1" fmla="*/ 5312 h 11547"/>
                  <a:gd name="connsiteX2" fmla="*/ 352 w 39708"/>
                  <a:gd name="connsiteY2" fmla="*/ 9003 h 11547"/>
                  <a:gd name="connsiteX3" fmla="*/ 5148 w 39708"/>
                  <a:gd name="connsiteY3" fmla="*/ 11547 h 11547"/>
                </a:gdLst>
                <a:ahLst/>
                <a:cxnLst>
                  <a:cxn ang="0">
                    <a:pos x="connsiteX0" y="connsiteY0"/>
                  </a:cxn>
                  <a:cxn ang="0">
                    <a:pos x="connsiteX1" y="connsiteY1"/>
                  </a:cxn>
                  <a:cxn ang="0">
                    <a:pos x="connsiteX2" y="connsiteY2"/>
                  </a:cxn>
                  <a:cxn ang="0">
                    <a:pos x="connsiteX3" y="connsiteY3"/>
                  </a:cxn>
                </a:cxnLst>
                <a:rect l="l" t="t" r="r" b="b"/>
                <a:pathLst>
                  <a:path w="39708" h="11547">
                    <a:moveTo>
                      <a:pt x="39708" y="0"/>
                    </a:moveTo>
                    <a:cubicBezTo>
                      <a:pt x="39408" y="2652"/>
                      <a:pt x="15837" y="3812"/>
                      <a:pt x="9278" y="5312"/>
                    </a:cubicBezTo>
                    <a:cubicBezTo>
                      <a:pt x="2719" y="6813"/>
                      <a:pt x="1040" y="7964"/>
                      <a:pt x="352" y="9003"/>
                    </a:cubicBezTo>
                    <a:cubicBezTo>
                      <a:pt x="-336" y="10042"/>
                      <a:pt x="-574" y="11045"/>
                      <a:pt x="5148" y="11547"/>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2" name="任意多边形 361"/>
              <p:cNvSpPr/>
              <p:nvPr/>
            </p:nvSpPr>
            <p:spPr>
              <a:xfrm>
                <a:off x="806079" y="3243405"/>
                <a:ext cx="11361" cy="99735"/>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8279 w 17242"/>
                  <a:gd name="connsiteY0" fmla="*/ 0 h 12007"/>
                  <a:gd name="connsiteX1" fmla="*/ 60 w 17242"/>
                  <a:gd name="connsiteY1" fmla="*/ 4023 h 12007"/>
                  <a:gd name="connsiteX2" fmla="*/ 5218 w 17242"/>
                  <a:gd name="connsiteY2" fmla="*/ 7456 h 12007"/>
                  <a:gd name="connsiteX3" fmla="*/ 17243 w 17242"/>
                  <a:gd name="connsiteY3" fmla="*/ 12007 h 12007"/>
                </a:gdLst>
                <a:ahLst/>
                <a:cxnLst>
                  <a:cxn ang="0">
                    <a:pos x="connsiteX0" y="connsiteY0"/>
                  </a:cxn>
                  <a:cxn ang="0">
                    <a:pos x="connsiteX1" y="connsiteY1"/>
                  </a:cxn>
                  <a:cxn ang="0">
                    <a:pos x="connsiteX2" y="connsiteY2"/>
                  </a:cxn>
                  <a:cxn ang="0">
                    <a:pos x="connsiteX3" y="connsiteY3"/>
                  </a:cxn>
                </a:cxnLst>
                <a:rect l="l" t="t" r="r" b="b"/>
                <a:pathLst>
                  <a:path w="17242" h="12007">
                    <a:moveTo>
                      <a:pt x="8279" y="0"/>
                    </a:moveTo>
                    <a:cubicBezTo>
                      <a:pt x="7979" y="2652"/>
                      <a:pt x="569" y="2780"/>
                      <a:pt x="60" y="4023"/>
                    </a:cubicBezTo>
                    <a:cubicBezTo>
                      <a:pt x="-450" y="5265"/>
                      <a:pt x="2354" y="6125"/>
                      <a:pt x="5218" y="7456"/>
                    </a:cubicBezTo>
                    <a:cubicBezTo>
                      <a:pt x="8082" y="8787"/>
                      <a:pt x="11521" y="11505"/>
                      <a:pt x="17243" y="12007"/>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3" name="任意多边形 362"/>
              <p:cNvSpPr/>
              <p:nvPr/>
            </p:nvSpPr>
            <p:spPr>
              <a:xfrm>
                <a:off x="793816" y="3236261"/>
                <a:ext cx="9335" cy="97351"/>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8270 w 13618"/>
                  <a:gd name="connsiteY0" fmla="*/ 0 h 11720"/>
                  <a:gd name="connsiteX1" fmla="*/ 51 w 13618"/>
                  <a:gd name="connsiteY1" fmla="*/ 4023 h 11720"/>
                  <a:gd name="connsiteX2" fmla="*/ 5209 w 13618"/>
                  <a:gd name="connsiteY2" fmla="*/ 7456 h 11720"/>
                  <a:gd name="connsiteX3" fmla="*/ 13619 w 13618"/>
                  <a:gd name="connsiteY3" fmla="*/ 11720 h 11720"/>
                  <a:gd name="connsiteX0" fmla="*/ 8818 w 14167"/>
                  <a:gd name="connsiteY0" fmla="*/ 0 h 11720"/>
                  <a:gd name="connsiteX1" fmla="*/ 599 w 14167"/>
                  <a:gd name="connsiteY1" fmla="*/ 4023 h 11720"/>
                  <a:gd name="connsiteX2" fmla="*/ 2142 w 14167"/>
                  <a:gd name="connsiteY2" fmla="*/ 7169 h 11720"/>
                  <a:gd name="connsiteX3" fmla="*/ 14167 w 14167"/>
                  <a:gd name="connsiteY3" fmla="*/ 11720 h 11720"/>
                </a:gdLst>
                <a:ahLst/>
                <a:cxnLst>
                  <a:cxn ang="0">
                    <a:pos x="connsiteX0" y="connsiteY0"/>
                  </a:cxn>
                  <a:cxn ang="0">
                    <a:pos x="connsiteX1" y="connsiteY1"/>
                  </a:cxn>
                  <a:cxn ang="0">
                    <a:pos x="connsiteX2" y="connsiteY2"/>
                  </a:cxn>
                  <a:cxn ang="0">
                    <a:pos x="connsiteX3" y="connsiteY3"/>
                  </a:cxn>
                </a:cxnLst>
                <a:rect l="l" t="t" r="r" b="b"/>
                <a:pathLst>
                  <a:path w="14167" h="11720">
                    <a:moveTo>
                      <a:pt x="8818" y="0"/>
                    </a:moveTo>
                    <a:cubicBezTo>
                      <a:pt x="8518" y="2652"/>
                      <a:pt x="1712" y="2828"/>
                      <a:pt x="599" y="4023"/>
                    </a:cubicBezTo>
                    <a:cubicBezTo>
                      <a:pt x="-514" y="5218"/>
                      <a:pt x="-119" y="5886"/>
                      <a:pt x="2142" y="7169"/>
                    </a:cubicBezTo>
                    <a:cubicBezTo>
                      <a:pt x="4403" y="8452"/>
                      <a:pt x="8445" y="11218"/>
                      <a:pt x="14167" y="11720"/>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4" name="任意多边形 363"/>
              <p:cNvSpPr/>
              <p:nvPr/>
            </p:nvSpPr>
            <p:spPr>
              <a:xfrm>
                <a:off x="777300" y="3243405"/>
                <a:ext cx="10425" cy="92592"/>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15788 w 15788"/>
                  <a:gd name="connsiteY0" fmla="*/ 0 h 10000"/>
                  <a:gd name="connsiteX1" fmla="*/ 340 w 15788"/>
                  <a:gd name="connsiteY1" fmla="*/ 4023 h 10000"/>
                  <a:gd name="connsiteX2" fmla="*/ 5498 w 15788"/>
                  <a:gd name="connsiteY2" fmla="*/ 7456 h 10000"/>
                  <a:gd name="connsiteX3" fmla="*/ 10294 w 15788"/>
                  <a:gd name="connsiteY3" fmla="*/ 10000 h 10000"/>
                  <a:gd name="connsiteX0" fmla="*/ 15821 w 15821"/>
                  <a:gd name="connsiteY0" fmla="*/ 0 h 10287"/>
                  <a:gd name="connsiteX1" fmla="*/ 373 w 15821"/>
                  <a:gd name="connsiteY1" fmla="*/ 4023 h 10287"/>
                  <a:gd name="connsiteX2" fmla="*/ 5531 w 15821"/>
                  <a:gd name="connsiteY2" fmla="*/ 7456 h 10287"/>
                  <a:gd name="connsiteX3" fmla="*/ 13942 w 15821"/>
                  <a:gd name="connsiteY3" fmla="*/ 10287 h 10287"/>
                  <a:gd name="connsiteX0" fmla="*/ 15821 w 15821"/>
                  <a:gd name="connsiteY0" fmla="*/ 0 h 11147"/>
                  <a:gd name="connsiteX1" fmla="*/ 373 w 15821"/>
                  <a:gd name="connsiteY1" fmla="*/ 4023 h 11147"/>
                  <a:gd name="connsiteX2" fmla="*/ 5531 w 15821"/>
                  <a:gd name="connsiteY2" fmla="*/ 7456 h 11147"/>
                  <a:gd name="connsiteX3" fmla="*/ 13942 w 15821"/>
                  <a:gd name="connsiteY3" fmla="*/ 11147 h 11147"/>
                </a:gdLst>
                <a:ahLst/>
                <a:cxnLst>
                  <a:cxn ang="0">
                    <a:pos x="connsiteX0" y="connsiteY0"/>
                  </a:cxn>
                  <a:cxn ang="0">
                    <a:pos x="connsiteX1" y="connsiteY1"/>
                  </a:cxn>
                  <a:cxn ang="0">
                    <a:pos x="connsiteX2" y="connsiteY2"/>
                  </a:cxn>
                  <a:cxn ang="0">
                    <a:pos x="connsiteX3" y="connsiteY3"/>
                  </a:cxn>
                </a:cxnLst>
                <a:rect l="l" t="t" r="r" b="b"/>
                <a:pathLst>
                  <a:path w="15821" h="11147">
                    <a:moveTo>
                      <a:pt x="15821" y="0"/>
                    </a:moveTo>
                    <a:cubicBezTo>
                      <a:pt x="15521" y="2652"/>
                      <a:pt x="2088" y="2780"/>
                      <a:pt x="373" y="4023"/>
                    </a:cubicBezTo>
                    <a:cubicBezTo>
                      <a:pt x="-1342" y="5266"/>
                      <a:pt x="3270" y="6269"/>
                      <a:pt x="5531" y="7456"/>
                    </a:cubicBezTo>
                    <a:cubicBezTo>
                      <a:pt x="7792" y="8643"/>
                      <a:pt x="8220" y="10645"/>
                      <a:pt x="13942" y="11147"/>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5" name="任意多边形 364"/>
              <p:cNvSpPr/>
              <p:nvPr/>
            </p:nvSpPr>
            <p:spPr>
              <a:xfrm>
                <a:off x="321434" y="3359581"/>
                <a:ext cx="290053" cy="334917"/>
              </a:xfrm>
              <a:custGeom>
                <a:avLst/>
                <a:gdLst>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33385 w 290053"/>
                  <a:gd name="connsiteY11" fmla="*/ 262300 h 334917"/>
                  <a:gd name="connsiteX12" fmla="*/ 157197 w 290053"/>
                  <a:gd name="connsiteY12" fmla="*/ 295638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33385 w 290053"/>
                  <a:gd name="connsiteY11" fmla="*/ 262300 h 334917"/>
                  <a:gd name="connsiteX12" fmla="*/ 161959 w 290053"/>
                  <a:gd name="connsiteY12" fmla="*/ 288495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40528 w 290053"/>
                  <a:gd name="connsiteY11" fmla="*/ 262300 h 334917"/>
                  <a:gd name="connsiteX12" fmla="*/ 161959 w 290053"/>
                  <a:gd name="connsiteY12" fmla="*/ 288495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40528 w 290053"/>
                  <a:gd name="connsiteY11" fmla="*/ 262300 h 334917"/>
                  <a:gd name="connsiteX12" fmla="*/ 161959 w 290053"/>
                  <a:gd name="connsiteY12" fmla="*/ 278970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0053" h="334917">
                    <a:moveTo>
                      <a:pt x="242774" y="214"/>
                    </a:moveTo>
                    <a:cubicBezTo>
                      <a:pt x="254928" y="958"/>
                      <a:pt x="265545" y="3737"/>
                      <a:pt x="273879" y="9888"/>
                    </a:cubicBezTo>
                    <a:cubicBezTo>
                      <a:pt x="278046" y="12964"/>
                      <a:pt x="281519" y="17503"/>
                      <a:pt x="284483" y="22873"/>
                    </a:cubicBezTo>
                    <a:lnTo>
                      <a:pt x="290053" y="36125"/>
                    </a:lnTo>
                    <a:lnTo>
                      <a:pt x="279832" y="37272"/>
                    </a:lnTo>
                    <a:cubicBezTo>
                      <a:pt x="271696" y="37173"/>
                      <a:pt x="262370" y="36280"/>
                      <a:pt x="254829" y="40844"/>
                    </a:cubicBezTo>
                    <a:cubicBezTo>
                      <a:pt x="239748" y="49972"/>
                      <a:pt x="213554" y="66245"/>
                      <a:pt x="207204" y="83707"/>
                    </a:cubicBezTo>
                    <a:cubicBezTo>
                      <a:pt x="200854" y="101169"/>
                      <a:pt x="215142" y="128950"/>
                      <a:pt x="216729" y="145619"/>
                    </a:cubicBezTo>
                    <a:cubicBezTo>
                      <a:pt x="218316" y="162288"/>
                      <a:pt x="222285" y="174988"/>
                      <a:pt x="216729" y="183719"/>
                    </a:cubicBezTo>
                    <a:cubicBezTo>
                      <a:pt x="211173" y="192450"/>
                      <a:pt x="195694" y="193245"/>
                      <a:pt x="183391" y="198007"/>
                    </a:cubicBezTo>
                    <a:cubicBezTo>
                      <a:pt x="171088" y="202769"/>
                      <a:pt x="150054" y="201579"/>
                      <a:pt x="142910" y="212294"/>
                    </a:cubicBezTo>
                    <a:cubicBezTo>
                      <a:pt x="135766" y="223010"/>
                      <a:pt x="137353" y="251187"/>
                      <a:pt x="140528" y="262300"/>
                    </a:cubicBezTo>
                    <a:cubicBezTo>
                      <a:pt x="143703" y="273413"/>
                      <a:pt x="151243" y="272620"/>
                      <a:pt x="161959" y="278970"/>
                    </a:cubicBezTo>
                    <a:cubicBezTo>
                      <a:pt x="172675" y="285320"/>
                      <a:pt x="204425" y="294447"/>
                      <a:pt x="204822" y="300400"/>
                    </a:cubicBezTo>
                    <a:cubicBezTo>
                      <a:pt x="205219" y="306353"/>
                      <a:pt x="164341" y="314688"/>
                      <a:pt x="164341" y="314688"/>
                    </a:cubicBezTo>
                    <a:cubicBezTo>
                      <a:pt x="155610" y="317665"/>
                      <a:pt x="145787" y="322427"/>
                      <a:pt x="135022" y="326743"/>
                    </a:cubicBezTo>
                    <a:lnTo>
                      <a:pt x="104531" y="334917"/>
                    </a:lnTo>
                    <a:lnTo>
                      <a:pt x="104066" y="324957"/>
                    </a:lnTo>
                    <a:cubicBezTo>
                      <a:pt x="103024" y="321435"/>
                      <a:pt x="100643" y="318855"/>
                      <a:pt x="95285" y="314688"/>
                    </a:cubicBezTo>
                    <a:cubicBezTo>
                      <a:pt x="84569" y="306354"/>
                      <a:pt x="52819" y="300797"/>
                      <a:pt x="40516" y="290875"/>
                    </a:cubicBezTo>
                    <a:cubicBezTo>
                      <a:pt x="28213" y="280953"/>
                      <a:pt x="28213" y="274207"/>
                      <a:pt x="21466" y="255157"/>
                    </a:cubicBezTo>
                    <a:cubicBezTo>
                      <a:pt x="14719" y="236107"/>
                      <a:pt x="432" y="203166"/>
                      <a:pt x="35" y="176575"/>
                    </a:cubicBezTo>
                    <a:cubicBezTo>
                      <a:pt x="-362" y="149984"/>
                      <a:pt x="2416" y="119426"/>
                      <a:pt x="19085" y="95613"/>
                    </a:cubicBezTo>
                    <a:cubicBezTo>
                      <a:pt x="35754" y="71800"/>
                      <a:pt x="69488" y="49178"/>
                      <a:pt x="100047" y="33700"/>
                    </a:cubicBezTo>
                    <a:cubicBezTo>
                      <a:pt x="130606" y="18222"/>
                      <a:pt x="173469" y="6713"/>
                      <a:pt x="202441" y="2744"/>
                    </a:cubicBezTo>
                    <a:cubicBezTo>
                      <a:pt x="216927" y="760"/>
                      <a:pt x="230619" y="-530"/>
                      <a:pt x="242774" y="214"/>
                    </a:cubicBezTo>
                    <a:close/>
                  </a:path>
                </a:pathLst>
              </a:custGeom>
              <a:solidFill>
                <a:schemeClr val="tx1"/>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6" name="任意多边形 365"/>
              <p:cNvSpPr>
                <a:spLocks noChangeAspect="1"/>
              </p:cNvSpPr>
              <p:nvPr/>
            </p:nvSpPr>
            <p:spPr>
              <a:xfrm>
                <a:off x="460706" y="3567271"/>
                <a:ext cx="52802" cy="71749"/>
              </a:xfrm>
              <a:custGeom>
                <a:avLst/>
                <a:gdLst>
                  <a:gd name="connsiteX0" fmla="*/ 65121 w 74646"/>
                  <a:gd name="connsiteY0" fmla="*/ 21832 h 129557"/>
                  <a:gd name="connsiteX1" fmla="*/ 7971 w 74646"/>
                  <a:gd name="connsiteY1" fmla="*/ 401 h 129557"/>
                  <a:gd name="connsiteX2" fmla="*/ 3209 w 74646"/>
                  <a:gd name="connsiteY2" fmla="*/ 38501 h 129557"/>
                  <a:gd name="connsiteX3" fmla="*/ 34165 w 74646"/>
                  <a:gd name="connsiteY3" fmla="*/ 74220 h 129557"/>
                  <a:gd name="connsiteX4" fmla="*/ 48452 w 74646"/>
                  <a:gd name="connsiteY4" fmla="*/ 112320 h 129557"/>
                  <a:gd name="connsiteX5" fmla="*/ 65121 w 74646"/>
                  <a:gd name="connsiteY5" fmla="*/ 128988 h 129557"/>
                  <a:gd name="connsiteX6" fmla="*/ 74646 w 74646"/>
                  <a:gd name="connsiteY6" fmla="*/ 93270 h 129557"/>
                  <a:gd name="connsiteX0" fmla="*/ 74170 w 75125"/>
                  <a:gd name="connsiteY0" fmla="*/ 42873 h 129174"/>
                  <a:gd name="connsiteX1" fmla="*/ 8450 w 75125"/>
                  <a:gd name="connsiteY1" fmla="*/ 18 h 129174"/>
                  <a:gd name="connsiteX2" fmla="*/ 3688 w 75125"/>
                  <a:gd name="connsiteY2" fmla="*/ 38118 h 129174"/>
                  <a:gd name="connsiteX3" fmla="*/ 34644 w 75125"/>
                  <a:gd name="connsiteY3" fmla="*/ 73837 h 129174"/>
                  <a:gd name="connsiteX4" fmla="*/ 48931 w 75125"/>
                  <a:gd name="connsiteY4" fmla="*/ 111937 h 129174"/>
                  <a:gd name="connsiteX5" fmla="*/ 65600 w 75125"/>
                  <a:gd name="connsiteY5" fmla="*/ 128605 h 129174"/>
                  <a:gd name="connsiteX6" fmla="*/ 75125 w 75125"/>
                  <a:gd name="connsiteY6" fmla="*/ 92887 h 129174"/>
                  <a:gd name="connsiteX0" fmla="*/ 70850 w 71805"/>
                  <a:gd name="connsiteY0" fmla="*/ 42873 h 129174"/>
                  <a:gd name="connsiteX1" fmla="*/ 17985 w 71805"/>
                  <a:gd name="connsiteY1" fmla="*/ 18 h 129174"/>
                  <a:gd name="connsiteX2" fmla="*/ 368 w 71805"/>
                  <a:gd name="connsiteY2" fmla="*/ 38118 h 129174"/>
                  <a:gd name="connsiteX3" fmla="*/ 31324 w 71805"/>
                  <a:gd name="connsiteY3" fmla="*/ 73837 h 129174"/>
                  <a:gd name="connsiteX4" fmla="*/ 45611 w 71805"/>
                  <a:gd name="connsiteY4" fmla="*/ 111937 h 129174"/>
                  <a:gd name="connsiteX5" fmla="*/ 62280 w 71805"/>
                  <a:gd name="connsiteY5" fmla="*/ 128605 h 129174"/>
                  <a:gd name="connsiteX6" fmla="*/ 71805 w 71805"/>
                  <a:gd name="connsiteY6" fmla="*/ 92887 h 129174"/>
                  <a:gd name="connsiteX0" fmla="*/ 70850 w 84658"/>
                  <a:gd name="connsiteY0" fmla="*/ 42873 h 129174"/>
                  <a:gd name="connsiteX1" fmla="*/ 17985 w 84658"/>
                  <a:gd name="connsiteY1" fmla="*/ 18 h 129174"/>
                  <a:gd name="connsiteX2" fmla="*/ 368 w 84658"/>
                  <a:gd name="connsiteY2" fmla="*/ 38118 h 129174"/>
                  <a:gd name="connsiteX3" fmla="*/ 31324 w 84658"/>
                  <a:gd name="connsiteY3" fmla="*/ 73837 h 129174"/>
                  <a:gd name="connsiteX4" fmla="*/ 45611 w 84658"/>
                  <a:gd name="connsiteY4" fmla="*/ 111937 h 129174"/>
                  <a:gd name="connsiteX5" fmla="*/ 62280 w 84658"/>
                  <a:gd name="connsiteY5" fmla="*/ 128605 h 129174"/>
                  <a:gd name="connsiteX6" fmla="*/ 84658 w 84658"/>
                  <a:gd name="connsiteY6" fmla="*/ 92887 h 129174"/>
                  <a:gd name="connsiteX0" fmla="*/ 70523 w 84331"/>
                  <a:gd name="connsiteY0" fmla="*/ 42873 h 129124"/>
                  <a:gd name="connsiteX1" fmla="*/ 17658 w 84331"/>
                  <a:gd name="connsiteY1" fmla="*/ 18 h 129124"/>
                  <a:gd name="connsiteX2" fmla="*/ 41 w 84331"/>
                  <a:gd name="connsiteY2" fmla="*/ 38118 h 129124"/>
                  <a:gd name="connsiteX3" fmla="*/ 13858 w 84331"/>
                  <a:gd name="connsiteY3" fmla="*/ 82407 h 129124"/>
                  <a:gd name="connsiteX4" fmla="*/ 45284 w 84331"/>
                  <a:gd name="connsiteY4" fmla="*/ 111937 h 129124"/>
                  <a:gd name="connsiteX5" fmla="*/ 61953 w 84331"/>
                  <a:gd name="connsiteY5" fmla="*/ 128605 h 129124"/>
                  <a:gd name="connsiteX6" fmla="*/ 84331 w 84331"/>
                  <a:gd name="connsiteY6" fmla="*/ 92887 h 129124"/>
                  <a:gd name="connsiteX0" fmla="*/ 70994 w 84802"/>
                  <a:gd name="connsiteY0" fmla="*/ 30032 h 116282"/>
                  <a:gd name="connsiteX1" fmla="*/ 30984 w 84802"/>
                  <a:gd name="connsiteY1" fmla="*/ 32 h 116282"/>
                  <a:gd name="connsiteX2" fmla="*/ 512 w 84802"/>
                  <a:gd name="connsiteY2" fmla="*/ 25277 h 116282"/>
                  <a:gd name="connsiteX3" fmla="*/ 14329 w 84802"/>
                  <a:gd name="connsiteY3" fmla="*/ 69566 h 116282"/>
                  <a:gd name="connsiteX4" fmla="*/ 45755 w 84802"/>
                  <a:gd name="connsiteY4" fmla="*/ 99096 h 116282"/>
                  <a:gd name="connsiteX5" fmla="*/ 62424 w 84802"/>
                  <a:gd name="connsiteY5" fmla="*/ 115764 h 116282"/>
                  <a:gd name="connsiteX6" fmla="*/ 84802 w 84802"/>
                  <a:gd name="connsiteY6" fmla="*/ 80046 h 116282"/>
                  <a:gd name="connsiteX0" fmla="*/ 74676 w 88484"/>
                  <a:gd name="connsiteY0" fmla="*/ 30032 h 116282"/>
                  <a:gd name="connsiteX1" fmla="*/ 34666 w 88484"/>
                  <a:gd name="connsiteY1" fmla="*/ 32 h 116282"/>
                  <a:gd name="connsiteX2" fmla="*/ 4194 w 88484"/>
                  <a:gd name="connsiteY2" fmla="*/ 25277 h 116282"/>
                  <a:gd name="connsiteX3" fmla="*/ 5156 w 88484"/>
                  <a:gd name="connsiteY3" fmla="*/ 69566 h 116282"/>
                  <a:gd name="connsiteX4" fmla="*/ 49437 w 88484"/>
                  <a:gd name="connsiteY4" fmla="*/ 99096 h 116282"/>
                  <a:gd name="connsiteX5" fmla="*/ 66106 w 88484"/>
                  <a:gd name="connsiteY5" fmla="*/ 115764 h 116282"/>
                  <a:gd name="connsiteX6" fmla="*/ 88484 w 88484"/>
                  <a:gd name="connsiteY6" fmla="*/ 80046 h 116282"/>
                  <a:gd name="connsiteX0" fmla="*/ 74676 w 88484"/>
                  <a:gd name="connsiteY0" fmla="*/ 42873 h 129123"/>
                  <a:gd name="connsiteX1" fmla="*/ 34666 w 88484"/>
                  <a:gd name="connsiteY1" fmla="*/ 18 h 129123"/>
                  <a:gd name="connsiteX2" fmla="*/ 4194 w 88484"/>
                  <a:gd name="connsiteY2" fmla="*/ 38118 h 129123"/>
                  <a:gd name="connsiteX3" fmla="*/ 5156 w 88484"/>
                  <a:gd name="connsiteY3" fmla="*/ 82407 h 129123"/>
                  <a:gd name="connsiteX4" fmla="*/ 49437 w 88484"/>
                  <a:gd name="connsiteY4" fmla="*/ 111937 h 129123"/>
                  <a:gd name="connsiteX5" fmla="*/ 66106 w 88484"/>
                  <a:gd name="connsiteY5" fmla="*/ 128605 h 129123"/>
                  <a:gd name="connsiteX6" fmla="*/ 88484 w 88484"/>
                  <a:gd name="connsiteY6" fmla="*/ 92887 h 129123"/>
                  <a:gd name="connsiteX0" fmla="*/ 80898 w 94706"/>
                  <a:gd name="connsiteY0" fmla="*/ 42929 h 129179"/>
                  <a:gd name="connsiteX1" fmla="*/ 40888 w 94706"/>
                  <a:gd name="connsiteY1" fmla="*/ 74 h 129179"/>
                  <a:gd name="connsiteX2" fmla="*/ 1848 w 94706"/>
                  <a:gd name="connsiteY2" fmla="*/ 33887 h 129179"/>
                  <a:gd name="connsiteX3" fmla="*/ 11378 w 94706"/>
                  <a:gd name="connsiteY3" fmla="*/ 82463 h 129179"/>
                  <a:gd name="connsiteX4" fmla="*/ 55659 w 94706"/>
                  <a:gd name="connsiteY4" fmla="*/ 111993 h 129179"/>
                  <a:gd name="connsiteX5" fmla="*/ 72328 w 94706"/>
                  <a:gd name="connsiteY5" fmla="*/ 128661 h 129179"/>
                  <a:gd name="connsiteX6" fmla="*/ 94706 w 94706"/>
                  <a:gd name="connsiteY6" fmla="*/ 92943 h 129179"/>
                  <a:gd name="connsiteX0" fmla="*/ 76611 w 94706"/>
                  <a:gd name="connsiteY0" fmla="*/ 34286 h 129105"/>
                  <a:gd name="connsiteX1" fmla="*/ 40888 w 94706"/>
                  <a:gd name="connsiteY1" fmla="*/ 0 h 129105"/>
                  <a:gd name="connsiteX2" fmla="*/ 1848 w 94706"/>
                  <a:gd name="connsiteY2" fmla="*/ 33813 h 129105"/>
                  <a:gd name="connsiteX3" fmla="*/ 11378 w 94706"/>
                  <a:gd name="connsiteY3" fmla="*/ 82389 h 129105"/>
                  <a:gd name="connsiteX4" fmla="*/ 55659 w 94706"/>
                  <a:gd name="connsiteY4" fmla="*/ 111919 h 129105"/>
                  <a:gd name="connsiteX5" fmla="*/ 72328 w 94706"/>
                  <a:gd name="connsiteY5" fmla="*/ 128587 h 129105"/>
                  <a:gd name="connsiteX6" fmla="*/ 94706 w 94706"/>
                  <a:gd name="connsiteY6" fmla="*/ 92869 h 129105"/>
                  <a:gd name="connsiteX0" fmla="*/ 76917 w 95012"/>
                  <a:gd name="connsiteY0" fmla="*/ 38570 h 133389"/>
                  <a:gd name="connsiteX1" fmla="*/ 45478 w 95012"/>
                  <a:gd name="connsiteY1" fmla="*/ 0 h 133389"/>
                  <a:gd name="connsiteX2" fmla="*/ 2154 w 95012"/>
                  <a:gd name="connsiteY2" fmla="*/ 38097 h 133389"/>
                  <a:gd name="connsiteX3" fmla="*/ 11684 w 95012"/>
                  <a:gd name="connsiteY3" fmla="*/ 86673 h 133389"/>
                  <a:gd name="connsiteX4" fmla="*/ 55965 w 95012"/>
                  <a:gd name="connsiteY4" fmla="*/ 116203 h 133389"/>
                  <a:gd name="connsiteX5" fmla="*/ 72634 w 95012"/>
                  <a:gd name="connsiteY5" fmla="*/ 132871 h 133389"/>
                  <a:gd name="connsiteX6" fmla="*/ 95012 w 95012"/>
                  <a:gd name="connsiteY6" fmla="*/ 97153 h 133389"/>
                  <a:gd name="connsiteX0" fmla="*/ 76917 w 95012"/>
                  <a:gd name="connsiteY0" fmla="*/ 34287 h 129106"/>
                  <a:gd name="connsiteX1" fmla="*/ 45478 w 95012"/>
                  <a:gd name="connsiteY1" fmla="*/ 1 h 129106"/>
                  <a:gd name="connsiteX2" fmla="*/ 2154 w 95012"/>
                  <a:gd name="connsiteY2" fmla="*/ 33814 h 129106"/>
                  <a:gd name="connsiteX3" fmla="*/ 11684 w 95012"/>
                  <a:gd name="connsiteY3" fmla="*/ 82390 h 129106"/>
                  <a:gd name="connsiteX4" fmla="*/ 55965 w 95012"/>
                  <a:gd name="connsiteY4" fmla="*/ 111920 h 129106"/>
                  <a:gd name="connsiteX5" fmla="*/ 72634 w 95012"/>
                  <a:gd name="connsiteY5" fmla="*/ 128588 h 129106"/>
                  <a:gd name="connsiteX6" fmla="*/ 95012 w 95012"/>
                  <a:gd name="connsiteY6" fmla="*/ 92870 h 12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12" h="129106">
                    <a:moveTo>
                      <a:pt x="76917" y="34287"/>
                    </a:moveTo>
                    <a:cubicBezTo>
                      <a:pt x="53501" y="22182"/>
                      <a:pt x="57938" y="80"/>
                      <a:pt x="45478" y="1"/>
                    </a:cubicBezTo>
                    <a:cubicBezTo>
                      <a:pt x="33018" y="-78"/>
                      <a:pt x="7786" y="20082"/>
                      <a:pt x="2154" y="33814"/>
                    </a:cubicBezTo>
                    <a:cubicBezTo>
                      <a:pt x="-3478" y="47546"/>
                      <a:pt x="2716" y="69372"/>
                      <a:pt x="11684" y="82390"/>
                    </a:cubicBezTo>
                    <a:cubicBezTo>
                      <a:pt x="20652" y="95408"/>
                      <a:pt x="45807" y="104220"/>
                      <a:pt x="55965" y="111920"/>
                    </a:cubicBezTo>
                    <a:cubicBezTo>
                      <a:pt x="66123" y="119620"/>
                      <a:pt x="66126" y="131763"/>
                      <a:pt x="72634" y="128588"/>
                    </a:cubicBezTo>
                    <a:cubicBezTo>
                      <a:pt x="79142" y="125413"/>
                      <a:pt x="92432" y="109141"/>
                      <a:pt x="95012" y="92870"/>
                    </a:cubicBezTo>
                  </a:path>
                </a:pathLst>
              </a:custGeom>
              <a:noFill/>
              <a:ln w="63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7" name="任意多边形 366"/>
              <p:cNvSpPr/>
              <p:nvPr/>
            </p:nvSpPr>
            <p:spPr>
              <a:xfrm rot="304345">
                <a:off x="148996" y="4738301"/>
                <a:ext cx="228040" cy="664505"/>
              </a:xfrm>
              <a:custGeom>
                <a:avLst/>
                <a:gdLst>
                  <a:gd name="connsiteX0" fmla="*/ 103309 w 228040"/>
                  <a:gd name="connsiteY0" fmla="*/ 0 h 664505"/>
                  <a:gd name="connsiteX1" fmla="*/ 111587 w 228040"/>
                  <a:gd name="connsiteY1" fmla="*/ 20813 h 664505"/>
                  <a:gd name="connsiteX2" fmla="*/ 141623 w 228040"/>
                  <a:gd name="connsiteY2" fmla="*/ 89864 h 664505"/>
                  <a:gd name="connsiteX3" fmla="*/ 192739 w 228040"/>
                  <a:gd name="connsiteY3" fmla="*/ 180952 h 664505"/>
                  <a:gd name="connsiteX4" fmla="*/ 224879 w 228040"/>
                  <a:gd name="connsiteY4" fmla="*/ 273723 h 664505"/>
                  <a:gd name="connsiteX5" fmla="*/ 222340 w 228040"/>
                  <a:gd name="connsiteY5" fmla="*/ 352841 h 664505"/>
                  <a:gd name="connsiteX6" fmla="*/ 185063 w 228040"/>
                  <a:gd name="connsiteY6" fmla="*/ 444602 h 664505"/>
                  <a:gd name="connsiteX7" fmla="*/ 166440 w 228040"/>
                  <a:gd name="connsiteY7" fmla="*/ 584909 h 664505"/>
                  <a:gd name="connsiteX8" fmla="*/ 172545 w 228040"/>
                  <a:gd name="connsiteY8" fmla="*/ 653697 h 664505"/>
                  <a:gd name="connsiteX9" fmla="*/ 173099 w 228040"/>
                  <a:gd name="connsiteY9" fmla="*/ 664505 h 664505"/>
                  <a:gd name="connsiteX10" fmla="*/ 163858 w 228040"/>
                  <a:gd name="connsiteY10" fmla="*/ 662237 h 664505"/>
                  <a:gd name="connsiteX11" fmla="*/ 133395 w 228040"/>
                  <a:gd name="connsiteY11" fmla="*/ 660207 h 664505"/>
                  <a:gd name="connsiteX12" fmla="*/ 71805 w 228040"/>
                  <a:gd name="connsiteY12" fmla="*/ 658553 h 664505"/>
                  <a:gd name="connsiteX13" fmla="*/ 70538 w 228040"/>
                  <a:gd name="connsiteY13" fmla="*/ 659889 h 664505"/>
                  <a:gd name="connsiteX14" fmla="*/ 75984 w 228040"/>
                  <a:gd name="connsiteY14" fmla="*/ 643143 h 664505"/>
                  <a:gd name="connsiteX15" fmla="*/ 95128 w 228040"/>
                  <a:gd name="connsiteY15" fmla="*/ 562553 h 664505"/>
                  <a:gd name="connsiteX16" fmla="*/ 85021 w 228040"/>
                  <a:gd name="connsiteY16" fmla="*/ 448700 h 664505"/>
                  <a:gd name="connsiteX17" fmla="*/ 99210 w 228040"/>
                  <a:gd name="connsiteY17" fmla="*/ 366160 h 664505"/>
                  <a:gd name="connsiteX18" fmla="*/ 118297 w 228040"/>
                  <a:gd name="connsiteY18" fmla="*/ 311872 h 664505"/>
                  <a:gd name="connsiteX19" fmla="*/ 120571 w 228040"/>
                  <a:gd name="connsiteY19" fmla="*/ 256686 h 664505"/>
                  <a:gd name="connsiteX20" fmla="*/ 94382 w 228040"/>
                  <a:gd name="connsiteY20" fmla="*/ 204027 h 664505"/>
                  <a:gd name="connsiteX21" fmla="*/ 64767 w 228040"/>
                  <a:gd name="connsiteY21" fmla="*/ 139719 h 664505"/>
                  <a:gd name="connsiteX22" fmla="*/ 17973 w 228040"/>
                  <a:gd name="connsiteY22" fmla="*/ 43465 h 664505"/>
                  <a:gd name="connsiteX23" fmla="*/ 0 w 228040"/>
                  <a:gd name="connsiteY23" fmla="*/ 10260 h 664505"/>
                  <a:gd name="connsiteX24" fmla="*/ 11377 w 228040"/>
                  <a:gd name="connsiteY24" fmla="*/ 9537 h 664505"/>
                  <a:gd name="connsiteX25" fmla="*/ 55139 w 228040"/>
                  <a:gd name="connsiteY25" fmla="*/ 4308 h 664505"/>
                  <a:gd name="connsiteX26" fmla="*/ 96242 w 228040"/>
                  <a:gd name="connsiteY26" fmla="*/ 1108 h 664505"/>
                  <a:gd name="connsiteX27" fmla="*/ 103309 w 228040"/>
                  <a:gd name="connsiteY27" fmla="*/ 0 h 664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040" h="664505">
                    <a:moveTo>
                      <a:pt x="103309" y="0"/>
                    </a:moveTo>
                    <a:lnTo>
                      <a:pt x="111587" y="20813"/>
                    </a:lnTo>
                    <a:cubicBezTo>
                      <a:pt x="119622" y="44006"/>
                      <a:pt x="128098" y="63175"/>
                      <a:pt x="141623" y="89864"/>
                    </a:cubicBezTo>
                    <a:cubicBezTo>
                      <a:pt x="155148" y="116555"/>
                      <a:pt x="178863" y="150309"/>
                      <a:pt x="192739" y="180952"/>
                    </a:cubicBezTo>
                    <a:cubicBezTo>
                      <a:pt x="206614" y="211596"/>
                      <a:pt x="219946" y="245075"/>
                      <a:pt x="224879" y="273723"/>
                    </a:cubicBezTo>
                    <a:cubicBezTo>
                      <a:pt x="229813" y="302371"/>
                      <a:pt x="228975" y="324361"/>
                      <a:pt x="222340" y="352841"/>
                    </a:cubicBezTo>
                    <a:cubicBezTo>
                      <a:pt x="215704" y="381320"/>
                      <a:pt x="194379" y="405924"/>
                      <a:pt x="185063" y="444602"/>
                    </a:cubicBezTo>
                    <a:cubicBezTo>
                      <a:pt x="175746" y="483279"/>
                      <a:pt x="168526" y="550060"/>
                      <a:pt x="166440" y="584909"/>
                    </a:cubicBezTo>
                    <a:cubicBezTo>
                      <a:pt x="164354" y="619759"/>
                      <a:pt x="171696" y="630661"/>
                      <a:pt x="172545" y="653697"/>
                    </a:cubicBezTo>
                    <a:lnTo>
                      <a:pt x="173099" y="664505"/>
                    </a:lnTo>
                    <a:lnTo>
                      <a:pt x="163858" y="662237"/>
                    </a:lnTo>
                    <a:cubicBezTo>
                      <a:pt x="154049" y="661311"/>
                      <a:pt x="142969" y="660981"/>
                      <a:pt x="133395" y="660207"/>
                    </a:cubicBezTo>
                    <a:cubicBezTo>
                      <a:pt x="114245" y="658658"/>
                      <a:pt x="84770" y="651159"/>
                      <a:pt x="71805" y="658553"/>
                    </a:cubicBezTo>
                    <a:lnTo>
                      <a:pt x="70538" y="659889"/>
                    </a:lnTo>
                    <a:lnTo>
                      <a:pt x="75984" y="643143"/>
                    </a:lnTo>
                    <a:cubicBezTo>
                      <a:pt x="85466" y="610825"/>
                      <a:pt x="93621" y="594959"/>
                      <a:pt x="95128" y="562553"/>
                    </a:cubicBezTo>
                    <a:cubicBezTo>
                      <a:pt x="96634" y="530145"/>
                      <a:pt x="84341" y="481433"/>
                      <a:pt x="85021" y="448700"/>
                    </a:cubicBezTo>
                    <a:cubicBezTo>
                      <a:pt x="85703" y="415969"/>
                      <a:pt x="93664" y="388965"/>
                      <a:pt x="99210" y="366160"/>
                    </a:cubicBezTo>
                    <a:cubicBezTo>
                      <a:pt x="104755" y="343355"/>
                      <a:pt x="114737" y="330116"/>
                      <a:pt x="118297" y="311872"/>
                    </a:cubicBezTo>
                    <a:cubicBezTo>
                      <a:pt x="121857" y="293627"/>
                      <a:pt x="124557" y="274660"/>
                      <a:pt x="120571" y="256686"/>
                    </a:cubicBezTo>
                    <a:cubicBezTo>
                      <a:pt x="116584" y="238712"/>
                      <a:pt x="103683" y="223522"/>
                      <a:pt x="94382" y="204027"/>
                    </a:cubicBezTo>
                    <a:cubicBezTo>
                      <a:pt x="85081" y="184531"/>
                      <a:pt x="77502" y="166478"/>
                      <a:pt x="64767" y="139719"/>
                    </a:cubicBezTo>
                    <a:cubicBezTo>
                      <a:pt x="52032" y="112958"/>
                      <a:pt x="32174" y="73282"/>
                      <a:pt x="17973" y="43465"/>
                    </a:cubicBezTo>
                    <a:lnTo>
                      <a:pt x="0" y="10260"/>
                    </a:lnTo>
                    <a:lnTo>
                      <a:pt x="11377" y="9537"/>
                    </a:lnTo>
                    <a:cubicBezTo>
                      <a:pt x="25784" y="8009"/>
                      <a:pt x="41698" y="5501"/>
                      <a:pt x="55139" y="4308"/>
                    </a:cubicBezTo>
                    <a:cubicBezTo>
                      <a:pt x="68579" y="3115"/>
                      <a:pt x="82361" y="2391"/>
                      <a:pt x="96242" y="1108"/>
                    </a:cubicBezTo>
                    <a:lnTo>
                      <a:pt x="103309" y="0"/>
                    </a:lnTo>
                    <a:close/>
                  </a:path>
                </a:pathLst>
              </a:custGeom>
              <a:solidFill>
                <a:srgbClr val="FAD9CD"/>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8" name="任意多边形 367"/>
              <p:cNvSpPr/>
              <p:nvPr/>
            </p:nvSpPr>
            <p:spPr>
              <a:xfrm rot="304345">
                <a:off x="117260" y="5609537"/>
                <a:ext cx="87135" cy="60461"/>
              </a:xfrm>
              <a:custGeom>
                <a:avLst/>
                <a:gdLst>
                  <a:gd name="connsiteX0" fmla="*/ 5609 w 87135"/>
                  <a:gd name="connsiteY0" fmla="*/ 191 h 60461"/>
                  <a:gd name="connsiteX1" fmla="*/ 7762 w 87135"/>
                  <a:gd name="connsiteY1" fmla="*/ 0 h 60461"/>
                  <a:gd name="connsiteX2" fmla="*/ 40877 w 87135"/>
                  <a:gd name="connsiteY2" fmla="*/ 4181 h 60461"/>
                  <a:gd name="connsiteX3" fmla="*/ 71340 w 87135"/>
                  <a:gd name="connsiteY3" fmla="*/ 6211 h 60461"/>
                  <a:gd name="connsiteX4" fmla="*/ 87135 w 87135"/>
                  <a:gd name="connsiteY4" fmla="*/ 10088 h 60461"/>
                  <a:gd name="connsiteX5" fmla="*/ 86216 w 87135"/>
                  <a:gd name="connsiteY5" fmla="*/ 13522 h 60461"/>
                  <a:gd name="connsiteX6" fmla="*/ 82247 w 87135"/>
                  <a:gd name="connsiteY6" fmla="*/ 42860 h 60461"/>
                  <a:gd name="connsiteX7" fmla="*/ 82200 w 87135"/>
                  <a:gd name="connsiteY7" fmla="*/ 58806 h 60461"/>
                  <a:gd name="connsiteX8" fmla="*/ 77951 w 87135"/>
                  <a:gd name="connsiteY8" fmla="*/ 60124 h 60461"/>
                  <a:gd name="connsiteX9" fmla="*/ 51845 w 87135"/>
                  <a:gd name="connsiteY9" fmla="*/ 57214 h 60461"/>
                  <a:gd name="connsiteX10" fmla="*/ 2510 w 87135"/>
                  <a:gd name="connsiteY10" fmla="*/ 40077 h 60461"/>
                  <a:gd name="connsiteX11" fmla="*/ 6258 w 87135"/>
                  <a:gd name="connsiteY11" fmla="*/ 1493 h 60461"/>
                  <a:gd name="connsiteX12" fmla="*/ 5609 w 87135"/>
                  <a:gd name="connsiteY12" fmla="*/ 191 h 6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135" h="60461">
                    <a:moveTo>
                      <a:pt x="5609" y="191"/>
                    </a:moveTo>
                    <a:lnTo>
                      <a:pt x="7762" y="0"/>
                    </a:lnTo>
                    <a:cubicBezTo>
                      <a:pt x="19146" y="1144"/>
                      <a:pt x="31302" y="3406"/>
                      <a:pt x="40877" y="4181"/>
                    </a:cubicBezTo>
                    <a:cubicBezTo>
                      <a:pt x="50451" y="4955"/>
                      <a:pt x="61531" y="5285"/>
                      <a:pt x="71340" y="6211"/>
                    </a:cubicBezTo>
                    <a:lnTo>
                      <a:pt x="87135" y="10088"/>
                    </a:lnTo>
                    <a:lnTo>
                      <a:pt x="86216" y="13522"/>
                    </a:lnTo>
                    <a:cubicBezTo>
                      <a:pt x="85575" y="19756"/>
                      <a:pt x="83222" y="31419"/>
                      <a:pt x="82247" y="42860"/>
                    </a:cubicBezTo>
                    <a:lnTo>
                      <a:pt x="82200" y="58806"/>
                    </a:lnTo>
                    <a:lnTo>
                      <a:pt x="77951" y="60124"/>
                    </a:lnTo>
                    <a:cubicBezTo>
                      <a:pt x="68905" y="60879"/>
                      <a:pt x="64418" y="60553"/>
                      <a:pt x="51845" y="57214"/>
                    </a:cubicBezTo>
                    <a:cubicBezTo>
                      <a:pt x="39271" y="53871"/>
                      <a:pt x="10108" y="49362"/>
                      <a:pt x="2510" y="40077"/>
                    </a:cubicBezTo>
                    <a:cubicBezTo>
                      <a:pt x="-5087" y="30790"/>
                      <a:pt x="7065" y="10587"/>
                      <a:pt x="6258" y="1493"/>
                    </a:cubicBezTo>
                    <a:lnTo>
                      <a:pt x="5609" y="191"/>
                    </a:lnTo>
                    <a:close/>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9" name="任意多边形 368"/>
              <p:cNvSpPr/>
              <p:nvPr/>
            </p:nvSpPr>
            <p:spPr>
              <a:xfrm rot="304345">
                <a:off x="122008" y="5439289"/>
                <a:ext cx="155488" cy="183351"/>
              </a:xfrm>
              <a:custGeom>
                <a:avLst/>
                <a:gdLst>
                  <a:gd name="connsiteX0" fmla="*/ 41904 w 155488"/>
                  <a:gd name="connsiteY0" fmla="*/ 0 h 183351"/>
                  <a:gd name="connsiteX1" fmla="*/ 54687 w 155488"/>
                  <a:gd name="connsiteY1" fmla="*/ 9962 h 183351"/>
                  <a:gd name="connsiteX2" fmla="*/ 75437 w 155488"/>
                  <a:gd name="connsiteY2" fmla="*/ 14965 h 183351"/>
                  <a:gd name="connsiteX3" fmla="*/ 121628 w 155488"/>
                  <a:gd name="connsiteY3" fmla="*/ 18273 h 183351"/>
                  <a:gd name="connsiteX4" fmla="*/ 153612 w 155488"/>
                  <a:gd name="connsiteY4" fmla="*/ 22217 h 183351"/>
                  <a:gd name="connsiteX5" fmla="*/ 155488 w 155488"/>
                  <a:gd name="connsiteY5" fmla="*/ 22369 h 183351"/>
                  <a:gd name="connsiteX6" fmla="*/ 143673 w 155488"/>
                  <a:gd name="connsiteY6" fmla="*/ 45269 h 183351"/>
                  <a:gd name="connsiteX7" fmla="*/ 126199 w 155488"/>
                  <a:gd name="connsiteY7" fmla="*/ 68931 h 183351"/>
                  <a:gd name="connsiteX8" fmla="*/ 96573 w 155488"/>
                  <a:gd name="connsiteY8" fmla="*/ 112202 h 183351"/>
                  <a:gd name="connsiteX9" fmla="*/ 99254 w 155488"/>
                  <a:gd name="connsiteY9" fmla="*/ 169339 h 183351"/>
                  <a:gd name="connsiteX10" fmla="*/ 92909 w 155488"/>
                  <a:gd name="connsiteY10" fmla="*/ 180549 h 183351"/>
                  <a:gd name="connsiteX11" fmla="*/ 92159 w 155488"/>
                  <a:gd name="connsiteY11" fmla="*/ 183351 h 183351"/>
                  <a:gd name="connsiteX12" fmla="*/ 76364 w 155488"/>
                  <a:gd name="connsiteY12" fmla="*/ 179474 h 183351"/>
                  <a:gd name="connsiteX13" fmla="*/ 45901 w 155488"/>
                  <a:gd name="connsiteY13" fmla="*/ 177444 h 183351"/>
                  <a:gd name="connsiteX14" fmla="*/ 12786 w 155488"/>
                  <a:gd name="connsiteY14" fmla="*/ 173263 h 183351"/>
                  <a:gd name="connsiteX15" fmla="*/ 10633 w 155488"/>
                  <a:gd name="connsiteY15" fmla="*/ 173454 h 183351"/>
                  <a:gd name="connsiteX16" fmla="*/ 7283 w 155488"/>
                  <a:gd name="connsiteY16" fmla="*/ 166745 h 183351"/>
                  <a:gd name="connsiteX17" fmla="*/ 2693 w 155488"/>
                  <a:gd name="connsiteY17" fmla="*/ 158785 h 183351"/>
                  <a:gd name="connsiteX18" fmla="*/ 1696 w 155488"/>
                  <a:gd name="connsiteY18" fmla="*/ 120625 h 183351"/>
                  <a:gd name="connsiteX19" fmla="*/ 24264 w 155488"/>
                  <a:gd name="connsiteY19" fmla="*/ 51682 h 183351"/>
                  <a:gd name="connsiteX20" fmla="*/ 41904 w 155488"/>
                  <a:gd name="connsiteY20" fmla="*/ 0 h 18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5488" h="183351">
                    <a:moveTo>
                      <a:pt x="41904" y="0"/>
                    </a:moveTo>
                    <a:lnTo>
                      <a:pt x="54687" y="9962"/>
                    </a:lnTo>
                    <a:cubicBezTo>
                      <a:pt x="61122" y="12067"/>
                      <a:pt x="68838" y="13311"/>
                      <a:pt x="75437" y="14965"/>
                    </a:cubicBezTo>
                    <a:cubicBezTo>
                      <a:pt x="88635" y="18272"/>
                      <a:pt x="104349" y="17076"/>
                      <a:pt x="121628" y="18273"/>
                    </a:cubicBezTo>
                    <a:cubicBezTo>
                      <a:pt x="130267" y="18871"/>
                      <a:pt x="142481" y="20878"/>
                      <a:pt x="153612" y="22217"/>
                    </a:cubicBezTo>
                    <a:lnTo>
                      <a:pt x="155488" y="22369"/>
                    </a:lnTo>
                    <a:lnTo>
                      <a:pt x="143673" y="45269"/>
                    </a:lnTo>
                    <a:cubicBezTo>
                      <a:pt x="137777" y="53461"/>
                      <a:pt x="131283" y="61110"/>
                      <a:pt x="126199" y="68931"/>
                    </a:cubicBezTo>
                    <a:cubicBezTo>
                      <a:pt x="116035" y="84576"/>
                      <a:pt x="101064" y="95467"/>
                      <a:pt x="96573" y="112202"/>
                    </a:cubicBezTo>
                    <a:cubicBezTo>
                      <a:pt x="92082" y="128937"/>
                      <a:pt x="100144" y="156909"/>
                      <a:pt x="99254" y="169339"/>
                    </a:cubicBezTo>
                    <a:cubicBezTo>
                      <a:pt x="98588" y="178661"/>
                      <a:pt x="95136" y="176802"/>
                      <a:pt x="92909" y="180549"/>
                    </a:cubicBezTo>
                    <a:lnTo>
                      <a:pt x="92159" y="183351"/>
                    </a:lnTo>
                    <a:lnTo>
                      <a:pt x="76364" y="179474"/>
                    </a:lnTo>
                    <a:cubicBezTo>
                      <a:pt x="66555" y="178548"/>
                      <a:pt x="55475" y="178218"/>
                      <a:pt x="45901" y="177444"/>
                    </a:cubicBezTo>
                    <a:cubicBezTo>
                      <a:pt x="36326" y="176669"/>
                      <a:pt x="24170" y="174407"/>
                      <a:pt x="12786" y="173263"/>
                    </a:cubicBezTo>
                    <a:lnTo>
                      <a:pt x="10633" y="173454"/>
                    </a:lnTo>
                    <a:lnTo>
                      <a:pt x="7283" y="166745"/>
                    </a:lnTo>
                    <a:cubicBezTo>
                      <a:pt x="5437" y="165016"/>
                      <a:pt x="3491" y="163296"/>
                      <a:pt x="2693" y="158785"/>
                    </a:cubicBezTo>
                    <a:cubicBezTo>
                      <a:pt x="1094" y="149763"/>
                      <a:pt x="-1899" y="138474"/>
                      <a:pt x="1696" y="120625"/>
                    </a:cubicBezTo>
                    <a:cubicBezTo>
                      <a:pt x="5291" y="102774"/>
                      <a:pt x="14210" y="82059"/>
                      <a:pt x="24264" y="51682"/>
                    </a:cubicBezTo>
                    <a:lnTo>
                      <a:pt x="41904" y="0"/>
                    </a:lnTo>
                    <a:close/>
                  </a:path>
                </a:pathLst>
              </a:custGeom>
              <a:solidFill>
                <a:srgbClr val="FFFF00"/>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0" name="任意多边形 369"/>
              <p:cNvSpPr/>
              <p:nvPr/>
            </p:nvSpPr>
            <p:spPr>
              <a:xfrm>
                <a:off x="281725" y="4703023"/>
                <a:ext cx="243296" cy="698306"/>
              </a:xfrm>
              <a:custGeom>
                <a:avLst/>
                <a:gdLst>
                  <a:gd name="connsiteX0" fmla="*/ 207300 w 243296"/>
                  <a:gd name="connsiteY0" fmla="*/ 0 h 698306"/>
                  <a:gd name="connsiteX1" fmla="*/ 208813 w 243296"/>
                  <a:gd name="connsiteY1" fmla="*/ 26140 h 698306"/>
                  <a:gd name="connsiteX2" fmla="*/ 208813 w 243296"/>
                  <a:gd name="connsiteY2" fmla="*/ 92815 h 698306"/>
                  <a:gd name="connsiteX3" fmla="*/ 223100 w 243296"/>
                  <a:gd name="connsiteY3" fmla="*/ 159490 h 698306"/>
                  <a:gd name="connsiteX4" fmla="*/ 239769 w 243296"/>
                  <a:gd name="connsiteY4" fmla="*/ 242833 h 698306"/>
                  <a:gd name="connsiteX5" fmla="*/ 242150 w 243296"/>
                  <a:gd name="connsiteY5" fmla="*/ 349990 h 698306"/>
                  <a:gd name="connsiteX6" fmla="*/ 225481 w 243296"/>
                  <a:gd name="connsiteY6" fmla="*/ 435715 h 698306"/>
                  <a:gd name="connsiteX7" fmla="*/ 185000 w 243296"/>
                  <a:gd name="connsiteY7" fmla="*/ 516677 h 698306"/>
                  <a:gd name="connsiteX8" fmla="*/ 134994 w 243296"/>
                  <a:gd name="connsiteY8" fmla="*/ 628596 h 698306"/>
                  <a:gd name="connsiteX9" fmla="*/ 115795 w 243296"/>
                  <a:gd name="connsiteY9" fmla="*/ 684258 h 698306"/>
                  <a:gd name="connsiteX10" fmla="*/ 111938 w 243296"/>
                  <a:gd name="connsiteY10" fmla="*/ 698306 h 698306"/>
                  <a:gd name="connsiteX11" fmla="*/ 101576 w 243296"/>
                  <a:gd name="connsiteY11" fmla="*/ 695864 h 698306"/>
                  <a:gd name="connsiteX12" fmla="*/ 65532 w 243296"/>
                  <a:gd name="connsiteY12" fmla="*/ 690506 h 698306"/>
                  <a:gd name="connsiteX13" fmla="*/ 27249 w 243296"/>
                  <a:gd name="connsiteY13" fmla="*/ 682619 h 698306"/>
                  <a:gd name="connsiteX14" fmla="*/ 10598 w 243296"/>
                  <a:gd name="connsiteY14" fmla="*/ 681300 h 698306"/>
                  <a:gd name="connsiteX15" fmla="*/ 9681 w 243296"/>
                  <a:gd name="connsiteY15" fmla="*/ 662677 h 698306"/>
                  <a:gd name="connsiteX16" fmla="*/ 11169 w 243296"/>
                  <a:gd name="connsiteY16" fmla="*/ 623833 h 698306"/>
                  <a:gd name="connsiteX17" fmla="*/ 42125 w 243296"/>
                  <a:gd name="connsiteY17" fmla="*/ 485721 h 698306"/>
                  <a:gd name="connsiteX18" fmla="*/ 87369 w 243296"/>
                  <a:gd name="connsiteY18" fmla="*/ 397615 h 698306"/>
                  <a:gd name="connsiteX19" fmla="*/ 96894 w 243296"/>
                  <a:gd name="connsiteY19" fmla="*/ 319033 h 698306"/>
                  <a:gd name="connsiteX20" fmla="*/ 73081 w 243296"/>
                  <a:gd name="connsiteY20" fmla="*/ 223783 h 698306"/>
                  <a:gd name="connsiteX21" fmla="*/ 30219 w 243296"/>
                  <a:gd name="connsiteY21" fmla="*/ 128533 h 698306"/>
                  <a:gd name="connsiteX22" fmla="*/ 6406 w 243296"/>
                  <a:gd name="connsiteY22" fmla="*/ 57096 h 698306"/>
                  <a:gd name="connsiteX23" fmla="*/ 0 w 243296"/>
                  <a:gd name="connsiteY23" fmla="*/ 35632 h 698306"/>
                  <a:gd name="connsiteX24" fmla="*/ 34981 w 243296"/>
                  <a:gd name="connsiteY24" fmla="*/ 33283 h 698306"/>
                  <a:gd name="connsiteX25" fmla="*/ 120706 w 243296"/>
                  <a:gd name="connsiteY25" fmla="*/ 9471 h 698306"/>
                  <a:gd name="connsiteX26" fmla="*/ 201669 w 243296"/>
                  <a:gd name="connsiteY26" fmla="*/ 2327 h 698306"/>
                  <a:gd name="connsiteX27" fmla="*/ 207300 w 243296"/>
                  <a:gd name="connsiteY27" fmla="*/ 0 h 69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3296" h="698306">
                    <a:moveTo>
                      <a:pt x="207300" y="0"/>
                    </a:moveTo>
                    <a:cubicBezTo>
                      <a:pt x="207804" y="8713"/>
                      <a:pt x="208309" y="17427"/>
                      <a:pt x="208813" y="26140"/>
                    </a:cubicBezTo>
                    <a:cubicBezTo>
                      <a:pt x="210797" y="45984"/>
                      <a:pt x="206432" y="70590"/>
                      <a:pt x="208813" y="92815"/>
                    </a:cubicBezTo>
                    <a:cubicBezTo>
                      <a:pt x="211194" y="115040"/>
                      <a:pt x="217941" y="134487"/>
                      <a:pt x="223100" y="159490"/>
                    </a:cubicBezTo>
                    <a:cubicBezTo>
                      <a:pt x="228259" y="184493"/>
                      <a:pt x="236594" y="211083"/>
                      <a:pt x="239769" y="242833"/>
                    </a:cubicBezTo>
                    <a:cubicBezTo>
                      <a:pt x="242944" y="274583"/>
                      <a:pt x="244531" y="317843"/>
                      <a:pt x="242150" y="349990"/>
                    </a:cubicBezTo>
                    <a:cubicBezTo>
                      <a:pt x="239769" y="382137"/>
                      <a:pt x="235006" y="407934"/>
                      <a:pt x="225481" y="435715"/>
                    </a:cubicBezTo>
                    <a:cubicBezTo>
                      <a:pt x="215956" y="463496"/>
                      <a:pt x="200081" y="484530"/>
                      <a:pt x="185000" y="516677"/>
                    </a:cubicBezTo>
                    <a:cubicBezTo>
                      <a:pt x="169919" y="548824"/>
                      <a:pt x="148885" y="592084"/>
                      <a:pt x="134994" y="628596"/>
                    </a:cubicBezTo>
                    <a:cubicBezTo>
                      <a:pt x="128049" y="646853"/>
                      <a:pt x="121500" y="665903"/>
                      <a:pt x="115795" y="684258"/>
                    </a:cubicBezTo>
                    <a:lnTo>
                      <a:pt x="111938" y="698306"/>
                    </a:lnTo>
                    <a:lnTo>
                      <a:pt x="101576" y="695864"/>
                    </a:lnTo>
                    <a:cubicBezTo>
                      <a:pt x="89814" y="693681"/>
                      <a:pt x="76604" y="692094"/>
                      <a:pt x="65532" y="690506"/>
                    </a:cubicBezTo>
                    <a:cubicBezTo>
                      <a:pt x="54460" y="688919"/>
                      <a:pt x="40262" y="684851"/>
                      <a:pt x="27249" y="682619"/>
                    </a:cubicBezTo>
                    <a:lnTo>
                      <a:pt x="10598" y="681300"/>
                    </a:lnTo>
                    <a:lnTo>
                      <a:pt x="9681" y="662677"/>
                    </a:lnTo>
                    <a:cubicBezTo>
                      <a:pt x="8887" y="652607"/>
                      <a:pt x="8590" y="641097"/>
                      <a:pt x="11169" y="623833"/>
                    </a:cubicBezTo>
                    <a:cubicBezTo>
                      <a:pt x="16328" y="589305"/>
                      <a:pt x="29425" y="523424"/>
                      <a:pt x="42125" y="485721"/>
                    </a:cubicBezTo>
                    <a:cubicBezTo>
                      <a:pt x="54825" y="448018"/>
                      <a:pt x="78241" y="425396"/>
                      <a:pt x="87369" y="397615"/>
                    </a:cubicBezTo>
                    <a:cubicBezTo>
                      <a:pt x="96497" y="369834"/>
                      <a:pt x="99275" y="348005"/>
                      <a:pt x="96894" y="319033"/>
                    </a:cubicBezTo>
                    <a:cubicBezTo>
                      <a:pt x="94513" y="290061"/>
                      <a:pt x="84193" y="255533"/>
                      <a:pt x="73081" y="223783"/>
                    </a:cubicBezTo>
                    <a:cubicBezTo>
                      <a:pt x="61969" y="192033"/>
                      <a:pt x="41331" y="156314"/>
                      <a:pt x="30219" y="128533"/>
                    </a:cubicBezTo>
                    <a:cubicBezTo>
                      <a:pt x="19107" y="100752"/>
                      <a:pt x="12359" y="80908"/>
                      <a:pt x="6406" y="57096"/>
                    </a:cubicBezTo>
                    <a:lnTo>
                      <a:pt x="0" y="35632"/>
                    </a:lnTo>
                    <a:lnTo>
                      <a:pt x="34981" y="33283"/>
                    </a:lnTo>
                    <a:cubicBezTo>
                      <a:pt x="63159" y="28917"/>
                      <a:pt x="92925" y="14630"/>
                      <a:pt x="120706" y="9471"/>
                    </a:cubicBezTo>
                    <a:cubicBezTo>
                      <a:pt x="148487" y="4312"/>
                      <a:pt x="180238" y="8677"/>
                      <a:pt x="201669" y="2327"/>
                    </a:cubicBezTo>
                    <a:lnTo>
                      <a:pt x="207300" y="0"/>
                    </a:lnTo>
                    <a:close/>
                  </a:path>
                </a:pathLst>
              </a:custGeom>
              <a:solidFill>
                <a:srgbClr val="FAD9CD"/>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1" name="任意多边形 370"/>
              <p:cNvSpPr/>
              <p:nvPr/>
            </p:nvSpPr>
            <p:spPr>
              <a:xfrm>
                <a:off x="196730" y="5470520"/>
                <a:ext cx="316610" cy="238974"/>
              </a:xfrm>
              <a:custGeom>
                <a:avLst/>
                <a:gdLst>
                  <a:gd name="connsiteX0" fmla="*/ 85502 w 316610"/>
                  <a:gd name="connsiteY0" fmla="*/ 0 h 238974"/>
                  <a:gd name="connsiteX1" fmla="*/ 91411 w 316610"/>
                  <a:gd name="connsiteY1" fmla="*/ 4268 h 238974"/>
                  <a:gd name="connsiteX2" fmla="*/ 112820 w 316610"/>
                  <a:gd name="connsiteY2" fmla="*/ 8733 h 238974"/>
                  <a:gd name="connsiteX3" fmla="*/ 152412 w 316610"/>
                  <a:gd name="connsiteY3" fmla="*/ 13496 h 238974"/>
                  <a:gd name="connsiteX4" fmla="*/ 174204 w 316610"/>
                  <a:gd name="connsiteY4" fmla="*/ 16473 h 238974"/>
                  <a:gd name="connsiteX5" fmla="*/ 178963 w 316610"/>
                  <a:gd name="connsiteY5" fmla="*/ 15743 h 238974"/>
                  <a:gd name="connsiteX6" fmla="*/ 177126 w 316610"/>
                  <a:gd name="connsiteY6" fmla="*/ 46836 h 238974"/>
                  <a:gd name="connsiteX7" fmla="*/ 186651 w 316610"/>
                  <a:gd name="connsiteY7" fmla="*/ 89699 h 238974"/>
                  <a:gd name="connsiteX8" fmla="*/ 246183 w 316610"/>
                  <a:gd name="connsiteY8" fmla="*/ 106368 h 238974"/>
                  <a:gd name="connsiteX9" fmla="*/ 300951 w 316610"/>
                  <a:gd name="connsiteY9" fmla="*/ 132561 h 238974"/>
                  <a:gd name="connsiteX10" fmla="*/ 312858 w 316610"/>
                  <a:gd name="connsiteY10" fmla="*/ 189711 h 238974"/>
                  <a:gd name="connsiteX11" fmla="*/ 243801 w 316610"/>
                  <a:gd name="connsiteY11" fmla="*/ 232574 h 238974"/>
                  <a:gd name="connsiteX12" fmla="*/ 162839 w 316610"/>
                  <a:gd name="connsiteY12" fmla="*/ 237336 h 238974"/>
                  <a:gd name="connsiteX13" fmla="*/ 117595 w 316610"/>
                  <a:gd name="connsiteY13" fmla="*/ 218286 h 238974"/>
                  <a:gd name="connsiteX14" fmla="*/ 60445 w 316610"/>
                  <a:gd name="connsiteY14" fmla="*/ 225430 h 238974"/>
                  <a:gd name="connsiteX15" fmla="*/ 3295 w 316610"/>
                  <a:gd name="connsiteY15" fmla="*/ 213524 h 238974"/>
                  <a:gd name="connsiteX16" fmla="*/ 8058 w 316610"/>
                  <a:gd name="connsiteY16" fmla="*/ 156374 h 238974"/>
                  <a:gd name="connsiteX17" fmla="*/ 17583 w 316610"/>
                  <a:gd name="connsiteY17" fmla="*/ 139705 h 238974"/>
                  <a:gd name="connsiteX18" fmla="*/ 19964 w 316610"/>
                  <a:gd name="connsiteY18" fmla="*/ 82555 h 238974"/>
                  <a:gd name="connsiteX19" fmla="*/ 53301 w 316610"/>
                  <a:gd name="connsiteY19" fmla="*/ 42074 h 238974"/>
                  <a:gd name="connsiteX20" fmla="*/ 72797 w 316610"/>
                  <a:gd name="connsiteY20" fmla="*/ 20048 h 238974"/>
                  <a:gd name="connsiteX21" fmla="*/ 85502 w 316610"/>
                  <a:gd name="connsiteY21" fmla="*/ 0 h 23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6610" h="238974">
                    <a:moveTo>
                      <a:pt x="85502" y="0"/>
                    </a:moveTo>
                    <a:lnTo>
                      <a:pt x="91411" y="4268"/>
                    </a:lnTo>
                    <a:cubicBezTo>
                      <a:pt x="98911" y="5955"/>
                      <a:pt x="107164" y="6352"/>
                      <a:pt x="112820" y="8733"/>
                    </a:cubicBezTo>
                    <a:cubicBezTo>
                      <a:pt x="124132" y="13496"/>
                      <a:pt x="138950" y="12702"/>
                      <a:pt x="152412" y="13496"/>
                    </a:cubicBezTo>
                    <a:cubicBezTo>
                      <a:pt x="159143" y="13893"/>
                      <a:pt x="166874" y="15679"/>
                      <a:pt x="174204" y="16473"/>
                    </a:cubicBezTo>
                    <a:lnTo>
                      <a:pt x="178963" y="15743"/>
                    </a:lnTo>
                    <a:lnTo>
                      <a:pt x="177126" y="46836"/>
                    </a:lnTo>
                    <a:cubicBezTo>
                      <a:pt x="177126" y="67077"/>
                      <a:pt x="175142" y="79777"/>
                      <a:pt x="186651" y="89699"/>
                    </a:cubicBezTo>
                    <a:cubicBezTo>
                      <a:pt x="198161" y="99621"/>
                      <a:pt x="227133" y="99224"/>
                      <a:pt x="246183" y="106368"/>
                    </a:cubicBezTo>
                    <a:cubicBezTo>
                      <a:pt x="265233" y="113512"/>
                      <a:pt x="289839" y="118671"/>
                      <a:pt x="300951" y="132561"/>
                    </a:cubicBezTo>
                    <a:cubicBezTo>
                      <a:pt x="312064" y="146452"/>
                      <a:pt x="322383" y="173042"/>
                      <a:pt x="312858" y="189711"/>
                    </a:cubicBezTo>
                    <a:cubicBezTo>
                      <a:pt x="303333" y="206380"/>
                      <a:pt x="268804" y="224636"/>
                      <a:pt x="243801" y="232574"/>
                    </a:cubicBezTo>
                    <a:cubicBezTo>
                      <a:pt x="218798" y="240512"/>
                      <a:pt x="183873" y="239717"/>
                      <a:pt x="162839" y="237336"/>
                    </a:cubicBezTo>
                    <a:cubicBezTo>
                      <a:pt x="141805" y="234955"/>
                      <a:pt x="134661" y="220270"/>
                      <a:pt x="117595" y="218286"/>
                    </a:cubicBezTo>
                    <a:cubicBezTo>
                      <a:pt x="100529" y="216302"/>
                      <a:pt x="79495" y="226224"/>
                      <a:pt x="60445" y="225430"/>
                    </a:cubicBezTo>
                    <a:cubicBezTo>
                      <a:pt x="41395" y="224636"/>
                      <a:pt x="12026" y="225033"/>
                      <a:pt x="3295" y="213524"/>
                    </a:cubicBezTo>
                    <a:cubicBezTo>
                      <a:pt x="-5436" y="202015"/>
                      <a:pt x="5677" y="168677"/>
                      <a:pt x="8058" y="156374"/>
                    </a:cubicBezTo>
                    <a:cubicBezTo>
                      <a:pt x="10439" y="144071"/>
                      <a:pt x="15599" y="152008"/>
                      <a:pt x="17583" y="139705"/>
                    </a:cubicBezTo>
                    <a:cubicBezTo>
                      <a:pt x="19567" y="127402"/>
                      <a:pt x="14011" y="98827"/>
                      <a:pt x="19964" y="82555"/>
                    </a:cubicBezTo>
                    <a:cubicBezTo>
                      <a:pt x="25917" y="66283"/>
                      <a:pt x="41792" y="56758"/>
                      <a:pt x="53301" y="42074"/>
                    </a:cubicBezTo>
                    <a:cubicBezTo>
                      <a:pt x="59056" y="34732"/>
                      <a:pt x="66199" y="27688"/>
                      <a:pt x="72797" y="20048"/>
                    </a:cubicBezTo>
                    <a:lnTo>
                      <a:pt x="85502" y="0"/>
                    </a:lnTo>
                    <a:close/>
                  </a:path>
                </a:pathLst>
              </a:custGeom>
              <a:solidFill>
                <a:srgbClr val="FFFF00"/>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2" name="椭圆 371"/>
              <p:cNvSpPr/>
              <p:nvPr/>
            </p:nvSpPr>
            <p:spPr>
              <a:xfrm>
                <a:off x="267105" y="5554960"/>
                <a:ext cx="54000" cy="54000"/>
              </a:xfrm>
              <a:prstGeom prst="ellipse">
                <a:avLst/>
              </a:prstGeom>
              <a:solidFill>
                <a:srgbClr val="B68483"/>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3" name="任意多边形 372"/>
              <p:cNvSpPr/>
              <p:nvPr/>
            </p:nvSpPr>
            <p:spPr>
              <a:xfrm>
                <a:off x="196521" y="5588100"/>
                <a:ext cx="312996" cy="120182"/>
              </a:xfrm>
              <a:custGeom>
                <a:avLst/>
                <a:gdLst>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3160 w 316611"/>
                  <a:gd name="connsiteY10" fmla="*/ 30297 h 121395"/>
                  <a:gd name="connsiteX11" fmla="*/ 28299 w 316611"/>
                  <a:gd name="connsiteY11" fmla="*/ 37455 h 121395"/>
                  <a:gd name="connsiteX12" fmla="*/ 60446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3160 w 316611"/>
                  <a:gd name="connsiteY10" fmla="*/ 30297 h 121395"/>
                  <a:gd name="connsiteX11" fmla="*/ 35443 w 316611"/>
                  <a:gd name="connsiteY11" fmla="*/ 39836 h 121395"/>
                  <a:gd name="connsiteX12" fmla="*/ 60446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7922 w 316611"/>
                  <a:gd name="connsiteY10" fmla="*/ 35059 h 121395"/>
                  <a:gd name="connsiteX11" fmla="*/ 35443 w 316611"/>
                  <a:gd name="connsiteY11" fmla="*/ 39836 h 121395"/>
                  <a:gd name="connsiteX12" fmla="*/ 60446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7922 w 316611"/>
                  <a:gd name="connsiteY10" fmla="*/ 35059 h 121395"/>
                  <a:gd name="connsiteX11" fmla="*/ 35443 w 316611"/>
                  <a:gd name="connsiteY11" fmla="*/ 39836 h 121395"/>
                  <a:gd name="connsiteX12" fmla="*/ 74734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7922 w 316611"/>
                  <a:gd name="connsiteY10" fmla="*/ 35059 h 121395"/>
                  <a:gd name="connsiteX11" fmla="*/ 49730 w 316611"/>
                  <a:gd name="connsiteY11" fmla="*/ 49361 h 121395"/>
                  <a:gd name="connsiteX12" fmla="*/ 74734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36972 w 316611"/>
                  <a:gd name="connsiteY10" fmla="*/ 39821 h 121395"/>
                  <a:gd name="connsiteX11" fmla="*/ 49730 w 316611"/>
                  <a:gd name="connsiteY11" fmla="*/ 49361 h 121395"/>
                  <a:gd name="connsiteX12" fmla="*/ 74734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619 w 316680"/>
                  <a:gd name="connsiteY0" fmla="*/ 0 h 121395"/>
                  <a:gd name="connsiteX1" fmla="*/ 301021 w 316680"/>
                  <a:gd name="connsiteY1" fmla="*/ 14982 h 121395"/>
                  <a:gd name="connsiteX2" fmla="*/ 312928 w 316680"/>
                  <a:gd name="connsiteY2" fmla="*/ 72132 h 121395"/>
                  <a:gd name="connsiteX3" fmla="*/ 243871 w 316680"/>
                  <a:gd name="connsiteY3" fmla="*/ 114995 h 121395"/>
                  <a:gd name="connsiteX4" fmla="*/ 162909 w 316680"/>
                  <a:gd name="connsiteY4" fmla="*/ 119757 h 121395"/>
                  <a:gd name="connsiteX5" fmla="*/ 117665 w 316680"/>
                  <a:gd name="connsiteY5" fmla="*/ 100707 h 121395"/>
                  <a:gd name="connsiteX6" fmla="*/ 60515 w 316680"/>
                  <a:gd name="connsiteY6" fmla="*/ 107851 h 121395"/>
                  <a:gd name="connsiteX7" fmla="*/ 3365 w 316680"/>
                  <a:gd name="connsiteY7" fmla="*/ 95945 h 121395"/>
                  <a:gd name="connsiteX8" fmla="*/ 8128 w 316680"/>
                  <a:gd name="connsiteY8" fmla="*/ 38795 h 121395"/>
                  <a:gd name="connsiteX9" fmla="*/ 20183 w 316680"/>
                  <a:gd name="connsiteY9" fmla="*/ 32842 h 121395"/>
                  <a:gd name="connsiteX10" fmla="*/ 37041 w 316680"/>
                  <a:gd name="connsiteY10" fmla="*/ 39821 h 121395"/>
                  <a:gd name="connsiteX11" fmla="*/ 49799 w 316680"/>
                  <a:gd name="connsiteY11" fmla="*/ 49361 h 121395"/>
                  <a:gd name="connsiteX12" fmla="*/ 74803 w 316680"/>
                  <a:gd name="connsiteY12" fmla="*/ 50701 h 121395"/>
                  <a:gd name="connsiteX13" fmla="*/ 120046 w 316680"/>
                  <a:gd name="connsiteY13" fmla="*/ 64989 h 121395"/>
                  <a:gd name="connsiteX14" fmla="*/ 153384 w 316680"/>
                  <a:gd name="connsiteY14" fmla="*/ 81657 h 121395"/>
                  <a:gd name="connsiteX15" fmla="*/ 234346 w 316680"/>
                  <a:gd name="connsiteY15" fmla="*/ 74514 h 121395"/>
                  <a:gd name="connsiteX16" fmla="*/ 286734 w 316680"/>
                  <a:gd name="connsiteY16" fmla="*/ 50701 h 121395"/>
                  <a:gd name="connsiteX17" fmla="*/ 291496 w 316680"/>
                  <a:gd name="connsiteY17" fmla="*/ 22126 h 121395"/>
                  <a:gd name="connsiteX18" fmla="*/ 279292 w 316680"/>
                  <a:gd name="connsiteY18" fmla="*/ 2481 h 121395"/>
                  <a:gd name="connsiteX19" fmla="*/ 277619 w 316680"/>
                  <a:gd name="connsiteY19" fmla="*/ 0 h 121395"/>
                  <a:gd name="connsiteX0" fmla="*/ 277758 w 316819"/>
                  <a:gd name="connsiteY0" fmla="*/ 0 h 121395"/>
                  <a:gd name="connsiteX1" fmla="*/ 301160 w 316819"/>
                  <a:gd name="connsiteY1" fmla="*/ 14982 h 121395"/>
                  <a:gd name="connsiteX2" fmla="*/ 313067 w 316819"/>
                  <a:gd name="connsiteY2" fmla="*/ 72132 h 121395"/>
                  <a:gd name="connsiteX3" fmla="*/ 244010 w 316819"/>
                  <a:gd name="connsiteY3" fmla="*/ 114995 h 121395"/>
                  <a:gd name="connsiteX4" fmla="*/ 163048 w 316819"/>
                  <a:gd name="connsiteY4" fmla="*/ 119757 h 121395"/>
                  <a:gd name="connsiteX5" fmla="*/ 117804 w 316819"/>
                  <a:gd name="connsiteY5" fmla="*/ 100707 h 121395"/>
                  <a:gd name="connsiteX6" fmla="*/ 60654 w 316819"/>
                  <a:gd name="connsiteY6" fmla="*/ 107851 h 121395"/>
                  <a:gd name="connsiteX7" fmla="*/ 3504 w 316819"/>
                  <a:gd name="connsiteY7" fmla="*/ 95945 h 121395"/>
                  <a:gd name="connsiteX8" fmla="*/ 8267 w 316819"/>
                  <a:gd name="connsiteY8" fmla="*/ 38795 h 121395"/>
                  <a:gd name="connsiteX9" fmla="*/ 25085 w 316819"/>
                  <a:gd name="connsiteY9" fmla="*/ 32842 h 121395"/>
                  <a:gd name="connsiteX10" fmla="*/ 37180 w 316819"/>
                  <a:gd name="connsiteY10" fmla="*/ 39821 h 121395"/>
                  <a:gd name="connsiteX11" fmla="*/ 49938 w 316819"/>
                  <a:gd name="connsiteY11" fmla="*/ 49361 h 121395"/>
                  <a:gd name="connsiteX12" fmla="*/ 74942 w 316819"/>
                  <a:gd name="connsiteY12" fmla="*/ 50701 h 121395"/>
                  <a:gd name="connsiteX13" fmla="*/ 120185 w 316819"/>
                  <a:gd name="connsiteY13" fmla="*/ 64989 h 121395"/>
                  <a:gd name="connsiteX14" fmla="*/ 153523 w 316819"/>
                  <a:gd name="connsiteY14" fmla="*/ 81657 h 121395"/>
                  <a:gd name="connsiteX15" fmla="*/ 234485 w 316819"/>
                  <a:gd name="connsiteY15" fmla="*/ 74514 h 121395"/>
                  <a:gd name="connsiteX16" fmla="*/ 286873 w 316819"/>
                  <a:gd name="connsiteY16" fmla="*/ 50701 h 121395"/>
                  <a:gd name="connsiteX17" fmla="*/ 291635 w 316819"/>
                  <a:gd name="connsiteY17" fmla="*/ 22126 h 121395"/>
                  <a:gd name="connsiteX18" fmla="*/ 279431 w 316819"/>
                  <a:gd name="connsiteY18" fmla="*/ 2481 h 121395"/>
                  <a:gd name="connsiteX19" fmla="*/ 277758 w 316819"/>
                  <a:gd name="connsiteY19" fmla="*/ 0 h 121395"/>
                  <a:gd name="connsiteX0" fmla="*/ 277758 w 316819"/>
                  <a:gd name="connsiteY0" fmla="*/ 0 h 121395"/>
                  <a:gd name="connsiteX1" fmla="*/ 301160 w 316819"/>
                  <a:gd name="connsiteY1" fmla="*/ 14982 h 121395"/>
                  <a:gd name="connsiteX2" fmla="*/ 313067 w 316819"/>
                  <a:gd name="connsiteY2" fmla="*/ 72132 h 121395"/>
                  <a:gd name="connsiteX3" fmla="*/ 244010 w 316819"/>
                  <a:gd name="connsiteY3" fmla="*/ 114995 h 121395"/>
                  <a:gd name="connsiteX4" fmla="*/ 163048 w 316819"/>
                  <a:gd name="connsiteY4" fmla="*/ 119757 h 121395"/>
                  <a:gd name="connsiteX5" fmla="*/ 108279 w 316819"/>
                  <a:gd name="connsiteY5" fmla="*/ 100707 h 121395"/>
                  <a:gd name="connsiteX6" fmla="*/ 60654 w 316819"/>
                  <a:gd name="connsiteY6" fmla="*/ 107851 h 121395"/>
                  <a:gd name="connsiteX7" fmla="*/ 3504 w 316819"/>
                  <a:gd name="connsiteY7" fmla="*/ 95945 h 121395"/>
                  <a:gd name="connsiteX8" fmla="*/ 8267 w 316819"/>
                  <a:gd name="connsiteY8" fmla="*/ 38795 h 121395"/>
                  <a:gd name="connsiteX9" fmla="*/ 25085 w 316819"/>
                  <a:gd name="connsiteY9" fmla="*/ 32842 h 121395"/>
                  <a:gd name="connsiteX10" fmla="*/ 37180 w 316819"/>
                  <a:gd name="connsiteY10" fmla="*/ 39821 h 121395"/>
                  <a:gd name="connsiteX11" fmla="*/ 49938 w 316819"/>
                  <a:gd name="connsiteY11" fmla="*/ 49361 h 121395"/>
                  <a:gd name="connsiteX12" fmla="*/ 74942 w 316819"/>
                  <a:gd name="connsiteY12" fmla="*/ 50701 h 121395"/>
                  <a:gd name="connsiteX13" fmla="*/ 120185 w 316819"/>
                  <a:gd name="connsiteY13" fmla="*/ 64989 h 121395"/>
                  <a:gd name="connsiteX14" fmla="*/ 153523 w 316819"/>
                  <a:gd name="connsiteY14" fmla="*/ 81657 h 121395"/>
                  <a:gd name="connsiteX15" fmla="*/ 234485 w 316819"/>
                  <a:gd name="connsiteY15" fmla="*/ 74514 h 121395"/>
                  <a:gd name="connsiteX16" fmla="*/ 286873 w 316819"/>
                  <a:gd name="connsiteY16" fmla="*/ 50701 h 121395"/>
                  <a:gd name="connsiteX17" fmla="*/ 291635 w 316819"/>
                  <a:gd name="connsiteY17" fmla="*/ 22126 h 121395"/>
                  <a:gd name="connsiteX18" fmla="*/ 279431 w 316819"/>
                  <a:gd name="connsiteY18" fmla="*/ 2481 h 121395"/>
                  <a:gd name="connsiteX19" fmla="*/ 277758 w 316819"/>
                  <a:gd name="connsiteY19" fmla="*/ 0 h 121395"/>
                  <a:gd name="connsiteX0" fmla="*/ 277758 w 313172"/>
                  <a:gd name="connsiteY0" fmla="*/ 0 h 121511"/>
                  <a:gd name="connsiteX1" fmla="*/ 301160 w 313172"/>
                  <a:gd name="connsiteY1" fmla="*/ 14982 h 121511"/>
                  <a:gd name="connsiteX2" fmla="*/ 308304 w 313172"/>
                  <a:gd name="connsiteY2" fmla="*/ 69751 h 121511"/>
                  <a:gd name="connsiteX3" fmla="*/ 244010 w 313172"/>
                  <a:gd name="connsiteY3" fmla="*/ 114995 h 121511"/>
                  <a:gd name="connsiteX4" fmla="*/ 163048 w 313172"/>
                  <a:gd name="connsiteY4" fmla="*/ 119757 h 121511"/>
                  <a:gd name="connsiteX5" fmla="*/ 108279 w 313172"/>
                  <a:gd name="connsiteY5" fmla="*/ 100707 h 121511"/>
                  <a:gd name="connsiteX6" fmla="*/ 60654 w 313172"/>
                  <a:gd name="connsiteY6" fmla="*/ 107851 h 121511"/>
                  <a:gd name="connsiteX7" fmla="*/ 3504 w 313172"/>
                  <a:gd name="connsiteY7" fmla="*/ 95945 h 121511"/>
                  <a:gd name="connsiteX8" fmla="*/ 8267 w 313172"/>
                  <a:gd name="connsiteY8" fmla="*/ 38795 h 121511"/>
                  <a:gd name="connsiteX9" fmla="*/ 25085 w 313172"/>
                  <a:gd name="connsiteY9" fmla="*/ 32842 h 121511"/>
                  <a:gd name="connsiteX10" fmla="*/ 37180 w 313172"/>
                  <a:gd name="connsiteY10" fmla="*/ 39821 h 121511"/>
                  <a:gd name="connsiteX11" fmla="*/ 49938 w 313172"/>
                  <a:gd name="connsiteY11" fmla="*/ 49361 h 121511"/>
                  <a:gd name="connsiteX12" fmla="*/ 74942 w 313172"/>
                  <a:gd name="connsiteY12" fmla="*/ 50701 h 121511"/>
                  <a:gd name="connsiteX13" fmla="*/ 120185 w 313172"/>
                  <a:gd name="connsiteY13" fmla="*/ 64989 h 121511"/>
                  <a:gd name="connsiteX14" fmla="*/ 153523 w 313172"/>
                  <a:gd name="connsiteY14" fmla="*/ 81657 h 121511"/>
                  <a:gd name="connsiteX15" fmla="*/ 234485 w 313172"/>
                  <a:gd name="connsiteY15" fmla="*/ 74514 h 121511"/>
                  <a:gd name="connsiteX16" fmla="*/ 286873 w 313172"/>
                  <a:gd name="connsiteY16" fmla="*/ 50701 h 121511"/>
                  <a:gd name="connsiteX17" fmla="*/ 291635 w 313172"/>
                  <a:gd name="connsiteY17" fmla="*/ 22126 h 121511"/>
                  <a:gd name="connsiteX18" fmla="*/ 279431 w 313172"/>
                  <a:gd name="connsiteY18" fmla="*/ 2481 h 121511"/>
                  <a:gd name="connsiteX19" fmla="*/ 277758 w 313172"/>
                  <a:gd name="connsiteY19" fmla="*/ 0 h 121511"/>
                  <a:gd name="connsiteX0" fmla="*/ 277758 w 312996"/>
                  <a:gd name="connsiteY0" fmla="*/ 0 h 120182"/>
                  <a:gd name="connsiteX1" fmla="*/ 301160 w 312996"/>
                  <a:gd name="connsiteY1" fmla="*/ 14982 h 120182"/>
                  <a:gd name="connsiteX2" fmla="*/ 308304 w 312996"/>
                  <a:gd name="connsiteY2" fmla="*/ 69751 h 120182"/>
                  <a:gd name="connsiteX3" fmla="*/ 246391 w 312996"/>
                  <a:gd name="connsiteY3" fmla="*/ 110232 h 120182"/>
                  <a:gd name="connsiteX4" fmla="*/ 163048 w 312996"/>
                  <a:gd name="connsiteY4" fmla="*/ 119757 h 120182"/>
                  <a:gd name="connsiteX5" fmla="*/ 108279 w 312996"/>
                  <a:gd name="connsiteY5" fmla="*/ 100707 h 120182"/>
                  <a:gd name="connsiteX6" fmla="*/ 60654 w 312996"/>
                  <a:gd name="connsiteY6" fmla="*/ 107851 h 120182"/>
                  <a:gd name="connsiteX7" fmla="*/ 3504 w 312996"/>
                  <a:gd name="connsiteY7" fmla="*/ 95945 h 120182"/>
                  <a:gd name="connsiteX8" fmla="*/ 8267 w 312996"/>
                  <a:gd name="connsiteY8" fmla="*/ 38795 h 120182"/>
                  <a:gd name="connsiteX9" fmla="*/ 25085 w 312996"/>
                  <a:gd name="connsiteY9" fmla="*/ 32842 h 120182"/>
                  <a:gd name="connsiteX10" fmla="*/ 37180 w 312996"/>
                  <a:gd name="connsiteY10" fmla="*/ 39821 h 120182"/>
                  <a:gd name="connsiteX11" fmla="*/ 49938 w 312996"/>
                  <a:gd name="connsiteY11" fmla="*/ 49361 h 120182"/>
                  <a:gd name="connsiteX12" fmla="*/ 74942 w 312996"/>
                  <a:gd name="connsiteY12" fmla="*/ 50701 h 120182"/>
                  <a:gd name="connsiteX13" fmla="*/ 120185 w 312996"/>
                  <a:gd name="connsiteY13" fmla="*/ 64989 h 120182"/>
                  <a:gd name="connsiteX14" fmla="*/ 153523 w 312996"/>
                  <a:gd name="connsiteY14" fmla="*/ 81657 h 120182"/>
                  <a:gd name="connsiteX15" fmla="*/ 234485 w 312996"/>
                  <a:gd name="connsiteY15" fmla="*/ 74514 h 120182"/>
                  <a:gd name="connsiteX16" fmla="*/ 286873 w 312996"/>
                  <a:gd name="connsiteY16" fmla="*/ 50701 h 120182"/>
                  <a:gd name="connsiteX17" fmla="*/ 291635 w 312996"/>
                  <a:gd name="connsiteY17" fmla="*/ 22126 h 120182"/>
                  <a:gd name="connsiteX18" fmla="*/ 279431 w 312996"/>
                  <a:gd name="connsiteY18" fmla="*/ 2481 h 120182"/>
                  <a:gd name="connsiteX19" fmla="*/ 277758 w 312996"/>
                  <a:gd name="connsiteY19" fmla="*/ 0 h 12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996" h="120182">
                    <a:moveTo>
                      <a:pt x="277758" y="0"/>
                    </a:moveTo>
                    <a:lnTo>
                      <a:pt x="301160" y="14982"/>
                    </a:lnTo>
                    <a:cubicBezTo>
                      <a:pt x="312273" y="28873"/>
                      <a:pt x="317432" y="53876"/>
                      <a:pt x="308304" y="69751"/>
                    </a:cubicBezTo>
                    <a:cubicBezTo>
                      <a:pt x="299176" y="85626"/>
                      <a:pt x="270600" y="101898"/>
                      <a:pt x="246391" y="110232"/>
                    </a:cubicBezTo>
                    <a:cubicBezTo>
                      <a:pt x="222182" y="118566"/>
                      <a:pt x="186067" y="121344"/>
                      <a:pt x="163048" y="119757"/>
                    </a:cubicBezTo>
                    <a:cubicBezTo>
                      <a:pt x="140029" y="118170"/>
                      <a:pt x="125345" y="102691"/>
                      <a:pt x="108279" y="100707"/>
                    </a:cubicBezTo>
                    <a:cubicBezTo>
                      <a:pt x="91213" y="98723"/>
                      <a:pt x="78116" y="108645"/>
                      <a:pt x="60654" y="107851"/>
                    </a:cubicBezTo>
                    <a:cubicBezTo>
                      <a:pt x="43192" y="107057"/>
                      <a:pt x="12235" y="107454"/>
                      <a:pt x="3504" y="95945"/>
                    </a:cubicBezTo>
                    <a:cubicBezTo>
                      <a:pt x="-5227" y="84436"/>
                      <a:pt x="4670" y="49312"/>
                      <a:pt x="8267" y="38795"/>
                    </a:cubicBezTo>
                    <a:cubicBezTo>
                      <a:pt x="11864" y="28278"/>
                      <a:pt x="23250" y="33933"/>
                      <a:pt x="25085" y="32842"/>
                    </a:cubicBezTo>
                    <a:lnTo>
                      <a:pt x="37180" y="39821"/>
                    </a:lnTo>
                    <a:cubicBezTo>
                      <a:pt x="42226" y="42207"/>
                      <a:pt x="44892" y="46975"/>
                      <a:pt x="49938" y="49361"/>
                    </a:cubicBezTo>
                    <a:cubicBezTo>
                      <a:pt x="60654" y="54273"/>
                      <a:pt x="63234" y="48096"/>
                      <a:pt x="74942" y="50701"/>
                    </a:cubicBezTo>
                    <a:cubicBezTo>
                      <a:pt x="86650" y="53306"/>
                      <a:pt x="107088" y="59830"/>
                      <a:pt x="120185" y="64989"/>
                    </a:cubicBezTo>
                    <a:cubicBezTo>
                      <a:pt x="133282" y="70148"/>
                      <a:pt x="134473" y="80070"/>
                      <a:pt x="153523" y="81657"/>
                    </a:cubicBezTo>
                    <a:cubicBezTo>
                      <a:pt x="172573" y="83244"/>
                      <a:pt x="212260" y="79673"/>
                      <a:pt x="234485" y="74514"/>
                    </a:cubicBezTo>
                    <a:cubicBezTo>
                      <a:pt x="256710" y="69355"/>
                      <a:pt x="277348" y="59432"/>
                      <a:pt x="286873" y="50701"/>
                    </a:cubicBezTo>
                    <a:cubicBezTo>
                      <a:pt x="296398" y="41970"/>
                      <a:pt x="294413" y="33238"/>
                      <a:pt x="291635" y="22126"/>
                    </a:cubicBezTo>
                    <a:cubicBezTo>
                      <a:pt x="290246" y="16570"/>
                      <a:pt x="284591" y="9426"/>
                      <a:pt x="279431" y="2481"/>
                    </a:cubicBezTo>
                    <a:lnTo>
                      <a:pt x="277758" y="0"/>
                    </a:lnTo>
                    <a:close/>
                  </a:path>
                </a:pathLst>
              </a:cu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3" name="组合 272"/>
            <p:cNvGrpSpPr/>
            <p:nvPr/>
          </p:nvGrpSpPr>
          <p:grpSpPr>
            <a:xfrm>
              <a:off x="4037800" y="3209640"/>
              <a:ext cx="910786" cy="2499854"/>
              <a:chOff x="3971125" y="3209640"/>
              <a:chExt cx="910786" cy="2499854"/>
            </a:xfrm>
          </p:grpSpPr>
          <p:sp>
            <p:nvSpPr>
              <p:cNvPr id="317" name="任意多边形 316"/>
              <p:cNvSpPr/>
              <p:nvPr/>
            </p:nvSpPr>
            <p:spPr>
              <a:xfrm>
                <a:off x="4045209" y="3210780"/>
                <a:ext cx="836702" cy="1145283"/>
              </a:xfrm>
              <a:custGeom>
                <a:avLst/>
                <a:gdLst>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24410 w 841153"/>
                  <a:gd name="connsiteY49" fmla="*/ 382984 h 1145741"/>
                  <a:gd name="connsiteX50" fmla="*/ 517266 w 841153"/>
                  <a:gd name="connsiteY50" fmla="*/ 428228 h 1145741"/>
                  <a:gd name="connsiteX51" fmla="*/ 481547 w 841153"/>
                  <a:gd name="connsiteY51" fmla="*/ 468709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22029 w 841153"/>
                  <a:gd name="connsiteY49" fmla="*/ 387747 h 1145741"/>
                  <a:gd name="connsiteX50" fmla="*/ 517266 w 841153"/>
                  <a:gd name="connsiteY50" fmla="*/ 428228 h 1145741"/>
                  <a:gd name="connsiteX51" fmla="*/ 481547 w 841153"/>
                  <a:gd name="connsiteY51" fmla="*/ 468709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19647 w 841153"/>
                  <a:gd name="connsiteY49" fmla="*/ 392510 h 1145741"/>
                  <a:gd name="connsiteX50" fmla="*/ 517266 w 841153"/>
                  <a:gd name="connsiteY50" fmla="*/ 428228 h 1145741"/>
                  <a:gd name="connsiteX51" fmla="*/ 481547 w 841153"/>
                  <a:gd name="connsiteY51" fmla="*/ 468709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19647 w 841153"/>
                  <a:gd name="connsiteY49" fmla="*/ 392510 h 1145741"/>
                  <a:gd name="connsiteX50" fmla="*/ 517266 w 841153"/>
                  <a:gd name="connsiteY50" fmla="*/ 428228 h 1145741"/>
                  <a:gd name="connsiteX51" fmla="*/ 474403 w 841153"/>
                  <a:gd name="connsiteY51" fmla="*/ 454422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19647 w 841153"/>
                  <a:gd name="connsiteY49" fmla="*/ 392510 h 1145741"/>
                  <a:gd name="connsiteX50" fmla="*/ 519648 w 841153"/>
                  <a:gd name="connsiteY50" fmla="*/ 437753 h 1145741"/>
                  <a:gd name="connsiteX51" fmla="*/ 474403 w 841153"/>
                  <a:gd name="connsiteY51" fmla="*/ 454422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830 h 1145587"/>
                  <a:gd name="connsiteX1" fmla="*/ 824447 w 841153"/>
                  <a:gd name="connsiteY1" fmla="*/ 49456 h 1145587"/>
                  <a:gd name="connsiteX2" fmla="*/ 824447 w 841153"/>
                  <a:gd name="connsiteY2" fmla="*/ 120893 h 1145587"/>
                  <a:gd name="connsiteX3" fmla="*/ 841116 w 841153"/>
                  <a:gd name="connsiteY3" fmla="*/ 204237 h 1145587"/>
                  <a:gd name="connsiteX4" fmla="*/ 829210 w 841153"/>
                  <a:gd name="connsiteY4" fmla="*/ 299487 h 1145587"/>
                  <a:gd name="connsiteX5" fmla="*/ 836354 w 841153"/>
                  <a:gd name="connsiteY5" fmla="*/ 435218 h 1145587"/>
                  <a:gd name="connsiteX6" fmla="*/ 805397 w 841153"/>
                  <a:gd name="connsiteY6" fmla="*/ 599524 h 1145587"/>
                  <a:gd name="connsiteX7" fmla="*/ 741104 w 841153"/>
                  <a:gd name="connsiteY7" fmla="*/ 706680 h 1145587"/>
                  <a:gd name="connsiteX8" fmla="*/ 629185 w 841153"/>
                  <a:gd name="connsiteY8" fmla="*/ 759068 h 1145587"/>
                  <a:gd name="connsiteX9" fmla="*/ 533935 w 841153"/>
                  <a:gd name="connsiteY9" fmla="*/ 773355 h 1145587"/>
                  <a:gd name="connsiteX10" fmla="*/ 476785 w 841153"/>
                  <a:gd name="connsiteY10" fmla="*/ 799549 h 1145587"/>
                  <a:gd name="connsiteX11" fmla="*/ 469641 w 841153"/>
                  <a:gd name="connsiteY11" fmla="*/ 847174 h 1145587"/>
                  <a:gd name="connsiteX12" fmla="*/ 433922 w 841153"/>
                  <a:gd name="connsiteY12" fmla="*/ 928137 h 1145587"/>
                  <a:gd name="connsiteX13" fmla="*/ 391060 w 841153"/>
                  <a:gd name="connsiteY13" fmla="*/ 963855 h 1145587"/>
                  <a:gd name="connsiteX14" fmla="*/ 379154 w 841153"/>
                  <a:gd name="connsiteY14" fmla="*/ 1044818 h 1145587"/>
                  <a:gd name="connsiteX15" fmla="*/ 348197 w 841153"/>
                  <a:gd name="connsiteY15" fmla="*/ 1111493 h 1145587"/>
                  <a:gd name="connsiteX16" fmla="*/ 300572 w 841153"/>
                  <a:gd name="connsiteY16" fmla="*/ 1144830 h 1145587"/>
                  <a:gd name="connsiteX17" fmla="*/ 233897 w 841153"/>
                  <a:gd name="connsiteY17" fmla="*/ 1132924 h 1145587"/>
                  <a:gd name="connsiteX18" fmla="*/ 202941 w 841153"/>
                  <a:gd name="connsiteY18" fmla="*/ 1111493 h 1145587"/>
                  <a:gd name="connsiteX19" fmla="*/ 143410 w 841153"/>
                  <a:gd name="connsiteY19" fmla="*/ 1101968 h 1145587"/>
                  <a:gd name="connsiteX20" fmla="*/ 45779 w 841153"/>
                  <a:gd name="connsiteY20" fmla="*/ 1092443 h 1145587"/>
                  <a:gd name="connsiteX21" fmla="*/ 2916 w 841153"/>
                  <a:gd name="connsiteY21" fmla="*/ 1013862 h 1145587"/>
                  <a:gd name="connsiteX22" fmla="*/ 14822 w 841153"/>
                  <a:gd name="connsiteY22" fmla="*/ 935280 h 1145587"/>
                  <a:gd name="connsiteX23" fmla="*/ 102929 w 841153"/>
                  <a:gd name="connsiteY23" fmla="*/ 794787 h 1145587"/>
                  <a:gd name="connsiteX24" fmla="*/ 202941 w 841153"/>
                  <a:gd name="connsiteY24" fmla="*/ 668580 h 1145587"/>
                  <a:gd name="connsiteX25" fmla="*/ 241041 w 841153"/>
                  <a:gd name="connsiteY25" fmla="*/ 609049 h 1145587"/>
                  <a:gd name="connsiteX26" fmla="*/ 267234 w 841153"/>
                  <a:gd name="connsiteY26" fmla="*/ 559043 h 1145587"/>
                  <a:gd name="connsiteX27" fmla="*/ 276760 w 841153"/>
                  <a:gd name="connsiteY27" fmla="*/ 489987 h 1145587"/>
                  <a:gd name="connsiteX28" fmla="*/ 276481 w 841153"/>
                  <a:gd name="connsiteY28" fmla="*/ 484022 h 1145587"/>
                  <a:gd name="connsiteX29" fmla="*/ 306972 w 841153"/>
                  <a:gd name="connsiteY29" fmla="*/ 475848 h 1145587"/>
                  <a:gd name="connsiteX30" fmla="*/ 336291 w 841153"/>
                  <a:gd name="connsiteY30" fmla="*/ 463793 h 1145587"/>
                  <a:gd name="connsiteX31" fmla="*/ 376772 w 841153"/>
                  <a:gd name="connsiteY31" fmla="*/ 449505 h 1145587"/>
                  <a:gd name="connsiteX32" fmla="*/ 329147 w 841153"/>
                  <a:gd name="connsiteY32" fmla="*/ 444743 h 1145587"/>
                  <a:gd name="connsiteX33" fmla="*/ 305335 w 841153"/>
                  <a:gd name="connsiteY33" fmla="*/ 411405 h 1145587"/>
                  <a:gd name="connsiteX34" fmla="*/ 314860 w 841153"/>
                  <a:gd name="connsiteY34" fmla="*/ 361399 h 1145587"/>
                  <a:gd name="connsiteX35" fmla="*/ 355341 w 841153"/>
                  <a:gd name="connsiteY35" fmla="*/ 347112 h 1145587"/>
                  <a:gd name="connsiteX36" fmla="*/ 388679 w 841153"/>
                  <a:gd name="connsiteY36" fmla="*/ 332824 h 1145587"/>
                  <a:gd name="connsiteX37" fmla="*/ 388679 w 841153"/>
                  <a:gd name="connsiteY37" fmla="*/ 294724 h 1145587"/>
                  <a:gd name="connsiteX38" fmla="*/ 379154 w 841153"/>
                  <a:gd name="connsiteY38" fmla="*/ 232812 h 1145587"/>
                  <a:gd name="connsiteX39" fmla="*/ 426779 w 841153"/>
                  <a:gd name="connsiteY39" fmla="*/ 189949 h 1145587"/>
                  <a:gd name="connsiteX40" fmla="*/ 451782 w 841153"/>
                  <a:gd name="connsiteY40" fmla="*/ 186377 h 1145587"/>
                  <a:gd name="connsiteX41" fmla="*/ 462003 w 841153"/>
                  <a:gd name="connsiteY41" fmla="*/ 185230 h 1145587"/>
                  <a:gd name="connsiteX42" fmla="*/ 463986 w 841153"/>
                  <a:gd name="connsiteY42" fmla="*/ 189949 h 1145587"/>
                  <a:gd name="connsiteX43" fmla="*/ 474404 w 841153"/>
                  <a:gd name="connsiteY43" fmla="*/ 225668 h 1145587"/>
                  <a:gd name="connsiteX44" fmla="*/ 483929 w 841153"/>
                  <a:gd name="connsiteY44" fmla="*/ 270912 h 1145587"/>
                  <a:gd name="connsiteX45" fmla="*/ 524410 w 841153"/>
                  <a:gd name="connsiteY45" fmla="*/ 313774 h 1145587"/>
                  <a:gd name="connsiteX46" fmla="*/ 519647 w 841153"/>
                  <a:gd name="connsiteY46" fmla="*/ 332824 h 1145587"/>
                  <a:gd name="connsiteX47" fmla="*/ 502979 w 841153"/>
                  <a:gd name="connsiteY47" fmla="*/ 337587 h 1145587"/>
                  <a:gd name="connsiteX48" fmla="*/ 505360 w 841153"/>
                  <a:gd name="connsiteY48" fmla="*/ 359018 h 1145587"/>
                  <a:gd name="connsiteX49" fmla="*/ 519647 w 841153"/>
                  <a:gd name="connsiteY49" fmla="*/ 392356 h 1145587"/>
                  <a:gd name="connsiteX50" fmla="*/ 519648 w 841153"/>
                  <a:gd name="connsiteY50" fmla="*/ 437599 h 1145587"/>
                  <a:gd name="connsiteX51" fmla="*/ 474403 w 841153"/>
                  <a:gd name="connsiteY51" fmla="*/ 454268 h 1145587"/>
                  <a:gd name="connsiteX52" fmla="*/ 452972 w 841153"/>
                  <a:gd name="connsiteY52" fmla="*/ 482843 h 1145587"/>
                  <a:gd name="connsiteX53" fmla="*/ 422016 w 841153"/>
                  <a:gd name="connsiteY53" fmla="*/ 516180 h 1145587"/>
                  <a:gd name="connsiteX54" fmla="*/ 422016 w 841153"/>
                  <a:gd name="connsiteY54" fmla="*/ 559043 h 1145587"/>
                  <a:gd name="connsiteX55" fmla="*/ 476785 w 841153"/>
                  <a:gd name="connsiteY55" fmla="*/ 563805 h 1145587"/>
                  <a:gd name="connsiteX56" fmla="*/ 531554 w 841153"/>
                  <a:gd name="connsiteY56" fmla="*/ 489987 h 1145587"/>
                  <a:gd name="connsiteX57" fmla="*/ 602991 w 841153"/>
                  <a:gd name="connsiteY57" fmla="*/ 378068 h 1145587"/>
                  <a:gd name="connsiteX58" fmla="*/ 648235 w 841153"/>
                  <a:gd name="connsiteY58" fmla="*/ 278055 h 1145587"/>
                  <a:gd name="connsiteX59" fmla="*/ 636329 w 841153"/>
                  <a:gd name="connsiteY59" fmla="*/ 178043 h 1145587"/>
                  <a:gd name="connsiteX60" fmla="*/ 612516 w 841153"/>
                  <a:gd name="connsiteY60" fmla="*/ 120893 h 1145587"/>
                  <a:gd name="connsiteX61" fmla="*/ 607754 w 841153"/>
                  <a:gd name="connsiteY61" fmla="*/ 63743 h 1145587"/>
                  <a:gd name="connsiteX62" fmla="*/ 629185 w 841153"/>
                  <a:gd name="connsiteY62" fmla="*/ 70887 h 1145587"/>
                  <a:gd name="connsiteX63" fmla="*/ 643472 w 841153"/>
                  <a:gd name="connsiteY63" fmla="*/ 20880 h 1145587"/>
                  <a:gd name="connsiteX64" fmla="*/ 669666 w 841153"/>
                  <a:gd name="connsiteY64" fmla="*/ 47074 h 1145587"/>
                  <a:gd name="connsiteX65" fmla="*/ 674429 w 841153"/>
                  <a:gd name="connsiteY65" fmla="*/ 118512 h 1145587"/>
                  <a:gd name="connsiteX66" fmla="*/ 679191 w 841153"/>
                  <a:gd name="connsiteY66" fmla="*/ 154230 h 1145587"/>
                  <a:gd name="connsiteX67" fmla="*/ 707766 w 841153"/>
                  <a:gd name="connsiteY67" fmla="*/ 132799 h 1145587"/>
                  <a:gd name="connsiteX68" fmla="*/ 717291 w 841153"/>
                  <a:gd name="connsiteY68" fmla="*/ 70887 h 1145587"/>
                  <a:gd name="connsiteX69" fmla="*/ 733960 w 841153"/>
                  <a:gd name="connsiteY69" fmla="*/ 32787 h 1145587"/>
                  <a:gd name="connsiteX70" fmla="*/ 755391 w 841153"/>
                  <a:gd name="connsiteY70" fmla="*/ 25643 h 1145587"/>
                  <a:gd name="connsiteX71" fmla="*/ 791110 w 841153"/>
                  <a:gd name="connsiteY71" fmla="*/ 11355 h 1145587"/>
                  <a:gd name="connsiteX72" fmla="*/ 810160 w 841153"/>
                  <a:gd name="connsiteY72" fmla="*/ 1830 h 1145587"/>
                  <a:gd name="connsiteX73" fmla="*/ 726816 w 841153"/>
                  <a:gd name="connsiteY73" fmla="*/ 194712 h 1145587"/>
                  <a:gd name="connsiteX74" fmla="*/ 707766 w 841153"/>
                  <a:gd name="connsiteY74" fmla="*/ 259005 h 1145587"/>
                  <a:gd name="connsiteX75" fmla="*/ 691097 w 841153"/>
                  <a:gd name="connsiteY75" fmla="*/ 299487 h 1145587"/>
                  <a:gd name="connsiteX76" fmla="*/ 655379 w 841153"/>
                  <a:gd name="connsiteY76" fmla="*/ 416168 h 1145587"/>
                  <a:gd name="connsiteX77" fmla="*/ 605372 w 841153"/>
                  <a:gd name="connsiteY77" fmla="*/ 554280 h 1145587"/>
                  <a:gd name="connsiteX78" fmla="*/ 605372 w 841153"/>
                  <a:gd name="connsiteY78" fmla="*/ 611430 h 1145587"/>
                  <a:gd name="connsiteX79" fmla="*/ 643472 w 841153"/>
                  <a:gd name="connsiteY79" fmla="*/ 606668 h 1145587"/>
                  <a:gd name="connsiteX80" fmla="*/ 707766 w 841153"/>
                  <a:gd name="connsiteY80" fmla="*/ 578093 h 1145587"/>
                  <a:gd name="connsiteX81" fmla="*/ 714910 w 841153"/>
                  <a:gd name="connsiteY81" fmla="*/ 535230 h 1145587"/>
                  <a:gd name="connsiteX82" fmla="*/ 729197 w 841153"/>
                  <a:gd name="connsiteY82" fmla="*/ 454268 h 1145587"/>
                  <a:gd name="connsiteX83" fmla="*/ 760154 w 841153"/>
                  <a:gd name="connsiteY83" fmla="*/ 347112 h 1145587"/>
                  <a:gd name="connsiteX84" fmla="*/ 755391 w 841153"/>
                  <a:gd name="connsiteY84" fmla="*/ 261387 h 1145587"/>
                  <a:gd name="connsiteX85" fmla="*/ 726816 w 841153"/>
                  <a:gd name="connsiteY85" fmla="*/ 194712 h 1145587"/>
                  <a:gd name="connsiteX0" fmla="*/ 810160 w 842005"/>
                  <a:gd name="connsiteY0" fmla="*/ 1830 h 1145587"/>
                  <a:gd name="connsiteX1" fmla="*/ 824447 w 842005"/>
                  <a:gd name="connsiteY1" fmla="*/ 49456 h 1145587"/>
                  <a:gd name="connsiteX2" fmla="*/ 800634 w 842005"/>
                  <a:gd name="connsiteY2" fmla="*/ 104224 h 1145587"/>
                  <a:gd name="connsiteX3" fmla="*/ 841116 w 842005"/>
                  <a:gd name="connsiteY3" fmla="*/ 204237 h 1145587"/>
                  <a:gd name="connsiteX4" fmla="*/ 829210 w 842005"/>
                  <a:gd name="connsiteY4" fmla="*/ 299487 h 1145587"/>
                  <a:gd name="connsiteX5" fmla="*/ 836354 w 842005"/>
                  <a:gd name="connsiteY5" fmla="*/ 435218 h 1145587"/>
                  <a:gd name="connsiteX6" fmla="*/ 805397 w 842005"/>
                  <a:gd name="connsiteY6" fmla="*/ 599524 h 1145587"/>
                  <a:gd name="connsiteX7" fmla="*/ 741104 w 842005"/>
                  <a:gd name="connsiteY7" fmla="*/ 706680 h 1145587"/>
                  <a:gd name="connsiteX8" fmla="*/ 629185 w 842005"/>
                  <a:gd name="connsiteY8" fmla="*/ 759068 h 1145587"/>
                  <a:gd name="connsiteX9" fmla="*/ 533935 w 842005"/>
                  <a:gd name="connsiteY9" fmla="*/ 773355 h 1145587"/>
                  <a:gd name="connsiteX10" fmla="*/ 476785 w 842005"/>
                  <a:gd name="connsiteY10" fmla="*/ 799549 h 1145587"/>
                  <a:gd name="connsiteX11" fmla="*/ 469641 w 842005"/>
                  <a:gd name="connsiteY11" fmla="*/ 847174 h 1145587"/>
                  <a:gd name="connsiteX12" fmla="*/ 433922 w 842005"/>
                  <a:gd name="connsiteY12" fmla="*/ 928137 h 1145587"/>
                  <a:gd name="connsiteX13" fmla="*/ 391060 w 842005"/>
                  <a:gd name="connsiteY13" fmla="*/ 963855 h 1145587"/>
                  <a:gd name="connsiteX14" fmla="*/ 379154 w 842005"/>
                  <a:gd name="connsiteY14" fmla="*/ 1044818 h 1145587"/>
                  <a:gd name="connsiteX15" fmla="*/ 348197 w 842005"/>
                  <a:gd name="connsiteY15" fmla="*/ 1111493 h 1145587"/>
                  <a:gd name="connsiteX16" fmla="*/ 300572 w 842005"/>
                  <a:gd name="connsiteY16" fmla="*/ 1144830 h 1145587"/>
                  <a:gd name="connsiteX17" fmla="*/ 233897 w 842005"/>
                  <a:gd name="connsiteY17" fmla="*/ 1132924 h 1145587"/>
                  <a:gd name="connsiteX18" fmla="*/ 202941 w 842005"/>
                  <a:gd name="connsiteY18" fmla="*/ 1111493 h 1145587"/>
                  <a:gd name="connsiteX19" fmla="*/ 143410 w 842005"/>
                  <a:gd name="connsiteY19" fmla="*/ 1101968 h 1145587"/>
                  <a:gd name="connsiteX20" fmla="*/ 45779 w 842005"/>
                  <a:gd name="connsiteY20" fmla="*/ 1092443 h 1145587"/>
                  <a:gd name="connsiteX21" fmla="*/ 2916 w 842005"/>
                  <a:gd name="connsiteY21" fmla="*/ 1013862 h 1145587"/>
                  <a:gd name="connsiteX22" fmla="*/ 14822 w 842005"/>
                  <a:gd name="connsiteY22" fmla="*/ 935280 h 1145587"/>
                  <a:gd name="connsiteX23" fmla="*/ 102929 w 842005"/>
                  <a:gd name="connsiteY23" fmla="*/ 794787 h 1145587"/>
                  <a:gd name="connsiteX24" fmla="*/ 202941 w 842005"/>
                  <a:gd name="connsiteY24" fmla="*/ 668580 h 1145587"/>
                  <a:gd name="connsiteX25" fmla="*/ 241041 w 842005"/>
                  <a:gd name="connsiteY25" fmla="*/ 609049 h 1145587"/>
                  <a:gd name="connsiteX26" fmla="*/ 267234 w 842005"/>
                  <a:gd name="connsiteY26" fmla="*/ 559043 h 1145587"/>
                  <a:gd name="connsiteX27" fmla="*/ 276760 w 842005"/>
                  <a:gd name="connsiteY27" fmla="*/ 489987 h 1145587"/>
                  <a:gd name="connsiteX28" fmla="*/ 276481 w 842005"/>
                  <a:gd name="connsiteY28" fmla="*/ 484022 h 1145587"/>
                  <a:gd name="connsiteX29" fmla="*/ 306972 w 842005"/>
                  <a:gd name="connsiteY29" fmla="*/ 475848 h 1145587"/>
                  <a:gd name="connsiteX30" fmla="*/ 336291 w 842005"/>
                  <a:gd name="connsiteY30" fmla="*/ 463793 h 1145587"/>
                  <a:gd name="connsiteX31" fmla="*/ 376772 w 842005"/>
                  <a:gd name="connsiteY31" fmla="*/ 449505 h 1145587"/>
                  <a:gd name="connsiteX32" fmla="*/ 329147 w 842005"/>
                  <a:gd name="connsiteY32" fmla="*/ 444743 h 1145587"/>
                  <a:gd name="connsiteX33" fmla="*/ 305335 w 842005"/>
                  <a:gd name="connsiteY33" fmla="*/ 411405 h 1145587"/>
                  <a:gd name="connsiteX34" fmla="*/ 314860 w 842005"/>
                  <a:gd name="connsiteY34" fmla="*/ 361399 h 1145587"/>
                  <a:gd name="connsiteX35" fmla="*/ 355341 w 842005"/>
                  <a:gd name="connsiteY35" fmla="*/ 347112 h 1145587"/>
                  <a:gd name="connsiteX36" fmla="*/ 388679 w 842005"/>
                  <a:gd name="connsiteY36" fmla="*/ 332824 h 1145587"/>
                  <a:gd name="connsiteX37" fmla="*/ 388679 w 842005"/>
                  <a:gd name="connsiteY37" fmla="*/ 294724 h 1145587"/>
                  <a:gd name="connsiteX38" fmla="*/ 379154 w 842005"/>
                  <a:gd name="connsiteY38" fmla="*/ 232812 h 1145587"/>
                  <a:gd name="connsiteX39" fmla="*/ 426779 w 842005"/>
                  <a:gd name="connsiteY39" fmla="*/ 189949 h 1145587"/>
                  <a:gd name="connsiteX40" fmla="*/ 451782 w 842005"/>
                  <a:gd name="connsiteY40" fmla="*/ 186377 h 1145587"/>
                  <a:gd name="connsiteX41" fmla="*/ 462003 w 842005"/>
                  <a:gd name="connsiteY41" fmla="*/ 185230 h 1145587"/>
                  <a:gd name="connsiteX42" fmla="*/ 463986 w 842005"/>
                  <a:gd name="connsiteY42" fmla="*/ 189949 h 1145587"/>
                  <a:gd name="connsiteX43" fmla="*/ 474404 w 842005"/>
                  <a:gd name="connsiteY43" fmla="*/ 225668 h 1145587"/>
                  <a:gd name="connsiteX44" fmla="*/ 483929 w 842005"/>
                  <a:gd name="connsiteY44" fmla="*/ 270912 h 1145587"/>
                  <a:gd name="connsiteX45" fmla="*/ 524410 w 842005"/>
                  <a:gd name="connsiteY45" fmla="*/ 313774 h 1145587"/>
                  <a:gd name="connsiteX46" fmla="*/ 519647 w 842005"/>
                  <a:gd name="connsiteY46" fmla="*/ 332824 h 1145587"/>
                  <a:gd name="connsiteX47" fmla="*/ 502979 w 842005"/>
                  <a:gd name="connsiteY47" fmla="*/ 337587 h 1145587"/>
                  <a:gd name="connsiteX48" fmla="*/ 505360 w 842005"/>
                  <a:gd name="connsiteY48" fmla="*/ 359018 h 1145587"/>
                  <a:gd name="connsiteX49" fmla="*/ 519647 w 842005"/>
                  <a:gd name="connsiteY49" fmla="*/ 392356 h 1145587"/>
                  <a:gd name="connsiteX50" fmla="*/ 519648 w 842005"/>
                  <a:gd name="connsiteY50" fmla="*/ 437599 h 1145587"/>
                  <a:gd name="connsiteX51" fmla="*/ 474403 w 842005"/>
                  <a:gd name="connsiteY51" fmla="*/ 454268 h 1145587"/>
                  <a:gd name="connsiteX52" fmla="*/ 452972 w 842005"/>
                  <a:gd name="connsiteY52" fmla="*/ 482843 h 1145587"/>
                  <a:gd name="connsiteX53" fmla="*/ 422016 w 842005"/>
                  <a:gd name="connsiteY53" fmla="*/ 516180 h 1145587"/>
                  <a:gd name="connsiteX54" fmla="*/ 422016 w 842005"/>
                  <a:gd name="connsiteY54" fmla="*/ 559043 h 1145587"/>
                  <a:gd name="connsiteX55" fmla="*/ 476785 w 842005"/>
                  <a:gd name="connsiteY55" fmla="*/ 563805 h 1145587"/>
                  <a:gd name="connsiteX56" fmla="*/ 531554 w 842005"/>
                  <a:gd name="connsiteY56" fmla="*/ 489987 h 1145587"/>
                  <a:gd name="connsiteX57" fmla="*/ 602991 w 842005"/>
                  <a:gd name="connsiteY57" fmla="*/ 378068 h 1145587"/>
                  <a:gd name="connsiteX58" fmla="*/ 648235 w 842005"/>
                  <a:gd name="connsiteY58" fmla="*/ 278055 h 1145587"/>
                  <a:gd name="connsiteX59" fmla="*/ 636329 w 842005"/>
                  <a:gd name="connsiteY59" fmla="*/ 178043 h 1145587"/>
                  <a:gd name="connsiteX60" fmla="*/ 612516 w 842005"/>
                  <a:gd name="connsiteY60" fmla="*/ 120893 h 1145587"/>
                  <a:gd name="connsiteX61" fmla="*/ 607754 w 842005"/>
                  <a:gd name="connsiteY61" fmla="*/ 63743 h 1145587"/>
                  <a:gd name="connsiteX62" fmla="*/ 629185 w 842005"/>
                  <a:gd name="connsiteY62" fmla="*/ 70887 h 1145587"/>
                  <a:gd name="connsiteX63" fmla="*/ 643472 w 842005"/>
                  <a:gd name="connsiteY63" fmla="*/ 20880 h 1145587"/>
                  <a:gd name="connsiteX64" fmla="*/ 669666 w 842005"/>
                  <a:gd name="connsiteY64" fmla="*/ 47074 h 1145587"/>
                  <a:gd name="connsiteX65" fmla="*/ 674429 w 842005"/>
                  <a:gd name="connsiteY65" fmla="*/ 118512 h 1145587"/>
                  <a:gd name="connsiteX66" fmla="*/ 679191 w 842005"/>
                  <a:gd name="connsiteY66" fmla="*/ 154230 h 1145587"/>
                  <a:gd name="connsiteX67" fmla="*/ 707766 w 842005"/>
                  <a:gd name="connsiteY67" fmla="*/ 132799 h 1145587"/>
                  <a:gd name="connsiteX68" fmla="*/ 717291 w 842005"/>
                  <a:gd name="connsiteY68" fmla="*/ 70887 h 1145587"/>
                  <a:gd name="connsiteX69" fmla="*/ 733960 w 842005"/>
                  <a:gd name="connsiteY69" fmla="*/ 32787 h 1145587"/>
                  <a:gd name="connsiteX70" fmla="*/ 755391 w 842005"/>
                  <a:gd name="connsiteY70" fmla="*/ 25643 h 1145587"/>
                  <a:gd name="connsiteX71" fmla="*/ 791110 w 842005"/>
                  <a:gd name="connsiteY71" fmla="*/ 11355 h 1145587"/>
                  <a:gd name="connsiteX72" fmla="*/ 810160 w 842005"/>
                  <a:gd name="connsiteY72" fmla="*/ 1830 h 1145587"/>
                  <a:gd name="connsiteX73" fmla="*/ 726816 w 842005"/>
                  <a:gd name="connsiteY73" fmla="*/ 194712 h 1145587"/>
                  <a:gd name="connsiteX74" fmla="*/ 707766 w 842005"/>
                  <a:gd name="connsiteY74" fmla="*/ 259005 h 1145587"/>
                  <a:gd name="connsiteX75" fmla="*/ 691097 w 842005"/>
                  <a:gd name="connsiteY75" fmla="*/ 299487 h 1145587"/>
                  <a:gd name="connsiteX76" fmla="*/ 655379 w 842005"/>
                  <a:gd name="connsiteY76" fmla="*/ 416168 h 1145587"/>
                  <a:gd name="connsiteX77" fmla="*/ 605372 w 842005"/>
                  <a:gd name="connsiteY77" fmla="*/ 554280 h 1145587"/>
                  <a:gd name="connsiteX78" fmla="*/ 605372 w 842005"/>
                  <a:gd name="connsiteY78" fmla="*/ 611430 h 1145587"/>
                  <a:gd name="connsiteX79" fmla="*/ 643472 w 842005"/>
                  <a:gd name="connsiteY79" fmla="*/ 606668 h 1145587"/>
                  <a:gd name="connsiteX80" fmla="*/ 707766 w 842005"/>
                  <a:gd name="connsiteY80" fmla="*/ 578093 h 1145587"/>
                  <a:gd name="connsiteX81" fmla="*/ 714910 w 842005"/>
                  <a:gd name="connsiteY81" fmla="*/ 535230 h 1145587"/>
                  <a:gd name="connsiteX82" fmla="*/ 729197 w 842005"/>
                  <a:gd name="connsiteY82" fmla="*/ 454268 h 1145587"/>
                  <a:gd name="connsiteX83" fmla="*/ 760154 w 842005"/>
                  <a:gd name="connsiteY83" fmla="*/ 347112 h 1145587"/>
                  <a:gd name="connsiteX84" fmla="*/ 755391 w 842005"/>
                  <a:gd name="connsiteY84" fmla="*/ 261387 h 1145587"/>
                  <a:gd name="connsiteX85" fmla="*/ 726816 w 842005"/>
                  <a:gd name="connsiteY85" fmla="*/ 194712 h 1145587"/>
                  <a:gd name="connsiteX0" fmla="*/ 810160 w 841802"/>
                  <a:gd name="connsiteY0" fmla="*/ 1830 h 1145587"/>
                  <a:gd name="connsiteX1" fmla="*/ 824447 w 841802"/>
                  <a:gd name="connsiteY1" fmla="*/ 49456 h 1145587"/>
                  <a:gd name="connsiteX2" fmla="*/ 800634 w 841802"/>
                  <a:gd name="connsiteY2" fmla="*/ 104224 h 1145587"/>
                  <a:gd name="connsiteX3" fmla="*/ 841116 w 841802"/>
                  <a:gd name="connsiteY3" fmla="*/ 204237 h 1145587"/>
                  <a:gd name="connsiteX4" fmla="*/ 826828 w 841802"/>
                  <a:gd name="connsiteY4" fmla="*/ 266149 h 1145587"/>
                  <a:gd name="connsiteX5" fmla="*/ 836354 w 841802"/>
                  <a:gd name="connsiteY5" fmla="*/ 435218 h 1145587"/>
                  <a:gd name="connsiteX6" fmla="*/ 805397 w 841802"/>
                  <a:gd name="connsiteY6" fmla="*/ 599524 h 1145587"/>
                  <a:gd name="connsiteX7" fmla="*/ 741104 w 841802"/>
                  <a:gd name="connsiteY7" fmla="*/ 706680 h 1145587"/>
                  <a:gd name="connsiteX8" fmla="*/ 629185 w 841802"/>
                  <a:gd name="connsiteY8" fmla="*/ 759068 h 1145587"/>
                  <a:gd name="connsiteX9" fmla="*/ 533935 w 841802"/>
                  <a:gd name="connsiteY9" fmla="*/ 773355 h 1145587"/>
                  <a:gd name="connsiteX10" fmla="*/ 476785 w 841802"/>
                  <a:gd name="connsiteY10" fmla="*/ 799549 h 1145587"/>
                  <a:gd name="connsiteX11" fmla="*/ 469641 w 841802"/>
                  <a:gd name="connsiteY11" fmla="*/ 847174 h 1145587"/>
                  <a:gd name="connsiteX12" fmla="*/ 433922 w 841802"/>
                  <a:gd name="connsiteY12" fmla="*/ 928137 h 1145587"/>
                  <a:gd name="connsiteX13" fmla="*/ 391060 w 841802"/>
                  <a:gd name="connsiteY13" fmla="*/ 963855 h 1145587"/>
                  <a:gd name="connsiteX14" fmla="*/ 379154 w 841802"/>
                  <a:gd name="connsiteY14" fmla="*/ 1044818 h 1145587"/>
                  <a:gd name="connsiteX15" fmla="*/ 348197 w 841802"/>
                  <a:gd name="connsiteY15" fmla="*/ 1111493 h 1145587"/>
                  <a:gd name="connsiteX16" fmla="*/ 300572 w 841802"/>
                  <a:gd name="connsiteY16" fmla="*/ 1144830 h 1145587"/>
                  <a:gd name="connsiteX17" fmla="*/ 233897 w 841802"/>
                  <a:gd name="connsiteY17" fmla="*/ 1132924 h 1145587"/>
                  <a:gd name="connsiteX18" fmla="*/ 202941 w 841802"/>
                  <a:gd name="connsiteY18" fmla="*/ 1111493 h 1145587"/>
                  <a:gd name="connsiteX19" fmla="*/ 143410 w 841802"/>
                  <a:gd name="connsiteY19" fmla="*/ 1101968 h 1145587"/>
                  <a:gd name="connsiteX20" fmla="*/ 45779 w 841802"/>
                  <a:gd name="connsiteY20" fmla="*/ 1092443 h 1145587"/>
                  <a:gd name="connsiteX21" fmla="*/ 2916 w 841802"/>
                  <a:gd name="connsiteY21" fmla="*/ 1013862 h 1145587"/>
                  <a:gd name="connsiteX22" fmla="*/ 14822 w 841802"/>
                  <a:gd name="connsiteY22" fmla="*/ 935280 h 1145587"/>
                  <a:gd name="connsiteX23" fmla="*/ 102929 w 841802"/>
                  <a:gd name="connsiteY23" fmla="*/ 794787 h 1145587"/>
                  <a:gd name="connsiteX24" fmla="*/ 202941 w 841802"/>
                  <a:gd name="connsiteY24" fmla="*/ 668580 h 1145587"/>
                  <a:gd name="connsiteX25" fmla="*/ 241041 w 841802"/>
                  <a:gd name="connsiteY25" fmla="*/ 609049 h 1145587"/>
                  <a:gd name="connsiteX26" fmla="*/ 267234 w 841802"/>
                  <a:gd name="connsiteY26" fmla="*/ 559043 h 1145587"/>
                  <a:gd name="connsiteX27" fmla="*/ 276760 w 841802"/>
                  <a:gd name="connsiteY27" fmla="*/ 489987 h 1145587"/>
                  <a:gd name="connsiteX28" fmla="*/ 276481 w 841802"/>
                  <a:gd name="connsiteY28" fmla="*/ 484022 h 1145587"/>
                  <a:gd name="connsiteX29" fmla="*/ 306972 w 841802"/>
                  <a:gd name="connsiteY29" fmla="*/ 475848 h 1145587"/>
                  <a:gd name="connsiteX30" fmla="*/ 336291 w 841802"/>
                  <a:gd name="connsiteY30" fmla="*/ 463793 h 1145587"/>
                  <a:gd name="connsiteX31" fmla="*/ 376772 w 841802"/>
                  <a:gd name="connsiteY31" fmla="*/ 449505 h 1145587"/>
                  <a:gd name="connsiteX32" fmla="*/ 329147 w 841802"/>
                  <a:gd name="connsiteY32" fmla="*/ 444743 h 1145587"/>
                  <a:gd name="connsiteX33" fmla="*/ 305335 w 841802"/>
                  <a:gd name="connsiteY33" fmla="*/ 411405 h 1145587"/>
                  <a:gd name="connsiteX34" fmla="*/ 314860 w 841802"/>
                  <a:gd name="connsiteY34" fmla="*/ 361399 h 1145587"/>
                  <a:gd name="connsiteX35" fmla="*/ 355341 w 841802"/>
                  <a:gd name="connsiteY35" fmla="*/ 347112 h 1145587"/>
                  <a:gd name="connsiteX36" fmla="*/ 388679 w 841802"/>
                  <a:gd name="connsiteY36" fmla="*/ 332824 h 1145587"/>
                  <a:gd name="connsiteX37" fmla="*/ 388679 w 841802"/>
                  <a:gd name="connsiteY37" fmla="*/ 294724 h 1145587"/>
                  <a:gd name="connsiteX38" fmla="*/ 379154 w 841802"/>
                  <a:gd name="connsiteY38" fmla="*/ 232812 h 1145587"/>
                  <a:gd name="connsiteX39" fmla="*/ 426779 w 841802"/>
                  <a:gd name="connsiteY39" fmla="*/ 189949 h 1145587"/>
                  <a:gd name="connsiteX40" fmla="*/ 451782 w 841802"/>
                  <a:gd name="connsiteY40" fmla="*/ 186377 h 1145587"/>
                  <a:gd name="connsiteX41" fmla="*/ 462003 w 841802"/>
                  <a:gd name="connsiteY41" fmla="*/ 185230 h 1145587"/>
                  <a:gd name="connsiteX42" fmla="*/ 463986 w 841802"/>
                  <a:gd name="connsiteY42" fmla="*/ 189949 h 1145587"/>
                  <a:gd name="connsiteX43" fmla="*/ 474404 w 841802"/>
                  <a:gd name="connsiteY43" fmla="*/ 225668 h 1145587"/>
                  <a:gd name="connsiteX44" fmla="*/ 483929 w 841802"/>
                  <a:gd name="connsiteY44" fmla="*/ 270912 h 1145587"/>
                  <a:gd name="connsiteX45" fmla="*/ 524410 w 841802"/>
                  <a:gd name="connsiteY45" fmla="*/ 313774 h 1145587"/>
                  <a:gd name="connsiteX46" fmla="*/ 519647 w 841802"/>
                  <a:gd name="connsiteY46" fmla="*/ 332824 h 1145587"/>
                  <a:gd name="connsiteX47" fmla="*/ 502979 w 841802"/>
                  <a:gd name="connsiteY47" fmla="*/ 337587 h 1145587"/>
                  <a:gd name="connsiteX48" fmla="*/ 505360 w 841802"/>
                  <a:gd name="connsiteY48" fmla="*/ 359018 h 1145587"/>
                  <a:gd name="connsiteX49" fmla="*/ 519647 w 841802"/>
                  <a:gd name="connsiteY49" fmla="*/ 392356 h 1145587"/>
                  <a:gd name="connsiteX50" fmla="*/ 519648 w 841802"/>
                  <a:gd name="connsiteY50" fmla="*/ 437599 h 1145587"/>
                  <a:gd name="connsiteX51" fmla="*/ 474403 w 841802"/>
                  <a:gd name="connsiteY51" fmla="*/ 454268 h 1145587"/>
                  <a:gd name="connsiteX52" fmla="*/ 452972 w 841802"/>
                  <a:gd name="connsiteY52" fmla="*/ 482843 h 1145587"/>
                  <a:gd name="connsiteX53" fmla="*/ 422016 w 841802"/>
                  <a:gd name="connsiteY53" fmla="*/ 516180 h 1145587"/>
                  <a:gd name="connsiteX54" fmla="*/ 422016 w 841802"/>
                  <a:gd name="connsiteY54" fmla="*/ 559043 h 1145587"/>
                  <a:gd name="connsiteX55" fmla="*/ 476785 w 841802"/>
                  <a:gd name="connsiteY55" fmla="*/ 563805 h 1145587"/>
                  <a:gd name="connsiteX56" fmla="*/ 531554 w 841802"/>
                  <a:gd name="connsiteY56" fmla="*/ 489987 h 1145587"/>
                  <a:gd name="connsiteX57" fmla="*/ 602991 w 841802"/>
                  <a:gd name="connsiteY57" fmla="*/ 378068 h 1145587"/>
                  <a:gd name="connsiteX58" fmla="*/ 648235 w 841802"/>
                  <a:gd name="connsiteY58" fmla="*/ 278055 h 1145587"/>
                  <a:gd name="connsiteX59" fmla="*/ 636329 w 841802"/>
                  <a:gd name="connsiteY59" fmla="*/ 178043 h 1145587"/>
                  <a:gd name="connsiteX60" fmla="*/ 612516 w 841802"/>
                  <a:gd name="connsiteY60" fmla="*/ 120893 h 1145587"/>
                  <a:gd name="connsiteX61" fmla="*/ 607754 w 841802"/>
                  <a:gd name="connsiteY61" fmla="*/ 63743 h 1145587"/>
                  <a:gd name="connsiteX62" fmla="*/ 629185 w 841802"/>
                  <a:gd name="connsiteY62" fmla="*/ 70887 h 1145587"/>
                  <a:gd name="connsiteX63" fmla="*/ 643472 w 841802"/>
                  <a:gd name="connsiteY63" fmla="*/ 20880 h 1145587"/>
                  <a:gd name="connsiteX64" fmla="*/ 669666 w 841802"/>
                  <a:gd name="connsiteY64" fmla="*/ 47074 h 1145587"/>
                  <a:gd name="connsiteX65" fmla="*/ 674429 w 841802"/>
                  <a:gd name="connsiteY65" fmla="*/ 118512 h 1145587"/>
                  <a:gd name="connsiteX66" fmla="*/ 679191 w 841802"/>
                  <a:gd name="connsiteY66" fmla="*/ 154230 h 1145587"/>
                  <a:gd name="connsiteX67" fmla="*/ 707766 w 841802"/>
                  <a:gd name="connsiteY67" fmla="*/ 132799 h 1145587"/>
                  <a:gd name="connsiteX68" fmla="*/ 717291 w 841802"/>
                  <a:gd name="connsiteY68" fmla="*/ 70887 h 1145587"/>
                  <a:gd name="connsiteX69" fmla="*/ 733960 w 841802"/>
                  <a:gd name="connsiteY69" fmla="*/ 32787 h 1145587"/>
                  <a:gd name="connsiteX70" fmla="*/ 755391 w 841802"/>
                  <a:gd name="connsiteY70" fmla="*/ 25643 h 1145587"/>
                  <a:gd name="connsiteX71" fmla="*/ 791110 w 841802"/>
                  <a:gd name="connsiteY71" fmla="*/ 11355 h 1145587"/>
                  <a:gd name="connsiteX72" fmla="*/ 810160 w 841802"/>
                  <a:gd name="connsiteY72" fmla="*/ 1830 h 1145587"/>
                  <a:gd name="connsiteX73" fmla="*/ 726816 w 841802"/>
                  <a:gd name="connsiteY73" fmla="*/ 194712 h 1145587"/>
                  <a:gd name="connsiteX74" fmla="*/ 707766 w 841802"/>
                  <a:gd name="connsiteY74" fmla="*/ 259005 h 1145587"/>
                  <a:gd name="connsiteX75" fmla="*/ 691097 w 841802"/>
                  <a:gd name="connsiteY75" fmla="*/ 299487 h 1145587"/>
                  <a:gd name="connsiteX76" fmla="*/ 655379 w 841802"/>
                  <a:gd name="connsiteY76" fmla="*/ 416168 h 1145587"/>
                  <a:gd name="connsiteX77" fmla="*/ 605372 w 841802"/>
                  <a:gd name="connsiteY77" fmla="*/ 554280 h 1145587"/>
                  <a:gd name="connsiteX78" fmla="*/ 605372 w 841802"/>
                  <a:gd name="connsiteY78" fmla="*/ 611430 h 1145587"/>
                  <a:gd name="connsiteX79" fmla="*/ 643472 w 841802"/>
                  <a:gd name="connsiteY79" fmla="*/ 606668 h 1145587"/>
                  <a:gd name="connsiteX80" fmla="*/ 707766 w 841802"/>
                  <a:gd name="connsiteY80" fmla="*/ 578093 h 1145587"/>
                  <a:gd name="connsiteX81" fmla="*/ 714910 w 841802"/>
                  <a:gd name="connsiteY81" fmla="*/ 535230 h 1145587"/>
                  <a:gd name="connsiteX82" fmla="*/ 729197 w 841802"/>
                  <a:gd name="connsiteY82" fmla="*/ 454268 h 1145587"/>
                  <a:gd name="connsiteX83" fmla="*/ 760154 w 841802"/>
                  <a:gd name="connsiteY83" fmla="*/ 347112 h 1145587"/>
                  <a:gd name="connsiteX84" fmla="*/ 755391 w 841802"/>
                  <a:gd name="connsiteY84" fmla="*/ 261387 h 1145587"/>
                  <a:gd name="connsiteX85" fmla="*/ 726816 w 841802"/>
                  <a:gd name="connsiteY85" fmla="*/ 194712 h 1145587"/>
                  <a:gd name="connsiteX0" fmla="*/ 810160 w 837002"/>
                  <a:gd name="connsiteY0" fmla="*/ 1830 h 1145587"/>
                  <a:gd name="connsiteX1" fmla="*/ 824447 w 837002"/>
                  <a:gd name="connsiteY1" fmla="*/ 49456 h 1145587"/>
                  <a:gd name="connsiteX2" fmla="*/ 800634 w 837002"/>
                  <a:gd name="connsiteY2" fmla="*/ 104224 h 1145587"/>
                  <a:gd name="connsiteX3" fmla="*/ 831591 w 837002"/>
                  <a:gd name="connsiteY3" fmla="*/ 187568 h 1145587"/>
                  <a:gd name="connsiteX4" fmla="*/ 826828 w 837002"/>
                  <a:gd name="connsiteY4" fmla="*/ 266149 h 1145587"/>
                  <a:gd name="connsiteX5" fmla="*/ 836354 w 837002"/>
                  <a:gd name="connsiteY5" fmla="*/ 435218 h 1145587"/>
                  <a:gd name="connsiteX6" fmla="*/ 805397 w 837002"/>
                  <a:gd name="connsiteY6" fmla="*/ 599524 h 1145587"/>
                  <a:gd name="connsiteX7" fmla="*/ 741104 w 837002"/>
                  <a:gd name="connsiteY7" fmla="*/ 706680 h 1145587"/>
                  <a:gd name="connsiteX8" fmla="*/ 629185 w 837002"/>
                  <a:gd name="connsiteY8" fmla="*/ 759068 h 1145587"/>
                  <a:gd name="connsiteX9" fmla="*/ 533935 w 837002"/>
                  <a:gd name="connsiteY9" fmla="*/ 773355 h 1145587"/>
                  <a:gd name="connsiteX10" fmla="*/ 476785 w 837002"/>
                  <a:gd name="connsiteY10" fmla="*/ 799549 h 1145587"/>
                  <a:gd name="connsiteX11" fmla="*/ 469641 w 837002"/>
                  <a:gd name="connsiteY11" fmla="*/ 847174 h 1145587"/>
                  <a:gd name="connsiteX12" fmla="*/ 433922 w 837002"/>
                  <a:gd name="connsiteY12" fmla="*/ 928137 h 1145587"/>
                  <a:gd name="connsiteX13" fmla="*/ 391060 w 837002"/>
                  <a:gd name="connsiteY13" fmla="*/ 963855 h 1145587"/>
                  <a:gd name="connsiteX14" fmla="*/ 379154 w 837002"/>
                  <a:gd name="connsiteY14" fmla="*/ 1044818 h 1145587"/>
                  <a:gd name="connsiteX15" fmla="*/ 348197 w 837002"/>
                  <a:gd name="connsiteY15" fmla="*/ 1111493 h 1145587"/>
                  <a:gd name="connsiteX16" fmla="*/ 300572 w 837002"/>
                  <a:gd name="connsiteY16" fmla="*/ 1144830 h 1145587"/>
                  <a:gd name="connsiteX17" fmla="*/ 233897 w 837002"/>
                  <a:gd name="connsiteY17" fmla="*/ 1132924 h 1145587"/>
                  <a:gd name="connsiteX18" fmla="*/ 202941 w 837002"/>
                  <a:gd name="connsiteY18" fmla="*/ 1111493 h 1145587"/>
                  <a:gd name="connsiteX19" fmla="*/ 143410 w 837002"/>
                  <a:gd name="connsiteY19" fmla="*/ 1101968 h 1145587"/>
                  <a:gd name="connsiteX20" fmla="*/ 45779 w 837002"/>
                  <a:gd name="connsiteY20" fmla="*/ 1092443 h 1145587"/>
                  <a:gd name="connsiteX21" fmla="*/ 2916 w 837002"/>
                  <a:gd name="connsiteY21" fmla="*/ 1013862 h 1145587"/>
                  <a:gd name="connsiteX22" fmla="*/ 14822 w 837002"/>
                  <a:gd name="connsiteY22" fmla="*/ 935280 h 1145587"/>
                  <a:gd name="connsiteX23" fmla="*/ 102929 w 837002"/>
                  <a:gd name="connsiteY23" fmla="*/ 794787 h 1145587"/>
                  <a:gd name="connsiteX24" fmla="*/ 202941 w 837002"/>
                  <a:gd name="connsiteY24" fmla="*/ 668580 h 1145587"/>
                  <a:gd name="connsiteX25" fmla="*/ 241041 w 837002"/>
                  <a:gd name="connsiteY25" fmla="*/ 609049 h 1145587"/>
                  <a:gd name="connsiteX26" fmla="*/ 267234 w 837002"/>
                  <a:gd name="connsiteY26" fmla="*/ 559043 h 1145587"/>
                  <a:gd name="connsiteX27" fmla="*/ 276760 w 837002"/>
                  <a:gd name="connsiteY27" fmla="*/ 489987 h 1145587"/>
                  <a:gd name="connsiteX28" fmla="*/ 276481 w 837002"/>
                  <a:gd name="connsiteY28" fmla="*/ 484022 h 1145587"/>
                  <a:gd name="connsiteX29" fmla="*/ 306972 w 837002"/>
                  <a:gd name="connsiteY29" fmla="*/ 475848 h 1145587"/>
                  <a:gd name="connsiteX30" fmla="*/ 336291 w 837002"/>
                  <a:gd name="connsiteY30" fmla="*/ 463793 h 1145587"/>
                  <a:gd name="connsiteX31" fmla="*/ 376772 w 837002"/>
                  <a:gd name="connsiteY31" fmla="*/ 449505 h 1145587"/>
                  <a:gd name="connsiteX32" fmla="*/ 329147 w 837002"/>
                  <a:gd name="connsiteY32" fmla="*/ 444743 h 1145587"/>
                  <a:gd name="connsiteX33" fmla="*/ 305335 w 837002"/>
                  <a:gd name="connsiteY33" fmla="*/ 411405 h 1145587"/>
                  <a:gd name="connsiteX34" fmla="*/ 314860 w 837002"/>
                  <a:gd name="connsiteY34" fmla="*/ 361399 h 1145587"/>
                  <a:gd name="connsiteX35" fmla="*/ 355341 w 837002"/>
                  <a:gd name="connsiteY35" fmla="*/ 347112 h 1145587"/>
                  <a:gd name="connsiteX36" fmla="*/ 388679 w 837002"/>
                  <a:gd name="connsiteY36" fmla="*/ 332824 h 1145587"/>
                  <a:gd name="connsiteX37" fmla="*/ 388679 w 837002"/>
                  <a:gd name="connsiteY37" fmla="*/ 294724 h 1145587"/>
                  <a:gd name="connsiteX38" fmla="*/ 379154 w 837002"/>
                  <a:gd name="connsiteY38" fmla="*/ 232812 h 1145587"/>
                  <a:gd name="connsiteX39" fmla="*/ 426779 w 837002"/>
                  <a:gd name="connsiteY39" fmla="*/ 189949 h 1145587"/>
                  <a:gd name="connsiteX40" fmla="*/ 451782 w 837002"/>
                  <a:gd name="connsiteY40" fmla="*/ 186377 h 1145587"/>
                  <a:gd name="connsiteX41" fmla="*/ 462003 w 837002"/>
                  <a:gd name="connsiteY41" fmla="*/ 185230 h 1145587"/>
                  <a:gd name="connsiteX42" fmla="*/ 463986 w 837002"/>
                  <a:gd name="connsiteY42" fmla="*/ 189949 h 1145587"/>
                  <a:gd name="connsiteX43" fmla="*/ 474404 w 837002"/>
                  <a:gd name="connsiteY43" fmla="*/ 225668 h 1145587"/>
                  <a:gd name="connsiteX44" fmla="*/ 483929 w 837002"/>
                  <a:gd name="connsiteY44" fmla="*/ 270912 h 1145587"/>
                  <a:gd name="connsiteX45" fmla="*/ 524410 w 837002"/>
                  <a:gd name="connsiteY45" fmla="*/ 313774 h 1145587"/>
                  <a:gd name="connsiteX46" fmla="*/ 519647 w 837002"/>
                  <a:gd name="connsiteY46" fmla="*/ 332824 h 1145587"/>
                  <a:gd name="connsiteX47" fmla="*/ 502979 w 837002"/>
                  <a:gd name="connsiteY47" fmla="*/ 337587 h 1145587"/>
                  <a:gd name="connsiteX48" fmla="*/ 505360 w 837002"/>
                  <a:gd name="connsiteY48" fmla="*/ 359018 h 1145587"/>
                  <a:gd name="connsiteX49" fmla="*/ 519647 w 837002"/>
                  <a:gd name="connsiteY49" fmla="*/ 392356 h 1145587"/>
                  <a:gd name="connsiteX50" fmla="*/ 519648 w 837002"/>
                  <a:gd name="connsiteY50" fmla="*/ 437599 h 1145587"/>
                  <a:gd name="connsiteX51" fmla="*/ 474403 w 837002"/>
                  <a:gd name="connsiteY51" fmla="*/ 454268 h 1145587"/>
                  <a:gd name="connsiteX52" fmla="*/ 452972 w 837002"/>
                  <a:gd name="connsiteY52" fmla="*/ 482843 h 1145587"/>
                  <a:gd name="connsiteX53" fmla="*/ 422016 w 837002"/>
                  <a:gd name="connsiteY53" fmla="*/ 516180 h 1145587"/>
                  <a:gd name="connsiteX54" fmla="*/ 422016 w 837002"/>
                  <a:gd name="connsiteY54" fmla="*/ 559043 h 1145587"/>
                  <a:gd name="connsiteX55" fmla="*/ 476785 w 837002"/>
                  <a:gd name="connsiteY55" fmla="*/ 563805 h 1145587"/>
                  <a:gd name="connsiteX56" fmla="*/ 531554 w 837002"/>
                  <a:gd name="connsiteY56" fmla="*/ 489987 h 1145587"/>
                  <a:gd name="connsiteX57" fmla="*/ 602991 w 837002"/>
                  <a:gd name="connsiteY57" fmla="*/ 378068 h 1145587"/>
                  <a:gd name="connsiteX58" fmla="*/ 648235 w 837002"/>
                  <a:gd name="connsiteY58" fmla="*/ 278055 h 1145587"/>
                  <a:gd name="connsiteX59" fmla="*/ 636329 w 837002"/>
                  <a:gd name="connsiteY59" fmla="*/ 178043 h 1145587"/>
                  <a:gd name="connsiteX60" fmla="*/ 612516 w 837002"/>
                  <a:gd name="connsiteY60" fmla="*/ 120893 h 1145587"/>
                  <a:gd name="connsiteX61" fmla="*/ 607754 w 837002"/>
                  <a:gd name="connsiteY61" fmla="*/ 63743 h 1145587"/>
                  <a:gd name="connsiteX62" fmla="*/ 629185 w 837002"/>
                  <a:gd name="connsiteY62" fmla="*/ 70887 h 1145587"/>
                  <a:gd name="connsiteX63" fmla="*/ 643472 w 837002"/>
                  <a:gd name="connsiteY63" fmla="*/ 20880 h 1145587"/>
                  <a:gd name="connsiteX64" fmla="*/ 669666 w 837002"/>
                  <a:gd name="connsiteY64" fmla="*/ 47074 h 1145587"/>
                  <a:gd name="connsiteX65" fmla="*/ 674429 w 837002"/>
                  <a:gd name="connsiteY65" fmla="*/ 118512 h 1145587"/>
                  <a:gd name="connsiteX66" fmla="*/ 679191 w 837002"/>
                  <a:gd name="connsiteY66" fmla="*/ 154230 h 1145587"/>
                  <a:gd name="connsiteX67" fmla="*/ 707766 w 837002"/>
                  <a:gd name="connsiteY67" fmla="*/ 132799 h 1145587"/>
                  <a:gd name="connsiteX68" fmla="*/ 717291 w 837002"/>
                  <a:gd name="connsiteY68" fmla="*/ 70887 h 1145587"/>
                  <a:gd name="connsiteX69" fmla="*/ 733960 w 837002"/>
                  <a:gd name="connsiteY69" fmla="*/ 32787 h 1145587"/>
                  <a:gd name="connsiteX70" fmla="*/ 755391 w 837002"/>
                  <a:gd name="connsiteY70" fmla="*/ 25643 h 1145587"/>
                  <a:gd name="connsiteX71" fmla="*/ 791110 w 837002"/>
                  <a:gd name="connsiteY71" fmla="*/ 11355 h 1145587"/>
                  <a:gd name="connsiteX72" fmla="*/ 810160 w 837002"/>
                  <a:gd name="connsiteY72" fmla="*/ 1830 h 1145587"/>
                  <a:gd name="connsiteX73" fmla="*/ 726816 w 837002"/>
                  <a:gd name="connsiteY73" fmla="*/ 194712 h 1145587"/>
                  <a:gd name="connsiteX74" fmla="*/ 707766 w 837002"/>
                  <a:gd name="connsiteY74" fmla="*/ 259005 h 1145587"/>
                  <a:gd name="connsiteX75" fmla="*/ 691097 w 837002"/>
                  <a:gd name="connsiteY75" fmla="*/ 299487 h 1145587"/>
                  <a:gd name="connsiteX76" fmla="*/ 655379 w 837002"/>
                  <a:gd name="connsiteY76" fmla="*/ 416168 h 1145587"/>
                  <a:gd name="connsiteX77" fmla="*/ 605372 w 837002"/>
                  <a:gd name="connsiteY77" fmla="*/ 554280 h 1145587"/>
                  <a:gd name="connsiteX78" fmla="*/ 605372 w 837002"/>
                  <a:gd name="connsiteY78" fmla="*/ 611430 h 1145587"/>
                  <a:gd name="connsiteX79" fmla="*/ 643472 w 837002"/>
                  <a:gd name="connsiteY79" fmla="*/ 606668 h 1145587"/>
                  <a:gd name="connsiteX80" fmla="*/ 707766 w 837002"/>
                  <a:gd name="connsiteY80" fmla="*/ 578093 h 1145587"/>
                  <a:gd name="connsiteX81" fmla="*/ 714910 w 837002"/>
                  <a:gd name="connsiteY81" fmla="*/ 535230 h 1145587"/>
                  <a:gd name="connsiteX82" fmla="*/ 729197 w 837002"/>
                  <a:gd name="connsiteY82" fmla="*/ 454268 h 1145587"/>
                  <a:gd name="connsiteX83" fmla="*/ 760154 w 837002"/>
                  <a:gd name="connsiteY83" fmla="*/ 347112 h 1145587"/>
                  <a:gd name="connsiteX84" fmla="*/ 755391 w 837002"/>
                  <a:gd name="connsiteY84" fmla="*/ 261387 h 1145587"/>
                  <a:gd name="connsiteX85" fmla="*/ 726816 w 837002"/>
                  <a:gd name="connsiteY85" fmla="*/ 194712 h 1145587"/>
                  <a:gd name="connsiteX0" fmla="*/ 810160 w 836672"/>
                  <a:gd name="connsiteY0" fmla="*/ 1830 h 1145587"/>
                  <a:gd name="connsiteX1" fmla="*/ 824447 w 836672"/>
                  <a:gd name="connsiteY1" fmla="*/ 49456 h 1145587"/>
                  <a:gd name="connsiteX2" fmla="*/ 800634 w 836672"/>
                  <a:gd name="connsiteY2" fmla="*/ 104224 h 1145587"/>
                  <a:gd name="connsiteX3" fmla="*/ 831591 w 836672"/>
                  <a:gd name="connsiteY3" fmla="*/ 187568 h 1145587"/>
                  <a:gd name="connsiteX4" fmla="*/ 822066 w 836672"/>
                  <a:gd name="connsiteY4" fmla="*/ 232811 h 1145587"/>
                  <a:gd name="connsiteX5" fmla="*/ 836354 w 836672"/>
                  <a:gd name="connsiteY5" fmla="*/ 435218 h 1145587"/>
                  <a:gd name="connsiteX6" fmla="*/ 805397 w 836672"/>
                  <a:gd name="connsiteY6" fmla="*/ 599524 h 1145587"/>
                  <a:gd name="connsiteX7" fmla="*/ 741104 w 836672"/>
                  <a:gd name="connsiteY7" fmla="*/ 706680 h 1145587"/>
                  <a:gd name="connsiteX8" fmla="*/ 629185 w 836672"/>
                  <a:gd name="connsiteY8" fmla="*/ 759068 h 1145587"/>
                  <a:gd name="connsiteX9" fmla="*/ 533935 w 836672"/>
                  <a:gd name="connsiteY9" fmla="*/ 773355 h 1145587"/>
                  <a:gd name="connsiteX10" fmla="*/ 476785 w 836672"/>
                  <a:gd name="connsiteY10" fmla="*/ 799549 h 1145587"/>
                  <a:gd name="connsiteX11" fmla="*/ 469641 w 836672"/>
                  <a:gd name="connsiteY11" fmla="*/ 847174 h 1145587"/>
                  <a:gd name="connsiteX12" fmla="*/ 433922 w 836672"/>
                  <a:gd name="connsiteY12" fmla="*/ 928137 h 1145587"/>
                  <a:gd name="connsiteX13" fmla="*/ 391060 w 836672"/>
                  <a:gd name="connsiteY13" fmla="*/ 963855 h 1145587"/>
                  <a:gd name="connsiteX14" fmla="*/ 379154 w 836672"/>
                  <a:gd name="connsiteY14" fmla="*/ 1044818 h 1145587"/>
                  <a:gd name="connsiteX15" fmla="*/ 348197 w 836672"/>
                  <a:gd name="connsiteY15" fmla="*/ 1111493 h 1145587"/>
                  <a:gd name="connsiteX16" fmla="*/ 300572 w 836672"/>
                  <a:gd name="connsiteY16" fmla="*/ 1144830 h 1145587"/>
                  <a:gd name="connsiteX17" fmla="*/ 233897 w 836672"/>
                  <a:gd name="connsiteY17" fmla="*/ 1132924 h 1145587"/>
                  <a:gd name="connsiteX18" fmla="*/ 202941 w 836672"/>
                  <a:gd name="connsiteY18" fmla="*/ 1111493 h 1145587"/>
                  <a:gd name="connsiteX19" fmla="*/ 143410 w 836672"/>
                  <a:gd name="connsiteY19" fmla="*/ 1101968 h 1145587"/>
                  <a:gd name="connsiteX20" fmla="*/ 45779 w 836672"/>
                  <a:gd name="connsiteY20" fmla="*/ 1092443 h 1145587"/>
                  <a:gd name="connsiteX21" fmla="*/ 2916 w 836672"/>
                  <a:gd name="connsiteY21" fmla="*/ 1013862 h 1145587"/>
                  <a:gd name="connsiteX22" fmla="*/ 14822 w 836672"/>
                  <a:gd name="connsiteY22" fmla="*/ 935280 h 1145587"/>
                  <a:gd name="connsiteX23" fmla="*/ 102929 w 836672"/>
                  <a:gd name="connsiteY23" fmla="*/ 794787 h 1145587"/>
                  <a:gd name="connsiteX24" fmla="*/ 202941 w 836672"/>
                  <a:gd name="connsiteY24" fmla="*/ 668580 h 1145587"/>
                  <a:gd name="connsiteX25" fmla="*/ 241041 w 836672"/>
                  <a:gd name="connsiteY25" fmla="*/ 609049 h 1145587"/>
                  <a:gd name="connsiteX26" fmla="*/ 267234 w 836672"/>
                  <a:gd name="connsiteY26" fmla="*/ 559043 h 1145587"/>
                  <a:gd name="connsiteX27" fmla="*/ 276760 w 836672"/>
                  <a:gd name="connsiteY27" fmla="*/ 489987 h 1145587"/>
                  <a:gd name="connsiteX28" fmla="*/ 276481 w 836672"/>
                  <a:gd name="connsiteY28" fmla="*/ 484022 h 1145587"/>
                  <a:gd name="connsiteX29" fmla="*/ 306972 w 836672"/>
                  <a:gd name="connsiteY29" fmla="*/ 475848 h 1145587"/>
                  <a:gd name="connsiteX30" fmla="*/ 336291 w 836672"/>
                  <a:gd name="connsiteY30" fmla="*/ 463793 h 1145587"/>
                  <a:gd name="connsiteX31" fmla="*/ 376772 w 836672"/>
                  <a:gd name="connsiteY31" fmla="*/ 449505 h 1145587"/>
                  <a:gd name="connsiteX32" fmla="*/ 329147 w 836672"/>
                  <a:gd name="connsiteY32" fmla="*/ 444743 h 1145587"/>
                  <a:gd name="connsiteX33" fmla="*/ 305335 w 836672"/>
                  <a:gd name="connsiteY33" fmla="*/ 411405 h 1145587"/>
                  <a:gd name="connsiteX34" fmla="*/ 314860 w 836672"/>
                  <a:gd name="connsiteY34" fmla="*/ 361399 h 1145587"/>
                  <a:gd name="connsiteX35" fmla="*/ 355341 w 836672"/>
                  <a:gd name="connsiteY35" fmla="*/ 347112 h 1145587"/>
                  <a:gd name="connsiteX36" fmla="*/ 388679 w 836672"/>
                  <a:gd name="connsiteY36" fmla="*/ 332824 h 1145587"/>
                  <a:gd name="connsiteX37" fmla="*/ 388679 w 836672"/>
                  <a:gd name="connsiteY37" fmla="*/ 294724 h 1145587"/>
                  <a:gd name="connsiteX38" fmla="*/ 379154 w 836672"/>
                  <a:gd name="connsiteY38" fmla="*/ 232812 h 1145587"/>
                  <a:gd name="connsiteX39" fmla="*/ 426779 w 836672"/>
                  <a:gd name="connsiteY39" fmla="*/ 189949 h 1145587"/>
                  <a:gd name="connsiteX40" fmla="*/ 451782 w 836672"/>
                  <a:gd name="connsiteY40" fmla="*/ 186377 h 1145587"/>
                  <a:gd name="connsiteX41" fmla="*/ 462003 w 836672"/>
                  <a:gd name="connsiteY41" fmla="*/ 185230 h 1145587"/>
                  <a:gd name="connsiteX42" fmla="*/ 463986 w 836672"/>
                  <a:gd name="connsiteY42" fmla="*/ 189949 h 1145587"/>
                  <a:gd name="connsiteX43" fmla="*/ 474404 w 836672"/>
                  <a:gd name="connsiteY43" fmla="*/ 225668 h 1145587"/>
                  <a:gd name="connsiteX44" fmla="*/ 483929 w 836672"/>
                  <a:gd name="connsiteY44" fmla="*/ 270912 h 1145587"/>
                  <a:gd name="connsiteX45" fmla="*/ 524410 w 836672"/>
                  <a:gd name="connsiteY45" fmla="*/ 313774 h 1145587"/>
                  <a:gd name="connsiteX46" fmla="*/ 519647 w 836672"/>
                  <a:gd name="connsiteY46" fmla="*/ 332824 h 1145587"/>
                  <a:gd name="connsiteX47" fmla="*/ 502979 w 836672"/>
                  <a:gd name="connsiteY47" fmla="*/ 337587 h 1145587"/>
                  <a:gd name="connsiteX48" fmla="*/ 505360 w 836672"/>
                  <a:gd name="connsiteY48" fmla="*/ 359018 h 1145587"/>
                  <a:gd name="connsiteX49" fmla="*/ 519647 w 836672"/>
                  <a:gd name="connsiteY49" fmla="*/ 392356 h 1145587"/>
                  <a:gd name="connsiteX50" fmla="*/ 519648 w 836672"/>
                  <a:gd name="connsiteY50" fmla="*/ 437599 h 1145587"/>
                  <a:gd name="connsiteX51" fmla="*/ 474403 w 836672"/>
                  <a:gd name="connsiteY51" fmla="*/ 454268 h 1145587"/>
                  <a:gd name="connsiteX52" fmla="*/ 452972 w 836672"/>
                  <a:gd name="connsiteY52" fmla="*/ 482843 h 1145587"/>
                  <a:gd name="connsiteX53" fmla="*/ 422016 w 836672"/>
                  <a:gd name="connsiteY53" fmla="*/ 516180 h 1145587"/>
                  <a:gd name="connsiteX54" fmla="*/ 422016 w 836672"/>
                  <a:gd name="connsiteY54" fmla="*/ 559043 h 1145587"/>
                  <a:gd name="connsiteX55" fmla="*/ 476785 w 836672"/>
                  <a:gd name="connsiteY55" fmla="*/ 563805 h 1145587"/>
                  <a:gd name="connsiteX56" fmla="*/ 531554 w 836672"/>
                  <a:gd name="connsiteY56" fmla="*/ 489987 h 1145587"/>
                  <a:gd name="connsiteX57" fmla="*/ 602991 w 836672"/>
                  <a:gd name="connsiteY57" fmla="*/ 378068 h 1145587"/>
                  <a:gd name="connsiteX58" fmla="*/ 648235 w 836672"/>
                  <a:gd name="connsiteY58" fmla="*/ 278055 h 1145587"/>
                  <a:gd name="connsiteX59" fmla="*/ 636329 w 836672"/>
                  <a:gd name="connsiteY59" fmla="*/ 178043 h 1145587"/>
                  <a:gd name="connsiteX60" fmla="*/ 612516 w 836672"/>
                  <a:gd name="connsiteY60" fmla="*/ 120893 h 1145587"/>
                  <a:gd name="connsiteX61" fmla="*/ 607754 w 836672"/>
                  <a:gd name="connsiteY61" fmla="*/ 63743 h 1145587"/>
                  <a:gd name="connsiteX62" fmla="*/ 629185 w 836672"/>
                  <a:gd name="connsiteY62" fmla="*/ 70887 h 1145587"/>
                  <a:gd name="connsiteX63" fmla="*/ 643472 w 836672"/>
                  <a:gd name="connsiteY63" fmla="*/ 20880 h 1145587"/>
                  <a:gd name="connsiteX64" fmla="*/ 669666 w 836672"/>
                  <a:gd name="connsiteY64" fmla="*/ 47074 h 1145587"/>
                  <a:gd name="connsiteX65" fmla="*/ 674429 w 836672"/>
                  <a:gd name="connsiteY65" fmla="*/ 118512 h 1145587"/>
                  <a:gd name="connsiteX66" fmla="*/ 679191 w 836672"/>
                  <a:gd name="connsiteY66" fmla="*/ 154230 h 1145587"/>
                  <a:gd name="connsiteX67" fmla="*/ 707766 w 836672"/>
                  <a:gd name="connsiteY67" fmla="*/ 132799 h 1145587"/>
                  <a:gd name="connsiteX68" fmla="*/ 717291 w 836672"/>
                  <a:gd name="connsiteY68" fmla="*/ 70887 h 1145587"/>
                  <a:gd name="connsiteX69" fmla="*/ 733960 w 836672"/>
                  <a:gd name="connsiteY69" fmla="*/ 32787 h 1145587"/>
                  <a:gd name="connsiteX70" fmla="*/ 755391 w 836672"/>
                  <a:gd name="connsiteY70" fmla="*/ 25643 h 1145587"/>
                  <a:gd name="connsiteX71" fmla="*/ 791110 w 836672"/>
                  <a:gd name="connsiteY71" fmla="*/ 11355 h 1145587"/>
                  <a:gd name="connsiteX72" fmla="*/ 810160 w 836672"/>
                  <a:gd name="connsiteY72" fmla="*/ 1830 h 1145587"/>
                  <a:gd name="connsiteX73" fmla="*/ 726816 w 836672"/>
                  <a:gd name="connsiteY73" fmla="*/ 194712 h 1145587"/>
                  <a:gd name="connsiteX74" fmla="*/ 707766 w 836672"/>
                  <a:gd name="connsiteY74" fmla="*/ 259005 h 1145587"/>
                  <a:gd name="connsiteX75" fmla="*/ 691097 w 836672"/>
                  <a:gd name="connsiteY75" fmla="*/ 299487 h 1145587"/>
                  <a:gd name="connsiteX76" fmla="*/ 655379 w 836672"/>
                  <a:gd name="connsiteY76" fmla="*/ 416168 h 1145587"/>
                  <a:gd name="connsiteX77" fmla="*/ 605372 w 836672"/>
                  <a:gd name="connsiteY77" fmla="*/ 554280 h 1145587"/>
                  <a:gd name="connsiteX78" fmla="*/ 605372 w 836672"/>
                  <a:gd name="connsiteY78" fmla="*/ 611430 h 1145587"/>
                  <a:gd name="connsiteX79" fmla="*/ 643472 w 836672"/>
                  <a:gd name="connsiteY79" fmla="*/ 606668 h 1145587"/>
                  <a:gd name="connsiteX80" fmla="*/ 707766 w 836672"/>
                  <a:gd name="connsiteY80" fmla="*/ 578093 h 1145587"/>
                  <a:gd name="connsiteX81" fmla="*/ 714910 w 836672"/>
                  <a:gd name="connsiteY81" fmla="*/ 535230 h 1145587"/>
                  <a:gd name="connsiteX82" fmla="*/ 729197 w 836672"/>
                  <a:gd name="connsiteY82" fmla="*/ 454268 h 1145587"/>
                  <a:gd name="connsiteX83" fmla="*/ 760154 w 836672"/>
                  <a:gd name="connsiteY83" fmla="*/ 347112 h 1145587"/>
                  <a:gd name="connsiteX84" fmla="*/ 755391 w 836672"/>
                  <a:gd name="connsiteY84" fmla="*/ 261387 h 1145587"/>
                  <a:gd name="connsiteX85" fmla="*/ 726816 w 836672"/>
                  <a:gd name="connsiteY85" fmla="*/ 194712 h 1145587"/>
                  <a:gd name="connsiteX0" fmla="*/ 810160 w 836702"/>
                  <a:gd name="connsiteY0" fmla="*/ 1830 h 1145587"/>
                  <a:gd name="connsiteX1" fmla="*/ 824447 w 836702"/>
                  <a:gd name="connsiteY1" fmla="*/ 49456 h 1145587"/>
                  <a:gd name="connsiteX2" fmla="*/ 800634 w 836702"/>
                  <a:gd name="connsiteY2" fmla="*/ 104224 h 1145587"/>
                  <a:gd name="connsiteX3" fmla="*/ 822066 w 836702"/>
                  <a:gd name="connsiteY3" fmla="*/ 175662 h 1145587"/>
                  <a:gd name="connsiteX4" fmla="*/ 822066 w 836702"/>
                  <a:gd name="connsiteY4" fmla="*/ 232811 h 1145587"/>
                  <a:gd name="connsiteX5" fmla="*/ 836354 w 836702"/>
                  <a:gd name="connsiteY5" fmla="*/ 435218 h 1145587"/>
                  <a:gd name="connsiteX6" fmla="*/ 805397 w 836702"/>
                  <a:gd name="connsiteY6" fmla="*/ 599524 h 1145587"/>
                  <a:gd name="connsiteX7" fmla="*/ 741104 w 836702"/>
                  <a:gd name="connsiteY7" fmla="*/ 706680 h 1145587"/>
                  <a:gd name="connsiteX8" fmla="*/ 629185 w 836702"/>
                  <a:gd name="connsiteY8" fmla="*/ 759068 h 1145587"/>
                  <a:gd name="connsiteX9" fmla="*/ 533935 w 836702"/>
                  <a:gd name="connsiteY9" fmla="*/ 773355 h 1145587"/>
                  <a:gd name="connsiteX10" fmla="*/ 476785 w 836702"/>
                  <a:gd name="connsiteY10" fmla="*/ 799549 h 1145587"/>
                  <a:gd name="connsiteX11" fmla="*/ 469641 w 836702"/>
                  <a:gd name="connsiteY11" fmla="*/ 847174 h 1145587"/>
                  <a:gd name="connsiteX12" fmla="*/ 433922 w 836702"/>
                  <a:gd name="connsiteY12" fmla="*/ 928137 h 1145587"/>
                  <a:gd name="connsiteX13" fmla="*/ 391060 w 836702"/>
                  <a:gd name="connsiteY13" fmla="*/ 963855 h 1145587"/>
                  <a:gd name="connsiteX14" fmla="*/ 379154 w 836702"/>
                  <a:gd name="connsiteY14" fmla="*/ 1044818 h 1145587"/>
                  <a:gd name="connsiteX15" fmla="*/ 348197 w 836702"/>
                  <a:gd name="connsiteY15" fmla="*/ 1111493 h 1145587"/>
                  <a:gd name="connsiteX16" fmla="*/ 300572 w 836702"/>
                  <a:gd name="connsiteY16" fmla="*/ 1144830 h 1145587"/>
                  <a:gd name="connsiteX17" fmla="*/ 233897 w 836702"/>
                  <a:gd name="connsiteY17" fmla="*/ 1132924 h 1145587"/>
                  <a:gd name="connsiteX18" fmla="*/ 202941 w 836702"/>
                  <a:gd name="connsiteY18" fmla="*/ 1111493 h 1145587"/>
                  <a:gd name="connsiteX19" fmla="*/ 143410 w 836702"/>
                  <a:gd name="connsiteY19" fmla="*/ 1101968 h 1145587"/>
                  <a:gd name="connsiteX20" fmla="*/ 45779 w 836702"/>
                  <a:gd name="connsiteY20" fmla="*/ 1092443 h 1145587"/>
                  <a:gd name="connsiteX21" fmla="*/ 2916 w 836702"/>
                  <a:gd name="connsiteY21" fmla="*/ 1013862 h 1145587"/>
                  <a:gd name="connsiteX22" fmla="*/ 14822 w 836702"/>
                  <a:gd name="connsiteY22" fmla="*/ 935280 h 1145587"/>
                  <a:gd name="connsiteX23" fmla="*/ 102929 w 836702"/>
                  <a:gd name="connsiteY23" fmla="*/ 794787 h 1145587"/>
                  <a:gd name="connsiteX24" fmla="*/ 202941 w 836702"/>
                  <a:gd name="connsiteY24" fmla="*/ 668580 h 1145587"/>
                  <a:gd name="connsiteX25" fmla="*/ 241041 w 836702"/>
                  <a:gd name="connsiteY25" fmla="*/ 609049 h 1145587"/>
                  <a:gd name="connsiteX26" fmla="*/ 267234 w 836702"/>
                  <a:gd name="connsiteY26" fmla="*/ 559043 h 1145587"/>
                  <a:gd name="connsiteX27" fmla="*/ 276760 w 836702"/>
                  <a:gd name="connsiteY27" fmla="*/ 489987 h 1145587"/>
                  <a:gd name="connsiteX28" fmla="*/ 276481 w 836702"/>
                  <a:gd name="connsiteY28" fmla="*/ 484022 h 1145587"/>
                  <a:gd name="connsiteX29" fmla="*/ 306972 w 836702"/>
                  <a:gd name="connsiteY29" fmla="*/ 475848 h 1145587"/>
                  <a:gd name="connsiteX30" fmla="*/ 336291 w 836702"/>
                  <a:gd name="connsiteY30" fmla="*/ 463793 h 1145587"/>
                  <a:gd name="connsiteX31" fmla="*/ 376772 w 836702"/>
                  <a:gd name="connsiteY31" fmla="*/ 449505 h 1145587"/>
                  <a:gd name="connsiteX32" fmla="*/ 329147 w 836702"/>
                  <a:gd name="connsiteY32" fmla="*/ 444743 h 1145587"/>
                  <a:gd name="connsiteX33" fmla="*/ 305335 w 836702"/>
                  <a:gd name="connsiteY33" fmla="*/ 411405 h 1145587"/>
                  <a:gd name="connsiteX34" fmla="*/ 314860 w 836702"/>
                  <a:gd name="connsiteY34" fmla="*/ 361399 h 1145587"/>
                  <a:gd name="connsiteX35" fmla="*/ 355341 w 836702"/>
                  <a:gd name="connsiteY35" fmla="*/ 347112 h 1145587"/>
                  <a:gd name="connsiteX36" fmla="*/ 388679 w 836702"/>
                  <a:gd name="connsiteY36" fmla="*/ 332824 h 1145587"/>
                  <a:gd name="connsiteX37" fmla="*/ 388679 w 836702"/>
                  <a:gd name="connsiteY37" fmla="*/ 294724 h 1145587"/>
                  <a:gd name="connsiteX38" fmla="*/ 379154 w 836702"/>
                  <a:gd name="connsiteY38" fmla="*/ 232812 h 1145587"/>
                  <a:gd name="connsiteX39" fmla="*/ 426779 w 836702"/>
                  <a:gd name="connsiteY39" fmla="*/ 189949 h 1145587"/>
                  <a:gd name="connsiteX40" fmla="*/ 451782 w 836702"/>
                  <a:gd name="connsiteY40" fmla="*/ 186377 h 1145587"/>
                  <a:gd name="connsiteX41" fmla="*/ 462003 w 836702"/>
                  <a:gd name="connsiteY41" fmla="*/ 185230 h 1145587"/>
                  <a:gd name="connsiteX42" fmla="*/ 463986 w 836702"/>
                  <a:gd name="connsiteY42" fmla="*/ 189949 h 1145587"/>
                  <a:gd name="connsiteX43" fmla="*/ 474404 w 836702"/>
                  <a:gd name="connsiteY43" fmla="*/ 225668 h 1145587"/>
                  <a:gd name="connsiteX44" fmla="*/ 483929 w 836702"/>
                  <a:gd name="connsiteY44" fmla="*/ 270912 h 1145587"/>
                  <a:gd name="connsiteX45" fmla="*/ 524410 w 836702"/>
                  <a:gd name="connsiteY45" fmla="*/ 313774 h 1145587"/>
                  <a:gd name="connsiteX46" fmla="*/ 519647 w 836702"/>
                  <a:gd name="connsiteY46" fmla="*/ 332824 h 1145587"/>
                  <a:gd name="connsiteX47" fmla="*/ 502979 w 836702"/>
                  <a:gd name="connsiteY47" fmla="*/ 337587 h 1145587"/>
                  <a:gd name="connsiteX48" fmla="*/ 505360 w 836702"/>
                  <a:gd name="connsiteY48" fmla="*/ 359018 h 1145587"/>
                  <a:gd name="connsiteX49" fmla="*/ 519647 w 836702"/>
                  <a:gd name="connsiteY49" fmla="*/ 392356 h 1145587"/>
                  <a:gd name="connsiteX50" fmla="*/ 519648 w 836702"/>
                  <a:gd name="connsiteY50" fmla="*/ 437599 h 1145587"/>
                  <a:gd name="connsiteX51" fmla="*/ 474403 w 836702"/>
                  <a:gd name="connsiteY51" fmla="*/ 454268 h 1145587"/>
                  <a:gd name="connsiteX52" fmla="*/ 452972 w 836702"/>
                  <a:gd name="connsiteY52" fmla="*/ 482843 h 1145587"/>
                  <a:gd name="connsiteX53" fmla="*/ 422016 w 836702"/>
                  <a:gd name="connsiteY53" fmla="*/ 516180 h 1145587"/>
                  <a:gd name="connsiteX54" fmla="*/ 422016 w 836702"/>
                  <a:gd name="connsiteY54" fmla="*/ 559043 h 1145587"/>
                  <a:gd name="connsiteX55" fmla="*/ 476785 w 836702"/>
                  <a:gd name="connsiteY55" fmla="*/ 563805 h 1145587"/>
                  <a:gd name="connsiteX56" fmla="*/ 531554 w 836702"/>
                  <a:gd name="connsiteY56" fmla="*/ 489987 h 1145587"/>
                  <a:gd name="connsiteX57" fmla="*/ 602991 w 836702"/>
                  <a:gd name="connsiteY57" fmla="*/ 378068 h 1145587"/>
                  <a:gd name="connsiteX58" fmla="*/ 648235 w 836702"/>
                  <a:gd name="connsiteY58" fmla="*/ 278055 h 1145587"/>
                  <a:gd name="connsiteX59" fmla="*/ 636329 w 836702"/>
                  <a:gd name="connsiteY59" fmla="*/ 178043 h 1145587"/>
                  <a:gd name="connsiteX60" fmla="*/ 612516 w 836702"/>
                  <a:gd name="connsiteY60" fmla="*/ 120893 h 1145587"/>
                  <a:gd name="connsiteX61" fmla="*/ 607754 w 836702"/>
                  <a:gd name="connsiteY61" fmla="*/ 63743 h 1145587"/>
                  <a:gd name="connsiteX62" fmla="*/ 629185 w 836702"/>
                  <a:gd name="connsiteY62" fmla="*/ 70887 h 1145587"/>
                  <a:gd name="connsiteX63" fmla="*/ 643472 w 836702"/>
                  <a:gd name="connsiteY63" fmla="*/ 20880 h 1145587"/>
                  <a:gd name="connsiteX64" fmla="*/ 669666 w 836702"/>
                  <a:gd name="connsiteY64" fmla="*/ 47074 h 1145587"/>
                  <a:gd name="connsiteX65" fmla="*/ 674429 w 836702"/>
                  <a:gd name="connsiteY65" fmla="*/ 118512 h 1145587"/>
                  <a:gd name="connsiteX66" fmla="*/ 679191 w 836702"/>
                  <a:gd name="connsiteY66" fmla="*/ 154230 h 1145587"/>
                  <a:gd name="connsiteX67" fmla="*/ 707766 w 836702"/>
                  <a:gd name="connsiteY67" fmla="*/ 132799 h 1145587"/>
                  <a:gd name="connsiteX68" fmla="*/ 717291 w 836702"/>
                  <a:gd name="connsiteY68" fmla="*/ 70887 h 1145587"/>
                  <a:gd name="connsiteX69" fmla="*/ 733960 w 836702"/>
                  <a:gd name="connsiteY69" fmla="*/ 32787 h 1145587"/>
                  <a:gd name="connsiteX70" fmla="*/ 755391 w 836702"/>
                  <a:gd name="connsiteY70" fmla="*/ 25643 h 1145587"/>
                  <a:gd name="connsiteX71" fmla="*/ 791110 w 836702"/>
                  <a:gd name="connsiteY71" fmla="*/ 11355 h 1145587"/>
                  <a:gd name="connsiteX72" fmla="*/ 810160 w 836702"/>
                  <a:gd name="connsiteY72" fmla="*/ 1830 h 1145587"/>
                  <a:gd name="connsiteX73" fmla="*/ 726816 w 836702"/>
                  <a:gd name="connsiteY73" fmla="*/ 194712 h 1145587"/>
                  <a:gd name="connsiteX74" fmla="*/ 707766 w 836702"/>
                  <a:gd name="connsiteY74" fmla="*/ 259005 h 1145587"/>
                  <a:gd name="connsiteX75" fmla="*/ 691097 w 836702"/>
                  <a:gd name="connsiteY75" fmla="*/ 299487 h 1145587"/>
                  <a:gd name="connsiteX76" fmla="*/ 655379 w 836702"/>
                  <a:gd name="connsiteY76" fmla="*/ 416168 h 1145587"/>
                  <a:gd name="connsiteX77" fmla="*/ 605372 w 836702"/>
                  <a:gd name="connsiteY77" fmla="*/ 554280 h 1145587"/>
                  <a:gd name="connsiteX78" fmla="*/ 605372 w 836702"/>
                  <a:gd name="connsiteY78" fmla="*/ 611430 h 1145587"/>
                  <a:gd name="connsiteX79" fmla="*/ 643472 w 836702"/>
                  <a:gd name="connsiteY79" fmla="*/ 606668 h 1145587"/>
                  <a:gd name="connsiteX80" fmla="*/ 707766 w 836702"/>
                  <a:gd name="connsiteY80" fmla="*/ 578093 h 1145587"/>
                  <a:gd name="connsiteX81" fmla="*/ 714910 w 836702"/>
                  <a:gd name="connsiteY81" fmla="*/ 535230 h 1145587"/>
                  <a:gd name="connsiteX82" fmla="*/ 729197 w 836702"/>
                  <a:gd name="connsiteY82" fmla="*/ 454268 h 1145587"/>
                  <a:gd name="connsiteX83" fmla="*/ 760154 w 836702"/>
                  <a:gd name="connsiteY83" fmla="*/ 347112 h 1145587"/>
                  <a:gd name="connsiteX84" fmla="*/ 755391 w 836702"/>
                  <a:gd name="connsiteY84" fmla="*/ 261387 h 1145587"/>
                  <a:gd name="connsiteX85" fmla="*/ 726816 w 836702"/>
                  <a:gd name="connsiteY85" fmla="*/ 194712 h 1145587"/>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2516 w 836702"/>
                  <a:gd name="connsiteY60" fmla="*/ 120589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79191 w 836702"/>
                  <a:gd name="connsiteY66" fmla="*/ 153926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2516 w 836702"/>
                  <a:gd name="connsiteY60" fmla="*/ 120589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98241 w 836702"/>
                  <a:gd name="connsiteY66" fmla="*/ 158688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2516 w 836702"/>
                  <a:gd name="connsiteY60" fmla="*/ 120589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98241 w 836702"/>
                  <a:gd name="connsiteY66" fmla="*/ 146782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7279 w 836702"/>
                  <a:gd name="connsiteY60" fmla="*/ 118207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98241 w 836702"/>
                  <a:gd name="connsiteY66" fmla="*/ 146782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7279 w 836702"/>
                  <a:gd name="connsiteY60" fmla="*/ 118207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6810 w 836702"/>
                  <a:gd name="connsiteY65" fmla="*/ 118208 h 1145283"/>
                  <a:gd name="connsiteX66" fmla="*/ 698241 w 836702"/>
                  <a:gd name="connsiteY66" fmla="*/ 146782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836702" h="1145283">
                    <a:moveTo>
                      <a:pt x="810160" y="1526"/>
                    </a:moveTo>
                    <a:cubicBezTo>
                      <a:pt x="814526" y="7082"/>
                      <a:pt x="818892" y="27324"/>
                      <a:pt x="817304" y="44390"/>
                    </a:cubicBezTo>
                    <a:cubicBezTo>
                      <a:pt x="815716" y="61456"/>
                      <a:pt x="799840" y="82092"/>
                      <a:pt x="800634" y="103920"/>
                    </a:cubicBezTo>
                    <a:cubicBezTo>
                      <a:pt x="801428" y="125748"/>
                      <a:pt x="818494" y="153927"/>
                      <a:pt x="822066" y="175358"/>
                    </a:cubicBezTo>
                    <a:cubicBezTo>
                      <a:pt x="825638" y="196789"/>
                      <a:pt x="819685" y="189248"/>
                      <a:pt x="822066" y="232507"/>
                    </a:cubicBezTo>
                    <a:cubicBezTo>
                      <a:pt x="824447" y="275766"/>
                      <a:pt x="839132" y="373795"/>
                      <a:pt x="836354" y="434914"/>
                    </a:cubicBezTo>
                    <a:cubicBezTo>
                      <a:pt x="833576" y="496033"/>
                      <a:pt x="821272" y="553976"/>
                      <a:pt x="805397" y="599220"/>
                    </a:cubicBezTo>
                    <a:cubicBezTo>
                      <a:pt x="789522" y="644464"/>
                      <a:pt x="770473" y="679785"/>
                      <a:pt x="741104" y="706376"/>
                    </a:cubicBezTo>
                    <a:cubicBezTo>
                      <a:pt x="711735" y="732967"/>
                      <a:pt x="663713" y="747652"/>
                      <a:pt x="629185" y="758764"/>
                    </a:cubicBezTo>
                    <a:cubicBezTo>
                      <a:pt x="594657" y="769876"/>
                      <a:pt x="559335" y="766304"/>
                      <a:pt x="533935" y="773051"/>
                    </a:cubicBezTo>
                    <a:cubicBezTo>
                      <a:pt x="508535" y="779798"/>
                      <a:pt x="487501" y="786942"/>
                      <a:pt x="476785" y="799245"/>
                    </a:cubicBezTo>
                    <a:cubicBezTo>
                      <a:pt x="466069" y="811548"/>
                      <a:pt x="476785" y="825439"/>
                      <a:pt x="469641" y="846870"/>
                    </a:cubicBezTo>
                    <a:cubicBezTo>
                      <a:pt x="462497" y="868301"/>
                      <a:pt x="447019" y="908386"/>
                      <a:pt x="433922" y="927833"/>
                    </a:cubicBezTo>
                    <a:cubicBezTo>
                      <a:pt x="420825" y="947280"/>
                      <a:pt x="400188" y="944104"/>
                      <a:pt x="391060" y="963551"/>
                    </a:cubicBezTo>
                    <a:cubicBezTo>
                      <a:pt x="381932" y="982998"/>
                      <a:pt x="386298" y="1019908"/>
                      <a:pt x="379154" y="1044514"/>
                    </a:cubicBezTo>
                    <a:cubicBezTo>
                      <a:pt x="372010" y="1069120"/>
                      <a:pt x="361294" y="1094520"/>
                      <a:pt x="348197" y="1111189"/>
                    </a:cubicBezTo>
                    <a:cubicBezTo>
                      <a:pt x="335100" y="1127858"/>
                      <a:pt x="319622" y="1140954"/>
                      <a:pt x="300572" y="1144526"/>
                    </a:cubicBezTo>
                    <a:cubicBezTo>
                      <a:pt x="281522" y="1148098"/>
                      <a:pt x="250169" y="1138176"/>
                      <a:pt x="233897" y="1132620"/>
                    </a:cubicBezTo>
                    <a:cubicBezTo>
                      <a:pt x="217625" y="1127064"/>
                      <a:pt x="218022" y="1116348"/>
                      <a:pt x="202941" y="1111189"/>
                    </a:cubicBezTo>
                    <a:cubicBezTo>
                      <a:pt x="187860" y="1106030"/>
                      <a:pt x="165238" y="1103251"/>
                      <a:pt x="143410" y="1101664"/>
                    </a:cubicBezTo>
                    <a:cubicBezTo>
                      <a:pt x="121582" y="1100077"/>
                      <a:pt x="69195" y="1106823"/>
                      <a:pt x="45779" y="1092139"/>
                    </a:cubicBezTo>
                    <a:cubicBezTo>
                      <a:pt x="22363" y="1077455"/>
                      <a:pt x="8075" y="1039752"/>
                      <a:pt x="2916" y="1013558"/>
                    </a:cubicBezTo>
                    <a:cubicBezTo>
                      <a:pt x="-2244" y="987364"/>
                      <a:pt x="-1847" y="971488"/>
                      <a:pt x="14822" y="934976"/>
                    </a:cubicBezTo>
                    <a:cubicBezTo>
                      <a:pt x="31491" y="898464"/>
                      <a:pt x="71576" y="838933"/>
                      <a:pt x="102929" y="794483"/>
                    </a:cubicBezTo>
                    <a:cubicBezTo>
                      <a:pt x="134282" y="750033"/>
                      <a:pt x="179922" y="699232"/>
                      <a:pt x="202941" y="668276"/>
                    </a:cubicBezTo>
                    <a:cubicBezTo>
                      <a:pt x="225960" y="637320"/>
                      <a:pt x="230325" y="627001"/>
                      <a:pt x="241041" y="608745"/>
                    </a:cubicBezTo>
                    <a:cubicBezTo>
                      <a:pt x="251757" y="590489"/>
                      <a:pt x="261281" y="578583"/>
                      <a:pt x="267234" y="558739"/>
                    </a:cubicBezTo>
                    <a:cubicBezTo>
                      <a:pt x="273187" y="538895"/>
                      <a:pt x="276760" y="505558"/>
                      <a:pt x="276760" y="489683"/>
                    </a:cubicBezTo>
                    <a:lnTo>
                      <a:pt x="276481" y="483718"/>
                    </a:lnTo>
                    <a:lnTo>
                      <a:pt x="306972" y="475544"/>
                    </a:lnTo>
                    <a:cubicBezTo>
                      <a:pt x="317737" y="471228"/>
                      <a:pt x="327560" y="466466"/>
                      <a:pt x="336291" y="463489"/>
                    </a:cubicBezTo>
                    <a:cubicBezTo>
                      <a:pt x="336291" y="463489"/>
                      <a:pt x="377963" y="452376"/>
                      <a:pt x="376772" y="449201"/>
                    </a:cubicBezTo>
                    <a:cubicBezTo>
                      <a:pt x="375581" y="446026"/>
                      <a:pt x="341053" y="450789"/>
                      <a:pt x="329147" y="444439"/>
                    </a:cubicBezTo>
                    <a:cubicBezTo>
                      <a:pt x="317241" y="438089"/>
                      <a:pt x="307716" y="424992"/>
                      <a:pt x="305335" y="411101"/>
                    </a:cubicBezTo>
                    <a:cubicBezTo>
                      <a:pt x="302954" y="397210"/>
                      <a:pt x="306526" y="371810"/>
                      <a:pt x="314860" y="361095"/>
                    </a:cubicBezTo>
                    <a:cubicBezTo>
                      <a:pt x="323194" y="350380"/>
                      <a:pt x="343038" y="351570"/>
                      <a:pt x="355341" y="346808"/>
                    </a:cubicBezTo>
                    <a:cubicBezTo>
                      <a:pt x="367644" y="342046"/>
                      <a:pt x="383123" y="341251"/>
                      <a:pt x="388679" y="332520"/>
                    </a:cubicBezTo>
                    <a:cubicBezTo>
                      <a:pt x="394235" y="323789"/>
                      <a:pt x="390266" y="311089"/>
                      <a:pt x="388679" y="294420"/>
                    </a:cubicBezTo>
                    <a:cubicBezTo>
                      <a:pt x="387092" y="277751"/>
                      <a:pt x="372804" y="249970"/>
                      <a:pt x="379154" y="232508"/>
                    </a:cubicBezTo>
                    <a:cubicBezTo>
                      <a:pt x="385504" y="215046"/>
                      <a:pt x="411698" y="198773"/>
                      <a:pt x="426779" y="189645"/>
                    </a:cubicBezTo>
                    <a:cubicBezTo>
                      <a:pt x="434320" y="185081"/>
                      <a:pt x="443646" y="185974"/>
                      <a:pt x="451782" y="186073"/>
                    </a:cubicBezTo>
                    <a:lnTo>
                      <a:pt x="462003" y="184926"/>
                    </a:lnTo>
                    <a:lnTo>
                      <a:pt x="463986" y="189645"/>
                    </a:lnTo>
                    <a:cubicBezTo>
                      <a:pt x="468253" y="202445"/>
                      <a:pt x="471229" y="216038"/>
                      <a:pt x="474404" y="225364"/>
                    </a:cubicBezTo>
                    <a:cubicBezTo>
                      <a:pt x="480754" y="244017"/>
                      <a:pt x="475595" y="255924"/>
                      <a:pt x="483929" y="270608"/>
                    </a:cubicBezTo>
                    <a:cubicBezTo>
                      <a:pt x="492263" y="285292"/>
                      <a:pt x="518457" y="303151"/>
                      <a:pt x="524410" y="313470"/>
                    </a:cubicBezTo>
                    <a:cubicBezTo>
                      <a:pt x="530363" y="323789"/>
                      <a:pt x="523219" y="328551"/>
                      <a:pt x="519647" y="332520"/>
                    </a:cubicBezTo>
                    <a:cubicBezTo>
                      <a:pt x="516075" y="336489"/>
                      <a:pt x="505360" y="332917"/>
                      <a:pt x="502979" y="337283"/>
                    </a:cubicBezTo>
                    <a:cubicBezTo>
                      <a:pt x="500598" y="341649"/>
                      <a:pt x="502582" y="349586"/>
                      <a:pt x="505360" y="358714"/>
                    </a:cubicBezTo>
                    <a:cubicBezTo>
                      <a:pt x="508138" y="367842"/>
                      <a:pt x="517266" y="378955"/>
                      <a:pt x="519647" y="392052"/>
                    </a:cubicBezTo>
                    <a:cubicBezTo>
                      <a:pt x="522028" y="405149"/>
                      <a:pt x="527189" y="426976"/>
                      <a:pt x="519648" y="437295"/>
                    </a:cubicBezTo>
                    <a:cubicBezTo>
                      <a:pt x="512107" y="447614"/>
                      <a:pt x="485516" y="446423"/>
                      <a:pt x="474403" y="453964"/>
                    </a:cubicBezTo>
                    <a:cubicBezTo>
                      <a:pt x="463290" y="461505"/>
                      <a:pt x="461703" y="472220"/>
                      <a:pt x="452972" y="482539"/>
                    </a:cubicBezTo>
                    <a:cubicBezTo>
                      <a:pt x="444241" y="492858"/>
                      <a:pt x="427175" y="503176"/>
                      <a:pt x="422016" y="515876"/>
                    </a:cubicBezTo>
                    <a:cubicBezTo>
                      <a:pt x="416857" y="528576"/>
                      <a:pt x="412888" y="550801"/>
                      <a:pt x="422016" y="558739"/>
                    </a:cubicBezTo>
                    <a:cubicBezTo>
                      <a:pt x="431144" y="566677"/>
                      <a:pt x="458529" y="575010"/>
                      <a:pt x="476785" y="563501"/>
                    </a:cubicBezTo>
                    <a:cubicBezTo>
                      <a:pt x="495041" y="551992"/>
                      <a:pt x="510520" y="520639"/>
                      <a:pt x="531554" y="489683"/>
                    </a:cubicBezTo>
                    <a:cubicBezTo>
                      <a:pt x="552588" y="458727"/>
                      <a:pt x="583544" y="413086"/>
                      <a:pt x="602991" y="377764"/>
                    </a:cubicBezTo>
                    <a:cubicBezTo>
                      <a:pt x="622438" y="342442"/>
                      <a:pt x="642679" y="311088"/>
                      <a:pt x="648235" y="277751"/>
                    </a:cubicBezTo>
                    <a:cubicBezTo>
                      <a:pt x="653791" y="244413"/>
                      <a:pt x="641488" y="204330"/>
                      <a:pt x="636329" y="177739"/>
                    </a:cubicBezTo>
                    <a:cubicBezTo>
                      <a:pt x="631170" y="151148"/>
                      <a:pt x="622041" y="137257"/>
                      <a:pt x="617279" y="118207"/>
                    </a:cubicBezTo>
                    <a:cubicBezTo>
                      <a:pt x="612517" y="99157"/>
                      <a:pt x="605770" y="71376"/>
                      <a:pt x="607754" y="63439"/>
                    </a:cubicBezTo>
                    <a:cubicBezTo>
                      <a:pt x="609738" y="55502"/>
                      <a:pt x="623232" y="77727"/>
                      <a:pt x="629185" y="70583"/>
                    </a:cubicBezTo>
                    <a:cubicBezTo>
                      <a:pt x="635138" y="63439"/>
                      <a:pt x="636725" y="24545"/>
                      <a:pt x="643472" y="20576"/>
                    </a:cubicBezTo>
                    <a:cubicBezTo>
                      <a:pt x="650219" y="16607"/>
                      <a:pt x="664110" y="30498"/>
                      <a:pt x="669666" y="46770"/>
                    </a:cubicBezTo>
                    <a:cubicBezTo>
                      <a:pt x="675222" y="63042"/>
                      <a:pt x="672048" y="101539"/>
                      <a:pt x="676810" y="118208"/>
                    </a:cubicBezTo>
                    <a:cubicBezTo>
                      <a:pt x="681573" y="134877"/>
                      <a:pt x="693082" y="144401"/>
                      <a:pt x="698241" y="146782"/>
                    </a:cubicBezTo>
                    <a:cubicBezTo>
                      <a:pt x="703400" y="149163"/>
                      <a:pt x="704591" y="145195"/>
                      <a:pt x="707766" y="132495"/>
                    </a:cubicBezTo>
                    <a:cubicBezTo>
                      <a:pt x="710941" y="119795"/>
                      <a:pt x="712925" y="87252"/>
                      <a:pt x="717291" y="70583"/>
                    </a:cubicBezTo>
                    <a:cubicBezTo>
                      <a:pt x="721657" y="53914"/>
                      <a:pt x="727610" y="40024"/>
                      <a:pt x="733960" y="32483"/>
                    </a:cubicBezTo>
                    <a:cubicBezTo>
                      <a:pt x="740310" y="24942"/>
                      <a:pt x="745866" y="28911"/>
                      <a:pt x="755391" y="25339"/>
                    </a:cubicBezTo>
                    <a:cubicBezTo>
                      <a:pt x="764916" y="21767"/>
                      <a:pt x="781982" y="15020"/>
                      <a:pt x="791110" y="11051"/>
                    </a:cubicBezTo>
                    <a:cubicBezTo>
                      <a:pt x="800238" y="7082"/>
                      <a:pt x="805794" y="-4030"/>
                      <a:pt x="810160" y="1526"/>
                    </a:cubicBezTo>
                    <a:close/>
                    <a:moveTo>
                      <a:pt x="726816" y="194408"/>
                    </a:moveTo>
                    <a:cubicBezTo>
                      <a:pt x="718879" y="194011"/>
                      <a:pt x="713719" y="241238"/>
                      <a:pt x="707766" y="258701"/>
                    </a:cubicBezTo>
                    <a:cubicBezTo>
                      <a:pt x="701813" y="276163"/>
                      <a:pt x="699828" y="272989"/>
                      <a:pt x="691097" y="299183"/>
                    </a:cubicBezTo>
                    <a:cubicBezTo>
                      <a:pt x="682366" y="325377"/>
                      <a:pt x="669666" y="373399"/>
                      <a:pt x="655379" y="415864"/>
                    </a:cubicBezTo>
                    <a:cubicBezTo>
                      <a:pt x="641092" y="458329"/>
                      <a:pt x="613706" y="521432"/>
                      <a:pt x="605372" y="553976"/>
                    </a:cubicBezTo>
                    <a:cubicBezTo>
                      <a:pt x="597038" y="586520"/>
                      <a:pt x="595847" y="607157"/>
                      <a:pt x="605372" y="611126"/>
                    </a:cubicBezTo>
                    <a:cubicBezTo>
                      <a:pt x="614897" y="615095"/>
                      <a:pt x="626406" y="611920"/>
                      <a:pt x="643472" y="606364"/>
                    </a:cubicBezTo>
                    <a:cubicBezTo>
                      <a:pt x="660538" y="600808"/>
                      <a:pt x="695860" y="589695"/>
                      <a:pt x="707766" y="577789"/>
                    </a:cubicBezTo>
                    <a:cubicBezTo>
                      <a:pt x="719672" y="565883"/>
                      <a:pt x="711338" y="555563"/>
                      <a:pt x="714910" y="534926"/>
                    </a:cubicBezTo>
                    <a:cubicBezTo>
                      <a:pt x="718482" y="514289"/>
                      <a:pt x="721656" y="485317"/>
                      <a:pt x="729197" y="453964"/>
                    </a:cubicBezTo>
                    <a:cubicBezTo>
                      <a:pt x="736738" y="422611"/>
                      <a:pt x="755788" y="378955"/>
                      <a:pt x="760154" y="346808"/>
                    </a:cubicBezTo>
                    <a:cubicBezTo>
                      <a:pt x="764520" y="314661"/>
                      <a:pt x="760947" y="286483"/>
                      <a:pt x="755391" y="261083"/>
                    </a:cubicBezTo>
                    <a:cubicBezTo>
                      <a:pt x="749835" y="235683"/>
                      <a:pt x="734753" y="194805"/>
                      <a:pt x="726816" y="194408"/>
                    </a:cubicBezTo>
                    <a:close/>
                  </a:path>
                </a:pathLst>
              </a:custGeom>
              <a:solidFill>
                <a:srgbClr val="FAD9CD"/>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317"/>
              <p:cNvSpPr/>
              <p:nvPr/>
            </p:nvSpPr>
            <p:spPr>
              <a:xfrm>
                <a:off x="4045208" y="3788545"/>
                <a:ext cx="499484" cy="567518"/>
              </a:xfrm>
              <a:custGeom>
                <a:avLst/>
                <a:gdLst>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19610 w 499484"/>
                  <a:gd name="connsiteY31" fmla="*/ 121468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8660 w 499484"/>
                  <a:gd name="connsiteY31" fmla="*/ 104799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8660 w 499484"/>
                  <a:gd name="connsiteY31" fmla="*/ 95274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6279 w 499484"/>
                  <a:gd name="connsiteY31" fmla="*/ 100036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6279 w 499484"/>
                  <a:gd name="connsiteY31" fmla="*/ 107180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6279 w 499484"/>
                  <a:gd name="connsiteY31" fmla="*/ 107180 h 567518"/>
                  <a:gd name="connsiteX32" fmla="*/ 267235 w 499484"/>
                  <a:gd name="connsiteY32" fmla="*/ 76224 h 567518"/>
                  <a:gd name="connsiteX33" fmla="*/ 329147 w 499484"/>
                  <a:gd name="connsiteY33" fmla="*/ 16693 h 567518"/>
                  <a:gd name="connsiteX34" fmla="*/ 381535 w 499484"/>
                  <a:gd name="connsiteY34" fmla="*/ 24 h 56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9484" h="567518">
                    <a:moveTo>
                      <a:pt x="381535" y="24"/>
                    </a:moveTo>
                    <a:cubicBezTo>
                      <a:pt x="395029" y="421"/>
                      <a:pt x="403363" y="11930"/>
                      <a:pt x="410110" y="19074"/>
                    </a:cubicBezTo>
                    <a:cubicBezTo>
                      <a:pt x="416857" y="26218"/>
                      <a:pt x="426778" y="36139"/>
                      <a:pt x="422016" y="42886"/>
                    </a:cubicBezTo>
                    <a:cubicBezTo>
                      <a:pt x="417254" y="49633"/>
                      <a:pt x="398601" y="44871"/>
                      <a:pt x="381535" y="59555"/>
                    </a:cubicBezTo>
                    <a:cubicBezTo>
                      <a:pt x="364469" y="74239"/>
                      <a:pt x="335497" y="104402"/>
                      <a:pt x="319622" y="130993"/>
                    </a:cubicBezTo>
                    <a:cubicBezTo>
                      <a:pt x="303747" y="157584"/>
                      <a:pt x="287873" y="190524"/>
                      <a:pt x="286285" y="219099"/>
                    </a:cubicBezTo>
                    <a:cubicBezTo>
                      <a:pt x="284698" y="247674"/>
                      <a:pt x="293825" y="290537"/>
                      <a:pt x="310097" y="302443"/>
                    </a:cubicBezTo>
                    <a:cubicBezTo>
                      <a:pt x="326369" y="314349"/>
                      <a:pt x="365660" y="297680"/>
                      <a:pt x="383916" y="290536"/>
                    </a:cubicBezTo>
                    <a:cubicBezTo>
                      <a:pt x="402172" y="283392"/>
                      <a:pt x="412491" y="271883"/>
                      <a:pt x="419635" y="259580"/>
                    </a:cubicBezTo>
                    <a:cubicBezTo>
                      <a:pt x="426779" y="247277"/>
                      <a:pt x="422412" y="224654"/>
                      <a:pt x="426778" y="216717"/>
                    </a:cubicBezTo>
                    <a:cubicBezTo>
                      <a:pt x="431144" y="208780"/>
                      <a:pt x="431938" y="213543"/>
                      <a:pt x="445829" y="211955"/>
                    </a:cubicBezTo>
                    <a:cubicBezTo>
                      <a:pt x="456247" y="210764"/>
                      <a:pt x="480060" y="206895"/>
                      <a:pt x="496673" y="206373"/>
                    </a:cubicBezTo>
                    <a:lnTo>
                      <a:pt x="499484" y="206544"/>
                    </a:lnTo>
                    <a:lnTo>
                      <a:pt x="476786" y="221480"/>
                    </a:lnTo>
                    <a:cubicBezTo>
                      <a:pt x="466070" y="233783"/>
                      <a:pt x="476786" y="247674"/>
                      <a:pt x="469642" y="269105"/>
                    </a:cubicBezTo>
                    <a:cubicBezTo>
                      <a:pt x="462498" y="290536"/>
                      <a:pt x="447020" y="330621"/>
                      <a:pt x="433923" y="350068"/>
                    </a:cubicBezTo>
                    <a:cubicBezTo>
                      <a:pt x="420826" y="369515"/>
                      <a:pt x="400189" y="366339"/>
                      <a:pt x="391061" y="385786"/>
                    </a:cubicBezTo>
                    <a:cubicBezTo>
                      <a:pt x="381933" y="405233"/>
                      <a:pt x="386299" y="442143"/>
                      <a:pt x="379155" y="466749"/>
                    </a:cubicBezTo>
                    <a:cubicBezTo>
                      <a:pt x="372011" y="491355"/>
                      <a:pt x="361295" y="516755"/>
                      <a:pt x="348198" y="533424"/>
                    </a:cubicBezTo>
                    <a:cubicBezTo>
                      <a:pt x="335101" y="550093"/>
                      <a:pt x="319623" y="563189"/>
                      <a:pt x="300573" y="566761"/>
                    </a:cubicBezTo>
                    <a:cubicBezTo>
                      <a:pt x="281523" y="570333"/>
                      <a:pt x="250170" y="560411"/>
                      <a:pt x="233898" y="554855"/>
                    </a:cubicBezTo>
                    <a:cubicBezTo>
                      <a:pt x="217626" y="549299"/>
                      <a:pt x="218023" y="538583"/>
                      <a:pt x="202942" y="533424"/>
                    </a:cubicBezTo>
                    <a:cubicBezTo>
                      <a:pt x="187861" y="528265"/>
                      <a:pt x="165239" y="525486"/>
                      <a:pt x="143411" y="523899"/>
                    </a:cubicBezTo>
                    <a:cubicBezTo>
                      <a:pt x="121583" y="522312"/>
                      <a:pt x="69196" y="529058"/>
                      <a:pt x="45780" y="514374"/>
                    </a:cubicBezTo>
                    <a:cubicBezTo>
                      <a:pt x="22364" y="499690"/>
                      <a:pt x="8076" y="461987"/>
                      <a:pt x="2917" y="435793"/>
                    </a:cubicBezTo>
                    <a:cubicBezTo>
                      <a:pt x="-2243" y="409599"/>
                      <a:pt x="-1846" y="393723"/>
                      <a:pt x="14823" y="357211"/>
                    </a:cubicBezTo>
                    <a:cubicBezTo>
                      <a:pt x="31492" y="320699"/>
                      <a:pt x="71577" y="261168"/>
                      <a:pt x="102930" y="216718"/>
                    </a:cubicBezTo>
                    <a:cubicBezTo>
                      <a:pt x="134283" y="172268"/>
                      <a:pt x="179923" y="121467"/>
                      <a:pt x="202942" y="90511"/>
                    </a:cubicBezTo>
                    <a:lnTo>
                      <a:pt x="206279" y="85845"/>
                    </a:lnTo>
                    <a:cubicBezTo>
                      <a:pt x="206307" y="85863"/>
                      <a:pt x="206336" y="85880"/>
                      <a:pt x="206364" y="85898"/>
                    </a:cubicBezTo>
                    <a:cubicBezTo>
                      <a:pt x="209986" y="90710"/>
                      <a:pt x="209861" y="96489"/>
                      <a:pt x="214847" y="100036"/>
                    </a:cubicBezTo>
                    <a:cubicBezTo>
                      <a:pt x="219833" y="103583"/>
                      <a:pt x="227150" y="111148"/>
                      <a:pt x="236279" y="107180"/>
                    </a:cubicBezTo>
                    <a:cubicBezTo>
                      <a:pt x="245408" y="103212"/>
                      <a:pt x="248979" y="93686"/>
                      <a:pt x="267235" y="76224"/>
                    </a:cubicBezTo>
                    <a:cubicBezTo>
                      <a:pt x="285491" y="58762"/>
                      <a:pt x="310097" y="29393"/>
                      <a:pt x="329147" y="16693"/>
                    </a:cubicBezTo>
                    <a:cubicBezTo>
                      <a:pt x="348197" y="3993"/>
                      <a:pt x="368041" y="-373"/>
                      <a:pt x="381535" y="24"/>
                    </a:cubicBezTo>
                    <a:close/>
                  </a:path>
                </a:pathLst>
              </a:custGeom>
              <a:solidFill>
                <a:srgbClr val="C0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318"/>
              <p:cNvSpPr/>
              <p:nvPr/>
            </p:nvSpPr>
            <p:spPr>
              <a:xfrm>
                <a:off x="3971125" y="4274806"/>
                <a:ext cx="459060" cy="465270"/>
              </a:xfrm>
              <a:custGeom>
                <a:avLst/>
                <a:gdLst>
                  <a:gd name="connsiteX0" fmla="*/ 95809 w 459060"/>
                  <a:gd name="connsiteY0" fmla="*/ 0 h 465270"/>
                  <a:gd name="connsiteX1" fmla="*/ 104013 w 459060"/>
                  <a:gd name="connsiteY1" fmla="*/ 13323 h 465270"/>
                  <a:gd name="connsiteX2" fmla="*/ 119863 w 459060"/>
                  <a:gd name="connsiteY2" fmla="*/ 28113 h 465270"/>
                  <a:gd name="connsiteX3" fmla="*/ 217494 w 459060"/>
                  <a:gd name="connsiteY3" fmla="*/ 37638 h 465270"/>
                  <a:gd name="connsiteX4" fmla="*/ 277025 w 459060"/>
                  <a:gd name="connsiteY4" fmla="*/ 47163 h 465270"/>
                  <a:gd name="connsiteX5" fmla="*/ 307981 w 459060"/>
                  <a:gd name="connsiteY5" fmla="*/ 68594 h 465270"/>
                  <a:gd name="connsiteX6" fmla="*/ 340277 w 459060"/>
                  <a:gd name="connsiteY6" fmla="*/ 77970 h 465270"/>
                  <a:gd name="connsiteX7" fmla="*/ 370686 w 459060"/>
                  <a:gd name="connsiteY7" fmla="*/ 80208 h 465270"/>
                  <a:gd name="connsiteX8" fmla="*/ 367513 w 459060"/>
                  <a:gd name="connsiteY8" fmla="*/ 106694 h 465270"/>
                  <a:gd name="connsiteX9" fmla="*/ 369894 w 459060"/>
                  <a:gd name="connsiteY9" fmla="*/ 166225 h 465270"/>
                  <a:gd name="connsiteX10" fmla="*/ 377038 w 459060"/>
                  <a:gd name="connsiteY10" fmla="*/ 197182 h 465270"/>
                  <a:gd name="connsiteX11" fmla="*/ 415138 w 459060"/>
                  <a:gd name="connsiteY11" fmla="*/ 256713 h 465270"/>
                  <a:gd name="connsiteX12" fmla="*/ 450856 w 459060"/>
                  <a:gd name="connsiteY12" fmla="*/ 337675 h 465270"/>
                  <a:gd name="connsiteX13" fmla="*/ 455619 w 459060"/>
                  <a:gd name="connsiteY13" fmla="*/ 399588 h 465270"/>
                  <a:gd name="connsiteX14" fmla="*/ 407994 w 459060"/>
                  <a:gd name="connsiteY14" fmla="*/ 430544 h 465270"/>
                  <a:gd name="connsiteX15" fmla="*/ 327031 w 459060"/>
                  <a:gd name="connsiteY15" fmla="*/ 437688 h 465270"/>
                  <a:gd name="connsiteX16" fmla="*/ 241306 w 459060"/>
                  <a:gd name="connsiteY16" fmla="*/ 461500 h 465270"/>
                  <a:gd name="connsiteX17" fmla="*/ 157963 w 459060"/>
                  <a:gd name="connsiteY17" fmla="*/ 463882 h 465270"/>
                  <a:gd name="connsiteX18" fmla="*/ 79381 w 459060"/>
                  <a:gd name="connsiteY18" fmla="*/ 461500 h 465270"/>
                  <a:gd name="connsiteX19" fmla="*/ 72238 w 459060"/>
                  <a:gd name="connsiteY19" fmla="*/ 423400 h 465270"/>
                  <a:gd name="connsiteX20" fmla="*/ 50806 w 459060"/>
                  <a:gd name="connsiteY20" fmla="*/ 375775 h 465270"/>
                  <a:gd name="connsiteX21" fmla="*/ 12706 w 459060"/>
                  <a:gd name="connsiteY21" fmla="*/ 292432 h 465270"/>
                  <a:gd name="connsiteX22" fmla="*/ 800 w 459060"/>
                  <a:gd name="connsiteY22" fmla="*/ 187657 h 465270"/>
                  <a:gd name="connsiteX23" fmla="*/ 31756 w 459060"/>
                  <a:gd name="connsiteY23" fmla="*/ 92407 h 465270"/>
                  <a:gd name="connsiteX24" fmla="*/ 74619 w 459060"/>
                  <a:gd name="connsiteY24" fmla="*/ 30494 h 465270"/>
                  <a:gd name="connsiteX25" fmla="*/ 90395 w 459060"/>
                  <a:gd name="connsiteY25" fmla="*/ 6384 h 465270"/>
                  <a:gd name="connsiteX26" fmla="*/ 95809 w 459060"/>
                  <a:gd name="connsiteY26" fmla="*/ 0 h 46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060" h="465270">
                    <a:moveTo>
                      <a:pt x="95809" y="0"/>
                    </a:moveTo>
                    <a:lnTo>
                      <a:pt x="104013" y="13323"/>
                    </a:lnTo>
                    <a:cubicBezTo>
                      <a:pt x="108726" y="19333"/>
                      <a:pt x="114009" y="24442"/>
                      <a:pt x="119863" y="28113"/>
                    </a:cubicBezTo>
                    <a:cubicBezTo>
                      <a:pt x="143279" y="42797"/>
                      <a:pt x="195666" y="36051"/>
                      <a:pt x="217494" y="37638"/>
                    </a:cubicBezTo>
                    <a:cubicBezTo>
                      <a:pt x="239322" y="39225"/>
                      <a:pt x="261944" y="42004"/>
                      <a:pt x="277025" y="47163"/>
                    </a:cubicBezTo>
                    <a:cubicBezTo>
                      <a:pt x="292106" y="52322"/>
                      <a:pt x="291709" y="63038"/>
                      <a:pt x="307981" y="68594"/>
                    </a:cubicBezTo>
                    <a:cubicBezTo>
                      <a:pt x="316117" y="71372"/>
                      <a:pt x="328023" y="75242"/>
                      <a:pt x="340277" y="77970"/>
                    </a:cubicBezTo>
                    <a:lnTo>
                      <a:pt x="370686" y="80208"/>
                    </a:lnTo>
                    <a:lnTo>
                      <a:pt x="367513" y="106694"/>
                    </a:lnTo>
                    <a:cubicBezTo>
                      <a:pt x="367910" y="126141"/>
                      <a:pt x="368307" y="151144"/>
                      <a:pt x="369894" y="166225"/>
                    </a:cubicBezTo>
                    <a:cubicBezTo>
                      <a:pt x="371481" y="181306"/>
                      <a:pt x="369497" y="182101"/>
                      <a:pt x="377038" y="197182"/>
                    </a:cubicBezTo>
                    <a:cubicBezTo>
                      <a:pt x="384579" y="212263"/>
                      <a:pt x="402835" y="233298"/>
                      <a:pt x="415138" y="256713"/>
                    </a:cubicBezTo>
                    <a:cubicBezTo>
                      <a:pt x="427441" y="280128"/>
                      <a:pt x="444109" y="313863"/>
                      <a:pt x="450856" y="337675"/>
                    </a:cubicBezTo>
                    <a:cubicBezTo>
                      <a:pt x="457603" y="361487"/>
                      <a:pt x="462763" y="384110"/>
                      <a:pt x="455619" y="399588"/>
                    </a:cubicBezTo>
                    <a:cubicBezTo>
                      <a:pt x="448475" y="415066"/>
                      <a:pt x="429425" y="424194"/>
                      <a:pt x="407994" y="430544"/>
                    </a:cubicBezTo>
                    <a:cubicBezTo>
                      <a:pt x="386563" y="436894"/>
                      <a:pt x="354812" y="432529"/>
                      <a:pt x="327031" y="437688"/>
                    </a:cubicBezTo>
                    <a:cubicBezTo>
                      <a:pt x="299250" y="442847"/>
                      <a:pt x="269484" y="457134"/>
                      <a:pt x="241306" y="461500"/>
                    </a:cubicBezTo>
                    <a:cubicBezTo>
                      <a:pt x="213128" y="465866"/>
                      <a:pt x="184950" y="463882"/>
                      <a:pt x="157963" y="463882"/>
                    </a:cubicBezTo>
                    <a:cubicBezTo>
                      <a:pt x="130976" y="463882"/>
                      <a:pt x="93668" y="468247"/>
                      <a:pt x="79381" y="461500"/>
                    </a:cubicBezTo>
                    <a:cubicBezTo>
                      <a:pt x="65094" y="454753"/>
                      <a:pt x="77001" y="437688"/>
                      <a:pt x="72238" y="423400"/>
                    </a:cubicBezTo>
                    <a:cubicBezTo>
                      <a:pt x="67475" y="409112"/>
                      <a:pt x="60728" y="397603"/>
                      <a:pt x="50806" y="375775"/>
                    </a:cubicBezTo>
                    <a:cubicBezTo>
                      <a:pt x="40884" y="353947"/>
                      <a:pt x="21040" y="323785"/>
                      <a:pt x="12706" y="292432"/>
                    </a:cubicBezTo>
                    <a:cubicBezTo>
                      <a:pt x="4372" y="261079"/>
                      <a:pt x="-2375" y="220994"/>
                      <a:pt x="800" y="187657"/>
                    </a:cubicBezTo>
                    <a:cubicBezTo>
                      <a:pt x="3975" y="154320"/>
                      <a:pt x="19453" y="118601"/>
                      <a:pt x="31756" y="92407"/>
                    </a:cubicBezTo>
                    <a:cubicBezTo>
                      <a:pt x="44059" y="66213"/>
                      <a:pt x="63903" y="43988"/>
                      <a:pt x="74619" y="30494"/>
                    </a:cubicBezTo>
                    <a:cubicBezTo>
                      <a:pt x="79977" y="23747"/>
                      <a:pt x="84839" y="15016"/>
                      <a:pt x="90395" y="6384"/>
                    </a:cubicBezTo>
                    <a:lnTo>
                      <a:pt x="95809" y="0"/>
                    </a:lnTo>
                    <a:close/>
                  </a:path>
                </a:pathLst>
              </a:custGeom>
              <a:solidFill>
                <a:srgbClr val="00206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319"/>
              <p:cNvSpPr/>
              <p:nvPr/>
            </p:nvSpPr>
            <p:spPr>
              <a:xfrm>
                <a:off x="4036219" y="4531519"/>
                <a:ext cx="109537" cy="211931"/>
              </a:xfrm>
              <a:custGeom>
                <a:avLst/>
                <a:gdLst>
                  <a:gd name="connsiteX0" fmla="*/ 0 w 109537"/>
                  <a:gd name="connsiteY0" fmla="*/ 0 h 211931"/>
                  <a:gd name="connsiteX1" fmla="*/ 19050 w 109537"/>
                  <a:gd name="connsiteY1" fmla="*/ 66675 h 211931"/>
                  <a:gd name="connsiteX2" fmla="*/ 71437 w 109537"/>
                  <a:gd name="connsiteY2" fmla="*/ 126206 h 211931"/>
                  <a:gd name="connsiteX3" fmla="*/ 88106 w 109537"/>
                  <a:gd name="connsiteY3" fmla="*/ 159544 h 211931"/>
                  <a:gd name="connsiteX4" fmla="*/ 109537 w 109537"/>
                  <a:gd name="connsiteY4" fmla="*/ 211931 h 211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211931">
                    <a:moveTo>
                      <a:pt x="0" y="0"/>
                    </a:moveTo>
                    <a:cubicBezTo>
                      <a:pt x="3572" y="22820"/>
                      <a:pt x="7144" y="45641"/>
                      <a:pt x="19050" y="66675"/>
                    </a:cubicBezTo>
                    <a:cubicBezTo>
                      <a:pt x="30956" y="87709"/>
                      <a:pt x="59928" y="110728"/>
                      <a:pt x="71437" y="126206"/>
                    </a:cubicBezTo>
                    <a:cubicBezTo>
                      <a:pt x="82946" y="141684"/>
                      <a:pt x="81756" y="145256"/>
                      <a:pt x="88106" y="159544"/>
                    </a:cubicBezTo>
                    <a:cubicBezTo>
                      <a:pt x="94456" y="173832"/>
                      <a:pt x="101996" y="192881"/>
                      <a:pt x="109537" y="211931"/>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320"/>
              <p:cNvSpPr/>
              <p:nvPr/>
            </p:nvSpPr>
            <p:spPr>
              <a:xfrm>
                <a:off x="4178060" y="5385766"/>
                <a:ext cx="109792" cy="103670"/>
              </a:xfrm>
              <a:custGeom>
                <a:avLst/>
                <a:gdLst>
                  <a:gd name="connsiteX0" fmla="*/ 47957 w 137327"/>
                  <a:gd name="connsiteY0" fmla="*/ 2387 h 104902"/>
                  <a:gd name="connsiteX1" fmla="*/ 114632 w 137327"/>
                  <a:gd name="connsiteY1" fmla="*/ 16675 h 104902"/>
                  <a:gd name="connsiteX2" fmla="*/ 136064 w 137327"/>
                  <a:gd name="connsiteY2" fmla="*/ 21437 h 104902"/>
                  <a:gd name="connsiteX3" fmla="*/ 133682 w 137327"/>
                  <a:gd name="connsiteY3" fmla="*/ 47631 h 104902"/>
                  <a:gd name="connsiteX4" fmla="*/ 124157 w 137327"/>
                  <a:gd name="connsiteY4" fmla="*/ 92875 h 104902"/>
                  <a:gd name="connsiteX5" fmla="*/ 86057 w 137327"/>
                  <a:gd name="connsiteY5" fmla="*/ 104781 h 104902"/>
                  <a:gd name="connsiteX6" fmla="*/ 33670 w 137327"/>
                  <a:gd name="connsiteY6" fmla="*/ 97637 h 104902"/>
                  <a:gd name="connsiteX7" fmla="*/ 332 w 137327"/>
                  <a:gd name="connsiteY7" fmla="*/ 76206 h 104902"/>
                  <a:gd name="connsiteX8" fmla="*/ 47957 w 137327"/>
                  <a:gd name="connsiteY8" fmla="*/ 2387 h 104902"/>
                  <a:gd name="connsiteX0" fmla="*/ 19811 w 137756"/>
                  <a:gd name="connsiteY0" fmla="*/ 2637 h 105152"/>
                  <a:gd name="connsiteX1" fmla="*/ 115061 w 137756"/>
                  <a:gd name="connsiteY1" fmla="*/ 16925 h 105152"/>
                  <a:gd name="connsiteX2" fmla="*/ 136493 w 137756"/>
                  <a:gd name="connsiteY2" fmla="*/ 21687 h 105152"/>
                  <a:gd name="connsiteX3" fmla="*/ 134111 w 137756"/>
                  <a:gd name="connsiteY3" fmla="*/ 47881 h 105152"/>
                  <a:gd name="connsiteX4" fmla="*/ 124586 w 137756"/>
                  <a:gd name="connsiteY4" fmla="*/ 93125 h 105152"/>
                  <a:gd name="connsiteX5" fmla="*/ 86486 w 137756"/>
                  <a:gd name="connsiteY5" fmla="*/ 105031 h 105152"/>
                  <a:gd name="connsiteX6" fmla="*/ 34099 w 137756"/>
                  <a:gd name="connsiteY6" fmla="*/ 97887 h 105152"/>
                  <a:gd name="connsiteX7" fmla="*/ 761 w 137756"/>
                  <a:gd name="connsiteY7" fmla="*/ 76456 h 105152"/>
                  <a:gd name="connsiteX8" fmla="*/ 19811 w 137756"/>
                  <a:gd name="connsiteY8" fmla="*/ 2637 h 105152"/>
                  <a:gd name="connsiteX0" fmla="*/ 19502 w 139548"/>
                  <a:gd name="connsiteY0" fmla="*/ 4025 h 106540"/>
                  <a:gd name="connsiteX1" fmla="*/ 86177 w 139548"/>
                  <a:gd name="connsiteY1" fmla="*/ 11169 h 106540"/>
                  <a:gd name="connsiteX2" fmla="*/ 136184 w 139548"/>
                  <a:gd name="connsiteY2" fmla="*/ 23075 h 106540"/>
                  <a:gd name="connsiteX3" fmla="*/ 133802 w 139548"/>
                  <a:gd name="connsiteY3" fmla="*/ 49269 h 106540"/>
                  <a:gd name="connsiteX4" fmla="*/ 124277 w 139548"/>
                  <a:gd name="connsiteY4" fmla="*/ 94513 h 106540"/>
                  <a:gd name="connsiteX5" fmla="*/ 86177 w 139548"/>
                  <a:gd name="connsiteY5" fmla="*/ 106419 h 106540"/>
                  <a:gd name="connsiteX6" fmla="*/ 33790 w 139548"/>
                  <a:gd name="connsiteY6" fmla="*/ 99275 h 106540"/>
                  <a:gd name="connsiteX7" fmla="*/ 452 w 139548"/>
                  <a:gd name="connsiteY7" fmla="*/ 77844 h 106540"/>
                  <a:gd name="connsiteX8" fmla="*/ 19502 w 139548"/>
                  <a:gd name="connsiteY8" fmla="*/ 4025 h 106540"/>
                  <a:gd name="connsiteX0" fmla="*/ 19502 w 140369"/>
                  <a:gd name="connsiteY0" fmla="*/ 4025 h 106540"/>
                  <a:gd name="connsiteX1" fmla="*/ 86177 w 140369"/>
                  <a:gd name="connsiteY1" fmla="*/ 11169 h 106540"/>
                  <a:gd name="connsiteX2" fmla="*/ 136184 w 140369"/>
                  <a:gd name="connsiteY2" fmla="*/ 23075 h 106540"/>
                  <a:gd name="connsiteX3" fmla="*/ 136184 w 140369"/>
                  <a:gd name="connsiteY3" fmla="*/ 56413 h 106540"/>
                  <a:gd name="connsiteX4" fmla="*/ 124277 w 140369"/>
                  <a:gd name="connsiteY4" fmla="*/ 94513 h 106540"/>
                  <a:gd name="connsiteX5" fmla="*/ 86177 w 140369"/>
                  <a:gd name="connsiteY5" fmla="*/ 106419 h 106540"/>
                  <a:gd name="connsiteX6" fmla="*/ 33790 w 140369"/>
                  <a:gd name="connsiteY6" fmla="*/ 99275 h 106540"/>
                  <a:gd name="connsiteX7" fmla="*/ 452 w 140369"/>
                  <a:gd name="connsiteY7" fmla="*/ 77844 h 106540"/>
                  <a:gd name="connsiteX8" fmla="*/ 19502 w 140369"/>
                  <a:gd name="connsiteY8" fmla="*/ 4025 h 106540"/>
                  <a:gd name="connsiteX0" fmla="*/ 15012 w 135879"/>
                  <a:gd name="connsiteY0" fmla="*/ 4536 h 107051"/>
                  <a:gd name="connsiteX1" fmla="*/ 81687 w 135879"/>
                  <a:gd name="connsiteY1" fmla="*/ 11680 h 107051"/>
                  <a:gd name="connsiteX2" fmla="*/ 131694 w 135879"/>
                  <a:gd name="connsiteY2" fmla="*/ 23586 h 107051"/>
                  <a:gd name="connsiteX3" fmla="*/ 131694 w 135879"/>
                  <a:gd name="connsiteY3" fmla="*/ 56924 h 107051"/>
                  <a:gd name="connsiteX4" fmla="*/ 119787 w 135879"/>
                  <a:gd name="connsiteY4" fmla="*/ 95024 h 107051"/>
                  <a:gd name="connsiteX5" fmla="*/ 81687 w 135879"/>
                  <a:gd name="connsiteY5" fmla="*/ 106930 h 107051"/>
                  <a:gd name="connsiteX6" fmla="*/ 29300 w 135879"/>
                  <a:gd name="connsiteY6" fmla="*/ 99786 h 107051"/>
                  <a:gd name="connsiteX7" fmla="*/ 724 w 135879"/>
                  <a:gd name="connsiteY7" fmla="*/ 85498 h 107051"/>
                  <a:gd name="connsiteX8" fmla="*/ 15012 w 135879"/>
                  <a:gd name="connsiteY8" fmla="*/ 4536 h 107051"/>
                  <a:gd name="connsiteX0" fmla="*/ 15321 w 136188"/>
                  <a:gd name="connsiteY0" fmla="*/ 4536 h 106951"/>
                  <a:gd name="connsiteX1" fmla="*/ 81996 w 136188"/>
                  <a:gd name="connsiteY1" fmla="*/ 11680 h 106951"/>
                  <a:gd name="connsiteX2" fmla="*/ 132003 w 136188"/>
                  <a:gd name="connsiteY2" fmla="*/ 23586 h 106951"/>
                  <a:gd name="connsiteX3" fmla="*/ 132003 w 136188"/>
                  <a:gd name="connsiteY3" fmla="*/ 56924 h 106951"/>
                  <a:gd name="connsiteX4" fmla="*/ 120096 w 136188"/>
                  <a:gd name="connsiteY4" fmla="*/ 95024 h 106951"/>
                  <a:gd name="connsiteX5" fmla="*/ 81996 w 136188"/>
                  <a:gd name="connsiteY5" fmla="*/ 106930 h 106951"/>
                  <a:gd name="connsiteX6" fmla="*/ 34372 w 136188"/>
                  <a:gd name="connsiteY6" fmla="*/ 97404 h 106951"/>
                  <a:gd name="connsiteX7" fmla="*/ 1033 w 136188"/>
                  <a:gd name="connsiteY7" fmla="*/ 85498 h 106951"/>
                  <a:gd name="connsiteX8" fmla="*/ 15321 w 136188"/>
                  <a:gd name="connsiteY8" fmla="*/ 4536 h 106951"/>
                  <a:gd name="connsiteX0" fmla="*/ 15321 w 136188"/>
                  <a:gd name="connsiteY0" fmla="*/ 4536 h 102283"/>
                  <a:gd name="connsiteX1" fmla="*/ 81996 w 136188"/>
                  <a:gd name="connsiteY1" fmla="*/ 11680 h 102283"/>
                  <a:gd name="connsiteX2" fmla="*/ 132003 w 136188"/>
                  <a:gd name="connsiteY2" fmla="*/ 23586 h 102283"/>
                  <a:gd name="connsiteX3" fmla="*/ 132003 w 136188"/>
                  <a:gd name="connsiteY3" fmla="*/ 56924 h 102283"/>
                  <a:gd name="connsiteX4" fmla="*/ 120096 w 136188"/>
                  <a:gd name="connsiteY4" fmla="*/ 95024 h 102283"/>
                  <a:gd name="connsiteX5" fmla="*/ 84377 w 136188"/>
                  <a:gd name="connsiteY5" fmla="*/ 102167 h 102283"/>
                  <a:gd name="connsiteX6" fmla="*/ 34372 w 136188"/>
                  <a:gd name="connsiteY6" fmla="*/ 97404 h 102283"/>
                  <a:gd name="connsiteX7" fmla="*/ 1033 w 136188"/>
                  <a:gd name="connsiteY7" fmla="*/ 85498 h 102283"/>
                  <a:gd name="connsiteX8" fmla="*/ 15321 w 136188"/>
                  <a:gd name="connsiteY8" fmla="*/ 4536 h 102283"/>
                  <a:gd name="connsiteX0" fmla="*/ 15321 w 136404"/>
                  <a:gd name="connsiteY0" fmla="*/ 4536 h 107585"/>
                  <a:gd name="connsiteX1" fmla="*/ 81996 w 136404"/>
                  <a:gd name="connsiteY1" fmla="*/ 11680 h 107585"/>
                  <a:gd name="connsiteX2" fmla="*/ 132003 w 136404"/>
                  <a:gd name="connsiteY2" fmla="*/ 23586 h 107585"/>
                  <a:gd name="connsiteX3" fmla="*/ 132003 w 136404"/>
                  <a:gd name="connsiteY3" fmla="*/ 56924 h 107585"/>
                  <a:gd name="connsiteX4" fmla="*/ 115333 w 136404"/>
                  <a:gd name="connsiteY4" fmla="*/ 104549 h 107585"/>
                  <a:gd name="connsiteX5" fmla="*/ 84377 w 136404"/>
                  <a:gd name="connsiteY5" fmla="*/ 102167 h 107585"/>
                  <a:gd name="connsiteX6" fmla="*/ 34372 w 136404"/>
                  <a:gd name="connsiteY6" fmla="*/ 97404 h 107585"/>
                  <a:gd name="connsiteX7" fmla="*/ 1033 w 136404"/>
                  <a:gd name="connsiteY7" fmla="*/ 85498 h 107585"/>
                  <a:gd name="connsiteX8" fmla="*/ 15321 w 136404"/>
                  <a:gd name="connsiteY8" fmla="*/ 4536 h 107585"/>
                  <a:gd name="connsiteX0" fmla="*/ 15321 w 136404"/>
                  <a:gd name="connsiteY0" fmla="*/ 5384 h 103670"/>
                  <a:gd name="connsiteX1" fmla="*/ 81996 w 136404"/>
                  <a:gd name="connsiteY1" fmla="*/ 7765 h 103670"/>
                  <a:gd name="connsiteX2" fmla="*/ 132003 w 136404"/>
                  <a:gd name="connsiteY2" fmla="*/ 19671 h 103670"/>
                  <a:gd name="connsiteX3" fmla="*/ 132003 w 136404"/>
                  <a:gd name="connsiteY3" fmla="*/ 53009 h 103670"/>
                  <a:gd name="connsiteX4" fmla="*/ 115333 w 136404"/>
                  <a:gd name="connsiteY4" fmla="*/ 100634 h 103670"/>
                  <a:gd name="connsiteX5" fmla="*/ 84377 w 136404"/>
                  <a:gd name="connsiteY5" fmla="*/ 98252 h 103670"/>
                  <a:gd name="connsiteX6" fmla="*/ 34372 w 136404"/>
                  <a:gd name="connsiteY6" fmla="*/ 93489 h 103670"/>
                  <a:gd name="connsiteX7" fmla="*/ 1033 w 136404"/>
                  <a:gd name="connsiteY7" fmla="*/ 81583 h 103670"/>
                  <a:gd name="connsiteX8" fmla="*/ 15321 w 136404"/>
                  <a:gd name="connsiteY8" fmla="*/ 5384 h 103670"/>
                  <a:gd name="connsiteX0" fmla="*/ 15321 w 138667"/>
                  <a:gd name="connsiteY0" fmla="*/ 5384 h 103670"/>
                  <a:gd name="connsiteX1" fmla="*/ 81996 w 138667"/>
                  <a:gd name="connsiteY1" fmla="*/ 7765 h 103670"/>
                  <a:gd name="connsiteX2" fmla="*/ 135010 w 138667"/>
                  <a:gd name="connsiteY2" fmla="*/ 19671 h 103670"/>
                  <a:gd name="connsiteX3" fmla="*/ 132003 w 138667"/>
                  <a:gd name="connsiteY3" fmla="*/ 53009 h 103670"/>
                  <a:gd name="connsiteX4" fmla="*/ 115333 w 138667"/>
                  <a:gd name="connsiteY4" fmla="*/ 100634 h 103670"/>
                  <a:gd name="connsiteX5" fmla="*/ 84377 w 138667"/>
                  <a:gd name="connsiteY5" fmla="*/ 98252 h 103670"/>
                  <a:gd name="connsiteX6" fmla="*/ 34372 w 138667"/>
                  <a:gd name="connsiteY6" fmla="*/ 93489 h 103670"/>
                  <a:gd name="connsiteX7" fmla="*/ 1033 w 138667"/>
                  <a:gd name="connsiteY7" fmla="*/ 81583 h 103670"/>
                  <a:gd name="connsiteX8" fmla="*/ 15321 w 138667"/>
                  <a:gd name="connsiteY8" fmla="*/ 5384 h 10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667" h="103670">
                    <a:moveTo>
                      <a:pt x="15321" y="5384"/>
                    </a:moveTo>
                    <a:cubicBezTo>
                      <a:pt x="28815" y="-6919"/>
                      <a:pt x="62048" y="5384"/>
                      <a:pt x="81996" y="7765"/>
                    </a:cubicBezTo>
                    <a:cubicBezTo>
                      <a:pt x="101944" y="10146"/>
                      <a:pt x="126676" y="12130"/>
                      <a:pt x="135010" y="19671"/>
                    </a:cubicBezTo>
                    <a:cubicBezTo>
                      <a:pt x="143344" y="27212"/>
                      <a:pt x="135282" y="39515"/>
                      <a:pt x="132003" y="53009"/>
                    </a:cubicBezTo>
                    <a:cubicBezTo>
                      <a:pt x="128724" y="66503"/>
                      <a:pt x="123271" y="93094"/>
                      <a:pt x="115333" y="100634"/>
                    </a:cubicBezTo>
                    <a:cubicBezTo>
                      <a:pt x="107395" y="108174"/>
                      <a:pt x="97870" y="99443"/>
                      <a:pt x="84377" y="98252"/>
                    </a:cubicBezTo>
                    <a:cubicBezTo>
                      <a:pt x="70884" y="97061"/>
                      <a:pt x="48660" y="98252"/>
                      <a:pt x="34372" y="93489"/>
                    </a:cubicBezTo>
                    <a:cubicBezTo>
                      <a:pt x="20084" y="88726"/>
                      <a:pt x="4208" y="96267"/>
                      <a:pt x="1033" y="81583"/>
                    </a:cubicBezTo>
                    <a:cubicBezTo>
                      <a:pt x="-2142" y="66899"/>
                      <a:pt x="1827" y="17687"/>
                      <a:pt x="15321" y="5384"/>
                    </a:cubicBezTo>
                    <a:close/>
                  </a:path>
                </a:pathLst>
              </a:custGeom>
              <a:solidFill>
                <a:srgbClr val="C0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321"/>
              <p:cNvSpPr/>
              <p:nvPr/>
            </p:nvSpPr>
            <p:spPr>
              <a:xfrm rot="304345">
                <a:off x="4067896" y="5392141"/>
                <a:ext cx="115441" cy="71192"/>
              </a:xfrm>
              <a:custGeom>
                <a:avLst/>
                <a:gdLst>
                  <a:gd name="connsiteX0" fmla="*/ 47957 w 137327"/>
                  <a:gd name="connsiteY0" fmla="*/ 2387 h 104902"/>
                  <a:gd name="connsiteX1" fmla="*/ 114632 w 137327"/>
                  <a:gd name="connsiteY1" fmla="*/ 16675 h 104902"/>
                  <a:gd name="connsiteX2" fmla="*/ 136064 w 137327"/>
                  <a:gd name="connsiteY2" fmla="*/ 21437 h 104902"/>
                  <a:gd name="connsiteX3" fmla="*/ 133682 w 137327"/>
                  <a:gd name="connsiteY3" fmla="*/ 47631 h 104902"/>
                  <a:gd name="connsiteX4" fmla="*/ 124157 w 137327"/>
                  <a:gd name="connsiteY4" fmla="*/ 92875 h 104902"/>
                  <a:gd name="connsiteX5" fmla="*/ 86057 w 137327"/>
                  <a:gd name="connsiteY5" fmla="*/ 104781 h 104902"/>
                  <a:gd name="connsiteX6" fmla="*/ 33670 w 137327"/>
                  <a:gd name="connsiteY6" fmla="*/ 97637 h 104902"/>
                  <a:gd name="connsiteX7" fmla="*/ 332 w 137327"/>
                  <a:gd name="connsiteY7" fmla="*/ 76206 h 104902"/>
                  <a:gd name="connsiteX8" fmla="*/ 47957 w 137327"/>
                  <a:gd name="connsiteY8" fmla="*/ 2387 h 104902"/>
                  <a:gd name="connsiteX0" fmla="*/ 19811 w 137756"/>
                  <a:gd name="connsiteY0" fmla="*/ 2637 h 105152"/>
                  <a:gd name="connsiteX1" fmla="*/ 115061 w 137756"/>
                  <a:gd name="connsiteY1" fmla="*/ 16925 h 105152"/>
                  <a:gd name="connsiteX2" fmla="*/ 136493 w 137756"/>
                  <a:gd name="connsiteY2" fmla="*/ 21687 h 105152"/>
                  <a:gd name="connsiteX3" fmla="*/ 134111 w 137756"/>
                  <a:gd name="connsiteY3" fmla="*/ 47881 h 105152"/>
                  <a:gd name="connsiteX4" fmla="*/ 124586 w 137756"/>
                  <a:gd name="connsiteY4" fmla="*/ 93125 h 105152"/>
                  <a:gd name="connsiteX5" fmla="*/ 86486 w 137756"/>
                  <a:gd name="connsiteY5" fmla="*/ 105031 h 105152"/>
                  <a:gd name="connsiteX6" fmla="*/ 34099 w 137756"/>
                  <a:gd name="connsiteY6" fmla="*/ 97887 h 105152"/>
                  <a:gd name="connsiteX7" fmla="*/ 761 w 137756"/>
                  <a:gd name="connsiteY7" fmla="*/ 76456 h 105152"/>
                  <a:gd name="connsiteX8" fmla="*/ 19811 w 137756"/>
                  <a:gd name="connsiteY8" fmla="*/ 2637 h 105152"/>
                  <a:gd name="connsiteX0" fmla="*/ 19502 w 139548"/>
                  <a:gd name="connsiteY0" fmla="*/ 4025 h 106540"/>
                  <a:gd name="connsiteX1" fmla="*/ 86177 w 139548"/>
                  <a:gd name="connsiteY1" fmla="*/ 11169 h 106540"/>
                  <a:gd name="connsiteX2" fmla="*/ 136184 w 139548"/>
                  <a:gd name="connsiteY2" fmla="*/ 23075 h 106540"/>
                  <a:gd name="connsiteX3" fmla="*/ 133802 w 139548"/>
                  <a:gd name="connsiteY3" fmla="*/ 49269 h 106540"/>
                  <a:gd name="connsiteX4" fmla="*/ 124277 w 139548"/>
                  <a:gd name="connsiteY4" fmla="*/ 94513 h 106540"/>
                  <a:gd name="connsiteX5" fmla="*/ 86177 w 139548"/>
                  <a:gd name="connsiteY5" fmla="*/ 106419 h 106540"/>
                  <a:gd name="connsiteX6" fmla="*/ 33790 w 139548"/>
                  <a:gd name="connsiteY6" fmla="*/ 99275 h 106540"/>
                  <a:gd name="connsiteX7" fmla="*/ 452 w 139548"/>
                  <a:gd name="connsiteY7" fmla="*/ 77844 h 106540"/>
                  <a:gd name="connsiteX8" fmla="*/ 19502 w 139548"/>
                  <a:gd name="connsiteY8" fmla="*/ 4025 h 106540"/>
                  <a:gd name="connsiteX0" fmla="*/ 19502 w 140369"/>
                  <a:gd name="connsiteY0" fmla="*/ 4025 h 106540"/>
                  <a:gd name="connsiteX1" fmla="*/ 86177 w 140369"/>
                  <a:gd name="connsiteY1" fmla="*/ 11169 h 106540"/>
                  <a:gd name="connsiteX2" fmla="*/ 136184 w 140369"/>
                  <a:gd name="connsiteY2" fmla="*/ 23075 h 106540"/>
                  <a:gd name="connsiteX3" fmla="*/ 136184 w 140369"/>
                  <a:gd name="connsiteY3" fmla="*/ 56413 h 106540"/>
                  <a:gd name="connsiteX4" fmla="*/ 124277 w 140369"/>
                  <a:gd name="connsiteY4" fmla="*/ 94513 h 106540"/>
                  <a:gd name="connsiteX5" fmla="*/ 86177 w 140369"/>
                  <a:gd name="connsiteY5" fmla="*/ 106419 h 106540"/>
                  <a:gd name="connsiteX6" fmla="*/ 33790 w 140369"/>
                  <a:gd name="connsiteY6" fmla="*/ 99275 h 106540"/>
                  <a:gd name="connsiteX7" fmla="*/ 452 w 140369"/>
                  <a:gd name="connsiteY7" fmla="*/ 77844 h 106540"/>
                  <a:gd name="connsiteX8" fmla="*/ 19502 w 140369"/>
                  <a:gd name="connsiteY8" fmla="*/ 4025 h 106540"/>
                  <a:gd name="connsiteX0" fmla="*/ 15012 w 135879"/>
                  <a:gd name="connsiteY0" fmla="*/ 4536 h 107051"/>
                  <a:gd name="connsiteX1" fmla="*/ 81687 w 135879"/>
                  <a:gd name="connsiteY1" fmla="*/ 11680 h 107051"/>
                  <a:gd name="connsiteX2" fmla="*/ 131694 w 135879"/>
                  <a:gd name="connsiteY2" fmla="*/ 23586 h 107051"/>
                  <a:gd name="connsiteX3" fmla="*/ 131694 w 135879"/>
                  <a:gd name="connsiteY3" fmla="*/ 56924 h 107051"/>
                  <a:gd name="connsiteX4" fmla="*/ 119787 w 135879"/>
                  <a:gd name="connsiteY4" fmla="*/ 95024 h 107051"/>
                  <a:gd name="connsiteX5" fmla="*/ 81687 w 135879"/>
                  <a:gd name="connsiteY5" fmla="*/ 106930 h 107051"/>
                  <a:gd name="connsiteX6" fmla="*/ 29300 w 135879"/>
                  <a:gd name="connsiteY6" fmla="*/ 99786 h 107051"/>
                  <a:gd name="connsiteX7" fmla="*/ 724 w 135879"/>
                  <a:gd name="connsiteY7" fmla="*/ 85498 h 107051"/>
                  <a:gd name="connsiteX8" fmla="*/ 15012 w 135879"/>
                  <a:gd name="connsiteY8" fmla="*/ 4536 h 107051"/>
                  <a:gd name="connsiteX0" fmla="*/ 15321 w 136188"/>
                  <a:gd name="connsiteY0" fmla="*/ 4536 h 106951"/>
                  <a:gd name="connsiteX1" fmla="*/ 81996 w 136188"/>
                  <a:gd name="connsiteY1" fmla="*/ 11680 h 106951"/>
                  <a:gd name="connsiteX2" fmla="*/ 132003 w 136188"/>
                  <a:gd name="connsiteY2" fmla="*/ 23586 h 106951"/>
                  <a:gd name="connsiteX3" fmla="*/ 132003 w 136188"/>
                  <a:gd name="connsiteY3" fmla="*/ 56924 h 106951"/>
                  <a:gd name="connsiteX4" fmla="*/ 120096 w 136188"/>
                  <a:gd name="connsiteY4" fmla="*/ 95024 h 106951"/>
                  <a:gd name="connsiteX5" fmla="*/ 81996 w 136188"/>
                  <a:gd name="connsiteY5" fmla="*/ 106930 h 106951"/>
                  <a:gd name="connsiteX6" fmla="*/ 34372 w 136188"/>
                  <a:gd name="connsiteY6" fmla="*/ 97404 h 106951"/>
                  <a:gd name="connsiteX7" fmla="*/ 1033 w 136188"/>
                  <a:gd name="connsiteY7" fmla="*/ 85498 h 106951"/>
                  <a:gd name="connsiteX8" fmla="*/ 15321 w 136188"/>
                  <a:gd name="connsiteY8" fmla="*/ 4536 h 106951"/>
                  <a:gd name="connsiteX0" fmla="*/ 15321 w 136188"/>
                  <a:gd name="connsiteY0" fmla="*/ 4536 h 102283"/>
                  <a:gd name="connsiteX1" fmla="*/ 81996 w 136188"/>
                  <a:gd name="connsiteY1" fmla="*/ 11680 h 102283"/>
                  <a:gd name="connsiteX2" fmla="*/ 132003 w 136188"/>
                  <a:gd name="connsiteY2" fmla="*/ 23586 h 102283"/>
                  <a:gd name="connsiteX3" fmla="*/ 132003 w 136188"/>
                  <a:gd name="connsiteY3" fmla="*/ 56924 h 102283"/>
                  <a:gd name="connsiteX4" fmla="*/ 120096 w 136188"/>
                  <a:gd name="connsiteY4" fmla="*/ 95024 h 102283"/>
                  <a:gd name="connsiteX5" fmla="*/ 84377 w 136188"/>
                  <a:gd name="connsiteY5" fmla="*/ 102167 h 102283"/>
                  <a:gd name="connsiteX6" fmla="*/ 34372 w 136188"/>
                  <a:gd name="connsiteY6" fmla="*/ 97404 h 102283"/>
                  <a:gd name="connsiteX7" fmla="*/ 1033 w 136188"/>
                  <a:gd name="connsiteY7" fmla="*/ 85498 h 102283"/>
                  <a:gd name="connsiteX8" fmla="*/ 15321 w 136188"/>
                  <a:gd name="connsiteY8" fmla="*/ 4536 h 102283"/>
                  <a:gd name="connsiteX0" fmla="*/ 15321 w 136404"/>
                  <a:gd name="connsiteY0" fmla="*/ 4536 h 107585"/>
                  <a:gd name="connsiteX1" fmla="*/ 81996 w 136404"/>
                  <a:gd name="connsiteY1" fmla="*/ 11680 h 107585"/>
                  <a:gd name="connsiteX2" fmla="*/ 132003 w 136404"/>
                  <a:gd name="connsiteY2" fmla="*/ 23586 h 107585"/>
                  <a:gd name="connsiteX3" fmla="*/ 132003 w 136404"/>
                  <a:gd name="connsiteY3" fmla="*/ 56924 h 107585"/>
                  <a:gd name="connsiteX4" fmla="*/ 115333 w 136404"/>
                  <a:gd name="connsiteY4" fmla="*/ 104549 h 107585"/>
                  <a:gd name="connsiteX5" fmla="*/ 84377 w 136404"/>
                  <a:gd name="connsiteY5" fmla="*/ 102167 h 107585"/>
                  <a:gd name="connsiteX6" fmla="*/ 34372 w 136404"/>
                  <a:gd name="connsiteY6" fmla="*/ 97404 h 107585"/>
                  <a:gd name="connsiteX7" fmla="*/ 1033 w 136404"/>
                  <a:gd name="connsiteY7" fmla="*/ 85498 h 107585"/>
                  <a:gd name="connsiteX8" fmla="*/ 15321 w 136404"/>
                  <a:gd name="connsiteY8" fmla="*/ 4536 h 107585"/>
                  <a:gd name="connsiteX0" fmla="*/ 15321 w 136404"/>
                  <a:gd name="connsiteY0" fmla="*/ 5384 h 103670"/>
                  <a:gd name="connsiteX1" fmla="*/ 81996 w 136404"/>
                  <a:gd name="connsiteY1" fmla="*/ 7765 h 103670"/>
                  <a:gd name="connsiteX2" fmla="*/ 132003 w 136404"/>
                  <a:gd name="connsiteY2" fmla="*/ 19671 h 103670"/>
                  <a:gd name="connsiteX3" fmla="*/ 132003 w 136404"/>
                  <a:gd name="connsiteY3" fmla="*/ 53009 h 103670"/>
                  <a:gd name="connsiteX4" fmla="*/ 115333 w 136404"/>
                  <a:gd name="connsiteY4" fmla="*/ 100634 h 103670"/>
                  <a:gd name="connsiteX5" fmla="*/ 84377 w 136404"/>
                  <a:gd name="connsiteY5" fmla="*/ 98252 h 103670"/>
                  <a:gd name="connsiteX6" fmla="*/ 34372 w 136404"/>
                  <a:gd name="connsiteY6" fmla="*/ 93489 h 103670"/>
                  <a:gd name="connsiteX7" fmla="*/ 1033 w 136404"/>
                  <a:gd name="connsiteY7" fmla="*/ 81583 h 103670"/>
                  <a:gd name="connsiteX8" fmla="*/ 15321 w 136404"/>
                  <a:gd name="connsiteY8" fmla="*/ 5384 h 103670"/>
                  <a:gd name="connsiteX0" fmla="*/ 15321 w 132049"/>
                  <a:gd name="connsiteY0" fmla="*/ 5318 h 103604"/>
                  <a:gd name="connsiteX1" fmla="*/ 81996 w 132049"/>
                  <a:gd name="connsiteY1" fmla="*/ 7699 h 103604"/>
                  <a:gd name="connsiteX2" fmla="*/ 118936 w 132049"/>
                  <a:gd name="connsiteY2" fmla="*/ 17706 h 103604"/>
                  <a:gd name="connsiteX3" fmla="*/ 132003 w 132049"/>
                  <a:gd name="connsiteY3" fmla="*/ 52943 h 103604"/>
                  <a:gd name="connsiteX4" fmla="*/ 115333 w 132049"/>
                  <a:gd name="connsiteY4" fmla="*/ 100568 h 103604"/>
                  <a:gd name="connsiteX5" fmla="*/ 84377 w 132049"/>
                  <a:gd name="connsiteY5" fmla="*/ 98186 h 103604"/>
                  <a:gd name="connsiteX6" fmla="*/ 34372 w 132049"/>
                  <a:gd name="connsiteY6" fmla="*/ 93423 h 103604"/>
                  <a:gd name="connsiteX7" fmla="*/ 1033 w 132049"/>
                  <a:gd name="connsiteY7" fmla="*/ 81517 h 103604"/>
                  <a:gd name="connsiteX8" fmla="*/ 15321 w 132049"/>
                  <a:gd name="connsiteY8" fmla="*/ 5318 h 103604"/>
                  <a:gd name="connsiteX0" fmla="*/ 15321 w 121977"/>
                  <a:gd name="connsiteY0" fmla="*/ 5318 h 103243"/>
                  <a:gd name="connsiteX1" fmla="*/ 81996 w 121977"/>
                  <a:gd name="connsiteY1" fmla="*/ 7699 h 103243"/>
                  <a:gd name="connsiteX2" fmla="*/ 118936 w 121977"/>
                  <a:gd name="connsiteY2" fmla="*/ 17706 h 103243"/>
                  <a:gd name="connsiteX3" fmla="*/ 119391 w 121977"/>
                  <a:gd name="connsiteY3" fmla="*/ 57874 h 103243"/>
                  <a:gd name="connsiteX4" fmla="*/ 115333 w 121977"/>
                  <a:gd name="connsiteY4" fmla="*/ 100568 h 103243"/>
                  <a:gd name="connsiteX5" fmla="*/ 84377 w 121977"/>
                  <a:gd name="connsiteY5" fmla="*/ 98186 h 103243"/>
                  <a:gd name="connsiteX6" fmla="*/ 34372 w 121977"/>
                  <a:gd name="connsiteY6" fmla="*/ 93423 h 103243"/>
                  <a:gd name="connsiteX7" fmla="*/ 1033 w 121977"/>
                  <a:gd name="connsiteY7" fmla="*/ 81517 h 103243"/>
                  <a:gd name="connsiteX8" fmla="*/ 15321 w 121977"/>
                  <a:gd name="connsiteY8" fmla="*/ 5318 h 103243"/>
                  <a:gd name="connsiteX0" fmla="*/ 18318 w 124974"/>
                  <a:gd name="connsiteY0" fmla="*/ 4582 h 102507"/>
                  <a:gd name="connsiteX1" fmla="*/ 84993 w 124974"/>
                  <a:gd name="connsiteY1" fmla="*/ 6963 h 102507"/>
                  <a:gd name="connsiteX2" fmla="*/ 121933 w 124974"/>
                  <a:gd name="connsiteY2" fmla="*/ 16970 h 102507"/>
                  <a:gd name="connsiteX3" fmla="*/ 122388 w 124974"/>
                  <a:gd name="connsiteY3" fmla="*/ 57138 h 102507"/>
                  <a:gd name="connsiteX4" fmla="*/ 118330 w 124974"/>
                  <a:gd name="connsiteY4" fmla="*/ 99832 h 102507"/>
                  <a:gd name="connsiteX5" fmla="*/ 87374 w 124974"/>
                  <a:gd name="connsiteY5" fmla="*/ 97450 h 102507"/>
                  <a:gd name="connsiteX6" fmla="*/ 37369 w 124974"/>
                  <a:gd name="connsiteY6" fmla="*/ 92687 h 102507"/>
                  <a:gd name="connsiteX7" fmla="*/ 777 w 124974"/>
                  <a:gd name="connsiteY7" fmla="*/ 70839 h 102507"/>
                  <a:gd name="connsiteX8" fmla="*/ 18318 w 124974"/>
                  <a:gd name="connsiteY8" fmla="*/ 4582 h 10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974" h="102507">
                    <a:moveTo>
                      <a:pt x="18318" y="4582"/>
                    </a:moveTo>
                    <a:cubicBezTo>
                      <a:pt x="32354" y="-6064"/>
                      <a:pt x="67724" y="4898"/>
                      <a:pt x="84993" y="6963"/>
                    </a:cubicBezTo>
                    <a:cubicBezTo>
                      <a:pt x="102262" y="9028"/>
                      <a:pt x="115701" y="8608"/>
                      <a:pt x="121933" y="16970"/>
                    </a:cubicBezTo>
                    <a:cubicBezTo>
                      <a:pt x="128165" y="25332"/>
                      <a:pt x="122989" y="43328"/>
                      <a:pt x="122388" y="57138"/>
                    </a:cubicBezTo>
                    <a:cubicBezTo>
                      <a:pt x="121788" y="70948"/>
                      <a:pt x="124166" y="93113"/>
                      <a:pt x="118330" y="99832"/>
                    </a:cubicBezTo>
                    <a:cubicBezTo>
                      <a:pt x="112494" y="106551"/>
                      <a:pt x="100867" y="98641"/>
                      <a:pt x="87374" y="97450"/>
                    </a:cubicBezTo>
                    <a:cubicBezTo>
                      <a:pt x="73881" y="96259"/>
                      <a:pt x="51657" y="97450"/>
                      <a:pt x="37369" y="92687"/>
                    </a:cubicBezTo>
                    <a:cubicBezTo>
                      <a:pt x="23081" y="87924"/>
                      <a:pt x="3952" y="85523"/>
                      <a:pt x="777" y="70839"/>
                    </a:cubicBezTo>
                    <a:cubicBezTo>
                      <a:pt x="-2398" y="56155"/>
                      <a:pt x="4282" y="15228"/>
                      <a:pt x="18318" y="4582"/>
                    </a:cubicBezTo>
                    <a:close/>
                  </a:path>
                </a:pathLst>
              </a:custGeom>
              <a:solidFill>
                <a:srgbClr val="C0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322"/>
              <p:cNvSpPr/>
              <p:nvPr/>
            </p:nvSpPr>
            <p:spPr>
              <a:xfrm>
                <a:off x="4457700" y="3824288"/>
                <a:ext cx="216694" cy="21513"/>
              </a:xfrm>
              <a:custGeom>
                <a:avLst/>
                <a:gdLst>
                  <a:gd name="connsiteX0" fmla="*/ 0 w 216694"/>
                  <a:gd name="connsiteY0" fmla="*/ 11906 h 21513"/>
                  <a:gd name="connsiteX1" fmla="*/ 50006 w 216694"/>
                  <a:gd name="connsiteY1" fmla="*/ 4762 h 21513"/>
                  <a:gd name="connsiteX2" fmla="*/ 92869 w 216694"/>
                  <a:gd name="connsiteY2" fmla="*/ 14287 h 21513"/>
                  <a:gd name="connsiteX3" fmla="*/ 133350 w 216694"/>
                  <a:gd name="connsiteY3" fmla="*/ 21431 h 21513"/>
                  <a:gd name="connsiteX4" fmla="*/ 185738 w 216694"/>
                  <a:gd name="connsiteY4" fmla="*/ 9525 h 21513"/>
                  <a:gd name="connsiteX5" fmla="*/ 216694 w 216694"/>
                  <a:gd name="connsiteY5" fmla="*/ 0 h 2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694" h="21513">
                    <a:moveTo>
                      <a:pt x="0" y="11906"/>
                    </a:moveTo>
                    <a:cubicBezTo>
                      <a:pt x="17264" y="8135"/>
                      <a:pt x="34528" y="4365"/>
                      <a:pt x="50006" y="4762"/>
                    </a:cubicBezTo>
                    <a:cubicBezTo>
                      <a:pt x="65484" y="5159"/>
                      <a:pt x="78978" y="11509"/>
                      <a:pt x="92869" y="14287"/>
                    </a:cubicBezTo>
                    <a:cubicBezTo>
                      <a:pt x="106760" y="17065"/>
                      <a:pt x="117872" y="22225"/>
                      <a:pt x="133350" y="21431"/>
                    </a:cubicBezTo>
                    <a:cubicBezTo>
                      <a:pt x="148828" y="20637"/>
                      <a:pt x="171847" y="13097"/>
                      <a:pt x="185738" y="9525"/>
                    </a:cubicBezTo>
                    <a:cubicBezTo>
                      <a:pt x="199629" y="5953"/>
                      <a:pt x="216694" y="0"/>
                      <a:pt x="216694" y="0"/>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323"/>
              <p:cNvSpPr>
                <a:spLocks noChangeAspect="1"/>
              </p:cNvSpPr>
              <p:nvPr/>
            </p:nvSpPr>
            <p:spPr>
              <a:xfrm rot="19800000" flipH="1">
                <a:off x="4462682" y="3476464"/>
                <a:ext cx="54000" cy="12614"/>
              </a:xfrm>
              <a:custGeom>
                <a:avLst/>
                <a:gdLst>
                  <a:gd name="connsiteX0" fmla="*/ 47625 w 319192"/>
                  <a:gd name="connsiteY0" fmla="*/ 19446 h 74662"/>
                  <a:gd name="connsiteX1" fmla="*/ 209550 w 319192"/>
                  <a:gd name="connsiteY1" fmla="*/ 396 h 74662"/>
                  <a:gd name="connsiteX2" fmla="*/ 285750 w 319192"/>
                  <a:gd name="connsiteY2" fmla="*/ 9921 h 74662"/>
                  <a:gd name="connsiteX3" fmla="*/ 319087 w 319192"/>
                  <a:gd name="connsiteY3" fmla="*/ 48021 h 74662"/>
                  <a:gd name="connsiteX4" fmla="*/ 276225 w 319192"/>
                  <a:gd name="connsiteY4" fmla="*/ 57546 h 74662"/>
                  <a:gd name="connsiteX5" fmla="*/ 157162 w 319192"/>
                  <a:gd name="connsiteY5" fmla="*/ 33733 h 74662"/>
                  <a:gd name="connsiteX6" fmla="*/ 38100 w 319192"/>
                  <a:gd name="connsiteY6" fmla="*/ 71833 h 74662"/>
                  <a:gd name="connsiteX7" fmla="*/ 0 w 319192"/>
                  <a:gd name="connsiteY7" fmla="*/ 67071 h 74662"/>
                  <a:gd name="connsiteX8" fmla="*/ 47625 w 319192"/>
                  <a:gd name="connsiteY8" fmla="*/ 19446 h 74662"/>
                  <a:gd name="connsiteX0" fmla="*/ 47625 w 319616"/>
                  <a:gd name="connsiteY0" fmla="*/ 19446 h 74662"/>
                  <a:gd name="connsiteX1" fmla="*/ 209550 w 319616"/>
                  <a:gd name="connsiteY1" fmla="*/ 396 h 74662"/>
                  <a:gd name="connsiteX2" fmla="*/ 285750 w 319616"/>
                  <a:gd name="connsiteY2" fmla="*/ 9921 h 74662"/>
                  <a:gd name="connsiteX3" fmla="*/ 319087 w 319616"/>
                  <a:gd name="connsiteY3" fmla="*/ 48021 h 74662"/>
                  <a:gd name="connsiteX4" fmla="*/ 261937 w 319616"/>
                  <a:gd name="connsiteY4" fmla="*/ 38496 h 74662"/>
                  <a:gd name="connsiteX5" fmla="*/ 157162 w 319616"/>
                  <a:gd name="connsiteY5" fmla="*/ 33733 h 74662"/>
                  <a:gd name="connsiteX6" fmla="*/ 38100 w 319616"/>
                  <a:gd name="connsiteY6" fmla="*/ 71833 h 74662"/>
                  <a:gd name="connsiteX7" fmla="*/ 0 w 319616"/>
                  <a:gd name="connsiteY7" fmla="*/ 67071 h 74662"/>
                  <a:gd name="connsiteX8" fmla="*/ 47625 w 319616"/>
                  <a:gd name="connsiteY8" fmla="*/ 19446 h 7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16" h="74662">
                    <a:moveTo>
                      <a:pt x="47625" y="19446"/>
                    </a:moveTo>
                    <a:cubicBezTo>
                      <a:pt x="82550" y="8333"/>
                      <a:pt x="169863" y="1983"/>
                      <a:pt x="209550" y="396"/>
                    </a:cubicBezTo>
                    <a:cubicBezTo>
                      <a:pt x="249237" y="-1191"/>
                      <a:pt x="267494" y="1984"/>
                      <a:pt x="285750" y="9921"/>
                    </a:cubicBezTo>
                    <a:cubicBezTo>
                      <a:pt x="304006" y="17858"/>
                      <a:pt x="323056" y="43259"/>
                      <a:pt x="319087" y="48021"/>
                    </a:cubicBezTo>
                    <a:cubicBezTo>
                      <a:pt x="315118" y="52783"/>
                      <a:pt x="288925" y="40877"/>
                      <a:pt x="261937" y="38496"/>
                    </a:cubicBezTo>
                    <a:cubicBezTo>
                      <a:pt x="234950" y="36115"/>
                      <a:pt x="194468" y="28177"/>
                      <a:pt x="157162" y="33733"/>
                    </a:cubicBezTo>
                    <a:cubicBezTo>
                      <a:pt x="119856" y="39289"/>
                      <a:pt x="64294" y="66277"/>
                      <a:pt x="38100" y="71833"/>
                    </a:cubicBezTo>
                    <a:cubicBezTo>
                      <a:pt x="11906" y="77389"/>
                      <a:pt x="0" y="74215"/>
                      <a:pt x="0" y="67071"/>
                    </a:cubicBezTo>
                    <a:cubicBezTo>
                      <a:pt x="0" y="59927"/>
                      <a:pt x="12700" y="30559"/>
                      <a:pt x="47625" y="1944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5" name="组合 324"/>
              <p:cNvGrpSpPr>
                <a:grpSpLocks noChangeAspect="1"/>
              </p:cNvGrpSpPr>
              <p:nvPr/>
            </p:nvGrpSpPr>
            <p:grpSpPr>
              <a:xfrm>
                <a:off x="4494409" y="3481934"/>
                <a:ext cx="29866" cy="39600"/>
                <a:chOff x="1668757" y="3844552"/>
                <a:chExt cx="398297" cy="528115"/>
              </a:xfrm>
            </p:grpSpPr>
            <p:sp>
              <p:nvSpPr>
                <p:cNvPr id="345" name="任意多边形 344"/>
                <p:cNvSpPr>
                  <a:spLocks noChangeAspect="1"/>
                </p:cNvSpPr>
                <p:nvPr/>
              </p:nvSpPr>
              <p:spPr>
                <a:xfrm rot="19800000" flipH="1">
                  <a:off x="1668757" y="3844552"/>
                  <a:ext cx="398297" cy="528115"/>
                </a:xfrm>
                <a:custGeom>
                  <a:avLst/>
                  <a:gdLst>
                    <a:gd name="connsiteX0" fmla="*/ 137257 w 151709"/>
                    <a:gd name="connsiteY0" fmla="*/ 49434 h 254222"/>
                    <a:gd name="connsiteX1" fmla="*/ 75344 w 151709"/>
                    <a:gd name="connsiteY1" fmla="*/ 1809 h 254222"/>
                    <a:gd name="connsiteX2" fmla="*/ 13432 w 151709"/>
                    <a:gd name="connsiteY2" fmla="*/ 16097 h 254222"/>
                    <a:gd name="connsiteX3" fmla="*/ 3907 w 151709"/>
                    <a:gd name="connsiteY3" fmla="*/ 73247 h 254222"/>
                    <a:gd name="connsiteX4" fmla="*/ 3907 w 151709"/>
                    <a:gd name="connsiteY4" fmla="*/ 120872 h 254222"/>
                    <a:gd name="connsiteX5" fmla="*/ 51532 w 151709"/>
                    <a:gd name="connsiteY5" fmla="*/ 116109 h 254222"/>
                    <a:gd name="connsiteX6" fmla="*/ 113444 w 151709"/>
                    <a:gd name="connsiteY6" fmla="*/ 135159 h 254222"/>
                    <a:gd name="connsiteX7" fmla="*/ 151544 w 151709"/>
                    <a:gd name="connsiteY7" fmla="*/ 178022 h 254222"/>
                    <a:gd name="connsiteX8" fmla="*/ 99157 w 151709"/>
                    <a:gd name="connsiteY8" fmla="*/ 192309 h 254222"/>
                    <a:gd name="connsiteX9" fmla="*/ 18194 w 151709"/>
                    <a:gd name="connsiteY9" fmla="*/ 206597 h 254222"/>
                    <a:gd name="connsiteX10" fmla="*/ 18194 w 151709"/>
                    <a:gd name="connsiteY10" fmla="*/ 220884 h 254222"/>
                    <a:gd name="connsiteX11" fmla="*/ 56294 w 151709"/>
                    <a:gd name="connsiteY11" fmla="*/ 254222 h 254222"/>
                    <a:gd name="connsiteX0" fmla="*/ 134968 w 149420"/>
                    <a:gd name="connsiteY0" fmla="*/ 49434 h 254222"/>
                    <a:gd name="connsiteX1" fmla="*/ 73055 w 149420"/>
                    <a:gd name="connsiteY1" fmla="*/ 1809 h 254222"/>
                    <a:gd name="connsiteX2" fmla="*/ 11143 w 149420"/>
                    <a:gd name="connsiteY2" fmla="*/ 16097 h 254222"/>
                    <a:gd name="connsiteX3" fmla="*/ 11143 w 149420"/>
                    <a:gd name="connsiteY3" fmla="*/ 73247 h 254222"/>
                    <a:gd name="connsiteX4" fmla="*/ 1618 w 149420"/>
                    <a:gd name="connsiteY4" fmla="*/ 120872 h 254222"/>
                    <a:gd name="connsiteX5" fmla="*/ 49243 w 149420"/>
                    <a:gd name="connsiteY5" fmla="*/ 116109 h 254222"/>
                    <a:gd name="connsiteX6" fmla="*/ 111155 w 149420"/>
                    <a:gd name="connsiteY6" fmla="*/ 135159 h 254222"/>
                    <a:gd name="connsiteX7" fmla="*/ 149255 w 149420"/>
                    <a:gd name="connsiteY7" fmla="*/ 178022 h 254222"/>
                    <a:gd name="connsiteX8" fmla="*/ 96868 w 149420"/>
                    <a:gd name="connsiteY8" fmla="*/ 192309 h 254222"/>
                    <a:gd name="connsiteX9" fmla="*/ 15905 w 149420"/>
                    <a:gd name="connsiteY9" fmla="*/ 206597 h 254222"/>
                    <a:gd name="connsiteX10" fmla="*/ 15905 w 149420"/>
                    <a:gd name="connsiteY10" fmla="*/ 220884 h 254222"/>
                    <a:gd name="connsiteX11" fmla="*/ 54005 w 149420"/>
                    <a:gd name="connsiteY11" fmla="*/ 254222 h 254222"/>
                    <a:gd name="connsiteX0" fmla="*/ 134968 w 149420"/>
                    <a:gd name="connsiteY0" fmla="*/ 39088 h 243876"/>
                    <a:gd name="connsiteX1" fmla="*/ 73055 w 149420"/>
                    <a:gd name="connsiteY1" fmla="*/ 5750 h 243876"/>
                    <a:gd name="connsiteX2" fmla="*/ 11143 w 149420"/>
                    <a:gd name="connsiteY2" fmla="*/ 5751 h 243876"/>
                    <a:gd name="connsiteX3" fmla="*/ 11143 w 149420"/>
                    <a:gd name="connsiteY3" fmla="*/ 62901 h 243876"/>
                    <a:gd name="connsiteX4" fmla="*/ 1618 w 149420"/>
                    <a:gd name="connsiteY4" fmla="*/ 110526 h 243876"/>
                    <a:gd name="connsiteX5" fmla="*/ 49243 w 149420"/>
                    <a:gd name="connsiteY5" fmla="*/ 105763 h 243876"/>
                    <a:gd name="connsiteX6" fmla="*/ 111155 w 149420"/>
                    <a:gd name="connsiteY6" fmla="*/ 124813 h 243876"/>
                    <a:gd name="connsiteX7" fmla="*/ 149255 w 149420"/>
                    <a:gd name="connsiteY7" fmla="*/ 167676 h 243876"/>
                    <a:gd name="connsiteX8" fmla="*/ 96868 w 149420"/>
                    <a:gd name="connsiteY8" fmla="*/ 181963 h 243876"/>
                    <a:gd name="connsiteX9" fmla="*/ 15905 w 149420"/>
                    <a:gd name="connsiteY9" fmla="*/ 196251 h 243876"/>
                    <a:gd name="connsiteX10" fmla="*/ 15905 w 149420"/>
                    <a:gd name="connsiteY10" fmla="*/ 210538 h 243876"/>
                    <a:gd name="connsiteX11" fmla="*/ 54005 w 149420"/>
                    <a:gd name="connsiteY11" fmla="*/ 243876 h 243876"/>
                    <a:gd name="connsiteX0" fmla="*/ 134981 w 149433"/>
                    <a:gd name="connsiteY0" fmla="*/ 33712 h 238500"/>
                    <a:gd name="connsiteX1" fmla="*/ 73068 w 149433"/>
                    <a:gd name="connsiteY1" fmla="*/ 374 h 238500"/>
                    <a:gd name="connsiteX2" fmla="*/ 12236 w 149433"/>
                    <a:gd name="connsiteY2" fmla="*/ 18379 h 238500"/>
                    <a:gd name="connsiteX3" fmla="*/ 11156 w 149433"/>
                    <a:gd name="connsiteY3" fmla="*/ 57525 h 238500"/>
                    <a:gd name="connsiteX4" fmla="*/ 1631 w 149433"/>
                    <a:gd name="connsiteY4" fmla="*/ 105150 h 238500"/>
                    <a:gd name="connsiteX5" fmla="*/ 49256 w 149433"/>
                    <a:gd name="connsiteY5" fmla="*/ 100387 h 238500"/>
                    <a:gd name="connsiteX6" fmla="*/ 111168 w 149433"/>
                    <a:gd name="connsiteY6" fmla="*/ 119437 h 238500"/>
                    <a:gd name="connsiteX7" fmla="*/ 149268 w 149433"/>
                    <a:gd name="connsiteY7" fmla="*/ 162300 h 238500"/>
                    <a:gd name="connsiteX8" fmla="*/ 96881 w 149433"/>
                    <a:gd name="connsiteY8" fmla="*/ 176587 h 238500"/>
                    <a:gd name="connsiteX9" fmla="*/ 15918 w 149433"/>
                    <a:gd name="connsiteY9" fmla="*/ 190875 h 238500"/>
                    <a:gd name="connsiteX10" fmla="*/ 15918 w 149433"/>
                    <a:gd name="connsiteY10" fmla="*/ 205162 h 238500"/>
                    <a:gd name="connsiteX11" fmla="*/ 54018 w 149433"/>
                    <a:gd name="connsiteY11" fmla="*/ 238500 h 238500"/>
                    <a:gd name="connsiteX0" fmla="*/ 134981 w 149433"/>
                    <a:gd name="connsiteY0" fmla="*/ 26478 h 231266"/>
                    <a:gd name="connsiteX1" fmla="*/ 74324 w 149433"/>
                    <a:gd name="connsiteY1" fmla="*/ 693 h 231266"/>
                    <a:gd name="connsiteX2" fmla="*/ 12236 w 149433"/>
                    <a:gd name="connsiteY2" fmla="*/ 11145 h 231266"/>
                    <a:gd name="connsiteX3" fmla="*/ 11156 w 149433"/>
                    <a:gd name="connsiteY3" fmla="*/ 50291 h 231266"/>
                    <a:gd name="connsiteX4" fmla="*/ 1631 w 149433"/>
                    <a:gd name="connsiteY4" fmla="*/ 97916 h 231266"/>
                    <a:gd name="connsiteX5" fmla="*/ 49256 w 149433"/>
                    <a:gd name="connsiteY5" fmla="*/ 93153 h 231266"/>
                    <a:gd name="connsiteX6" fmla="*/ 111168 w 149433"/>
                    <a:gd name="connsiteY6" fmla="*/ 112203 h 231266"/>
                    <a:gd name="connsiteX7" fmla="*/ 149268 w 149433"/>
                    <a:gd name="connsiteY7" fmla="*/ 155066 h 231266"/>
                    <a:gd name="connsiteX8" fmla="*/ 96881 w 149433"/>
                    <a:gd name="connsiteY8" fmla="*/ 169353 h 231266"/>
                    <a:gd name="connsiteX9" fmla="*/ 15918 w 149433"/>
                    <a:gd name="connsiteY9" fmla="*/ 183641 h 231266"/>
                    <a:gd name="connsiteX10" fmla="*/ 15918 w 149433"/>
                    <a:gd name="connsiteY10" fmla="*/ 197928 h 231266"/>
                    <a:gd name="connsiteX11" fmla="*/ 54018 w 149433"/>
                    <a:gd name="connsiteY11" fmla="*/ 231266 h 231266"/>
                    <a:gd name="connsiteX0" fmla="*/ 143591 w 149433"/>
                    <a:gd name="connsiteY0" fmla="*/ 65379 h 233745"/>
                    <a:gd name="connsiteX1" fmla="*/ 74324 w 149433"/>
                    <a:gd name="connsiteY1" fmla="*/ 3172 h 233745"/>
                    <a:gd name="connsiteX2" fmla="*/ 12236 w 149433"/>
                    <a:gd name="connsiteY2" fmla="*/ 13624 h 233745"/>
                    <a:gd name="connsiteX3" fmla="*/ 11156 w 149433"/>
                    <a:gd name="connsiteY3" fmla="*/ 52770 h 233745"/>
                    <a:gd name="connsiteX4" fmla="*/ 1631 w 149433"/>
                    <a:gd name="connsiteY4" fmla="*/ 100395 h 233745"/>
                    <a:gd name="connsiteX5" fmla="*/ 49256 w 149433"/>
                    <a:gd name="connsiteY5" fmla="*/ 95632 h 233745"/>
                    <a:gd name="connsiteX6" fmla="*/ 111168 w 149433"/>
                    <a:gd name="connsiteY6" fmla="*/ 114682 h 233745"/>
                    <a:gd name="connsiteX7" fmla="*/ 149268 w 149433"/>
                    <a:gd name="connsiteY7" fmla="*/ 157545 h 233745"/>
                    <a:gd name="connsiteX8" fmla="*/ 96881 w 149433"/>
                    <a:gd name="connsiteY8" fmla="*/ 171832 h 233745"/>
                    <a:gd name="connsiteX9" fmla="*/ 15918 w 149433"/>
                    <a:gd name="connsiteY9" fmla="*/ 186120 h 233745"/>
                    <a:gd name="connsiteX10" fmla="*/ 15918 w 149433"/>
                    <a:gd name="connsiteY10" fmla="*/ 200407 h 233745"/>
                    <a:gd name="connsiteX11" fmla="*/ 54018 w 149433"/>
                    <a:gd name="connsiteY11" fmla="*/ 233745 h 233745"/>
                    <a:gd name="connsiteX0" fmla="*/ 143591 w 149433"/>
                    <a:gd name="connsiteY0" fmla="*/ 52361 h 220727"/>
                    <a:gd name="connsiteX1" fmla="*/ 77229 w 149433"/>
                    <a:gd name="connsiteY1" fmla="*/ 18487 h 220727"/>
                    <a:gd name="connsiteX2" fmla="*/ 12236 w 149433"/>
                    <a:gd name="connsiteY2" fmla="*/ 606 h 220727"/>
                    <a:gd name="connsiteX3" fmla="*/ 11156 w 149433"/>
                    <a:gd name="connsiteY3" fmla="*/ 39752 h 220727"/>
                    <a:gd name="connsiteX4" fmla="*/ 1631 w 149433"/>
                    <a:gd name="connsiteY4" fmla="*/ 87377 h 220727"/>
                    <a:gd name="connsiteX5" fmla="*/ 49256 w 149433"/>
                    <a:gd name="connsiteY5" fmla="*/ 82614 h 220727"/>
                    <a:gd name="connsiteX6" fmla="*/ 111168 w 149433"/>
                    <a:gd name="connsiteY6" fmla="*/ 101664 h 220727"/>
                    <a:gd name="connsiteX7" fmla="*/ 149268 w 149433"/>
                    <a:gd name="connsiteY7" fmla="*/ 144527 h 220727"/>
                    <a:gd name="connsiteX8" fmla="*/ 96881 w 149433"/>
                    <a:gd name="connsiteY8" fmla="*/ 158814 h 220727"/>
                    <a:gd name="connsiteX9" fmla="*/ 15918 w 149433"/>
                    <a:gd name="connsiteY9" fmla="*/ 173102 h 220727"/>
                    <a:gd name="connsiteX10" fmla="*/ 15918 w 149433"/>
                    <a:gd name="connsiteY10" fmla="*/ 187389 h 220727"/>
                    <a:gd name="connsiteX11" fmla="*/ 54018 w 149433"/>
                    <a:gd name="connsiteY11" fmla="*/ 220727 h 220727"/>
                    <a:gd name="connsiteX0" fmla="*/ 143672 w 149514"/>
                    <a:gd name="connsiteY0" fmla="*/ 38831 h 207197"/>
                    <a:gd name="connsiteX1" fmla="*/ 77310 w 149514"/>
                    <a:gd name="connsiteY1" fmla="*/ 4957 h 207197"/>
                    <a:gd name="connsiteX2" fmla="*/ 18055 w 149514"/>
                    <a:gd name="connsiteY2" fmla="*/ 2391 h 207197"/>
                    <a:gd name="connsiteX3" fmla="*/ 11237 w 149514"/>
                    <a:gd name="connsiteY3" fmla="*/ 26222 h 207197"/>
                    <a:gd name="connsiteX4" fmla="*/ 1712 w 149514"/>
                    <a:gd name="connsiteY4" fmla="*/ 73847 h 207197"/>
                    <a:gd name="connsiteX5" fmla="*/ 49337 w 149514"/>
                    <a:gd name="connsiteY5" fmla="*/ 69084 h 207197"/>
                    <a:gd name="connsiteX6" fmla="*/ 111249 w 149514"/>
                    <a:gd name="connsiteY6" fmla="*/ 88134 h 207197"/>
                    <a:gd name="connsiteX7" fmla="*/ 149349 w 149514"/>
                    <a:gd name="connsiteY7" fmla="*/ 130997 h 207197"/>
                    <a:gd name="connsiteX8" fmla="*/ 96962 w 149514"/>
                    <a:gd name="connsiteY8" fmla="*/ 145284 h 207197"/>
                    <a:gd name="connsiteX9" fmla="*/ 15999 w 149514"/>
                    <a:gd name="connsiteY9" fmla="*/ 159572 h 207197"/>
                    <a:gd name="connsiteX10" fmla="*/ 15999 w 149514"/>
                    <a:gd name="connsiteY10" fmla="*/ 173859 h 207197"/>
                    <a:gd name="connsiteX11" fmla="*/ 54099 w 149514"/>
                    <a:gd name="connsiteY11" fmla="*/ 207197 h 207197"/>
                    <a:gd name="connsiteX0" fmla="*/ 144253 w 150095"/>
                    <a:gd name="connsiteY0" fmla="*/ 39842 h 208208"/>
                    <a:gd name="connsiteX1" fmla="*/ 77891 w 150095"/>
                    <a:gd name="connsiteY1" fmla="*/ 5968 h 208208"/>
                    <a:gd name="connsiteX2" fmla="*/ 18636 w 150095"/>
                    <a:gd name="connsiteY2" fmla="*/ 3402 h 208208"/>
                    <a:gd name="connsiteX3" fmla="*/ 8658 w 150095"/>
                    <a:gd name="connsiteY3" fmla="*/ 41476 h 208208"/>
                    <a:gd name="connsiteX4" fmla="*/ 2293 w 150095"/>
                    <a:gd name="connsiteY4" fmla="*/ 74858 h 208208"/>
                    <a:gd name="connsiteX5" fmla="*/ 49918 w 150095"/>
                    <a:gd name="connsiteY5" fmla="*/ 70095 h 208208"/>
                    <a:gd name="connsiteX6" fmla="*/ 111830 w 150095"/>
                    <a:gd name="connsiteY6" fmla="*/ 89145 h 208208"/>
                    <a:gd name="connsiteX7" fmla="*/ 149930 w 150095"/>
                    <a:gd name="connsiteY7" fmla="*/ 132008 h 208208"/>
                    <a:gd name="connsiteX8" fmla="*/ 97543 w 150095"/>
                    <a:gd name="connsiteY8" fmla="*/ 146295 h 208208"/>
                    <a:gd name="connsiteX9" fmla="*/ 16580 w 150095"/>
                    <a:gd name="connsiteY9" fmla="*/ 160583 h 208208"/>
                    <a:gd name="connsiteX10" fmla="*/ 16580 w 150095"/>
                    <a:gd name="connsiteY10" fmla="*/ 174870 h 208208"/>
                    <a:gd name="connsiteX11" fmla="*/ 54680 w 150095"/>
                    <a:gd name="connsiteY11" fmla="*/ 208208 h 208208"/>
                    <a:gd name="connsiteX0" fmla="*/ 144071 w 149913"/>
                    <a:gd name="connsiteY0" fmla="*/ 39954 h 208320"/>
                    <a:gd name="connsiteX1" fmla="*/ 77709 w 149913"/>
                    <a:gd name="connsiteY1" fmla="*/ 6080 h 208320"/>
                    <a:gd name="connsiteX2" fmla="*/ 18454 w 149913"/>
                    <a:gd name="connsiteY2" fmla="*/ 3514 h 208320"/>
                    <a:gd name="connsiteX3" fmla="*/ 9372 w 149913"/>
                    <a:gd name="connsiteY3" fmla="*/ 43140 h 208320"/>
                    <a:gd name="connsiteX4" fmla="*/ 2111 w 149913"/>
                    <a:gd name="connsiteY4" fmla="*/ 74970 h 208320"/>
                    <a:gd name="connsiteX5" fmla="*/ 49736 w 149913"/>
                    <a:gd name="connsiteY5" fmla="*/ 70207 h 208320"/>
                    <a:gd name="connsiteX6" fmla="*/ 111648 w 149913"/>
                    <a:gd name="connsiteY6" fmla="*/ 89257 h 208320"/>
                    <a:gd name="connsiteX7" fmla="*/ 149748 w 149913"/>
                    <a:gd name="connsiteY7" fmla="*/ 132120 h 208320"/>
                    <a:gd name="connsiteX8" fmla="*/ 97361 w 149913"/>
                    <a:gd name="connsiteY8" fmla="*/ 146407 h 208320"/>
                    <a:gd name="connsiteX9" fmla="*/ 16398 w 149913"/>
                    <a:gd name="connsiteY9" fmla="*/ 160695 h 208320"/>
                    <a:gd name="connsiteX10" fmla="*/ 16398 w 149913"/>
                    <a:gd name="connsiteY10" fmla="*/ 174982 h 208320"/>
                    <a:gd name="connsiteX11" fmla="*/ 54498 w 149913"/>
                    <a:gd name="connsiteY11" fmla="*/ 208320 h 208320"/>
                    <a:gd name="connsiteX0" fmla="*/ 144050 w 149892"/>
                    <a:gd name="connsiteY0" fmla="*/ 35708 h 204074"/>
                    <a:gd name="connsiteX1" fmla="*/ 77688 w 149892"/>
                    <a:gd name="connsiteY1" fmla="*/ 1834 h 204074"/>
                    <a:gd name="connsiteX2" fmla="*/ 17361 w 149892"/>
                    <a:gd name="connsiteY2" fmla="*/ 8165 h 204074"/>
                    <a:gd name="connsiteX3" fmla="*/ 9351 w 149892"/>
                    <a:gd name="connsiteY3" fmla="*/ 38894 h 204074"/>
                    <a:gd name="connsiteX4" fmla="*/ 2090 w 149892"/>
                    <a:gd name="connsiteY4" fmla="*/ 70724 h 204074"/>
                    <a:gd name="connsiteX5" fmla="*/ 49715 w 149892"/>
                    <a:gd name="connsiteY5" fmla="*/ 65961 h 204074"/>
                    <a:gd name="connsiteX6" fmla="*/ 111627 w 149892"/>
                    <a:gd name="connsiteY6" fmla="*/ 85011 h 204074"/>
                    <a:gd name="connsiteX7" fmla="*/ 149727 w 149892"/>
                    <a:gd name="connsiteY7" fmla="*/ 127874 h 204074"/>
                    <a:gd name="connsiteX8" fmla="*/ 97340 w 149892"/>
                    <a:gd name="connsiteY8" fmla="*/ 142161 h 204074"/>
                    <a:gd name="connsiteX9" fmla="*/ 16377 w 149892"/>
                    <a:gd name="connsiteY9" fmla="*/ 156449 h 204074"/>
                    <a:gd name="connsiteX10" fmla="*/ 16377 w 149892"/>
                    <a:gd name="connsiteY10" fmla="*/ 170736 h 204074"/>
                    <a:gd name="connsiteX11" fmla="*/ 54477 w 149892"/>
                    <a:gd name="connsiteY11" fmla="*/ 204074 h 204074"/>
                    <a:gd name="connsiteX0" fmla="*/ 144050 w 149892"/>
                    <a:gd name="connsiteY0" fmla="*/ 29883 h 198249"/>
                    <a:gd name="connsiteX1" fmla="*/ 77841 w 149892"/>
                    <a:gd name="connsiteY1" fmla="*/ 5234 h 198249"/>
                    <a:gd name="connsiteX2" fmla="*/ 17361 w 149892"/>
                    <a:gd name="connsiteY2" fmla="*/ 2340 h 198249"/>
                    <a:gd name="connsiteX3" fmla="*/ 9351 w 149892"/>
                    <a:gd name="connsiteY3" fmla="*/ 33069 h 198249"/>
                    <a:gd name="connsiteX4" fmla="*/ 2090 w 149892"/>
                    <a:gd name="connsiteY4" fmla="*/ 64899 h 198249"/>
                    <a:gd name="connsiteX5" fmla="*/ 49715 w 149892"/>
                    <a:gd name="connsiteY5" fmla="*/ 60136 h 198249"/>
                    <a:gd name="connsiteX6" fmla="*/ 111627 w 149892"/>
                    <a:gd name="connsiteY6" fmla="*/ 79186 h 198249"/>
                    <a:gd name="connsiteX7" fmla="*/ 149727 w 149892"/>
                    <a:gd name="connsiteY7" fmla="*/ 122049 h 198249"/>
                    <a:gd name="connsiteX8" fmla="*/ 97340 w 149892"/>
                    <a:gd name="connsiteY8" fmla="*/ 136336 h 198249"/>
                    <a:gd name="connsiteX9" fmla="*/ 16377 w 149892"/>
                    <a:gd name="connsiteY9" fmla="*/ 150624 h 198249"/>
                    <a:gd name="connsiteX10" fmla="*/ 16377 w 149892"/>
                    <a:gd name="connsiteY10" fmla="*/ 164911 h 198249"/>
                    <a:gd name="connsiteX11" fmla="*/ 54477 w 149892"/>
                    <a:gd name="connsiteY11" fmla="*/ 198249 h 198249"/>
                    <a:gd name="connsiteX0" fmla="*/ 144322 w 149892"/>
                    <a:gd name="connsiteY0" fmla="*/ 41617 h 198757"/>
                    <a:gd name="connsiteX1" fmla="*/ 77841 w 149892"/>
                    <a:gd name="connsiteY1" fmla="*/ 5742 h 198757"/>
                    <a:gd name="connsiteX2" fmla="*/ 17361 w 149892"/>
                    <a:gd name="connsiteY2" fmla="*/ 2848 h 198757"/>
                    <a:gd name="connsiteX3" fmla="*/ 9351 w 149892"/>
                    <a:gd name="connsiteY3" fmla="*/ 33577 h 198757"/>
                    <a:gd name="connsiteX4" fmla="*/ 2090 w 149892"/>
                    <a:gd name="connsiteY4" fmla="*/ 65407 h 198757"/>
                    <a:gd name="connsiteX5" fmla="*/ 49715 w 149892"/>
                    <a:gd name="connsiteY5" fmla="*/ 60644 h 198757"/>
                    <a:gd name="connsiteX6" fmla="*/ 111627 w 149892"/>
                    <a:gd name="connsiteY6" fmla="*/ 79694 h 198757"/>
                    <a:gd name="connsiteX7" fmla="*/ 149727 w 149892"/>
                    <a:gd name="connsiteY7" fmla="*/ 122557 h 198757"/>
                    <a:gd name="connsiteX8" fmla="*/ 97340 w 149892"/>
                    <a:gd name="connsiteY8" fmla="*/ 136844 h 198757"/>
                    <a:gd name="connsiteX9" fmla="*/ 16377 w 149892"/>
                    <a:gd name="connsiteY9" fmla="*/ 151132 h 198757"/>
                    <a:gd name="connsiteX10" fmla="*/ 16377 w 149892"/>
                    <a:gd name="connsiteY10" fmla="*/ 165419 h 198757"/>
                    <a:gd name="connsiteX11" fmla="*/ 54477 w 149892"/>
                    <a:gd name="connsiteY11" fmla="*/ 198757 h 19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892" h="198757">
                      <a:moveTo>
                        <a:pt x="144322" y="41617"/>
                      </a:moveTo>
                      <a:cubicBezTo>
                        <a:pt x="123684" y="20582"/>
                        <a:pt x="99001" y="12203"/>
                        <a:pt x="77841" y="5742"/>
                      </a:cubicBezTo>
                      <a:cubicBezTo>
                        <a:pt x="56681" y="-719"/>
                        <a:pt x="28776" y="-1791"/>
                        <a:pt x="17361" y="2848"/>
                      </a:cubicBezTo>
                      <a:cubicBezTo>
                        <a:pt x="5946" y="7487"/>
                        <a:pt x="11896" y="23150"/>
                        <a:pt x="9351" y="33577"/>
                      </a:cubicBezTo>
                      <a:cubicBezTo>
                        <a:pt x="6806" y="44004"/>
                        <a:pt x="-4637" y="60896"/>
                        <a:pt x="2090" y="65407"/>
                      </a:cubicBezTo>
                      <a:cubicBezTo>
                        <a:pt x="8817" y="69918"/>
                        <a:pt x="31459" y="58263"/>
                        <a:pt x="49715" y="60644"/>
                      </a:cubicBezTo>
                      <a:cubicBezTo>
                        <a:pt x="67971" y="63025"/>
                        <a:pt x="94958" y="69375"/>
                        <a:pt x="111627" y="79694"/>
                      </a:cubicBezTo>
                      <a:cubicBezTo>
                        <a:pt x="128296" y="90013"/>
                        <a:pt x="152108" y="113032"/>
                        <a:pt x="149727" y="122557"/>
                      </a:cubicBezTo>
                      <a:cubicBezTo>
                        <a:pt x="147346" y="132082"/>
                        <a:pt x="119565" y="132082"/>
                        <a:pt x="97340" y="136844"/>
                      </a:cubicBezTo>
                      <a:cubicBezTo>
                        <a:pt x="75115" y="141607"/>
                        <a:pt x="29871" y="146370"/>
                        <a:pt x="16377" y="151132"/>
                      </a:cubicBezTo>
                      <a:cubicBezTo>
                        <a:pt x="2883" y="155894"/>
                        <a:pt x="10027" y="157482"/>
                        <a:pt x="16377" y="165419"/>
                      </a:cubicBezTo>
                      <a:cubicBezTo>
                        <a:pt x="22727" y="173356"/>
                        <a:pt x="38602" y="186056"/>
                        <a:pt x="54477" y="198757"/>
                      </a:cubicBezTo>
                    </a:path>
                  </a:pathLst>
                </a:custGeom>
                <a:noFill/>
                <a:ln w="31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6" name="椭圆 345"/>
                <p:cNvSpPr/>
                <p:nvPr/>
              </p:nvSpPr>
              <p:spPr>
                <a:xfrm rot="20100000" flipH="1">
                  <a:off x="1962494" y="3935591"/>
                  <a:ext cx="95662" cy="239139"/>
                </a:xfrm>
                <a:prstGeom prst="ellipse">
                  <a:avLst/>
                </a:prstGeom>
                <a:solidFill>
                  <a:schemeClr val="tx1"/>
                </a:solidFill>
                <a:ln w="31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7" name="椭圆 346"/>
                <p:cNvSpPr>
                  <a:spLocks noChangeAspect="1"/>
                </p:cNvSpPr>
                <p:nvPr/>
              </p:nvSpPr>
              <p:spPr>
                <a:xfrm rot="20100000" flipH="1">
                  <a:off x="2002675" y="3965109"/>
                  <a:ext cx="52812" cy="132029"/>
                </a:xfrm>
                <a:prstGeom prst="ellipse">
                  <a:avLst/>
                </a:prstGeom>
                <a:solidFill>
                  <a:schemeClr val="bg1"/>
                </a:solidFill>
                <a:ln w="3175">
                  <a:solidFill>
                    <a:schemeClr val="tx1">
                      <a:lumMod val="65000"/>
                      <a:lumOff val="35000"/>
                    </a:schemeClr>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26" name="任意多边形 325"/>
              <p:cNvSpPr/>
              <p:nvPr/>
            </p:nvSpPr>
            <p:spPr>
              <a:xfrm>
                <a:off x="4756636" y="3309937"/>
                <a:ext cx="27296" cy="107157"/>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1103 w 27296"/>
                  <a:gd name="connsiteY0" fmla="*/ 0 h 107157"/>
                  <a:gd name="connsiteX1" fmla="*/ 1103 w 27296"/>
                  <a:gd name="connsiteY1" fmla="*/ 57151 h 107157"/>
                  <a:gd name="connsiteX2" fmla="*/ 15390 w 27296"/>
                  <a:gd name="connsiteY2" fmla="*/ 90488 h 107157"/>
                  <a:gd name="connsiteX3" fmla="*/ 27296 w 27296"/>
                  <a:gd name="connsiteY3" fmla="*/ 107157 h 107157"/>
                </a:gdLst>
                <a:ahLst/>
                <a:cxnLst>
                  <a:cxn ang="0">
                    <a:pos x="connsiteX0" y="connsiteY0"/>
                  </a:cxn>
                  <a:cxn ang="0">
                    <a:pos x="connsiteX1" y="connsiteY1"/>
                  </a:cxn>
                  <a:cxn ang="0">
                    <a:pos x="connsiteX2" y="connsiteY2"/>
                  </a:cxn>
                  <a:cxn ang="0">
                    <a:pos x="connsiteX3" y="connsiteY3"/>
                  </a:cxn>
                </a:cxnLst>
                <a:rect l="l" t="t" r="r" b="b"/>
                <a:pathLst>
                  <a:path w="27296" h="107157">
                    <a:moveTo>
                      <a:pt x="1103" y="0"/>
                    </a:moveTo>
                    <a:cubicBezTo>
                      <a:pt x="905" y="22027"/>
                      <a:pt x="-1278" y="42070"/>
                      <a:pt x="1103" y="57151"/>
                    </a:cubicBezTo>
                    <a:cubicBezTo>
                      <a:pt x="3484" y="72232"/>
                      <a:pt x="11024" y="82154"/>
                      <a:pt x="15390" y="90488"/>
                    </a:cubicBezTo>
                    <a:cubicBezTo>
                      <a:pt x="19756" y="98822"/>
                      <a:pt x="23526" y="102989"/>
                      <a:pt x="27296" y="107157"/>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326"/>
              <p:cNvSpPr/>
              <p:nvPr/>
            </p:nvSpPr>
            <p:spPr>
              <a:xfrm rot="780000">
                <a:off x="4783939" y="3235975"/>
                <a:ext cx="6589" cy="83064"/>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Lst>
                <a:ahLst/>
                <a:cxnLst>
                  <a:cxn ang="0">
                    <a:pos x="connsiteX0" y="connsiteY0"/>
                  </a:cxn>
                  <a:cxn ang="0">
                    <a:pos x="connsiteX1" y="connsiteY1"/>
                  </a:cxn>
                  <a:cxn ang="0">
                    <a:pos x="connsiteX2" y="connsiteY2"/>
                  </a:cxn>
                  <a:cxn ang="0">
                    <a:pos x="connsiteX3" y="connsiteY3"/>
                  </a:cxn>
                </a:cxnLst>
                <a:rect l="l" t="t" r="r" b="b"/>
                <a:pathLst>
                  <a:path w="6589" h="83064">
                    <a:moveTo>
                      <a:pt x="5446" y="0"/>
                    </a:moveTo>
                    <a:cubicBezTo>
                      <a:pt x="5248" y="22027"/>
                      <a:pt x="366" y="23092"/>
                      <a:pt x="30" y="33414"/>
                    </a:cubicBezTo>
                    <a:cubicBezTo>
                      <a:pt x="-306" y="43736"/>
                      <a:pt x="2336" y="53657"/>
                      <a:pt x="3429" y="61932"/>
                    </a:cubicBezTo>
                    <a:cubicBezTo>
                      <a:pt x="4522" y="70207"/>
                      <a:pt x="2819" y="78896"/>
                      <a:pt x="6589" y="83064"/>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327"/>
              <p:cNvSpPr/>
              <p:nvPr/>
            </p:nvSpPr>
            <p:spPr>
              <a:xfrm rot="780000">
                <a:off x="4807647" y="3209640"/>
                <a:ext cx="30712" cy="106272"/>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37736 w 37736"/>
                  <a:gd name="connsiteY0" fmla="*/ 0 h 13159"/>
                  <a:gd name="connsiteX1" fmla="*/ 1621 w 37736"/>
                  <a:gd name="connsiteY1" fmla="*/ 7182 h 13159"/>
                  <a:gd name="connsiteX2" fmla="*/ 6779 w 37736"/>
                  <a:gd name="connsiteY2" fmla="*/ 10615 h 13159"/>
                  <a:gd name="connsiteX3" fmla="*/ 11575 w 37736"/>
                  <a:gd name="connsiteY3" fmla="*/ 13159 h 13159"/>
                  <a:gd name="connsiteX0" fmla="*/ 44775 w 44775"/>
                  <a:gd name="connsiteY0" fmla="*/ 0 h 13159"/>
                  <a:gd name="connsiteX1" fmla="*/ 1072 w 44775"/>
                  <a:gd name="connsiteY1" fmla="*/ 5850 h 13159"/>
                  <a:gd name="connsiteX2" fmla="*/ 13818 w 44775"/>
                  <a:gd name="connsiteY2" fmla="*/ 10615 h 13159"/>
                  <a:gd name="connsiteX3" fmla="*/ 18614 w 44775"/>
                  <a:gd name="connsiteY3" fmla="*/ 13159 h 13159"/>
                  <a:gd name="connsiteX0" fmla="*/ 47050 w 47050"/>
                  <a:gd name="connsiteY0" fmla="*/ 0 h 13159"/>
                  <a:gd name="connsiteX1" fmla="*/ 3347 w 47050"/>
                  <a:gd name="connsiteY1" fmla="*/ 5850 h 13159"/>
                  <a:gd name="connsiteX2" fmla="*/ 4985 w 47050"/>
                  <a:gd name="connsiteY2" fmla="*/ 9347 h 13159"/>
                  <a:gd name="connsiteX3" fmla="*/ 20889 w 47050"/>
                  <a:gd name="connsiteY3" fmla="*/ 13159 h 13159"/>
                  <a:gd name="connsiteX0" fmla="*/ 46611 w 46611"/>
                  <a:gd name="connsiteY0" fmla="*/ 0 h 12794"/>
                  <a:gd name="connsiteX1" fmla="*/ 2908 w 46611"/>
                  <a:gd name="connsiteY1" fmla="*/ 5850 h 12794"/>
                  <a:gd name="connsiteX2" fmla="*/ 4546 w 46611"/>
                  <a:gd name="connsiteY2" fmla="*/ 9347 h 12794"/>
                  <a:gd name="connsiteX3" fmla="*/ 8261 w 46611"/>
                  <a:gd name="connsiteY3" fmla="*/ 12794 h 12794"/>
                </a:gdLst>
                <a:ahLst/>
                <a:cxnLst>
                  <a:cxn ang="0">
                    <a:pos x="connsiteX0" y="connsiteY0"/>
                  </a:cxn>
                  <a:cxn ang="0">
                    <a:pos x="connsiteX1" y="connsiteY1"/>
                  </a:cxn>
                  <a:cxn ang="0">
                    <a:pos x="connsiteX2" y="connsiteY2"/>
                  </a:cxn>
                  <a:cxn ang="0">
                    <a:pos x="connsiteX3" y="connsiteY3"/>
                  </a:cxn>
                </a:cxnLst>
                <a:rect l="l" t="t" r="r" b="b"/>
                <a:pathLst>
                  <a:path w="46611" h="12794">
                    <a:moveTo>
                      <a:pt x="46611" y="0"/>
                    </a:moveTo>
                    <a:cubicBezTo>
                      <a:pt x="46311" y="2652"/>
                      <a:pt x="9919" y="4292"/>
                      <a:pt x="2908" y="5850"/>
                    </a:cubicBezTo>
                    <a:cubicBezTo>
                      <a:pt x="-4103" y="7408"/>
                      <a:pt x="3654" y="8190"/>
                      <a:pt x="4546" y="9347"/>
                    </a:cubicBezTo>
                    <a:cubicBezTo>
                      <a:pt x="5438" y="10504"/>
                      <a:pt x="2539" y="12292"/>
                      <a:pt x="8261" y="12794"/>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328"/>
              <p:cNvSpPr/>
              <p:nvPr/>
            </p:nvSpPr>
            <p:spPr>
              <a:xfrm rot="780000">
                <a:off x="4826776" y="3217876"/>
                <a:ext cx="26164" cy="95914"/>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37736 w 37736"/>
                  <a:gd name="connsiteY0" fmla="*/ 0 h 13159"/>
                  <a:gd name="connsiteX1" fmla="*/ 1621 w 37736"/>
                  <a:gd name="connsiteY1" fmla="*/ 7182 h 13159"/>
                  <a:gd name="connsiteX2" fmla="*/ 6779 w 37736"/>
                  <a:gd name="connsiteY2" fmla="*/ 10615 h 13159"/>
                  <a:gd name="connsiteX3" fmla="*/ 11575 w 37736"/>
                  <a:gd name="connsiteY3" fmla="*/ 13159 h 13159"/>
                  <a:gd name="connsiteX0" fmla="*/ 44775 w 44775"/>
                  <a:gd name="connsiteY0" fmla="*/ 0 h 13159"/>
                  <a:gd name="connsiteX1" fmla="*/ 1072 w 44775"/>
                  <a:gd name="connsiteY1" fmla="*/ 5850 h 13159"/>
                  <a:gd name="connsiteX2" fmla="*/ 13818 w 44775"/>
                  <a:gd name="connsiteY2" fmla="*/ 10615 h 13159"/>
                  <a:gd name="connsiteX3" fmla="*/ 18614 w 44775"/>
                  <a:gd name="connsiteY3" fmla="*/ 13159 h 13159"/>
                  <a:gd name="connsiteX0" fmla="*/ 47050 w 47050"/>
                  <a:gd name="connsiteY0" fmla="*/ 0 h 13159"/>
                  <a:gd name="connsiteX1" fmla="*/ 3347 w 47050"/>
                  <a:gd name="connsiteY1" fmla="*/ 5850 h 13159"/>
                  <a:gd name="connsiteX2" fmla="*/ 4985 w 47050"/>
                  <a:gd name="connsiteY2" fmla="*/ 9347 h 13159"/>
                  <a:gd name="connsiteX3" fmla="*/ 20889 w 47050"/>
                  <a:gd name="connsiteY3" fmla="*/ 13159 h 13159"/>
                  <a:gd name="connsiteX0" fmla="*/ 46611 w 46611"/>
                  <a:gd name="connsiteY0" fmla="*/ 0 h 12794"/>
                  <a:gd name="connsiteX1" fmla="*/ 2908 w 46611"/>
                  <a:gd name="connsiteY1" fmla="*/ 5850 h 12794"/>
                  <a:gd name="connsiteX2" fmla="*/ 4546 w 46611"/>
                  <a:gd name="connsiteY2" fmla="*/ 9347 h 12794"/>
                  <a:gd name="connsiteX3" fmla="*/ 8261 w 46611"/>
                  <a:gd name="connsiteY3" fmla="*/ 12794 h 12794"/>
                  <a:gd name="connsiteX0" fmla="*/ 40212 w 40212"/>
                  <a:gd name="connsiteY0" fmla="*/ 0 h 13567"/>
                  <a:gd name="connsiteX1" fmla="*/ 2469 w 40212"/>
                  <a:gd name="connsiteY1" fmla="*/ 6623 h 13567"/>
                  <a:gd name="connsiteX2" fmla="*/ 4107 w 40212"/>
                  <a:gd name="connsiteY2" fmla="*/ 10120 h 13567"/>
                  <a:gd name="connsiteX3" fmla="*/ 7822 w 40212"/>
                  <a:gd name="connsiteY3" fmla="*/ 13567 h 13567"/>
                  <a:gd name="connsiteX0" fmla="*/ 36586 w 36586"/>
                  <a:gd name="connsiteY0" fmla="*/ 0 h 13567"/>
                  <a:gd name="connsiteX1" fmla="*/ 6156 w 36586"/>
                  <a:gd name="connsiteY1" fmla="*/ 5312 h 13567"/>
                  <a:gd name="connsiteX2" fmla="*/ 481 w 36586"/>
                  <a:gd name="connsiteY2" fmla="*/ 10120 h 13567"/>
                  <a:gd name="connsiteX3" fmla="*/ 4196 w 36586"/>
                  <a:gd name="connsiteY3" fmla="*/ 13567 h 13567"/>
                  <a:gd name="connsiteX0" fmla="*/ 39397 w 39397"/>
                  <a:gd name="connsiteY0" fmla="*/ 0 h 13567"/>
                  <a:gd name="connsiteX1" fmla="*/ 8967 w 39397"/>
                  <a:gd name="connsiteY1" fmla="*/ 5312 h 13567"/>
                  <a:gd name="connsiteX2" fmla="*/ 41 w 39397"/>
                  <a:gd name="connsiteY2" fmla="*/ 9003 h 13567"/>
                  <a:gd name="connsiteX3" fmla="*/ 7007 w 39397"/>
                  <a:gd name="connsiteY3" fmla="*/ 13567 h 13567"/>
                  <a:gd name="connsiteX0" fmla="*/ 43992 w 43992"/>
                  <a:gd name="connsiteY0" fmla="*/ 0 h 11676"/>
                  <a:gd name="connsiteX1" fmla="*/ 13562 w 43992"/>
                  <a:gd name="connsiteY1" fmla="*/ 5312 h 11676"/>
                  <a:gd name="connsiteX2" fmla="*/ 4636 w 43992"/>
                  <a:gd name="connsiteY2" fmla="*/ 9003 h 11676"/>
                  <a:gd name="connsiteX3" fmla="*/ 2390 w 43992"/>
                  <a:gd name="connsiteY3" fmla="*/ 11676 h 11676"/>
                  <a:gd name="connsiteX0" fmla="*/ 39708 w 39708"/>
                  <a:gd name="connsiteY0" fmla="*/ 0 h 11547"/>
                  <a:gd name="connsiteX1" fmla="*/ 9278 w 39708"/>
                  <a:gd name="connsiteY1" fmla="*/ 5312 h 11547"/>
                  <a:gd name="connsiteX2" fmla="*/ 352 w 39708"/>
                  <a:gd name="connsiteY2" fmla="*/ 9003 h 11547"/>
                  <a:gd name="connsiteX3" fmla="*/ 5148 w 39708"/>
                  <a:gd name="connsiteY3" fmla="*/ 11547 h 11547"/>
                </a:gdLst>
                <a:ahLst/>
                <a:cxnLst>
                  <a:cxn ang="0">
                    <a:pos x="connsiteX0" y="connsiteY0"/>
                  </a:cxn>
                  <a:cxn ang="0">
                    <a:pos x="connsiteX1" y="connsiteY1"/>
                  </a:cxn>
                  <a:cxn ang="0">
                    <a:pos x="connsiteX2" y="connsiteY2"/>
                  </a:cxn>
                  <a:cxn ang="0">
                    <a:pos x="connsiteX3" y="connsiteY3"/>
                  </a:cxn>
                </a:cxnLst>
                <a:rect l="l" t="t" r="r" b="b"/>
                <a:pathLst>
                  <a:path w="39708" h="11547">
                    <a:moveTo>
                      <a:pt x="39708" y="0"/>
                    </a:moveTo>
                    <a:cubicBezTo>
                      <a:pt x="39408" y="2652"/>
                      <a:pt x="15837" y="3812"/>
                      <a:pt x="9278" y="5312"/>
                    </a:cubicBezTo>
                    <a:cubicBezTo>
                      <a:pt x="2719" y="6813"/>
                      <a:pt x="1040" y="7964"/>
                      <a:pt x="352" y="9003"/>
                    </a:cubicBezTo>
                    <a:cubicBezTo>
                      <a:pt x="-336" y="10042"/>
                      <a:pt x="-574" y="11045"/>
                      <a:pt x="5148" y="11547"/>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329"/>
              <p:cNvSpPr/>
              <p:nvPr/>
            </p:nvSpPr>
            <p:spPr>
              <a:xfrm>
                <a:off x="4701804" y="3243405"/>
                <a:ext cx="11361" cy="99735"/>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8279 w 17242"/>
                  <a:gd name="connsiteY0" fmla="*/ 0 h 12007"/>
                  <a:gd name="connsiteX1" fmla="*/ 60 w 17242"/>
                  <a:gd name="connsiteY1" fmla="*/ 4023 h 12007"/>
                  <a:gd name="connsiteX2" fmla="*/ 5218 w 17242"/>
                  <a:gd name="connsiteY2" fmla="*/ 7456 h 12007"/>
                  <a:gd name="connsiteX3" fmla="*/ 17243 w 17242"/>
                  <a:gd name="connsiteY3" fmla="*/ 12007 h 12007"/>
                </a:gdLst>
                <a:ahLst/>
                <a:cxnLst>
                  <a:cxn ang="0">
                    <a:pos x="connsiteX0" y="connsiteY0"/>
                  </a:cxn>
                  <a:cxn ang="0">
                    <a:pos x="connsiteX1" y="connsiteY1"/>
                  </a:cxn>
                  <a:cxn ang="0">
                    <a:pos x="connsiteX2" y="connsiteY2"/>
                  </a:cxn>
                  <a:cxn ang="0">
                    <a:pos x="connsiteX3" y="connsiteY3"/>
                  </a:cxn>
                </a:cxnLst>
                <a:rect l="l" t="t" r="r" b="b"/>
                <a:pathLst>
                  <a:path w="17242" h="12007">
                    <a:moveTo>
                      <a:pt x="8279" y="0"/>
                    </a:moveTo>
                    <a:cubicBezTo>
                      <a:pt x="7979" y="2652"/>
                      <a:pt x="569" y="2780"/>
                      <a:pt x="60" y="4023"/>
                    </a:cubicBezTo>
                    <a:cubicBezTo>
                      <a:pt x="-450" y="5265"/>
                      <a:pt x="2354" y="6125"/>
                      <a:pt x="5218" y="7456"/>
                    </a:cubicBezTo>
                    <a:cubicBezTo>
                      <a:pt x="8082" y="8787"/>
                      <a:pt x="11521" y="11505"/>
                      <a:pt x="17243" y="12007"/>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330"/>
              <p:cNvSpPr/>
              <p:nvPr/>
            </p:nvSpPr>
            <p:spPr>
              <a:xfrm>
                <a:off x="4689541" y="3236261"/>
                <a:ext cx="9335" cy="97351"/>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8270 w 13618"/>
                  <a:gd name="connsiteY0" fmla="*/ 0 h 11720"/>
                  <a:gd name="connsiteX1" fmla="*/ 51 w 13618"/>
                  <a:gd name="connsiteY1" fmla="*/ 4023 h 11720"/>
                  <a:gd name="connsiteX2" fmla="*/ 5209 w 13618"/>
                  <a:gd name="connsiteY2" fmla="*/ 7456 h 11720"/>
                  <a:gd name="connsiteX3" fmla="*/ 13619 w 13618"/>
                  <a:gd name="connsiteY3" fmla="*/ 11720 h 11720"/>
                  <a:gd name="connsiteX0" fmla="*/ 8818 w 14167"/>
                  <a:gd name="connsiteY0" fmla="*/ 0 h 11720"/>
                  <a:gd name="connsiteX1" fmla="*/ 599 w 14167"/>
                  <a:gd name="connsiteY1" fmla="*/ 4023 h 11720"/>
                  <a:gd name="connsiteX2" fmla="*/ 2142 w 14167"/>
                  <a:gd name="connsiteY2" fmla="*/ 7169 h 11720"/>
                  <a:gd name="connsiteX3" fmla="*/ 14167 w 14167"/>
                  <a:gd name="connsiteY3" fmla="*/ 11720 h 11720"/>
                </a:gdLst>
                <a:ahLst/>
                <a:cxnLst>
                  <a:cxn ang="0">
                    <a:pos x="connsiteX0" y="connsiteY0"/>
                  </a:cxn>
                  <a:cxn ang="0">
                    <a:pos x="connsiteX1" y="connsiteY1"/>
                  </a:cxn>
                  <a:cxn ang="0">
                    <a:pos x="connsiteX2" y="connsiteY2"/>
                  </a:cxn>
                  <a:cxn ang="0">
                    <a:pos x="connsiteX3" y="connsiteY3"/>
                  </a:cxn>
                </a:cxnLst>
                <a:rect l="l" t="t" r="r" b="b"/>
                <a:pathLst>
                  <a:path w="14167" h="11720">
                    <a:moveTo>
                      <a:pt x="8818" y="0"/>
                    </a:moveTo>
                    <a:cubicBezTo>
                      <a:pt x="8518" y="2652"/>
                      <a:pt x="1712" y="2828"/>
                      <a:pt x="599" y="4023"/>
                    </a:cubicBezTo>
                    <a:cubicBezTo>
                      <a:pt x="-514" y="5218"/>
                      <a:pt x="-119" y="5886"/>
                      <a:pt x="2142" y="7169"/>
                    </a:cubicBezTo>
                    <a:cubicBezTo>
                      <a:pt x="4403" y="8452"/>
                      <a:pt x="8445" y="11218"/>
                      <a:pt x="14167" y="11720"/>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2" name="任意多边形 331"/>
              <p:cNvSpPr/>
              <p:nvPr/>
            </p:nvSpPr>
            <p:spPr>
              <a:xfrm>
                <a:off x="4673025" y="3243405"/>
                <a:ext cx="10425" cy="92592"/>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15788 w 15788"/>
                  <a:gd name="connsiteY0" fmla="*/ 0 h 10000"/>
                  <a:gd name="connsiteX1" fmla="*/ 340 w 15788"/>
                  <a:gd name="connsiteY1" fmla="*/ 4023 h 10000"/>
                  <a:gd name="connsiteX2" fmla="*/ 5498 w 15788"/>
                  <a:gd name="connsiteY2" fmla="*/ 7456 h 10000"/>
                  <a:gd name="connsiteX3" fmla="*/ 10294 w 15788"/>
                  <a:gd name="connsiteY3" fmla="*/ 10000 h 10000"/>
                  <a:gd name="connsiteX0" fmla="*/ 15821 w 15821"/>
                  <a:gd name="connsiteY0" fmla="*/ 0 h 10287"/>
                  <a:gd name="connsiteX1" fmla="*/ 373 w 15821"/>
                  <a:gd name="connsiteY1" fmla="*/ 4023 h 10287"/>
                  <a:gd name="connsiteX2" fmla="*/ 5531 w 15821"/>
                  <a:gd name="connsiteY2" fmla="*/ 7456 h 10287"/>
                  <a:gd name="connsiteX3" fmla="*/ 13942 w 15821"/>
                  <a:gd name="connsiteY3" fmla="*/ 10287 h 10287"/>
                  <a:gd name="connsiteX0" fmla="*/ 15821 w 15821"/>
                  <a:gd name="connsiteY0" fmla="*/ 0 h 11147"/>
                  <a:gd name="connsiteX1" fmla="*/ 373 w 15821"/>
                  <a:gd name="connsiteY1" fmla="*/ 4023 h 11147"/>
                  <a:gd name="connsiteX2" fmla="*/ 5531 w 15821"/>
                  <a:gd name="connsiteY2" fmla="*/ 7456 h 11147"/>
                  <a:gd name="connsiteX3" fmla="*/ 13942 w 15821"/>
                  <a:gd name="connsiteY3" fmla="*/ 11147 h 11147"/>
                </a:gdLst>
                <a:ahLst/>
                <a:cxnLst>
                  <a:cxn ang="0">
                    <a:pos x="connsiteX0" y="connsiteY0"/>
                  </a:cxn>
                  <a:cxn ang="0">
                    <a:pos x="connsiteX1" y="connsiteY1"/>
                  </a:cxn>
                  <a:cxn ang="0">
                    <a:pos x="connsiteX2" y="connsiteY2"/>
                  </a:cxn>
                  <a:cxn ang="0">
                    <a:pos x="connsiteX3" y="connsiteY3"/>
                  </a:cxn>
                </a:cxnLst>
                <a:rect l="l" t="t" r="r" b="b"/>
                <a:pathLst>
                  <a:path w="15821" h="11147">
                    <a:moveTo>
                      <a:pt x="15821" y="0"/>
                    </a:moveTo>
                    <a:cubicBezTo>
                      <a:pt x="15521" y="2652"/>
                      <a:pt x="2088" y="2780"/>
                      <a:pt x="373" y="4023"/>
                    </a:cubicBezTo>
                    <a:cubicBezTo>
                      <a:pt x="-1342" y="5266"/>
                      <a:pt x="3270" y="6269"/>
                      <a:pt x="5531" y="7456"/>
                    </a:cubicBezTo>
                    <a:cubicBezTo>
                      <a:pt x="7792" y="8643"/>
                      <a:pt x="8220" y="10645"/>
                      <a:pt x="13942" y="11147"/>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3" name="任意多边形 332"/>
              <p:cNvSpPr/>
              <p:nvPr/>
            </p:nvSpPr>
            <p:spPr>
              <a:xfrm>
                <a:off x="4217159" y="3359581"/>
                <a:ext cx="290053" cy="334917"/>
              </a:xfrm>
              <a:custGeom>
                <a:avLst/>
                <a:gdLst>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33385 w 290053"/>
                  <a:gd name="connsiteY11" fmla="*/ 262300 h 334917"/>
                  <a:gd name="connsiteX12" fmla="*/ 157197 w 290053"/>
                  <a:gd name="connsiteY12" fmla="*/ 295638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33385 w 290053"/>
                  <a:gd name="connsiteY11" fmla="*/ 262300 h 334917"/>
                  <a:gd name="connsiteX12" fmla="*/ 161959 w 290053"/>
                  <a:gd name="connsiteY12" fmla="*/ 288495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40528 w 290053"/>
                  <a:gd name="connsiteY11" fmla="*/ 262300 h 334917"/>
                  <a:gd name="connsiteX12" fmla="*/ 161959 w 290053"/>
                  <a:gd name="connsiteY12" fmla="*/ 288495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40528 w 290053"/>
                  <a:gd name="connsiteY11" fmla="*/ 262300 h 334917"/>
                  <a:gd name="connsiteX12" fmla="*/ 161959 w 290053"/>
                  <a:gd name="connsiteY12" fmla="*/ 278970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0053" h="334917">
                    <a:moveTo>
                      <a:pt x="242774" y="214"/>
                    </a:moveTo>
                    <a:cubicBezTo>
                      <a:pt x="254928" y="958"/>
                      <a:pt x="265545" y="3737"/>
                      <a:pt x="273879" y="9888"/>
                    </a:cubicBezTo>
                    <a:cubicBezTo>
                      <a:pt x="278046" y="12964"/>
                      <a:pt x="281519" y="17503"/>
                      <a:pt x="284483" y="22873"/>
                    </a:cubicBezTo>
                    <a:lnTo>
                      <a:pt x="290053" y="36125"/>
                    </a:lnTo>
                    <a:lnTo>
                      <a:pt x="279832" y="37272"/>
                    </a:lnTo>
                    <a:cubicBezTo>
                      <a:pt x="271696" y="37173"/>
                      <a:pt x="262370" y="36280"/>
                      <a:pt x="254829" y="40844"/>
                    </a:cubicBezTo>
                    <a:cubicBezTo>
                      <a:pt x="239748" y="49972"/>
                      <a:pt x="213554" y="66245"/>
                      <a:pt x="207204" y="83707"/>
                    </a:cubicBezTo>
                    <a:cubicBezTo>
                      <a:pt x="200854" y="101169"/>
                      <a:pt x="215142" y="128950"/>
                      <a:pt x="216729" y="145619"/>
                    </a:cubicBezTo>
                    <a:cubicBezTo>
                      <a:pt x="218316" y="162288"/>
                      <a:pt x="222285" y="174988"/>
                      <a:pt x="216729" y="183719"/>
                    </a:cubicBezTo>
                    <a:cubicBezTo>
                      <a:pt x="211173" y="192450"/>
                      <a:pt x="195694" y="193245"/>
                      <a:pt x="183391" y="198007"/>
                    </a:cubicBezTo>
                    <a:cubicBezTo>
                      <a:pt x="171088" y="202769"/>
                      <a:pt x="150054" y="201579"/>
                      <a:pt x="142910" y="212294"/>
                    </a:cubicBezTo>
                    <a:cubicBezTo>
                      <a:pt x="135766" y="223010"/>
                      <a:pt x="137353" y="251187"/>
                      <a:pt x="140528" y="262300"/>
                    </a:cubicBezTo>
                    <a:cubicBezTo>
                      <a:pt x="143703" y="273413"/>
                      <a:pt x="151243" y="272620"/>
                      <a:pt x="161959" y="278970"/>
                    </a:cubicBezTo>
                    <a:cubicBezTo>
                      <a:pt x="172675" y="285320"/>
                      <a:pt x="204425" y="294447"/>
                      <a:pt x="204822" y="300400"/>
                    </a:cubicBezTo>
                    <a:cubicBezTo>
                      <a:pt x="205219" y="306353"/>
                      <a:pt x="164341" y="314688"/>
                      <a:pt x="164341" y="314688"/>
                    </a:cubicBezTo>
                    <a:cubicBezTo>
                      <a:pt x="155610" y="317665"/>
                      <a:pt x="145787" y="322427"/>
                      <a:pt x="135022" y="326743"/>
                    </a:cubicBezTo>
                    <a:lnTo>
                      <a:pt x="104531" y="334917"/>
                    </a:lnTo>
                    <a:lnTo>
                      <a:pt x="104066" y="324957"/>
                    </a:lnTo>
                    <a:cubicBezTo>
                      <a:pt x="103024" y="321435"/>
                      <a:pt x="100643" y="318855"/>
                      <a:pt x="95285" y="314688"/>
                    </a:cubicBezTo>
                    <a:cubicBezTo>
                      <a:pt x="84569" y="306354"/>
                      <a:pt x="52819" y="300797"/>
                      <a:pt x="40516" y="290875"/>
                    </a:cubicBezTo>
                    <a:cubicBezTo>
                      <a:pt x="28213" y="280953"/>
                      <a:pt x="28213" y="274207"/>
                      <a:pt x="21466" y="255157"/>
                    </a:cubicBezTo>
                    <a:cubicBezTo>
                      <a:pt x="14719" y="236107"/>
                      <a:pt x="432" y="203166"/>
                      <a:pt x="35" y="176575"/>
                    </a:cubicBezTo>
                    <a:cubicBezTo>
                      <a:pt x="-362" y="149984"/>
                      <a:pt x="2416" y="119426"/>
                      <a:pt x="19085" y="95613"/>
                    </a:cubicBezTo>
                    <a:cubicBezTo>
                      <a:pt x="35754" y="71800"/>
                      <a:pt x="69488" y="49178"/>
                      <a:pt x="100047" y="33700"/>
                    </a:cubicBezTo>
                    <a:cubicBezTo>
                      <a:pt x="130606" y="18222"/>
                      <a:pt x="173469" y="6713"/>
                      <a:pt x="202441" y="2744"/>
                    </a:cubicBezTo>
                    <a:cubicBezTo>
                      <a:pt x="216927" y="760"/>
                      <a:pt x="230619" y="-530"/>
                      <a:pt x="242774" y="214"/>
                    </a:cubicBezTo>
                    <a:close/>
                  </a:path>
                </a:pathLst>
              </a:custGeom>
              <a:solidFill>
                <a:schemeClr val="tx1"/>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4" name="任意多边形 333"/>
              <p:cNvSpPr>
                <a:spLocks noChangeAspect="1"/>
              </p:cNvSpPr>
              <p:nvPr/>
            </p:nvSpPr>
            <p:spPr>
              <a:xfrm>
                <a:off x="4356431" y="3567271"/>
                <a:ext cx="52802" cy="71749"/>
              </a:xfrm>
              <a:custGeom>
                <a:avLst/>
                <a:gdLst>
                  <a:gd name="connsiteX0" fmla="*/ 65121 w 74646"/>
                  <a:gd name="connsiteY0" fmla="*/ 21832 h 129557"/>
                  <a:gd name="connsiteX1" fmla="*/ 7971 w 74646"/>
                  <a:gd name="connsiteY1" fmla="*/ 401 h 129557"/>
                  <a:gd name="connsiteX2" fmla="*/ 3209 w 74646"/>
                  <a:gd name="connsiteY2" fmla="*/ 38501 h 129557"/>
                  <a:gd name="connsiteX3" fmla="*/ 34165 w 74646"/>
                  <a:gd name="connsiteY3" fmla="*/ 74220 h 129557"/>
                  <a:gd name="connsiteX4" fmla="*/ 48452 w 74646"/>
                  <a:gd name="connsiteY4" fmla="*/ 112320 h 129557"/>
                  <a:gd name="connsiteX5" fmla="*/ 65121 w 74646"/>
                  <a:gd name="connsiteY5" fmla="*/ 128988 h 129557"/>
                  <a:gd name="connsiteX6" fmla="*/ 74646 w 74646"/>
                  <a:gd name="connsiteY6" fmla="*/ 93270 h 129557"/>
                  <a:gd name="connsiteX0" fmla="*/ 74170 w 75125"/>
                  <a:gd name="connsiteY0" fmla="*/ 42873 h 129174"/>
                  <a:gd name="connsiteX1" fmla="*/ 8450 w 75125"/>
                  <a:gd name="connsiteY1" fmla="*/ 18 h 129174"/>
                  <a:gd name="connsiteX2" fmla="*/ 3688 w 75125"/>
                  <a:gd name="connsiteY2" fmla="*/ 38118 h 129174"/>
                  <a:gd name="connsiteX3" fmla="*/ 34644 w 75125"/>
                  <a:gd name="connsiteY3" fmla="*/ 73837 h 129174"/>
                  <a:gd name="connsiteX4" fmla="*/ 48931 w 75125"/>
                  <a:gd name="connsiteY4" fmla="*/ 111937 h 129174"/>
                  <a:gd name="connsiteX5" fmla="*/ 65600 w 75125"/>
                  <a:gd name="connsiteY5" fmla="*/ 128605 h 129174"/>
                  <a:gd name="connsiteX6" fmla="*/ 75125 w 75125"/>
                  <a:gd name="connsiteY6" fmla="*/ 92887 h 129174"/>
                  <a:gd name="connsiteX0" fmla="*/ 70850 w 71805"/>
                  <a:gd name="connsiteY0" fmla="*/ 42873 h 129174"/>
                  <a:gd name="connsiteX1" fmla="*/ 17985 w 71805"/>
                  <a:gd name="connsiteY1" fmla="*/ 18 h 129174"/>
                  <a:gd name="connsiteX2" fmla="*/ 368 w 71805"/>
                  <a:gd name="connsiteY2" fmla="*/ 38118 h 129174"/>
                  <a:gd name="connsiteX3" fmla="*/ 31324 w 71805"/>
                  <a:gd name="connsiteY3" fmla="*/ 73837 h 129174"/>
                  <a:gd name="connsiteX4" fmla="*/ 45611 w 71805"/>
                  <a:gd name="connsiteY4" fmla="*/ 111937 h 129174"/>
                  <a:gd name="connsiteX5" fmla="*/ 62280 w 71805"/>
                  <a:gd name="connsiteY5" fmla="*/ 128605 h 129174"/>
                  <a:gd name="connsiteX6" fmla="*/ 71805 w 71805"/>
                  <a:gd name="connsiteY6" fmla="*/ 92887 h 129174"/>
                  <a:gd name="connsiteX0" fmla="*/ 70850 w 84658"/>
                  <a:gd name="connsiteY0" fmla="*/ 42873 h 129174"/>
                  <a:gd name="connsiteX1" fmla="*/ 17985 w 84658"/>
                  <a:gd name="connsiteY1" fmla="*/ 18 h 129174"/>
                  <a:gd name="connsiteX2" fmla="*/ 368 w 84658"/>
                  <a:gd name="connsiteY2" fmla="*/ 38118 h 129174"/>
                  <a:gd name="connsiteX3" fmla="*/ 31324 w 84658"/>
                  <a:gd name="connsiteY3" fmla="*/ 73837 h 129174"/>
                  <a:gd name="connsiteX4" fmla="*/ 45611 w 84658"/>
                  <a:gd name="connsiteY4" fmla="*/ 111937 h 129174"/>
                  <a:gd name="connsiteX5" fmla="*/ 62280 w 84658"/>
                  <a:gd name="connsiteY5" fmla="*/ 128605 h 129174"/>
                  <a:gd name="connsiteX6" fmla="*/ 84658 w 84658"/>
                  <a:gd name="connsiteY6" fmla="*/ 92887 h 129174"/>
                  <a:gd name="connsiteX0" fmla="*/ 70523 w 84331"/>
                  <a:gd name="connsiteY0" fmla="*/ 42873 h 129124"/>
                  <a:gd name="connsiteX1" fmla="*/ 17658 w 84331"/>
                  <a:gd name="connsiteY1" fmla="*/ 18 h 129124"/>
                  <a:gd name="connsiteX2" fmla="*/ 41 w 84331"/>
                  <a:gd name="connsiteY2" fmla="*/ 38118 h 129124"/>
                  <a:gd name="connsiteX3" fmla="*/ 13858 w 84331"/>
                  <a:gd name="connsiteY3" fmla="*/ 82407 h 129124"/>
                  <a:gd name="connsiteX4" fmla="*/ 45284 w 84331"/>
                  <a:gd name="connsiteY4" fmla="*/ 111937 h 129124"/>
                  <a:gd name="connsiteX5" fmla="*/ 61953 w 84331"/>
                  <a:gd name="connsiteY5" fmla="*/ 128605 h 129124"/>
                  <a:gd name="connsiteX6" fmla="*/ 84331 w 84331"/>
                  <a:gd name="connsiteY6" fmla="*/ 92887 h 129124"/>
                  <a:gd name="connsiteX0" fmla="*/ 70994 w 84802"/>
                  <a:gd name="connsiteY0" fmla="*/ 30032 h 116282"/>
                  <a:gd name="connsiteX1" fmla="*/ 30984 w 84802"/>
                  <a:gd name="connsiteY1" fmla="*/ 32 h 116282"/>
                  <a:gd name="connsiteX2" fmla="*/ 512 w 84802"/>
                  <a:gd name="connsiteY2" fmla="*/ 25277 h 116282"/>
                  <a:gd name="connsiteX3" fmla="*/ 14329 w 84802"/>
                  <a:gd name="connsiteY3" fmla="*/ 69566 h 116282"/>
                  <a:gd name="connsiteX4" fmla="*/ 45755 w 84802"/>
                  <a:gd name="connsiteY4" fmla="*/ 99096 h 116282"/>
                  <a:gd name="connsiteX5" fmla="*/ 62424 w 84802"/>
                  <a:gd name="connsiteY5" fmla="*/ 115764 h 116282"/>
                  <a:gd name="connsiteX6" fmla="*/ 84802 w 84802"/>
                  <a:gd name="connsiteY6" fmla="*/ 80046 h 116282"/>
                  <a:gd name="connsiteX0" fmla="*/ 74676 w 88484"/>
                  <a:gd name="connsiteY0" fmla="*/ 30032 h 116282"/>
                  <a:gd name="connsiteX1" fmla="*/ 34666 w 88484"/>
                  <a:gd name="connsiteY1" fmla="*/ 32 h 116282"/>
                  <a:gd name="connsiteX2" fmla="*/ 4194 w 88484"/>
                  <a:gd name="connsiteY2" fmla="*/ 25277 h 116282"/>
                  <a:gd name="connsiteX3" fmla="*/ 5156 w 88484"/>
                  <a:gd name="connsiteY3" fmla="*/ 69566 h 116282"/>
                  <a:gd name="connsiteX4" fmla="*/ 49437 w 88484"/>
                  <a:gd name="connsiteY4" fmla="*/ 99096 h 116282"/>
                  <a:gd name="connsiteX5" fmla="*/ 66106 w 88484"/>
                  <a:gd name="connsiteY5" fmla="*/ 115764 h 116282"/>
                  <a:gd name="connsiteX6" fmla="*/ 88484 w 88484"/>
                  <a:gd name="connsiteY6" fmla="*/ 80046 h 116282"/>
                  <a:gd name="connsiteX0" fmla="*/ 74676 w 88484"/>
                  <a:gd name="connsiteY0" fmla="*/ 42873 h 129123"/>
                  <a:gd name="connsiteX1" fmla="*/ 34666 w 88484"/>
                  <a:gd name="connsiteY1" fmla="*/ 18 h 129123"/>
                  <a:gd name="connsiteX2" fmla="*/ 4194 w 88484"/>
                  <a:gd name="connsiteY2" fmla="*/ 38118 h 129123"/>
                  <a:gd name="connsiteX3" fmla="*/ 5156 w 88484"/>
                  <a:gd name="connsiteY3" fmla="*/ 82407 h 129123"/>
                  <a:gd name="connsiteX4" fmla="*/ 49437 w 88484"/>
                  <a:gd name="connsiteY4" fmla="*/ 111937 h 129123"/>
                  <a:gd name="connsiteX5" fmla="*/ 66106 w 88484"/>
                  <a:gd name="connsiteY5" fmla="*/ 128605 h 129123"/>
                  <a:gd name="connsiteX6" fmla="*/ 88484 w 88484"/>
                  <a:gd name="connsiteY6" fmla="*/ 92887 h 129123"/>
                  <a:gd name="connsiteX0" fmla="*/ 80898 w 94706"/>
                  <a:gd name="connsiteY0" fmla="*/ 42929 h 129179"/>
                  <a:gd name="connsiteX1" fmla="*/ 40888 w 94706"/>
                  <a:gd name="connsiteY1" fmla="*/ 74 h 129179"/>
                  <a:gd name="connsiteX2" fmla="*/ 1848 w 94706"/>
                  <a:gd name="connsiteY2" fmla="*/ 33887 h 129179"/>
                  <a:gd name="connsiteX3" fmla="*/ 11378 w 94706"/>
                  <a:gd name="connsiteY3" fmla="*/ 82463 h 129179"/>
                  <a:gd name="connsiteX4" fmla="*/ 55659 w 94706"/>
                  <a:gd name="connsiteY4" fmla="*/ 111993 h 129179"/>
                  <a:gd name="connsiteX5" fmla="*/ 72328 w 94706"/>
                  <a:gd name="connsiteY5" fmla="*/ 128661 h 129179"/>
                  <a:gd name="connsiteX6" fmla="*/ 94706 w 94706"/>
                  <a:gd name="connsiteY6" fmla="*/ 92943 h 129179"/>
                  <a:gd name="connsiteX0" fmla="*/ 76611 w 94706"/>
                  <a:gd name="connsiteY0" fmla="*/ 34286 h 129105"/>
                  <a:gd name="connsiteX1" fmla="*/ 40888 w 94706"/>
                  <a:gd name="connsiteY1" fmla="*/ 0 h 129105"/>
                  <a:gd name="connsiteX2" fmla="*/ 1848 w 94706"/>
                  <a:gd name="connsiteY2" fmla="*/ 33813 h 129105"/>
                  <a:gd name="connsiteX3" fmla="*/ 11378 w 94706"/>
                  <a:gd name="connsiteY3" fmla="*/ 82389 h 129105"/>
                  <a:gd name="connsiteX4" fmla="*/ 55659 w 94706"/>
                  <a:gd name="connsiteY4" fmla="*/ 111919 h 129105"/>
                  <a:gd name="connsiteX5" fmla="*/ 72328 w 94706"/>
                  <a:gd name="connsiteY5" fmla="*/ 128587 h 129105"/>
                  <a:gd name="connsiteX6" fmla="*/ 94706 w 94706"/>
                  <a:gd name="connsiteY6" fmla="*/ 92869 h 129105"/>
                  <a:gd name="connsiteX0" fmla="*/ 76917 w 95012"/>
                  <a:gd name="connsiteY0" fmla="*/ 38570 h 133389"/>
                  <a:gd name="connsiteX1" fmla="*/ 45478 w 95012"/>
                  <a:gd name="connsiteY1" fmla="*/ 0 h 133389"/>
                  <a:gd name="connsiteX2" fmla="*/ 2154 w 95012"/>
                  <a:gd name="connsiteY2" fmla="*/ 38097 h 133389"/>
                  <a:gd name="connsiteX3" fmla="*/ 11684 w 95012"/>
                  <a:gd name="connsiteY3" fmla="*/ 86673 h 133389"/>
                  <a:gd name="connsiteX4" fmla="*/ 55965 w 95012"/>
                  <a:gd name="connsiteY4" fmla="*/ 116203 h 133389"/>
                  <a:gd name="connsiteX5" fmla="*/ 72634 w 95012"/>
                  <a:gd name="connsiteY5" fmla="*/ 132871 h 133389"/>
                  <a:gd name="connsiteX6" fmla="*/ 95012 w 95012"/>
                  <a:gd name="connsiteY6" fmla="*/ 97153 h 133389"/>
                  <a:gd name="connsiteX0" fmla="*/ 76917 w 95012"/>
                  <a:gd name="connsiteY0" fmla="*/ 34287 h 129106"/>
                  <a:gd name="connsiteX1" fmla="*/ 45478 w 95012"/>
                  <a:gd name="connsiteY1" fmla="*/ 1 h 129106"/>
                  <a:gd name="connsiteX2" fmla="*/ 2154 w 95012"/>
                  <a:gd name="connsiteY2" fmla="*/ 33814 h 129106"/>
                  <a:gd name="connsiteX3" fmla="*/ 11684 w 95012"/>
                  <a:gd name="connsiteY3" fmla="*/ 82390 h 129106"/>
                  <a:gd name="connsiteX4" fmla="*/ 55965 w 95012"/>
                  <a:gd name="connsiteY4" fmla="*/ 111920 h 129106"/>
                  <a:gd name="connsiteX5" fmla="*/ 72634 w 95012"/>
                  <a:gd name="connsiteY5" fmla="*/ 128588 h 129106"/>
                  <a:gd name="connsiteX6" fmla="*/ 95012 w 95012"/>
                  <a:gd name="connsiteY6" fmla="*/ 92870 h 12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12" h="129106">
                    <a:moveTo>
                      <a:pt x="76917" y="34287"/>
                    </a:moveTo>
                    <a:cubicBezTo>
                      <a:pt x="53501" y="22182"/>
                      <a:pt x="57938" y="80"/>
                      <a:pt x="45478" y="1"/>
                    </a:cubicBezTo>
                    <a:cubicBezTo>
                      <a:pt x="33018" y="-78"/>
                      <a:pt x="7786" y="20082"/>
                      <a:pt x="2154" y="33814"/>
                    </a:cubicBezTo>
                    <a:cubicBezTo>
                      <a:pt x="-3478" y="47546"/>
                      <a:pt x="2716" y="69372"/>
                      <a:pt x="11684" y="82390"/>
                    </a:cubicBezTo>
                    <a:cubicBezTo>
                      <a:pt x="20652" y="95408"/>
                      <a:pt x="45807" y="104220"/>
                      <a:pt x="55965" y="111920"/>
                    </a:cubicBezTo>
                    <a:cubicBezTo>
                      <a:pt x="66123" y="119620"/>
                      <a:pt x="66126" y="131763"/>
                      <a:pt x="72634" y="128588"/>
                    </a:cubicBezTo>
                    <a:cubicBezTo>
                      <a:pt x="79142" y="125413"/>
                      <a:pt x="92432" y="109141"/>
                      <a:pt x="95012" y="92870"/>
                    </a:cubicBezTo>
                  </a:path>
                </a:pathLst>
              </a:custGeom>
              <a:noFill/>
              <a:ln w="63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5" name="任意多边形 334"/>
              <p:cNvSpPr/>
              <p:nvPr/>
            </p:nvSpPr>
            <p:spPr>
              <a:xfrm rot="304345">
                <a:off x="4044721" y="4738301"/>
                <a:ext cx="228040" cy="664505"/>
              </a:xfrm>
              <a:custGeom>
                <a:avLst/>
                <a:gdLst>
                  <a:gd name="connsiteX0" fmla="*/ 103309 w 228040"/>
                  <a:gd name="connsiteY0" fmla="*/ 0 h 664505"/>
                  <a:gd name="connsiteX1" fmla="*/ 111587 w 228040"/>
                  <a:gd name="connsiteY1" fmla="*/ 20813 h 664505"/>
                  <a:gd name="connsiteX2" fmla="*/ 141623 w 228040"/>
                  <a:gd name="connsiteY2" fmla="*/ 89864 h 664505"/>
                  <a:gd name="connsiteX3" fmla="*/ 192739 w 228040"/>
                  <a:gd name="connsiteY3" fmla="*/ 180952 h 664505"/>
                  <a:gd name="connsiteX4" fmla="*/ 224879 w 228040"/>
                  <a:gd name="connsiteY4" fmla="*/ 273723 h 664505"/>
                  <a:gd name="connsiteX5" fmla="*/ 222340 w 228040"/>
                  <a:gd name="connsiteY5" fmla="*/ 352841 h 664505"/>
                  <a:gd name="connsiteX6" fmla="*/ 185063 w 228040"/>
                  <a:gd name="connsiteY6" fmla="*/ 444602 h 664505"/>
                  <a:gd name="connsiteX7" fmla="*/ 166440 w 228040"/>
                  <a:gd name="connsiteY7" fmla="*/ 584909 h 664505"/>
                  <a:gd name="connsiteX8" fmla="*/ 172545 w 228040"/>
                  <a:gd name="connsiteY8" fmla="*/ 653697 h 664505"/>
                  <a:gd name="connsiteX9" fmla="*/ 173099 w 228040"/>
                  <a:gd name="connsiteY9" fmla="*/ 664505 h 664505"/>
                  <a:gd name="connsiteX10" fmla="*/ 163858 w 228040"/>
                  <a:gd name="connsiteY10" fmla="*/ 662237 h 664505"/>
                  <a:gd name="connsiteX11" fmla="*/ 133395 w 228040"/>
                  <a:gd name="connsiteY11" fmla="*/ 660207 h 664505"/>
                  <a:gd name="connsiteX12" fmla="*/ 71805 w 228040"/>
                  <a:gd name="connsiteY12" fmla="*/ 658553 h 664505"/>
                  <a:gd name="connsiteX13" fmla="*/ 70538 w 228040"/>
                  <a:gd name="connsiteY13" fmla="*/ 659889 h 664505"/>
                  <a:gd name="connsiteX14" fmla="*/ 75984 w 228040"/>
                  <a:gd name="connsiteY14" fmla="*/ 643143 h 664505"/>
                  <a:gd name="connsiteX15" fmla="*/ 95128 w 228040"/>
                  <a:gd name="connsiteY15" fmla="*/ 562553 h 664505"/>
                  <a:gd name="connsiteX16" fmla="*/ 85021 w 228040"/>
                  <a:gd name="connsiteY16" fmla="*/ 448700 h 664505"/>
                  <a:gd name="connsiteX17" fmla="*/ 99210 w 228040"/>
                  <a:gd name="connsiteY17" fmla="*/ 366160 h 664505"/>
                  <a:gd name="connsiteX18" fmla="*/ 118297 w 228040"/>
                  <a:gd name="connsiteY18" fmla="*/ 311872 h 664505"/>
                  <a:gd name="connsiteX19" fmla="*/ 120571 w 228040"/>
                  <a:gd name="connsiteY19" fmla="*/ 256686 h 664505"/>
                  <a:gd name="connsiteX20" fmla="*/ 94382 w 228040"/>
                  <a:gd name="connsiteY20" fmla="*/ 204027 h 664505"/>
                  <a:gd name="connsiteX21" fmla="*/ 64767 w 228040"/>
                  <a:gd name="connsiteY21" fmla="*/ 139719 h 664505"/>
                  <a:gd name="connsiteX22" fmla="*/ 17973 w 228040"/>
                  <a:gd name="connsiteY22" fmla="*/ 43465 h 664505"/>
                  <a:gd name="connsiteX23" fmla="*/ 0 w 228040"/>
                  <a:gd name="connsiteY23" fmla="*/ 10260 h 664505"/>
                  <a:gd name="connsiteX24" fmla="*/ 11377 w 228040"/>
                  <a:gd name="connsiteY24" fmla="*/ 9537 h 664505"/>
                  <a:gd name="connsiteX25" fmla="*/ 55139 w 228040"/>
                  <a:gd name="connsiteY25" fmla="*/ 4308 h 664505"/>
                  <a:gd name="connsiteX26" fmla="*/ 96242 w 228040"/>
                  <a:gd name="connsiteY26" fmla="*/ 1108 h 664505"/>
                  <a:gd name="connsiteX27" fmla="*/ 103309 w 228040"/>
                  <a:gd name="connsiteY27" fmla="*/ 0 h 664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040" h="664505">
                    <a:moveTo>
                      <a:pt x="103309" y="0"/>
                    </a:moveTo>
                    <a:lnTo>
                      <a:pt x="111587" y="20813"/>
                    </a:lnTo>
                    <a:cubicBezTo>
                      <a:pt x="119622" y="44006"/>
                      <a:pt x="128098" y="63175"/>
                      <a:pt x="141623" y="89864"/>
                    </a:cubicBezTo>
                    <a:cubicBezTo>
                      <a:pt x="155148" y="116555"/>
                      <a:pt x="178863" y="150309"/>
                      <a:pt x="192739" y="180952"/>
                    </a:cubicBezTo>
                    <a:cubicBezTo>
                      <a:pt x="206614" y="211596"/>
                      <a:pt x="219946" y="245075"/>
                      <a:pt x="224879" y="273723"/>
                    </a:cubicBezTo>
                    <a:cubicBezTo>
                      <a:pt x="229813" y="302371"/>
                      <a:pt x="228975" y="324361"/>
                      <a:pt x="222340" y="352841"/>
                    </a:cubicBezTo>
                    <a:cubicBezTo>
                      <a:pt x="215704" y="381320"/>
                      <a:pt x="194379" y="405924"/>
                      <a:pt x="185063" y="444602"/>
                    </a:cubicBezTo>
                    <a:cubicBezTo>
                      <a:pt x="175746" y="483279"/>
                      <a:pt x="168526" y="550060"/>
                      <a:pt x="166440" y="584909"/>
                    </a:cubicBezTo>
                    <a:cubicBezTo>
                      <a:pt x="164354" y="619759"/>
                      <a:pt x="171696" y="630661"/>
                      <a:pt x="172545" y="653697"/>
                    </a:cubicBezTo>
                    <a:lnTo>
                      <a:pt x="173099" y="664505"/>
                    </a:lnTo>
                    <a:lnTo>
                      <a:pt x="163858" y="662237"/>
                    </a:lnTo>
                    <a:cubicBezTo>
                      <a:pt x="154049" y="661311"/>
                      <a:pt x="142969" y="660981"/>
                      <a:pt x="133395" y="660207"/>
                    </a:cubicBezTo>
                    <a:cubicBezTo>
                      <a:pt x="114245" y="658658"/>
                      <a:pt x="84770" y="651159"/>
                      <a:pt x="71805" y="658553"/>
                    </a:cubicBezTo>
                    <a:lnTo>
                      <a:pt x="70538" y="659889"/>
                    </a:lnTo>
                    <a:lnTo>
                      <a:pt x="75984" y="643143"/>
                    </a:lnTo>
                    <a:cubicBezTo>
                      <a:pt x="85466" y="610825"/>
                      <a:pt x="93621" y="594959"/>
                      <a:pt x="95128" y="562553"/>
                    </a:cubicBezTo>
                    <a:cubicBezTo>
                      <a:pt x="96634" y="530145"/>
                      <a:pt x="84341" y="481433"/>
                      <a:pt x="85021" y="448700"/>
                    </a:cubicBezTo>
                    <a:cubicBezTo>
                      <a:pt x="85703" y="415969"/>
                      <a:pt x="93664" y="388965"/>
                      <a:pt x="99210" y="366160"/>
                    </a:cubicBezTo>
                    <a:cubicBezTo>
                      <a:pt x="104755" y="343355"/>
                      <a:pt x="114737" y="330116"/>
                      <a:pt x="118297" y="311872"/>
                    </a:cubicBezTo>
                    <a:cubicBezTo>
                      <a:pt x="121857" y="293627"/>
                      <a:pt x="124557" y="274660"/>
                      <a:pt x="120571" y="256686"/>
                    </a:cubicBezTo>
                    <a:cubicBezTo>
                      <a:pt x="116584" y="238712"/>
                      <a:pt x="103683" y="223522"/>
                      <a:pt x="94382" y="204027"/>
                    </a:cubicBezTo>
                    <a:cubicBezTo>
                      <a:pt x="85081" y="184531"/>
                      <a:pt x="77502" y="166478"/>
                      <a:pt x="64767" y="139719"/>
                    </a:cubicBezTo>
                    <a:cubicBezTo>
                      <a:pt x="52032" y="112958"/>
                      <a:pt x="32174" y="73282"/>
                      <a:pt x="17973" y="43465"/>
                    </a:cubicBezTo>
                    <a:lnTo>
                      <a:pt x="0" y="10260"/>
                    </a:lnTo>
                    <a:lnTo>
                      <a:pt x="11377" y="9537"/>
                    </a:lnTo>
                    <a:cubicBezTo>
                      <a:pt x="25784" y="8009"/>
                      <a:pt x="41698" y="5501"/>
                      <a:pt x="55139" y="4308"/>
                    </a:cubicBezTo>
                    <a:cubicBezTo>
                      <a:pt x="68579" y="3115"/>
                      <a:pt x="82361" y="2391"/>
                      <a:pt x="96242" y="1108"/>
                    </a:cubicBezTo>
                    <a:lnTo>
                      <a:pt x="103309" y="0"/>
                    </a:lnTo>
                    <a:close/>
                  </a:path>
                </a:pathLst>
              </a:custGeom>
              <a:solidFill>
                <a:srgbClr val="FAD9CD"/>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6" name="任意多边形 335"/>
              <p:cNvSpPr/>
              <p:nvPr/>
            </p:nvSpPr>
            <p:spPr>
              <a:xfrm rot="304345">
                <a:off x="4012985" y="5609537"/>
                <a:ext cx="87135" cy="60461"/>
              </a:xfrm>
              <a:custGeom>
                <a:avLst/>
                <a:gdLst>
                  <a:gd name="connsiteX0" fmla="*/ 5609 w 87135"/>
                  <a:gd name="connsiteY0" fmla="*/ 191 h 60461"/>
                  <a:gd name="connsiteX1" fmla="*/ 7762 w 87135"/>
                  <a:gd name="connsiteY1" fmla="*/ 0 h 60461"/>
                  <a:gd name="connsiteX2" fmla="*/ 40877 w 87135"/>
                  <a:gd name="connsiteY2" fmla="*/ 4181 h 60461"/>
                  <a:gd name="connsiteX3" fmla="*/ 71340 w 87135"/>
                  <a:gd name="connsiteY3" fmla="*/ 6211 h 60461"/>
                  <a:gd name="connsiteX4" fmla="*/ 87135 w 87135"/>
                  <a:gd name="connsiteY4" fmla="*/ 10088 h 60461"/>
                  <a:gd name="connsiteX5" fmla="*/ 86216 w 87135"/>
                  <a:gd name="connsiteY5" fmla="*/ 13522 h 60461"/>
                  <a:gd name="connsiteX6" fmla="*/ 82247 w 87135"/>
                  <a:gd name="connsiteY6" fmla="*/ 42860 h 60461"/>
                  <a:gd name="connsiteX7" fmla="*/ 82200 w 87135"/>
                  <a:gd name="connsiteY7" fmla="*/ 58806 h 60461"/>
                  <a:gd name="connsiteX8" fmla="*/ 77951 w 87135"/>
                  <a:gd name="connsiteY8" fmla="*/ 60124 h 60461"/>
                  <a:gd name="connsiteX9" fmla="*/ 51845 w 87135"/>
                  <a:gd name="connsiteY9" fmla="*/ 57214 h 60461"/>
                  <a:gd name="connsiteX10" fmla="*/ 2510 w 87135"/>
                  <a:gd name="connsiteY10" fmla="*/ 40077 h 60461"/>
                  <a:gd name="connsiteX11" fmla="*/ 6258 w 87135"/>
                  <a:gd name="connsiteY11" fmla="*/ 1493 h 60461"/>
                  <a:gd name="connsiteX12" fmla="*/ 5609 w 87135"/>
                  <a:gd name="connsiteY12" fmla="*/ 191 h 6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135" h="60461">
                    <a:moveTo>
                      <a:pt x="5609" y="191"/>
                    </a:moveTo>
                    <a:lnTo>
                      <a:pt x="7762" y="0"/>
                    </a:lnTo>
                    <a:cubicBezTo>
                      <a:pt x="19146" y="1144"/>
                      <a:pt x="31302" y="3406"/>
                      <a:pt x="40877" y="4181"/>
                    </a:cubicBezTo>
                    <a:cubicBezTo>
                      <a:pt x="50451" y="4955"/>
                      <a:pt x="61531" y="5285"/>
                      <a:pt x="71340" y="6211"/>
                    </a:cubicBezTo>
                    <a:lnTo>
                      <a:pt x="87135" y="10088"/>
                    </a:lnTo>
                    <a:lnTo>
                      <a:pt x="86216" y="13522"/>
                    </a:lnTo>
                    <a:cubicBezTo>
                      <a:pt x="85575" y="19756"/>
                      <a:pt x="83222" y="31419"/>
                      <a:pt x="82247" y="42860"/>
                    </a:cubicBezTo>
                    <a:lnTo>
                      <a:pt x="82200" y="58806"/>
                    </a:lnTo>
                    <a:lnTo>
                      <a:pt x="77951" y="60124"/>
                    </a:lnTo>
                    <a:cubicBezTo>
                      <a:pt x="68905" y="60879"/>
                      <a:pt x="64418" y="60553"/>
                      <a:pt x="51845" y="57214"/>
                    </a:cubicBezTo>
                    <a:cubicBezTo>
                      <a:pt x="39271" y="53871"/>
                      <a:pt x="10108" y="49362"/>
                      <a:pt x="2510" y="40077"/>
                    </a:cubicBezTo>
                    <a:cubicBezTo>
                      <a:pt x="-5087" y="30790"/>
                      <a:pt x="7065" y="10587"/>
                      <a:pt x="6258" y="1493"/>
                    </a:cubicBezTo>
                    <a:lnTo>
                      <a:pt x="5609" y="191"/>
                    </a:lnTo>
                    <a:close/>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7" name="任意多边形 336"/>
              <p:cNvSpPr/>
              <p:nvPr/>
            </p:nvSpPr>
            <p:spPr>
              <a:xfrm rot="304345">
                <a:off x="4017733" y="5439289"/>
                <a:ext cx="155488" cy="183351"/>
              </a:xfrm>
              <a:custGeom>
                <a:avLst/>
                <a:gdLst>
                  <a:gd name="connsiteX0" fmla="*/ 41904 w 155488"/>
                  <a:gd name="connsiteY0" fmla="*/ 0 h 183351"/>
                  <a:gd name="connsiteX1" fmla="*/ 54687 w 155488"/>
                  <a:gd name="connsiteY1" fmla="*/ 9962 h 183351"/>
                  <a:gd name="connsiteX2" fmla="*/ 75437 w 155488"/>
                  <a:gd name="connsiteY2" fmla="*/ 14965 h 183351"/>
                  <a:gd name="connsiteX3" fmla="*/ 121628 w 155488"/>
                  <a:gd name="connsiteY3" fmla="*/ 18273 h 183351"/>
                  <a:gd name="connsiteX4" fmla="*/ 153612 w 155488"/>
                  <a:gd name="connsiteY4" fmla="*/ 22217 h 183351"/>
                  <a:gd name="connsiteX5" fmla="*/ 155488 w 155488"/>
                  <a:gd name="connsiteY5" fmla="*/ 22369 h 183351"/>
                  <a:gd name="connsiteX6" fmla="*/ 143673 w 155488"/>
                  <a:gd name="connsiteY6" fmla="*/ 45269 h 183351"/>
                  <a:gd name="connsiteX7" fmla="*/ 126199 w 155488"/>
                  <a:gd name="connsiteY7" fmla="*/ 68931 h 183351"/>
                  <a:gd name="connsiteX8" fmla="*/ 96573 w 155488"/>
                  <a:gd name="connsiteY8" fmla="*/ 112202 h 183351"/>
                  <a:gd name="connsiteX9" fmla="*/ 99254 w 155488"/>
                  <a:gd name="connsiteY9" fmla="*/ 169339 h 183351"/>
                  <a:gd name="connsiteX10" fmla="*/ 92909 w 155488"/>
                  <a:gd name="connsiteY10" fmla="*/ 180549 h 183351"/>
                  <a:gd name="connsiteX11" fmla="*/ 92159 w 155488"/>
                  <a:gd name="connsiteY11" fmla="*/ 183351 h 183351"/>
                  <a:gd name="connsiteX12" fmla="*/ 76364 w 155488"/>
                  <a:gd name="connsiteY12" fmla="*/ 179474 h 183351"/>
                  <a:gd name="connsiteX13" fmla="*/ 45901 w 155488"/>
                  <a:gd name="connsiteY13" fmla="*/ 177444 h 183351"/>
                  <a:gd name="connsiteX14" fmla="*/ 12786 w 155488"/>
                  <a:gd name="connsiteY14" fmla="*/ 173263 h 183351"/>
                  <a:gd name="connsiteX15" fmla="*/ 10633 w 155488"/>
                  <a:gd name="connsiteY15" fmla="*/ 173454 h 183351"/>
                  <a:gd name="connsiteX16" fmla="*/ 7283 w 155488"/>
                  <a:gd name="connsiteY16" fmla="*/ 166745 h 183351"/>
                  <a:gd name="connsiteX17" fmla="*/ 2693 w 155488"/>
                  <a:gd name="connsiteY17" fmla="*/ 158785 h 183351"/>
                  <a:gd name="connsiteX18" fmla="*/ 1696 w 155488"/>
                  <a:gd name="connsiteY18" fmla="*/ 120625 h 183351"/>
                  <a:gd name="connsiteX19" fmla="*/ 24264 w 155488"/>
                  <a:gd name="connsiteY19" fmla="*/ 51682 h 183351"/>
                  <a:gd name="connsiteX20" fmla="*/ 41904 w 155488"/>
                  <a:gd name="connsiteY20" fmla="*/ 0 h 18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5488" h="183351">
                    <a:moveTo>
                      <a:pt x="41904" y="0"/>
                    </a:moveTo>
                    <a:lnTo>
                      <a:pt x="54687" y="9962"/>
                    </a:lnTo>
                    <a:cubicBezTo>
                      <a:pt x="61122" y="12067"/>
                      <a:pt x="68838" y="13311"/>
                      <a:pt x="75437" y="14965"/>
                    </a:cubicBezTo>
                    <a:cubicBezTo>
                      <a:pt x="88635" y="18272"/>
                      <a:pt x="104349" y="17076"/>
                      <a:pt x="121628" y="18273"/>
                    </a:cubicBezTo>
                    <a:cubicBezTo>
                      <a:pt x="130267" y="18871"/>
                      <a:pt x="142481" y="20878"/>
                      <a:pt x="153612" y="22217"/>
                    </a:cubicBezTo>
                    <a:lnTo>
                      <a:pt x="155488" y="22369"/>
                    </a:lnTo>
                    <a:lnTo>
                      <a:pt x="143673" y="45269"/>
                    </a:lnTo>
                    <a:cubicBezTo>
                      <a:pt x="137777" y="53461"/>
                      <a:pt x="131283" y="61110"/>
                      <a:pt x="126199" y="68931"/>
                    </a:cubicBezTo>
                    <a:cubicBezTo>
                      <a:pt x="116035" y="84576"/>
                      <a:pt x="101064" y="95467"/>
                      <a:pt x="96573" y="112202"/>
                    </a:cubicBezTo>
                    <a:cubicBezTo>
                      <a:pt x="92082" y="128937"/>
                      <a:pt x="100144" y="156909"/>
                      <a:pt x="99254" y="169339"/>
                    </a:cubicBezTo>
                    <a:cubicBezTo>
                      <a:pt x="98588" y="178661"/>
                      <a:pt x="95136" y="176802"/>
                      <a:pt x="92909" y="180549"/>
                    </a:cubicBezTo>
                    <a:lnTo>
                      <a:pt x="92159" y="183351"/>
                    </a:lnTo>
                    <a:lnTo>
                      <a:pt x="76364" y="179474"/>
                    </a:lnTo>
                    <a:cubicBezTo>
                      <a:pt x="66555" y="178548"/>
                      <a:pt x="55475" y="178218"/>
                      <a:pt x="45901" y="177444"/>
                    </a:cubicBezTo>
                    <a:cubicBezTo>
                      <a:pt x="36326" y="176669"/>
                      <a:pt x="24170" y="174407"/>
                      <a:pt x="12786" y="173263"/>
                    </a:cubicBezTo>
                    <a:lnTo>
                      <a:pt x="10633" y="173454"/>
                    </a:lnTo>
                    <a:lnTo>
                      <a:pt x="7283" y="166745"/>
                    </a:lnTo>
                    <a:cubicBezTo>
                      <a:pt x="5437" y="165016"/>
                      <a:pt x="3491" y="163296"/>
                      <a:pt x="2693" y="158785"/>
                    </a:cubicBezTo>
                    <a:cubicBezTo>
                      <a:pt x="1094" y="149763"/>
                      <a:pt x="-1899" y="138474"/>
                      <a:pt x="1696" y="120625"/>
                    </a:cubicBezTo>
                    <a:cubicBezTo>
                      <a:pt x="5291" y="102774"/>
                      <a:pt x="14210" y="82059"/>
                      <a:pt x="24264" y="51682"/>
                    </a:cubicBezTo>
                    <a:lnTo>
                      <a:pt x="41904" y="0"/>
                    </a:lnTo>
                    <a:close/>
                  </a:path>
                </a:pathLst>
              </a:custGeom>
              <a:solidFill>
                <a:srgbClr val="FFFF00"/>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8" name="任意多边形 337"/>
              <p:cNvSpPr/>
              <p:nvPr/>
            </p:nvSpPr>
            <p:spPr>
              <a:xfrm>
                <a:off x="4177450" y="4703023"/>
                <a:ext cx="243296" cy="698306"/>
              </a:xfrm>
              <a:custGeom>
                <a:avLst/>
                <a:gdLst>
                  <a:gd name="connsiteX0" fmla="*/ 207300 w 243296"/>
                  <a:gd name="connsiteY0" fmla="*/ 0 h 698306"/>
                  <a:gd name="connsiteX1" fmla="*/ 208813 w 243296"/>
                  <a:gd name="connsiteY1" fmla="*/ 26140 h 698306"/>
                  <a:gd name="connsiteX2" fmla="*/ 208813 w 243296"/>
                  <a:gd name="connsiteY2" fmla="*/ 92815 h 698306"/>
                  <a:gd name="connsiteX3" fmla="*/ 223100 w 243296"/>
                  <a:gd name="connsiteY3" fmla="*/ 159490 h 698306"/>
                  <a:gd name="connsiteX4" fmla="*/ 239769 w 243296"/>
                  <a:gd name="connsiteY4" fmla="*/ 242833 h 698306"/>
                  <a:gd name="connsiteX5" fmla="*/ 242150 w 243296"/>
                  <a:gd name="connsiteY5" fmla="*/ 349990 h 698306"/>
                  <a:gd name="connsiteX6" fmla="*/ 225481 w 243296"/>
                  <a:gd name="connsiteY6" fmla="*/ 435715 h 698306"/>
                  <a:gd name="connsiteX7" fmla="*/ 185000 w 243296"/>
                  <a:gd name="connsiteY7" fmla="*/ 516677 h 698306"/>
                  <a:gd name="connsiteX8" fmla="*/ 134994 w 243296"/>
                  <a:gd name="connsiteY8" fmla="*/ 628596 h 698306"/>
                  <a:gd name="connsiteX9" fmla="*/ 115795 w 243296"/>
                  <a:gd name="connsiteY9" fmla="*/ 684258 h 698306"/>
                  <a:gd name="connsiteX10" fmla="*/ 111938 w 243296"/>
                  <a:gd name="connsiteY10" fmla="*/ 698306 h 698306"/>
                  <a:gd name="connsiteX11" fmla="*/ 101576 w 243296"/>
                  <a:gd name="connsiteY11" fmla="*/ 695864 h 698306"/>
                  <a:gd name="connsiteX12" fmla="*/ 65532 w 243296"/>
                  <a:gd name="connsiteY12" fmla="*/ 690506 h 698306"/>
                  <a:gd name="connsiteX13" fmla="*/ 27249 w 243296"/>
                  <a:gd name="connsiteY13" fmla="*/ 682619 h 698306"/>
                  <a:gd name="connsiteX14" fmla="*/ 10598 w 243296"/>
                  <a:gd name="connsiteY14" fmla="*/ 681300 h 698306"/>
                  <a:gd name="connsiteX15" fmla="*/ 9681 w 243296"/>
                  <a:gd name="connsiteY15" fmla="*/ 662677 h 698306"/>
                  <a:gd name="connsiteX16" fmla="*/ 11169 w 243296"/>
                  <a:gd name="connsiteY16" fmla="*/ 623833 h 698306"/>
                  <a:gd name="connsiteX17" fmla="*/ 42125 w 243296"/>
                  <a:gd name="connsiteY17" fmla="*/ 485721 h 698306"/>
                  <a:gd name="connsiteX18" fmla="*/ 87369 w 243296"/>
                  <a:gd name="connsiteY18" fmla="*/ 397615 h 698306"/>
                  <a:gd name="connsiteX19" fmla="*/ 96894 w 243296"/>
                  <a:gd name="connsiteY19" fmla="*/ 319033 h 698306"/>
                  <a:gd name="connsiteX20" fmla="*/ 73081 w 243296"/>
                  <a:gd name="connsiteY20" fmla="*/ 223783 h 698306"/>
                  <a:gd name="connsiteX21" fmla="*/ 30219 w 243296"/>
                  <a:gd name="connsiteY21" fmla="*/ 128533 h 698306"/>
                  <a:gd name="connsiteX22" fmla="*/ 6406 w 243296"/>
                  <a:gd name="connsiteY22" fmla="*/ 57096 h 698306"/>
                  <a:gd name="connsiteX23" fmla="*/ 0 w 243296"/>
                  <a:gd name="connsiteY23" fmla="*/ 35632 h 698306"/>
                  <a:gd name="connsiteX24" fmla="*/ 34981 w 243296"/>
                  <a:gd name="connsiteY24" fmla="*/ 33283 h 698306"/>
                  <a:gd name="connsiteX25" fmla="*/ 120706 w 243296"/>
                  <a:gd name="connsiteY25" fmla="*/ 9471 h 698306"/>
                  <a:gd name="connsiteX26" fmla="*/ 201669 w 243296"/>
                  <a:gd name="connsiteY26" fmla="*/ 2327 h 698306"/>
                  <a:gd name="connsiteX27" fmla="*/ 207300 w 243296"/>
                  <a:gd name="connsiteY27" fmla="*/ 0 h 69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3296" h="698306">
                    <a:moveTo>
                      <a:pt x="207300" y="0"/>
                    </a:moveTo>
                    <a:cubicBezTo>
                      <a:pt x="207804" y="8713"/>
                      <a:pt x="208309" y="17427"/>
                      <a:pt x="208813" y="26140"/>
                    </a:cubicBezTo>
                    <a:cubicBezTo>
                      <a:pt x="210797" y="45984"/>
                      <a:pt x="206432" y="70590"/>
                      <a:pt x="208813" y="92815"/>
                    </a:cubicBezTo>
                    <a:cubicBezTo>
                      <a:pt x="211194" y="115040"/>
                      <a:pt x="217941" y="134487"/>
                      <a:pt x="223100" y="159490"/>
                    </a:cubicBezTo>
                    <a:cubicBezTo>
                      <a:pt x="228259" y="184493"/>
                      <a:pt x="236594" y="211083"/>
                      <a:pt x="239769" y="242833"/>
                    </a:cubicBezTo>
                    <a:cubicBezTo>
                      <a:pt x="242944" y="274583"/>
                      <a:pt x="244531" y="317843"/>
                      <a:pt x="242150" y="349990"/>
                    </a:cubicBezTo>
                    <a:cubicBezTo>
                      <a:pt x="239769" y="382137"/>
                      <a:pt x="235006" y="407934"/>
                      <a:pt x="225481" y="435715"/>
                    </a:cubicBezTo>
                    <a:cubicBezTo>
                      <a:pt x="215956" y="463496"/>
                      <a:pt x="200081" y="484530"/>
                      <a:pt x="185000" y="516677"/>
                    </a:cubicBezTo>
                    <a:cubicBezTo>
                      <a:pt x="169919" y="548824"/>
                      <a:pt x="148885" y="592084"/>
                      <a:pt x="134994" y="628596"/>
                    </a:cubicBezTo>
                    <a:cubicBezTo>
                      <a:pt x="128049" y="646853"/>
                      <a:pt x="121500" y="665903"/>
                      <a:pt x="115795" y="684258"/>
                    </a:cubicBezTo>
                    <a:lnTo>
                      <a:pt x="111938" y="698306"/>
                    </a:lnTo>
                    <a:lnTo>
                      <a:pt x="101576" y="695864"/>
                    </a:lnTo>
                    <a:cubicBezTo>
                      <a:pt x="89814" y="693681"/>
                      <a:pt x="76604" y="692094"/>
                      <a:pt x="65532" y="690506"/>
                    </a:cubicBezTo>
                    <a:cubicBezTo>
                      <a:pt x="54460" y="688919"/>
                      <a:pt x="40262" y="684851"/>
                      <a:pt x="27249" y="682619"/>
                    </a:cubicBezTo>
                    <a:lnTo>
                      <a:pt x="10598" y="681300"/>
                    </a:lnTo>
                    <a:lnTo>
                      <a:pt x="9681" y="662677"/>
                    </a:lnTo>
                    <a:cubicBezTo>
                      <a:pt x="8887" y="652607"/>
                      <a:pt x="8590" y="641097"/>
                      <a:pt x="11169" y="623833"/>
                    </a:cubicBezTo>
                    <a:cubicBezTo>
                      <a:pt x="16328" y="589305"/>
                      <a:pt x="29425" y="523424"/>
                      <a:pt x="42125" y="485721"/>
                    </a:cubicBezTo>
                    <a:cubicBezTo>
                      <a:pt x="54825" y="448018"/>
                      <a:pt x="78241" y="425396"/>
                      <a:pt x="87369" y="397615"/>
                    </a:cubicBezTo>
                    <a:cubicBezTo>
                      <a:pt x="96497" y="369834"/>
                      <a:pt x="99275" y="348005"/>
                      <a:pt x="96894" y="319033"/>
                    </a:cubicBezTo>
                    <a:cubicBezTo>
                      <a:pt x="94513" y="290061"/>
                      <a:pt x="84193" y="255533"/>
                      <a:pt x="73081" y="223783"/>
                    </a:cubicBezTo>
                    <a:cubicBezTo>
                      <a:pt x="61969" y="192033"/>
                      <a:pt x="41331" y="156314"/>
                      <a:pt x="30219" y="128533"/>
                    </a:cubicBezTo>
                    <a:cubicBezTo>
                      <a:pt x="19107" y="100752"/>
                      <a:pt x="12359" y="80908"/>
                      <a:pt x="6406" y="57096"/>
                    </a:cubicBezTo>
                    <a:lnTo>
                      <a:pt x="0" y="35632"/>
                    </a:lnTo>
                    <a:lnTo>
                      <a:pt x="34981" y="33283"/>
                    </a:lnTo>
                    <a:cubicBezTo>
                      <a:pt x="63159" y="28917"/>
                      <a:pt x="92925" y="14630"/>
                      <a:pt x="120706" y="9471"/>
                    </a:cubicBezTo>
                    <a:cubicBezTo>
                      <a:pt x="148487" y="4312"/>
                      <a:pt x="180238" y="8677"/>
                      <a:pt x="201669" y="2327"/>
                    </a:cubicBezTo>
                    <a:lnTo>
                      <a:pt x="207300" y="0"/>
                    </a:lnTo>
                    <a:close/>
                  </a:path>
                </a:pathLst>
              </a:custGeom>
              <a:solidFill>
                <a:srgbClr val="FAD9CD"/>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9" name="任意多边形 338"/>
              <p:cNvSpPr/>
              <p:nvPr/>
            </p:nvSpPr>
            <p:spPr>
              <a:xfrm>
                <a:off x="4092455" y="5470520"/>
                <a:ext cx="316610" cy="238974"/>
              </a:xfrm>
              <a:custGeom>
                <a:avLst/>
                <a:gdLst>
                  <a:gd name="connsiteX0" fmla="*/ 85502 w 316610"/>
                  <a:gd name="connsiteY0" fmla="*/ 0 h 238974"/>
                  <a:gd name="connsiteX1" fmla="*/ 91411 w 316610"/>
                  <a:gd name="connsiteY1" fmla="*/ 4268 h 238974"/>
                  <a:gd name="connsiteX2" fmla="*/ 112820 w 316610"/>
                  <a:gd name="connsiteY2" fmla="*/ 8733 h 238974"/>
                  <a:gd name="connsiteX3" fmla="*/ 152412 w 316610"/>
                  <a:gd name="connsiteY3" fmla="*/ 13496 h 238974"/>
                  <a:gd name="connsiteX4" fmla="*/ 174204 w 316610"/>
                  <a:gd name="connsiteY4" fmla="*/ 16473 h 238974"/>
                  <a:gd name="connsiteX5" fmla="*/ 178963 w 316610"/>
                  <a:gd name="connsiteY5" fmla="*/ 15743 h 238974"/>
                  <a:gd name="connsiteX6" fmla="*/ 177126 w 316610"/>
                  <a:gd name="connsiteY6" fmla="*/ 46836 h 238974"/>
                  <a:gd name="connsiteX7" fmla="*/ 186651 w 316610"/>
                  <a:gd name="connsiteY7" fmla="*/ 89699 h 238974"/>
                  <a:gd name="connsiteX8" fmla="*/ 246183 w 316610"/>
                  <a:gd name="connsiteY8" fmla="*/ 106368 h 238974"/>
                  <a:gd name="connsiteX9" fmla="*/ 300951 w 316610"/>
                  <a:gd name="connsiteY9" fmla="*/ 132561 h 238974"/>
                  <a:gd name="connsiteX10" fmla="*/ 312858 w 316610"/>
                  <a:gd name="connsiteY10" fmla="*/ 189711 h 238974"/>
                  <a:gd name="connsiteX11" fmla="*/ 243801 w 316610"/>
                  <a:gd name="connsiteY11" fmla="*/ 232574 h 238974"/>
                  <a:gd name="connsiteX12" fmla="*/ 162839 w 316610"/>
                  <a:gd name="connsiteY12" fmla="*/ 237336 h 238974"/>
                  <a:gd name="connsiteX13" fmla="*/ 117595 w 316610"/>
                  <a:gd name="connsiteY13" fmla="*/ 218286 h 238974"/>
                  <a:gd name="connsiteX14" fmla="*/ 60445 w 316610"/>
                  <a:gd name="connsiteY14" fmla="*/ 225430 h 238974"/>
                  <a:gd name="connsiteX15" fmla="*/ 3295 w 316610"/>
                  <a:gd name="connsiteY15" fmla="*/ 213524 h 238974"/>
                  <a:gd name="connsiteX16" fmla="*/ 8058 w 316610"/>
                  <a:gd name="connsiteY16" fmla="*/ 156374 h 238974"/>
                  <a:gd name="connsiteX17" fmla="*/ 17583 w 316610"/>
                  <a:gd name="connsiteY17" fmla="*/ 139705 h 238974"/>
                  <a:gd name="connsiteX18" fmla="*/ 19964 w 316610"/>
                  <a:gd name="connsiteY18" fmla="*/ 82555 h 238974"/>
                  <a:gd name="connsiteX19" fmla="*/ 53301 w 316610"/>
                  <a:gd name="connsiteY19" fmla="*/ 42074 h 238974"/>
                  <a:gd name="connsiteX20" fmla="*/ 72797 w 316610"/>
                  <a:gd name="connsiteY20" fmla="*/ 20048 h 238974"/>
                  <a:gd name="connsiteX21" fmla="*/ 85502 w 316610"/>
                  <a:gd name="connsiteY21" fmla="*/ 0 h 23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6610" h="238974">
                    <a:moveTo>
                      <a:pt x="85502" y="0"/>
                    </a:moveTo>
                    <a:lnTo>
                      <a:pt x="91411" y="4268"/>
                    </a:lnTo>
                    <a:cubicBezTo>
                      <a:pt x="98911" y="5955"/>
                      <a:pt x="107164" y="6352"/>
                      <a:pt x="112820" y="8733"/>
                    </a:cubicBezTo>
                    <a:cubicBezTo>
                      <a:pt x="124132" y="13496"/>
                      <a:pt x="138950" y="12702"/>
                      <a:pt x="152412" y="13496"/>
                    </a:cubicBezTo>
                    <a:cubicBezTo>
                      <a:pt x="159143" y="13893"/>
                      <a:pt x="166874" y="15679"/>
                      <a:pt x="174204" y="16473"/>
                    </a:cubicBezTo>
                    <a:lnTo>
                      <a:pt x="178963" y="15743"/>
                    </a:lnTo>
                    <a:lnTo>
                      <a:pt x="177126" y="46836"/>
                    </a:lnTo>
                    <a:cubicBezTo>
                      <a:pt x="177126" y="67077"/>
                      <a:pt x="175142" y="79777"/>
                      <a:pt x="186651" y="89699"/>
                    </a:cubicBezTo>
                    <a:cubicBezTo>
                      <a:pt x="198161" y="99621"/>
                      <a:pt x="227133" y="99224"/>
                      <a:pt x="246183" y="106368"/>
                    </a:cubicBezTo>
                    <a:cubicBezTo>
                      <a:pt x="265233" y="113512"/>
                      <a:pt x="289839" y="118671"/>
                      <a:pt x="300951" y="132561"/>
                    </a:cubicBezTo>
                    <a:cubicBezTo>
                      <a:pt x="312064" y="146452"/>
                      <a:pt x="322383" y="173042"/>
                      <a:pt x="312858" y="189711"/>
                    </a:cubicBezTo>
                    <a:cubicBezTo>
                      <a:pt x="303333" y="206380"/>
                      <a:pt x="268804" y="224636"/>
                      <a:pt x="243801" y="232574"/>
                    </a:cubicBezTo>
                    <a:cubicBezTo>
                      <a:pt x="218798" y="240512"/>
                      <a:pt x="183873" y="239717"/>
                      <a:pt x="162839" y="237336"/>
                    </a:cubicBezTo>
                    <a:cubicBezTo>
                      <a:pt x="141805" y="234955"/>
                      <a:pt x="134661" y="220270"/>
                      <a:pt x="117595" y="218286"/>
                    </a:cubicBezTo>
                    <a:cubicBezTo>
                      <a:pt x="100529" y="216302"/>
                      <a:pt x="79495" y="226224"/>
                      <a:pt x="60445" y="225430"/>
                    </a:cubicBezTo>
                    <a:cubicBezTo>
                      <a:pt x="41395" y="224636"/>
                      <a:pt x="12026" y="225033"/>
                      <a:pt x="3295" y="213524"/>
                    </a:cubicBezTo>
                    <a:cubicBezTo>
                      <a:pt x="-5436" y="202015"/>
                      <a:pt x="5677" y="168677"/>
                      <a:pt x="8058" y="156374"/>
                    </a:cubicBezTo>
                    <a:cubicBezTo>
                      <a:pt x="10439" y="144071"/>
                      <a:pt x="15599" y="152008"/>
                      <a:pt x="17583" y="139705"/>
                    </a:cubicBezTo>
                    <a:cubicBezTo>
                      <a:pt x="19567" y="127402"/>
                      <a:pt x="14011" y="98827"/>
                      <a:pt x="19964" y="82555"/>
                    </a:cubicBezTo>
                    <a:cubicBezTo>
                      <a:pt x="25917" y="66283"/>
                      <a:pt x="41792" y="56758"/>
                      <a:pt x="53301" y="42074"/>
                    </a:cubicBezTo>
                    <a:cubicBezTo>
                      <a:pt x="59056" y="34732"/>
                      <a:pt x="66199" y="27688"/>
                      <a:pt x="72797" y="20048"/>
                    </a:cubicBezTo>
                    <a:lnTo>
                      <a:pt x="85502" y="0"/>
                    </a:lnTo>
                    <a:close/>
                  </a:path>
                </a:pathLst>
              </a:custGeom>
              <a:solidFill>
                <a:srgbClr val="FFFF00"/>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0" name="椭圆 339"/>
              <p:cNvSpPr/>
              <p:nvPr/>
            </p:nvSpPr>
            <p:spPr>
              <a:xfrm>
                <a:off x="4162830" y="5554960"/>
                <a:ext cx="54000" cy="54000"/>
              </a:xfrm>
              <a:prstGeom prst="ellipse">
                <a:avLst/>
              </a:prstGeom>
              <a:solidFill>
                <a:srgbClr val="B68483"/>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1" name="任意多边形 340"/>
              <p:cNvSpPr/>
              <p:nvPr/>
            </p:nvSpPr>
            <p:spPr>
              <a:xfrm>
                <a:off x="4092246" y="5588100"/>
                <a:ext cx="312996" cy="120182"/>
              </a:xfrm>
              <a:custGeom>
                <a:avLst/>
                <a:gdLst>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3160 w 316611"/>
                  <a:gd name="connsiteY10" fmla="*/ 30297 h 121395"/>
                  <a:gd name="connsiteX11" fmla="*/ 28299 w 316611"/>
                  <a:gd name="connsiteY11" fmla="*/ 37455 h 121395"/>
                  <a:gd name="connsiteX12" fmla="*/ 60446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3160 w 316611"/>
                  <a:gd name="connsiteY10" fmla="*/ 30297 h 121395"/>
                  <a:gd name="connsiteX11" fmla="*/ 35443 w 316611"/>
                  <a:gd name="connsiteY11" fmla="*/ 39836 h 121395"/>
                  <a:gd name="connsiteX12" fmla="*/ 60446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7922 w 316611"/>
                  <a:gd name="connsiteY10" fmla="*/ 35059 h 121395"/>
                  <a:gd name="connsiteX11" fmla="*/ 35443 w 316611"/>
                  <a:gd name="connsiteY11" fmla="*/ 39836 h 121395"/>
                  <a:gd name="connsiteX12" fmla="*/ 60446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7922 w 316611"/>
                  <a:gd name="connsiteY10" fmla="*/ 35059 h 121395"/>
                  <a:gd name="connsiteX11" fmla="*/ 35443 w 316611"/>
                  <a:gd name="connsiteY11" fmla="*/ 39836 h 121395"/>
                  <a:gd name="connsiteX12" fmla="*/ 74734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7922 w 316611"/>
                  <a:gd name="connsiteY10" fmla="*/ 35059 h 121395"/>
                  <a:gd name="connsiteX11" fmla="*/ 49730 w 316611"/>
                  <a:gd name="connsiteY11" fmla="*/ 49361 h 121395"/>
                  <a:gd name="connsiteX12" fmla="*/ 74734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36972 w 316611"/>
                  <a:gd name="connsiteY10" fmla="*/ 39821 h 121395"/>
                  <a:gd name="connsiteX11" fmla="*/ 49730 w 316611"/>
                  <a:gd name="connsiteY11" fmla="*/ 49361 h 121395"/>
                  <a:gd name="connsiteX12" fmla="*/ 74734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619 w 316680"/>
                  <a:gd name="connsiteY0" fmla="*/ 0 h 121395"/>
                  <a:gd name="connsiteX1" fmla="*/ 301021 w 316680"/>
                  <a:gd name="connsiteY1" fmla="*/ 14982 h 121395"/>
                  <a:gd name="connsiteX2" fmla="*/ 312928 w 316680"/>
                  <a:gd name="connsiteY2" fmla="*/ 72132 h 121395"/>
                  <a:gd name="connsiteX3" fmla="*/ 243871 w 316680"/>
                  <a:gd name="connsiteY3" fmla="*/ 114995 h 121395"/>
                  <a:gd name="connsiteX4" fmla="*/ 162909 w 316680"/>
                  <a:gd name="connsiteY4" fmla="*/ 119757 h 121395"/>
                  <a:gd name="connsiteX5" fmla="*/ 117665 w 316680"/>
                  <a:gd name="connsiteY5" fmla="*/ 100707 h 121395"/>
                  <a:gd name="connsiteX6" fmla="*/ 60515 w 316680"/>
                  <a:gd name="connsiteY6" fmla="*/ 107851 h 121395"/>
                  <a:gd name="connsiteX7" fmla="*/ 3365 w 316680"/>
                  <a:gd name="connsiteY7" fmla="*/ 95945 h 121395"/>
                  <a:gd name="connsiteX8" fmla="*/ 8128 w 316680"/>
                  <a:gd name="connsiteY8" fmla="*/ 38795 h 121395"/>
                  <a:gd name="connsiteX9" fmla="*/ 20183 w 316680"/>
                  <a:gd name="connsiteY9" fmla="*/ 32842 h 121395"/>
                  <a:gd name="connsiteX10" fmla="*/ 37041 w 316680"/>
                  <a:gd name="connsiteY10" fmla="*/ 39821 h 121395"/>
                  <a:gd name="connsiteX11" fmla="*/ 49799 w 316680"/>
                  <a:gd name="connsiteY11" fmla="*/ 49361 h 121395"/>
                  <a:gd name="connsiteX12" fmla="*/ 74803 w 316680"/>
                  <a:gd name="connsiteY12" fmla="*/ 50701 h 121395"/>
                  <a:gd name="connsiteX13" fmla="*/ 120046 w 316680"/>
                  <a:gd name="connsiteY13" fmla="*/ 64989 h 121395"/>
                  <a:gd name="connsiteX14" fmla="*/ 153384 w 316680"/>
                  <a:gd name="connsiteY14" fmla="*/ 81657 h 121395"/>
                  <a:gd name="connsiteX15" fmla="*/ 234346 w 316680"/>
                  <a:gd name="connsiteY15" fmla="*/ 74514 h 121395"/>
                  <a:gd name="connsiteX16" fmla="*/ 286734 w 316680"/>
                  <a:gd name="connsiteY16" fmla="*/ 50701 h 121395"/>
                  <a:gd name="connsiteX17" fmla="*/ 291496 w 316680"/>
                  <a:gd name="connsiteY17" fmla="*/ 22126 h 121395"/>
                  <a:gd name="connsiteX18" fmla="*/ 279292 w 316680"/>
                  <a:gd name="connsiteY18" fmla="*/ 2481 h 121395"/>
                  <a:gd name="connsiteX19" fmla="*/ 277619 w 316680"/>
                  <a:gd name="connsiteY19" fmla="*/ 0 h 121395"/>
                  <a:gd name="connsiteX0" fmla="*/ 277758 w 316819"/>
                  <a:gd name="connsiteY0" fmla="*/ 0 h 121395"/>
                  <a:gd name="connsiteX1" fmla="*/ 301160 w 316819"/>
                  <a:gd name="connsiteY1" fmla="*/ 14982 h 121395"/>
                  <a:gd name="connsiteX2" fmla="*/ 313067 w 316819"/>
                  <a:gd name="connsiteY2" fmla="*/ 72132 h 121395"/>
                  <a:gd name="connsiteX3" fmla="*/ 244010 w 316819"/>
                  <a:gd name="connsiteY3" fmla="*/ 114995 h 121395"/>
                  <a:gd name="connsiteX4" fmla="*/ 163048 w 316819"/>
                  <a:gd name="connsiteY4" fmla="*/ 119757 h 121395"/>
                  <a:gd name="connsiteX5" fmla="*/ 117804 w 316819"/>
                  <a:gd name="connsiteY5" fmla="*/ 100707 h 121395"/>
                  <a:gd name="connsiteX6" fmla="*/ 60654 w 316819"/>
                  <a:gd name="connsiteY6" fmla="*/ 107851 h 121395"/>
                  <a:gd name="connsiteX7" fmla="*/ 3504 w 316819"/>
                  <a:gd name="connsiteY7" fmla="*/ 95945 h 121395"/>
                  <a:gd name="connsiteX8" fmla="*/ 8267 w 316819"/>
                  <a:gd name="connsiteY8" fmla="*/ 38795 h 121395"/>
                  <a:gd name="connsiteX9" fmla="*/ 25085 w 316819"/>
                  <a:gd name="connsiteY9" fmla="*/ 32842 h 121395"/>
                  <a:gd name="connsiteX10" fmla="*/ 37180 w 316819"/>
                  <a:gd name="connsiteY10" fmla="*/ 39821 h 121395"/>
                  <a:gd name="connsiteX11" fmla="*/ 49938 w 316819"/>
                  <a:gd name="connsiteY11" fmla="*/ 49361 h 121395"/>
                  <a:gd name="connsiteX12" fmla="*/ 74942 w 316819"/>
                  <a:gd name="connsiteY12" fmla="*/ 50701 h 121395"/>
                  <a:gd name="connsiteX13" fmla="*/ 120185 w 316819"/>
                  <a:gd name="connsiteY13" fmla="*/ 64989 h 121395"/>
                  <a:gd name="connsiteX14" fmla="*/ 153523 w 316819"/>
                  <a:gd name="connsiteY14" fmla="*/ 81657 h 121395"/>
                  <a:gd name="connsiteX15" fmla="*/ 234485 w 316819"/>
                  <a:gd name="connsiteY15" fmla="*/ 74514 h 121395"/>
                  <a:gd name="connsiteX16" fmla="*/ 286873 w 316819"/>
                  <a:gd name="connsiteY16" fmla="*/ 50701 h 121395"/>
                  <a:gd name="connsiteX17" fmla="*/ 291635 w 316819"/>
                  <a:gd name="connsiteY17" fmla="*/ 22126 h 121395"/>
                  <a:gd name="connsiteX18" fmla="*/ 279431 w 316819"/>
                  <a:gd name="connsiteY18" fmla="*/ 2481 h 121395"/>
                  <a:gd name="connsiteX19" fmla="*/ 277758 w 316819"/>
                  <a:gd name="connsiteY19" fmla="*/ 0 h 121395"/>
                  <a:gd name="connsiteX0" fmla="*/ 277758 w 316819"/>
                  <a:gd name="connsiteY0" fmla="*/ 0 h 121395"/>
                  <a:gd name="connsiteX1" fmla="*/ 301160 w 316819"/>
                  <a:gd name="connsiteY1" fmla="*/ 14982 h 121395"/>
                  <a:gd name="connsiteX2" fmla="*/ 313067 w 316819"/>
                  <a:gd name="connsiteY2" fmla="*/ 72132 h 121395"/>
                  <a:gd name="connsiteX3" fmla="*/ 244010 w 316819"/>
                  <a:gd name="connsiteY3" fmla="*/ 114995 h 121395"/>
                  <a:gd name="connsiteX4" fmla="*/ 163048 w 316819"/>
                  <a:gd name="connsiteY4" fmla="*/ 119757 h 121395"/>
                  <a:gd name="connsiteX5" fmla="*/ 108279 w 316819"/>
                  <a:gd name="connsiteY5" fmla="*/ 100707 h 121395"/>
                  <a:gd name="connsiteX6" fmla="*/ 60654 w 316819"/>
                  <a:gd name="connsiteY6" fmla="*/ 107851 h 121395"/>
                  <a:gd name="connsiteX7" fmla="*/ 3504 w 316819"/>
                  <a:gd name="connsiteY7" fmla="*/ 95945 h 121395"/>
                  <a:gd name="connsiteX8" fmla="*/ 8267 w 316819"/>
                  <a:gd name="connsiteY8" fmla="*/ 38795 h 121395"/>
                  <a:gd name="connsiteX9" fmla="*/ 25085 w 316819"/>
                  <a:gd name="connsiteY9" fmla="*/ 32842 h 121395"/>
                  <a:gd name="connsiteX10" fmla="*/ 37180 w 316819"/>
                  <a:gd name="connsiteY10" fmla="*/ 39821 h 121395"/>
                  <a:gd name="connsiteX11" fmla="*/ 49938 w 316819"/>
                  <a:gd name="connsiteY11" fmla="*/ 49361 h 121395"/>
                  <a:gd name="connsiteX12" fmla="*/ 74942 w 316819"/>
                  <a:gd name="connsiteY12" fmla="*/ 50701 h 121395"/>
                  <a:gd name="connsiteX13" fmla="*/ 120185 w 316819"/>
                  <a:gd name="connsiteY13" fmla="*/ 64989 h 121395"/>
                  <a:gd name="connsiteX14" fmla="*/ 153523 w 316819"/>
                  <a:gd name="connsiteY14" fmla="*/ 81657 h 121395"/>
                  <a:gd name="connsiteX15" fmla="*/ 234485 w 316819"/>
                  <a:gd name="connsiteY15" fmla="*/ 74514 h 121395"/>
                  <a:gd name="connsiteX16" fmla="*/ 286873 w 316819"/>
                  <a:gd name="connsiteY16" fmla="*/ 50701 h 121395"/>
                  <a:gd name="connsiteX17" fmla="*/ 291635 w 316819"/>
                  <a:gd name="connsiteY17" fmla="*/ 22126 h 121395"/>
                  <a:gd name="connsiteX18" fmla="*/ 279431 w 316819"/>
                  <a:gd name="connsiteY18" fmla="*/ 2481 h 121395"/>
                  <a:gd name="connsiteX19" fmla="*/ 277758 w 316819"/>
                  <a:gd name="connsiteY19" fmla="*/ 0 h 121395"/>
                  <a:gd name="connsiteX0" fmla="*/ 277758 w 313172"/>
                  <a:gd name="connsiteY0" fmla="*/ 0 h 121511"/>
                  <a:gd name="connsiteX1" fmla="*/ 301160 w 313172"/>
                  <a:gd name="connsiteY1" fmla="*/ 14982 h 121511"/>
                  <a:gd name="connsiteX2" fmla="*/ 308304 w 313172"/>
                  <a:gd name="connsiteY2" fmla="*/ 69751 h 121511"/>
                  <a:gd name="connsiteX3" fmla="*/ 244010 w 313172"/>
                  <a:gd name="connsiteY3" fmla="*/ 114995 h 121511"/>
                  <a:gd name="connsiteX4" fmla="*/ 163048 w 313172"/>
                  <a:gd name="connsiteY4" fmla="*/ 119757 h 121511"/>
                  <a:gd name="connsiteX5" fmla="*/ 108279 w 313172"/>
                  <a:gd name="connsiteY5" fmla="*/ 100707 h 121511"/>
                  <a:gd name="connsiteX6" fmla="*/ 60654 w 313172"/>
                  <a:gd name="connsiteY6" fmla="*/ 107851 h 121511"/>
                  <a:gd name="connsiteX7" fmla="*/ 3504 w 313172"/>
                  <a:gd name="connsiteY7" fmla="*/ 95945 h 121511"/>
                  <a:gd name="connsiteX8" fmla="*/ 8267 w 313172"/>
                  <a:gd name="connsiteY8" fmla="*/ 38795 h 121511"/>
                  <a:gd name="connsiteX9" fmla="*/ 25085 w 313172"/>
                  <a:gd name="connsiteY9" fmla="*/ 32842 h 121511"/>
                  <a:gd name="connsiteX10" fmla="*/ 37180 w 313172"/>
                  <a:gd name="connsiteY10" fmla="*/ 39821 h 121511"/>
                  <a:gd name="connsiteX11" fmla="*/ 49938 w 313172"/>
                  <a:gd name="connsiteY11" fmla="*/ 49361 h 121511"/>
                  <a:gd name="connsiteX12" fmla="*/ 74942 w 313172"/>
                  <a:gd name="connsiteY12" fmla="*/ 50701 h 121511"/>
                  <a:gd name="connsiteX13" fmla="*/ 120185 w 313172"/>
                  <a:gd name="connsiteY13" fmla="*/ 64989 h 121511"/>
                  <a:gd name="connsiteX14" fmla="*/ 153523 w 313172"/>
                  <a:gd name="connsiteY14" fmla="*/ 81657 h 121511"/>
                  <a:gd name="connsiteX15" fmla="*/ 234485 w 313172"/>
                  <a:gd name="connsiteY15" fmla="*/ 74514 h 121511"/>
                  <a:gd name="connsiteX16" fmla="*/ 286873 w 313172"/>
                  <a:gd name="connsiteY16" fmla="*/ 50701 h 121511"/>
                  <a:gd name="connsiteX17" fmla="*/ 291635 w 313172"/>
                  <a:gd name="connsiteY17" fmla="*/ 22126 h 121511"/>
                  <a:gd name="connsiteX18" fmla="*/ 279431 w 313172"/>
                  <a:gd name="connsiteY18" fmla="*/ 2481 h 121511"/>
                  <a:gd name="connsiteX19" fmla="*/ 277758 w 313172"/>
                  <a:gd name="connsiteY19" fmla="*/ 0 h 121511"/>
                  <a:gd name="connsiteX0" fmla="*/ 277758 w 312996"/>
                  <a:gd name="connsiteY0" fmla="*/ 0 h 120182"/>
                  <a:gd name="connsiteX1" fmla="*/ 301160 w 312996"/>
                  <a:gd name="connsiteY1" fmla="*/ 14982 h 120182"/>
                  <a:gd name="connsiteX2" fmla="*/ 308304 w 312996"/>
                  <a:gd name="connsiteY2" fmla="*/ 69751 h 120182"/>
                  <a:gd name="connsiteX3" fmla="*/ 246391 w 312996"/>
                  <a:gd name="connsiteY3" fmla="*/ 110232 h 120182"/>
                  <a:gd name="connsiteX4" fmla="*/ 163048 w 312996"/>
                  <a:gd name="connsiteY4" fmla="*/ 119757 h 120182"/>
                  <a:gd name="connsiteX5" fmla="*/ 108279 w 312996"/>
                  <a:gd name="connsiteY5" fmla="*/ 100707 h 120182"/>
                  <a:gd name="connsiteX6" fmla="*/ 60654 w 312996"/>
                  <a:gd name="connsiteY6" fmla="*/ 107851 h 120182"/>
                  <a:gd name="connsiteX7" fmla="*/ 3504 w 312996"/>
                  <a:gd name="connsiteY7" fmla="*/ 95945 h 120182"/>
                  <a:gd name="connsiteX8" fmla="*/ 8267 w 312996"/>
                  <a:gd name="connsiteY8" fmla="*/ 38795 h 120182"/>
                  <a:gd name="connsiteX9" fmla="*/ 25085 w 312996"/>
                  <a:gd name="connsiteY9" fmla="*/ 32842 h 120182"/>
                  <a:gd name="connsiteX10" fmla="*/ 37180 w 312996"/>
                  <a:gd name="connsiteY10" fmla="*/ 39821 h 120182"/>
                  <a:gd name="connsiteX11" fmla="*/ 49938 w 312996"/>
                  <a:gd name="connsiteY11" fmla="*/ 49361 h 120182"/>
                  <a:gd name="connsiteX12" fmla="*/ 74942 w 312996"/>
                  <a:gd name="connsiteY12" fmla="*/ 50701 h 120182"/>
                  <a:gd name="connsiteX13" fmla="*/ 120185 w 312996"/>
                  <a:gd name="connsiteY13" fmla="*/ 64989 h 120182"/>
                  <a:gd name="connsiteX14" fmla="*/ 153523 w 312996"/>
                  <a:gd name="connsiteY14" fmla="*/ 81657 h 120182"/>
                  <a:gd name="connsiteX15" fmla="*/ 234485 w 312996"/>
                  <a:gd name="connsiteY15" fmla="*/ 74514 h 120182"/>
                  <a:gd name="connsiteX16" fmla="*/ 286873 w 312996"/>
                  <a:gd name="connsiteY16" fmla="*/ 50701 h 120182"/>
                  <a:gd name="connsiteX17" fmla="*/ 291635 w 312996"/>
                  <a:gd name="connsiteY17" fmla="*/ 22126 h 120182"/>
                  <a:gd name="connsiteX18" fmla="*/ 279431 w 312996"/>
                  <a:gd name="connsiteY18" fmla="*/ 2481 h 120182"/>
                  <a:gd name="connsiteX19" fmla="*/ 277758 w 312996"/>
                  <a:gd name="connsiteY19" fmla="*/ 0 h 12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996" h="120182">
                    <a:moveTo>
                      <a:pt x="277758" y="0"/>
                    </a:moveTo>
                    <a:lnTo>
                      <a:pt x="301160" y="14982"/>
                    </a:lnTo>
                    <a:cubicBezTo>
                      <a:pt x="312273" y="28873"/>
                      <a:pt x="317432" y="53876"/>
                      <a:pt x="308304" y="69751"/>
                    </a:cubicBezTo>
                    <a:cubicBezTo>
                      <a:pt x="299176" y="85626"/>
                      <a:pt x="270600" y="101898"/>
                      <a:pt x="246391" y="110232"/>
                    </a:cubicBezTo>
                    <a:cubicBezTo>
                      <a:pt x="222182" y="118566"/>
                      <a:pt x="186067" y="121344"/>
                      <a:pt x="163048" y="119757"/>
                    </a:cubicBezTo>
                    <a:cubicBezTo>
                      <a:pt x="140029" y="118170"/>
                      <a:pt x="125345" y="102691"/>
                      <a:pt x="108279" y="100707"/>
                    </a:cubicBezTo>
                    <a:cubicBezTo>
                      <a:pt x="91213" y="98723"/>
                      <a:pt x="78116" y="108645"/>
                      <a:pt x="60654" y="107851"/>
                    </a:cubicBezTo>
                    <a:cubicBezTo>
                      <a:pt x="43192" y="107057"/>
                      <a:pt x="12235" y="107454"/>
                      <a:pt x="3504" y="95945"/>
                    </a:cubicBezTo>
                    <a:cubicBezTo>
                      <a:pt x="-5227" y="84436"/>
                      <a:pt x="4670" y="49312"/>
                      <a:pt x="8267" y="38795"/>
                    </a:cubicBezTo>
                    <a:cubicBezTo>
                      <a:pt x="11864" y="28278"/>
                      <a:pt x="23250" y="33933"/>
                      <a:pt x="25085" y="32842"/>
                    </a:cubicBezTo>
                    <a:lnTo>
                      <a:pt x="37180" y="39821"/>
                    </a:lnTo>
                    <a:cubicBezTo>
                      <a:pt x="42226" y="42207"/>
                      <a:pt x="44892" y="46975"/>
                      <a:pt x="49938" y="49361"/>
                    </a:cubicBezTo>
                    <a:cubicBezTo>
                      <a:pt x="60654" y="54273"/>
                      <a:pt x="63234" y="48096"/>
                      <a:pt x="74942" y="50701"/>
                    </a:cubicBezTo>
                    <a:cubicBezTo>
                      <a:pt x="86650" y="53306"/>
                      <a:pt x="107088" y="59830"/>
                      <a:pt x="120185" y="64989"/>
                    </a:cubicBezTo>
                    <a:cubicBezTo>
                      <a:pt x="133282" y="70148"/>
                      <a:pt x="134473" y="80070"/>
                      <a:pt x="153523" y="81657"/>
                    </a:cubicBezTo>
                    <a:cubicBezTo>
                      <a:pt x="172573" y="83244"/>
                      <a:pt x="212260" y="79673"/>
                      <a:pt x="234485" y="74514"/>
                    </a:cubicBezTo>
                    <a:cubicBezTo>
                      <a:pt x="256710" y="69355"/>
                      <a:pt x="277348" y="59432"/>
                      <a:pt x="286873" y="50701"/>
                    </a:cubicBezTo>
                    <a:cubicBezTo>
                      <a:pt x="296398" y="41970"/>
                      <a:pt x="294413" y="33238"/>
                      <a:pt x="291635" y="22126"/>
                    </a:cubicBezTo>
                    <a:cubicBezTo>
                      <a:pt x="290246" y="16570"/>
                      <a:pt x="284591" y="9426"/>
                      <a:pt x="279431" y="2481"/>
                    </a:cubicBezTo>
                    <a:lnTo>
                      <a:pt x="277758" y="0"/>
                    </a:lnTo>
                    <a:close/>
                  </a:path>
                </a:pathLst>
              </a:cu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2" name="组合 341"/>
              <p:cNvGrpSpPr>
                <a:grpSpLocks noChangeAspect="1"/>
              </p:cNvGrpSpPr>
              <p:nvPr/>
            </p:nvGrpSpPr>
            <p:grpSpPr>
              <a:xfrm rot="19800000">
                <a:off x="4528770" y="3585563"/>
                <a:ext cx="43200" cy="28100"/>
                <a:chOff x="8845260" y="1686230"/>
                <a:chExt cx="104738" cy="68130"/>
              </a:xfrm>
            </p:grpSpPr>
            <p:sp>
              <p:nvSpPr>
                <p:cNvPr id="343" name="任意多边形 342"/>
                <p:cNvSpPr/>
                <p:nvPr/>
              </p:nvSpPr>
              <p:spPr>
                <a:xfrm rot="21000000" flipH="1">
                  <a:off x="8845260" y="1686230"/>
                  <a:ext cx="104738" cy="48375"/>
                </a:xfrm>
                <a:custGeom>
                  <a:avLst/>
                  <a:gdLst>
                    <a:gd name="connsiteX0" fmla="*/ 302 w 211637"/>
                    <a:gd name="connsiteY0" fmla="*/ 0 h 142776"/>
                    <a:gd name="connsiteX1" fmla="*/ 4771 w 211637"/>
                    <a:gd name="connsiteY1" fmla="*/ 2522 h 142776"/>
                    <a:gd name="connsiteX2" fmla="*/ 56563 w 211637"/>
                    <a:gd name="connsiteY2" fmla="*/ 38836 h 142776"/>
                    <a:gd name="connsiteX3" fmla="*/ 128001 w 211637"/>
                    <a:gd name="connsiteY3" fmla="*/ 115036 h 142776"/>
                    <a:gd name="connsiteX4" fmla="*/ 203680 w 211637"/>
                    <a:gd name="connsiteY4" fmla="*/ 139593 h 142776"/>
                    <a:gd name="connsiteX5" fmla="*/ 211637 w 211637"/>
                    <a:gd name="connsiteY5" fmla="*/ 142776 h 142776"/>
                    <a:gd name="connsiteX6" fmla="*/ 25994 w 211637"/>
                    <a:gd name="connsiteY6" fmla="*/ 120136 h 142776"/>
                    <a:gd name="connsiteX7" fmla="*/ 24932 w 211637"/>
                    <a:gd name="connsiteY7" fmla="*/ 116848 h 142776"/>
                    <a:gd name="connsiteX8" fmla="*/ 19052 w 211637"/>
                    <a:gd name="connsiteY8" fmla="*/ 97411 h 142776"/>
                    <a:gd name="connsiteX9" fmla="*/ 0 w 211637"/>
                    <a:gd name="connsiteY9" fmla="*/ 19947 h 142776"/>
                    <a:gd name="connsiteX10" fmla="*/ 302 w 211637"/>
                    <a:gd name="connsiteY10" fmla="*/ 0 h 142776"/>
                    <a:gd name="connsiteX0" fmla="*/ 302 w 211637"/>
                    <a:gd name="connsiteY0" fmla="*/ 0 h 142776"/>
                    <a:gd name="connsiteX1" fmla="*/ 31792 w 211637"/>
                    <a:gd name="connsiteY1" fmla="*/ 21891 h 142776"/>
                    <a:gd name="connsiteX2" fmla="*/ 56563 w 211637"/>
                    <a:gd name="connsiteY2" fmla="*/ 38836 h 142776"/>
                    <a:gd name="connsiteX3" fmla="*/ 128001 w 211637"/>
                    <a:gd name="connsiteY3" fmla="*/ 115036 h 142776"/>
                    <a:gd name="connsiteX4" fmla="*/ 203680 w 211637"/>
                    <a:gd name="connsiteY4" fmla="*/ 139593 h 142776"/>
                    <a:gd name="connsiteX5" fmla="*/ 211637 w 211637"/>
                    <a:gd name="connsiteY5" fmla="*/ 142776 h 142776"/>
                    <a:gd name="connsiteX6" fmla="*/ 25994 w 211637"/>
                    <a:gd name="connsiteY6" fmla="*/ 120136 h 142776"/>
                    <a:gd name="connsiteX7" fmla="*/ 24932 w 211637"/>
                    <a:gd name="connsiteY7" fmla="*/ 116848 h 142776"/>
                    <a:gd name="connsiteX8" fmla="*/ 19052 w 211637"/>
                    <a:gd name="connsiteY8" fmla="*/ 97411 h 142776"/>
                    <a:gd name="connsiteX9" fmla="*/ 0 w 211637"/>
                    <a:gd name="connsiteY9" fmla="*/ 19947 h 142776"/>
                    <a:gd name="connsiteX10" fmla="*/ 302 w 211637"/>
                    <a:gd name="connsiteY10" fmla="*/ 0 h 142776"/>
                    <a:gd name="connsiteX0" fmla="*/ 16140 w 211637"/>
                    <a:gd name="connsiteY0" fmla="*/ 728 h 124921"/>
                    <a:gd name="connsiteX1" fmla="*/ 31792 w 211637"/>
                    <a:gd name="connsiteY1" fmla="*/ 4036 h 124921"/>
                    <a:gd name="connsiteX2" fmla="*/ 56563 w 211637"/>
                    <a:gd name="connsiteY2" fmla="*/ 20981 h 124921"/>
                    <a:gd name="connsiteX3" fmla="*/ 128001 w 211637"/>
                    <a:gd name="connsiteY3" fmla="*/ 97181 h 124921"/>
                    <a:gd name="connsiteX4" fmla="*/ 203680 w 211637"/>
                    <a:gd name="connsiteY4" fmla="*/ 121738 h 124921"/>
                    <a:gd name="connsiteX5" fmla="*/ 211637 w 211637"/>
                    <a:gd name="connsiteY5" fmla="*/ 124921 h 124921"/>
                    <a:gd name="connsiteX6" fmla="*/ 25994 w 211637"/>
                    <a:gd name="connsiteY6" fmla="*/ 102281 h 124921"/>
                    <a:gd name="connsiteX7" fmla="*/ 24932 w 211637"/>
                    <a:gd name="connsiteY7" fmla="*/ 98993 h 124921"/>
                    <a:gd name="connsiteX8" fmla="*/ 19052 w 211637"/>
                    <a:gd name="connsiteY8" fmla="*/ 79556 h 124921"/>
                    <a:gd name="connsiteX9" fmla="*/ 0 w 211637"/>
                    <a:gd name="connsiteY9" fmla="*/ 2092 h 124921"/>
                    <a:gd name="connsiteX10" fmla="*/ 16140 w 211637"/>
                    <a:gd name="connsiteY10" fmla="*/ 728 h 124921"/>
                    <a:gd name="connsiteX0" fmla="*/ 12404 w 207901"/>
                    <a:gd name="connsiteY0" fmla="*/ 0 h 124193"/>
                    <a:gd name="connsiteX1" fmla="*/ 28056 w 207901"/>
                    <a:gd name="connsiteY1" fmla="*/ 3308 h 124193"/>
                    <a:gd name="connsiteX2" fmla="*/ 52827 w 207901"/>
                    <a:gd name="connsiteY2" fmla="*/ 20253 h 124193"/>
                    <a:gd name="connsiteX3" fmla="*/ 124265 w 207901"/>
                    <a:gd name="connsiteY3" fmla="*/ 96453 h 124193"/>
                    <a:gd name="connsiteX4" fmla="*/ 199944 w 207901"/>
                    <a:gd name="connsiteY4" fmla="*/ 121010 h 124193"/>
                    <a:gd name="connsiteX5" fmla="*/ 207901 w 207901"/>
                    <a:gd name="connsiteY5" fmla="*/ 124193 h 124193"/>
                    <a:gd name="connsiteX6" fmla="*/ 22258 w 207901"/>
                    <a:gd name="connsiteY6" fmla="*/ 101553 h 124193"/>
                    <a:gd name="connsiteX7" fmla="*/ 21196 w 207901"/>
                    <a:gd name="connsiteY7" fmla="*/ 98265 h 124193"/>
                    <a:gd name="connsiteX8" fmla="*/ 15316 w 207901"/>
                    <a:gd name="connsiteY8" fmla="*/ 78828 h 124193"/>
                    <a:gd name="connsiteX9" fmla="*/ 0 w 207901"/>
                    <a:gd name="connsiteY9" fmla="*/ 12986 h 124193"/>
                    <a:gd name="connsiteX10" fmla="*/ 12404 w 207901"/>
                    <a:gd name="connsiteY10" fmla="*/ 0 h 124193"/>
                    <a:gd name="connsiteX0" fmla="*/ 12404 w 207901"/>
                    <a:gd name="connsiteY0" fmla="*/ 0 h 124193"/>
                    <a:gd name="connsiteX1" fmla="*/ 28056 w 207901"/>
                    <a:gd name="connsiteY1" fmla="*/ 3308 h 124193"/>
                    <a:gd name="connsiteX2" fmla="*/ 52827 w 207901"/>
                    <a:gd name="connsiteY2" fmla="*/ 20253 h 124193"/>
                    <a:gd name="connsiteX3" fmla="*/ 124265 w 207901"/>
                    <a:gd name="connsiteY3" fmla="*/ 96453 h 124193"/>
                    <a:gd name="connsiteX4" fmla="*/ 199944 w 207901"/>
                    <a:gd name="connsiteY4" fmla="*/ 121010 h 124193"/>
                    <a:gd name="connsiteX5" fmla="*/ 207901 w 207901"/>
                    <a:gd name="connsiteY5" fmla="*/ 124193 h 124193"/>
                    <a:gd name="connsiteX6" fmla="*/ 22258 w 207901"/>
                    <a:gd name="connsiteY6" fmla="*/ 101553 h 124193"/>
                    <a:gd name="connsiteX7" fmla="*/ 21196 w 207901"/>
                    <a:gd name="connsiteY7" fmla="*/ 98265 h 124193"/>
                    <a:gd name="connsiteX8" fmla="*/ 15316 w 207901"/>
                    <a:gd name="connsiteY8" fmla="*/ 78828 h 124193"/>
                    <a:gd name="connsiteX9" fmla="*/ 0 w 207901"/>
                    <a:gd name="connsiteY9" fmla="*/ 12986 h 124193"/>
                    <a:gd name="connsiteX10" fmla="*/ 12404 w 207901"/>
                    <a:gd name="connsiteY10" fmla="*/ 0 h 124193"/>
                    <a:gd name="connsiteX0" fmla="*/ 16587 w 207901"/>
                    <a:gd name="connsiteY0" fmla="*/ 0 h 126524"/>
                    <a:gd name="connsiteX1" fmla="*/ 28056 w 207901"/>
                    <a:gd name="connsiteY1" fmla="*/ 5639 h 126524"/>
                    <a:gd name="connsiteX2" fmla="*/ 52827 w 207901"/>
                    <a:gd name="connsiteY2" fmla="*/ 22584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6587 w 207901"/>
                    <a:gd name="connsiteY0" fmla="*/ 0 h 126524"/>
                    <a:gd name="connsiteX1" fmla="*/ 28056 w 207901"/>
                    <a:gd name="connsiteY1" fmla="*/ 5639 h 126524"/>
                    <a:gd name="connsiteX2" fmla="*/ 52827 w 207901"/>
                    <a:gd name="connsiteY2" fmla="*/ 22584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6587 w 207901"/>
                    <a:gd name="connsiteY0" fmla="*/ 0 h 126524"/>
                    <a:gd name="connsiteX1" fmla="*/ 28056 w 207901"/>
                    <a:gd name="connsiteY1" fmla="*/ 5639 h 126524"/>
                    <a:gd name="connsiteX2" fmla="*/ 61717 w 207901"/>
                    <a:gd name="connsiteY2" fmla="*/ 34405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6587 w 207901"/>
                    <a:gd name="connsiteY0" fmla="*/ 0 h 126524"/>
                    <a:gd name="connsiteX1" fmla="*/ 37821 w 207901"/>
                    <a:gd name="connsiteY1" fmla="*/ 17849 h 126524"/>
                    <a:gd name="connsiteX2" fmla="*/ 61717 w 207901"/>
                    <a:gd name="connsiteY2" fmla="*/ 34405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9250 w 207901"/>
                    <a:gd name="connsiteY0" fmla="*/ 3575 h 113712"/>
                    <a:gd name="connsiteX1" fmla="*/ 37821 w 207901"/>
                    <a:gd name="connsiteY1" fmla="*/ 5037 h 113712"/>
                    <a:gd name="connsiteX2" fmla="*/ 61717 w 207901"/>
                    <a:gd name="connsiteY2" fmla="*/ 21593 h 113712"/>
                    <a:gd name="connsiteX3" fmla="*/ 124265 w 207901"/>
                    <a:gd name="connsiteY3" fmla="*/ 85972 h 113712"/>
                    <a:gd name="connsiteX4" fmla="*/ 199944 w 207901"/>
                    <a:gd name="connsiteY4" fmla="*/ 110529 h 113712"/>
                    <a:gd name="connsiteX5" fmla="*/ 207901 w 207901"/>
                    <a:gd name="connsiteY5" fmla="*/ 113712 h 113712"/>
                    <a:gd name="connsiteX6" fmla="*/ 22258 w 207901"/>
                    <a:gd name="connsiteY6" fmla="*/ 91072 h 113712"/>
                    <a:gd name="connsiteX7" fmla="*/ 21196 w 207901"/>
                    <a:gd name="connsiteY7" fmla="*/ 87784 h 113712"/>
                    <a:gd name="connsiteX8" fmla="*/ 15316 w 207901"/>
                    <a:gd name="connsiteY8" fmla="*/ 68347 h 113712"/>
                    <a:gd name="connsiteX9" fmla="*/ 0 w 207901"/>
                    <a:gd name="connsiteY9" fmla="*/ 2505 h 113712"/>
                    <a:gd name="connsiteX10" fmla="*/ 19250 w 207901"/>
                    <a:gd name="connsiteY10" fmla="*/ 3575 h 113712"/>
                    <a:gd name="connsiteX0" fmla="*/ 15463 w 204114"/>
                    <a:gd name="connsiteY0" fmla="*/ 0 h 110137"/>
                    <a:gd name="connsiteX1" fmla="*/ 34034 w 204114"/>
                    <a:gd name="connsiteY1" fmla="*/ 1462 h 110137"/>
                    <a:gd name="connsiteX2" fmla="*/ 57930 w 204114"/>
                    <a:gd name="connsiteY2" fmla="*/ 18018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114"/>
                    <a:gd name="connsiteY0" fmla="*/ 0 h 110137"/>
                    <a:gd name="connsiteX1" fmla="*/ 35152 w 204114"/>
                    <a:gd name="connsiteY1" fmla="*/ 2484 h 110137"/>
                    <a:gd name="connsiteX2" fmla="*/ 57930 w 204114"/>
                    <a:gd name="connsiteY2" fmla="*/ 18018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114"/>
                    <a:gd name="connsiteY0" fmla="*/ 0 h 110137"/>
                    <a:gd name="connsiteX1" fmla="*/ 35152 w 204114"/>
                    <a:gd name="connsiteY1" fmla="*/ 2484 h 110137"/>
                    <a:gd name="connsiteX2" fmla="*/ 59386 w 204114"/>
                    <a:gd name="connsiteY2" fmla="*/ 21811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114"/>
                    <a:gd name="connsiteY0" fmla="*/ 0 h 110137"/>
                    <a:gd name="connsiteX1" fmla="*/ 32623 w 204114"/>
                    <a:gd name="connsiteY1" fmla="*/ 3455 h 110137"/>
                    <a:gd name="connsiteX2" fmla="*/ 59386 w 204114"/>
                    <a:gd name="connsiteY2" fmla="*/ 21811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363"/>
                    <a:gd name="connsiteY0" fmla="*/ 0 h 106954"/>
                    <a:gd name="connsiteX1" fmla="*/ 32623 w 204363"/>
                    <a:gd name="connsiteY1" fmla="*/ 3455 h 106954"/>
                    <a:gd name="connsiteX2" fmla="*/ 59386 w 204363"/>
                    <a:gd name="connsiteY2" fmla="*/ 21811 h 106954"/>
                    <a:gd name="connsiteX3" fmla="*/ 120478 w 204363"/>
                    <a:gd name="connsiteY3" fmla="*/ 82397 h 106954"/>
                    <a:gd name="connsiteX4" fmla="*/ 196157 w 204363"/>
                    <a:gd name="connsiteY4" fmla="*/ 106954 h 106954"/>
                    <a:gd name="connsiteX5" fmla="*/ 204363 w 204363"/>
                    <a:gd name="connsiteY5" fmla="*/ 101337 h 106954"/>
                    <a:gd name="connsiteX6" fmla="*/ 18471 w 204363"/>
                    <a:gd name="connsiteY6" fmla="*/ 87497 h 106954"/>
                    <a:gd name="connsiteX7" fmla="*/ 17409 w 204363"/>
                    <a:gd name="connsiteY7" fmla="*/ 84209 h 106954"/>
                    <a:gd name="connsiteX8" fmla="*/ 11529 w 204363"/>
                    <a:gd name="connsiteY8" fmla="*/ 64772 h 106954"/>
                    <a:gd name="connsiteX9" fmla="*/ 0 w 204363"/>
                    <a:gd name="connsiteY9" fmla="*/ 6906 h 106954"/>
                    <a:gd name="connsiteX10" fmla="*/ 15463 w 204363"/>
                    <a:gd name="connsiteY10" fmla="*/ 0 h 106954"/>
                    <a:gd name="connsiteX0" fmla="*/ 15463 w 204363"/>
                    <a:gd name="connsiteY0" fmla="*/ 0 h 106954"/>
                    <a:gd name="connsiteX1" fmla="*/ 32623 w 204363"/>
                    <a:gd name="connsiteY1" fmla="*/ 3455 h 106954"/>
                    <a:gd name="connsiteX2" fmla="*/ 59386 w 204363"/>
                    <a:gd name="connsiteY2" fmla="*/ 21811 h 106954"/>
                    <a:gd name="connsiteX3" fmla="*/ 120478 w 204363"/>
                    <a:gd name="connsiteY3" fmla="*/ 82397 h 106954"/>
                    <a:gd name="connsiteX4" fmla="*/ 196157 w 204363"/>
                    <a:gd name="connsiteY4" fmla="*/ 106954 h 106954"/>
                    <a:gd name="connsiteX5" fmla="*/ 204363 w 204363"/>
                    <a:gd name="connsiteY5" fmla="*/ 101337 h 106954"/>
                    <a:gd name="connsiteX6" fmla="*/ 18471 w 204363"/>
                    <a:gd name="connsiteY6" fmla="*/ 87497 h 106954"/>
                    <a:gd name="connsiteX7" fmla="*/ 17409 w 204363"/>
                    <a:gd name="connsiteY7" fmla="*/ 84209 h 106954"/>
                    <a:gd name="connsiteX8" fmla="*/ 11529 w 204363"/>
                    <a:gd name="connsiteY8" fmla="*/ 64772 h 106954"/>
                    <a:gd name="connsiteX9" fmla="*/ 0 w 204363"/>
                    <a:gd name="connsiteY9" fmla="*/ 6906 h 106954"/>
                    <a:gd name="connsiteX10" fmla="*/ 15463 w 204363"/>
                    <a:gd name="connsiteY10" fmla="*/ 0 h 106954"/>
                    <a:gd name="connsiteX0" fmla="*/ 15463 w 204363"/>
                    <a:gd name="connsiteY0" fmla="*/ 0 h 106954"/>
                    <a:gd name="connsiteX1" fmla="*/ 32623 w 204363"/>
                    <a:gd name="connsiteY1" fmla="*/ 3455 h 106954"/>
                    <a:gd name="connsiteX2" fmla="*/ 59386 w 204363"/>
                    <a:gd name="connsiteY2" fmla="*/ 21811 h 106954"/>
                    <a:gd name="connsiteX3" fmla="*/ 120478 w 204363"/>
                    <a:gd name="connsiteY3" fmla="*/ 82397 h 106954"/>
                    <a:gd name="connsiteX4" fmla="*/ 196157 w 204363"/>
                    <a:gd name="connsiteY4" fmla="*/ 106954 h 106954"/>
                    <a:gd name="connsiteX5" fmla="*/ 204363 w 204363"/>
                    <a:gd name="connsiteY5" fmla="*/ 101337 h 106954"/>
                    <a:gd name="connsiteX6" fmla="*/ 18471 w 204363"/>
                    <a:gd name="connsiteY6" fmla="*/ 87497 h 106954"/>
                    <a:gd name="connsiteX7" fmla="*/ 17409 w 204363"/>
                    <a:gd name="connsiteY7" fmla="*/ 84209 h 106954"/>
                    <a:gd name="connsiteX8" fmla="*/ 11529 w 204363"/>
                    <a:gd name="connsiteY8" fmla="*/ 64772 h 106954"/>
                    <a:gd name="connsiteX9" fmla="*/ 0 w 204363"/>
                    <a:gd name="connsiteY9" fmla="*/ 6906 h 106954"/>
                    <a:gd name="connsiteX10" fmla="*/ 15463 w 204363"/>
                    <a:gd name="connsiteY10" fmla="*/ 0 h 106954"/>
                    <a:gd name="connsiteX0" fmla="*/ 15463 w 204363"/>
                    <a:gd name="connsiteY0" fmla="*/ 0 h 103871"/>
                    <a:gd name="connsiteX1" fmla="*/ 32623 w 204363"/>
                    <a:gd name="connsiteY1" fmla="*/ 3455 h 103871"/>
                    <a:gd name="connsiteX2" fmla="*/ 59386 w 204363"/>
                    <a:gd name="connsiteY2" fmla="*/ 21811 h 103871"/>
                    <a:gd name="connsiteX3" fmla="*/ 120478 w 204363"/>
                    <a:gd name="connsiteY3" fmla="*/ 82397 h 103871"/>
                    <a:gd name="connsiteX4" fmla="*/ 164507 w 204363"/>
                    <a:gd name="connsiteY4" fmla="*/ 103871 h 103871"/>
                    <a:gd name="connsiteX5" fmla="*/ 204363 w 204363"/>
                    <a:gd name="connsiteY5" fmla="*/ 101337 h 103871"/>
                    <a:gd name="connsiteX6" fmla="*/ 18471 w 204363"/>
                    <a:gd name="connsiteY6" fmla="*/ 87497 h 103871"/>
                    <a:gd name="connsiteX7" fmla="*/ 17409 w 204363"/>
                    <a:gd name="connsiteY7" fmla="*/ 84209 h 103871"/>
                    <a:gd name="connsiteX8" fmla="*/ 11529 w 204363"/>
                    <a:gd name="connsiteY8" fmla="*/ 64772 h 103871"/>
                    <a:gd name="connsiteX9" fmla="*/ 0 w 204363"/>
                    <a:gd name="connsiteY9" fmla="*/ 6906 h 103871"/>
                    <a:gd name="connsiteX10" fmla="*/ 15463 w 204363"/>
                    <a:gd name="connsiteY10" fmla="*/ 0 h 103871"/>
                    <a:gd name="connsiteX0" fmla="*/ 15463 w 204363"/>
                    <a:gd name="connsiteY0" fmla="*/ 0 h 101337"/>
                    <a:gd name="connsiteX1" fmla="*/ 32623 w 204363"/>
                    <a:gd name="connsiteY1" fmla="*/ 3455 h 101337"/>
                    <a:gd name="connsiteX2" fmla="*/ 59386 w 204363"/>
                    <a:gd name="connsiteY2" fmla="*/ 21811 h 101337"/>
                    <a:gd name="connsiteX3" fmla="*/ 120478 w 204363"/>
                    <a:gd name="connsiteY3" fmla="*/ 82397 h 101337"/>
                    <a:gd name="connsiteX4" fmla="*/ 180996 w 204363"/>
                    <a:gd name="connsiteY4" fmla="*/ 93915 h 101337"/>
                    <a:gd name="connsiteX5" fmla="*/ 204363 w 204363"/>
                    <a:gd name="connsiteY5" fmla="*/ 101337 h 101337"/>
                    <a:gd name="connsiteX6" fmla="*/ 18471 w 204363"/>
                    <a:gd name="connsiteY6" fmla="*/ 87497 h 101337"/>
                    <a:gd name="connsiteX7" fmla="*/ 17409 w 204363"/>
                    <a:gd name="connsiteY7" fmla="*/ 84209 h 101337"/>
                    <a:gd name="connsiteX8" fmla="*/ 11529 w 204363"/>
                    <a:gd name="connsiteY8" fmla="*/ 64772 h 101337"/>
                    <a:gd name="connsiteX9" fmla="*/ 0 w 204363"/>
                    <a:gd name="connsiteY9" fmla="*/ 6906 h 101337"/>
                    <a:gd name="connsiteX10" fmla="*/ 15463 w 204363"/>
                    <a:gd name="connsiteY10" fmla="*/ 0 h 101337"/>
                    <a:gd name="connsiteX0" fmla="*/ 15463 w 204363"/>
                    <a:gd name="connsiteY0" fmla="*/ 0 h 102435"/>
                    <a:gd name="connsiteX1" fmla="*/ 32623 w 204363"/>
                    <a:gd name="connsiteY1" fmla="*/ 3455 h 102435"/>
                    <a:gd name="connsiteX2" fmla="*/ 59386 w 204363"/>
                    <a:gd name="connsiteY2" fmla="*/ 21811 h 102435"/>
                    <a:gd name="connsiteX3" fmla="*/ 120478 w 204363"/>
                    <a:gd name="connsiteY3" fmla="*/ 82397 h 102435"/>
                    <a:gd name="connsiteX4" fmla="*/ 180996 w 204363"/>
                    <a:gd name="connsiteY4" fmla="*/ 93915 h 102435"/>
                    <a:gd name="connsiteX5" fmla="*/ 204363 w 204363"/>
                    <a:gd name="connsiteY5" fmla="*/ 101337 h 102435"/>
                    <a:gd name="connsiteX6" fmla="*/ 131845 w 204363"/>
                    <a:gd name="connsiteY6" fmla="*/ 101282 h 102435"/>
                    <a:gd name="connsiteX7" fmla="*/ 17409 w 204363"/>
                    <a:gd name="connsiteY7" fmla="*/ 84209 h 102435"/>
                    <a:gd name="connsiteX8" fmla="*/ 11529 w 204363"/>
                    <a:gd name="connsiteY8" fmla="*/ 64772 h 102435"/>
                    <a:gd name="connsiteX9" fmla="*/ 0 w 204363"/>
                    <a:gd name="connsiteY9" fmla="*/ 6906 h 102435"/>
                    <a:gd name="connsiteX10" fmla="*/ 15463 w 204363"/>
                    <a:gd name="connsiteY10" fmla="*/ 0 h 102435"/>
                    <a:gd name="connsiteX0" fmla="*/ 15463 w 204363"/>
                    <a:gd name="connsiteY0" fmla="*/ 0 h 103472"/>
                    <a:gd name="connsiteX1" fmla="*/ 32623 w 204363"/>
                    <a:gd name="connsiteY1" fmla="*/ 3455 h 103472"/>
                    <a:gd name="connsiteX2" fmla="*/ 59386 w 204363"/>
                    <a:gd name="connsiteY2" fmla="*/ 21811 h 103472"/>
                    <a:gd name="connsiteX3" fmla="*/ 120478 w 204363"/>
                    <a:gd name="connsiteY3" fmla="*/ 82397 h 103472"/>
                    <a:gd name="connsiteX4" fmla="*/ 180996 w 204363"/>
                    <a:gd name="connsiteY4" fmla="*/ 93915 h 103472"/>
                    <a:gd name="connsiteX5" fmla="*/ 204363 w 204363"/>
                    <a:gd name="connsiteY5" fmla="*/ 101337 h 103472"/>
                    <a:gd name="connsiteX6" fmla="*/ 176119 w 204363"/>
                    <a:gd name="connsiteY6" fmla="*/ 103451 h 103472"/>
                    <a:gd name="connsiteX7" fmla="*/ 131845 w 204363"/>
                    <a:gd name="connsiteY7" fmla="*/ 101282 h 103472"/>
                    <a:gd name="connsiteX8" fmla="*/ 17409 w 204363"/>
                    <a:gd name="connsiteY8" fmla="*/ 84209 h 103472"/>
                    <a:gd name="connsiteX9" fmla="*/ 11529 w 204363"/>
                    <a:gd name="connsiteY9" fmla="*/ 64772 h 103472"/>
                    <a:gd name="connsiteX10" fmla="*/ 0 w 204363"/>
                    <a:gd name="connsiteY10" fmla="*/ 6906 h 103472"/>
                    <a:gd name="connsiteX11" fmla="*/ 15463 w 204363"/>
                    <a:gd name="connsiteY11" fmla="*/ 0 h 103472"/>
                    <a:gd name="connsiteX0" fmla="*/ 15463 w 204363"/>
                    <a:gd name="connsiteY0" fmla="*/ 0 h 103472"/>
                    <a:gd name="connsiteX1" fmla="*/ 32623 w 204363"/>
                    <a:gd name="connsiteY1" fmla="*/ 3455 h 103472"/>
                    <a:gd name="connsiteX2" fmla="*/ 77261 w 204363"/>
                    <a:gd name="connsiteY2" fmla="*/ 47591 h 103472"/>
                    <a:gd name="connsiteX3" fmla="*/ 120478 w 204363"/>
                    <a:gd name="connsiteY3" fmla="*/ 82397 h 103472"/>
                    <a:gd name="connsiteX4" fmla="*/ 180996 w 204363"/>
                    <a:gd name="connsiteY4" fmla="*/ 93915 h 103472"/>
                    <a:gd name="connsiteX5" fmla="*/ 204363 w 204363"/>
                    <a:gd name="connsiteY5" fmla="*/ 101337 h 103472"/>
                    <a:gd name="connsiteX6" fmla="*/ 176119 w 204363"/>
                    <a:gd name="connsiteY6" fmla="*/ 103451 h 103472"/>
                    <a:gd name="connsiteX7" fmla="*/ 131845 w 204363"/>
                    <a:gd name="connsiteY7" fmla="*/ 101282 h 103472"/>
                    <a:gd name="connsiteX8" fmla="*/ 17409 w 204363"/>
                    <a:gd name="connsiteY8" fmla="*/ 84209 h 103472"/>
                    <a:gd name="connsiteX9" fmla="*/ 11529 w 204363"/>
                    <a:gd name="connsiteY9" fmla="*/ 64772 h 103472"/>
                    <a:gd name="connsiteX10" fmla="*/ 0 w 204363"/>
                    <a:gd name="connsiteY10" fmla="*/ 6906 h 103472"/>
                    <a:gd name="connsiteX11" fmla="*/ 15463 w 204363"/>
                    <a:gd name="connsiteY11" fmla="*/ 0 h 103472"/>
                    <a:gd name="connsiteX0" fmla="*/ 15463 w 204363"/>
                    <a:gd name="connsiteY0" fmla="*/ 0 h 103472"/>
                    <a:gd name="connsiteX1" fmla="*/ 43787 w 204363"/>
                    <a:gd name="connsiteY1" fmla="*/ 32536 h 103472"/>
                    <a:gd name="connsiteX2" fmla="*/ 77261 w 204363"/>
                    <a:gd name="connsiteY2" fmla="*/ 47591 h 103472"/>
                    <a:gd name="connsiteX3" fmla="*/ 120478 w 204363"/>
                    <a:gd name="connsiteY3" fmla="*/ 82397 h 103472"/>
                    <a:gd name="connsiteX4" fmla="*/ 180996 w 204363"/>
                    <a:gd name="connsiteY4" fmla="*/ 93915 h 103472"/>
                    <a:gd name="connsiteX5" fmla="*/ 204363 w 204363"/>
                    <a:gd name="connsiteY5" fmla="*/ 101337 h 103472"/>
                    <a:gd name="connsiteX6" fmla="*/ 176119 w 204363"/>
                    <a:gd name="connsiteY6" fmla="*/ 103451 h 103472"/>
                    <a:gd name="connsiteX7" fmla="*/ 131845 w 204363"/>
                    <a:gd name="connsiteY7" fmla="*/ 101282 h 103472"/>
                    <a:gd name="connsiteX8" fmla="*/ 17409 w 204363"/>
                    <a:gd name="connsiteY8" fmla="*/ 84209 h 103472"/>
                    <a:gd name="connsiteX9" fmla="*/ 11529 w 204363"/>
                    <a:gd name="connsiteY9" fmla="*/ 64772 h 103472"/>
                    <a:gd name="connsiteX10" fmla="*/ 0 w 204363"/>
                    <a:gd name="connsiteY10" fmla="*/ 6906 h 103472"/>
                    <a:gd name="connsiteX11" fmla="*/ 15463 w 204363"/>
                    <a:gd name="connsiteY11" fmla="*/ 0 h 103472"/>
                    <a:gd name="connsiteX0" fmla="*/ 28230 w 204363"/>
                    <a:gd name="connsiteY0" fmla="*/ 25367 h 97471"/>
                    <a:gd name="connsiteX1" fmla="*/ 43787 w 204363"/>
                    <a:gd name="connsiteY1" fmla="*/ 26535 h 97471"/>
                    <a:gd name="connsiteX2" fmla="*/ 77261 w 204363"/>
                    <a:gd name="connsiteY2" fmla="*/ 41590 h 97471"/>
                    <a:gd name="connsiteX3" fmla="*/ 120478 w 204363"/>
                    <a:gd name="connsiteY3" fmla="*/ 76396 h 97471"/>
                    <a:gd name="connsiteX4" fmla="*/ 180996 w 204363"/>
                    <a:gd name="connsiteY4" fmla="*/ 87914 h 97471"/>
                    <a:gd name="connsiteX5" fmla="*/ 204363 w 204363"/>
                    <a:gd name="connsiteY5" fmla="*/ 95336 h 97471"/>
                    <a:gd name="connsiteX6" fmla="*/ 176119 w 204363"/>
                    <a:gd name="connsiteY6" fmla="*/ 97450 h 97471"/>
                    <a:gd name="connsiteX7" fmla="*/ 131845 w 204363"/>
                    <a:gd name="connsiteY7" fmla="*/ 95281 h 97471"/>
                    <a:gd name="connsiteX8" fmla="*/ 17409 w 204363"/>
                    <a:gd name="connsiteY8" fmla="*/ 78208 h 97471"/>
                    <a:gd name="connsiteX9" fmla="*/ 11529 w 204363"/>
                    <a:gd name="connsiteY9" fmla="*/ 58771 h 97471"/>
                    <a:gd name="connsiteX10" fmla="*/ 0 w 204363"/>
                    <a:gd name="connsiteY10" fmla="*/ 905 h 97471"/>
                    <a:gd name="connsiteX11" fmla="*/ 28230 w 204363"/>
                    <a:gd name="connsiteY11" fmla="*/ 25367 h 97471"/>
                    <a:gd name="connsiteX0" fmla="*/ 19889 w 196022"/>
                    <a:gd name="connsiteY0" fmla="*/ 0 h 72104"/>
                    <a:gd name="connsiteX1" fmla="*/ 35446 w 196022"/>
                    <a:gd name="connsiteY1" fmla="*/ 1168 h 72104"/>
                    <a:gd name="connsiteX2" fmla="*/ 68920 w 196022"/>
                    <a:gd name="connsiteY2" fmla="*/ 16223 h 72104"/>
                    <a:gd name="connsiteX3" fmla="*/ 112137 w 196022"/>
                    <a:gd name="connsiteY3" fmla="*/ 51029 h 72104"/>
                    <a:gd name="connsiteX4" fmla="*/ 172655 w 196022"/>
                    <a:gd name="connsiteY4" fmla="*/ 62547 h 72104"/>
                    <a:gd name="connsiteX5" fmla="*/ 196022 w 196022"/>
                    <a:gd name="connsiteY5" fmla="*/ 69969 h 72104"/>
                    <a:gd name="connsiteX6" fmla="*/ 167778 w 196022"/>
                    <a:gd name="connsiteY6" fmla="*/ 72083 h 72104"/>
                    <a:gd name="connsiteX7" fmla="*/ 123504 w 196022"/>
                    <a:gd name="connsiteY7" fmla="*/ 69914 h 72104"/>
                    <a:gd name="connsiteX8" fmla="*/ 9068 w 196022"/>
                    <a:gd name="connsiteY8" fmla="*/ 52841 h 72104"/>
                    <a:gd name="connsiteX9" fmla="*/ 3188 w 196022"/>
                    <a:gd name="connsiteY9" fmla="*/ 33404 h 72104"/>
                    <a:gd name="connsiteX10" fmla="*/ 0 w 196022"/>
                    <a:gd name="connsiteY10" fmla="*/ 8605 h 72104"/>
                    <a:gd name="connsiteX11" fmla="*/ 19889 w 196022"/>
                    <a:gd name="connsiteY11" fmla="*/ 0 h 72104"/>
                    <a:gd name="connsiteX0" fmla="*/ 19889 w 196022"/>
                    <a:gd name="connsiteY0" fmla="*/ 0 h 72104"/>
                    <a:gd name="connsiteX1" fmla="*/ 35446 w 196022"/>
                    <a:gd name="connsiteY1" fmla="*/ 1168 h 72104"/>
                    <a:gd name="connsiteX2" fmla="*/ 68920 w 196022"/>
                    <a:gd name="connsiteY2" fmla="*/ 16223 h 72104"/>
                    <a:gd name="connsiteX3" fmla="*/ 112137 w 196022"/>
                    <a:gd name="connsiteY3" fmla="*/ 51029 h 72104"/>
                    <a:gd name="connsiteX4" fmla="*/ 172655 w 196022"/>
                    <a:gd name="connsiteY4" fmla="*/ 62547 h 72104"/>
                    <a:gd name="connsiteX5" fmla="*/ 196022 w 196022"/>
                    <a:gd name="connsiteY5" fmla="*/ 69969 h 72104"/>
                    <a:gd name="connsiteX6" fmla="*/ 167778 w 196022"/>
                    <a:gd name="connsiteY6" fmla="*/ 72083 h 72104"/>
                    <a:gd name="connsiteX7" fmla="*/ 123504 w 196022"/>
                    <a:gd name="connsiteY7" fmla="*/ 69914 h 72104"/>
                    <a:gd name="connsiteX8" fmla="*/ 9068 w 196022"/>
                    <a:gd name="connsiteY8" fmla="*/ 52841 h 72104"/>
                    <a:gd name="connsiteX9" fmla="*/ 3188 w 196022"/>
                    <a:gd name="connsiteY9" fmla="*/ 33404 h 72104"/>
                    <a:gd name="connsiteX10" fmla="*/ 0 w 196022"/>
                    <a:gd name="connsiteY10" fmla="*/ 8605 h 72104"/>
                    <a:gd name="connsiteX11" fmla="*/ 19889 w 196022"/>
                    <a:gd name="connsiteY11" fmla="*/ 0 h 72104"/>
                    <a:gd name="connsiteX0" fmla="*/ 19889 w 200989"/>
                    <a:gd name="connsiteY0" fmla="*/ 0 h 87699"/>
                    <a:gd name="connsiteX1" fmla="*/ 35446 w 200989"/>
                    <a:gd name="connsiteY1" fmla="*/ 1168 h 87699"/>
                    <a:gd name="connsiteX2" fmla="*/ 68920 w 200989"/>
                    <a:gd name="connsiteY2" fmla="*/ 16223 h 87699"/>
                    <a:gd name="connsiteX3" fmla="*/ 112137 w 200989"/>
                    <a:gd name="connsiteY3" fmla="*/ 51029 h 87699"/>
                    <a:gd name="connsiteX4" fmla="*/ 172655 w 200989"/>
                    <a:gd name="connsiteY4" fmla="*/ 62547 h 87699"/>
                    <a:gd name="connsiteX5" fmla="*/ 200989 w 200989"/>
                    <a:gd name="connsiteY5" fmla="*/ 87650 h 87699"/>
                    <a:gd name="connsiteX6" fmla="*/ 167778 w 200989"/>
                    <a:gd name="connsiteY6" fmla="*/ 72083 h 87699"/>
                    <a:gd name="connsiteX7" fmla="*/ 123504 w 200989"/>
                    <a:gd name="connsiteY7" fmla="*/ 69914 h 87699"/>
                    <a:gd name="connsiteX8" fmla="*/ 9068 w 200989"/>
                    <a:gd name="connsiteY8" fmla="*/ 52841 h 87699"/>
                    <a:gd name="connsiteX9" fmla="*/ 3188 w 200989"/>
                    <a:gd name="connsiteY9" fmla="*/ 33404 h 87699"/>
                    <a:gd name="connsiteX10" fmla="*/ 0 w 200989"/>
                    <a:gd name="connsiteY10" fmla="*/ 8605 h 87699"/>
                    <a:gd name="connsiteX11" fmla="*/ 19889 w 200989"/>
                    <a:gd name="connsiteY11" fmla="*/ 0 h 87699"/>
                    <a:gd name="connsiteX0" fmla="*/ 19889 w 200989"/>
                    <a:gd name="connsiteY0" fmla="*/ 0 h 87725"/>
                    <a:gd name="connsiteX1" fmla="*/ 35446 w 200989"/>
                    <a:gd name="connsiteY1" fmla="*/ 1168 h 87725"/>
                    <a:gd name="connsiteX2" fmla="*/ 68920 w 200989"/>
                    <a:gd name="connsiteY2" fmla="*/ 16223 h 87725"/>
                    <a:gd name="connsiteX3" fmla="*/ 112137 w 200989"/>
                    <a:gd name="connsiteY3" fmla="*/ 51029 h 87725"/>
                    <a:gd name="connsiteX4" fmla="*/ 172655 w 200989"/>
                    <a:gd name="connsiteY4" fmla="*/ 62547 h 87725"/>
                    <a:gd name="connsiteX5" fmla="*/ 200989 w 200989"/>
                    <a:gd name="connsiteY5" fmla="*/ 87650 h 87725"/>
                    <a:gd name="connsiteX6" fmla="*/ 160835 w 200989"/>
                    <a:gd name="connsiteY6" fmla="*/ 76968 h 87725"/>
                    <a:gd name="connsiteX7" fmla="*/ 123504 w 200989"/>
                    <a:gd name="connsiteY7" fmla="*/ 69914 h 87725"/>
                    <a:gd name="connsiteX8" fmla="*/ 9068 w 200989"/>
                    <a:gd name="connsiteY8" fmla="*/ 52841 h 87725"/>
                    <a:gd name="connsiteX9" fmla="*/ 3188 w 200989"/>
                    <a:gd name="connsiteY9" fmla="*/ 33404 h 87725"/>
                    <a:gd name="connsiteX10" fmla="*/ 0 w 200989"/>
                    <a:gd name="connsiteY10" fmla="*/ 8605 h 87725"/>
                    <a:gd name="connsiteX11" fmla="*/ 19889 w 200989"/>
                    <a:gd name="connsiteY11" fmla="*/ 0 h 87725"/>
                    <a:gd name="connsiteX0" fmla="*/ 19889 w 200989"/>
                    <a:gd name="connsiteY0" fmla="*/ 0 h 87725"/>
                    <a:gd name="connsiteX1" fmla="*/ 35446 w 200989"/>
                    <a:gd name="connsiteY1" fmla="*/ 1168 h 87725"/>
                    <a:gd name="connsiteX2" fmla="*/ 68920 w 200989"/>
                    <a:gd name="connsiteY2" fmla="*/ 16223 h 87725"/>
                    <a:gd name="connsiteX3" fmla="*/ 112137 w 200989"/>
                    <a:gd name="connsiteY3" fmla="*/ 51029 h 87725"/>
                    <a:gd name="connsiteX4" fmla="*/ 167306 w 200989"/>
                    <a:gd name="connsiteY4" fmla="*/ 65272 h 87725"/>
                    <a:gd name="connsiteX5" fmla="*/ 200989 w 200989"/>
                    <a:gd name="connsiteY5" fmla="*/ 87650 h 87725"/>
                    <a:gd name="connsiteX6" fmla="*/ 160835 w 200989"/>
                    <a:gd name="connsiteY6" fmla="*/ 76968 h 87725"/>
                    <a:gd name="connsiteX7" fmla="*/ 123504 w 200989"/>
                    <a:gd name="connsiteY7" fmla="*/ 69914 h 87725"/>
                    <a:gd name="connsiteX8" fmla="*/ 9068 w 200989"/>
                    <a:gd name="connsiteY8" fmla="*/ 52841 h 87725"/>
                    <a:gd name="connsiteX9" fmla="*/ 3188 w 200989"/>
                    <a:gd name="connsiteY9" fmla="*/ 33404 h 87725"/>
                    <a:gd name="connsiteX10" fmla="*/ 0 w 200989"/>
                    <a:gd name="connsiteY10" fmla="*/ 8605 h 87725"/>
                    <a:gd name="connsiteX11" fmla="*/ 19889 w 200989"/>
                    <a:gd name="connsiteY11" fmla="*/ 0 h 87725"/>
                    <a:gd name="connsiteX0" fmla="*/ 19889 w 200989"/>
                    <a:gd name="connsiteY0" fmla="*/ 0 h 87725"/>
                    <a:gd name="connsiteX1" fmla="*/ 35446 w 200989"/>
                    <a:gd name="connsiteY1" fmla="*/ 1168 h 87725"/>
                    <a:gd name="connsiteX2" fmla="*/ 68920 w 200989"/>
                    <a:gd name="connsiteY2" fmla="*/ 16223 h 87725"/>
                    <a:gd name="connsiteX3" fmla="*/ 112137 w 200989"/>
                    <a:gd name="connsiteY3" fmla="*/ 51029 h 87725"/>
                    <a:gd name="connsiteX4" fmla="*/ 167306 w 200989"/>
                    <a:gd name="connsiteY4" fmla="*/ 65272 h 87725"/>
                    <a:gd name="connsiteX5" fmla="*/ 200989 w 200989"/>
                    <a:gd name="connsiteY5" fmla="*/ 87650 h 87725"/>
                    <a:gd name="connsiteX6" fmla="*/ 160835 w 200989"/>
                    <a:gd name="connsiteY6" fmla="*/ 76968 h 87725"/>
                    <a:gd name="connsiteX7" fmla="*/ 123504 w 200989"/>
                    <a:gd name="connsiteY7" fmla="*/ 69914 h 87725"/>
                    <a:gd name="connsiteX8" fmla="*/ 9068 w 200989"/>
                    <a:gd name="connsiteY8" fmla="*/ 52841 h 87725"/>
                    <a:gd name="connsiteX9" fmla="*/ 3188 w 200989"/>
                    <a:gd name="connsiteY9" fmla="*/ 33404 h 87725"/>
                    <a:gd name="connsiteX10" fmla="*/ 0 w 200989"/>
                    <a:gd name="connsiteY10" fmla="*/ 8605 h 87725"/>
                    <a:gd name="connsiteX11" fmla="*/ 19889 w 200989"/>
                    <a:gd name="connsiteY11" fmla="*/ 0 h 87725"/>
                    <a:gd name="connsiteX0" fmla="*/ 19889 w 200989"/>
                    <a:gd name="connsiteY0" fmla="*/ 0 h 87725"/>
                    <a:gd name="connsiteX1" fmla="*/ 35446 w 200989"/>
                    <a:gd name="connsiteY1" fmla="*/ 1168 h 87725"/>
                    <a:gd name="connsiteX2" fmla="*/ 68920 w 200989"/>
                    <a:gd name="connsiteY2" fmla="*/ 16223 h 87725"/>
                    <a:gd name="connsiteX3" fmla="*/ 113711 w 200989"/>
                    <a:gd name="connsiteY3" fmla="*/ 46184 h 87725"/>
                    <a:gd name="connsiteX4" fmla="*/ 167306 w 200989"/>
                    <a:gd name="connsiteY4" fmla="*/ 65272 h 87725"/>
                    <a:gd name="connsiteX5" fmla="*/ 200989 w 200989"/>
                    <a:gd name="connsiteY5" fmla="*/ 87650 h 87725"/>
                    <a:gd name="connsiteX6" fmla="*/ 160835 w 200989"/>
                    <a:gd name="connsiteY6" fmla="*/ 76968 h 87725"/>
                    <a:gd name="connsiteX7" fmla="*/ 123504 w 200989"/>
                    <a:gd name="connsiteY7" fmla="*/ 69914 h 87725"/>
                    <a:gd name="connsiteX8" fmla="*/ 9068 w 200989"/>
                    <a:gd name="connsiteY8" fmla="*/ 52841 h 87725"/>
                    <a:gd name="connsiteX9" fmla="*/ 3188 w 200989"/>
                    <a:gd name="connsiteY9" fmla="*/ 33404 h 87725"/>
                    <a:gd name="connsiteX10" fmla="*/ 0 w 200989"/>
                    <a:gd name="connsiteY10" fmla="*/ 8605 h 87725"/>
                    <a:gd name="connsiteX11" fmla="*/ 19889 w 200989"/>
                    <a:gd name="connsiteY11" fmla="*/ 0 h 87725"/>
                    <a:gd name="connsiteX0" fmla="*/ 19889 w 202644"/>
                    <a:gd name="connsiteY0" fmla="*/ 0 h 93593"/>
                    <a:gd name="connsiteX1" fmla="*/ 35446 w 202644"/>
                    <a:gd name="connsiteY1" fmla="*/ 1168 h 93593"/>
                    <a:gd name="connsiteX2" fmla="*/ 68920 w 202644"/>
                    <a:gd name="connsiteY2" fmla="*/ 16223 h 93593"/>
                    <a:gd name="connsiteX3" fmla="*/ 113711 w 202644"/>
                    <a:gd name="connsiteY3" fmla="*/ 46184 h 93593"/>
                    <a:gd name="connsiteX4" fmla="*/ 167306 w 202644"/>
                    <a:gd name="connsiteY4" fmla="*/ 65272 h 93593"/>
                    <a:gd name="connsiteX5" fmla="*/ 202644 w 202644"/>
                    <a:gd name="connsiteY5" fmla="*/ 93544 h 93593"/>
                    <a:gd name="connsiteX6" fmla="*/ 160835 w 202644"/>
                    <a:gd name="connsiteY6" fmla="*/ 76968 h 93593"/>
                    <a:gd name="connsiteX7" fmla="*/ 123504 w 202644"/>
                    <a:gd name="connsiteY7" fmla="*/ 69914 h 93593"/>
                    <a:gd name="connsiteX8" fmla="*/ 9068 w 202644"/>
                    <a:gd name="connsiteY8" fmla="*/ 52841 h 93593"/>
                    <a:gd name="connsiteX9" fmla="*/ 3188 w 202644"/>
                    <a:gd name="connsiteY9" fmla="*/ 33404 h 93593"/>
                    <a:gd name="connsiteX10" fmla="*/ 0 w 202644"/>
                    <a:gd name="connsiteY10" fmla="*/ 8605 h 93593"/>
                    <a:gd name="connsiteX11" fmla="*/ 19889 w 202644"/>
                    <a:gd name="connsiteY11" fmla="*/ 0 h 93593"/>
                    <a:gd name="connsiteX0" fmla="*/ 19889 w 202644"/>
                    <a:gd name="connsiteY0" fmla="*/ 0 h 93593"/>
                    <a:gd name="connsiteX1" fmla="*/ 35446 w 202644"/>
                    <a:gd name="connsiteY1" fmla="*/ 1168 h 93593"/>
                    <a:gd name="connsiteX2" fmla="*/ 68920 w 202644"/>
                    <a:gd name="connsiteY2" fmla="*/ 16223 h 93593"/>
                    <a:gd name="connsiteX3" fmla="*/ 113711 w 202644"/>
                    <a:gd name="connsiteY3" fmla="*/ 46184 h 93593"/>
                    <a:gd name="connsiteX4" fmla="*/ 163028 w 202644"/>
                    <a:gd name="connsiteY4" fmla="*/ 67452 h 93593"/>
                    <a:gd name="connsiteX5" fmla="*/ 202644 w 202644"/>
                    <a:gd name="connsiteY5" fmla="*/ 93544 h 93593"/>
                    <a:gd name="connsiteX6" fmla="*/ 160835 w 202644"/>
                    <a:gd name="connsiteY6" fmla="*/ 76968 h 93593"/>
                    <a:gd name="connsiteX7" fmla="*/ 123504 w 202644"/>
                    <a:gd name="connsiteY7" fmla="*/ 69914 h 93593"/>
                    <a:gd name="connsiteX8" fmla="*/ 9068 w 202644"/>
                    <a:gd name="connsiteY8" fmla="*/ 52841 h 93593"/>
                    <a:gd name="connsiteX9" fmla="*/ 3188 w 202644"/>
                    <a:gd name="connsiteY9" fmla="*/ 33404 h 93593"/>
                    <a:gd name="connsiteX10" fmla="*/ 0 w 202644"/>
                    <a:gd name="connsiteY10" fmla="*/ 8605 h 93593"/>
                    <a:gd name="connsiteX11" fmla="*/ 19889 w 202644"/>
                    <a:gd name="connsiteY11" fmla="*/ 0 h 9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644" h="93593">
                      <a:moveTo>
                        <a:pt x="19889" y="0"/>
                      </a:moveTo>
                      <a:cubicBezTo>
                        <a:pt x="21379" y="841"/>
                        <a:pt x="33956" y="327"/>
                        <a:pt x="35446" y="1168"/>
                      </a:cubicBezTo>
                      <a:cubicBezTo>
                        <a:pt x="57400" y="8884"/>
                        <a:pt x="55876" y="8720"/>
                        <a:pt x="68920" y="16223"/>
                      </a:cubicBezTo>
                      <a:cubicBezTo>
                        <a:pt x="81964" y="23726"/>
                        <a:pt x="98026" y="37646"/>
                        <a:pt x="113711" y="46184"/>
                      </a:cubicBezTo>
                      <a:cubicBezTo>
                        <a:pt x="129396" y="54722"/>
                        <a:pt x="148155" y="61203"/>
                        <a:pt x="163028" y="67452"/>
                      </a:cubicBezTo>
                      <a:cubicBezTo>
                        <a:pt x="170817" y="69926"/>
                        <a:pt x="194855" y="91070"/>
                        <a:pt x="202644" y="93544"/>
                      </a:cubicBezTo>
                      <a:cubicBezTo>
                        <a:pt x="201232" y="94517"/>
                        <a:pt x="174025" y="80906"/>
                        <a:pt x="160835" y="76968"/>
                      </a:cubicBezTo>
                      <a:cubicBezTo>
                        <a:pt x="147645" y="73030"/>
                        <a:pt x="149356" y="72505"/>
                        <a:pt x="123504" y="69914"/>
                      </a:cubicBezTo>
                      <a:lnTo>
                        <a:pt x="9068" y="52841"/>
                      </a:lnTo>
                      <a:cubicBezTo>
                        <a:pt x="7493" y="49108"/>
                        <a:pt x="5529" y="45180"/>
                        <a:pt x="3188" y="33404"/>
                      </a:cubicBezTo>
                      <a:cubicBezTo>
                        <a:pt x="-323" y="15741"/>
                        <a:pt x="3267" y="36640"/>
                        <a:pt x="0" y="8605"/>
                      </a:cubicBezTo>
                      <a:cubicBezTo>
                        <a:pt x="101" y="1956"/>
                        <a:pt x="9678" y="1100"/>
                        <a:pt x="19889" y="0"/>
                      </a:cubicBezTo>
                      <a:close/>
                    </a:path>
                  </a:pathLst>
                </a:custGeom>
                <a:solidFill>
                  <a:srgbClr val="FF7575"/>
                </a:solid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 name="任意多边形 343"/>
                <p:cNvSpPr/>
                <p:nvPr/>
              </p:nvSpPr>
              <p:spPr>
                <a:xfrm rot="780000" flipH="1">
                  <a:off x="8853886" y="1711334"/>
                  <a:ext cx="91173" cy="43026"/>
                </a:xfrm>
                <a:custGeom>
                  <a:avLst/>
                  <a:gdLst>
                    <a:gd name="connsiteX0" fmla="*/ 4979 w 197353"/>
                    <a:gd name="connsiteY0" fmla="*/ 0 h 99302"/>
                    <a:gd name="connsiteX1" fmla="*/ 59538 w 197353"/>
                    <a:gd name="connsiteY1" fmla="*/ 13428 h 99302"/>
                    <a:gd name="connsiteX2" fmla="*/ 111628 w 197353"/>
                    <a:gd name="connsiteY2" fmla="*/ 23102 h 99302"/>
                    <a:gd name="connsiteX3" fmla="*/ 192591 w 197353"/>
                    <a:gd name="connsiteY3" fmla="*/ 23102 h 99302"/>
                    <a:gd name="connsiteX4" fmla="*/ 190502 w 197353"/>
                    <a:gd name="connsiteY4" fmla="*/ 22267 h 99302"/>
                    <a:gd name="connsiteX5" fmla="*/ 197353 w 197353"/>
                    <a:gd name="connsiteY5" fmla="*/ 23102 h 99302"/>
                    <a:gd name="connsiteX6" fmla="*/ 130678 w 197353"/>
                    <a:gd name="connsiteY6" fmla="*/ 65964 h 99302"/>
                    <a:gd name="connsiteX7" fmla="*/ 49716 w 197353"/>
                    <a:gd name="connsiteY7" fmla="*/ 99302 h 99302"/>
                    <a:gd name="connsiteX8" fmla="*/ 3527 w 197353"/>
                    <a:gd name="connsiteY8" fmla="*/ 95079 h 99302"/>
                    <a:gd name="connsiteX9" fmla="*/ 274 w 197353"/>
                    <a:gd name="connsiteY9" fmla="*/ 83322 h 99302"/>
                    <a:gd name="connsiteX10" fmla="*/ 7344 w 197353"/>
                    <a:gd name="connsiteY10" fmla="*/ 14610 h 99302"/>
                    <a:gd name="connsiteX11" fmla="*/ 5867 w 197353"/>
                    <a:gd name="connsiteY11" fmla="*/ 2750 h 99302"/>
                    <a:gd name="connsiteX12" fmla="*/ 4979 w 197353"/>
                    <a:gd name="connsiteY12" fmla="*/ 0 h 99302"/>
                    <a:gd name="connsiteX0" fmla="*/ 4979 w 197353"/>
                    <a:gd name="connsiteY0" fmla="*/ 0 h 99302"/>
                    <a:gd name="connsiteX1" fmla="*/ 59538 w 197353"/>
                    <a:gd name="connsiteY1" fmla="*/ 13428 h 99302"/>
                    <a:gd name="connsiteX2" fmla="*/ 111628 w 197353"/>
                    <a:gd name="connsiteY2" fmla="*/ 23102 h 99302"/>
                    <a:gd name="connsiteX3" fmla="*/ 192591 w 197353"/>
                    <a:gd name="connsiteY3" fmla="*/ 23102 h 99302"/>
                    <a:gd name="connsiteX4" fmla="*/ 190502 w 197353"/>
                    <a:gd name="connsiteY4" fmla="*/ 22267 h 99302"/>
                    <a:gd name="connsiteX5" fmla="*/ 197353 w 197353"/>
                    <a:gd name="connsiteY5" fmla="*/ 23102 h 99302"/>
                    <a:gd name="connsiteX6" fmla="*/ 130678 w 197353"/>
                    <a:gd name="connsiteY6" fmla="*/ 65964 h 99302"/>
                    <a:gd name="connsiteX7" fmla="*/ 49716 w 197353"/>
                    <a:gd name="connsiteY7" fmla="*/ 99302 h 99302"/>
                    <a:gd name="connsiteX8" fmla="*/ 14017 w 197353"/>
                    <a:gd name="connsiteY8" fmla="*/ 91261 h 99302"/>
                    <a:gd name="connsiteX9" fmla="*/ 274 w 197353"/>
                    <a:gd name="connsiteY9" fmla="*/ 83322 h 99302"/>
                    <a:gd name="connsiteX10" fmla="*/ 7344 w 197353"/>
                    <a:gd name="connsiteY10" fmla="*/ 14610 h 99302"/>
                    <a:gd name="connsiteX11" fmla="*/ 5867 w 197353"/>
                    <a:gd name="connsiteY11" fmla="*/ 2750 h 99302"/>
                    <a:gd name="connsiteX12" fmla="*/ 4979 w 197353"/>
                    <a:gd name="connsiteY12" fmla="*/ 0 h 99302"/>
                    <a:gd name="connsiteX0" fmla="*/ 2052 w 194426"/>
                    <a:gd name="connsiteY0" fmla="*/ 0 h 99302"/>
                    <a:gd name="connsiteX1" fmla="*/ 56611 w 194426"/>
                    <a:gd name="connsiteY1" fmla="*/ 13428 h 99302"/>
                    <a:gd name="connsiteX2" fmla="*/ 108701 w 194426"/>
                    <a:gd name="connsiteY2" fmla="*/ 23102 h 99302"/>
                    <a:gd name="connsiteX3" fmla="*/ 189664 w 194426"/>
                    <a:gd name="connsiteY3" fmla="*/ 23102 h 99302"/>
                    <a:gd name="connsiteX4" fmla="*/ 187575 w 194426"/>
                    <a:gd name="connsiteY4" fmla="*/ 22267 h 99302"/>
                    <a:gd name="connsiteX5" fmla="*/ 194426 w 194426"/>
                    <a:gd name="connsiteY5" fmla="*/ 23102 h 99302"/>
                    <a:gd name="connsiteX6" fmla="*/ 127751 w 194426"/>
                    <a:gd name="connsiteY6" fmla="*/ 65964 h 99302"/>
                    <a:gd name="connsiteX7" fmla="*/ 46789 w 194426"/>
                    <a:gd name="connsiteY7" fmla="*/ 99302 h 99302"/>
                    <a:gd name="connsiteX8" fmla="*/ 11090 w 194426"/>
                    <a:gd name="connsiteY8" fmla="*/ 91261 h 99302"/>
                    <a:gd name="connsiteX9" fmla="*/ 370 w 194426"/>
                    <a:gd name="connsiteY9" fmla="*/ 70342 h 99302"/>
                    <a:gd name="connsiteX10" fmla="*/ 4417 w 194426"/>
                    <a:gd name="connsiteY10" fmla="*/ 14610 h 99302"/>
                    <a:gd name="connsiteX11" fmla="*/ 2940 w 194426"/>
                    <a:gd name="connsiteY11" fmla="*/ 2750 h 99302"/>
                    <a:gd name="connsiteX12" fmla="*/ 2052 w 194426"/>
                    <a:gd name="connsiteY12" fmla="*/ 0 h 9930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1090 w 194426"/>
                    <a:gd name="connsiteY8" fmla="*/ 91261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2955 w 194426"/>
                    <a:gd name="connsiteY8" fmla="*/ 86450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2955 w 194426"/>
                    <a:gd name="connsiteY8" fmla="*/ 86450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2955 w 194426"/>
                    <a:gd name="connsiteY8" fmla="*/ 86450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6188 w 194426"/>
                    <a:gd name="connsiteY8" fmla="*/ 81141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872 w 193246"/>
                    <a:gd name="connsiteY0" fmla="*/ 0 h 91382"/>
                    <a:gd name="connsiteX1" fmla="*/ 55431 w 193246"/>
                    <a:gd name="connsiteY1" fmla="*/ 13428 h 91382"/>
                    <a:gd name="connsiteX2" fmla="*/ 107521 w 193246"/>
                    <a:gd name="connsiteY2" fmla="*/ 23102 h 91382"/>
                    <a:gd name="connsiteX3" fmla="*/ 188484 w 193246"/>
                    <a:gd name="connsiteY3" fmla="*/ 23102 h 91382"/>
                    <a:gd name="connsiteX4" fmla="*/ 186395 w 193246"/>
                    <a:gd name="connsiteY4" fmla="*/ 22267 h 91382"/>
                    <a:gd name="connsiteX5" fmla="*/ 193246 w 193246"/>
                    <a:gd name="connsiteY5" fmla="*/ 23102 h 91382"/>
                    <a:gd name="connsiteX6" fmla="*/ 126571 w 193246"/>
                    <a:gd name="connsiteY6" fmla="*/ 65964 h 91382"/>
                    <a:gd name="connsiteX7" fmla="*/ 43243 w 193246"/>
                    <a:gd name="connsiteY7" fmla="*/ 91382 h 91382"/>
                    <a:gd name="connsiteX8" fmla="*/ 15008 w 193246"/>
                    <a:gd name="connsiteY8" fmla="*/ 81141 h 91382"/>
                    <a:gd name="connsiteX9" fmla="*/ 433 w 193246"/>
                    <a:gd name="connsiteY9" fmla="*/ 65241 h 91382"/>
                    <a:gd name="connsiteX10" fmla="*/ 3237 w 193246"/>
                    <a:gd name="connsiteY10" fmla="*/ 14610 h 91382"/>
                    <a:gd name="connsiteX11" fmla="*/ 1760 w 193246"/>
                    <a:gd name="connsiteY11" fmla="*/ 2750 h 91382"/>
                    <a:gd name="connsiteX12" fmla="*/ 872 w 193246"/>
                    <a:gd name="connsiteY12" fmla="*/ 0 h 91382"/>
                    <a:gd name="connsiteX0" fmla="*/ 872 w 193246"/>
                    <a:gd name="connsiteY0" fmla="*/ 0 h 84499"/>
                    <a:gd name="connsiteX1" fmla="*/ 55431 w 193246"/>
                    <a:gd name="connsiteY1" fmla="*/ 13428 h 84499"/>
                    <a:gd name="connsiteX2" fmla="*/ 107521 w 193246"/>
                    <a:gd name="connsiteY2" fmla="*/ 23102 h 84499"/>
                    <a:gd name="connsiteX3" fmla="*/ 188484 w 193246"/>
                    <a:gd name="connsiteY3" fmla="*/ 23102 h 84499"/>
                    <a:gd name="connsiteX4" fmla="*/ 186395 w 193246"/>
                    <a:gd name="connsiteY4" fmla="*/ 22267 h 84499"/>
                    <a:gd name="connsiteX5" fmla="*/ 193246 w 193246"/>
                    <a:gd name="connsiteY5" fmla="*/ 23102 h 84499"/>
                    <a:gd name="connsiteX6" fmla="*/ 126571 w 193246"/>
                    <a:gd name="connsiteY6" fmla="*/ 65964 h 84499"/>
                    <a:gd name="connsiteX7" fmla="*/ 42287 w 193246"/>
                    <a:gd name="connsiteY7" fmla="*/ 84499 h 84499"/>
                    <a:gd name="connsiteX8" fmla="*/ 15008 w 193246"/>
                    <a:gd name="connsiteY8" fmla="*/ 81141 h 84499"/>
                    <a:gd name="connsiteX9" fmla="*/ 433 w 193246"/>
                    <a:gd name="connsiteY9" fmla="*/ 65241 h 84499"/>
                    <a:gd name="connsiteX10" fmla="*/ 3237 w 193246"/>
                    <a:gd name="connsiteY10" fmla="*/ 14610 h 84499"/>
                    <a:gd name="connsiteX11" fmla="*/ 1760 w 193246"/>
                    <a:gd name="connsiteY11" fmla="*/ 2750 h 84499"/>
                    <a:gd name="connsiteX12" fmla="*/ 872 w 193246"/>
                    <a:gd name="connsiteY12" fmla="*/ 0 h 84499"/>
                    <a:gd name="connsiteX0" fmla="*/ 872 w 193246"/>
                    <a:gd name="connsiteY0" fmla="*/ 0 h 84499"/>
                    <a:gd name="connsiteX1" fmla="*/ 55431 w 193246"/>
                    <a:gd name="connsiteY1" fmla="*/ 13428 h 84499"/>
                    <a:gd name="connsiteX2" fmla="*/ 107521 w 193246"/>
                    <a:gd name="connsiteY2" fmla="*/ 23102 h 84499"/>
                    <a:gd name="connsiteX3" fmla="*/ 188484 w 193246"/>
                    <a:gd name="connsiteY3" fmla="*/ 23102 h 84499"/>
                    <a:gd name="connsiteX4" fmla="*/ 186395 w 193246"/>
                    <a:gd name="connsiteY4" fmla="*/ 22267 h 84499"/>
                    <a:gd name="connsiteX5" fmla="*/ 193246 w 193246"/>
                    <a:gd name="connsiteY5" fmla="*/ 23102 h 84499"/>
                    <a:gd name="connsiteX6" fmla="*/ 125367 w 193246"/>
                    <a:gd name="connsiteY6" fmla="*/ 61237 h 84499"/>
                    <a:gd name="connsiteX7" fmla="*/ 42287 w 193246"/>
                    <a:gd name="connsiteY7" fmla="*/ 84499 h 84499"/>
                    <a:gd name="connsiteX8" fmla="*/ 15008 w 193246"/>
                    <a:gd name="connsiteY8" fmla="*/ 81141 h 84499"/>
                    <a:gd name="connsiteX9" fmla="*/ 433 w 193246"/>
                    <a:gd name="connsiteY9" fmla="*/ 65241 h 84499"/>
                    <a:gd name="connsiteX10" fmla="*/ 3237 w 193246"/>
                    <a:gd name="connsiteY10" fmla="*/ 14610 h 84499"/>
                    <a:gd name="connsiteX11" fmla="*/ 1760 w 193246"/>
                    <a:gd name="connsiteY11" fmla="*/ 2750 h 84499"/>
                    <a:gd name="connsiteX12" fmla="*/ 872 w 193246"/>
                    <a:gd name="connsiteY12" fmla="*/ 0 h 84499"/>
                    <a:gd name="connsiteX0" fmla="*/ 872 w 193246"/>
                    <a:gd name="connsiteY0" fmla="*/ 0 h 81999"/>
                    <a:gd name="connsiteX1" fmla="*/ 55431 w 193246"/>
                    <a:gd name="connsiteY1" fmla="*/ 13428 h 81999"/>
                    <a:gd name="connsiteX2" fmla="*/ 107521 w 193246"/>
                    <a:gd name="connsiteY2" fmla="*/ 23102 h 81999"/>
                    <a:gd name="connsiteX3" fmla="*/ 188484 w 193246"/>
                    <a:gd name="connsiteY3" fmla="*/ 23102 h 81999"/>
                    <a:gd name="connsiteX4" fmla="*/ 186395 w 193246"/>
                    <a:gd name="connsiteY4" fmla="*/ 22267 h 81999"/>
                    <a:gd name="connsiteX5" fmla="*/ 193246 w 193246"/>
                    <a:gd name="connsiteY5" fmla="*/ 23102 h 81999"/>
                    <a:gd name="connsiteX6" fmla="*/ 125367 w 193246"/>
                    <a:gd name="connsiteY6" fmla="*/ 61237 h 81999"/>
                    <a:gd name="connsiteX7" fmla="*/ 43778 w 193246"/>
                    <a:gd name="connsiteY7" fmla="*/ 77242 h 81999"/>
                    <a:gd name="connsiteX8" fmla="*/ 15008 w 193246"/>
                    <a:gd name="connsiteY8" fmla="*/ 81141 h 81999"/>
                    <a:gd name="connsiteX9" fmla="*/ 433 w 193246"/>
                    <a:gd name="connsiteY9" fmla="*/ 65241 h 81999"/>
                    <a:gd name="connsiteX10" fmla="*/ 3237 w 193246"/>
                    <a:gd name="connsiteY10" fmla="*/ 14610 h 81999"/>
                    <a:gd name="connsiteX11" fmla="*/ 1760 w 193246"/>
                    <a:gd name="connsiteY11" fmla="*/ 2750 h 81999"/>
                    <a:gd name="connsiteX12" fmla="*/ 872 w 193246"/>
                    <a:gd name="connsiteY12" fmla="*/ 0 h 81999"/>
                    <a:gd name="connsiteX0" fmla="*/ 872 w 193246"/>
                    <a:gd name="connsiteY0" fmla="*/ 0 h 77242"/>
                    <a:gd name="connsiteX1" fmla="*/ 55431 w 193246"/>
                    <a:gd name="connsiteY1" fmla="*/ 13428 h 77242"/>
                    <a:gd name="connsiteX2" fmla="*/ 107521 w 193246"/>
                    <a:gd name="connsiteY2" fmla="*/ 23102 h 77242"/>
                    <a:gd name="connsiteX3" fmla="*/ 188484 w 193246"/>
                    <a:gd name="connsiteY3" fmla="*/ 23102 h 77242"/>
                    <a:gd name="connsiteX4" fmla="*/ 186395 w 193246"/>
                    <a:gd name="connsiteY4" fmla="*/ 22267 h 77242"/>
                    <a:gd name="connsiteX5" fmla="*/ 193246 w 193246"/>
                    <a:gd name="connsiteY5" fmla="*/ 23102 h 77242"/>
                    <a:gd name="connsiteX6" fmla="*/ 125367 w 193246"/>
                    <a:gd name="connsiteY6" fmla="*/ 61237 h 77242"/>
                    <a:gd name="connsiteX7" fmla="*/ 43778 w 193246"/>
                    <a:gd name="connsiteY7" fmla="*/ 77242 h 77242"/>
                    <a:gd name="connsiteX8" fmla="*/ 16955 w 193246"/>
                    <a:gd name="connsiteY8" fmla="*/ 73718 h 77242"/>
                    <a:gd name="connsiteX9" fmla="*/ 433 w 193246"/>
                    <a:gd name="connsiteY9" fmla="*/ 65241 h 77242"/>
                    <a:gd name="connsiteX10" fmla="*/ 3237 w 193246"/>
                    <a:gd name="connsiteY10" fmla="*/ 14610 h 77242"/>
                    <a:gd name="connsiteX11" fmla="*/ 1760 w 193246"/>
                    <a:gd name="connsiteY11" fmla="*/ 2750 h 77242"/>
                    <a:gd name="connsiteX12" fmla="*/ 872 w 193246"/>
                    <a:gd name="connsiteY12" fmla="*/ 0 h 77242"/>
                    <a:gd name="connsiteX0" fmla="*/ 0 w 192374"/>
                    <a:gd name="connsiteY0" fmla="*/ 0 h 77242"/>
                    <a:gd name="connsiteX1" fmla="*/ 54559 w 192374"/>
                    <a:gd name="connsiteY1" fmla="*/ 13428 h 77242"/>
                    <a:gd name="connsiteX2" fmla="*/ 106649 w 192374"/>
                    <a:gd name="connsiteY2" fmla="*/ 23102 h 77242"/>
                    <a:gd name="connsiteX3" fmla="*/ 187612 w 192374"/>
                    <a:gd name="connsiteY3" fmla="*/ 23102 h 77242"/>
                    <a:gd name="connsiteX4" fmla="*/ 185523 w 192374"/>
                    <a:gd name="connsiteY4" fmla="*/ 22267 h 77242"/>
                    <a:gd name="connsiteX5" fmla="*/ 192374 w 192374"/>
                    <a:gd name="connsiteY5" fmla="*/ 23102 h 77242"/>
                    <a:gd name="connsiteX6" fmla="*/ 124495 w 192374"/>
                    <a:gd name="connsiteY6" fmla="*/ 61237 h 77242"/>
                    <a:gd name="connsiteX7" fmla="*/ 42906 w 192374"/>
                    <a:gd name="connsiteY7" fmla="*/ 77242 h 77242"/>
                    <a:gd name="connsiteX8" fmla="*/ 16083 w 192374"/>
                    <a:gd name="connsiteY8" fmla="*/ 73718 h 77242"/>
                    <a:gd name="connsiteX9" fmla="*/ 555 w 192374"/>
                    <a:gd name="connsiteY9" fmla="*/ 62296 h 77242"/>
                    <a:gd name="connsiteX10" fmla="*/ 2365 w 192374"/>
                    <a:gd name="connsiteY10" fmla="*/ 14610 h 77242"/>
                    <a:gd name="connsiteX11" fmla="*/ 888 w 192374"/>
                    <a:gd name="connsiteY11" fmla="*/ 2750 h 77242"/>
                    <a:gd name="connsiteX12" fmla="*/ 0 w 192374"/>
                    <a:gd name="connsiteY12" fmla="*/ 0 h 77242"/>
                    <a:gd name="connsiteX0" fmla="*/ 0 w 187621"/>
                    <a:gd name="connsiteY0" fmla="*/ 0 h 77242"/>
                    <a:gd name="connsiteX1" fmla="*/ 54559 w 187621"/>
                    <a:gd name="connsiteY1" fmla="*/ 13428 h 77242"/>
                    <a:gd name="connsiteX2" fmla="*/ 106649 w 187621"/>
                    <a:gd name="connsiteY2" fmla="*/ 23102 h 77242"/>
                    <a:gd name="connsiteX3" fmla="*/ 187612 w 187621"/>
                    <a:gd name="connsiteY3" fmla="*/ 23102 h 77242"/>
                    <a:gd name="connsiteX4" fmla="*/ 185523 w 187621"/>
                    <a:gd name="connsiteY4" fmla="*/ 22267 h 77242"/>
                    <a:gd name="connsiteX5" fmla="*/ 179991 w 187621"/>
                    <a:gd name="connsiteY5" fmla="*/ 49667 h 77242"/>
                    <a:gd name="connsiteX6" fmla="*/ 124495 w 187621"/>
                    <a:gd name="connsiteY6" fmla="*/ 61237 h 77242"/>
                    <a:gd name="connsiteX7" fmla="*/ 42906 w 187621"/>
                    <a:gd name="connsiteY7" fmla="*/ 77242 h 77242"/>
                    <a:gd name="connsiteX8" fmla="*/ 16083 w 187621"/>
                    <a:gd name="connsiteY8" fmla="*/ 73718 h 77242"/>
                    <a:gd name="connsiteX9" fmla="*/ 555 w 187621"/>
                    <a:gd name="connsiteY9" fmla="*/ 62296 h 77242"/>
                    <a:gd name="connsiteX10" fmla="*/ 2365 w 187621"/>
                    <a:gd name="connsiteY10" fmla="*/ 14610 h 77242"/>
                    <a:gd name="connsiteX11" fmla="*/ 888 w 187621"/>
                    <a:gd name="connsiteY11" fmla="*/ 2750 h 77242"/>
                    <a:gd name="connsiteX12" fmla="*/ 0 w 187621"/>
                    <a:gd name="connsiteY12" fmla="*/ 0 h 77242"/>
                    <a:gd name="connsiteX0" fmla="*/ 0 w 187621"/>
                    <a:gd name="connsiteY0" fmla="*/ 0 h 77242"/>
                    <a:gd name="connsiteX1" fmla="*/ 54559 w 187621"/>
                    <a:gd name="connsiteY1" fmla="*/ 13428 h 77242"/>
                    <a:gd name="connsiteX2" fmla="*/ 106649 w 187621"/>
                    <a:gd name="connsiteY2" fmla="*/ 23102 h 77242"/>
                    <a:gd name="connsiteX3" fmla="*/ 187612 w 187621"/>
                    <a:gd name="connsiteY3" fmla="*/ 23102 h 77242"/>
                    <a:gd name="connsiteX4" fmla="*/ 147272 w 187621"/>
                    <a:gd name="connsiteY4" fmla="*/ 26573 h 77242"/>
                    <a:gd name="connsiteX5" fmla="*/ 179991 w 187621"/>
                    <a:gd name="connsiteY5" fmla="*/ 49667 h 77242"/>
                    <a:gd name="connsiteX6" fmla="*/ 124495 w 187621"/>
                    <a:gd name="connsiteY6" fmla="*/ 61237 h 77242"/>
                    <a:gd name="connsiteX7" fmla="*/ 42906 w 187621"/>
                    <a:gd name="connsiteY7" fmla="*/ 77242 h 77242"/>
                    <a:gd name="connsiteX8" fmla="*/ 16083 w 187621"/>
                    <a:gd name="connsiteY8" fmla="*/ 73718 h 77242"/>
                    <a:gd name="connsiteX9" fmla="*/ 555 w 187621"/>
                    <a:gd name="connsiteY9" fmla="*/ 62296 h 77242"/>
                    <a:gd name="connsiteX10" fmla="*/ 2365 w 187621"/>
                    <a:gd name="connsiteY10" fmla="*/ 14610 h 77242"/>
                    <a:gd name="connsiteX11" fmla="*/ 888 w 187621"/>
                    <a:gd name="connsiteY11" fmla="*/ 2750 h 77242"/>
                    <a:gd name="connsiteX12" fmla="*/ 0 w 187621"/>
                    <a:gd name="connsiteY12" fmla="*/ 0 h 77242"/>
                    <a:gd name="connsiteX0" fmla="*/ 0 w 208099"/>
                    <a:gd name="connsiteY0" fmla="*/ 0 h 77242"/>
                    <a:gd name="connsiteX1" fmla="*/ 54559 w 208099"/>
                    <a:gd name="connsiteY1" fmla="*/ 13428 h 77242"/>
                    <a:gd name="connsiteX2" fmla="*/ 106649 w 208099"/>
                    <a:gd name="connsiteY2" fmla="*/ 23102 h 77242"/>
                    <a:gd name="connsiteX3" fmla="*/ 187612 w 208099"/>
                    <a:gd name="connsiteY3" fmla="*/ 23102 h 77242"/>
                    <a:gd name="connsiteX4" fmla="*/ 207985 w 208099"/>
                    <a:gd name="connsiteY4" fmla="*/ 39031 h 77242"/>
                    <a:gd name="connsiteX5" fmla="*/ 179991 w 208099"/>
                    <a:gd name="connsiteY5" fmla="*/ 49667 h 77242"/>
                    <a:gd name="connsiteX6" fmla="*/ 124495 w 208099"/>
                    <a:gd name="connsiteY6" fmla="*/ 61237 h 77242"/>
                    <a:gd name="connsiteX7" fmla="*/ 42906 w 208099"/>
                    <a:gd name="connsiteY7" fmla="*/ 77242 h 77242"/>
                    <a:gd name="connsiteX8" fmla="*/ 16083 w 208099"/>
                    <a:gd name="connsiteY8" fmla="*/ 73718 h 77242"/>
                    <a:gd name="connsiteX9" fmla="*/ 555 w 208099"/>
                    <a:gd name="connsiteY9" fmla="*/ 62296 h 77242"/>
                    <a:gd name="connsiteX10" fmla="*/ 2365 w 208099"/>
                    <a:gd name="connsiteY10" fmla="*/ 14610 h 77242"/>
                    <a:gd name="connsiteX11" fmla="*/ 888 w 208099"/>
                    <a:gd name="connsiteY11" fmla="*/ 2750 h 77242"/>
                    <a:gd name="connsiteX12" fmla="*/ 0 w 208099"/>
                    <a:gd name="connsiteY12" fmla="*/ 0 h 77242"/>
                    <a:gd name="connsiteX0" fmla="*/ 0 w 208107"/>
                    <a:gd name="connsiteY0" fmla="*/ 0 h 77242"/>
                    <a:gd name="connsiteX1" fmla="*/ 54559 w 208107"/>
                    <a:gd name="connsiteY1" fmla="*/ 13428 h 77242"/>
                    <a:gd name="connsiteX2" fmla="*/ 106649 w 208107"/>
                    <a:gd name="connsiteY2" fmla="*/ 23102 h 77242"/>
                    <a:gd name="connsiteX3" fmla="*/ 187612 w 208107"/>
                    <a:gd name="connsiteY3" fmla="*/ 23102 h 77242"/>
                    <a:gd name="connsiteX4" fmla="*/ 207985 w 208107"/>
                    <a:gd name="connsiteY4" fmla="*/ 39031 h 77242"/>
                    <a:gd name="connsiteX5" fmla="*/ 182217 w 208107"/>
                    <a:gd name="connsiteY5" fmla="*/ 55371 h 77242"/>
                    <a:gd name="connsiteX6" fmla="*/ 124495 w 208107"/>
                    <a:gd name="connsiteY6" fmla="*/ 61237 h 77242"/>
                    <a:gd name="connsiteX7" fmla="*/ 42906 w 208107"/>
                    <a:gd name="connsiteY7" fmla="*/ 77242 h 77242"/>
                    <a:gd name="connsiteX8" fmla="*/ 16083 w 208107"/>
                    <a:gd name="connsiteY8" fmla="*/ 73718 h 77242"/>
                    <a:gd name="connsiteX9" fmla="*/ 555 w 208107"/>
                    <a:gd name="connsiteY9" fmla="*/ 62296 h 77242"/>
                    <a:gd name="connsiteX10" fmla="*/ 2365 w 208107"/>
                    <a:gd name="connsiteY10" fmla="*/ 14610 h 77242"/>
                    <a:gd name="connsiteX11" fmla="*/ 888 w 208107"/>
                    <a:gd name="connsiteY11" fmla="*/ 2750 h 77242"/>
                    <a:gd name="connsiteX12" fmla="*/ 0 w 208107"/>
                    <a:gd name="connsiteY12" fmla="*/ 0 h 77242"/>
                    <a:gd name="connsiteX0" fmla="*/ 0 w 208107"/>
                    <a:gd name="connsiteY0" fmla="*/ 0 h 77242"/>
                    <a:gd name="connsiteX1" fmla="*/ 54559 w 208107"/>
                    <a:gd name="connsiteY1" fmla="*/ 13428 h 77242"/>
                    <a:gd name="connsiteX2" fmla="*/ 106649 w 208107"/>
                    <a:gd name="connsiteY2" fmla="*/ 23102 h 77242"/>
                    <a:gd name="connsiteX3" fmla="*/ 187612 w 208107"/>
                    <a:gd name="connsiteY3" fmla="*/ 23102 h 77242"/>
                    <a:gd name="connsiteX4" fmla="*/ 207985 w 208107"/>
                    <a:gd name="connsiteY4" fmla="*/ 39031 h 77242"/>
                    <a:gd name="connsiteX5" fmla="*/ 182217 w 208107"/>
                    <a:gd name="connsiteY5" fmla="*/ 55371 h 77242"/>
                    <a:gd name="connsiteX6" fmla="*/ 124495 w 208107"/>
                    <a:gd name="connsiteY6" fmla="*/ 61237 h 77242"/>
                    <a:gd name="connsiteX7" fmla="*/ 42906 w 208107"/>
                    <a:gd name="connsiteY7" fmla="*/ 77242 h 77242"/>
                    <a:gd name="connsiteX8" fmla="*/ 16083 w 208107"/>
                    <a:gd name="connsiteY8" fmla="*/ 73718 h 77242"/>
                    <a:gd name="connsiteX9" fmla="*/ 555 w 208107"/>
                    <a:gd name="connsiteY9" fmla="*/ 62296 h 77242"/>
                    <a:gd name="connsiteX10" fmla="*/ 2365 w 208107"/>
                    <a:gd name="connsiteY10" fmla="*/ 14610 h 77242"/>
                    <a:gd name="connsiteX11" fmla="*/ 888 w 208107"/>
                    <a:gd name="connsiteY11" fmla="*/ 2750 h 77242"/>
                    <a:gd name="connsiteX12" fmla="*/ 0 w 208107"/>
                    <a:gd name="connsiteY12" fmla="*/ 0 h 77242"/>
                    <a:gd name="connsiteX0" fmla="*/ 0 w 199183"/>
                    <a:gd name="connsiteY0" fmla="*/ 0 h 77242"/>
                    <a:gd name="connsiteX1" fmla="*/ 54559 w 199183"/>
                    <a:gd name="connsiteY1" fmla="*/ 13428 h 77242"/>
                    <a:gd name="connsiteX2" fmla="*/ 106649 w 199183"/>
                    <a:gd name="connsiteY2" fmla="*/ 23102 h 77242"/>
                    <a:gd name="connsiteX3" fmla="*/ 187612 w 199183"/>
                    <a:gd name="connsiteY3" fmla="*/ 23102 h 77242"/>
                    <a:gd name="connsiteX4" fmla="*/ 199012 w 199183"/>
                    <a:gd name="connsiteY4" fmla="*/ 50366 h 77242"/>
                    <a:gd name="connsiteX5" fmla="*/ 182217 w 199183"/>
                    <a:gd name="connsiteY5" fmla="*/ 55371 h 77242"/>
                    <a:gd name="connsiteX6" fmla="*/ 124495 w 199183"/>
                    <a:gd name="connsiteY6" fmla="*/ 61237 h 77242"/>
                    <a:gd name="connsiteX7" fmla="*/ 42906 w 199183"/>
                    <a:gd name="connsiteY7" fmla="*/ 77242 h 77242"/>
                    <a:gd name="connsiteX8" fmla="*/ 16083 w 199183"/>
                    <a:gd name="connsiteY8" fmla="*/ 73718 h 77242"/>
                    <a:gd name="connsiteX9" fmla="*/ 555 w 199183"/>
                    <a:gd name="connsiteY9" fmla="*/ 62296 h 77242"/>
                    <a:gd name="connsiteX10" fmla="*/ 2365 w 199183"/>
                    <a:gd name="connsiteY10" fmla="*/ 14610 h 77242"/>
                    <a:gd name="connsiteX11" fmla="*/ 888 w 199183"/>
                    <a:gd name="connsiteY11" fmla="*/ 2750 h 77242"/>
                    <a:gd name="connsiteX12" fmla="*/ 0 w 199183"/>
                    <a:gd name="connsiteY12" fmla="*/ 0 h 77242"/>
                    <a:gd name="connsiteX0" fmla="*/ 0 w 199183"/>
                    <a:gd name="connsiteY0" fmla="*/ 0 h 77242"/>
                    <a:gd name="connsiteX1" fmla="*/ 54559 w 199183"/>
                    <a:gd name="connsiteY1" fmla="*/ 13428 h 77242"/>
                    <a:gd name="connsiteX2" fmla="*/ 106649 w 199183"/>
                    <a:gd name="connsiteY2" fmla="*/ 23102 h 77242"/>
                    <a:gd name="connsiteX3" fmla="*/ 173702 w 199183"/>
                    <a:gd name="connsiteY3" fmla="*/ 34089 h 77242"/>
                    <a:gd name="connsiteX4" fmla="*/ 199012 w 199183"/>
                    <a:gd name="connsiteY4" fmla="*/ 50366 h 77242"/>
                    <a:gd name="connsiteX5" fmla="*/ 182217 w 199183"/>
                    <a:gd name="connsiteY5" fmla="*/ 55371 h 77242"/>
                    <a:gd name="connsiteX6" fmla="*/ 124495 w 199183"/>
                    <a:gd name="connsiteY6" fmla="*/ 61237 h 77242"/>
                    <a:gd name="connsiteX7" fmla="*/ 42906 w 199183"/>
                    <a:gd name="connsiteY7" fmla="*/ 77242 h 77242"/>
                    <a:gd name="connsiteX8" fmla="*/ 16083 w 199183"/>
                    <a:gd name="connsiteY8" fmla="*/ 73718 h 77242"/>
                    <a:gd name="connsiteX9" fmla="*/ 555 w 199183"/>
                    <a:gd name="connsiteY9" fmla="*/ 62296 h 77242"/>
                    <a:gd name="connsiteX10" fmla="*/ 2365 w 199183"/>
                    <a:gd name="connsiteY10" fmla="*/ 14610 h 77242"/>
                    <a:gd name="connsiteX11" fmla="*/ 888 w 199183"/>
                    <a:gd name="connsiteY11" fmla="*/ 2750 h 77242"/>
                    <a:gd name="connsiteX12" fmla="*/ 0 w 199183"/>
                    <a:gd name="connsiteY12" fmla="*/ 0 h 77242"/>
                    <a:gd name="connsiteX0" fmla="*/ 0 w 194426"/>
                    <a:gd name="connsiteY0" fmla="*/ 0 h 77242"/>
                    <a:gd name="connsiteX1" fmla="*/ 54559 w 194426"/>
                    <a:gd name="connsiteY1" fmla="*/ 13428 h 77242"/>
                    <a:gd name="connsiteX2" fmla="*/ 106649 w 194426"/>
                    <a:gd name="connsiteY2" fmla="*/ 23102 h 77242"/>
                    <a:gd name="connsiteX3" fmla="*/ 173702 w 194426"/>
                    <a:gd name="connsiteY3" fmla="*/ 34089 h 77242"/>
                    <a:gd name="connsiteX4" fmla="*/ 194210 w 194426"/>
                    <a:gd name="connsiteY4" fmla="*/ 64623 h 77242"/>
                    <a:gd name="connsiteX5" fmla="*/ 182217 w 194426"/>
                    <a:gd name="connsiteY5" fmla="*/ 55371 h 77242"/>
                    <a:gd name="connsiteX6" fmla="*/ 124495 w 194426"/>
                    <a:gd name="connsiteY6" fmla="*/ 61237 h 77242"/>
                    <a:gd name="connsiteX7" fmla="*/ 42906 w 194426"/>
                    <a:gd name="connsiteY7" fmla="*/ 77242 h 77242"/>
                    <a:gd name="connsiteX8" fmla="*/ 16083 w 194426"/>
                    <a:gd name="connsiteY8" fmla="*/ 73718 h 77242"/>
                    <a:gd name="connsiteX9" fmla="*/ 555 w 194426"/>
                    <a:gd name="connsiteY9" fmla="*/ 62296 h 77242"/>
                    <a:gd name="connsiteX10" fmla="*/ 2365 w 194426"/>
                    <a:gd name="connsiteY10" fmla="*/ 14610 h 77242"/>
                    <a:gd name="connsiteX11" fmla="*/ 888 w 194426"/>
                    <a:gd name="connsiteY11" fmla="*/ 2750 h 77242"/>
                    <a:gd name="connsiteX12" fmla="*/ 0 w 194426"/>
                    <a:gd name="connsiteY12" fmla="*/ 0 h 77242"/>
                    <a:gd name="connsiteX0" fmla="*/ 0 w 194314"/>
                    <a:gd name="connsiteY0" fmla="*/ 0 h 77242"/>
                    <a:gd name="connsiteX1" fmla="*/ 54559 w 194314"/>
                    <a:gd name="connsiteY1" fmla="*/ 13428 h 77242"/>
                    <a:gd name="connsiteX2" fmla="*/ 106649 w 194314"/>
                    <a:gd name="connsiteY2" fmla="*/ 23102 h 77242"/>
                    <a:gd name="connsiteX3" fmla="*/ 173702 w 194314"/>
                    <a:gd name="connsiteY3" fmla="*/ 34089 h 77242"/>
                    <a:gd name="connsiteX4" fmla="*/ 194210 w 194314"/>
                    <a:gd name="connsiteY4" fmla="*/ 64623 h 77242"/>
                    <a:gd name="connsiteX5" fmla="*/ 162951 w 194314"/>
                    <a:gd name="connsiteY5" fmla="*/ 63644 h 77242"/>
                    <a:gd name="connsiteX6" fmla="*/ 124495 w 194314"/>
                    <a:gd name="connsiteY6" fmla="*/ 61237 h 77242"/>
                    <a:gd name="connsiteX7" fmla="*/ 42906 w 194314"/>
                    <a:gd name="connsiteY7" fmla="*/ 77242 h 77242"/>
                    <a:gd name="connsiteX8" fmla="*/ 16083 w 194314"/>
                    <a:gd name="connsiteY8" fmla="*/ 73718 h 77242"/>
                    <a:gd name="connsiteX9" fmla="*/ 555 w 194314"/>
                    <a:gd name="connsiteY9" fmla="*/ 62296 h 77242"/>
                    <a:gd name="connsiteX10" fmla="*/ 2365 w 194314"/>
                    <a:gd name="connsiteY10" fmla="*/ 14610 h 77242"/>
                    <a:gd name="connsiteX11" fmla="*/ 888 w 194314"/>
                    <a:gd name="connsiteY11" fmla="*/ 2750 h 77242"/>
                    <a:gd name="connsiteX12" fmla="*/ 0 w 194314"/>
                    <a:gd name="connsiteY12" fmla="*/ 0 h 77242"/>
                    <a:gd name="connsiteX0" fmla="*/ 0 w 194314"/>
                    <a:gd name="connsiteY0" fmla="*/ 0 h 77242"/>
                    <a:gd name="connsiteX1" fmla="*/ 54559 w 194314"/>
                    <a:gd name="connsiteY1" fmla="*/ 13428 h 77242"/>
                    <a:gd name="connsiteX2" fmla="*/ 106649 w 194314"/>
                    <a:gd name="connsiteY2" fmla="*/ 23102 h 77242"/>
                    <a:gd name="connsiteX3" fmla="*/ 173702 w 194314"/>
                    <a:gd name="connsiteY3" fmla="*/ 34089 h 77242"/>
                    <a:gd name="connsiteX4" fmla="*/ 194210 w 194314"/>
                    <a:gd name="connsiteY4" fmla="*/ 64623 h 77242"/>
                    <a:gd name="connsiteX5" fmla="*/ 162951 w 194314"/>
                    <a:gd name="connsiteY5" fmla="*/ 63644 h 77242"/>
                    <a:gd name="connsiteX6" fmla="*/ 124495 w 194314"/>
                    <a:gd name="connsiteY6" fmla="*/ 61237 h 77242"/>
                    <a:gd name="connsiteX7" fmla="*/ 42906 w 194314"/>
                    <a:gd name="connsiteY7" fmla="*/ 77242 h 77242"/>
                    <a:gd name="connsiteX8" fmla="*/ 16083 w 194314"/>
                    <a:gd name="connsiteY8" fmla="*/ 73718 h 77242"/>
                    <a:gd name="connsiteX9" fmla="*/ 555 w 194314"/>
                    <a:gd name="connsiteY9" fmla="*/ 62296 h 77242"/>
                    <a:gd name="connsiteX10" fmla="*/ 2365 w 194314"/>
                    <a:gd name="connsiteY10" fmla="*/ 14610 h 77242"/>
                    <a:gd name="connsiteX11" fmla="*/ 888 w 194314"/>
                    <a:gd name="connsiteY11" fmla="*/ 2750 h 77242"/>
                    <a:gd name="connsiteX12" fmla="*/ 0 w 194314"/>
                    <a:gd name="connsiteY12" fmla="*/ 0 h 77242"/>
                    <a:gd name="connsiteX0" fmla="*/ 0 w 194314"/>
                    <a:gd name="connsiteY0" fmla="*/ 0 h 77242"/>
                    <a:gd name="connsiteX1" fmla="*/ 54559 w 194314"/>
                    <a:gd name="connsiteY1" fmla="*/ 13428 h 77242"/>
                    <a:gd name="connsiteX2" fmla="*/ 106649 w 194314"/>
                    <a:gd name="connsiteY2" fmla="*/ 23102 h 77242"/>
                    <a:gd name="connsiteX3" fmla="*/ 165495 w 194314"/>
                    <a:gd name="connsiteY3" fmla="*/ 42850 h 77242"/>
                    <a:gd name="connsiteX4" fmla="*/ 194210 w 194314"/>
                    <a:gd name="connsiteY4" fmla="*/ 64623 h 77242"/>
                    <a:gd name="connsiteX5" fmla="*/ 162951 w 194314"/>
                    <a:gd name="connsiteY5" fmla="*/ 63644 h 77242"/>
                    <a:gd name="connsiteX6" fmla="*/ 124495 w 194314"/>
                    <a:gd name="connsiteY6" fmla="*/ 61237 h 77242"/>
                    <a:gd name="connsiteX7" fmla="*/ 42906 w 194314"/>
                    <a:gd name="connsiteY7" fmla="*/ 77242 h 77242"/>
                    <a:gd name="connsiteX8" fmla="*/ 16083 w 194314"/>
                    <a:gd name="connsiteY8" fmla="*/ 73718 h 77242"/>
                    <a:gd name="connsiteX9" fmla="*/ 555 w 194314"/>
                    <a:gd name="connsiteY9" fmla="*/ 62296 h 77242"/>
                    <a:gd name="connsiteX10" fmla="*/ 2365 w 194314"/>
                    <a:gd name="connsiteY10" fmla="*/ 14610 h 77242"/>
                    <a:gd name="connsiteX11" fmla="*/ 888 w 194314"/>
                    <a:gd name="connsiteY11" fmla="*/ 2750 h 77242"/>
                    <a:gd name="connsiteX12" fmla="*/ 0 w 194314"/>
                    <a:gd name="connsiteY12" fmla="*/ 0 h 77242"/>
                    <a:gd name="connsiteX0" fmla="*/ 0 w 182401"/>
                    <a:gd name="connsiteY0" fmla="*/ 0 h 77242"/>
                    <a:gd name="connsiteX1" fmla="*/ 54559 w 182401"/>
                    <a:gd name="connsiteY1" fmla="*/ 13428 h 77242"/>
                    <a:gd name="connsiteX2" fmla="*/ 106649 w 182401"/>
                    <a:gd name="connsiteY2" fmla="*/ 23102 h 77242"/>
                    <a:gd name="connsiteX3" fmla="*/ 165495 w 182401"/>
                    <a:gd name="connsiteY3" fmla="*/ 42850 h 77242"/>
                    <a:gd name="connsiteX4" fmla="*/ 182247 w 182401"/>
                    <a:gd name="connsiteY4" fmla="*/ 72828 h 77242"/>
                    <a:gd name="connsiteX5" fmla="*/ 162951 w 182401"/>
                    <a:gd name="connsiteY5" fmla="*/ 63644 h 77242"/>
                    <a:gd name="connsiteX6" fmla="*/ 124495 w 182401"/>
                    <a:gd name="connsiteY6" fmla="*/ 61237 h 77242"/>
                    <a:gd name="connsiteX7" fmla="*/ 42906 w 182401"/>
                    <a:gd name="connsiteY7" fmla="*/ 77242 h 77242"/>
                    <a:gd name="connsiteX8" fmla="*/ 16083 w 182401"/>
                    <a:gd name="connsiteY8" fmla="*/ 73718 h 77242"/>
                    <a:gd name="connsiteX9" fmla="*/ 555 w 182401"/>
                    <a:gd name="connsiteY9" fmla="*/ 62296 h 77242"/>
                    <a:gd name="connsiteX10" fmla="*/ 2365 w 182401"/>
                    <a:gd name="connsiteY10" fmla="*/ 14610 h 77242"/>
                    <a:gd name="connsiteX11" fmla="*/ 888 w 182401"/>
                    <a:gd name="connsiteY11" fmla="*/ 2750 h 77242"/>
                    <a:gd name="connsiteX12" fmla="*/ 0 w 182401"/>
                    <a:gd name="connsiteY12" fmla="*/ 0 h 77242"/>
                    <a:gd name="connsiteX0" fmla="*/ 0 w 182401"/>
                    <a:gd name="connsiteY0" fmla="*/ 0 h 77242"/>
                    <a:gd name="connsiteX1" fmla="*/ 54559 w 182401"/>
                    <a:gd name="connsiteY1" fmla="*/ 13428 h 77242"/>
                    <a:gd name="connsiteX2" fmla="*/ 106649 w 182401"/>
                    <a:gd name="connsiteY2" fmla="*/ 23102 h 77242"/>
                    <a:gd name="connsiteX3" fmla="*/ 154854 w 182401"/>
                    <a:gd name="connsiteY3" fmla="*/ 44726 h 77242"/>
                    <a:gd name="connsiteX4" fmla="*/ 182247 w 182401"/>
                    <a:gd name="connsiteY4" fmla="*/ 72828 h 77242"/>
                    <a:gd name="connsiteX5" fmla="*/ 162951 w 182401"/>
                    <a:gd name="connsiteY5" fmla="*/ 63644 h 77242"/>
                    <a:gd name="connsiteX6" fmla="*/ 124495 w 182401"/>
                    <a:gd name="connsiteY6" fmla="*/ 61237 h 77242"/>
                    <a:gd name="connsiteX7" fmla="*/ 42906 w 182401"/>
                    <a:gd name="connsiteY7" fmla="*/ 77242 h 77242"/>
                    <a:gd name="connsiteX8" fmla="*/ 16083 w 182401"/>
                    <a:gd name="connsiteY8" fmla="*/ 73718 h 77242"/>
                    <a:gd name="connsiteX9" fmla="*/ 555 w 182401"/>
                    <a:gd name="connsiteY9" fmla="*/ 62296 h 77242"/>
                    <a:gd name="connsiteX10" fmla="*/ 2365 w 182401"/>
                    <a:gd name="connsiteY10" fmla="*/ 14610 h 77242"/>
                    <a:gd name="connsiteX11" fmla="*/ 888 w 182401"/>
                    <a:gd name="connsiteY11" fmla="*/ 2750 h 77242"/>
                    <a:gd name="connsiteX12" fmla="*/ 0 w 182401"/>
                    <a:gd name="connsiteY12" fmla="*/ 0 h 77242"/>
                    <a:gd name="connsiteX0" fmla="*/ 0 w 182401"/>
                    <a:gd name="connsiteY0" fmla="*/ 0 h 74602"/>
                    <a:gd name="connsiteX1" fmla="*/ 54559 w 182401"/>
                    <a:gd name="connsiteY1" fmla="*/ 13428 h 74602"/>
                    <a:gd name="connsiteX2" fmla="*/ 106649 w 182401"/>
                    <a:gd name="connsiteY2" fmla="*/ 23102 h 74602"/>
                    <a:gd name="connsiteX3" fmla="*/ 154854 w 182401"/>
                    <a:gd name="connsiteY3" fmla="*/ 44726 h 74602"/>
                    <a:gd name="connsiteX4" fmla="*/ 182247 w 182401"/>
                    <a:gd name="connsiteY4" fmla="*/ 72828 h 74602"/>
                    <a:gd name="connsiteX5" fmla="*/ 162951 w 182401"/>
                    <a:gd name="connsiteY5" fmla="*/ 63644 h 74602"/>
                    <a:gd name="connsiteX6" fmla="*/ 124495 w 182401"/>
                    <a:gd name="connsiteY6" fmla="*/ 61237 h 74602"/>
                    <a:gd name="connsiteX7" fmla="*/ 41656 w 182401"/>
                    <a:gd name="connsiteY7" fmla="*/ 70148 h 74602"/>
                    <a:gd name="connsiteX8" fmla="*/ 16083 w 182401"/>
                    <a:gd name="connsiteY8" fmla="*/ 73718 h 74602"/>
                    <a:gd name="connsiteX9" fmla="*/ 555 w 182401"/>
                    <a:gd name="connsiteY9" fmla="*/ 62296 h 74602"/>
                    <a:gd name="connsiteX10" fmla="*/ 2365 w 182401"/>
                    <a:gd name="connsiteY10" fmla="*/ 14610 h 74602"/>
                    <a:gd name="connsiteX11" fmla="*/ 888 w 182401"/>
                    <a:gd name="connsiteY11" fmla="*/ 2750 h 74602"/>
                    <a:gd name="connsiteX12" fmla="*/ 0 w 182401"/>
                    <a:gd name="connsiteY12" fmla="*/ 0 h 74602"/>
                    <a:gd name="connsiteX0" fmla="*/ 0 w 182401"/>
                    <a:gd name="connsiteY0" fmla="*/ 0 h 72833"/>
                    <a:gd name="connsiteX1" fmla="*/ 54559 w 182401"/>
                    <a:gd name="connsiteY1" fmla="*/ 13428 h 72833"/>
                    <a:gd name="connsiteX2" fmla="*/ 106649 w 182401"/>
                    <a:gd name="connsiteY2" fmla="*/ 23102 h 72833"/>
                    <a:gd name="connsiteX3" fmla="*/ 154854 w 182401"/>
                    <a:gd name="connsiteY3" fmla="*/ 44726 h 72833"/>
                    <a:gd name="connsiteX4" fmla="*/ 182247 w 182401"/>
                    <a:gd name="connsiteY4" fmla="*/ 72828 h 72833"/>
                    <a:gd name="connsiteX5" fmla="*/ 162951 w 182401"/>
                    <a:gd name="connsiteY5" fmla="*/ 63644 h 72833"/>
                    <a:gd name="connsiteX6" fmla="*/ 124495 w 182401"/>
                    <a:gd name="connsiteY6" fmla="*/ 61237 h 72833"/>
                    <a:gd name="connsiteX7" fmla="*/ 41656 w 182401"/>
                    <a:gd name="connsiteY7" fmla="*/ 70148 h 72833"/>
                    <a:gd name="connsiteX8" fmla="*/ 16780 w 182401"/>
                    <a:gd name="connsiteY8" fmla="*/ 63842 h 72833"/>
                    <a:gd name="connsiteX9" fmla="*/ 555 w 182401"/>
                    <a:gd name="connsiteY9" fmla="*/ 62296 h 72833"/>
                    <a:gd name="connsiteX10" fmla="*/ 2365 w 182401"/>
                    <a:gd name="connsiteY10" fmla="*/ 14610 h 72833"/>
                    <a:gd name="connsiteX11" fmla="*/ 888 w 182401"/>
                    <a:gd name="connsiteY11" fmla="*/ 2750 h 72833"/>
                    <a:gd name="connsiteX12" fmla="*/ 0 w 182401"/>
                    <a:gd name="connsiteY12" fmla="*/ 0 h 72833"/>
                    <a:gd name="connsiteX0" fmla="*/ 0 w 182401"/>
                    <a:gd name="connsiteY0" fmla="*/ 0 h 72833"/>
                    <a:gd name="connsiteX1" fmla="*/ 54559 w 182401"/>
                    <a:gd name="connsiteY1" fmla="*/ 13428 h 72833"/>
                    <a:gd name="connsiteX2" fmla="*/ 106649 w 182401"/>
                    <a:gd name="connsiteY2" fmla="*/ 23102 h 72833"/>
                    <a:gd name="connsiteX3" fmla="*/ 154854 w 182401"/>
                    <a:gd name="connsiteY3" fmla="*/ 44726 h 72833"/>
                    <a:gd name="connsiteX4" fmla="*/ 182247 w 182401"/>
                    <a:gd name="connsiteY4" fmla="*/ 72828 h 72833"/>
                    <a:gd name="connsiteX5" fmla="*/ 162951 w 182401"/>
                    <a:gd name="connsiteY5" fmla="*/ 63644 h 72833"/>
                    <a:gd name="connsiteX6" fmla="*/ 124495 w 182401"/>
                    <a:gd name="connsiteY6" fmla="*/ 61237 h 72833"/>
                    <a:gd name="connsiteX7" fmla="*/ 44994 w 182401"/>
                    <a:gd name="connsiteY7" fmla="*/ 68340 h 72833"/>
                    <a:gd name="connsiteX8" fmla="*/ 16780 w 182401"/>
                    <a:gd name="connsiteY8" fmla="*/ 63842 h 72833"/>
                    <a:gd name="connsiteX9" fmla="*/ 555 w 182401"/>
                    <a:gd name="connsiteY9" fmla="*/ 62296 h 72833"/>
                    <a:gd name="connsiteX10" fmla="*/ 2365 w 182401"/>
                    <a:gd name="connsiteY10" fmla="*/ 14610 h 72833"/>
                    <a:gd name="connsiteX11" fmla="*/ 888 w 182401"/>
                    <a:gd name="connsiteY11" fmla="*/ 2750 h 72833"/>
                    <a:gd name="connsiteX12" fmla="*/ 0 w 182401"/>
                    <a:gd name="connsiteY12" fmla="*/ 0 h 72833"/>
                    <a:gd name="connsiteX0" fmla="*/ 0 w 182401"/>
                    <a:gd name="connsiteY0" fmla="*/ 0 h 72833"/>
                    <a:gd name="connsiteX1" fmla="*/ 54559 w 182401"/>
                    <a:gd name="connsiteY1" fmla="*/ 13428 h 72833"/>
                    <a:gd name="connsiteX2" fmla="*/ 106649 w 182401"/>
                    <a:gd name="connsiteY2" fmla="*/ 23102 h 72833"/>
                    <a:gd name="connsiteX3" fmla="*/ 154854 w 182401"/>
                    <a:gd name="connsiteY3" fmla="*/ 44726 h 72833"/>
                    <a:gd name="connsiteX4" fmla="*/ 182247 w 182401"/>
                    <a:gd name="connsiteY4" fmla="*/ 72828 h 72833"/>
                    <a:gd name="connsiteX5" fmla="*/ 162951 w 182401"/>
                    <a:gd name="connsiteY5" fmla="*/ 63644 h 72833"/>
                    <a:gd name="connsiteX6" fmla="*/ 124495 w 182401"/>
                    <a:gd name="connsiteY6" fmla="*/ 61237 h 72833"/>
                    <a:gd name="connsiteX7" fmla="*/ 44994 w 182401"/>
                    <a:gd name="connsiteY7" fmla="*/ 68340 h 72833"/>
                    <a:gd name="connsiteX8" fmla="*/ 16780 w 182401"/>
                    <a:gd name="connsiteY8" fmla="*/ 63842 h 72833"/>
                    <a:gd name="connsiteX9" fmla="*/ 1877 w 182401"/>
                    <a:gd name="connsiteY9" fmla="*/ 55967 h 72833"/>
                    <a:gd name="connsiteX10" fmla="*/ 2365 w 182401"/>
                    <a:gd name="connsiteY10" fmla="*/ 14610 h 72833"/>
                    <a:gd name="connsiteX11" fmla="*/ 888 w 182401"/>
                    <a:gd name="connsiteY11" fmla="*/ 2750 h 72833"/>
                    <a:gd name="connsiteX12" fmla="*/ 0 w 182401"/>
                    <a:gd name="connsiteY12" fmla="*/ 0 h 72833"/>
                    <a:gd name="connsiteX0" fmla="*/ 0 w 182401"/>
                    <a:gd name="connsiteY0" fmla="*/ 0 h 72833"/>
                    <a:gd name="connsiteX1" fmla="*/ 54559 w 182401"/>
                    <a:gd name="connsiteY1" fmla="*/ 13428 h 72833"/>
                    <a:gd name="connsiteX2" fmla="*/ 106649 w 182401"/>
                    <a:gd name="connsiteY2" fmla="*/ 23102 h 72833"/>
                    <a:gd name="connsiteX3" fmla="*/ 148943 w 182401"/>
                    <a:gd name="connsiteY3" fmla="*/ 45769 h 72833"/>
                    <a:gd name="connsiteX4" fmla="*/ 182247 w 182401"/>
                    <a:gd name="connsiteY4" fmla="*/ 72828 h 72833"/>
                    <a:gd name="connsiteX5" fmla="*/ 162951 w 182401"/>
                    <a:gd name="connsiteY5" fmla="*/ 63644 h 72833"/>
                    <a:gd name="connsiteX6" fmla="*/ 124495 w 182401"/>
                    <a:gd name="connsiteY6" fmla="*/ 61237 h 72833"/>
                    <a:gd name="connsiteX7" fmla="*/ 44994 w 182401"/>
                    <a:gd name="connsiteY7" fmla="*/ 68340 h 72833"/>
                    <a:gd name="connsiteX8" fmla="*/ 16780 w 182401"/>
                    <a:gd name="connsiteY8" fmla="*/ 63842 h 72833"/>
                    <a:gd name="connsiteX9" fmla="*/ 1877 w 182401"/>
                    <a:gd name="connsiteY9" fmla="*/ 55967 h 72833"/>
                    <a:gd name="connsiteX10" fmla="*/ 2365 w 182401"/>
                    <a:gd name="connsiteY10" fmla="*/ 14610 h 72833"/>
                    <a:gd name="connsiteX11" fmla="*/ 888 w 182401"/>
                    <a:gd name="connsiteY11" fmla="*/ 2750 h 72833"/>
                    <a:gd name="connsiteX12" fmla="*/ 0 w 182401"/>
                    <a:gd name="connsiteY12" fmla="*/ 0 h 72833"/>
                    <a:gd name="connsiteX0" fmla="*/ 0 w 182401"/>
                    <a:gd name="connsiteY0" fmla="*/ 0 h 72833"/>
                    <a:gd name="connsiteX1" fmla="*/ 54559 w 182401"/>
                    <a:gd name="connsiteY1" fmla="*/ 13428 h 72833"/>
                    <a:gd name="connsiteX2" fmla="*/ 103310 w 182401"/>
                    <a:gd name="connsiteY2" fmla="*/ 24910 h 72833"/>
                    <a:gd name="connsiteX3" fmla="*/ 148943 w 182401"/>
                    <a:gd name="connsiteY3" fmla="*/ 45769 h 72833"/>
                    <a:gd name="connsiteX4" fmla="*/ 182247 w 182401"/>
                    <a:gd name="connsiteY4" fmla="*/ 72828 h 72833"/>
                    <a:gd name="connsiteX5" fmla="*/ 162951 w 182401"/>
                    <a:gd name="connsiteY5" fmla="*/ 63644 h 72833"/>
                    <a:gd name="connsiteX6" fmla="*/ 124495 w 182401"/>
                    <a:gd name="connsiteY6" fmla="*/ 61237 h 72833"/>
                    <a:gd name="connsiteX7" fmla="*/ 44994 w 182401"/>
                    <a:gd name="connsiteY7" fmla="*/ 68340 h 72833"/>
                    <a:gd name="connsiteX8" fmla="*/ 16780 w 182401"/>
                    <a:gd name="connsiteY8" fmla="*/ 63842 h 72833"/>
                    <a:gd name="connsiteX9" fmla="*/ 1877 w 182401"/>
                    <a:gd name="connsiteY9" fmla="*/ 55967 h 72833"/>
                    <a:gd name="connsiteX10" fmla="*/ 2365 w 182401"/>
                    <a:gd name="connsiteY10" fmla="*/ 14610 h 72833"/>
                    <a:gd name="connsiteX11" fmla="*/ 888 w 182401"/>
                    <a:gd name="connsiteY11" fmla="*/ 2750 h 72833"/>
                    <a:gd name="connsiteX12" fmla="*/ 0 w 182401"/>
                    <a:gd name="connsiteY12" fmla="*/ 0 h 72833"/>
                    <a:gd name="connsiteX0" fmla="*/ 0 w 176469"/>
                    <a:gd name="connsiteY0" fmla="*/ 0 h 83241"/>
                    <a:gd name="connsiteX1" fmla="*/ 54559 w 176469"/>
                    <a:gd name="connsiteY1" fmla="*/ 13428 h 83241"/>
                    <a:gd name="connsiteX2" fmla="*/ 103310 w 176469"/>
                    <a:gd name="connsiteY2" fmla="*/ 24910 h 83241"/>
                    <a:gd name="connsiteX3" fmla="*/ 148943 w 176469"/>
                    <a:gd name="connsiteY3" fmla="*/ 45769 h 83241"/>
                    <a:gd name="connsiteX4" fmla="*/ 176267 w 176469"/>
                    <a:gd name="connsiteY4" fmla="*/ 83239 h 83241"/>
                    <a:gd name="connsiteX5" fmla="*/ 162951 w 176469"/>
                    <a:gd name="connsiteY5" fmla="*/ 63644 h 83241"/>
                    <a:gd name="connsiteX6" fmla="*/ 124495 w 176469"/>
                    <a:gd name="connsiteY6" fmla="*/ 61237 h 83241"/>
                    <a:gd name="connsiteX7" fmla="*/ 44994 w 176469"/>
                    <a:gd name="connsiteY7" fmla="*/ 68340 h 83241"/>
                    <a:gd name="connsiteX8" fmla="*/ 16780 w 176469"/>
                    <a:gd name="connsiteY8" fmla="*/ 63842 h 83241"/>
                    <a:gd name="connsiteX9" fmla="*/ 1877 w 176469"/>
                    <a:gd name="connsiteY9" fmla="*/ 55967 h 83241"/>
                    <a:gd name="connsiteX10" fmla="*/ 2365 w 176469"/>
                    <a:gd name="connsiteY10" fmla="*/ 14610 h 83241"/>
                    <a:gd name="connsiteX11" fmla="*/ 888 w 176469"/>
                    <a:gd name="connsiteY11" fmla="*/ 2750 h 83241"/>
                    <a:gd name="connsiteX12" fmla="*/ 0 w 176469"/>
                    <a:gd name="connsiteY12" fmla="*/ 0 h 83241"/>
                    <a:gd name="connsiteX0" fmla="*/ 0 w 176469"/>
                    <a:gd name="connsiteY0" fmla="*/ 0 h 83241"/>
                    <a:gd name="connsiteX1" fmla="*/ 54559 w 176469"/>
                    <a:gd name="connsiteY1" fmla="*/ 13428 h 83241"/>
                    <a:gd name="connsiteX2" fmla="*/ 103310 w 176469"/>
                    <a:gd name="connsiteY2" fmla="*/ 24910 h 83241"/>
                    <a:gd name="connsiteX3" fmla="*/ 141793 w 176469"/>
                    <a:gd name="connsiteY3" fmla="*/ 46647 h 83241"/>
                    <a:gd name="connsiteX4" fmla="*/ 176267 w 176469"/>
                    <a:gd name="connsiteY4" fmla="*/ 83239 h 83241"/>
                    <a:gd name="connsiteX5" fmla="*/ 162951 w 176469"/>
                    <a:gd name="connsiteY5" fmla="*/ 63644 h 83241"/>
                    <a:gd name="connsiteX6" fmla="*/ 124495 w 176469"/>
                    <a:gd name="connsiteY6" fmla="*/ 61237 h 83241"/>
                    <a:gd name="connsiteX7" fmla="*/ 44994 w 176469"/>
                    <a:gd name="connsiteY7" fmla="*/ 68340 h 83241"/>
                    <a:gd name="connsiteX8" fmla="*/ 16780 w 176469"/>
                    <a:gd name="connsiteY8" fmla="*/ 63842 h 83241"/>
                    <a:gd name="connsiteX9" fmla="*/ 1877 w 176469"/>
                    <a:gd name="connsiteY9" fmla="*/ 55967 h 83241"/>
                    <a:gd name="connsiteX10" fmla="*/ 2365 w 176469"/>
                    <a:gd name="connsiteY10" fmla="*/ 14610 h 83241"/>
                    <a:gd name="connsiteX11" fmla="*/ 888 w 176469"/>
                    <a:gd name="connsiteY11" fmla="*/ 2750 h 83241"/>
                    <a:gd name="connsiteX12" fmla="*/ 0 w 176469"/>
                    <a:gd name="connsiteY12" fmla="*/ 0 h 83241"/>
                    <a:gd name="connsiteX0" fmla="*/ 0 w 176469"/>
                    <a:gd name="connsiteY0" fmla="*/ 0 h 83241"/>
                    <a:gd name="connsiteX1" fmla="*/ 54559 w 176469"/>
                    <a:gd name="connsiteY1" fmla="*/ 13428 h 83241"/>
                    <a:gd name="connsiteX2" fmla="*/ 103310 w 176469"/>
                    <a:gd name="connsiteY2" fmla="*/ 24910 h 83241"/>
                    <a:gd name="connsiteX3" fmla="*/ 141793 w 176469"/>
                    <a:gd name="connsiteY3" fmla="*/ 46647 h 83241"/>
                    <a:gd name="connsiteX4" fmla="*/ 176267 w 176469"/>
                    <a:gd name="connsiteY4" fmla="*/ 83239 h 83241"/>
                    <a:gd name="connsiteX5" fmla="*/ 162951 w 176469"/>
                    <a:gd name="connsiteY5" fmla="*/ 63644 h 83241"/>
                    <a:gd name="connsiteX6" fmla="*/ 116300 w 176469"/>
                    <a:gd name="connsiteY6" fmla="*/ 63452 h 83241"/>
                    <a:gd name="connsiteX7" fmla="*/ 44994 w 176469"/>
                    <a:gd name="connsiteY7" fmla="*/ 68340 h 83241"/>
                    <a:gd name="connsiteX8" fmla="*/ 16780 w 176469"/>
                    <a:gd name="connsiteY8" fmla="*/ 63842 h 83241"/>
                    <a:gd name="connsiteX9" fmla="*/ 1877 w 176469"/>
                    <a:gd name="connsiteY9" fmla="*/ 55967 h 83241"/>
                    <a:gd name="connsiteX10" fmla="*/ 2365 w 176469"/>
                    <a:gd name="connsiteY10" fmla="*/ 14610 h 83241"/>
                    <a:gd name="connsiteX11" fmla="*/ 888 w 176469"/>
                    <a:gd name="connsiteY11" fmla="*/ 2750 h 83241"/>
                    <a:gd name="connsiteX12" fmla="*/ 0 w 176469"/>
                    <a:gd name="connsiteY12" fmla="*/ 0 h 83241"/>
                    <a:gd name="connsiteX0" fmla="*/ 0 w 176400"/>
                    <a:gd name="connsiteY0" fmla="*/ 0 h 83243"/>
                    <a:gd name="connsiteX1" fmla="*/ 54559 w 176400"/>
                    <a:gd name="connsiteY1" fmla="*/ 13428 h 83243"/>
                    <a:gd name="connsiteX2" fmla="*/ 103310 w 176400"/>
                    <a:gd name="connsiteY2" fmla="*/ 24910 h 83243"/>
                    <a:gd name="connsiteX3" fmla="*/ 141793 w 176400"/>
                    <a:gd name="connsiteY3" fmla="*/ 46647 h 83243"/>
                    <a:gd name="connsiteX4" fmla="*/ 176267 w 176400"/>
                    <a:gd name="connsiteY4" fmla="*/ 83239 h 83243"/>
                    <a:gd name="connsiteX5" fmla="*/ 153104 w 176400"/>
                    <a:gd name="connsiteY5" fmla="*/ 72110 h 83243"/>
                    <a:gd name="connsiteX6" fmla="*/ 116300 w 176400"/>
                    <a:gd name="connsiteY6" fmla="*/ 63452 h 83243"/>
                    <a:gd name="connsiteX7" fmla="*/ 44994 w 176400"/>
                    <a:gd name="connsiteY7" fmla="*/ 68340 h 83243"/>
                    <a:gd name="connsiteX8" fmla="*/ 16780 w 176400"/>
                    <a:gd name="connsiteY8" fmla="*/ 63842 h 83243"/>
                    <a:gd name="connsiteX9" fmla="*/ 1877 w 176400"/>
                    <a:gd name="connsiteY9" fmla="*/ 55967 h 83243"/>
                    <a:gd name="connsiteX10" fmla="*/ 2365 w 176400"/>
                    <a:gd name="connsiteY10" fmla="*/ 14610 h 83243"/>
                    <a:gd name="connsiteX11" fmla="*/ 888 w 176400"/>
                    <a:gd name="connsiteY11" fmla="*/ 2750 h 83243"/>
                    <a:gd name="connsiteX12" fmla="*/ 0 w 176400"/>
                    <a:gd name="connsiteY12" fmla="*/ 0 h 83243"/>
                    <a:gd name="connsiteX0" fmla="*/ 0 w 176400"/>
                    <a:gd name="connsiteY0" fmla="*/ 0 h 83243"/>
                    <a:gd name="connsiteX1" fmla="*/ 54559 w 176400"/>
                    <a:gd name="connsiteY1" fmla="*/ 13428 h 83243"/>
                    <a:gd name="connsiteX2" fmla="*/ 103310 w 176400"/>
                    <a:gd name="connsiteY2" fmla="*/ 24910 h 83243"/>
                    <a:gd name="connsiteX3" fmla="*/ 141793 w 176400"/>
                    <a:gd name="connsiteY3" fmla="*/ 46647 h 83243"/>
                    <a:gd name="connsiteX4" fmla="*/ 176267 w 176400"/>
                    <a:gd name="connsiteY4" fmla="*/ 83239 h 83243"/>
                    <a:gd name="connsiteX5" fmla="*/ 153104 w 176400"/>
                    <a:gd name="connsiteY5" fmla="*/ 72110 h 83243"/>
                    <a:gd name="connsiteX6" fmla="*/ 116300 w 176400"/>
                    <a:gd name="connsiteY6" fmla="*/ 63452 h 83243"/>
                    <a:gd name="connsiteX7" fmla="*/ 41880 w 176400"/>
                    <a:gd name="connsiteY7" fmla="*/ 62674 h 83243"/>
                    <a:gd name="connsiteX8" fmla="*/ 16780 w 176400"/>
                    <a:gd name="connsiteY8" fmla="*/ 63842 h 83243"/>
                    <a:gd name="connsiteX9" fmla="*/ 1877 w 176400"/>
                    <a:gd name="connsiteY9" fmla="*/ 55967 h 83243"/>
                    <a:gd name="connsiteX10" fmla="*/ 2365 w 176400"/>
                    <a:gd name="connsiteY10" fmla="*/ 14610 h 83243"/>
                    <a:gd name="connsiteX11" fmla="*/ 888 w 176400"/>
                    <a:gd name="connsiteY11" fmla="*/ 2750 h 83243"/>
                    <a:gd name="connsiteX12" fmla="*/ 0 w 176400"/>
                    <a:gd name="connsiteY12" fmla="*/ 0 h 83243"/>
                    <a:gd name="connsiteX0" fmla="*/ 0 w 176400"/>
                    <a:gd name="connsiteY0" fmla="*/ 0 h 83243"/>
                    <a:gd name="connsiteX1" fmla="*/ 54559 w 176400"/>
                    <a:gd name="connsiteY1" fmla="*/ 13428 h 83243"/>
                    <a:gd name="connsiteX2" fmla="*/ 103310 w 176400"/>
                    <a:gd name="connsiteY2" fmla="*/ 24910 h 83243"/>
                    <a:gd name="connsiteX3" fmla="*/ 141793 w 176400"/>
                    <a:gd name="connsiteY3" fmla="*/ 46647 h 83243"/>
                    <a:gd name="connsiteX4" fmla="*/ 176267 w 176400"/>
                    <a:gd name="connsiteY4" fmla="*/ 83239 h 83243"/>
                    <a:gd name="connsiteX5" fmla="*/ 153104 w 176400"/>
                    <a:gd name="connsiteY5" fmla="*/ 72110 h 83243"/>
                    <a:gd name="connsiteX6" fmla="*/ 116300 w 176400"/>
                    <a:gd name="connsiteY6" fmla="*/ 63452 h 83243"/>
                    <a:gd name="connsiteX7" fmla="*/ 41880 w 176400"/>
                    <a:gd name="connsiteY7" fmla="*/ 62674 h 83243"/>
                    <a:gd name="connsiteX8" fmla="*/ 17532 w 176400"/>
                    <a:gd name="connsiteY8" fmla="*/ 60121 h 83243"/>
                    <a:gd name="connsiteX9" fmla="*/ 1877 w 176400"/>
                    <a:gd name="connsiteY9" fmla="*/ 55967 h 83243"/>
                    <a:gd name="connsiteX10" fmla="*/ 2365 w 176400"/>
                    <a:gd name="connsiteY10" fmla="*/ 14610 h 83243"/>
                    <a:gd name="connsiteX11" fmla="*/ 888 w 176400"/>
                    <a:gd name="connsiteY11" fmla="*/ 2750 h 83243"/>
                    <a:gd name="connsiteX12" fmla="*/ 0 w 176400"/>
                    <a:gd name="connsiteY12" fmla="*/ 0 h 83243"/>
                    <a:gd name="connsiteX0" fmla="*/ 0 w 176400"/>
                    <a:gd name="connsiteY0" fmla="*/ 0 h 83243"/>
                    <a:gd name="connsiteX1" fmla="*/ 54559 w 176400"/>
                    <a:gd name="connsiteY1" fmla="*/ 13428 h 83243"/>
                    <a:gd name="connsiteX2" fmla="*/ 103310 w 176400"/>
                    <a:gd name="connsiteY2" fmla="*/ 24910 h 83243"/>
                    <a:gd name="connsiteX3" fmla="*/ 141793 w 176400"/>
                    <a:gd name="connsiteY3" fmla="*/ 46647 h 83243"/>
                    <a:gd name="connsiteX4" fmla="*/ 176267 w 176400"/>
                    <a:gd name="connsiteY4" fmla="*/ 83239 h 83243"/>
                    <a:gd name="connsiteX5" fmla="*/ 153104 w 176400"/>
                    <a:gd name="connsiteY5" fmla="*/ 72110 h 83243"/>
                    <a:gd name="connsiteX6" fmla="*/ 116300 w 176400"/>
                    <a:gd name="connsiteY6" fmla="*/ 63452 h 83243"/>
                    <a:gd name="connsiteX7" fmla="*/ 41880 w 176400"/>
                    <a:gd name="connsiteY7" fmla="*/ 62674 h 83243"/>
                    <a:gd name="connsiteX8" fmla="*/ 17532 w 176400"/>
                    <a:gd name="connsiteY8" fmla="*/ 60121 h 83243"/>
                    <a:gd name="connsiteX9" fmla="*/ 1877 w 176400"/>
                    <a:gd name="connsiteY9" fmla="*/ 55967 h 83243"/>
                    <a:gd name="connsiteX10" fmla="*/ 2365 w 176400"/>
                    <a:gd name="connsiteY10" fmla="*/ 14610 h 83243"/>
                    <a:gd name="connsiteX11" fmla="*/ 888 w 176400"/>
                    <a:gd name="connsiteY11" fmla="*/ 2750 h 83243"/>
                    <a:gd name="connsiteX12" fmla="*/ 0 w 176400"/>
                    <a:gd name="connsiteY12" fmla="*/ 0 h 83243"/>
                    <a:gd name="connsiteX0" fmla="*/ 0 w 176400"/>
                    <a:gd name="connsiteY0" fmla="*/ 0 h 83243"/>
                    <a:gd name="connsiteX1" fmla="*/ 54559 w 176400"/>
                    <a:gd name="connsiteY1" fmla="*/ 13428 h 83243"/>
                    <a:gd name="connsiteX2" fmla="*/ 103310 w 176400"/>
                    <a:gd name="connsiteY2" fmla="*/ 24910 h 83243"/>
                    <a:gd name="connsiteX3" fmla="*/ 141793 w 176400"/>
                    <a:gd name="connsiteY3" fmla="*/ 46647 h 83243"/>
                    <a:gd name="connsiteX4" fmla="*/ 176267 w 176400"/>
                    <a:gd name="connsiteY4" fmla="*/ 83239 h 83243"/>
                    <a:gd name="connsiteX5" fmla="*/ 153104 w 176400"/>
                    <a:gd name="connsiteY5" fmla="*/ 72110 h 83243"/>
                    <a:gd name="connsiteX6" fmla="*/ 116300 w 176400"/>
                    <a:gd name="connsiteY6" fmla="*/ 63452 h 83243"/>
                    <a:gd name="connsiteX7" fmla="*/ 41880 w 176400"/>
                    <a:gd name="connsiteY7" fmla="*/ 62674 h 83243"/>
                    <a:gd name="connsiteX8" fmla="*/ 17532 w 176400"/>
                    <a:gd name="connsiteY8" fmla="*/ 60121 h 83243"/>
                    <a:gd name="connsiteX9" fmla="*/ 1877 w 176400"/>
                    <a:gd name="connsiteY9" fmla="*/ 55967 h 83243"/>
                    <a:gd name="connsiteX10" fmla="*/ 2490 w 176400"/>
                    <a:gd name="connsiteY10" fmla="*/ 25481 h 83243"/>
                    <a:gd name="connsiteX11" fmla="*/ 888 w 176400"/>
                    <a:gd name="connsiteY11" fmla="*/ 2750 h 83243"/>
                    <a:gd name="connsiteX12" fmla="*/ 0 w 176400"/>
                    <a:gd name="connsiteY12" fmla="*/ 0 h 83243"/>
                    <a:gd name="connsiteX0" fmla="*/ 1176 w 177576"/>
                    <a:gd name="connsiteY0" fmla="*/ 0 h 83243"/>
                    <a:gd name="connsiteX1" fmla="*/ 55735 w 177576"/>
                    <a:gd name="connsiteY1" fmla="*/ 13428 h 83243"/>
                    <a:gd name="connsiteX2" fmla="*/ 104486 w 177576"/>
                    <a:gd name="connsiteY2" fmla="*/ 24910 h 83243"/>
                    <a:gd name="connsiteX3" fmla="*/ 142969 w 177576"/>
                    <a:gd name="connsiteY3" fmla="*/ 46647 h 83243"/>
                    <a:gd name="connsiteX4" fmla="*/ 177443 w 177576"/>
                    <a:gd name="connsiteY4" fmla="*/ 83239 h 83243"/>
                    <a:gd name="connsiteX5" fmla="*/ 154280 w 177576"/>
                    <a:gd name="connsiteY5" fmla="*/ 72110 h 83243"/>
                    <a:gd name="connsiteX6" fmla="*/ 117476 w 177576"/>
                    <a:gd name="connsiteY6" fmla="*/ 63452 h 83243"/>
                    <a:gd name="connsiteX7" fmla="*/ 43056 w 177576"/>
                    <a:gd name="connsiteY7" fmla="*/ 62674 h 83243"/>
                    <a:gd name="connsiteX8" fmla="*/ 18708 w 177576"/>
                    <a:gd name="connsiteY8" fmla="*/ 60121 h 83243"/>
                    <a:gd name="connsiteX9" fmla="*/ 3053 w 177576"/>
                    <a:gd name="connsiteY9" fmla="*/ 55967 h 83243"/>
                    <a:gd name="connsiteX10" fmla="*/ 3666 w 177576"/>
                    <a:gd name="connsiteY10" fmla="*/ 25481 h 83243"/>
                    <a:gd name="connsiteX11" fmla="*/ 2064 w 177576"/>
                    <a:gd name="connsiteY11" fmla="*/ 2750 h 83243"/>
                    <a:gd name="connsiteX12" fmla="*/ 1176 w 177576"/>
                    <a:gd name="connsiteY12" fmla="*/ 0 h 83243"/>
                    <a:gd name="connsiteX0" fmla="*/ 1176 w 177576"/>
                    <a:gd name="connsiteY0" fmla="*/ 0 h 83243"/>
                    <a:gd name="connsiteX1" fmla="*/ 55735 w 177576"/>
                    <a:gd name="connsiteY1" fmla="*/ 13428 h 83243"/>
                    <a:gd name="connsiteX2" fmla="*/ 104486 w 177576"/>
                    <a:gd name="connsiteY2" fmla="*/ 24910 h 83243"/>
                    <a:gd name="connsiteX3" fmla="*/ 142969 w 177576"/>
                    <a:gd name="connsiteY3" fmla="*/ 46647 h 83243"/>
                    <a:gd name="connsiteX4" fmla="*/ 177443 w 177576"/>
                    <a:gd name="connsiteY4" fmla="*/ 83239 h 83243"/>
                    <a:gd name="connsiteX5" fmla="*/ 154280 w 177576"/>
                    <a:gd name="connsiteY5" fmla="*/ 72110 h 83243"/>
                    <a:gd name="connsiteX6" fmla="*/ 117476 w 177576"/>
                    <a:gd name="connsiteY6" fmla="*/ 63452 h 83243"/>
                    <a:gd name="connsiteX7" fmla="*/ 43056 w 177576"/>
                    <a:gd name="connsiteY7" fmla="*/ 62674 h 83243"/>
                    <a:gd name="connsiteX8" fmla="*/ 18854 w 177576"/>
                    <a:gd name="connsiteY8" fmla="*/ 61313 h 83243"/>
                    <a:gd name="connsiteX9" fmla="*/ 3053 w 177576"/>
                    <a:gd name="connsiteY9" fmla="*/ 55967 h 83243"/>
                    <a:gd name="connsiteX10" fmla="*/ 3666 w 177576"/>
                    <a:gd name="connsiteY10" fmla="*/ 25481 h 83243"/>
                    <a:gd name="connsiteX11" fmla="*/ 2064 w 177576"/>
                    <a:gd name="connsiteY11" fmla="*/ 2750 h 83243"/>
                    <a:gd name="connsiteX12" fmla="*/ 1176 w 177576"/>
                    <a:gd name="connsiteY12" fmla="*/ 0 h 83243"/>
                    <a:gd name="connsiteX0" fmla="*/ 0 w 176400"/>
                    <a:gd name="connsiteY0" fmla="*/ 0 h 83243"/>
                    <a:gd name="connsiteX1" fmla="*/ 54559 w 176400"/>
                    <a:gd name="connsiteY1" fmla="*/ 13428 h 83243"/>
                    <a:gd name="connsiteX2" fmla="*/ 103310 w 176400"/>
                    <a:gd name="connsiteY2" fmla="*/ 24910 h 83243"/>
                    <a:gd name="connsiteX3" fmla="*/ 141793 w 176400"/>
                    <a:gd name="connsiteY3" fmla="*/ 46647 h 83243"/>
                    <a:gd name="connsiteX4" fmla="*/ 176267 w 176400"/>
                    <a:gd name="connsiteY4" fmla="*/ 83239 h 83243"/>
                    <a:gd name="connsiteX5" fmla="*/ 153104 w 176400"/>
                    <a:gd name="connsiteY5" fmla="*/ 72110 h 83243"/>
                    <a:gd name="connsiteX6" fmla="*/ 116300 w 176400"/>
                    <a:gd name="connsiteY6" fmla="*/ 63452 h 83243"/>
                    <a:gd name="connsiteX7" fmla="*/ 41880 w 176400"/>
                    <a:gd name="connsiteY7" fmla="*/ 62674 h 83243"/>
                    <a:gd name="connsiteX8" fmla="*/ 17678 w 176400"/>
                    <a:gd name="connsiteY8" fmla="*/ 61313 h 83243"/>
                    <a:gd name="connsiteX9" fmla="*/ 1877 w 176400"/>
                    <a:gd name="connsiteY9" fmla="*/ 55967 h 83243"/>
                    <a:gd name="connsiteX10" fmla="*/ 2490 w 176400"/>
                    <a:gd name="connsiteY10" fmla="*/ 25481 h 83243"/>
                    <a:gd name="connsiteX11" fmla="*/ 888 w 176400"/>
                    <a:gd name="connsiteY11" fmla="*/ 2750 h 83243"/>
                    <a:gd name="connsiteX12" fmla="*/ 0 w 176400"/>
                    <a:gd name="connsiteY12" fmla="*/ 0 h 83243"/>
                    <a:gd name="connsiteX0" fmla="*/ 0 w 176400"/>
                    <a:gd name="connsiteY0" fmla="*/ 0 h 83243"/>
                    <a:gd name="connsiteX1" fmla="*/ 54559 w 176400"/>
                    <a:gd name="connsiteY1" fmla="*/ 13428 h 83243"/>
                    <a:gd name="connsiteX2" fmla="*/ 103310 w 176400"/>
                    <a:gd name="connsiteY2" fmla="*/ 24910 h 83243"/>
                    <a:gd name="connsiteX3" fmla="*/ 141793 w 176400"/>
                    <a:gd name="connsiteY3" fmla="*/ 46647 h 83243"/>
                    <a:gd name="connsiteX4" fmla="*/ 176267 w 176400"/>
                    <a:gd name="connsiteY4" fmla="*/ 83239 h 83243"/>
                    <a:gd name="connsiteX5" fmla="*/ 153104 w 176400"/>
                    <a:gd name="connsiteY5" fmla="*/ 72110 h 83243"/>
                    <a:gd name="connsiteX6" fmla="*/ 116300 w 176400"/>
                    <a:gd name="connsiteY6" fmla="*/ 63452 h 83243"/>
                    <a:gd name="connsiteX7" fmla="*/ 41880 w 176400"/>
                    <a:gd name="connsiteY7" fmla="*/ 62674 h 83243"/>
                    <a:gd name="connsiteX8" fmla="*/ 17678 w 176400"/>
                    <a:gd name="connsiteY8" fmla="*/ 61313 h 83243"/>
                    <a:gd name="connsiteX9" fmla="*/ 2776 w 176400"/>
                    <a:gd name="connsiteY9" fmla="*/ 53438 h 83243"/>
                    <a:gd name="connsiteX10" fmla="*/ 2490 w 176400"/>
                    <a:gd name="connsiteY10" fmla="*/ 25481 h 83243"/>
                    <a:gd name="connsiteX11" fmla="*/ 888 w 176400"/>
                    <a:gd name="connsiteY11" fmla="*/ 2750 h 83243"/>
                    <a:gd name="connsiteX12" fmla="*/ 0 w 176400"/>
                    <a:gd name="connsiteY12" fmla="*/ 0 h 83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400" h="83243">
                      <a:moveTo>
                        <a:pt x="0" y="0"/>
                      </a:moveTo>
                      <a:lnTo>
                        <a:pt x="54559" y="13428"/>
                      </a:lnTo>
                      <a:cubicBezTo>
                        <a:pt x="73113" y="17645"/>
                        <a:pt x="88771" y="19374"/>
                        <a:pt x="103310" y="24910"/>
                      </a:cubicBezTo>
                      <a:cubicBezTo>
                        <a:pt x="117849" y="30446"/>
                        <a:pt x="142587" y="51409"/>
                        <a:pt x="141793" y="46647"/>
                      </a:cubicBezTo>
                      <a:lnTo>
                        <a:pt x="176267" y="83239"/>
                      </a:lnTo>
                      <a:cubicBezTo>
                        <a:pt x="178551" y="83517"/>
                        <a:pt x="150820" y="71832"/>
                        <a:pt x="153104" y="72110"/>
                      </a:cubicBezTo>
                      <a:cubicBezTo>
                        <a:pt x="124747" y="65325"/>
                        <a:pt x="134837" y="65025"/>
                        <a:pt x="116300" y="63452"/>
                      </a:cubicBezTo>
                      <a:cubicBezTo>
                        <a:pt x="97763" y="61879"/>
                        <a:pt x="71249" y="61087"/>
                        <a:pt x="41880" y="62674"/>
                      </a:cubicBezTo>
                      <a:cubicBezTo>
                        <a:pt x="31391" y="61030"/>
                        <a:pt x="28375" y="64947"/>
                        <a:pt x="17678" y="61313"/>
                      </a:cubicBezTo>
                      <a:cubicBezTo>
                        <a:pt x="9711" y="58350"/>
                        <a:pt x="3860" y="57357"/>
                        <a:pt x="2776" y="53438"/>
                      </a:cubicBezTo>
                      <a:cubicBezTo>
                        <a:pt x="-353" y="38458"/>
                        <a:pt x="3668" y="41978"/>
                        <a:pt x="2490" y="25481"/>
                      </a:cubicBezTo>
                      <a:cubicBezTo>
                        <a:pt x="2097" y="19982"/>
                        <a:pt x="1479" y="5477"/>
                        <a:pt x="888" y="2750"/>
                      </a:cubicBezTo>
                      <a:lnTo>
                        <a:pt x="0" y="0"/>
                      </a:lnTo>
                      <a:close/>
                    </a:path>
                  </a:pathLst>
                </a:custGeom>
                <a:solidFill>
                  <a:srgbClr val="FF7575"/>
                </a:solidFill>
                <a:ln w="3175">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74" name="组合 273"/>
            <p:cNvGrpSpPr/>
            <p:nvPr/>
          </p:nvGrpSpPr>
          <p:grpSpPr>
            <a:xfrm>
              <a:off x="7847800" y="3209640"/>
              <a:ext cx="910786" cy="2499854"/>
              <a:chOff x="7038175" y="3209640"/>
              <a:chExt cx="910786" cy="2499854"/>
            </a:xfrm>
          </p:grpSpPr>
          <p:sp>
            <p:nvSpPr>
              <p:cNvPr id="286" name="任意多边形 285"/>
              <p:cNvSpPr/>
              <p:nvPr/>
            </p:nvSpPr>
            <p:spPr>
              <a:xfrm>
                <a:off x="7112259" y="3210780"/>
                <a:ext cx="836702" cy="1145283"/>
              </a:xfrm>
              <a:custGeom>
                <a:avLst/>
                <a:gdLst>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24410 w 841153"/>
                  <a:gd name="connsiteY49" fmla="*/ 382984 h 1145741"/>
                  <a:gd name="connsiteX50" fmla="*/ 517266 w 841153"/>
                  <a:gd name="connsiteY50" fmla="*/ 428228 h 1145741"/>
                  <a:gd name="connsiteX51" fmla="*/ 481547 w 841153"/>
                  <a:gd name="connsiteY51" fmla="*/ 468709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22029 w 841153"/>
                  <a:gd name="connsiteY49" fmla="*/ 387747 h 1145741"/>
                  <a:gd name="connsiteX50" fmla="*/ 517266 w 841153"/>
                  <a:gd name="connsiteY50" fmla="*/ 428228 h 1145741"/>
                  <a:gd name="connsiteX51" fmla="*/ 481547 w 841153"/>
                  <a:gd name="connsiteY51" fmla="*/ 468709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19647 w 841153"/>
                  <a:gd name="connsiteY49" fmla="*/ 392510 h 1145741"/>
                  <a:gd name="connsiteX50" fmla="*/ 517266 w 841153"/>
                  <a:gd name="connsiteY50" fmla="*/ 428228 h 1145741"/>
                  <a:gd name="connsiteX51" fmla="*/ 481547 w 841153"/>
                  <a:gd name="connsiteY51" fmla="*/ 468709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19647 w 841153"/>
                  <a:gd name="connsiteY49" fmla="*/ 392510 h 1145741"/>
                  <a:gd name="connsiteX50" fmla="*/ 517266 w 841153"/>
                  <a:gd name="connsiteY50" fmla="*/ 428228 h 1145741"/>
                  <a:gd name="connsiteX51" fmla="*/ 474403 w 841153"/>
                  <a:gd name="connsiteY51" fmla="*/ 454422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984 h 1145741"/>
                  <a:gd name="connsiteX1" fmla="*/ 836354 w 841153"/>
                  <a:gd name="connsiteY1" fmla="*/ 51991 h 1145741"/>
                  <a:gd name="connsiteX2" fmla="*/ 824447 w 841153"/>
                  <a:gd name="connsiteY2" fmla="*/ 121047 h 1145741"/>
                  <a:gd name="connsiteX3" fmla="*/ 841116 w 841153"/>
                  <a:gd name="connsiteY3" fmla="*/ 204391 h 1145741"/>
                  <a:gd name="connsiteX4" fmla="*/ 829210 w 841153"/>
                  <a:gd name="connsiteY4" fmla="*/ 299641 h 1145741"/>
                  <a:gd name="connsiteX5" fmla="*/ 836354 w 841153"/>
                  <a:gd name="connsiteY5" fmla="*/ 435372 h 1145741"/>
                  <a:gd name="connsiteX6" fmla="*/ 805397 w 841153"/>
                  <a:gd name="connsiteY6" fmla="*/ 599678 h 1145741"/>
                  <a:gd name="connsiteX7" fmla="*/ 741104 w 841153"/>
                  <a:gd name="connsiteY7" fmla="*/ 706834 h 1145741"/>
                  <a:gd name="connsiteX8" fmla="*/ 629185 w 841153"/>
                  <a:gd name="connsiteY8" fmla="*/ 759222 h 1145741"/>
                  <a:gd name="connsiteX9" fmla="*/ 533935 w 841153"/>
                  <a:gd name="connsiteY9" fmla="*/ 773509 h 1145741"/>
                  <a:gd name="connsiteX10" fmla="*/ 476785 w 841153"/>
                  <a:gd name="connsiteY10" fmla="*/ 799703 h 1145741"/>
                  <a:gd name="connsiteX11" fmla="*/ 469641 w 841153"/>
                  <a:gd name="connsiteY11" fmla="*/ 847328 h 1145741"/>
                  <a:gd name="connsiteX12" fmla="*/ 433922 w 841153"/>
                  <a:gd name="connsiteY12" fmla="*/ 928291 h 1145741"/>
                  <a:gd name="connsiteX13" fmla="*/ 391060 w 841153"/>
                  <a:gd name="connsiteY13" fmla="*/ 964009 h 1145741"/>
                  <a:gd name="connsiteX14" fmla="*/ 379154 w 841153"/>
                  <a:gd name="connsiteY14" fmla="*/ 1044972 h 1145741"/>
                  <a:gd name="connsiteX15" fmla="*/ 348197 w 841153"/>
                  <a:gd name="connsiteY15" fmla="*/ 1111647 h 1145741"/>
                  <a:gd name="connsiteX16" fmla="*/ 300572 w 841153"/>
                  <a:gd name="connsiteY16" fmla="*/ 1144984 h 1145741"/>
                  <a:gd name="connsiteX17" fmla="*/ 233897 w 841153"/>
                  <a:gd name="connsiteY17" fmla="*/ 1133078 h 1145741"/>
                  <a:gd name="connsiteX18" fmla="*/ 202941 w 841153"/>
                  <a:gd name="connsiteY18" fmla="*/ 1111647 h 1145741"/>
                  <a:gd name="connsiteX19" fmla="*/ 143410 w 841153"/>
                  <a:gd name="connsiteY19" fmla="*/ 1102122 h 1145741"/>
                  <a:gd name="connsiteX20" fmla="*/ 45779 w 841153"/>
                  <a:gd name="connsiteY20" fmla="*/ 1092597 h 1145741"/>
                  <a:gd name="connsiteX21" fmla="*/ 2916 w 841153"/>
                  <a:gd name="connsiteY21" fmla="*/ 1014016 h 1145741"/>
                  <a:gd name="connsiteX22" fmla="*/ 14822 w 841153"/>
                  <a:gd name="connsiteY22" fmla="*/ 935434 h 1145741"/>
                  <a:gd name="connsiteX23" fmla="*/ 102929 w 841153"/>
                  <a:gd name="connsiteY23" fmla="*/ 794941 h 1145741"/>
                  <a:gd name="connsiteX24" fmla="*/ 202941 w 841153"/>
                  <a:gd name="connsiteY24" fmla="*/ 668734 h 1145741"/>
                  <a:gd name="connsiteX25" fmla="*/ 241041 w 841153"/>
                  <a:gd name="connsiteY25" fmla="*/ 609203 h 1145741"/>
                  <a:gd name="connsiteX26" fmla="*/ 267234 w 841153"/>
                  <a:gd name="connsiteY26" fmla="*/ 559197 h 1145741"/>
                  <a:gd name="connsiteX27" fmla="*/ 276760 w 841153"/>
                  <a:gd name="connsiteY27" fmla="*/ 490141 h 1145741"/>
                  <a:gd name="connsiteX28" fmla="*/ 276481 w 841153"/>
                  <a:gd name="connsiteY28" fmla="*/ 484176 h 1145741"/>
                  <a:gd name="connsiteX29" fmla="*/ 306972 w 841153"/>
                  <a:gd name="connsiteY29" fmla="*/ 476002 h 1145741"/>
                  <a:gd name="connsiteX30" fmla="*/ 336291 w 841153"/>
                  <a:gd name="connsiteY30" fmla="*/ 463947 h 1145741"/>
                  <a:gd name="connsiteX31" fmla="*/ 376772 w 841153"/>
                  <a:gd name="connsiteY31" fmla="*/ 449659 h 1145741"/>
                  <a:gd name="connsiteX32" fmla="*/ 329147 w 841153"/>
                  <a:gd name="connsiteY32" fmla="*/ 444897 h 1145741"/>
                  <a:gd name="connsiteX33" fmla="*/ 305335 w 841153"/>
                  <a:gd name="connsiteY33" fmla="*/ 411559 h 1145741"/>
                  <a:gd name="connsiteX34" fmla="*/ 314860 w 841153"/>
                  <a:gd name="connsiteY34" fmla="*/ 361553 h 1145741"/>
                  <a:gd name="connsiteX35" fmla="*/ 355341 w 841153"/>
                  <a:gd name="connsiteY35" fmla="*/ 347266 h 1145741"/>
                  <a:gd name="connsiteX36" fmla="*/ 388679 w 841153"/>
                  <a:gd name="connsiteY36" fmla="*/ 332978 h 1145741"/>
                  <a:gd name="connsiteX37" fmla="*/ 388679 w 841153"/>
                  <a:gd name="connsiteY37" fmla="*/ 294878 h 1145741"/>
                  <a:gd name="connsiteX38" fmla="*/ 379154 w 841153"/>
                  <a:gd name="connsiteY38" fmla="*/ 232966 h 1145741"/>
                  <a:gd name="connsiteX39" fmla="*/ 426779 w 841153"/>
                  <a:gd name="connsiteY39" fmla="*/ 190103 h 1145741"/>
                  <a:gd name="connsiteX40" fmla="*/ 451782 w 841153"/>
                  <a:gd name="connsiteY40" fmla="*/ 186531 h 1145741"/>
                  <a:gd name="connsiteX41" fmla="*/ 462003 w 841153"/>
                  <a:gd name="connsiteY41" fmla="*/ 185384 h 1145741"/>
                  <a:gd name="connsiteX42" fmla="*/ 463986 w 841153"/>
                  <a:gd name="connsiteY42" fmla="*/ 190103 h 1145741"/>
                  <a:gd name="connsiteX43" fmla="*/ 474404 w 841153"/>
                  <a:gd name="connsiteY43" fmla="*/ 225822 h 1145741"/>
                  <a:gd name="connsiteX44" fmla="*/ 483929 w 841153"/>
                  <a:gd name="connsiteY44" fmla="*/ 271066 h 1145741"/>
                  <a:gd name="connsiteX45" fmla="*/ 524410 w 841153"/>
                  <a:gd name="connsiteY45" fmla="*/ 313928 h 1145741"/>
                  <a:gd name="connsiteX46" fmla="*/ 519647 w 841153"/>
                  <a:gd name="connsiteY46" fmla="*/ 332978 h 1145741"/>
                  <a:gd name="connsiteX47" fmla="*/ 502979 w 841153"/>
                  <a:gd name="connsiteY47" fmla="*/ 337741 h 1145741"/>
                  <a:gd name="connsiteX48" fmla="*/ 505360 w 841153"/>
                  <a:gd name="connsiteY48" fmla="*/ 359172 h 1145741"/>
                  <a:gd name="connsiteX49" fmla="*/ 519647 w 841153"/>
                  <a:gd name="connsiteY49" fmla="*/ 392510 h 1145741"/>
                  <a:gd name="connsiteX50" fmla="*/ 519648 w 841153"/>
                  <a:gd name="connsiteY50" fmla="*/ 437753 h 1145741"/>
                  <a:gd name="connsiteX51" fmla="*/ 474403 w 841153"/>
                  <a:gd name="connsiteY51" fmla="*/ 454422 h 1145741"/>
                  <a:gd name="connsiteX52" fmla="*/ 452972 w 841153"/>
                  <a:gd name="connsiteY52" fmla="*/ 482997 h 1145741"/>
                  <a:gd name="connsiteX53" fmla="*/ 422016 w 841153"/>
                  <a:gd name="connsiteY53" fmla="*/ 516334 h 1145741"/>
                  <a:gd name="connsiteX54" fmla="*/ 422016 w 841153"/>
                  <a:gd name="connsiteY54" fmla="*/ 559197 h 1145741"/>
                  <a:gd name="connsiteX55" fmla="*/ 476785 w 841153"/>
                  <a:gd name="connsiteY55" fmla="*/ 563959 h 1145741"/>
                  <a:gd name="connsiteX56" fmla="*/ 531554 w 841153"/>
                  <a:gd name="connsiteY56" fmla="*/ 490141 h 1145741"/>
                  <a:gd name="connsiteX57" fmla="*/ 602991 w 841153"/>
                  <a:gd name="connsiteY57" fmla="*/ 378222 h 1145741"/>
                  <a:gd name="connsiteX58" fmla="*/ 648235 w 841153"/>
                  <a:gd name="connsiteY58" fmla="*/ 278209 h 1145741"/>
                  <a:gd name="connsiteX59" fmla="*/ 636329 w 841153"/>
                  <a:gd name="connsiteY59" fmla="*/ 178197 h 1145741"/>
                  <a:gd name="connsiteX60" fmla="*/ 612516 w 841153"/>
                  <a:gd name="connsiteY60" fmla="*/ 121047 h 1145741"/>
                  <a:gd name="connsiteX61" fmla="*/ 607754 w 841153"/>
                  <a:gd name="connsiteY61" fmla="*/ 63897 h 1145741"/>
                  <a:gd name="connsiteX62" fmla="*/ 629185 w 841153"/>
                  <a:gd name="connsiteY62" fmla="*/ 71041 h 1145741"/>
                  <a:gd name="connsiteX63" fmla="*/ 643472 w 841153"/>
                  <a:gd name="connsiteY63" fmla="*/ 21034 h 1145741"/>
                  <a:gd name="connsiteX64" fmla="*/ 669666 w 841153"/>
                  <a:gd name="connsiteY64" fmla="*/ 47228 h 1145741"/>
                  <a:gd name="connsiteX65" fmla="*/ 674429 w 841153"/>
                  <a:gd name="connsiteY65" fmla="*/ 118666 h 1145741"/>
                  <a:gd name="connsiteX66" fmla="*/ 679191 w 841153"/>
                  <a:gd name="connsiteY66" fmla="*/ 154384 h 1145741"/>
                  <a:gd name="connsiteX67" fmla="*/ 707766 w 841153"/>
                  <a:gd name="connsiteY67" fmla="*/ 132953 h 1145741"/>
                  <a:gd name="connsiteX68" fmla="*/ 717291 w 841153"/>
                  <a:gd name="connsiteY68" fmla="*/ 71041 h 1145741"/>
                  <a:gd name="connsiteX69" fmla="*/ 733960 w 841153"/>
                  <a:gd name="connsiteY69" fmla="*/ 32941 h 1145741"/>
                  <a:gd name="connsiteX70" fmla="*/ 755391 w 841153"/>
                  <a:gd name="connsiteY70" fmla="*/ 25797 h 1145741"/>
                  <a:gd name="connsiteX71" fmla="*/ 791110 w 841153"/>
                  <a:gd name="connsiteY71" fmla="*/ 11509 h 1145741"/>
                  <a:gd name="connsiteX72" fmla="*/ 810160 w 841153"/>
                  <a:gd name="connsiteY72" fmla="*/ 1984 h 1145741"/>
                  <a:gd name="connsiteX73" fmla="*/ 726816 w 841153"/>
                  <a:gd name="connsiteY73" fmla="*/ 194866 h 1145741"/>
                  <a:gd name="connsiteX74" fmla="*/ 707766 w 841153"/>
                  <a:gd name="connsiteY74" fmla="*/ 259159 h 1145741"/>
                  <a:gd name="connsiteX75" fmla="*/ 691097 w 841153"/>
                  <a:gd name="connsiteY75" fmla="*/ 299641 h 1145741"/>
                  <a:gd name="connsiteX76" fmla="*/ 655379 w 841153"/>
                  <a:gd name="connsiteY76" fmla="*/ 416322 h 1145741"/>
                  <a:gd name="connsiteX77" fmla="*/ 605372 w 841153"/>
                  <a:gd name="connsiteY77" fmla="*/ 554434 h 1145741"/>
                  <a:gd name="connsiteX78" fmla="*/ 605372 w 841153"/>
                  <a:gd name="connsiteY78" fmla="*/ 611584 h 1145741"/>
                  <a:gd name="connsiteX79" fmla="*/ 643472 w 841153"/>
                  <a:gd name="connsiteY79" fmla="*/ 606822 h 1145741"/>
                  <a:gd name="connsiteX80" fmla="*/ 707766 w 841153"/>
                  <a:gd name="connsiteY80" fmla="*/ 578247 h 1145741"/>
                  <a:gd name="connsiteX81" fmla="*/ 714910 w 841153"/>
                  <a:gd name="connsiteY81" fmla="*/ 535384 h 1145741"/>
                  <a:gd name="connsiteX82" fmla="*/ 729197 w 841153"/>
                  <a:gd name="connsiteY82" fmla="*/ 454422 h 1145741"/>
                  <a:gd name="connsiteX83" fmla="*/ 760154 w 841153"/>
                  <a:gd name="connsiteY83" fmla="*/ 347266 h 1145741"/>
                  <a:gd name="connsiteX84" fmla="*/ 755391 w 841153"/>
                  <a:gd name="connsiteY84" fmla="*/ 261541 h 1145741"/>
                  <a:gd name="connsiteX85" fmla="*/ 726816 w 841153"/>
                  <a:gd name="connsiteY85" fmla="*/ 194866 h 1145741"/>
                  <a:gd name="connsiteX0" fmla="*/ 810160 w 841153"/>
                  <a:gd name="connsiteY0" fmla="*/ 1830 h 1145587"/>
                  <a:gd name="connsiteX1" fmla="*/ 824447 w 841153"/>
                  <a:gd name="connsiteY1" fmla="*/ 49456 h 1145587"/>
                  <a:gd name="connsiteX2" fmla="*/ 824447 w 841153"/>
                  <a:gd name="connsiteY2" fmla="*/ 120893 h 1145587"/>
                  <a:gd name="connsiteX3" fmla="*/ 841116 w 841153"/>
                  <a:gd name="connsiteY3" fmla="*/ 204237 h 1145587"/>
                  <a:gd name="connsiteX4" fmla="*/ 829210 w 841153"/>
                  <a:gd name="connsiteY4" fmla="*/ 299487 h 1145587"/>
                  <a:gd name="connsiteX5" fmla="*/ 836354 w 841153"/>
                  <a:gd name="connsiteY5" fmla="*/ 435218 h 1145587"/>
                  <a:gd name="connsiteX6" fmla="*/ 805397 w 841153"/>
                  <a:gd name="connsiteY6" fmla="*/ 599524 h 1145587"/>
                  <a:gd name="connsiteX7" fmla="*/ 741104 w 841153"/>
                  <a:gd name="connsiteY7" fmla="*/ 706680 h 1145587"/>
                  <a:gd name="connsiteX8" fmla="*/ 629185 w 841153"/>
                  <a:gd name="connsiteY8" fmla="*/ 759068 h 1145587"/>
                  <a:gd name="connsiteX9" fmla="*/ 533935 w 841153"/>
                  <a:gd name="connsiteY9" fmla="*/ 773355 h 1145587"/>
                  <a:gd name="connsiteX10" fmla="*/ 476785 w 841153"/>
                  <a:gd name="connsiteY10" fmla="*/ 799549 h 1145587"/>
                  <a:gd name="connsiteX11" fmla="*/ 469641 w 841153"/>
                  <a:gd name="connsiteY11" fmla="*/ 847174 h 1145587"/>
                  <a:gd name="connsiteX12" fmla="*/ 433922 w 841153"/>
                  <a:gd name="connsiteY12" fmla="*/ 928137 h 1145587"/>
                  <a:gd name="connsiteX13" fmla="*/ 391060 w 841153"/>
                  <a:gd name="connsiteY13" fmla="*/ 963855 h 1145587"/>
                  <a:gd name="connsiteX14" fmla="*/ 379154 w 841153"/>
                  <a:gd name="connsiteY14" fmla="*/ 1044818 h 1145587"/>
                  <a:gd name="connsiteX15" fmla="*/ 348197 w 841153"/>
                  <a:gd name="connsiteY15" fmla="*/ 1111493 h 1145587"/>
                  <a:gd name="connsiteX16" fmla="*/ 300572 w 841153"/>
                  <a:gd name="connsiteY16" fmla="*/ 1144830 h 1145587"/>
                  <a:gd name="connsiteX17" fmla="*/ 233897 w 841153"/>
                  <a:gd name="connsiteY17" fmla="*/ 1132924 h 1145587"/>
                  <a:gd name="connsiteX18" fmla="*/ 202941 w 841153"/>
                  <a:gd name="connsiteY18" fmla="*/ 1111493 h 1145587"/>
                  <a:gd name="connsiteX19" fmla="*/ 143410 w 841153"/>
                  <a:gd name="connsiteY19" fmla="*/ 1101968 h 1145587"/>
                  <a:gd name="connsiteX20" fmla="*/ 45779 w 841153"/>
                  <a:gd name="connsiteY20" fmla="*/ 1092443 h 1145587"/>
                  <a:gd name="connsiteX21" fmla="*/ 2916 w 841153"/>
                  <a:gd name="connsiteY21" fmla="*/ 1013862 h 1145587"/>
                  <a:gd name="connsiteX22" fmla="*/ 14822 w 841153"/>
                  <a:gd name="connsiteY22" fmla="*/ 935280 h 1145587"/>
                  <a:gd name="connsiteX23" fmla="*/ 102929 w 841153"/>
                  <a:gd name="connsiteY23" fmla="*/ 794787 h 1145587"/>
                  <a:gd name="connsiteX24" fmla="*/ 202941 w 841153"/>
                  <a:gd name="connsiteY24" fmla="*/ 668580 h 1145587"/>
                  <a:gd name="connsiteX25" fmla="*/ 241041 w 841153"/>
                  <a:gd name="connsiteY25" fmla="*/ 609049 h 1145587"/>
                  <a:gd name="connsiteX26" fmla="*/ 267234 w 841153"/>
                  <a:gd name="connsiteY26" fmla="*/ 559043 h 1145587"/>
                  <a:gd name="connsiteX27" fmla="*/ 276760 w 841153"/>
                  <a:gd name="connsiteY27" fmla="*/ 489987 h 1145587"/>
                  <a:gd name="connsiteX28" fmla="*/ 276481 w 841153"/>
                  <a:gd name="connsiteY28" fmla="*/ 484022 h 1145587"/>
                  <a:gd name="connsiteX29" fmla="*/ 306972 w 841153"/>
                  <a:gd name="connsiteY29" fmla="*/ 475848 h 1145587"/>
                  <a:gd name="connsiteX30" fmla="*/ 336291 w 841153"/>
                  <a:gd name="connsiteY30" fmla="*/ 463793 h 1145587"/>
                  <a:gd name="connsiteX31" fmla="*/ 376772 w 841153"/>
                  <a:gd name="connsiteY31" fmla="*/ 449505 h 1145587"/>
                  <a:gd name="connsiteX32" fmla="*/ 329147 w 841153"/>
                  <a:gd name="connsiteY32" fmla="*/ 444743 h 1145587"/>
                  <a:gd name="connsiteX33" fmla="*/ 305335 w 841153"/>
                  <a:gd name="connsiteY33" fmla="*/ 411405 h 1145587"/>
                  <a:gd name="connsiteX34" fmla="*/ 314860 w 841153"/>
                  <a:gd name="connsiteY34" fmla="*/ 361399 h 1145587"/>
                  <a:gd name="connsiteX35" fmla="*/ 355341 w 841153"/>
                  <a:gd name="connsiteY35" fmla="*/ 347112 h 1145587"/>
                  <a:gd name="connsiteX36" fmla="*/ 388679 w 841153"/>
                  <a:gd name="connsiteY36" fmla="*/ 332824 h 1145587"/>
                  <a:gd name="connsiteX37" fmla="*/ 388679 w 841153"/>
                  <a:gd name="connsiteY37" fmla="*/ 294724 h 1145587"/>
                  <a:gd name="connsiteX38" fmla="*/ 379154 w 841153"/>
                  <a:gd name="connsiteY38" fmla="*/ 232812 h 1145587"/>
                  <a:gd name="connsiteX39" fmla="*/ 426779 w 841153"/>
                  <a:gd name="connsiteY39" fmla="*/ 189949 h 1145587"/>
                  <a:gd name="connsiteX40" fmla="*/ 451782 w 841153"/>
                  <a:gd name="connsiteY40" fmla="*/ 186377 h 1145587"/>
                  <a:gd name="connsiteX41" fmla="*/ 462003 w 841153"/>
                  <a:gd name="connsiteY41" fmla="*/ 185230 h 1145587"/>
                  <a:gd name="connsiteX42" fmla="*/ 463986 w 841153"/>
                  <a:gd name="connsiteY42" fmla="*/ 189949 h 1145587"/>
                  <a:gd name="connsiteX43" fmla="*/ 474404 w 841153"/>
                  <a:gd name="connsiteY43" fmla="*/ 225668 h 1145587"/>
                  <a:gd name="connsiteX44" fmla="*/ 483929 w 841153"/>
                  <a:gd name="connsiteY44" fmla="*/ 270912 h 1145587"/>
                  <a:gd name="connsiteX45" fmla="*/ 524410 w 841153"/>
                  <a:gd name="connsiteY45" fmla="*/ 313774 h 1145587"/>
                  <a:gd name="connsiteX46" fmla="*/ 519647 w 841153"/>
                  <a:gd name="connsiteY46" fmla="*/ 332824 h 1145587"/>
                  <a:gd name="connsiteX47" fmla="*/ 502979 w 841153"/>
                  <a:gd name="connsiteY47" fmla="*/ 337587 h 1145587"/>
                  <a:gd name="connsiteX48" fmla="*/ 505360 w 841153"/>
                  <a:gd name="connsiteY48" fmla="*/ 359018 h 1145587"/>
                  <a:gd name="connsiteX49" fmla="*/ 519647 w 841153"/>
                  <a:gd name="connsiteY49" fmla="*/ 392356 h 1145587"/>
                  <a:gd name="connsiteX50" fmla="*/ 519648 w 841153"/>
                  <a:gd name="connsiteY50" fmla="*/ 437599 h 1145587"/>
                  <a:gd name="connsiteX51" fmla="*/ 474403 w 841153"/>
                  <a:gd name="connsiteY51" fmla="*/ 454268 h 1145587"/>
                  <a:gd name="connsiteX52" fmla="*/ 452972 w 841153"/>
                  <a:gd name="connsiteY52" fmla="*/ 482843 h 1145587"/>
                  <a:gd name="connsiteX53" fmla="*/ 422016 w 841153"/>
                  <a:gd name="connsiteY53" fmla="*/ 516180 h 1145587"/>
                  <a:gd name="connsiteX54" fmla="*/ 422016 w 841153"/>
                  <a:gd name="connsiteY54" fmla="*/ 559043 h 1145587"/>
                  <a:gd name="connsiteX55" fmla="*/ 476785 w 841153"/>
                  <a:gd name="connsiteY55" fmla="*/ 563805 h 1145587"/>
                  <a:gd name="connsiteX56" fmla="*/ 531554 w 841153"/>
                  <a:gd name="connsiteY56" fmla="*/ 489987 h 1145587"/>
                  <a:gd name="connsiteX57" fmla="*/ 602991 w 841153"/>
                  <a:gd name="connsiteY57" fmla="*/ 378068 h 1145587"/>
                  <a:gd name="connsiteX58" fmla="*/ 648235 w 841153"/>
                  <a:gd name="connsiteY58" fmla="*/ 278055 h 1145587"/>
                  <a:gd name="connsiteX59" fmla="*/ 636329 w 841153"/>
                  <a:gd name="connsiteY59" fmla="*/ 178043 h 1145587"/>
                  <a:gd name="connsiteX60" fmla="*/ 612516 w 841153"/>
                  <a:gd name="connsiteY60" fmla="*/ 120893 h 1145587"/>
                  <a:gd name="connsiteX61" fmla="*/ 607754 w 841153"/>
                  <a:gd name="connsiteY61" fmla="*/ 63743 h 1145587"/>
                  <a:gd name="connsiteX62" fmla="*/ 629185 w 841153"/>
                  <a:gd name="connsiteY62" fmla="*/ 70887 h 1145587"/>
                  <a:gd name="connsiteX63" fmla="*/ 643472 w 841153"/>
                  <a:gd name="connsiteY63" fmla="*/ 20880 h 1145587"/>
                  <a:gd name="connsiteX64" fmla="*/ 669666 w 841153"/>
                  <a:gd name="connsiteY64" fmla="*/ 47074 h 1145587"/>
                  <a:gd name="connsiteX65" fmla="*/ 674429 w 841153"/>
                  <a:gd name="connsiteY65" fmla="*/ 118512 h 1145587"/>
                  <a:gd name="connsiteX66" fmla="*/ 679191 w 841153"/>
                  <a:gd name="connsiteY66" fmla="*/ 154230 h 1145587"/>
                  <a:gd name="connsiteX67" fmla="*/ 707766 w 841153"/>
                  <a:gd name="connsiteY67" fmla="*/ 132799 h 1145587"/>
                  <a:gd name="connsiteX68" fmla="*/ 717291 w 841153"/>
                  <a:gd name="connsiteY68" fmla="*/ 70887 h 1145587"/>
                  <a:gd name="connsiteX69" fmla="*/ 733960 w 841153"/>
                  <a:gd name="connsiteY69" fmla="*/ 32787 h 1145587"/>
                  <a:gd name="connsiteX70" fmla="*/ 755391 w 841153"/>
                  <a:gd name="connsiteY70" fmla="*/ 25643 h 1145587"/>
                  <a:gd name="connsiteX71" fmla="*/ 791110 w 841153"/>
                  <a:gd name="connsiteY71" fmla="*/ 11355 h 1145587"/>
                  <a:gd name="connsiteX72" fmla="*/ 810160 w 841153"/>
                  <a:gd name="connsiteY72" fmla="*/ 1830 h 1145587"/>
                  <a:gd name="connsiteX73" fmla="*/ 726816 w 841153"/>
                  <a:gd name="connsiteY73" fmla="*/ 194712 h 1145587"/>
                  <a:gd name="connsiteX74" fmla="*/ 707766 w 841153"/>
                  <a:gd name="connsiteY74" fmla="*/ 259005 h 1145587"/>
                  <a:gd name="connsiteX75" fmla="*/ 691097 w 841153"/>
                  <a:gd name="connsiteY75" fmla="*/ 299487 h 1145587"/>
                  <a:gd name="connsiteX76" fmla="*/ 655379 w 841153"/>
                  <a:gd name="connsiteY76" fmla="*/ 416168 h 1145587"/>
                  <a:gd name="connsiteX77" fmla="*/ 605372 w 841153"/>
                  <a:gd name="connsiteY77" fmla="*/ 554280 h 1145587"/>
                  <a:gd name="connsiteX78" fmla="*/ 605372 w 841153"/>
                  <a:gd name="connsiteY78" fmla="*/ 611430 h 1145587"/>
                  <a:gd name="connsiteX79" fmla="*/ 643472 w 841153"/>
                  <a:gd name="connsiteY79" fmla="*/ 606668 h 1145587"/>
                  <a:gd name="connsiteX80" fmla="*/ 707766 w 841153"/>
                  <a:gd name="connsiteY80" fmla="*/ 578093 h 1145587"/>
                  <a:gd name="connsiteX81" fmla="*/ 714910 w 841153"/>
                  <a:gd name="connsiteY81" fmla="*/ 535230 h 1145587"/>
                  <a:gd name="connsiteX82" fmla="*/ 729197 w 841153"/>
                  <a:gd name="connsiteY82" fmla="*/ 454268 h 1145587"/>
                  <a:gd name="connsiteX83" fmla="*/ 760154 w 841153"/>
                  <a:gd name="connsiteY83" fmla="*/ 347112 h 1145587"/>
                  <a:gd name="connsiteX84" fmla="*/ 755391 w 841153"/>
                  <a:gd name="connsiteY84" fmla="*/ 261387 h 1145587"/>
                  <a:gd name="connsiteX85" fmla="*/ 726816 w 841153"/>
                  <a:gd name="connsiteY85" fmla="*/ 194712 h 1145587"/>
                  <a:gd name="connsiteX0" fmla="*/ 810160 w 842005"/>
                  <a:gd name="connsiteY0" fmla="*/ 1830 h 1145587"/>
                  <a:gd name="connsiteX1" fmla="*/ 824447 w 842005"/>
                  <a:gd name="connsiteY1" fmla="*/ 49456 h 1145587"/>
                  <a:gd name="connsiteX2" fmla="*/ 800634 w 842005"/>
                  <a:gd name="connsiteY2" fmla="*/ 104224 h 1145587"/>
                  <a:gd name="connsiteX3" fmla="*/ 841116 w 842005"/>
                  <a:gd name="connsiteY3" fmla="*/ 204237 h 1145587"/>
                  <a:gd name="connsiteX4" fmla="*/ 829210 w 842005"/>
                  <a:gd name="connsiteY4" fmla="*/ 299487 h 1145587"/>
                  <a:gd name="connsiteX5" fmla="*/ 836354 w 842005"/>
                  <a:gd name="connsiteY5" fmla="*/ 435218 h 1145587"/>
                  <a:gd name="connsiteX6" fmla="*/ 805397 w 842005"/>
                  <a:gd name="connsiteY6" fmla="*/ 599524 h 1145587"/>
                  <a:gd name="connsiteX7" fmla="*/ 741104 w 842005"/>
                  <a:gd name="connsiteY7" fmla="*/ 706680 h 1145587"/>
                  <a:gd name="connsiteX8" fmla="*/ 629185 w 842005"/>
                  <a:gd name="connsiteY8" fmla="*/ 759068 h 1145587"/>
                  <a:gd name="connsiteX9" fmla="*/ 533935 w 842005"/>
                  <a:gd name="connsiteY9" fmla="*/ 773355 h 1145587"/>
                  <a:gd name="connsiteX10" fmla="*/ 476785 w 842005"/>
                  <a:gd name="connsiteY10" fmla="*/ 799549 h 1145587"/>
                  <a:gd name="connsiteX11" fmla="*/ 469641 w 842005"/>
                  <a:gd name="connsiteY11" fmla="*/ 847174 h 1145587"/>
                  <a:gd name="connsiteX12" fmla="*/ 433922 w 842005"/>
                  <a:gd name="connsiteY12" fmla="*/ 928137 h 1145587"/>
                  <a:gd name="connsiteX13" fmla="*/ 391060 w 842005"/>
                  <a:gd name="connsiteY13" fmla="*/ 963855 h 1145587"/>
                  <a:gd name="connsiteX14" fmla="*/ 379154 w 842005"/>
                  <a:gd name="connsiteY14" fmla="*/ 1044818 h 1145587"/>
                  <a:gd name="connsiteX15" fmla="*/ 348197 w 842005"/>
                  <a:gd name="connsiteY15" fmla="*/ 1111493 h 1145587"/>
                  <a:gd name="connsiteX16" fmla="*/ 300572 w 842005"/>
                  <a:gd name="connsiteY16" fmla="*/ 1144830 h 1145587"/>
                  <a:gd name="connsiteX17" fmla="*/ 233897 w 842005"/>
                  <a:gd name="connsiteY17" fmla="*/ 1132924 h 1145587"/>
                  <a:gd name="connsiteX18" fmla="*/ 202941 w 842005"/>
                  <a:gd name="connsiteY18" fmla="*/ 1111493 h 1145587"/>
                  <a:gd name="connsiteX19" fmla="*/ 143410 w 842005"/>
                  <a:gd name="connsiteY19" fmla="*/ 1101968 h 1145587"/>
                  <a:gd name="connsiteX20" fmla="*/ 45779 w 842005"/>
                  <a:gd name="connsiteY20" fmla="*/ 1092443 h 1145587"/>
                  <a:gd name="connsiteX21" fmla="*/ 2916 w 842005"/>
                  <a:gd name="connsiteY21" fmla="*/ 1013862 h 1145587"/>
                  <a:gd name="connsiteX22" fmla="*/ 14822 w 842005"/>
                  <a:gd name="connsiteY22" fmla="*/ 935280 h 1145587"/>
                  <a:gd name="connsiteX23" fmla="*/ 102929 w 842005"/>
                  <a:gd name="connsiteY23" fmla="*/ 794787 h 1145587"/>
                  <a:gd name="connsiteX24" fmla="*/ 202941 w 842005"/>
                  <a:gd name="connsiteY24" fmla="*/ 668580 h 1145587"/>
                  <a:gd name="connsiteX25" fmla="*/ 241041 w 842005"/>
                  <a:gd name="connsiteY25" fmla="*/ 609049 h 1145587"/>
                  <a:gd name="connsiteX26" fmla="*/ 267234 w 842005"/>
                  <a:gd name="connsiteY26" fmla="*/ 559043 h 1145587"/>
                  <a:gd name="connsiteX27" fmla="*/ 276760 w 842005"/>
                  <a:gd name="connsiteY27" fmla="*/ 489987 h 1145587"/>
                  <a:gd name="connsiteX28" fmla="*/ 276481 w 842005"/>
                  <a:gd name="connsiteY28" fmla="*/ 484022 h 1145587"/>
                  <a:gd name="connsiteX29" fmla="*/ 306972 w 842005"/>
                  <a:gd name="connsiteY29" fmla="*/ 475848 h 1145587"/>
                  <a:gd name="connsiteX30" fmla="*/ 336291 w 842005"/>
                  <a:gd name="connsiteY30" fmla="*/ 463793 h 1145587"/>
                  <a:gd name="connsiteX31" fmla="*/ 376772 w 842005"/>
                  <a:gd name="connsiteY31" fmla="*/ 449505 h 1145587"/>
                  <a:gd name="connsiteX32" fmla="*/ 329147 w 842005"/>
                  <a:gd name="connsiteY32" fmla="*/ 444743 h 1145587"/>
                  <a:gd name="connsiteX33" fmla="*/ 305335 w 842005"/>
                  <a:gd name="connsiteY33" fmla="*/ 411405 h 1145587"/>
                  <a:gd name="connsiteX34" fmla="*/ 314860 w 842005"/>
                  <a:gd name="connsiteY34" fmla="*/ 361399 h 1145587"/>
                  <a:gd name="connsiteX35" fmla="*/ 355341 w 842005"/>
                  <a:gd name="connsiteY35" fmla="*/ 347112 h 1145587"/>
                  <a:gd name="connsiteX36" fmla="*/ 388679 w 842005"/>
                  <a:gd name="connsiteY36" fmla="*/ 332824 h 1145587"/>
                  <a:gd name="connsiteX37" fmla="*/ 388679 w 842005"/>
                  <a:gd name="connsiteY37" fmla="*/ 294724 h 1145587"/>
                  <a:gd name="connsiteX38" fmla="*/ 379154 w 842005"/>
                  <a:gd name="connsiteY38" fmla="*/ 232812 h 1145587"/>
                  <a:gd name="connsiteX39" fmla="*/ 426779 w 842005"/>
                  <a:gd name="connsiteY39" fmla="*/ 189949 h 1145587"/>
                  <a:gd name="connsiteX40" fmla="*/ 451782 w 842005"/>
                  <a:gd name="connsiteY40" fmla="*/ 186377 h 1145587"/>
                  <a:gd name="connsiteX41" fmla="*/ 462003 w 842005"/>
                  <a:gd name="connsiteY41" fmla="*/ 185230 h 1145587"/>
                  <a:gd name="connsiteX42" fmla="*/ 463986 w 842005"/>
                  <a:gd name="connsiteY42" fmla="*/ 189949 h 1145587"/>
                  <a:gd name="connsiteX43" fmla="*/ 474404 w 842005"/>
                  <a:gd name="connsiteY43" fmla="*/ 225668 h 1145587"/>
                  <a:gd name="connsiteX44" fmla="*/ 483929 w 842005"/>
                  <a:gd name="connsiteY44" fmla="*/ 270912 h 1145587"/>
                  <a:gd name="connsiteX45" fmla="*/ 524410 w 842005"/>
                  <a:gd name="connsiteY45" fmla="*/ 313774 h 1145587"/>
                  <a:gd name="connsiteX46" fmla="*/ 519647 w 842005"/>
                  <a:gd name="connsiteY46" fmla="*/ 332824 h 1145587"/>
                  <a:gd name="connsiteX47" fmla="*/ 502979 w 842005"/>
                  <a:gd name="connsiteY47" fmla="*/ 337587 h 1145587"/>
                  <a:gd name="connsiteX48" fmla="*/ 505360 w 842005"/>
                  <a:gd name="connsiteY48" fmla="*/ 359018 h 1145587"/>
                  <a:gd name="connsiteX49" fmla="*/ 519647 w 842005"/>
                  <a:gd name="connsiteY49" fmla="*/ 392356 h 1145587"/>
                  <a:gd name="connsiteX50" fmla="*/ 519648 w 842005"/>
                  <a:gd name="connsiteY50" fmla="*/ 437599 h 1145587"/>
                  <a:gd name="connsiteX51" fmla="*/ 474403 w 842005"/>
                  <a:gd name="connsiteY51" fmla="*/ 454268 h 1145587"/>
                  <a:gd name="connsiteX52" fmla="*/ 452972 w 842005"/>
                  <a:gd name="connsiteY52" fmla="*/ 482843 h 1145587"/>
                  <a:gd name="connsiteX53" fmla="*/ 422016 w 842005"/>
                  <a:gd name="connsiteY53" fmla="*/ 516180 h 1145587"/>
                  <a:gd name="connsiteX54" fmla="*/ 422016 w 842005"/>
                  <a:gd name="connsiteY54" fmla="*/ 559043 h 1145587"/>
                  <a:gd name="connsiteX55" fmla="*/ 476785 w 842005"/>
                  <a:gd name="connsiteY55" fmla="*/ 563805 h 1145587"/>
                  <a:gd name="connsiteX56" fmla="*/ 531554 w 842005"/>
                  <a:gd name="connsiteY56" fmla="*/ 489987 h 1145587"/>
                  <a:gd name="connsiteX57" fmla="*/ 602991 w 842005"/>
                  <a:gd name="connsiteY57" fmla="*/ 378068 h 1145587"/>
                  <a:gd name="connsiteX58" fmla="*/ 648235 w 842005"/>
                  <a:gd name="connsiteY58" fmla="*/ 278055 h 1145587"/>
                  <a:gd name="connsiteX59" fmla="*/ 636329 w 842005"/>
                  <a:gd name="connsiteY59" fmla="*/ 178043 h 1145587"/>
                  <a:gd name="connsiteX60" fmla="*/ 612516 w 842005"/>
                  <a:gd name="connsiteY60" fmla="*/ 120893 h 1145587"/>
                  <a:gd name="connsiteX61" fmla="*/ 607754 w 842005"/>
                  <a:gd name="connsiteY61" fmla="*/ 63743 h 1145587"/>
                  <a:gd name="connsiteX62" fmla="*/ 629185 w 842005"/>
                  <a:gd name="connsiteY62" fmla="*/ 70887 h 1145587"/>
                  <a:gd name="connsiteX63" fmla="*/ 643472 w 842005"/>
                  <a:gd name="connsiteY63" fmla="*/ 20880 h 1145587"/>
                  <a:gd name="connsiteX64" fmla="*/ 669666 w 842005"/>
                  <a:gd name="connsiteY64" fmla="*/ 47074 h 1145587"/>
                  <a:gd name="connsiteX65" fmla="*/ 674429 w 842005"/>
                  <a:gd name="connsiteY65" fmla="*/ 118512 h 1145587"/>
                  <a:gd name="connsiteX66" fmla="*/ 679191 w 842005"/>
                  <a:gd name="connsiteY66" fmla="*/ 154230 h 1145587"/>
                  <a:gd name="connsiteX67" fmla="*/ 707766 w 842005"/>
                  <a:gd name="connsiteY67" fmla="*/ 132799 h 1145587"/>
                  <a:gd name="connsiteX68" fmla="*/ 717291 w 842005"/>
                  <a:gd name="connsiteY68" fmla="*/ 70887 h 1145587"/>
                  <a:gd name="connsiteX69" fmla="*/ 733960 w 842005"/>
                  <a:gd name="connsiteY69" fmla="*/ 32787 h 1145587"/>
                  <a:gd name="connsiteX70" fmla="*/ 755391 w 842005"/>
                  <a:gd name="connsiteY70" fmla="*/ 25643 h 1145587"/>
                  <a:gd name="connsiteX71" fmla="*/ 791110 w 842005"/>
                  <a:gd name="connsiteY71" fmla="*/ 11355 h 1145587"/>
                  <a:gd name="connsiteX72" fmla="*/ 810160 w 842005"/>
                  <a:gd name="connsiteY72" fmla="*/ 1830 h 1145587"/>
                  <a:gd name="connsiteX73" fmla="*/ 726816 w 842005"/>
                  <a:gd name="connsiteY73" fmla="*/ 194712 h 1145587"/>
                  <a:gd name="connsiteX74" fmla="*/ 707766 w 842005"/>
                  <a:gd name="connsiteY74" fmla="*/ 259005 h 1145587"/>
                  <a:gd name="connsiteX75" fmla="*/ 691097 w 842005"/>
                  <a:gd name="connsiteY75" fmla="*/ 299487 h 1145587"/>
                  <a:gd name="connsiteX76" fmla="*/ 655379 w 842005"/>
                  <a:gd name="connsiteY76" fmla="*/ 416168 h 1145587"/>
                  <a:gd name="connsiteX77" fmla="*/ 605372 w 842005"/>
                  <a:gd name="connsiteY77" fmla="*/ 554280 h 1145587"/>
                  <a:gd name="connsiteX78" fmla="*/ 605372 w 842005"/>
                  <a:gd name="connsiteY78" fmla="*/ 611430 h 1145587"/>
                  <a:gd name="connsiteX79" fmla="*/ 643472 w 842005"/>
                  <a:gd name="connsiteY79" fmla="*/ 606668 h 1145587"/>
                  <a:gd name="connsiteX80" fmla="*/ 707766 w 842005"/>
                  <a:gd name="connsiteY80" fmla="*/ 578093 h 1145587"/>
                  <a:gd name="connsiteX81" fmla="*/ 714910 w 842005"/>
                  <a:gd name="connsiteY81" fmla="*/ 535230 h 1145587"/>
                  <a:gd name="connsiteX82" fmla="*/ 729197 w 842005"/>
                  <a:gd name="connsiteY82" fmla="*/ 454268 h 1145587"/>
                  <a:gd name="connsiteX83" fmla="*/ 760154 w 842005"/>
                  <a:gd name="connsiteY83" fmla="*/ 347112 h 1145587"/>
                  <a:gd name="connsiteX84" fmla="*/ 755391 w 842005"/>
                  <a:gd name="connsiteY84" fmla="*/ 261387 h 1145587"/>
                  <a:gd name="connsiteX85" fmla="*/ 726816 w 842005"/>
                  <a:gd name="connsiteY85" fmla="*/ 194712 h 1145587"/>
                  <a:gd name="connsiteX0" fmla="*/ 810160 w 841802"/>
                  <a:gd name="connsiteY0" fmla="*/ 1830 h 1145587"/>
                  <a:gd name="connsiteX1" fmla="*/ 824447 w 841802"/>
                  <a:gd name="connsiteY1" fmla="*/ 49456 h 1145587"/>
                  <a:gd name="connsiteX2" fmla="*/ 800634 w 841802"/>
                  <a:gd name="connsiteY2" fmla="*/ 104224 h 1145587"/>
                  <a:gd name="connsiteX3" fmla="*/ 841116 w 841802"/>
                  <a:gd name="connsiteY3" fmla="*/ 204237 h 1145587"/>
                  <a:gd name="connsiteX4" fmla="*/ 826828 w 841802"/>
                  <a:gd name="connsiteY4" fmla="*/ 266149 h 1145587"/>
                  <a:gd name="connsiteX5" fmla="*/ 836354 w 841802"/>
                  <a:gd name="connsiteY5" fmla="*/ 435218 h 1145587"/>
                  <a:gd name="connsiteX6" fmla="*/ 805397 w 841802"/>
                  <a:gd name="connsiteY6" fmla="*/ 599524 h 1145587"/>
                  <a:gd name="connsiteX7" fmla="*/ 741104 w 841802"/>
                  <a:gd name="connsiteY7" fmla="*/ 706680 h 1145587"/>
                  <a:gd name="connsiteX8" fmla="*/ 629185 w 841802"/>
                  <a:gd name="connsiteY8" fmla="*/ 759068 h 1145587"/>
                  <a:gd name="connsiteX9" fmla="*/ 533935 w 841802"/>
                  <a:gd name="connsiteY9" fmla="*/ 773355 h 1145587"/>
                  <a:gd name="connsiteX10" fmla="*/ 476785 w 841802"/>
                  <a:gd name="connsiteY10" fmla="*/ 799549 h 1145587"/>
                  <a:gd name="connsiteX11" fmla="*/ 469641 w 841802"/>
                  <a:gd name="connsiteY11" fmla="*/ 847174 h 1145587"/>
                  <a:gd name="connsiteX12" fmla="*/ 433922 w 841802"/>
                  <a:gd name="connsiteY12" fmla="*/ 928137 h 1145587"/>
                  <a:gd name="connsiteX13" fmla="*/ 391060 w 841802"/>
                  <a:gd name="connsiteY13" fmla="*/ 963855 h 1145587"/>
                  <a:gd name="connsiteX14" fmla="*/ 379154 w 841802"/>
                  <a:gd name="connsiteY14" fmla="*/ 1044818 h 1145587"/>
                  <a:gd name="connsiteX15" fmla="*/ 348197 w 841802"/>
                  <a:gd name="connsiteY15" fmla="*/ 1111493 h 1145587"/>
                  <a:gd name="connsiteX16" fmla="*/ 300572 w 841802"/>
                  <a:gd name="connsiteY16" fmla="*/ 1144830 h 1145587"/>
                  <a:gd name="connsiteX17" fmla="*/ 233897 w 841802"/>
                  <a:gd name="connsiteY17" fmla="*/ 1132924 h 1145587"/>
                  <a:gd name="connsiteX18" fmla="*/ 202941 w 841802"/>
                  <a:gd name="connsiteY18" fmla="*/ 1111493 h 1145587"/>
                  <a:gd name="connsiteX19" fmla="*/ 143410 w 841802"/>
                  <a:gd name="connsiteY19" fmla="*/ 1101968 h 1145587"/>
                  <a:gd name="connsiteX20" fmla="*/ 45779 w 841802"/>
                  <a:gd name="connsiteY20" fmla="*/ 1092443 h 1145587"/>
                  <a:gd name="connsiteX21" fmla="*/ 2916 w 841802"/>
                  <a:gd name="connsiteY21" fmla="*/ 1013862 h 1145587"/>
                  <a:gd name="connsiteX22" fmla="*/ 14822 w 841802"/>
                  <a:gd name="connsiteY22" fmla="*/ 935280 h 1145587"/>
                  <a:gd name="connsiteX23" fmla="*/ 102929 w 841802"/>
                  <a:gd name="connsiteY23" fmla="*/ 794787 h 1145587"/>
                  <a:gd name="connsiteX24" fmla="*/ 202941 w 841802"/>
                  <a:gd name="connsiteY24" fmla="*/ 668580 h 1145587"/>
                  <a:gd name="connsiteX25" fmla="*/ 241041 w 841802"/>
                  <a:gd name="connsiteY25" fmla="*/ 609049 h 1145587"/>
                  <a:gd name="connsiteX26" fmla="*/ 267234 w 841802"/>
                  <a:gd name="connsiteY26" fmla="*/ 559043 h 1145587"/>
                  <a:gd name="connsiteX27" fmla="*/ 276760 w 841802"/>
                  <a:gd name="connsiteY27" fmla="*/ 489987 h 1145587"/>
                  <a:gd name="connsiteX28" fmla="*/ 276481 w 841802"/>
                  <a:gd name="connsiteY28" fmla="*/ 484022 h 1145587"/>
                  <a:gd name="connsiteX29" fmla="*/ 306972 w 841802"/>
                  <a:gd name="connsiteY29" fmla="*/ 475848 h 1145587"/>
                  <a:gd name="connsiteX30" fmla="*/ 336291 w 841802"/>
                  <a:gd name="connsiteY30" fmla="*/ 463793 h 1145587"/>
                  <a:gd name="connsiteX31" fmla="*/ 376772 w 841802"/>
                  <a:gd name="connsiteY31" fmla="*/ 449505 h 1145587"/>
                  <a:gd name="connsiteX32" fmla="*/ 329147 w 841802"/>
                  <a:gd name="connsiteY32" fmla="*/ 444743 h 1145587"/>
                  <a:gd name="connsiteX33" fmla="*/ 305335 w 841802"/>
                  <a:gd name="connsiteY33" fmla="*/ 411405 h 1145587"/>
                  <a:gd name="connsiteX34" fmla="*/ 314860 w 841802"/>
                  <a:gd name="connsiteY34" fmla="*/ 361399 h 1145587"/>
                  <a:gd name="connsiteX35" fmla="*/ 355341 w 841802"/>
                  <a:gd name="connsiteY35" fmla="*/ 347112 h 1145587"/>
                  <a:gd name="connsiteX36" fmla="*/ 388679 w 841802"/>
                  <a:gd name="connsiteY36" fmla="*/ 332824 h 1145587"/>
                  <a:gd name="connsiteX37" fmla="*/ 388679 w 841802"/>
                  <a:gd name="connsiteY37" fmla="*/ 294724 h 1145587"/>
                  <a:gd name="connsiteX38" fmla="*/ 379154 w 841802"/>
                  <a:gd name="connsiteY38" fmla="*/ 232812 h 1145587"/>
                  <a:gd name="connsiteX39" fmla="*/ 426779 w 841802"/>
                  <a:gd name="connsiteY39" fmla="*/ 189949 h 1145587"/>
                  <a:gd name="connsiteX40" fmla="*/ 451782 w 841802"/>
                  <a:gd name="connsiteY40" fmla="*/ 186377 h 1145587"/>
                  <a:gd name="connsiteX41" fmla="*/ 462003 w 841802"/>
                  <a:gd name="connsiteY41" fmla="*/ 185230 h 1145587"/>
                  <a:gd name="connsiteX42" fmla="*/ 463986 w 841802"/>
                  <a:gd name="connsiteY42" fmla="*/ 189949 h 1145587"/>
                  <a:gd name="connsiteX43" fmla="*/ 474404 w 841802"/>
                  <a:gd name="connsiteY43" fmla="*/ 225668 h 1145587"/>
                  <a:gd name="connsiteX44" fmla="*/ 483929 w 841802"/>
                  <a:gd name="connsiteY44" fmla="*/ 270912 h 1145587"/>
                  <a:gd name="connsiteX45" fmla="*/ 524410 w 841802"/>
                  <a:gd name="connsiteY45" fmla="*/ 313774 h 1145587"/>
                  <a:gd name="connsiteX46" fmla="*/ 519647 w 841802"/>
                  <a:gd name="connsiteY46" fmla="*/ 332824 h 1145587"/>
                  <a:gd name="connsiteX47" fmla="*/ 502979 w 841802"/>
                  <a:gd name="connsiteY47" fmla="*/ 337587 h 1145587"/>
                  <a:gd name="connsiteX48" fmla="*/ 505360 w 841802"/>
                  <a:gd name="connsiteY48" fmla="*/ 359018 h 1145587"/>
                  <a:gd name="connsiteX49" fmla="*/ 519647 w 841802"/>
                  <a:gd name="connsiteY49" fmla="*/ 392356 h 1145587"/>
                  <a:gd name="connsiteX50" fmla="*/ 519648 w 841802"/>
                  <a:gd name="connsiteY50" fmla="*/ 437599 h 1145587"/>
                  <a:gd name="connsiteX51" fmla="*/ 474403 w 841802"/>
                  <a:gd name="connsiteY51" fmla="*/ 454268 h 1145587"/>
                  <a:gd name="connsiteX52" fmla="*/ 452972 w 841802"/>
                  <a:gd name="connsiteY52" fmla="*/ 482843 h 1145587"/>
                  <a:gd name="connsiteX53" fmla="*/ 422016 w 841802"/>
                  <a:gd name="connsiteY53" fmla="*/ 516180 h 1145587"/>
                  <a:gd name="connsiteX54" fmla="*/ 422016 w 841802"/>
                  <a:gd name="connsiteY54" fmla="*/ 559043 h 1145587"/>
                  <a:gd name="connsiteX55" fmla="*/ 476785 w 841802"/>
                  <a:gd name="connsiteY55" fmla="*/ 563805 h 1145587"/>
                  <a:gd name="connsiteX56" fmla="*/ 531554 w 841802"/>
                  <a:gd name="connsiteY56" fmla="*/ 489987 h 1145587"/>
                  <a:gd name="connsiteX57" fmla="*/ 602991 w 841802"/>
                  <a:gd name="connsiteY57" fmla="*/ 378068 h 1145587"/>
                  <a:gd name="connsiteX58" fmla="*/ 648235 w 841802"/>
                  <a:gd name="connsiteY58" fmla="*/ 278055 h 1145587"/>
                  <a:gd name="connsiteX59" fmla="*/ 636329 w 841802"/>
                  <a:gd name="connsiteY59" fmla="*/ 178043 h 1145587"/>
                  <a:gd name="connsiteX60" fmla="*/ 612516 w 841802"/>
                  <a:gd name="connsiteY60" fmla="*/ 120893 h 1145587"/>
                  <a:gd name="connsiteX61" fmla="*/ 607754 w 841802"/>
                  <a:gd name="connsiteY61" fmla="*/ 63743 h 1145587"/>
                  <a:gd name="connsiteX62" fmla="*/ 629185 w 841802"/>
                  <a:gd name="connsiteY62" fmla="*/ 70887 h 1145587"/>
                  <a:gd name="connsiteX63" fmla="*/ 643472 w 841802"/>
                  <a:gd name="connsiteY63" fmla="*/ 20880 h 1145587"/>
                  <a:gd name="connsiteX64" fmla="*/ 669666 w 841802"/>
                  <a:gd name="connsiteY64" fmla="*/ 47074 h 1145587"/>
                  <a:gd name="connsiteX65" fmla="*/ 674429 w 841802"/>
                  <a:gd name="connsiteY65" fmla="*/ 118512 h 1145587"/>
                  <a:gd name="connsiteX66" fmla="*/ 679191 w 841802"/>
                  <a:gd name="connsiteY66" fmla="*/ 154230 h 1145587"/>
                  <a:gd name="connsiteX67" fmla="*/ 707766 w 841802"/>
                  <a:gd name="connsiteY67" fmla="*/ 132799 h 1145587"/>
                  <a:gd name="connsiteX68" fmla="*/ 717291 w 841802"/>
                  <a:gd name="connsiteY68" fmla="*/ 70887 h 1145587"/>
                  <a:gd name="connsiteX69" fmla="*/ 733960 w 841802"/>
                  <a:gd name="connsiteY69" fmla="*/ 32787 h 1145587"/>
                  <a:gd name="connsiteX70" fmla="*/ 755391 w 841802"/>
                  <a:gd name="connsiteY70" fmla="*/ 25643 h 1145587"/>
                  <a:gd name="connsiteX71" fmla="*/ 791110 w 841802"/>
                  <a:gd name="connsiteY71" fmla="*/ 11355 h 1145587"/>
                  <a:gd name="connsiteX72" fmla="*/ 810160 w 841802"/>
                  <a:gd name="connsiteY72" fmla="*/ 1830 h 1145587"/>
                  <a:gd name="connsiteX73" fmla="*/ 726816 w 841802"/>
                  <a:gd name="connsiteY73" fmla="*/ 194712 h 1145587"/>
                  <a:gd name="connsiteX74" fmla="*/ 707766 w 841802"/>
                  <a:gd name="connsiteY74" fmla="*/ 259005 h 1145587"/>
                  <a:gd name="connsiteX75" fmla="*/ 691097 w 841802"/>
                  <a:gd name="connsiteY75" fmla="*/ 299487 h 1145587"/>
                  <a:gd name="connsiteX76" fmla="*/ 655379 w 841802"/>
                  <a:gd name="connsiteY76" fmla="*/ 416168 h 1145587"/>
                  <a:gd name="connsiteX77" fmla="*/ 605372 w 841802"/>
                  <a:gd name="connsiteY77" fmla="*/ 554280 h 1145587"/>
                  <a:gd name="connsiteX78" fmla="*/ 605372 w 841802"/>
                  <a:gd name="connsiteY78" fmla="*/ 611430 h 1145587"/>
                  <a:gd name="connsiteX79" fmla="*/ 643472 w 841802"/>
                  <a:gd name="connsiteY79" fmla="*/ 606668 h 1145587"/>
                  <a:gd name="connsiteX80" fmla="*/ 707766 w 841802"/>
                  <a:gd name="connsiteY80" fmla="*/ 578093 h 1145587"/>
                  <a:gd name="connsiteX81" fmla="*/ 714910 w 841802"/>
                  <a:gd name="connsiteY81" fmla="*/ 535230 h 1145587"/>
                  <a:gd name="connsiteX82" fmla="*/ 729197 w 841802"/>
                  <a:gd name="connsiteY82" fmla="*/ 454268 h 1145587"/>
                  <a:gd name="connsiteX83" fmla="*/ 760154 w 841802"/>
                  <a:gd name="connsiteY83" fmla="*/ 347112 h 1145587"/>
                  <a:gd name="connsiteX84" fmla="*/ 755391 w 841802"/>
                  <a:gd name="connsiteY84" fmla="*/ 261387 h 1145587"/>
                  <a:gd name="connsiteX85" fmla="*/ 726816 w 841802"/>
                  <a:gd name="connsiteY85" fmla="*/ 194712 h 1145587"/>
                  <a:gd name="connsiteX0" fmla="*/ 810160 w 837002"/>
                  <a:gd name="connsiteY0" fmla="*/ 1830 h 1145587"/>
                  <a:gd name="connsiteX1" fmla="*/ 824447 w 837002"/>
                  <a:gd name="connsiteY1" fmla="*/ 49456 h 1145587"/>
                  <a:gd name="connsiteX2" fmla="*/ 800634 w 837002"/>
                  <a:gd name="connsiteY2" fmla="*/ 104224 h 1145587"/>
                  <a:gd name="connsiteX3" fmla="*/ 831591 w 837002"/>
                  <a:gd name="connsiteY3" fmla="*/ 187568 h 1145587"/>
                  <a:gd name="connsiteX4" fmla="*/ 826828 w 837002"/>
                  <a:gd name="connsiteY4" fmla="*/ 266149 h 1145587"/>
                  <a:gd name="connsiteX5" fmla="*/ 836354 w 837002"/>
                  <a:gd name="connsiteY5" fmla="*/ 435218 h 1145587"/>
                  <a:gd name="connsiteX6" fmla="*/ 805397 w 837002"/>
                  <a:gd name="connsiteY6" fmla="*/ 599524 h 1145587"/>
                  <a:gd name="connsiteX7" fmla="*/ 741104 w 837002"/>
                  <a:gd name="connsiteY7" fmla="*/ 706680 h 1145587"/>
                  <a:gd name="connsiteX8" fmla="*/ 629185 w 837002"/>
                  <a:gd name="connsiteY8" fmla="*/ 759068 h 1145587"/>
                  <a:gd name="connsiteX9" fmla="*/ 533935 w 837002"/>
                  <a:gd name="connsiteY9" fmla="*/ 773355 h 1145587"/>
                  <a:gd name="connsiteX10" fmla="*/ 476785 w 837002"/>
                  <a:gd name="connsiteY10" fmla="*/ 799549 h 1145587"/>
                  <a:gd name="connsiteX11" fmla="*/ 469641 w 837002"/>
                  <a:gd name="connsiteY11" fmla="*/ 847174 h 1145587"/>
                  <a:gd name="connsiteX12" fmla="*/ 433922 w 837002"/>
                  <a:gd name="connsiteY12" fmla="*/ 928137 h 1145587"/>
                  <a:gd name="connsiteX13" fmla="*/ 391060 w 837002"/>
                  <a:gd name="connsiteY13" fmla="*/ 963855 h 1145587"/>
                  <a:gd name="connsiteX14" fmla="*/ 379154 w 837002"/>
                  <a:gd name="connsiteY14" fmla="*/ 1044818 h 1145587"/>
                  <a:gd name="connsiteX15" fmla="*/ 348197 w 837002"/>
                  <a:gd name="connsiteY15" fmla="*/ 1111493 h 1145587"/>
                  <a:gd name="connsiteX16" fmla="*/ 300572 w 837002"/>
                  <a:gd name="connsiteY16" fmla="*/ 1144830 h 1145587"/>
                  <a:gd name="connsiteX17" fmla="*/ 233897 w 837002"/>
                  <a:gd name="connsiteY17" fmla="*/ 1132924 h 1145587"/>
                  <a:gd name="connsiteX18" fmla="*/ 202941 w 837002"/>
                  <a:gd name="connsiteY18" fmla="*/ 1111493 h 1145587"/>
                  <a:gd name="connsiteX19" fmla="*/ 143410 w 837002"/>
                  <a:gd name="connsiteY19" fmla="*/ 1101968 h 1145587"/>
                  <a:gd name="connsiteX20" fmla="*/ 45779 w 837002"/>
                  <a:gd name="connsiteY20" fmla="*/ 1092443 h 1145587"/>
                  <a:gd name="connsiteX21" fmla="*/ 2916 w 837002"/>
                  <a:gd name="connsiteY21" fmla="*/ 1013862 h 1145587"/>
                  <a:gd name="connsiteX22" fmla="*/ 14822 w 837002"/>
                  <a:gd name="connsiteY22" fmla="*/ 935280 h 1145587"/>
                  <a:gd name="connsiteX23" fmla="*/ 102929 w 837002"/>
                  <a:gd name="connsiteY23" fmla="*/ 794787 h 1145587"/>
                  <a:gd name="connsiteX24" fmla="*/ 202941 w 837002"/>
                  <a:gd name="connsiteY24" fmla="*/ 668580 h 1145587"/>
                  <a:gd name="connsiteX25" fmla="*/ 241041 w 837002"/>
                  <a:gd name="connsiteY25" fmla="*/ 609049 h 1145587"/>
                  <a:gd name="connsiteX26" fmla="*/ 267234 w 837002"/>
                  <a:gd name="connsiteY26" fmla="*/ 559043 h 1145587"/>
                  <a:gd name="connsiteX27" fmla="*/ 276760 w 837002"/>
                  <a:gd name="connsiteY27" fmla="*/ 489987 h 1145587"/>
                  <a:gd name="connsiteX28" fmla="*/ 276481 w 837002"/>
                  <a:gd name="connsiteY28" fmla="*/ 484022 h 1145587"/>
                  <a:gd name="connsiteX29" fmla="*/ 306972 w 837002"/>
                  <a:gd name="connsiteY29" fmla="*/ 475848 h 1145587"/>
                  <a:gd name="connsiteX30" fmla="*/ 336291 w 837002"/>
                  <a:gd name="connsiteY30" fmla="*/ 463793 h 1145587"/>
                  <a:gd name="connsiteX31" fmla="*/ 376772 w 837002"/>
                  <a:gd name="connsiteY31" fmla="*/ 449505 h 1145587"/>
                  <a:gd name="connsiteX32" fmla="*/ 329147 w 837002"/>
                  <a:gd name="connsiteY32" fmla="*/ 444743 h 1145587"/>
                  <a:gd name="connsiteX33" fmla="*/ 305335 w 837002"/>
                  <a:gd name="connsiteY33" fmla="*/ 411405 h 1145587"/>
                  <a:gd name="connsiteX34" fmla="*/ 314860 w 837002"/>
                  <a:gd name="connsiteY34" fmla="*/ 361399 h 1145587"/>
                  <a:gd name="connsiteX35" fmla="*/ 355341 w 837002"/>
                  <a:gd name="connsiteY35" fmla="*/ 347112 h 1145587"/>
                  <a:gd name="connsiteX36" fmla="*/ 388679 w 837002"/>
                  <a:gd name="connsiteY36" fmla="*/ 332824 h 1145587"/>
                  <a:gd name="connsiteX37" fmla="*/ 388679 w 837002"/>
                  <a:gd name="connsiteY37" fmla="*/ 294724 h 1145587"/>
                  <a:gd name="connsiteX38" fmla="*/ 379154 w 837002"/>
                  <a:gd name="connsiteY38" fmla="*/ 232812 h 1145587"/>
                  <a:gd name="connsiteX39" fmla="*/ 426779 w 837002"/>
                  <a:gd name="connsiteY39" fmla="*/ 189949 h 1145587"/>
                  <a:gd name="connsiteX40" fmla="*/ 451782 w 837002"/>
                  <a:gd name="connsiteY40" fmla="*/ 186377 h 1145587"/>
                  <a:gd name="connsiteX41" fmla="*/ 462003 w 837002"/>
                  <a:gd name="connsiteY41" fmla="*/ 185230 h 1145587"/>
                  <a:gd name="connsiteX42" fmla="*/ 463986 w 837002"/>
                  <a:gd name="connsiteY42" fmla="*/ 189949 h 1145587"/>
                  <a:gd name="connsiteX43" fmla="*/ 474404 w 837002"/>
                  <a:gd name="connsiteY43" fmla="*/ 225668 h 1145587"/>
                  <a:gd name="connsiteX44" fmla="*/ 483929 w 837002"/>
                  <a:gd name="connsiteY44" fmla="*/ 270912 h 1145587"/>
                  <a:gd name="connsiteX45" fmla="*/ 524410 w 837002"/>
                  <a:gd name="connsiteY45" fmla="*/ 313774 h 1145587"/>
                  <a:gd name="connsiteX46" fmla="*/ 519647 w 837002"/>
                  <a:gd name="connsiteY46" fmla="*/ 332824 h 1145587"/>
                  <a:gd name="connsiteX47" fmla="*/ 502979 w 837002"/>
                  <a:gd name="connsiteY47" fmla="*/ 337587 h 1145587"/>
                  <a:gd name="connsiteX48" fmla="*/ 505360 w 837002"/>
                  <a:gd name="connsiteY48" fmla="*/ 359018 h 1145587"/>
                  <a:gd name="connsiteX49" fmla="*/ 519647 w 837002"/>
                  <a:gd name="connsiteY49" fmla="*/ 392356 h 1145587"/>
                  <a:gd name="connsiteX50" fmla="*/ 519648 w 837002"/>
                  <a:gd name="connsiteY50" fmla="*/ 437599 h 1145587"/>
                  <a:gd name="connsiteX51" fmla="*/ 474403 w 837002"/>
                  <a:gd name="connsiteY51" fmla="*/ 454268 h 1145587"/>
                  <a:gd name="connsiteX52" fmla="*/ 452972 w 837002"/>
                  <a:gd name="connsiteY52" fmla="*/ 482843 h 1145587"/>
                  <a:gd name="connsiteX53" fmla="*/ 422016 w 837002"/>
                  <a:gd name="connsiteY53" fmla="*/ 516180 h 1145587"/>
                  <a:gd name="connsiteX54" fmla="*/ 422016 w 837002"/>
                  <a:gd name="connsiteY54" fmla="*/ 559043 h 1145587"/>
                  <a:gd name="connsiteX55" fmla="*/ 476785 w 837002"/>
                  <a:gd name="connsiteY55" fmla="*/ 563805 h 1145587"/>
                  <a:gd name="connsiteX56" fmla="*/ 531554 w 837002"/>
                  <a:gd name="connsiteY56" fmla="*/ 489987 h 1145587"/>
                  <a:gd name="connsiteX57" fmla="*/ 602991 w 837002"/>
                  <a:gd name="connsiteY57" fmla="*/ 378068 h 1145587"/>
                  <a:gd name="connsiteX58" fmla="*/ 648235 w 837002"/>
                  <a:gd name="connsiteY58" fmla="*/ 278055 h 1145587"/>
                  <a:gd name="connsiteX59" fmla="*/ 636329 w 837002"/>
                  <a:gd name="connsiteY59" fmla="*/ 178043 h 1145587"/>
                  <a:gd name="connsiteX60" fmla="*/ 612516 w 837002"/>
                  <a:gd name="connsiteY60" fmla="*/ 120893 h 1145587"/>
                  <a:gd name="connsiteX61" fmla="*/ 607754 w 837002"/>
                  <a:gd name="connsiteY61" fmla="*/ 63743 h 1145587"/>
                  <a:gd name="connsiteX62" fmla="*/ 629185 w 837002"/>
                  <a:gd name="connsiteY62" fmla="*/ 70887 h 1145587"/>
                  <a:gd name="connsiteX63" fmla="*/ 643472 w 837002"/>
                  <a:gd name="connsiteY63" fmla="*/ 20880 h 1145587"/>
                  <a:gd name="connsiteX64" fmla="*/ 669666 w 837002"/>
                  <a:gd name="connsiteY64" fmla="*/ 47074 h 1145587"/>
                  <a:gd name="connsiteX65" fmla="*/ 674429 w 837002"/>
                  <a:gd name="connsiteY65" fmla="*/ 118512 h 1145587"/>
                  <a:gd name="connsiteX66" fmla="*/ 679191 w 837002"/>
                  <a:gd name="connsiteY66" fmla="*/ 154230 h 1145587"/>
                  <a:gd name="connsiteX67" fmla="*/ 707766 w 837002"/>
                  <a:gd name="connsiteY67" fmla="*/ 132799 h 1145587"/>
                  <a:gd name="connsiteX68" fmla="*/ 717291 w 837002"/>
                  <a:gd name="connsiteY68" fmla="*/ 70887 h 1145587"/>
                  <a:gd name="connsiteX69" fmla="*/ 733960 w 837002"/>
                  <a:gd name="connsiteY69" fmla="*/ 32787 h 1145587"/>
                  <a:gd name="connsiteX70" fmla="*/ 755391 w 837002"/>
                  <a:gd name="connsiteY70" fmla="*/ 25643 h 1145587"/>
                  <a:gd name="connsiteX71" fmla="*/ 791110 w 837002"/>
                  <a:gd name="connsiteY71" fmla="*/ 11355 h 1145587"/>
                  <a:gd name="connsiteX72" fmla="*/ 810160 w 837002"/>
                  <a:gd name="connsiteY72" fmla="*/ 1830 h 1145587"/>
                  <a:gd name="connsiteX73" fmla="*/ 726816 w 837002"/>
                  <a:gd name="connsiteY73" fmla="*/ 194712 h 1145587"/>
                  <a:gd name="connsiteX74" fmla="*/ 707766 w 837002"/>
                  <a:gd name="connsiteY74" fmla="*/ 259005 h 1145587"/>
                  <a:gd name="connsiteX75" fmla="*/ 691097 w 837002"/>
                  <a:gd name="connsiteY75" fmla="*/ 299487 h 1145587"/>
                  <a:gd name="connsiteX76" fmla="*/ 655379 w 837002"/>
                  <a:gd name="connsiteY76" fmla="*/ 416168 h 1145587"/>
                  <a:gd name="connsiteX77" fmla="*/ 605372 w 837002"/>
                  <a:gd name="connsiteY77" fmla="*/ 554280 h 1145587"/>
                  <a:gd name="connsiteX78" fmla="*/ 605372 w 837002"/>
                  <a:gd name="connsiteY78" fmla="*/ 611430 h 1145587"/>
                  <a:gd name="connsiteX79" fmla="*/ 643472 w 837002"/>
                  <a:gd name="connsiteY79" fmla="*/ 606668 h 1145587"/>
                  <a:gd name="connsiteX80" fmla="*/ 707766 w 837002"/>
                  <a:gd name="connsiteY80" fmla="*/ 578093 h 1145587"/>
                  <a:gd name="connsiteX81" fmla="*/ 714910 w 837002"/>
                  <a:gd name="connsiteY81" fmla="*/ 535230 h 1145587"/>
                  <a:gd name="connsiteX82" fmla="*/ 729197 w 837002"/>
                  <a:gd name="connsiteY82" fmla="*/ 454268 h 1145587"/>
                  <a:gd name="connsiteX83" fmla="*/ 760154 w 837002"/>
                  <a:gd name="connsiteY83" fmla="*/ 347112 h 1145587"/>
                  <a:gd name="connsiteX84" fmla="*/ 755391 w 837002"/>
                  <a:gd name="connsiteY84" fmla="*/ 261387 h 1145587"/>
                  <a:gd name="connsiteX85" fmla="*/ 726816 w 837002"/>
                  <a:gd name="connsiteY85" fmla="*/ 194712 h 1145587"/>
                  <a:gd name="connsiteX0" fmla="*/ 810160 w 836672"/>
                  <a:gd name="connsiteY0" fmla="*/ 1830 h 1145587"/>
                  <a:gd name="connsiteX1" fmla="*/ 824447 w 836672"/>
                  <a:gd name="connsiteY1" fmla="*/ 49456 h 1145587"/>
                  <a:gd name="connsiteX2" fmla="*/ 800634 w 836672"/>
                  <a:gd name="connsiteY2" fmla="*/ 104224 h 1145587"/>
                  <a:gd name="connsiteX3" fmla="*/ 831591 w 836672"/>
                  <a:gd name="connsiteY3" fmla="*/ 187568 h 1145587"/>
                  <a:gd name="connsiteX4" fmla="*/ 822066 w 836672"/>
                  <a:gd name="connsiteY4" fmla="*/ 232811 h 1145587"/>
                  <a:gd name="connsiteX5" fmla="*/ 836354 w 836672"/>
                  <a:gd name="connsiteY5" fmla="*/ 435218 h 1145587"/>
                  <a:gd name="connsiteX6" fmla="*/ 805397 w 836672"/>
                  <a:gd name="connsiteY6" fmla="*/ 599524 h 1145587"/>
                  <a:gd name="connsiteX7" fmla="*/ 741104 w 836672"/>
                  <a:gd name="connsiteY7" fmla="*/ 706680 h 1145587"/>
                  <a:gd name="connsiteX8" fmla="*/ 629185 w 836672"/>
                  <a:gd name="connsiteY8" fmla="*/ 759068 h 1145587"/>
                  <a:gd name="connsiteX9" fmla="*/ 533935 w 836672"/>
                  <a:gd name="connsiteY9" fmla="*/ 773355 h 1145587"/>
                  <a:gd name="connsiteX10" fmla="*/ 476785 w 836672"/>
                  <a:gd name="connsiteY10" fmla="*/ 799549 h 1145587"/>
                  <a:gd name="connsiteX11" fmla="*/ 469641 w 836672"/>
                  <a:gd name="connsiteY11" fmla="*/ 847174 h 1145587"/>
                  <a:gd name="connsiteX12" fmla="*/ 433922 w 836672"/>
                  <a:gd name="connsiteY12" fmla="*/ 928137 h 1145587"/>
                  <a:gd name="connsiteX13" fmla="*/ 391060 w 836672"/>
                  <a:gd name="connsiteY13" fmla="*/ 963855 h 1145587"/>
                  <a:gd name="connsiteX14" fmla="*/ 379154 w 836672"/>
                  <a:gd name="connsiteY14" fmla="*/ 1044818 h 1145587"/>
                  <a:gd name="connsiteX15" fmla="*/ 348197 w 836672"/>
                  <a:gd name="connsiteY15" fmla="*/ 1111493 h 1145587"/>
                  <a:gd name="connsiteX16" fmla="*/ 300572 w 836672"/>
                  <a:gd name="connsiteY16" fmla="*/ 1144830 h 1145587"/>
                  <a:gd name="connsiteX17" fmla="*/ 233897 w 836672"/>
                  <a:gd name="connsiteY17" fmla="*/ 1132924 h 1145587"/>
                  <a:gd name="connsiteX18" fmla="*/ 202941 w 836672"/>
                  <a:gd name="connsiteY18" fmla="*/ 1111493 h 1145587"/>
                  <a:gd name="connsiteX19" fmla="*/ 143410 w 836672"/>
                  <a:gd name="connsiteY19" fmla="*/ 1101968 h 1145587"/>
                  <a:gd name="connsiteX20" fmla="*/ 45779 w 836672"/>
                  <a:gd name="connsiteY20" fmla="*/ 1092443 h 1145587"/>
                  <a:gd name="connsiteX21" fmla="*/ 2916 w 836672"/>
                  <a:gd name="connsiteY21" fmla="*/ 1013862 h 1145587"/>
                  <a:gd name="connsiteX22" fmla="*/ 14822 w 836672"/>
                  <a:gd name="connsiteY22" fmla="*/ 935280 h 1145587"/>
                  <a:gd name="connsiteX23" fmla="*/ 102929 w 836672"/>
                  <a:gd name="connsiteY23" fmla="*/ 794787 h 1145587"/>
                  <a:gd name="connsiteX24" fmla="*/ 202941 w 836672"/>
                  <a:gd name="connsiteY24" fmla="*/ 668580 h 1145587"/>
                  <a:gd name="connsiteX25" fmla="*/ 241041 w 836672"/>
                  <a:gd name="connsiteY25" fmla="*/ 609049 h 1145587"/>
                  <a:gd name="connsiteX26" fmla="*/ 267234 w 836672"/>
                  <a:gd name="connsiteY26" fmla="*/ 559043 h 1145587"/>
                  <a:gd name="connsiteX27" fmla="*/ 276760 w 836672"/>
                  <a:gd name="connsiteY27" fmla="*/ 489987 h 1145587"/>
                  <a:gd name="connsiteX28" fmla="*/ 276481 w 836672"/>
                  <a:gd name="connsiteY28" fmla="*/ 484022 h 1145587"/>
                  <a:gd name="connsiteX29" fmla="*/ 306972 w 836672"/>
                  <a:gd name="connsiteY29" fmla="*/ 475848 h 1145587"/>
                  <a:gd name="connsiteX30" fmla="*/ 336291 w 836672"/>
                  <a:gd name="connsiteY30" fmla="*/ 463793 h 1145587"/>
                  <a:gd name="connsiteX31" fmla="*/ 376772 w 836672"/>
                  <a:gd name="connsiteY31" fmla="*/ 449505 h 1145587"/>
                  <a:gd name="connsiteX32" fmla="*/ 329147 w 836672"/>
                  <a:gd name="connsiteY32" fmla="*/ 444743 h 1145587"/>
                  <a:gd name="connsiteX33" fmla="*/ 305335 w 836672"/>
                  <a:gd name="connsiteY33" fmla="*/ 411405 h 1145587"/>
                  <a:gd name="connsiteX34" fmla="*/ 314860 w 836672"/>
                  <a:gd name="connsiteY34" fmla="*/ 361399 h 1145587"/>
                  <a:gd name="connsiteX35" fmla="*/ 355341 w 836672"/>
                  <a:gd name="connsiteY35" fmla="*/ 347112 h 1145587"/>
                  <a:gd name="connsiteX36" fmla="*/ 388679 w 836672"/>
                  <a:gd name="connsiteY36" fmla="*/ 332824 h 1145587"/>
                  <a:gd name="connsiteX37" fmla="*/ 388679 w 836672"/>
                  <a:gd name="connsiteY37" fmla="*/ 294724 h 1145587"/>
                  <a:gd name="connsiteX38" fmla="*/ 379154 w 836672"/>
                  <a:gd name="connsiteY38" fmla="*/ 232812 h 1145587"/>
                  <a:gd name="connsiteX39" fmla="*/ 426779 w 836672"/>
                  <a:gd name="connsiteY39" fmla="*/ 189949 h 1145587"/>
                  <a:gd name="connsiteX40" fmla="*/ 451782 w 836672"/>
                  <a:gd name="connsiteY40" fmla="*/ 186377 h 1145587"/>
                  <a:gd name="connsiteX41" fmla="*/ 462003 w 836672"/>
                  <a:gd name="connsiteY41" fmla="*/ 185230 h 1145587"/>
                  <a:gd name="connsiteX42" fmla="*/ 463986 w 836672"/>
                  <a:gd name="connsiteY42" fmla="*/ 189949 h 1145587"/>
                  <a:gd name="connsiteX43" fmla="*/ 474404 w 836672"/>
                  <a:gd name="connsiteY43" fmla="*/ 225668 h 1145587"/>
                  <a:gd name="connsiteX44" fmla="*/ 483929 w 836672"/>
                  <a:gd name="connsiteY44" fmla="*/ 270912 h 1145587"/>
                  <a:gd name="connsiteX45" fmla="*/ 524410 w 836672"/>
                  <a:gd name="connsiteY45" fmla="*/ 313774 h 1145587"/>
                  <a:gd name="connsiteX46" fmla="*/ 519647 w 836672"/>
                  <a:gd name="connsiteY46" fmla="*/ 332824 h 1145587"/>
                  <a:gd name="connsiteX47" fmla="*/ 502979 w 836672"/>
                  <a:gd name="connsiteY47" fmla="*/ 337587 h 1145587"/>
                  <a:gd name="connsiteX48" fmla="*/ 505360 w 836672"/>
                  <a:gd name="connsiteY48" fmla="*/ 359018 h 1145587"/>
                  <a:gd name="connsiteX49" fmla="*/ 519647 w 836672"/>
                  <a:gd name="connsiteY49" fmla="*/ 392356 h 1145587"/>
                  <a:gd name="connsiteX50" fmla="*/ 519648 w 836672"/>
                  <a:gd name="connsiteY50" fmla="*/ 437599 h 1145587"/>
                  <a:gd name="connsiteX51" fmla="*/ 474403 w 836672"/>
                  <a:gd name="connsiteY51" fmla="*/ 454268 h 1145587"/>
                  <a:gd name="connsiteX52" fmla="*/ 452972 w 836672"/>
                  <a:gd name="connsiteY52" fmla="*/ 482843 h 1145587"/>
                  <a:gd name="connsiteX53" fmla="*/ 422016 w 836672"/>
                  <a:gd name="connsiteY53" fmla="*/ 516180 h 1145587"/>
                  <a:gd name="connsiteX54" fmla="*/ 422016 w 836672"/>
                  <a:gd name="connsiteY54" fmla="*/ 559043 h 1145587"/>
                  <a:gd name="connsiteX55" fmla="*/ 476785 w 836672"/>
                  <a:gd name="connsiteY55" fmla="*/ 563805 h 1145587"/>
                  <a:gd name="connsiteX56" fmla="*/ 531554 w 836672"/>
                  <a:gd name="connsiteY56" fmla="*/ 489987 h 1145587"/>
                  <a:gd name="connsiteX57" fmla="*/ 602991 w 836672"/>
                  <a:gd name="connsiteY57" fmla="*/ 378068 h 1145587"/>
                  <a:gd name="connsiteX58" fmla="*/ 648235 w 836672"/>
                  <a:gd name="connsiteY58" fmla="*/ 278055 h 1145587"/>
                  <a:gd name="connsiteX59" fmla="*/ 636329 w 836672"/>
                  <a:gd name="connsiteY59" fmla="*/ 178043 h 1145587"/>
                  <a:gd name="connsiteX60" fmla="*/ 612516 w 836672"/>
                  <a:gd name="connsiteY60" fmla="*/ 120893 h 1145587"/>
                  <a:gd name="connsiteX61" fmla="*/ 607754 w 836672"/>
                  <a:gd name="connsiteY61" fmla="*/ 63743 h 1145587"/>
                  <a:gd name="connsiteX62" fmla="*/ 629185 w 836672"/>
                  <a:gd name="connsiteY62" fmla="*/ 70887 h 1145587"/>
                  <a:gd name="connsiteX63" fmla="*/ 643472 w 836672"/>
                  <a:gd name="connsiteY63" fmla="*/ 20880 h 1145587"/>
                  <a:gd name="connsiteX64" fmla="*/ 669666 w 836672"/>
                  <a:gd name="connsiteY64" fmla="*/ 47074 h 1145587"/>
                  <a:gd name="connsiteX65" fmla="*/ 674429 w 836672"/>
                  <a:gd name="connsiteY65" fmla="*/ 118512 h 1145587"/>
                  <a:gd name="connsiteX66" fmla="*/ 679191 w 836672"/>
                  <a:gd name="connsiteY66" fmla="*/ 154230 h 1145587"/>
                  <a:gd name="connsiteX67" fmla="*/ 707766 w 836672"/>
                  <a:gd name="connsiteY67" fmla="*/ 132799 h 1145587"/>
                  <a:gd name="connsiteX68" fmla="*/ 717291 w 836672"/>
                  <a:gd name="connsiteY68" fmla="*/ 70887 h 1145587"/>
                  <a:gd name="connsiteX69" fmla="*/ 733960 w 836672"/>
                  <a:gd name="connsiteY69" fmla="*/ 32787 h 1145587"/>
                  <a:gd name="connsiteX70" fmla="*/ 755391 w 836672"/>
                  <a:gd name="connsiteY70" fmla="*/ 25643 h 1145587"/>
                  <a:gd name="connsiteX71" fmla="*/ 791110 w 836672"/>
                  <a:gd name="connsiteY71" fmla="*/ 11355 h 1145587"/>
                  <a:gd name="connsiteX72" fmla="*/ 810160 w 836672"/>
                  <a:gd name="connsiteY72" fmla="*/ 1830 h 1145587"/>
                  <a:gd name="connsiteX73" fmla="*/ 726816 w 836672"/>
                  <a:gd name="connsiteY73" fmla="*/ 194712 h 1145587"/>
                  <a:gd name="connsiteX74" fmla="*/ 707766 w 836672"/>
                  <a:gd name="connsiteY74" fmla="*/ 259005 h 1145587"/>
                  <a:gd name="connsiteX75" fmla="*/ 691097 w 836672"/>
                  <a:gd name="connsiteY75" fmla="*/ 299487 h 1145587"/>
                  <a:gd name="connsiteX76" fmla="*/ 655379 w 836672"/>
                  <a:gd name="connsiteY76" fmla="*/ 416168 h 1145587"/>
                  <a:gd name="connsiteX77" fmla="*/ 605372 w 836672"/>
                  <a:gd name="connsiteY77" fmla="*/ 554280 h 1145587"/>
                  <a:gd name="connsiteX78" fmla="*/ 605372 w 836672"/>
                  <a:gd name="connsiteY78" fmla="*/ 611430 h 1145587"/>
                  <a:gd name="connsiteX79" fmla="*/ 643472 w 836672"/>
                  <a:gd name="connsiteY79" fmla="*/ 606668 h 1145587"/>
                  <a:gd name="connsiteX80" fmla="*/ 707766 w 836672"/>
                  <a:gd name="connsiteY80" fmla="*/ 578093 h 1145587"/>
                  <a:gd name="connsiteX81" fmla="*/ 714910 w 836672"/>
                  <a:gd name="connsiteY81" fmla="*/ 535230 h 1145587"/>
                  <a:gd name="connsiteX82" fmla="*/ 729197 w 836672"/>
                  <a:gd name="connsiteY82" fmla="*/ 454268 h 1145587"/>
                  <a:gd name="connsiteX83" fmla="*/ 760154 w 836672"/>
                  <a:gd name="connsiteY83" fmla="*/ 347112 h 1145587"/>
                  <a:gd name="connsiteX84" fmla="*/ 755391 w 836672"/>
                  <a:gd name="connsiteY84" fmla="*/ 261387 h 1145587"/>
                  <a:gd name="connsiteX85" fmla="*/ 726816 w 836672"/>
                  <a:gd name="connsiteY85" fmla="*/ 194712 h 1145587"/>
                  <a:gd name="connsiteX0" fmla="*/ 810160 w 836702"/>
                  <a:gd name="connsiteY0" fmla="*/ 1830 h 1145587"/>
                  <a:gd name="connsiteX1" fmla="*/ 824447 w 836702"/>
                  <a:gd name="connsiteY1" fmla="*/ 49456 h 1145587"/>
                  <a:gd name="connsiteX2" fmla="*/ 800634 w 836702"/>
                  <a:gd name="connsiteY2" fmla="*/ 104224 h 1145587"/>
                  <a:gd name="connsiteX3" fmla="*/ 822066 w 836702"/>
                  <a:gd name="connsiteY3" fmla="*/ 175662 h 1145587"/>
                  <a:gd name="connsiteX4" fmla="*/ 822066 w 836702"/>
                  <a:gd name="connsiteY4" fmla="*/ 232811 h 1145587"/>
                  <a:gd name="connsiteX5" fmla="*/ 836354 w 836702"/>
                  <a:gd name="connsiteY5" fmla="*/ 435218 h 1145587"/>
                  <a:gd name="connsiteX6" fmla="*/ 805397 w 836702"/>
                  <a:gd name="connsiteY6" fmla="*/ 599524 h 1145587"/>
                  <a:gd name="connsiteX7" fmla="*/ 741104 w 836702"/>
                  <a:gd name="connsiteY7" fmla="*/ 706680 h 1145587"/>
                  <a:gd name="connsiteX8" fmla="*/ 629185 w 836702"/>
                  <a:gd name="connsiteY8" fmla="*/ 759068 h 1145587"/>
                  <a:gd name="connsiteX9" fmla="*/ 533935 w 836702"/>
                  <a:gd name="connsiteY9" fmla="*/ 773355 h 1145587"/>
                  <a:gd name="connsiteX10" fmla="*/ 476785 w 836702"/>
                  <a:gd name="connsiteY10" fmla="*/ 799549 h 1145587"/>
                  <a:gd name="connsiteX11" fmla="*/ 469641 w 836702"/>
                  <a:gd name="connsiteY11" fmla="*/ 847174 h 1145587"/>
                  <a:gd name="connsiteX12" fmla="*/ 433922 w 836702"/>
                  <a:gd name="connsiteY12" fmla="*/ 928137 h 1145587"/>
                  <a:gd name="connsiteX13" fmla="*/ 391060 w 836702"/>
                  <a:gd name="connsiteY13" fmla="*/ 963855 h 1145587"/>
                  <a:gd name="connsiteX14" fmla="*/ 379154 w 836702"/>
                  <a:gd name="connsiteY14" fmla="*/ 1044818 h 1145587"/>
                  <a:gd name="connsiteX15" fmla="*/ 348197 w 836702"/>
                  <a:gd name="connsiteY15" fmla="*/ 1111493 h 1145587"/>
                  <a:gd name="connsiteX16" fmla="*/ 300572 w 836702"/>
                  <a:gd name="connsiteY16" fmla="*/ 1144830 h 1145587"/>
                  <a:gd name="connsiteX17" fmla="*/ 233897 w 836702"/>
                  <a:gd name="connsiteY17" fmla="*/ 1132924 h 1145587"/>
                  <a:gd name="connsiteX18" fmla="*/ 202941 w 836702"/>
                  <a:gd name="connsiteY18" fmla="*/ 1111493 h 1145587"/>
                  <a:gd name="connsiteX19" fmla="*/ 143410 w 836702"/>
                  <a:gd name="connsiteY19" fmla="*/ 1101968 h 1145587"/>
                  <a:gd name="connsiteX20" fmla="*/ 45779 w 836702"/>
                  <a:gd name="connsiteY20" fmla="*/ 1092443 h 1145587"/>
                  <a:gd name="connsiteX21" fmla="*/ 2916 w 836702"/>
                  <a:gd name="connsiteY21" fmla="*/ 1013862 h 1145587"/>
                  <a:gd name="connsiteX22" fmla="*/ 14822 w 836702"/>
                  <a:gd name="connsiteY22" fmla="*/ 935280 h 1145587"/>
                  <a:gd name="connsiteX23" fmla="*/ 102929 w 836702"/>
                  <a:gd name="connsiteY23" fmla="*/ 794787 h 1145587"/>
                  <a:gd name="connsiteX24" fmla="*/ 202941 w 836702"/>
                  <a:gd name="connsiteY24" fmla="*/ 668580 h 1145587"/>
                  <a:gd name="connsiteX25" fmla="*/ 241041 w 836702"/>
                  <a:gd name="connsiteY25" fmla="*/ 609049 h 1145587"/>
                  <a:gd name="connsiteX26" fmla="*/ 267234 w 836702"/>
                  <a:gd name="connsiteY26" fmla="*/ 559043 h 1145587"/>
                  <a:gd name="connsiteX27" fmla="*/ 276760 w 836702"/>
                  <a:gd name="connsiteY27" fmla="*/ 489987 h 1145587"/>
                  <a:gd name="connsiteX28" fmla="*/ 276481 w 836702"/>
                  <a:gd name="connsiteY28" fmla="*/ 484022 h 1145587"/>
                  <a:gd name="connsiteX29" fmla="*/ 306972 w 836702"/>
                  <a:gd name="connsiteY29" fmla="*/ 475848 h 1145587"/>
                  <a:gd name="connsiteX30" fmla="*/ 336291 w 836702"/>
                  <a:gd name="connsiteY30" fmla="*/ 463793 h 1145587"/>
                  <a:gd name="connsiteX31" fmla="*/ 376772 w 836702"/>
                  <a:gd name="connsiteY31" fmla="*/ 449505 h 1145587"/>
                  <a:gd name="connsiteX32" fmla="*/ 329147 w 836702"/>
                  <a:gd name="connsiteY32" fmla="*/ 444743 h 1145587"/>
                  <a:gd name="connsiteX33" fmla="*/ 305335 w 836702"/>
                  <a:gd name="connsiteY33" fmla="*/ 411405 h 1145587"/>
                  <a:gd name="connsiteX34" fmla="*/ 314860 w 836702"/>
                  <a:gd name="connsiteY34" fmla="*/ 361399 h 1145587"/>
                  <a:gd name="connsiteX35" fmla="*/ 355341 w 836702"/>
                  <a:gd name="connsiteY35" fmla="*/ 347112 h 1145587"/>
                  <a:gd name="connsiteX36" fmla="*/ 388679 w 836702"/>
                  <a:gd name="connsiteY36" fmla="*/ 332824 h 1145587"/>
                  <a:gd name="connsiteX37" fmla="*/ 388679 w 836702"/>
                  <a:gd name="connsiteY37" fmla="*/ 294724 h 1145587"/>
                  <a:gd name="connsiteX38" fmla="*/ 379154 w 836702"/>
                  <a:gd name="connsiteY38" fmla="*/ 232812 h 1145587"/>
                  <a:gd name="connsiteX39" fmla="*/ 426779 w 836702"/>
                  <a:gd name="connsiteY39" fmla="*/ 189949 h 1145587"/>
                  <a:gd name="connsiteX40" fmla="*/ 451782 w 836702"/>
                  <a:gd name="connsiteY40" fmla="*/ 186377 h 1145587"/>
                  <a:gd name="connsiteX41" fmla="*/ 462003 w 836702"/>
                  <a:gd name="connsiteY41" fmla="*/ 185230 h 1145587"/>
                  <a:gd name="connsiteX42" fmla="*/ 463986 w 836702"/>
                  <a:gd name="connsiteY42" fmla="*/ 189949 h 1145587"/>
                  <a:gd name="connsiteX43" fmla="*/ 474404 w 836702"/>
                  <a:gd name="connsiteY43" fmla="*/ 225668 h 1145587"/>
                  <a:gd name="connsiteX44" fmla="*/ 483929 w 836702"/>
                  <a:gd name="connsiteY44" fmla="*/ 270912 h 1145587"/>
                  <a:gd name="connsiteX45" fmla="*/ 524410 w 836702"/>
                  <a:gd name="connsiteY45" fmla="*/ 313774 h 1145587"/>
                  <a:gd name="connsiteX46" fmla="*/ 519647 w 836702"/>
                  <a:gd name="connsiteY46" fmla="*/ 332824 h 1145587"/>
                  <a:gd name="connsiteX47" fmla="*/ 502979 w 836702"/>
                  <a:gd name="connsiteY47" fmla="*/ 337587 h 1145587"/>
                  <a:gd name="connsiteX48" fmla="*/ 505360 w 836702"/>
                  <a:gd name="connsiteY48" fmla="*/ 359018 h 1145587"/>
                  <a:gd name="connsiteX49" fmla="*/ 519647 w 836702"/>
                  <a:gd name="connsiteY49" fmla="*/ 392356 h 1145587"/>
                  <a:gd name="connsiteX50" fmla="*/ 519648 w 836702"/>
                  <a:gd name="connsiteY50" fmla="*/ 437599 h 1145587"/>
                  <a:gd name="connsiteX51" fmla="*/ 474403 w 836702"/>
                  <a:gd name="connsiteY51" fmla="*/ 454268 h 1145587"/>
                  <a:gd name="connsiteX52" fmla="*/ 452972 w 836702"/>
                  <a:gd name="connsiteY52" fmla="*/ 482843 h 1145587"/>
                  <a:gd name="connsiteX53" fmla="*/ 422016 w 836702"/>
                  <a:gd name="connsiteY53" fmla="*/ 516180 h 1145587"/>
                  <a:gd name="connsiteX54" fmla="*/ 422016 w 836702"/>
                  <a:gd name="connsiteY54" fmla="*/ 559043 h 1145587"/>
                  <a:gd name="connsiteX55" fmla="*/ 476785 w 836702"/>
                  <a:gd name="connsiteY55" fmla="*/ 563805 h 1145587"/>
                  <a:gd name="connsiteX56" fmla="*/ 531554 w 836702"/>
                  <a:gd name="connsiteY56" fmla="*/ 489987 h 1145587"/>
                  <a:gd name="connsiteX57" fmla="*/ 602991 w 836702"/>
                  <a:gd name="connsiteY57" fmla="*/ 378068 h 1145587"/>
                  <a:gd name="connsiteX58" fmla="*/ 648235 w 836702"/>
                  <a:gd name="connsiteY58" fmla="*/ 278055 h 1145587"/>
                  <a:gd name="connsiteX59" fmla="*/ 636329 w 836702"/>
                  <a:gd name="connsiteY59" fmla="*/ 178043 h 1145587"/>
                  <a:gd name="connsiteX60" fmla="*/ 612516 w 836702"/>
                  <a:gd name="connsiteY60" fmla="*/ 120893 h 1145587"/>
                  <a:gd name="connsiteX61" fmla="*/ 607754 w 836702"/>
                  <a:gd name="connsiteY61" fmla="*/ 63743 h 1145587"/>
                  <a:gd name="connsiteX62" fmla="*/ 629185 w 836702"/>
                  <a:gd name="connsiteY62" fmla="*/ 70887 h 1145587"/>
                  <a:gd name="connsiteX63" fmla="*/ 643472 w 836702"/>
                  <a:gd name="connsiteY63" fmla="*/ 20880 h 1145587"/>
                  <a:gd name="connsiteX64" fmla="*/ 669666 w 836702"/>
                  <a:gd name="connsiteY64" fmla="*/ 47074 h 1145587"/>
                  <a:gd name="connsiteX65" fmla="*/ 674429 w 836702"/>
                  <a:gd name="connsiteY65" fmla="*/ 118512 h 1145587"/>
                  <a:gd name="connsiteX66" fmla="*/ 679191 w 836702"/>
                  <a:gd name="connsiteY66" fmla="*/ 154230 h 1145587"/>
                  <a:gd name="connsiteX67" fmla="*/ 707766 w 836702"/>
                  <a:gd name="connsiteY67" fmla="*/ 132799 h 1145587"/>
                  <a:gd name="connsiteX68" fmla="*/ 717291 w 836702"/>
                  <a:gd name="connsiteY68" fmla="*/ 70887 h 1145587"/>
                  <a:gd name="connsiteX69" fmla="*/ 733960 w 836702"/>
                  <a:gd name="connsiteY69" fmla="*/ 32787 h 1145587"/>
                  <a:gd name="connsiteX70" fmla="*/ 755391 w 836702"/>
                  <a:gd name="connsiteY70" fmla="*/ 25643 h 1145587"/>
                  <a:gd name="connsiteX71" fmla="*/ 791110 w 836702"/>
                  <a:gd name="connsiteY71" fmla="*/ 11355 h 1145587"/>
                  <a:gd name="connsiteX72" fmla="*/ 810160 w 836702"/>
                  <a:gd name="connsiteY72" fmla="*/ 1830 h 1145587"/>
                  <a:gd name="connsiteX73" fmla="*/ 726816 w 836702"/>
                  <a:gd name="connsiteY73" fmla="*/ 194712 h 1145587"/>
                  <a:gd name="connsiteX74" fmla="*/ 707766 w 836702"/>
                  <a:gd name="connsiteY74" fmla="*/ 259005 h 1145587"/>
                  <a:gd name="connsiteX75" fmla="*/ 691097 w 836702"/>
                  <a:gd name="connsiteY75" fmla="*/ 299487 h 1145587"/>
                  <a:gd name="connsiteX76" fmla="*/ 655379 w 836702"/>
                  <a:gd name="connsiteY76" fmla="*/ 416168 h 1145587"/>
                  <a:gd name="connsiteX77" fmla="*/ 605372 w 836702"/>
                  <a:gd name="connsiteY77" fmla="*/ 554280 h 1145587"/>
                  <a:gd name="connsiteX78" fmla="*/ 605372 w 836702"/>
                  <a:gd name="connsiteY78" fmla="*/ 611430 h 1145587"/>
                  <a:gd name="connsiteX79" fmla="*/ 643472 w 836702"/>
                  <a:gd name="connsiteY79" fmla="*/ 606668 h 1145587"/>
                  <a:gd name="connsiteX80" fmla="*/ 707766 w 836702"/>
                  <a:gd name="connsiteY80" fmla="*/ 578093 h 1145587"/>
                  <a:gd name="connsiteX81" fmla="*/ 714910 w 836702"/>
                  <a:gd name="connsiteY81" fmla="*/ 535230 h 1145587"/>
                  <a:gd name="connsiteX82" fmla="*/ 729197 w 836702"/>
                  <a:gd name="connsiteY82" fmla="*/ 454268 h 1145587"/>
                  <a:gd name="connsiteX83" fmla="*/ 760154 w 836702"/>
                  <a:gd name="connsiteY83" fmla="*/ 347112 h 1145587"/>
                  <a:gd name="connsiteX84" fmla="*/ 755391 w 836702"/>
                  <a:gd name="connsiteY84" fmla="*/ 261387 h 1145587"/>
                  <a:gd name="connsiteX85" fmla="*/ 726816 w 836702"/>
                  <a:gd name="connsiteY85" fmla="*/ 194712 h 1145587"/>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2516 w 836702"/>
                  <a:gd name="connsiteY60" fmla="*/ 120589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79191 w 836702"/>
                  <a:gd name="connsiteY66" fmla="*/ 153926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2516 w 836702"/>
                  <a:gd name="connsiteY60" fmla="*/ 120589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98241 w 836702"/>
                  <a:gd name="connsiteY66" fmla="*/ 158688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2516 w 836702"/>
                  <a:gd name="connsiteY60" fmla="*/ 120589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98241 w 836702"/>
                  <a:gd name="connsiteY66" fmla="*/ 146782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7279 w 836702"/>
                  <a:gd name="connsiteY60" fmla="*/ 118207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4429 w 836702"/>
                  <a:gd name="connsiteY65" fmla="*/ 118208 h 1145283"/>
                  <a:gd name="connsiteX66" fmla="*/ 698241 w 836702"/>
                  <a:gd name="connsiteY66" fmla="*/ 146782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 name="connsiteX0" fmla="*/ 810160 w 836702"/>
                  <a:gd name="connsiteY0" fmla="*/ 1526 h 1145283"/>
                  <a:gd name="connsiteX1" fmla="*/ 817304 w 836702"/>
                  <a:gd name="connsiteY1" fmla="*/ 44390 h 1145283"/>
                  <a:gd name="connsiteX2" fmla="*/ 800634 w 836702"/>
                  <a:gd name="connsiteY2" fmla="*/ 103920 h 1145283"/>
                  <a:gd name="connsiteX3" fmla="*/ 822066 w 836702"/>
                  <a:gd name="connsiteY3" fmla="*/ 175358 h 1145283"/>
                  <a:gd name="connsiteX4" fmla="*/ 822066 w 836702"/>
                  <a:gd name="connsiteY4" fmla="*/ 232507 h 1145283"/>
                  <a:gd name="connsiteX5" fmla="*/ 836354 w 836702"/>
                  <a:gd name="connsiteY5" fmla="*/ 434914 h 1145283"/>
                  <a:gd name="connsiteX6" fmla="*/ 805397 w 836702"/>
                  <a:gd name="connsiteY6" fmla="*/ 599220 h 1145283"/>
                  <a:gd name="connsiteX7" fmla="*/ 741104 w 836702"/>
                  <a:gd name="connsiteY7" fmla="*/ 706376 h 1145283"/>
                  <a:gd name="connsiteX8" fmla="*/ 629185 w 836702"/>
                  <a:gd name="connsiteY8" fmla="*/ 758764 h 1145283"/>
                  <a:gd name="connsiteX9" fmla="*/ 533935 w 836702"/>
                  <a:gd name="connsiteY9" fmla="*/ 773051 h 1145283"/>
                  <a:gd name="connsiteX10" fmla="*/ 476785 w 836702"/>
                  <a:gd name="connsiteY10" fmla="*/ 799245 h 1145283"/>
                  <a:gd name="connsiteX11" fmla="*/ 469641 w 836702"/>
                  <a:gd name="connsiteY11" fmla="*/ 846870 h 1145283"/>
                  <a:gd name="connsiteX12" fmla="*/ 433922 w 836702"/>
                  <a:gd name="connsiteY12" fmla="*/ 927833 h 1145283"/>
                  <a:gd name="connsiteX13" fmla="*/ 391060 w 836702"/>
                  <a:gd name="connsiteY13" fmla="*/ 963551 h 1145283"/>
                  <a:gd name="connsiteX14" fmla="*/ 379154 w 836702"/>
                  <a:gd name="connsiteY14" fmla="*/ 1044514 h 1145283"/>
                  <a:gd name="connsiteX15" fmla="*/ 348197 w 836702"/>
                  <a:gd name="connsiteY15" fmla="*/ 1111189 h 1145283"/>
                  <a:gd name="connsiteX16" fmla="*/ 300572 w 836702"/>
                  <a:gd name="connsiteY16" fmla="*/ 1144526 h 1145283"/>
                  <a:gd name="connsiteX17" fmla="*/ 233897 w 836702"/>
                  <a:gd name="connsiteY17" fmla="*/ 1132620 h 1145283"/>
                  <a:gd name="connsiteX18" fmla="*/ 202941 w 836702"/>
                  <a:gd name="connsiteY18" fmla="*/ 1111189 h 1145283"/>
                  <a:gd name="connsiteX19" fmla="*/ 143410 w 836702"/>
                  <a:gd name="connsiteY19" fmla="*/ 1101664 h 1145283"/>
                  <a:gd name="connsiteX20" fmla="*/ 45779 w 836702"/>
                  <a:gd name="connsiteY20" fmla="*/ 1092139 h 1145283"/>
                  <a:gd name="connsiteX21" fmla="*/ 2916 w 836702"/>
                  <a:gd name="connsiteY21" fmla="*/ 1013558 h 1145283"/>
                  <a:gd name="connsiteX22" fmla="*/ 14822 w 836702"/>
                  <a:gd name="connsiteY22" fmla="*/ 934976 h 1145283"/>
                  <a:gd name="connsiteX23" fmla="*/ 102929 w 836702"/>
                  <a:gd name="connsiteY23" fmla="*/ 794483 h 1145283"/>
                  <a:gd name="connsiteX24" fmla="*/ 202941 w 836702"/>
                  <a:gd name="connsiteY24" fmla="*/ 668276 h 1145283"/>
                  <a:gd name="connsiteX25" fmla="*/ 241041 w 836702"/>
                  <a:gd name="connsiteY25" fmla="*/ 608745 h 1145283"/>
                  <a:gd name="connsiteX26" fmla="*/ 267234 w 836702"/>
                  <a:gd name="connsiteY26" fmla="*/ 558739 h 1145283"/>
                  <a:gd name="connsiteX27" fmla="*/ 276760 w 836702"/>
                  <a:gd name="connsiteY27" fmla="*/ 489683 h 1145283"/>
                  <a:gd name="connsiteX28" fmla="*/ 276481 w 836702"/>
                  <a:gd name="connsiteY28" fmla="*/ 483718 h 1145283"/>
                  <a:gd name="connsiteX29" fmla="*/ 306972 w 836702"/>
                  <a:gd name="connsiteY29" fmla="*/ 475544 h 1145283"/>
                  <a:gd name="connsiteX30" fmla="*/ 336291 w 836702"/>
                  <a:gd name="connsiteY30" fmla="*/ 463489 h 1145283"/>
                  <a:gd name="connsiteX31" fmla="*/ 376772 w 836702"/>
                  <a:gd name="connsiteY31" fmla="*/ 449201 h 1145283"/>
                  <a:gd name="connsiteX32" fmla="*/ 329147 w 836702"/>
                  <a:gd name="connsiteY32" fmla="*/ 444439 h 1145283"/>
                  <a:gd name="connsiteX33" fmla="*/ 305335 w 836702"/>
                  <a:gd name="connsiteY33" fmla="*/ 411101 h 1145283"/>
                  <a:gd name="connsiteX34" fmla="*/ 314860 w 836702"/>
                  <a:gd name="connsiteY34" fmla="*/ 361095 h 1145283"/>
                  <a:gd name="connsiteX35" fmla="*/ 355341 w 836702"/>
                  <a:gd name="connsiteY35" fmla="*/ 346808 h 1145283"/>
                  <a:gd name="connsiteX36" fmla="*/ 388679 w 836702"/>
                  <a:gd name="connsiteY36" fmla="*/ 332520 h 1145283"/>
                  <a:gd name="connsiteX37" fmla="*/ 388679 w 836702"/>
                  <a:gd name="connsiteY37" fmla="*/ 294420 h 1145283"/>
                  <a:gd name="connsiteX38" fmla="*/ 379154 w 836702"/>
                  <a:gd name="connsiteY38" fmla="*/ 232508 h 1145283"/>
                  <a:gd name="connsiteX39" fmla="*/ 426779 w 836702"/>
                  <a:gd name="connsiteY39" fmla="*/ 189645 h 1145283"/>
                  <a:gd name="connsiteX40" fmla="*/ 451782 w 836702"/>
                  <a:gd name="connsiteY40" fmla="*/ 186073 h 1145283"/>
                  <a:gd name="connsiteX41" fmla="*/ 462003 w 836702"/>
                  <a:gd name="connsiteY41" fmla="*/ 184926 h 1145283"/>
                  <a:gd name="connsiteX42" fmla="*/ 463986 w 836702"/>
                  <a:gd name="connsiteY42" fmla="*/ 189645 h 1145283"/>
                  <a:gd name="connsiteX43" fmla="*/ 474404 w 836702"/>
                  <a:gd name="connsiteY43" fmla="*/ 225364 h 1145283"/>
                  <a:gd name="connsiteX44" fmla="*/ 483929 w 836702"/>
                  <a:gd name="connsiteY44" fmla="*/ 270608 h 1145283"/>
                  <a:gd name="connsiteX45" fmla="*/ 524410 w 836702"/>
                  <a:gd name="connsiteY45" fmla="*/ 313470 h 1145283"/>
                  <a:gd name="connsiteX46" fmla="*/ 519647 w 836702"/>
                  <a:gd name="connsiteY46" fmla="*/ 332520 h 1145283"/>
                  <a:gd name="connsiteX47" fmla="*/ 502979 w 836702"/>
                  <a:gd name="connsiteY47" fmla="*/ 337283 h 1145283"/>
                  <a:gd name="connsiteX48" fmla="*/ 505360 w 836702"/>
                  <a:gd name="connsiteY48" fmla="*/ 358714 h 1145283"/>
                  <a:gd name="connsiteX49" fmla="*/ 519647 w 836702"/>
                  <a:gd name="connsiteY49" fmla="*/ 392052 h 1145283"/>
                  <a:gd name="connsiteX50" fmla="*/ 519648 w 836702"/>
                  <a:gd name="connsiteY50" fmla="*/ 437295 h 1145283"/>
                  <a:gd name="connsiteX51" fmla="*/ 474403 w 836702"/>
                  <a:gd name="connsiteY51" fmla="*/ 453964 h 1145283"/>
                  <a:gd name="connsiteX52" fmla="*/ 452972 w 836702"/>
                  <a:gd name="connsiteY52" fmla="*/ 482539 h 1145283"/>
                  <a:gd name="connsiteX53" fmla="*/ 422016 w 836702"/>
                  <a:gd name="connsiteY53" fmla="*/ 515876 h 1145283"/>
                  <a:gd name="connsiteX54" fmla="*/ 422016 w 836702"/>
                  <a:gd name="connsiteY54" fmla="*/ 558739 h 1145283"/>
                  <a:gd name="connsiteX55" fmla="*/ 476785 w 836702"/>
                  <a:gd name="connsiteY55" fmla="*/ 563501 h 1145283"/>
                  <a:gd name="connsiteX56" fmla="*/ 531554 w 836702"/>
                  <a:gd name="connsiteY56" fmla="*/ 489683 h 1145283"/>
                  <a:gd name="connsiteX57" fmla="*/ 602991 w 836702"/>
                  <a:gd name="connsiteY57" fmla="*/ 377764 h 1145283"/>
                  <a:gd name="connsiteX58" fmla="*/ 648235 w 836702"/>
                  <a:gd name="connsiteY58" fmla="*/ 277751 h 1145283"/>
                  <a:gd name="connsiteX59" fmla="*/ 636329 w 836702"/>
                  <a:gd name="connsiteY59" fmla="*/ 177739 h 1145283"/>
                  <a:gd name="connsiteX60" fmla="*/ 617279 w 836702"/>
                  <a:gd name="connsiteY60" fmla="*/ 118207 h 1145283"/>
                  <a:gd name="connsiteX61" fmla="*/ 607754 w 836702"/>
                  <a:gd name="connsiteY61" fmla="*/ 63439 h 1145283"/>
                  <a:gd name="connsiteX62" fmla="*/ 629185 w 836702"/>
                  <a:gd name="connsiteY62" fmla="*/ 70583 h 1145283"/>
                  <a:gd name="connsiteX63" fmla="*/ 643472 w 836702"/>
                  <a:gd name="connsiteY63" fmla="*/ 20576 h 1145283"/>
                  <a:gd name="connsiteX64" fmla="*/ 669666 w 836702"/>
                  <a:gd name="connsiteY64" fmla="*/ 46770 h 1145283"/>
                  <a:gd name="connsiteX65" fmla="*/ 676810 w 836702"/>
                  <a:gd name="connsiteY65" fmla="*/ 118208 h 1145283"/>
                  <a:gd name="connsiteX66" fmla="*/ 698241 w 836702"/>
                  <a:gd name="connsiteY66" fmla="*/ 146782 h 1145283"/>
                  <a:gd name="connsiteX67" fmla="*/ 707766 w 836702"/>
                  <a:gd name="connsiteY67" fmla="*/ 132495 h 1145283"/>
                  <a:gd name="connsiteX68" fmla="*/ 717291 w 836702"/>
                  <a:gd name="connsiteY68" fmla="*/ 70583 h 1145283"/>
                  <a:gd name="connsiteX69" fmla="*/ 733960 w 836702"/>
                  <a:gd name="connsiteY69" fmla="*/ 32483 h 1145283"/>
                  <a:gd name="connsiteX70" fmla="*/ 755391 w 836702"/>
                  <a:gd name="connsiteY70" fmla="*/ 25339 h 1145283"/>
                  <a:gd name="connsiteX71" fmla="*/ 791110 w 836702"/>
                  <a:gd name="connsiteY71" fmla="*/ 11051 h 1145283"/>
                  <a:gd name="connsiteX72" fmla="*/ 810160 w 836702"/>
                  <a:gd name="connsiteY72" fmla="*/ 1526 h 1145283"/>
                  <a:gd name="connsiteX73" fmla="*/ 726816 w 836702"/>
                  <a:gd name="connsiteY73" fmla="*/ 194408 h 1145283"/>
                  <a:gd name="connsiteX74" fmla="*/ 707766 w 836702"/>
                  <a:gd name="connsiteY74" fmla="*/ 258701 h 1145283"/>
                  <a:gd name="connsiteX75" fmla="*/ 691097 w 836702"/>
                  <a:gd name="connsiteY75" fmla="*/ 299183 h 1145283"/>
                  <a:gd name="connsiteX76" fmla="*/ 655379 w 836702"/>
                  <a:gd name="connsiteY76" fmla="*/ 415864 h 1145283"/>
                  <a:gd name="connsiteX77" fmla="*/ 605372 w 836702"/>
                  <a:gd name="connsiteY77" fmla="*/ 553976 h 1145283"/>
                  <a:gd name="connsiteX78" fmla="*/ 605372 w 836702"/>
                  <a:gd name="connsiteY78" fmla="*/ 611126 h 1145283"/>
                  <a:gd name="connsiteX79" fmla="*/ 643472 w 836702"/>
                  <a:gd name="connsiteY79" fmla="*/ 606364 h 1145283"/>
                  <a:gd name="connsiteX80" fmla="*/ 707766 w 836702"/>
                  <a:gd name="connsiteY80" fmla="*/ 577789 h 1145283"/>
                  <a:gd name="connsiteX81" fmla="*/ 714910 w 836702"/>
                  <a:gd name="connsiteY81" fmla="*/ 534926 h 1145283"/>
                  <a:gd name="connsiteX82" fmla="*/ 729197 w 836702"/>
                  <a:gd name="connsiteY82" fmla="*/ 453964 h 1145283"/>
                  <a:gd name="connsiteX83" fmla="*/ 760154 w 836702"/>
                  <a:gd name="connsiteY83" fmla="*/ 346808 h 1145283"/>
                  <a:gd name="connsiteX84" fmla="*/ 755391 w 836702"/>
                  <a:gd name="connsiteY84" fmla="*/ 261083 h 1145283"/>
                  <a:gd name="connsiteX85" fmla="*/ 726816 w 836702"/>
                  <a:gd name="connsiteY85" fmla="*/ 194408 h 114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836702" h="1145283">
                    <a:moveTo>
                      <a:pt x="810160" y="1526"/>
                    </a:moveTo>
                    <a:cubicBezTo>
                      <a:pt x="814526" y="7082"/>
                      <a:pt x="818892" y="27324"/>
                      <a:pt x="817304" y="44390"/>
                    </a:cubicBezTo>
                    <a:cubicBezTo>
                      <a:pt x="815716" y="61456"/>
                      <a:pt x="799840" y="82092"/>
                      <a:pt x="800634" y="103920"/>
                    </a:cubicBezTo>
                    <a:cubicBezTo>
                      <a:pt x="801428" y="125748"/>
                      <a:pt x="818494" y="153927"/>
                      <a:pt x="822066" y="175358"/>
                    </a:cubicBezTo>
                    <a:cubicBezTo>
                      <a:pt x="825638" y="196789"/>
                      <a:pt x="819685" y="189248"/>
                      <a:pt x="822066" y="232507"/>
                    </a:cubicBezTo>
                    <a:cubicBezTo>
                      <a:pt x="824447" y="275766"/>
                      <a:pt x="839132" y="373795"/>
                      <a:pt x="836354" y="434914"/>
                    </a:cubicBezTo>
                    <a:cubicBezTo>
                      <a:pt x="833576" y="496033"/>
                      <a:pt x="821272" y="553976"/>
                      <a:pt x="805397" y="599220"/>
                    </a:cubicBezTo>
                    <a:cubicBezTo>
                      <a:pt x="789522" y="644464"/>
                      <a:pt x="770473" y="679785"/>
                      <a:pt x="741104" y="706376"/>
                    </a:cubicBezTo>
                    <a:cubicBezTo>
                      <a:pt x="711735" y="732967"/>
                      <a:pt x="663713" y="747652"/>
                      <a:pt x="629185" y="758764"/>
                    </a:cubicBezTo>
                    <a:cubicBezTo>
                      <a:pt x="594657" y="769876"/>
                      <a:pt x="559335" y="766304"/>
                      <a:pt x="533935" y="773051"/>
                    </a:cubicBezTo>
                    <a:cubicBezTo>
                      <a:pt x="508535" y="779798"/>
                      <a:pt x="487501" y="786942"/>
                      <a:pt x="476785" y="799245"/>
                    </a:cubicBezTo>
                    <a:cubicBezTo>
                      <a:pt x="466069" y="811548"/>
                      <a:pt x="476785" y="825439"/>
                      <a:pt x="469641" y="846870"/>
                    </a:cubicBezTo>
                    <a:cubicBezTo>
                      <a:pt x="462497" y="868301"/>
                      <a:pt x="447019" y="908386"/>
                      <a:pt x="433922" y="927833"/>
                    </a:cubicBezTo>
                    <a:cubicBezTo>
                      <a:pt x="420825" y="947280"/>
                      <a:pt x="400188" y="944104"/>
                      <a:pt x="391060" y="963551"/>
                    </a:cubicBezTo>
                    <a:cubicBezTo>
                      <a:pt x="381932" y="982998"/>
                      <a:pt x="386298" y="1019908"/>
                      <a:pt x="379154" y="1044514"/>
                    </a:cubicBezTo>
                    <a:cubicBezTo>
                      <a:pt x="372010" y="1069120"/>
                      <a:pt x="361294" y="1094520"/>
                      <a:pt x="348197" y="1111189"/>
                    </a:cubicBezTo>
                    <a:cubicBezTo>
                      <a:pt x="335100" y="1127858"/>
                      <a:pt x="319622" y="1140954"/>
                      <a:pt x="300572" y="1144526"/>
                    </a:cubicBezTo>
                    <a:cubicBezTo>
                      <a:pt x="281522" y="1148098"/>
                      <a:pt x="250169" y="1138176"/>
                      <a:pt x="233897" y="1132620"/>
                    </a:cubicBezTo>
                    <a:cubicBezTo>
                      <a:pt x="217625" y="1127064"/>
                      <a:pt x="218022" y="1116348"/>
                      <a:pt x="202941" y="1111189"/>
                    </a:cubicBezTo>
                    <a:cubicBezTo>
                      <a:pt x="187860" y="1106030"/>
                      <a:pt x="165238" y="1103251"/>
                      <a:pt x="143410" y="1101664"/>
                    </a:cubicBezTo>
                    <a:cubicBezTo>
                      <a:pt x="121582" y="1100077"/>
                      <a:pt x="69195" y="1106823"/>
                      <a:pt x="45779" y="1092139"/>
                    </a:cubicBezTo>
                    <a:cubicBezTo>
                      <a:pt x="22363" y="1077455"/>
                      <a:pt x="8075" y="1039752"/>
                      <a:pt x="2916" y="1013558"/>
                    </a:cubicBezTo>
                    <a:cubicBezTo>
                      <a:pt x="-2244" y="987364"/>
                      <a:pt x="-1847" y="971488"/>
                      <a:pt x="14822" y="934976"/>
                    </a:cubicBezTo>
                    <a:cubicBezTo>
                      <a:pt x="31491" y="898464"/>
                      <a:pt x="71576" y="838933"/>
                      <a:pt x="102929" y="794483"/>
                    </a:cubicBezTo>
                    <a:cubicBezTo>
                      <a:pt x="134282" y="750033"/>
                      <a:pt x="179922" y="699232"/>
                      <a:pt x="202941" y="668276"/>
                    </a:cubicBezTo>
                    <a:cubicBezTo>
                      <a:pt x="225960" y="637320"/>
                      <a:pt x="230325" y="627001"/>
                      <a:pt x="241041" y="608745"/>
                    </a:cubicBezTo>
                    <a:cubicBezTo>
                      <a:pt x="251757" y="590489"/>
                      <a:pt x="261281" y="578583"/>
                      <a:pt x="267234" y="558739"/>
                    </a:cubicBezTo>
                    <a:cubicBezTo>
                      <a:pt x="273187" y="538895"/>
                      <a:pt x="276760" y="505558"/>
                      <a:pt x="276760" y="489683"/>
                    </a:cubicBezTo>
                    <a:lnTo>
                      <a:pt x="276481" y="483718"/>
                    </a:lnTo>
                    <a:lnTo>
                      <a:pt x="306972" y="475544"/>
                    </a:lnTo>
                    <a:cubicBezTo>
                      <a:pt x="317737" y="471228"/>
                      <a:pt x="327560" y="466466"/>
                      <a:pt x="336291" y="463489"/>
                    </a:cubicBezTo>
                    <a:cubicBezTo>
                      <a:pt x="336291" y="463489"/>
                      <a:pt x="377963" y="452376"/>
                      <a:pt x="376772" y="449201"/>
                    </a:cubicBezTo>
                    <a:cubicBezTo>
                      <a:pt x="375581" y="446026"/>
                      <a:pt x="341053" y="450789"/>
                      <a:pt x="329147" y="444439"/>
                    </a:cubicBezTo>
                    <a:cubicBezTo>
                      <a:pt x="317241" y="438089"/>
                      <a:pt x="307716" y="424992"/>
                      <a:pt x="305335" y="411101"/>
                    </a:cubicBezTo>
                    <a:cubicBezTo>
                      <a:pt x="302954" y="397210"/>
                      <a:pt x="306526" y="371810"/>
                      <a:pt x="314860" y="361095"/>
                    </a:cubicBezTo>
                    <a:cubicBezTo>
                      <a:pt x="323194" y="350380"/>
                      <a:pt x="343038" y="351570"/>
                      <a:pt x="355341" y="346808"/>
                    </a:cubicBezTo>
                    <a:cubicBezTo>
                      <a:pt x="367644" y="342046"/>
                      <a:pt x="383123" y="341251"/>
                      <a:pt x="388679" y="332520"/>
                    </a:cubicBezTo>
                    <a:cubicBezTo>
                      <a:pt x="394235" y="323789"/>
                      <a:pt x="390266" y="311089"/>
                      <a:pt x="388679" y="294420"/>
                    </a:cubicBezTo>
                    <a:cubicBezTo>
                      <a:pt x="387092" y="277751"/>
                      <a:pt x="372804" y="249970"/>
                      <a:pt x="379154" y="232508"/>
                    </a:cubicBezTo>
                    <a:cubicBezTo>
                      <a:pt x="385504" y="215046"/>
                      <a:pt x="411698" y="198773"/>
                      <a:pt x="426779" y="189645"/>
                    </a:cubicBezTo>
                    <a:cubicBezTo>
                      <a:pt x="434320" y="185081"/>
                      <a:pt x="443646" y="185974"/>
                      <a:pt x="451782" y="186073"/>
                    </a:cubicBezTo>
                    <a:lnTo>
                      <a:pt x="462003" y="184926"/>
                    </a:lnTo>
                    <a:lnTo>
                      <a:pt x="463986" y="189645"/>
                    </a:lnTo>
                    <a:cubicBezTo>
                      <a:pt x="468253" y="202445"/>
                      <a:pt x="471229" y="216038"/>
                      <a:pt x="474404" y="225364"/>
                    </a:cubicBezTo>
                    <a:cubicBezTo>
                      <a:pt x="480754" y="244017"/>
                      <a:pt x="475595" y="255924"/>
                      <a:pt x="483929" y="270608"/>
                    </a:cubicBezTo>
                    <a:cubicBezTo>
                      <a:pt x="492263" y="285292"/>
                      <a:pt x="518457" y="303151"/>
                      <a:pt x="524410" y="313470"/>
                    </a:cubicBezTo>
                    <a:cubicBezTo>
                      <a:pt x="530363" y="323789"/>
                      <a:pt x="523219" y="328551"/>
                      <a:pt x="519647" y="332520"/>
                    </a:cubicBezTo>
                    <a:cubicBezTo>
                      <a:pt x="516075" y="336489"/>
                      <a:pt x="505360" y="332917"/>
                      <a:pt x="502979" y="337283"/>
                    </a:cubicBezTo>
                    <a:cubicBezTo>
                      <a:pt x="500598" y="341649"/>
                      <a:pt x="502582" y="349586"/>
                      <a:pt x="505360" y="358714"/>
                    </a:cubicBezTo>
                    <a:cubicBezTo>
                      <a:pt x="508138" y="367842"/>
                      <a:pt x="517266" y="378955"/>
                      <a:pt x="519647" y="392052"/>
                    </a:cubicBezTo>
                    <a:cubicBezTo>
                      <a:pt x="522028" y="405149"/>
                      <a:pt x="527189" y="426976"/>
                      <a:pt x="519648" y="437295"/>
                    </a:cubicBezTo>
                    <a:cubicBezTo>
                      <a:pt x="512107" y="447614"/>
                      <a:pt x="485516" y="446423"/>
                      <a:pt x="474403" y="453964"/>
                    </a:cubicBezTo>
                    <a:cubicBezTo>
                      <a:pt x="463290" y="461505"/>
                      <a:pt x="461703" y="472220"/>
                      <a:pt x="452972" y="482539"/>
                    </a:cubicBezTo>
                    <a:cubicBezTo>
                      <a:pt x="444241" y="492858"/>
                      <a:pt x="427175" y="503176"/>
                      <a:pt x="422016" y="515876"/>
                    </a:cubicBezTo>
                    <a:cubicBezTo>
                      <a:pt x="416857" y="528576"/>
                      <a:pt x="412888" y="550801"/>
                      <a:pt x="422016" y="558739"/>
                    </a:cubicBezTo>
                    <a:cubicBezTo>
                      <a:pt x="431144" y="566677"/>
                      <a:pt x="458529" y="575010"/>
                      <a:pt x="476785" y="563501"/>
                    </a:cubicBezTo>
                    <a:cubicBezTo>
                      <a:pt x="495041" y="551992"/>
                      <a:pt x="510520" y="520639"/>
                      <a:pt x="531554" y="489683"/>
                    </a:cubicBezTo>
                    <a:cubicBezTo>
                      <a:pt x="552588" y="458727"/>
                      <a:pt x="583544" y="413086"/>
                      <a:pt x="602991" y="377764"/>
                    </a:cubicBezTo>
                    <a:cubicBezTo>
                      <a:pt x="622438" y="342442"/>
                      <a:pt x="642679" y="311088"/>
                      <a:pt x="648235" y="277751"/>
                    </a:cubicBezTo>
                    <a:cubicBezTo>
                      <a:pt x="653791" y="244413"/>
                      <a:pt x="641488" y="204330"/>
                      <a:pt x="636329" y="177739"/>
                    </a:cubicBezTo>
                    <a:cubicBezTo>
                      <a:pt x="631170" y="151148"/>
                      <a:pt x="622041" y="137257"/>
                      <a:pt x="617279" y="118207"/>
                    </a:cubicBezTo>
                    <a:cubicBezTo>
                      <a:pt x="612517" y="99157"/>
                      <a:pt x="605770" y="71376"/>
                      <a:pt x="607754" y="63439"/>
                    </a:cubicBezTo>
                    <a:cubicBezTo>
                      <a:pt x="609738" y="55502"/>
                      <a:pt x="623232" y="77727"/>
                      <a:pt x="629185" y="70583"/>
                    </a:cubicBezTo>
                    <a:cubicBezTo>
                      <a:pt x="635138" y="63439"/>
                      <a:pt x="636725" y="24545"/>
                      <a:pt x="643472" y="20576"/>
                    </a:cubicBezTo>
                    <a:cubicBezTo>
                      <a:pt x="650219" y="16607"/>
                      <a:pt x="664110" y="30498"/>
                      <a:pt x="669666" y="46770"/>
                    </a:cubicBezTo>
                    <a:cubicBezTo>
                      <a:pt x="675222" y="63042"/>
                      <a:pt x="672048" y="101539"/>
                      <a:pt x="676810" y="118208"/>
                    </a:cubicBezTo>
                    <a:cubicBezTo>
                      <a:pt x="681573" y="134877"/>
                      <a:pt x="693082" y="144401"/>
                      <a:pt x="698241" y="146782"/>
                    </a:cubicBezTo>
                    <a:cubicBezTo>
                      <a:pt x="703400" y="149163"/>
                      <a:pt x="704591" y="145195"/>
                      <a:pt x="707766" y="132495"/>
                    </a:cubicBezTo>
                    <a:cubicBezTo>
                      <a:pt x="710941" y="119795"/>
                      <a:pt x="712925" y="87252"/>
                      <a:pt x="717291" y="70583"/>
                    </a:cubicBezTo>
                    <a:cubicBezTo>
                      <a:pt x="721657" y="53914"/>
                      <a:pt x="727610" y="40024"/>
                      <a:pt x="733960" y="32483"/>
                    </a:cubicBezTo>
                    <a:cubicBezTo>
                      <a:pt x="740310" y="24942"/>
                      <a:pt x="745866" y="28911"/>
                      <a:pt x="755391" y="25339"/>
                    </a:cubicBezTo>
                    <a:cubicBezTo>
                      <a:pt x="764916" y="21767"/>
                      <a:pt x="781982" y="15020"/>
                      <a:pt x="791110" y="11051"/>
                    </a:cubicBezTo>
                    <a:cubicBezTo>
                      <a:pt x="800238" y="7082"/>
                      <a:pt x="805794" y="-4030"/>
                      <a:pt x="810160" y="1526"/>
                    </a:cubicBezTo>
                    <a:close/>
                    <a:moveTo>
                      <a:pt x="726816" y="194408"/>
                    </a:moveTo>
                    <a:cubicBezTo>
                      <a:pt x="718879" y="194011"/>
                      <a:pt x="713719" y="241238"/>
                      <a:pt x="707766" y="258701"/>
                    </a:cubicBezTo>
                    <a:cubicBezTo>
                      <a:pt x="701813" y="276163"/>
                      <a:pt x="699828" y="272989"/>
                      <a:pt x="691097" y="299183"/>
                    </a:cubicBezTo>
                    <a:cubicBezTo>
                      <a:pt x="682366" y="325377"/>
                      <a:pt x="669666" y="373399"/>
                      <a:pt x="655379" y="415864"/>
                    </a:cubicBezTo>
                    <a:cubicBezTo>
                      <a:pt x="641092" y="458329"/>
                      <a:pt x="613706" y="521432"/>
                      <a:pt x="605372" y="553976"/>
                    </a:cubicBezTo>
                    <a:cubicBezTo>
                      <a:pt x="597038" y="586520"/>
                      <a:pt x="595847" y="607157"/>
                      <a:pt x="605372" y="611126"/>
                    </a:cubicBezTo>
                    <a:cubicBezTo>
                      <a:pt x="614897" y="615095"/>
                      <a:pt x="626406" y="611920"/>
                      <a:pt x="643472" y="606364"/>
                    </a:cubicBezTo>
                    <a:cubicBezTo>
                      <a:pt x="660538" y="600808"/>
                      <a:pt x="695860" y="589695"/>
                      <a:pt x="707766" y="577789"/>
                    </a:cubicBezTo>
                    <a:cubicBezTo>
                      <a:pt x="719672" y="565883"/>
                      <a:pt x="711338" y="555563"/>
                      <a:pt x="714910" y="534926"/>
                    </a:cubicBezTo>
                    <a:cubicBezTo>
                      <a:pt x="718482" y="514289"/>
                      <a:pt x="721656" y="485317"/>
                      <a:pt x="729197" y="453964"/>
                    </a:cubicBezTo>
                    <a:cubicBezTo>
                      <a:pt x="736738" y="422611"/>
                      <a:pt x="755788" y="378955"/>
                      <a:pt x="760154" y="346808"/>
                    </a:cubicBezTo>
                    <a:cubicBezTo>
                      <a:pt x="764520" y="314661"/>
                      <a:pt x="760947" y="286483"/>
                      <a:pt x="755391" y="261083"/>
                    </a:cubicBezTo>
                    <a:cubicBezTo>
                      <a:pt x="749835" y="235683"/>
                      <a:pt x="734753" y="194805"/>
                      <a:pt x="726816" y="194408"/>
                    </a:cubicBezTo>
                    <a:close/>
                  </a:path>
                </a:pathLst>
              </a:custGeom>
              <a:solidFill>
                <a:srgbClr val="FAD9CD"/>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286"/>
              <p:cNvSpPr/>
              <p:nvPr/>
            </p:nvSpPr>
            <p:spPr>
              <a:xfrm>
                <a:off x="7112258" y="3788545"/>
                <a:ext cx="499484" cy="567518"/>
              </a:xfrm>
              <a:custGeom>
                <a:avLst/>
                <a:gdLst>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19610 w 499484"/>
                  <a:gd name="connsiteY31" fmla="*/ 121468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8660 w 499484"/>
                  <a:gd name="connsiteY31" fmla="*/ 104799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8660 w 499484"/>
                  <a:gd name="connsiteY31" fmla="*/ 95274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6279 w 499484"/>
                  <a:gd name="connsiteY31" fmla="*/ 100036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6279 w 499484"/>
                  <a:gd name="connsiteY31" fmla="*/ 107180 h 567518"/>
                  <a:gd name="connsiteX32" fmla="*/ 267235 w 499484"/>
                  <a:gd name="connsiteY32" fmla="*/ 76224 h 567518"/>
                  <a:gd name="connsiteX33" fmla="*/ 329147 w 499484"/>
                  <a:gd name="connsiteY33" fmla="*/ 16693 h 567518"/>
                  <a:gd name="connsiteX34" fmla="*/ 381535 w 499484"/>
                  <a:gd name="connsiteY34" fmla="*/ 24 h 567518"/>
                  <a:gd name="connsiteX0" fmla="*/ 381535 w 499484"/>
                  <a:gd name="connsiteY0" fmla="*/ 24 h 567518"/>
                  <a:gd name="connsiteX1" fmla="*/ 410110 w 499484"/>
                  <a:gd name="connsiteY1" fmla="*/ 19074 h 567518"/>
                  <a:gd name="connsiteX2" fmla="*/ 422016 w 499484"/>
                  <a:gd name="connsiteY2" fmla="*/ 42886 h 567518"/>
                  <a:gd name="connsiteX3" fmla="*/ 381535 w 499484"/>
                  <a:gd name="connsiteY3" fmla="*/ 59555 h 567518"/>
                  <a:gd name="connsiteX4" fmla="*/ 319622 w 499484"/>
                  <a:gd name="connsiteY4" fmla="*/ 130993 h 567518"/>
                  <a:gd name="connsiteX5" fmla="*/ 286285 w 499484"/>
                  <a:gd name="connsiteY5" fmla="*/ 219099 h 567518"/>
                  <a:gd name="connsiteX6" fmla="*/ 310097 w 499484"/>
                  <a:gd name="connsiteY6" fmla="*/ 302443 h 567518"/>
                  <a:gd name="connsiteX7" fmla="*/ 383916 w 499484"/>
                  <a:gd name="connsiteY7" fmla="*/ 290536 h 567518"/>
                  <a:gd name="connsiteX8" fmla="*/ 419635 w 499484"/>
                  <a:gd name="connsiteY8" fmla="*/ 259580 h 567518"/>
                  <a:gd name="connsiteX9" fmla="*/ 426778 w 499484"/>
                  <a:gd name="connsiteY9" fmla="*/ 216717 h 567518"/>
                  <a:gd name="connsiteX10" fmla="*/ 445829 w 499484"/>
                  <a:gd name="connsiteY10" fmla="*/ 211955 h 567518"/>
                  <a:gd name="connsiteX11" fmla="*/ 496673 w 499484"/>
                  <a:gd name="connsiteY11" fmla="*/ 206373 h 567518"/>
                  <a:gd name="connsiteX12" fmla="*/ 499484 w 499484"/>
                  <a:gd name="connsiteY12" fmla="*/ 206544 h 567518"/>
                  <a:gd name="connsiteX13" fmla="*/ 476786 w 499484"/>
                  <a:gd name="connsiteY13" fmla="*/ 221480 h 567518"/>
                  <a:gd name="connsiteX14" fmla="*/ 469642 w 499484"/>
                  <a:gd name="connsiteY14" fmla="*/ 269105 h 567518"/>
                  <a:gd name="connsiteX15" fmla="*/ 433923 w 499484"/>
                  <a:gd name="connsiteY15" fmla="*/ 350068 h 567518"/>
                  <a:gd name="connsiteX16" fmla="*/ 391061 w 499484"/>
                  <a:gd name="connsiteY16" fmla="*/ 385786 h 567518"/>
                  <a:gd name="connsiteX17" fmla="*/ 379155 w 499484"/>
                  <a:gd name="connsiteY17" fmla="*/ 466749 h 567518"/>
                  <a:gd name="connsiteX18" fmla="*/ 348198 w 499484"/>
                  <a:gd name="connsiteY18" fmla="*/ 533424 h 567518"/>
                  <a:gd name="connsiteX19" fmla="*/ 300573 w 499484"/>
                  <a:gd name="connsiteY19" fmla="*/ 566761 h 567518"/>
                  <a:gd name="connsiteX20" fmla="*/ 233898 w 499484"/>
                  <a:gd name="connsiteY20" fmla="*/ 554855 h 567518"/>
                  <a:gd name="connsiteX21" fmla="*/ 202942 w 499484"/>
                  <a:gd name="connsiteY21" fmla="*/ 533424 h 567518"/>
                  <a:gd name="connsiteX22" fmla="*/ 143411 w 499484"/>
                  <a:gd name="connsiteY22" fmla="*/ 523899 h 567518"/>
                  <a:gd name="connsiteX23" fmla="*/ 45780 w 499484"/>
                  <a:gd name="connsiteY23" fmla="*/ 514374 h 567518"/>
                  <a:gd name="connsiteX24" fmla="*/ 2917 w 499484"/>
                  <a:gd name="connsiteY24" fmla="*/ 435793 h 567518"/>
                  <a:gd name="connsiteX25" fmla="*/ 14823 w 499484"/>
                  <a:gd name="connsiteY25" fmla="*/ 357211 h 567518"/>
                  <a:gd name="connsiteX26" fmla="*/ 102930 w 499484"/>
                  <a:gd name="connsiteY26" fmla="*/ 216718 h 567518"/>
                  <a:gd name="connsiteX27" fmla="*/ 202942 w 499484"/>
                  <a:gd name="connsiteY27" fmla="*/ 90511 h 567518"/>
                  <a:gd name="connsiteX28" fmla="*/ 206279 w 499484"/>
                  <a:gd name="connsiteY28" fmla="*/ 85845 h 567518"/>
                  <a:gd name="connsiteX29" fmla="*/ 206364 w 499484"/>
                  <a:gd name="connsiteY29" fmla="*/ 85898 h 567518"/>
                  <a:gd name="connsiteX30" fmla="*/ 214847 w 499484"/>
                  <a:gd name="connsiteY30" fmla="*/ 100036 h 567518"/>
                  <a:gd name="connsiteX31" fmla="*/ 236279 w 499484"/>
                  <a:gd name="connsiteY31" fmla="*/ 107180 h 567518"/>
                  <a:gd name="connsiteX32" fmla="*/ 267235 w 499484"/>
                  <a:gd name="connsiteY32" fmla="*/ 76224 h 567518"/>
                  <a:gd name="connsiteX33" fmla="*/ 329147 w 499484"/>
                  <a:gd name="connsiteY33" fmla="*/ 16693 h 567518"/>
                  <a:gd name="connsiteX34" fmla="*/ 381535 w 499484"/>
                  <a:gd name="connsiteY34" fmla="*/ 24 h 56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9484" h="567518">
                    <a:moveTo>
                      <a:pt x="381535" y="24"/>
                    </a:moveTo>
                    <a:cubicBezTo>
                      <a:pt x="395029" y="421"/>
                      <a:pt x="403363" y="11930"/>
                      <a:pt x="410110" y="19074"/>
                    </a:cubicBezTo>
                    <a:cubicBezTo>
                      <a:pt x="416857" y="26218"/>
                      <a:pt x="426778" y="36139"/>
                      <a:pt x="422016" y="42886"/>
                    </a:cubicBezTo>
                    <a:cubicBezTo>
                      <a:pt x="417254" y="49633"/>
                      <a:pt x="398601" y="44871"/>
                      <a:pt x="381535" y="59555"/>
                    </a:cubicBezTo>
                    <a:cubicBezTo>
                      <a:pt x="364469" y="74239"/>
                      <a:pt x="335497" y="104402"/>
                      <a:pt x="319622" y="130993"/>
                    </a:cubicBezTo>
                    <a:cubicBezTo>
                      <a:pt x="303747" y="157584"/>
                      <a:pt x="287873" y="190524"/>
                      <a:pt x="286285" y="219099"/>
                    </a:cubicBezTo>
                    <a:cubicBezTo>
                      <a:pt x="284698" y="247674"/>
                      <a:pt x="293825" y="290537"/>
                      <a:pt x="310097" y="302443"/>
                    </a:cubicBezTo>
                    <a:cubicBezTo>
                      <a:pt x="326369" y="314349"/>
                      <a:pt x="365660" y="297680"/>
                      <a:pt x="383916" y="290536"/>
                    </a:cubicBezTo>
                    <a:cubicBezTo>
                      <a:pt x="402172" y="283392"/>
                      <a:pt x="412491" y="271883"/>
                      <a:pt x="419635" y="259580"/>
                    </a:cubicBezTo>
                    <a:cubicBezTo>
                      <a:pt x="426779" y="247277"/>
                      <a:pt x="422412" y="224654"/>
                      <a:pt x="426778" y="216717"/>
                    </a:cubicBezTo>
                    <a:cubicBezTo>
                      <a:pt x="431144" y="208780"/>
                      <a:pt x="431938" y="213543"/>
                      <a:pt x="445829" y="211955"/>
                    </a:cubicBezTo>
                    <a:cubicBezTo>
                      <a:pt x="456247" y="210764"/>
                      <a:pt x="480060" y="206895"/>
                      <a:pt x="496673" y="206373"/>
                    </a:cubicBezTo>
                    <a:lnTo>
                      <a:pt x="499484" y="206544"/>
                    </a:lnTo>
                    <a:lnTo>
                      <a:pt x="476786" y="221480"/>
                    </a:lnTo>
                    <a:cubicBezTo>
                      <a:pt x="466070" y="233783"/>
                      <a:pt x="476786" y="247674"/>
                      <a:pt x="469642" y="269105"/>
                    </a:cubicBezTo>
                    <a:cubicBezTo>
                      <a:pt x="462498" y="290536"/>
                      <a:pt x="447020" y="330621"/>
                      <a:pt x="433923" y="350068"/>
                    </a:cubicBezTo>
                    <a:cubicBezTo>
                      <a:pt x="420826" y="369515"/>
                      <a:pt x="400189" y="366339"/>
                      <a:pt x="391061" y="385786"/>
                    </a:cubicBezTo>
                    <a:cubicBezTo>
                      <a:pt x="381933" y="405233"/>
                      <a:pt x="386299" y="442143"/>
                      <a:pt x="379155" y="466749"/>
                    </a:cubicBezTo>
                    <a:cubicBezTo>
                      <a:pt x="372011" y="491355"/>
                      <a:pt x="361295" y="516755"/>
                      <a:pt x="348198" y="533424"/>
                    </a:cubicBezTo>
                    <a:cubicBezTo>
                      <a:pt x="335101" y="550093"/>
                      <a:pt x="319623" y="563189"/>
                      <a:pt x="300573" y="566761"/>
                    </a:cubicBezTo>
                    <a:cubicBezTo>
                      <a:pt x="281523" y="570333"/>
                      <a:pt x="250170" y="560411"/>
                      <a:pt x="233898" y="554855"/>
                    </a:cubicBezTo>
                    <a:cubicBezTo>
                      <a:pt x="217626" y="549299"/>
                      <a:pt x="218023" y="538583"/>
                      <a:pt x="202942" y="533424"/>
                    </a:cubicBezTo>
                    <a:cubicBezTo>
                      <a:pt x="187861" y="528265"/>
                      <a:pt x="165239" y="525486"/>
                      <a:pt x="143411" y="523899"/>
                    </a:cubicBezTo>
                    <a:cubicBezTo>
                      <a:pt x="121583" y="522312"/>
                      <a:pt x="69196" y="529058"/>
                      <a:pt x="45780" y="514374"/>
                    </a:cubicBezTo>
                    <a:cubicBezTo>
                      <a:pt x="22364" y="499690"/>
                      <a:pt x="8076" y="461987"/>
                      <a:pt x="2917" y="435793"/>
                    </a:cubicBezTo>
                    <a:cubicBezTo>
                      <a:pt x="-2243" y="409599"/>
                      <a:pt x="-1846" y="393723"/>
                      <a:pt x="14823" y="357211"/>
                    </a:cubicBezTo>
                    <a:cubicBezTo>
                      <a:pt x="31492" y="320699"/>
                      <a:pt x="71577" y="261168"/>
                      <a:pt x="102930" y="216718"/>
                    </a:cubicBezTo>
                    <a:cubicBezTo>
                      <a:pt x="134283" y="172268"/>
                      <a:pt x="179923" y="121467"/>
                      <a:pt x="202942" y="90511"/>
                    </a:cubicBezTo>
                    <a:lnTo>
                      <a:pt x="206279" y="85845"/>
                    </a:lnTo>
                    <a:cubicBezTo>
                      <a:pt x="206307" y="85863"/>
                      <a:pt x="206336" y="85880"/>
                      <a:pt x="206364" y="85898"/>
                    </a:cubicBezTo>
                    <a:cubicBezTo>
                      <a:pt x="209986" y="90710"/>
                      <a:pt x="209861" y="96489"/>
                      <a:pt x="214847" y="100036"/>
                    </a:cubicBezTo>
                    <a:cubicBezTo>
                      <a:pt x="219833" y="103583"/>
                      <a:pt x="227150" y="111148"/>
                      <a:pt x="236279" y="107180"/>
                    </a:cubicBezTo>
                    <a:cubicBezTo>
                      <a:pt x="245408" y="103212"/>
                      <a:pt x="248979" y="93686"/>
                      <a:pt x="267235" y="76224"/>
                    </a:cubicBezTo>
                    <a:cubicBezTo>
                      <a:pt x="285491" y="58762"/>
                      <a:pt x="310097" y="29393"/>
                      <a:pt x="329147" y="16693"/>
                    </a:cubicBezTo>
                    <a:cubicBezTo>
                      <a:pt x="348197" y="3993"/>
                      <a:pt x="368041" y="-373"/>
                      <a:pt x="381535" y="24"/>
                    </a:cubicBezTo>
                    <a:close/>
                  </a:path>
                </a:pathLst>
              </a:custGeom>
              <a:solidFill>
                <a:srgbClr val="C0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287"/>
              <p:cNvSpPr/>
              <p:nvPr/>
            </p:nvSpPr>
            <p:spPr>
              <a:xfrm>
                <a:off x="7038175" y="4274806"/>
                <a:ext cx="459060" cy="465270"/>
              </a:xfrm>
              <a:custGeom>
                <a:avLst/>
                <a:gdLst>
                  <a:gd name="connsiteX0" fmla="*/ 95809 w 459060"/>
                  <a:gd name="connsiteY0" fmla="*/ 0 h 465270"/>
                  <a:gd name="connsiteX1" fmla="*/ 104013 w 459060"/>
                  <a:gd name="connsiteY1" fmla="*/ 13323 h 465270"/>
                  <a:gd name="connsiteX2" fmla="*/ 119863 w 459060"/>
                  <a:gd name="connsiteY2" fmla="*/ 28113 h 465270"/>
                  <a:gd name="connsiteX3" fmla="*/ 217494 w 459060"/>
                  <a:gd name="connsiteY3" fmla="*/ 37638 h 465270"/>
                  <a:gd name="connsiteX4" fmla="*/ 277025 w 459060"/>
                  <a:gd name="connsiteY4" fmla="*/ 47163 h 465270"/>
                  <a:gd name="connsiteX5" fmla="*/ 307981 w 459060"/>
                  <a:gd name="connsiteY5" fmla="*/ 68594 h 465270"/>
                  <a:gd name="connsiteX6" fmla="*/ 340277 w 459060"/>
                  <a:gd name="connsiteY6" fmla="*/ 77970 h 465270"/>
                  <a:gd name="connsiteX7" fmla="*/ 370686 w 459060"/>
                  <a:gd name="connsiteY7" fmla="*/ 80208 h 465270"/>
                  <a:gd name="connsiteX8" fmla="*/ 367513 w 459060"/>
                  <a:gd name="connsiteY8" fmla="*/ 106694 h 465270"/>
                  <a:gd name="connsiteX9" fmla="*/ 369894 w 459060"/>
                  <a:gd name="connsiteY9" fmla="*/ 166225 h 465270"/>
                  <a:gd name="connsiteX10" fmla="*/ 377038 w 459060"/>
                  <a:gd name="connsiteY10" fmla="*/ 197182 h 465270"/>
                  <a:gd name="connsiteX11" fmla="*/ 415138 w 459060"/>
                  <a:gd name="connsiteY11" fmla="*/ 256713 h 465270"/>
                  <a:gd name="connsiteX12" fmla="*/ 450856 w 459060"/>
                  <a:gd name="connsiteY12" fmla="*/ 337675 h 465270"/>
                  <a:gd name="connsiteX13" fmla="*/ 455619 w 459060"/>
                  <a:gd name="connsiteY13" fmla="*/ 399588 h 465270"/>
                  <a:gd name="connsiteX14" fmla="*/ 407994 w 459060"/>
                  <a:gd name="connsiteY14" fmla="*/ 430544 h 465270"/>
                  <a:gd name="connsiteX15" fmla="*/ 327031 w 459060"/>
                  <a:gd name="connsiteY15" fmla="*/ 437688 h 465270"/>
                  <a:gd name="connsiteX16" fmla="*/ 241306 w 459060"/>
                  <a:gd name="connsiteY16" fmla="*/ 461500 h 465270"/>
                  <a:gd name="connsiteX17" fmla="*/ 157963 w 459060"/>
                  <a:gd name="connsiteY17" fmla="*/ 463882 h 465270"/>
                  <a:gd name="connsiteX18" fmla="*/ 79381 w 459060"/>
                  <a:gd name="connsiteY18" fmla="*/ 461500 h 465270"/>
                  <a:gd name="connsiteX19" fmla="*/ 72238 w 459060"/>
                  <a:gd name="connsiteY19" fmla="*/ 423400 h 465270"/>
                  <a:gd name="connsiteX20" fmla="*/ 50806 w 459060"/>
                  <a:gd name="connsiteY20" fmla="*/ 375775 h 465270"/>
                  <a:gd name="connsiteX21" fmla="*/ 12706 w 459060"/>
                  <a:gd name="connsiteY21" fmla="*/ 292432 h 465270"/>
                  <a:gd name="connsiteX22" fmla="*/ 800 w 459060"/>
                  <a:gd name="connsiteY22" fmla="*/ 187657 h 465270"/>
                  <a:gd name="connsiteX23" fmla="*/ 31756 w 459060"/>
                  <a:gd name="connsiteY23" fmla="*/ 92407 h 465270"/>
                  <a:gd name="connsiteX24" fmla="*/ 74619 w 459060"/>
                  <a:gd name="connsiteY24" fmla="*/ 30494 h 465270"/>
                  <a:gd name="connsiteX25" fmla="*/ 90395 w 459060"/>
                  <a:gd name="connsiteY25" fmla="*/ 6384 h 465270"/>
                  <a:gd name="connsiteX26" fmla="*/ 95809 w 459060"/>
                  <a:gd name="connsiteY26" fmla="*/ 0 h 46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9060" h="465270">
                    <a:moveTo>
                      <a:pt x="95809" y="0"/>
                    </a:moveTo>
                    <a:lnTo>
                      <a:pt x="104013" y="13323"/>
                    </a:lnTo>
                    <a:cubicBezTo>
                      <a:pt x="108726" y="19333"/>
                      <a:pt x="114009" y="24442"/>
                      <a:pt x="119863" y="28113"/>
                    </a:cubicBezTo>
                    <a:cubicBezTo>
                      <a:pt x="143279" y="42797"/>
                      <a:pt x="195666" y="36051"/>
                      <a:pt x="217494" y="37638"/>
                    </a:cubicBezTo>
                    <a:cubicBezTo>
                      <a:pt x="239322" y="39225"/>
                      <a:pt x="261944" y="42004"/>
                      <a:pt x="277025" y="47163"/>
                    </a:cubicBezTo>
                    <a:cubicBezTo>
                      <a:pt x="292106" y="52322"/>
                      <a:pt x="291709" y="63038"/>
                      <a:pt x="307981" y="68594"/>
                    </a:cubicBezTo>
                    <a:cubicBezTo>
                      <a:pt x="316117" y="71372"/>
                      <a:pt x="328023" y="75242"/>
                      <a:pt x="340277" y="77970"/>
                    </a:cubicBezTo>
                    <a:lnTo>
                      <a:pt x="370686" y="80208"/>
                    </a:lnTo>
                    <a:lnTo>
                      <a:pt x="367513" y="106694"/>
                    </a:lnTo>
                    <a:cubicBezTo>
                      <a:pt x="367910" y="126141"/>
                      <a:pt x="368307" y="151144"/>
                      <a:pt x="369894" y="166225"/>
                    </a:cubicBezTo>
                    <a:cubicBezTo>
                      <a:pt x="371481" y="181306"/>
                      <a:pt x="369497" y="182101"/>
                      <a:pt x="377038" y="197182"/>
                    </a:cubicBezTo>
                    <a:cubicBezTo>
                      <a:pt x="384579" y="212263"/>
                      <a:pt x="402835" y="233298"/>
                      <a:pt x="415138" y="256713"/>
                    </a:cubicBezTo>
                    <a:cubicBezTo>
                      <a:pt x="427441" y="280128"/>
                      <a:pt x="444109" y="313863"/>
                      <a:pt x="450856" y="337675"/>
                    </a:cubicBezTo>
                    <a:cubicBezTo>
                      <a:pt x="457603" y="361487"/>
                      <a:pt x="462763" y="384110"/>
                      <a:pt x="455619" y="399588"/>
                    </a:cubicBezTo>
                    <a:cubicBezTo>
                      <a:pt x="448475" y="415066"/>
                      <a:pt x="429425" y="424194"/>
                      <a:pt x="407994" y="430544"/>
                    </a:cubicBezTo>
                    <a:cubicBezTo>
                      <a:pt x="386563" y="436894"/>
                      <a:pt x="354812" y="432529"/>
                      <a:pt x="327031" y="437688"/>
                    </a:cubicBezTo>
                    <a:cubicBezTo>
                      <a:pt x="299250" y="442847"/>
                      <a:pt x="269484" y="457134"/>
                      <a:pt x="241306" y="461500"/>
                    </a:cubicBezTo>
                    <a:cubicBezTo>
                      <a:pt x="213128" y="465866"/>
                      <a:pt x="184950" y="463882"/>
                      <a:pt x="157963" y="463882"/>
                    </a:cubicBezTo>
                    <a:cubicBezTo>
                      <a:pt x="130976" y="463882"/>
                      <a:pt x="93668" y="468247"/>
                      <a:pt x="79381" y="461500"/>
                    </a:cubicBezTo>
                    <a:cubicBezTo>
                      <a:pt x="65094" y="454753"/>
                      <a:pt x="77001" y="437688"/>
                      <a:pt x="72238" y="423400"/>
                    </a:cubicBezTo>
                    <a:cubicBezTo>
                      <a:pt x="67475" y="409112"/>
                      <a:pt x="60728" y="397603"/>
                      <a:pt x="50806" y="375775"/>
                    </a:cubicBezTo>
                    <a:cubicBezTo>
                      <a:pt x="40884" y="353947"/>
                      <a:pt x="21040" y="323785"/>
                      <a:pt x="12706" y="292432"/>
                    </a:cubicBezTo>
                    <a:cubicBezTo>
                      <a:pt x="4372" y="261079"/>
                      <a:pt x="-2375" y="220994"/>
                      <a:pt x="800" y="187657"/>
                    </a:cubicBezTo>
                    <a:cubicBezTo>
                      <a:pt x="3975" y="154320"/>
                      <a:pt x="19453" y="118601"/>
                      <a:pt x="31756" y="92407"/>
                    </a:cubicBezTo>
                    <a:cubicBezTo>
                      <a:pt x="44059" y="66213"/>
                      <a:pt x="63903" y="43988"/>
                      <a:pt x="74619" y="30494"/>
                    </a:cubicBezTo>
                    <a:cubicBezTo>
                      <a:pt x="79977" y="23747"/>
                      <a:pt x="84839" y="15016"/>
                      <a:pt x="90395" y="6384"/>
                    </a:cubicBezTo>
                    <a:lnTo>
                      <a:pt x="95809" y="0"/>
                    </a:lnTo>
                    <a:close/>
                  </a:path>
                </a:pathLst>
              </a:custGeom>
              <a:solidFill>
                <a:srgbClr val="00206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288"/>
              <p:cNvSpPr/>
              <p:nvPr/>
            </p:nvSpPr>
            <p:spPr>
              <a:xfrm>
                <a:off x="7103269" y="4531519"/>
                <a:ext cx="109537" cy="211931"/>
              </a:xfrm>
              <a:custGeom>
                <a:avLst/>
                <a:gdLst>
                  <a:gd name="connsiteX0" fmla="*/ 0 w 109537"/>
                  <a:gd name="connsiteY0" fmla="*/ 0 h 211931"/>
                  <a:gd name="connsiteX1" fmla="*/ 19050 w 109537"/>
                  <a:gd name="connsiteY1" fmla="*/ 66675 h 211931"/>
                  <a:gd name="connsiteX2" fmla="*/ 71437 w 109537"/>
                  <a:gd name="connsiteY2" fmla="*/ 126206 h 211931"/>
                  <a:gd name="connsiteX3" fmla="*/ 88106 w 109537"/>
                  <a:gd name="connsiteY3" fmla="*/ 159544 h 211931"/>
                  <a:gd name="connsiteX4" fmla="*/ 109537 w 109537"/>
                  <a:gd name="connsiteY4" fmla="*/ 211931 h 211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211931">
                    <a:moveTo>
                      <a:pt x="0" y="0"/>
                    </a:moveTo>
                    <a:cubicBezTo>
                      <a:pt x="3572" y="22820"/>
                      <a:pt x="7144" y="45641"/>
                      <a:pt x="19050" y="66675"/>
                    </a:cubicBezTo>
                    <a:cubicBezTo>
                      <a:pt x="30956" y="87709"/>
                      <a:pt x="59928" y="110728"/>
                      <a:pt x="71437" y="126206"/>
                    </a:cubicBezTo>
                    <a:cubicBezTo>
                      <a:pt x="82946" y="141684"/>
                      <a:pt x="81756" y="145256"/>
                      <a:pt x="88106" y="159544"/>
                    </a:cubicBezTo>
                    <a:cubicBezTo>
                      <a:pt x="94456" y="173832"/>
                      <a:pt x="101996" y="192881"/>
                      <a:pt x="109537" y="211931"/>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289"/>
              <p:cNvSpPr/>
              <p:nvPr/>
            </p:nvSpPr>
            <p:spPr>
              <a:xfrm>
                <a:off x="7245110" y="5385766"/>
                <a:ext cx="109792" cy="103670"/>
              </a:xfrm>
              <a:custGeom>
                <a:avLst/>
                <a:gdLst>
                  <a:gd name="connsiteX0" fmla="*/ 47957 w 137327"/>
                  <a:gd name="connsiteY0" fmla="*/ 2387 h 104902"/>
                  <a:gd name="connsiteX1" fmla="*/ 114632 w 137327"/>
                  <a:gd name="connsiteY1" fmla="*/ 16675 h 104902"/>
                  <a:gd name="connsiteX2" fmla="*/ 136064 w 137327"/>
                  <a:gd name="connsiteY2" fmla="*/ 21437 h 104902"/>
                  <a:gd name="connsiteX3" fmla="*/ 133682 w 137327"/>
                  <a:gd name="connsiteY3" fmla="*/ 47631 h 104902"/>
                  <a:gd name="connsiteX4" fmla="*/ 124157 w 137327"/>
                  <a:gd name="connsiteY4" fmla="*/ 92875 h 104902"/>
                  <a:gd name="connsiteX5" fmla="*/ 86057 w 137327"/>
                  <a:gd name="connsiteY5" fmla="*/ 104781 h 104902"/>
                  <a:gd name="connsiteX6" fmla="*/ 33670 w 137327"/>
                  <a:gd name="connsiteY6" fmla="*/ 97637 h 104902"/>
                  <a:gd name="connsiteX7" fmla="*/ 332 w 137327"/>
                  <a:gd name="connsiteY7" fmla="*/ 76206 h 104902"/>
                  <a:gd name="connsiteX8" fmla="*/ 47957 w 137327"/>
                  <a:gd name="connsiteY8" fmla="*/ 2387 h 104902"/>
                  <a:gd name="connsiteX0" fmla="*/ 19811 w 137756"/>
                  <a:gd name="connsiteY0" fmla="*/ 2637 h 105152"/>
                  <a:gd name="connsiteX1" fmla="*/ 115061 w 137756"/>
                  <a:gd name="connsiteY1" fmla="*/ 16925 h 105152"/>
                  <a:gd name="connsiteX2" fmla="*/ 136493 w 137756"/>
                  <a:gd name="connsiteY2" fmla="*/ 21687 h 105152"/>
                  <a:gd name="connsiteX3" fmla="*/ 134111 w 137756"/>
                  <a:gd name="connsiteY3" fmla="*/ 47881 h 105152"/>
                  <a:gd name="connsiteX4" fmla="*/ 124586 w 137756"/>
                  <a:gd name="connsiteY4" fmla="*/ 93125 h 105152"/>
                  <a:gd name="connsiteX5" fmla="*/ 86486 w 137756"/>
                  <a:gd name="connsiteY5" fmla="*/ 105031 h 105152"/>
                  <a:gd name="connsiteX6" fmla="*/ 34099 w 137756"/>
                  <a:gd name="connsiteY6" fmla="*/ 97887 h 105152"/>
                  <a:gd name="connsiteX7" fmla="*/ 761 w 137756"/>
                  <a:gd name="connsiteY7" fmla="*/ 76456 h 105152"/>
                  <a:gd name="connsiteX8" fmla="*/ 19811 w 137756"/>
                  <a:gd name="connsiteY8" fmla="*/ 2637 h 105152"/>
                  <a:gd name="connsiteX0" fmla="*/ 19502 w 139548"/>
                  <a:gd name="connsiteY0" fmla="*/ 4025 h 106540"/>
                  <a:gd name="connsiteX1" fmla="*/ 86177 w 139548"/>
                  <a:gd name="connsiteY1" fmla="*/ 11169 h 106540"/>
                  <a:gd name="connsiteX2" fmla="*/ 136184 w 139548"/>
                  <a:gd name="connsiteY2" fmla="*/ 23075 h 106540"/>
                  <a:gd name="connsiteX3" fmla="*/ 133802 w 139548"/>
                  <a:gd name="connsiteY3" fmla="*/ 49269 h 106540"/>
                  <a:gd name="connsiteX4" fmla="*/ 124277 w 139548"/>
                  <a:gd name="connsiteY4" fmla="*/ 94513 h 106540"/>
                  <a:gd name="connsiteX5" fmla="*/ 86177 w 139548"/>
                  <a:gd name="connsiteY5" fmla="*/ 106419 h 106540"/>
                  <a:gd name="connsiteX6" fmla="*/ 33790 w 139548"/>
                  <a:gd name="connsiteY6" fmla="*/ 99275 h 106540"/>
                  <a:gd name="connsiteX7" fmla="*/ 452 w 139548"/>
                  <a:gd name="connsiteY7" fmla="*/ 77844 h 106540"/>
                  <a:gd name="connsiteX8" fmla="*/ 19502 w 139548"/>
                  <a:gd name="connsiteY8" fmla="*/ 4025 h 106540"/>
                  <a:gd name="connsiteX0" fmla="*/ 19502 w 140369"/>
                  <a:gd name="connsiteY0" fmla="*/ 4025 h 106540"/>
                  <a:gd name="connsiteX1" fmla="*/ 86177 w 140369"/>
                  <a:gd name="connsiteY1" fmla="*/ 11169 h 106540"/>
                  <a:gd name="connsiteX2" fmla="*/ 136184 w 140369"/>
                  <a:gd name="connsiteY2" fmla="*/ 23075 h 106540"/>
                  <a:gd name="connsiteX3" fmla="*/ 136184 w 140369"/>
                  <a:gd name="connsiteY3" fmla="*/ 56413 h 106540"/>
                  <a:gd name="connsiteX4" fmla="*/ 124277 w 140369"/>
                  <a:gd name="connsiteY4" fmla="*/ 94513 h 106540"/>
                  <a:gd name="connsiteX5" fmla="*/ 86177 w 140369"/>
                  <a:gd name="connsiteY5" fmla="*/ 106419 h 106540"/>
                  <a:gd name="connsiteX6" fmla="*/ 33790 w 140369"/>
                  <a:gd name="connsiteY6" fmla="*/ 99275 h 106540"/>
                  <a:gd name="connsiteX7" fmla="*/ 452 w 140369"/>
                  <a:gd name="connsiteY7" fmla="*/ 77844 h 106540"/>
                  <a:gd name="connsiteX8" fmla="*/ 19502 w 140369"/>
                  <a:gd name="connsiteY8" fmla="*/ 4025 h 106540"/>
                  <a:gd name="connsiteX0" fmla="*/ 15012 w 135879"/>
                  <a:gd name="connsiteY0" fmla="*/ 4536 h 107051"/>
                  <a:gd name="connsiteX1" fmla="*/ 81687 w 135879"/>
                  <a:gd name="connsiteY1" fmla="*/ 11680 h 107051"/>
                  <a:gd name="connsiteX2" fmla="*/ 131694 w 135879"/>
                  <a:gd name="connsiteY2" fmla="*/ 23586 h 107051"/>
                  <a:gd name="connsiteX3" fmla="*/ 131694 w 135879"/>
                  <a:gd name="connsiteY3" fmla="*/ 56924 h 107051"/>
                  <a:gd name="connsiteX4" fmla="*/ 119787 w 135879"/>
                  <a:gd name="connsiteY4" fmla="*/ 95024 h 107051"/>
                  <a:gd name="connsiteX5" fmla="*/ 81687 w 135879"/>
                  <a:gd name="connsiteY5" fmla="*/ 106930 h 107051"/>
                  <a:gd name="connsiteX6" fmla="*/ 29300 w 135879"/>
                  <a:gd name="connsiteY6" fmla="*/ 99786 h 107051"/>
                  <a:gd name="connsiteX7" fmla="*/ 724 w 135879"/>
                  <a:gd name="connsiteY7" fmla="*/ 85498 h 107051"/>
                  <a:gd name="connsiteX8" fmla="*/ 15012 w 135879"/>
                  <a:gd name="connsiteY8" fmla="*/ 4536 h 107051"/>
                  <a:gd name="connsiteX0" fmla="*/ 15321 w 136188"/>
                  <a:gd name="connsiteY0" fmla="*/ 4536 h 106951"/>
                  <a:gd name="connsiteX1" fmla="*/ 81996 w 136188"/>
                  <a:gd name="connsiteY1" fmla="*/ 11680 h 106951"/>
                  <a:gd name="connsiteX2" fmla="*/ 132003 w 136188"/>
                  <a:gd name="connsiteY2" fmla="*/ 23586 h 106951"/>
                  <a:gd name="connsiteX3" fmla="*/ 132003 w 136188"/>
                  <a:gd name="connsiteY3" fmla="*/ 56924 h 106951"/>
                  <a:gd name="connsiteX4" fmla="*/ 120096 w 136188"/>
                  <a:gd name="connsiteY4" fmla="*/ 95024 h 106951"/>
                  <a:gd name="connsiteX5" fmla="*/ 81996 w 136188"/>
                  <a:gd name="connsiteY5" fmla="*/ 106930 h 106951"/>
                  <a:gd name="connsiteX6" fmla="*/ 34372 w 136188"/>
                  <a:gd name="connsiteY6" fmla="*/ 97404 h 106951"/>
                  <a:gd name="connsiteX7" fmla="*/ 1033 w 136188"/>
                  <a:gd name="connsiteY7" fmla="*/ 85498 h 106951"/>
                  <a:gd name="connsiteX8" fmla="*/ 15321 w 136188"/>
                  <a:gd name="connsiteY8" fmla="*/ 4536 h 106951"/>
                  <a:gd name="connsiteX0" fmla="*/ 15321 w 136188"/>
                  <a:gd name="connsiteY0" fmla="*/ 4536 h 102283"/>
                  <a:gd name="connsiteX1" fmla="*/ 81996 w 136188"/>
                  <a:gd name="connsiteY1" fmla="*/ 11680 h 102283"/>
                  <a:gd name="connsiteX2" fmla="*/ 132003 w 136188"/>
                  <a:gd name="connsiteY2" fmla="*/ 23586 h 102283"/>
                  <a:gd name="connsiteX3" fmla="*/ 132003 w 136188"/>
                  <a:gd name="connsiteY3" fmla="*/ 56924 h 102283"/>
                  <a:gd name="connsiteX4" fmla="*/ 120096 w 136188"/>
                  <a:gd name="connsiteY4" fmla="*/ 95024 h 102283"/>
                  <a:gd name="connsiteX5" fmla="*/ 84377 w 136188"/>
                  <a:gd name="connsiteY5" fmla="*/ 102167 h 102283"/>
                  <a:gd name="connsiteX6" fmla="*/ 34372 w 136188"/>
                  <a:gd name="connsiteY6" fmla="*/ 97404 h 102283"/>
                  <a:gd name="connsiteX7" fmla="*/ 1033 w 136188"/>
                  <a:gd name="connsiteY7" fmla="*/ 85498 h 102283"/>
                  <a:gd name="connsiteX8" fmla="*/ 15321 w 136188"/>
                  <a:gd name="connsiteY8" fmla="*/ 4536 h 102283"/>
                  <a:gd name="connsiteX0" fmla="*/ 15321 w 136404"/>
                  <a:gd name="connsiteY0" fmla="*/ 4536 h 107585"/>
                  <a:gd name="connsiteX1" fmla="*/ 81996 w 136404"/>
                  <a:gd name="connsiteY1" fmla="*/ 11680 h 107585"/>
                  <a:gd name="connsiteX2" fmla="*/ 132003 w 136404"/>
                  <a:gd name="connsiteY2" fmla="*/ 23586 h 107585"/>
                  <a:gd name="connsiteX3" fmla="*/ 132003 w 136404"/>
                  <a:gd name="connsiteY3" fmla="*/ 56924 h 107585"/>
                  <a:gd name="connsiteX4" fmla="*/ 115333 w 136404"/>
                  <a:gd name="connsiteY4" fmla="*/ 104549 h 107585"/>
                  <a:gd name="connsiteX5" fmla="*/ 84377 w 136404"/>
                  <a:gd name="connsiteY5" fmla="*/ 102167 h 107585"/>
                  <a:gd name="connsiteX6" fmla="*/ 34372 w 136404"/>
                  <a:gd name="connsiteY6" fmla="*/ 97404 h 107585"/>
                  <a:gd name="connsiteX7" fmla="*/ 1033 w 136404"/>
                  <a:gd name="connsiteY7" fmla="*/ 85498 h 107585"/>
                  <a:gd name="connsiteX8" fmla="*/ 15321 w 136404"/>
                  <a:gd name="connsiteY8" fmla="*/ 4536 h 107585"/>
                  <a:gd name="connsiteX0" fmla="*/ 15321 w 136404"/>
                  <a:gd name="connsiteY0" fmla="*/ 5384 h 103670"/>
                  <a:gd name="connsiteX1" fmla="*/ 81996 w 136404"/>
                  <a:gd name="connsiteY1" fmla="*/ 7765 h 103670"/>
                  <a:gd name="connsiteX2" fmla="*/ 132003 w 136404"/>
                  <a:gd name="connsiteY2" fmla="*/ 19671 h 103670"/>
                  <a:gd name="connsiteX3" fmla="*/ 132003 w 136404"/>
                  <a:gd name="connsiteY3" fmla="*/ 53009 h 103670"/>
                  <a:gd name="connsiteX4" fmla="*/ 115333 w 136404"/>
                  <a:gd name="connsiteY4" fmla="*/ 100634 h 103670"/>
                  <a:gd name="connsiteX5" fmla="*/ 84377 w 136404"/>
                  <a:gd name="connsiteY5" fmla="*/ 98252 h 103670"/>
                  <a:gd name="connsiteX6" fmla="*/ 34372 w 136404"/>
                  <a:gd name="connsiteY6" fmla="*/ 93489 h 103670"/>
                  <a:gd name="connsiteX7" fmla="*/ 1033 w 136404"/>
                  <a:gd name="connsiteY7" fmla="*/ 81583 h 103670"/>
                  <a:gd name="connsiteX8" fmla="*/ 15321 w 136404"/>
                  <a:gd name="connsiteY8" fmla="*/ 5384 h 103670"/>
                  <a:gd name="connsiteX0" fmla="*/ 15321 w 138667"/>
                  <a:gd name="connsiteY0" fmla="*/ 5384 h 103670"/>
                  <a:gd name="connsiteX1" fmla="*/ 81996 w 138667"/>
                  <a:gd name="connsiteY1" fmla="*/ 7765 h 103670"/>
                  <a:gd name="connsiteX2" fmla="*/ 135010 w 138667"/>
                  <a:gd name="connsiteY2" fmla="*/ 19671 h 103670"/>
                  <a:gd name="connsiteX3" fmla="*/ 132003 w 138667"/>
                  <a:gd name="connsiteY3" fmla="*/ 53009 h 103670"/>
                  <a:gd name="connsiteX4" fmla="*/ 115333 w 138667"/>
                  <a:gd name="connsiteY4" fmla="*/ 100634 h 103670"/>
                  <a:gd name="connsiteX5" fmla="*/ 84377 w 138667"/>
                  <a:gd name="connsiteY5" fmla="*/ 98252 h 103670"/>
                  <a:gd name="connsiteX6" fmla="*/ 34372 w 138667"/>
                  <a:gd name="connsiteY6" fmla="*/ 93489 h 103670"/>
                  <a:gd name="connsiteX7" fmla="*/ 1033 w 138667"/>
                  <a:gd name="connsiteY7" fmla="*/ 81583 h 103670"/>
                  <a:gd name="connsiteX8" fmla="*/ 15321 w 138667"/>
                  <a:gd name="connsiteY8" fmla="*/ 5384 h 10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667" h="103670">
                    <a:moveTo>
                      <a:pt x="15321" y="5384"/>
                    </a:moveTo>
                    <a:cubicBezTo>
                      <a:pt x="28815" y="-6919"/>
                      <a:pt x="62048" y="5384"/>
                      <a:pt x="81996" y="7765"/>
                    </a:cubicBezTo>
                    <a:cubicBezTo>
                      <a:pt x="101944" y="10146"/>
                      <a:pt x="126676" y="12130"/>
                      <a:pt x="135010" y="19671"/>
                    </a:cubicBezTo>
                    <a:cubicBezTo>
                      <a:pt x="143344" y="27212"/>
                      <a:pt x="135282" y="39515"/>
                      <a:pt x="132003" y="53009"/>
                    </a:cubicBezTo>
                    <a:cubicBezTo>
                      <a:pt x="128724" y="66503"/>
                      <a:pt x="123271" y="93094"/>
                      <a:pt x="115333" y="100634"/>
                    </a:cubicBezTo>
                    <a:cubicBezTo>
                      <a:pt x="107395" y="108174"/>
                      <a:pt x="97870" y="99443"/>
                      <a:pt x="84377" y="98252"/>
                    </a:cubicBezTo>
                    <a:cubicBezTo>
                      <a:pt x="70884" y="97061"/>
                      <a:pt x="48660" y="98252"/>
                      <a:pt x="34372" y="93489"/>
                    </a:cubicBezTo>
                    <a:cubicBezTo>
                      <a:pt x="20084" y="88726"/>
                      <a:pt x="4208" y="96267"/>
                      <a:pt x="1033" y="81583"/>
                    </a:cubicBezTo>
                    <a:cubicBezTo>
                      <a:pt x="-2142" y="66899"/>
                      <a:pt x="1827" y="17687"/>
                      <a:pt x="15321" y="5384"/>
                    </a:cubicBezTo>
                    <a:close/>
                  </a:path>
                </a:pathLst>
              </a:custGeom>
              <a:solidFill>
                <a:srgbClr val="C0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290"/>
              <p:cNvSpPr/>
              <p:nvPr/>
            </p:nvSpPr>
            <p:spPr>
              <a:xfrm rot="304345">
                <a:off x="7134946" y="5392141"/>
                <a:ext cx="115441" cy="71192"/>
              </a:xfrm>
              <a:custGeom>
                <a:avLst/>
                <a:gdLst>
                  <a:gd name="connsiteX0" fmla="*/ 47957 w 137327"/>
                  <a:gd name="connsiteY0" fmla="*/ 2387 h 104902"/>
                  <a:gd name="connsiteX1" fmla="*/ 114632 w 137327"/>
                  <a:gd name="connsiteY1" fmla="*/ 16675 h 104902"/>
                  <a:gd name="connsiteX2" fmla="*/ 136064 w 137327"/>
                  <a:gd name="connsiteY2" fmla="*/ 21437 h 104902"/>
                  <a:gd name="connsiteX3" fmla="*/ 133682 w 137327"/>
                  <a:gd name="connsiteY3" fmla="*/ 47631 h 104902"/>
                  <a:gd name="connsiteX4" fmla="*/ 124157 w 137327"/>
                  <a:gd name="connsiteY4" fmla="*/ 92875 h 104902"/>
                  <a:gd name="connsiteX5" fmla="*/ 86057 w 137327"/>
                  <a:gd name="connsiteY5" fmla="*/ 104781 h 104902"/>
                  <a:gd name="connsiteX6" fmla="*/ 33670 w 137327"/>
                  <a:gd name="connsiteY6" fmla="*/ 97637 h 104902"/>
                  <a:gd name="connsiteX7" fmla="*/ 332 w 137327"/>
                  <a:gd name="connsiteY7" fmla="*/ 76206 h 104902"/>
                  <a:gd name="connsiteX8" fmla="*/ 47957 w 137327"/>
                  <a:gd name="connsiteY8" fmla="*/ 2387 h 104902"/>
                  <a:gd name="connsiteX0" fmla="*/ 19811 w 137756"/>
                  <a:gd name="connsiteY0" fmla="*/ 2637 h 105152"/>
                  <a:gd name="connsiteX1" fmla="*/ 115061 w 137756"/>
                  <a:gd name="connsiteY1" fmla="*/ 16925 h 105152"/>
                  <a:gd name="connsiteX2" fmla="*/ 136493 w 137756"/>
                  <a:gd name="connsiteY2" fmla="*/ 21687 h 105152"/>
                  <a:gd name="connsiteX3" fmla="*/ 134111 w 137756"/>
                  <a:gd name="connsiteY3" fmla="*/ 47881 h 105152"/>
                  <a:gd name="connsiteX4" fmla="*/ 124586 w 137756"/>
                  <a:gd name="connsiteY4" fmla="*/ 93125 h 105152"/>
                  <a:gd name="connsiteX5" fmla="*/ 86486 w 137756"/>
                  <a:gd name="connsiteY5" fmla="*/ 105031 h 105152"/>
                  <a:gd name="connsiteX6" fmla="*/ 34099 w 137756"/>
                  <a:gd name="connsiteY6" fmla="*/ 97887 h 105152"/>
                  <a:gd name="connsiteX7" fmla="*/ 761 w 137756"/>
                  <a:gd name="connsiteY7" fmla="*/ 76456 h 105152"/>
                  <a:gd name="connsiteX8" fmla="*/ 19811 w 137756"/>
                  <a:gd name="connsiteY8" fmla="*/ 2637 h 105152"/>
                  <a:gd name="connsiteX0" fmla="*/ 19502 w 139548"/>
                  <a:gd name="connsiteY0" fmla="*/ 4025 h 106540"/>
                  <a:gd name="connsiteX1" fmla="*/ 86177 w 139548"/>
                  <a:gd name="connsiteY1" fmla="*/ 11169 h 106540"/>
                  <a:gd name="connsiteX2" fmla="*/ 136184 w 139548"/>
                  <a:gd name="connsiteY2" fmla="*/ 23075 h 106540"/>
                  <a:gd name="connsiteX3" fmla="*/ 133802 w 139548"/>
                  <a:gd name="connsiteY3" fmla="*/ 49269 h 106540"/>
                  <a:gd name="connsiteX4" fmla="*/ 124277 w 139548"/>
                  <a:gd name="connsiteY4" fmla="*/ 94513 h 106540"/>
                  <a:gd name="connsiteX5" fmla="*/ 86177 w 139548"/>
                  <a:gd name="connsiteY5" fmla="*/ 106419 h 106540"/>
                  <a:gd name="connsiteX6" fmla="*/ 33790 w 139548"/>
                  <a:gd name="connsiteY6" fmla="*/ 99275 h 106540"/>
                  <a:gd name="connsiteX7" fmla="*/ 452 w 139548"/>
                  <a:gd name="connsiteY7" fmla="*/ 77844 h 106540"/>
                  <a:gd name="connsiteX8" fmla="*/ 19502 w 139548"/>
                  <a:gd name="connsiteY8" fmla="*/ 4025 h 106540"/>
                  <a:gd name="connsiteX0" fmla="*/ 19502 w 140369"/>
                  <a:gd name="connsiteY0" fmla="*/ 4025 h 106540"/>
                  <a:gd name="connsiteX1" fmla="*/ 86177 w 140369"/>
                  <a:gd name="connsiteY1" fmla="*/ 11169 h 106540"/>
                  <a:gd name="connsiteX2" fmla="*/ 136184 w 140369"/>
                  <a:gd name="connsiteY2" fmla="*/ 23075 h 106540"/>
                  <a:gd name="connsiteX3" fmla="*/ 136184 w 140369"/>
                  <a:gd name="connsiteY3" fmla="*/ 56413 h 106540"/>
                  <a:gd name="connsiteX4" fmla="*/ 124277 w 140369"/>
                  <a:gd name="connsiteY4" fmla="*/ 94513 h 106540"/>
                  <a:gd name="connsiteX5" fmla="*/ 86177 w 140369"/>
                  <a:gd name="connsiteY5" fmla="*/ 106419 h 106540"/>
                  <a:gd name="connsiteX6" fmla="*/ 33790 w 140369"/>
                  <a:gd name="connsiteY6" fmla="*/ 99275 h 106540"/>
                  <a:gd name="connsiteX7" fmla="*/ 452 w 140369"/>
                  <a:gd name="connsiteY7" fmla="*/ 77844 h 106540"/>
                  <a:gd name="connsiteX8" fmla="*/ 19502 w 140369"/>
                  <a:gd name="connsiteY8" fmla="*/ 4025 h 106540"/>
                  <a:gd name="connsiteX0" fmla="*/ 15012 w 135879"/>
                  <a:gd name="connsiteY0" fmla="*/ 4536 h 107051"/>
                  <a:gd name="connsiteX1" fmla="*/ 81687 w 135879"/>
                  <a:gd name="connsiteY1" fmla="*/ 11680 h 107051"/>
                  <a:gd name="connsiteX2" fmla="*/ 131694 w 135879"/>
                  <a:gd name="connsiteY2" fmla="*/ 23586 h 107051"/>
                  <a:gd name="connsiteX3" fmla="*/ 131694 w 135879"/>
                  <a:gd name="connsiteY3" fmla="*/ 56924 h 107051"/>
                  <a:gd name="connsiteX4" fmla="*/ 119787 w 135879"/>
                  <a:gd name="connsiteY4" fmla="*/ 95024 h 107051"/>
                  <a:gd name="connsiteX5" fmla="*/ 81687 w 135879"/>
                  <a:gd name="connsiteY5" fmla="*/ 106930 h 107051"/>
                  <a:gd name="connsiteX6" fmla="*/ 29300 w 135879"/>
                  <a:gd name="connsiteY6" fmla="*/ 99786 h 107051"/>
                  <a:gd name="connsiteX7" fmla="*/ 724 w 135879"/>
                  <a:gd name="connsiteY7" fmla="*/ 85498 h 107051"/>
                  <a:gd name="connsiteX8" fmla="*/ 15012 w 135879"/>
                  <a:gd name="connsiteY8" fmla="*/ 4536 h 107051"/>
                  <a:gd name="connsiteX0" fmla="*/ 15321 w 136188"/>
                  <a:gd name="connsiteY0" fmla="*/ 4536 h 106951"/>
                  <a:gd name="connsiteX1" fmla="*/ 81996 w 136188"/>
                  <a:gd name="connsiteY1" fmla="*/ 11680 h 106951"/>
                  <a:gd name="connsiteX2" fmla="*/ 132003 w 136188"/>
                  <a:gd name="connsiteY2" fmla="*/ 23586 h 106951"/>
                  <a:gd name="connsiteX3" fmla="*/ 132003 w 136188"/>
                  <a:gd name="connsiteY3" fmla="*/ 56924 h 106951"/>
                  <a:gd name="connsiteX4" fmla="*/ 120096 w 136188"/>
                  <a:gd name="connsiteY4" fmla="*/ 95024 h 106951"/>
                  <a:gd name="connsiteX5" fmla="*/ 81996 w 136188"/>
                  <a:gd name="connsiteY5" fmla="*/ 106930 h 106951"/>
                  <a:gd name="connsiteX6" fmla="*/ 34372 w 136188"/>
                  <a:gd name="connsiteY6" fmla="*/ 97404 h 106951"/>
                  <a:gd name="connsiteX7" fmla="*/ 1033 w 136188"/>
                  <a:gd name="connsiteY7" fmla="*/ 85498 h 106951"/>
                  <a:gd name="connsiteX8" fmla="*/ 15321 w 136188"/>
                  <a:gd name="connsiteY8" fmla="*/ 4536 h 106951"/>
                  <a:gd name="connsiteX0" fmla="*/ 15321 w 136188"/>
                  <a:gd name="connsiteY0" fmla="*/ 4536 h 102283"/>
                  <a:gd name="connsiteX1" fmla="*/ 81996 w 136188"/>
                  <a:gd name="connsiteY1" fmla="*/ 11680 h 102283"/>
                  <a:gd name="connsiteX2" fmla="*/ 132003 w 136188"/>
                  <a:gd name="connsiteY2" fmla="*/ 23586 h 102283"/>
                  <a:gd name="connsiteX3" fmla="*/ 132003 w 136188"/>
                  <a:gd name="connsiteY3" fmla="*/ 56924 h 102283"/>
                  <a:gd name="connsiteX4" fmla="*/ 120096 w 136188"/>
                  <a:gd name="connsiteY4" fmla="*/ 95024 h 102283"/>
                  <a:gd name="connsiteX5" fmla="*/ 84377 w 136188"/>
                  <a:gd name="connsiteY5" fmla="*/ 102167 h 102283"/>
                  <a:gd name="connsiteX6" fmla="*/ 34372 w 136188"/>
                  <a:gd name="connsiteY6" fmla="*/ 97404 h 102283"/>
                  <a:gd name="connsiteX7" fmla="*/ 1033 w 136188"/>
                  <a:gd name="connsiteY7" fmla="*/ 85498 h 102283"/>
                  <a:gd name="connsiteX8" fmla="*/ 15321 w 136188"/>
                  <a:gd name="connsiteY8" fmla="*/ 4536 h 102283"/>
                  <a:gd name="connsiteX0" fmla="*/ 15321 w 136404"/>
                  <a:gd name="connsiteY0" fmla="*/ 4536 h 107585"/>
                  <a:gd name="connsiteX1" fmla="*/ 81996 w 136404"/>
                  <a:gd name="connsiteY1" fmla="*/ 11680 h 107585"/>
                  <a:gd name="connsiteX2" fmla="*/ 132003 w 136404"/>
                  <a:gd name="connsiteY2" fmla="*/ 23586 h 107585"/>
                  <a:gd name="connsiteX3" fmla="*/ 132003 w 136404"/>
                  <a:gd name="connsiteY3" fmla="*/ 56924 h 107585"/>
                  <a:gd name="connsiteX4" fmla="*/ 115333 w 136404"/>
                  <a:gd name="connsiteY4" fmla="*/ 104549 h 107585"/>
                  <a:gd name="connsiteX5" fmla="*/ 84377 w 136404"/>
                  <a:gd name="connsiteY5" fmla="*/ 102167 h 107585"/>
                  <a:gd name="connsiteX6" fmla="*/ 34372 w 136404"/>
                  <a:gd name="connsiteY6" fmla="*/ 97404 h 107585"/>
                  <a:gd name="connsiteX7" fmla="*/ 1033 w 136404"/>
                  <a:gd name="connsiteY7" fmla="*/ 85498 h 107585"/>
                  <a:gd name="connsiteX8" fmla="*/ 15321 w 136404"/>
                  <a:gd name="connsiteY8" fmla="*/ 4536 h 107585"/>
                  <a:gd name="connsiteX0" fmla="*/ 15321 w 136404"/>
                  <a:gd name="connsiteY0" fmla="*/ 5384 h 103670"/>
                  <a:gd name="connsiteX1" fmla="*/ 81996 w 136404"/>
                  <a:gd name="connsiteY1" fmla="*/ 7765 h 103670"/>
                  <a:gd name="connsiteX2" fmla="*/ 132003 w 136404"/>
                  <a:gd name="connsiteY2" fmla="*/ 19671 h 103670"/>
                  <a:gd name="connsiteX3" fmla="*/ 132003 w 136404"/>
                  <a:gd name="connsiteY3" fmla="*/ 53009 h 103670"/>
                  <a:gd name="connsiteX4" fmla="*/ 115333 w 136404"/>
                  <a:gd name="connsiteY4" fmla="*/ 100634 h 103670"/>
                  <a:gd name="connsiteX5" fmla="*/ 84377 w 136404"/>
                  <a:gd name="connsiteY5" fmla="*/ 98252 h 103670"/>
                  <a:gd name="connsiteX6" fmla="*/ 34372 w 136404"/>
                  <a:gd name="connsiteY6" fmla="*/ 93489 h 103670"/>
                  <a:gd name="connsiteX7" fmla="*/ 1033 w 136404"/>
                  <a:gd name="connsiteY7" fmla="*/ 81583 h 103670"/>
                  <a:gd name="connsiteX8" fmla="*/ 15321 w 136404"/>
                  <a:gd name="connsiteY8" fmla="*/ 5384 h 103670"/>
                  <a:gd name="connsiteX0" fmla="*/ 15321 w 132049"/>
                  <a:gd name="connsiteY0" fmla="*/ 5318 h 103604"/>
                  <a:gd name="connsiteX1" fmla="*/ 81996 w 132049"/>
                  <a:gd name="connsiteY1" fmla="*/ 7699 h 103604"/>
                  <a:gd name="connsiteX2" fmla="*/ 118936 w 132049"/>
                  <a:gd name="connsiteY2" fmla="*/ 17706 h 103604"/>
                  <a:gd name="connsiteX3" fmla="*/ 132003 w 132049"/>
                  <a:gd name="connsiteY3" fmla="*/ 52943 h 103604"/>
                  <a:gd name="connsiteX4" fmla="*/ 115333 w 132049"/>
                  <a:gd name="connsiteY4" fmla="*/ 100568 h 103604"/>
                  <a:gd name="connsiteX5" fmla="*/ 84377 w 132049"/>
                  <a:gd name="connsiteY5" fmla="*/ 98186 h 103604"/>
                  <a:gd name="connsiteX6" fmla="*/ 34372 w 132049"/>
                  <a:gd name="connsiteY6" fmla="*/ 93423 h 103604"/>
                  <a:gd name="connsiteX7" fmla="*/ 1033 w 132049"/>
                  <a:gd name="connsiteY7" fmla="*/ 81517 h 103604"/>
                  <a:gd name="connsiteX8" fmla="*/ 15321 w 132049"/>
                  <a:gd name="connsiteY8" fmla="*/ 5318 h 103604"/>
                  <a:gd name="connsiteX0" fmla="*/ 15321 w 121977"/>
                  <a:gd name="connsiteY0" fmla="*/ 5318 h 103243"/>
                  <a:gd name="connsiteX1" fmla="*/ 81996 w 121977"/>
                  <a:gd name="connsiteY1" fmla="*/ 7699 h 103243"/>
                  <a:gd name="connsiteX2" fmla="*/ 118936 w 121977"/>
                  <a:gd name="connsiteY2" fmla="*/ 17706 h 103243"/>
                  <a:gd name="connsiteX3" fmla="*/ 119391 w 121977"/>
                  <a:gd name="connsiteY3" fmla="*/ 57874 h 103243"/>
                  <a:gd name="connsiteX4" fmla="*/ 115333 w 121977"/>
                  <a:gd name="connsiteY4" fmla="*/ 100568 h 103243"/>
                  <a:gd name="connsiteX5" fmla="*/ 84377 w 121977"/>
                  <a:gd name="connsiteY5" fmla="*/ 98186 h 103243"/>
                  <a:gd name="connsiteX6" fmla="*/ 34372 w 121977"/>
                  <a:gd name="connsiteY6" fmla="*/ 93423 h 103243"/>
                  <a:gd name="connsiteX7" fmla="*/ 1033 w 121977"/>
                  <a:gd name="connsiteY7" fmla="*/ 81517 h 103243"/>
                  <a:gd name="connsiteX8" fmla="*/ 15321 w 121977"/>
                  <a:gd name="connsiteY8" fmla="*/ 5318 h 103243"/>
                  <a:gd name="connsiteX0" fmla="*/ 18318 w 124974"/>
                  <a:gd name="connsiteY0" fmla="*/ 4582 h 102507"/>
                  <a:gd name="connsiteX1" fmla="*/ 84993 w 124974"/>
                  <a:gd name="connsiteY1" fmla="*/ 6963 h 102507"/>
                  <a:gd name="connsiteX2" fmla="*/ 121933 w 124974"/>
                  <a:gd name="connsiteY2" fmla="*/ 16970 h 102507"/>
                  <a:gd name="connsiteX3" fmla="*/ 122388 w 124974"/>
                  <a:gd name="connsiteY3" fmla="*/ 57138 h 102507"/>
                  <a:gd name="connsiteX4" fmla="*/ 118330 w 124974"/>
                  <a:gd name="connsiteY4" fmla="*/ 99832 h 102507"/>
                  <a:gd name="connsiteX5" fmla="*/ 87374 w 124974"/>
                  <a:gd name="connsiteY5" fmla="*/ 97450 h 102507"/>
                  <a:gd name="connsiteX6" fmla="*/ 37369 w 124974"/>
                  <a:gd name="connsiteY6" fmla="*/ 92687 h 102507"/>
                  <a:gd name="connsiteX7" fmla="*/ 777 w 124974"/>
                  <a:gd name="connsiteY7" fmla="*/ 70839 h 102507"/>
                  <a:gd name="connsiteX8" fmla="*/ 18318 w 124974"/>
                  <a:gd name="connsiteY8" fmla="*/ 4582 h 10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974" h="102507">
                    <a:moveTo>
                      <a:pt x="18318" y="4582"/>
                    </a:moveTo>
                    <a:cubicBezTo>
                      <a:pt x="32354" y="-6064"/>
                      <a:pt x="67724" y="4898"/>
                      <a:pt x="84993" y="6963"/>
                    </a:cubicBezTo>
                    <a:cubicBezTo>
                      <a:pt x="102262" y="9028"/>
                      <a:pt x="115701" y="8608"/>
                      <a:pt x="121933" y="16970"/>
                    </a:cubicBezTo>
                    <a:cubicBezTo>
                      <a:pt x="128165" y="25332"/>
                      <a:pt x="122989" y="43328"/>
                      <a:pt x="122388" y="57138"/>
                    </a:cubicBezTo>
                    <a:cubicBezTo>
                      <a:pt x="121788" y="70948"/>
                      <a:pt x="124166" y="93113"/>
                      <a:pt x="118330" y="99832"/>
                    </a:cubicBezTo>
                    <a:cubicBezTo>
                      <a:pt x="112494" y="106551"/>
                      <a:pt x="100867" y="98641"/>
                      <a:pt x="87374" y="97450"/>
                    </a:cubicBezTo>
                    <a:cubicBezTo>
                      <a:pt x="73881" y="96259"/>
                      <a:pt x="51657" y="97450"/>
                      <a:pt x="37369" y="92687"/>
                    </a:cubicBezTo>
                    <a:cubicBezTo>
                      <a:pt x="23081" y="87924"/>
                      <a:pt x="3952" y="85523"/>
                      <a:pt x="777" y="70839"/>
                    </a:cubicBezTo>
                    <a:cubicBezTo>
                      <a:pt x="-2398" y="56155"/>
                      <a:pt x="4282" y="15228"/>
                      <a:pt x="18318" y="4582"/>
                    </a:cubicBezTo>
                    <a:close/>
                  </a:path>
                </a:pathLst>
              </a:custGeom>
              <a:solidFill>
                <a:srgbClr val="C0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291"/>
              <p:cNvSpPr/>
              <p:nvPr/>
            </p:nvSpPr>
            <p:spPr>
              <a:xfrm>
                <a:off x="7524750" y="3824288"/>
                <a:ext cx="216694" cy="21513"/>
              </a:xfrm>
              <a:custGeom>
                <a:avLst/>
                <a:gdLst>
                  <a:gd name="connsiteX0" fmla="*/ 0 w 216694"/>
                  <a:gd name="connsiteY0" fmla="*/ 11906 h 21513"/>
                  <a:gd name="connsiteX1" fmla="*/ 50006 w 216694"/>
                  <a:gd name="connsiteY1" fmla="*/ 4762 h 21513"/>
                  <a:gd name="connsiteX2" fmla="*/ 92869 w 216694"/>
                  <a:gd name="connsiteY2" fmla="*/ 14287 h 21513"/>
                  <a:gd name="connsiteX3" fmla="*/ 133350 w 216694"/>
                  <a:gd name="connsiteY3" fmla="*/ 21431 h 21513"/>
                  <a:gd name="connsiteX4" fmla="*/ 185738 w 216694"/>
                  <a:gd name="connsiteY4" fmla="*/ 9525 h 21513"/>
                  <a:gd name="connsiteX5" fmla="*/ 216694 w 216694"/>
                  <a:gd name="connsiteY5" fmla="*/ 0 h 2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694" h="21513">
                    <a:moveTo>
                      <a:pt x="0" y="11906"/>
                    </a:moveTo>
                    <a:cubicBezTo>
                      <a:pt x="17264" y="8135"/>
                      <a:pt x="34528" y="4365"/>
                      <a:pt x="50006" y="4762"/>
                    </a:cubicBezTo>
                    <a:cubicBezTo>
                      <a:pt x="65484" y="5159"/>
                      <a:pt x="78978" y="11509"/>
                      <a:pt x="92869" y="14287"/>
                    </a:cubicBezTo>
                    <a:cubicBezTo>
                      <a:pt x="106760" y="17065"/>
                      <a:pt x="117872" y="22225"/>
                      <a:pt x="133350" y="21431"/>
                    </a:cubicBezTo>
                    <a:cubicBezTo>
                      <a:pt x="148828" y="20637"/>
                      <a:pt x="171847" y="13097"/>
                      <a:pt x="185738" y="9525"/>
                    </a:cubicBezTo>
                    <a:cubicBezTo>
                      <a:pt x="199629" y="5953"/>
                      <a:pt x="216694" y="0"/>
                      <a:pt x="216694" y="0"/>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292"/>
              <p:cNvSpPr>
                <a:spLocks noChangeAspect="1"/>
              </p:cNvSpPr>
              <p:nvPr/>
            </p:nvSpPr>
            <p:spPr>
              <a:xfrm rot="19800000" flipH="1">
                <a:off x="7529732" y="3476464"/>
                <a:ext cx="54000" cy="12614"/>
              </a:xfrm>
              <a:custGeom>
                <a:avLst/>
                <a:gdLst>
                  <a:gd name="connsiteX0" fmla="*/ 47625 w 319192"/>
                  <a:gd name="connsiteY0" fmla="*/ 19446 h 74662"/>
                  <a:gd name="connsiteX1" fmla="*/ 209550 w 319192"/>
                  <a:gd name="connsiteY1" fmla="*/ 396 h 74662"/>
                  <a:gd name="connsiteX2" fmla="*/ 285750 w 319192"/>
                  <a:gd name="connsiteY2" fmla="*/ 9921 h 74662"/>
                  <a:gd name="connsiteX3" fmla="*/ 319087 w 319192"/>
                  <a:gd name="connsiteY3" fmla="*/ 48021 h 74662"/>
                  <a:gd name="connsiteX4" fmla="*/ 276225 w 319192"/>
                  <a:gd name="connsiteY4" fmla="*/ 57546 h 74662"/>
                  <a:gd name="connsiteX5" fmla="*/ 157162 w 319192"/>
                  <a:gd name="connsiteY5" fmla="*/ 33733 h 74662"/>
                  <a:gd name="connsiteX6" fmla="*/ 38100 w 319192"/>
                  <a:gd name="connsiteY6" fmla="*/ 71833 h 74662"/>
                  <a:gd name="connsiteX7" fmla="*/ 0 w 319192"/>
                  <a:gd name="connsiteY7" fmla="*/ 67071 h 74662"/>
                  <a:gd name="connsiteX8" fmla="*/ 47625 w 319192"/>
                  <a:gd name="connsiteY8" fmla="*/ 19446 h 74662"/>
                  <a:gd name="connsiteX0" fmla="*/ 47625 w 319616"/>
                  <a:gd name="connsiteY0" fmla="*/ 19446 h 74662"/>
                  <a:gd name="connsiteX1" fmla="*/ 209550 w 319616"/>
                  <a:gd name="connsiteY1" fmla="*/ 396 h 74662"/>
                  <a:gd name="connsiteX2" fmla="*/ 285750 w 319616"/>
                  <a:gd name="connsiteY2" fmla="*/ 9921 h 74662"/>
                  <a:gd name="connsiteX3" fmla="*/ 319087 w 319616"/>
                  <a:gd name="connsiteY3" fmla="*/ 48021 h 74662"/>
                  <a:gd name="connsiteX4" fmla="*/ 261937 w 319616"/>
                  <a:gd name="connsiteY4" fmla="*/ 38496 h 74662"/>
                  <a:gd name="connsiteX5" fmla="*/ 157162 w 319616"/>
                  <a:gd name="connsiteY5" fmla="*/ 33733 h 74662"/>
                  <a:gd name="connsiteX6" fmla="*/ 38100 w 319616"/>
                  <a:gd name="connsiteY6" fmla="*/ 71833 h 74662"/>
                  <a:gd name="connsiteX7" fmla="*/ 0 w 319616"/>
                  <a:gd name="connsiteY7" fmla="*/ 67071 h 74662"/>
                  <a:gd name="connsiteX8" fmla="*/ 47625 w 319616"/>
                  <a:gd name="connsiteY8" fmla="*/ 19446 h 7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16" h="74662">
                    <a:moveTo>
                      <a:pt x="47625" y="19446"/>
                    </a:moveTo>
                    <a:cubicBezTo>
                      <a:pt x="82550" y="8333"/>
                      <a:pt x="169863" y="1983"/>
                      <a:pt x="209550" y="396"/>
                    </a:cubicBezTo>
                    <a:cubicBezTo>
                      <a:pt x="249237" y="-1191"/>
                      <a:pt x="267494" y="1984"/>
                      <a:pt x="285750" y="9921"/>
                    </a:cubicBezTo>
                    <a:cubicBezTo>
                      <a:pt x="304006" y="17858"/>
                      <a:pt x="323056" y="43259"/>
                      <a:pt x="319087" y="48021"/>
                    </a:cubicBezTo>
                    <a:cubicBezTo>
                      <a:pt x="315118" y="52783"/>
                      <a:pt x="288925" y="40877"/>
                      <a:pt x="261937" y="38496"/>
                    </a:cubicBezTo>
                    <a:cubicBezTo>
                      <a:pt x="234950" y="36115"/>
                      <a:pt x="194468" y="28177"/>
                      <a:pt x="157162" y="33733"/>
                    </a:cubicBezTo>
                    <a:cubicBezTo>
                      <a:pt x="119856" y="39289"/>
                      <a:pt x="64294" y="66277"/>
                      <a:pt x="38100" y="71833"/>
                    </a:cubicBezTo>
                    <a:cubicBezTo>
                      <a:pt x="11906" y="77389"/>
                      <a:pt x="0" y="74215"/>
                      <a:pt x="0" y="67071"/>
                    </a:cubicBezTo>
                    <a:cubicBezTo>
                      <a:pt x="0" y="59927"/>
                      <a:pt x="12700" y="30559"/>
                      <a:pt x="47625" y="1944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94" name="组合 293"/>
              <p:cNvGrpSpPr>
                <a:grpSpLocks noChangeAspect="1"/>
              </p:cNvGrpSpPr>
              <p:nvPr/>
            </p:nvGrpSpPr>
            <p:grpSpPr>
              <a:xfrm>
                <a:off x="7561459" y="3481934"/>
                <a:ext cx="29866" cy="39600"/>
                <a:chOff x="1668757" y="3844552"/>
                <a:chExt cx="398297" cy="528115"/>
              </a:xfrm>
            </p:grpSpPr>
            <p:sp>
              <p:nvSpPr>
                <p:cNvPr id="314" name="任意多边形 313"/>
                <p:cNvSpPr>
                  <a:spLocks noChangeAspect="1"/>
                </p:cNvSpPr>
                <p:nvPr/>
              </p:nvSpPr>
              <p:spPr>
                <a:xfrm rot="19800000" flipH="1">
                  <a:off x="1668757" y="3844552"/>
                  <a:ext cx="398297" cy="528115"/>
                </a:xfrm>
                <a:custGeom>
                  <a:avLst/>
                  <a:gdLst>
                    <a:gd name="connsiteX0" fmla="*/ 137257 w 151709"/>
                    <a:gd name="connsiteY0" fmla="*/ 49434 h 254222"/>
                    <a:gd name="connsiteX1" fmla="*/ 75344 w 151709"/>
                    <a:gd name="connsiteY1" fmla="*/ 1809 h 254222"/>
                    <a:gd name="connsiteX2" fmla="*/ 13432 w 151709"/>
                    <a:gd name="connsiteY2" fmla="*/ 16097 h 254222"/>
                    <a:gd name="connsiteX3" fmla="*/ 3907 w 151709"/>
                    <a:gd name="connsiteY3" fmla="*/ 73247 h 254222"/>
                    <a:gd name="connsiteX4" fmla="*/ 3907 w 151709"/>
                    <a:gd name="connsiteY4" fmla="*/ 120872 h 254222"/>
                    <a:gd name="connsiteX5" fmla="*/ 51532 w 151709"/>
                    <a:gd name="connsiteY5" fmla="*/ 116109 h 254222"/>
                    <a:gd name="connsiteX6" fmla="*/ 113444 w 151709"/>
                    <a:gd name="connsiteY6" fmla="*/ 135159 h 254222"/>
                    <a:gd name="connsiteX7" fmla="*/ 151544 w 151709"/>
                    <a:gd name="connsiteY7" fmla="*/ 178022 h 254222"/>
                    <a:gd name="connsiteX8" fmla="*/ 99157 w 151709"/>
                    <a:gd name="connsiteY8" fmla="*/ 192309 h 254222"/>
                    <a:gd name="connsiteX9" fmla="*/ 18194 w 151709"/>
                    <a:gd name="connsiteY9" fmla="*/ 206597 h 254222"/>
                    <a:gd name="connsiteX10" fmla="*/ 18194 w 151709"/>
                    <a:gd name="connsiteY10" fmla="*/ 220884 h 254222"/>
                    <a:gd name="connsiteX11" fmla="*/ 56294 w 151709"/>
                    <a:gd name="connsiteY11" fmla="*/ 254222 h 254222"/>
                    <a:gd name="connsiteX0" fmla="*/ 134968 w 149420"/>
                    <a:gd name="connsiteY0" fmla="*/ 49434 h 254222"/>
                    <a:gd name="connsiteX1" fmla="*/ 73055 w 149420"/>
                    <a:gd name="connsiteY1" fmla="*/ 1809 h 254222"/>
                    <a:gd name="connsiteX2" fmla="*/ 11143 w 149420"/>
                    <a:gd name="connsiteY2" fmla="*/ 16097 h 254222"/>
                    <a:gd name="connsiteX3" fmla="*/ 11143 w 149420"/>
                    <a:gd name="connsiteY3" fmla="*/ 73247 h 254222"/>
                    <a:gd name="connsiteX4" fmla="*/ 1618 w 149420"/>
                    <a:gd name="connsiteY4" fmla="*/ 120872 h 254222"/>
                    <a:gd name="connsiteX5" fmla="*/ 49243 w 149420"/>
                    <a:gd name="connsiteY5" fmla="*/ 116109 h 254222"/>
                    <a:gd name="connsiteX6" fmla="*/ 111155 w 149420"/>
                    <a:gd name="connsiteY6" fmla="*/ 135159 h 254222"/>
                    <a:gd name="connsiteX7" fmla="*/ 149255 w 149420"/>
                    <a:gd name="connsiteY7" fmla="*/ 178022 h 254222"/>
                    <a:gd name="connsiteX8" fmla="*/ 96868 w 149420"/>
                    <a:gd name="connsiteY8" fmla="*/ 192309 h 254222"/>
                    <a:gd name="connsiteX9" fmla="*/ 15905 w 149420"/>
                    <a:gd name="connsiteY9" fmla="*/ 206597 h 254222"/>
                    <a:gd name="connsiteX10" fmla="*/ 15905 w 149420"/>
                    <a:gd name="connsiteY10" fmla="*/ 220884 h 254222"/>
                    <a:gd name="connsiteX11" fmla="*/ 54005 w 149420"/>
                    <a:gd name="connsiteY11" fmla="*/ 254222 h 254222"/>
                    <a:gd name="connsiteX0" fmla="*/ 134968 w 149420"/>
                    <a:gd name="connsiteY0" fmla="*/ 39088 h 243876"/>
                    <a:gd name="connsiteX1" fmla="*/ 73055 w 149420"/>
                    <a:gd name="connsiteY1" fmla="*/ 5750 h 243876"/>
                    <a:gd name="connsiteX2" fmla="*/ 11143 w 149420"/>
                    <a:gd name="connsiteY2" fmla="*/ 5751 h 243876"/>
                    <a:gd name="connsiteX3" fmla="*/ 11143 w 149420"/>
                    <a:gd name="connsiteY3" fmla="*/ 62901 h 243876"/>
                    <a:gd name="connsiteX4" fmla="*/ 1618 w 149420"/>
                    <a:gd name="connsiteY4" fmla="*/ 110526 h 243876"/>
                    <a:gd name="connsiteX5" fmla="*/ 49243 w 149420"/>
                    <a:gd name="connsiteY5" fmla="*/ 105763 h 243876"/>
                    <a:gd name="connsiteX6" fmla="*/ 111155 w 149420"/>
                    <a:gd name="connsiteY6" fmla="*/ 124813 h 243876"/>
                    <a:gd name="connsiteX7" fmla="*/ 149255 w 149420"/>
                    <a:gd name="connsiteY7" fmla="*/ 167676 h 243876"/>
                    <a:gd name="connsiteX8" fmla="*/ 96868 w 149420"/>
                    <a:gd name="connsiteY8" fmla="*/ 181963 h 243876"/>
                    <a:gd name="connsiteX9" fmla="*/ 15905 w 149420"/>
                    <a:gd name="connsiteY9" fmla="*/ 196251 h 243876"/>
                    <a:gd name="connsiteX10" fmla="*/ 15905 w 149420"/>
                    <a:gd name="connsiteY10" fmla="*/ 210538 h 243876"/>
                    <a:gd name="connsiteX11" fmla="*/ 54005 w 149420"/>
                    <a:gd name="connsiteY11" fmla="*/ 243876 h 243876"/>
                    <a:gd name="connsiteX0" fmla="*/ 134981 w 149433"/>
                    <a:gd name="connsiteY0" fmla="*/ 33712 h 238500"/>
                    <a:gd name="connsiteX1" fmla="*/ 73068 w 149433"/>
                    <a:gd name="connsiteY1" fmla="*/ 374 h 238500"/>
                    <a:gd name="connsiteX2" fmla="*/ 12236 w 149433"/>
                    <a:gd name="connsiteY2" fmla="*/ 18379 h 238500"/>
                    <a:gd name="connsiteX3" fmla="*/ 11156 w 149433"/>
                    <a:gd name="connsiteY3" fmla="*/ 57525 h 238500"/>
                    <a:gd name="connsiteX4" fmla="*/ 1631 w 149433"/>
                    <a:gd name="connsiteY4" fmla="*/ 105150 h 238500"/>
                    <a:gd name="connsiteX5" fmla="*/ 49256 w 149433"/>
                    <a:gd name="connsiteY5" fmla="*/ 100387 h 238500"/>
                    <a:gd name="connsiteX6" fmla="*/ 111168 w 149433"/>
                    <a:gd name="connsiteY6" fmla="*/ 119437 h 238500"/>
                    <a:gd name="connsiteX7" fmla="*/ 149268 w 149433"/>
                    <a:gd name="connsiteY7" fmla="*/ 162300 h 238500"/>
                    <a:gd name="connsiteX8" fmla="*/ 96881 w 149433"/>
                    <a:gd name="connsiteY8" fmla="*/ 176587 h 238500"/>
                    <a:gd name="connsiteX9" fmla="*/ 15918 w 149433"/>
                    <a:gd name="connsiteY9" fmla="*/ 190875 h 238500"/>
                    <a:gd name="connsiteX10" fmla="*/ 15918 w 149433"/>
                    <a:gd name="connsiteY10" fmla="*/ 205162 h 238500"/>
                    <a:gd name="connsiteX11" fmla="*/ 54018 w 149433"/>
                    <a:gd name="connsiteY11" fmla="*/ 238500 h 238500"/>
                    <a:gd name="connsiteX0" fmla="*/ 134981 w 149433"/>
                    <a:gd name="connsiteY0" fmla="*/ 26478 h 231266"/>
                    <a:gd name="connsiteX1" fmla="*/ 74324 w 149433"/>
                    <a:gd name="connsiteY1" fmla="*/ 693 h 231266"/>
                    <a:gd name="connsiteX2" fmla="*/ 12236 w 149433"/>
                    <a:gd name="connsiteY2" fmla="*/ 11145 h 231266"/>
                    <a:gd name="connsiteX3" fmla="*/ 11156 w 149433"/>
                    <a:gd name="connsiteY3" fmla="*/ 50291 h 231266"/>
                    <a:gd name="connsiteX4" fmla="*/ 1631 w 149433"/>
                    <a:gd name="connsiteY4" fmla="*/ 97916 h 231266"/>
                    <a:gd name="connsiteX5" fmla="*/ 49256 w 149433"/>
                    <a:gd name="connsiteY5" fmla="*/ 93153 h 231266"/>
                    <a:gd name="connsiteX6" fmla="*/ 111168 w 149433"/>
                    <a:gd name="connsiteY6" fmla="*/ 112203 h 231266"/>
                    <a:gd name="connsiteX7" fmla="*/ 149268 w 149433"/>
                    <a:gd name="connsiteY7" fmla="*/ 155066 h 231266"/>
                    <a:gd name="connsiteX8" fmla="*/ 96881 w 149433"/>
                    <a:gd name="connsiteY8" fmla="*/ 169353 h 231266"/>
                    <a:gd name="connsiteX9" fmla="*/ 15918 w 149433"/>
                    <a:gd name="connsiteY9" fmla="*/ 183641 h 231266"/>
                    <a:gd name="connsiteX10" fmla="*/ 15918 w 149433"/>
                    <a:gd name="connsiteY10" fmla="*/ 197928 h 231266"/>
                    <a:gd name="connsiteX11" fmla="*/ 54018 w 149433"/>
                    <a:gd name="connsiteY11" fmla="*/ 231266 h 231266"/>
                    <a:gd name="connsiteX0" fmla="*/ 143591 w 149433"/>
                    <a:gd name="connsiteY0" fmla="*/ 65379 h 233745"/>
                    <a:gd name="connsiteX1" fmla="*/ 74324 w 149433"/>
                    <a:gd name="connsiteY1" fmla="*/ 3172 h 233745"/>
                    <a:gd name="connsiteX2" fmla="*/ 12236 w 149433"/>
                    <a:gd name="connsiteY2" fmla="*/ 13624 h 233745"/>
                    <a:gd name="connsiteX3" fmla="*/ 11156 w 149433"/>
                    <a:gd name="connsiteY3" fmla="*/ 52770 h 233745"/>
                    <a:gd name="connsiteX4" fmla="*/ 1631 w 149433"/>
                    <a:gd name="connsiteY4" fmla="*/ 100395 h 233745"/>
                    <a:gd name="connsiteX5" fmla="*/ 49256 w 149433"/>
                    <a:gd name="connsiteY5" fmla="*/ 95632 h 233745"/>
                    <a:gd name="connsiteX6" fmla="*/ 111168 w 149433"/>
                    <a:gd name="connsiteY6" fmla="*/ 114682 h 233745"/>
                    <a:gd name="connsiteX7" fmla="*/ 149268 w 149433"/>
                    <a:gd name="connsiteY7" fmla="*/ 157545 h 233745"/>
                    <a:gd name="connsiteX8" fmla="*/ 96881 w 149433"/>
                    <a:gd name="connsiteY8" fmla="*/ 171832 h 233745"/>
                    <a:gd name="connsiteX9" fmla="*/ 15918 w 149433"/>
                    <a:gd name="connsiteY9" fmla="*/ 186120 h 233745"/>
                    <a:gd name="connsiteX10" fmla="*/ 15918 w 149433"/>
                    <a:gd name="connsiteY10" fmla="*/ 200407 h 233745"/>
                    <a:gd name="connsiteX11" fmla="*/ 54018 w 149433"/>
                    <a:gd name="connsiteY11" fmla="*/ 233745 h 233745"/>
                    <a:gd name="connsiteX0" fmla="*/ 143591 w 149433"/>
                    <a:gd name="connsiteY0" fmla="*/ 52361 h 220727"/>
                    <a:gd name="connsiteX1" fmla="*/ 77229 w 149433"/>
                    <a:gd name="connsiteY1" fmla="*/ 18487 h 220727"/>
                    <a:gd name="connsiteX2" fmla="*/ 12236 w 149433"/>
                    <a:gd name="connsiteY2" fmla="*/ 606 h 220727"/>
                    <a:gd name="connsiteX3" fmla="*/ 11156 w 149433"/>
                    <a:gd name="connsiteY3" fmla="*/ 39752 h 220727"/>
                    <a:gd name="connsiteX4" fmla="*/ 1631 w 149433"/>
                    <a:gd name="connsiteY4" fmla="*/ 87377 h 220727"/>
                    <a:gd name="connsiteX5" fmla="*/ 49256 w 149433"/>
                    <a:gd name="connsiteY5" fmla="*/ 82614 h 220727"/>
                    <a:gd name="connsiteX6" fmla="*/ 111168 w 149433"/>
                    <a:gd name="connsiteY6" fmla="*/ 101664 h 220727"/>
                    <a:gd name="connsiteX7" fmla="*/ 149268 w 149433"/>
                    <a:gd name="connsiteY7" fmla="*/ 144527 h 220727"/>
                    <a:gd name="connsiteX8" fmla="*/ 96881 w 149433"/>
                    <a:gd name="connsiteY8" fmla="*/ 158814 h 220727"/>
                    <a:gd name="connsiteX9" fmla="*/ 15918 w 149433"/>
                    <a:gd name="connsiteY9" fmla="*/ 173102 h 220727"/>
                    <a:gd name="connsiteX10" fmla="*/ 15918 w 149433"/>
                    <a:gd name="connsiteY10" fmla="*/ 187389 h 220727"/>
                    <a:gd name="connsiteX11" fmla="*/ 54018 w 149433"/>
                    <a:gd name="connsiteY11" fmla="*/ 220727 h 220727"/>
                    <a:gd name="connsiteX0" fmla="*/ 143672 w 149514"/>
                    <a:gd name="connsiteY0" fmla="*/ 38831 h 207197"/>
                    <a:gd name="connsiteX1" fmla="*/ 77310 w 149514"/>
                    <a:gd name="connsiteY1" fmla="*/ 4957 h 207197"/>
                    <a:gd name="connsiteX2" fmla="*/ 18055 w 149514"/>
                    <a:gd name="connsiteY2" fmla="*/ 2391 h 207197"/>
                    <a:gd name="connsiteX3" fmla="*/ 11237 w 149514"/>
                    <a:gd name="connsiteY3" fmla="*/ 26222 h 207197"/>
                    <a:gd name="connsiteX4" fmla="*/ 1712 w 149514"/>
                    <a:gd name="connsiteY4" fmla="*/ 73847 h 207197"/>
                    <a:gd name="connsiteX5" fmla="*/ 49337 w 149514"/>
                    <a:gd name="connsiteY5" fmla="*/ 69084 h 207197"/>
                    <a:gd name="connsiteX6" fmla="*/ 111249 w 149514"/>
                    <a:gd name="connsiteY6" fmla="*/ 88134 h 207197"/>
                    <a:gd name="connsiteX7" fmla="*/ 149349 w 149514"/>
                    <a:gd name="connsiteY7" fmla="*/ 130997 h 207197"/>
                    <a:gd name="connsiteX8" fmla="*/ 96962 w 149514"/>
                    <a:gd name="connsiteY8" fmla="*/ 145284 h 207197"/>
                    <a:gd name="connsiteX9" fmla="*/ 15999 w 149514"/>
                    <a:gd name="connsiteY9" fmla="*/ 159572 h 207197"/>
                    <a:gd name="connsiteX10" fmla="*/ 15999 w 149514"/>
                    <a:gd name="connsiteY10" fmla="*/ 173859 h 207197"/>
                    <a:gd name="connsiteX11" fmla="*/ 54099 w 149514"/>
                    <a:gd name="connsiteY11" fmla="*/ 207197 h 207197"/>
                    <a:gd name="connsiteX0" fmla="*/ 144253 w 150095"/>
                    <a:gd name="connsiteY0" fmla="*/ 39842 h 208208"/>
                    <a:gd name="connsiteX1" fmla="*/ 77891 w 150095"/>
                    <a:gd name="connsiteY1" fmla="*/ 5968 h 208208"/>
                    <a:gd name="connsiteX2" fmla="*/ 18636 w 150095"/>
                    <a:gd name="connsiteY2" fmla="*/ 3402 h 208208"/>
                    <a:gd name="connsiteX3" fmla="*/ 8658 w 150095"/>
                    <a:gd name="connsiteY3" fmla="*/ 41476 h 208208"/>
                    <a:gd name="connsiteX4" fmla="*/ 2293 w 150095"/>
                    <a:gd name="connsiteY4" fmla="*/ 74858 h 208208"/>
                    <a:gd name="connsiteX5" fmla="*/ 49918 w 150095"/>
                    <a:gd name="connsiteY5" fmla="*/ 70095 h 208208"/>
                    <a:gd name="connsiteX6" fmla="*/ 111830 w 150095"/>
                    <a:gd name="connsiteY6" fmla="*/ 89145 h 208208"/>
                    <a:gd name="connsiteX7" fmla="*/ 149930 w 150095"/>
                    <a:gd name="connsiteY7" fmla="*/ 132008 h 208208"/>
                    <a:gd name="connsiteX8" fmla="*/ 97543 w 150095"/>
                    <a:gd name="connsiteY8" fmla="*/ 146295 h 208208"/>
                    <a:gd name="connsiteX9" fmla="*/ 16580 w 150095"/>
                    <a:gd name="connsiteY9" fmla="*/ 160583 h 208208"/>
                    <a:gd name="connsiteX10" fmla="*/ 16580 w 150095"/>
                    <a:gd name="connsiteY10" fmla="*/ 174870 h 208208"/>
                    <a:gd name="connsiteX11" fmla="*/ 54680 w 150095"/>
                    <a:gd name="connsiteY11" fmla="*/ 208208 h 208208"/>
                    <a:gd name="connsiteX0" fmla="*/ 144071 w 149913"/>
                    <a:gd name="connsiteY0" fmla="*/ 39954 h 208320"/>
                    <a:gd name="connsiteX1" fmla="*/ 77709 w 149913"/>
                    <a:gd name="connsiteY1" fmla="*/ 6080 h 208320"/>
                    <a:gd name="connsiteX2" fmla="*/ 18454 w 149913"/>
                    <a:gd name="connsiteY2" fmla="*/ 3514 h 208320"/>
                    <a:gd name="connsiteX3" fmla="*/ 9372 w 149913"/>
                    <a:gd name="connsiteY3" fmla="*/ 43140 h 208320"/>
                    <a:gd name="connsiteX4" fmla="*/ 2111 w 149913"/>
                    <a:gd name="connsiteY4" fmla="*/ 74970 h 208320"/>
                    <a:gd name="connsiteX5" fmla="*/ 49736 w 149913"/>
                    <a:gd name="connsiteY5" fmla="*/ 70207 h 208320"/>
                    <a:gd name="connsiteX6" fmla="*/ 111648 w 149913"/>
                    <a:gd name="connsiteY6" fmla="*/ 89257 h 208320"/>
                    <a:gd name="connsiteX7" fmla="*/ 149748 w 149913"/>
                    <a:gd name="connsiteY7" fmla="*/ 132120 h 208320"/>
                    <a:gd name="connsiteX8" fmla="*/ 97361 w 149913"/>
                    <a:gd name="connsiteY8" fmla="*/ 146407 h 208320"/>
                    <a:gd name="connsiteX9" fmla="*/ 16398 w 149913"/>
                    <a:gd name="connsiteY9" fmla="*/ 160695 h 208320"/>
                    <a:gd name="connsiteX10" fmla="*/ 16398 w 149913"/>
                    <a:gd name="connsiteY10" fmla="*/ 174982 h 208320"/>
                    <a:gd name="connsiteX11" fmla="*/ 54498 w 149913"/>
                    <a:gd name="connsiteY11" fmla="*/ 208320 h 208320"/>
                    <a:gd name="connsiteX0" fmla="*/ 144050 w 149892"/>
                    <a:gd name="connsiteY0" fmla="*/ 35708 h 204074"/>
                    <a:gd name="connsiteX1" fmla="*/ 77688 w 149892"/>
                    <a:gd name="connsiteY1" fmla="*/ 1834 h 204074"/>
                    <a:gd name="connsiteX2" fmla="*/ 17361 w 149892"/>
                    <a:gd name="connsiteY2" fmla="*/ 8165 h 204074"/>
                    <a:gd name="connsiteX3" fmla="*/ 9351 w 149892"/>
                    <a:gd name="connsiteY3" fmla="*/ 38894 h 204074"/>
                    <a:gd name="connsiteX4" fmla="*/ 2090 w 149892"/>
                    <a:gd name="connsiteY4" fmla="*/ 70724 h 204074"/>
                    <a:gd name="connsiteX5" fmla="*/ 49715 w 149892"/>
                    <a:gd name="connsiteY5" fmla="*/ 65961 h 204074"/>
                    <a:gd name="connsiteX6" fmla="*/ 111627 w 149892"/>
                    <a:gd name="connsiteY6" fmla="*/ 85011 h 204074"/>
                    <a:gd name="connsiteX7" fmla="*/ 149727 w 149892"/>
                    <a:gd name="connsiteY7" fmla="*/ 127874 h 204074"/>
                    <a:gd name="connsiteX8" fmla="*/ 97340 w 149892"/>
                    <a:gd name="connsiteY8" fmla="*/ 142161 h 204074"/>
                    <a:gd name="connsiteX9" fmla="*/ 16377 w 149892"/>
                    <a:gd name="connsiteY9" fmla="*/ 156449 h 204074"/>
                    <a:gd name="connsiteX10" fmla="*/ 16377 w 149892"/>
                    <a:gd name="connsiteY10" fmla="*/ 170736 h 204074"/>
                    <a:gd name="connsiteX11" fmla="*/ 54477 w 149892"/>
                    <a:gd name="connsiteY11" fmla="*/ 204074 h 204074"/>
                    <a:gd name="connsiteX0" fmla="*/ 144050 w 149892"/>
                    <a:gd name="connsiteY0" fmla="*/ 29883 h 198249"/>
                    <a:gd name="connsiteX1" fmla="*/ 77841 w 149892"/>
                    <a:gd name="connsiteY1" fmla="*/ 5234 h 198249"/>
                    <a:gd name="connsiteX2" fmla="*/ 17361 w 149892"/>
                    <a:gd name="connsiteY2" fmla="*/ 2340 h 198249"/>
                    <a:gd name="connsiteX3" fmla="*/ 9351 w 149892"/>
                    <a:gd name="connsiteY3" fmla="*/ 33069 h 198249"/>
                    <a:gd name="connsiteX4" fmla="*/ 2090 w 149892"/>
                    <a:gd name="connsiteY4" fmla="*/ 64899 h 198249"/>
                    <a:gd name="connsiteX5" fmla="*/ 49715 w 149892"/>
                    <a:gd name="connsiteY5" fmla="*/ 60136 h 198249"/>
                    <a:gd name="connsiteX6" fmla="*/ 111627 w 149892"/>
                    <a:gd name="connsiteY6" fmla="*/ 79186 h 198249"/>
                    <a:gd name="connsiteX7" fmla="*/ 149727 w 149892"/>
                    <a:gd name="connsiteY7" fmla="*/ 122049 h 198249"/>
                    <a:gd name="connsiteX8" fmla="*/ 97340 w 149892"/>
                    <a:gd name="connsiteY8" fmla="*/ 136336 h 198249"/>
                    <a:gd name="connsiteX9" fmla="*/ 16377 w 149892"/>
                    <a:gd name="connsiteY9" fmla="*/ 150624 h 198249"/>
                    <a:gd name="connsiteX10" fmla="*/ 16377 w 149892"/>
                    <a:gd name="connsiteY10" fmla="*/ 164911 h 198249"/>
                    <a:gd name="connsiteX11" fmla="*/ 54477 w 149892"/>
                    <a:gd name="connsiteY11" fmla="*/ 198249 h 198249"/>
                    <a:gd name="connsiteX0" fmla="*/ 144322 w 149892"/>
                    <a:gd name="connsiteY0" fmla="*/ 41617 h 198757"/>
                    <a:gd name="connsiteX1" fmla="*/ 77841 w 149892"/>
                    <a:gd name="connsiteY1" fmla="*/ 5742 h 198757"/>
                    <a:gd name="connsiteX2" fmla="*/ 17361 w 149892"/>
                    <a:gd name="connsiteY2" fmla="*/ 2848 h 198757"/>
                    <a:gd name="connsiteX3" fmla="*/ 9351 w 149892"/>
                    <a:gd name="connsiteY3" fmla="*/ 33577 h 198757"/>
                    <a:gd name="connsiteX4" fmla="*/ 2090 w 149892"/>
                    <a:gd name="connsiteY4" fmla="*/ 65407 h 198757"/>
                    <a:gd name="connsiteX5" fmla="*/ 49715 w 149892"/>
                    <a:gd name="connsiteY5" fmla="*/ 60644 h 198757"/>
                    <a:gd name="connsiteX6" fmla="*/ 111627 w 149892"/>
                    <a:gd name="connsiteY6" fmla="*/ 79694 h 198757"/>
                    <a:gd name="connsiteX7" fmla="*/ 149727 w 149892"/>
                    <a:gd name="connsiteY7" fmla="*/ 122557 h 198757"/>
                    <a:gd name="connsiteX8" fmla="*/ 97340 w 149892"/>
                    <a:gd name="connsiteY8" fmla="*/ 136844 h 198757"/>
                    <a:gd name="connsiteX9" fmla="*/ 16377 w 149892"/>
                    <a:gd name="connsiteY9" fmla="*/ 151132 h 198757"/>
                    <a:gd name="connsiteX10" fmla="*/ 16377 w 149892"/>
                    <a:gd name="connsiteY10" fmla="*/ 165419 h 198757"/>
                    <a:gd name="connsiteX11" fmla="*/ 54477 w 149892"/>
                    <a:gd name="connsiteY11" fmla="*/ 198757 h 19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892" h="198757">
                      <a:moveTo>
                        <a:pt x="144322" y="41617"/>
                      </a:moveTo>
                      <a:cubicBezTo>
                        <a:pt x="123684" y="20582"/>
                        <a:pt x="99001" y="12203"/>
                        <a:pt x="77841" y="5742"/>
                      </a:cubicBezTo>
                      <a:cubicBezTo>
                        <a:pt x="56681" y="-719"/>
                        <a:pt x="28776" y="-1791"/>
                        <a:pt x="17361" y="2848"/>
                      </a:cubicBezTo>
                      <a:cubicBezTo>
                        <a:pt x="5946" y="7487"/>
                        <a:pt x="11896" y="23150"/>
                        <a:pt x="9351" y="33577"/>
                      </a:cubicBezTo>
                      <a:cubicBezTo>
                        <a:pt x="6806" y="44004"/>
                        <a:pt x="-4637" y="60896"/>
                        <a:pt x="2090" y="65407"/>
                      </a:cubicBezTo>
                      <a:cubicBezTo>
                        <a:pt x="8817" y="69918"/>
                        <a:pt x="31459" y="58263"/>
                        <a:pt x="49715" y="60644"/>
                      </a:cubicBezTo>
                      <a:cubicBezTo>
                        <a:pt x="67971" y="63025"/>
                        <a:pt x="94958" y="69375"/>
                        <a:pt x="111627" y="79694"/>
                      </a:cubicBezTo>
                      <a:cubicBezTo>
                        <a:pt x="128296" y="90013"/>
                        <a:pt x="152108" y="113032"/>
                        <a:pt x="149727" y="122557"/>
                      </a:cubicBezTo>
                      <a:cubicBezTo>
                        <a:pt x="147346" y="132082"/>
                        <a:pt x="119565" y="132082"/>
                        <a:pt x="97340" y="136844"/>
                      </a:cubicBezTo>
                      <a:cubicBezTo>
                        <a:pt x="75115" y="141607"/>
                        <a:pt x="29871" y="146370"/>
                        <a:pt x="16377" y="151132"/>
                      </a:cubicBezTo>
                      <a:cubicBezTo>
                        <a:pt x="2883" y="155894"/>
                        <a:pt x="10027" y="157482"/>
                        <a:pt x="16377" y="165419"/>
                      </a:cubicBezTo>
                      <a:cubicBezTo>
                        <a:pt x="22727" y="173356"/>
                        <a:pt x="38602" y="186056"/>
                        <a:pt x="54477" y="198757"/>
                      </a:cubicBezTo>
                    </a:path>
                  </a:pathLst>
                </a:custGeom>
                <a:noFill/>
                <a:ln w="31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椭圆 314"/>
                <p:cNvSpPr/>
                <p:nvPr/>
              </p:nvSpPr>
              <p:spPr>
                <a:xfrm rot="20100000" flipH="1">
                  <a:off x="1962494" y="3935591"/>
                  <a:ext cx="95662" cy="239139"/>
                </a:xfrm>
                <a:prstGeom prst="ellipse">
                  <a:avLst/>
                </a:prstGeom>
                <a:solidFill>
                  <a:schemeClr val="tx1"/>
                </a:solidFill>
                <a:ln w="31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椭圆 315"/>
                <p:cNvSpPr>
                  <a:spLocks noChangeAspect="1"/>
                </p:cNvSpPr>
                <p:nvPr/>
              </p:nvSpPr>
              <p:spPr>
                <a:xfrm rot="20100000" flipH="1">
                  <a:off x="2002675" y="3965109"/>
                  <a:ext cx="52812" cy="132029"/>
                </a:xfrm>
                <a:prstGeom prst="ellipse">
                  <a:avLst/>
                </a:prstGeom>
                <a:solidFill>
                  <a:schemeClr val="bg1"/>
                </a:solidFill>
                <a:ln w="3175">
                  <a:solidFill>
                    <a:schemeClr val="tx1">
                      <a:lumMod val="65000"/>
                      <a:lumOff val="35000"/>
                    </a:schemeClr>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5" name="任意多边形 294"/>
              <p:cNvSpPr/>
              <p:nvPr/>
            </p:nvSpPr>
            <p:spPr>
              <a:xfrm>
                <a:off x="7823686" y="3309937"/>
                <a:ext cx="27296" cy="107157"/>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1103 w 27296"/>
                  <a:gd name="connsiteY0" fmla="*/ 0 h 107157"/>
                  <a:gd name="connsiteX1" fmla="*/ 1103 w 27296"/>
                  <a:gd name="connsiteY1" fmla="*/ 57151 h 107157"/>
                  <a:gd name="connsiteX2" fmla="*/ 15390 w 27296"/>
                  <a:gd name="connsiteY2" fmla="*/ 90488 h 107157"/>
                  <a:gd name="connsiteX3" fmla="*/ 27296 w 27296"/>
                  <a:gd name="connsiteY3" fmla="*/ 107157 h 107157"/>
                </a:gdLst>
                <a:ahLst/>
                <a:cxnLst>
                  <a:cxn ang="0">
                    <a:pos x="connsiteX0" y="connsiteY0"/>
                  </a:cxn>
                  <a:cxn ang="0">
                    <a:pos x="connsiteX1" y="connsiteY1"/>
                  </a:cxn>
                  <a:cxn ang="0">
                    <a:pos x="connsiteX2" y="connsiteY2"/>
                  </a:cxn>
                  <a:cxn ang="0">
                    <a:pos x="connsiteX3" y="connsiteY3"/>
                  </a:cxn>
                </a:cxnLst>
                <a:rect l="l" t="t" r="r" b="b"/>
                <a:pathLst>
                  <a:path w="27296" h="107157">
                    <a:moveTo>
                      <a:pt x="1103" y="0"/>
                    </a:moveTo>
                    <a:cubicBezTo>
                      <a:pt x="905" y="22027"/>
                      <a:pt x="-1278" y="42070"/>
                      <a:pt x="1103" y="57151"/>
                    </a:cubicBezTo>
                    <a:cubicBezTo>
                      <a:pt x="3484" y="72232"/>
                      <a:pt x="11024" y="82154"/>
                      <a:pt x="15390" y="90488"/>
                    </a:cubicBezTo>
                    <a:cubicBezTo>
                      <a:pt x="19756" y="98822"/>
                      <a:pt x="23526" y="102989"/>
                      <a:pt x="27296" y="107157"/>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295"/>
              <p:cNvSpPr/>
              <p:nvPr/>
            </p:nvSpPr>
            <p:spPr>
              <a:xfrm rot="780000">
                <a:off x="7850989" y="3235975"/>
                <a:ext cx="6589" cy="83064"/>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Lst>
                <a:ahLst/>
                <a:cxnLst>
                  <a:cxn ang="0">
                    <a:pos x="connsiteX0" y="connsiteY0"/>
                  </a:cxn>
                  <a:cxn ang="0">
                    <a:pos x="connsiteX1" y="connsiteY1"/>
                  </a:cxn>
                  <a:cxn ang="0">
                    <a:pos x="connsiteX2" y="connsiteY2"/>
                  </a:cxn>
                  <a:cxn ang="0">
                    <a:pos x="connsiteX3" y="connsiteY3"/>
                  </a:cxn>
                </a:cxnLst>
                <a:rect l="l" t="t" r="r" b="b"/>
                <a:pathLst>
                  <a:path w="6589" h="83064">
                    <a:moveTo>
                      <a:pt x="5446" y="0"/>
                    </a:moveTo>
                    <a:cubicBezTo>
                      <a:pt x="5248" y="22027"/>
                      <a:pt x="366" y="23092"/>
                      <a:pt x="30" y="33414"/>
                    </a:cubicBezTo>
                    <a:cubicBezTo>
                      <a:pt x="-306" y="43736"/>
                      <a:pt x="2336" y="53657"/>
                      <a:pt x="3429" y="61932"/>
                    </a:cubicBezTo>
                    <a:cubicBezTo>
                      <a:pt x="4522" y="70207"/>
                      <a:pt x="2819" y="78896"/>
                      <a:pt x="6589" y="83064"/>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296"/>
              <p:cNvSpPr/>
              <p:nvPr/>
            </p:nvSpPr>
            <p:spPr>
              <a:xfrm rot="780000">
                <a:off x="7874697" y="3209640"/>
                <a:ext cx="30712" cy="106272"/>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37736 w 37736"/>
                  <a:gd name="connsiteY0" fmla="*/ 0 h 13159"/>
                  <a:gd name="connsiteX1" fmla="*/ 1621 w 37736"/>
                  <a:gd name="connsiteY1" fmla="*/ 7182 h 13159"/>
                  <a:gd name="connsiteX2" fmla="*/ 6779 w 37736"/>
                  <a:gd name="connsiteY2" fmla="*/ 10615 h 13159"/>
                  <a:gd name="connsiteX3" fmla="*/ 11575 w 37736"/>
                  <a:gd name="connsiteY3" fmla="*/ 13159 h 13159"/>
                  <a:gd name="connsiteX0" fmla="*/ 44775 w 44775"/>
                  <a:gd name="connsiteY0" fmla="*/ 0 h 13159"/>
                  <a:gd name="connsiteX1" fmla="*/ 1072 w 44775"/>
                  <a:gd name="connsiteY1" fmla="*/ 5850 h 13159"/>
                  <a:gd name="connsiteX2" fmla="*/ 13818 w 44775"/>
                  <a:gd name="connsiteY2" fmla="*/ 10615 h 13159"/>
                  <a:gd name="connsiteX3" fmla="*/ 18614 w 44775"/>
                  <a:gd name="connsiteY3" fmla="*/ 13159 h 13159"/>
                  <a:gd name="connsiteX0" fmla="*/ 47050 w 47050"/>
                  <a:gd name="connsiteY0" fmla="*/ 0 h 13159"/>
                  <a:gd name="connsiteX1" fmla="*/ 3347 w 47050"/>
                  <a:gd name="connsiteY1" fmla="*/ 5850 h 13159"/>
                  <a:gd name="connsiteX2" fmla="*/ 4985 w 47050"/>
                  <a:gd name="connsiteY2" fmla="*/ 9347 h 13159"/>
                  <a:gd name="connsiteX3" fmla="*/ 20889 w 47050"/>
                  <a:gd name="connsiteY3" fmla="*/ 13159 h 13159"/>
                  <a:gd name="connsiteX0" fmla="*/ 46611 w 46611"/>
                  <a:gd name="connsiteY0" fmla="*/ 0 h 12794"/>
                  <a:gd name="connsiteX1" fmla="*/ 2908 w 46611"/>
                  <a:gd name="connsiteY1" fmla="*/ 5850 h 12794"/>
                  <a:gd name="connsiteX2" fmla="*/ 4546 w 46611"/>
                  <a:gd name="connsiteY2" fmla="*/ 9347 h 12794"/>
                  <a:gd name="connsiteX3" fmla="*/ 8261 w 46611"/>
                  <a:gd name="connsiteY3" fmla="*/ 12794 h 12794"/>
                </a:gdLst>
                <a:ahLst/>
                <a:cxnLst>
                  <a:cxn ang="0">
                    <a:pos x="connsiteX0" y="connsiteY0"/>
                  </a:cxn>
                  <a:cxn ang="0">
                    <a:pos x="connsiteX1" y="connsiteY1"/>
                  </a:cxn>
                  <a:cxn ang="0">
                    <a:pos x="connsiteX2" y="connsiteY2"/>
                  </a:cxn>
                  <a:cxn ang="0">
                    <a:pos x="connsiteX3" y="connsiteY3"/>
                  </a:cxn>
                </a:cxnLst>
                <a:rect l="l" t="t" r="r" b="b"/>
                <a:pathLst>
                  <a:path w="46611" h="12794">
                    <a:moveTo>
                      <a:pt x="46611" y="0"/>
                    </a:moveTo>
                    <a:cubicBezTo>
                      <a:pt x="46311" y="2652"/>
                      <a:pt x="9919" y="4292"/>
                      <a:pt x="2908" y="5850"/>
                    </a:cubicBezTo>
                    <a:cubicBezTo>
                      <a:pt x="-4103" y="7408"/>
                      <a:pt x="3654" y="8190"/>
                      <a:pt x="4546" y="9347"/>
                    </a:cubicBezTo>
                    <a:cubicBezTo>
                      <a:pt x="5438" y="10504"/>
                      <a:pt x="2539" y="12292"/>
                      <a:pt x="8261" y="12794"/>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297"/>
              <p:cNvSpPr/>
              <p:nvPr/>
            </p:nvSpPr>
            <p:spPr>
              <a:xfrm rot="780000">
                <a:off x="7893826" y="3217876"/>
                <a:ext cx="26164" cy="95914"/>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37736 w 37736"/>
                  <a:gd name="connsiteY0" fmla="*/ 0 h 13159"/>
                  <a:gd name="connsiteX1" fmla="*/ 1621 w 37736"/>
                  <a:gd name="connsiteY1" fmla="*/ 7182 h 13159"/>
                  <a:gd name="connsiteX2" fmla="*/ 6779 w 37736"/>
                  <a:gd name="connsiteY2" fmla="*/ 10615 h 13159"/>
                  <a:gd name="connsiteX3" fmla="*/ 11575 w 37736"/>
                  <a:gd name="connsiteY3" fmla="*/ 13159 h 13159"/>
                  <a:gd name="connsiteX0" fmla="*/ 44775 w 44775"/>
                  <a:gd name="connsiteY0" fmla="*/ 0 h 13159"/>
                  <a:gd name="connsiteX1" fmla="*/ 1072 w 44775"/>
                  <a:gd name="connsiteY1" fmla="*/ 5850 h 13159"/>
                  <a:gd name="connsiteX2" fmla="*/ 13818 w 44775"/>
                  <a:gd name="connsiteY2" fmla="*/ 10615 h 13159"/>
                  <a:gd name="connsiteX3" fmla="*/ 18614 w 44775"/>
                  <a:gd name="connsiteY3" fmla="*/ 13159 h 13159"/>
                  <a:gd name="connsiteX0" fmla="*/ 47050 w 47050"/>
                  <a:gd name="connsiteY0" fmla="*/ 0 h 13159"/>
                  <a:gd name="connsiteX1" fmla="*/ 3347 w 47050"/>
                  <a:gd name="connsiteY1" fmla="*/ 5850 h 13159"/>
                  <a:gd name="connsiteX2" fmla="*/ 4985 w 47050"/>
                  <a:gd name="connsiteY2" fmla="*/ 9347 h 13159"/>
                  <a:gd name="connsiteX3" fmla="*/ 20889 w 47050"/>
                  <a:gd name="connsiteY3" fmla="*/ 13159 h 13159"/>
                  <a:gd name="connsiteX0" fmla="*/ 46611 w 46611"/>
                  <a:gd name="connsiteY0" fmla="*/ 0 h 12794"/>
                  <a:gd name="connsiteX1" fmla="*/ 2908 w 46611"/>
                  <a:gd name="connsiteY1" fmla="*/ 5850 h 12794"/>
                  <a:gd name="connsiteX2" fmla="*/ 4546 w 46611"/>
                  <a:gd name="connsiteY2" fmla="*/ 9347 h 12794"/>
                  <a:gd name="connsiteX3" fmla="*/ 8261 w 46611"/>
                  <a:gd name="connsiteY3" fmla="*/ 12794 h 12794"/>
                  <a:gd name="connsiteX0" fmla="*/ 40212 w 40212"/>
                  <a:gd name="connsiteY0" fmla="*/ 0 h 13567"/>
                  <a:gd name="connsiteX1" fmla="*/ 2469 w 40212"/>
                  <a:gd name="connsiteY1" fmla="*/ 6623 h 13567"/>
                  <a:gd name="connsiteX2" fmla="*/ 4107 w 40212"/>
                  <a:gd name="connsiteY2" fmla="*/ 10120 h 13567"/>
                  <a:gd name="connsiteX3" fmla="*/ 7822 w 40212"/>
                  <a:gd name="connsiteY3" fmla="*/ 13567 h 13567"/>
                  <a:gd name="connsiteX0" fmla="*/ 36586 w 36586"/>
                  <a:gd name="connsiteY0" fmla="*/ 0 h 13567"/>
                  <a:gd name="connsiteX1" fmla="*/ 6156 w 36586"/>
                  <a:gd name="connsiteY1" fmla="*/ 5312 h 13567"/>
                  <a:gd name="connsiteX2" fmla="*/ 481 w 36586"/>
                  <a:gd name="connsiteY2" fmla="*/ 10120 h 13567"/>
                  <a:gd name="connsiteX3" fmla="*/ 4196 w 36586"/>
                  <a:gd name="connsiteY3" fmla="*/ 13567 h 13567"/>
                  <a:gd name="connsiteX0" fmla="*/ 39397 w 39397"/>
                  <a:gd name="connsiteY0" fmla="*/ 0 h 13567"/>
                  <a:gd name="connsiteX1" fmla="*/ 8967 w 39397"/>
                  <a:gd name="connsiteY1" fmla="*/ 5312 h 13567"/>
                  <a:gd name="connsiteX2" fmla="*/ 41 w 39397"/>
                  <a:gd name="connsiteY2" fmla="*/ 9003 h 13567"/>
                  <a:gd name="connsiteX3" fmla="*/ 7007 w 39397"/>
                  <a:gd name="connsiteY3" fmla="*/ 13567 h 13567"/>
                  <a:gd name="connsiteX0" fmla="*/ 43992 w 43992"/>
                  <a:gd name="connsiteY0" fmla="*/ 0 h 11676"/>
                  <a:gd name="connsiteX1" fmla="*/ 13562 w 43992"/>
                  <a:gd name="connsiteY1" fmla="*/ 5312 h 11676"/>
                  <a:gd name="connsiteX2" fmla="*/ 4636 w 43992"/>
                  <a:gd name="connsiteY2" fmla="*/ 9003 h 11676"/>
                  <a:gd name="connsiteX3" fmla="*/ 2390 w 43992"/>
                  <a:gd name="connsiteY3" fmla="*/ 11676 h 11676"/>
                  <a:gd name="connsiteX0" fmla="*/ 39708 w 39708"/>
                  <a:gd name="connsiteY0" fmla="*/ 0 h 11547"/>
                  <a:gd name="connsiteX1" fmla="*/ 9278 w 39708"/>
                  <a:gd name="connsiteY1" fmla="*/ 5312 h 11547"/>
                  <a:gd name="connsiteX2" fmla="*/ 352 w 39708"/>
                  <a:gd name="connsiteY2" fmla="*/ 9003 h 11547"/>
                  <a:gd name="connsiteX3" fmla="*/ 5148 w 39708"/>
                  <a:gd name="connsiteY3" fmla="*/ 11547 h 11547"/>
                </a:gdLst>
                <a:ahLst/>
                <a:cxnLst>
                  <a:cxn ang="0">
                    <a:pos x="connsiteX0" y="connsiteY0"/>
                  </a:cxn>
                  <a:cxn ang="0">
                    <a:pos x="connsiteX1" y="connsiteY1"/>
                  </a:cxn>
                  <a:cxn ang="0">
                    <a:pos x="connsiteX2" y="connsiteY2"/>
                  </a:cxn>
                  <a:cxn ang="0">
                    <a:pos x="connsiteX3" y="connsiteY3"/>
                  </a:cxn>
                </a:cxnLst>
                <a:rect l="l" t="t" r="r" b="b"/>
                <a:pathLst>
                  <a:path w="39708" h="11547">
                    <a:moveTo>
                      <a:pt x="39708" y="0"/>
                    </a:moveTo>
                    <a:cubicBezTo>
                      <a:pt x="39408" y="2652"/>
                      <a:pt x="15837" y="3812"/>
                      <a:pt x="9278" y="5312"/>
                    </a:cubicBezTo>
                    <a:cubicBezTo>
                      <a:pt x="2719" y="6813"/>
                      <a:pt x="1040" y="7964"/>
                      <a:pt x="352" y="9003"/>
                    </a:cubicBezTo>
                    <a:cubicBezTo>
                      <a:pt x="-336" y="10042"/>
                      <a:pt x="-574" y="11045"/>
                      <a:pt x="5148" y="11547"/>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298"/>
              <p:cNvSpPr/>
              <p:nvPr/>
            </p:nvSpPr>
            <p:spPr>
              <a:xfrm>
                <a:off x="7768854" y="3243405"/>
                <a:ext cx="11361" cy="99735"/>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8279 w 17242"/>
                  <a:gd name="connsiteY0" fmla="*/ 0 h 12007"/>
                  <a:gd name="connsiteX1" fmla="*/ 60 w 17242"/>
                  <a:gd name="connsiteY1" fmla="*/ 4023 h 12007"/>
                  <a:gd name="connsiteX2" fmla="*/ 5218 w 17242"/>
                  <a:gd name="connsiteY2" fmla="*/ 7456 h 12007"/>
                  <a:gd name="connsiteX3" fmla="*/ 17243 w 17242"/>
                  <a:gd name="connsiteY3" fmla="*/ 12007 h 12007"/>
                </a:gdLst>
                <a:ahLst/>
                <a:cxnLst>
                  <a:cxn ang="0">
                    <a:pos x="connsiteX0" y="connsiteY0"/>
                  </a:cxn>
                  <a:cxn ang="0">
                    <a:pos x="connsiteX1" y="connsiteY1"/>
                  </a:cxn>
                  <a:cxn ang="0">
                    <a:pos x="connsiteX2" y="connsiteY2"/>
                  </a:cxn>
                  <a:cxn ang="0">
                    <a:pos x="connsiteX3" y="connsiteY3"/>
                  </a:cxn>
                </a:cxnLst>
                <a:rect l="l" t="t" r="r" b="b"/>
                <a:pathLst>
                  <a:path w="17242" h="12007">
                    <a:moveTo>
                      <a:pt x="8279" y="0"/>
                    </a:moveTo>
                    <a:cubicBezTo>
                      <a:pt x="7979" y="2652"/>
                      <a:pt x="569" y="2780"/>
                      <a:pt x="60" y="4023"/>
                    </a:cubicBezTo>
                    <a:cubicBezTo>
                      <a:pt x="-450" y="5265"/>
                      <a:pt x="2354" y="6125"/>
                      <a:pt x="5218" y="7456"/>
                    </a:cubicBezTo>
                    <a:cubicBezTo>
                      <a:pt x="8082" y="8787"/>
                      <a:pt x="11521" y="11505"/>
                      <a:pt x="17243" y="12007"/>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299"/>
              <p:cNvSpPr/>
              <p:nvPr/>
            </p:nvSpPr>
            <p:spPr>
              <a:xfrm>
                <a:off x="7756591" y="3236261"/>
                <a:ext cx="9335" cy="97351"/>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8270 w 13618"/>
                  <a:gd name="connsiteY0" fmla="*/ 0 h 11720"/>
                  <a:gd name="connsiteX1" fmla="*/ 51 w 13618"/>
                  <a:gd name="connsiteY1" fmla="*/ 4023 h 11720"/>
                  <a:gd name="connsiteX2" fmla="*/ 5209 w 13618"/>
                  <a:gd name="connsiteY2" fmla="*/ 7456 h 11720"/>
                  <a:gd name="connsiteX3" fmla="*/ 13619 w 13618"/>
                  <a:gd name="connsiteY3" fmla="*/ 11720 h 11720"/>
                  <a:gd name="connsiteX0" fmla="*/ 8818 w 14167"/>
                  <a:gd name="connsiteY0" fmla="*/ 0 h 11720"/>
                  <a:gd name="connsiteX1" fmla="*/ 599 w 14167"/>
                  <a:gd name="connsiteY1" fmla="*/ 4023 h 11720"/>
                  <a:gd name="connsiteX2" fmla="*/ 2142 w 14167"/>
                  <a:gd name="connsiteY2" fmla="*/ 7169 h 11720"/>
                  <a:gd name="connsiteX3" fmla="*/ 14167 w 14167"/>
                  <a:gd name="connsiteY3" fmla="*/ 11720 h 11720"/>
                </a:gdLst>
                <a:ahLst/>
                <a:cxnLst>
                  <a:cxn ang="0">
                    <a:pos x="connsiteX0" y="connsiteY0"/>
                  </a:cxn>
                  <a:cxn ang="0">
                    <a:pos x="connsiteX1" y="connsiteY1"/>
                  </a:cxn>
                  <a:cxn ang="0">
                    <a:pos x="connsiteX2" y="connsiteY2"/>
                  </a:cxn>
                  <a:cxn ang="0">
                    <a:pos x="connsiteX3" y="connsiteY3"/>
                  </a:cxn>
                </a:cxnLst>
                <a:rect l="l" t="t" r="r" b="b"/>
                <a:pathLst>
                  <a:path w="14167" h="11720">
                    <a:moveTo>
                      <a:pt x="8818" y="0"/>
                    </a:moveTo>
                    <a:cubicBezTo>
                      <a:pt x="8518" y="2652"/>
                      <a:pt x="1712" y="2828"/>
                      <a:pt x="599" y="4023"/>
                    </a:cubicBezTo>
                    <a:cubicBezTo>
                      <a:pt x="-514" y="5218"/>
                      <a:pt x="-119" y="5886"/>
                      <a:pt x="2142" y="7169"/>
                    </a:cubicBezTo>
                    <a:cubicBezTo>
                      <a:pt x="4403" y="8452"/>
                      <a:pt x="8445" y="11218"/>
                      <a:pt x="14167" y="11720"/>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300"/>
              <p:cNvSpPr/>
              <p:nvPr/>
            </p:nvSpPr>
            <p:spPr>
              <a:xfrm>
                <a:off x="7740075" y="3243405"/>
                <a:ext cx="10425" cy="92592"/>
              </a:xfrm>
              <a:custGeom>
                <a:avLst/>
                <a:gdLst>
                  <a:gd name="connsiteX0" fmla="*/ 102 w 28677"/>
                  <a:gd name="connsiteY0" fmla="*/ 0 h 109538"/>
                  <a:gd name="connsiteX1" fmla="*/ 2484 w 28677"/>
                  <a:gd name="connsiteY1" fmla="*/ 59532 h 109538"/>
                  <a:gd name="connsiteX2" fmla="*/ 16771 w 28677"/>
                  <a:gd name="connsiteY2" fmla="*/ 92869 h 109538"/>
                  <a:gd name="connsiteX3" fmla="*/ 28677 w 28677"/>
                  <a:gd name="connsiteY3" fmla="*/ 109538 h 109538"/>
                  <a:gd name="connsiteX0" fmla="*/ 2916 w 26728"/>
                  <a:gd name="connsiteY0" fmla="*/ 0 h 107157"/>
                  <a:gd name="connsiteX1" fmla="*/ 535 w 26728"/>
                  <a:gd name="connsiteY1" fmla="*/ 57151 h 107157"/>
                  <a:gd name="connsiteX2" fmla="*/ 14822 w 26728"/>
                  <a:gd name="connsiteY2" fmla="*/ 90488 h 107157"/>
                  <a:gd name="connsiteX3" fmla="*/ 26728 w 26728"/>
                  <a:gd name="connsiteY3" fmla="*/ 107157 h 107157"/>
                  <a:gd name="connsiteX0" fmla="*/ 5932 w 29744"/>
                  <a:gd name="connsiteY0" fmla="*/ 0 h 107157"/>
                  <a:gd name="connsiteX1" fmla="*/ 338 w 29744"/>
                  <a:gd name="connsiteY1" fmla="*/ 43231 h 107157"/>
                  <a:gd name="connsiteX2" fmla="*/ 17838 w 29744"/>
                  <a:gd name="connsiteY2" fmla="*/ 90488 h 107157"/>
                  <a:gd name="connsiteX3" fmla="*/ 29744 w 29744"/>
                  <a:gd name="connsiteY3" fmla="*/ 107157 h 107157"/>
                  <a:gd name="connsiteX0" fmla="*/ 5624 w 29436"/>
                  <a:gd name="connsiteY0" fmla="*/ 0 h 107157"/>
                  <a:gd name="connsiteX1" fmla="*/ 30 w 29436"/>
                  <a:gd name="connsiteY1" fmla="*/ 43231 h 107157"/>
                  <a:gd name="connsiteX2" fmla="*/ 8606 w 29436"/>
                  <a:gd name="connsiteY2" fmla="*/ 72997 h 107157"/>
                  <a:gd name="connsiteX3" fmla="*/ 29436 w 29436"/>
                  <a:gd name="connsiteY3" fmla="*/ 107157 h 107157"/>
                  <a:gd name="connsiteX0" fmla="*/ 5624 w 11766"/>
                  <a:gd name="connsiteY0" fmla="*/ 0 h 94129"/>
                  <a:gd name="connsiteX1" fmla="*/ 30 w 11766"/>
                  <a:gd name="connsiteY1" fmla="*/ 43231 h 94129"/>
                  <a:gd name="connsiteX2" fmla="*/ 8606 w 11766"/>
                  <a:gd name="connsiteY2" fmla="*/ 72997 h 94129"/>
                  <a:gd name="connsiteX3" fmla="*/ 11766 w 11766"/>
                  <a:gd name="connsiteY3" fmla="*/ 94129 h 94129"/>
                  <a:gd name="connsiteX0" fmla="*/ 5447 w 11589"/>
                  <a:gd name="connsiteY0" fmla="*/ 0 h 94129"/>
                  <a:gd name="connsiteX1" fmla="*/ 31 w 11589"/>
                  <a:gd name="connsiteY1" fmla="*/ 33414 h 94129"/>
                  <a:gd name="connsiteX2" fmla="*/ 8429 w 11589"/>
                  <a:gd name="connsiteY2" fmla="*/ 72997 h 94129"/>
                  <a:gd name="connsiteX3" fmla="*/ 11589 w 11589"/>
                  <a:gd name="connsiteY3" fmla="*/ 94129 h 94129"/>
                  <a:gd name="connsiteX0" fmla="*/ 5456 w 11598"/>
                  <a:gd name="connsiteY0" fmla="*/ 0 h 94129"/>
                  <a:gd name="connsiteX1" fmla="*/ 40 w 11598"/>
                  <a:gd name="connsiteY1" fmla="*/ 33414 h 94129"/>
                  <a:gd name="connsiteX2" fmla="*/ 3439 w 11598"/>
                  <a:gd name="connsiteY2" fmla="*/ 61932 h 94129"/>
                  <a:gd name="connsiteX3" fmla="*/ 11598 w 11598"/>
                  <a:gd name="connsiteY3" fmla="*/ 94129 h 94129"/>
                  <a:gd name="connsiteX0" fmla="*/ 5446 w 6589"/>
                  <a:gd name="connsiteY0" fmla="*/ 0 h 83064"/>
                  <a:gd name="connsiteX1" fmla="*/ 30 w 6589"/>
                  <a:gd name="connsiteY1" fmla="*/ 33414 h 83064"/>
                  <a:gd name="connsiteX2" fmla="*/ 3429 w 6589"/>
                  <a:gd name="connsiteY2" fmla="*/ 61932 h 83064"/>
                  <a:gd name="connsiteX3" fmla="*/ 6589 w 6589"/>
                  <a:gd name="connsiteY3" fmla="*/ 83064 h 83064"/>
                  <a:gd name="connsiteX0" fmla="*/ 15788 w 15788"/>
                  <a:gd name="connsiteY0" fmla="*/ 0 h 10000"/>
                  <a:gd name="connsiteX1" fmla="*/ 340 w 15788"/>
                  <a:gd name="connsiteY1" fmla="*/ 4023 h 10000"/>
                  <a:gd name="connsiteX2" fmla="*/ 5498 w 15788"/>
                  <a:gd name="connsiteY2" fmla="*/ 7456 h 10000"/>
                  <a:gd name="connsiteX3" fmla="*/ 10294 w 15788"/>
                  <a:gd name="connsiteY3" fmla="*/ 10000 h 10000"/>
                  <a:gd name="connsiteX0" fmla="*/ 15821 w 15821"/>
                  <a:gd name="connsiteY0" fmla="*/ 0 h 10287"/>
                  <a:gd name="connsiteX1" fmla="*/ 373 w 15821"/>
                  <a:gd name="connsiteY1" fmla="*/ 4023 h 10287"/>
                  <a:gd name="connsiteX2" fmla="*/ 5531 w 15821"/>
                  <a:gd name="connsiteY2" fmla="*/ 7456 h 10287"/>
                  <a:gd name="connsiteX3" fmla="*/ 13942 w 15821"/>
                  <a:gd name="connsiteY3" fmla="*/ 10287 h 10287"/>
                  <a:gd name="connsiteX0" fmla="*/ 15821 w 15821"/>
                  <a:gd name="connsiteY0" fmla="*/ 0 h 11147"/>
                  <a:gd name="connsiteX1" fmla="*/ 373 w 15821"/>
                  <a:gd name="connsiteY1" fmla="*/ 4023 h 11147"/>
                  <a:gd name="connsiteX2" fmla="*/ 5531 w 15821"/>
                  <a:gd name="connsiteY2" fmla="*/ 7456 h 11147"/>
                  <a:gd name="connsiteX3" fmla="*/ 13942 w 15821"/>
                  <a:gd name="connsiteY3" fmla="*/ 11147 h 11147"/>
                </a:gdLst>
                <a:ahLst/>
                <a:cxnLst>
                  <a:cxn ang="0">
                    <a:pos x="connsiteX0" y="connsiteY0"/>
                  </a:cxn>
                  <a:cxn ang="0">
                    <a:pos x="connsiteX1" y="connsiteY1"/>
                  </a:cxn>
                  <a:cxn ang="0">
                    <a:pos x="connsiteX2" y="connsiteY2"/>
                  </a:cxn>
                  <a:cxn ang="0">
                    <a:pos x="connsiteX3" y="connsiteY3"/>
                  </a:cxn>
                </a:cxnLst>
                <a:rect l="l" t="t" r="r" b="b"/>
                <a:pathLst>
                  <a:path w="15821" h="11147">
                    <a:moveTo>
                      <a:pt x="15821" y="0"/>
                    </a:moveTo>
                    <a:cubicBezTo>
                      <a:pt x="15521" y="2652"/>
                      <a:pt x="2088" y="2780"/>
                      <a:pt x="373" y="4023"/>
                    </a:cubicBezTo>
                    <a:cubicBezTo>
                      <a:pt x="-1342" y="5266"/>
                      <a:pt x="3270" y="6269"/>
                      <a:pt x="5531" y="7456"/>
                    </a:cubicBezTo>
                    <a:cubicBezTo>
                      <a:pt x="7792" y="8643"/>
                      <a:pt x="8220" y="10645"/>
                      <a:pt x="13942" y="11147"/>
                    </a:cubicBezTo>
                  </a:path>
                </a:pathLst>
              </a:cu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301"/>
              <p:cNvSpPr/>
              <p:nvPr/>
            </p:nvSpPr>
            <p:spPr>
              <a:xfrm>
                <a:off x="7284209" y="3359581"/>
                <a:ext cx="290053" cy="334917"/>
              </a:xfrm>
              <a:custGeom>
                <a:avLst/>
                <a:gdLst>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33385 w 290053"/>
                  <a:gd name="connsiteY11" fmla="*/ 262300 h 334917"/>
                  <a:gd name="connsiteX12" fmla="*/ 157197 w 290053"/>
                  <a:gd name="connsiteY12" fmla="*/ 295638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33385 w 290053"/>
                  <a:gd name="connsiteY11" fmla="*/ 262300 h 334917"/>
                  <a:gd name="connsiteX12" fmla="*/ 161959 w 290053"/>
                  <a:gd name="connsiteY12" fmla="*/ 288495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40528 w 290053"/>
                  <a:gd name="connsiteY11" fmla="*/ 262300 h 334917"/>
                  <a:gd name="connsiteX12" fmla="*/ 161959 w 290053"/>
                  <a:gd name="connsiteY12" fmla="*/ 288495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 name="connsiteX0" fmla="*/ 242774 w 290053"/>
                  <a:gd name="connsiteY0" fmla="*/ 214 h 334917"/>
                  <a:gd name="connsiteX1" fmla="*/ 273879 w 290053"/>
                  <a:gd name="connsiteY1" fmla="*/ 9888 h 334917"/>
                  <a:gd name="connsiteX2" fmla="*/ 284483 w 290053"/>
                  <a:gd name="connsiteY2" fmla="*/ 22873 h 334917"/>
                  <a:gd name="connsiteX3" fmla="*/ 290053 w 290053"/>
                  <a:gd name="connsiteY3" fmla="*/ 36125 h 334917"/>
                  <a:gd name="connsiteX4" fmla="*/ 279832 w 290053"/>
                  <a:gd name="connsiteY4" fmla="*/ 37272 h 334917"/>
                  <a:gd name="connsiteX5" fmla="*/ 254829 w 290053"/>
                  <a:gd name="connsiteY5" fmla="*/ 40844 h 334917"/>
                  <a:gd name="connsiteX6" fmla="*/ 207204 w 290053"/>
                  <a:gd name="connsiteY6" fmla="*/ 83707 h 334917"/>
                  <a:gd name="connsiteX7" fmla="*/ 216729 w 290053"/>
                  <a:gd name="connsiteY7" fmla="*/ 145619 h 334917"/>
                  <a:gd name="connsiteX8" fmla="*/ 216729 w 290053"/>
                  <a:gd name="connsiteY8" fmla="*/ 183719 h 334917"/>
                  <a:gd name="connsiteX9" fmla="*/ 183391 w 290053"/>
                  <a:gd name="connsiteY9" fmla="*/ 198007 h 334917"/>
                  <a:gd name="connsiteX10" fmla="*/ 142910 w 290053"/>
                  <a:gd name="connsiteY10" fmla="*/ 212294 h 334917"/>
                  <a:gd name="connsiteX11" fmla="*/ 140528 w 290053"/>
                  <a:gd name="connsiteY11" fmla="*/ 262300 h 334917"/>
                  <a:gd name="connsiteX12" fmla="*/ 161959 w 290053"/>
                  <a:gd name="connsiteY12" fmla="*/ 278970 h 334917"/>
                  <a:gd name="connsiteX13" fmla="*/ 204822 w 290053"/>
                  <a:gd name="connsiteY13" fmla="*/ 300400 h 334917"/>
                  <a:gd name="connsiteX14" fmla="*/ 164341 w 290053"/>
                  <a:gd name="connsiteY14" fmla="*/ 314688 h 334917"/>
                  <a:gd name="connsiteX15" fmla="*/ 135022 w 290053"/>
                  <a:gd name="connsiteY15" fmla="*/ 326743 h 334917"/>
                  <a:gd name="connsiteX16" fmla="*/ 104531 w 290053"/>
                  <a:gd name="connsiteY16" fmla="*/ 334917 h 334917"/>
                  <a:gd name="connsiteX17" fmla="*/ 104066 w 290053"/>
                  <a:gd name="connsiteY17" fmla="*/ 324957 h 334917"/>
                  <a:gd name="connsiteX18" fmla="*/ 95285 w 290053"/>
                  <a:gd name="connsiteY18" fmla="*/ 314688 h 334917"/>
                  <a:gd name="connsiteX19" fmla="*/ 40516 w 290053"/>
                  <a:gd name="connsiteY19" fmla="*/ 290875 h 334917"/>
                  <a:gd name="connsiteX20" fmla="*/ 21466 w 290053"/>
                  <a:gd name="connsiteY20" fmla="*/ 255157 h 334917"/>
                  <a:gd name="connsiteX21" fmla="*/ 35 w 290053"/>
                  <a:gd name="connsiteY21" fmla="*/ 176575 h 334917"/>
                  <a:gd name="connsiteX22" fmla="*/ 19085 w 290053"/>
                  <a:gd name="connsiteY22" fmla="*/ 95613 h 334917"/>
                  <a:gd name="connsiteX23" fmla="*/ 100047 w 290053"/>
                  <a:gd name="connsiteY23" fmla="*/ 33700 h 334917"/>
                  <a:gd name="connsiteX24" fmla="*/ 202441 w 290053"/>
                  <a:gd name="connsiteY24" fmla="*/ 2744 h 334917"/>
                  <a:gd name="connsiteX25" fmla="*/ 242774 w 290053"/>
                  <a:gd name="connsiteY25" fmla="*/ 214 h 33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0053" h="334917">
                    <a:moveTo>
                      <a:pt x="242774" y="214"/>
                    </a:moveTo>
                    <a:cubicBezTo>
                      <a:pt x="254928" y="958"/>
                      <a:pt x="265545" y="3737"/>
                      <a:pt x="273879" y="9888"/>
                    </a:cubicBezTo>
                    <a:cubicBezTo>
                      <a:pt x="278046" y="12964"/>
                      <a:pt x="281519" y="17503"/>
                      <a:pt x="284483" y="22873"/>
                    </a:cubicBezTo>
                    <a:lnTo>
                      <a:pt x="290053" y="36125"/>
                    </a:lnTo>
                    <a:lnTo>
                      <a:pt x="279832" y="37272"/>
                    </a:lnTo>
                    <a:cubicBezTo>
                      <a:pt x="271696" y="37173"/>
                      <a:pt x="262370" y="36280"/>
                      <a:pt x="254829" y="40844"/>
                    </a:cubicBezTo>
                    <a:cubicBezTo>
                      <a:pt x="239748" y="49972"/>
                      <a:pt x="213554" y="66245"/>
                      <a:pt x="207204" y="83707"/>
                    </a:cubicBezTo>
                    <a:cubicBezTo>
                      <a:pt x="200854" y="101169"/>
                      <a:pt x="215142" y="128950"/>
                      <a:pt x="216729" y="145619"/>
                    </a:cubicBezTo>
                    <a:cubicBezTo>
                      <a:pt x="218316" y="162288"/>
                      <a:pt x="222285" y="174988"/>
                      <a:pt x="216729" y="183719"/>
                    </a:cubicBezTo>
                    <a:cubicBezTo>
                      <a:pt x="211173" y="192450"/>
                      <a:pt x="195694" y="193245"/>
                      <a:pt x="183391" y="198007"/>
                    </a:cubicBezTo>
                    <a:cubicBezTo>
                      <a:pt x="171088" y="202769"/>
                      <a:pt x="150054" y="201579"/>
                      <a:pt x="142910" y="212294"/>
                    </a:cubicBezTo>
                    <a:cubicBezTo>
                      <a:pt x="135766" y="223010"/>
                      <a:pt x="137353" y="251187"/>
                      <a:pt x="140528" y="262300"/>
                    </a:cubicBezTo>
                    <a:cubicBezTo>
                      <a:pt x="143703" y="273413"/>
                      <a:pt x="151243" y="272620"/>
                      <a:pt x="161959" y="278970"/>
                    </a:cubicBezTo>
                    <a:cubicBezTo>
                      <a:pt x="172675" y="285320"/>
                      <a:pt x="204425" y="294447"/>
                      <a:pt x="204822" y="300400"/>
                    </a:cubicBezTo>
                    <a:cubicBezTo>
                      <a:pt x="205219" y="306353"/>
                      <a:pt x="164341" y="314688"/>
                      <a:pt x="164341" y="314688"/>
                    </a:cubicBezTo>
                    <a:cubicBezTo>
                      <a:pt x="155610" y="317665"/>
                      <a:pt x="145787" y="322427"/>
                      <a:pt x="135022" y="326743"/>
                    </a:cubicBezTo>
                    <a:lnTo>
                      <a:pt x="104531" y="334917"/>
                    </a:lnTo>
                    <a:lnTo>
                      <a:pt x="104066" y="324957"/>
                    </a:lnTo>
                    <a:cubicBezTo>
                      <a:pt x="103024" y="321435"/>
                      <a:pt x="100643" y="318855"/>
                      <a:pt x="95285" y="314688"/>
                    </a:cubicBezTo>
                    <a:cubicBezTo>
                      <a:pt x="84569" y="306354"/>
                      <a:pt x="52819" y="300797"/>
                      <a:pt x="40516" y="290875"/>
                    </a:cubicBezTo>
                    <a:cubicBezTo>
                      <a:pt x="28213" y="280953"/>
                      <a:pt x="28213" y="274207"/>
                      <a:pt x="21466" y="255157"/>
                    </a:cubicBezTo>
                    <a:cubicBezTo>
                      <a:pt x="14719" y="236107"/>
                      <a:pt x="432" y="203166"/>
                      <a:pt x="35" y="176575"/>
                    </a:cubicBezTo>
                    <a:cubicBezTo>
                      <a:pt x="-362" y="149984"/>
                      <a:pt x="2416" y="119426"/>
                      <a:pt x="19085" y="95613"/>
                    </a:cubicBezTo>
                    <a:cubicBezTo>
                      <a:pt x="35754" y="71800"/>
                      <a:pt x="69488" y="49178"/>
                      <a:pt x="100047" y="33700"/>
                    </a:cubicBezTo>
                    <a:cubicBezTo>
                      <a:pt x="130606" y="18222"/>
                      <a:pt x="173469" y="6713"/>
                      <a:pt x="202441" y="2744"/>
                    </a:cubicBezTo>
                    <a:cubicBezTo>
                      <a:pt x="216927" y="760"/>
                      <a:pt x="230619" y="-530"/>
                      <a:pt x="242774" y="214"/>
                    </a:cubicBezTo>
                    <a:close/>
                  </a:path>
                </a:pathLst>
              </a:custGeom>
              <a:solidFill>
                <a:schemeClr val="tx1"/>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302"/>
              <p:cNvSpPr>
                <a:spLocks noChangeAspect="1"/>
              </p:cNvSpPr>
              <p:nvPr/>
            </p:nvSpPr>
            <p:spPr>
              <a:xfrm>
                <a:off x="7423481" y="3567271"/>
                <a:ext cx="52802" cy="71749"/>
              </a:xfrm>
              <a:custGeom>
                <a:avLst/>
                <a:gdLst>
                  <a:gd name="connsiteX0" fmla="*/ 65121 w 74646"/>
                  <a:gd name="connsiteY0" fmla="*/ 21832 h 129557"/>
                  <a:gd name="connsiteX1" fmla="*/ 7971 w 74646"/>
                  <a:gd name="connsiteY1" fmla="*/ 401 h 129557"/>
                  <a:gd name="connsiteX2" fmla="*/ 3209 w 74646"/>
                  <a:gd name="connsiteY2" fmla="*/ 38501 h 129557"/>
                  <a:gd name="connsiteX3" fmla="*/ 34165 w 74646"/>
                  <a:gd name="connsiteY3" fmla="*/ 74220 h 129557"/>
                  <a:gd name="connsiteX4" fmla="*/ 48452 w 74646"/>
                  <a:gd name="connsiteY4" fmla="*/ 112320 h 129557"/>
                  <a:gd name="connsiteX5" fmla="*/ 65121 w 74646"/>
                  <a:gd name="connsiteY5" fmla="*/ 128988 h 129557"/>
                  <a:gd name="connsiteX6" fmla="*/ 74646 w 74646"/>
                  <a:gd name="connsiteY6" fmla="*/ 93270 h 129557"/>
                  <a:gd name="connsiteX0" fmla="*/ 74170 w 75125"/>
                  <a:gd name="connsiteY0" fmla="*/ 42873 h 129174"/>
                  <a:gd name="connsiteX1" fmla="*/ 8450 w 75125"/>
                  <a:gd name="connsiteY1" fmla="*/ 18 h 129174"/>
                  <a:gd name="connsiteX2" fmla="*/ 3688 w 75125"/>
                  <a:gd name="connsiteY2" fmla="*/ 38118 h 129174"/>
                  <a:gd name="connsiteX3" fmla="*/ 34644 w 75125"/>
                  <a:gd name="connsiteY3" fmla="*/ 73837 h 129174"/>
                  <a:gd name="connsiteX4" fmla="*/ 48931 w 75125"/>
                  <a:gd name="connsiteY4" fmla="*/ 111937 h 129174"/>
                  <a:gd name="connsiteX5" fmla="*/ 65600 w 75125"/>
                  <a:gd name="connsiteY5" fmla="*/ 128605 h 129174"/>
                  <a:gd name="connsiteX6" fmla="*/ 75125 w 75125"/>
                  <a:gd name="connsiteY6" fmla="*/ 92887 h 129174"/>
                  <a:gd name="connsiteX0" fmla="*/ 70850 w 71805"/>
                  <a:gd name="connsiteY0" fmla="*/ 42873 h 129174"/>
                  <a:gd name="connsiteX1" fmla="*/ 17985 w 71805"/>
                  <a:gd name="connsiteY1" fmla="*/ 18 h 129174"/>
                  <a:gd name="connsiteX2" fmla="*/ 368 w 71805"/>
                  <a:gd name="connsiteY2" fmla="*/ 38118 h 129174"/>
                  <a:gd name="connsiteX3" fmla="*/ 31324 w 71805"/>
                  <a:gd name="connsiteY3" fmla="*/ 73837 h 129174"/>
                  <a:gd name="connsiteX4" fmla="*/ 45611 w 71805"/>
                  <a:gd name="connsiteY4" fmla="*/ 111937 h 129174"/>
                  <a:gd name="connsiteX5" fmla="*/ 62280 w 71805"/>
                  <a:gd name="connsiteY5" fmla="*/ 128605 h 129174"/>
                  <a:gd name="connsiteX6" fmla="*/ 71805 w 71805"/>
                  <a:gd name="connsiteY6" fmla="*/ 92887 h 129174"/>
                  <a:gd name="connsiteX0" fmla="*/ 70850 w 84658"/>
                  <a:gd name="connsiteY0" fmla="*/ 42873 h 129174"/>
                  <a:gd name="connsiteX1" fmla="*/ 17985 w 84658"/>
                  <a:gd name="connsiteY1" fmla="*/ 18 h 129174"/>
                  <a:gd name="connsiteX2" fmla="*/ 368 w 84658"/>
                  <a:gd name="connsiteY2" fmla="*/ 38118 h 129174"/>
                  <a:gd name="connsiteX3" fmla="*/ 31324 w 84658"/>
                  <a:gd name="connsiteY3" fmla="*/ 73837 h 129174"/>
                  <a:gd name="connsiteX4" fmla="*/ 45611 w 84658"/>
                  <a:gd name="connsiteY4" fmla="*/ 111937 h 129174"/>
                  <a:gd name="connsiteX5" fmla="*/ 62280 w 84658"/>
                  <a:gd name="connsiteY5" fmla="*/ 128605 h 129174"/>
                  <a:gd name="connsiteX6" fmla="*/ 84658 w 84658"/>
                  <a:gd name="connsiteY6" fmla="*/ 92887 h 129174"/>
                  <a:gd name="connsiteX0" fmla="*/ 70523 w 84331"/>
                  <a:gd name="connsiteY0" fmla="*/ 42873 h 129124"/>
                  <a:gd name="connsiteX1" fmla="*/ 17658 w 84331"/>
                  <a:gd name="connsiteY1" fmla="*/ 18 h 129124"/>
                  <a:gd name="connsiteX2" fmla="*/ 41 w 84331"/>
                  <a:gd name="connsiteY2" fmla="*/ 38118 h 129124"/>
                  <a:gd name="connsiteX3" fmla="*/ 13858 w 84331"/>
                  <a:gd name="connsiteY3" fmla="*/ 82407 h 129124"/>
                  <a:gd name="connsiteX4" fmla="*/ 45284 w 84331"/>
                  <a:gd name="connsiteY4" fmla="*/ 111937 h 129124"/>
                  <a:gd name="connsiteX5" fmla="*/ 61953 w 84331"/>
                  <a:gd name="connsiteY5" fmla="*/ 128605 h 129124"/>
                  <a:gd name="connsiteX6" fmla="*/ 84331 w 84331"/>
                  <a:gd name="connsiteY6" fmla="*/ 92887 h 129124"/>
                  <a:gd name="connsiteX0" fmla="*/ 70994 w 84802"/>
                  <a:gd name="connsiteY0" fmla="*/ 30032 h 116282"/>
                  <a:gd name="connsiteX1" fmla="*/ 30984 w 84802"/>
                  <a:gd name="connsiteY1" fmla="*/ 32 h 116282"/>
                  <a:gd name="connsiteX2" fmla="*/ 512 w 84802"/>
                  <a:gd name="connsiteY2" fmla="*/ 25277 h 116282"/>
                  <a:gd name="connsiteX3" fmla="*/ 14329 w 84802"/>
                  <a:gd name="connsiteY3" fmla="*/ 69566 h 116282"/>
                  <a:gd name="connsiteX4" fmla="*/ 45755 w 84802"/>
                  <a:gd name="connsiteY4" fmla="*/ 99096 h 116282"/>
                  <a:gd name="connsiteX5" fmla="*/ 62424 w 84802"/>
                  <a:gd name="connsiteY5" fmla="*/ 115764 h 116282"/>
                  <a:gd name="connsiteX6" fmla="*/ 84802 w 84802"/>
                  <a:gd name="connsiteY6" fmla="*/ 80046 h 116282"/>
                  <a:gd name="connsiteX0" fmla="*/ 74676 w 88484"/>
                  <a:gd name="connsiteY0" fmla="*/ 30032 h 116282"/>
                  <a:gd name="connsiteX1" fmla="*/ 34666 w 88484"/>
                  <a:gd name="connsiteY1" fmla="*/ 32 h 116282"/>
                  <a:gd name="connsiteX2" fmla="*/ 4194 w 88484"/>
                  <a:gd name="connsiteY2" fmla="*/ 25277 h 116282"/>
                  <a:gd name="connsiteX3" fmla="*/ 5156 w 88484"/>
                  <a:gd name="connsiteY3" fmla="*/ 69566 h 116282"/>
                  <a:gd name="connsiteX4" fmla="*/ 49437 w 88484"/>
                  <a:gd name="connsiteY4" fmla="*/ 99096 h 116282"/>
                  <a:gd name="connsiteX5" fmla="*/ 66106 w 88484"/>
                  <a:gd name="connsiteY5" fmla="*/ 115764 h 116282"/>
                  <a:gd name="connsiteX6" fmla="*/ 88484 w 88484"/>
                  <a:gd name="connsiteY6" fmla="*/ 80046 h 116282"/>
                  <a:gd name="connsiteX0" fmla="*/ 74676 w 88484"/>
                  <a:gd name="connsiteY0" fmla="*/ 42873 h 129123"/>
                  <a:gd name="connsiteX1" fmla="*/ 34666 w 88484"/>
                  <a:gd name="connsiteY1" fmla="*/ 18 h 129123"/>
                  <a:gd name="connsiteX2" fmla="*/ 4194 w 88484"/>
                  <a:gd name="connsiteY2" fmla="*/ 38118 h 129123"/>
                  <a:gd name="connsiteX3" fmla="*/ 5156 w 88484"/>
                  <a:gd name="connsiteY3" fmla="*/ 82407 h 129123"/>
                  <a:gd name="connsiteX4" fmla="*/ 49437 w 88484"/>
                  <a:gd name="connsiteY4" fmla="*/ 111937 h 129123"/>
                  <a:gd name="connsiteX5" fmla="*/ 66106 w 88484"/>
                  <a:gd name="connsiteY5" fmla="*/ 128605 h 129123"/>
                  <a:gd name="connsiteX6" fmla="*/ 88484 w 88484"/>
                  <a:gd name="connsiteY6" fmla="*/ 92887 h 129123"/>
                  <a:gd name="connsiteX0" fmla="*/ 80898 w 94706"/>
                  <a:gd name="connsiteY0" fmla="*/ 42929 h 129179"/>
                  <a:gd name="connsiteX1" fmla="*/ 40888 w 94706"/>
                  <a:gd name="connsiteY1" fmla="*/ 74 h 129179"/>
                  <a:gd name="connsiteX2" fmla="*/ 1848 w 94706"/>
                  <a:gd name="connsiteY2" fmla="*/ 33887 h 129179"/>
                  <a:gd name="connsiteX3" fmla="*/ 11378 w 94706"/>
                  <a:gd name="connsiteY3" fmla="*/ 82463 h 129179"/>
                  <a:gd name="connsiteX4" fmla="*/ 55659 w 94706"/>
                  <a:gd name="connsiteY4" fmla="*/ 111993 h 129179"/>
                  <a:gd name="connsiteX5" fmla="*/ 72328 w 94706"/>
                  <a:gd name="connsiteY5" fmla="*/ 128661 h 129179"/>
                  <a:gd name="connsiteX6" fmla="*/ 94706 w 94706"/>
                  <a:gd name="connsiteY6" fmla="*/ 92943 h 129179"/>
                  <a:gd name="connsiteX0" fmla="*/ 76611 w 94706"/>
                  <a:gd name="connsiteY0" fmla="*/ 34286 h 129105"/>
                  <a:gd name="connsiteX1" fmla="*/ 40888 w 94706"/>
                  <a:gd name="connsiteY1" fmla="*/ 0 h 129105"/>
                  <a:gd name="connsiteX2" fmla="*/ 1848 w 94706"/>
                  <a:gd name="connsiteY2" fmla="*/ 33813 h 129105"/>
                  <a:gd name="connsiteX3" fmla="*/ 11378 w 94706"/>
                  <a:gd name="connsiteY3" fmla="*/ 82389 h 129105"/>
                  <a:gd name="connsiteX4" fmla="*/ 55659 w 94706"/>
                  <a:gd name="connsiteY4" fmla="*/ 111919 h 129105"/>
                  <a:gd name="connsiteX5" fmla="*/ 72328 w 94706"/>
                  <a:gd name="connsiteY5" fmla="*/ 128587 h 129105"/>
                  <a:gd name="connsiteX6" fmla="*/ 94706 w 94706"/>
                  <a:gd name="connsiteY6" fmla="*/ 92869 h 129105"/>
                  <a:gd name="connsiteX0" fmla="*/ 76917 w 95012"/>
                  <a:gd name="connsiteY0" fmla="*/ 38570 h 133389"/>
                  <a:gd name="connsiteX1" fmla="*/ 45478 w 95012"/>
                  <a:gd name="connsiteY1" fmla="*/ 0 h 133389"/>
                  <a:gd name="connsiteX2" fmla="*/ 2154 w 95012"/>
                  <a:gd name="connsiteY2" fmla="*/ 38097 h 133389"/>
                  <a:gd name="connsiteX3" fmla="*/ 11684 w 95012"/>
                  <a:gd name="connsiteY3" fmla="*/ 86673 h 133389"/>
                  <a:gd name="connsiteX4" fmla="*/ 55965 w 95012"/>
                  <a:gd name="connsiteY4" fmla="*/ 116203 h 133389"/>
                  <a:gd name="connsiteX5" fmla="*/ 72634 w 95012"/>
                  <a:gd name="connsiteY5" fmla="*/ 132871 h 133389"/>
                  <a:gd name="connsiteX6" fmla="*/ 95012 w 95012"/>
                  <a:gd name="connsiteY6" fmla="*/ 97153 h 133389"/>
                  <a:gd name="connsiteX0" fmla="*/ 76917 w 95012"/>
                  <a:gd name="connsiteY0" fmla="*/ 34287 h 129106"/>
                  <a:gd name="connsiteX1" fmla="*/ 45478 w 95012"/>
                  <a:gd name="connsiteY1" fmla="*/ 1 h 129106"/>
                  <a:gd name="connsiteX2" fmla="*/ 2154 w 95012"/>
                  <a:gd name="connsiteY2" fmla="*/ 33814 h 129106"/>
                  <a:gd name="connsiteX3" fmla="*/ 11684 w 95012"/>
                  <a:gd name="connsiteY3" fmla="*/ 82390 h 129106"/>
                  <a:gd name="connsiteX4" fmla="*/ 55965 w 95012"/>
                  <a:gd name="connsiteY4" fmla="*/ 111920 h 129106"/>
                  <a:gd name="connsiteX5" fmla="*/ 72634 w 95012"/>
                  <a:gd name="connsiteY5" fmla="*/ 128588 h 129106"/>
                  <a:gd name="connsiteX6" fmla="*/ 95012 w 95012"/>
                  <a:gd name="connsiteY6" fmla="*/ 92870 h 12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12" h="129106">
                    <a:moveTo>
                      <a:pt x="76917" y="34287"/>
                    </a:moveTo>
                    <a:cubicBezTo>
                      <a:pt x="53501" y="22182"/>
                      <a:pt x="57938" y="80"/>
                      <a:pt x="45478" y="1"/>
                    </a:cubicBezTo>
                    <a:cubicBezTo>
                      <a:pt x="33018" y="-78"/>
                      <a:pt x="7786" y="20082"/>
                      <a:pt x="2154" y="33814"/>
                    </a:cubicBezTo>
                    <a:cubicBezTo>
                      <a:pt x="-3478" y="47546"/>
                      <a:pt x="2716" y="69372"/>
                      <a:pt x="11684" y="82390"/>
                    </a:cubicBezTo>
                    <a:cubicBezTo>
                      <a:pt x="20652" y="95408"/>
                      <a:pt x="45807" y="104220"/>
                      <a:pt x="55965" y="111920"/>
                    </a:cubicBezTo>
                    <a:cubicBezTo>
                      <a:pt x="66123" y="119620"/>
                      <a:pt x="66126" y="131763"/>
                      <a:pt x="72634" y="128588"/>
                    </a:cubicBezTo>
                    <a:cubicBezTo>
                      <a:pt x="79142" y="125413"/>
                      <a:pt x="92432" y="109141"/>
                      <a:pt x="95012" y="92870"/>
                    </a:cubicBezTo>
                  </a:path>
                </a:pathLst>
              </a:custGeom>
              <a:noFill/>
              <a:ln w="63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303"/>
              <p:cNvSpPr/>
              <p:nvPr/>
            </p:nvSpPr>
            <p:spPr>
              <a:xfrm rot="304345">
                <a:off x="7111771" y="4738301"/>
                <a:ext cx="228040" cy="664505"/>
              </a:xfrm>
              <a:custGeom>
                <a:avLst/>
                <a:gdLst>
                  <a:gd name="connsiteX0" fmla="*/ 103309 w 228040"/>
                  <a:gd name="connsiteY0" fmla="*/ 0 h 664505"/>
                  <a:gd name="connsiteX1" fmla="*/ 111587 w 228040"/>
                  <a:gd name="connsiteY1" fmla="*/ 20813 h 664505"/>
                  <a:gd name="connsiteX2" fmla="*/ 141623 w 228040"/>
                  <a:gd name="connsiteY2" fmla="*/ 89864 h 664505"/>
                  <a:gd name="connsiteX3" fmla="*/ 192739 w 228040"/>
                  <a:gd name="connsiteY3" fmla="*/ 180952 h 664505"/>
                  <a:gd name="connsiteX4" fmla="*/ 224879 w 228040"/>
                  <a:gd name="connsiteY4" fmla="*/ 273723 h 664505"/>
                  <a:gd name="connsiteX5" fmla="*/ 222340 w 228040"/>
                  <a:gd name="connsiteY5" fmla="*/ 352841 h 664505"/>
                  <a:gd name="connsiteX6" fmla="*/ 185063 w 228040"/>
                  <a:gd name="connsiteY6" fmla="*/ 444602 h 664505"/>
                  <a:gd name="connsiteX7" fmla="*/ 166440 w 228040"/>
                  <a:gd name="connsiteY7" fmla="*/ 584909 h 664505"/>
                  <a:gd name="connsiteX8" fmla="*/ 172545 w 228040"/>
                  <a:gd name="connsiteY8" fmla="*/ 653697 h 664505"/>
                  <a:gd name="connsiteX9" fmla="*/ 173099 w 228040"/>
                  <a:gd name="connsiteY9" fmla="*/ 664505 h 664505"/>
                  <a:gd name="connsiteX10" fmla="*/ 163858 w 228040"/>
                  <a:gd name="connsiteY10" fmla="*/ 662237 h 664505"/>
                  <a:gd name="connsiteX11" fmla="*/ 133395 w 228040"/>
                  <a:gd name="connsiteY11" fmla="*/ 660207 h 664505"/>
                  <a:gd name="connsiteX12" fmla="*/ 71805 w 228040"/>
                  <a:gd name="connsiteY12" fmla="*/ 658553 h 664505"/>
                  <a:gd name="connsiteX13" fmla="*/ 70538 w 228040"/>
                  <a:gd name="connsiteY13" fmla="*/ 659889 h 664505"/>
                  <a:gd name="connsiteX14" fmla="*/ 75984 w 228040"/>
                  <a:gd name="connsiteY14" fmla="*/ 643143 h 664505"/>
                  <a:gd name="connsiteX15" fmla="*/ 95128 w 228040"/>
                  <a:gd name="connsiteY15" fmla="*/ 562553 h 664505"/>
                  <a:gd name="connsiteX16" fmla="*/ 85021 w 228040"/>
                  <a:gd name="connsiteY16" fmla="*/ 448700 h 664505"/>
                  <a:gd name="connsiteX17" fmla="*/ 99210 w 228040"/>
                  <a:gd name="connsiteY17" fmla="*/ 366160 h 664505"/>
                  <a:gd name="connsiteX18" fmla="*/ 118297 w 228040"/>
                  <a:gd name="connsiteY18" fmla="*/ 311872 h 664505"/>
                  <a:gd name="connsiteX19" fmla="*/ 120571 w 228040"/>
                  <a:gd name="connsiteY19" fmla="*/ 256686 h 664505"/>
                  <a:gd name="connsiteX20" fmla="*/ 94382 w 228040"/>
                  <a:gd name="connsiteY20" fmla="*/ 204027 h 664505"/>
                  <a:gd name="connsiteX21" fmla="*/ 64767 w 228040"/>
                  <a:gd name="connsiteY21" fmla="*/ 139719 h 664505"/>
                  <a:gd name="connsiteX22" fmla="*/ 17973 w 228040"/>
                  <a:gd name="connsiteY22" fmla="*/ 43465 h 664505"/>
                  <a:gd name="connsiteX23" fmla="*/ 0 w 228040"/>
                  <a:gd name="connsiteY23" fmla="*/ 10260 h 664505"/>
                  <a:gd name="connsiteX24" fmla="*/ 11377 w 228040"/>
                  <a:gd name="connsiteY24" fmla="*/ 9537 h 664505"/>
                  <a:gd name="connsiteX25" fmla="*/ 55139 w 228040"/>
                  <a:gd name="connsiteY25" fmla="*/ 4308 h 664505"/>
                  <a:gd name="connsiteX26" fmla="*/ 96242 w 228040"/>
                  <a:gd name="connsiteY26" fmla="*/ 1108 h 664505"/>
                  <a:gd name="connsiteX27" fmla="*/ 103309 w 228040"/>
                  <a:gd name="connsiteY27" fmla="*/ 0 h 664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040" h="664505">
                    <a:moveTo>
                      <a:pt x="103309" y="0"/>
                    </a:moveTo>
                    <a:lnTo>
                      <a:pt x="111587" y="20813"/>
                    </a:lnTo>
                    <a:cubicBezTo>
                      <a:pt x="119622" y="44006"/>
                      <a:pt x="128098" y="63175"/>
                      <a:pt x="141623" y="89864"/>
                    </a:cubicBezTo>
                    <a:cubicBezTo>
                      <a:pt x="155148" y="116555"/>
                      <a:pt x="178863" y="150309"/>
                      <a:pt x="192739" y="180952"/>
                    </a:cubicBezTo>
                    <a:cubicBezTo>
                      <a:pt x="206614" y="211596"/>
                      <a:pt x="219946" y="245075"/>
                      <a:pt x="224879" y="273723"/>
                    </a:cubicBezTo>
                    <a:cubicBezTo>
                      <a:pt x="229813" y="302371"/>
                      <a:pt x="228975" y="324361"/>
                      <a:pt x="222340" y="352841"/>
                    </a:cubicBezTo>
                    <a:cubicBezTo>
                      <a:pt x="215704" y="381320"/>
                      <a:pt x="194379" y="405924"/>
                      <a:pt x="185063" y="444602"/>
                    </a:cubicBezTo>
                    <a:cubicBezTo>
                      <a:pt x="175746" y="483279"/>
                      <a:pt x="168526" y="550060"/>
                      <a:pt x="166440" y="584909"/>
                    </a:cubicBezTo>
                    <a:cubicBezTo>
                      <a:pt x="164354" y="619759"/>
                      <a:pt x="171696" y="630661"/>
                      <a:pt x="172545" y="653697"/>
                    </a:cubicBezTo>
                    <a:lnTo>
                      <a:pt x="173099" y="664505"/>
                    </a:lnTo>
                    <a:lnTo>
                      <a:pt x="163858" y="662237"/>
                    </a:lnTo>
                    <a:cubicBezTo>
                      <a:pt x="154049" y="661311"/>
                      <a:pt x="142969" y="660981"/>
                      <a:pt x="133395" y="660207"/>
                    </a:cubicBezTo>
                    <a:cubicBezTo>
                      <a:pt x="114245" y="658658"/>
                      <a:pt x="84770" y="651159"/>
                      <a:pt x="71805" y="658553"/>
                    </a:cubicBezTo>
                    <a:lnTo>
                      <a:pt x="70538" y="659889"/>
                    </a:lnTo>
                    <a:lnTo>
                      <a:pt x="75984" y="643143"/>
                    </a:lnTo>
                    <a:cubicBezTo>
                      <a:pt x="85466" y="610825"/>
                      <a:pt x="93621" y="594959"/>
                      <a:pt x="95128" y="562553"/>
                    </a:cubicBezTo>
                    <a:cubicBezTo>
                      <a:pt x="96634" y="530145"/>
                      <a:pt x="84341" y="481433"/>
                      <a:pt x="85021" y="448700"/>
                    </a:cubicBezTo>
                    <a:cubicBezTo>
                      <a:pt x="85703" y="415969"/>
                      <a:pt x="93664" y="388965"/>
                      <a:pt x="99210" y="366160"/>
                    </a:cubicBezTo>
                    <a:cubicBezTo>
                      <a:pt x="104755" y="343355"/>
                      <a:pt x="114737" y="330116"/>
                      <a:pt x="118297" y="311872"/>
                    </a:cubicBezTo>
                    <a:cubicBezTo>
                      <a:pt x="121857" y="293627"/>
                      <a:pt x="124557" y="274660"/>
                      <a:pt x="120571" y="256686"/>
                    </a:cubicBezTo>
                    <a:cubicBezTo>
                      <a:pt x="116584" y="238712"/>
                      <a:pt x="103683" y="223522"/>
                      <a:pt x="94382" y="204027"/>
                    </a:cubicBezTo>
                    <a:cubicBezTo>
                      <a:pt x="85081" y="184531"/>
                      <a:pt x="77502" y="166478"/>
                      <a:pt x="64767" y="139719"/>
                    </a:cubicBezTo>
                    <a:cubicBezTo>
                      <a:pt x="52032" y="112958"/>
                      <a:pt x="32174" y="73282"/>
                      <a:pt x="17973" y="43465"/>
                    </a:cubicBezTo>
                    <a:lnTo>
                      <a:pt x="0" y="10260"/>
                    </a:lnTo>
                    <a:lnTo>
                      <a:pt x="11377" y="9537"/>
                    </a:lnTo>
                    <a:cubicBezTo>
                      <a:pt x="25784" y="8009"/>
                      <a:pt x="41698" y="5501"/>
                      <a:pt x="55139" y="4308"/>
                    </a:cubicBezTo>
                    <a:cubicBezTo>
                      <a:pt x="68579" y="3115"/>
                      <a:pt x="82361" y="2391"/>
                      <a:pt x="96242" y="1108"/>
                    </a:cubicBezTo>
                    <a:lnTo>
                      <a:pt x="103309" y="0"/>
                    </a:lnTo>
                    <a:close/>
                  </a:path>
                </a:pathLst>
              </a:custGeom>
              <a:solidFill>
                <a:srgbClr val="FAD9CD"/>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5" name="任意多边形 304"/>
              <p:cNvSpPr/>
              <p:nvPr/>
            </p:nvSpPr>
            <p:spPr>
              <a:xfrm rot="304345">
                <a:off x="7080035" y="5609537"/>
                <a:ext cx="87135" cy="60461"/>
              </a:xfrm>
              <a:custGeom>
                <a:avLst/>
                <a:gdLst>
                  <a:gd name="connsiteX0" fmla="*/ 5609 w 87135"/>
                  <a:gd name="connsiteY0" fmla="*/ 191 h 60461"/>
                  <a:gd name="connsiteX1" fmla="*/ 7762 w 87135"/>
                  <a:gd name="connsiteY1" fmla="*/ 0 h 60461"/>
                  <a:gd name="connsiteX2" fmla="*/ 40877 w 87135"/>
                  <a:gd name="connsiteY2" fmla="*/ 4181 h 60461"/>
                  <a:gd name="connsiteX3" fmla="*/ 71340 w 87135"/>
                  <a:gd name="connsiteY3" fmla="*/ 6211 h 60461"/>
                  <a:gd name="connsiteX4" fmla="*/ 87135 w 87135"/>
                  <a:gd name="connsiteY4" fmla="*/ 10088 h 60461"/>
                  <a:gd name="connsiteX5" fmla="*/ 86216 w 87135"/>
                  <a:gd name="connsiteY5" fmla="*/ 13522 h 60461"/>
                  <a:gd name="connsiteX6" fmla="*/ 82247 w 87135"/>
                  <a:gd name="connsiteY6" fmla="*/ 42860 h 60461"/>
                  <a:gd name="connsiteX7" fmla="*/ 82200 w 87135"/>
                  <a:gd name="connsiteY7" fmla="*/ 58806 h 60461"/>
                  <a:gd name="connsiteX8" fmla="*/ 77951 w 87135"/>
                  <a:gd name="connsiteY8" fmla="*/ 60124 h 60461"/>
                  <a:gd name="connsiteX9" fmla="*/ 51845 w 87135"/>
                  <a:gd name="connsiteY9" fmla="*/ 57214 h 60461"/>
                  <a:gd name="connsiteX10" fmla="*/ 2510 w 87135"/>
                  <a:gd name="connsiteY10" fmla="*/ 40077 h 60461"/>
                  <a:gd name="connsiteX11" fmla="*/ 6258 w 87135"/>
                  <a:gd name="connsiteY11" fmla="*/ 1493 h 60461"/>
                  <a:gd name="connsiteX12" fmla="*/ 5609 w 87135"/>
                  <a:gd name="connsiteY12" fmla="*/ 191 h 6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135" h="60461">
                    <a:moveTo>
                      <a:pt x="5609" y="191"/>
                    </a:moveTo>
                    <a:lnTo>
                      <a:pt x="7762" y="0"/>
                    </a:lnTo>
                    <a:cubicBezTo>
                      <a:pt x="19146" y="1144"/>
                      <a:pt x="31302" y="3406"/>
                      <a:pt x="40877" y="4181"/>
                    </a:cubicBezTo>
                    <a:cubicBezTo>
                      <a:pt x="50451" y="4955"/>
                      <a:pt x="61531" y="5285"/>
                      <a:pt x="71340" y="6211"/>
                    </a:cubicBezTo>
                    <a:lnTo>
                      <a:pt x="87135" y="10088"/>
                    </a:lnTo>
                    <a:lnTo>
                      <a:pt x="86216" y="13522"/>
                    </a:lnTo>
                    <a:cubicBezTo>
                      <a:pt x="85575" y="19756"/>
                      <a:pt x="83222" y="31419"/>
                      <a:pt x="82247" y="42860"/>
                    </a:cubicBezTo>
                    <a:lnTo>
                      <a:pt x="82200" y="58806"/>
                    </a:lnTo>
                    <a:lnTo>
                      <a:pt x="77951" y="60124"/>
                    </a:lnTo>
                    <a:cubicBezTo>
                      <a:pt x="68905" y="60879"/>
                      <a:pt x="64418" y="60553"/>
                      <a:pt x="51845" y="57214"/>
                    </a:cubicBezTo>
                    <a:cubicBezTo>
                      <a:pt x="39271" y="53871"/>
                      <a:pt x="10108" y="49362"/>
                      <a:pt x="2510" y="40077"/>
                    </a:cubicBezTo>
                    <a:cubicBezTo>
                      <a:pt x="-5087" y="30790"/>
                      <a:pt x="7065" y="10587"/>
                      <a:pt x="6258" y="1493"/>
                    </a:cubicBezTo>
                    <a:lnTo>
                      <a:pt x="5609" y="191"/>
                    </a:lnTo>
                    <a:close/>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6" name="任意多边形 305"/>
              <p:cNvSpPr/>
              <p:nvPr/>
            </p:nvSpPr>
            <p:spPr>
              <a:xfrm rot="304345">
                <a:off x="7084783" y="5439289"/>
                <a:ext cx="155488" cy="183351"/>
              </a:xfrm>
              <a:custGeom>
                <a:avLst/>
                <a:gdLst>
                  <a:gd name="connsiteX0" fmla="*/ 41904 w 155488"/>
                  <a:gd name="connsiteY0" fmla="*/ 0 h 183351"/>
                  <a:gd name="connsiteX1" fmla="*/ 54687 w 155488"/>
                  <a:gd name="connsiteY1" fmla="*/ 9962 h 183351"/>
                  <a:gd name="connsiteX2" fmla="*/ 75437 w 155488"/>
                  <a:gd name="connsiteY2" fmla="*/ 14965 h 183351"/>
                  <a:gd name="connsiteX3" fmla="*/ 121628 w 155488"/>
                  <a:gd name="connsiteY3" fmla="*/ 18273 h 183351"/>
                  <a:gd name="connsiteX4" fmla="*/ 153612 w 155488"/>
                  <a:gd name="connsiteY4" fmla="*/ 22217 h 183351"/>
                  <a:gd name="connsiteX5" fmla="*/ 155488 w 155488"/>
                  <a:gd name="connsiteY5" fmla="*/ 22369 h 183351"/>
                  <a:gd name="connsiteX6" fmla="*/ 143673 w 155488"/>
                  <a:gd name="connsiteY6" fmla="*/ 45269 h 183351"/>
                  <a:gd name="connsiteX7" fmla="*/ 126199 w 155488"/>
                  <a:gd name="connsiteY7" fmla="*/ 68931 h 183351"/>
                  <a:gd name="connsiteX8" fmla="*/ 96573 w 155488"/>
                  <a:gd name="connsiteY8" fmla="*/ 112202 h 183351"/>
                  <a:gd name="connsiteX9" fmla="*/ 99254 w 155488"/>
                  <a:gd name="connsiteY9" fmla="*/ 169339 h 183351"/>
                  <a:gd name="connsiteX10" fmla="*/ 92909 w 155488"/>
                  <a:gd name="connsiteY10" fmla="*/ 180549 h 183351"/>
                  <a:gd name="connsiteX11" fmla="*/ 92159 w 155488"/>
                  <a:gd name="connsiteY11" fmla="*/ 183351 h 183351"/>
                  <a:gd name="connsiteX12" fmla="*/ 76364 w 155488"/>
                  <a:gd name="connsiteY12" fmla="*/ 179474 h 183351"/>
                  <a:gd name="connsiteX13" fmla="*/ 45901 w 155488"/>
                  <a:gd name="connsiteY13" fmla="*/ 177444 h 183351"/>
                  <a:gd name="connsiteX14" fmla="*/ 12786 w 155488"/>
                  <a:gd name="connsiteY14" fmla="*/ 173263 h 183351"/>
                  <a:gd name="connsiteX15" fmla="*/ 10633 w 155488"/>
                  <a:gd name="connsiteY15" fmla="*/ 173454 h 183351"/>
                  <a:gd name="connsiteX16" fmla="*/ 7283 w 155488"/>
                  <a:gd name="connsiteY16" fmla="*/ 166745 h 183351"/>
                  <a:gd name="connsiteX17" fmla="*/ 2693 w 155488"/>
                  <a:gd name="connsiteY17" fmla="*/ 158785 h 183351"/>
                  <a:gd name="connsiteX18" fmla="*/ 1696 w 155488"/>
                  <a:gd name="connsiteY18" fmla="*/ 120625 h 183351"/>
                  <a:gd name="connsiteX19" fmla="*/ 24264 w 155488"/>
                  <a:gd name="connsiteY19" fmla="*/ 51682 h 183351"/>
                  <a:gd name="connsiteX20" fmla="*/ 41904 w 155488"/>
                  <a:gd name="connsiteY20" fmla="*/ 0 h 18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5488" h="183351">
                    <a:moveTo>
                      <a:pt x="41904" y="0"/>
                    </a:moveTo>
                    <a:lnTo>
                      <a:pt x="54687" y="9962"/>
                    </a:lnTo>
                    <a:cubicBezTo>
                      <a:pt x="61122" y="12067"/>
                      <a:pt x="68838" y="13311"/>
                      <a:pt x="75437" y="14965"/>
                    </a:cubicBezTo>
                    <a:cubicBezTo>
                      <a:pt x="88635" y="18272"/>
                      <a:pt x="104349" y="17076"/>
                      <a:pt x="121628" y="18273"/>
                    </a:cubicBezTo>
                    <a:cubicBezTo>
                      <a:pt x="130267" y="18871"/>
                      <a:pt x="142481" y="20878"/>
                      <a:pt x="153612" y="22217"/>
                    </a:cubicBezTo>
                    <a:lnTo>
                      <a:pt x="155488" y="22369"/>
                    </a:lnTo>
                    <a:lnTo>
                      <a:pt x="143673" y="45269"/>
                    </a:lnTo>
                    <a:cubicBezTo>
                      <a:pt x="137777" y="53461"/>
                      <a:pt x="131283" y="61110"/>
                      <a:pt x="126199" y="68931"/>
                    </a:cubicBezTo>
                    <a:cubicBezTo>
                      <a:pt x="116035" y="84576"/>
                      <a:pt x="101064" y="95467"/>
                      <a:pt x="96573" y="112202"/>
                    </a:cubicBezTo>
                    <a:cubicBezTo>
                      <a:pt x="92082" y="128937"/>
                      <a:pt x="100144" y="156909"/>
                      <a:pt x="99254" y="169339"/>
                    </a:cubicBezTo>
                    <a:cubicBezTo>
                      <a:pt x="98588" y="178661"/>
                      <a:pt x="95136" y="176802"/>
                      <a:pt x="92909" y="180549"/>
                    </a:cubicBezTo>
                    <a:lnTo>
                      <a:pt x="92159" y="183351"/>
                    </a:lnTo>
                    <a:lnTo>
                      <a:pt x="76364" y="179474"/>
                    </a:lnTo>
                    <a:cubicBezTo>
                      <a:pt x="66555" y="178548"/>
                      <a:pt x="55475" y="178218"/>
                      <a:pt x="45901" y="177444"/>
                    </a:cubicBezTo>
                    <a:cubicBezTo>
                      <a:pt x="36326" y="176669"/>
                      <a:pt x="24170" y="174407"/>
                      <a:pt x="12786" y="173263"/>
                    </a:cubicBezTo>
                    <a:lnTo>
                      <a:pt x="10633" y="173454"/>
                    </a:lnTo>
                    <a:lnTo>
                      <a:pt x="7283" y="166745"/>
                    </a:lnTo>
                    <a:cubicBezTo>
                      <a:pt x="5437" y="165016"/>
                      <a:pt x="3491" y="163296"/>
                      <a:pt x="2693" y="158785"/>
                    </a:cubicBezTo>
                    <a:cubicBezTo>
                      <a:pt x="1094" y="149763"/>
                      <a:pt x="-1899" y="138474"/>
                      <a:pt x="1696" y="120625"/>
                    </a:cubicBezTo>
                    <a:cubicBezTo>
                      <a:pt x="5291" y="102774"/>
                      <a:pt x="14210" y="82059"/>
                      <a:pt x="24264" y="51682"/>
                    </a:cubicBezTo>
                    <a:lnTo>
                      <a:pt x="41904" y="0"/>
                    </a:lnTo>
                    <a:close/>
                  </a:path>
                </a:pathLst>
              </a:custGeom>
              <a:solidFill>
                <a:srgbClr val="FFFF00"/>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7" name="任意多边形 306"/>
              <p:cNvSpPr/>
              <p:nvPr/>
            </p:nvSpPr>
            <p:spPr>
              <a:xfrm>
                <a:off x="7244500" y="4703023"/>
                <a:ext cx="243296" cy="698306"/>
              </a:xfrm>
              <a:custGeom>
                <a:avLst/>
                <a:gdLst>
                  <a:gd name="connsiteX0" fmla="*/ 207300 w 243296"/>
                  <a:gd name="connsiteY0" fmla="*/ 0 h 698306"/>
                  <a:gd name="connsiteX1" fmla="*/ 208813 w 243296"/>
                  <a:gd name="connsiteY1" fmla="*/ 26140 h 698306"/>
                  <a:gd name="connsiteX2" fmla="*/ 208813 w 243296"/>
                  <a:gd name="connsiteY2" fmla="*/ 92815 h 698306"/>
                  <a:gd name="connsiteX3" fmla="*/ 223100 w 243296"/>
                  <a:gd name="connsiteY3" fmla="*/ 159490 h 698306"/>
                  <a:gd name="connsiteX4" fmla="*/ 239769 w 243296"/>
                  <a:gd name="connsiteY4" fmla="*/ 242833 h 698306"/>
                  <a:gd name="connsiteX5" fmla="*/ 242150 w 243296"/>
                  <a:gd name="connsiteY5" fmla="*/ 349990 h 698306"/>
                  <a:gd name="connsiteX6" fmla="*/ 225481 w 243296"/>
                  <a:gd name="connsiteY6" fmla="*/ 435715 h 698306"/>
                  <a:gd name="connsiteX7" fmla="*/ 185000 w 243296"/>
                  <a:gd name="connsiteY7" fmla="*/ 516677 h 698306"/>
                  <a:gd name="connsiteX8" fmla="*/ 134994 w 243296"/>
                  <a:gd name="connsiteY8" fmla="*/ 628596 h 698306"/>
                  <a:gd name="connsiteX9" fmla="*/ 115795 w 243296"/>
                  <a:gd name="connsiteY9" fmla="*/ 684258 h 698306"/>
                  <a:gd name="connsiteX10" fmla="*/ 111938 w 243296"/>
                  <a:gd name="connsiteY10" fmla="*/ 698306 h 698306"/>
                  <a:gd name="connsiteX11" fmla="*/ 101576 w 243296"/>
                  <a:gd name="connsiteY11" fmla="*/ 695864 h 698306"/>
                  <a:gd name="connsiteX12" fmla="*/ 65532 w 243296"/>
                  <a:gd name="connsiteY12" fmla="*/ 690506 h 698306"/>
                  <a:gd name="connsiteX13" fmla="*/ 27249 w 243296"/>
                  <a:gd name="connsiteY13" fmla="*/ 682619 h 698306"/>
                  <a:gd name="connsiteX14" fmla="*/ 10598 w 243296"/>
                  <a:gd name="connsiteY14" fmla="*/ 681300 h 698306"/>
                  <a:gd name="connsiteX15" fmla="*/ 9681 w 243296"/>
                  <a:gd name="connsiteY15" fmla="*/ 662677 h 698306"/>
                  <a:gd name="connsiteX16" fmla="*/ 11169 w 243296"/>
                  <a:gd name="connsiteY16" fmla="*/ 623833 h 698306"/>
                  <a:gd name="connsiteX17" fmla="*/ 42125 w 243296"/>
                  <a:gd name="connsiteY17" fmla="*/ 485721 h 698306"/>
                  <a:gd name="connsiteX18" fmla="*/ 87369 w 243296"/>
                  <a:gd name="connsiteY18" fmla="*/ 397615 h 698306"/>
                  <a:gd name="connsiteX19" fmla="*/ 96894 w 243296"/>
                  <a:gd name="connsiteY19" fmla="*/ 319033 h 698306"/>
                  <a:gd name="connsiteX20" fmla="*/ 73081 w 243296"/>
                  <a:gd name="connsiteY20" fmla="*/ 223783 h 698306"/>
                  <a:gd name="connsiteX21" fmla="*/ 30219 w 243296"/>
                  <a:gd name="connsiteY21" fmla="*/ 128533 h 698306"/>
                  <a:gd name="connsiteX22" fmla="*/ 6406 w 243296"/>
                  <a:gd name="connsiteY22" fmla="*/ 57096 h 698306"/>
                  <a:gd name="connsiteX23" fmla="*/ 0 w 243296"/>
                  <a:gd name="connsiteY23" fmla="*/ 35632 h 698306"/>
                  <a:gd name="connsiteX24" fmla="*/ 34981 w 243296"/>
                  <a:gd name="connsiteY24" fmla="*/ 33283 h 698306"/>
                  <a:gd name="connsiteX25" fmla="*/ 120706 w 243296"/>
                  <a:gd name="connsiteY25" fmla="*/ 9471 h 698306"/>
                  <a:gd name="connsiteX26" fmla="*/ 201669 w 243296"/>
                  <a:gd name="connsiteY26" fmla="*/ 2327 h 698306"/>
                  <a:gd name="connsiteX27" fmla="*/ 207300 w 243296"/>
                  <a:gd name="connsiteY27" fmla="*/ 0 h 69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3296" h="698306">
                    <a:moveTo>
                      <a:pt x="207300" y="0"/>
                    </a:moveTo>
                    <a:cubicBezTo>
                      <a:pt x="207804" y="8713"/>
                      <a:pt x="208309" y="17427"/>
                      <a:pt x="208813" y="26140"/>
                    </a:cubicBezTo>
                    <a:cubicBezTo>
                      <a:pt x="210797" y="45984"/>
                      <a:pt x="206432" y="70590"/>
                      <a:pt x="208813" y="92815"/>
                    </a:cubicBezTo>
                    <a:cubicBezTo>
                      <a:pt x="211194" y="115040"/>
                      <a:pt x="217941" y="134487"/>
                      <a:pt x="223100" y="159490"/>
                    </a:cubicBezTo>
                    <a:cubicBezTo>
                      <a:pt x="228259" y="184493"/>
                      <a:pt x="236594" y="211083"/>
                      <a:pt x="239769" y="242833"/>
                    </a:cubicBezTo>
                    <a:cubicBezTo>
                      <a:pt x="242944" y="274583"/>
                      <a:pt x="244531" y="317843"/>
                      <a:pt x="242150" y="349990"/>
                    </a:cubicBezTo>
                    <a:cubicBezTo>
                      <a:pt x="239769" y="382137"/>
                      <a:pt x="235006" y="407934"/>
                      <a:pt x="225481" y="435715"/>
                    </a:cubicBezTo>
                    <a:cubicBezTo>
                      <a:pt x="215956" y="463496"/>
                      <a:pt x="200081" y="484530"/>
                      <a:pt x="185000" y="516677"/>
                    </a:cubicBezTo>
                    <a:cubicBezTo>
                      <a:pt x="169919" y="548824"/>
                      <a:pt x="148885" y="592084"/>
                      <a:pt x="134994" y="628596"/>
                    </a:cubicBezTo>
                    <a:cubicBezTo>
                      <a:pt x="128049" y="646853"/>
                      <a:pt x="121500" y="665903"/>
                      <a:pt x="115795" y="684258"/>
                    </a:cubicBezTo>
                    <a:lnTo>
                      <a:pt x="111938" y="698306"/>
                    </a:lnTo>
                    <a:lnTo>
                      <a:pt x="101576" y="695864"/>
                    </a:lnTo>
                    <a:cubicBezTo>
                      <a:pt x="89814" y="693681"/>
                      <a:pt x="76604" y="692094"/>
                      <a:pt x="65532" y="690506"/>
                    </a:cubicBezTo>
                    <a:cubicBezTo>
                      <a:pt x="54460" y="688919"/>
                      <a:pt x="40262" y="684851"/>
                      <a:pt x="27249" y="682619"/>
                    </a:cubicBezTo>
                    <a:lnTo>
                      <a:pt x="10598" y="681300"/>
                    </a:lnTo>
                    <a:lnTo>
                      <a:pt x="9681" y="662677"/>
                    </a:lnTo>
                    <a:cubicBezTo>
                      <a:pt x="8887" y="652607"/>
                      <a:pt x="8590" y="641097"/>
                      <a:pt x="11169" y="623833"/>
                    </a:cubicBezTo>
                    <a:cubicBezTo>
                      <a:pt x="16328" y="589305"/>
                      <a:pt x="29425" y="523424"/>
                      <a:pt x="42125" y="485721"/>
                    </a:cubicBezTo>
                    <a:cubicBezTo>
                      <a:pt x="54825" y="448018"/>
                      <a:pt x="78241" y="425396"/>
                      <a:pt x="87369" y="397615"/>
                    </a:cubicBezTo>
                    <a:cubicBezTo>
                      <a:pt x="96497" y="369834"/>
                      <a:pt x="99275" y="348005"/>
                      <a:pt x="96894" y="319033"/>
                    </a:cubicBezTo>
                    <a:cubicBezTo>
                      <a:pt x="94513" y="290061"/>
                      <a:pt x="84193" y="255533"/>
                      <a:pt x="73081" y="223783"/>
                    </a:cubicBezTo>
                    <a:cubicBezTo>
                      <a:pt x="61969" y="192033"/>
                      <a:pt x="41331" y="156314"/>
                      <a:pt x="30219" y="128533"/>
                    </a:cubicBezTo>
                    <a:cubicBezTo>
                      <a:pt x="19107" y="100752"/>
                      <a:pt x="12359" y="80908"/>
                      <a:pt x="6406" y="57096"/>
                    </a:cubicBezTo>
                    <a:lnTo>
                      <a:pt x="0" y="35632"/>
                    </a:lnTo>
                    <a:lnTo>
                      <a:pt x="34981" y="33283"/>
                    </a:lnTo>
                    <a:cubicBezTo>
                      <a:pt x="63159" y="28917"/>
                      <a:pt x="92925" y="14630"/>
                      <a:pt x="120706" y="9471"/>
                    </a:cubicBezTo>
                    <a:cubicBezTo>
                      <a:pt x="148487" y="4312"/>
                      <a:pt x="180238" y="8677"/>
                      <a:pt x="201669" y="2327"/>
                    </a:cubicBezTo>
                    <a:lnTo>
                      <a:pt x="207300" y="0"/>
                    </a:lnTo>
                    <a:close/>
                  </a:path>
                </a:pathLst>
              </a:custGeom>
              <a:solidFill>
                <a:srgbClr val="FAD9CD"/>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8" name="任意多边形 307"/>
              <p:cNvSpPr/>
              <p:nvPr/>
            </p:nvSpPr>
            <p:spPr>
              <a:xfrm>
                <a:off x="7159505" y="5470520"/>
                <a:ext cx="316610" cy="238974"/>
              </a:xfrm>
              <a:custGeom>
                <a:avLst/>
                <a:gdLst>
                  <a:gd name="connsiteX0" fmla="*/ 85502 w 316610"/>
                  <a:gd name="connsiteY0" fmla="*/ 0 h 238974"/>
                  <a:gd name="connsiteX1" fmla="*/ 91411 w 316610"/>
                  <a:gd name="connsiteY1" fmla="*/ 4268 h 238974"/>
                  <a:gd name="connsiteX2" fmla="*/ 112820 w 316610"/>
                  <a:gd name="connsiteY2" fmla="*/ 8733 h 238974"/>
                  <a:gd name="connsiteX3" fmla="*/ 152412 w 316610"/>
                  <a:gd name="connsiteY3" fmla="*/ 13496 h 238974"/>
                  <a:gd name="connsiteX4" fmla="*/ 174204 w 316610"/>
                  <a:gd name="connsiteY4" fmla="*/ 16473 h 238974"/>
                  <a:gd name="connsiteX5" fmla="*/ 178963 w 316610"/>
                  <a:gd name="connsiteY5" fmla="*/ 15743 h 238974"/>
                  <a:gd name="connsiteX6" fmla="*/ 177126 w 316610"/>
                  <a:gd name="connsiteY6" fmla="*/ 46836 h 238974"/>
                  <a:gd name="connsiteX7" fmla="*/ 186651 w 316610"/>
                  <a:gd name="connsiteY7" fmla="*/ 89699 h 238974"/>
                  <a:gd name="connsiteX8" fmla="*/ 246183 w 316610"/>
                  <a:gd name="connsiteY8" fmla="*/ 106368 h 238974"/>
                  <a:gd name="connsiteX9" fmla="*/ 300951 w 316610"/>
                  <a:gd name="connsiteY9" fmla="*/ 132561 h 238974"/>
                  <a:gd name="connsiteX10" fmla="*/ 312858 w 316610"/>
                  <a:gd name="connsiteY10" fmla="*/ 189711 h 238974"/>
                  <a:gd name="connsiteX11" fmla="*/ 243801 w 316610"/>
                  <a:gd name="connsiteY11" fmla="*/ 232574 h 238974"/>
                  <a:gd name="connsiteX12" fmla="*/ 162839 w 316610"/>
                  <a:gd name="connsiteY12" fmla="*/ 237336 h 238974"/>
                  <a:gd name="connsiteX13" fmla="*/ 117595 w 316610"/>
                  <a:gd name="connsiteY13" fmla="*/ 218286 h 238974"/>
                  <a:gd name="connsiteX14" fmla="*/ 60445 w 316610"/>
                  <a:gd name="connsiteY14" fmla="*/ 225430 h 238974"/>
                  <a:gd name="connsiteX15" fmla="*/ 3295 w 316610"/>
                  <a:gd name="connsiteY15" fmla="*/ 213524 h 238974"/>
                  <a:gd name="connsiteX16" fmla="*/ 8058 w 316610"/>
                  <a:gd name="connsiteY16" fmla="*/ 156374 h 238974"/>
                  <a:gd name="connsiteX17" fmla="*/ 17583 w 316610"/>
                  <a:gd name="connsiteY17" fmla="*/ 139705 h 238974"/>
                  <a:gd name="connsiteX18" fmla="*/ 19964 w 316610"/>
                  <a:gd name="connsiteY18" fmla="*/ 82555 h 238974"/>
                  <a:gd name="connsiteX19" fmla="*/ 53301 w 316610"/>
                  <a:gd name="connsiteY19" fmla="*/ 42074 h 238974"/>
                  <a:gd name="connsiteX20" fmla="*/ 72797 w 316610"/>
                  <a:gd name="connsiteY20" fmla="*/ 20048 h 238974"/>
                  <a:gd name="connsiteX21" fmla="*/ 85502 w 316610"/>
                  <a:gd name="connsiteY21" fmla="*/ 0 h 23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6610" h="238974">
                    <a:moveTo>
                      <a:pt x="85502" y="0"/>
                    </a:moveTo>
                    <a:lnTo>
                      <a:pt x="91411" y="4268"/>
                    </a:lnTo>
                    <a:cubicBezTo>
                      <a:pt x="98911" y="5955"/>
                      <a:pt x="107164" y="6352"/>
                      <a:pt x="112820" y="8733"/>
                    </a:cubicBezTo>
                    <a:cubicBezTo>
                      <a:pt x="124132" y="13496"/>
                      <a:pt x="138950" y="12702"/>
                      <a:pt x="152412" y="13496"/>
                    </a:cubicBezTo>
                    <a:cubicBezTo>
                      <a:pt x="159143" y="13893"/>
                      <a:pt x="166874" y="15679"/>
                      <a:pt x="174204" y="16473"/>
                    </a:cubicBezTo>
                    <a:lnTo>
                      <a:pt x="178963" y="15743"/>
                    </a:lnTo>
                    <a:lnTo>
                      <a:pt x="177126" y="46836"/>
                    </a:lnTo>
                    <a:cubicBezTo>
                      <a:pt x="177126" y="67077"/>
                      <a:pt x="175142" y="79777"/>
                      <a:pt x="186651" y="89699"/>
                    </a:cubicBezTo>
                    <a:cubicBezTo>
                      <a:pt x="198161" y="99621"/>
                      <a:pt x="227133" y="99224"/>
                      <a:pt x="246183" y="106368"/>
                    </a:cubicBezTo>
                    <a:cubicBezTo>
                      <a:pt x="265233" y="113512"/>
                      <a:pt x="289839" y="118671"/>
                      <a:pt x="300951" y="132561"/>
                    </a:cubicBezTo>
                    <a:cubicBezTo>
                      <a:pt x="312064" y="146452"/>
                      <a:pt x="322383" y="173042"/>
                      <a:pt x="312858" y="189711"/>
                    </a:cubicBezTo>
                    <a:cubicBezTo>
                      <a:pt x="303333" y="206380"/>
                      <a:pt x="268804" y="224636"/>
                      <a:pt x="243801" y="232574"/>
                    </a:cubicBezTo>
                    <a:cubicBezTo>
                      <a:pt x="218798" y="240512"/>
                      <a:pt x="183873" y="239717"/>
                      <a:pt x="162839" y="237336"/>
                    </a:cubicBezTo>
                    <a:cubicBezTo>
                      <a:pt x="141805" y="234955"/>
                      <a:pt x="134661" y="220270"/>
                      <a:pt x="117595" y="218286"/>
                    </a:cubicBezTo>
                    <a:cubicBezTo>
                      <a:pt x="100529" y="216302"/>
                      <a:pt x="79495" y="226224"/>
                      <a:pt x="60445" y="225430"/>
                    </a:cubicBezTo>
                    <a:cubicBezTo>
                      <a:pt x="41395" y="224636"/>
                      <a:pt x="12026" y="225033"/>
                      <a:pt x="3295" y="213524"/>
                    </a:cubicBezTo>
                    <a:cubicBezTo>
                      <a:pt x="-5436" y="202015"/>
                      <a:pt x="5677" y="168677"/>
                      <a:pt x="8058" y="156374"/>
                    </a:cubicBezTo>
                    <a:cubicBezTo>
                      <a:pt x="10439" y="144071"/>
                      <a:pt x="15599" y="152008"/>
                      <a:pt x="17583" y="139705"/>
                    </a:cubicBezTo>
                    <a:cubicBezTo>
                      <a:pt x="19567" y="127402"/>
                      <a:pt x="14011" y="98827"/>
                      <a:pt x="19964" y="82555"/>
                    </a:cubicBezTo>
                    <a:cubicBezTo>
                      <a:pt x="25917" y="66283"/>
                      <a:pt x="41792" y="56758"/>
                      <a:pt x="53301" y="42074"/>
                    </a:cubicBezTo>
                    <a:cubicBezTo>
                      <a:pt x="59056" y="34732"/>
                      <a:pt x="66199" y="27688"/>
                      <a:pt x="72797" y="20048"/>
                    </a:cubicBezTo>
                    <a:lnTo>
                      <a:pt x="85502" y="0"/>
                    </a:lnTo>
                    <a:close/>
                  </a:path>
                </a:pathLst>
              </a:custGeom>
              <a:solidFill>
                <a:srgbClr val="FFFF00"/>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9" name="椭圆 308"/>
              <p:cNvSpPr/>
              <p:nvPr/>
            </p:nvSpPr>
            <p:spPr>
              <a:xfrm>
                <a:off x="7229880" y="5554960"/>
                <a:ext cx="54000" cy="54000"/>
              </a:xfrm>
              <a:prstGeom prst="ellipse">
                <a:avLst/>
              </a:prstGeom>
              <a:solidFill>
                <a:srgbClr val="B68483"/>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309"/>
              <p:cNvSpPr/>
              <p:nvPr/>
            </p:nvSpPr>
            <p:spPr>
              <a:xfrm>
                <a:off x="7159296" y="5588100"/>
                <a:ext cx="312996" cy="120182"/>
              </a:xfrm>
              <a:custGeom>
                <a:avLst/>
                <a:gdLst>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3160 w 316611"/>
                  <a:gd name="connsiteY10" fmla="*/ 30297 h 121395"/>
                  <a:gd name="connsiteX11" fmla="*/ 28299 w 316611"/>
                  <a:gd name="connsiteY11" fmla="*/ 37455 h 121395"/>
                  <a:gd name="connsiteX12" fmla="*/ 60446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3160 w 316611"/>
                  <a:gd name="connsiteY10" fmla="*/ 30297 h 121395"/>
                  <a:gd name="connsiteX11" fmla="*/ 35443 w 316611"/>
                  <a:gd name="connsiteY11" fmla="*/ 39836 h 121395"/>
                  <a:gd name="connsiteX12" fmla="*/ 60446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7922 w 316611"/>
                  <a:gd name="connsiteY10" fmla="*/ 35059 h 121395"/>
                  <a:gd name="connsiteX11" fmla="*/ 35443 w 316611"/>
                  <a:gd name="connsiteY11" fmla="*/ 39836 h 121395"/>
                  <a:gd name="connsiteX12" fmla="*/ 60446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7922 w 316611"/>
                  <a:gd name="connsiteY10" fmla="*/ 35059 h 121395"/>
                  <a:gd name="connsiteX11" fmla="*/ 35443 w 316611"/>
                  <a:gd name="connsiteY11" fmla="*/ 39836 h 121395"/>
                  <a:gd name="connsiteX12" fmla="*/ 74734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17922 w 316611"/>
                  <a:gd name="connsiteY10" fmla="*/ 35059 h 121395"/>
                  <a:gd name="connsiteX11" fmla="*/ 49730 w 316611"/>
                  <a:gd name="connsiteY11" fmla="*/ 49361 h 121395"/>
                  <a:gd name="connsiteX12" fmla="*/ 74734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550 w 316611"/>
                  <a:gd name="connsiteY0" fmla="*/ 0 h 121395"/>
                  <a:gd name="connsiteX1" fmla="*/ 300952 w 316611"/>
                  <a:gd name="connsiteY1" fmla="*/ 14982 h 121395"/>
                  <a:gd name="connsiteX2" fmla="*/ 312859 w 316611"/>
                  <a:gd name="connsiteY2" fmla="*/ 72132 h 121395"/>
                  <a:gd name="connsiteX3" fmla="*/ 243802 w 316611"/>
                  <a:gd name="connsiteY3" fmla="*/ 114995 h 121395"/>
                  <a:gd name="connsiteX4" fmla="*/ 162840 w 316611"/>
                  <a:gd name="connsiteY4" fmla="*/ 119757 h 121395"/>
                  <a:gd name="connsiteX5" fmla="*/ 117596 w 316611"/>
                  <a:gd name="connsiteY5" fmla="*/ 100707 h 121395"/>
                  <a:gd name="connsiteX6" fmla="*/ 60446 w 316611"/>
                  <a:gd name="connsiteY6" fmla="*/ 107851 h 121395"/>
                  <a:gd name="connsiteX7" fmla="*/ 3296 w 316611"/>
                  <a:gd name="connsiteY7" fmla="*/ 95945 h 121395"/>
                  <a:gd name="connsiteX8" fmla="*/ 8059 w 316611"/>
                  <a:gd name="connsiteY8" fmla="*/ 38795 h 121395"/>
                  <a:gd name="connsiteX9" fmla="*/ 12970 w 316611"/>
                  <a:gd name="connsiteY9" fmla="*/ 30461 h 121395"/>
                  <a:gd name="connsiteX10" fmla="*/ 36972 w 316611"/>
                  <a:gd name="connsiteY10" fmla="*/ 39821 h 121395"/>
                  <a:gd name="connsiteX11" fmla="*/ 49730 w 316611"/>
                  <a:gd name="connsiteY11" fmla="*/ 49361 h 121395"/>
                  <a:gd name="connsiteX12" fmla="*/ 74734 w 316611"/>
                  <a:gd name="connsiteY12" fmla="*/ 50701 h 121395"/>
                  <a:gd name="connsiteX13" fmla="*/ 119977 w 316611"/>
                  <a:gd name="connsiteY13" fmla="*/ 64989 h 121395"/>
                  <a:gd name="connsiteX14" fmla="*/ 153315 w 316611"/>
                  <a:gd name="connsiteY14" fmla="*/ 81657 h 121395"/>
                  <a:gd name="connsiteX15" fmla="*/ 234277 w 316611"/>
                  <a:gd name="connsiteY15" fmla="*/ 74514 h 121395"/>
                  <a:gd name="connsiteX16" fmla="*/ 286665 w 316611"/>
                  <a:gd name="connsiteY16" fmla="*/ 50701 h 121395"/>
                  <a:gd name="connsiteX17" fmla="*/ 291427 w 316611"/>
                  <a:gd name="connsiteY17" fmla="*/ 22126 h 121395"/>
                  <a:gd name="connsiteX18" fmla="*/ 279223 w 316611"/>
                  <a:gd name="connsiteY18" fmla="*/ 2481 h 121395"/>
                  <a:gd name="connsiteX19" fmla="*/ 277550 w 316611"/>
                  <a:gd name="connsiteY19" fmla="*/ 0 h 121395"/>
                  <a:gd name="connsiteX0" fmla="*/ 277619 w 316680"/>
                  <a:gd name="connsiteY0" fmla="*/ 0 h 121395"/>
                  <a:gd name="connsiteX1" fmla="*/ 301021 w 316680"/>
                  <a:gd name="connsiteY1" fmla="*/ 14982 h 121395"/>
                  <a:gd name="connsiteX2" fmla="*/ 312928 w 316680"/>
                  <a:gd name="connsiteY2" fmla="*/ 72132 h 121395"/>
                  <a:gd name="connsiteX3" fmla="*/ 243871 w 316680"/>
                  <a:gd name="connsiteY3" fmla="*/ 114995 h 121395"/>
                  <a:gd name="connsiteX4" fmla="*/ 162909 w 316680"/>
                  <a:gd name="connsiteY4" fmla="*/ 119757 h 121395"/>
                  <a:gd name="connsiteX5" fmla="*/ 117665 w 316680"/>
                  <a:gd name="connsiteY5" fmla="*/ 100707 h 121395"/>
                  <a:gd name="connsiteX6" fmla="*/ 60515 w 316680"/>
                  <a:gd name="connsiteY6" fmla="*/ 107851 h 121395"/>
                  <a:gd name="connsiteX7" fmla="*/ 3365 w 316680"/>
                  <a:gd name="connsiteY7" fmla="*/ 95945 h 121395"/>
                  <a:gd name="connsiteX8" fmla="*/ 8128 w 316680"/>
                  <a:gd name="connsiteY8" fmla="*/ 38795 h 121395"/>
                  <a:gd name="connsiteX9" fmla="*/ 20183 w 316680"/>
                  <a:gd name="connsiteY9" fmla="*/ 32842 h 121395"/>
                  <a:gd name="connsiteX10" fmla="*/ 37041 w 316680"/>
                  <a:gd name="connsiteY10" fmla="*/ 39821 h 121395"/>
                  <a:gd name="connsiteX11" fmla="*/ 49799 w 316680"/>
                  <a:gd name="connsiteY11" fmla="*/ 49361 h 121395"/>
                  <a:gd name="connsiteX12" fmla="*/ 74803 w 316680"/>
                  <a:gd name="connsiteY12" fmla="*/ 50701 h 121395"/>
                  <a:gd name="connsiteX13" fmla="*/ 120046 w 316680"/>
                  <a:gd name="connsiteY13" fmla="*/ 64989 h 121395"/>
                  <a:gd name="connsiteX14" fmla="*/ 153384 w 316680"/>
                  <a:gd name="connsiteY14" fmla="*/ 81657 h 121395"/>
                  <a:gd name="connsiteX15" fmla="*/ 234346 w 316680"/>
                  <a:gd name="connsiteY15" fmla="*/ 74514 h 121395"/>
                  <a:gd name="connsiteX16" fmla="*/ 286734 w 316680"/>
                  <a:gd name="connsiteY16" fmla="*/ 50701 h 121395"/>
                  <a:gd name="connsiteX17" fmla="*/ 291496 w 316680"/>
                  <a:gd name="connsiteY17" fmla="*/ 22126 h 121395"/>
                  <a:gd name="connsiteX18" fmla="*/ 279292 w 316680"/>
                  <a:gd name="connsiteY18" fmla="*/ 2481 h 121395"/>
                  <a:gd name="connsiteX19" fmla="*/ 277619 w 316680"/>
                  <a:gd name="connsiteY19" fmla="*/ 0 h 121395"/>
                  <a:gd name="connsiteX0" fmla="*/ 277758 w 316819"/>
                  <a:gd name="connsiteY0" fmla="*/ 0 h 121395"/>
                  <a:gd name="connsiteX1" fmla="*/ 301160 w 316819"/>
                  <a:gd name="connsiteY1" fmla="*/ 14982 h 121395"/>
                  <a:gd name="connsiteX2" fmla="*/ 313067 w 316819"/>
                  <a:gd name="connsiteY2" fmla="*/ 72132 h 121395"/>
                  <a:gd name="connsiteX3" fmla="*/ 244010 w 316819"/>
                  <a:gd name="connsiteY3" fmla="*/ 114995 h 121395"/>
                  <a:gd name="connsiteX4" fmla="*/ 163048 w 316819"/>
                  <a:gd name="connsiteY4" fmla="*/ 119757 h 121395"/>
                  <a:gd name="connsiteX5" fmla="*/ 117804 w 316819"/>
                  <a:gd name="connsiteY5" fmla="*/ 100707 h 121395"/>
                  <a:gd name="connsiteX6" fmla="*/ 60654 w 316819"/>
                  <a:gd name="connsiteY6" fmla="*/ 107851 h 121395"/>
                  <a:gd name="connsiteX7" fmla="*/ 3504 w 316819"/>
                  <a:gd name="connsiteY7" fmla="*/ 95945 h 121395"/>
                  <a:gd name="connsiteX8" fmla="*/ 8267 w 316819"/>
                  <a:gd name="connsiteY8" fmla="*/ 38795 h 121395"/>
                  <a:gd name="connsiteX9" fmla="*/ 25085 w 316819"/>
                  <a:gd name="connsiteY9" fmla="*/ 32842 h 121395"/>
                  <a:gd name="connsiteX10" fmla="*/ 37180 w 316819"/>
                  <a:gd name="connsiteY10" fmla="*/ 39821 h 121395"/>
                  <a:gd name="connsiteX11" fmla="*/ 49938 w 316819"/>
                  <a:gd name="connsiteY11" fmla="*/ 49361 h 121395"/>
                  <a:gd name="connsiteX12" fmla="*/ 74942 w 316819"/>
                  <a:gd name="connsiteY12" fmla="*/ 50701 h 121395"/>
                  <a:gd name="connsiteX13" fmla="*/ 120185 w 316819"/>
                  <a:gd name="connsiteY13" fmla="*/ 64989 h 121395"/>
                  <a:gd name="connsiteX14" fmla="*/ 153523 w 316819"/>
                  <a:gd name="connsiteY14" fmla="*/ 81657 h 121395"/>
                  <a:gd name="connsiteX15" fmla="*/ 234485 w 316819"/>
                  <a:gd name="connsiteY15" fmla="*/ 74514 h 121395"/>
                  <a:gd name="connsiteX16" fmla="*/ 286873 w 316819"/>
                  <a:gd name="connsiteY16" fmla="*/ 50701 h 121395"/>
                  <a:gd name="connsiteX17" fmla="*/ 291635 w 316819"/>
                  <a:gd name="connsiteY17" fmla="*/ 22126 h 121395"/>
                  <a:gd name="connsiteX18" fmla="*/ 279431 w 316819"/>
                  <a:gd name="connsiteY18" fmla="*/ 2481 h 121395"/>
                  <a:gd name="connsiteX19" fmla="*/ 277758 w 316819"/>
                  <a:gd name="connsiteY19" fmla="*/ 0 h 121395"/>
                  <a:gd name="connsiteX0" fmla="*/ 277758 w 316819"/>
                  <a:gd name="connsiteY0" fmla="*/ 0 h 121395"/>
                  <a:gd name="connsiteX1" fmla="*/ 301160 w 316819"/>
                  <a:gd name="connsiteY1" fmla="*/ 14982 h 121395"/>
                  <a:gd name="connsiteX2" fmla="*/ 313067 w 316819"/>
                  <a:gd name="connsiteY2" fmla="*/ 72132 h 121395"/>
                  <a:gd name="connsiteX3" fmla="*/ 244010 w 316819"/>
                  <a:gd name="connsiteY3" fmla="*/ 114995 h 121395"/>
                  <a:gd name="connsiteX4" fmla="*/ 163048 w 316819"/>
                  <a:gd name="connsiteY4" fmla="*/ 119757 h 121395"/>
                  <a:gd name="connsiteX5" fmla="*/ 108279 w 316819"/>
                  <a:gd name="connsiteY5" fmla="*/ 100707 h 121395"/>
                  <a:gd name="connsiteX6" fmla="*/ 60654 w 316819"/>
                  <a:gd name="connsiteY6" fmla="*/ 107851 h 121395"/>
                  <a:gd name="connsiteX7" fmla="*/ 3504 w 316819"/>
                  <a:gd name="connsiteY7" fmla="*/ 95945 h 121395"/>
                  <a:gd name="connsiteX8" fmla="*/ 8267 w 316819"/>
                  <a:gd name="connsiteY8" fmla="*/ 38795 h 121395"/>
                  <a:gd name="connsiteX9" fmla="*/ 25085 w 316819"/>
                  <a:gd name="connsiteY9" fmla="*/ 32842 h 121395"/>
                  <a:gd name="connsiteX10" fmla="*/ 37180 w 316819"/>
                  <a:gd name="connsiteY10" fmla="*/ 39821 h 121395"/>
                  <a:gd name="connsiteX11" fmla="*/ 49938 w 316819"/>
                  <a:gd name="connsiteY11" fmla="*/ 49361 h 121395"/>
                  <a:gd name="connsiteX12" fmla="*/ 74942 w 316819"/>
                  <a:gd name="connsiteY12" fmla="*/ 50701 h 121395"/>
                  <a:gd name="connsiteX13" fmla="*/ 120185 w 316819"/>
                  <a:gd name="connsiteY13" fmla="*/ 64989 h 121395"/>
                  <a:gd name="connsiteX14" fmla="*/ 153523 w 316819"/>
                  <a:gd name="connsiteY14" fmla="*/ 81657 h 121395"/>
                  <a:gd name="connsiteX15" fmla="*/ 234485 w 316819"/>
                  <a:gd name="connsiteY15" fmla="*/ 74514 h 121395"/>
                  <a:gd name="connsiteX16" fmla="*/ 286873 w 316819"/>
                  <a:gd name="connsiteY16" fmla="*/ 50701 h 121395"/>
                  <a:gd name="connsiteX17" fmla="*/ 291635 w 316819"/>
                  <a:gd name="connsiteY17" fmla="*/ 22126 h 121395"/>
                  <a:gd name="connsiteX18" fmla="*/ 279431 w 316819"/>
                  <a:gd name="connsiteY18" fmla="*/ 2481 h 121395"/>
                  <a:gd name="connsiteX19" fmla="*/ 277758 w 316819"/>
                  <a:gd name="connsiteY19" fmla="*/ 0 h 121395"/>
                  <a:gd name="connsiteX0" fmla="*/ 277758 w 313172"/>
                  <a:gd name="connsiteY0" fmla="*/ 0 h 121511"/>
                  <a:gd name="connsiteX1" fmla="*/ 301160 w 313172"/>
                  <a:gd name="connsiteY1" fmla="*/ 14982 h 121511"/>
                  <a:gd name="connsiteX2" fmla="*/ 308304 w 313172"/>
                  <a:gd name="connsiteY2" fmla="*/ 69751 h 121511"/>
                  <a:gd name="connsiteX3" fmla="*/ 244010 w 313172"/>
                  <a:gd name="connsiteY3" fmla="*/ 114995 h 121511"/>
                  <a:gd name="connsiteX4" fmla="*/ 163048 w 313172"/>
                  <a:gd name="connsiteY4" fmla="*/ 119757 h 121511"/>
                  <a:gd name="connsiteX5" fmla="*/ 108279 w 313172"/>
                  <a:gd name="connsiteY5" fmla="*/ 100707 h 121511"/>
                  <a:gd name="connsiteX6" fmla="*/ 60654 w 313172"/>
                  <a:gd name="connsiteY6" fmla="*/ 107851 h 121511"/>
                  <a:gd name="connsiteX7" fmla="*/ 3504 w 313172"/>
                  <a:gd name="connsiteY7" fmla="*/ 95945 h 121511"/>
                  <a:gd name="connsiteX8" fmla="*/ 8267 w 313172"/>
                  <a:gd name="connsiteY8" fmla="*/ 38795 h 121511"/>
                  <a:gd name="connsiteX9" fmla="*/ 25085 w 313172"/>
                  <a:gd name="connsiteY9" fmla="*/ 32842 h 121511"/>
                  <a:gd name="connsiteX10" fmla="*/ 37180 w 313172"/>
                  <a:gd name="connsiteY10" fmla="*/ 39821 h 121511"/>
                  <a:gd name="connsiteX11" fmla="*/ 49938 w 313172"/>
                  <a:gd name="connsiteY11" fmla="*/ 49361 h 121511"/>
                  <a:gd name="connsiteX12" fmla="*/ 74942 w 313172"/>
                  <a:gd name="connsiteY12" fmla="*/ 50701 h 121511"/>
                  <a:gd name="connsiteX13" fmla="*/ 120185 w 313172"/>
                  <a:gd name="connsiteY13" fmla="*/ 64989 h 121511"/>
                  <a:gd name="connsiteX14" fmla="*/ 153523 w 313172"/>
                  <a:gd name="connsiteY14" fmla="*/ 81657 h 121511"/>
                  <a:gd name="connsiteX15" fmla="*/ 234485 w 313172"/>
                  <a:gd name="connsiteY15" fmla="*/ 74514 h 121511"/>
                  <a:gd name="connsiteX16" fmla="*/ 286873 w 313172"/>
                  <a:gd name="connsiteY16" fmla="*/ 50701 h 121511"/>
                  <a:gd name="connsiteX17" fmla="*/ 291635 w 313172"/>
                  <a:gd name="connsiteY17" fmla="*/ 22126 h 121511"/>
                  <a:gd name="connsiteX18" fmla="*/ 279431 w 313172"/>
                  <a:gd name="connsiteY18" fmla="*/ 2481 h 121511"/>
                  <a:gd name="connsiteX19" fmla="*/ 277758 w 313172"/>
                  <a:gd name="connsiteY19" fmla="*/ 0 h 121511"/>
                  <a:gd name="connsiteX0" fmla="*/ 277758 w 312996"/>
                  <a:gd name="connsiteY0" fmla="*/ 0 h 120182"/>
                  <a:gd name="connsiteX1" fmla="*/ 301160 w 312996"/>
                  <a:gd name="connsiteY1" fmla="*/ 14982 h 120182"/>
                  <a:gd name="connsiteX2" fmla="*/ 308304 w 312996"/>
                  <a:gd name="connsiteY2" fmla="*/ 69751 h 120182"/>
                  <a:gd name="connsiteX3" fmla="*/ 246391 w 312996"/>
                  <a:gd name="connsiteY3" fmla="*/ 110232 h 120182"/>
                  <a:gd name="connsiteX4" fmla="*/ 163048 w 312996"/>
                  <a:gd name="connsiteY4" fmla="*/ 119757 h 120182"/>
                  <a:gd name="connsiteX5" fmla="*/ 108279 w 312996"/>
                  <a:gd name="connsiteY5" fmla="*/ 100707 h 120182"/>
                  <a:gd name="connsiteX6" fmla="*/ 60654 w 312996"/>
                  <a:gd name="connsiteY6" fmla="*/ 107851 h 120182"/>
                  <a:gd name="connsiteX7" fmla="*/ 3504 w 312996"/>
                  <a:gd name="connsiteY7" fmla="*/ 95945 h 120182"/>
                  <a:gd name="connsiteX8" fmla="*/ 8267 w 312996"/>
                  <a:gd name="connsiteY8" fmla="*/ 38795 h 120182"/>
                  <a:gd name="connsiteX9" fmla="*/ 25085 w 312996"/>
                  <a:gd name="connsiteY9" fmla="*/ 32842 h 120182"/>
                  <a:gd name="connsiteX10" fmla="*/ 37180 w 312996"/>
                  <a:gd name="connsiteY10" fmla="*/ 39821 h 120182"/>
                  <a:gd name="connsiteX11" fmla="*/ 49938 w 312996"/>
                  <a:gd name="connsiteY11" fmla="*/ 49361 h 120182"/>
                  <a:gd name="connsiteX12" fmla="*/ 74942 w 312996"/>
                  <a:gd name="connsiteY12" fmla="*/ 50701 h 120182"/>
                  <a:gd name="connsiteX13" fmla="*/ 120185 w 312996"/>
                  <a:gd name="connsiteY13" fmla="*/ 64989 h 120182"/>
                  <a:gd name="connsiteX14" fmla="*/ 153523 w 312996"/>
                  <a:gd name="connsiteY14" fmla="*/ 81657 h 120182"/>
                  <a:gd name="connsiteX15" fmla="*/ 234485 w 312996"/>
                  <a:gd name="connsiteY15" fmla="*/ 74514 h 120182"/>
                  <a:gd name="connsiteX16" fmla="*/ 286873 w 312996"/>
                  <a:gd name="connsiteY16" fmla="*/ 50701 h 120182"/>
                  <a:gd name="connsiteX17" fmla="*/ 291635 w 312996"/>
                  <a:gd name="connsiteY17" fmla="*/ 22126 h 120182"/>
                  <a:gd name="connsiteX18" fmla="*/ 279431 w 312996"/>
                  <a:gd name="connsiteY18" fmla="*/ 2481 h 120182"/>
                  <a:gd name="connsiteX19" fmla="*/ 277758 w 312996"/>
                  <a:gd name="connsiteY19" fmla="*/ 0 h 12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996" h="120182">
                    <a:moveTo>
                      <a:pt x="277758" y="0"/>
                    </a:moveTo>
                    <a:lnTo>
                      <a:pt x="301160" y="14982"/>
                    </a:lnTo>
                    <a:cubicBezTo>
                      <a:pt x="312273" y="28873"/>
                      <a:pt x="317432" y="53876"/>
                      <a:pt x="308304" y="69751"/>
                    </a:cubicBezTo>
                    <a:cubicBezTo>
                      <a:pt x="299176" y="85626"/>
                      <a:pt x="270600" y="101898"/>
                      <a:pt x="246391" y="110232"/>
                    </a:cubicBezTo>
                    <a:cubicBezTo>
                      <a:pt x="222182" y="118566"/>
                      <a:pt x="186067" y="121344"/>
                      <a:pt x="163048" y="119757"/>
                    </a:cubicBezTo>
                    <a:cubicBezTo>
                      <a:pt x="140029" y="118170"/>
                      <a:pt x="125345" y="102691"/>
                      <a:pt x="108279" y="100707"/>
                    </a:cubicBezTo>
                    <a:cubicBezTo>
                      <a:pt x="91213" y="98723"/>
                      <a:pt x="78116" y="108645"/>
                      <a:pt x="60654" y="107851"/>
                    </a:cubicBezTo>
                    <a:cubicBezTo>
                      <a:pt x="43192" y="107057"/>
                      <a:pt x="12235" y="107454"/>
                      <a:pt x="3504" y="95945"/>
                    </a:cubicBezTo>
                    <a:cubicBezTo>
                      <a:pt x="-5227" y="84436"/>
                      <a:pt x="4670" y="49312"/>
                      <a:pt x="8267" y="38795"/>
                    </a:cubicBezTo>
                    <a:cubicBezTo>
                      <a:pt x="11864" y="28278"/>
                      <a:pt x="23250" y="33933"/>
                      <a:pt x="25085" y="32842"/>
                    </a:cubicBezTo>
                    <a:lnTo>
                      <a:pt x="37180" y="39821"/>
                    </a:lnTo>
                    <a:cubicBezTo>
                      <a:pt x="42226" y="42207"/>
                      <a:pt x="44892" y="46975"/>
                      <a:pt x="49938" y="49361"/>
                    </a:cubicBezTo>
                    <a:cubicBezTo>
                      <a:pt x="60654" y="54273"/>
                      <a:pt x="63234" y="48096"/>
                      <a:pt x="74942" y="50701"/>
                    </a:cubicBezTo>
                    <a:cubicBezTo>
                      <a:pt x="86650" y="53306"/>
                      <a:pt x="107088" y="59830"/>
                      <a:pt x="120185" y="64989"/>
                    </a:cubicBezTo>
                    <a:cubicBezTo>
                      <a:pt x="133282" y="70148"/>
                      <a:pt x="134473" y="80070"/>
                      <a:pt x="153523" y="81657"/>
                    </a:cubicBezTo>
                    <a:cubicBezTo>
                      <a:pt x="172573" y="83244"/>
                      <a:pt x="212260" y="79673"/>
                      <a:pt x="234485" y="74514"/>
                    </a:cubicBezTo>
                    <a:cubicBezTo>
                      <a:pt x="256710" y="69355"/>
                      <a:pt x="277348" y="59432"/>
                      <a:pt x="286873" y="50701"/>
                    </a:cubicBezTo>
                    <a:cubicBezTo>
                      <a:pt x="296398" y="41970"/>
                      <a:pt x="294413" y="33238"/>
                      <a:pt x="291635" y="22126"/>
                    </a:cubicBezTo>
                    <a:cubicBezTo>
                      <a:pt x="290246" y="16570"/>
                      <a:pt x="284591" y="9426"/>
                      <a:pt x="279431" y="2481"/>
                    </a:cubicBezTo>
                    <a:lnTo>
                      <a:pt x="277758" y="0"/>
                    </a:lnTo>
                    <a:close/>
                  </a:path>
                </a:pathLst>
              </a:cu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1" name="组合 310"/>
              <p:cNvGrpSpPr>
                <a:grpSpLocks noChangeAspect="1"/>
              </p:cNvGrpSpPr>
              <p:nvPr/>
            </p:nvGrpSpPr>
            <p:grpSpPr>
              <a:xfrm rot="21540000">
                <a:off x="7585566" y="3572842"/>
                <a:ext cx="47932" cy="28313"/>
                <a:chOff x="8830934" y="1685767"/>
                <a:chExt cx="114561" cy="67668"/>
              </a:xfrm>
            </p:grpSpPr>
            <p:sp>
              <p:nvSpPr>
                <p:cNvPr id="312" name="任意多边形 311"/>
                <p:cNvSpPr/>
                <p:nvPr/>
              </p:nvSpPr>
              <p:spPr>
                <a:xfrm rot="60000" flipH="1">
                  <a:off x="8830934" y="1685767"/>
                  <a:ext cx="101315" cy="37268"/>
                </a:xfrm>
                <a:custGeom>
                  <a:avLst/>
                  <a:gdLst>
                    <a:gd name="connsiteX0" fmla="*/ 302 w 211637"/>
                    <a:gd name="connsiteY0" fmla="*/ 0 h 142776"/>
                    <a:gd name="connsiteX1" fmla="*/ 4771 w 211637"/>
                    <a:gd name="connsiteY1" fmla="*/ 2522 h 142776"/>
                    <a:gd name="connsiteX2" fmla="*/ 56563 w 211637"/>
                    <a:gd name="connsiteY2" fmla="*/ 38836 h 142776"/>
                    <a:gd name="connsiteX3" fmla="*/ 128001 w 211637"/>
                    <a:gd name="connsiteY3" fmla="*/ 115036 h 142776"/>
                    <a:gd name="connsiteX4" fmla="*/ 203680 w 211637"/>
                    <a:gd name="connsiteY4" fmla="*/ 139593 h 142776"/>
                    <a:gd name="connsiteX5" fmla="*/ 211637 w 211637"/>
                    <a:gd name="connsiteY5" fmla="*/ 142776 h 142776"/>
                    <a:gd name="connsiteX6" fmla="*/ 25994 w 211637"/>
                    <a:gd name="connsiteY6" fmla="*/ 120136 h 142776"/>
                    <a:gd name="connsiteX7" fmla="*/ 24932 w 211637"/>
                    <a:gd name="connsiteY7" fmla="*/ 116848 h 142776"/>
                    <a:gd name="connsiteX8" fmla="*/ 19052 w 211637"/>
                    <a:gd name="connsiteY8" fmla="*/ 97411 h 142776"/>
                    <a:gd name="connsiteX9" fmla="*/ 0 w 211637"/>
                    <a:gd name="connsiteY9" fmla="*/ 19947 h 142776"/>
                    <a:gd name="connsiteX10" fmla="*/ 302 w 211637"/>
                    <a:gd name="connsiteY10" fmla="*/ 0 h 142776"/>
                    <a:gd name="connsiteX0" fmla="*/ 302 w 211637"/>
                    <a:gd name="connsiteY0" fmla="*/ 0 h 142776"/>
                    <a:gd name="connsiteX1" fmla="*/ 31792 w 211637"/>
                    <a:gd name="connsiteY1" fmla="*/ 21891 h 142776"/>
                    <a:gd name="connsiteX2" fmla="*/ 56563 w 211637"/>
                    <a:gd name="connsiteY2" fmla="*/ 38836 h 142776"/>
                    <a:gd name="connsiteX3" fmla="*/ 128001 w 211637"/>
                    <a:gd name="connsiteY3" fmla="*/ 115036 h 142776"/>
                    <a:gd name="connsiteX4" fmla="*/ 203680 w 211637"/>
                    <a:gd name="connsiteY4" fmla="*/ 139593 h 142776"/>
                    <a:gd name="connsiteX5" fmla="*/ 211637 w 211637"/>
                    <a:gd name="connsiteY5" fmla="*/ 142776 h 142776"/>
                    <a:gd name="connsiteX6" fmla="*/ 25994 w 211637"/>
                    <a:gd name="connsiteY6" fmla="*/ 120136 h 142776"/>
                    <a:gd name="connsiteX7" fmla="*/ 24932 w 211637"/>
                    <a:gd name="connsiteY7" fmla="*/ 116848 h 142776"/>
                    <a:gd name="connsiteX8" fmla="*/ 19052 w 211637"/>
                    <a:gd name="connsiteY8" fmla="*/ 97411 h 142776"/>
                    <a:gd name="connsiteX9" fmla="*/ 0 w 211637"/>
                    <a:gd name="connsiteY9" fmla="*/ 19947 h 142776"/>
                    <a:gd name="connsiteX10" fmla="*/ 302 w 211637"/>
                    <a:gd name="connsiteY10" fmla="*/ 0 h 142776"/>
                    <a:gd name="connsiteX0" fmla="*/ 16140 w 211637"/>
                    <a:gd name="connsiteY0" fmla="*/ 728 h 124921"/>
                    <a:gd name="connsiteX1" fmla="*/ 31792 w 211637"/>
                    <a:gd name="connsiteY1" fmla="*/ 4036 h 124921"/>
                    <a:gd name="connsiteX2" fmla="*/ 56563 w 211637"/>
                    <a:gd name="connsiteY2" fmla="*/ 20981 h 124921"/>
                    <a:gd name="connsiteX3" fmla="*/ 128001 w 211637"/>
                    <a:gd name="connsiteY3" fmla="*/ 97181 h 124921"/>
                    <a:gd name="connsiteX4" fmla="*/ 203680 w 211637"/>
                    <a:gd name="connsiteY4" fmla="*/ 121738 h 124921"/>
                    <a:gd name="connsiteX5" fmla="*/ 211637 w 211637"/>
                    <a:gd name="connsiteY5" fmla="*/ 124921 h 124921"/>
                    <a:gd name="connsiteX6" fmla="*/ 25994 w 211637"/>
                    <a:gd name="connsiteY6" fmla="*/ 102281 h 124921"/>
                    <a:gd name="connsiteX7" fmla="*/ 24932 w 211637"/>
                    <a:gd name="connsiteY7" fmla="*/ 98993 h 124921"/>
                    <a:gd name="connsiteX8" fmla="*/ 19052 w 211637"/>
                    <a:gd name="connsiteY8" fmla="*/ 79556 h 124921"/>
                    <a:gd name="connsiteX9" fmla="*/ 0 w 211637"/>
                    <a:gd name="connsiteY9" fmla="*/ 2092 h 124921"/>
                    <a:gd name="connsiteX10" fmla="*/ 16140 w 211637"/>
                    <a:gd name="connsiteY10" fmla="*/ 728 h 124921"/>
                    <a:gd name="connsiteX0" fmla="*/ 12404 w 207901"/>
                    <a:gd name="connsiteY0" fmla="*/ 0 h 124193"/>
                    <a:gd name="connsiteX1" fmla="*/ 28056 w 207901"/>
                    <a:gd name="connsiteY1" fmla="*/ 3308 h 124193"/>
                    <a:gd name="connsiteX2" fmla="*/ 52827 w 207901"/>
                    <a:gd name="connsiteY2" fmla="*/ 20253 h 124193"/>
                    <a:gd name="connsiteX3" fmla="*/ 124265 w 207901"/>
                    <a:gd name="connsiteY3" fmla="*/ 96453 h 124193"/>
                    <a:gd name="connsiteX4" fmla="*/ 199944 w 207901"/>
                    <a:gd name="connsiteY4" fmla="*/ 121010 h 124193"/>
                    <a:gd name="connsiteX5" fmla="*/ 207901 w 207901"/>
                    <a:gd name="connsiteY5" fmla="*/ 124193 h 124193"/>
                    <a:gd name="connsiteX6" fmla="*/ 22258 w 207901"/>
                    <a:gd name="connsiteY6" fmla="*/ 101553 h 124193"/>
                    <a:gd name="connsiteX7" fmla="*/ 21196 w 207901"/>
                    <a:gd name="connsiteY7" fmla="*/ 98265 h 124193"/>
                    <a:gd name="connsiteX8" fmla="*/ 15316 w 207901"/>
                    <a:gd name="connsiteY8" fmla="*/ 78828 h 124193"/>
                    <a:gd name="connsiteX9" fmla="*/ 0 w 207901"/>
                    <a:gd name="connsiteY9" fmla="*/ 12986 h 124193"/>
                    <a:gd name="connsiteX10" fmla="*/ 12404 w 207901"/>
                    <a:gd name="connsiteY10" fmla="*/ 0 h 124193"/>
                    <a:gd name="connsiteX0" fmla="*/ 12404 w 207901"/>
                    <a:gd name="connsiteY0" fmla="*/ 0 h 124193"/>
                    <a:gd name="connsiteX1" fmla="*/ 28056 w 207901"/>
                    <a:gd name="connsiteY1" fmla="*/ 3308 h 124193"/>
                    <a:gd name="connsiteX2" fmla="*/ 52827 w 207901"/>
                    <a:gd name="connsiteY2" fmla="*/ 20253 h 124193"/>
                    <a:gd name="connsiteX3" fmla="*/ 124265 w 207901"/>
                    <a:gd name="connsiteY3" fmla="*/ 96453 h 124193"/>
                    <a:gd name="connsiteX4" fmla="*/ 199944 w 207901"/>
                    <a:gd name="connsiteY4" fmla="*/ 121010 h 124193"/>
                    <a:gd name="connsiteX5" fmla="*/ 207901 w 207901"/>
                    <a:gd name="connsiteY5" fmla="*/ 124193 h 124193"/>
                    <a:gd name="connsiteX6" fmla="*/ 22258 w 207901"/>
                    <a:gd name="connsiteY6" fmla="*/ 101553 h 124193"/>
                    <a:gd name="connsiteX7" fmla="*/ 21196 w 207901"/>
                    <a:gd name="connsiteY7" fmla="*/ 98265 h 124193"/>
                    <a:gd name="connsiteX8" fmla="*/ 15316 w 207901"/>
                    <a:gd name="connsiteY8" fmla="*/ 78828 h 124193"/>
                    <a:gd name="connsiteX9" fmla="*/ 0 w 207901"/>
                    <a:gd name="connsiteY9" fmla="*/ 12986 h 124193"/>
                    <a:gd name="connsiteX10" fmla="*/ 12404 w 207901"/>
                    <a:gd name="connsiteY10" fmla="*/ 0 h 124193"/>
                    <a:gd name="connsiteX0" fmla="*/ 16587 w 207901"/>
                    <a:gd name="connsiteY0" fmla="*/ 0 h 126524"/>
                    <a:gd name="connsiteX1" fmla="*/ 28056 w 207901"/>
                    <a:gd name="connsiteY1" fmla="*/ 5639 h 126524"/>
                    <a:gd name="connsiteX2" fmla="*/ 52827 w 207901"/>
                    <a:gd name="connsiteY2" fmla="*/ 22584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6587 w 207901"/>
                    <a:gd name="connsiteY0" fmla="*/ 0 h 126524"/>
                    <a:gd name="connsiteX1" fmla="*/ 28056 w 207901"/>
                    <a:gd name="connsiteY1" fmla="*/ 5639 h 126524"/>
                    <a:gd name="connsiteX2" fmla="*/ 52827 w 207901"/>
                    <a:gd name="connsiteY2" fmla="*/ 22584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6587 w 207901"/>
                    <a:gd name="connsiteY0" fmla="*/ 0 h 126524"/>
                    <a:gd name="connsiteX1" fmla="*/ 28056 w 207901"/>
                    <a:gd name="connsiteY1" fmla="*/ 5639 h 126524"/>
                    <a:gd name="connsiteX2" fmla="*/ 61717 w 207901"/>
                    <a:gd name="connsiteY2" fmla="*/ 34405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6587 w 207901"/>
                    <a:gd name="connsiteY0" fmla="*/ 0 h 126524"/>
                    <a:gd name="connsiteX1" fmla="*/ 37821 w 207901"/>
                    <a:gd name="connsiteY1" fmla="*/ 17849 h 126524"/>
                    <a:gd name="connsiteX2" fmla="*/ 61717 w 207901"/>
                    <a:gd name="connsiteY2" fmla="*/ 34405 h 126524"/>
                    <a:gd name="connsiteX3" fmla="*/ 124265 w 207901"/>
                    <a:gd name="connsiteY3" fmla="*/ 98784 h 126524"/>
                    <a:gd name="connsiteX4" fmla="*/ 199944 w 207901"/>
                    <a:gd name="connsiteY4" fmla="*/ 123341 h 126524"/>
                    <a:gd name="connsiteX5" fmla="*/ 207901 w 207901"/>
                    <a:gd name="connsiteY5" fmla="*/ 126524 h 126524"/>
                    <a:gd name="connsiteX6" fmla="*/ 22258 w 207901"/>
                    <a:gd name="connsiteY6" fmla="*/ 103884 h 126524"/>
                    <a:gd name="connsiteX7" fmla="*/ 21196 w 207901"/>
                    <a:gd name="connsiteY7" fmla="*/ 100596 h 126524"/>
                    <a:gd name="connsiteX8" fmla="*/ 15316 w 207901"/>
                    <a:gd name="connsiteY8" fmla="*/ 81159 h 126524"/>
                    <a:gd name="connsiteX9" fmla="*/ 0 w 207901"/>
                    <a:gd name="connsiteY9" fmla="*/ 15317 h 126524"/>
                    <a:gd name="connsiteX10" fmla="*/ 16587 w 207901"/>
                    <a:gd name="connsiteY10" fmla="*/ 0 h 126524"/>
                    <a:gd name="connsiteX0" fmla="*/ 19250 w 207901"/>
                    <a:gd name="connsiteY0" fmla="*/ 3575 h 113712"/>
                    <a:gd name="connsiteX1" fmla="*/ 37821 w 207901"/>
                    <a:gd name="connsiteY1" fmla="*/ 5037 h 113712"/>
                    <a:gd name="connsiteX2" fmla="*/ 61717 w 207901"/>
                    <a:gd name="connsiteY2" fmla="*/ 21593 h 113712"/>
                    <a:gd name="connsiteX3" fmla="*/ 124265 w 207901"/>
                    <a:gd name="connsiteY3" fmla="*/ 85972 h 113712"/>
                    <a:gd name="connsiteX4" fmla="*/ 199944 w 207901"/>
                    <a:gd name="connsiteY4" fmla="*/ 110529 h 113712"/>
                    <a:gd name="connsiteX5" fmla="*/ 207901 w 207901"/>
                    <a:gd name="connsiteY5" fmla="*/ 113712 h 113712"/>
                    <a:gd name="connsiteX6" fmla="*/ 22258 w 207901"/>
                    <a:gd name="connsiteY6" fmla="*/ 91072 h 113712"/>
                    <a:gd name="connsiteX7" fmla="*/ 21196 w 207901"/>
                    <a:gd name="connsiteY7" fmla="*/ 87784 h 113712"/>
                    <a:gd name="connsiteX8" fmla="*/ 15316 w 207901"/>
                    <a:gd name="connsiteY8" fmla="*/ 68347 h 113712"/>
                    <a:gd name="connsiteX9" fmla="*/ 0 w 207901"/>
                    <a:gd name="connsiteY9" fmla="*/ 2505 h 113712"/>
                    <a:gd name="connsiteX10" fmla="*/ 19250 w 207901"/>
                    <a:gd name="connsiteY10" fmla="*/ 3575 h 113712"/>
                    <a:gd name="connsiteX0" fmla="*/ 15463 w 204114"/>
                    <a:gd name="connsiteY0" fmla="*/ 0 h 110137"/>
                    <a:gd name="connsiteX1" fmla="*/ 34034 w 204114"/>
                    <a:gd name="connsiteY1" fmla="*/ 1462 h 110137"/>
                    <a:gd name="connsiteX2" fmla="*/ 57930 w 204114"/>
                    <a:gd name="connsiteY2" fmla="*/ 18018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114"/>
                    <a:gd name="connsiteY0" fmla="*/ 0 h 110137"/>
                    <a:gd name="connsiteX1" fmla="*/ 35152 w 204114"/>
                    <a:gd name="connsiteY1" fmla="*/ 2484 h 110137"/>
                    <a:gd name="connsiteX2" fmla="*/ 57930 w 204114"/>
                    <a:gd name="connsiteY2" fmla="*/ 18018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114"/>
                    <a:gd name="connsiteY0" fmla="*/ 0 h 110137"/>
                    <a:gd name="connsiteX1" fmla="*/ 35152 w 204114"/>
                    <a:gd name="connsiteY1" fmla="*/ 2484 h 110137"/>
                    <a:gd name="connsiteX2" fmla="*/ 59386 w 204114"/>
                    <a:gd name="connsiteY2" fmla="*/ 21811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114"/>
                    <a:gd name="connsiteY0" fmla="*/ 0 h 110137"/>
                    <a:gd name="connsiteX1" fmla="*/ 32623 w 204114"/>
                    <a:gd name="connsiteY1" fmla="*/ 3455 h 110137"/>
                    <a:gd name="connsiteX2" fmla="*/ 59386 w 204114"/>
                    <a:gd name="connsiteY2" fmla="*/ 21811 h 110137"/>
                    <a:gd name="connsiteX3" fmla="*/ 120478 w 204114"/>
                    <a:gd name="connsiteY3" fmla="*/ 82397 h 110137"/>
                    <a:gd name="connsiteX4" fmla="*/ 196157 w 204114"/>
                    <a:gd name="connsiteY4" fmla="*/ 106954 h 110137"/>
                    <a:gd name="connsiteX5" fmla="*/ 204114 w 204114"/>
                    <a:gd name="connsiteY5" fmla="*/ 110137 h 110137"/>
                    <a:gd name="connsiteX6" fmla="*/ 18471 w 204114"/>
                    <a:gd name="connsiteY6" fmla="*/ 87497 h 110137"/>
                    <a:gd name="connsiteX7" fmla="*/ 17409 w 204114"/>
                    <a:gd name="connsiteY7" fmla="*/ 84209 h 110137"/>
                    <a:gd name="connsiteX8" fmla="*/ 11529 w 204114"/>
                    <a:gd name="connsiteY8" fmla="*/ 64772 h 110137"/>
                    <a:gd name="connsiteX9" fmla="*/ 0 w 204114"/>
                    <a:gd name="connsiteY9" fmla="*/ 6906 h 110137"/>
                    <a:gd name="connsiteX10" fmla="*/ 15463 w 204114"/>
                    <a:gd name="connsiteY10" fmla="*/ 0 h 110137"/>
                    <a:gd name="connsiteX0" fmla="*/ 15463 w 204363"/>
                    <a:gd name="connsiteY0" fmla="*/ 0 h 106954"/>
                    <a:gd name="connsiteX1" fmla="*/ 32623 w 204363"/>
                    <a:gd name="connsiteY1" fmla="*/ 3455 h 106954"/>
                    <a:gd name="connsiteX2" fmla="*/ 59386 w 204363"/>
                    <a:gd name="connsiteY2" fmla="*/ 21811 h 106954"/>
                    <a:gd name="connsiteX3" fmla="*/ 120478 w 204363"/>
                    <a:gd name="connsiteY3" fmla="*/ 82397 h 106954"/>
                    <a:gd name="connsiteX4" fmla="*/ 196157 w 204363"/>
                    <a:gd name="connsiteY4" fmla="*/ 106954 h 106954"/>
                    <a:gd name="connsiteX5" fmla="*/ 204363 w 204363"/>
                    <a:gd name="connsiteY5" fmla="*/ 101337 h 106954"/>
                    <a:gd name="connsiteX6" fmla="*/ 18471 w 204363"/>
                    <a:gd name="connsiteY6" fmla="*/ 87497 h 106954"/>
                    <a:gd name="connsiteX7" fmla="*/ 17409 w 204363"/>
                    <a:gd name="connsiteY7" fmla="*/ 84209 h 106954"/>
                    <a:gd name="connsiteX8" fmla="*/ 11529 w 204363"/>
                    <a:gd name="connsiteY8" fmla="*/ 64772 h 106954"/>
                    <a:gd name="connsiteX9" fmla="*/ 0 w 204363"/>
                    <a:gd name="connsiteY9" fmla="*/ 6906 h 106954"/>
                    <a:gd name="connsiteX10" fmla="*/ 15463 w 204363"/>
                    <a:gd name="connsiteY10" fmla="*/ 0 h 106954"/>
                    <a:gd name="connsiteX0" fmla="*/ 15463 w 204363"/>
                    <a:gd name="connsiteY0" fmla="*/ 0 h 106954"/>
                    <a:gd name="connsiteX1" fmla="*/ 32623 w 204363"/>
                    <a:gd name="connsiteY1" fmla="*/ 3455 h 106954"/>
                    <a:gd name="connsiteX2" fmla="*/ 59386 w 204363"/>
                    <a:gd name="connsiteY2" fmla="*/ 21811 h 106954"/>
                    <a:gd name="connsiteX3" fmla="*/ 120478 w 204363"/>
                    <a:gd name="connsiteY3" fmla="*/ 82397 h 106954"/>
                    <a:gd name="connsiteX4" fmla="*/ 196157 w 204363"/>
                    <a:gd name="connsiteY4" fmla="*/ 106954 h 106954"/>
                    <a:gd name="connsiteX5" fmla="*/ 204363 w 204363"/>
                    <a:gd name="connsiteY5" fmla="*/ 101337 h 106954"/>
                    <a:gd name="connsiteX6" fmla="*/ 18471 w 204363"/>
                    <a:gd name="connsiteY6" fmla="*/ 87497 h 106954"/>
                    <a:gd name="connsiteX7" fmla="*/ 17409 w 204363"/>
                    <a:gd name="connsiteY7" fmla="*/ 84209 h 106954"/>
                    <a:gd name="connsiteX8" fmla="*/ 11529 w 204363"/>
                    <a:gd name="connsiteY8" fmla="*/ 64772 h 106954"/>
                    <a:gd name="connsiteX9" fmla="*/ 0 w 204363"/>
                    <a:gd name="connsiteY9" fmla="*/ 6906 h 106954"/>
                    <a:gd name="connsiteX10" fmla="*/ 15463 w 204363"/>
                    <a:gd name="connsiteY10" fmla="*/ 0 h 106954"/>
                    <a:gd name="connsiteX0" fmla="*/ 15463 w 204363"/>
                    <a:gd name="connsiteY0" fmla="*/ 0 h 106954"/>
                    <a:gd name="connsiteX1" fmla="*/ 32623 w 204363"/>
                    <a:gd name="connsiteY1" fmla="*/ 3455 h 106954"/>
                    <a:gd name="connsiteX2" fmla="*/ 59386 w 204363"/>
                    <a:gd name="connsiteY2" fmla="*/ 21811 h 106954"/>
                    <a:gd name="connsiteX3" fmla="*/ 120478 w 204363"/>
                    <a:gd name="connsiteY3" fmla="*/ 82397 h 106954"/>
                    <a:gd name="connsiteX4" fmla="*/ 196157 w 204363"/>
                    <a:gd name="connsiteY4" fmla="*/ 106954 h 106954"/>
                    <a:gd name="connsiteX5" fmla="*/ 204363 w 204363"/>
                    <a:gd name="connsiteY5" fmla="*/ 101337 h 106954"/>
                    <a:gd name="connsiteX6" fmla="*/ 18471 w 204363"/>
                    <a:gd name="connsiteY6" fmla="*/ 87497 h 106954"/>
                    <a:gd name="connsiteX7" fmla="*/ 17409 w 204363"/>
                    <a:gd name="connsiteY7" fmla="*/ 84209 h 106954"/>
                    <a:gd name="connsiteX8" fmla="*/ 11529 w 204363"/>
                    <a:gd name="connsiteY8" fmla="*/ 64772 h 106954"/>
                    <a:gd name="connsiteX9" fmla="*/ 0 w 204363"/>
                    <a:gd name="connsiteY9" fmla="*/ 6906 h 106954"/>
                    <a:gd name="connsiteX10" fmla="*/ 15463 w 204363"/>
                    <a:gd name="connsiteY10" fmla="*/ 0 h 106954"/>
                    <a:gd name="connsiteX0" fmla="*/ 15463 w 204363"/>
                    <a:gd name="connsiteY0" fmla="*/ 0 h 103871"/>
                    <a:gd name="connsiteX1" fmla="*/ 32623 w 204363"/>
                    <a:gd name="connsiteY1" fmla="*/ 3455 h 103871"/>
                    <a:gd name="connsiteX2" fmla="*/ 59386 w 204363"/>
                    <a:gd name="connsiteY2" fmla="*/ 21811 h 103871"/>
                    <a:gd name="connsiteX3" fmla="*/ 120478 w 204363"/>
                    <a:gd name="connsiteY3" fmla="*/ 82397 h 103871"/>
                    <a:gd name="connsiteX4" fmla="*/ 164507 w 204363"/>
                    <a:gd name="connsiteY4" fmla="*/ 103871 h 103871"/>
                    <a:gd name="connsiteX5" fmla="*/ 204363 w 204363"/>
                    <a:gd name="connsiteY5" fmla="*/ 101337 h 103871"/>
                    <a:gd name="connsiteX6" fmla="*/ 18471 w 204363"/>
                    <a:gd name="connsiteY6" fmla="*/ 87497 h 103871"/>
                    <a:gd name="connsiteX7" fmla="*/ 17409 w 204363"/>
                    <a:gd name="connsiteY7" fmla="*/ 84209 h 103871"/>
                    <a:gd name="connsiteX8" fmla="*/ 11529 w 204363"/>
                    <a:gd name="connsiteY8" fmla="*/ 64772 h 103871"/>
                    <a:gd name="connsiteX9" fmla="*/ 0 w 204363"/>
                    <a:gd name="connsiteY9" fmla="*/ 6906 h 103871"/>
                    <a:gd name="connsiteX10" fmla="*/ 15463 w 204363"/>
                    <a:gd name="connsiteY10" fmla="*/ 0 h 103871"/>
                    <a:gd name="connsiteX0" fmla="*/ 15463 w 204363"/>
                    <a:gd name="connsiteY0" fmla="*/ 0 h 101337"/>
                    <a:gd name="connsiteX1" fmla="*/ 32623 w 204363"/>
                    <a:gd name="connsiteY1" fmla="*/ 3455 h 101337"/>
                    <a:gd name="connsiteX2" fmla="*/ 59386 w 204363"/>
                    <a:gd name="connsiteY2" fmla="*/ 21811 h 101337"/>
                    <a:gd name="connsiteX3" fmla="*/ 120478 w 204363"/>
                    <a:gd name="connsiteY3" fmla="*/ 82397 h 101337"/>
                    <a:gd name="connsiteX4" fmla="*/ 180996 w 204363"/>
                    <a:gd name="connsiteY4" fmla="*/ 93915 h 101337"/>
                    <a:gd name="connsiteX5" fmla="*/ 204363 w 204363"/>
                    <a:gd name="connsiteY5" fmla="*/ 101337 h 101337"/>
                    <a:gd name="connsiteX6" fmla="*/ 18471 w 204363"/>
                    <a:gd name="connsiteY6" fmla="*/ 87497 h 101337"/>
                    <a:gd name="connsiteX7" fmla="*/ 17409 w 204363"/>
                    <a:gd name="connsiteY7" fmla="*/ 84209 h 101337"/>
                    <a:gd name="connsiteX8" fmla="*/ 11529 w 204363"/>
                    <a:gd name="connsiteY8" fmla="*/ 64772 h 101337"/>
                    <a:gd name="connsiteX9" fmla="*/ 0 w 204363"/>
                    <a:gd name="connsiteY9" fmla="*/ 6906 h 101337"/>
                    <a:gd name="connsiteX10" fmla="*/ 15463 w 204363"/>
                    <a:gd name="connsiteY10" fmla="*/ 0 h 101337"/>
                    <a:gd name="connsiteX0" fmla="*/ 15463 w 204363"/>
                    <a:gd name="connsiteY0" fmla="*/ 0 h 102435"/>
                    <a:gd name="connsiteX1" fmla="*/ 32623 w 204363"/>
                    <a:gd name="connsiteY1" fmla="*/ 3455 h 102435"/>
                    <a:gd name="connsiteX2" fmla="*/ 59386 w 204363"/>
                    <a:gd name="connsiteY2" fmla="*/ 21811 h 102435"/>
                    <a:gd name="connsiteX3" fmla="*/ 120478 w 204363"/>
                    <a:gd name="connsiteY3" fmla="*/ 82397 h 102435"/>
                    <a:gd name="connsiteX4" fmla="*/ 180996 w 204363"/>
                    <a:gd name="connsiteY4" fmla="*/ 93915 h 102435"/>
                    <a:gd name="connsiteX5" fmla="*/ 204363 w 204363"/>
                    <a:gd name="connsiteY5" fmla="*/ 101337 h 102435"/>
                    <a:gd name="connsiteX6" fmla="*/ 131845 w 204363"/>
                    <a:gd name="connsiteY6" fmla="*/ 101282 h 102435"/>
                    <a:gd name="connsiteX7" fmla="*/ 17409 w 204363"/>
                    <a:gd name="connsiteY7" fmla="*/ 84209 h 102435"/>
                    <a:gd name="connsiteX8" fmla="*/ 11529 w 204363"/>
                    <a:gd name="connsiteY8" fmla="*/ 64772 h 102435"/>
                    <a:gd name="connsiteX9" fmla="*/ 0 w 204363"/>
                    <a:gd name="connsiteY9" fmla="*/ 6906 h 102435"/>
                    <a:gd name="connsiteX10" fmla="*/ 15463 w 204363"/>
                    <a:gd name="connsiteY10" fmla="*/ 0 h 102435"/>
                    <a:gd name="connsiteX0" fmla="*/ 15463 w 204363"/>
                    <a:gd name="connsiteY0" fmla="*/ 0 h 103472"/>
                    <a:gd name="connsiteX1" fmla="*/ 32623 w 204363"/>
                    <a:gd name="connsiteY1" fmla="*/ 3455 h 103472"/>
                    <a:gd name="connsiteX2" fmla="*/ 59386 w 204363"/>
                    <a:gd name="connsiteY2" fmla="*/ 21811 h 103472"/>
                    <a:gd name="connsiteX3" fmla="*/ 120478 w 204363"/>
                    <a:gd name="connsiteY3" fmla="*/ 82397 h 103472"/>
                    <a:gd name="connsiteX4" fmla="*/ 180996 w 204363"/>
                    <a:gd name="connsiteY4" fmla="*/ 93915 h 103472"/>
                    <a:gd name="connsiteX5" fmla="*/ 204363 w 204363"/>
                    <a:gd name="connsiteY5" fmla="*/ 101337 h 103472"/>
                    <a:gd name="connsiteX6" fmla="*/ 176119 w 204363"/>
                    <a:gd name="connsiteY6" fmla="*/ 103451 h 103472"/>
                    <a:gd name="connsiteX7" fmla="*/ 131845 w 204363"/>
                    <a:gd name="connsiteY7" fmla="*/ 101282 h 103472"/>
                    <a:gd name="connsiteX8" fmla="*/ 17409 w 204363"/>
                    <a:gd name="connsiteY8" fmla="*/ 84209 h 103472"/>
                    <a:gd name="connsiteX9" fmla="*/ 11529 w 204363"/>
                    <a:gd name="connsiteY9" fmla="*/ 64772 h 103472"/>
                    <a:gd name="connsiteX10" fmla="*/ 0 w 204363"/>
                    <a:gd name="connsiteY10" fmla="*/ 6906 h 103472"/>
                    <a:gd name="connsiteX11" fmla="*/ 15463 w 204363"/>
                    <a:gd name="connsiteY11" fmla="*/ 0 h 103472"/>
                    <a:gd name="connsiteX0" fmla="*/ 15463 w 204363"/>
                    <a:gd name="connsiteY0" fmla="*/ 0 h 103472"/>
                    <a:gd name="connsiteX1" fmla="*/ 32623 w 204363"/>
                    <a:gd name="connsiteY1" fmla="*/ 3455 h 103472"/>
                    <a:gd name="connsiteX2" fmla="*/ 77261 w 204363"/>
                    <a:gd name="connsiteY2" fmla="*/ 47591 h 103472"/>
                    <a:gd name="connsiteX3" fmla="*/ 120478 w 204363"/>
                    <a:gd name="connsiteY3" fmla="*/ 82397 h 103472"/>
                    <a:gd name="connsiteX4" fmla="*/ 180996 w 204363"/>
                    <a:gd name="connsiteY4" fmla="*/ 93915 h 103472"/>
                    <a:gd name="connsiteX5" fmla="*/ 204363 w 204363"/>
                    <a:gd name="connsiteY5" fmla="*/ 101337 h 103472"/>
                    <a:gd name="connsiteX6" fmla="*/ 176119 w 204363"/>
                    <a:gd name="connsiteY6" fmla="*/ 103451 h 103472"/>
                    <a:gd name="connsiteX7" fmla="*/ 131845 w 204363"/>
                    <a:gd name="connsiteY7" fmla="*/ 101282 h 103472"/>
                    <a:gd name="connsiteX8" fmla="*/ 17409 w 204363"/>
                    <a:gd name="connsiteY8" fmla="*/ 84209 h 103472"/>
                    <a:gd name="connsiteX9" fmla="*/ 11529 w 204363"/>
                    <a:gd name="connsiteY9" fmla="*/ 64772 h 103472"/>
                    <a:gd name="connsiteX10" fmla="*/ 0 w 204363"/>
                    <a:gd name="connsiteY10" fmla="*/ 6906 h 103472"/>
                    <a:gd name="connsiteX11" fmla="*/ 15463 w 204363"/>
                    <a:gd name="connsiteY11" fmla="*/ 0 h 103472"/>
                    <a:gd name="connsiteX0" fmla="*/ 15463 w 204363"/>
                    <a:gd name="connsiteY0" fmla="*/ 0 h 103472"/>
                    <a:gd name="connsiteX1" fmla="*/ 43787 w 204363"/>
                    <a:gd name="connsiteY1" fmla="*/ 32536 h 103472"/>
                    <a:gd name="connsiteX2" fmla="*/ 77261 w 204363"/>
                    <a:gd name="connsiteY2" fmla="*/ 47591 h 103472"/>
                    <a:gd name="connsiteX3" fmla="*/ 120478 w 204363"/>
                    <a:gd name="connsiteY3" fmla="*/ 82397 h 103472"/>
                    <a:gd name="connsiteX4" fmla="*/ 180996 w 204363"/>
                    <a:gd name="connsiteY4" fmla="*/ 93915 h 103472"/>
                    <a:gd name="connsiteX5" fmla="*/ 204363 w 204363"/>
                    <a:gd name="connsiteY5" fmla="*/ 101337 h 103472"/>
                    <a:gd name="connsiteX6" fmla="*/ 176119 w 204363"/>
                    <a:gd name="connsiteY6" fmla="*/ 103451 h 103472"/>
                    <a:gd name="connsiteX7" fmla="*/ 131845 w 204363"/>
                    <a:gd name="connsiteY7" fmla="*/ 101282 h 103472"/>
                    <a:gd name="connsiteX8" fmla="*/ 17409 w 204363"/>
                    <a:gd name="connsiteY8" fmla="*/ 84209 h 103472"/>
                    <a:gd name="connsiteX9" fmla="*/ 11529 w 204363"/>
                    <a:gd name="connsiteY9" fmla="*/ 64772 h 103472"/>
                    <a:gd name="connsiteX10" fmla="*/ 0 w 204363"/>
                    <a:gd name="connsiteY10" fmla="*/ 6906 h 103472"/>
                    <a:gd name="connsiteX11" fmla="*/ 15463 w 204363"/>
                    <a:gd name="connsiteY11" fmla="*/ 0 h 103472"/>
                    <a:gd name="connsiteX0" fmla="*/ 28230 w 204363"/>
                    <a:gd name="connsiteY0" fmla="*/ 25367 h 97471"/>
                    <a:gd name="connsiteX1" fmla="*/ 43787 w 204363"/>
                    <a:gd name="connsiteY1" fmla="*/ 26535 h 97471"/>
                    <a:gd name="connsiteX2" fmla="*/ 77261 w 204363"/>
                    <a:gd name="connsiteY2" fmla="*/ 41590 h 97471"/>
                    <a:gd name="connsiteX3" fmla="*/ 120478 w 204363"/>
                    <a:gd name="connsiteY3" fmla="*/ 76396 h 97471"/>
                    <a:gd name="connsiteX4" fmla="*/ 180996 w 204363"/>
                    <a:gd name="connsiteY4" fmla="*/ 87914 h 97471"/>
                    <a:gd name="connsiteX5" fmla="*/ 204363 w 204363"/>
                    <a:gd name="connsiteY5" fmla="*/ 95336 h 97471"/>
                    <a:gd name="connsiteX6" fmla="*/ 176119 w 204363"/>
                    <a:gd name="connsiteY6" fmla="*/ 97450 h 97471"/>
                    <a:gd name="connsiteX7" fmla="*/ 131845 w 204363"/>
                    <a:gd name="connsiteY7" fmla="*/ 95281 h 97471"/>
                    <a:gd name="connsiteX8" fmla="*/ 17409 w 204363"/>
                    <a:gd name="connsiteY8" fmla="*/ 78208 h 97471"/>
                    <a:gd name="connsiteX9" fmla="*/ 11529 w 204363"/>
                    <a:gd name="connsiteY9" fmla="*/ 58771 h 97471"/>
                    <a:gd name="connsiteX10" fmla="*/ 0 w 204363"/>
                    <a:gd name="connsiteY10" fmla="*/ 905 h 97471"/>
                    <a:gd name="connsiteX11" fmla="*/ 28230 w 204363"/>
                    <a:gd name="connsiteY11" fmla="*/ 25367 h 97471"/>
                    <a:gd name="connsiteX0" fmla="*/ 19889 w 196022"/>
                    <a:gd name="connsiteY0" fmla="*/ 0 h 72104"/>
                    <a:gd name="connsiteX1" fmla="*/ 35446 w 196022"/>
                    <a:gd name="connsiteY1" fmla="*/ 1168 h 72104"/>
                    <a:gd name="connsiteX2" fmla="*/ 68920 w 196022"/>
                    <a:gd name="connsiteY2" fmla="*/ 16223 h 72104"/>
                    <a:gd name="connsiteX3" fmla="*/ 112137 w 196022"/>
                    <a:gd name="connsiteY3" fmla="*/ 51029 h 72104"/>
                    <a:gd name="connsiteX4" fmla="*/ 172655 w 196022"/>
                    <a:gd name="connsiteY4" fmla="*/ 62547 h 72104"/>
                    <a:gd name="connsiteX5" fmla="*/ 196022 w 196022"/>
                    <a:gd name="connsiteY5" fmla="*/ 69969 h 72104"/>
                    <a:gd name="connsiteX6" fmla="*/ 167778 w 196022"/>
                    <a:gd name="connsiteY6" fmla="*/ 72083 h 72104"/>
                    <a:gd name="connsiteX7" fmla="*/ 123504 w 196022"/>
                    <a:gd name="connsiteY7" fmla="*/ 69914 h 72104"/>
                    <a:gd name="connsiteX8" fmla="*/ 9068 w 196022"/>
                    <a:gd name="connsiteY8" fmla="*/ 52841 h 72104"/>
                    <a:gd name="connsiteX9" fmla="*/ 3188 w 196022"/>
                    <a:gd name="connsiteY9" fmla="*/ 33404 h 72104"/>
                    <a:gd name="connsiteX10" fmla="*/ 0 w 196022"/>
                    <a:gd name="connsiteY10" fmla="*/ 8605 h 72104"/>
                    <a:gd name="connsiteX11" fmla="*/ 19889 w 196022"/>
                    <a:gd name="connsiteY11" fmla="*/ 0 h 72104"/>
                    <a:gd name="connsiteX0" fmla="*/ 19889 w 196022"/>
                    <a:gd name="connsiteY0" fmla="*/ 0 h 72104"/>
                    <a:gd name="connsiteX1" fmla="*/ 35446 w 196022"/>
                    <a:gd name="connsiteY1" fmla="*/ 1168 h 72104"/>
                    <a:gd name="connsiteX2" fmla="*/ 68920 w 196022"/>
                    <a:gd name="connsiteY2" fmla="*/ 16223 h 72104"/>
                    <a:gd name="connsiteX3" fmla="*/ 112137 w 196022"/>
                    <a:gd name="connsiteY3" fmla="*/ 51029 h 72104"/>
                    <a:gd name="connsiteX4" fmla="*/ 172655 w 196022"/>
                    <a:gd name="connsiteY4" fmla="*/ 62547 h 72104"/>
                    <a:gd name="connsiteX5" fmla="*/ 196022 w 196022"/>
                    <a:gd name="connsiteY5" fmla="*/ 69969 h 72104"/>
                    <a:gd name="connsiteX6" fmla="*/ 167778 w 196022"/>
                    <a:gd name="connsiteY6" fmla="*/ 72083 h 72104"/>
                    <a:gd name="connsiteX7" fmla="*/ 123504 w 196022"/>
                    <a:gd name="connsiteY7" fmla="*/ 69914 h 72104"/>
                    <a:gd name="connsiteX8" fmla="*/ 9068 w 196022"/>
                    <a:gd name="connsiteY8" fmla="*/ 52841 h 72104"/>
                    <a:gd name="connsiteX9" fmla="*/ 3188 w 196022"/>
                    <a:gd name="connsiteY9" fmla="*/ 33404 h 72104"/>
                    <a:gd name="connsiteX10" fmla="*/ 0 w 196022"/>
                    <a:gd name="connsiteY10" fmla="*/ 8605 h 72104"/>
                    <a:gd name="connsiteX11" fmla="*/ 19889 w 196022"/>
                    <a:gd name="connsiteY11" fmla="*/ 0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022" h="72104">
                      <a:moveTo>
                        <a:pt x="19889" y="0"/>
                      </a:moveTo>
                      <a:cubicBezTo>
                        <a:pt x="21379" y="841"/>
                        <a:pt x="33956" y="327"/>
                        <a:pt x="35446" y="1168"/>
                      </a:cubicBezTo>
                      <a:cubicBezTo>
                        <a:pt x="57400" y="8884"/>
                        <a:pt x="56138" y="7913"/>
                        <a:pt x="68920" y="16223"/>
                      </a:cubicBezTo>
                      <a:cubicBezTo>
                        <a:pt x="81702" y="24533"/>
                        <a:pt x="94848" y="43308"/>
                        <a:pt x="112137" y="51029"/>
                      </a:cubicBezTo>
                      <a:cubicBezTo>
                        <a:pt x="129426" y="58750"/>
                        <a:pt x="154573" y="57933"/>
                        <a:pt x="172655" y="62547"/>
                      </a:cubicBezTo>
                      <a:lnTo>
                        <a:pt x="196022" y="69969"/>
                      </a:lnTo>
                      <a:cubicBezTo>
                        <a:pt x="194610" y="70942"/>
                        <a:pt x="179864" y="72092"/>
                        <a:pt x="167778" y="72083"/>
                      </a:cubicBezTo>
                      <a:cubicBezTo>
                        <a:pt x="155692" y="72074"/>
                        <a:pt x="149356" y="72505"/>
                        <a:pt x="123504" y="69914"/>
                      </a:cubicBezTo>
                      <a:lnTo>
                        <a:pt x="9068" y="52841"/>
                      </a:lnTo>
                      <a:cubicBezTo>
                        <a:pt x="7493" y="49108"/>
                        <a:pt x="5529" y="45180"/>
                        <a:pt x="3188" y="33404"/>
                      </a:cubicBezTo>
                      <a:cubicBezTo>
                        <a:pt x="-323" y="15741"/>
                        <a:pt x="3267" y="36640"/>
                        <a:pt x="0" y="8605"/>
                      </a:cubicBezTo>
                      <a:cubicBezTo>
                        <a:pt x="101" y="1956"/>
                        <a:pt x="9678" y="1100"/>
                        <a:pt x="19889" y="0"/>
                      </a:cubicBezTo>
                      <a:close/>
                    </a:path>
                  </a:pathLst>
                </a:custGeom>
                <a:solidFill>
                  <a:srgbClr val="FF7575"/>
                </a:solidFill>
                <a:ln w="3175">
                  <a:solidFill>
                    <a:srgbClr val="5C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312"/>
                <p:cNvSpPr/>
                <p:nvPr/>
              </p:nvSpPr>
              <p:spPr>
                <a:xfrm rot="360000" flipH="1">
                  <a:off x="8846065" y="1713512"/>
                  <a:ext cx="99430" cy="39923"/>
                </a:xfrm>
                <a:custGeom>
                  <a:avLst/>
                  <a:gdLst>
                    <a:gd name="connsiteX0" fmla="*/ 4979 w 197353"/>
                    <a:gd name="connsiteY0" fmla="*/ 0 h 99302"/>
                    <a:gd name="connsiteX1" fmla="*/ 59538 w 197353"/>
                    <a:gd name="connsiteY1" fmla="*/ 13428 h 99302"/>
                    <a:gd name="connsiteX2" fmla="*/ 111628 w 197353"/>
                    <a:gd name="connsiteY2" fmla="*/ 23102 h 99302"/>
                    <a:gd name="connsiteX3" fmla="*/ 192591 w 197353"/>
                    <a:gd name="connsiteY3" fmla="*/ 23102 h 99302"/>
                    <a:gd name="connsiteX4" fmla="*/ 190502 w 197353"/>
                    <a:gd name="connsiteY4" fmla="*/ 22267 h 99302"/>
                    <a:gd name="connsiteX5" fmla="*/ 197353 w 197353"/>
                    <a:gd name="connsiteY5" fmla="*/ 23102 h 99302"/>
                    <a:gd name="connsiteX6" fmla="*/ 130678 w 197353"/>
                    <a:gd name="connsiteY6" fmla="*/ 65964 h 99302"/>
                    <a:gd name="connsiteX7" fmla="*/ 49716 w 197353"/>
                    <a:gd name="connsiteY7" fmla="*/ 99302 h 99302"/>
                    <a:gd name="connsiteX8" fmla="*/ 3527 w 197353"/>
                    <a:gd name="connsiteY8" fmla="*/ 95079 h 99302"/>
                    <a:gd name="connsiteX9" fmla="*/ 274 w 197353"/>
                    <a:gd name="connsiteY9" fmla="*/ 83322 h 99302"/>
                    <a:gd name="connsiteX10" fmla="*/ 7344 w 197353"/>
                    <a:gd name="connsiteY10" fmla="*/ 14610 h 99302"/>
                    <a:gd name="connsiteX11" fmla="*/ 5867 w 197353"/>
                    <a:gd name="connsiteY11" fmla="*/ 2750 h 99302"/>
                    <a:gd name="connsiteX12" fmla="*/ 4979 w 197353"/>
                    <a:gd name="connsiteY12" fmla="*/ 0 h 99302"/>
                    <a:gd name="connsiteX0" fmla="*/ 4979 w 197353"/>
                    <a:gd name="connsiteY0" fmla="*/ 0 h 99302"/>
                    <a:gd name="connsiteX1" fmla="*/ 59538 w 197353"/>
                    <a:gd name="connsiteY1" fmla="*/ 13428 h 99302"/>
                    <a:gd name="connsiteX2" fmla="*/ 111628 w 197353"/>
                    <a:gd name="connsiteY2" fmla="*/ 23102 h 99302"/>
                    <a:gd name="connsiteX3" fmla="*/ 192591 w 197353"/>
                    <a:gd name="connsiteY3" fmla="*/ 23102 h 99302"/>
                    <a:gd name="connsiteX4" fmla="*/ 190502 w 197353"/>
                    <a:gd name="connsiteY4" fmla="*/ 22267 h 99302"/>
                    <a:gd name="connsiteX5" fmla="*/ 197353 w 197353"/>
                    <a:gd name="connsiteY5" fmla="*/ 23102 h 99302"/>
                    <a:gd name="connsiteX6" fmla="*/ 130678 w 197353"/>
                    <a:gd name="connsiteY6" fmla="*/ 65964 h 99302"/>
                    <a:gd name="connsiteX7" fmla="*/ 49716 w 197353"/>
                    <a:gd name="connsiteY7" fmla="*/ 99302 h 99302"/>
                    <a:gd name="connsiteX8" fmla="*/ 14017 w 197353"/>
                    <a:gd name="connsiteY8" fmla="*/ 91261 h 99302"/>
                    <a:gd name="connsiteX9" fmla="*/ 274 w 197353"/>
                    <a:gd name="connsiteY9" fmla="*/ 83322 h 99302"/>
                    <a:gd name="connsiteX10" fmla="*/ 7344 w 197353"/>
                    <a:gd name="connsiteY10" fmla="*/ 14610 h 99302"/>
                    <a:gd name="connsiteX11" fmla="*/ 5867 w 197353"/>
                    <a:gd name="connsiteY11" fmla="*/ 2750 h 99302"/>
                    <a:gd name="connsiteX12" fmla="*/ 4979 w 197353"/>
                    <a:gd name="connsiteY12" fmla="*/ 0 h 99302"/>
                    <a:gd name="connsiteX0" fmla="*/ 2052 w 194426"/>
                    <a:gd name="connsiteY0" fmla="*/ 0 h 99302"/>
                    <a:gd name="connsiteX1" fmla="*/ 56611 w 194426"/>
                    <a:gd name="connsiteY1" fmla="*/ 13428 h 99302"/>
                    <a:gd name="connsiteX2" fmla="*/ 108701 w 194426"/>
                    <a:gd name="connsiteY2" fmla="*/ 23102 h 99302"/>
                    <a:gd name="connsiteX3" fmla="*/ 189664 w 194426"/>
                    <a:gd name="connsiteY3" fmla="*/ 23102 h 99302"/>
                    <a:gd name="connsiteX4" fmla="*/ 187575 w 194426"/>
                    <a:gd name="connsiteY4" fmla="*/ 22267 h 99302"/>
                    <a:gd name="connsiteX5" fmla="*/ 194426 w 194426"/>
                    <a:gd name="connsiteY5" fmla="*/ 23102 h 99302"/>
                    <a:gd name="connsiteX6" fmla="*/ 127751 w 194426"/>
                    <a:gd name="connsiteY6" fmla="*/ 65964 h 99302"/>
                    <a:gd name="connsiteX7" fmla="*/ 46789 w 194426"/>
                    <a:gd name="connsiteY7" fmla="*/ 99302 h 99302"/>
                    <a:gd name="connsiteX8" fmla="*/ 11090 w 194426"/>
                    <a:gd name="connsiteY8" fmla="*/ 91261 h 99302"/>
                    <a:gd name="connsiteX9" fmla="*/ 370 w 194426"/>
                    <a:gd name="connsiteY9" fmla="*/ 70342 h 99302"/>
                    <a:gd name="connsiteX10" fmla="*/ 4417 w 194426"/>
                    <a:gd name="connsiteY10" fmla="*/ 14610 h 99302"/>
                    <a:gd name="connsiteX11" fmla="*/ 2940 w 194426"/>
                    <a:gd name="connsiteY11" fmla="*/ 2750 h 99302"/>
                    <a:gd name="connsiteX12" fmla="*/ 2052 w 194426"/>
                    <a:gd name="connsiteY12" fmla="*/ 0 h 9930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1090 w 194426"/>
                    <a:gd name="connsiteY8" fmla="*/ 91261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2955 w 194426"/>
                    <a:gd name="connsiteY8" fmla="*/ 86450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2955 w 194426"/>
                    <a:gd name="connsiteY8" fmla="*/ 86450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2955 w 194426"/>
                    <a:gd name="connsiteY8" fmla="*/ 86450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2052 w 194426"/>
                    <a:gd name="connsiteY0" fmla="*/ 0 h 91382"/>
                    <a:gd name="connsiteX1" fmla="*/ 56611 w 194426"/>
                    <a:gd name="connsiteY1" fmla="*/ 13428 h 91382"/>
                    <a:gd name="connsiteX2" fmla="*/ 108701 w 194426"/>
                    <a:gd name="connsiteY2" fmla="*/ 23102 h 91382"/>
                    <a:gd name="connsiteX3" fmla="*/ 189664 w 194426"/>
                    <a:gd name="connsiteY3" fmla="*/ 23102 h 91382"/>
                    <a:gd name="connsiteX4" fmla="*/ 187575 w 194426"/>
                    <a:gd name="connsiteY4" fmla="*/ 22267 h 91382"/>
                    <a:gd name="connsiteX5" fmla="*/ 194426 w 194426"/>
                    <a:gd name="connsiteY5" fmla="*/ 23102 h 91382"/>
                    <a:gd name="connsiteX6" fmla="*/ 127751 w 194426"/>
                    <a:gd name="connsiteY6" fmla="*/ 65964 h 91382"/>
                    <a:gd name="connsiteX7" fmla="*/ 44423 w 194426"/>
                    <a:gd name="connsiteY7" fmla="*/ 91382 h 91382"/>
                    <a:gd name="connsiteX8" fmla="*/ 16188 w 194426"/>
                    <a:gd name="connsiteY8" fmla="*/ 81141 h 91382"/>
                    <a:gd name="connsiteX9" fmla="*/ 370 w 194426"/>
                    <a:gd name="connsiteY9" fmla="*/ 70342 h 91382"/>
                    <a:gd name="connsiteX10" fmla="*/ 4417 w 194426"/>
                    <a:gd name="connsiteY10" fmla="*/ 14610 h 91382"/>
                    <a:gd name="connsiteX11" fmla="*/ 2940 w 194426"/>
                    <a:gd name="connsiteY11" fmla="*/ 2750 h 91382"/>
                    <a:gd name="connsiteX12" fmla="*/ 2052 w 194426"/>
                    <a:gd name="connsiteY12" fmla="*/ 0 h 91382"/>
                    <a:gd name="connsiteX0" fmla="*/ 872 w 193246"/>
                    <a:gd name="connsiteY0" fmla="*/ 0 h 91382"/>
                    <a:gd name="connsiteX1" fmla="*/ 55431 w 193246"/>
                    <a:gd name="connsiteY1" fmla="*/ 13428 h 91382"/>
                    <a:gd name="connsiteX2" fmla="*/ 107521 w 193246"/>
                    <a:gd name="connsiteY2" fmla="*/ 23102 h 91382"/>
                    <a:gd name="connsiteX3" fmla="*/ 188484 w 193246"/>
                    <a:gd name="connsiteY3" fmla="*/ 23102 h 91382"/>
                    <a:gd name="connsiteX4" fmla="*/ 186395 w 193246"/>
                    <a:gd name="connsiteY4" fmla="*/ 22267 h 91382"/>
                    <a:gd name="connsiteX5" fmla="*/ 193246 w 193246"/>
                    <a:gd name="connsiteY5" fmla="*/ 23102 h 91382"/>
                    <a:gd name="connsiteX6" fmla="*/ 126571 w 193246"/>
                    <a:gd name="connsiteY6" fmla="*/ 65964 h 91382"/>
                    <a:gd name="connsiteX7" fmla="*/ 43243 w 193246"/>
                    <a:gd name="connsiteY7" fmla="*/ 91382 h 91382"/>
                    <a:gd name="connsiteX8" fmla="*/ 15008 w 193246"/>
                    <a:gd name="connsiteY8" fmla="*/ 81141 h 91382"/>
                    <a:gd name="connsiteX9" fmla="*/ 433 w 193246"/>
                    <a:gd name="connsiteY9" fmla="*/ 65241 h 91382"/>
                    <a:gd name="connsiteX10" fmla="*/ 3237 w 193246"/>
                    <a:gd name="connsiteY10" fmla="*/ 14610 h 91382"/>
                    <a:gd name="connsiteX11" fmla="*/ 1760 w 193246"/>
                    <a:gd name="connsiteY11" fmla="*/ 2750 h 91382"/>
                    <a:gd name="connsiteX12" fmla="*/ 872 w 193246"/>
                    <a:gd name="connsiteY12" fmla="*/ 0 h 91382"/>
                    <a:gd name="connsiteX0" fmla="*/ 872 w 193246"/>
                    <a:gd name="connsiteY0" fmla="*/ 0 h 84499"/>
                    <a:gd name="connsiteX1" fmla="*/ 55431 w 193246"/>
                    <a:gd name="connsiteY1" fmla="*/ 13428 h 84499"/>
                    <a:gd name="connsiteX2" fmla="*/ 107521 w 193246"/>
                    <a:gd name="connsiteY2" fmla="*/ 23102 h 84499"/>
                    <a:gd name="connsiteX3" fmla="*/ 188484 w 193246"/>
                    <a:gd name="connsiteY3" fmla="*/ 23102 h 84499"/>
                    <a:gd name="connsiteX4" fmla="*/ 186395 w 193246"/>
                    <a:gd name="connsiteY4" fmla="*/ 22267 h 84499"/>
                    <a:gd name="connsiteX5" fmla="*/ 193246 w 193246"/>
                    <a:gd name="connsiteY5" fmla="*/ 23102 h 84499"/>
                    <a:gd name="connsiteX6" fmla="*/ 126571 w 193246"/>
                    <a:gd name="connsiteY6" fmla="*/ 65964 h 84499"/>
                    <a:gd name="connsiteX7" fmla="*/ 42287 w 193246"/>
                    <a:gd name="connsiteY7" fmla="*/ 84499 h 84499"/>
                    <a:gd name="connsiteX8" fmla="*/ 15008 w 193246"/>
                    <a:gd name="connsiteY8" fmla="*/ 81141 h 84499"/>
                    <a:gd name="connsiteX9" fmla="*/ 433 w 193246"/>
                    <a:gd name="connsiteY9" fmla="*/ 65241 h 84499"/>
                    <a:gd name="connsiteX10" fmla="*/ 3237 w 193246"/>
                    <a:gd name="connsiteY10" fmla="*/ 14610 h 84499"/>
                    <a:gd name="connsiteX11" fmla="*/ 1760 w 193246"/>
                    <a:gd name="connsiteY11" fmla="*/ 2750 h 84499"/>
                    <a:gd name="connsiteX12" fmla="*/ 872 w 193246"/>
                    <a:gd name="connsiteY12" fmla="*/ 0 h 84499"/>
                    <a:gd name="connsiteX0" fmla="*/ 872 w 193246"/>
                    <a:gd name="connsiteY0" fmla="*/ 0 h 84499"/>
                    <a:gd name="connsiteX1" fmla="*/ 55431 w 193246"/>
                    <a:gd name="connsiteY1" fmla="*/ 13428 h 84499"/>
                    <a:gd name="connsiteX2" fmla="*/ 107521 w 193246"/>
                    <a:gd name="connsiteY2" fmla="*/ 23102 h 84499"/>
                    <a:gd name="connsiteX3" fmla="*/ 188484 w 193246"/>
                    <a:gd name="connsiteY3" fmla="*/ 23102 h 84499"/>
                    <a:gd name="connsiteX4" fmla="*/ 186395 w 193246"/>
                    <a:gd name="connsiteY4" fmla="*/ 22267 h 84499"/>
                    <a:gd name="connsiteX5" fmla="*/ 193246 w 193246"/>
                    <a:gd name="connsiteY5" fmla="*/ 23102 h 84499"/>
                    <a:gd name="connsiteX6" fmla="*/ 125367 w 193246"/>
                    <a:gd name="connsiteY6" fmla="*/ 61237 h 84499"/>
                    <a:gd name="connsiteX7" fmla="*/ 42287 w 193246"/>
                    <a:gd name="connsiteY7" fmla="*/ 84499 h 84499"/>
                    <a:gd name="connsiteX8" fmla="*/ 15008 w 193246"/>
                    <a:gd name="connsiteY8" fmla="*/ 81141 h 84499"/>
                    <a:gd name="connsiteX9" fmla="*/ 433 w 193246"/>
                    <a:gd name="connsiteY9" fmla="*/ 65241 h 84499"/>
                    <a:gd name="connsiteX10" fmla="*/ 3237 w 193246"/>
                    <a:gd name="connsiteY10" fmla="*/ 14610 h 84499"/>
                    <a:gd name="connsiteX11" fmla="*/ 1760 w 193246"/>
                    <a:gd name="connsiteY11" fmla="*/ 2750 h 84499"/>
                    <a:gd name="connsiteX12" fmla="*/ 872 w 193246"/>
                    <a:gd name="connsiteY12" fmla="*/ 0 h 84499"/>
                    <a:gd name="connsiteX0" fmla="*/ 872 w 193246"/>
                    <a:gd name="connsiteY0" fmla="*/ 0 h 81999"/>
                    <a:gd name="connsiteX1" fmla="*/ 55431 w 193246"/>
                    <a:gd name="connsiteY1" fmla="*/ 13428 h 81999"/>
                    <a:gd name="connsiteX2" fmla="*/ 107521 w 193246"/>
                    <a:gd name="connsiteY2" fmla="*/ 23102 h 81999"/>
                    <a:gd name="connsiteX3" fmla="*/ 188484 w 193246"/>
                    <a:gd name="connsiteY3" fmla="*/ 23102 h 81999"/>
                    <a:gd name="connsiteX4" fmla="*/ 186395 w 193246"/>
                    <a:gd name="connsiteY4" fmla="*/ 22267 h 81999"/>
                    <a:gd name="connsiteX5" fmla="*/ 193246 w 193246"/>
                    <a:gd name="connsiteY5" fmla="*/ 23102 h 81999"/>
                    <a:gd name="connsiteX6" fmla="*/ 125367 w 193246"/>
                    <a:gd name="connsiteY6" fmla="*/ 61237 h 81999"/>
                    <a:gd name="connsiteX7" fmla="*/ 43778 w 193246"/>
                    <a:gd name="connsiteY7" fmla="*/ 77242 h 81999"/>
                    <a:gd name="connsiteX8" fmla="*/ 15008 w 193246"/>
                    <a:gd name="connsiteY8" fmla="*/ 81141 h 81999"/>
                    <a:gd name="connsiteX9" fmla="*/ 433 w 193246"/>
                    <a:gd name="connsiteY9" fmla="*/ 65241 h 81999"/>
                    <a:gd name="connsiteX10" fmla="*/ 3237 w 193246"/>
                    <a:gd name="connsiteY10" fmla="*/ 14610 h 81999"/>
                    <a:gd name="connsiteX11" fmla="*/ 1760 w 193246"/>
                    <a:gd name="connsiteY11" fmla="*/ 2750 h 81999"/>
                    <a:gd name="connsiteX12" fmla="*/ 872 w 193246"/>
                    <a:gd name="connsiteY12" fmla="*/ 0 h 81999"/>
                    <a:gd name="connsiteX0" fmla="*/ 872 w 193246"/>
                    <a:gd name="connsiteY0" fmla="*/ 0 h 77242"/>
                    <a:gd name="connsiteX1" fmla="*/ 55431 w 193246"/>
                    <a:gd name="connsiteY1" fmla="*/ 13428 h 77242"/>
                    <a:gd name="connsiteX2" fmla="*/ 107521 w 193246"/>
                    <a:gd name="connsiteY2" fmla="*/ 23102 h 77242"/>
                    <a:gd name="connsiteX3" fmla="*/ 188484 w 193246"/>
                    <a:gd name="connsiteY3" fmla="*/ 23102 h 77242"/>
                    <a:gd name="connsiteX4" fmla="*/ 186395 w 193246"/>
                    <a:gd name="connsiteY4" fmla="*/ 22267 h 77242"/>
                    <a:gd name="connsiteX5" fmla="*/ 193246 w 193246"/>
                    <a:gd name="connsiteY5" fmla="*/ 23102 h 77242"/>
                    <a:gd name="connsiteX6" fmla="*/ 125367 w 193246"/>
                    <a:gd name="connsiteY6" fmla="*/ 61237 h 77242"/>
                    <a:gd name="connsiteX7" fmla="*/ 43778 w 193246"/>
                    <a:gd name="connsiteY7" fmla="*/ 77242 h 77242"/>
                    <a:gd name="connsiteX8" fmla="*/ 16955 w 193246"/>
                    <a:gd name="connsiteY8" fmla="*/ 73718 h 77242"/>
                    <a:gd name="connsiteX9" fmla="*/ 433 w 193246"/>
                    <a:gd name="connsiteY9" fmla="*/ 65241 h 77242"/>
                    <a:gd name="connsiteX10" fmla="*/ 3237 w 193246"/>
                    <a:gd name="connsiteY10" fmla="*/ 14610 h 77242"/>
                    <a:gd name="connsiteX11" fmla="*/ 1760 w 193246"/>
                    <a:gd name="connsiteY11" fmla="*/ 2750 h 77242"/>
                    <a:gd name="connsiteX12" fmla="*/ 872 w 193246"/>
                    <a:gd name="connsiteY12" fmla="*/ 0 h 77242"/>
                    <a:gd name="connsiteX0" fmla="*/ 0 w 192374"/>
                    <a:gd name="connsiteY0" fmla="*/ 0 h 77242"/>
                    <a:gd name="connsiteX1" fmla="*/ 54559 w 192374"/>
                    <a:gd name="connsiteY1" fmla="*/ 13428 h 77242"/>
                    <a:gd name="connsiteX2" fmla="*/ 106649 w 192374"/>
                    <a:gd name="connsiteY2" fmla="*/ 23102 h 77242"/>
                    <a:gd name="connsiteX3" fmla="*/ 187612 w 192374"/>
                    <a:gd name="connsiteY3" fmla="*/ 23102 h 77242"/>
                    <a:gd name="connsiteX4" fmla="*/ 185523 w 192374"/>
                    <a:gd name="connsiteY4" fmla="*/ 22267 h 77242"/>
                    <a:gd name="connsiteX5" fmla="*/ 192374 w 192374"/>
                    <a:gd name="connsiteY5" fmla="*/ 23102 h 77242"/>
                    <a:gd name="connsiteX6" fmla="*/ 124495 w 192374"/>
                    <a:gd name="connsiteY6" fmla="*/ 61237 h 77242"/>
                    <a:gd name="connsiteX7" fmla="*/ 42906 w 192374"/>
                    <a:gd name="connsiteY7" fmla="*/ 77242 h 77242"/>
                    <a:gd name="connsiteX8" fmla="*/ 16083 w 192374"/>
                    <a:gd name="connsiteY8" fmla="*/ 73718 h 77242"/>
                    <a:gd name="connsiteX9" fmla="*/ 555 w 192374"/>
                    <a:gd name="connsiteY9" fmla="*/ 62296 h 77242"/>
                    <a:gd name="connsiteX10" fmla="*/ 2365 w 192374"/>
                    <a:gd name="connsiteY10" fmla="*/ 14610 h 77242"/>
                    <a:gd name="connsiteX11" fmla="*/ 888 w 192374"/>
                    <a:gd name="connsiteY11" fmla="*/ 2750 h 77242"/>
                    <a:gd name="connsiteX12" fmla="*/ 0 w 192374"/>
                    <a:gd name="connsiteY12" fmla="*/ 0 h 7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374" h="77242">
                      <a:moveTo>
                        <a:pt x="0" y="0"/>
                      </a:moveTo>
                      <a:lnTo>
                        <a:pt x="54559" y="13428"/>
                      </a:lnTo>
                      <a:cubicBezTo>
                        <a:pt x="73113" y="17645"/>
                        <a:pt x="90774" y="21118"/>
                        <a:pt x="106649" y="23102"/>
                      </a:cubicBezTo>
                      <a:cubicBezTo>
                        <a:pt x="138399" y="27071"/>
                        <a:pt x="188406" y="27864"/>
                        <a:pt x="187612" y="23102"/>
                      </a:cubicBezTo>
                      <a:lnTo>
                        <a:pt x="185523" y="22267"/>
                      </a:lnTo>
                      <a:lnTo>
                        <a:pt x="192374" y="23102"/>
                      </a:lnTo>
                      <a:cubicBezTo>
                        <a:pt x="171339" y="38183"/>
                        <a:pt x="149406" y="52214"/>
                        <a:pt x="124495" y="61237"/>
                      </a:cubicBezTo>
                      <a:cubicBezTo>
                        <a:pt x="99584" y="70260"/>
                        <a:pt x="72275" y="75655"/>
                        <a:pt x="42906" y="77242"/>
                      </a:cubicBezTo>
                      <a:cubicBezTo>
                        <a:pt x="32417" y="75598"/>
                        <a:pt x="26780" y="77352"/>
                        <a:pt x="16083" y="73718"/>
                      </a:cubicBezTo>
                      <a:cubicBezTo>
                        <a:pt x="8116" y="70755"/>
                        <a:pt x="1639" y="66215"/>
                        <a:pt x="555" y="62296"/>
                      </a:cubicBezTo>
                      <a:cubicBezTo>
                        <a:pt x="-1507" y="36299"/>
                        <a:pt x="3543" y="31107"/>
                        <a:pt x="2365" y="14610"/>
                      </a:cubicBezTo>
                      <a:cubicBezTo>
                        <a:pt x="1972" y="9111"/>
                        <a:pt x="1479" y="5477"/>
                        <a:pt x="888" y="2750"/>
                      </a:cubicBezTo>
                      <a:lnTo>
                        <a:pt x="0" y="0"/>
                      </a:lnTo>
                      <a:close/>
                    </a:path>
                  </a:pathLst>
                </a:custGeom>
                <a:solidFill>
                  <a:srgbClr val="FF7575"/>
                </a:solidFill>
                <a:ln w="3175">
                  <a:solidFill>
                    <a:srgbClr val="5C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75" name="任意多边形 274"/>
            <p:cNvSpPr/>
            <p:nvPr/>
          </p:nvSpPr>
          <p:spPr>
            <a:xfrm>
              <a:off x="10715408" y="3747319"/>
              <a:ext cx="699658" cy="507465"/>
            </a:xfrm>
            <a:custGeom>
              <a:avLst/>
              <a:gdLst>
                <a:gd name="connsiteX0" fmla="*/ 488262 w 699658"/>
                <a:gd name="connsiteY0" fmla="*/ 0 h 507465"/>
                <a:gd name="connsiteX1" fmla="*/ 507424 w 699658"/>
                <a:gd name="connsiteY1" fmla="*/ 12675 h 507465"/>
                <a:gd name="connsiteX2" fmla="*/ 583624 w 699658"/>
                <a:gd name="connsiteY2" fmla="*/ 57919 h 507465"/>
                <a:gd name="connsiteX3" fmla="*/ 683637 w 699658"/>
                <a:gd name="connsiteY3" fmla="*/ 117450 h 507465"/>
                <a:gd name="connsiteX4" fmla="*/ 695542 w 699658"/>
                <a:gd name="connsiteY4" fmla="*/ 200793 h 507465"/>
                <a:gd name="connsiteX5" fmla="*/ 643156 w 699658"/>
                <a:gd name="connsiteY5" fmla="*/ 336525 h 507465"/>
                <a:gd name="connsiteX6" fmla="*/ 597912 w 699658"/>
                <a:gd name="connsiteY6" fmla="*/ 429394 h 507465"/>
                <a:gd name="connsiteX7" fmla="*/ 581243 w 699658"/>
                <a:gd name="connsiteY7" fmla="*/ 477019 h 507465"/>
                <a:gd name="connsiteX8" fmla="*/ 493137 w 699658"/>
                <a:gd name="connsiteY8" fmla="*/ 491306 h 507465"/>
                <a:gd name="connsiteX9" fmla="*/ 445512 w 699658"/>
                <a:gd name="connsiteY9" fmla="*/ 500831 h 507465"/>
                <a:gd name="connsiteX10" fmla="*/ 464562 w 699658"/>
                <a:gd name="connsiteY10" fmla="*/ 384150 h 507465"/>
                <a:gd name="connsiteX11" fmla="*/ 483612 w 699658"/>
                <a:gd name="connsiteY11" fmla="*/ 324619 h 507465"/>
                <a:gd name="connsiteX12" fmla="*/ 502662 w 699658"/>
                <a:gd name="connsiteY12" fmla="*/ 255562 h 507465"/>
                <a:gd name="connsiteX13" fmla="*/ 490756 w 699658"/>
                <a:gd name="connsiteY13" fmla="*/ 205556 h 507465"/>
                <a:gd name="connsiteX14" fmla="*/ 435987 w 699658"/>
                <a:gd name="connsiteY14" fmla="*/ 203175 h 507465"/>
                <a:gd name="connsiteX15" fmla="*/ 371693 w 699658"/>
                <a:gd name="connsiteY15" fmla="*/ 188887 h 507465"/>
                <a:gd name="connsiteX16" fmla="*/ 309781 w 699658"/>
                <a:gd name="connsiteY16" fmla="*/ 165075 h 507465"/>
                <a:gd name="connsiteX17" fmla="*/ 278824 w 699658"/>
                <a:gd name="connsiteY17" fmla="*/ 188887 h 507465"/>
                <a:gd name="connsiteX18" fmla="*/ 207387 w 699658"/>
                <a:gd name="connsiteY18" fmla="*/ 253181 h 507465"/>
                <a:gd name="connsiteX19" fmla="*/ 233581 w 699658"/>
                <a:gd name="connsiteY19" fmla="*/ 298425 h 507465"/>
                <a:gd name="connsiteX20" fmla="*/ 305018 w 699658"/>
                <a:gd name="connsiteY20" fmla="*/ 341287 h 507465"/>
                <a:gd name="connsiteX21" fmla="*/ 333593 w 699658"/>
                <a:gd name="connsiteY21" fmla="*/ 360337 h 507465"/>
                <a:gd name="connsiteX22" fmla="*/ 328831 w 699658"/>
                <a:gd name="connsiteY22" fmla="*/ 436537 h 507465"/>
                <a:gd name="connsiteX23" fmla="*/ 290731 w 699658"/>
                <a:gd name="connsiteY23" fmla="*/ 486544 h 507465"/>
                <a:gd name="connsiteX24" fmla="*/ 257393 w 699658"/>
                <a:gd name="connsiteY24" fmla="*/ 503212 h 507465"/>
                <a:gd name="connsiteX25" fmla="*/ 238343 w 699658"/>
                <a:gd name="connsiteY25" fmla="*/ 479400 h 507465"/>
                <a:gd name="connsiteX26" fmla="*/ 154999 w 699658"/>
                <a:gd name="connsiteY26" fmla="*/ 422250 h 507465"/>
                <a:gd name="connsiteX27" fmla="*/ 57368 w 699658"/>
                <a:gd name="connsiteY27" fmla="*/ 367481 h 507465"/>
                <a:gd name="connsiteX28" fmla="*/ 218 w 699658"/>
                <a:gd name="connsiteY28" fmla="*/ 284138 h 507465"/>
                <a:gd name="connsiteX29" fmla="*/ 19269 w 699658"/>
                <a:gd name="connsiteY29" fmla="*/ 215081 h 507465"/>
                <a:gd name="connsiteX30" fmla="*/ 81181 w 699658"/>
                <a:gd name="connsiteY30" fmla="*/ 124594 h 507465"/>
                <a:gd name="connsiteX31" fmla="*/ 145474 w 699658"/>
                <a:gd name="connsiteY31" fmla="*/ 57919 h 507465"/>
                <a:gd name="connsiteX32" fmla="*/ 150842 w 699658"/>
                <a:gd name="connsiteY32" fmla="*/ 53167 h 507465"/>
                <a:gd name="connsiteX33" fmla="*/ 152209 w 699658"/>
                <a:gd name="connsiteY33" fmla="*/ 55352 h 507465"/>
                <a:gd name="connsiteX34" fmla="*/ 183574 w 699658"/>
                <a:gd name="connsiteY34" fmla="*/ 57919 h 507465"/>
                <a:gd name="connsiteX35" fmla="*/ 293112 w 699658"/>
                <a:gd name="connsiteY35" fmla="*/ 65062 h 507465"/>
                <a:gd name="connsiteX36" fmla="*/ 412174 w 699658"/>
                <a:gd name="connsiteY36" fmla="*/ 46012 h 507465"/>
                <a:gd name="connsiteX37" fmla="*/ 479649 w 699658"/>
                <a:gd name="connsiteY37" fmla="*/ 7056 h 507465"/>
                <a:gd name="connsiteX38" fmla="*/ 488262 w 699658"/>
                <a:gd name="connsiteY38" fmla="*/ 0 h 50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9658" h="507465">
                  <a:moveTo>
                    <a:pt x="488262" y="0"/>
                  </a:moveTo>
                  <a:lnTo>
                    <a:pt x="507424" y="12675"/>
                  </a:lnTo>
                  <a:cubicBezTo>
                    <a:pt x="530840" y="25772"/>
                    <a:pt x="554255" y="40457"/>
                    <a:pt x="583624" y="57919"/>
                  </a:cubicBezTo>
                  <a:cubicBezTo>
                    <a:pt x="583624" y="57919"/>
                    <a:pt x="664984" y="93638"/>
                    <a:pt x="683637" y="117450"/>
                  </a:cubicBezTo>
                  <a:cubicBezTo>
                    <a:pt x="702290" y="141262"/>
                    <a:pt x="702289" y="164281"/>
                    <a:pt x="695542" y="200793"/>
                  </a:cubicBezTo>
                  <a:cubicBezTo>
                    <a:pt x="688795" y="237305"/>
                    <a:pt x="659428" y="298425"/>
                    <a:pt x="643156" y="336525"/>
                  </a:cubicBezTo>
                  <a:cubicBezTo>
                    <a:pt x="626884" y="374625"/>
                    <a:pt x="608231" y="405978"/>
                    <a:pt x="597912" y="429394"/>
                  </a:cubicBezTo>
                  <a:cubicBezTo>
                    <a:pt x="587593" y="452810"/>
                    <a:pt x="598705" y="466700"/>
                    <a:pt x="581243" y="477019"/>
                  </a:cubicBezTo>
                  <a:cubicBezTo>
                    <a:pt x="563781" y="487338"/>
                    <a:pt x="515759" y="487337"/>
                    <a:pt x="493137" y="491306"/>
                  </a:cubicBezTo>
                  <a:cubicBezTo>
                    <a:pt x="470515" y="495275"/>
                    <a:pt x="450274" y="518690"/>
                    <a:pt x="445512" y="500831"/>
                  </a:cubicBezTo>
                  <a:cubicBezTo>
                    <a:pt x="440750" y="482972"/>
                    <a:pt x="458212" y="413519"/>
                    <a:pt x="464562" y="384150"/>
                  </a:cubicBezTo>
                  <a:cubicBezTo>
                    <a:pt x="470912" y="354781"/>
                    <a:pt x="477262" y="346050"/>
                    <a:pt x="483612" y="324619"/>
                  </a:cubicBezTo>
                  <a:cubicBezTo>
                    <a:pt x="489962" y="303188"/>
                    <a:pt x="501471" y="275406"/>
                    <a:pt x="502662" y="255562"/>
                  </a:cubicBezTo>
                  <a:cubicBezTo>
                    <a:pt x="503853" y="235718"/>
                    <a:pt x="501869" y="214287"/>
                    <a:pt x="490756" y="205556"/>
                  </a:cubicBezTo>
                  <a:cubicBezTo>
                    <a:pt x="479643" y="196825"/>
                    <a:pt x="455831" y="205953"/>
                    <a:pt x="435987" y="203175"/>
                  </a:cubicBezTo>
                  <a:cubicBezTo>
                    <a:pt x="416143" y="200397"/>
                    <a:pt x="392727" y="195237"/>
                    <a:pt x="371693" y="188887"/>
                  </a:cubicBezTo>
                  <a:cubicBezTo>
                    <a:pt x="350659" y="182537"/>
                    <a:pt x="325259" y="165075"/>
                    <a:pt x="309781" y="165075"/>
                  </a:cubicBezTo>
                  <a:cubicBezTo>
                    <a:pt x="294303" y="165075"/>
                    <a:pt x="295890" y="174203"/>
                    <a:pt x="278824" y="188887"/>
                  </a:cubicBezTo>
                  <a:cubicBezTo>
                    <a:pt x="261758" y="203571"/>
                    <a:pt x="214927" y="234925"/>
                    <a:pt x="207387" y="253181"/>
                  </a:cubicBezTo>
                  <a:cubicBezTo>
                    <a:pt x="199847" y="271437"/>
                    <a:pt x="217309" y="283741"/>
                    <a:pt x="233581" y="298425"/>
                  </a:cubicBezTo>
                  <a:cubicBezTo>
                    <a:pt x="249853" y="313109"/>
                    <a:pt x="288349" y="330968"/>
                    <a:pt x="305018" y="341287"/>
                  </a:cubicBezTo>
                  <a:cubicBezTo>
                    <a:pt x="321687" y="351606"/>
                    <a:pt x="329624" y="344462"/>
                    <a:pt x="333593" y="360337"/>
                  </a:cubicBezTo>
                  <a:cubicBezTo>
                    <a:pt x="337562" y="376212"/>
                    <a:pt x="335975" y="415503"/>
                    <a:pt x="328831" y="436537"/>
                  </a:cubicBezTo>
                  <a:cubicBezTo>
                    <a:pt x="321687" y="457571"/>
                    <a:pt x="302637" y="475432"/>
                    <a:pt x="290731" y="486544"/>
                  </a:cubicBezTo>
                  <a:cubicBezTo>
                    <a:pt x="278825" y="497656"/>
                    <a:pt x="266124" y="504403"/>
                    <a:pt x="257393" y="503212"/>
                  </a:cubicBezTo>
                  <a:cubicBezTo>
                    <a:pt x="248662" y="502021"/>
                    <a:pt x="255409" y="492894"/>
                    <a:pt x="238343" y="479400"/>
                  </a:cubicBezTo>
                  <a:cubicBezTo>
                    <a:pt x="221277" y="465906"/>
                    <a:pt x="185161" y="440903"/>
                    <a:pt x="154999" y="422250"/>
                  </a:cubicBezTo>
                  <a:cubicBezTo>
                    <a:pt x="124837" y="403597"/>
                    <a:pt x="83165" y="390500"/>
                    <a:pt x="57368" y="367481"/>
                  </a:cubicBezTo>
                  <a:cubicBezTo>
                    <a:pt x="31571" y="344462"/>
                    <a:pt x="1806" y="311920"/>
                    <a:pt x="218" y="284138"/>
                  </a:cubicBezTo>
                  <a:cubicBezTo>
                    <a:pt x="-1370" y="256356"/>
                    <a:pt x="5775" y="241672"/>
                    <a:pt x="19269" y="215081"/>
                  </a:cubicBezTo>
                  <a:cubicBezTo>
                    <a:pt x="32763" y="188490"/>
                    <a:pt x="60147" y="150788"/>
                    <a:pt x="81181" y="124594"/>
                  </a:cubicBezTo>
                  <a:cubicBezTo>
                    <a:pt x="102215" y="98400"/>
                    <a:pt x="124837" y="76572"/>
                    <a:pt x="145474" y="57919"/>
                  </a:cubicBezTo>
                  <a:lnTo>
                    <a:pt x="150842" y="53167"/>
                  </a:lnTo>
                  <a:lnTo>
                    <a:pt x="152209" y="55352"/>
                  </a:lnTo>
                  <a:cubicBezTo>
                    <a:pt x="157306" y="59333"/>
                    <a:pt x="165417" y="55836"/>
                    <a:pt x="183574" y="57919"/>
                  </a:cubicBezTo>
                  <a:cubicBezTo>
                    <a:pt x="207783" y="60697"/>
                    <a:pt x="255012" y="67046"/>
                    <a:pt x="293112" y="65062"/>
                  </a:cubicBezTo>
                  <a:cubicBezTo>
                    <a:pt x="331212" y="63078"/>
                    <a:pt x="378837" y="57521"/>
                    <a:pt x="412174" y="46012"/>
                  </a:cubicBezTo>
                  <a:cubicBezTo>
                    <a:pt x="437178" y="37380"/>
                    <a:pt x="462850" y="20042"/>
                    <a:pt x="479649" y="7056"/>
                  </a:cubicBezTo>
                  <a:lnTo>
                    <a:pt x="488262" y="0"/>
                  </a:lnTo>
                  <a:close/>
                </a:path>
              </a:pathLst>
            </a:custGeom>
            <a:solidFill>
              <a:srgbClr val="C0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6" name="任意多边形 275"/>
            <p:cNvSpPr/>
            <p:nvPr/>
          </p:nvSpPr>
          <p:spPr>
            <a:xfrm>
              <a:off x="2266951" y="3376613"/>
              <a:ext cx="155038" cy="148035"/>
            </a:xfrm>
            <a:custGeom>
              <a:avLst/>
              <a:gdLst>
                <a:gd name="connsiteX0" fmla="*/ 142875 w 155038"/>
                <a:gd name="connsiteY0" fmla="*/ 0 h 148035"/>
                <a:gd name="connsiteX1" fmla="*/ 153713 w 155038"/>
                <a:gd name="connsiteY1" fmla="*/ 2433 h 148035"/>
                <a:gd name="connsiteX2" fmla="*/ 154781 w 155038"/>
                <a:gd name="connsiteY2" fmla="*/ 14288 h 148035"/>
                <a:gd name="connsiteX3" fmla="*/ 150019 w 155038"/>
                <a:gd name="connsiteY3" fmla="*/ 52388 h 148035"/>
                <a:gd name="connsiteX4" fmla="*/ 138113 w 155038"/>
                <a:gd name="connsiteY4" fmla="*/ 90488 h 148035"/>
                <a:gd name="connsiteX5" fmla="*/ 126206 w 155038"/>
                <a:gd name="connsiteY5" fmla="*/ 119063 h 148035"/>
                <a:gd name="connsiteX6" fmla="*/ 95250 w 155038"/>
                <a:gd name="connsiteY6" fmla="*/ 100013 h 148035"/>
                <a:gd name="connsiteX7" fmla="*/ 80963 w 155038"/>
                <a:gd name="connsiteY7" fmla="*/ 126207 h 148035"/>
                <a:gd name="connsiteX8" fmla="*/ 71438 w 155038"/>
                <a:gd name="connsiteY8" fmla="*/ 147638 h 148035"/>
                <a:gd name="connsiteX9" fmla="*/ 19050 w 155038"/>
                <a:gd name="connsiteY9" fmla="*/ 107157 h 148035"/>
                <a:gd name="connsiteX10" fmla="*/ 0 w 155038"/>
                <a:gd name="connsiteY10" fmla="*/ 50007 h 148035"/>
                <a:gd name="connsiteX11" fmla="*/ 178 w 155038"/>
                <a:gd name="connsiteY11" fmla="*/ 48084 h 148035"/>
                <a:gd name="connsiteX12" fmla="*/ 4484 w 155038"/>
                <a:gd name="connsiteY12" fmla="*/ 45206 h 148035"/>
                <a:gd name="connsiteX13" fmla="*/ 16669 w 155038"/>
                <a:gd name="connsiteY13" fmla="*/ 40481 h 148035"/>
                <a:gd name="connsiteX14" fmla="*/ 42863 w 155038"/>
                <a:gd name="connsiteY14" fmla="*/ 69056 h 148035"/>
                <a:gd name="connsiteX15" fmla="*/ 76200 w 155038"/>
                <a:gd name="connsiteY15" fmla="*/ 83343 h 148035"/>
                <a:gd name="connsiteX16" fmla="*/ 95250 w 155038"/>
                <a:gd name="connsiteY16" fmla="*/ 50006 h 148035"/>
                <a:gd name="connsiteX17" fmla="*/ 121444 w 155038"/>
                <a:gd name="connsiteY17" fmla="*/ 19049 h 148035"/>
                <a:gd name="connsiteX18" fmla="*/ 142875 w 155038"/>
                <a:gd name="connsiteY18" fmla="*/ 0 h 14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5038" h="148035">
                  <a:moveTo>
                    <a:pt x="142875" y="0"/>
                  </a:moveTo>
                  <a:lnTo>
                    <a:pt x="153713" y="2433"/>
                  </a:lnTo>
                  <a:lnTo>
                    <a:pt x="154781" y="14288"/>
                  </a:lnTo>
                  <a:cubicBezTo>
                    <a:pt x="155972" y="26194"/>
                    <a:pt x="152797" y="39688"/>
                    <a:pt x="150019" y="52388"/>
                  </a:cubicBezTo>
                  <a:cubicBezTo>
                    <a:pt x="147241" y="65088"/>
                    <a:pt x="142082" y="79376"/>
                    <a:pt x="138113" y="90488"/>
                  </a:cubicBezTo>
                  <a:cubicBezTo>
                    <a:pt x="134144" y="101600"/>
                    <a:pt x="133350" y="117476"/>
                    <a:pt x="126206" y="119063"/>
                  </a:cubicBezTo>
                  <a:cubicBezTo>
                    <a:pt x="119062" y="120651"/>
                    <a:pt x="102790" y="98822"/>
                    <a:pt x="95250" y="100013"/>
                  </a:cubicBezTo>
                  <a:cubicBezTo>
                    <a:pt x="87710" y="101204"/>
                    <a:pt x="84932" y="118270"/>
                    <a:pt x="80963" y="126207"/>
                  </a:cubicBezTo>
                  <a:cubicBezTo>
                    <a:pt x="76994" y="134144"/>
                    <a:pt x="81757" y="150813"/>
                    <a:pt x="71438" y="147638"/>
                  </a:cubicBezTo>
                  <a:cubicBezTo>
                    <a:pt x="61119" y="144463"/>
                    <a:pt x="30956" y="123429"/>
                    <a:pt x="19050" y="107157"/>
                  </a:cubicBezTo>
                  <a:cubicBezTo>
                    <a:pt x="7144" y="90885"/>
                    <a:pt x="397" y="71438"/>
                    <a:pt x="0" y="50007"/>
                  </a:cubicBezTo>
                  <a:lnTo>
                    <a:pt x="178" y="48084"/>
                  </a:lnTo>
                  <a:lnTo>
                    <a:pt x="4484" y="45206"/>
                  </a:lnTo>
                  <a:cubicBezTo>
                    <a:pt x="9104" y="42614"/>
                    <a:pt x="13296" y="40878"/>
                    <a:pt x="16669" y="40481"/>
                  </a:cubicBezTo>
                  <a:cubicBezTo>
                    <a:pt x="30163" y="38894"/>
                    <a:pt x="32941" y="61912"/>
                    <a:pt x="42863" y="69056"/>
                  </a:cubicBezTo>
                  <a:cubicBezTo>
                    <a:pt x="52785" y="76200"/>
                    <a:pt x="67469" y="86518"/>
                    <a:pt x="76200" y="83343"/>
                  </a:cubicBezTo>
                  <a:cubicBezTo>
                    <a:pt x="84931" y="80168"/>
                    <a:pt x="87709" y="60722"/>
                    <a:pt x="95250" y="50006"/>
                  </a:cubicBezTo>
                  <a:cubicBezTo>
                    <a:pt x="102791" y="39290"/>
                    <a:pt x="113506" y="27383"/>
                    <a:pt x="121444" y="19049"/>
                  </a:cubicBezTo>
                  <a:cubicBezTo>
                    <a:pt x="129382" y="10715"/>
                    <a:pt x="128588" y="794"/>
                    <a:pt x="142875" y="0"/>
                  </a:cubicBezTo>
                  <a:close/>
                </a:path>
              </a:pathLst>
            </a:custGeom>
            <a:solidFill>
              <a:schemeClr val="tx1">
                <a:lumMod val="65000"/>
                <a:lumOff val="35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7" name="任意多边形 276"/>
            <p:cNvSpPr/>
            <p:nvPr/>
          </p:nvSpPr>
          <p:spPr>
            <a:xfrm>
              <a:off x="6063448" y="3029614"/>
              <a:ext cx="164133" cy="131761"/>
            </a:xfrm>
            <a:custGeom>
              <a:avLst/>
              <a:gdLst>
                <a:gd name="connsiteX0" fmla="*/ 146071 w 164133"/>
                <a:gd name="connsiteY0" fmla="*/ 83 h 131761"/>
                <a:gd name="connsiteX1" fmla="*/ 155484 w 164133"/>
                <a:gd name="connsiteY1" fmla="*/ 1124 h 131761"/>
                <a:gd name="connsiteX2" fmla="*/ 159413 w 164133"/>
                <a:gd name="connsiteY2" fmla="*/ 1711 h 131761"/>
                <a:gd name="connsiteX3" fmla="*/ 163224 w 164133"/>
                <a:gd name="connsiteY3" fmla="*/ 15559 h 131761"/>
                <a:gd name="connsiteX4" fmla="*/ 163522 w 164133"/>
                <a:gd name="connsiteY4" fmla="*/ 35056 h 131761"/>
                <a:gd name="connsiteX5" fmla="*/ 146853 w 164133"/>
                <a:gd name="connsiteY5" fmla="*/ 92206 h 131761"/>
                <a:gd name="connsiteX6" fmla="*/ 134947 w 164133"/>
                <a:gd name="connsiteY6" fmla="*/ 116018 h 131761"/>
                <a:gd name="connsiteX7" fmla="*/ 115897 w 164133"/>
                <a:gd name="connsiteY7" fmla="*/ 92206 h 131761"/>
                <a:gd name="connsiteX8" fmla="*/ 92084 w 164133"/>
                <a:gd name="connsiteY8" fmla="*/ 89825 h 131761"/>
                <a:gd name="connsiteX9" fmla="*/ 68272 w 164133"/>
                <a:gd name="connsiteY9" fmla="*/ 113637 h 131761"/>
                <a:gd name="connsiteX10" fmla="*/ 51603 w 164133"/>
                <a:gd name="connsiteY10" fmla="*/ 130306 h 131761"/>
                <a:gd name="connsiteX11" fmla="*/ 15884 w 164133"/>
                <a:gd name="connsiteY11" fmla="*/ 68393 h 131761"/>
                <a:gd name="connsiteX12" fmla="*/ 2192 w 164133"/>
                <a:gd name="connsiteY12" fmla="*/ 39520 h 131761"/>
                <a:gd name="connsiteX13" fmla="*/ 0 w 164133"/>
                <a:gd name="connsiteY13" fmla="*/ 31508 h 131761"/>
                <a:gd name="connsiteX14" fmla="*/ 1596 w 164133"/>
                <a:gd name="connsiteY14" fmla="*/ 30294 h 131761"/>
                <a:gd name="connsiteX15" fmla="*/ 75415 w 164133"/>
                <a:gd name="connsiteY15" fmla="*/ 66014 h 131761"/>
                <a:gd name="connsiteX16" fmla="*/ 134946 w 164133"/>
                <a:gd name="connsiteY16" fmla="*/ 4101 h 131761"/>
                <a:gd name="connsiteX17" fmla="*/ 146071 w 164133"/>
                <a:gd name="connsiteY17" fmla="*/ 83 h 13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133" h="131761">
                  <a:moveTo>
                    <a:pt x="146071" y="83"/>
                  </a:moveTo>
                  <a:cubicBezTo>
                    <a:pt x="149407" y="-215"/>
                    <a:pt x="152458" y="331"/>
                    <a:pt x="155484" y="1124"/>
                  </a:cubicBezTo>
                  <a:lnTo>
                    <a:pt x="159413" y="1711"/>
                  </a:lnTo>
                  <a:lnTo>
                    <a:pt x="163224" y="15559"/>
                  </a:lnTo>
                  <a:cubicBezTo>
                    <a:pt x="164216" y="21165"/>
                    <a:pt x="164514" y="27317"/>
                    <a:pt x="163522" y="35056"/>
                  </a:cubicBezTo>
                  <a:cubicBezTo>
                    <a:pt x="161538" y="50534"/>
                    <a:pt x="151616" y="78712"/>
                    <a:pt x="146853" y="92206"/>
                  </a:cubicBezTo>
                  <a:cubicBezTo>
                    <a:pt x="142090" y="105700"/>
                    <a:pt x="140106" y="116018"/>
                    <a:pt x="134947" y="116018"/>
                  </a:cubicBezTo>
                  <a:cubicBezTo>
                    <a:pt x="129788" y="116018"/>
                    <a:pt x="123041" y="96571"/>
                    <a:pt x="115897" y="92206"/>
                  </a:cubicBezTo>
                  <a:cubicBezTo>
                    <a:pt x="108753" y="87841"/>
                    <a:pt x="100021" y="86253"/>
                    <a:pt x="92084" y="89825"/>
                  </a:cubicBezTo>
                  <a:cubicBezTo>
                    <a:pt x="84147" y="93397"/>
                    <a:pt x="75019" y="106890"/>
                    <a:pt x="68272" y="113637"/>
                  </a:cubicBezTo>
                  <a:cubicBezTo>
                    <a:pt x="68272" y="113637"/>
                    <a:pt x="60334" y="137847"/>
                    <a:pt x="51603" y="130306"/>
                  </a:cubicBezTo>
                  <a:cubicBezTo>
                    <a:pt x="42872" y="122765"/>
                    <a:pt x="25409" y="88237"/>
                    <a:pt x="15884" y="68393"/>
                  </a:cubicBezTo>
                  <a:cubicBezTo>
                    <a:pt x="11122" y="58471"/>
                    <a:pt x="6161" y="48946"/>
                    <a:pt x="2192" y="39520"/>
                  </a:cubicBezTo>
                  <a:lnTo>
                    <a:pt x="0" y="31508"/>
                  </a:lnTo>
                  <a:lnTo>
                    <a:pt x="1596" y="30294"/>
                  </a:lnTo>
                  <a:cubicBezTo>
                    <a:pt x="19058" y="18388"/>
                    <a:pt x="53190" y="70380"/>
                    <a:pt x="75415" y="66014"/>
                  </a:cubicBezTo>
                  <a:cubicBezTo>
                    <a:pt x="97640" y="61648"/>
                    <a:pt x="118277" y="14420"/>
                    <a:pt x="134946" y="4101"/>
                  </a:cubicBezTo>
                  <a:cubicBezTo>
                    <a:pt x="139113" y="1521"/>
                    <a:pt x="142735" y="380"/>
                    <a:pt x="146071" y="83"/>
                  </a:cubicBezTo>
                  <a:close/>
                </a:path>
              </a:pathLst>
            </a:custGeom>
            <a:solidFill>
              <a:schemeClr val="tx1">
                <a:lumMod val="65000"/>
                <a:lumOff val="35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8" name="任意多边形 277"/>
            <p:cNvSpPr/>
            <p:nvPr/>
          </p:nvSpPr>
          <p:spPr>
            <a:xfrm>
              <a:off x="10273073" y="3397631"/>
              <a:ext cx="155284" cy="102743"/>
            </a:xfrm>
            <a:custGeom>
              <a:avLst/>
              <a:gdLst>
                <a:gd name="connsiteX0" fmla="*/ 5747 w 155284"/>
                <a:gd name="connsiteY0" fmla="*/ 0 h 102743"/>
                <a:gd name="connsiteX1" fmla="*/ 9165 w 155284"/>
                <a:gd name="connsiteY1" fmla="*/ 2795 h 102743"/>
                <a:gd name="connsiteX2" fmla="*/ 59171 w 155284"/>
                <a:gd name="connsiteY2" fmla="*/ 26608 h 102743"/>
                <a:gd name="connsiteX3" fmla="*/ 94890 w 155284"/>
                <a:gd name="connsiteY3" fmla="*/ 17083 h 102743"/>
                <a:gd name="connsiteX4" fmla="*/ 123465 w 155284"/>
                <a:gd name="connsiteY4" fmla="*/ 7558 h 102743"/>
                <a:gd name="connsiteX5" fmla="*/ 149212 w 155284"/>
                <a:gd name="connsiteY5" fmla="*/ 6665 h 102743"/>
                <a:gd name="connsiteX6" fmla="*/ 155284 w 155284"/>
                <a:gd name="connsiteY6" fmla="*/ 6869 h 102743"/>
                <a:gd name="connsiteX7" fmla="*/ 153238 w 155284"/>
                <a:gd name="connsiteY7" fmla="*/ 23242 h 102743"/>
                <a:gd name="connsiteX8" fmla="*/ 128777 w 155284"/>
                <a:gd name="connsiteY8" fmla="*/ 77516 h 102743"/>
                <a:gd name="connsiteX9" fmla="*/ 113673 w 155284"/>
                <a:gd name="connsiteY9" fmla="*/ 99439 h 102743"/>
                <a:gd name="connsiteX10" fmla="*/ 98122 w 155284"/>
                <a:gd name="connsiteY10" fmla="*/ 73208 h 102743"/>
                <a:gd name="connsiteX11" fmla="*/ 74872 w 155284"/>
                <a:gd name="connsiteY11" fmla="*/ 67536 h 102743"/>
                <a:gd name="connsiteX12" fmla="*/ 47978 w 155284"/>
                <a:gd name="connsiteY12" fmla="*/ 87802 h 102743"/>
                <a:gd name="connsiteX13" fmla="*/ 29152 w 155284"/>
                <a:gd name="connsiteY13" fmla="*/ 101989 h 102743"/>
                <a:gd name="connsiteX14" fmla="*/ 11922 w 155284"/>
                <a:gd name="connsiteY14" fmla="*/ 59520 h 102743"/>
                <a:gd name="connsiteX15" fmla="*/ 0 w 155284"/>
                <a:gd name="connsiteY15" fmla="*/ 19497 h 102743"/>
                <a:gd name="connsiteX16" fmla="*/ 5747 w 155284"/>
                <a:gd name="connsiteY16" fmla="*/ 0 h 10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284" h="102743">
                  <a:moveTo>
                    <a:pt x="5747" y="0"/>
                  </a:moveTo>
                  <a:lnTo>
                    <a:pt x="9165" y="2795"/>
                  </a:lnTo>
                  <a:cubicBezTo>
                    <a:pt x="26231" y="15098"/>
                    <a:pt x="44884" y="24227"/>
                    <a:pt x="59171" y="26608"/>
                  </a:cubicBezTo>
                  <a:cubicBezTo>
                    <a:pt x="73458" y="28989"/>
                    <a:pt x="84174" y="20258"/>
                    <a:pt x="94890" y="17083"/>
                  </a:cubicBezTo>
                  <a:cubicBezTo>
                    <a:pt x="105606" y="13908"/>
                    <a:pt x="109971" y="9145"/>
                    <a:pt x="123465" y="7558"/>
                  </a:cubicBezTo>
                  <a:cubicBezTo>
                    <a:pt x="130212" y="6765"/>
                    <a:pt x="139638" y="6566"/>
                    <a:pt x="149212" y="6665"/>
                  </a:cubicBezTo>
                  <a:lnTo>
                    <a:pt x="155284" y="6869"/>
                  </a:lnTo>
                  <a:lnTo>
                    <a:pt x="153238" y="23242"/>
                  </a:lnTo>
                  <a:cubicBezTo>
                    <a:pt x="149119" y="38293"/>
                    <a:pt x="135372" y="64816"/>
                    <a:pt x="128777" y="77516"/>
                  </a:cubicBezTo>
                  <a:cubicBezTo>
                    <a:pt x="122182" y="90216"/>
                    <a:pt x="118782" y="100157"/>
                    <a:pt x="113673" y="99439"/>
                  </a:cubicBezTo>
                  <a:cubicBezTo>
                    <a:pt x="108564" y="98721"/>
                    <a:pt x="104589" y="78524"/>
                    <a:pt x="98122" y="73208"/>
                  </a:cubicBezTo>
                  <a:cubicBezTo>
                    <a:pt x="91655" y="67891"/>
                    <a:pt x="83229" y="65103"/>
                    <a:pt x="74872" y="67536"/>
                  </a:cubicBezTo>
                  <a:cubicBezTo>
                    <a:pt x="66516" y="69968"/>
                    <a:pt x="55599" y="82060"/>
                    <a:pt x="47978" y="87802"/>
                  </a:cubicBezTo>
                  <a:cubicBezTo>
                    <a:pt x="47978" y="87802"/>
                    <a:pt x="35161" y="106702"/>
                    <a:pt x="29152" y="101989"/>
                  </a:cubicBezTo>
                  <a:cubicBezTo>
                    <a:pt x="23142" y="97276"/>
                    <a:pt x="16781" y="73269"/>
                    <a:pt x="11922" y="59520"/>
                  </a:cubicBezTo>
                  <a:cubicBezTo>
                    <a:pt x="7064" y="45771"/>
                    <a:pt x="2618" y="29383"/>
                    <a:pt x="0" y="19497"/>
                  </a:cubicBezTo>
                  <a:lnTo>
                    <a:pt x="5747" y="0"/>
                  </a:lnTo>
                  <a:close/>
                </a:path>
              </a:pathLst>
            </a:custGeom>
            <a:solidFill>
              <a:schemeClr val="tx1">
                <a:lumMod val="65000"/>
                <a:lumOff val="35000"/>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9" name="任意多边形 278"/>
            <p:cNvSpPr/>
            <p:nvPr/>
          </p:nvSpPr>
          <p:spPr>
            <a:xfrm>
              <a:off x="9874377" y="4016905"/>
              <a:ext cx="136398" cy="224252"/>
            </a:xfrm>
            <a:custGeom>
              <a:avLst/>
              <a:gdLst>
                <a:gd name="connsiteX0" fmla="*/ 667 w 136398"/>
                <a:gd name="connsiteY0" fmla="*/ 40745 h 224252"/>
                <a:gd name="connsiteX1" fmla="*/ 19717 w 136398"/>
                <a:gd name="connsiteY1" fmla="*/ 97895 h 224252"/>
                <a:gd name="connsiteX2" fmla="*/ 50673 w 136398"/>
                <a:gd name="connsiteY2" fmla="*/ 133614 h 224252"/>
                <a:gd name="connsiteX3" fmla="*/ 81629 w 136398"/>
                <a:gd name="connsiteY3" fmla="*/ 159808 h 224252"/>
                <a:gd name="connsiteX4" fmla="*/ 93536 w 136398"/>
                <a:gd name="connsiteY4" fmla="*/ 202670 h 224252"/>
                <a:gd name="connsiteX5" fmla="*/ 105442 w 136398"/>
                <a:gd name="connsiteY5" fmla="*/ 224101 h 224252"/>
                <a:gd name="connsiteX6" fmla="*/ 129254 w 136398"/>
                <a:gd name="connsiteY6" fmla="*/ 209814 h 224252"/>
                <a:gd name="connsiteX7" fmla="*/ 136398 w 136398"/>
                <a:gd name="connsiteY7" fmla="*/ 166951 h 224252"/>
                <a:gd name="connsiteX8" fmla="*/ 129254 w 136398"/>
                <a:gd name="connsiteY8" fmla="*/ 116945 h 224252"/>
                <a:gd name="connsiteX9" fmla="*/ 98298 w 136398"/>
                <a:gd name="connsiteY9" fmla="*/ 90751 h 224252"/>
                <a:gd name="connsiteX10" fmla="*/ 79248 w 136398"/>
                <a:gd name="connsiteY10" fmla="*/ 71701 h 224252"/>
                <a:gd name="connsiteX11" fmla="*/ 88773 w 136398"/>
                <a:gd name="connsiteY11" fmla="*/ 40745 h 224252"/>
                <a:gd name="connsiteX12" fmla="*/ 74486 w 136398"/>
                <a:gd name="connsiteY12" fmla="*/ 2645 h 224252"/>
                <a:gd name="connsiteX13" fmla="*/ 43529 w 136398"/>
                <a:gd name="connsiteY13" fmla="*/ 7408 h 224252"/>
                <a:gd name="connsiteX14" fmla="*/ 667 w 136398"/>
                <a:gd name="connsiteY14" fmla="*/ 40745 h 224252"/>
                <a:gd name="connsiteX0" fmla="*/ 667 w 136398"/>
                <a:gd name="connsiteY0" fmla="*/ 40745 h 224252"/>
                <a:gd name="connsiteX1" fmla="*/ 19717 w 136398"/>
                <a:gd name="connsiteY1" fmla="*/ 97895 h 224252"/>
                <a:gd name="connsiteX2" fmla="*/ 50673 w 136398"/>
                <a:gd name="connsiteY2" fmla="*/ 133614 h 224252"/>
                <a:gd name="connsiteX3" fmla="*/ 81629 w 136398"/>
                <a:gd name="connsiteY3" fmla="*/ 159808 h 224252"/>
                <a:gd name="connsiteX4" fmla="*/ 93536 w 136398"/>
                <a:gd name="connsiteY4" fmla="*/ 202670 h 224252"/>
                <a:gd name="connsiteX5" fmla="*/ 105442 w 136398"/>
                <a:gd name="connsiteY5" fmla="*/ 224101 h 224252"/>
                <a:gd name="connsiteX6" fmla="*/ 129254 w 136398"/>
                <a:gd name="connsiteY6" fmla="*/ 209814 h 224252"/>
                <a:gd name="connsiteX7" fmla="*/ 136398 w 136398"/>
                <a:gd name="connsiteY7" fmla="*/ 166951 h 224252"/>
                <a:gd name="connsiteX8" fmla="*/ 129254 w 136398"/>
                <a:gd name="connsiteY8" fmla="*/ 116945 h 224252"/>
                <a:gd name="connsiteX9" fmla="*/ 105442 w 136398"/>
                <a:gd name="connsiteY9" fmla="*/ 85989 h 224252"/>
                <a:gd name="connsiteX10" fmla="*/ 79248 w 136398"/>
                <a:gd name="connsiteY10" fmla="*/ 71701 h 224252"/>
                <a:gd name="connsiteX11" fmla="*/ 88773 w 136398"/>
                <a:gd name="connsiteY11" fmla="*/ 40745 h 224252"/>
                <a:gd name="connsiteX12" fmla="*/ 74486 w 136398"/>
                <a:gd name="connsiteY12" fmla="*/ 2645 h 224252"/>
                <a:gd name="connsiteX13" fmla="*/ 43529 w 136398"/>
                <a:gd name="connsiteY13" fmla="*/ 7408 h 224252"/>
                <a:gd name="connsiteX14" fmla="*/ 667 w 136398"/>
                <a:gd name="connsiteY14" fmla="*/ 40745 h 224252"/>
                <a:gd name="connsiteX0" fmla="*/ 667 w 136398"/>
                <a:gd name="connsiteY0" fmla="*/ 40745 h 224252"/>
                <a:gd name="connsiteX1" fmla="*/ 19717 w 136398"/>
                <a:gd name="connsiteY1" fmla="*/ 97895 h 224252"/>
                <a:gd name="connsiteX2" fmla="*/ 50673 w 136398"/>
                <a:gd name="connsiteY2" fmla="*/ 133614 h 224252"/>
                <a:gd name="connsiteX3" fmla="*/ 81629 w 136398"/>
                <a:gd name="connsiteY3" fmla="*/ 159808 h 224252"/>
                <a:gd name="connsiteX4" fmla="*/ 93536 w 136398"/>
                <a:gd name="connsiteY4" fmla="*/ 202670 h 224252"/>
                <a:gd name="connsiteX5" fmla="*/ 105442 w 136398"/>
                <a:gd name="connsiteY5" fmla="*/ 224101 h 224252"/>
                <a:gd name="connsiteX6" fmla="*/ 129254 w 136398"/>
                <a:gd name="connsiteY6" fmla="*/ 209814 h 224252"/>
                <a:gd name="connsiteX7" fmla="*/ 136398 w 136398"/>
                <a:gd name="connsiteY7" fmla="*/ 166951 h 224252"/>
                <a:gd name="connsiteX8" fmla="*/ 129254 w 136398"/>
                <a:gd name="connsiteY8" fmla="*/ 116945 h 224252"/>
                <a:gd name="connsiteX9" fmla="*/ 105442 w 136398"/>
                <a:gd name="connsiteY9" fmla="*/ 85989 h 224252"/>
                <a:gd name="connsiteX10" fmla="*/ 86392 w 136398"/>
                <a:gd name="connsiteY10" fmla="*/ 66939 h 224252"/>
                <a:gd name="connsiteX11" fmla="*/ 88773 w 136398"/>
                <a:gd name="connsiteY11" fmla="*/ 40745 h 224252"/>
                <a:gd name="connsiteX12" fmla="*/ 74486 w 136398"/>
                <a:gd name="connsiteY12" fmla="*/ 2645 h 224252"/>
                <a:gd name="connsiteX13" fmla="*/ 43529 w 136398"/>
                <a:gd name="connsiteY13" fmla="*/ 7408 h 224252"/>
                <a:gd name="connsiteX14" fmla="*/ 667 w 136398"/>
                <a:gd name="connsiteY14" fmla="*/ 40745 h 224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398" h="224252">
                  <a:moveTo>
                    <a:pt x="667" y="40745"/>
                  </a:moveTo>
                  <a:cubicBezTo>
                    <a:pt x="-3302" y="55826"/>
                    <a:pt x="11383" y="82417"/>
                    <a:pt x="19717" y="97895"/>
                  </a:cubicBezTo>
                  <a:cubicBezTo>
                    <a:pt x="28051" y="113373"/>
                    <a:pt x="40354" y="123295"/>
                    <a:pt x="50673" y="133614"/>
                  </a:cubicBezTo>
                  <a:cubicBezTo>
                    <a:pt x="60992" y="143933"/>
                    <a:pt x="74485" y="148299"/>
                    <a:pt x="81629" y="159808"/>
                  </a:cubicBezTo>
                  <a:cubicBezTo>
                    <a:pt x="88773" y="171317"/>
                    <a:pt x="89567" y="191955"/>
                    <a:pt x="93536" y="202670"/>
                  </a:cubicBezTo>
                  <a:cubicBezTo>
                    <a:pt x="97505" y="213385"/>
                    <a:pt x="99489" y="222910"/>
                    <a:pt x="105442" y="224101"/>
                  </a:cubicBezTo>
                  <a:cubicBezTo>
                    <a:pt x="111395" y="225292"/>
                    <a:pt x="124095" y="219339"/>
                    <a:pt x="129254" y="209814"/>
                  </a:cubicBezTo>
                  <a:cubicBezTo>
                    <a:pt x="134413" y="200289"/>
                    <a:pt x="136398" y="182429"/>
                    <a:pt x="136398" y="166951"/>
                  </a:cubicBezTo>
                  <a:cubicBezTo>
                    <a:pt x="136398" y="151473"/>
                    <a:pt x="134413" y="130439"/>
                    <a:pt x="129254" y="116945"/>
                  </a:cubicBezTo>
                  <a:cubicBezTo>
                    <a:pt x="124095" y="103451"/>
                    <a:pt x="112586" y="94323"/>
                    <a:pt x="105442" y="85989"/>
                  </a:cubicBezTo>
                  <a:cubicBezTo>
                    <a:pt x="98298" y="77655"/>
                    <a:pt x="89170" y="74480"/>
                    <a:pt x="86392" y="66939"/>
                  </a:cubicBezTo>
                  <a:cubicBezTo>
                    <a:pt x="83614" y="59398"/>
                    <a:pt x="90757" y="51461"/>
                    <a:pt x="88773" y="40745"/>
                  </a:cubicBezTo>
                  <a:cubicBezTo>
                    <a:pt x="86789" y="30029"/>
                    <a:pt x="82027" y="8201"/>
                    <a:pt x="74486" y="2645"/>
                  </a:cubicBezTo>
                  <a:cubicBezTo>
                    <a:pt x="66945" y="-2911"/>
                    <a:pt x="54641" y="1058"/>
                    <a:pt x="43529" y="7408"/>
                  </a:cubicBezTo>
                  <a:cubicBezTo>
                    <a:pt x="32417" y="13758"/>
                    <a:pt x="4636" y="25664"/>
                    <a:pt x="667" y="40745"/>
                  </a:cubicBezTo>
                  <a:close/>
                </a:path>
              </a:pathLst>
            </a:cu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279"/>
            <p:cNvSpPr/>
            <p:nvPr/>
          </p:nvSpPr>
          <p:spPr>
            <a:xfrm>
              <a:off x="5377028" y="4482068"/>
              <a:ext cx="135287" cy="190660"/>
            </a:xfrm>
            <a:custGeom>
              <a:avLst/>
              <a:gdLst>
                <a:gd name="connsiteX0" fmla="*/ 57782 w 135117"/>
                <a:gd name="connsiteY0" fmla="*/ 4338 h 192676"/>
                <a:gd name="connsiteX1" fmla="*/ 126838 w 135117"/>
                <a:gd name="connsiteY1" fmla="*/ 11481 h 192676"/>
                <a:gd name="connsiteX2" fmla="*/ 131601 w 135117"/>
                <a:gd name="connsiteY2" fmla="*/ 51963 h 192676"/>
                <a:gd name="connsiteX3" fmla="*/ 133982 w 135117"/>
                <a:gd name="connsiteY3" fmla="*/ 75775 h 192676"/>
                <a:gd name="connsiteX4" fmla="*/ 112551 w 135117"/>
                <a:gd name="connsiteY4" fmla="*/ 82919 h 192676"/>
                <a:gd name="connsiteX5" fmla="*/ 91120 w 135117"/>
                <a:gd name="connsiteY5" fmla="*/ 125781 h 192676"/>
                <a:gd name="connsiteX6" fmla="*/ 53020 w 135117"/>
                <a:gd name="connsiteY6" fmla="*/ 166263 h 192676"/>
                <a:gd name="connsiteX7" fmla="*/ 7776 w 135117"/>
                <a:gd name="connsiteY7" fmla="*/ 192456 h 192676"/>
                <a:gd name="connsiteX8" fmla="*/ 632 w 135117"/>
                <a:gd name="connsiteY8" fmla="*/ 151975 h 192676"/>
                <a:gd name="connsiteX9" fmla="*/ 14920 w 135117"/>
                <a:gd name="connsiteY9" fmla="*/ 101969 h 192676"/>
                <a:gd name="connsiteX10" fmla="*/ 45876 w 135117"/>
                <a:gd name="connsiteY10" fmla="*/ 71013 h 192676"/>
                <a:gd name="connsiteX11" fmla="*/ 57782 w 135117"/>
                <a:gd name="connsiteY11" fmla="*/ 4338 h 192676"/>
                <a:gd name="connsiteX0" fmla="*/ 57782 w 135117"/>
                <a:gd name="connsiteY0" fmla="*/ 4338 h 192517"/>
                <a:gd name="connsiteX1" fmla="*/ 126838 w 135117"/>
                <a:gd name="connsiteY1" fmla="*/ 11481 h 192517"/>
                <a:gd name="connsiteX2" fmla="*/ 131601 w 135117"/>
                <a:gd name="connsiteY2" fmla="*/ 51963 h 192517"/>
                <a:gd name="connsiteX3" fmla="*/ 133982 w 135117"/>
                <a:gd name="connsiteY3" fmla="*/ 75775 h 192517"/>
                <a:gd name="connsiteX4" fmla="*/ 112551 w 135117"/>
                <a:gd name="connsiteY4" fmla="*/ 82919 h 192517"/>
                <a:gd name="connsiteX5" fmla="*/ 91120 w 135117"/>
                <a:gd name="connsiteY5" fmla="*/ 125781 h 192517"/>
                <a:gd name="connsiteX6" fmla="*/ 53020 w 135117"/>
                <a:gd name="connsiteY6" fmla="*/ 166263 h 192517"/>
                <a:gd name="connsiteX7" fmla="*/ 7776 w 135117"/>
                <a:gd name="connsiteY7" fmla="*/ 192456 h 192517"/>
                <a:gd name="connsiteX8" fmla="*/ 632 w 135117"/>
                <a:gd name="connsiteY8" fmla="*/ 159119 h 192517"/>
                <a:gd name="connsiteX9" fmla="*/ 14920 w 135117"/>
                <a:gd name="connsiteY9" fmla="*/ 101969 h 192517"/>
                <a:gd name="connsiteX10" fmla="*/ 45876 w 135117"/>
                <a:gd name="connsiteY10" fmla="*/ 71013 h 192517"/>
                <a:gd name="connsiteX11" fmla="*/ 57782 w 135117"/>
                <a:gd name="connsiteY11" fmla="*/ 4338 h 192517"/>
                <a:gd name="connsiteX0" fmla="*/ 57782 w 135117"/>
                <a:gd name="connsiteY0" fmla="*/ 4338 h 192517"/>
                <a:gd name="connsiteX1" fmla="*/ 126838 w 135117"/>
                <a:gd name="connsiteY1" fmla="*/ 11481 h 192517"/>
                <a:gd name="connsiteX2" fmla="*/ 131601 w 135117"/>
                <a:gd name="connsiteY2" fmla="*/ 51963 h 192517"/>
                <a:gd name="connsiteX3" fmla="*/ 133982 w 135117"/>
                <a:gd name="connsiteY3" fmla="*/ 75775 h 192517"/>
                <a:gd name="connsiteX4" fmla="*/ 112551 w 135117"/>
                <a:gd name="connsiteY4" fmla="*/ 82919 h 192517"/>
                <a:gd name="connsiteX5" fmla="*/ 91120 w 135117"/>
                <a:gd name="connsiteY5" fmla="*/ 125781 h 192517"/>
                <a:gd name="connsiteX6" fmla="*/ 53020 w 135117"/>
                <a:gd name="connsiteY6" fmla="*/ 166263 h 192517"/>
                <a:gd name="connsiteX7" fmla="*/ 7776 w 135117"/>
                <a:gd name="connsiteY7" fmla="*/ 192456 h 192517"/>
                <a:gd name="connsiteX8" fmla="*/ 632 w 135117"/>
                <a:gd name="connsiteY8" fmla="*/ 159119 h 192517"/>
                <a:gd name="connsiteX9" fmla="*/ 14920 w 135117"/>
                <a:gd name="connsiteY9" fmla="*/ 113875 h 192517"/>
                <a:gd name="connsiteX10" fmla="*/ 45876 w 135117"/>
                <a:gd name="connsiteY10" fmla="*/ 71013 h 192517"/>
                <a:gd name="connsiteX11" fmla="*/ 57782 w 135117"/>
                <a:gd name="connsiteY11" fmla="*/ 4338 h 192517"/>
                <a:gd name="connsiteX0" fmla="*/ 57782 w 135287"/>
                <a:gd name="connsiteY0" fmla="*/ 4338 h 192517"/>
                <a:gd name="connsiteX1" fmla="*/ 126838 w 135287"/>
                <a:gd name="connsiteY1" fmla="*/ 11481 h 192517"/>
                <a:gd name="connsiteX2" fmla="*/ 131601 w 135287"/>
                <a:gd name="connsiteY2" fmla="*/ 51963 h 192517"/>
                <a:gd name="connsiteX3" fmla="*/ 133982 w 135287"/>
                <a:gd name="connsiteY3" fmla="*/ 75775 h 192517"/>
                <a:gd name="connsiteX4" fmla="*/ 110170 w 135287"/>
                <a:gd name="connsiteY4" fmla="*/ 92444 h 192517"/>
                <a:gd name="connsiteX5" fmla="*/ 91120 w 135287"/>
                <a:gd name="connsiteY5" fmla="*/ 125781 h 192517"/>
                <a:gd name="connsiteX6" fmla="*/ 53020 w 135287"/>
                <a:gd name="connsiteY6" fmla="*/ 166263 h 192517"/>
                <a:gd name="connsiteX7" fmla="*/ 7776 w 135287"/>
                <a:gd name="connsiteY7" fmla="*/ 192456 h 192517"/>
                <a:gd name="connsiteX8" fmla="*/ 632 w 135287"/>
                <a:gd name="connsiteY8" fmla="*/ 159119 h 192517"/>
                <a:gd name="connsiteX9" fmla="*/ 14920 w 135287"/>
                <a:gd name="connsiteY9" fmla="*/ 113875 h 192517"/>
                <a:gd name="connsiteX10" fmla="*/ 45876 w 135287"/>
                <a:gd name="connsiteY10" fmla="*/ 71013 h 192517"/>
                <a:gd name="connsiteX11" fmla="*/ 57782 w 135287"/>
                <a:gd name="connsiteY11" fmla="*/ 4338 h 192517"/>
                <a:gd name="connsiteX0" fmla="*/ 72070 w 135287"/>
                <a:gd name="connsiteY0" fmla="*/ 3909 h 194470"/>
                <a:gd name="connsiteX1" fmla="*/ 126838 w 135287"/>
                <a:gd name="connsiteY1" fmla="*/ 13434 h 194470"/>
                <a:gd name="connsiteX2" fmla="*/ 131601 w 135287"/>
                <a:gd name="connsiteY2" fmla="*/ 53916 h 194470"/>
                <a:gd name="connsiteX3" fmla="*/ 133982 w 135287"/>
                <a:gd name="connsiteY3" fmla="*/ 77728 h 194470"/>
                <a:gd name="connsiteX4" fmla="*/ 110170 w 135287"/>
                <a:gd name="connsiteY4" fmla="*/ 94397 h 194470"/>
                <a:gd name="connsiteX5" fmla="*/ 91120 w 135287"/>
                <a:gd name="connsiteY5" fmla="*/ 127734 h 194470"/>
                <a:gd name="connsiteX6" fmla="*/ 53020 w 135287"/>
                <a:gd name="connsiteY6" fmla="*/ 168216 h 194470"/>
                <a:gd name="connsiteX7" fmla="*/ 7776 w 135287"/>
                <a:gd name="connsiteY7" fmla="*/ 194409 h 194470"/>
                <a:gd name="connsiteX8" fmla="*/ 632 w 135287"/>
                <a:gd name="connsiteY8" fmla="*/ 161072 h 194470"/>
                <a:gd name="connsiteX9" fmla="*/ 14920 w 135287"/>
                <a:gd name="connsiteY9" fmla="*/ 115828 h 194470"/>
                <a:gd name="connsiteX10" fmla="*/ 45876 w 135287"/>
                <a:gd name="connsiteY10" fmla="*/ 72966 h 194470"/>
                <a:gd name="connsiteX11" fmla="*/ 72070 w 135287"/>
                <a:gd name="connsiteY11" fmla="*/ 3909 h 194470"/>
                <a:gd name="connsiteX0" fmla="*/ 79213 w 135287"/>
                <a:gd name="connsiteY0" fmla="*/ 4862 h 190660"/>
                <a:gd name="connsiteX1" fmla="*/ 126838 w 135287"/>
                <a:gd name="connsiteY1" fmla="*/ 9624 h 190660"/>
                <a:gd name="connsiteX2" fmla="*/ 131601 w 135287"/>
                <a:gd name="connsiteY2" fmla="*/ 50106 h 190660"/>
                <a:gd name="connsiteX3" fmla="*/ 133982 w 135287"/>
                <a:gd name="connsiteY3" fmla="*/ 73918 h 190660"/>
                <a:gd name="connsiteX4" fmla="*/ 110170 w 135287"/>
                <a:gd name="connsiteY4" fmla="*/ 90587 h 190660"/>
                <a:gd name="connsiteX5" fmla="*/ 91120 w 135287"/>
                <a:gd name="connsiteY5" fmla="*/ 123924 h 190660"/>
                <a:gd name="connsiteX6" fmla="*/ 53020 w 135287"/>
                <a:gd name="connsiteY6" fmla="*/ 164406 h 190660"/>
                <a:gd name="connsiteX7" fmla="*/ 7776 w 135287"/>
                <a:gd name="connsiteY7" fmla="*/ 190599 h 190660"/>
                <a:gd name="connsiteX8" fmla="*/ 632 w 135287"/>
                <a:gd name="connsiteY8" fmla="*/ 157262 h 190660"/>
                <a:gd name="connsiteX9" fmla="*/ 14920 w 135287"/>
                <a:gd name="connsiteY9" fmla="*/ 112018 h 190660"/>
                <a:gd name="connsiteX10" fmla="*/ 45876 w 135287"/>
                <a:gd name="connsiteY10" fmla="*/ 69156 h 190660"/>
                <a:gd name="connsiteX11" fmla="*/ 79213 w 135287"/>
                <a:gd name="connsiteY11" fmla="*/ 4862 h 19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287" h="190660">
                  <a:moveTo>
                    <a:pt x="79213" y="4862"/>
                  </a:moveTo>
                  <a:cubicBezTo>
                    <a:pt x="92707" y="-5060"/>
                    <a:pt x="118107" y="2083"/>
                    <a:pt x="126838" y="9624"/>
                  </a:cubicBezTo>
                  <a:cubicBezTo>
                    <a:pt x="135569" y="17165"/>
                    <a:pt x="130410" y="39391"/>
                    <a:pt x="131601" y="50106"/>
                  </a:cubicBezTo>
                  <a:cubicBezTo>
                    <a:pt x="132792" y="60821"/>
                    <a:pt x="137554" y="67171"/>
                    <a:pt x="133982" y="73918"/>
                  </a:cubicBezTo>
                  <a:cubicBezTo>
                    <a:pt x="130410" y="80665"/>
                    <a:pt x="117314" y="82253"/>
                    <a:pt x="110170" y="90587"/>
                  </a:cubicBezTo>
                  <a:cubicBezTo>
                    <a:pt x="103026" y="98921"/>
                    <a:pt x="100645" y="111621"/>
                    <a:pt x="91120" y="123924"/>
                  </a:cubicBezTo>
                  <a:cubicBezTo>
                    <a:pt x="81595" y="136227"/>
                    <a:pt x="66911" y="153294"/>
                    <a:pt x="53020" y="164406"/>
                  </a:cubicBezTo>
                  <a:cubicBezTo>
                    <a:pt x="39129" y="175518"/>
                    <a:pt x="16507" y="191790"/>
                    <a:pt x="7776" y="190599"/>
                  </a:cubicBezTo>
                  <a:cubicBezTo>
                    <a:pt x="-955" y="189408"/>
                    <a:pt x="-559" y="170359"/>
                    <a:pt x="632" y="157262"/>
                  </a:cubicBezTo>
                  <a:cubicBezTo>
                    <a:pt x="1823" y="144165"/>
                    <a:pt x="7379" y="125512"/>
                    <a:pt x="14920" y="112018"/>
                  </a:cubicBezTo>
                  <a:cubicBezTo>
                    <a:pt x="22461" y="98524"/>
                    <a:pt x="35161" y="87015"/>
                    <a:pt x="45876" y="69156"/>
                  </a:cubicBezTo>
                  <a:cubicBezTo>
                    <a:pt x="56591" y="51297"/>
                    <a:pt x="65719" y="14784"/>
                    <a:pt x="79213" y="4862"/>
                  </a:cubicBezTo>
                  <a:close/>
                </a:path>
              </a:pathLst>
            </a:custGeom>
            <a:solidFill>
              <a:schemeClr val="bg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280"/>
            <p:cNvSpPr/>
            <p:nvPr/>
          </p:nvSpPr>
          <p:spPr>
            <a:xfrm>
              <a:off x="5389037" y="3318289"/>
              <a:ext cx="516520" cy="368663"/>
            </a:xfrm>
            <a:custGeom>
              <a:avLst/>
              <a:gdLst>
                <a:gd name="connsiteX0" fmla="*/ 49361 w 516831"/>
                <a:gd name="connsiteY0" fmla="*/ 85935 h 367699"/>
                <a:gd name="connsiteX1" fmla="*/ 111274 w 516831"/>
                <a:gd name="connsiteY1" fmla="*/ 14497 h 367699"/>
                <a:gd name="connsiteX2" fmla="*/ 139849 w 516831"/>
                <a:gd name="connsiteY2" fmla="*/ 210 h 367699"/>
                <a:gd name="connsiteX3" fmla="*/ 175567 w 516831"/>
                <a:gd name="connsiteY3" fmla="*/ 19260 h 367699"/>
                <a:gd name="connsiteX4" fmla="*/ 189855 w 516831"/>
                <a:gd name="connsiteY4" fmla="*/ 12116 h 367699"/>
                <a:gd name="connsiteX5" fmla="*/ 220811 w 516831"/>
                <a:gd name="connsiteY5" fmla="*/ 24022 h 367699"/>
                <a:gd name="connsiteX6" fmla="*/ 213667 w 516831"/>
                <a:gd name="connsiteY6" fmla="*/ 57360 h 367699"/>
                <a:gd name="connsiteX7" fmla="*/ 239861 w 516831"/>
                <a:gd name="connsiteY7" fmla="*/ 83553 h 367699"/>
                <a:gd name="connsiteX8" fmla="*/ 275580 w 516831"/>
                <a:gd name="connsiteY8" fmla="*/ 52597 h 367699"/>
                <a:gd name="connsiteX9" fmla="*/ 306536 w 516831"/>
                <a:gd name="connsiteY9" fmla="*/ 24022 h 367699"/>
                <a:gd name="connsiteX10" fmla="*/ 325586 w 516831"/>
                <a:gd name="connsiteY10" fmla="*/ 21641 h 367699"/>
                <a:gd name="connsiteX11" fmla="*/ 354161 w 516831"/>
                <a:gd name="connsiteY11" fmla="*/ 45453 h 367699"/>
                <a:gd name="connsiteX12" fmla="*/ 368449 w 516831"/>
                <a:gd name="connsiteY12" fmla="*/ 83553 h 367699"/>
                <a:gd name="connsiteX13" fmla="*/ 389880 w 516831"/>
                <a:gd name="connsiteY13" fmla="*/ 126416 h 367699"/>
                <a:gd name="connsiteX14" fmla="*/ 416074 w 516831"/>
                <a:gd name="connsiteY14" fmla="*/ 166897 h 367699"/>
                <a:gd name="connsiteX15" fmla="*/ 418455 w 516831"/>
                <a:gd name="connsiteY15" fmla="*/ 126416 h 367699"/>
                <a:gd name="connsiteX16" fmla="*/ 385117 w 516831"/>
                <a:gd name="connsiteY16" fmla="*/ 74028 h 367699"/>
                <a:gd name="connsiteX17" fmla="*/ 366067 w 516831"/>
                <a:gd name="connsiteY17" fmla="*/ 38310 h 367699"/>
                <a:gd name="connsiteX18" fmla="*/ 377974 w 516831"/>
                <a:gd name="connsiteY18" fmla="*/ 12116 h 367699"/>
                <a:gd name="connsiteX19" fmla="*/ 406549 w 516831"/>
                <a:gd name="connsiteY19" fmla="*/ 4972 h 367699"/>
                <a:gd name="connsiteX20" fmla="*/ 456555 w 516831"/>
                <a:gd name="connsiteY20" fmla="*/ 52597 h 367699"/>
                <a:gd name="connsiteX21" fmla="*/ 506561 w 516831"/>
                <a:gd name="connsiteY21" fmla="*/ 124035 h 367699"/>
                <a:gd name="connsiteX22" fmla="*/ 516086 w 516831"/>
                <a:gd name="connsiteY22" fmla="*/ 200235 h 367699"/>
                <a:gd name="connsiteX23" fmla="*/ 494655 w 516831"/>
                <a:gd name="connsiteY23" fmla="*/ 264528 h 367699"/>
                <a:gd name="connsiteX24" fmla="*/ 447030 w 516831"/>
                <a:gd name="connsiteY24" fmla="*/ 247860 h 367699"/>
                <a:gd name="connsiteX25" fmla="*/ 397024 w 516831"/>
                <a:gd name="connsiteY25" fmla="*/ 209760 h 367699"/>
                <a:gd name="connsiteX26" fmla="*/ 394642 w 516831"/>
                <a:gd name="connsiteY26" fmla="*/ 238335 h 367699"/>
                <a:gd name="connsiteX27" fmla="*/ 394642 w 516831"/>
                <a:gd name="connsiteY27" fmla="*/ 293103 h 367699"/>
                <a:gd name="connsiteX28" fmla="*/ 389880 w 516831"/>
                <a:gd name="connsiteY28" fmla="*/ 333585 h 367699"/>
                <a:gd name="connsiteX29" fmla="*/ 347017 w 516831"/>
                <a:gd name="connsiteY29" fmla="*/ 340728 h 367699"/>
                <a:gd name="connsiteX30" fmla="*/ 301774 w 516831"/>
                <a:gd name="connsiteY30" fmla="*/ 366922 h 367699"/>
                <a:gd name="connsiteX31" fmla="*/ 275580 w 516831"/>
                <a:gd name="connsiteY31" fmla="*/ 357397 h 367699"/>
                <a:gd name="connsiteX32" fmla="*/ 244624 w 516831"/>
                <a:gd name="connsiteY32" fmla="*/ 335966 h 367699"/>
                <a:gd name="connsiteX33" fmla="*/ 220811 w 516831"/>
                <a:gd name="connsiteY33" fmla="*/ 364541 h 367699"/>
                <a:gd name="connsiteX34" fmla="*/ 185092 w 516831"/>
                <a:gd name="connsiteY34" fmla="*/ 362160 h 367699"/>
                <a:gd name="connsiteX35" fmla="*/ 166042 w 516831"/>
                <a:gd name="connsiteY35" fmla="*/ 321678 h 367699"/>
                <a:gd name="connsiteX36" fmla="*/ 130324 w 516831"/>
                <a:gd name="connsiteY36" fmla="*/ 343110 h 367699"/>
                <a:gd name="connsiteX37" fmla="*/ 96986 w 516831"/>
                <a:gd name="connsiteY37" fmla="*/ 316916 h 367699"/>
                <a:gd name="connsiteX38" fmla="*/ 113655 w 516831"/>
                <a:gd name="connsiteY38" fmla="*/ 266910 h 367699"/>
                <a:gd name="connsiteX39" fmla="*/ 108892 w 516831"/>
                <a:gd name="connsiteY39" fmla="*/ 216903 h 367699"/>
                <a:gd name="connsiteX40" fmla="*/ 51742 w 516831"/>
                <a:gd name="connsiteY40" fmla="*/ 255003 h 367699"/>
                <a:gd name="connsiteX41" fmla="*/ 1736 w 516831"/>
                <a:gd name="connsiteY41" fmla="*/ 235953 h 367699"/>
                <a:gd name="connsiteX42" fmla="*/ 13642 w 516831"/>
                <a:gd name="connsiteY42" fmla="*/ 166897 h 367699"/>
                <a:gd name="connsiteX43" fmla="*/ 49361 w 516831"/>
                <a:gd name="connsiteY43" fmla="*/ 85935 h 367699"/>
                <a:gd name="connsiteX0" fmla="*/ 49361 w 516831"/>
                <a:gd name="connsiteY0" fmla="*/ 85935 h 367699"/>
                <a:gd name="connsiteX1" fmla="*/ 111274 w 516831"/>
                <a:gd name="connsiteY1" fmla="*/ 14497 h 367699"/>
                <a:gd name="connsiteX2" fmla="*/ 139849 w 516831"/>
                <a:gd name="connsiteY2" fmla="*/ 210 h 367699"/>
                <a:gd name="connsiteX3" fmla="*/ 175567 w 516831"/>
                <a:gd name="connsiteY3" fmla="*/ 19260 h 367699"/>
                <a:gd name="connsiteX4" fmla="*/ 189855 w 516831"/>
                <a:gd name="connsiteY4" fmla="*/ 12116 h 367699"/>
                <a:gd name="connsiteX5" fmla="*/ 220811 w 516831"/>
                <a:gd name="connsiteY5" fmla="*/ 24022 h 367699"/>
                <a:gd name="connsiteX6" fmla="*/ 213667 w 516831"/>
                <a:gd name="connsiteY6" fmla="*/ 57360 h 367699"/>
                <a:gd name="connsiteX7" fmla="*/ 239861 w 516831"/>
                <a:gd name="connsiteY7" fmla="*/ 83553 h 367699"/>
                <a:gd name="connsiteX8" fmla="*/ 275580 w 516831"/>
                <a:gd name="connsiteY8" fmla="*/ 52597 h 367699"/>
                <a:gd name="connsiteX9" fmla="*/ 306536 w 516831"/>
                <a:gd name="connsiteY9" fmla="*/ 24022 h 367699"/>
                <a:gd name="connsiteX10" fmla="*/ 325586 w 516831"/>
                <a:gd name="connsiteY10" fmla="*/ 26403 h 367699"/>
                <a:gd name="connsiteX11" fmla="*/ 354161 w 516831"/>
                <a:gd name="connsiteY11" fmla="*/ 45453 h 367699"/>
                <a:gd name="connsiteX12" fmla="*/ 368449 w 516831"/>
                <a:gd name="connsiteY12" fmla="*/ 83553 h 367699"/>
                <a:gd name="connsiteX13" fmla="*/ 389880 w 516831"/>
                <a:gd name="connsiteY13" fmla="*/ 126416 h 367699"/>
                <a:gd name="connsiteX14" fmla="*/ 416074 w 516831"/>
                <a:gd name="connsiteY14" fmla="*/ 166897 h 367699"/>
                <a:gd name="connsiteX15" fmla="*/ 418455 w 516831"/>
                <a:gd name="connsiteY15" fmla="*/ 126416 h 367699"/>
                <a:gd name="connsiteX16" fmla="*/ 385117 w 516831"/>
                <a:gd name="connsiteY16" fmla="*/ 74028 h 367699"/>
                <a:gd name="connsiteX17" fmla="*/ 366067 w 516831"/>
                <a:gd name="connsiteY17" fmla="*/ 38310 h 367699"/>
                <a:gd name="connsiteX18" fmla="*/ 377974 w 516831"/>
                <a:gd name="connsiteY18" fmla="*/ 12116 h 367699"/>
                <a:gd name="connsiteX19" fmla="*/ 406549 w 516831"/>
                <a:gd name="connsiteY19" fmla="*/ 4972 h 367699"/>
                <a:gd name="connsiteX20" fmla="*/ 456555 w 516831"/>
                <a:gd name="connsiteY20" fmla="*/ 52597 h 367699"/>
                <a:gd name="connsiteX21" fmla="*/ 506561 w 516831"/>
                <a:gd name="connsiteY21" fmla="*/ 124035 h 367699"/>
                <a:gd name="connsiteX22" fmla="*/ 516086 w 516831"/>
                <a:gd name="connsiteY22" fmla="*/ 200235 h 367699"/>
                <a:gd name="connsiteX23" fmla="*/ 494655 w 516831"/>
                <a:gd name="connsiteY23" fmla="*/ 264528 h 367699"/>
                <a:gd name="connsiteX24" fmla="*/ 447030 w 516831"/>
                <a:gd name="connsiteY24" fmla="*/ 247860 h 367699"/>
                <a:gd name="connsiteX25" fmla="*/ 397024 w 516831"/>
                <a:gd name="connsiteY25" fmla="*/ 209760 h 367699"/>
                <a:gd name="connsiteX26" fmla="*/ 394642 w 516831"/>
                <a:gd name="connsiteY26" fmla="*/ 238335 h 367699"/>
                <a:gd name="connsiteX27" fmla="*/ 394642 w 516831"/>
                <a:gd name="connsiteY27" fmla="*/ 293103 h 367699"/>
                <a:gd name="connsiteX28" fmla="*/ 389880 w 516831"/>
                <a:gd name="connsiteY28" fmla="*/ 333585 h 367699"/>
                <a:gd name="connsiteX29" fmla="*/ 347017 w 516831"/>
                <a:gd name="connsiteY29" fmla="*/ 340728 h 367699"/>
                <a:gd name="connsiteX30" fmla="*/ 301774 w 516831"/>
                <a:gd name="connsiteY30" fmla="*/ 366922 h 367699"/>
                <a:gd name="connsiteX31" fmla="*/ 275580 w 516831"/>
                <a:gd name="connsiteY31" fmla="*/ 357397 h 367699"/>
                <a:gd name="connsiteX32" fmla="*/ 244624 w 516831"/>
                <a:gd name="connsiteY32" fmla="*/ 335966 h 367699"/>
                <a:gd name="connsiteX33" fmla="*/ 220811 w 516831"/>
                <a:gd name="connsiteY33" fmla="*/ 364541 h 367699"/>
                <a:gd name="connsiteX34" fmla="*/ 185092 w 516831"/>
                <a:gd name="connsiteY34" fmla="*/ 362160 h 367699"/>
                <a:gd name="connsiteX35" fmla="*/ 166042 w 516831"/>
                <a:gd name="connsiteY35" fmla="*/ 321678 h 367699"/>
                <a:gd name="connsiteX36" fmla="*/ 130324 w 516831"/>
                <a:gd name="connsiteY36" fmla="*/ 343110 h 367699"/>
                <a:gd name="connsiteX37" fmla="*/ 96986 w 516831"/>
                <a:gd name="connsiteY37" fmla="*/ 316916 h 367699"/>
                <a:gd name="connsiteX38" fmla="*/ 113655 w 516831"/>
                <a:gd name="connsiteY38" fmla="*/ 266910 h 367699"/>
                <a:gd name="connsiteX39" fmla="*/ 108892 w 516831"/>
                <a:gd name="connsiteY39" fmla="*/ 216903 h 367699"/>
                <a:gd name="connsiteX40" fmla="*/ 51742 w 516831"/>
                <a:gd name="connsiteY40" fmla="*/ 255003 h 367699"/>
                <a:gd name="connsiteX41" fmla="*/ 1736 w 516831"/>
                <a:gd name="connsiteY41" fmla="*/ 235953 h 367699"/>
                <a:gd name="connsiteX42" fmla="*/ 13642 w 516831"/>
                <a:gd name="connsiteY42" fmla="*/ 166897 h 367699"/>
                <a:gd name="connsiteX43" fmla="*/ 49361 w 516831"/>
                <a:gd name="connsiteY43" fmla="*/ 85935 h 367699"/>
                <a:gd name="connsiteX0" fmla="*/ 49361 w 516831"/>
                <a:gd name="connsiteY0" fmla="*/ 85935 h 367699"/>
                <a:gd name="connsiteX1" fmla="*/ 111274 w 516831"/>
                <a:gd name="connsiteY1" fmla="*/ 14497 h 367699"/>
                <a:gd name="connsiteX2" fmla="*/ 139849 w 516831"/>
                <a:gd name="connsiteY2" fmla="*/ 210 h 367699"/>
                <a:gd name="connsiteX3" fmla="*/ 175567 w 516831"/>
                <a:gd name="connsiteY3" fmla="*/ 19260 h 367699"/>
                <a:gd name="connsiteX4" fmla="*/ 189855 w 516831"/>
                <a:gd name="connsiteY4" fmla="*/ 12116 h 367699"/>
                <a:gd name="connsiteX5" fmla="*/ 220811 w 516831"/>
                <a:gd name="connsiteY5" fmla="*/ 24022 h 367699"/>
                <a:gd name="connsiteX6" fmla="*/ 213667 w 516831"/>
                <a:gd name="connsiteY6" fmla="*/ 57360 h 367699"/>
                <a:gd name="connsiteX7" fmla="*/ 239861 w 516831"/>
                <a:gd name="connsiteY7" fmla="*/ 83553 h 367699"/>
                <a:gd name="connsiteX8" fmla="*/ 275580 w 516831"/>
                <a:gd name="connsiteY8" fmla="*/ 52597 h 367699"/>
                <a:gd name="connsiteX9" fmla="*/ 306536 w 516831"/>
                <a:gd name="connsiteY9" fmla="*/ 31166 h 367699"/>
                <a:gd name="connsiteX10" fmla="*/ 325586 w 516831"/>
                <a:gd name="connsiteY10" fmla="*/ 26403 h 367699"/>
                <a:gd name="connsiteX11" fmla="*/ 354161 w 516831"/>
                <a:gd name="connsiteY11" fmla="*/ 45453 h 367699"/>
                <a:gd name="connsiteX12" fmla="*/ 368449 w 516831"/>
                <a:gd name="connsiteY12" fmla="*/ 83553 h 367699"/>
                <a:gd name="connsiteX13" fmla="*/ 389880 w 516831"/>
                <a:gd name="connsiteY13" fmla="*/ 126416 h 367699"/>
                <a:gd name="connsiteX14" fmla="*/ 416074 w 516831"/>
                <a:gd name="connsiteY14" fmla="*/ 166897 h 367699"/>
                <a:gd name="connsiteX15" fmla="*/ 418455 w 516831"/>
                <a:gd name="connsiteY15" fmla="*/ 126416 h 367699"/>
                <a:gd name="connsiteX16" fmla="*/ 385117 w 516831"/>
                <a:gd name="connsiteY16" fmla="*/ 74028 h 367699"/>
                <a:gd name="connsiteX17" fmla="*/ 366067 w 516831"/>
                <a:gd name="connsiteY17" fmla="*/ 38310 h 367699"/>
                <a:gd name="connsiteX18" fmla="*/ 377974 w 516831"/>
                <a:gd name="connsiteY18" fmla="*/ 12116 h 367699"/>
                <a:gd name="connsiteX19" fmla="*/ 406549 w 516831"/>
                <a:gd name="connsiteY19" fmla="*/ 4972 h 367699"/>
                <a:gd name="connsiteX20" fmla="*/ 456555 w 516831"/>
                <a:gd name="connsiteY20" fmla="*/ 52597 h 367699"/>
                <a:gd name="connsiteX21" fmla="*/ 506561 w 516831"/>
                <a:gd name="connsiteY21" fmla="*/ 124035 h 367699"/>
                <a:gd name="connsiteX22" fmla="*/ 516086 w 516831"/>
                <a:gd name="connsiteY22" fmla="*/ 200235 h 367699"/>
                <a:gd name="connsiteX23" fmla="*/ 494655 w 516831"/>
                <a:gd name="connsiteY23" fmla="*/ 264528 h 367699"/>
                <a:gd name="connsiteX24" fmla="*/ 447030 w 516831"/>
                <a:gd name="connsiteY24" fmla="*/ 247860 h 367699"/>
                <a:gd name="connsiteX25" fmla="*/ 397024 w 516831"/>
                <a:gd name="connsiteY25" fmla="*/ 209760 h 367699"/>
                <a:gd name="connsiteX26" fmla="*/ 394642 w 516831"/>
                <a:gd name="connsiteY26" fmla="*/ 238335 h 367699"/>
                <a:gd name="connsiteX27" fmla="*/ 394642 w 516831"/>
                <a:gd name="connsiteY27" fmla="*/ 293103 h 367699"/>
                <a:gd name="connsiteX28" fmla="*/ 389880 w 516831"/>
                <a:gd name="connsiteY28" fmla="*/ 333585 h 367699"/>
                <a:gd name="connsiteX29" fmla="*/ 347017 w 516831"/>
                <a:gd name="connsiteY29" fmla="*/ 340728 h 367699"/>
                <a:gd name="connsiteX30" fmla="*/ 301774 w 516831"/>
                <a:gd name="connsiteY30" fmla="*/ 366922 h 367699"/>
                <a:gd name="connsiteX31" fmla="*/ 275580 w 516831"/>
                <a:gd name="connsiteY31" fmla="*/ 357397 h 367699"/>
                <a:gd name="connsiteX32" fmla="*/ 244624 w 516831"/>
                <a:gd name="connsiteY32" fmla="*/ 335966 h 367699"/>
                <a:gd name="connsiteX33" fmla="*/ 220811 w 516831"/>
                <a:gd name="connsiteY33" fmla="*/ 364541 h 367699"/>
                <a:gd name="connsiteX34" fmla="*/ 185092 w 516831"/>
                <a:gd name="connsiteY34" fmla="*/ 362160 h 367699"/>
                <a:gd name="connsiteX35" fmla="*/ 166042 w 516831"/>
                <a:gd name="connsiteY35" fmla="*/ 321678 h 367699"/>
                <a:gd name="connsiteX36" fmla="*/ 130324 w 516831"/>
                <a:gd name="connsiteY36" fmla="*/ 343110 h 367699"/>
                <a:gd name="connsiteX37" fmla="*/ 96986 w 516831"/>
                <a:gd name="connsiteY37" fmla="*/ 316916 h 367699"/>
                <a:gd name="connsiteX38" fmla="*/ 113655 w 516831"/>
                <a:gd name="connsiteY38" fmla="*/ 266910 h 367699"/>
                <a:gd name="connsiteX39" fmla="*/ 108892 w 516831"/>
                <a:gd name="connsiteY39" fmla="*/ 216903 h 367699"/>
                <a:gd name="connsiteX40" fmla="*/ 51742 w 516831"/>
                <a:gd name="connsiteY40" fmla="*/ 255003 h 367699"/>
                <a:gd name="connsiteX41" fmla="*/ 1736 w 516831"/>
                <a:gd name="connsiteY41" fmla="*/ 235953 h 367699"/>
                <a:gd name="connsiteX42" fmla="*/ 13642 w 516831"/>
                <a:gd name="connsiteY42" fmla="*/ 166897 h 367699"/>
                <a:gd name="connsiteX43" fmla="*/ 49361 w 516831"/>
                <a:gd name="connsiteY43" fmla="*/ 85935 h 367699"/>
                <a:gd name="connsiteX0" fmla="*/ 47174 w 517025"/>
                <a:gd name="connsiteY0" fmla="*/ 93173 h 367793"/>
                <a:gd name="connsiteX1" fmla="*/ 111468 w 517025"/>
                <a:gd name="connsiteY1" fmla="*/ 14591 h 367793"/>
                <a:gd name="connsiteX2" fmla="*/ 140043 w 517025"/>
                <a:gd name="connsiteY2" fmla="*/ 304 h 367793"/>
                <a:gd name="connsiteX3" fmla="*/ 175761 w 517025"/>
                <a:gd name="connsiteY3" fmla="*/ 19354 h 367793"/>
                <a:gd name="connsiteX4" fmla="*/ 190049 w 517025"/>
                <a:gd name="connsiteY4" fmla="*/ 12210 h 367793"/>
                <a:gd name="connsiteX5" fmla="*/ 221005 w 517025"/>
                <a:gd name="connsiteY5" fmla="*/ 24116 h 367793"/>
                <a:gd name="connsiteX6" fmla="*/ 213861 w 517025"/>
                <a:gd name="connsiteY6" fmla="*/ 57454 h 367793"/>
                <a:gd name="connsiteX7" fmla="*/ 240055 w 517025"/>
                <a:gd name="connsiteY7" fmla="*/ 83647 h 367793"/>
                <a:gd name="connsiteX8" fmla="*/ 275774 w 517025"/>
                <a:gd name="connsiteY8" fmla="*/ 52691 h 367793"/>
                <a:gd name="connsiteX9" fmla="*/ 306730 w 517025"/>
                <a:gd name="connsiteY9" fmla="*/ 31260 h 367793"/>
                <a:gd name="connsiteX10" fmla="*/ 325780 w 517025"/>
                <a:gd name="connsiteY10" fmla="*/ 26497 h 367793"/>
                <a:gd name="connsiteX11" fmla="*/ 354355 w 517025"/>
                <a:gd name="connsiteY11" fmla="*/ 45547 h 367793"/>
                <a:gd name="connsiteX12" fmla="*/ 368643 w 517025"/>
                <a:gd name="connsiteY12" fmla="*/ 83647 h 367793"/>
                <a:gd name="connsiteX13" fmla="*/ 390074 w 517025"/>
                <a:gd name="connsiteY13" fmla="*/ 126510 h 367793"/>
                <a:gd name="connsiteX14" fmla="*/ 416268 w 517025"/>
                <a:gd name="connsiteY14" fmla="*/ 166991 h 367793"/>
                <a:gd name="connsiteX15" fmla="*/ 418649 w 517025"/>
                <a:gd name="connsiteY15" fmla="*/ 126510 h 367793"/>
                <a:gd name="connsiteX16" fmla="*/ 385311 w 517025"/>
                <a:gd name="connsiteY16" fmla="*/ 74122 h 367793"/>
                <a:gd name="connsiteX17" fmla="*/ 366261 w 517025"/>
                <a:gd name="connsiteY17" fmla="*/ 38404 h 367793"/>
                <a:gd name="connsiteX18" fmla="*/ 378168 w 517025"/>
                <a:gd name="connsiteY18" fmla="*/ 12210 h 367793"/>
                <a:gd name="connsiteX19" fmla="*/ 406743 w 517025"/>
                <a:gd name="connsiteY19" fmla="*/ 5066 h 367793"/>
                <a:gd name="connsiteX20" fmla="*/ 456749 w 517025"/>
                <a:gd name="connsiteY20" fmla="*/ 52691 h 367793"/>
                <a:gd name="connsiteX21" fmla="*/ 506755 w 517025"/>
                <a:gd name="connsiteY21" fmla="*/ 124129 h 367793"/>
                <a:gd name="connsiteX22" fmla="*/ 516280 w 517025"/>
                <a:gd name="connsiteY22" fmla="*/ 200329 h 367793"/>
                <a:gd name="connsiteX23" fmla="*/ 494849 w 517025"/>
                <a:gd name="connsiteY23" fmla="*/ 264622 h 367793"/>
                <a:gd name="connsiteX24" fmla="*/ 447224 w 517025"/>
                <a:gd name="connsiteY24" fmla="*/ 247954 h 367793"/>
                <a:gd name="connsiteX25" fmla="*/ 397218 w 517025"/>
                <a:gd name="connsiteY25" fmla="*/ 209854 h 367793"/>
                <a:gd name="connsiteX26" fmla="*/ 394836 w 517025"/>
                <a:gd name="connsiteY26" fmla="*/ 238429 h 367793"/>
                <a:gd name="connsiteX27" fmla="*/ 394836 w 517025"/>
                <a:gd name="connsiteY27" fmla="*/ 293197 h 367793"/>
                <a:gd name="connsiteX28" fmla="*/ 390074 w 517025"/>
                <a:gd name="connsiteY28" fmla="*/ 333679 h 367793"/>
                <a:gd name="connsiteX29" fmla="*/ 347211 w 517025"/>
                <a:gd name="connsiteY29" fmla="*/ 340822 h 367793"/>
                <a:gd name="connsiteX30" fmla="*/ 301968 w 517025"/>
                <a:gd name="connsiteY30" fmla="*/ 367016 h 367793"/>
                <a:gd name="connsiteX31" fmla="*/ 275774 w 517025"/>
                <a:gd name="connsiteY31" fmla="*/ 357491 h 367793"/>
                <a:gd name="connsiteX32" fmla="*/ 244818 w 517025"/>
                <a:gd name="connsiteY32" fmla="*/ 336060 h 367793"/>
                <a:gd name="connsiteX33" fmla="*/ 221005 w 517025"/>
                <a:gd name="connsiteY33" fmla="*/ 364635 h 367793"/>
                <a:gd name="connsiteX34" fmla="*/ 185286 w 517025"/>
                <a:gd name="connsiteY34" fmla="*/ 362254 h 367793"/>
                <a:gd name="connsiteX35" fmla="*/ 166236 w 517025"/>
                <a:gd name="connsiteY35" fmla="*/ 321772 h 367793"/>
                <a:gd name="connsiteX36" fmla="*/ 130518 w 517025"/>
                <a:gd name="connsiteY36" fmla="*/ 343204 h 367793"/>
                <a:gd name="connsiteX37" fmla="*/ 97180 w 517025"/>
                <a:gd name="connsiteY37" fmla="*/ 317010 h 367793"/>
                <a:gd name="connsiteX38" fmla="*/ 113849 w 517025"/>
                <a:gd name="connsiteY38" fmla="*/ 267004 h 367793"/>
                <a:gd name="connsiteX39" fmla="*/ 109086 w 517025"/>
                <a:gd name="connsiteY39" fmla="*/ 216997 h 367793"/>
                <a:gd name="connsiteX40" fmla="*/ 51936 w 517025"/>
                <a:gd name="connsiteY40" fmla="*/ 255097 h 367793"/>
                <a:gd name="connsiteX41" fmla="*/ 1930 w 517025"/>
                <a:gd name="connsiteY41" fmla="*/ 236047 h 367793"/>
                <a:gd name="connsiteX42" fmla="*/ 13836 w 517025"/>
                <a:gd name="connsiteY42" fmla="*/ 166991 h 367793"/>
                <a:gd name="connsiteX43" fmla="*/ 47174 w 517025"/>
                <a:gd name="connsiteY43" fmla="*/ 93173 h 367793"/>
                <a:gd name="connsiteX0" fmla="*/ 56882 w 517208"/>
                <a:gd name="connsiteY0" fmla="*/ 95596 h 367835"/>
                <a:gd name="connsiteX1" fmla="*/ 111651 w 517208"/>
                <a:gd name="connsiteY1" fmla="*/ 14633 h 367835"/>
                <a:gd name="connsiteX2" fmla="*/ 140226 w 517208"/>
                <a:gd name="connsiteY2" fmla="*/ 346 h 367835"/>
                <a:gd name="connsiteX3" fmla="*/ 175944 w 517208"/>
                <a:gd name="connsiteY3" fmla="*/ 19396 h 367835"/>
                <a:gd name="connsiteX4" fmla="*/ 190232 w 517208"/>
                <a:gd name="connsiteY4" fmla="*/ 12252 h 367835"/>
                <a:gd name="connsiteX5" fmla="*/ 221188 w 517208"/>
                <a:gd name="connsiteY5" fmla="*/ 24158 h 367835"/>
                <a:gd name="connsiteX6" fmla="*/ 214044 w 517208"/>
                <a:gd name="connsiteY6" fmla="*/ 57496 h 367835"/>
                <a:gd name="connsiteX7" fmla="*/ 240238 w 517208"/>
                <a:gd name="connsiteY7" fmla="*/ 83689 h 367835"/>
                <a:gd name="connsiteX8" fmla="*/ 275957 w 517208"/>
                <a:gd name="connsiteY8" fmla="*/ 52733 h 367835"/>
                <a:gd name="connsiteX9" fmla="*/ 306913 w 517208"/>
                <a:gd name="connsiteY9" fmla="*/ 31302 h 367835"/>
                <a:gd name="connsiteX10" fmla="*/ 325963 w 517208"/>
                <a:gd name="connsiteY10" fmla="*/ 26539 h 367835"/>
                <a:gd name="connsiteX11" fmla="*/ 354538 w 517208"/>
                <a:gd name="connsiteY11" fmla="*/ 45589 h 367835"/>
                <a:gd name="connsiteX12" fmla="*/ 368826 w 517208"/>
                <a:gd name="connsiteY12" fmla="*/ 83689 h 367835"/>
                <a:gd name="connsiteX13" fmla="*/ 390257 w 517208"/>
                <a:gd name="connsiteY13" fmla="*/ 126552 h 367835"/>
                <a:gd name="connsiteX14" fmla="*/ 416451 w 517208"/>
                <a:gd name="connsiteY14" fmla="*/ 167033 h 367835"/>
                <a:gd name="connsiteX15" fmla="*/ 418832 w 517208"/>
                <a:gd name="connsiteY15" fmla="*/ 126552 h 367835"/>
                <a:gd name="connsiteX16" fmla="*/ 385494 w 517208"/>
                <a:gd name="connsiteY16" fmla="*/ 74164 h 367835"/>
                <a:gd name="connsiteX17" fmla="*/ 366444 w 517208"/>
                <a:gd name="connsiteY17" fmla="*/ 38446 h 367835"/>
                <a:gd name="connsiteX18" fmla="*/ 378351 w 517208"/>
                <a:gd name="connsiteY18" fmla="*/ 12252 h 367835"/>
                <a:gd name="connsiteX19" fmla="*/ 406926 w 517208"/>
                <a:gd name="connsiteY19" fmla="*/ 5108 h 367835"/>
                <a:gd name="connsiteX20" fmla="*/ 456932 w 517208"/>
                <a:gd name="connsiteY20" fmla="*/ 52733 h 367835"/>
                <a:gd name="connsiteX21" fmla="*/ 506938 w 517208"/>
                <a:gd name="connsiteY21" fmla="*/ 124171 h 367835"/>
                <a:gd name="connsiteX22" fmla="*/ 516463 w 517208"/>
                <a:gd name="connsiteY22" fmla="*/ 200371 h 367835"/>
                <a:gd name="connsiteX23" fmla="*/ 495032 w 517208"/>
                <a:gd name="connsiteY23" fmla="*/ 264664 h 367835"/>
                <a:gd name="connsiteX24" fmla="*/ 447407 w 517208"/>
                <a:gd name="connsiteY24" fmla="*/ 247996 h 367835"/>
                <a:gd name="connsiteX25" fmla="*/ 397401 w 517208"/>
                <a:gd name="connsiteY25" fmla="*/ 209896 h 367835"/>
                <a:gd name="connsiteX26" fmla="*/ 395019 w 517208"/>
                <a:gd name="connsiteY26" fmla="*/ 238471 h 367835"/>
                <a:gd name="connsiteX27" fmla="*/ 395019 w 517208"/>
                <a:gd name="connsiteY27" fmla="*/ 293239 h 367835"/>
                <a:gd name="connsiteX28" fmla="*/ 390257 w 517208"/>
                <a:gd name="connsiteY28" fmla="*/ 333721 h 367835"/>
                <a:gd name="connsiteX29" fmla="*/ 347394 w 517208"/>
                <a:gd name="connsiteY29" fmla="*/ 340864 h 367835"/>
                <a:gd name="connsiteX30" fmla="*/ 302151 w 517208"/>
                <a:gd name="connsiteY30" fmla="*/ 367058 h 367835"/>
                <a:gd name="connsiteX31" fmla="*/ 275957 w 517208"/>
                <a:gd name="connsiteY31" fmla="*/ 357533 h 367835"/>
                <a:gd name="connsiteX32" fmla="*/ 245001 w 517208"/>
                <a:gd name="connsiteY32" fmla="*/ 336102 h 367835"/>
                <a:gd name="connsiteX33" fmla="*/ 221188 w 517208"/>
                <a:gd name="connsiteY33" fmla="*/ 364677 h 367835"/>
                <a:gd name="connsiteX34" fmla="*/ 185469 w 517208"/>
                <a:gd name="connsiteY34" fmla="*/ 362296 h 367835"/>
                <a:gd name="connsiteX35" fmla="*/ 166419 w 517208"/>
                <a:gd name="connsiteY35" fmla="*/ 321814 h 367835"/>
                <a:gd name="connsiteX36" fmla="*/ 130701 w 517208"/>
                <a:gd name="connsiteY36" fmla="*/ 343246 h 367835"/>
                <a:gd name="connsiteX37" fmla="*/ 97363 w 517208"/>
                <a:gd name="connsiteY37" fmla="*/ 317052 h 367835"/>
                <a:gd name="connsiteX38" fmla="*/ 114032 w 517208"/>
                <a:gd name="connsiteY38" fmla="*/ 267046 h 367835"/>
                <a:gd name="connsiteX39" fmla="*/ 109269 w 517208"/>
                <a:gd name="connsiteY39" fmla="*/ 217039 h 367835"/>
                <a:gd name="connsiteX40" fmla="*/ 52119 w 517208"/>
                <a:gd name="connsiteY40" fmla="*/ 255139 h 367835"/>
                <a:gd name="connsiteX41" fmla="*/ 2113 w 517208"/>
                <a:gd name="connsiteY41" fmla="*/ 236089 h 367835"/>
                <a:gd name="connsiteX42" fmla="*/ 14019 w 517208"/>
                <a:gd name="connsiteY42" fmla="*/ 167033 h 367835"/>
                <a:gd name="connsiteX43" fmla="*/ 56882 w 517208"/>
                <a:gd name="connsiteY43" fmla="*/ 95596 h 367835"/>
                <a:gd name="connsiteX0" fmla="*/ 56882 w 517208"/>
                <a:gd name="connsiteY0" fmla="*/ 95596 h 367835"/>
                <a:gd name="connsiteX1" fmla="*/ 111651 w 517208"/>
                <a:gd name="connsiteY1" fmla="*/ 14633 h 367835"/>
                <a:gd name="connsiteX2" fmla="*/ 140226 w 517208"/>
                <a:gd name="connsiteY2" fmla="*/ 346 h 367835"/>
                <a:gd name="connsiteX3" fmla="*/ 175944 w 517208"/>
                <a:gd name="connsiteY3" fmla="*/ 19396 h 367835"/>
                <a:gd name="connsiteX4" fmla="*/ 190232 w 517208"/>
                <a:gd name="connsiteY4" fmla="*/ 12252 h 367835"/>
                <a:gd name="connsiteX5" fmla="*/ 221188 w 517208"/>
                <a:gd name="connsiteY5" fmla="*/ 24158 h 367835"/>
                <a:gd name="connsiteX6" fmla="*/ 214044 w 517208"/>
                <a:gd name="connsiteY6" fmla="*/ 57496 h 367835"/>
                <a:gd name="connsiteX7" fmla="*/ 240238 w 517208"/>
                <a:gd name="connsiteY7" fmla="*/ 83689 h 367835"/>
                <a:gd name="connsiteX8" fmla="*/ 275957 w 517208"/>
                <a:gd name="connsiteY8" fmla="*/ 52733 h 367835"/>
                <a:gd name="connsiteX9" fmla="*/ 306913 w 517208"/>
                <a:gd name="connsiteY9" fmla="*/ 31302 h 367835"/>
                <a:gd name="connsiteX10" fmla="*/ 325963 w 517208"/>
                <a:gd name="connsiteY10" fmla="*/ 26539 h 367835"/>
                <a:gd name="connsiteX11" fmla="*/ 354538 w 517208"/>
                <a:gd name="connsiteY11" fmla="*/ 45589 h 367835"/>
                <a:gd name="connsiteX12" fmla="*/ 368826 w 517208"/>
                <a:gd name="connsiteY12" fmla="*/ 83689 h 367835"/>
                <a:gd name="connsiteX13" fmla="*/ 390257 w 517208"/>
                <a:gd name="connsiteY13" fmla="*/ 126552 h 367835"/>
                <a:gd name="connsiteX14" fmla="*/ 416451 w 517208"/>
                <a:gd name="connsiteY14" fmla="*/ 167033 h 367835"/>
                <a:gd name="connsiteX15" fmla="*/ 418832 w 517208"/>
                <a:gd name="connsiteY15" fmla="*/ 126552 h 367835"/>
                <a:gd name="connsiteX16" fmla="*/ 385494 w 517208"/>
                <a:gd name="connsiteY16" fmla="*/ 74164 h 367835"/>
                <a:gd name="connsiteX17" fmla="*/ 366444 w 517208"/>
                <a:gd name="connsiteY17" fmla="*/ 38446 h 367835"/>
                <a:gd name="connsiteX18" fmla="*/ 378351 w 517208"/>
                <a:gd name="connsiteY18" fmla="*/ 12252 h 367835"/>
                <a:gd name="connsiteX19" fmla="*/ 406926 w 517208"/>
                <a:gd name="connsiteY19" fmla="*/ 5108 h 367835"/>
                <a:gd name="connsiteX20" fmla="*/ 456932 w 517208"/>
                <a:gd name="connsiteY20" fmla="*/ 52733 h 367835"/>
                <a:gd name="connsiteX21" fmla="*/ 506938 w 517208"/>
                <a:gd name="connsiteY21" fmla="*/ 124171 h 367835"/>
                <a:gd name="connsiteX22" fmla="*/ 516463 w 517208"/>
                <a:gd name="connsiteY22" fmla="*/ 200371 h 367835"/>
                <a:gd name="connsiteX23" fmla="*/ 495032 w 517208"/>
                <a:gd name="connsiteY23" fmla="*/ 264664 h 367835"/>
                <a:gd name="connsiteX24" fmla="*/ 447407 w 517208"/>
                <a:gd name="connsiteY24" fmla="*/ 247996 h 367835"/>
                <a:gd name="connsiteX25" fmla="*/ 397401 w 517208"/>
                <a:gd name="connsiteY25" fmla="*/ 209896 h 367835"/>
                <a:gd name="connsiteX26" fmla="*/ 395019 w 517208"/>
                <a:gd name="connsiteY26" fmla="*/ 238471 h 367835"/>
                <a:gd name="connsiteX27" fmla="*/ 395019 w 517208"/>
                <a:gd name="connsiteY27" fmla="*/ 293239 h 367835"/>
                <a:gd name="connsiteX28" fmla="*/ 390257 w 517208"/>
                <a:gd name="connsiteY28" fmla="*/ 333721 h 367835"/>
                <a:gd name="connsiteX29" fmla="*/ 347394 w 517208"/>
                <a:gd name="connsiteY29" fmla="*/ 340864 h 367835"/>
                <a:gd name="connsiteX30" fmla="*/ 302151 w 517208"/>
                <a:gd name="connsiteY30" fmla="*/ 367058 h 367835"/>
                <a:gd name="connsiteX31" fmla="*/ 275957 w 517208"/>
                <a:gd name="connsiteY31" fmla="*/ 357533 h 367835"/>
                <a:gd name="connsiteX32" fmla="*/ 245001 w 517208"/>
                <a:gd name="connsiteY32" fmla="*/ 336102 h 367835"/>
                <a:gd name="connsiteX33" fmla="*/ 221188 w 517208"/>
                <a:gd name="connsiteY33" fmla="*/ 364677 h 367835"/>
                <a:gd name="connsiteX34" fmla="*/ 185469 w 517208"/>
                <a:gd name="connsiteY34" fmla="*/ 362296 h 367835"/>
                <a:gd name="connsiteX35" fmla="*/ 166419 w 517208"/>
                <a:gd name="connsiteY35" fmla="*/ 321814 h 367835"/>
                <a:gd name="connsiteX36" fmla="*/ 130701 w 517208"/>
                <a:gd name="connsiteY36" fmla="*/ 343246 h 367835"/>
                <a:gd name="connsiteX37" fmla="*/ 97363 w 517208"/>
                <a:gd name="connsiteY37" fmla="*/ 317052 h 367835"/>
                <a:gd name="connsiteX38" fmla="*/ 114032 w 517208"/>
                <a:gd name="connsiteY38" fmla="*/ 267046 h 367835"/>
                <a:gd name="connsiteX39" fmla="*/ 109269 w 517208"/>
                <a:gd name="connsiteY39" fmla="*/ 233707 h 367835"/>
                <a:gd name="connsiteX40" fmla="*/ 52119 w 517208"/>
                <a:gd name="connsiteY40" fmla="*/ 255139 h 367835"/>
                <a:gd name="connsiteX41" fmla="*/ 2113 w 517208"/>
                <a:gd name="connsiteY41" fmla="*/ 236089 h 367835"/>
                <a:gd name="connsiteX42" fmla="*/ 14019 w 517208"/>
                <a:gd name="connsiteY42" fmla="*/ 167033 h 367835"/>
                <a:gd name="connsiteX43" fmla="*/ 56882 w 517208"/>
                <a:gd name="connsiteY43" fmla="*/ 95596 h 367835"/>
                <a:gd name="connsiteX0" fmla="*/ 56882 w 517208"/>
                <a:gd name="connsiteY0" fmla="*/ 95596 h 367835"/>
                <a:gd name="connsiteX1" fmla="*/ 111651 w 517208"/>
                <a:gd name="connsiteY1" fmla="*/ 14633 h 367835"/>
                <a:gd name="connsiteX2" fmla="*/ 140226 w 517208"/>
                <a:gd name="connsiteY2" fmla="*/ 346 h 367835"/>
                <a:gd name="connsiteX3" fmla="*/ 175944 w 517208"/>
                <a:gd name="connsiteY3" fmla="*/ 19396 h 367835"/>
                <a:gd name="connsiteX4" fmla="*/ 190232 w 517208"/>
                <a:gd name="connsiteY4" fmla="*/ 12252 h 367835"/>
                <a:gd name="connsiteX5" fmla="*/ 221188 w 517208"/>
                <a:gd name="connsiteY5" fmla="*/ 24158 h 367835"/>
                <a:gd name="connsiteX6" fmla="*/ 214044 w 517208"/>
                <a:gd name="connsiteY6" fmla="*/ 57496 h 367835"/>
                <a:gd name="connsiteX7" fmla="*/ 240238 w 517208"/>
                <a:gd name="connsiteY7" fmla="*/ 83689 h 367835"/>
                <a:gd name="connsiteX8" fmla="*/ 275957 w 517208"/>
                <a:gd name="connsiteY8" fmla="*/ 52733 h 367835"/>
                <a:gd name="connsiteX9" fmla="*/ 306913 w 517208"/>
                <a:gd name="connsiteY9" fmla="*/ 31302 h 367835"/>
                <a:gd name="connsiteX10" fmla="*/ 325963 w 517208"/>
                <a:gd name="connsiteY10" fmla="*/ 26539 h 367835"/>
                <a:gd name="connsiteX11" fmla="*/ 354538 w 517208"/>
                <a:gd name="connsiteY11" fmla="*/ 45589 h 367835"/>
                <a:gd name="connsiteX12" fmla="*/ 368826 w 517208"/>
                <a:gd name="connsiteY12" fmla="*/ 83689 h 367835"/>
                <a:gd name="connsiteX13" fmla="*/ 390257 w 517208"/>
                <a:gd name="connsiteY13" fmla="*/ 126552 h 367835"/>
                <a:gd name="connsiteX14" fmla="*/ 416451 w 517208"/>
                <a:gd name="connsiteY14" fmla="*/ 167033 h 367835"/>
                <a:gd name="connsiteX15" fmla="*/ 418832 w 517208"/>
                <a:gd name="connsiteY15" fmla="*/ 126552 h 367835"/>
                <a:gd name="connsiteX16" fmla="*/ 385494 w 517208"/>
                <a:gd name="connsiteY16" fmla="*/ 74164 h 367835"/>
                <a:gd name="connsiteX17" fmla="*/ 366444 w 517208"/>
                <a:gd name="connsiteY17" fmla="*/ 38446 h 367835"/>
                <a:gd name="connsiteX18" fmla="*/ 378351 w 517208"/>
                <a:gd name="connsiteY18" fmla="*/ 12252 h 367835"/>
                <a:gd name="connsiteX19" fmla="*/ 406926 w 517208"/>
                <a:gd name="connsiteY19" fmla="*/ 5108 h 367835"/>
                <a:gd name="connsiteX20" fmla="*/ 456932 w 517208"/>
                <a:gd name="connsiteY20" fmla="*/ 52733 h 367835"/>
                <a:gd name="connsiteX21" fmla="*/ 506938 w 517208"/>
                <a:gd name="connsiteY21" fmla="*/ 124171 h 367835"/>
                <a:gd name="connsiteX22" fmla="*/ 516463 w 517208"/>
                <a:gd name="connsiteY22" fmla="*/ 200371 h 367835"/>
                <a:gd name="connsiteX23" fmla="*/ 495032 w 517208"/>
                <a:gd name="connsiteY23" fmla="*/ 264664 h 367835"/>
                <a:gd name="connsiteX24" fmla="*/ 447407 w 517208"/>
                <a:gd name="connsiteY24" fmla="*/ 247996 h 367835"/>
                <a:gd name="connsiteX25" fmla="*/ 397401 w 517208"/>
                <a:gd name="connsiteY25" fmla="*/ 209896 h 367835"/>
                <a:gd name="connsiteX26" fmla="*/ 395019 w 517208"/>
                <a:gd name="connsiteY26" fmla="*/ 238471 h 367835"/>
                <a:gd name="connsiteX27" fmla="*/ 395019 w 517208"/>
                <a:gd name="connsiteY27" fmla="*/ 293239 h 367835"/>
                <a:gd name="connsiteX28" fmla="*/ 390257 w 517208"/>
                <a:gd name="connsiteY28" fmla="*/ 333721 h 367835"/>
                <a:gd name="connsiteX29" fmla="*/ 347394 w 517208"/>
                <a:gd name="connsiteY29" fmla="*/ 340864 h 367835"/>
                <a:gd name="connsiteX30" fmla="*/ 302151 w 517208"/>
                <a:gd name="connsiteY30" fmla="*/ 367058 h 367835"/>
                <a:gd name="connsiteX31" fmla="*/ 275957 w 517208"/>
                <a:gd name="connsiteY31" fmla="*/ 357533 h 367835"/>
                <a:gd name="connsiteX32" fmla="*/ 245001 w 517208"/>
                <a:gd name="connsiteY32" fmla="*/ 336102 h 367835"/>
                <a:gd name="connsiteX33" fmla="*/ 221188 w 517208"/>
                <a:gd name="connsiteY33" fmla="*/ 364677 h 367835"/>
                <a:gd name="connsiteX34" fmla="*/ 185469 w 517208"/>
                <a:gd name="connsiteY34" fmla="*/ 362296 h 367835"/>
                <a:gd name="connsiteX35" fmla="*/ 166419 w 517208"/>
                <a:gd name="connsiteY35" fmla="*/ 321814 h 367835"/>
                <a:gd name="connsiteX36" fmla="*/ 130701 w 517208"/>
                <a:gd name="connsiteY36" fmla="*/ 343246 h 367835"/>
                <a:gd name="connsiteX37" fmla="*/ 109269 w 517208"/>
                <a:gd name="connsiteY37" fmla="*/ 317052 h 367835"/>
                <a:gd name="connsiteX38" fmla="*/ 114032 w 517208"/>
                <a:gd name="connsiteY38" fmla="*/ 267046 h 367835"/>
                <a:gd name="connsiteX39" fmla="*/ 109269 w 517208"/>
                <a:gd name="connsiteY39" fmla="*/ 233707 h 367835"/>
                <a:gd name="connsiteX40" fmla="*/ 52119 w 517208"/>
                <a:gd name="connsiteY40" fmla="*/ 255139 h 367835"/>
                <a:gd name="connsiteX41" fmla="*/ 2113 w 517208"/>
                <a:gd name="connsiteY41" fmla="*/ 236089 h 367835"/>
                <a:gd name="connsiteX42" fmla="*/ 14019 w 517208"/>
                <a:gd name="connsiteY42" fmla="*/ 167033 h 367835"/>
                <a:gd name="connsiteX43" fmla="*/ 56882 w 517208"/>
                <a:gd name="connsiteY43" fmla="*/ 95596 h 367835"/>
                <a:gd name="connsiteX0" fmla="*/ 56882 w 517208"/>
                <a:gd name="connsiteY0" fmla="*/ 95596 h 367835"/>
                <a:gd name="connsiteX1" fmla="*/ 111651 w 517208"/>
                <a:gd name="connsiteY1" fmla="*/ 14633 h 367835"/>
                <a:gd name="connsiteX2" fmla="*/ 140226 w 517208"/>
                <a:gd name="connsiteY2" fmla="*/ 346 h 367835"/>
                <a:gd name="connsiteX3" fmla="*/ 175944 w 517208"/>
                <a:gd name="connsiteY3" fmla="*/ 19396 h 367835"/>
                <a:gd name="connsiteX4" fmla="*/ 190232 w 517208"/>
                <a:gd name="connsiteY4" fmla="*/ 12252 h 367835"/>
                <a:gd name="connsiteX5" fmla="*/ 221188 w 517208"/>
                <a:gd name="connsiteY5" fmla="*/ 24158 h 367835"/>
                <a:gd name="connsiteX6" fmla="*/ 214044 w 517208"/>
                <a:gd name="connsiteY6" fmla="*/ 57496 h 367835"/>
                <a:gd name="connsiteX7" fmla="*/ 240238 w 517208"/>
                <a:gd name="connsiteY7" fmla="*/ 83689 h 367835"/>
                <a:gd name="connsiteX8" fmla="*/ 275957 w 517208"/>
                <a:gd name="connsiteY8" fmla="*/ 52733 h 367835"/>
                <a:gd name="connsiteX9" fmla="*/ 306913 w 517208"/>
                <a:gd name="connsiteY9" fmla="*/ 31302 h 367835"/>
                <a:gd name="connsiteX10" fmla="*/ 325963 w 517208"/>
                <a:gd name="connsiteY10" fmla="*/ 26539 h 367835"/>
                <a:gd name="connsiteX11" fmla="*/ 354538 w 517208"/>
                <a:gd name="connsiteY11" fmla="*/ 45589 h 367835"/>
                <a:gd name="connsiteX12" fmla="*/ 368826 w 517208"/>
                <a:gd name="connsiteY12" fmla="*/ 83689 h 367835"/>
                <a:gd name="connsiteX13" fmla="*/ 390257 w 517208"/>
                <a:gd name="connsiteY13" fmla="*/ 126552 h 367835"/>
                <a:gd name="connsiteX14" fmla="*/ 416451 w 517208"/>
                <a:gd name="connsiteY14" fmla="*/ 167033 h 367835"/>
                <a:gd name="connsiteX15" fmla="*/ 418832 w 517208"/>
                <a:gd name="connsiteY15" fmla="*/ 126552 h 367835"/>
                <a:gd name="connsiteX16" fmla="*/ 385494 w 517208"/>
                <a:gd name="connsiteY16" fmla="*/ 74164 h 367835"/>
                <a:gd name="connsiteX17" fmla="*/ 366444 w 517208"/>
                <a:gd name="connsiteY17" fmla="*/ 38446 h 367835"/>
                <a:gd name="connsiteX18" fmla="*/ 378351 w 517208"/>
                <a:gd name="connsiteY18" fmla="*/ 12252 h 367835"/>
                <a:gd name="connsiteX19" fmla="*/ 406926 w 517208"/>
                <a:gd name="connsiteY19" fmla="*/ 5108 h 367835"/>
                <a:gd name="connsiteX20" fmla="*/ 456932 w 517208"/>
                <a:gd name="connsiteY20" fmla="*/ 52733 h 367835"/>
                <a:gd name="connsiteX21" fmla="*/ 506938 w 517208"/>
                <a:gd name="connsiteY21" fmla="*/ 124171 h 367835"/>
                <a:gd name="connsiteX22" fmla="*/ 516463 w 517208"/>
                <a:gd name="connsiteY22" fmla="*/ 200371 h 367835"/>
                <a:gd name="connsiteX23" fmla="*/ 495032 w 517208"/>
                <a:gd name="connsiteY23" fmla="*/ 259901 h 367835"/>
                <a:gd name="connsiteX24" fmla="*/ 447407 w 517208"/>
                <a:gd name="connsiteY24" fmla="*/ 247996 h 367835"/>
                <a:gd name="connsiteX25" fmla="*/ 397401 w 517208"/>
                <a:gd name="connsiteY25" fmla="*/ 209896 h 367835"/>
                <a:gd name="connsiteX26" fmla="*/ 395019 w 517208"/>
                <a:gd name="connsiteY26" fmla="*/ 238471 h 367835"/>
                <a:gd name="connsiteX27" fmla="*/ 395019 w 517208"/>
                <a:gd name="connsiteY27" fmla="*/ 293239 h 367835"/>
                <a:gd name="connsiteX28" fmla="*/ 390257 w 517208"/>
                <a:gd name="connsiteY28" fmla="*/ 333721 h 367835"/>
                <a:gd name="connsiteX29" fmla="*/ 347394 w 517208"/>
                <a:gd name="connsiteY29" fmla="*/ 340864 h 367835"/>
                <a:gd name="connsiteX30" fmla="*/ 302151 w 517208"/>
                <a:gd name="connsiteY30" fmla="*/ 367058 h 367835"/>
                <a:gd name="connsiteX31" fmla="*/ 275957 w 517208"/>
                <a:gd name="connsiteY31" fmla="*/ 357533 h 367835"/>
                <a:gd name="connsiteX32" fmla="*/ 245001 w 517208"/>
                <a:gd name="connsiteY32" fmla="*/ 336102 h 367835"/>
                <a:gd name="connsiteX33" fmla="*/ 221188 w 517208"/>
                <a:gd name="connsiteY33" fmla="*/ 364677 h 367835"/>
                <a:gd name="connsiteX34" fmla="*/ 185469 w 517208"/>
                <a:gd name="connsiteY34" fmla="*/ 362296 h 367835"/>
                <a:gd name="connsiteX35" fmla="*/ 166419 w 517208"/>
                <a:gd name="connsiteY35" fmla="*/ 321814 h 367835"/>
                <a:gd name="connsiteX36" fmla="*/ 130701 w 517208"/>
                <a:gd name="connsiteY36" fmla="*/ 343246 h 367835"/>
                <a:gd name="connsiteX37" fmla="*/ 109269 w 517208"/>
                <a:gd name="connsiteY37" fmla="*/ 317052 h 367835"/>
                <a:gd name="connsiteX38" fmla="*/ 114032 w 517208"/>
                <a:gd name="connsiteY38" fmla="*/ 267046 h 367835"/>
                <a:gd name="connsiteX39" fmla="*/ 109269 w 517208"/>
                <a:gd name="connsiteY39" fmla="*/ 233707 h 367835"/>
                <a:gd name="connsiteX40" fmla="*/ 52119 w 517208"/>
                <a:gd name="connsiteY40" fmla="*/ 255139 h 367835"/>
                <a:gd name="connsiteX41" fmla="*/ 2113 w 517208"/>
                <a:gd name="connsiteY41" fmla="*/ 236089 h 367835"/>
                <a:gd name="connsiteX42" fmla="*/ 14019 w 517208"/>
                <a:gd name="connsiteY42" fmla="*/ 167033 h 367835"/>
                <a:gd name="connsiteX43" fmla="*/ 56882 w 517208"/>
                <a:gd name="connsiteY43" fmla="*/ 95596 h 367835"/>
                <a:gd name="connsiteX0" fmla="*/ 56882 w 516520"/>
                <a:gd name="connsiteY0" fmla="*/ 95596 h 367835"/>
                <a:gd name="connsiteX1" fmla="*/ 111651 w 516520"/>
                <a:gd name="connsiteY1" fmla="*/ 14633 h 367835"/>
                <a:gd name="connsiteX2" fmla="*/ 140226 w 516520"/>
                <a:gd name="connsiteY2" fmla="*/ 346 h 367835"/>
                <a:gd name="connsiteX3" fmla="*/ 175944 w 516520"/>
                <a:gd name="connsiteY3" fmla="*/ 19396 h 367835"/>
                <a:gd name="connsiteX4" fmla="*/ 190232 w 516520"/>
                <a:gd name="connsiteY4" fmla="*/ 12252 h 367835"/>
                <a:gd name="connsiteX5" fmla="*/ 221188 w 516520"/>
                <a:gd name="connsiteY5" fmla="*/ 24158 h 367835"/>
                <a:gd name="connsiteX6" fmla="*/ 214044 w 516520"/>
                <a:gd name="connsiteY6" fmla="*/ 57496 h 367835"/>
                <a:gd name="connsiteX7" fmla="*/ 240238 w 516520"/>
                <a:gd name="connsiteY7" fmla="*/ 83689 h 367835"/>
                <a:gd name="connsiteX8" fmla="*/ 275957 w 516520"/>
                <a:gd name="connsiteY8" fmla="*/ 52733 h 367835"/>
                <a:gd name="connsiteX9" fmla="*/ 306913 w 516520"/>
                <a:gd name="connsiteY9" fmla="*/ 31302 h 367835"/>
                <a:gd name="connsiteX10" fmla="*/ 325963 w 516520"/>
                <a:gd name="connsiteY10" fmla="*/ 26539 h 367835"/>
                <a:gd name="connsiteX11" fmla="*/ 354538 w 516520"/>
                <a:gd name="connsiteY11" fmla="*/ 45589 h 367835"/>
                <a:gd name="connsiteX12" fmla="*/ 368826 w 516520"/>
                <a:gd name="connsiteY12" fmla="*/ 83689 h 367835"/>
                <a:gd name="connsiteX13" fmla="*/ 390257 w 516520"/>
                <a:gd name="connsiteY13" fmla="*/ 126552 h 367835"/>
                <a:gd name="connsiteX14" fmla="*/ 416451 w 516520"/>
                <a:gd name="connsiteY14" fmla="*/ 167033 h 367835"/>
                <a:gd name="connsiteX15" fmla="*/ 418832 w 516520"/>
                <a:gd name="connsiteY15" fmla="*/ 126552 h 367835"/>
                <a:gd name="connsiteX16" fmla="*/ 385494 w 516520"/>
                <a:gd name="connsiteY16" fmla="*/ 74164 h 367835"/>
                <a:gd name="connsiteX17" fmla="*/ 366444 w 516520"/>
                <a:gd name="connsiteY17" fmla="*/ 38446 h 367835"/>
                <a:gd name="connsiteX18" fmla="*/ 378351 w 516520"/>
                <a:gd name="connsiteY18" fmla="*/ 12252 h 367835"/>
                <a:gd name="connsiteX19" fmla="*/ 406926 w 516520"/>
                <a:gd name="connsiteY19" fmla="*/ 5108 h 367835"/>
                <a:gd name="connsiteX20" fmla="*/ 456932 w 516520"/>
                <a:gd name="connsiteY20" fmla="*/ 52733 h 367835"/>
                <a:gd name="connsiteX21" fmla="*/ 499794 w 516520"/>
                <a:gd name="connsiteY21" fmla="*/ 128933 h 367835"/>
                <a:gd name="connsiteX22" fmla="*/ 516463 w 516520"/>
                <a:gd name="connsiteY22" fmla="*/ 200371 h 367835"/>
                <a:gd name="connsiteX23" fmla="*/ 495032 w 516520"/>
                <a:gd name="connsiteY23" fmla="*/ 259901 h 367835"/>
                <a:gd name="connsiteX24" fmla="*/ 447407 w 516520"/>
                <a:gd name="connsiteY24" fmla="*/ 247996 h 367835"/>
                <a:gd name="connsiteX25" fmla="*/ 397401 w 516520"/>
                <a:gd name="connsiteY25" fmla="*/ 209896 h 367835"/>
                <a:gd name="connsiteX26" fmla="*/ 395019 w 516520"/>
                <a:gd name="connsiteY26" fmla="*/ 238471 h 367835"/>
                <a:gd name="connsiteX27" fmla="*/ 395019 w 516520"/>
                <a:gd name="connsiteY27" fmla="*/ 293239 h 367835"/>
                <a:gd name="connsiteX28" fmla="*/ 390257 w 516520"/>
                <a:gd name="connsiteY28" fmla="*/ 333721 h 367835"/>
                <a:gd name="connsiteX29" fmla="*/ 347394 w 516520"/>
                <a:gd name="connsiteY29" fmla="*/ 340864 h 367835"/>
                <a:gd name="connsiteX30" fmla="*/ 302151 w 516520"/>
                <a:gd name="connsiteY30" fmla="*/ 367058 h 367835"/>
                <a:gd name="connsiteX31" fmla="*/ 275957 w 516520"/>
                <a:gd name="connsiteY31" fmla="*/ 357533 h 367835"/>
                <a:gd name="connsiteX32" fmla="*/ 245001 w 516520"/>
                <a:gd name="connsiteY32" fmla="*/ 336102 h 367835"/>
                <a:gd name="connsiteX33" fmla="*/ 221188 w 516520"/>
                <a:gd name="connsiteY33" fmla="*/ 364677 h 367835"/>
                <a:gd name="connsiteX34" fmla="*/ 185469 w 516520"/>
                <a:gd name="connsiteY34" fmla="*/ 362296 h 367835"/>
                <a:gd name="connsiteX35" fmla="*/ 166419 w 516520"/>
                <a:gd name="connsiteY35" fmla="*/ 321814 h 367835"/>
                <a:gd name="connsiteX36" fmla="*/ 130701 w 516520"/>
                <a:gd name="connsiteY36" fmla="*/ 343246 h 367835"/>
                <a:gd name="connsiteX37" fmla="*/ 109269 w 516520"/>
                <a:gd name="connsiteY37" fmla="*/ 317052 h 367835"/>
                <a:gd name="connsiteX38" fmla="*/ 114032 w 516520"/>
                <a:gd name="connsiteY38" fmla="*/ 267046 h 367835"/>
                <a:gd name="connsiteX39" fmla="*/ 109269 w 516520"/>
                <a:gd name="connsiteY39" fmla="*/ 233707 h 367835"/>
                <a:gd name="connsiteX40" fmla="*/ 52119 w 516520"/>
                <a:gd name="connsiteY40" fmla="*/ 255139 h 367835"/>
                <a:gd name="connsiteX41" fmla="*/ 2113 w 516520"/>
                <a:gd name="connsiteY41" fmla="*/ 236089 h 367835"/>
                <a:gd name="connsiteX42" fmla="*/ 14019 w 516520"/>
                <a:gd name="connsiteY42" fmla="*/ 167033 h 367835"/>
                <a:gd name="connsiteX43" fmla="*/ 56882 w 516520"/>
                <a:gd name="connsiteY43" fmla="*/ 95596 h 367835"/>
                <a:gd name="connsiteX0" fmla="*/ 56882 w 516520"/>
                <a:gd name="connsiteY0" fmla="*/ 95596 h 367835"/>
                <a:gd name="connsiteX1" fmla="*/ 111651 w 516520"/>
                <a:gd name="connsiteY1" fmla="*/ 14633 h 367835"/>
                <a:gd name="connsiteX2" fmla="*/ 140226 w 516520"/>
                <a:gd name="connsiteY2" fmla="*/ 346 h 367835"/>
                <a:gd name="connsiteX3" fmla="*/ 175944 w 516520"/>
                <a:gd name="connsiteY3" fmla="*/ 19396 h 367835"/>
                <a:gd name="connsiteX4" fmla="*/ 190232 w 516520"/>
                <a:gd name="connsiteY4" fmla="*/ 12252 h 367835"/>
                <a:gd name="connsiteX5" fmla="*/ 221188 w 516520"/>
                <a:gd name="connsiteY5" fmla="*/ 24158 h 367835"/>
                <a:gd name="connsiteX6" fmla="*/ 223569 w 516520"/>
                <a:gd name="connsiteY6" fmla="*/ 62258 h 367835"/>
                <a:gd name="connsiteX7" fmla="*/ 240238 w 516520"/>
                <a:gd name="connsiteY7" fmla="*/ 83689 h 367835"/>
                <a:gd name="connsiteX8" fmla="*/ 275957 w 516520"/>
                <a:gd name="connsiteY8" fmla="*/ 52733 h 367835"/>
                <a:gd name="connsiteX9" fmla="*/ 306913 w 516520"/>
                <a:gd name="connsiteY9" fmla="*/ 31302 h 367835"/>
                <a:gd name="connsiteX10" fmla="*/ 325963 w 516520"/>
                <a:gd name="connsiteY10" fmla="*/ 26539 h 367835"/>
                <a:gd name="connsiteX11" fmla="*/ 354538 w 516520"/>
                <a:gd name="connsiteY11" fmla="*/ 45589 h 367835"/>
                <a:gd name="connsiteX12" fmla="*/ 368826 w 516520"/>
                <a:gd name="connsiteY12" fmla="*/ 83689 h 367835"/>
                <a:gd name="connsiteX13" fmla="*/ 390257 w 516520"/>
                <a:gd name="connsiteY13" fmla="*/ 126552 h 367835"/>
                <a:gd name="connsiteX14" fmla="*/ 416451 w 516520"/>
                <a:gd name="connsiteY14" fmla="*/ 167033 h 367835"/>
                <a:gd name="connsiteX15" fmla="*/ 418832 w 516520"/>
                <a:gd name="connsiteY15" fmla="*/ 126552 h 367835"/>
                <a:gd name="connsiteX16" fmla="*/ 385494 w 516520"/>
                <a:gd name="connsiteY16" fmla="*/ 74164 h 367835"/>
                <a:gd name="connsiteX17" fmla="*/ 366444 w 516520"/>
                <a:gd name="connsiteY17" fmla="*/ 38446 h 367835"/>
                <a:gd name="connsiteX18" fmla="*/ 378351 w 516520"/>
                <a:gd name="connsiteY18" fmla="*/ 12252 h 367835"/>
                <a:gd name="connsiteX19" fmla="*/ 406926 w 516520"/>
                <a:gd name="connsiteY19" fmla="*/ 5108 h 367835"/>
                <a:gd name="connsiteX20" fmla="*/ 456932 w 516520"/>
                <a:gd name="connsiteY20" fmla="*/ 52733 h 367835"/>
                <a:gd name="connsiteX21" fmla="*/ 499794 w 516520"/>
                <a:gd name="connsiteY21" fmla="*/ 128933 h 367835"/>
                <a:gd name="connsiteX22" fmla="*/ 516463 w 516520"/>
                <a:gd name="connsiteY22" fmla="*/ 200371 h 367835"/>
                <a:gd name="connsiteX23" fmla="*/ 495032 w 516520"/>
                <a:gd name="connsiteY23" fmla="*/ 259901 h 367835"/>
                <a:gd name="connsiteX24" fmla="*/ 447407 w 516520"/>
                <a:gd name="connsiteY24" fmla="*/ 247996 h 367835"/>
                <a:gd name="connsiteX25" fmla="*/ 397401 w 516520"/>
                <a:gd name="connsiteY25" fmla="*/ 209896 h 367835"/>
                <a:gd name="connsiteX26" fmla="*/ 395019 w 516520"/>
                <a:gd name="connsiteY26" fmla="*/ 238471 h 367835"/>
                <a:gd name="connsiteX27" fmla="*/ 395019 w 516520"/>
                <a:gd name="connsiteY27" fmla="*/ 293239 h 367835"/>
                <a:gd name="connsiteX28" fmla="*/ 390257 w 516520"/>
                <a:gd name="connsiteY28" fmla="*/ 333721 h 367835"/>
                <a:gd name="connsiteX29" fmla="*/ 347394 w 516520"/>
                <a:gd name="connsiteY29" fmla="*/ 340864 h 367835"/>
                <a:gd name="connsiteX30" fmla="*/ 302151 w 516520"/>
                <a:gd name="connsiteY30" fmla="*/ 367058 h 367835"/>
                <a:gd name="connsiteX31" fmla="*/ 275957 w 516520"/>
                <a:gd name="connsiteY31" fmla="*/ 357533 h 367835"/>
                <a:gd name="connsiteX32" fmla="*/ 245001 w 516520"/>
                <a:gd name="connsiteY32" fmla="*/ 336102 h 367835"/>
                <a:gd name="connsiteX33" fmla="*/ 221188 w 516520"/>
                <a:gd name="connsiteY33" fmla="*/ 364677 h 367835"/>
                <a:gd name="connsiteX34" fmla="*/ 185469 w 516520"/>
                <a:gd name="connsiteY34" fmla="*/ 362296 h 367835"/>
                <a:gd name="connsiteX35" fmla="*/ 166419 w 516520"/>
                <a:gd name="connsiteY35" fmla="*/ 321814 h 367835"/>
                <a:gd name="connsiteX36" fmla="*/ 130701 w 516520"/>
                <a:gd name="connsiteY36" fmla="*/ 343246 h 367835"/>
                <a:gd name="connsiteX37" fmla="*/ 109269 w 516520"/>
                <a:gd name="connsiteY37" fmla="*/ 317052 h 367835"/>
                <a:gd name="connsiteX38" fmla="*/ 114032 w 516520"/>
                <a:gd name="connsiteY38" fmla="*/ 267046 h 367835"/>
                <a:gd name="connsiteX39" fmla="*/ 109269 w 516520"/>
                <a:gd name="connsiteY39" fmla="*/ 233707 h 367835"/>
                <a:gd name="connsiteX40" fmla="*/ 52119 w 516520"/>
                <a:gd name="connsiteY40" fmla="*/ 255139 h 367835"/>
                <a:gd name="connsiteX41" fmla="*/ 2113 w 516520"/>
                <a:gd name="connsiteY41" fmla="*/ 236089 h 367835"/>
                <a:gd name="connsiteX42" fmla="*/ 14019 w 516520"/>
                <a:gd name="connsiteY42" fmla="*/ 167033 h 367835"/>
                <a:gd name="connsiteX43" fmla="*/ 56882 w 516520"/>
                <a:gd name="connsiteY43" fmla="*/ 95596 h 367835"/>
                <a:gd name="connsiteX0" fmla="*/ 56882 w 516520"/>
                <a:gd name="connsiteY0" fmla="*/ 95596 h 367835"/>
                <a:gd name="connsiteX1" fmla="*/ 111651 w 516520"/>
                <a:gd name="connsiteY1" fmla="*/ 14633 h 367835"/>
                <a:gd name="connsiteX2" fmla="*/ 140226 w 516520"/>
                <a:gd name="connsiteY2" fmla="*/ 346 h 367835"/>
                <a:gd name="connsiteX3" fmla="*/ 175944 w 516520"/>
                <a:gd name="connsiteY3" fmla="*/ 19396 h 367835"/>
                <a:gd name="connsiteX4" fmla="*/ 190232 w 516520"/>
                <a:gd name="connsiteY4" fmla="*/ 12252 h 367835"/>
                <a:gd name="connsiteX5" fmla="*/ 214045 w 516520"/>
                <a:gd name="connsiteY5" fmla="*/ 28920 h 367835"/>
                <a:gd name="connsiteX6" fmla="*/ 223569 w 516520"/>
                <a:gd name="connsiteY6" fmla="*/ 62258 h 367835"/>
                <a:gd name="connsiteX7" fmla="*/ 240238 w 516520"/>
                <a:gd name="connsiteY7" fmla="*/ 83689 h 367835"/>
                <a:gd name="connsiteX8" fmla="*/ 275957 w 516520"/>
                <a:gd name="connsiteY8" fmla="*/ 52733 h 367835"/>
                <a:gd name="connsiteX9" fmla="*/ 306913 w 516520"/>
                <a:gd name="connsiteY9" fmla="*/ 31302 h 367835"/>
                <a:gd name="connsiteX10" fmla="*/ 325963 w 516520"/>
                <a:gd name="connsiteY10" fmla="*/ 26539 h 367835"/>
                <a:gd name="connsiteX11" fmla="*/ 354538 w 516520"/>
                <a:gd name="connsiteY11" fmla="*/ 45589 h 367835"/>
                <a:gd name="connsiteX12" fmla="*/ 368826 w 516520"/>
                <a:gd name="connsiteY12" fmla="*/ 83689 h 367835"/>
                <a:gd name="connsiteX13" fmla="*/ 390257 w 516520"/>
                <a:gd name="connsiteY13" fmla="*/ 126552 h 367835"/>
                <a:gd name="connsiteX14" fmla="*/ 416451 w 516520"/>
                <a:gd name="connsiteY14" fmla="*/ 167033 h 367835"/>
                <a:gd name="connsiteX15" fmla="*/ 418832 w 516520"/>
                <a:gd name="connsiteY15" fmla="*/ 126552 h 367835"/>
                <a:gd name="connsiteX16" fmla="*/ 385494 w 516520"/>
                <a:gd name="connsiteY16" fmla="*/ 74164 h 367835"/>
                <a:gd name="connsiteX17" fmla="*/ 366444 w 516520"/>
                <a:gd name="connsiteY17" fmla="*/ 38446 h 367835"/>
                <a:gd name="connsiteX18" fmla="*/ 378351 w 516520"/>
                <a:gd name="connsiteY18" fmla="*/ 12252 h 367835"/>
                <a:gd name="connsiteX19" fmla="*/ 406926 w 516520"/>
                <a:gd name="connsiteY19" fmla="*/ 5108 h 367835"/>
                <a:gd name="connsiteX20" fmla="*/ 456932 w 516520"/>
                <a:gd name="connsiteY20" fmla="*/ 52733 h 367835"/>
                <a:gd name="connsiteX21" fmla="*/ 499794 w 516520"/>
                <a:gd name="connsiteY21" fmla="*/ 128933 h 367835"/>
                <a:gd name="connsiteX22" fmla="*/ 516463 w 516520"/>
                <a:gd name="connsiteY22" fmla="*/ 200371 h 367835"/>
                <a:gd name="connsiteX23" fmla="*/ 495032 w 516520"/>
                <a:gd name="connsiteY23" fmla="*/ 259901 h 367835"/>
                <a:gd name="connsiteX24" fmla="*/ 447407 w 516520"/>
                <a:gd name="connsiteY24" fmla="*/ 247996 h 367835"/>
                <a:gd name="connsiteX25" fmla="*/ 397401 w 516520"/>
                <a:gd name="connsiteY25" fmla="*/ 209896 h 367835"/>
                <a:gd name="connsiteX26" fmla="*/ 395019 w 516520"/>
                <a:gd name="connsiteY26" fmla="*/ 238471 h 367835"/>
                <a:gd name="connsiteX27" fmla="*/ 395019 w 516520"/>
                <a:gd name="connsiteY27" fmla="*/ 293239 h 367835"/>
                <a:gd name="connsiteX28" fmla="*/ 390257 w 516520"/>
                <a:gd name="connsiteY28" fmla="*/ 333721 h 367835"/>
                <a:gd name="connsiteX29" fmla="*/ 347394 w 516520"/>
                <a:gd name="connsiteY29" fmla="*/ 340864 h 367835"/>
                <a:gd name="connsiteX30" fmla="*/ 302151 w 516520"/>
                <a:gd name="connsiteY30" fmla="*/ 367058 h 367835"/>
                <a:gd name="connsiteX31" fmla="*/ 275957 w 516520"/>
                <a:gd name="connsiteY31" fmla="*/ 357533 h 367835"/>
                <a:gd name="connsiteX32" fmla="*/ 245001 w 516520"/>
                <a:gd name="connsiteY32" fmla="*/ 336102 h 367835"/>
                <a:gd name="connsiteX33" fmla="*/ 221188 w 516520"/>
                <a:gd name="connsiteY33" fmla="*/ 364677 h 367835"/>
                <a:gd name="connsiteX34" fmla="*/ 185469 w 516520"/>
                <a:gd name="connsiteY34" fmla="*/ 362296 h 367835"/>
                <a:gd name="connsiteX35" fmla="*/ 166419 w 516520"/>
                <a:gd name="connsiteY35" fmla="*/ 321814 h 367835"/>
                <a:gd name="connsiteX36" fmla="*/ 130701 w 516520"/>
                <a:gd name="connsiteY36" fmla="*/ 343246 h 367835"/>
                <a:gd name="connsiteX37" fmla="*/ 109269 w 516520"/>
                <a:gd name="connsiteY37" fmla="*/ 317052 h 367835"/>
                <a:gd name="connsiteX38" fmla="*/ 114032 w 516520"/>
                <a:gd name="connsiteY38" fmla="*/ 267046 h 367835"/>
                <a:gd name="connsiteX39" fmla="*/ 109269 w 516520"/>
                <a:gd name="connsiteY39" fmla="*/ 233707 h 367835"/>
                <a:gd name="connsiteX40" fmla="*/ 52119 w 516520"/>
                <a:gd name="connsiteY40" fmla="*/ 255139 h 367835"/>
                <a:gd name="connsiteX41" fmla="*/ 2113 w 516520"/>
                <a:gd name="connsiteY41" fmla="*/ 236089 h 367835"/>
                <a:gd name="connsiteX42" fmla="*/ 14019 w 516520"/>
                <a:gd name="connsiteY42" fmla="*/ 167033 h 367835"/>
                <a:gd name="connsiteX43" fmla="*/ 56882 w 516520"/>
                <a:gd name="connsiteY43" fmla="*/ 95596 h 367835"/>
                <a:gd name="connsiteX0" fmla="*/ 56882 w 516520"/>
                <a:gd name="connsiteY0" fmla="*/ 95596 h 367835"/>
                <a:gd name="connsiteX1" fmla="*/ 111651 w 516520"/>
                <a:gd name="connsiteY1" fmla="*/ 14633 h 367835"/>
                <a:gd name="connsiteX2" fmla="*/ 140226 w 516520"/>
                <a:gd name="connsiteY2" fmla="*/ 346 h 367835"/>
                <a:gd name="connsiteX3" fmla="*/ 175944 w 516520"/>
                <a:gd name="connsiteY3" fmla="*/ 19396 h 367835"/>
                <a:gd name="connsiteX4" fmla="*/ 190232 w 516520"/>
                <a:gd name="connsiteY4" fmla="*/ 12252 h 367835"/>
                <a:gd name="connsiteX5" fmla="*/ 214045 w 516520"/>
                <a:gd name="connsiteY5" fmla="*/ 28920 h 367835"/>
                <a:gd name="connsiteX6" fmla="*/ 223569 w 516520"/>
                <a:gd name="connsiteY6" fmla="*/ 62258 h 367835"/>
                <a:gd name="connsiteX7" fmla="*/ 240238 w 516520"/>
                <a:gd name="connsiteY7" fmla="*/ 83689 h 367835"/>
                <a:gd name="connsiteX8" fmla="*/ 280720 w 516520"/>
                <a:gd name="connsiteY8" fmla="*/ 55114 h 367835"/>
                <a:gd name="connsiteX9" fmla="*/ 306913 w 516520"/>
                <a:gd name="connsiteY9" fmla="*/ 31302 h 367835"/>
                <a:gd name="connsiteX10" fmla="*/ 325963 w 516520"/>
                <a:gd name="connsiteY10" fmla="*/ 26539 h 367835"/>
                <a:gd name="connsiteX11" fmla="*/ 354538 w 516520"/>
                <a:gd name="connsiteY11" fmla="*/ 45589 h 367835"/>
                <a:gd name="connsiteX12" fmla="*/ 368826 w 516520"/>
                <a:gd name="connsiteY12" fmla="*/ 83689 h 367835"/>
                <a:gd name="connsiteX13" fmla="*/ 390257 w 516520"/>
                <a:gd name="connsiteY13" fmla="*/ 126552 h 367835"/>
                <a:gd name="connsiteX14" fmla="*/ 416451 w 516520"/>
                <a:gd name="connsiteY14" fmla="*/ 167033 h 367835"/>
                <a:gd name="connsiteX15" fmla="*/ 418832 w 516520"/>
                <a:gd name="connsiteY15" fmla="*/ 126552 h 367835"/>
                <a:gd name="connsiteX16" fmla="*/ 385494 w 516520"/>
                <a:gd name="connsiteY16" fmla="*/ 74164 h 367835"/>
                <a:gd name="connsiteX17" fmla="*/ 366444 w 516520"/>
                <a:gd name="connsiteY17" fmla="*/ 38446 h 367835"/>
                <a:gd name="connsiteX18" fmla="*/ 378351 w 516520"/>
                <a:gd name="connsiteY18" fmla="*/ 12252 h 367835"/>
                <a:gd name="connsiteX19" fmla="*/ 406926 w 516520"/>
                <a:gd name="connsiteY19" fmla="*/ 5108 h 367835"/>
                <a:gd name="connsiteX20" fmla="*/ 456932 w 516520"/>
                <a:gd name="connsiteY20" fmla="*/ 52733 h 367835"/>
                <a:gd name="connsiteX21" fmla="*/ 499794 w 516520"/>
                <a:gd name="connsiteY21" fmla="*/ 128933 h 367835"/>
                <a:gd name="connsiteX22" fmla="*/ 516463 w 516520"/>
                <a:gd name="connsiteY22" fmla="*/ 200371 h 367835"/>
                <a:gd name="connsiteX23" fmla="*/ 495032 w 516520"/>
                <a:gd name="connsiteY23" fmla="*/ 259901 h 367835"/>
                <a:gd name="connsiteX24" fmla="*/ 447407 w 516520"/>
                <a:gd name="connsiteY24" fmla="*/ 247996 h 367835"/>
                <a:gd name="connsiteX25" fmla="*/ 397401 w 516520"/>
                <a:gd name="connsiteY25" fmla="*/ 209896 h 367835"/>
                <a:gd name="connsiteX26" fmla="*/ 395019 w 516520"/>
                <a:gd name="connsiteY26" fmla="*/ 238471 h 367835"/>
                <a:gd name="connsiteX27" fmla="*/ 395019 w 516520"/>
                <a:gd name="connsiteY27" fmla="*/ 293239 h 367835"/>
                <a:gd name="connsiteX28" fmla="*/ 390257 w 516520"/>
                <a:gd name="connsiteY28" fmla="*/ 333721 h 367835"/>
                <a:gd name="connsiteX29" fmla="*/ 347394 w 516520"/>
                <a:gd name="connsiteY29" fmla="*/ 340864 h 367835"/>
                <a:gd name="connsiteX30" fmla="*/ 302151 w 516520"/>
                <a:gd name="connsiteY30" fmla="*/ 367058 h 367835"/>
                <a:gd name="connsiteX31" fmla="*/ 275957 w 516520"/>
                <a:gd name="connsiteY31" fmla="*/ 357533 h 367835"/>
                <a:gd name="connsiteX32" fmla="*/ 245001 w 516520"/>
                <a:gd name="connsiteY32" fmla="*/ 336102 h 367835"/>
                <a:gd name="connsiteX33" fmla="*/ 221188 w 516520"/>
                <a:gd name="connsiteY33" fmla="*/ 364677 h 367835"/>
                <a:gd name="connsiteX34" fmla="*/ 185469 w 516520"/>
                <a:gd name="connsiteY34" fmla="*/ 362296 h 367835"/>
                <a:gd name="connsiteX35" fmla="*/ 166419 w 516520"/>
                <a:gd name="connsiteY35" fmla="*/ 321814 h 367835"/>
                <a:gd name="connsiteX36" fmla="*/ 130701 w 516520"/>
                <a:gd name="connsiteY36" fmla="*/ 343246 h 367835"/>
                <a:gd name="connsiteX37" fmla="*/ 109269 w 516520"/>
                <a:gd name="connsiteY37" fmla="*/ 317052 h 367835"/>
                <a:gd name="connsiteX38" fmla="*/ 114032 w 516520"/>
                <a:gd name="connsiteY38" fmla="*/ 267046 h 367835"/>
                <a:gd name="connsiteX39" fmla="*/ 109269 w 516520"/>
                <a:gd name="connsiteY39" fmla="*/ 233707 h 367835"/>
                <a:gd name="connsiteX40" fmla="*/ 52119 w 516520"/>
                <a:gd name="connsiteY40" fmla="*/ 255139 h 367835"/>
                <a:gd name="connsiteX41" fmla="*/ 2113 w 516520"/>
                <a:gd name="connsiteY41" fmla="*/ 236089 h 367835"/>
                <a:gd name="connsiteX42" fmla="*/ 14019 w 516520"/>
                <a:gd name="connsiteY42" fmla="*/ 167033 h 367835"/>
                <a:gd name="connsiteX43" fmla="*/ 56882 w 516520"/>
                <a:gd name="connsiteY43" fmla="*/ 95596 h 367835"/>
                <a:gd name="connsiteX0" fmla="*/ 56882 w 516520"/>
                <a:gd name="connsiteY0" fmla="*/ 107446 h 379685"/>
                <a:gd name="connsiteX1" fmla="*/ 111651 w 516520"/>
                <a:gd name="connsiteY1" fmla="*/ 26483 h 379685"/>
                <a:gd name="connsiteX2" fmla="*/ 140226 w 516520"/>
                <a:gd name="connsiteY2" fmla="*/ 12196 h 379685"/>
                <a:gd name="connsiteX3" fmla="*/ 99744 w 516520"/>
                <a:gd name="connsiteY3" fmla="*/ 193171 h 379685"/>
                <a:gd name="connsiteX4" fmla="*/ 190232 w 516520"/>
                <a:gd name="connsiteY4" fmla="*/ 24102 h 379685"/>
                <a:gd name="connsiteX5" fmla="*/ 214045 w 516520"/>
                <a:gd name="connsiteY5" fmla="*/ 40770 h 379685"/>
                <a:gd name="connsiteX6" fmla="*/ 223569 w 516520"/>
                <a:gd name="connsiteY6" fmla="*/ 74108 h 379685"/>
                <a:gd name="connsiteX7" fmla="*/ 240238 w 516520"/>
                <a:gd name="connsiteY7" fmla="*/ 95539 h 379685"/>
                <a:gd name="connsiteX8" fmla="*/ 280720 w 516520"/>
                <a:gd name="connsiteY8" fmla="*/ 66964 h 379685"/>
                <a:gd name="connsiteX9" fmla="*/ 306913 w 516520"/>
                <a:gd name="connsiteY9" fmla="*/ 43152 h 379685"/>
                <a:gd name="connsiteX10" fmla="*/ 325963 w 516520"/>
                <a:gd name="connsiteY10" fmla="*/ 38389 h 379685"/>
                <a:gd name="connsiteX11" fmla="*/ 354538 w 516520"/>
                <a:gd name="connsiteY11" fmla="*/ 57439 h 379685"/>
                <a:gd name="connsiteX12" fmla="*/ 368826 w 516520"/>
                <a:gd name="connsiteY12" fmla="*/ 95539 h 379685"/>
                <a:gd name="connsiteX13" fmla="*/ 390257 w 516520"/>
                <a:gd name="connsiteY13" fmla="*/ 138402 h 379685"/>
                <a:gd name="connsiteX14" fmla="*/ 416451 w 516520"/>
                <a:gd name="connsiteY14" fmla="*/ 178883 h 379685"/>
                <a:gd name="connsiteX15" fmla="*/ 418832 w 516520"/>
                <a:gd name="connsiteY15" fmla="*/ 138402 h 379685"/>
                <a:gd name="connsiteX16" fmla="*/ 385494 w 516520"/>
                <a:gd name="connsiteY16" fmla="*/ 86014 h 379685"/>
                <a:gd name="connsiteX17" fmla="*/ 366444 w 516520"/>
                <a:gd name="connsiteY17" fmla="*/ 50296 h 379685"/>
                <a:gd name="connsiteX18" fmla="*/ 378351 w 516520"/>
                <a:gd name="connsiteY18" fmla="*/ 24102 h 379685"/>
                <a:gd name="connsiteX19" fmla="*/ 406926 w 516520"/>
                <a:gd name="connsiteY19" fmla="*/ 16958 h 379685"/>
                <a:gd name="connsiteX20" fmla="*/ 456932 w 516520"/>
                <a:gd name="connsiteY20" fmla="*/ 64583 h 379685"/>
                <a:gd name="connsiteX21" fmla="*/ 499794 w 516520"/>
                <a:gd name="connsiteY21" fmla="*/ 140783 h 379685"/>
                <a:gd name="connsiteX22" fmla="*/ 516463 w 516520"/>
                <a:gd name="connsiteY22" fmla="*/ 212221 h 379685"/>
                <a:gd name="connsiteX23" fmla="*/ 495032 w 516520"/>
                <a:gd name="connsiteY23" fmla="*/ 271751 h 379685"/>
                <a:gd name="connsiteX24" fmla="*/ 447407 w 516520"/>
                <a:gd name="connsiteY24" fmla="*/ 259846 h 379685"/>
                <a:gd name="connsiteX25" fmla="*/ 397401 w 516520"/>
                <a:gd name="connsiteY25" fmla="*/ 221746 h 379685"/>
                <a:gd name="connsiteX26" fmla="*/ 395019 w 516520"/>
                <a:gd name="connsiteY26" fmla="*/ 250321 h 379685"/>
                <a:gd name="connsiteX27" fmla="*/ 395019 w 516520"/>
                <a:gd name="connsiteY27" fmla="*/ 305089 h 379685"/>
                <a:gd name="connsiteX28" fmla="*/ 390257 w 516520"/>
                <a:gd name="connsiteY28" fmla="*/ 345571 h 379685"/>
                <a:gd name="connsiteX29" fmla="*/ 347394 w 516520"/>
                <a:gd name="connsiteY29" fmla="*/ 352714 h 379685"/>
                <a:gd name="connsiteX30" fmla="*/ 302151 w 516520"/>
                <a:gd name="connsiteY30" fmla="*/ 378908 h 379685"/>
                <a:gd name="connsiteX31" fmla="*/ 275957 w 516520"/>
                <a:gd name="connsiteY31" fmla="*/ 369383 h 379685"/>
                <a:gd name="connsiteX32" fmla="*/ 245001 w 516520"/>
                <a:gd name="connsiteY32" fmla="*/ 347952 h 379685"/>
                <a:gd name="connsiteX33" fmla="*/ 221188 w 516520"/>
                <a:gd name="connsiteY33" fmla="*/ 376527 h 379685"/>
                <a:gd name="connsiteX34" fmla="*/ 185469 w 516520"/>
                <a:gd name="connsiteY34" fmla="*/ 374146 h 379685"/>
                <a:gd name="connsiteX35" fmla="*/ 166419 w 516520"/>
                <a:gd name="connsiteY35" fmla="*/ 333664 h 379685"/>
                <a:gd name="connsiteX36" fmla="*/ 130701 w 516520"/>
                <a:gd name="connsiteY36" fmla="*/ 355096 h 379685"/>
                <a:gd name="connsiteX37" fmla="*/ 109269 w 516520"/>
                <a:gd name="connsiteY37" fmla="*/ 328902 h 379685"/>
                <a:gd name="connsiteX38" fmla="*/ 114032 w 516520"/>
                <a:gd name="connsiteY38" fmla="*/ 278896 h 379685"/>
                <a:gd name="connsiteX39" fmla="*/ 109269 w 516520"/>
                <a:gd name="connsiteY39" fmla="*/ 245557 h 379685"/>
                <a:gd name="connsiteX40" fmla="*/ 52119 w 516520"/>
                <a:gd name="connsiteY40" fmla="*/ 266989 h 379685"/>
                <a:gd name="connsiteX41" fmla="*/ 2113 w 516520"/>
                <a:gd name="connsiteY41" fmla="*/ 247939 h 379685"/>
                <a:gd name="connsiteX42" fmla="*/ 14019 w 516520"/>
                <a:gd name="connsiteY42" fmla="*/ 178883 h 379685"/>
                <a:gd name="connsiteX43" fmla="*/ 56882 w 516520"/>
                <a:gd name="connsiteY43" fmla="*/ 107446 h 379685"/>
                <a:gd name="connsiteX0" fmla="*/ 56882 w 516520"/>
                <a:gd name="connsiteY0" fmla="*/ 97108 h 369347"/>
                <a:gd name="connsiteX1" fmla="*/ 111651 w 516520"/>
                <a:gd name="connsiteY1" fmla="*/ 16145 h 369347"/>
                <a:gd name="connsiteX2" fmla="*/ 140226 w 516520"/>
                <a:gd name="connsiteY2" fmla="*/ 1858 h 369347"/>
                <a:gd name="connsiteX3" fmla="*/ 149751 w 516520"/>
                <a:gd name="connsiteY3" fmla="*/ 42339 h 369347"/>
                <a:gd name="connsiteX4" fmla="*/ 99744 w 516520"/>
                <a:gd name="connsiteY4" fmla="*/ 182833 h 369347"/>
                <a:gd name="connsiteX5" fmla="*/ 190232 w 516520"/>
                <a:gd name="connsiteY5" fmla="*/ 13764 h 369347"/>
                <a:gd name="connsiteX6" fmla="*/ 214045 w 516520"/>
                <a:gd name="connsiteY6" fmla="*/ 30432 h 369347"/>
                <a:gd name="connsiteX7" fmla="*/ 223569 w 516520"/>
                <a:gd name="connsiteY7" fmla="*/ 63770 h 369347"/>
                <a:gd name="connsiteX8" fmla="*/ 240238 w 516520"/>
                <a:gd name="connsiteY8" fmla="*/ 85201 h 369347"/>
                <a:gd name="connsiteX9" fmla="*/ 280720 w 516520"/>
                <a:gd name="connsiteY9" fmla="*/ 56626 h 369347"/>
                <a:gd name="connsiteX10" fmla="*/ 306913 w 516520"/>
                <a:gd name="connsiteY10" fmla="*/ 32814 h 369347"/>
                <a:gd name="connsiteX11" fmla="*/ 325963 w 516520"/>
                <a:gd name="connsiteY11" fmla="*/ 28051 h 369347"/>
                <a:gd name="connsiteX12" fmla="*/ 354538 w 516520"/>
                <a:gd name="connsiteY12" fmla="*/ 47101 h 369347"/>
                <a:gd name="connsiteX13" fmla="*/ 368826 w 516520"/>
                <a:gd name="connsiteY13" fmla="*/ 85201 h 369347"/>
                <a:gd name="connsiteX14" fmla="*/ 390257 w 516520"/>
                <a:gd name="connsiteY14" fmla="*/ 128064 h 369347"/>
                <a:gd name="connsiteX15" fmla="*/ 416451 w 516520"/>
                <a:gd name="connsiteY15" fmla="*/ 168545 h 369347"/>
                <a:gd name="connsiteX16" fmla="*/ 418832 w 516520"/>
                <a:gd name="connsiteY16" fmla="*/ 128064 h 369347"/>
                <a:gd name="connsiteX17" fmla="*/ 385494 w 516520"/>
                <a:gd name="connsiteY17" fmla="*/ 75676 h 369347"/>
                <a:gd name="connsiteX18" fmla="*/ 366444 w 516520"/>
                <a:gd name="connsiteY18" fmla="*/ 39958 h 369347"/>
                <a:gd name="connsiteX19" fmla="*/ 378351 w 516520"/>
                <a:gd name="connsiteY19" fmla="*/ 13764 h 369347"/>
                <a:gd name="connsiteX20" fmla="*/ 406926 w 516520"/>
                <a:gd name="connsiteY20" fmla="*/ 6620 h 369347"/>
                <a:gd name="connsiteX21" fmla="*/ 456932 w 516520"/>
                <a:gd name="connsiteY21" fmla="*/ 54245 h 369347"/>
                <a:gd name="connsiteX22" fmla="*/ 499794 w 516520"/>
                <a:gd name="connsiteY22" fmla="*/ 130445 h 369347"/>
                <a:gd name="connsiteX23" fmla="*/ 516463 w 516520"/>
                <a:gd name="connsiteY23" fmla="*/ 201883 h 369347"/>
                <a:gd name="connsiteX24" fmla="*/ 495032 w 516520"/>
                <a:gd name="connsiteY24" fmla="*/ 261413 h 369347"/>
                <a:gd name="connsiteX25" fmla="*/ 447407 w 516520"/>
                <a:gd name="connsiteY25" fmla="*/ 249508 h 369347"/>
                <a:gd name="connsiteX26" fmla="*/ 397401 w 516520"/>
                <a:gd name="connsiteY26" fmla="*/ 211408 h 369347"/>
                <a:gd name="connsiteX27" fmla="*/ 395019 w 516520"/>
                <a:gd name="connsiteY27" fmla="*/ 239983 h 369347"/>
                <a:gd name="connsiteX28" fmla="*/ 395019 w 516520"/>
                <a:gd name="connsiteY28" fmla="*/ 294751 h 369347"/>
                <a:gd name="connsiteX29" fmla="*/ 390257 w 516520"/>
                <a:gd name="connsiteY29" fmla="*/ 335233 h 369347"/>
                <a:gd name="connsiteX30" fmla="*/ 347394 w 516520"/>
                <a:gd name="connsiteY30" fmla="*/ 342376 h 369347"/>
                <a:gd name="connsiteX31" fmla="*/ 302151 w 516520"/>
                <a:gd name="connsiteY31" fmla="*/ 368570 h 369347"/>
                <a:gd name="connsiteX32" fmla="*/ 275957 w 516520"/>
                <a:gd name="connsiteY32" fmla="*/ 359045 h 369347"/>
                <a:gd name="connsiteX33" fmla="*/ 245001 w 516520"/>
                <a:gd name="connsiteY33" fmla="*/ 337614 h 369347"/>
                <a:gd name="connsiteX34" fmla="*/ 221188 w 516520"/>
                <a:gd name="connsiteY34" fmla="*/ 366189 h 369347"/>
                <a:gd name="connsiteX35" fmla="*/ 185469 w 516520"/>
                <a:gd name="connsiteY35" fmla="*/ 363808 h 369347"/>
                <a:gd name="connsiteX36" fmla="*/ 166419 w 516520"/>
                <a:gd name="connsiteY36" fmla="*/ 323326 h 369347"/>
                <a:gd name="connsiteX37" fmla="*/ 130701 w 516520"/>
                <a:gd name="connsiteY37" fmla="*/ 344758 h 369347"/>
                <a:gd name="connsiteX38" fmla="*/ 109269 w 516520"/>
                <a:gd name="connsiteY38" fmla="*/ 318564 h 369347"/>
                <a:gd name="connsiteX39" fmla="*/ 114032 w 516520"/>
                <a:gd name="connsiteY39" fmla="*/ 268558 h 369347"/>
                <a:gd name="connsiteX40" fmla="*/ 109269 w 516520"/>
                <a:gd name="connsiteY40" fmla="*/ 235219 h 369347"/>
                <a:gd name="connsiteX41" fmla="*/ 52119 w 516520"/>
                <a:gd name="connsiteY41" fmla="*/ 256651 h 369347"/>
                <a:gd name="connsiteX42" fmla="*/ 2113 w 516520"/>
                <a:gd name="connsiteY42" fmla="*/ 237601 h 369347"/>
                <a:gd name="connsiteX43" fmla="*/ 14019 w 516520"/>
                <a:gd name="connsiteY43" fmla="*/ 168545 h 369347"/>
                <a:gd name="connsiteX44" fmla="*/ 56882 w 516520"/>
                <a:gd name="connsiteY44" fmla="*/ 97108 h 369347"/>
                <a:gd name="connsiteX0" fmla="*/ 56882 w 516520"/>
                <a:gd name="connsiteY0" fmla="*/ 97108 h 369347"/>
                <a:gd name="connsiteX1" fmla="*/ 111651 w 516520"/>
                <a:gd name="connsiteY1" fmla="*/ 16145 h 369347"/>
                <a:gd name="connsiteX2" fmla="*/ 140226 w 516520"/>
                <a:gd name="connsiteY2" fmla="*/ 1858 h 369347"/>
                <a:gd name="connsiteX3" fmla="*/ 149751 w 516520"/>
                <a:gd name="connsiteY3" fmla="*/ 42339 h 369347"/>
                <a:gd name="connsiteX4" fmla="*/ 99744 w 516520"/>
                <a:gd name="connsiteY4" fmla="*/ 182833 h 369347"/>
                <a:gd name="connsiteX5" fmla="*/ 164038 w 516520"/>
                <a:gd name="connsiteY5" fmla="*/ 30433 h 369347"/>
                <a:gd name="connsiteX6" fmla="*/ 214045 w 516520"/>
                <a:gd name="connsiteY6" fmla="*/ 30432 h 369347"/>
                <a:gd name="connsiteX7" fmla="*/ 223569 w 516520"/>
                <a:gd name="connsiteY7" fmla="*/ 63770 h 369347"/>
                <a:gd name="connsiteX8" fmla="*/ 240238 w 516520"/>
                <a:gd name="connsiteY8" fmla="*/ 85201 h 369347"/>
                <a:gd name="connsiteX9" fmla="*/ 280720 w 516520"/>
                <a:gd name="connsiteY9" fmla="*/ 56626 h 369347"/>
                <a:gd name="connsiteX10" fmla="*/ 306913 w 516520"/>
                <a:gd name="connsiteY10" fmla="*/ 32814 h 369347"/>
                <a:gd name="connsiteX11" fmla="*/ 325963 w 516520"/>
                <a:gd name="connsiteY11" fmla="*/ 28051 h 369347"/>
                <a:gd name="connsiteX12" fmla="*/ 354538 w 516520"/>
                <a:gd name="connsiteY12" fmla="*/ 47101 h 369347"/>
                <a:gd name="connsiteX13" fmla="*/ 368826 w 516520"/>
                <a:gd name="connsiteY13" fmla="*/ 85201 h 369347"/>
                <a:gd name="connsiteX14" fmla="*/ 390257 w 516520"/>
                <a:gd name="connsiteY14" fmla="*/ 128064 h 369347"/>
                <a:gd name="connsiteX15" fmla="*/ 416451 w 516520"/>
                <a:gd name="connsiteY15" fmla="*/ 168545 h 369347"/>
                <a:gd name="connsiteX16" fmla="*/ 418832 w 516520"/>
                <a:gd name="connsiteY16" fmla="*/ 128064 h 369347"/>
                <a:gd name="connsiteX17" fmla="*/ 385494 w 516520"/>
                <a:gd name="connsiteY17" fmla="*/ 75676 h 369347"/>
                <a:gd name="connsiteX18" fmla="*/ 366444 w 516520"/>
                <a:gd name="connsiteY18" fmla="*/ 39958 h 369347"/>
                <a:gd name="connsiteX19" fmla="*/ 378351 w 516520"/>
                <a:gd name="connsiteY19" fmla="*/ 13764 h 369347"/>
                <a:gd name="connsiteX20" fmla="*/ 406926 w 516520"/>
                <a:gd name="connsiteY20" fmla="*/ 6620 h 369347"/>
                <a:gd name="connsiteX21" fmla="*/ 456932 w 516520"/>
                <a:gd name="connsiteY21" fmla="*/ 54245 h 369347"/>
                <a:gd name="connsiteX22" fmla="*/ 499794 w 516520"/>
                <a:gd name="connsiteY22" fmla="*/ 130445 h 369347"/>
                <a:gd name="connsiteX23" fmla="*/ 516463 w 516520"/>
                <a:gd name="connsiteY23" fmla="*/ 201883 h 369347"/>
                <a:gd name="connsiteX24" fmla="*/ 495032 w 516520"/>
                <a:gd name="connsiteY24" fmla="*/ 261413 h 369347"/>
                <a:gd name="connsiteX25" fmla="*/ 447407 w 516520"/>
                <a:gd name="connsiteY25" fmla="*/ 249508 h 369347"/>
                <a:gd name="connsiteX26" fmla="*/ 397401 w 516520"/>
                <a:gd name="connsiteY26" fmla="*/ 211408 h 369347"/>
                <a:gd name="connsiteX27" fmla="*/ 395019 w 516520"/>
                <a:gd name="connsiteY27" fmla="*/ 239983 h 369347"/>
                <a:gd name="connsiteX28" fmla="*/ 395019 w 516520"/>
                <a:gd name="connsiteY28" fmla="*/ 294751 h 369347"/>
                <a:gd name="connsiteX29" fmla="*/ 390257 w 516520"/>
                <a:gd name="connsiteY29" fmla="*/ 335233 h 369347"/>
                <a:gd name="connsiteX30" fmla="*/ 347394 w 516520"/>
                <a:gd name="connsiteY30" fmla="*/ 342376 h 369347"/>
                <a:gd name="connsiteX31" fmla="*/ 302151 w 516520"/>
                <a:gd name="connsiteY31" fmla="*/ 368570 h 369347"/>
                <a:gd name="connsiteX32" fmla="*/ 275957 w 516520"/>
                <a:gd name="connsiteY32" fmla="*/ 359045 h 369347"/>
                <a:gd name="connsiteX33" fmla="*/ 245001 w 516520"/>
                <a:gd name="connsiteY33" fmla="*/ 337614 h 369347"/>
                <a:gd name="connsiteX34" fmla="*/ 221188 w 516520"/>
                <a:gd name="connsiteY34" fmla="*/ 366189 h 369347"/>
                <a:gd name="connsiteX35" fmla="*/ 185469 w 516520"/>
                <a:gd name="connsiteY35" fmla="*/ 363808 h 369347"/>
                <a:gd name="connsiteX36" fmla="*/ 166419 w 516520"/>
                <a:gd name="connsiteY36" fmla="*/ 323326 h 369347"/>
                <a:gd name="connsiteX37" fmla="*/ 130701 w 516520"/>
                <a:gd name="connsiteY37" fmla="*/ 344758 h 369347"/>
                <a:gd name="connsiteX38" fmla="*/ 109269 w 516520"/>
                <a:gd name="connsiteY38" fmla="*/ 318564 h 369347"/>
                <a:gd name="connsiteX39" fmla="*/ 114032 w 516520"/>
                <a:gd name="connsiteY39" fmla="*/ 268558 h 369347"/>
                <a:gd name="connsiteX40" fmla="*/ 109269 w 516520"/>
                <a:gd name="connsiteY40" fmla="*/ 235219 h 369347"/>
                <a:gd name="connsiteX41" fmla="*/ 52119 w 516520"/>
                <a:gd name="connsiteY41" fmla="*/ 256651 h 369347"/>
                <a:gd name="connsiteX42" fmla="*/ 2113 w 516520"/>
                <a:gd name="connsiteY42" fmla="*/ 237601 h 369347"/>
                <a:gd name="connsiteX43" fmla="*/ 14019 w 516520"/>
                <a:gd name="connsiteY43" fmla="*/ 168545 h 369347"/>
                <a:gd name="connsiteX44" fmla="*/ 56882 w 516520"/>
                <a:gd name="connsiteY44" fmla="*/ 97108 h 369347"/>
                <a:gd name="connsiteX0" fmla="*/ 56882 w 516520"/>
                <a:gd name="connsiteY0" fmla="*/ 97108 h 369347"/>
                <a:gd name="connsiteX1" fmla="*/ 111651 w 516520"/>
                <a:gd name="connsiteY1" fmla="*/ 16145 h 369347"/>
                <a:gd name="connsiteX2" fmla="*/ 140226 w 516520"/>
                <a:gd name="connsiteY2" fmla="*/ 1858 h 369347"/>
                <a:gd name="connsiteX3" fmla="*/ 149751 w 516520"/>
                <a:gd name="connsiteY3" fmla="*/ 42339 h 369347"/>
                <a:gd name="connsiteX4" fmla="*/ 99744 w 516520"/>
                <a:gd name="connsiteY4" fmla="*/ 182833 h 369347"/>
                <a:gd name="connsiteX5" fmla="*/ 173563 w 516520"/>
                <a:gd name="connsiteY5" fmla="*/ 32815 h 369347"/>
                <a:gd name="connsiteX6" fmla="*/ 214045 w 516520"/>
                <a:gd name="connsiteY6" fmla="*/ 30432 h 369347"/>
                <a:gd name="connsiteX7" fmla="*/ 223569 w 516520"/>
                <a:gd name="connsiteY7" fmla="*/ 63770 h 369347"/>
                <a:gd name="connsiteX8" fmla="*/ 240238 w 516520"/>
                <a:gd name="connsiteY8" fmla="*/ 85201 h 369347"/>
                <a:gd name="connsiteX9" fmla="*/ 280720 w 516520"/>
                <a:gd name="connsiteY9" fmla="*/ 56626 h 369347"/>
                <a:gd name="connsiteX10" fmla="*/ 306913 w 516520"/>
                <a:gd name="connsiteY10" fmla="*/ 32814 h 369347"/>
                <a:gd name="connsiteX11" fmla="*/ 325963 w 516520"/>
                <a:gd name="connsiteY11" fmla="*/ 28051 h 369347"/>
                <a:gd name="connsiteX12" fmla="*/ 354538 w 516520"/>
                <a:gd name="connsiteY12" fmla="*/ 47101 h 369347"/>
                <a:gd name="connsiteX13" fmla="*/ 368826 w 516520"/>
                <a:gd name="connsiteY13" fmla="*/ 85201 h 369347"/>
                <a:gd name="connsiteX14" fmla="*/ 390257 w 516520"/>
                <a:gd name="connsiteY14" fmla="*/ 128064 h 369347"/>
                <a:gd name="connsiteX15" fmla="*/ 416451 w 516520"/>
                <a:gd name="connsiteY15" fmla="*/ 168545 h 369347"/>
                <a:gd name="connsiteX16" fmla="*/ 418832 w 516520"/>
                <a:gd name="connsiteY16" fmla="*/ 128064 h 369347"/>
                <a:gd name="connsiteX17" fmla="*/ 385494 w 516520"/>
                <a:gd name="connsiteY17" fmla="*/ 75676 h 369347"/>
                <a:gd name="connsiteX18" fmla="*/ 366444 w 516520"/>
                <a:gd name="connsiteY18" fmla="*/ 39958 h 369347"/>
                <a:gd name="connsiteX19" fmla="*/ 378351 w 516520"/>
                <a:gd name="connsiteY19" fmla="*/ 13764 h 369347"/>
                <a:gd name="connsiteX20" fmla="*/ 406926 w 516520"/>
                <a:gd name="connsiteY20" fmla="*/ 6620 h 369347"/>
                <a:gd name="connsiteX21" fmla="*/ 456932 w 516520"/>
                <a:gd name="connsiteY21" fmla="*/ 54245 h 369347"/>
                <a:gd name="connsiteX22" fmla="*/ 499794 w 516520"/>
                <a:gd name="connsiteY22" fmla="*/ 130445 h 369347"/>
                <a:gd name="connsiteX23" fmla="*/ 516463 w 516520"/>
                <a:gd name="connsiteY23" fmla="*/ 201883 h 369347"/>
                <a:gd name="connsiteX24" fmla="*/ 495032 w 516520"/>
                <a:gd name="connsiteY24" fmla="*/ 261413 h 369347"/>
                <a:gd name="connsiteX25" fmla="*/ 447407 w 516520"/>
                <a:gd name="connsiteY25" fmla="*/ 249508 h 369347"/>
                <a:gd name="connsiteX26" fmla="*/ 397401 w 516520"/>
                <a:gd name="connsiteY26" fmla="*/ 211408 h 369347"/>
                <a:gd name="connsiteX27" fmla="*/ 395019 w 516520"/>
                <a:gd name="connsiteY27" fmla="*/ 239983 h 369347"/>
                <a:gd name="connsiteX28" fmla="*/ 395019 w 516520"/>
                <a:gd name="connsiteY28" fmla="*/ 294751 h 369347"/>
                <a:gd name="connsiteX29" fmla="*/ 390257 w 516520"/>
                <a:gd name="connsiteY29" fmla="*/ 335233 h 369347"/>
                <a:gd name="connsiteX30" fmla="*/ 347394 w 516520"/>
                <a:gd name="connsiteY30" fmla="*/ 342376 h 369347"/>
                <a:gd name="connsiteX31" fmla="*/ 302151 w 516520"/>
                <a:gd name="connsiteY31" fmla="*/ 368570 h 369347"/>
                <a:gd name="connsiteX32" fmla="*/ 275957 w 516520"/>
                <a:gd name="connsiteY32" fmla="*/ 359045 h 369347"/>
                <a:gd name="connsiteX33" fmla="*/ 245001 w 516520"/>
                <a:gd name="connsiteY33" fmla="*/ 337614 h 369347"/>
                <a:gd name="connsiteX34" fmla="*/ 221188 w 516520"/>
                <a:gd name="connsiteY34" fmla="*/ 366189 h 369347"/>
                <a:gd name="connsiteX35" fmla="*/ 185469 w 516520"/>
                <a:gd name="connsiteY35" fmla="*/ 363808 h 369347"/>
                <a:gd name="connsiteX36" fmla="*/ 166419 w 516520"/>
                <a:gd name="connsiteY36" fmla="*/ 323326 h 369347"/>
                <a:gd name="connsiteX37" fmla="*/ 130701 w 516520"/>
                <a:gd name="connsiteY37" fmla="*/ 344758 h 369347"/>
                <a:gd name="connsiteX38" fmla="*/ 109269 w 516520"/>
                <a:gd name="connsiteY38" fmla="*/ 318564 h 369347"/>
                <a:gd name="connsiteX39" fmla="*/ 114032 w 516520"/>
                <a:gd name="connsiteY39" fmla="*/ 268558 h 369347"/>
                <a:gd name="connsiteX40" fmla="*/ 109269 w 516520"/>
                <a:gd name="connsiteY40" fmla="*/ 235219 h 369347"/>
                <a:gd name="connsiteX41" fmla="*/ 52119 w 516520"/>
                <a:gd name="connsiteY41" fmla="*/ 256651 h 369347"/>
                <a:gd name="connsiteX42" fmla="*/ 2113 w 516520"/>
                <a:gd name="connsiteY42" fmla="*/ 237601 h 369347"/>
                <a:gd name="connsiteX43" fmla="*/ 14019 w 516520"/>
                <a:gd name="connsiteY43" fmla="*/ 168545 h 369347"/>
                <a:gd name="connsiteX44" fmla="*/ 56882 w 516520"/>
                <a:gd name="connsiteY44" fmla="*/ 97108 h 369347"/>
                <a:gd name="connsiteX0" fmla="*/ 56882 w 516520"/>
                <a:gd name="connsiteY0" fmla="*/ 97108 h 369347"/>
                <a:gd name="connsiteX1" fmla="*/ 111651 w 516520"/>
                <a:gd name="connsiteY1" fmla="*/ 16145 h 369347"/>
                <a:gd name="connsiteX2" fmla="*/ 140226 w 516520"/>
                <a:gd name="connsiteY2" fmla="*/ 1858 h 369347"/>
                <a:gd name="connsiteX3" fmla="*/ 149751 w 516520"/>
                <a:gd name="connsiteY3" fmla="*/ 42339 h 369347"/>
                <a:gd name="connsiteX4" fmla="*/ 99744 w 516520"/>
                <a:gd name="connsiteY4" fmla="*/ 182833 h 369347"/>
                <a:gd name="connsiteX5" fmla="*/ 142607 w 516520"/>
                <a:gd name="connsiteY5" fmla="*/ 104251 h 369347"/>
                <a:gd name="connsiteX6" fmla="*/ 173563 w 516520"/>
                <a:gd name="connsiteY6" fmla="*/ 32815 h 369347"/>
                <a:gd name="connsiteX7" fmla="*/ 214045 w 516520"/>
                <a:gd name="connsiteY7" fmla="*/ 30432 h 369347"/>
                <a:gd name="connsiteX8" fmla="*/ 223569 w 516520"/>
                <a:gd name="connsiteY8" fmla="*/ 63770 h 369347"/>
                <a:gd name="connsiteX9" fmla="*/ 240238 w 516520"/>
                <a:gd name="connsiteY9" fmla="*/ 85201 h 369347"/>
                <a:gd name="connsiteX10" fmla="*/ 280720 w 516520"/>
                <a:gd name="connsiteY10" fmla="*/ 56626 h 369347"/>
                <a:gd name="connsiteX11" fmla="*/ 306913 w 516520"/>
                <a:gd name="connsiteY11" fmla="*/ 32814 h 369347"/>
                <a:gd name="connsiteX12" fmla="*/ 325963 w 516520"/>
                <a:gd name="connsiteY12" fmla="*/ 28051 h 369347"/>
                <a:gd name="connsiteX13" fmla="*/ 354538 w 516520"/>
                <a:gd name="connsiteY13" fmla="*/ 47101 h 369347"/>
                <a:gd name="connsiteX14" fmla="*/ 368826 w 516520"/>
                <a:gd name="connsiteY14" fmla="*/ 85201 h 369347"/>
                <a:gd name="connsiteX15" fmla="*/ 390257 w 516520"/>
                <a:gd name="connsiteY15" fmla="*/ 128064 h 369347"/>
                <a:gd name="connsiteX16" fmla="*/ 416451 w 516520"/>
                <a:gd name="connsiteY16" fmla="*/ 168545 h 369347"/>
                <a:gd name="connsiteX17" fmla="*/ 418832 w 516520"/>
                <a:gd name="connsiteY17" fmla="*/ 128064 h 369347"/>
                <a:gd name="connsiteX18" fmla="*/ 385494 w 516520"/>
                <a:gd name="connsiteY18" fmla="*/ 75676 h 369347"/>
                <a:gd name="connsiteX19" fmla="*/ 366444 w 516520"/>
                <a:gd name="connsiteY19" fmla="*/ 39958 h 369347"/>
                <a:gd name="connsiteX20" fmla="*/ 378351 w 516520"/>
                <a:gd name="connsiteY20" fmla="*/ 13764 h 369347"/>
                <a:gd name="connsiteX21" fmla="*/ 406926 w 516520"/>
                <a:gd name="connsiteY21" fmla="*/ 6620 h 369347"/>
                <a:gd name="connsiteX22" fmla="*/ 456932 w 516520"/>
                <a:gd name="connsiteY22" fmla="*/ 54245 h 369347"/>
                <a:gd name="connsiteX23" fmla="*/ 499794 w 516520"/>
                <a:gd name="connsiteY23" fmla="*/ 130445 h 369347"/>
                <a:gd name="connsiteX24" fmla="*/ 516463 w 516520"/>
                <a:gd name="connsiteY24" fmla="*/ 201883 h 369347"/>
                <a:gd name="connsiteX25" fmla="*/ 495032 w 516520"/>
                <a:gd name="connsiteY25" fmla="*/ 261413 h 369347"/>
                <a:gd name="connsiteX26" fmla="*/ 447407 w 516520"/>
                <a:gd name="connsiteY26" fmla="*/ 249508 h 369347"/>
                <a:gd name="connsiteX27" fmla="*/ 397401 w 516520"/>
                <a:gd name="connsiteY27" fmla="*/ 211408 h 369347"/>
                <a:gd name="connsiteX28" fmla="*/ 395019 w 516520"/>
                <a:gd name="connsiteY28" fmla="*/ 239983 h 369347"/>
                <a:gd name="connsiteX29" fmla="*/ 395019 w 516520"/>
                <a:gd name="connsiteY29" fmla="*/ 294751 h 369347"/>
                <a:gd name="connsiteX30" fmla="*/ 390257 w 516520"/>
                <a:gd name="connsiteY30" fmla="*/ 335233 h 369347"/>
                <a:gd name="connsiteX31" fmla="*/ 347394 w 516520"/>
                <a:gd name="connsiteY31" fmla="*/ 342376 h 369347"/>
                <a:gd name="connsiteX32" fmla="*/ 302151 w 516520"/>
                <a:gd name="connsiteY32" fmla="*/ 368570 h 369347"/>
                <a:gd name="connsiteX33" fmla="*/ 275957 w 516520"/>
                <a:gd name="connsiteY33" fmla="*/ 359045 h 369347"/>
                <a:gd name="connsiteX34" fmla="*/ 245001 w 516520"/>
                <a:gd name="connsiteY34" fmla="*/ 337614 h 369347"/>
                <a:gd name="connsiteX35" fmla="*/ 221188 w 516520"/>
                <a:gd name="connsiteY35" fmla="*/ 366189 h 369347"/>
                <a:gd name="connsiteX36" fmla="*/ 185469 w 516520"/>
                <a:gd name="connsiteY36" fmla="*/ 363808 h 369347"/>
                <a:gd name="connsiteX37" fmla="*/ 166419 w 516520"/>
                <a:gd name="connsiteY37" fmla="*/ 323326 h 369347"/>
                <a:gd name="connsiteX38" fmla="*/ 130701 w 516520"/>
                <a:gd name="connsiteY38" fmla="*/ 344758 h 369347"/>
                <a:gd name="connsiteX39" fmla="*/ 109269 w 516520"/>
                <a:gd name="connsiteY39" fmla="*/ 318564 h 369347"/>
                <a:gd name="connsiteX40" fmla="*/ 114032 w 516520"/>
                <a:gd name="connsiteY40" fmla="*/ 268558 h 369347"/>
                <a:gd name="connsiteX41" fmla="*/ 109269 w 516520"/>
                <a:gd name="connsiteY41" fmla="*/ 235219 h 369347"/>
                <a:gd name="connsiteX42" fmla="*/ 52119 w 516520"/>
                <a:gd name="connsiteY42" fmla="*/ 256651 h 369347"/>
                <a:gd name="connsiteX43" fmla="*/ 2113 w 516520"/>
                <a:gd name="connsiteY43" fmla="*/ 237601 h 369347"/>
                <a:gd name="connsiteX44" fmla="*/ 14019 w 516520"/>
                <a:gd name="connsiteY44" fmla="*/ 168545 h 369347"/>
                <a:gd name="connsiteX45" fmla="*/ 56882 w 516520"/>
                <a:gd name="connsiteY45" fmla="*/ 97108 h 369347"/>
                <a:gd name="connsiteX0" fmla="*/ 56882 w 516520"/>
                <a:gd name="connsiteY0" fmla="*/ 97108 h 369347"/>
                <a:gd name="connsiteX1" fmla="*/ 111651 w 516520"/>
                <a:gd name="connsiteY1" fmla="*/ 16145 h 369347"/>
                <a:gd name="connsiteX2" fmla="*/ 140226 w 516520"/>
                <a:gd name="connsiteY2" fmla="*/ 1858 h 369347"/>
                <a:gd name="connsiteX3" fmla="*/ 149751 w 516520"/>
                <a:gd name="connsiteY3" fmla="*/ 42339 h 369347"/>
                <a:gd name="connsiteX4" fmla="*/ 99744 w 516520"/>
                <a:gd name="connsiteY4" fmla="*/ 182833 h 369347"/>
                <a:gd name="connsiteX5" fmla="*/ 142607 w 516520"/>
                <a:gd name="connsiteY5" fmla="*/ 104251 h 369347"/>
                <a:gd name="connsiteX6" fmla="*/ 178325 w 516520"/>
                <a:gd name="connsiteY6" fmla="*/ 35196 h 369347"/>
                <a:gd name="connsiteX7" fmla="*/ 214045 w 516520"/>
                <a:gd name="connsiteY7" fmla="*/ 30432 h 369347"/>
                <a:gd name="connsiteX8" fmla="*/ 223569 w 516520"/>
                <a:gd name="connsiteY8" fmla="*/ 63770 h 369347"/>
                <a:gd name="connsiteX9" fmla="*/ 240238 w 516520"/>
                <a:gd name="connsiteY9" fmla="*/ 85201 h 369347"/>
                <a:gd name="connsiteX10" fmla="*/ 280720 w 516520"/>
                <a:gd name="connsiteY10" fmla="*/ 56626 h 369347"/>
                <a:gd name="connsiteX11" fmla="*/ 306913 w 516520"/>
                <a:gd name="connsiteY11" fmla="*/ 32814 h 369347"/>
                <a:gd name="connsiteX12" fmla="*/ 325963 w 516520"/>
                <a:gd name="connsiteY12" fmla="*/ 28051 h 369347"/>
                <a:gd name="connsiteX13" fmla="*/ 354538 w 516520"/>
                <a:gd name="connsiteY13" fmla="*/ 47101 h 369347"/>
                <a:gd name="connsiteX14" fmla="*/ 368826 w 516520"/>
                <a:gd name="connsiteY14" fmla="*/ 85201 h 369347"/>
                <a:gd name="connsiteX15" fmla="*/ 390257 w 516520"/>
                <a:gd name="connsiteY15" fmla="*/ 128064 h 369347"/>
                <a:gd name="connsiteX16" fmla="*/ 416451 w 516520"/>
                <a:gd name="connsiteY16" fmla="*/ 168545 h 369347"/>
                <a:gd name="connsiteX17" fmla="*/ 418832 w 516520"/>
                <a:gd name="connsiteY17" fmla="*/ 128064 h 369347"/>
                <a:gd name="connsiteX18" fmla="*/ 385494 w 516520"/>
                <a:gd name="connsiteY18" fmla="*/ 75676 h 369347"/>
                <a:gd name="connsiteX19" fmla="*/ 366444 w 516520"/>
                <a:gd name="connsiteY19" fmla="*/ 39958 h 369347"/>
                <a:gd name="connsiteX20" fmla="*/ 378351 w 516520"/>
                <a:gd name="connsiteY20" fmla="*/ 13764 h 369347"/>
                <a:gd name="connsiteX21" fmla="*/ 406926 w 516520"/>
                <a:gd name="connsiteY21" fmla="*/ 6620 h 369347"/>
                <a:gd name="connsiteX22" fmla="*/ 456932 w 516520"/>
                <a:gd name="connsiteY22" fmla="*/ 54245 h 369347"/>
                <a:gd name="connsiteX23" fmla="*/ 499794 w 516520"/>
                <a:gd name="connsiteY23" fmla="*/ 130445 h 369347"/>
                <a:gd name="connsiteX24" fmla="*/ 516463 w 516520"/>
                <a:gd name="connsiteY24" fmla="*/ 201883 h 369347"/>
                <a:gd name="connsiteX25" fmla="*/ 495032 w 516520"/>
                <a:gd name="connsiteY25" fmla="*/ 261413 h 369347"/>
                <a:gd name="connsiteX26" fmla="*/ 447407 w 516520"/>
                <a:gd name="connsiteY26" fmla="*/ 249508 h 369347"/>
                <a:gd name="connsiteX27" fmla="*/ 397401 w 516520"/>
                <a:gd name="connsiteY27" fmla="*/ 211408 h 369347"/>
                <a:gd name="connsiteX28" fmla="*/ 395019 w 516520"/>
                <a:gd name="connsiteY28" fmla="*/ 239983 h 369347"/>
                <a:gd name="connsiteX29" fmla="*/ 395019 w 516520"/>
                <a:gd name="connsiteY29" fmla="*/ 294751 h 369347"/>
                <a:gd name="connsiteX30" fmla="*/ 390257 w 516520"/>
                <a:gd name="connsiteY30" fmla="*/ 335233 h 369347"/>
                <a:gd name="connsiteX31" fmla="*/ 347394 w 516520"/>
                <a:gd name="connsiteY31" fmla="*/ 342376 h 369347"/>
                <a:gd name="connsiteX32" fmla="*/ 302151 w 516520"/>
                <a:gd name="connsiteY32" fmla="*/ 368570 h 369347"/>
                <a:gd name="connsiteX33" fmla="*/ 275957 w 516520"/>
                <a:gd name="connsiteY33" fmla="*/ 359045 h 369347"/>
                <a:gd name="connsiteX34" fmla="*/ 245001 w 516520"/>
                <a:gd name="connsiteY34" fmla="*/ 337614 h 369347"/>
                <a:gd name="connsiteX35" fmla="*/ 221188 w 516520"/>
                <a:gd name="connsiteY35" fmla="*/ 366189 h 369347"/>
                <a:gd name="connsiteX36" fmla="*/ 185469 w 516520"/>
                <a:gd name="connsiteY36" fmla="*/ 363808 h 369347"/>
                <a:gd name="connsiteX37" fmla="*/ 166419 w 516520"/>
                <a:gd name="connsiteY37" fmla="*/ 323326 h 369347"/>
                <a:gd name="connsiteX38" fmla="*/ 130701 w 516520"/>
                <a:gd name="connsiteY38" fmla="*/ 344758 h 369347"/>
                <a:gd name="connsiteX39" fmla="*/ 109269 w 516520"/>
                <a:gd name="connsiteY39" fmla="*/ 318564 h 369347"/>
                <a:gd name="connsiteX40" fmla="*/ 114032 w 516520"/>
                <a:gd name="connsiteY40" fmla="*/ 268558 h 369347"/>
                <a:gd name="connsiteX41" fmla="*/ 109269 w 516520"/>
                <a:gd name="connsiteY41" fmla="*/ 235219 h 369347"/>
                <a:gd name="connsiteX42" fmla="*/ 52119 w 516520"/>
                <a:gd name="connsiteY42" fmla="*/ 256651 h 369347"/>
                <a:gd name="connsiteX43" fmla="*/ 2113 w 516520"/>
                <a:gd name="connsiteY43" fmla="*/ 237601 h 369347"/>
                <a:gd name="connsiteX44" fmla="*/ 14019 w 516520"/>
                <a:gd name="connsiteY44" fmla="*/ 168545 h 369347"/>
                <a:gd name="connsiteX45" fmla="*/ 56882 w 516520"/>
                <a:gd name="connsiteY45" fmla="*/ 97108 h 369347"/>
                <a:gd name="connsiteX0" fmla="*/ 56882 w 516520"/>
                <a:gd name="connsiteY0" fmla="*/ 97108 h 369347"/>
                <a:gd name="connsiteX1" fmla="*/ 111651 w 516520"/>
                <a:gd name="connsiteY1" fmla="*/ 16145 h 369347"/>
                <a:gd name="connsiteX2" fmla="*/ 140226 w 516520"/>
                <a:gd name="connsiteY2" fmla="*/ 1858 h 369347"/>
                <a:gd name="connsiteX3" fmla="*/ 149751 w 516520"/>
                <a:gd name="connsiteY3" fmla="*/ 42339 h 369347"/>
                <a:gd name="connsiteX4" fmla="*/ 144988 w 516520"/>
                <a:gd name="connsiteY4" fmla="*/ 73295 h 369347"/>
                <a:gd name="connsiteX5" fmla="*/ 99744 w 516520"/>
                <a:gd name="connsiteY5" fmla="*/ 182833 h 369347"/>
                <a:gd name="connsiteX6" fmla="*/ 142607 w 516520"/>
                <a:gd name="connsiteY6" fmla="*/ 104251 h 369347"/>
                <a:gd name="connsiteX7" fmla="*/ 178325 w 516520"/>
                <a:gd name="connsiteY7" fmla="*/ 35196 h 369347"/>
                <a:gd name="connsiteX8" fmla="*/ 214045 w 516520"/>
                <a:gd name="connsiteY8" fmla="*/ 30432 h 369347"/>
                <a:gd name="connsiteX9" fmla="*/ 223569 w 516520"/>
                <a:gd name="connsiteY9" fmla="*/ 63770 h 369347"/>
                <a:gd name="connsiteX10" fmla="*/ 240238 w 516520"/>
                <a:gd name="connsiteY10" fmla="*/ 85201 h 369347"/>
                <a:gd name="connsiteX11" fmla="*/ 280720 w 516520"/>
                <a:gd name="connsiteY11" fmla="*/ 56626 h 369347"/>
                <a:gd name="connsiteX12" fmla="*/ 306913 w 516520"/>
                <a:gd name="connsiteY12" fmla="*/ 32814 h 369347"/>
                <a:gd name="connsiteX13" fmla="*/ 325963 w 516520"/>
                <a:gd name="connsiteY13" fmla="*/ 28051 h 369347"/>
                <a:gd name="connsiteX14" fmla="*/ 354538 w 516520"/>
                <a:gd name="connsiteY14" fmla="*/ 47101 h 369347"/>
                <a:gd name="connsiteX15" fmla="*/ 368826 w 516520"/>
                <a:gd name="connsiteY15" fmla="*/ 85201 h 369347"/>
                <a:gd name="connsiteX16" fmla="*/ 390257 w 516520"/>
                <a:gd name="connsiteY16" fmla="*/ 128064 h 369347"/>
                <a:gd name="connsiteX17" fmla="*/ 416451 w 516520"/>
                <a:gd name="connsiteY17" fmla="*/ 168545 h 369347"/>
                <a:gd name="connsiteX18" fmla="*/ 418832 w 516520"/>
                <a:gd name="connsiteY18" fmla="*/ 128064 h 369347"/>
                <a:gd name="connsiteX19" fmla="*/ 385494 w 516520"/>
                <a:gd name="connsiteY19" fmla="*/ 75676 h 369347"/>
                <a:gd name="connsiteX20" fmla="*/ 366444 w 516520"/>
                <a:gd name="connsiteY20" fmla="*/ 39958 h 369347"/>
                <a:gd name="connsiteX21" fmla="*/ 378351 w 516520"/>
                <a:gd name="connsiteY21" fmla="*/ 13764 h 369347"/>
                <a:gd name="connsiteX22" fmla="*/ 406926 w 516520"/>
                <a:gd name="connsiteY22" fmla="*/ 6620 h 369347"/>
                <a:gd name="connsiteX23" fmla="*/ 456932 w 516520"/>
                <a:gd name="connsiteY23" fmla="*/ 54245 h 369347"/>
                <a:gd name="connsiteX24" fmla="*/ 499794 w 516520"/>
                <a:gd name="connsiteY24" fmla="*/ 130445 h 369347"/>
                <a:gd name="connsiteX25" fmla="*/ 516463 w 516520"/>
                <a:gd name="connsiteY25" fmla="*/ 201883 h 369347"/>
                <a:gd name="connsiteX26" fmla="*/ 495032 w 516520"/>
                <a:gd name="connsiteY26" fmla="*/ 261413 h 369347"/>
                <a:gd name="connsiteX27" fmla="*/ 447407 w 516520"/>
                <a:gd name="connsiteY27" fmla="*/ 249508 h 369347"/>
                <a:gd name="connsiteX28" fmla="*/ 397401 w 516520"/>
                <a:gd name="connsiteY28" fmla="*/ 211408 h 369347"/>
                <a:gd name="connsiteX29" fmla="*/ 395019 w 516520"/>
                <a:gd name="connsiteY29" fmla="*/ 239983 h 369347"/>
                <a:gd name="connsiteX30" fmla="*/ 395019 w 516520"/>
                <a:gd name="connsiteY30" fmla="*/ 294751 h 369347"/>
                <a:gd name="connsiteX31" fmla="*/ 390257 w 516520"/>
                <a:gd name="connsiteY31" fmla="*/ 335233 h 369347"/>
                <a:gd name="connsiteX32" fmla="*/ 347394 w 516520"/>
                <a:gd name="connsiteY32" fmla="*/ 342376 h 369347"/>
                <a:gd name="connsiteX33" fmla="*/ 302151 w 516520"/>
                <a:gd name="connsiteY33" fmla="*/ 368570 h 369347"/>
                <a:gd name="connsiteX34" fmla="*/ 275957 w 516520"/>
                <a:gd name="connsiteY34" fmla="*/ 359045 h 369347"/>
                <a:gd name="connsiteX35" fmla="*/ 245001 w 516520"/>
                <a:gd name="connsiteY35" fmla="*/ 337614 h 369347"/>
                <a:gd name="connsiteX36" fmla="*/ 221188 w 516520"/>
                <a:gd name="connsiteY36" fmla="*/ 366189 h 369347"/>
                <a:gd name="connsiteX37" fmla="*/ 185469 w 516520"/>
                <a:gd name="connsiteY37" fmla="*/ 363808 h 369347"/>
                <a:gd name="connsiteX38" fmla="*/ 166419 w 516520"/>
                <a:gd name="connsiteY38" fmla="*/ 323326 h 369347"/>
                <a:gd name="connsiteX39" fmla="*/ 130701 w 516520"/>
                <a:gd name="connsiteY39" fmla="*/ 344758 h 369347"/>
                <a:gd name="connsiteX40" fmla="*/ 109269 w 516520"/>
                <a:gd name="connsiteY40" fmla="*/ 318564 h 369347"/>
                <a:gd name="connsiteX41" fmla="*/ 114032 w 516520"/>
                <a:gd name="connsiteY41" fmla="*/ 268558 h 369347"/>
                <a:gd name="connsiteX42" fmla="*/ 109269 w 516520"/>
                <a:gd name="connsiteY42" fmla="*/ 235219 h 369347"/>
                <a:gd name="connsiteX43" fmla="*/ 52119 w 516520"/>
                <a:gd name="connsiteY43" fmla="*/ 256651 h 369347"/>
                <a:gd name="connsiteX44" fmla="*/ 2113 w 516520"/>
                <a:gd name="connsiteY44" fmla="*/ 237601 h 369347"/>
                <a:gd name="connsiteX45" fmla="*/ 14019 w 516520"/>
                <a:gd name="connsiteY45" fmla="*/ 168545 h 369347"/>
                <a:gd name="connsiteX46" fmla="*/ 56882 w 516520"/>
                <a:gd name="connsiteY46" fmla="*/ 97108 h 369347"/>
                <a:gd name="connsiteX0" fmla="*/ 56882 w 516520"/>
                <a:gd name="connsiteY0" fmla="*/ 96424 h 368663"/>
                <a:gd name="connsiteX1" fmla="*/ 111651 w 516520"/>
                <a:gd name="connsiteY1" fmla="*/ 15461 h 368663"/>
                <a:gd name="connsiteX2" fmla="*/ 140226 w 516520"/>
                <a:gd name="connsiteY2" fmla="*/ 1174 h 368663"/>
                <a:gd name="connsiteX3" fmla="*/ 159276 w 516520"/>
                <a:gd name="connsiteY3" fmla="*/ 32130 h 368663"/>
                <a:gd name="connsiteX4" fmla="*/ 144988 w 516520"/>
                <a:gd name="connsiteY4" fmla="*/ 72611 h 368663"/>
                <a:gd name="connsiteX5" fmla="*/ 99744 w 516520"/>
                <a:gd name="connsiteY5" fmla="*/ 182149 h 368663"/>
                <a:gd name="connsiteX6" fmla="*/ 142607 w 516520"/>
                <a:gd name="connsiteY6" fmla="*/ 103567 h 368663"/>
                <a:gd name="connsiteX7" fmla="*/ 178325 w 516520"/>
                <a:gd name="connsiteY7" fmla="*/ 34512 h 368663"/>
                <a:gd name="connsiteX8" fmla="*/ 214045 w 516520"/>
                <a:gd name="connsiteY8" fmla="*/ 29748 h 368663"/>
                <a:gd name="connsiteX9" fmla="*/ 223569 w 516520"/>
                <a:gd name="connsiteY9" fmla="*/ 63086 h 368663"/>
                <a:gd name="connsiteX10" fmla="*/ 240238 w 516520"/>
                <a:gd name="connsiteY10" fmla="*/ 84517 h 368663"/>
                <a:gd name="connsiteX11" fmla="*/ 280720 w 516520"/>
                <a:gd name="connsiteY11" fmla="*/ 55942 h 368663"/>
                <a:gd name="connsiteX12" fmla="*/ 306913 w 516520"/>
                <a:gd name="connsiteY12" fmla="*/ 32130 h 368663"/>
                <a:gd name="connsiteX13" fmla="*/ 325963 w 516520"/>
                <a:gd name="connsiteY13" fmla="*/ 27367 h 368663"/>
                <a:gd name="connsiteX14" fmla="*/ 354538 w 516520"/>
                <a:gd name="connsiteY14" fmla="*/ 46417 h 368663"/>
                <a:gd name="connsiteX15" fmla="*/ 368826 w 516520"/>
                <a:gd name="connsiteY15" fmla="*/ 84517 h 368663"/>
                <a:gd name="connsiteX16" fmla="*/ 390257 w 516520"/>
                <a:gd name="connsiteY16" fmla="*/ 127380 h 368663"/>
                <a:gd name="connsiteX17" fmla="*/ 416451 w 516520"/>
                <a:gd name="connsiteY17" fmla="*/ 167861 h 368663"/>
                <a:gd name="connsiteX18" fmla="*/ 418832 w 516520"/>
                <a:gd name="connsiteY18" fmla="*/ 127380 h 368663"/>
                <a:gd name="connsiteX19" fmla="*/ 385494 w 516520"/>
                <a:gd name="connsiteY19" fmla="*/ 74992 h 368663"/>
                <a:gd name="connsiteX20" fmla="*/ 366444 w 516520"/>
                <a:gd name="connsiteY20" fmla="*/ 39274 h 368663"/>
                <a:gd name="connsiteX21" fmla="*/ 378351 w 516520"/>
                <a:gd name="connsiteY21" fmla="*/ 13080 h 368663"/>
                <a:gd name="connsiteX22" fmla="*/ 406926 w 516520"/>
                <a:gd name="connsiteY22" fmla="*/ 5936 h 368663"/>
                <a:gd name="connsiteX23" fmla="*/ 456932 w 516520"/>
                <a:gd name="connsiteY23" fmla="*/ 53561 h 368663"/>
                <a:gd name="connsiteX24" fmla="*/ 499794 w 516520"/>
                <a:gd name="connsiteY24" fmla="*/ 129761 h 368663"/>
                <a:gd name="connsiteX25" fmla="*/ 516463 w 516520"/>
                <a:gd name="connsiteY25" fmla="*/ 201199 h 368663"/>
                <a:gd name="connsiteX26" fmla="*/ 495032 w 516520"/>
                <a:gd name="connsiteY26" fmla="*/ 260729 h 368663"/>
                <a:gd name="connsiteX27" fmla="*/ 447407 w 516520"/>
                <a:gd name="connsiteY27" fmla="*/ 248824 h 368663"/>
                <a:gd name="connsiteX28" fmla="*/ 397401 w 516520"/>
                <a:gd name="connsiteY28" fmla="*/ 210724 h 368663"/>
                <a:gd name="connsiteX29" fmla="*/ 395019 w 516520"/>
                <a:gd name="connsiteY29" fmla="*/ 239299 h 368663"/>
                <a:gd name="connsiteX30" fmla="*/ 395019 w 516520"/>
                <a:gd name="connsiteY30" fmla="*/ 294067 h 368663"/>
                <a:gd name="connsiteX31" fmla="*/ 390257 w 516520"/>
                <a:gd name="connsiteY31" fmla="*/ 334549 h 368663"/>
                <a:gd name="connsiteX32" fmla="*/ 347394 w 516520"/>
                <a:gd name="connsiteY32" fmla="*/ 341692 h 368663"/>
                <a:gd name="connsiteX33" fmla="*/ 302151 w 516520"/>
                <a:gd name="connsiteY33" fmla="*/ 367886 h 368663"/>
                <a:gd name="connsiteX34" fmla="*/ 275957 w 516520"/>
                <a:gd name="connsiteY34" fmla="*/ 358361 h 368663"/>
                <a:gd name="connsiteX35" fmla="*/ 245001 w 516520"/>
                <a:gd name="connsiteY35" fmla="*/ 336930 h 368663"/>
                <a:gd name="connsiteX36" fmla="*/ 221188 w 516520"/>
                <a:gd name="connsiteY36" fmla="*/ 365505 h 368663"/>
                <a:gd name="connsiteX37" fmla="*/ 185469 w 516520"/>
                <a:gd name="connsiteY37" fmla="*/ 363124 h 368663"/>
                <a:gd name="connsiteX38" fmla="*/ 166419 w 516520"/>
                <a:gd name="connsiteY38" fmla="*/ 322642 h 368663"/>
                <a:gd name="connsiteX39" fmla="*/ 130701 w 516520"/>
                <a:gd name="connsiteY39" fmla="*/ 344074 h 368663"/>
                <a:gd name="connsiteX40" fmla="*/ 109269 w 516520"/>
                <a:gd name="connsiteY40" fmla="*/ 317880 h 368663"/>
                <a:gd name="connsiteX41" fmla="*/ 114032 w 516520"/>
                <a:gd name="connsiteY41" fmla="*/ 267874 h 368663"/>
                <a:gd name="connsiteX42" fmla="*/ 109269 w 516520"/>
                <a:gd name="connsiteY42" fmla="*/ 234535 h 368663"/>
                <a:gd name="connsiteX43" fmla="*/ 52119 w 516520"/>
                <a:gd name="connsiteY43" fmla="*/ 255967 h 368663"/>
                <a:gd name="connsiteX44" fmla="*/ 2113 w 516520"/>
                <a:gd name="connsiteY44" fmla="*/ 236917 h 368663"/>
                <a:gd name="connsiteX45" fmla="*/ 14019 w 516520"/>
                <a:gd name="connsiteY45" fmla="*/ 167861 h 368663"/>
                <a:gd name="connsiteX46" fmla="*/ 56882 w 516520"/>
                <a:gd name="connsiteY46" fmla="*/ 96424 h 368663"/>
                <a:gd name="connsiteX0" fmla="*/ 56882 w 516520"/>
                <a:gd name="connsiteY0" fmla="*/ 96424 h 368663"/>
                <a:gd name="connsiteX1" fmla="*/ 111651 w 516520"/>
                <a:gd name="connsiteY1" fmla="*/ 15461 h 368663"/>
                <a:gd name="connsiteX2" fmla="*/ 140226 w 516520"/>
                <a:gd name="connsiteY2" fmla="*/ 1174 h 368663"/>
                <a:gd name="connsiteX3" fmla="*/ 159276 w 516520"/>
                <a:gd name="connsiteY3" fmla="*/ 32130 h 368663"/>
                <a:gd name="connsiteX4" fmla="*/ 144988 w 516520"/>
                <a:gd name="connsiteY4" fmla="*/ 72611 h 368663"/>
                <a:gd name="connsiteX5" fmla="*/ 99744 w 516520"/>
                <a:gd name="connsiteY5" fmla="*/ 182149 h 368663"/>
                <a:gd name="connsiteX6" fmla="*/ 142607 w 516520"/>
                <a:gd name="connsiteY6" fmla="*/ 103567 h 368663"/>
                <a:gd name="connsiteX7" fmla="*/ 178325 w 516520"/>
                <a:gd name="connsiteY7" fmla="*/ 34512 h 368663"/>
                <a:gd name="connsiteX8" fmla="*/ 214045 w 516520"/>
                <a:gd name="connsiteY8" fmla="*/ 29748 h 368663"/>
                <a:gd name="connsiteX9" fmla="*/ 223569 w 516520"/>
                <a:gd name="connsiteY9" fmla="*/ 63086 h 368663"/>
                <a:gd name="connsiteX10" fmla="*/ 261669 w 516520"/>
                <a:gd name="connsiteY10" fmla="*/ 84517 h 368663"/>
                <a:gd name="connsiteX11" fmla="*/ 280720 w 516520"/>
                <a:gd name="connsiteY11" fmla="*/ 55942 h 368663"/>
                <a:gd name="connsiteX12" fmla="*/ 306913 w 516520"/>
                <a:gd name="connsiteY12" fmla="*/ 32130 h 368663"/>
                <a:gd name="connsiteX13" fmla="*/ 325963 w 516520"/>
                <a:gd name="connsiteY13" fmla="*/ 27367 h 368663"/>
                <a:gd name="connsiteX14" fmla="*/ 354538 w 516520"/>
                <a:gd name="connsiteY14" fmla="*/ 46417 h 368663"/>
                <a:gd name="connsiteX15" fmla="*/ 368826 w 516520"/>
                <a:gd name="connsiteY15" fmla="*/ 84517 h 368663"/>
                <a:gd name="connsiteX16" fmla="*/ 390257 w 516520"/>
                <a:gd name="connsiteY16" fmla="*/ 127380 h 368663"/>
                <a:gd name="connsiteX17" fmla="*/ 416451 w 516520"/>
                <a:gd name="connsiteY17" fmla="*/ 167861 h 368663"/>
                <a:gd name="connsiteX18" fmla="*/ 418832 w 516520"/>
                <a:gd name="connsiteY18" fmla="*/ 127380 h 368663"/>
                <a:gd name="connsiteX19" fmla="*/ 385494 w 516520"/>
                <a:gd name="connsiteY19" fmla="*/ 74992 h 368663"/>
                <a:gd name="connsiteX20" fmla="*/ 366444 w 516520"/>
                <a:gd name="connsiteY20" fmla="*/ 39274 h 368663"/>
                <a:gd name="connsiteX21" fmla="*/ 378351 w 516520"/>
                <a:gd name="connsiteY21" fmla="*/ 13080 h 368663"/>
                <a:gd name="connsiteX22" fmla="*/ 406926 w 516520"/>
                <a:gd name="connsiteY22" fmla="*/ 5936 h 368663"/>
                <a:gd name="connsiteX23" fmla="*/ 456932 w 516520"/>
                <a:gd name="connsiteY23" fmla="*/ 53561 h 368663"/>
                <a:gd name="connsiteX24" fmla="*/ 499794 w 516520"/>
                <a:gd name="connsiteY24" fmla="*/ 129761 h 368663"/>
                <a:gd name="connsiteX25" fmla="*/ 516463 w 516520"/>
                <a:gd name="connsiteY25" fmla="*/ 201199 h 368663"/>
                <a:gd name="connsiteX26" fmla="*/ 495032 w 516520"/>
                <a:gd name="connsiteY26" fmla="*/ 260729 h 368663"/>
                <a:gd name="connsiteX27" fmla="*/ 447407 w 516520"/>
                <a:gd name="connsiteY27" fmla="*/ 248824 h 368663"/>
                <a:gd name="connsiteX28" fmla="*/ 397401 w 516520"/>
                <a:gd name="connsiteY28" fmla="*/ 210724 h 368663"/>
                <a:gd name="connsiteX29" fmla="*/ 395019 w 516520"/>
                <a:gd name="connsiteY29" fmla="*/ 239299 h 368663"/>
                <a:gd name="connsiteX30" fmla="*/ 395019 w 516520"/>
                <a:gd name="connsiteY30" fmla="*/ 294067 h 368663"/>
                <a:gd name="connsiteX31" fmla="*/ 390257 w 516520"/>
                <a:gd name="connsiteY31" fmla="*/ 334549 h 368663"/>
                <a:gd name="connsiteX32" fmla="*/ 347394 w 516520"/>
                <a:gd name="connsiteY32" fmla="*/ 341692 h 368663"/>
                <a:gd name="connsiteX33" fmla="*/ 302151 w 516520"/>
                <a:gd name="connsiteY33" fmla="*/ 367886 h 368663"/>
                <a:gd name="connsiteX34" fmla="*/ 275957 w 516520"/>
                <a:gd name="connsiteY34" fmla="*/ 358361 h 368663"/>
                <a:gd name="connsiteX35" fmla="*/ 245001 w 516520"/>
                <a:gd name="connsiteY35" fmla="*/ 336930 h 368663"/>
                <a:gd name="connsiteX36" fmla="*/ 221188 w 516520"/>
                <a:gd name="connsiteY36" fmla="*/ 365505 h 368663"/>
                <a:gd name="connsiteX37" fmla="*/ 185469 w 516520"/>
                <a:gd name="connsiteY37" fmla="*/ 363124 h 368663"/>
                <a:gd name="connsiteX38" fmla="*/ 166419 w 516520"/>
                <a:gd name="connsiteY38" fmla="*/ 322642 h 368663"/>
                <a:gd name="connsiteX39" fmla="*/ 130701 w 516520"/>
                <a:gd name="connsiteY39" fmla="*/ 344074 h 368663"/>
                <a:gd name="connsiteX40" fmla="*/ 109269 w 516520"/>
                <a:gd name="connsiteY40" fmla="*/ 317880 h 368663"/>
                <a:gd name="connsiteX41" fmla="*/ 114032 w 516520"/>
                <a:gd name="connsiteY41" fmla="*/ 267874 h 368663"/>
                <a:gd name="connsiteX42" fmla="*/ 109269 w 516520"/>
                <a:gd name="connsiteY42" fmla="*/ 234535 h 368663"/>
                <a:gd name="connsiteX43" fmla="*/ 52119 w 516520"/>
                <a:gd name="connsiteY43" fmla="*/ 255967 h 368663"/>
                <a:gd name="connsiteX44" fmla="*/ 2113 w 516520"/>
                <a:gd name="connsiteY44" fmla="*/ 236917 h 368663"/>
                <a:gd name="connsiteX45" fmla="*/ 14019 w 516520"/>
                <a:gd name="connsiteY45" fmla="*/ 167861 h 368663"/>
                <a:gd name="connsiteX46" fmla="*/ 56882 w 516520"/>
                <a:gd name="connsiteY46" fmla="*/ 96424 h 368663"/>
                <a:gd name="connsiteX0" fmla="*/ 56882 w 516520"/>
                <a:gd name="connsiteY0" fmla="*/ 96424 h 368663"/>
                <a:gd name="connsiteX1" fmla="*/ 111651 w 516520"/>
                <a:gd name="connsiteY1" fmla="*/ 15461 h 368663"/>
                <a:gd name="connsiteX2" fmla="*/ 140226 w 516520"/>
                <a:gd name="connsiteY2" fmla="*/ 1174 h 368663"/>
                <a:gd name="connsiteX3" fmla="*/ 159276 w 516520"/>
                <a:gd name="connsiteY3" fmla="*/ 32130 h 368663"/>
                <a:gd name="connsiteX4" fmla="*/ 144988 w 516520"/>
                <a:gd name="connsiteY4" fmla="*/ 72611 h 368663"/>
                <a:gd name="connsiteX5" fmla="*/ 99744 w 516520"/>
                <a:gd name="connsiteY5" fmla="*/ 182149 h 368663"/>
                <a:gd name="connsiteX6" fmla="*/ 142607 w 516520"/>
                <a:gd name="connsiteY6" fmla="*/ 103567 h 368663"/>
                <a:gd name="connsiteX7" fmla="*/ 178325 w 516520"/>
                <a:gd name="connsiteY7" fmla="*/ 34512 h 368663"/>
                <a:gd name="connsiteX8" fmla="*/ 214045 w 516520"/>
                <a:gd name="connsiteY8" fmla="*/ 29748 h 368663"/>
                <a:gd name="connsiteX9" fmla="*/ 249763 w 516520"/>
                <a:gd name="connsiteY9" fmla="*/ 58323 h 368663"/>
                <a:gd name="connsiteX10" fmla="*/ 261669 w 516520"/>
                <a:gd name="connsiteY10" fmla="*/ 84517 h 368663"/>
                <a:gd name="connsiteX11" fmla="*/ 280720 w 516520"/>
                <a:gd name="connsiteY11" fmla="*/ 55942 h 368663"/>
                <a:gd name="connsiteX12" fmla="*/ 306913 w 516520"/>
                <a:gd name="connsiteY12" fmla="*/ 32130 h 368663"/>
                <a:gd name="connsiteX13" fmla="*/ 325963 w 516520"/>
                <a:gd name="connsiteY13" fmla="*/ 27367 h 368663"/>
                <a:gd name="connsiteX14" fmla="*/ 354538 w 516520"/>
                <a:gd name="connsiteY14" fmla="*/ 46417 h 368663"/>
                <a:gd name="connsiteX15" fmla="*/ 368826 w 516520"/>
                <a:gd name="connsiteY15" fmla="*/ 84517 h 368663"/>
                <a:gd name="connsiteX16" fmla="*/ 390257 w 516520"/>
                <a:gd name="connsiteY16" fmla="*/ 127380 h 368663"/>
                <a:gd name="connsiteX17" fmla="*/ 416451 w 516520"/>
                <a:gd name="connsiteY17" fmla="*/ 167861 h 368663"/>
                <a:gd name="connsiteX18" fmla="*/ 418832 w 516520"/>
                <a:gd name="connsiteY18" fmla="*/ 127380 h 368663"/>
                <a:gd name="connsiteX19" fmla="*/ 385494 w 516520"/>
                <a:gd name="connsiteY19" fmla="*/ 74992 h 368663"/>
                <a:gd name="connsiteX20" fmla="*/ 366444 w 516520"/>
                <a:gd name="connsiteY20" fmla="*/ 39274 h 368663"/>
                <a:gd name="connsiteX21" fmla="*/ 378351 w 516520"/>
                <a:gd name="connsiteY21" fmla="*/ 13080 h 368663"/>
                <a:gd name="connsiteX22" fmla="*/ 406926 w 516520"/>
                <a:gd name="connsiteY22" fmla="*/ 5936 h 368663"/>
                <a:gd name="connsiteX23" fmla="*/ 456932 w 516520"/>
                <a:gd name="connsiteY23" fmla="*/ 53561 h 368663"/>
                <a:gd name="connsiteX24" fmla="*/ 499794 w 516520"/>
                <a:gd name="connsiteY24" fmla="*/ 129761 h 368663"/>
                <a:gd name="connsiteX25" fmla="*/ 516463 w 516520"/>
                <a:gd name="connsiteY25" fmla="*/ 201199 h 368663"/>
                <a:gd name="connsiteX26" fmla="*/ 495032 w 516520"/>
                <a:gd name="connsiteY26" fmla="*/ 260729 h 368663"/>
                <a:gd name="connsiteX27" fmla="*/ 447407 w 516520"/>
                <a:gd name="connsiteY27" fmla="*/ 248824 h 368663"/>
                <a:gd name="connsiteX28" fmla="*/ 397401 w 516520"/>
                <a:gd name="connsiteY28" fmla="*/ 210724 h 368663"/>
                <a:gd name="connsiteX29" fmla="*/ 395019 w 516520"/>
                <a:gd name="connsiteY29" fmla="*/ 239299 h 368663"/>
                <a:gd name="connsiteX30" fmla="*/ 395019 w 516520"/>
                <a:gd name="connsiteY30" fmla="*/ 294067 h 368663"/>
                <a:gd name="connsiteX31" fmla="*/ 390257 w 516520"/>
                <a:gd name="connsiteY31" fmla="*/ 334549 h 368663"/>
                <a:gd name="connsiteX32" fmla="*/ 347394 w 516520"/>
                <a:gd name="connsiteY32" fmla="*/ 341692 h 368663"/>
                <a:gd name="connsiteX33" fmla="*/ 302151 w 516520"/>
                <a:gd name="connsiteY33" fmla="*/ 367886 h 368663"/>
                <a:gd name="connsiteX34" fmla="*/ 275957 w 516520"/>
                <a:gd name="connsiteY34" fmla="*/ 358361 h 368663"/>
                <a:gd name="connsiteX35" fmla="*/ 245001 w 516520"/>
                <a:gd name="connsiteY35" fmla="*/ 336930 h 368663"/>
                <a:gd name="connsiteX36" fmla="*/ 221188 w 516520"/>
                <a:gd name="connsiteY36" fmla="*/ 365505 h 368663"/>
                <a:gd name="connsiteX37" fmla="*/ 185469 w 516520"/>
                <a:gd name="connsiteY37" fmla="*/ 363124 h 368663"/>
                <a:gd name="connsiteX38" fmla="*/ 166419 w 516520"/>
                <a:gd name="connsiteY38" fmla="*/ 322642 h 368663"/>
                <a:gd name="connsiteX39" fmla="*/ 130701 w 516520"/>
                <a:gd name="connsiteY39" fmla="*/ 344074 h 368663"/>
                <a:gd name="connsiteX40" fmla="*/ 109269 w 516520"/>
                <a:gd name="connsiteY40" fmla="*/ 317880 h 368663"/>
                <a:gd name="connsiteX41" fmla="*/ 114032 w 516520"/>
                <a:gd name="connsiteY41" fmla="*/ 267874 h 368663"/>
                <a:gd name="connsiteX42" fmla="*/ 109269 w 516520"/>
                <a:gd name="connsiteY42" fmla="*/ 234535 h 368663"/>
                <a:gd name="connsiteX43" fmla="*/ 52119 w 516520"/>
                <a:gd name="connsiteY43" fmla="*/ 255967 h 368663"/>
                <a:gd name="connsiteX44" fmla="*/ 2113 w 516520"/>
                <a:gd name="connsiteY44" fmla="*/ 236917 h 368663"/>
                <a:gd name="connsiteX45" fmla="*/ 14019 w 516520"/>
                <a:gd name="connsiteY45" fmla="*/ 167861 h 368663"/>
                <a:gd name="connsiteX46" fmla="*/ 56882 w 516520"/>
                <a:gd name="connsiteY46" fmla="*/ 96424 h 36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6520" h="368663">
                  <a:moveTo>
                    <a:pt x="56882" y="96424"/>
                  </a:moveTo>
                  <a:cubicBezTo>
                    <a:pt x="73154" y="71024"/>
                    <a:pt x="97760" y="31336"/>
                    <a:pt x="111651" y="15461"/>
                  </a:cubicBezTo>
                  <a:cubicBezTo>
                    <a:pt x="125542" y="-414"/>
                    <a:pt x="132289" y="-1604"/>
                    <a:pt x="140226" y="1174"/>
                  </a:cubicBezTo>
                  <a:cubicBezTo>
                    <a:pt x="148163" y="3952"/>
                    <a:pt x="159673" y="20224"/>
                    <a:pt x="159276" y="32130"/>
                  </a:cubicBezTo>
                  <a:cubicBezTo>
                    <a:pt x="158879" y="44036"/>
                    <a:pt x="153322" y="49195"/>
                    <a:pt x="144988" y="72611"/>
                  </a:cubicBezTo>
                  <a:cubicBezTo>
                    <a:pt x="136654" y="96027"/>
                    <a:pt x="100141" y="176990"/>
                    <a:pt x="99744" y="182149"/>
                  </a:cubicBezTo>
                  <a:cubicBezTo>
                    <a:pt x="99347" y="187308"/>
                    <a:pt x="130304" y="128570"/>
                    <a:pt x="142607" y="103567"/>
                  </a:cubicBezTo>
                  <a:cubicBezTo>
                    <a:pt x="154910" y="78564"/>
                    <a:pt x="166419" y="46815"/>
                    <a:pt x="178325" y="34512"/>
                  </a:cubicBezTo>
                  <a:cubicBezTo>
                    <a:pt x="190231" y="22209"/>
                    <a:pt x="202139" y="25780"/>
                    <a:pt x="214045" y="29748"/>
                  </a:cubicBezTo>
                  <a:cubicBezTo>
                    <a:pt x="225951" y="33716"/>
                    <a:pt x="241826" y="49195"/>
                    <a:pt x="249763" y="58323"/>
                  </a:cubicBezTo>
                  <a:cubicBezTo>
                    <a:pt x="257700" y="67451"/>
                    <a:pt x="256510" y="84914"/>
                    <a:pt x="261669" y="84517"/>
                  </a:cubicBezTo>
                  <a:cubicBezTo>
                    <a:pt x="266828" y="84120"/>
                    <a:pt x="273179" y="64673"/>
                    <a:pt x="280720" y="55942"/>
                  </a:cubicBezTo>
                  <a:cubicBezTo>
                    <a:pt x="288261" y="47211"/>
                    <a:pt x="299373" y="36893"/>
                    <a:pt x="306913" y="32130"/>
                  </a:cubicBezTo>
                  <a:cubicBezTo>
                    <a:pt x="314454" y="27368"/>
                    <a:pt x="318026" y="24986"/>
                    <a:pt x="325963" y="27367"/>
                  </a:cubicBezTo>
                  <a:cubicBezTo>
                    <a:pt x="333900" y="29748"/>
                    <a:pt x="347394" y="36892"/>
                    <a:pt x="354538" y="46417"/>
                  </a:cubicBezTo>
                  <a:cubicBezTo>
                    <a:pt x="361682" y="55942"/>
                    <a:pt x="362873" y="71023"/>
                    <a:pt x="368826" y="84517"/>
                  </a:cubicBezTo>
                  <a:cubicBezTo>
                    <a:pt x="374779" y="98011"/>
                    <a:pt x="382320" y="113489"/>
                    <a:pt x="390257" y="127380"/>
                  </a:cubicBezTo>
                  <a:cubicBezTo>
                    <a:pt x="398194" y="141271"/>
                    <a:pt x="411689" y="167861"/>
                    <a:pt x="416451" y="167861"/>
                  </a:cubicBezTo>
                  <a:cubicBezTo>
                    <a:pt x="421213" y="167861"/>
                    <a:pt x="423991" y="142858"/>
                    <a:pt x="418832" y="127380"/>
                  </a:cubicBezTo>
                  <a:cubicBezTo>
                    <a:pt x="413673" y="111902"/>
                    <a:pt x="394225" y="89676"/>
                    <a:pt x="385494" y="74992"/>
                  </a:cubicBezTo>
                  <a:cubicBezTo>
                    <a:pt x="376763" y="60308"/>
                    <a:pt x="367635" y="49593"/>
                    <a:pt x="366444" y="39274"/>
                  </a:cubicBezTo>
                  <a:cubicBezTo>
                    <a:pt x="365254" y="28955"/>
                    <a:pt x="371604" y="18636"/>
                    <a:pt x="378351" y="13080"/>
                  </a:cubicBezTo>
                  <a:cubicBezTo>
                    <a:pt x="385098" y="7524"/>
                    <a:pt x="393829" y="-811"/>
                    <a:pt x="406926" y="5936"/>
                  </a:cubicBezTo>
                  <a:cubicBezTo>
                    <a:pt x="420023" y="12683"/>
                    <a:pt x="441454" y="32924"/>
                    <a:pt x="456932" y="53561"/>
                  </a:cubicBezTo>
                  <a:cubicBezTo>
                    <a:pt x="472410" y="74198"/>
                    <a:pt x="489872" y="105155"/>
                    <a:pt x="499794" y="129761"/>
                  </a:cubicBezTo>
                  <a:cubicBezTo>
                    <a:pt x="509716" y="154367"/>
                    <a:pt x="517257" y="179371"/>
                    <a:pt x="516463" y="201199"/>
                  </a:cubicBezTo>
                  <a:cubicBezTo>
                    <a:pt x="515669" y="223027"/>
                    <a:pt x="506541" y="252792"/>
                    <a:pt x="495032" y="260729"/>
                  </a:cubicBezTo>
                  <a:cubicBezTo>
                    <a:pt x="483523" y="268667"/>
                    <a:pt x="463679" y="257158"/>
                    <a:pt x="447407" y="248824"/>
                  </a:cubicBezTo>
                  <a:cubicBezTo>
                    <a:pt x="431135" y="240490"/>
                    <a:pt x="406132" y="212312"/>
                    <a:pt x="397401" y="210724"/>
                  </a:cubicBezTo>
                  <a:cubicBezTo>
                    <a:pt x="388670" y="209136"/>
                    <a:pt x="395416" y="225409"/>
                    <a:pt x="395019" y="239299"/>
                  </a:cubicBezTo>
                  <a:cubicBezTo>
                    <a:pt x="394622" y="253189"/>
                    <a:pt x="395813" y="278192"/>
                    <a:pt x="395019" y="294067"/>
                  </a:cubicBezTo>
                  <a:cubicBezTo>
                    <a:pt x="394225" y="309942"/>
                    <a:pt x="398194" y="326612"/>
                    <a:pt x="390257" y="334549"/>
                  </a:cubicBezTo>
                  <a:cubicBezTo>
                    <a:pt x="382320" y="342486"/>
                    <a:pt x="362078" y="336136"/>
                    <a:pt x="347394" y="341692"/>
                  </a:cubicBezTo>
                  <a:cubicBezTo>
                    <a:pt x="332710" y="347248"/>
                    <a:pt x="314057" y="365108"/>
                    <a:pt x="302151" y="367886"/>
                  </a:cubicBezTo>
                  <a:cubicBezTo>
                    <a:pt x="290245" y="370664"/>
                    <a:pt x="285482" y="363520"/>
                    <a:pt x="275957" y="358361"/>
                  </a:cubicBezTo>
                  <a:cubicBezTo>
                    <a:pt x="266432" y="353202"/>
                    <a:pt x="254129" y="335739"/>
                    <a:pt x="245001" y="336930"/>
                  </a:cubicBezTo>
                  <a:cubicBezTo>
                    <a:pt x="235873" y="338121"/>
                    <a:pt x="231110" y="361139"/>
                    <a:pt x="221188" y="365505"/>
                  </a:cubicBezTo>
                  <a:cubicBezTo>
                    <a:pt x="211266" y="369871"/>
                    <a:pt x="194597" y="370268"/>
                    <a:pt x="185469" y="363124"/>
                  </a:cubicBezTo>
                  <a:cubicBezTo>
                    <a:pt x="176341" y="355980"/>
                    <a:pt x="175547" y="325817"/>
                    <a:pt x="166419" y="322642"/>
                  </a:cubicBezTo>
                  <a:cubicBezTo>
                    <a:pt x="157291" y="319467"/>
                    <a:pt x="140226" y="344868"/>
                    <a:pt x="130701" y="344074"/>
                  </a:cubicBezTo>
                  <a:cubicBezTo>
                    <a:pt x="121176" y="343280"/>
                    <a:pt x="112047" y="330580"/>
                    <a:pt x="109269" y="317880"/>
                  </a:cubicBezTo>
                  <a:cubicBezTo>
                    <a:pt x="106491" y="305180"/>
                    <a:pt x="114032" y="281765"/>
                    <a:pt x="114032" y="267874"/>
                  </a:cubicBezTo>
                  <a:cubicBezTo>
                    <a:pt x="114032" y="253983"/>
                    <a:pt x="119588" y="236519"/>
                    <a:pt x="109269" y="234535"/>
                  </a:cubicBezTo>
                  <a:cubicBezTo>
                    <a:pt x="98950" y="232551"/>
                    <a:pt x="69978" y="255570"/>
                    <a:pt x="52119" y="255967"/>
                  </a:cubicBezTo>
                  <a:cubicBezTo>
                    <a:pt x="34260" y="256364"/>
                    <a:pt x="8463" y="251601"/>
                    <a:pt x="2113" y="236917"/>
                  </a:cubicBezTo>
                  <a:cubicBezTo>
                    <a:pt x="-4237" y="222233"/>
                    <a:pt x="4891" y="191276"/>
                    <a:pt x="14019" y="167861"/>
                  </a:cubicBezTo>
                  <a:cubicBezTo>
                    <a:pt x="23147" y="144446"/>
                    <a:pt x="40610" y="121824"/>
                    <a:pt x="56882" y="96424"/>
                  </a:cubicBezTo>
                  <a:close/>
                </a:path>
              </a:pathLst>
            </a:custGeom>
            <a:solidFill>
              <a:schemeClr val="bg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281"/>
            <p:cNvSpPr/>
            <p:nvPr/>
          </p:nvSpPr>
          <p:spPr>
            <a:xfrm>
              <a:off x="9698826" y="4364831"/>
              <a:ext cx="76206" cy="214313"/>
            </a:xfrm>
            <a:custGeom>
              <a:avLst/>
              <a:gdLst>
                <a:gd name="connsiteX0" fmla="*/ 63 w 76263"/>
                <a:gd name="connsiteY0" fmla="*/ 0 h 214313"/>
                <a:gd name="connsiteX1" fmla="*/ 7207 w 76263"/>
                <a:gd name="connsiteY1" fmla="*/ 119063 h 214313"/>
                <a:gd name="connsiteX2" fmla="*/ 45307 w 76263"/>
                <a:gd name="connsiteY2" fmla="*/ 178594 h 214313"/>
                <a:gd name="connsiteX3" fmla="*/ 76263 w 76263"/>
                <a:gd name="connsiteY3" fmla="*/ 214313 h 214313"/>
                <a:gd name="connsiteX0" fmla="*/ 7 w 76207"/>
                <a:gd name="connsiteY0" fmla="*/ 0 h 214313"/>
                <a:gd name="connsiteX1" fmla="*/ 11913 w 76207"/>
                <a:gd name="connsiteY1" fmla="*/ 119063 h 214313"/>
                <a:gd name="connsiteX2" fmla="*/ 45251 w 76207"/>
                <a:gd name="connsiteY2" fmla="*/ 178594 h 214313"/>
                <a:gd name="connsiteX3" fmla="*/ 76207 w 76207"/>
                <a:gd name="connsiteY3" fmla="*/ 214313 h 214313"/>
                <a:gd name="connsiteX0" fmla="*/ 6 w 76206"/>
                <a:gd name="connsiteY0" fmla="*/ 0 h 214313"/>
                <a:gd name="connsiteX1" fmla="*/ 11912 w 76206"/>
                <a:gd name="connsiteY1" fmla="*/ 119063 h 214313"/>
                <a:gd name="connsiteX2" fmla="*/ 42869 w 76206"/>
                <a:gd name="connsiteY2" fmla="*/ 176213 h 214313"/>
                <a:gd name="connsiteX3" fmla="*/ 76206 w 76206"/>
                <a:gd name="connsiteY3" fmla="*/ 214313 h 214313"/>
              </a:gdLst>
              <a:ahLst/>
              <a:cxnLst>
                <a:cxn ang="0">
                  <a:pos x="connsiteX0" y="connsiteY0"/>
                </a:cxn>
                <a:cxn ang="0">
                  <a:pos x="connsiteX1" y="connsiteY1"/>
                </a:cxn>
                <a:cxn ang="0">
                  <a:pos x="connsiteX2" y="connsiteY2"/>
                </a:cxn>
                <a:cxn ang="0">
                  <a:pos x="connsiteX3" y="connsiteY3"/>
                </a:cxn>
              </a:cxnLst>
              <a:rect l="l" t="t" r="r" b="b"/>
              <a:pathLst>
                <a:path w="76206" h="214313">
                  <a:moveTo>
                    <a:pt x="6" y="0"/>
                  </a:moveTo>
                  <a:cubicBezTo>
                    <a:pt x="-193" y="44649"/>
                    <a:pt x="4768" y="89694"/>
                    <a:pt x="11912" y="119063"/>
                  </a:cubicBezTo>
                  <a:cubicBezTo>
                    <a:pt x="19056" y="148432"/>
                    <a:pt x="32153" y="160338"/>
                    <a:pt x="42869" y="176213"/>
                  </a:cubicBezTo>
                  <a:cubicBezTo>
                    <a:pt x="53585" y="192088"/>
                    <a:pt x="66482" y="204391"/>
                    <a:pt x="76206" y="214313"/>
                  </a:cubicBezTo>
                </a:path>
              </a:pathLst>
            </a:custGeom>
            <a:noFill/>
            <a:ln w="635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282"/>
            <p:cNvSpPr/>
            <p:nvPr/>
          </p:nvSpPr>
          <p:spPr>
            <a:xfrm>
              <a:off x="9789269" y="4357688"/>
              <a:ext cx="73869" cy="223837"/>
            </a:xfrm>
            <a:custGeom>
              <a:avLst/>
              <a:gdLst>
                <a:gd name="connsiteX0" fmla="*/ 50 w 73869"/>
                <a:gd name="connsiteY0" fmla="*/ 0 h 223837"/>
                <a:gd name="connsiteX1" fmla="*/ 11956 w 73869"/>
                <a:gd name="connsiteY1" fmla="*/ 138112 h 223837"/>
                <a:gd name="connsiteX2" fmla="*/ 73869 w 73869"/>
                <a:gd name="connsiteY2" fmla="*/ 223837 h 223837"/>
              </a:gdLst>
              <a:ahLst/>
              <a:cxnLst>
                <a:cxn ang="0">
                  <a:pos x="connsiteX0" y="connsiteY0"/>
                </a:cxn>
                <a:cxn ang="0">
                  <a:pos x="connsiteX1" y="connsiteY1"/>
                </a:cxn>
                <a:cxn ang="0">
                  <a:pos x="connsiteX2" y="connsiteY2"/>
                </a:cxn>
              </a:cxnLst>
              <a:rect l="l" t="t" r="r" b="b"/>
              <a:pathLst>
                <a:path w="73869" h="223837">
                  <a:moveTo>
                    <a:pt x="50" y="0"/>
                  </a:moveTo>
                  <a:cubicBezTo>
                    <a:pt x="-149" y="50403"/>
                    <a:pt x="-347" y="100806"/>
                    <a:pt x="11956" y="138112"/>
                  </a:cubicBezTo>
                  <a:cubicBezTo>
                    <a:pt x="24259" y="175418"/>
                    <a:pt x="49064" y="199627"/>
                    <a:pt x="73869" y="223837"/>
                  </a:cubicBezTo>
                </a:path>
              </a:pathLst>
            </a:custGeom>
            <a:noFill/>
            <a:ln w="635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283"/>
            <p:cNvSpPr/>
            <p:nvPr/>
          </p:nvSpPr>
          <p:spPr>
            <a:xfrm>
              <a:off x="11153775" y="4443413"/>
              <a:ext cx="47625" cy="161925"/>
            </a:xfrm>
            <a:custGeom>
              <a:avLst/>
              <a:gdLst>
                <a:gd name="connsiteX0" fmla="*/ 47625 w 47625"/>
                <a:gd name="connsiteY0" fmla="*/ 0 h 161925"/>
                <a:gd name="connsiteX1" fmla="*/ 28575 w 47625"/>
                <a:gd name="connsiteY1" fmla="*/ 85725 h 161925"/>
                <a:gd name="connsiteX2" fmla="*/ 0 w 47625"/>
                <a:gd name="connsiteY2" fmla="*/ 161925 h 161925"/>
              </a:gdLst>
              <a:ahLst/>
              <a:cxnLst>
                <a:cxn ang="0">
                  <a:pos x="connsiteX0" y="connsiteY0"/>
                </a:cxn>
                <a:cxn ang="0">
                  <a:pos x="connsiteX1" y="connsiteY1"/>
                </a:cxn>
                <a:cxn ang="0">
                  <a:pos x="connsiteX2" y="connsiteY2"/>
                </a:cxn>
              </a:cxnLst>
              <a:rect l="l" t="t" r="r" b="b"/>
              <a:pathLst>
                <a:path w="47625" h="161925">
                  <a:moveTo>
                    <a:pt x="47625" y="0"/>
                  </a:moveTo>
                  <a:cubicBezTo>
                    <a:pt x="42068" y="29369"/>
                    <a:pt x="36512" y="58738"/>
                    <a:pt x="28575" y="85725"/>
                  </a:cubicBezTo>
                  <a:cubicBezTo>
                    <a:pt x="20638" y="112712"/>
                    <a:pt x="10319" y="137318"/>
                    <a:pt x="0" y="161925"/>
                  </a:cubicBezTo>
                </a:path>
              </a:pathLst>
            </a:custGeom>
            <a:noFill/>
            <a:ln w="635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284"/>
            <p:cNvSpPr/>
            <p:nvPr/>
          </p:nvSpPr>
          <p:spPr>
            <a:xfrm>
              <a:off x="11246644" y="4381500"/>
              <a:ext cx="35719" cy="152400"/>
            </a:xfrm>
            <a:custGeom>
              <a:avLst/>
              <a:gdLst>
                <a:gd name="connsiteX0" fmla="*/ 35719 w 35719"/>
                <a:gd name="connsiteY0" fmla="*/ 0 h 152400"/>
                <a:gd name="connsiteX1" fmla="*/ 21431 w 35719"/>
                <a:gd name="connsiteY1" fmla="*/ 83344 h 152400"/>
                <a:gd name="connsiteX2" fmla="*/ 0 w 35719"/>
                <a:gd name="connsiteY2" fmla="*/ 152400 h 152400"/>
              </a:gdLst>
              <a:ahLst/>
              <a:cxnLst>
                <a:cxn ang="0">
                  <a:pos x="connsiteX0" y="connsiteY0"/>
                </a:cxn>
                <a:cxn ang="0">
                  <a:pos x="connsiteX1" y="connsiteY1"/>
                </a:cxn>
                <a:cxn ang="0">
                  <a:pos x="connsiteX2" y="connsiteY2"/>
                </a:cxn>
              </a:cxnLst>
              <a:rect l="l" t="t" r="r" b="b"/>
              <a:pathLst>
                <a:path w="35719" h="152400">
                  <a:moveTo>
                    <a:pt x="35719" y="0"/>
                  </a:moveTo>
                  <a:cubicBezTo>
                    <a:pt x="31551" y="28972"/>
                    <a:pt x="27384" y="57944"/>
                    <a:pt x="21431" y="83344"/>
                  </a:cubicBezTo>
                  <a:cubicBezTo>
                    <a:pt x="15478" y="108744"/>
                    <a:pt x="7739" y="130572"/>
                    <a:pt x="0" y="152400"/>
                  </a:cubicBezTo>
                </a:path>
              </a:pathLst>
            </a:custGeom>
            <a:noFill/>
            <a:ln w="635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15774639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32" name="Rectangle 4"/>
          <p:cNvSpPr>
            <a:spLocks noChangeArrowheads="1"/>
          </p:cNvSpPr>
          <p:nvPr/>
        </p:nvSpPr>
        <p:spPr bwMode="auto">
          <a:xfrm>
            <a:off x="1447229" y="1239900"/>
            <a:ext cx="9534716" cy="598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降低反应所需的活化能</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4" name="Rectangle 4"/>
          <p:cNvSpPr>
            <a:spLocks noChangeArrowheads="1"/>
          </p:cNvSpPr>
          <p:nvPr/>
        </p:nvSpPr>
        <p:spPr bwMode="auto">
          <a:xfrm>
            <a:off x="1082716" y="537085"/>
            <a:ext cx="3775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二、酶的催化作用机制</a:t>
            </a:r>
            <a:endParaRPr lang="zh-CN" altLang="en-US" sz="2000" dirty="0">
              <a:effectLst>
                <a:outerShdw blurRad="38100" dist="38100" dir="2700000" algn="tl">
                  <a:srgbClr val="C0C0C0"/>
                </a:outerShdw>
              </a:effectLst>
              <a:latin typeface="Times New Roman" pitchFamily="18" charset="0"/>
            </a:endParaRPr>
          </a:p>
        </p:txBody>
      </p:sp>
      <p:sp>
        <p:nvSpPr>
          <p:cNvPr id="7" name="Rectangle 2"/>
          <p:cNvSpPr>
            <a:spLocks noChangeArrowheads="1"/>
          </p:cNvSpPr>
          <p:nvPr/>
        </p:nvSpPr>
        <p:spPr bwMode="auto">
          <a:xfrm>
            <a:off x="1789471" y="1759134"/>
            <a:ext cx="9432262" cy="1471345"/>
          </a:xfrm>
          <a:prstGeom prst="rect">
            <a:avLst/>
          </a:prstGeom>
        </p:spPr>
        <p:txBody>
          <a:bodyPr vert="horz" lIns="91440" tIns="45720" rIns="91440" bIns="45720" rtlCol="0">
            <a:noAutofit/>
          </a:bodyPr>
          <a:lstStyle/>
          <a:p>
            <a:pPr marL="360000" lvl="1" indent="-360000">
              <a:lnSpc>
                <a:spcPts val="3500"/>
              </a:lnSpc>
              <a:spcBef>
                <a:spcPct val="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活化能</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(activation energy)</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：活化分子具有的最低能量与分子的平均能量的差。即底物从初态转化成活化态所需要的能量。</a:t>
            </a:r>
          </a:p>
          <a:p>
            <a:pPr marL="360000" lvl="1" indent="-360000">
              <a:lnSpc>
                <a:spcPts val="3500"/>
              </a:lnSpc>
              <a:spcBef>
                <a:spcPct val="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活化能越大，反应越难进行。</a:t>
            </a:r>
          </a:p>
        </p:txBody>
      </p:sp>
      <p:cxnSp>
        <p:nvCxnSpPr>
          <p:cNvPr id="8" name="直接连接符 7"/>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9" name="组合 8"/>
          <p:cNvGrpSpPr>
            <a:grpSpLocks noChangeAspect="1"/>
          </p:cNvGrpSpPr>
          <p:nvPr/>
        </p:nvGrpSpPr>
        <p:grpSpPr>
          <a:xfrm>
            <a:off x="4178349" y="3094047"/>
            <a:ext cx="3854653" cy="3769154"/>
            <a:chOff x="7892729" y="3144466"/>
            <a:chExt cx="3316709" cy="3243138"/>
          </a:xfrm>
        </p:grpSpPr>
        <p:sp>
          <p:nvSpPr>
            <p:cNvPr id="10" name="任意多边形 9"/>
            <p:cNvSpPr>
              <a:spLocks noChangeAspect="1"/>
            </p:cNvSpPr>
            <p:nvPr/>
          </p:nvSpPr>
          <p:spPr>
            <a:xfrm>
              <a:off x="8257580" y="3684770"/>
              <a:ext cx="2747251" cy="1836000"/>
            </a:xfrm>
            <a:custGeom>
              <a:avLst/>
              <a:gdLst>
                <a:gd name="connsiteX0" fmla="*/ 0 w 2752725"/>
                <a:gd name="connsiteY0" fmla="*/ 1839658 h 1839658"/>
                <a:gd name="connsiteX1" fmla="*/ 114300 w 2752725"/>
                <a:gd name="connsiteY1" fmla="*/ 1439608 h 1839658"/>
                <a:gd name="connsiteX2" fmla="*/ 238125 w 2752725"/>
                <a:gd name="connsiteY2" fmla="*/ 963358 h 1839658"/>
                <a:gd name="connsiteX3" fmla="*/ 352425 w 2752725"/>
                <a:gd name="connsiteY3" fmla="*/ 572833 h 1839658"/>
                <a:gd name="connsiteX4" fmla="*/ 457200 w 2752725"/>
                <a:gd name="connsiteY4" fmla="*/ 277558 h 1839658"/>
                <a:gd name="connsiteX5" fmla="*/ 542925 w 2752725"/>
                <a:gd name="connsiteY5" fmla="*/ 106108 h 1839658"/>
                <a:gd name="connsiteX6" fmla="*/ 619125 w 2752725"/>
                <a:gd name="connsiteY6" fmla="*/ 29908 h 1839658"/>
                <a:gd name="connsiteX7" fmla="*/ 695325 w 2752725"/>
                <a:gd name="connsiteY7" fmla="*/ 1333 h 1839658"/>
                <a:gd name="connsiteX8" fmla="*/ 838200 w 2752725"/>
                <a:gd name="connsiteY8" fmla="*/ 68008 h 1839658"/>
                <a:gd name="connsiteX9" fmla="*/ 904875 w 2752725"/>
                <a:gd name="connsiteY9" fmla="*/ 153733 h 1839658"/>
                <a:gd name="connsiteX10" fmla="*/ 971550 w 2752725"/>
                <a:gd name="connsiteY10" fmla="*/ 306133 h 1839658"/>
                <a:gd name="connsiteX11" fmla="*/ 1057275 w 2752725"/>
                <a:gd name="connsiteY11" fmla="*/ 544258 h 1839658"/>
                <a:gd name="connsiteX12" fmla="*/ 1123950 w 2752725"/>
                <a:gd name="connsiteY12" fmla="*/ 715708 h 1839658"/>
                <a:gd name="connsiteX13" fmla="*/ 1209675 w 2752725"/>
                <a:gd name="connsiteY13" fmla="*/ 915733 h 1839658"/>
                <a:gd name="connsiteX14" fmla="*/ 1285875 w 2752725"/>
                <a:gd name="connsiteY14" fmla="*/ 1049083 h 1839658"/>
                <a:gd name="connsiteX15" fmla="*/ 1381125 w 2752725"/>
                <a:gd name="connsiteY15" fmla="*/ 1211008 h 1839658"/>
                <a:gd name="connsiteX16" fmla="*/ 1476375 w 2752725"/>
                <a:gd name="connsiteY16" fmla="*/ 1334833 h 1839658"/>
                <a:gd name="connsiteX17" fmla="*/ 1571625 w 2752725"/>
                <a:gd name="connsiteY17" fmla="*/ 1439608 h 1839658"/>
                <a:gd name="connsiteX18" fmla="*/ 1666875 w 2752725"/>
                <a:gd name="connsiteY18" fmla="*/ 1515808 h 1839658"/>
                <a:gd name="connsiteX19" fmla="*/ 1933575 w 2752725"/>
                <a:gd name="connsiteY19" fmla="*/ 1620583 h 1839658"/>
                <a:gd name="connsiteX20" fmla="*/ 2209800 w 2752725"/>
                <a:gd name="connsiteY20" fmla="*/ 1696783 h 1839658"/>
                <a:gd name="connsiteX21" fmla="*/ 2505075 w 2752725"/>
                <a:gd name="connsiteY21" fmla="*/ 1744408 h 1839658"/>
                <a:gd name="connsiteX22" fmla="*/ 2752725 w 2752725"/>
                <a:gd name="connsiteY22" fmla="*/ 1763458 h 1839658"/>
                <a:gd name="connsiteX0" fmla="*/ 0 w 2752725"/>
                <a:gd name="connsiteY0" fmla="*/ 1839658 h 1839658"/>
                <a:gd name="connsiteX1" fmla="*/ 114300 w 2752725"/>
                <a:gd name="connsiteY1" fmla="*/ 1439608 h 1839658"/>
                <a:gd name="connsiteX2" fmla="*/ 238125 w 2752725"/>
                <a:gd name="connsiteY2" fmla="*/ 963358 h 1839658"/>
                <a:gd name="connsiteX3" fmla="*/ 352425 w 2752725"/>
                <a:gd name="connsiteY3" fmla="*/ 572833 h 1839658"/>
                <a:gd name="connsiteX4" fmla="*/ 457200 w 2752725"/>
                <a:gd name="connsiteY4" fmla="*/ 277558 h 1839658"/>
                <a:gd name="connsiteX5" fmla="*/ 542925 w 2752725"/>
                <a:gd name="connsiteY5" fmla="*/ 106108 h 1839658"/>
                <a:gd name="connsiteX6" fmla="*/ 619125 w 2752725"/>
                <a:gd name="connsiteY6" fmla="*/ 29908 h 1839658"/>
                <a:gd name="connsiteX7" fmla="*/ 726728 w 2752725"/>
                <a:gd name="connsiteY7" fmla="*/ 1333 h 1839658"/>
                <a:gd name="connsiteX8" fmla="*/ 838200 w 2752725"/>
                <a:gd name="connsiteY8" fmla="*/ 68008 h 1839658"/>
                <a:gd name="connsiteX9" fmla="*/ 904875 w 2752725"/>
                <a:gd name="connsiteY9" fmla="*/ 153733 h 1839658"/>
                <a:gd name="connsiteX10" fmla="*/ 971550 w 2752725"/>
                <a:gd name="connsiteY10" fmla="*/ 306133 h 1839658"/>
                <a:gd name="connsiteX11" fmla="*/ 1057275 w 2752725"/>
                <a:gd name="connsiteY11" fmla="*/ 544258 h 1839658"/>
                <a:gd name="connsiteX12" fmla="*/ 1123950 w 2752725"/>
                <a:gd name="connsiteY12" fmla="*/ 715708 h 1839658"/>
                <a:gd name="connsiteX13" fmla="*/ 1209675 w 2752725"/>
                <a:gd name="connsiteY13" fmla="*/ 915733 h 1839658"/>
                <a:gd name="connsiteX14" fmla="*/ 1285875 w 2752725"/>
                <a:gd name="connsiteY14" fmla="*/ 1049083 h 1839658"/>
                <a:gd name="connsiteX15" fmla="*/ 1381125 w 2752725"/>
                <a:gd name="connsiteY15" fmla="*/ 1211008 h 1839658"/>
                <a:gd name="connsiteX16" fmla="*/ 1476375 w 2752725"/>
                <a:gd name="connsiteY16" fmla="*/ 1334833 h 1839658"/>
                <a:gd name="connsiteX17" fmla="*/ 1571625 w 2752725"/>
                <a:gd name="connsiteY17" fmla="*/ 1439608 h 1839658"/>
                <a:gd name="connsiteX18" fmla="*/ 1666875 w 2752725"/>
                <a:gd name="connsiteY18" fmla="*/ 1515808 h 1839658"/>
                <a:gd name="connsiteX19" fmla="*/ 1933575 w 2752725"/>
                <a:gd name="connsiteY19" fmla="*/ 1620583 h 1839658"/>
                <a:gd name="connsiteX20" fmla="*/ 2209800 w 2752725"/>
                <a:gd name="connsiteY20" fmla="*/ 1696783 h 1839658"/>
                <a:gd name="connsiteX21" fmla="*/ 2505075 w 2752725"/>
                <a:gd name="connsiteY21" fmla="*/ 1744408 h 1839658"/>
                <a:gd name="connsiteX22" fmla="*/ 2752725 w 2752725"/>
                <a:gd name="connsiteY22" fmla="*/ 1763458 h 1839658"/>
                <a:gd name="connsiteX0" fmla="*/ 0 w 2752725"/>
                <a:gd name="connsiteY0" fmla="*/ 1839658 h 1839658"/>
                <a:gd name="connsiteX1" fmla="*/ 114300 w 2752725"/>
                <a:gd name="connsiteY1" fmla="*/ 1439608 h 1839658"/>
                <a:gd name="connsiteX2" fmla="*/ 238125 w 2752725"/>
                <a:gd name="connsiteY2" fmla="*/ 963358 h 1839658"/>
                <a:gd name="connsiteX3" fmla="*/ 352425 w 2752725"/>
                <a:gd name="connsiteY3" fmla="*/ 572833 h 1839658"/>
                <a:gd name="connsiteX4" fmla="*/ 457200 w 2752725"/>
                <a:gd name="connsiteY4" fmla="*/ 277558 h 1839658"/>
                <a:gd name="connsiteX5" fmla="*/ 542925 w 2752725"/>
                <a:gd name="connsiteY5" fmla="*/ 106108 h 1839658"/>
                <a:gd name="connsiteX6" fmla="*/ 619125 w 2752725"/>
                <a:gd name="connsiteY6" fmla="*/ 29908 h 1839658"/>
                <a:gd name="connsiteX7" fmla="*/ 726728 w 2752725"/>
                <a:gd name="connsiteY7" fmla="*/ 1333 h 1839658"/>
                <a:gd name="connsiteX8" fmla="*/ 838200 w 2752725"/>
                <a:gd name="connsiteY8" fmla="*/ 68008 h 1839658"/>
                <a:gd name="connsiteX9" fmla="*/ 904875 w 2752725"/>
                <a:gd name="connsiteY9" fmla="*/ 153733 h 1839658"/>
                <a:gd name="connsiteX10" fmla="*/ 971550 w 2752725"/>
                <a:gd name="connsiteY10" fmla="*/ 306133 h 1839658"/>
                <a:gd name="connsiteX11" fmla="*/ 1057275 w 2752725"/>
                <a:gd name="connsiteY11" fmla="*/ 544258 h 1839658"/>
                <a:gd name="connsiteX12" fmla="*/ 1123950 w 2752725"/>
                <a:gd name="connsiteY12" fmla="*/ 715708 h 1839658"/>
                <a:gd name="connsiteX13" fmla="*/ 1209675 w 2752725"/>
                <a:gd name="connsiteY13" fmla="*/ 915733 h 1839658"/>
                <a:gd name="connsiteX14" fmla="*/ 1285875 w 2752725"/>
                <a:gd name="connsiteY14" fmla="*/ 1049083 h 1839658"/>
                <a:gd name="connsiteX15" fmla="*/ 1381125 w 2752725"/>
                <a:gd name="connsiteY15" fmla="*/ 1211008 h 1839658"/>
                <a:gd name="connsiteX16" fmla="*/ 1476375 w 2752725"/>
                <a:gd name="connsiteY16" fmla="*/ 1334833 h 1839658"/>
                <a:gd name="connsiteX17" fmla="*/ 1571625 w 2752725"/>
                <a:gd name="connsiteY17" fmla="*/ 1439608 h 1839658"/>
                <a:gd name="connsiteX18" fmla="*/ 1677343 w 2752725"/>
                <a:gd name="connsiteY18" fmla="*/ 1510574 h 1839658"/>
                <a:gd name="connsiteX19" fmla="*/ 1933575 w 2752725"/>
                <a:gd name="connsiteY19" fmla="*/ 1620583 h 1839658"/>
                <a:gd name="connsiteX20" fmla="*/ 2209800 w 2752725"/>
                <a:gd name="connsiteY20" fmla="*/ 1696783 h 1839658"/>
                <a:gd name="connsiteX21" fmla="*/ 2505075 w 2752725"/>
                <a:gd name="connsiteY21" fmla="*/ 1744408 h 1839658"/>
                <a:gd name="connsiteX22" fmla="*/ 2752725 w 2752725"/>
                <a:gd name="connsiteY22" fmla="*/ 1763458 h 1839658"/>
                <a:gd name="connsiteX0" fmla="*/ 0 w 2752725"/>
                <a:gd name="connsiteY0" fmla="*/ 1839658 h 1839658"/>
                <a:gd name="connsiteX1" fmla="*/ 114300 w 2752725"/>
                <a:gd name="connsiteY1" fmla="*/ 1439608 h 1839658"/>
                <a:gd name="connsiteX2" fmla="*/ 238125 w 2752725"/>
                <a:gd name="connsiteY2" fmla="*/ 963358 h 1839658"/>
                <a:gd name="connsiteX3" fmla="*/ 352425 w 2752725"/>
                <a:gd name="connsiteY3" fmla="*/ 572833 h 1839658"/>
                <a:gd name="connsiteX4" fmla="*/ 457200 w 2752725"/>
                <a:gd name="connsiteY4" fmla="*/ 277558 h 1839658"/>
                <a:gd name="connsiteX5" fmla="*/ 542925 w 2752725"/>
                <a:gd name="connsiteY5" fmla="*/ 106108 h 1839658"/>
                <a:gd name="connsiteX6" fmla="*/ 619125 w 2752725"/>
                <a:gd name="connsiteY6" fmla="*/ 29908 h 1839658"/>
                <a:gd name="connsiteX7" fmla="*/ 726728 w 2752725"/>
                <a:gd name="connsiteY7" fmla="*/ 1333 h 1839658"/>
                <a:gd name="connsiteX8" fmla="*/ 838200 w 2752725"/>
                <a:gd name="connsiteY8" fmla="*/ 68008 h 1839658"/>
                <a:gd name="connsiteX9" fmla="*/ 904875 w 2752725"/>
                <a:gd name="connsiteY9" fmla="*/ 169434 h 1839658"/>
                <a:gd name="connsiteX10" fmla="*/ 971550 w 2752725"/>
                <a:gd name="connsiteY10" fmla="*/ 306133 h 1839658"/>
                <a:gd name="connsiteX11" fmla="*/ 1057275 w 2752725"/>
                <a:gd name="connsiteY11" fmla="*/ 544258 h 1839658"/>
                <a:gd name="connsiteX12" fmla="*/ 1123950 w 2752725"/>
                <a:gd name="connsiteY12" fmla="*/ 715708 h 1839658"/>
                <a:gd name="connsiteX13" fmla="*/ 1209675 w 2752725"/>
                <a:gd name="connsiteY13" fmla="*/ 915733 h 1839658"/>
                <a:gd name="connsiteX14" fmla="*/ 1285875 w 2752725"/>
                <a:gd name="connsiteY14" fmla="*/ 1049083 h 1839658"/>
                <a:gd name="connsiteX15" fmla="*/ 1381125 w 2752725"/>
                <a:gd name="connsiteY15" fmla="*/ 1211008 h 1839658"/>
                <a:gd name="connsiteX16" fmla="*/ 1476375 w 2752725"/>
                <a:gd name="connsiteY16" fmla="*/ 1334833 h 1839658"/>
                <a:gd name="connsiteX17" fmla="*/ 1571625 w 2752725"/>
                <a:gd name="connsiteY17" fmla="*/ 1439608 h 1839658"/>
                <a:gd name="connsiteX18" fmla="*/ 1677343 w 2752725"/>
                <a:gd name="connsiteY18" fmla="*/ 1510574 h 1839658"/>
                <a:gd name="connsiteX19" fmla="*/ 1933575 w 2752725"/>
                <a:gd name="connsiteY19" fmla="*/ 1620583 h 1839658"/>
                <a:gd name="connsiteX20" fmla="*/ 2209800 w 2752725"/>
                <a:gd name="connsiteY20" fmla="*/ 1696783 h 1839658"/>
                <a:gd name="connsiteX21" fmla="*/ 2505075 w 2752725"/>
                <a:gd name="connsiteY21" fmla="*/ 1744408 h 1839658"/>
                <a:gd name="connsiteX22" fmla="*/ 2752725 w 2752725"/>
                <a:gd name="connsiteY22" fmla="*/ 1763458 h 1839658"/>
                <a:gd name="connsiteX0" fmla="*/ 0 w 2752725"/>
                <a:gd name="connsiteY0" fmla="*/ 1839658 h 1839658"/>
                <a:gd name="connsiteX1" fmla="*/ 114300 w 2752725"/>
                <a:gd name="connsiteY1" fmla="*/ 1439608 h 1839658"/>
                <a:gd name="connsiteX2" fmla="*/ 238125 w 2752725"/>
                <a:gd name="connsiteY2" fmla="*/ 963358 h 1839658"/>
                <a:gd name="connsiteX3" fmla="*/ 352425 w 2752725"/>
                <a:gd name="connsiteY3" fmla="*/ 572833 h 1839658"/>
                <a:gd name="connsiteX4" fmla="*/ 457200 w 2752725"/>
                <a:gd name="connsiteY4" fmla="*/ 277558 h 1839658"/>
                <a:gd name="connsiteX5" fmla="*/ 542925 w 2752725"/>
                <a:gd name="connsiteY5" fmla="*/ 106108 h 1839658"/>
                <a:gd name="connsiteX6" fmla="*/ 619125 w 2752725"/>
                <a:gd name="connsiteY6" fmla="*/ 29908 h 1839658"/>
                <a:gd name="connsiteX7" fmla="*/ 726728 w 2752725"/>
                <a:gd name="connsiteY7" fmla="*/ 1333 h 1839658"/>
                <a:gd name="connsiteX8" fmla="*/ 838200 w 2752725"/>
                <a:gd name="connsiteY8" fmla="*/ 68008 h 1839658"/>
                <a:gd name="connsiteX9" fmla="*/ 904875 w 2752725"/>
                <a:gd name="connsiteY9" fmla="*/ 169434 h 1839658"/>
                <a:gd name="connsiteX10" fmla="*/ 971550 w 2752725"/>
                <a:gd name="connsiteY10" fmla="*/ 306133 h 1839658"/>
                <a:gd name="connsiteX11" fmla="*/ 1057275 w 2752725"/>
                <a:gd name="connsiteY11" fmla="*/ 544258 h 1839658"/>
                <a:gd name="connsiteX12" fmla="*/ 1123950 w 2752725"/>
                <a:gd name="connsiteY12" fmla="*/ 715708 h 1839658"/>
                <a:gd name="connsiteX13" fmla="*/ 1209675 w 2752725"/>
                <a:gd name="connsiteY13" fmla="*/ 915733 h 1839658"/>
                <a:gd name="connsiteX14" fmla="*/ 1285875 w 2752725"/>
                <a:gd name="connsiteY14" fmla="*/ 1049083 h 1839658"/>
                <a:gd name="connsiteX15" fmla="*/ 1381125 w 2752725"/>
                <a:gd name="connsiteY15" fmla="*/ 1211008 h 1839658"/>
                <a:gd name="connsiteX16" fmla="*/ 1476375 w 2752725"/>
                <a:gd name="connsiteY16" fmla="*/ 1334833 h 1839658"/>
                <a:gd name="connsiteX17" fmla="*/ 1571625 w 2752725"/>
                <a:gd name="connsiteY17" fmla="*/ 1434374 h 1839658"/>
                <a:gd name="connsiteX18" fmla="*/ 1677343 w 2752725"/>
                <a:gd name="connsiteY18" fmla="*/ 1510574 h 1839658"/>
                <a:gd name="connsiteX19" fmla="*/ 1933575 w 2752725"/>
                <a:gd name="connsiteY19" fmla="*/ 1620583 h 1839658"/>
                <a:gd name="connsiteX20" fmla="*/ 2209800 w 2752725"/>
                <a:gd name="connsiteY20" fmla="*/ 1696783 h 1839658"/>
                <a:gd name="connsiteX21" fmla="*/ 2505075 w 2752725"/>
                <a:gd name="connsiteY21" fmla="*/ 1744408 h 1839658"/>
                <a:gd name="connsiteX22" fmla="*/ 2752725 w 2752725"/>
                <a:gd name="connsiteY22" fmla="*/ 1763458 h 1839658"/>
                <a:gd name="connsiteX0" fmla="*/ 0 w 2752725"/>
                <a:gd name="connsiteY0" fmla="*/ 1839658 h 1839658"/>
                <a:gd name="connsiteX1" fmla="*/ 114300 w 2752725"/>
                <a:gd name="connsiteY1" fmla="*/ 1439608 h 1839658"/>
                <a:gd name="connsiteX2" fmla="*/ 238125 w 2752725"/>
                <a:gd name="connsiteY2" fmla="*/ 963358 h 1839658"/>
                <a:gd name="connsiteX3" fmla="*/ 352425 w 2752725"/>
                <a:gd name="connsiteY3" fmla="*/ 572833 h 1839658"/>
                <a:gd name="connsiteX4" fmla="*/ 457200 w 2752725"/>
                <a:gd name="connsiteY4" fmla="*/ 277558 h 1839658"/>
                <a:gd name="connsiteX5" fmla="*/ 542925 w 2752725"/>
                <a:gd name="connsiteY5" fmla="*/ 106108 h 1839658"/>
                <a:gd name="connsiteX6" fmla="*/ 619125 w 2752725"/>
                <a:gd name="connsiteY6" fmla="*/ 29908 h 1839658"/>
                <a:gd name="connsiteX7" fmla="*/ 726728 w 2752725"/>
                <a:gd name="connsiteY7" fmla="*/ 1333 h 1839658"/>
                <a:gd name="connsiteX8" fmla="*/ 838200 w 2752725"/>
                <a:gd name="connsiteY8" fmla="*/ 68008 h 1839658"/>
                <a:gd name="connsiteX9" fmla="*/ 904875 w 2752725"/>
                <a:gd name="connsiteY9" fmla="*/ 169434 h 1839658"/>
                <a:gd name="connsiteX10" fmla="*/ 971550 w 2752725"/>
                <a:gd name="connsiteY10" fmla="*/ 306133 h 1839658"/>
                <a:gd name="connsiteX11" fmla="*/ 1057275 w 2752725"/>
                <a:gd name="connsiteY11" fmla="*/ 544258 h 1839658"/>
                <a:gd name="connsiteX12" fmla="*/ 1123950 w 2752725"/>
                <a:gd name="connsiteY12" fmla="*/ 715708 h 1839658"/>
                <a:gd name="connsiteX13" fmla="*/ 1209675 w 2752725"/>
                <a:gd name="connsiteY13" fmla="*/ 915733 h 1839658"/>
                <a:gd name="connsiteX14" fmla="*/ 1285875 w 2752725"/>
                <a:gd name="connsiteY14" fmla="*/ 1049083 h 1839658"/>
                <a:gd name="connsiteX15" fmla="*/ 1381125 w 2752725"/>
                <a:gd name="connsiteY15" fmla="*/ 1211008 h 1839658"/>
                <a:gd name="connsiteX16" fmla="*/ 1476375 w 2752725"/>
                <a:gd name="connsiteY16" fmla="*/ 1334833 h 1839658"/>
                <a:gd name="connsiteX17" fmla="*/ 1571625 w 2752725"/>
                <a:gd name="connsiteY17" fmla="*/ 1434374 h 1839658"/>
                <a:gd name="connsiteX18" fmla="*/ 1687811 w 2752725"/>
                <a:gd name="connsiteY18" fmla="*/ 1521042 h 1839658"/>
                <a:gd name="connsiteX19" fmla="*/ 1933575 w 2752725"/>
                <a:gd name="connsiteY19" fmla="*/ 1620583 h 1839658"/>
                <a:gd name="connsiteX20" fmla="*/ 2209800 w 2752725"/>
                <a:gd name="connsiteY20" fmla="*/ 1696783 h 1839658"/>
                <a:gd name="connsiteX21" fmla="*/ 2505075 w 2752725"/>
                <a:gd name="connsiteY21" fmla="*/ 1744408 h 1839658"/>
                <a:gd name="connsiteX22" fmla="*/ 2752725 w 2752725"/>
                <a:gd name="connsiteY22" fmla="*/ 1763458 h 1839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2725" h="1839658">
                  <a:moveTo>
                    <a:pt x="0" y="1839658"/>
                  </a:moveTo>
                  <a:cubicBezTo>
                    <a:pt x="37306" y="1712658"/>
                    <a:pt x="74613" y="1585658"/>
                    <a:pt x="114300" y="1439608"/>
                  </a:cubicBezTo>
                  <a:cubicBezTo>
                    <a:pt x="153988" y="1293558"/>
                    <a:pt x="198438" y="1107820"/>
                    <a:pt x="238125" y="963358"/>
                  </a:cubicBezTo>
                  <a:cubicBezTo>
                    <a:pt x="277812" y="818896"/>
                    <a:pt x="315913" y="687133"/>
                    <a:pt x="352425" y="572833"/>
                  </a:cubicBezTo>
                  <a:cubicBezTo>
                    <a:pt x="388937" y="458533"/>
                    <a:pt x="425450" y="355345"/>
                    <a:pt x="457200" y="277558"/>
                  </a:cubicBezTo>
                  <a:cubicBezTo>
                    <a:pt x="488950" y="199771"/>
                    <a:pt x="515938" y="147383"/>
                    <a:pt x="542925" y="106108"/>
                  </a:cubicBezTo>
                  <a:cubicBezTo>
                    <a:pt x="569912" y="64833"/>
                    <a:pt x="588491" y="47370"/>
                    <a:pt x="619125" y="29908"/>
                  </a:cubicBezTo>
                  <a:cubicBezTo>
                    <a:pt x="649759" y="12446"/>
                    <a:pt x="690216" y="-5017"/>
                    <a:pt x="726728" y="1333"/>
                  </a:cubicBezTo>
                  <a:cubicBezTo>
                    <a:pt x="763240" y="7683"/>
                    <a:pt x="808509" y="39991"/>
                    <a:pt x="838200" y="68008"/>
                  </a:cubicBezTo>
                  <a:cubicBezTo>
                    <a:pt x="867891" y="96025"/>
                    <a:pt x="882650" y="129747"/>
                    <a:pt x="904875" y="169434"/>
                  </a:cubicBezTo>
                  <a:cubicBezTo>
                    <a:pt x="927100" y="209121"/>
                    <a:pt x="946150" y="243662"/>
                    <a:pt x="971550" y="306133"/>
                  </a:cubicBezTo>
                  <a:cubicBezTo>
                    <a:pt x="996950" y="368604"/>
                    <a:pt x="1031875" y="475995"/>
                    <a:pt x="1057275" y="544258"/>
                  </a:cubicBezTo>
                  <a:cubicBezTo>
                    <a:pt x="1082675" y="612520"/>
                    <a:pt x="1098550" y="653796"/>
                    <a:pt x="1123950" y="715708"/>
                  </a:cubicBezTo>
                  <a:cubicBezTo>
                    <a:pt x="1149350" y="777620"/>
                    <a:pt x="1182688" y="860171"/>
                    <a:pt x="1209675" y="915733"/>
                  </a:cubicBezTo>
                  <a:cubicBezTo>
                    <a:pt x="1236662" y="971295"/>
                    <a:pt x="1257300" y="999870"/>
                    <a:pt x="1285875" y="1049083"/>
                  </a:cubicBezTo>
                  <a:cubicBezTo>
                    <a:pt x="1314450" y="1098295"/>
                    <a:pt x="1349375" y="1163383"/>
                    <a:pt x="1381125" y="1211008"/>
                  </a:cubicBezTo>
                  <a:cubicBezTo>
                    <a:pt x="1412875" y="1258633"/>
                    <a:pt x="1444625" y="1297605"/>
                    <a:pt x="1476375" y="1334833"/>
                  </a:cubicBezTo>
                  <a:cubicBezTo>
                    <a:pt x="1508125" y="1372061"/>
                    <a:pt x="1536386" y="1403339"/>
                    <a:pt x="1571625" y="1434374"/>
                  </a:cubicBezTo>
                  <a:cubicBezTo>
                    <a:pt x="1606864" y="1465409"/>
                    <a:pt x="1627486" y="1490007"/>
                    <a:pt x="1687811" y="1521042"/>
                  </a:cubicBezTo>
                  <a:cubicBezTo>
                    <a:pt x="1748136" y="1552077"/>
                    <a:pt x="1846577" y="1591293"/>
                    <a:pt x="1933575" y="1620583"/>
                  </a:cubicBezTo>
                  <a:cubicBezTo>
                    <a:pt x="2020573" y="1649873"/>
                    <a:pt x="2114550" y="1676145"/>
                    <a:pt x="2209800" y="1696783"/>
                  </a:cubicBezTo>
                  <a:cubicBezTo>
                    <a:pt x="2305050" y="1717420"/>
                    <a:pt x="2414588" y="1733296"/>
                    <a:pt x="2505075" y="1744408"/>
                  </a:cubicBezTo>
                  <a:cubicBezTo>
                    <a:pt x="2595562" y="1755520"/>
                    <a:pt x="2674143" y="1759489"/>
                    <a:pt x="2752725" y="1763458"/>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 name="直接箭头连接符 10"/>
            <p:cNvCxnSpPr/>
            <p:nvPr/>
          </p:nvCxnSpPr>
          <p:spPr>
            <a:xfrm flipV="1">
              <a:off x="8248650" y="3172060"/>
              <a:ext cx="0" cy="238514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直接箭头连接符 11"/>
            <p:cNvCxnSpPr/>
            <p:nvPr/>
          </p:nvCxnSpPr>
          <p:spPr>
            <a:xfrm>
              <a:off x="8257580" y="5553075"/>
              <a:ext cx="2942715"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8953500" y="3676650"/>
              <a:ext cx="0" cy="18669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9772650" y="5076825"/>
              <a:ext cx="0" cy="46800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5" name="矩形 14"/>
            <p:cNvSpPr/>
            <p:nvPr/>
          </p:nvSpPr>
          <p:spPr>
            <a:xfrm>
              <a:off x="10741582" y="5575856"/>
              <a:ext cx="467856" cy="264824"/>
            </a:xfrm>
            <a:prstGeom prst="rect">
              <a:avLst/>
            </a:prstGeom>
          </p:spPr>
          <p:txBody>
            <a:bodyPr wrap="none">
              <a:spAutoFit/>
            </a:bodyPr>
            <a:lstStyle/>
            <a:p>
              <a:pPr algn="ctr"/>
              <a:r>
                <a:rPr lang="zh-CN" altLang="en-US" sz="1400" dirty="0">
                  <a:effectLst>
                    <a:outerShdw blurRad="38100" dist="38100" dir="2700000" algn="tl">
                      <a:srgbClr val="C0C0C0"/>
                    </a:outerShdw>
                  </a:effectLst>
                  <a:latin typeface="Times New Roman" pitchFamily="18" charset="0"/>
                  <a:ea typeface="方正姚体" panose="02010601030101010101" pitchFamily="2" charset="-122"/>
                </a:rPr>
                <a:t>能量</a:t>
              </a:r>
              <a:endParaRPr lang="zh-CN" altLang="en-US" sz="1400" dirty="0">
                <a:ea typeface="方正姚体" panose="02010601030101010101" pitchFamily="2" charset="-122"/>
              </a:endParaRPr>
            </a:p>
          </p:txBody>
        </p:sp>
        <p:sp>
          <p:nvSpPr>
            <p:cNvPr id="16" name="矩形 15"/>
            <p:cNvSpPr/>
            <p:nvPr/>
          </p:nvSpPr>
          <p:spPr>
            <a:xfrm rot="16200000">
              <a:off x="7018811" y="4018384"/>
              <a:ext cx="2012661" cy="264825"/>
            </a:xfrm>
            <a:prstGeom prst="rect">
              <a:avLst/>
            </a:prstGeom>
          </p:spPr>
          <p:txBody>
            <a:bodyPr wrap="none">
              <a:spAutoFit/>
            </a:bodyPr>
            <a:lstStyle/>
            <a:p>
              <a:r>
                <a:rPr lang="zh-CN" altLang="en-US" sz="1400" dirty="0">
                  <a:effectLst>
                    <a:outerShdw blurRad="38100" dist="38100" dir="2700000" algn="tl">
                      <a:srgbClr val="C0C0C0"/>
                    </a:outerShdw>
                  </a:effectLst>
                  <a:latin typeface="Times New Roman" pitchFamily="18" charset="0"/>
                  <a:ea typeface="方正姚体" panose="02010601030101010101" pitchFamily="2" charset="-122"/>
                </a:rPr>
                <a:t>具有一定能量的分子百分比</a:t>
              </a:r>
              <a:endParaRPr lang="zh-CN" altLang="en-US" sz="1400" dirty="0">
                <a:ea typeface="方正姚体" panose="02010601030101010101" pitchFamily="2" charset="-122"/>
              </a:endParaRPr>
            </a:p>
          </p:txBody>
        </p:sp>
        <p:sp>
          <p:nvSpPr>
            <p:cNvPr id="17" name="矩形 16"/>
            <p:cNvSpPr/>
            <p:nvPr/>
          </p:nvSpPr>
          <p:spPr>
            <a:xfrm>
              <a:off x="8280082" y="5987494"/>
              <a:ext cx="2749471"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玻尔兹曼能量分布曲线</a:t>
              </a:r>
              <a:endParaRPr lang="zh-CN" altLang="en-US" sz="2000" dirty="0">
                <a:ea typeface="方正姚体" panose="02010601030101010101" pitchFamily="2" charset="-122"/>
              </a:endParaRPr>
            </a:p>
          </p:txBody>
        </p:sp>
        <p:sp>
          <p:nvSpPr>
            <p:cNvPr id="18" name="右大括号 17"/>
            <p:cNvSpPr/>
            <p:nvPr/>
          </p:nvSpPr>
          <p:spPr>
            <a:xfrm rot="16200000">
              <a:off x="9273177" y="5039048"/>
              <a:ext cx="185855" cy="805375"/>
            </a:xfrm>
            <a:prstGeom prst="rightBrace">
              <a:avLst>
                <a:gd name="adj1" fmla="val 46074"/>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9" name="矩形 18"/>
            <p:cNvSpPr/>
            <p:nvPr/>
          </p:nvSpPr>
          <p:spPr>
            <a:xfrm>
              <a:off x="8542953" y="5553738"/>
              <a:ext cx="800219" cy="461665"/>
            </a:xfrm>
            <a:prstGeom prst="rect">
              <a:avLst/>
            </a:prstGeom>
          </p:spPr>
          <p:txBody>
            <a:bodyPr wrap="none">
              <a:spAutoFit/>
            </a:bodyPr>
            <a:lstStyle/>
            <a:p>
              <a:pPr algn="ctr"/>
              <a:r>
                <a:rPr lang="zh-CN" altLang="en-US" sz="1400" dirty="0">
                  <a:effectLst>
                    <a:outerShdw blurRad="38100" dist="38100" dir="2700000" algn="tl">
                      <a:srgbClr val="C0C0C0"/>
                    </a:outerShdw>
                  </a:effectLst>
                  <a:latin typeface="Times New Roman" pitchFamily="18" charset="0"/>
                  <a:ea typeface="方正姚体" panose="02010601030101010101" pitchFamily="2" charset="-122"/>
                </a:rPr>
                <a:t>分子的平</a:t>
              </a:r>
              <a:endParaRPr lang="en-US" altLang="zh-CN" sz="1400" dirty="0">
                <a:effectLst>
                  <a:outerShdw blurRad="38100" dist="38100" dir="2700000" algn="tl">
                    <a:srgbClr val="C0C0C0"/>
                  </a:outerShdw>
                </a:effectLst>
                <a:latin typeface="Times New Roman" pitchFamily="18" charset="0"/>
                <a:ea typeface="方正姚体" panose="02010601030101010101" pitchFamily="2" charset="-122"/>
              </a:endParaRPr>
            </a:p>
            <a:p>
              <a:pPr algn="ctr"/>
              <a:r>
                <a:rPr lang="zh-CN" altLang="en-US" sz="1400" dirty="0">
                  <a:effectLst>
                    <a:outerShdw blurRad="38100" dist="38100" dir="2700000" algn="tl">
                      <a:srgbClr val="C0C0C0"/>
                    </a:outerShdw>
                  </a:effectLst>
                  <a:latin typeface="Times New Roman" pitchFamily="18" charset="0"/>
                  <a:ea typeface="方正姚体" panose="02010601030101010101" pitchFamily="2" charset="-122"/>
                </a:rPr>
                <a:t>均能量</a:t>
              </a:r>
              <a:endParaRPr lang="zh-CN" altLang="en-US" sz="1400" dirty="0">
                <a:ea typeface="方正姚体" panose="02010601030101010101" pitchFamily="2" charset="-122"/>
              </a:endParaRPr>
            </a:p>
          </p:txBody>
        </p:sp>
        <p:sp>
          <p:nvSpPr>
            <p:cNvPr id="20" name="矩形 19"/>
            <p:cNvSpPr/>
            <p:nvPr/>
          </p:nvSpPr>
          <p:spPr>
            <a:xfrm>
              <a:off x="9255819" y="5556806"/>
              <a:ext cx="1107996" cy="461665"/>
            </a:xfrm>
            <a:prstGeom prst="rect">
              <a:avLst/>
            </a:prstGeom>
          </p:spPr>
          <p:txBody>
            <a:bodyPr wrap="none">
              <a:spAutoFit/>
            </a:bodyPr>
            <a:lstStyle/>
            <a:p>
              <a:pPr algn="ctr"/>
              <a:r>
                <a:rPr lang="zh-CN" altLang="en-US" sz="1400" dirty="0">
                  <a:effectLst>
                    <a:outerShdw blurRad="38100" dist="38100" dir="2700000" algn="tl">
                      <a:srgbClr val="C0C0C0"/>
                    </a:outerShdw>
                  </a:effectLst>
                  <a:latin typeface="Times New Roman" pitchFamily="18" charset="0"/>
                  <a:ea typeface="方正姚体" panose="02010601030101010101" pitchFamily="2" charset="-122"/>
                </a:rPr>
                <a:t>活化分子具有</a:t>
              </a:r>
              <a:endParaRPr lang="en-US" altLang="zh-CN" sz="1400" dirty="0">
                <a:effectLst>
                  <a:outerShdw blurRad="38100" dist="38100" dir="2700000" algn="tl">
                    <a:srgbClr val="C0C0C0"/>
                  </a:outerShdw>
                </a:effectLst>
                <a:latin typeface="Times New Roman" pitchFamily="18" charset="0"/>
                <a:ea typeface="方正姚体" panose="02010601030101010101" pitchFamily="2" charset="-122"/>
              </a:endParaRPr>
            </a:p>
            <a:p>
              <a:pPr algn="ctr"/>
              <a:r>
                <a:rPr lang="zh-CN" altLang="en-US" sz="1400" dirty="0">
                  <a:effectLst>
                    <a:outerShdw blurRad="38100" dist="38100" dir="2700000" algn="tl">
                      <a:srgbClr val="C0C0C0"/>
                    </a:outerShdw>
                  </a:effectLst>
                  <a:latin typeface="Times New Roman" pitchFamily="18" charset="0"/>
                  <a:ea typeface="方正姚体" panose="02010601030101010101" pitchFamily="2" charset="-122"/>
                </a:rPr>
                <a:t>的最低能量</a:t>
              </a:r>
              <a:endParaRPr lang="zh-CN" altLang="en-US" sz="1400" dirty="0">
                <a:ea typeface="方正姚体" panose="02010601030101010101" pitchFamily="2" charset="-122"/>
              </a:endParaRPr>
            </a:p>
          </p:txBody>
        </p:sp>
        <p:sp>
          <p:nvSpPr>
            <p:cNvPr id="21" name="矩形 20"/>
            <p:cNvSpPr/>
            <p:nvPr/>
          </p:nvSpPr>
          <p:spPr>
            <a:xfrm>
              <a:off x="9059190" y="5065124"/>
              <a:ext cx="622337" cy="264824"/>
            </a:xfrm>
            <a:prstGeom prst="rect">
              <a:avLst/>
            </a:prstGeom>
          </p:spPr>
          <p:txBody>
            <a:bodyPr wrap="none">
              <a:spAutoFit/>
            </a:bodyPr>
            <a:lstStyle/>
            <a:p>
              <a:pPr algn="ctr"/>
              <a:r>
                <a:rPr lang="zh-CN" altLang="en-US" sz="1400" dirty="0">
                  <a:effectLst>
                    <a:outerShdw blurRad="38100" dist="38100" dir="2700000" algn="tl">
                      <a:srgbClr val="C0C0C0"/>
                    </a:outerShdw>
                  </a:effectLst>
                  <a:latin typeface="Times New Roman" pitchFamily="18" charset="0"/>
                  <a:ea typeface="方正姚体" panose="02010601030101010101" pitchFamily="2" charset="-122"/>
                </a:rPr>
                <a:t>活化能</a:t>
              </a:r>
              <a:endParaRPr lang="zh-CN" altLang="en-US" sz="1400" dirty="0">
                <a:ea typeface="方正姚体" panose="02010601030101010101" pitchFamily="2" charset="-122"/>
              </a:endParaRPr>
            </a:p>
          </p:txBody>
        </p:sp>
        <p:cxnSp>
          <p:nvCxnSpPr>
            <p:cNvPr id="22" name="直接连接符 21"/>
            <p:cNvCxnSpPr>
              <a:cxnSpLocks noChangeAspect="1"/>
            </p:cNvCxnSpPr>
            <p:nvPr/>
          </p:nvCxnSpPr>
          <p:spPr>
            <a:xfrm flipV="1">
              <a:off x="9772651" y="5170199"/>
              <a:ext cx="105110" cy="108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直接连接符 22"/>
            <p:cNvCxnSpPr>
              <a:cxnSpLocks noChangeAspect="1"/>
            </p:cNvCxnSpPr>
            <p:nvPr/>
          </p:nvCxnSpPr>
          <p:spPr>
            <a:xfrm flipV="1">
              <a:off x="9772650" y="5208299"/>
              <a:ext cx="180000" cy="184948"/>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直接连接符 23"/>
            <p:cNvCxnSpPr>
              <a:cxnSpLocks noChangeAspect="1"/>
            </p:cNvCxnSpPr>
            <p:nvPr/>
          </p:nvCxnSpPr>
          <p:spPr>
            <a:xfrm flipV="1">
              <a:off x="9782174" y="5246399"/>
              <a:ext cx="252000" cy="258927"/>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直接连接符 24"/>
            <p:cNvCxnSpPr>
              <a:cxnSpLocks noChangeAspect="1"/>
            </p:cNvCxnSpPr>
            <p:nvPr/>
          </p:nvCxnSpPr>
          <p:spPr>
            <a:xfrm flipV="1">
              <a:off x="9867899" y="5274975"/>
              <a:ext cx="252000" cy="258927"/>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直接连接符 25"/>
            <p:cNvCxnSpPr>
              <a:cxnSpLocks noChangeAspect="1"/>
            </p:cNvCxnSpPr>
            <p:nvPr/>
          </p:nvCxnSpPr>
          <p:spPr>
            <a:xfrm flipV="1">
              <a:off x="9982201" y="5313074"/>
              <a:ext cx="216000" cy="221939"/>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直接连接符 26"/>
            <p:cNvCxnSpPr>
              <a:cxnSpLocks noChangeAspect="1"/>
            </p:cNvCxnSpPr>
            <p:nvPr/>
          </p:nvCxnSpPr>
          <p:spPr>
            <a:xfrm flipV="1">
              <a:off x="10096501" y="5341648"/>
              <a:ext cx="190800" cy="196046"/>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直接连接符 27"/>
            <p:cNvCxnSpPr>
              <a:cxnSpLocks noChangeAspect="1"/>
            </p:cNvCxnSpPr>
            <p:nvPr/>
          </p:nvCxnSpPr>
          <p:spPr>
            <a:xfrm flipV="1">
              <a:off x="10210801" y="5360698"/>
              <a:ext cx="175183" cy="180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直接连接符 28"/>
            <p:cNvCxnSpPr>
              <a:cxnSpLocks noChangeAspect="1"/>
            </p:cNvCxnSpPr>
            <p:nvPr/>
          </p:nvCxnSpPr>
          <p:spPr>
            <a:xfrm flipV="1">
              <a:off x="10315576" y="5389273"/>
              <a:ext cx="157665" cy="162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直接连接符 29"/>
            <p:cNvCxnSpPr>
              <a:cxnSpLocks noChangeAspect="1"/>
            </p:cNvCxnSpPr>
            <p:nvPr/>
          </p:nvCxnSpPr>
          <p:spPr>
            <a:xfrm flipV="1">
              <a:off x="10439401" y="5398799"/>
              <a:ext cx="144000" cy="147959"/>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直接连接符 30"/>
            <p:cNvCxnSpPr>
              <a:cxnSpLocks noChangeAspect="1"/>
            </p:cNvCxnSpPr>
            <p:nvPr/>
          </p:nvCxnSpPr>
          <p:spPr>
            <a:xfrm flipV="1">
              <a:off x="10563226" y="5417849"/>
              <a:ext cx="122628" cy="126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直接连接符 31"/>
            <p:cNvCxnSpPr>
              <a:cxnSpLocks noChangeAspect="1"/>
            </p:cNvCxnSpPr>
            <p:nvPr/>
          </p:nvCxnSpPr>
          <p:spPr>
            <a:xfrm flipV="1">
              <a:off x="10677526" y="5427374"/>
              <a:ext cx="105110" cy="108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直接连接符 32"/>
            <p:cNvCxnSpPr>
              <a:cxnSpLocks noChangeAspect="1"/>
            </p:cNvCxnSpPr>
            <p:nvPr/>
          </p:nvCxnSpPr>
          <p:spPr>
            <a:xfrm flipV="1">
              <a:off x="10791826" y="5427374"/>
              <a:ext cx="105110" cy="108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直接连接符 33"/>
            <p:cNvCxnSpPr>
              <a:cxnSpLocks noChangeAspect="1"/>
            </p:cNvCxnSpPr>
            <p:nvPr/>
          </p:nvCxnSpPr>
          <p:spPr>
            <a:xfrm flipV="1">
              <a:off x="10896601" y="5436899"/>
              <a:ext cx="108000" cy="110970"/>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48128005"/>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ext Box 32"/>
          <p:cNvSpPr txBox="1">
            <a:spLocks noChangeArrowheads="1"/>
          </p:cNvSpPr>
          <p:nvPr/>
        </p:nvSpPr>
        <p:spPr bwMode="auto">
          <a:xfrm>
            <a:off x="4516439" y="5148263"/>
            <a:ext cx="3278188" cy="46196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400" dirty="0">
                <a:effectLst>
                  <a:outerShdw blurRad="38100" dist="38100" dir="2700000" algn="tl">
                    <a:srgbClr val="C0C0C0"/>
                  </a:outerShdw>
                </a:effectLst>
                <a:latin typeface="方正姚体" panose="02010601030101010101" pitchFamily="2" charset="-122"/>
                <a:ea typeface="方正姚体" panose="02010601030101010101" pitchFamily="2" charset="-122"/>
              </a:rPr>
              <a:t>酶促反应活化能的改变</a:t>
            </a:r>
          </a:p>
        </p:txBody>
      </p:sp>
      <p:sp>
        <p:nvSpPr>
          <p:cNvPr id="65" name="Freeform 3"/>
          <p:cNvSpPr>
            <a:spLocks/>
          </p:cNvSpPr>
          <p:nvPr/>
        </p:nvSpPr>
        <p:spPr bwMode="auto">
          <a:xfrm>
            <a:off x="3700890" y="955676"/>
            <a:ext cx="3687763" cy="2971800"/>
          </a:xfrm>
          <a:custGeom>
            <a:avLst/>
            <a:gdLst>
              <a:gd name="T0" fmla="*/ 0 w 2832"/>
              <a:gd name="T1" fmla="*/ 211 h 2400"/>
              <a:gd name="T2" fmla="*/ 177 w 2832"/>
              <a:gd name="T3" fmla="*/ 20 h 2400"/>
              <a:gd name="T4" fmla="*/ 581 w 2832"/>
              <a:gd name="T5" fmla="*/ 329 h 2400"/>
              <a:gd name="T6" fmla="*/ 0 60000 65536"/>
              <a:gd name="T7" fmla="*/ 0 60000 65536"/>
              <a:gd name="T8" fmla="*/ 0 60000 65536"/>
            </a:gdLst>
            <a:ahLst/>
            <a:cxnLst>
              <a:cxn ang="T6">
                <a:pos x="T0" y="T1"/>
              </a:cxn>
              <a:cxn ang="T7">
                <a:pos x="T2" y="T3"/>
              </a:cxn>
              <a:cxn ang="T8">
                <a:pos x="T4" y="T5"/>
              </a:cxn>
            </a:cxnLst>
            <a:rect l="0" t="0" r="r" b="b"/>
            <a:pathLst>
              <a:path w="2832" h="2400">
                <a:moveTo>
                  <a:pt x="0" y="1536"/>
                </a:moveTo>
                <a:cubicBezTo>
                  <a:pt x="196" y="768"/>
                  <a:pt x="392" y="0"/>
                  <a:pt x="864" y="144"/>
                </a:cubicBezTo>
                <a:cubicBezTo>
                  <a:pt x="1336" y="288"/>
                  <a:pt x="2504" y="2024"/>
                  <a:pt x="2832" y="2400"/>
                </a:cubicBezTo>
              </a:path>
            </a:pathLst>
          </a:custGeom>
          <a:noFill/>
          <a:ln w="28575" cmpd="sng">
            <a:solidFill>
              <a:srgbClr val="FF0000"/>
            </a:solidFill>
            <a:round/>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6" name="Freeform 4"/>
          <p:cNvSpPr>
            <a:spLocks/>
          </p:cNvSpPr>
          <p:nvPr/>
        </p:nvSpPr>
        <p:spPr bwMode="auto">
          <a:xfrm>
            <a:off x="3700890" y="1739901"/>
            <a:ext cx="3625850" cy="2128838"/>
          </a:xfrm>
          <a:custGeom>
            <a:avLst/>
            <a:gdLst>
              <a:gd name="T0" fmla="*/ 0 w 2784"/>
              <a:gd name="T1" fmla="*/ 123 h 1720"/>
              <a:gd name="T2" fmla="*/ 158 w 2784"/>
              <a:gd name="T3" fmla="*/ 19 h 1720"/>
              <a:gd name="T4" fmla="*/ 572 w 2784"/>
              <a:gd name="T5" fmla="*/ 235 h 1720"/>
              <a:gd name="T6" fmla="*/ 0 60000 65536"/>
              <a:gd name="T7" fmla="*/ 0 60000 65536"/>
              <a:gd name="T8" fmla="*/ 0 60000 65536"/>
            </a:gdLst>
            <a:ahLst/>
            <a:cxnLst>
              <a:cxn ang="T6">
                <a:pos x="T0" y="T1"/>
              </a:cxn>
              <a:cxn ang="T7">
                <a:pos x="T2" y="T3"/>
              </a:cxn>
              <a:cxn ang="T8">
                <a:pos x="T4" y="T5"/>
              </a:cxn>
            </a:cxnLst>
            <a:rect l="0" t="0" r="r" b="b"/>
            <a:pathLst>
              <a:path w="2784" h="1720">
                <a:moveTo>
                  <a:pt x="0" y="904"/>
                </a:moveTo>
                <a:cubicBezTo>
                  <a:pt x="152" y="452"/>
                  <a:pt x="304" y="0"/>
                  <a:pt x="768" y="136"/>
                </a:cubicBezTo>
                <a:cubicBezTo>
                  <a:pt x="1232" y="272"/>
                  <a:pt x="2448" y="1456"/>
                  <a:pt x="2784" y="1720"/>
                </a:cubicBezTo>
              </a:path>
            </a:pathLst>
          </a:custGeom>
          <a:noFill/>
          <a:ln w="28575" cmpd="sng">
            <a:solidFill>
              <a:srgbClr val="3366FF"/>
            </a:solidFill>
            <a:round/>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 name="Freeform 5"/>
          <p:cNvSpPr>
            <a:spLocks/>
          </p:cNvSpPr>
          <p:nvPr/>
        </p:nvSpPr>
        <p:spPr bwMode="auto">
          <a:xfrm>
            <a:off x="3700890" y="2155826"/>
            <a:ext cx="3625850" cy="1712913"/>
          </a:xfrm>
          <a:custGeom>
            <a:avLst/>
            <a:gdLst>
              <a:gd name="T0" fmla="*/ 0 w 2784"/>
              <a:gd name="T1" fmla="*/ 78 h 1384"/>
              <a:gd name="T2" fmla="*/ 148 w 2784"/>
              <a:gd name="T3" fmla="*/ 19 h 1384"/>
              <a:gd name="T4" fmla="*/ 572 w 2784"/>
              <a:gd name="T5" fmla="*/ 189 h 1384"/>
              <a:gd name="T6" fmla="*/ 0 60000 65536"/>
              <a:gd name="T7" fmla="*/ 0 60000 65536"/>
              <a:gd name="T8" fmla="*/ 0 60000 65536"/>
            </a:gdLst>
            <a:ahLst/>
            <a:cxnLst>
              <a:cxn ang="T6">
                <a:pos x="T0" y="T1"/>
              </a:cxn>
              <a:cxn ang="T7">
                <a:pos x="T2" y="T3"/>
              </a:cxn>
              <a:cxn ang="T8">
                <a:pos x="T4" y="T5"/>
              </a:cxn>
            </a:cxnLst>
            <a:rect l="0" t="0" r="r" b="b"/>
            <a:pathLst>
              <a:path w="2784" h="1384">
                <a:moveTo>
                  <a:pt x="0" y="568"/>
                </a:moveTo>
                <a:cubicBezTo>
                  <a:pt x="128" y="284"/>
                  <a:pt x="256" y="0"/>
                  <a:pt x="720" y="136"/>
                </a:cubicBezTo>
                <a:cubicBezTo>
                  <a:pt x="1184" y="272"/>
                  <a:pt x="2440" y="1176"/>
                  <a:pt x="2784" y="1384"/>
                </a:cubicBezTo>
              </a:path>
            </a:pathLst>
          </a:custGeom>
          <a:noFill/>
          <a:ln w="28575" cmpd="sng">
            <a:solidFill>
              <a:srgbClr val="008000"/>
            </a:solidFill>
            <a:round/>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8" name="Line 6"/>
          <p:cNvSpPr>
            <a:spLocks noChangeShapeType="1"/>
          </p:cNvSpPr>
          <p:nvPr/>
        </p:nvSpPr>
        <p:spPr bwMode="auto">
          <a:xfrm flipH="1">
            <a:off x="3638977" y="2857501"/>
            <a:ext cx="61913" cy="60325"/>
          </a:xfrm>
          <a:prstGeom prst="line">
            <a:avLst/>
          </a:prstGeom>
          <a:noFill/>
          <a:ln w="9525">
            <a:solidFill>
              <a:srgbClr val="99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9" name="Line 7"/>
          <p:cNvSpPr>
            <a:spLocks noChangeShapeType="1"/>
          </p:cNvSpPr>
          <p:nvPr/>
        </p:nvSpPr>
        <p:spPr bwMode="auto">
          <a:xfrm>
            <a:off x="7326740" y="3868738"/>
            <a:ext cx="249238" cy="117475"/>
          </a:xfrm>
          <a:prstGeom prst="line">
            <a:avLst/>
          </a:prstGeom>
          <a:noFill/>
          <a:ln w="9525">
            <a:solidFill>
              <a:srgbClr val="99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0" name="Line 8"/>
          <p:cNvSpPr>
            <a:spLocks noChangeShapeType="1"/>
          </p:cNvSpPr>
          <p:nvPr/>
        </p:nvSpPr>
        <p:spPr bwMode="auto">
          <a:xfrm>
            <a:off x="3138915" y="2917826"/>
            <a:ext cx="500063" cy="0"/>
          </a:xfrm>
          <a:prstGeom prst="line">
            <a:avLst/>
          </a:prstGeom>
          <a:noFill/>
          <a:ln w="762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1" name="Line 9"/>
          <p:cNvSpPr>
            <a:spLocks noChangeShapeType="1"/>
          </p:cNvSpPr>
          <p:nvPr/>
        </p:nvSpPr>
        <p:spPr bwMode="auto">
          <a:xfrm>
            <a:off x="7326740" y="3957638"/>
            <a:ext cx="563563" cy="0"/>
          </a:xfrm>
          <a:prstGeom prst="line">
            <a:avLst/>
          </a:prstGeom>
          <a:noFill/>
          <a:ln w="762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2" name="Line 10"/>
          <p:cNvSpPr>
            <a:spLocks noChangeShapeType="1"/>
          </p:cNvSpPr>
          <p:nvPr/>
        </p:nvSpPr>
        <p:spPr bwMode="auto">
          <a:xfrm>
            <a:off x="4659740" y="1096440"/>
            <a:ext cx="5040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dirty="0"/>
          </a:p>
        </p:txBody>
      </p:sp>
      <p:sp>
        <p:nvSpPr>
          <p:cNvPr id="73" name="Line 11"/>
          <p:cNvSpPr>
            <a:spLocks noChangeShapeType="1"/>
          </p:cNvSpPr>
          <p:nvPr/>
        </p:nvSpPr>
        <p:spPr bwMode="auto">
          <a:xfrm>
            <a:off x="3591351" y="2912522"/>
            <a:ext cx="6048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dirty="0"/>
          </a:p>
        </p:txBody>
      </p:sp>
      <p:sp>
        <p:nvSpPr>
          <p:cNvPr id="74" name="Text Box 12"/>
          <p:cNvSpPr txBox="1">
            <a:spLocks noChangeArrowheads="1"/>
          </p:cNvSpPr>
          <p:nvPr/>
        </p:nvSpPr>
        <p:spPr bwMode="auto">
          <a:xfrm>
            <a:off x="8656263" y="3269168"/>
            <a:ext cx="1441420" cy="307777"/>
          </a:xfrm>
          <a:prstGeom prst="rect">
            <a:avLst/>
          </a:prstGeom>
          <a:noFill/>
          <a:ln w="9525">
            <a:noFill/>
            <a:miter lim="800000"/>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zh-CN" altLang="en-US" sz="1400" dirty="0">
                <a:latin typeface="方正姚体" panose="02010601030101010101" pitchFamily="2" charset="-122"/>
                <a:ea typeface="方正姚体" panose="02010601030101010101" pitchFamily="2" charset="-122"/>
              </a:rPr>
              <a:t>反应总能量改变</a:t>
            </a:r>
          </a:p>
        </p:txBody>
      </p:sp>
      <p:sp>
        <p:nvSpPr>
          <p:cNvPr id="75" name="Line 13"/>
          <p:cNvSpPr>
            <a:spLocks noChangeShapeType="1"/>
          </p:cNvSpPr>
          <p:nvPr/>
        </p:nvSpPr>
        <p:spPr bwMode="auto">
          <a:xfrm>
            <a:off x="9373058" y="3595670"/>
            <a:ext cx="0" cy="360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6" name="Line 14"/>
          <p:cNvSpPr>
            <a:spLocks noChangeShapeType="1"/>
          </p:cNvSpPr>
          <p:nvPr/>
        </p:nvSpPr>
        <p:spPr bwMode="auto">
          <a:xfrm flipV="1">
            <a:off x="9373058" y="2922570"/>
            <a:ext cx="0" cy="360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 name="Text Box 15"/>
          <p:cNvSpPr txBox="1">
            <a:spLocks noChangeArrowheads="1"/>
          </p:cNvSpPr>
          <p:nvPr/>
        </p:nvSpPr>
        <p:spPr bwMode="auto">
          <a:xfrm>
            <a:off x="8572586" y="1833563"/>
            <a:ext cx="1620957" cy="307777"/>
          </a:xfrm>
          <a:prstGeom prst="rect">
            <a:avLst/>
          </a:prstGeom>
          <a:noFill/>
          <a:ln w="9525">
            <a:noFill/>
            <a:miter lim="800000"/>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zh-CN" altLang="en-US" sz="1400" dirty="0">
                <a:solidFill>
                  <a:srgbClr val="FF0000"/>
                </a:solidFill>
                <a:latin typeface="方正姚体" panose="02010601030101010101" pitchFamily="2" charset="-122"/>
                <a:ea typeface="方正姚体" panose="02010601030101010101" pitchFamily="2" charset="-122"/>
              </a:rPr>
              <a:t>非催化反应活化能</a:t>
            </a:r>
            <a:endParaRPr kumimoji="1" lang="zh-CN" altLang="en-US" sz="1400" dirty="0">
              <a:solidFill>
                <a:schemeClr val="tx2"/>
              </a:solidFill>
              <a:latin typeface="方正姚体" panose="02010601030101010101" pitchFamily="2" charset="-122"/>
              <a:ea typeface="方正姚体" panose="02010601030101010101" pitchFamily="2" charset="-122"/>
            </a:endParaRPr>
          </a:p>
        </p:txBody>
      </p:sp>
      <p:sp>
        <p:nvSpPr>
          <p:cNvPr id="78" name="Line 16"/>
          <p:cNvSpPr>
            <a:spLocks noChangeShapeType="1"/>
          </p:cNvSpPr>
          <p:nvPr/>
        </p:nvSpPr>
        <p:spPr bwMode="auto">
          <a:xfrm>
            <a:off x="4326365" y="2260601"/>
            <a:ext cx="2943225"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9" name="Text Box 17"/>
          <p:cNvSpPr txBox="1">
            <a:spLocks noChangeArrowheads="1"/>
          </p:cNvSpPr>
          <p:nvPr/>
        </p:nvSpPr>
        <p:spPr bwMode="auto">
          <a:xfrm>
            <a:off x="6627436" y="2309795"/>
            <a:ext cx="718145" cy="523220"/>
          </a:xfrm>
          <a:prstGeom prst="rect">
            <a:avLst/>
          </a:prstGeom>
          <a:noFill/>
          <a:ln w="9525">
            <a:noFill/>
            <a:miter lim="800000"/>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r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kumimoji="1" lang="zh-CN" altLang="en-US" sz="1400" dirty="0">
                <a:solidFill>
                  <a:srgbClr val="339933"/>
                </a:solidFill>
                <a:latin typeface="方正姚体" panose="02010601030101010101" pitchFamily="2" charset="-122"/>
                <a:ea typeface="方正姚体" panose="02010601030101010101" pitchFamily="2" charset="-122"/>
              </a:rPr>
              <a:t>酶促反应</a:t>
            </a:r>
          </a:p>
          <a:p>
            <a:pPr algn="ctr" eaLnBrk="1" hangingPunct="1"/>
            <a:r>
              <a:rPr kumimoji="1" lang="zh-CN" altLang="en-US" sz="1400" dirty="0">
                <a:solidFill>
                  <a:srgbClr val="339933"/>
                </a:solidFill>
                <a:latin typeface="方正姚体" panose="02010601030101010101" pitchFamily="2" charset="-122"/>
                <a:ea typeface="方正姚体" panose="02010601030101010101" pitchFamily="2" charset="-122"/>
              </a:rPr>
              <a:t>  活化能</a:t>
            </a:r>
            <a:r>
              <a:rPr kumimoji="1" lang="zh-CN" altLang="en-US" sz="1400" dirty="0">
                <a:latin typeface="方正姚体" panose="02010601030101010101" pitchFamily="2" charset="-122"/>
                <a:ea typeface="方正姚体" panose="02010601030101010101" pitchFamily="2" charset="-122"/>
              </a:rPr>
              <a:t> </a:t>
            </a:r>
          </a:p>
        </p:txBody>
      </p:sp>
      <p:sp>
        <p:nvSpPr>
          <p:cNvPr id="80" name="Line 18"/>
          <p:cNvSpPr>
            <a:spLocks noChangeShapeType="1"/>
          </p:cNvSpPr>
          <p:nvPr/>
        </p:nvSpPr>
        <p:spPr bwMode="auto">
          <a:xfrm flipV="1">
            <a:off x="6996503" y="2892426"/>
            <a:ext cx="0" cy="269875"/>
          </a:xfrm>
          <a:prstGeom prst="line">
            <a:avLst/>
          </a:prstGeom>
          <a:noFill/>
          <a:ln w="9525">
            <a:solidFill>
              <a:srgbClr val="33993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 name="Line 19"/>
          <p:cNvSpPr>
            <a:spLocks noChangeShapeType="1"/>
          </p:cNvSpPr>
          <p:nvPr/>
        </p:nvSpPr>
        <p:spPr bwMode="auto">
          <a:xfrm>
            <a:off x="6996503" y="1911351"/>
            <a:ext cx="0" cy="336550"/>
          </a:xfrm>
          <a:prstGeom prst="line">
            <a:avLst/>
          </a:prstGeom>
          <a:noFill/>
          <a:ln w="9525">
            <a:solidFill>
              <a:srgbClr val="33993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2" name="Line 20"/>
          <p:cNvSpPr>
            <a:spLocks noChangeShapeType="1"/>
          </p:cNvSpPr>
          <p:nvPr/>
        </p:nvSpPr>
        <p:spPr bwMode="auto">
          <a:xfrm>
            <a:off x="9373061" y="2210055"/>
            <a:ext cx="0" cy="673100"/>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3" name="Line 21"/>
          <p:cNvSpPr>
            <a:spLocks noChangeShapeType="1"/>
          </p:cNvSpPr>
          <p:nvPr/>
        </p:nvSpPr>
        <p:spPr bwMode="auto">
          <a:xfrm flipV="1">
            <a:off x="9373061" y="1139826"/>
            <a:ext cx="0" cy="674688"/>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4" name="Line 22"/>
          <p:cNvSpPr>
            <a:spLocks noChangeShapeType="1"/>
          </p:cNvSpPr>
          <p:nvPr/>
        </p:nvSpPr>
        <p:spPr bwMode="auto">
          <a:xfrm flipH="1">
            <a:off x="4441442" y="1855265"/>
            <a:ext cx="4176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5" name="Text Box 23"/>
          <p:cNvSpPr txBox="1">
            <a:spLocks noChangeArrowheads="1"/>
          </p:cNvSpPr>
          <p:nvPr/>
        </p:nvSpPr>
        <p:spPr bwMode="auto">
          <a:xfrm>
            <a:off x="7323802" y="2114551"/>
            <a:ext cx="1440000" cy="523220"/>
          </a:xfrm>
          <a:prstGeom prst="rect">
            <a:avLst/>
          </a:prstGeom>
          <a:noFill/>
          <a:ln w="9525">
            <a:noFill/>
            <a:miter lim="800000"/>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kumimoji="1" lang="zh-CN" altLang="en-US" sz="1400" dirty="0">
                <a:solidFill>
                  <a:srgbClr val="0033CC"/>
                </a:solidFill>
                <a:latin typeface="Times New Roman" panose="02020603050405020304" pitchFamily="18" charset="0"/>
                <a:ea typeface="方正姚体" panose="02010601030101010101" pitchFamily="2" charset="-122"/>
              </a:rPr>
              <a:t>一般催化剂催</a:t>
            </a:r>
          </a:p>
          <a:p>
            <a:pPr algn="ctr" eaLnBrk="1" hangingPunct="1"/>
            <a:r>
              <a:rPr kumimoji="1" lang="zh-CN" altLang="en-US" sz="1400" dirty="0">
                <a:solidFill>
                  <a:srgbClr val="0033CC"/>
                </a:solidFill>
                <a:latin typeface="Times New Roman" panose="02020603050405020304" pitchFamily="18" charset="0"/>
                <a:ea typeface="方正姚体" panose="02010601030101010101" pitchFamily="2" charset="-122"/>
              </a:rPr>
              <a:t>化反应的活化能</a:t>
            </a:r>
            <a:r>
              <a:rPr kumimoji="1" lang="zh-CN" altLang="en-US" sz="1400" dirty="0">
                <a:solidFill>
                  <a:srgbClr val="000000"/>
                </a:solidFill>
                <a:latin typeface="Times New Roman" panose="02020603050405020304" pitchFamily="18" charset="0"/>
                <a:ea typeface="方正姚体" panose="02010601030101010101" pitchFamily="2" charset="-122"/>
              </a:rPr>
              <a:t> </a:t>
            </a:r>
          </a:p>
        </p:txBody>
      </p:sp>
      <p:sp>
        <p:nvSpPr>
          <p:cNvPr id="86" name="Line 24"/>
          <p:cNvSpPr>
            <a:spLocks noChangeShapeType="1"/>
          </p:cNvSpPr>
          <p:nvPr/>
        </p:nvSpPr>
        <p:spPr bwMode="auto">
          <a:xfrm flipV="1">
            <a:off x="7999209" y="1853280"/>
            <a:ext cx="0" cy="288000"/>
          </a:xfrm>
          <a:prstGeom prst="line">
            <a:avLst/>
          </a:prstGeom>
          <a:noFill/>
          <a:ln w="9525">
            <a:solidFill>
              <a:srgbClr val="3366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dirty="0"/>
          </a:p>
        </p:txBody>
      </p:sp>
      <p:sp>
        <p:nvSpPr>
          <p:cNvPr id="87" name="Line 25"/>
          <p:cNvSpPr>
            <a:spLocks noChangeShapeType="1"/>
          </p:cNvSpPr>
          <p:nvPr/>
        </p:nvSpPr>
        <p:spPr bwMode="auto">
          <a:xfrm>
            <a:off x="7999209" y="2615906"/>
            <a:ext cx="0" cy="288000"/>
          </a:xfrm>
          <a:prstGeom prst="line">
            <a:avLst/>
          </a:prstGeom>
          <a:noFill/>
          <a:ln w="9525">
            <a:solidFill>
              <a:srgbClr val="3366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8" name="Line 26"/>
          <p:cNvSpPr>
            <a:spLocks noChangeShapeType="1"/>
          </p:cNvSpPr>
          <p:nvPr/>
        </p:nvSpPr>
        <p:spPr bwMode="auto">
          <a:xfrm>
            <a:off x="2881314" y="836613"/>
            <a:ext cx="0" cy="3505200"/>
          </a:xfrm>
          <a:prstGeom prst="line">
            <a:avLst/>
          </a:prstGeom>
          <a:noFill/>
          <a:ln w="190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9" name="Line 27"/>
          <p:cNvSpPr>
            <a:spLocks noChangeShapeType="1"/>
          </p:cNvSpPr>
          <p:nvPr/>
        </p:nvSpPr>
        <p:spPr bwMode="auto">
          <a:xfrm>
            <a:off x="2881314" y="4341813"/>
            <a:ext cx="67056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0" name="Text Box 28"/>
          <p:cNvSpPr txBox="1">
            <a:spLocks noChangeArrowheads="1"/>
          </p:cNvSpPr>
          <p:nvPr/>
        </p:nvSpPr>
        <p:spPr bwMode="auto">
          <a:xfrm rot="16200000">
            <a:off x="2241986" y="1221531"/>
            <a:ext cx="667407" cy="369332"/>
          </a:xfrm>
          <a:prstGeom prst="rect">
            <a:avLst/>
          </a:prstGeom>
          <a:noFill/>
          <a:ln w="9525">
            <a:noFill/>
            <a:miter lim="800000"/>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kumimoji="1" lang="zh-CN" altLang="en-US" dirty="0">
                <a:effectLst>
                  <a:outerShdw blurRad="38100" dist="38100" dir="2700000" algn="tl">
                    <a:srgbClr val="000000">
                      <a:alpha val="43137"/>
                    </a:srgbClr>
                  </a:outerShdw>
                </a:effectLst>
                <a:latin typeface="方正姚体" panose="02010601030101010101" pitchFamily="2" charset="-122"/>
                <a:ea typeface="方正姚体" panose="02010601030101010101" pitchFamily="2" charset="-122"/>
              </a:rPr>
              <a:t>能量</a:t>
            </a:r>
            <a:r>
              <a:rPr kumimoji="1" lang="zh-CN" altLang="en-US" dirty="0">
                <a:solidFill>
                  <a:schemeClr val="tx2"/>
                </a:solidFill>
                <a:effectLst>
                  <a:outerShdw blurRad="38100" dist="38100" dir="2700000" algn="tl">
                    <a:srgbClr val="000000">
                      <a:alpha val="43137"/>
                    </a:srgbClr>
                  </a:outerShdw>
                </a:effectLst>
                <a:latin typeface="方正姚体" panose="02010601030101010101" pitchFamily="2" charset="-122"/>
                <a:ea typeface="方正姚体" panose="02010601030101010101" pitchFamily="2" charset="-122"/>
              </a:rPr>
              <a:t> </a:t>
            </a:r>
          </a:p>
        </p:txBody>
      </p:sp>
      <p:sp>
        <p:nvSpPr>
          <p:cNvPr id="91" name="Text Box 29"/>
          <p:cNvSpPr txBox="1">
            <a:spLocks noChangeArrowheads="1"/>
          </p:cNvSpPr>
          <p:nvPr/>
        </p:nvSpPr>
        <p:spPr bwMode="auto">
          <a:xfrm>
            <a:off x="8071739" y="4350174"/>
            <a:ext cx="1467068" cy="400110"/>
          </a:xfrm>
          <a:prstGeom prst="rect">
            <a:avLst/>
          </a:prstGeom>
          <a:noFill/>
          <a:ln w="9525">
            <a:noFill/>
            <a:miter lim="800000"/>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zh-CN" altLang="en-US" sz="2000" dirty="0">
                <a:effectLst>
                  <a:outerShdw blurRad="38100" dist="38100" dir="2700000" algn="tl">
                    <a:srgbClr val="000000">
                      <a:alpha val="43137"/>
                    </a:srgbClr>
                  </a:outerShdw>
                </a:effectLst>
                <a:latin typeface="方正姚体" panose="02010601030101010101" pitchFamily="2" charset="-122"/>
                <a:ea typeface="方正姚体" panose="02010601030101010101" pitchFamily="2" charset="-122"/>
              </a:rPr>
              <a:t>反 应 过 程</a:t>
            </a:r>
            <a:r>
              <a:rPr kumimoji="1" lang="zh-CN" altLang="en-US" sz="2000" dirty="0">
                <a:solidFill>
                  <a:schemeClr val="hlink"/>
                </a:solidFill>
                <a:effectLst>
                  <a:outerShdw blurRad="38100" dist="38100" dir="2700000" algn="tl">
                    <a:srgbClr val="000000">
                      <a:alpha val="43137"/>
                    </a:srgbClr>
                  </a:outerShdw>
                </a:effectLst>
                <a:latin typeface="方正姚体" panose="02010601030101010101" pitchFamily="2" charset="-122"/>
                <a:ea typeface="方正姚体" panose="02010601030101010101" pitchFamily="2" charset="-122"/>
              </a:rPr>
              <a:t> </a:t>
            </a:r>
          </a:p>
        </p:txBody>
      </p:sp>
      <p:sp>
        <p:nvSpPr>
          <p:cNvPr id="92" name="Text Box 30"/>
          <p:cNvSpPr txBox="1">
            <a:spLocks noChangeArrowheads="1"/>
          </p:cNvSpPr>
          <p:nvPr/>
        </p:nvSpPr>
        <p:spPr bwMode="auto">
          <a:xfrm>
            <a:off x="3064302" y="2932113"/>
            <a:ext cx="649288" cy="369888"/>
          </a:xfrm>
          <a:prstGeom prst="rect">
            <a:avLst/>
          </a:prstGeom>
          <a:noFill/>
          <a:ln w="9525">
            <a:noFill/>
            <a:miter lim="800000"/>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zh-CN" altLang="en-US" dirty="0">
                <a:effectLst>
                  <a:outerShdw blurRad="38100" dist="38100" dir="2700000" algn="tl">
                    <a:srgbClr val="000000">
                      <a:alpha val="43137"/>
                    </a:srgbClr>
                  </a:outerShdw>
                </a:effectLst>
                <a:latin typeface="方正姚体" panose="02010601030101010101" pitchFamily="2" charset="-122"/>
                <a:ea typeface="方正姚体" panose="02010601030101010101" pitchFamily="2" charset="-122"/>
              </a:rPr>
              <a:t>底物</a:t>
            </a:r>
            <a:endParaRPr kumimoji="1" lang="zh-CN" altLang="en-US" dirty="0">
              <a:solidFill>
                <a:srgbClr val="008000"/>
              </a:solidFill>
              <a:effectLst>
                <a:outerShdw blurRad="38100" dist="38100" dir="2700000" algn="tl">
                  <a:srgbClr val="000000">
                    <a:alpha val="43137"/>
                  </a:srgbClr>
                </a:outerShdw>
              </a:effectLst>
              <a:latin typeface="方正姚体" panose="02010601030101010101" pitchFamily="2" charset="-122"/>
              <a:ea typeface="方正姚体" panose="02010601030101010101" pitchFamily="2" charset="-122"/>
            </a:endParaRPr>
          </a:p>
        </p:txBody>
      </p:sp>
      <p:sp>
        <p:nvSpPr>
          <p:cNvPr id="93" name="Text Box 31"/>
          <p:cNvSpPr txBox="1">
            <a:spLocks noChangeArrowheads="1"/>
          </p:cNvSpPr>
          <p:nvPr/>
        </p:nvSpPr>
        <p:spPr bwMode="auto">
          <a:xfrm>
            <a:off x="7312452" y="3960813"/>
            <a:ext cx="649288" cy="369888"/>
          </a:xfrm>
          <a:prstGeom prst="rect">
            <a:avLst/>
          </a:prstGeom>
          <a:noFill/>
          <a:ln w="9525">
            <a:noFill/>
            <a:miter lim="800000"/>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zh-CN" altLang="en-US" dirty="0">
                <a:effectLst>
                  <a:outerShdw blurRad="38100" dist="38100" dir="2700000" algn="tl">
                    <a:srgbClr val="000000">
                      <a:alpha val="43137"/>
                    </a:srgbClr>
                  </a:outerShdw>
                </a:effectLst>
                <a:latin typeface="方正姚体" panose="02010601030101010101" pitchFamily="2" charset="-122"/>
                <a:ea typeface="方正姚体" panose="02010601030101010101" pitchFamily="2" charset="-122"/>
              </a:rPr>
              <a:t>产物</a:t>
            </a:r>
          </a:p>
        </p:txBody>
      </p:sp>
      <p:sp>
        <p:nvSpPr>
          <p:cNvPr id="2" name="Line 16">
            <a:extLst>
              <a:ext uri="{FF2B5EF4-FFF2-40B4-BE49-F238E27FC236}">
                <a16:creationId xmlns:a16="http://schemas.microsoft.com/office/drawing/2014/main" id="{A4DE8F40-27F4-D30B-4B84-E24674F76A6D}"/>
              </a:ext>
            </a:extLst>
          </p:cNvPr>
          <p:cNvSpPr>
            <a:spLocks noChangeShapeType="1"/>
          </p:cNvSpPr>
          <p:nvPr/>
        </p:nvSpPr>
        <p:spPr bwMode="auto">
          <a:xfrm>
            <a:off x="7870207" y="3957465"/>
            <a:ext cx="1800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Tree>
    <p:extLst>
      <p:ext uri="{BB962C8B-B14F-4D97-AF65-F5344CB8AC3E}">
        <p14:creationId xmlns:p14="http://schemas.microsoft.com/office/powerpoint/2010/main" val="1843997804"/>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3287714" y="1628773"/>
            <a:ext cx="5253037" cy="522288"/>
          </a:xfrm>
          <a:prstGeom prst="rect">
            <a:avLst/>
          </a:prstGeom>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800" b="1" dirty="0">
                <a:solidFill>
                  <a:srgbClr val="000000"/>
                </a:solidFill>
                <a:effectLst>
                  <a:outerShdw blurRad="38100" dist="38100" dir="2700000" algn="tl">
                    <a:srgbClr val="C0C0C0"/>
                  </a:outerShdw>
                </a:effectLst>
                <a:latin typeface="Times New Roman" pitchFamily="18" charset="0"/>
                <a:ea typeface="宋体"/>
                <a:cs typeface="+mj-cs"/>
              </a:rPr>
              <a:t>E + S                  ES               E + P</a:t>
            </a:r>
            <a:endParaRPr lang="zh-CN" altLang="en-US" dirty="0"/>
          </a:p>
        </p:txBody>
      </p:sp>
      <p:sp>
        <p:nvSpPr>
          <p:cNvPr id="721922" name="Rectangle 2"/>
          <p:cNvSpPr>
            <a:spLocks noGrp="1" noChangeArrowheads="1"/>
          </p:cNvSpPr>
          <p:nvPr>
            <p:ph type="title"/>
          </p:nvPr>
        </p:nvSpPr>
        <p:spPr>
          <a:xfrm>
            <a:off x="1094553" y="548456"/>
            <a:ext cx="3153598" cy="523220"/>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marL="360000" indent="-360000">
              <a:lnSpc>
                <a:spcPct val="100000"/>
              </a:lnSpc>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mn-cs"/>
              </a:rPr>
              <a:t>中间产物学说</a:t>
            </a:r>
          </a:p>
        </p:txBody>
      </p:sp>
      <p:cxnSp>
        <p:nvCxnSpPr>
          <p:cNvPr id="60425" name="直接箭头连接符 16"/>
          <p:cNvCxnSpPr>
            <a:cxnSpLocks noChangeShapeType="1"/>
          </p:cNvCxnSpPr>
          <p:nvPr/>
        </p:nvCxnSpPr>
        <p:spPr bwMode="auto">
          <a:xfrm>
            <a:off x="6491972" y="1889918"/>
            <a:ext cx="899944" cy="0"/>
          </a:xfrm>
          <a:prstGeom prst="straightConnector1">
            <a:avLst/>
          </a:prstGeom>
          <a:noFill/>
          <a:ln w="28575" algn="ctr">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 name="矩形 5"/>
          <p:cNvSpPr/>
          <p:nvPr/>
        </p:nvSpPr>
        <p:spPr bwMode="auto">
          <a:xfrm>
            <a:off x="4725989" y="1268412"/>
            <a:ext cx="506412" cy="523875"/>
          </a:xfrm>
          <a:prstGeom prst="rect">
            <a:avLst/>
          </a:prstGeom>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800" b="1">
                <a:solidFill>
                  <a:srgbClr val="000000"/>
                </a:solidFill>
                <a:effectLst>
                  <a:outerShdw blurRad="38100" dist="38100" dir="2700000" algn="tl">
                    <a:srgbClr val="C0C0C0"/>
                  </a:outerShdw>
                </a:effectLst>
                <a:latin typeface="Times New Roman" pitchFamily="18" charset="0"/>
                <a:ea typeface="宋体"/>
              </a:rPr>
              <a:t>k</a:t>
            </a:r>
            <a:r>
              <a:rPr lang="en-US" altLang="zh-CN" sz="2800" b="1" baseline="-25000">
                <a:solidFill>
                  <a:srgbClr val="000000"/>
                </a:solidFill>
                <a:effectLst>
                  <a:outerShdw blurRad="38100" dist="38100" dir="2700000" algn="tl">
                    <a:srgbClr val="C0C0C0"/>
                  </a:outerShdw>
                </a:effectLst>
                <a:latin typeface="Times New Roman" pitchFamily="18" charset="0"/>
                <a:ea typeface="宋体"/>
              </a:rPr>
              <a:t>1</a:t>
            </a:r>
            <a:endParaRPr lang="zh-CN" altLang="en-US" baseline="-25000" dirty="0"/>
          </a:p>
        </p:txBody>
      </p:sp>
      <p:sp>
        <p:nvSpPr>
          <p:cNvPr id="21" name="矩形 20"/>
          <p:cNvSpPr/>
          <p:nvPr/>
        </p:nvSpPr>
        <p:spPr bwMode="auto">
          <a:xfrm>
            <a:off x="4727576" y="1987549"/>
            <a:ext cx="647700" cy="523220"/>
          </a:xfrm>
          <a:prstGeom prst="rect">
            <a:avLst/>
          </a:prstGeom>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zh-CN" sz="2800" b="1" dirty="0">
                <a:solidFill>
                  <a:srgbClr val="000000"/>
                </a:solidFill>
                <a:effectLst>
                  <a:outerShdw blurRad="38100" dist="38100" dir="2700000" algn="tl">
                    <a:srgbClr val="C0C0C0"/>
                  </a:outerShdw>
                </a:effectLst>
                <a:latin typeface="Times New Roman" pitchFamily="18" charset="0"/>
                <a:ea typeface="宋体"/>
              </a:rPr>
              <a:t>k</a:t>
            </a:r>
            <a:r>
              <a:rPr lang="en-US" altLang="zh-CN" sz="2800" b="1" baseline="-25000" dirty="0">
                <a:solidFill>
                  <a:srgbClr val="000000"/>
                </a:solidFill>
                <a:effectLst>
                  <a:outerShdw blurRad="38100" dist="38100" dir="2700000" algn="tl">
                    <a:srgbClr val="C0C0C0"/>
                  </a:outerShdw>
                </a:effectLst>
                <a:latin typeface="Times New Roman" pitchFamily="18" charset="0"/>
                <a:ea typeface="宋体"/>
              </a:rPr>
              <a:t>2</a:t>
            </a:r>
            <a:endParaRPr lang="zh-CN" altLang="en-US" baseline="-25000" dirty="0"/>
          </a:p>
        </p:txBody>
      </p:sp>
      <p:sp>
        <p:nvSpPr>
          <p:cNvPr id="22" name="矩形 21"/>
          <p:cNvSpPr/>
          <p:nvPr/>
        </p:nvSpPr>
        <p:spPr bwMode="auto">
          <a:xfrm>
            <a:off x="6670676" y="1277937"/>
            <a:ext cx="505267" cy="523220"/>
          </a:xfrm>
          <a:prstGeom prst="rect">
            <a:avLst/>
          </a:prstGeom>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800" b="1">
                <a:solidFill>
                  <a:srgbClr val="000000"/>
                </a:solidFill>
                <a:effectLst>
                  <a:outerShdw blurRad="38100" dist="38100" dir="2700000" algn="tl">
                    <a:srgbClr val="C0C0C0"/>
                  </a:outerShdw>
                </a:effectLst>
                <a:latin typeface="Times New Roman" pitchFamily="18" charset="0"/>
                <a:ea typeface="宋体"/>
              </a:rPr>
              <a:t>k</a:t>
            </a:r>
            <a:r>
              <a:rPr lang="en-US" altLang="zh-CN" sz="2800" b="1" baseline="-25000">
                <a:solidFill>
                  <a:srgbClr val="000000"/>
                </a:solidFill>
                <a:effectLst>
                  <a:outerShdw blurRad="38100" dist="38100" dir="2700000" algn="tl">
                    <a:srgbClr val="C0C0C0"/>
                  </a:outerShdw>
                </a:effectLst>
                <a:latin typeface="Times New Roman" pitchFamily="18" charset="0"/>
                <a:ea typeface="宋体"/>
              </a:rPr>
              <a:t>3</a:t>
            </a:r>
            <a:endParaRPr lang="zh-CN" altLang="en-US" baseline="-25000" dirty="0"/>
          </a:p>
        </p:txBody>
      </p:sp>
      <p:sp>
        <p:nvSpPr>
          <p:cNvPr id="24" name="Text Box 2"/>
          <p:cNvSpPr txBox="1">
            <a:spLocks noChangeArrowheads="1"/>
          </p:cNvSpPr>
          <p:nvPr/>
        </p:nvSpPr>
        <p:spPr>
          <a:xfrm>
            <a:off x="1094552" y="3996199"/>
            <a:ext cx="6795829" cy="22500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ctr">
            <a:spAutoFit/>
          </a:bodyPr>
          <a:lstStyle>
            <a:lvl1pPr marL="360000" indent="-360000">
              <a:lnSpc>
                <a:spcPts val="4200"/>
              </a:lnSpc>
              <a:spcBef>
                <a:spcPct val="0"/>
              </a:spcBef>
              <a:buClr>
                <a:schemeClr val="accent5"/>
              </a:buClr>
              <a:buSzPct val="80000"/>
              <a:buFont typeface="Wingdings" pitchFamily="2" charset="2"/>
              <a:buChar char="v"/>
              <a:defRPr sz="2800" b="1">
                <a:effectLst>
                  <a:outerShdw blurRad="38100" dist="38100" dir="2700000" algn="tl">
                    <a:srgbClr val="C0C0C0"/>
                  </a:outerShdw>
                </a:effectLst>
                <a:latin typeface="Times New Roman" panose="02020603050405020304" pitchFamily="18" charset="0"/>
                <a:ea typeface="宋体" panose="02010600030101010101" pitchFamily="2" charset="-122"/>
              </a:defRPr>
            </a:lvl1pPr>
          </a:lstStyle>
          <a:p>
            <a:pPr>
              <a:lnSpc>
                <a:spcPts val="3500"/>
              </a:lnSpc>
              <a:spcBef>
                <a:spcPts val="600"/>
              </a:spcBef>
              <a:buClr>
                <a:srgbClr val="C00000"/>
              </a:buClr>
              <a:buFont typeface="Wingdings" panose="05000000000000000000" pitchFamily="2" charset="2"/>
              <a:buChar char="l"/>
            </a:pPr>
            <a:r>
              <a:rPr lang="zh-CN" altLang="en-US" sz="2400" b="0" dirty="0">
                <a:ea typeface="方正姚体" panose="02010601030101010101" pitchFamily="2" charset="-122"/>
              </a:rPr>
              <a:t>酶与底物结合特点</a:t>
            </a:r>
          </a:p>
          <a:p>
            <a:pPr marL="648000" lvl="1" indent="-360000">
              <a:lnSpc>
                <a:spcPts val="4000"/>
              </a:lnSpc>
              <a:spcBef>
                <a:spcPts val="600"/>
              </a:spcBef>
              <a:buClr>
                <a:srgbClr val="C00000"/>
              </a:buClr>
              <a:buSzPct val="80000"/>
              <a:buFont typeface="Wingdings" pitchFamily="2" charset="2"/>
              <a:buChar char="v"/>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底物只与酶的活性中心结合。</a:t>
            </a:r>
          </a:p>
          <a:p>
            <a:pPr marL="648000" lvl="1" indent="-360000">
              <a:lnSpc>
                <a:spcPts val="4000"/>
              </a:lnSpc>
              <a:spcBef>
                <a:spcPts val="600"/>
              </a:spcBef>
              <a:buClr>
                <a:srgbClr val="C00000"/>
              </a:buClr>
              <a:buSzPct val="80000"/>
              <a:buFont typeface="Wingdings" pitchFamily="2" charset="2"/>
              <a:buChar char="v"/>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酶与底物结合是通过诱导契合模式进行的。</a:t>
            </a:r>
          </a:p>
          <a:p>
            <a:pPr marL="648000" lvl="1" indent="-360000">
              <a:lnSpc>
                <a:spcPts val="4000"/>
              </a:lnSpc>
              <a:spcBef>
                <a:spcPts val="600"/>
              </a:spcBef>
              <a:buClr>
                <a:srgbClr val="C00000"/>
              </a:buClr>
              <a:buSzPct val="80000"/>
              <a:buFont typeface="Wingdings" pitchFamily="2" charset="2"/>
              <a:buChar char="v"/>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可逆的、非共价结合。</a:t>
            </a:r>
          </a:p>
        </p:txBody>
      </p:sp>
      <p:sp>
        <p:nvSpPr>
          <p:cNvPr id="3" name="矩形 2"/>
          <p:cNvSpPr/>
          <p:nvPr/>
        </p:nvSpPr>
        <p:spPr>
          <a:xfrm>
            <a:off x="7606554" y="4294173"/>
            <a:ext cx="2236510" cy="400110"/>
          </a:xfrm>
          <a:prstGeom prst="rect">
            <a:avLst/>
          </a:prstGeom>
        </p:spPr>
        <p:txBody>
          <a:bodyPr wrap="none">
            <a:spAutoFit/>
          </a:bodyPr>
          <a:lstStyle/>
          <a:p>
            <a:r>
              <a:rPr lang="zh-CN" altLang="en-US" sz="2000" dirty="0">
                <a:solidFill>
                  <a:srgbClr val="FFC000"/>
                </a:solidFill>
                <a:hlinkClick r:id="rId2" action="ppaction://hlinkfile"/>
              </a:rPr>
              <a:t>酶的作用原理动画</a:t>
            </a:r>
            <a:endParaRPr lang="zh-CN" altLang="en-US" sz="2000" dirty="0">
              <a:solidFill>
                <a:srgbClr val="FFC000"/>
              </a:solidFill>
            </a:endParaRPr>
          </a:p>
        </p:txBody>
      </p:sp>
      <p:cxnSp>
        <p:nvCxnSpPr>
          <p:cNvPr id="33" name="直接连接符 32"/>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4" name="Rectangle 8"/>
          <p:cNvSpPr>
            <a:spLocks noChangeArrowheads="1"/>
          </p:cNvSpPr>
          <p:nvPr/>
        </p:nvSpPr>
        <p:spPr bwMode="auto">
          <a:xfrm>
            <a:off x="6603255" y="2536825"/>
            <a:ext cx="1003299" cy="15128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36" name="Line 9"/>
          <p:cNvSpPr>
            <a:spLocks noChangeShapeType="1"/>
          </p:cNvSpPr>
          <p:nvPr/>
        </p:nvSpPr>
        <p:spPr bwMode="auto">
          <a:xfrm>
            <a:off x="6603255" y="3293269"/>
            <a:ext cx="869526" cy="0"/>
          </a:xfrm>
          <a:prstGeom prst="line">
            <a:avLst/>
          </a:prstGeom>
          <a:noFill/>
          <a:ln w="28575" algn="ctr">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Text Box 10"/>
          <p:cNvSpPr txBox="1">
            <a:spLocks noChangeArrowheads="1"/>
          </p:cNvSpPr>
          <p:nvPr/>
        </p:nvSpPr>
        <p:spPr bwMode="auto">
          <a:xfrm>
            <a:off x="3246384" y="3053244"/>
            <a:ext cx="387385" cy="5188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zh-CN" altLang="en-US" sz="2800" b="1" dirty="0">
                <a:latin typeface="Times New Roman" panose="02020603050405020304" pitchFamily="18" charset="0"/>
              </a:rPr>
              <a:t>+</a:t>
            </a:r>
          </a:p>
        </p:txBody>
      </p:sp>
      <p:sp>
        <p:nvSpPr>
          <p:cNvPr id="38" name="Text Box 11"/>
          <p:cNvSpPr txBox="1">
            <a:spLocks noChangeArrowheads="1"/>
          </p:cNvSpPr>
          <p:nvPr/>
        </p:nvSpPr>
        <p:spPr bwMode="auto">
          <a:xfrm>
            <a:off x="8542966" y="3060517"/>
            <a:ext cx="387385" cy="5188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zh-CN" altLang="en-US" sz="2800" b="1" dirty="0">
                <a:latin typeface="Times New Roman" panose="02020603050405020304" pitchFamily="18" charset="0"/>
              </a:rPr>
              <a:t>+</a:t>
            </a:r>
          </a:p>
        </p:txBody>
      </p:sp>
      <p:sp>
        <p:nvSpPr>
          <p:cNvPr id="39" name="Rectangle 2"/>
          <p:cNvSpPr txBox="1">
            <a:spLocks noChangeArrowheads="1"/>
          </p:cNvSpPr>
          <p:nvPr/>
        </p:nvSpPr>
        <p:spPr>
          <a:xfrm>
            <a:off x="5282637" y="2130705"/>
            <a:ext cx="1532501" cy="3150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buFont typeface="Wingdings" panose="05000000000000000000" pitchFamily="2" charset="2"/>
              <a:buNone/>
              <a:defRPr/>
            </a:pPr>
            <a:r>
              <a:rPr lang="zh-CN" altLang="en-US" sz="2000" dirty="0">
                <a:solidFill>
                  <a:srgbClr val="FF0000"/>
                </a:solidFill>
                <a:effectLst>
                  <a:outerShdw blurRad="38100" dist="38100" dir="2700000" algn="tl">
                    <a:srgbClr val="C0C0C0"/>
                  </a:outerShdw>
                </a:effectLst>
              </a:rPr>
              <a:t>中间产物</a:t>
            </a:r>
          </a:p>
        </p:txBody>
      </p:sp>
      <p:grpSp>
        <p:nvGrpSpPr>
          <p:cNvPr id="40" name="组合 39"/>
          <p:cNvGrpSpPr>
            <a:grpSpLocks noChangeAspect="1"/>
          </p:cNvGrpSpPr>
          <p:nvPr/>
        </p:nvGrpSpPr>
        <p:grpSpPr>
          <a:xfrm>
            <a:off x="2449081" y="2636011"/>
            <a:ext cx="900932" cy="1332000"/>
            <a:chOff x="1455544" y="771164"/>
            <a:chExt cx="1915094" cy="2831418"/>
          </a:xfrm>
        </p:grpSpPr>
        <p:sp>
          <p:nvSpPr>
            <p:cNvPr id="41" name="任意多边形 40"/>
            <p:cNvSpPr/>
            <p:nvPr/>
          </p:nvSpPr>
          <p:spPr>
            <a:xfrm>
              <a:off x="2179940" y="1111310"/>
              <a:ext cx="1190698" cy="1592675"/>
            </a:xfrm>
            <a:custGeom>
              <a:avLst/>
              <a:gdLst>
                <a:gd name="connsiteX0" fmla="*/ 991885 w 1190698"/>
                <a:gd name="connsiteY0" fmla="*/ 38834 h 1592675"/>
                <a:gd name="connsiteX1" fmla="*/ 1122854 w 1190698"/>
                <a:gd name="connsiteY1" fmla="*/ 143609 h 1592675"/>
                <a:gd name="connsiteX2" fmla="*/ 1189529 w 1190698"/>
                <a:gd name="connsiteY2" fmla="*/ 288865 h 1592675"/>
                <a:gd name="connsiteX3" fmla="*/ 1153810 w 1190698"/>
                <a:gd name="connsiteY3" fmla="*/ 472221 h 1592675"/>
                <a:gd name="connsiteX4" fmla="*/ 1015698 w 1190698"/>
                <a:gd name="connsiteY4" fmla="*/ 593665 h 1592675"/>
                <a:gd name="connsiteX5" fmla="*/ 789479 w 1190698"/>
                <a:gd name="connsiteY5" fmla="*/ 665103 h 1592675"/>
                <a:gd name="connsiteX6" fmla="*/ 622791 w 1190698"/>
                <a:gd name="connsiteY6" fmla="*/ 712728 h 1592675"/>
                <a:gd name="connsiteX7" fmla="*/ 563260 w 1190698"/>
                <a:gd name="connsiteY7" fmla="*/ 779403 h 1592675"/>
                <a:gd name="connsiteX8" fmla="*/ 544210 w 1190698"/>
                <a:gd name="connsiteY8" fmla="*/ 881796 h 1592675"/>
                <a:gd name="connsiteX9" fmla="*/ 563260 w 1190698"/>
                <a:gd name="connsiteY9" fmla="*/ 1053246 h 1592675"/>
                <a:gd name="connsiteX10" fmla="*/ 615648 w 1190698"/>
                <a:gd name="connsiteY10" fmla="*/ 1212790 h 1592675"/>
                <a:gd name="connsiteX11" fmla="*/ 672798 w 1190698"/>
                <a:gd name="connsiteY11" fmla="*/ 1369953 h 1592675"/>
                <a:gd name="connsiteX12" fmla="*/ 710898 w 1190698"/>
                <a:gd name="connsiteY12" fmla="*/ 1543784 h 1592675"/>
                <a:gd name="connsiteX13" fmla="*/ 644223 w 1190698"/>
                <a:gd name="connsiteY13" fmla="*/ 1584265 h 1592675"/>
                <a:gd name="connsiteX14" fmla="*/ 365616 w 1190698"/>
                <a:gd name="connsiteY14" fmla="*/ 1405671 h 1592675"/>
                <a:gd name="connsiteX15" fmla="*/ 6048 w 1190698"/>
                <a:gd name="connsiteY15" fmla="*/ 941328 h 1592675"/>
                <a:gd name="connsiteX16" fmla="*/ 167973 w 1190698"/>
                <a:gd name="connsiteY16" fmla="*/ 479365 h 1592675"/>
                <a:gd name="connsiteX17" fmla="*/ 525160 w 1190698"/>
                <a:gd name="connsiteY17" fmla="*/ 67409 h 1592675"/>
                <a:gd name="connsiteX18" fmla="*/ 872823 w 1190698"/>
                <a:gd name="connsiteY18" fmla="*/ 734 h 1592675"/>
                <a:gd name="connsiteX19" fmla="*/ 991885 w 1190698"/>
                <a:gd name="connsiteY19" fmla="*/ 38834 h 159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0698" h="1592675">
                  <a:moveTo>
                    <a:pt x="991885" y="38834"/>
                  </a:moveTo>
                  <a:cubicBezTo>
                    <a:pt x="1033557" y="62646"/>
                    <a:pt x="1089913" y="101937"/>
                    <a:pt x="1122854" y="143609"/>
                  </a:cubicBezTo>
                  <a:cubicBezTo>
                    <a:pt x="1155795" y="185281"/>
                    <a:pt x="1184370" y="234096"/>
                    <a:pt x="1189529" y="288865"/>
                  </a:cubicBezTo>
                  <a:cubicBezTo>
                    <a:pt x="1194688" y="343634"/>
                    <a:pt x="1182782" y="421421"/>
                    <a:pt x="1153810" y="472221"/>
                  </a:cubicBezTo>
                  <a:cubicBezTo>
                    <a:pt x="1124838" y="523021"/>
                    <a:pt x="1076420" y="561518"/>
                    <a:pt x="1015698" y="593665"/>
                  </a:cubicBezTo>
                  <a:cubicBezTo>
                    <a:pt x="954976" y="625812"/>
                    <a:pt x="854963" y="645259"/>
                    <a:pt x="789479" y="665103"/>
                  </a:cubicBezTo>
                  <a:cubicBezTo>
                    <a:pt x="723994" y="684947"/>
                    <a:pt x="660494" y="693678"/>
                    <a:pt x="622791" y="712728"/>
                  </a:cubicBezTo>
                  <a:cubicBezTo>
                    <a:pt x="585088" y="731778"/>
                    <a:pt x="576357" y="751225"/>
                    <a:pt x="563260" y="779403"/>
                  </a:cubicBezTo>
                  <a:cubicBezTo>
                    <a:pt x="550163" y="807581"/>
                    <a:pt x="544210" y="836156"/>
                    <a:pt x="544210" y="881796"/>
                  </a:cubicBezTo>
                  <a:cubicBezTo>
                    <a:pt x="544210" y="927436"/>
                    <a:pt x="551354" y="998080"/>
                    <a:pt x="563260" y="1053246"/>
                  </a:cubicBezTo>
                  <a:cubicBezTo>
                    <a:pt x="575166" y="1108412"/>
                    <a:pt x="597392" y="1160006"/>
                    <a:pt x="615648" y="1212790"/>
                  </a:cubicBezTo>
                  <a:cubicBezTo>
                    <a:pt x="633904" y="1265574"/>
                    <a:pt x="656923" y="1314787"/>
                    <a:pt x="672798" y="1369953"/>
                  </a:cubicBezTo>
                  <a:cubicBezTo>
                    <a:pt x="688673" y="1425119"/>
                    <a:pt x="715660" y="1508065"/>
                    <a:pt x="710898" y="1543784"/>
                  </a:cubicBezTo>
                  <a:cubicBezTo>
                    <a:pt x="706136" y="1579503"/>
                    <a:pt x="701770" y="1607284"/>
                    <a:pt x="644223" y="1584265"/>
                  </a:cubicBezTo>
                  <a:cubicBezTo>
                    <a:pt x="586676" y="1561246"/>
                    <a:pt x="471978" y="1512827"/>
                    <a:pt x="365616" y="1405671"/>
                  </a:cubicBezTo>
                  <a:cubicBezTo>
                    <a:pt x="259254" y="1298515"/>
                    <a:pt x="38988" y="1095712"/>
                    <a:pt x="6048" y="941328"/>
                  </a:cubicBezTo>
                  <a:cubicBezTo>
                    <a:pt x="-26892" y="786944"/>
                    <a:pt x="81454" y="625018"/>
                    <a:pt x="167973" y="479365"/>
                  </a:cubicBezTo>
                  <a:cubicBezTo>
                    <a:pt x="254492" y="333712"/>
                    <a:pt x="407685" y="147181"/>
                    <a:pt x="525160" y="67409"/>
                  </a:cubicBezTo>
                  <a:cubicBezTo>
                    <a:pt x="642635" y="-12363"/>
                    <a:pt x="794639" y="5496"/>
                    <a:pt x="872823" y="734"/>
                  </a:cubicBezTo>
                  <a:cubicBezTo>
                    <a:pt x="951007" y="-4029"/>
                    <a:pt x="950213" y="15022"/>
                    <a:pt x="991885" y="38834"/>
                  </a:cubicBezTo>
                  <a:close/>
                </a:path>
              </a:pathLst>
            </a:custGeom>
            <a:solidFill>
              <a:srgbClr val="402EF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p:nvPr/>
          </p:nvSpPr>
          <p:spPr>
            <a:xfrm>
              <a:off x="2379729" y="1594253"/>
              <a:ext cx="370796" cy="472585"/>
            </a:xfrm>
            <a:custGeom>
              <a:avLst/>
              <a:gdLst>
                <a:gd name="connsiteX0" fmla="*/ 370796 w 370796"/>
                <a:gd name="connsiteY0" fmla="*/ 0 h 472585"/>
                <a:gd name="connsiteX1" fmla="*/ 358262 w 370796"/>
                <a:gd name="connsiteY1" fmla="*/ 63135 h 472585"/>
                <a:gd name="connsiteX2" fmla="*/ 344421 w 370796"/>
                <a:gd name="connsiteY2" fmla="*/ 120248 h 472585"/>
                <a:gd name="connsiteX3" fmla="*/ 268221 w 370796"/>
                <a:gd name="connsiteY3" fmla="*/ 286936 h 472585"/>
                <a:gd name="connsiteX4" fmla="*/ 139634 w 370796"/>
                <a:gd name="connsiteY4" fmla="*/ 429811 h 472585"/>
                <a:gd name="connsiteX5" fmla="*/ 105292 w 370796"/>
                <a:gd name="connsiteY5" fmla="*/ 455447 h 472585"/>
                <a:gd name="connsiteX6" fmla="*/ 77912 w 370796"/>
                <a:gd name="connsiteY6" fmla="*/ 472585 h 472585"/>
                <a:gd name="connsiteX7" fmla="*/ 64775 w 370796"/>
                <a:gd name="connsiteY7" fmla="*/ 460023 h 472585"/>
                <a:gd name="connsiteX8" fmla="*/ 3904 w 370796"/>
                <a:gd name="connsiteY8" fmla="*/ 360754 h 472585"/>
                <a:gd name="connsiteX9" fmla="*/ 77722 w 370796"/>
                <a:gd name="connsiteY9" fmla="*/ 96435 h 472585"/>
                <a:gd name="connsiteX10" fmla="*/ 298899 w 370796"/>
                <a:gd name="connsiteY10" fmla="*/ 21928 h 472585"/>
                <a:gd name="connsiteX11" fmla="*/ 370796 w 370796"/>
                <a:gd name="connsiteY11" fmla="*/ 0 h 47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0796" h="472585">
                  <a:moveTo>
                    <a:pt x="370796" y="0"/>
                  </a:moveTo>
                  <a:lnTo>
                    <a:pt x="358262" y="63135"/>
                  </a:lnTo>
                  <a:cubicBezTo>
                    <a:pt x="353301" y="84331"/>
                    <a:pt x="348191" y="104175"/>
                    <a:pt x="344421" y="120248"/>
                  </a:cubicBezTo>
                  <a:cubicBezTo>
                    <a:pt x="329340" y="184542"/>
                    <a:pt x="302352" y="235342"/>
                    <a:pt x="268221" y="286936"/>
                  </a:cubicBezTo>
                  <a:cubicBezTo>
                    <a:pt x="234090" y="338530"/>
                    <a:pt x="183290" y="395680"/>
                    <a:pt x="139634" y="429811"/>
                  </a:cubicBezTo>
                  <a:cubicBezTo>
                    <a:pt x="128720" y="438344"/>
                    <a:pt x="117112" y="447174"/>
                    <a:pt x="105292" y="455447"/>
                  </a:cubicBezTo>
                  <a:lnTo>
                    <a:pt x="77912" y="472585"/>
                  </a:lnTo>
                  <a:lnTo>
                    <a:pt x="64775" y="460023"/>
                  </a:lnTo>
                  <a:cubicBezTo>
                    <a:pt x="34761" y="429711"/>
                    <a:pt x="11048" y="399251"/>
                    <a:pt x="3904" y="360754"/>
                  </a:cubicBezTo>
                  <a:cubicBezTo>
                    <a:pt x="-10383" y="283760"/>
                    <a:pt x="14619" y="157157"/>
                    <a:pt x="77722" y="96435"/>
                  </a:cubicBezTo>
                  <a:cubicBezTo>
                    <a:pt x="125049" y="50894"/>
                    <a:pt x="213007" y="41964"/>
                    <a:pt x="298899" y="21928"/>
                  </a:cubicBezTo>
                  <a:lnTo>
                    <a:pt x="370796" y="0"/>
                  </a:lnTo>
                  <a:close/>
                </a:path>
              </a:pathLst>
            </a:custGeom>
            <a:solidFill>
              <a:srgbClr val="C0000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 name="任意多边形 42"/>
            <p:cNvSpPr/>
            <p:nvPr/>
          </p:nvSpPr>
          <p:spPr>
            <a:xfrm>
              <a:off x="1550794" y="771164"/>
              <a:ext cx="1768788" cy="2793318"/>
            </a:xfrm>
            <a:custGeom>
              <a:avLst/>
              <a:gdLst>
                <a:gd name="connsiteX0" fmla="*/ 1505727 w 1772512"/>
                <a:gd name="connsiteY0" fmla="*/ 123882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505727 w 1772512"/>
                <a:gd name="connsiteY26" fmla="*/ 123882 h 2805073"/>
                <a:gd name="connsiteX0" fmla="*/ 1496202 w 1772512"/>
                <a:gd name="connsiteY0" fmla="*/ 135788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496202 w 1772512"/>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5752 w 1767768"/>
                <a:gd name="connsiteY25" fmla="*/ 228657 h 2805073"/>
                <a:gd name="connsiteX26" fmla="*/ 1496202 w 1767768"/>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0990 w 1767768"/>
                <a:gd name="connsiteY25" fmla="*/ 235801 h 2805073"/>
                <a:gd name="connsiteX26" fmla="*/ 1496202 w 1767768"/>
                <a:gd name="connsiteY26" fmla="*/ 135788 h 2805073"/>
                <a:gd name="connsiteX0" fmla="*/ 1496202 w 1767783"/>
                <a:gd name="connsiteY0" fmla="*/ 135788 h 2805073"/>
                <a:gd name="connsiteX1" fmla="*/ 1153302 w 1767783"/>
                <a:gd name="connsiteY1" fmla="*/ 57207 h 2805073"/>
                <a:gd name="connsiteX2" fmla="*/ 953277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88 h 2805073"/>
                <a:gd name="connsiteX1" fmla="*/ 1153302 w 1767783"/>
                <a:gd name="connsiteY1" fmla="*/ 57207 h 2805073"/>
                <a:gd name="connsiteX2" fmla="*/ 927083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48452 w 1767783"/>
                <a:gd name="connsiteY4" fmla="*/ 104808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07933 w 1767783"/>
                <a:gd name="connsiteY6" fmla="*/ 671546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724 w 1768305"/>
                <a:gd name="connsiteY0" fmla="*/ 135764 h 2805049"/>
                <a:gd name="connsiteX1" fmla="*/ 1206212 w 1768305"/>
                <a:gd name="connsiteY1" fmla="*/ 54802 h 2805049"/>
                <a:gd name="connsiteX2" fmla="*/ 927605 w 1768305"/>
                <a:gd name="connsiteY2" fmla="*/ 33 h 2805049"/>
                <a:gd name="connsiteX3" fmla="*/ 622805 w 1768305"/>
                <a:gd name="connsiteY3" fmla="*/ 47658 h 2805049"/>
                <a:gd name="connsiteX4" fmla="*/ 434686 w 1768305"/>
                <a:gd name="connsiteY4" fmla="*/ 100046 h 2805049"/>
                <a:gd name="connsiteX5" fmla="*/ 248949 w 1768305"/>
                <a:gd name="connsiteY5" fmla="*/ 238158 h 2805049"/>
                <a:gd name="connsiteX6" fmla="*/ 108455 w 1768305"/>
                <a:gd name="connsiteY6" fmla="*/ 671546 h 2805049"/>
                <a:gd name="connsiteX7" fmla="*/ 46543 w 1768305"/>
                <a:gd name="connsiteY7" fmla="*/ 997776 h 2805049"/>
                <a:gd name="connsiteX8" fmla="*/ 1299 w 1768305"/>
                <a:gd name="connsiteY8" fmla="*/ 1504983 h 2805049"/>
                <a:gd name="connsiteX9" fmla="*/ 39399 w 1768305"/>
                <a:gd name="connsiteY9" fmla="*/ 1885983 h 2805049"/>
                <a:gd name="connsiteX10" fmla="*/ 287049 w 1768305"/>
                <a:gd name="connsiteY10" fmla="*/ 2247933 h 2805049"/>
                <a:gd name="connsiteX11" fmla="*/ 553749 w 1768305"/>
                <a:gd name="connsiteY11" fmla="*/ 2533683 h 2805049"/>
                <a:gd name="connsiteX12" fmla="*/ 715674 w 1768305"/>
                <a:gd name="connsiteY12" fmla="*/ 2762283 h 2805049"/>
                <a:gd name="connsiteX13" fmla="*/ 1020474 w 1768305"/>
                <a:gd name="connsiteY13" fmla="*/ 2781333 h 2805049"/>
                <a:gd name="connsiteX14" fmla="*/ 1315749 w 1768305"/>
                <a:gd name="connsiteY14" fmla="*/ 2505108 h 2805049"/>
                <a:gd name="connsiteX15" fmla="*/ 1372899 w 1768305"/>
                <a:gd name="connsiteY15" fmla="*/ 2219358 h 2805049"/>
                <a:gd name="connsiteX16" fmla="*/ 1372899 w 1768305"/>
                <a:gd name="connsiteY16" fmla="*/ 1962183 h 2805049"/>
                <a:gd name="connsiteX17" fmla="*/ 1220499 w 1768305"/>
                <a:gd name="connsiteY17" fmla="*/ 1638333 h 2805049"/>
                <a:gd name="connsiteX18" fmla="*/ 991899 w 1768305"/>
                <a:gd name="connsiteY18" fmla="*/ 1381158 h 2805049"/>
                <a:gd name="connsiteX19" fmla="*/ 820449 w 1768305"/>
                <a:gd name="connsiteY19" fmla="*/ 1200183 h 2805049"/>
                <a:gd name="connsiteX20" fmla="*/ 906174 w 1768305"/>
                <a:gd name="connsiteY20" fmla="*/ 914433 h 2805049"/>
                <a:gd name="connsiteX21" fmla="*/ 1210974 w 1768305"/>
                <a:gd name="connsiteY21" fmla="*/ 819183 h 2805049"/>
                <a:gd name="connsiteX22" fmla="*/ 1544349 w 1768305"/>
                <a:gd name="connsiteY22" fmla="*/ 657258 h 2805049"/>
                <a:gd name="connsiteX23" fmla="*/ 1718180 w 1768305"/>
                <a:gd name="connsiteY23" fmla="*/ 438183 h 2805049"/>
                <a:gd name="connsiteX24" fmla="*/ 1768187 w 1768305"/>
                <a:gd name="connsiteY24" fmla="*/ 314358 h 2805049"/>
                <a:gd name="connsiteX25" fmla="*/ 1701512 w 1768305"/>
                <a:gd name="connsiteY25" fmla="*/ 235777 h 2805049"/>
                <a:gd name="connsiteX26" fmla="*/ 1496724 w 1768305"/>
                <a:gd name="connsiteY26" fmla="*/ 135764 h 2805049"/>
                <a:gd name="connsiteX0" fmla="*/ 1486671 w 1758252"/>
                <a:gd name="connsiteY0" fmla="*/ 135764 h 2805049"/>
                <a:gd name="connsiteX1" fmla="*/ 1196159 w 1758252"/>
                <a:gd name="connsiteY1" fmla="*/ 54802 h 2805049"/>
                <a:gd name="connsiteX2" fmla="*/ 917552 w 1758252"/>
                <a:gd name="connsiteY2" fmla="*/ 33 h 2805049"/>
                <a:gd name="connsiteX3" fmla="*/ 612752 w 1758252"/>
                <a:gd name="connsiteY3" fmla="*/ 47658 h 2805049"/>
                <a:gd name="connsiteX4" fmla="*/ 424633 w 1758252"/>
                <a:gd name="connsiteY4" fmla="*/ 100046 h 2805049"/>
                <a:gd name="connsiteX5" fmla="*/ 238896 w 1758252"/>
                <a:gd name="connsiteY5" fmla="*/ 238158 h 2805049"/>
                <a:gd name="connsiteX6" fmla="*/ 98402 w 1758252"/>
                <a:gd name="connsiteY6" fmla="*/ 671546 h 2805049"/>
                <a:gd name="connsiteX7" fmla="*/ 36490 w 1758252"/>
                <a:gd name="connsiteY7" fmla="*/ 997776 h 2805049"/>
                <a:gd name="connsiteX8" fmla="*/ 5534 w 1758252"/>
                <a:gd name="connsiteY8" fmla="*/ 1514508 h 2805049"/>
                <a:gd name="connsiteX9" fmla="*/ 29346 w 1758252"/>
                <a:gd name="connsiteY9" fmla="*/ 1885983 h 2805049"/>
                <a:gd name="connsiteX10" fmla="*/ 276996 w 1758252"/>
                <a:gd name="connsiteY10" fmla="*/ 2247933 h 2805049"/>
                <a:gd name="connsiteX11" fmla="*/ 543696 w 1758252"/>
                <a:gd name="connsiteY11" fmla="*/ 2533683 h 2805049"/>
                <a:gd name="connsiteX12" fmla="*/ 705621 w 1758252"/>
                <a:gd name="connsiteY12" fmla="*/ 2762283 h 2805049"/>
                <a:gd name="connsiteX13" fmla="*/ 1010421 w 1758252"/>
                <a:gd name="connsiteY13" fmla="*/ 2781333 h 2805049"/>
                <a:gd name="connsiteX14" fmla="*/ 1305696 w 1758252"/>
                <a:gd name="connsiteY14" fmla="*/ 2505108 h 2805049"/>
                <a:gd name="connsiteX15" fmla="*/ 1362846 w 1758252"/>
                <a:gd name="connsiteY15" fmla="*/ 2219358 h 2805049"/>
                <a:gd name="connsiteX16" fmla="*/ 1362846 w 1758252"/>
                <a:gd name="connsiteY16" fmla="*/ 1962183 h 2805049"/>
                <a:gd name="connsiteX17" fmla="*/ 1210446 w 1758252"/>
                <a:gd name="connsiteY17" fmla="*/ 1638333 h 2805049"/>
                <a:gd name="connsiteX18" fmla="*/ 981846 w 1758252"/>
                <a:gd name="connsiteY18" fmla="*/ 1381158 h 2805049"/>
                <a:gd name="connsiteX19" fmla="*/ 810396 w 1758252"/>
                <a:gd name="connsiteY19" fmla="*/ 1200183 h 2805049"/>
                <a:gd name="connsiteX20" fmla="*/ 896121 w 1758252"/>
                <a:gd name="connsiteY20" fmla="*/ 914433 h 2805049"/>
                <a:gd name="connsiteX21" fmla="*/ 1200921 w 1758252"/>
                <a:gd name="connsiteY21" fmla="*/ 819183 h 2805049"/>
                <a:gd name="connsiteX22" fmla="*/ 1534296 w 1758252"/>
                <a:gd name="connsiteY22" fmla="*/ 657258 h 2805049"/>
                <a:gd name="connsiteX23" fmla="*/ 1708127 w 1758252"/>
                <a:gd name="connsiteY23" fmla="*/ 438183 h 2805049"/>
                <a:gd name="connsiteX24" fmla="*/ 1758134 w 1758252"/>
                <a:gd name="connsiteY24" fmla="*/ 314358 h 2805049"/>
                <a:gd name="connsiteX25" fmla="*/ 1691459 w 1758252"/>
                <a:gd name="connsiteY25" fmla="*/ 235777 h 2805049"/>
                <a:gd name="connsiteX26" fmla="*/ 1486671 w 1758252"/>
                <a:gd name="connsiteY26" fmla="*/ 135764 h 2805049"/>
                <a:gd name="connsiteX0" fmla="*/ 1497207 w 1768788"/>
                <a:gd name="connsiteY0" fmla="*/ 135764 h 2805049"/>
                <a:gd name="connsiteX1" fmla="*/ 1206695 w 1768788"/>
                <a:gd name="connsiteY1" fmla="*/ 54802 h 2805049"/>
                <a:gd name="connsiteX2" fmla="*/ 928088 w 1768788"/>
                <a:gd name="connsiteY2" fmla="*/ 33 h 2805049"/>
                <a:gd name="connsiteX3" fmla="*/ 623288 w 1768788"/>
                <a:gd name="connsiteY3" fmla="*/ 47658 h 2805049"/>
                <a:gd name="connsiteX4" fmla="*/ 435169 w 1768788"/>
                <a:gd name="connsiteY4" fmla="*/ 100046 h 2805049"/>
                <a:gd name="connsiteX5" fmla="*/ 249432 w 1768788"/>
                <a:gd name="connsiteY5" fmla="*/ 238158 h 2805049"/>
                <a:gd name="connsiteX6" fmla="*/ 108938 w 1768788"/>
                <a:gd name="connsiteY6" fmla="*/ 671546 h 2805049"/>
                <a:gd name="connsiteX7" fmla="*/ 47026 w 1768788"/>
                <a:gd name="connsiteY7" fmla="*/ 997776 h 2805049"/>
                <a:gd name="connsiteX8" fmla="*/ 16070 w 1768788"/>
                <a:gd name="connsiteY8" fmla="*/ 1514508 h 2805049"/>
                <a:gd name="connsiteX9" fmla="*/ 23213 w 1768788"/>
                <a:gd name="connsiteY9" fmla="*/ 1881220 h 2805049"/>
                <a:gd name="connsiteX10" fmla="*/ 287532 w 1768788"/>
                <a:gd name="connsiteY10" fmla="*/ 2247933 h 2805049"/>
                <a:gd name="connsiteX11" fmla="*/ 554232 w 1768788"/>
                <a:gd name="connsiteY11" fmla="*/ 2533683 h 2805049"/>
                <a:gd name="connsiteX12" fmla="*/ 716157 w 1768788"/>
                <a:gd name="connsiteY12" fmla="*/ 2762283 h 2805049"/>
                <a:gd name="connsiteX13" fmla="*/ 1020957 w 1768788"/>
                <a:gd name="connsiteY13" fmla="*/ 2781333 h 2805049"/>
                <a:gd name="connsiteX14" fmla="*/ 1316232 w 1768788"/>
                <a:gd name="connsiteY14" fmla="*/ 2505108 h 2805049"/>
                <a:gd name="connsiteX15" fmla="*/ 1373382 w 1768788"/>
                <a:gd name="connsiteY15" fmla="*/ 2219358 h 2805049"/>
                <a:gd name="connsiteX16" fmla="*/ 1373382 w 1768788"/>
                <a:gd name="connsiteY16" fmla="*/ 1962183 h 2805049"/>
                <a:gd name="connsiteX17" fmla="*/ 1220982 w 1768788"/>
                <a:gd name="connsiteY17" fmla="*/ 1638333 h 2805049"/>
                <a:gd name="connsiteX18" fmla="*/ 992382 w 1768788"/>
                <a:gd name="connsiteY18" fmla="*/ 1381158 h 2805049"/>
                <a:gd name="connsiteX19" fmla="*/ 820932 w 1768788"/>
                <a:gd name="connsiteY19" fmla="*/ 1200183 h 2805049"/>
                <a:gd name="connsiteX20" fmla="*/ 906657 w 1768788"/>
                <a:gd name="connsiteY20" fmla="*/ 914433 h 2805049"/>
                <a:gd name="connsiteX21" fmla="*/ 1211457 w 1768788"/>
                <a:gd name="connsiteY21" fmla="*/ 819183 h 2805049"/>
                <a:gd name="connsiteX22" fmla="*/ 1544832 w 1768788"/>
                <a:gd name="connsiteY22" fmla="*/ 657258 h 2805049"/>
                <a:gd name="connsiteX23" fmla="*/ 1718663 w 1768788"/>
                <a:gd name="connsiteY23" fmla="*/ 438183 h 2805049"/>
                <a:gd name="connsiteX24" fmla="*/ 1768670 w 1768788"/>
                <a:gd name="connsiteY24" fmla="*/ 314358 h 2805049"/>
                <a:gd name="connsiteX25" fmla="*/ 1701995 w 1768788"/>
                <a:gd name="connsiteY25" fmla="*/ 235777 h 2805049"/>
                <a:gd name="connsiteX26" fmla="*/ 1497207 w 1768788"/>
                <a:gd name="connsiteY26" fmla="*/ 135764 h 2805049"/>
                <a:gd name="connsiteX0" fmla="*/ 1497207 w 1768788"/>
                <a:gd name="connsiteY0" fmla="*/ 135764 h 2804507"/>
                <a:gd name="connsiteX1" fmla="*/ 1206695 w 1768788"/>
                <a:gd name="connsiteY1" fmla="*/ 54802 h 2804507"/>
                <a:gd name="connsiteX2" fmla="*/ 928088 w 1768788"/>
                <a:gd name="connsiteY2" fmla="*/ 33 h 2804507"/>
                <a:gd name="connsiteX3" fmla="*/ 623288 w 1768788"/>
                <a:gd name="connsiteY3" fmla="*/ 47658 h 2804507"/>
                <a:gd name="connsiteX4" fmla="*/ 435169 w 1768788"/>
                <a:gd name="connsiteY4" fmla="*/ 100046 h 2804507"/>
                <a:gd name="connsiteX5" fmla="*/ 249432 w 1768788"/>
                <a:gd name="connsiteY5" fmla="*/ 238158 h 2804507"/>
                <a:gd name="connsiteX6" fmla="*/ 108938 w 1768788"/>
                <a:gd name="connsiteY6" fmla="*/ 671546 h 2804507"/>
                <a:gd name="connsiteX7" fmla="*/ 47026 w 1768788"/>
                <a:gd name="connsiteY7" fmla="*/ 997776 h 2804507"/>
                <a:gd name="connsiteX8" fmla="*/ 16070 w 1768788"/>
                <a:gd name="connsiteY8" fmla="*/ 1514508 h 2804507"/>
                <a:gd name="connsiteX9" fmla="*/ 23213 w 1768788"/>
                <a:gd name="connsiteY9" fmla="*/ 1881220 h 2804507"/>
                <a:gd name="connsiteX10" fmla="*/ 287532 w 1768788"/>
                <a:gd name="connsiteY10" fmla="*/ 2247933 h 2804507"/>
                <a:gd name="connsiteX11" fmla="*/ 544707 w 1768788"/>
                <a:gd name="connsiteY11" fmla="*/ 2545590 h 2804507"/>
                <a:gd name="connsiteX12" fmla="*/ 716157 w 1768788"/>
                <a:gd name="connsiteY12" fmla="*/ 2762283 h 2804507"/>
                <a:gd name="connsiteX13" fmla="*/ 1020957 w 1768788"/>
                <a:gd name="connsiteY13" fmla="*/ 2781333 h 2804507"/>
                <a:gd name="connsiteX14" fmla="*/ 1316232 w 1768788"/>
                <a:gd name="connsiteY14" fmla="*/ 2505108 h 2804507"/>
                <a:gd name="connsiteX15" fmla="*/ 1373382 w 1768788"/>
                <a:gd name="connsiteY15" fmla="*/ 2219358 h 2804507"/>
                <a:gd name="connsiteX16" fmla="*/ 1373382 w 1768788"/>
                <a:gd name="connsiteY16" fmla="*/ 1962183 h 2804507"/>
                <a:gd name="connsiteX17" fmla="*/ 1220982 w 1768788"/>
                <a:gd name="connsiteY17" fmla="*/ 1638333 h 2804507"/>
                <a:gd name="connsiteX18" fmla="*/ 992382 w 1768788"/>
                <a:gd name="connsiteY18" fmla="*/ 1381158 h 2804507"/>
                <a:gd name="connsiteX19" fmla="*/ 820932 w 1768788"/>
                <a:gd name="connsiteY19" fmla="*/ 1200183 h 2804507"/>
                <a:gd name="connsiteX20" fmla="*/ 906657 w 1768788"/>
                <a:gd name="connsiteY20" fmla="*/ 914433 h 2804507"/>
                <a:gd name="connsiteX21" fmla="*/ 1211457 w 1768788"/>
                <a:gd name="connsiteY21" fmla="*/ 819183 h 2804507"/>
                <a:gd name="connsiteX22" fmla="*/ 1544832 w 1768788"/>
                <a:gd name="connsiteY22" fmla="*/ 657258 h 2804507"/>
                <a:gd name="connsiteX23" fmla="*/ 1718663 w 1768788"/>
                <a:gd name="connsiteY23" fmla="*/ 438183 h 2804507"/>
                <a:gd name="connsiteX24" fmla="*/ 1768670 w 1768788"/>
                <a:gd name="connsiteY24" fmla="*/ 314358 h 2804507"/>
                <a:gd name="connsiteX25" fmla="*/ 1701995 w 1768788"/>
                <a:gd name="connsiteY25" fmla="*/ 235777 h 2804507"/>
                <a:gd name="connsiteX26" fmla="*/ 1497207 w 1768788"/>
                <a:gd name="connsiteY26" fmla="*/ 135764 h 2804507"/>
                <a:gd name="connsiteX0" fmla="*/ 1497207 w 1768788"/>
                <a:gd name="connsiteY0" fmla="*/ 135764 h 2801002"/>
                <a:gd name="connsiteX1" fmla="*/ 1206695 w 1768788"/>
                <a:gd name="connsiteY1" fmla="*/ 54802 h 2801002"/>
                <a:gd name="connsiteX2" fmla="*/ 928088 w 1768788"/>
                <a:gd name="connsiteY2" fmla="*/ 33 h 2801002"/>
                <a:gd name="connsiteX3" fmla="*/ 623288 w 1768788"/>
                <a:gd name="connsiteY3" fmla="*/ 47658 h 2801002"/>
                <a:gd name="connsiteX4" fmla="*/ 435169 w 1768788"/>
                <a:gd name="connsiteY4" fmla="*/ 100046 h 2801002"/>
                <a:gd name="connsiteX5" fmla="*/ 249432 w 1768788"/>
                <a:gd name="connsiteY5" fmla="*/ 238158 h 2801002"/>
                <a:gd name="connsiteX6" fmla="*/ 108938 w 1768788"/>
                <a:gd name="connsiteY6" fmla="*/ 671546 h 2801002"/>
                <a:gd name="connsiteX7" fmla="*/ 47026 w 1768788"/>
                <a:gd name="connsiteY7" fmla="*/ 997776 h 2801002"/>
                <a:gd name="connsiteX8" fmla="*/ 16070 w 1768788"/>
                <a:gd name="connsiteY8" fmla="*/ 1514508 h 2801002"/>
                <a:gd name="connsiteX9" fmla="*/ 23213 w 1768788"/>
                <a:gd name="connsiteY9" fmla="*/ 1881220 h 2801002"/>
                <a:gd name="connsiteX10" fmla="*/ 287532 w 1768788"/>
                <a:gd name="connsiteY10" fmla="*/ 2247933 h 2801002"/>
                <a:gd name="connsiteX11" fmla="*/ 544707 w 1768788"/>
                <a:gd name="connsiteY11" fmla="*/ 2545590 h 2801002"/>
                <a:gd name="connsiteX12" fmla="*/ 711394 w 1768788"/>
                <a:gd name="connsiteY12" fmla="*/ 2752758 h 2801002"/>
                <a:gd name="connsiteX13" fmla="*/ 1020957 w 1768788"/>
                <a:gd name="connsiteY13" fmla="*/ 2781333 h 2801002"/>
                <a:gd name="connsiteX14" fmla="*/ 1316232 w 1768788"/>
                <a:gd name="connsiteY14" fmla="*/ 2505108 h 2801002"/>
                <a:gd name="connsiteX15" fmla="*/ 1373382 w 1768788"/>
                <a:gd name="connsiteY15" fmla="*/ 2219358 h 2801002"/>
                <a:gd name="connsiteX16" fmla="*/ 1373382 w 1768788"/>
                <a:gd name="connsiteY16" fmla="*/ 1962183 h 2801002"/>
                <a:gd name="connsiteX17" fmla="*/ 1220982 w 1768788"/>
                <a:gd name="connsiteY17" fmla="*/ 1638333 h 2801002"/>
                <a:gd name="connsiteX18" fmla="*/ 992382 w 1768788"/>
                <a:gd name="connsiteY18" fmla="*/ 1381158 h 2801002"/>
                <a:gd name="connsiteX19" fmla="*/ 820932 w 1768788"/>
                <a:gd name="connsiteY19" fmla="*/ 1200183 h 2801002"/>
                <a:gd name="connsiteX20" fmla="*/ 906657 w 1768788"/>
                <a:gd name="connsiteY20" fmla="*/ 914433 h 2801002"/>
                <a:gd name="connsiteX21" fmla="*/ 1211457 w 1768788"/>
                <a:gd name="connsiteY21" fmla="*/ 819183 h 2801002"/>
                <a:gd name="connsiteX22" fmla="*/ 1544832 w 1768788"/>
                <a:gd name="connsiteY22" fmla="*/ 657258 h 2801002"/>
                <a:gd name="connsiteX23" fmla="*/ 1718663 w 1768788"/>
                <a:gd name="connsiteY23" fmla="*/ 438183 h 2801002"/>
                <a:gd name="connsiteX24" fmla="*/ 1768670 w 1768788"/>
                <a:gd name="connsiteY24" fmla="*/ 314358 h 2801002"/>
                <a:gd name="connsiteX25" fmla="*/ 1701995 w 1768788"/>
                <a:gd name="connsiteY25" fmla="*/ 235777 h 2801002"/>
                <a:gd name="connsiteX26" fmla="*/ 1497207 w 1768788"/>
                <a:gd name="connsiteY26" fmla="*/ 135764 h 2801002"/>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73382 w 1768788"/>
                <a:gd name="connsiteY16" fmla="*/ 1962183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59095 w 1768788"/>
                <a:gd name="connsiteY15" fmla="*/ 2264602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92432 w 1768788"/>
                <a:gd name="connsiteY16" fmla="*/ 1988377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4433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32839 w 1768788"/>
                <a:gd name="connsiteY19" fmla="*/ 1183514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435169 w 1768788"/>
                <a:gd name="connsiteY5" fmla="*/ 100044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399450 w 1768788"/>
                <a:gd name="connsiteY5" fmla="*/ 107188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6108 h 2793334"/>
                <a:gd name="connsiteX1" fmla="*/ 1206695 w 1768788"/>
                <a:gd name="connsiteY1" fmla="*/ 55146 h 2793334"/>
                <a:gd name="connsiteX2" fmla="*/ 928088 w 1768788"/>
                <a:gd name="connsiteY2" fmla="*/ 377 h 2793334"/>
                <a:gd name="connsiteX3" fmla="*/ 661388 w 1768788"/>
                <a:gd name="connsiteY3" fmla="*/ 33714 h 2793334"/>
                <a:gd name="connsiteX4" fmla="*/ 520894 w 1768788"/>
                <a:gd name="connsiteY4" fmla="*/ 86102 h 2793334"/>
                <a:gd name="connsiteX5" fmla="*/ 399450 w 1768788"/>
                <a:gd name="connsiteY5" fmla="*/ 107534 h 2793334"/>
                <a:gd name="connsiteX6" fmla="*/ 249432 w 1768788"/>
                <a:gd name="connsiteY6" fmla="*/ 238502 h 2793334"/>
                <a:gd name="connsiteX7" fmla="*/ 108938 w 1768788"/>
                <a:gd name="connsiteY7" fmla="*/ 671890 h 2793334"/>
                <a:gd name="connsiteX8" fmla="*/ 47026 w 1768788"/>
                <a:gd name="connsiteY8" fmla="*/ 998120 h 2793334"/>
                <a:gd name="connsiteX9" fmla="*/ 16070 w 1768788"/>
                <a:gd name="connsiteY9" fmla="*/ 1514852 h 2793334"/>
                <a:gd name="connsiteX10" fmla="*/ 23213 w 1768788"/>
                <a:gd name="connsiteY10" fmla="*/ 1881564 h 2793334"/>
                <a:gd name="connsiteX11" fmla="*/ 287532 w 1768788"/>
                <a:gd name="connsiteY11" fmla="*/ 2248277 h 2793334"/>
                <a:gd name="connsiteX12" fmla="*/ 544707 w 1768788"/>
                <a:gd name="connsiteY12" fmla="*/ 2545934 h 2793334"/>
                <a:gd name="connsiteX13" fmla="*/ 711394 w 1768788"/>
                <a:gd name="connsiteY13" fmla="*/ 2753102 h 2793334"/>
                <a:gd name="connsiteX14" fmla="*/ 1020957 w 1768788"/>
                <a:gd name="connsiteY14" fmla="*/ 2772152 h 2793334"/>
                <a:gd name="connsiteX15" fmla="*/ 1311470 w 1768788"/>
                <a:gd name="connsiteY15" fmla="*/ 2517358 h 2793334"/>
                <a:gd name="connsiteX16" fmla="*/ 1349570 w 1768788"/>
                <a:gd name="connsiteY16" fmla="*/ 2300665 h 2793334"/>
                <a:gd name="connsiteX17" fmla="*/ 1392432 w 1768788"/>
                <a:gd name="connsiteY17" fmla="*/ 1988721 h 2793334"/>
                <a:gd name="connsiteX18" fmla="*/ 1220982 w 1768788"/>
                <a:gd name="connsiteY18" fmla="*/ 1638677 h 2793334"/>
                <a:gd name="connsiteX19" fmla="*/ 992382 w 1768788"/>
                <a:gd name="connsiteY19" fmla="*/ 1381502 h 2793334"/>
                <a:gd name="connsiteX20" fmla="*/ 832839 w 1768788"/>
                <a:gd name="connsiteY20" fmla="*/ 1183858 h 2793334"/>
                <a:gd name="connsiteX21" fmla="*/ 906657 w 1768788"/>
                <a:gd name="connsiteY21" fmla="*/ 919539 h 2793334"/>
                <a:gd name="connsiteX22" fmla="*/ 1211457 w 1768788"/>
                <a:gd name="connsiteY22" fmla="*/ 819527 h 2793334"/>
                <a:gd name="connsiteX23" fmla="*/ 1544832 w 1768788"/>
                <a:gd name="connsiteY23" fmla="*/ 657602 h 2793334"/>
                <a:gd name="connsiteX24" fmla="*/ 1718663 w 1768788"/>
                <a:gd name="connsiteY24" fmla="*/ 438527 h 2793334"/>
                <a:gd name="connsiteX25" fmla="*/ 1768670 w 1768788"/>
                <a:gd name="connsiteY25" fmla="*/ 314702 h 2793334"/>
                <a:gd name="connsiteX26" fmla="*/ 1701995 w 1768788"/>
                <a:gd name="connsiteY26" fmla="*/ 236121 h 2793334"/>
                <a:gd name="connsiteX27" fmla="*/ 1497207 w 1768788"/>
                <a:gd name="connsiteY27" fmla="*/ 136108 h 2793334"/>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99450 w 1768788"/>
                <a:gd name="connsiteY5" fmla="*/ 107518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2288 w 1768788"/>
                <a:gd name="connsiteY6" fmla="*/ 250393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88" h="2793318">
                  <a:moveTo>
                    <a:pt x="1497207" y="136092"/>
                  </a:moveTo>
                  <a:cubicBezTo>
                    <a:pt x="1414657" y="105929"/>
                    <a:pt x="1301548" y="77752"/>
                    <a:pt x="1206695" y="55130"/>
                  </a:cubicBezTo>
                  <a:cubicBezTo>
                    <a:pt x="1111842" y="32508"/>
                    <a:pt x="1018972" y="3933"/>
                    <a:pt x="928088" y="361"/>
                  </a:cubicBezTo>
                  <a:cubicBezTo>
                    <a:pt x="837204" y="-3211"/>
                    <a:pt x="726475" y="20601"/>
                    <a:pt x="661388" y="33698"/>
                  </a:cubicBezTo>
                  <a:cubicBezTo>
                    <a:pt x="596301" y="46795"/>
                    <a:pt x="568916" y="70211"/>
                    <a:pt x="537563" y="78942"/>
                  </a:cubicBezTo>
                  <a:cubicBezTo>
                    <a:pt x="506210" y="87673"/>
                    <a:pt x="424850" y="86087"/>
                    <a:pt x="375637" y="114662"/>
                  </a:cubicBezTo>
                  <a:cubicBezTo>
                    <a:pt x="326424" y="143237"/>
                    <a:pt x="286738" y="157524"/>
                    <a:pt x="242288" y="250393"/>
                  </a:cubicBezTo>
                  <a:cubicBezTo>
                    <a:pt x="197838" y="343262"/>
                    <a:pt x="141482" y="547256"/>
                    <a:pt x="108938" y="671874"/>
                  </a:cubicBezTo>
                  <a:cubicBezTo>
                    <a:pt x="76394" y="796493"/>
                    <a:pt x="62504" y="857610"/>
                    <a:pt x="47026" y="998104"/>
                  </a:cubicBezTo>
                  <a:cubicBezTo>
                    <a:pt x="31548" y="1138598"/>
                    <a:pt x="20039" y="1367595"/>
                    <a:pt x="16070" y="1514836"/>
                  </a:cubicBezTo>
                  <a:cubicBezTo>
                    <a:pt x="12101" y="1662077"/>
                    <a:pt x="-22031" y="1759311"/>
                    <a:pt x="23213" y="1881548"/>
                  </a:cubicBezTo>
                  <a:cubicBezTo>
                    <a:pt x="68457" y="2003785"/>
                    <a:pt x="200616" y="2137533"/>
                    <a:pt x="287532" y="2248261"/>
                  </a:cubicBezTo>
                  <a:cubicBezTo>
                    <a:pt x="374448" y="2358989"/>
                    <a:pt x="474063" y="2461781"/>
                    <a:pt x="544707" y="2545918"/>
                  </a:cubicBezTo>
                  <a:cubicBezTo>
                    <a:pt x="615351" y="2630056"/>
                    <a:pt x="632019" y="2715383"/>
                    <a:pt x="711394" y="2753086"/>
                  </a:cubicBezTo>
                  <a:cubicBezTo>
                    <a:pt x="790769" y="2790789"/>
                    <a:pt x="920944" y="2811427"/>
                    <a:pt x="1020957" y="2772136"/>
                  </a:cubicBezTo>
                  <a:cubicBezTo>
                    <a:pt x="1120970" y="2732845"/>
                    <a:pt x="1256701" y="2595923"/>
                    <a:pt x="1311470" y="2517342"/>
                  </a:cubicBezTo>
                  <a:cubicBezTo>
                    <a:pt x="1366239" y="2438761"/>
                    <a:pt x="1336076" y="2388755"/>
                    <a:pt x="1349570" y="2300649"/>
                  </a:cubicBezTo>
                  <a:cubicBezTo>
                    <a:pt x="1363064" y="2212543"/>
                    <a:pt x="1413863" y="2099036"/>
                    <a:pt x="1392432" y="1988705"/>
                  </a:cubicBezTo>
                  <a:cubicBezTo>
                    <a:pt x="1371001" y="1878374"/>
                    <a:pt x="1287657" y="1739864"/>
                    <a:pt x="1220982" y="1638661"/>
                  </a:cubicBezTo>
                  <a:cubicBezTo>
                    <a:pt x="1154307" y="1537458"/>
                    <a:pt x="1057073" y="1457289"/>
                    <a:pt x="992382" y="1381486"/>
                  </a:cubicBezTo>
                  <a:cubicBezTo>
                    <a:pt x="927692" y="1305683"/>
                    <a:pt x="847127" y="1260836"/>
                    <a:pt x="832839" y="1183842"/>
                  </a:cubicBezTo>
                  <a:cubicBezTo>
                    <a:pt x="818552" y="1106848"/>
                    <a:pt x="843554" y="980245"/>
                    <a:pt x="906657" y="919523"/>
                  </a:cubicBezTo>
                  <a:cubicBezTo>
                    <a:pt x="969760" y="858801"/>
                    <a:pt x="1105095" y="863167"/>
                    <a:pt x="1211457" y="819511"/>
                  </a:cubicBezTo>
                  <a:cubicBezTo>
                    <a:pt x="1317819" y="775855"/>
                    <a:pt x="1460298" y="721086"/>
                    <a:pt x="1544832" y="657586"/>
                  </a:cubicBezTo>
                  <a:cubicBezTo>
                    <a:pt x="1629366" y="594086"/>
                    <a:pt x="1681357" y="495661"/>
                    <a:pt x="1718663" y="438511"/>
                  </a:cubicBezTo>
                  <a:cubicBezTo>
                    <a:pt x="1755969" y="381361"/>
                    <a:pt x="1770257" y="348023"/>
                    <a:pt x="1768670" y="314686"/>
                  </a:cubicBezTo>
                  <a:cubicBezTo>
                    <a:pt x="1767083" y="281349"/>
                    <a:pt x="1747239" y="265871"/>
                    <a:pt x="1701995" y="236105"/>
                  </a:cubicBezTo>
                  <a:cubicBezTo>
                    <a:pt x="1656751" y="206339"/>
                    <a:pt x="1579757" y="166255"/>
                    <a:pt x="1497207" y="136092"/>
                  </a:cubicBezTo>
                  <a:close/>
                </a:path>
              </a:pathLst>
            </a:custGeom>
            <a:solidFill>
              <a:srgbClr val="402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p:nvPr/>
          </p:nvSpPr>
          <p:spPr>
            <a:xfrm>
              <a:off x="1455544" y="809264"/>
              <a:ext cx="1768788" cy="2793318"/>
            </a:xfrm>
            <a:custGeom>
              <a:avLst/>
              <a:gdLst>
                <a:gd name="connsiteX0" fmla="*/ 1505727 w 1772512"/>
                <a:gd name="connsiteY0" fmla="*/ 123882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505727 w 1772512"/>
                <a:gd name="connsiteY26" fmla="*/ 123882 h 2805073"/>
                <a:gd name="connsiteX0" fmla="*/ 1496202 w 1772512"/>
                <a:gd name="connsiteY0" fmla="*/ 135788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496202 w 1772512"/>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5752 w 1767768"/>
                <a:gd name="connsiteY25" fmla="*/ 228657 h 2805073"/>
                <a:gd name="connsiteX26" fmla="*/ 1496202 w 1767768"/>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0990 w 1767768"/>
                <a:gd name="connsiteY25" fmla="*/ 235801 h 2805073"/>
                <a:gd name="connsiteX26" fmla="*/ 1496202 w 1767768"/>
                <a:gd name="connsiteY26" fmla="*/ 135788 h 2805073"/>
                <a:gd name="connsiteX0" fmla="*/ 1496202 w 1767783"/>
                <a:gd name="connsiteY0" fmla="*/ 135788 h 2805073"/>
                <a:gd name="connsiteX1" fmla="*/ 1153302 w 1767783"/>
                <a:gd name="connsiteY1" fmla="*/ 57207 h 2805073"/>
                <a:gd name="connsiteX2" fmla="*/ 953277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88 h 2805073"/>
                <a:gd name="connsiteX1" fmla="*/ 1153302 w 1767783"/>
                <a:gd name="connsiteY1" fmla="*/ 57207 h 2805073"/>
                <a:gd name="connsiteX2" fmla="*/ 927083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48452 w 1767783"/>
                <a:gd name="connsiteY4" fmla="*/ 104808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07933 w 1767783"/>
                <a:gd name="connsiteY6" fmla="*/ 671546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724 w 1768305"/>
                <a:gd name="connsiteY0" fmla="*/ 135764 h 2805049"/>
                <a:gd name="connsiteX1" fmla="*/ 1206212 w 1768305"/>
                <a:gd name="connsiteY1" fmla="*/ 54802 h 2805049"/>
                <a:gd name="connsiteX2" fmla="*/ 927605 w 1768305"/>
                <a:gd name="connsiteY2" fmla="*/ 33 h 2805049"/>
                <a:gd name="connsiteX3" fmla="*/ 622805 w 1768305"/>
                <a:gd name="connsiteY3" fmla="*/ 47658 h 2805049"/>
                <a:gd name="connsiteX4" fmla="*/ 434686 w 1768305"/>
                <a:gd name="connsiteY4" fmla="*/ 100046 h 2805049"/>
                <a:gd name="connsiteX5" fmla="*/ 248949 w 1768305"/>
                <a:gd name="connsiteY5" fmla="*/ 238158 h 2805049"/>
                <a:gd name="connsiteX6" fmla="*/ 108455 w 1768305"/>
                <a:gd name="connsiteY6" fmla="*/ 671546 h 2805049"/>
                <a:gd name="connsiteX7" fmla="*/ 46543 w 1768305"/>
                <a:gd name="connsiteY7" fmla="*/ 997776 h 2805049"/>
                <a:gd name="connsiteX8" fmla="*/ 1299 w 1768305"/>
                <a:gd name="connsiteY8" fmla="*/ 1504983 h 2805049"/>
                <a:gd name="connsiteX9" fmla="*/ 39399 w 1768305"/>
                <a:gd name="connsiteY9" fmla="*/ 1885983 h 2805049"/>
                <a:gd name="connsiteX10" fmla="*/ 287049 w 1768305"/>
                <a:gd name="connsiteY10" fmla="*/ 2247933 h 2805049"/>
                <a:gd name="connsiteX11" fmla="*/ 553749 w 1768305"/>
                <a:gd name="connsiteY11" fmla="*/ 2533683 h 2805049"/>
                <a:gd name="connsiteX12" fmla="*/ 715674 w 1768305"/>
                <a:gd name="connsiteY12" fmla="*/ 2762283 h 2805049"/>
                <a:gd name="connsiteX13" fmla="*/ 1020474 w 1768305"/>
                <a:gd name="connsiteY13" fmla="*/ 2781333 h 2805049"/>
                <a:gd name="connsiteX14" fmla="*/ 1315749 w 1768305"/>
                <a:gd name="connsiteY14" fmla="*/ 2505108 h 2805049"/>
                <a:gd name="connsiteX15" fmla="*/ 1372899 w 1768305"/>
                <a:gd name="connsiteY15" fmla="*/ 2219358 h 2805049"/>
                <a:gd name="connsiteX16" fmla="*/ 1372899 w 1768305"/>
                <a:gd name="connsiteY16" fmla="*/ 1962183 h 2805049"/>
                <a:gd name="connsiteX17" fmla="*/ 1220499 w 1768305"/>
                <a:gd name="connsiteY17" fmla="*/ 1638333 h 2805049"/>
                <a:gd name="connsiteX18" fmla="*/ 991899 w 1768305"/>
                <a:gd name="connsiteY18" fmla="*/ 1381158 h 2805049"/>
                <a:gd name="connsiteX19" fmla="*/ 820449 w 1768305"/>
                <a:gd name="connsiteY19" fmla="*/ 1200183 h 2805049"/>
                <a:gd name="connsiteX20" fmla="*/ 906174 w 1768305"/>
                <a:gd name="connsiteY20" fmla="*/ 914433 h 2805049"/>
                <a:gd name="connsiteX21" fmla="*/ 1210974 w 1768305"/>
                <a:gd name="connsiteY21" fmla="*/ 819183 h 2805049"/>
                <a:gd name="connsiteX22" fmla="*/ 1544349 w 1768305"/>
                <a:gd name="connsiteY22" fmla="*/ 657258 h 2805049"/>
                <a:gd name="connsiteX23" fmla="*/ 1718180 w 1768305"/>
                <a:gd name="connsiteY23" fmla="*/ 438183 h 2805049"/>
                <a:gd name="connsiteX24" fmla="*/ 1768187 w 1768305"/>
                <a:gd name="connsiteY24" fmla="*/ 314358 h 2805049"/>
                <a:gd name="connsiteX25" fmla="*/ 1701512 w 1768305"/>
                <a:gd name="connsiteY25" fmla="*/ 235777 h 2805049"/>
                <a:gd name="connsiteX26" fmla="*/ 1496724 w 1768305"/>
                <a:gd name="connsiteY26" fmla="*/ 135764 h 2805049"/>
                <a:gd name="connsiteX0" fmla="*/ 1486671 w 1758252"/>
                <a:gd name="connsiteY0" fmla="*/ 135764 h 2805049"/>
                <a:gd name="connsiteX1" fmla="*/ 1196159 w 1758252"/>
                <a:gd name="connsiteY1" fmla="*/ 54802 h 2805049"/>
                <a:gd name="connsiteX2" fmla="*/ 917552 w 1758252"/>
                <a:gd name="connsiteY2" fmla="*/ 33 h 2805049"/>
                <a:gd name="connsiteX3" fmla="*/ 612752 w 1758252"/>
                <a:gd name="connsiteY3" fmla="*/ 47658 h 2805049"/>
                <a:gd name="connsiteX4" fmla="*/ 424633 w 1758252"/>
                <a:gd name="connsiteY4" fmla="*/ 100046 h 2805049"/>
                <a:gd name="connsiteX5" fmla="*/ 238896 w 1758252"/>
                <a:gd name="connsiteY5" fmla="*/ 238158 h 2805049"/>
                <a:gd name="connsiteX6" fmla="*/ 98402 w 1758252"/>
                <a:gd name="connsiteY6" fmla="*/ 671546 h 2805049"/>
                <a:gd name="connsiteX7" fmla="*/ 36490 w 1758252"/>
                <a:gd name="connsiteY7" fmla="*/ 997776 h 2805049"/>
                <a:gd name="connsiteX8" fmla="*/ 5534 w 1758252"/>
                <a:gd name="connsiteY8" fmla="*/ 1514508 h 2805049"/>
                <a:gd name="connsiteX9" fmla="*/ 29346 w 1758252"/>
                <a:gd name="connsiteY9" fmla="*/ 1885983 h 2805049"/>
                <a:gd name="connsiteX10" fmla="*/ 276996 w 1758252"/>
                <a:gd name="connsiteY10" fmla="*/ 2247933 h 2805049"/>
                <a:gd name="connsiteX11" fmla="*/ 543696 w 1758252"/>
                <a:gd name="connsiteY11" fmla="*/ 2533683 h 2805049"/>
                <a:gd name="connsiteX12" fmla="*/ 705621 w 1758252"/>
                <a:gd name="connsiteY12" fmla="*/ 2762283 h 2805049"/>
                <a:gd name="connsiteX13" fmla="*/ 1010421 w 1758252"/>
                <a:gd name="connsiteY13" fmla="*/ 2781333 h 2805049"/>
                <a:gd name="connsiteX14" fmla="*/ 1305696 w 1758252"/>
                <a:gd name="connsiteY14" fmla="*/ 2505108 h 2805049"/>
                <a:gd name="connsiteX15" fmla="*/ 1362846 w 1758252"/>
                <a:gd name="connsiteY15" fmla="*/ 2219358 h 2805049"/>
                <a:gd name="connsiteX16" fmla="*/ 1362846 w 1758252"/>
                <a:gd name="connsiteY16" fmla="*/ 1962183 h 2805049"/>
                <a:gd name="connsiteX17" fmla="*/ 1210446 w 1758252"/>
                <a:gd name="connsiteY17" fmla="*/ 1638333 h 2805049"/>
                <a:gd name="connsiteX18" fmla="*/ 981846 w 1758252"/>
                <a:gd name="connsiteY18" fmla="*/ 1381158 h 2805049"/>
                <a:gd name="connsiteX19" fmla="*/ 810396 w 1758252"/>
                <a:gd name="connsiteY19" fmla="*/ 1200183 h 2805049"/>
                <a:gd name="connsiteX20" fmla="*/ 896121 w 1758252"/>
                <a:gd name="connsiteY20" fmla="*/ 914433 h 2805049"/>
                <a:gd name="connsiteX21" fmla="*/ 1200921 w 1758252"/>
                <a:gd name="connsiteY21" fmla="*/ 819183 h 2805049"/>
                <a:gd name="connsiteX22" fmla="*/ 1534296 w 1758252"/>
                <a:gd name="connsiteY22" fmla="*/ 657258 h 2805049"/>
                <a:gd name="connsiteX23" fmla="*/ 1708127 w 1758252"/>
                <a:gd name="connsiteY23" fmla="*/ 438183 h 2805049"/>
                <a:gd name="connsiteX24" fmla="*/ 1758134 w 1758252"/>
                <a:gd name="connsiteY24" fmla="*/ 314358 h 2805049"/>
                <a:gd name="connsiteX25" fmla="*/ 1691459 w 1758252"/>
                <a:gd name="connsiteY25" fmla="*/ 235777 h 2805049"/>
                <a:gd name="connsiteX26" fmla="*/ 1486671 w 1758252"/>
                <a:gd name="connsiteY26" fmla="*/ 135764 h 2805049"/>
                <a:gd name="connsiteX0" fmla="*/ 1497207 w 1768788"/>
                <a:gd name="connsiteY0" fmla="*/ 135764 h 2805049"/>
                <a:gd name="connsiteX1" fmla="*/ 1206695 w 1768788"/>
                <a:gd name="connsiteY1" fmla="*/ 54802 h 2805049"/>
                <a:gd name="connsiteX2" fmla="*/ 928088 w 1768788"/>
                <a:gd name="connsiteY2" fmla="*/ 33 h 2805049"/>
                <a:gd name="connsiteX3" fmla="*/ 623288 w 1768788"/>
                <a:gd name="connsiteY3" fmla="*/ 47658 h 2805049"/>
                <a:gd name="connsiteX4" fmla="*/ 435169 w 1768788"/>
                <a:gd name="connsiteY4" fmla="*/ 100046 h 2805049"/>
                <a:gd name="connsiteX5" fmla="*/ 249432 w 1768788"/>
                <a:gd name="connsiteY5" fmla="*/ 238158 h 2805049"/>
                <a:gd name="connsiteX6" fmla="*/ 108938 w 1768788"/>
                <a:gd name="connsiteY6" fmla="*/ 671546 h 2805049"/>
                <a:gd name="connsiteX7" fmla="*/ 47026 w 1768788"/>
                <a:gd name="connsiteY7" fmla="*/ 997776 h 2805049"/>
                <a:gd name="connsiteX8" fmla="*/ 16070 w 1768788"/>
                <a:gd name="connsiteY8" fmla="*/ 1514508 h 2805049"/>
                <a:gd name="connsiteX9" fmla="*/ 23213 w 1768788"/>
                <a:gd name="connsiteY9" fmla="*/ 1881220 h 2805049"/>
                <a:gd name="connsiteX10" fmla="*/ 287532 w 1768788"/>
                <a:gd name="connsiteY10" fmla="*/ 2247933 h 2805049"/>
                <a:gd name="connsiteX11" fmla="*/ 554232 w 1768788"/>
                <a:gd name="connsiteY11" fmla="*/ 2533683 h 2805049"/>
                <a:gd name="connsiteX12" fmla="*/ 716157 w 1768788"/>
                <a:gd name="connsiteY12" fmla="*/ 2762283 h 2805049"/>
                <a:gd name="connsiteX13" fmla="*/ 1020957 w 1768788"/>
                <a:gd name="connsiteY13" fmla="*/ 2781333 h 2805049"/>
                <a:gd name="connsiteX14" fmla="*/ 1316232 w 1768788"/>
                <a:gd name="connsiteY14" fmla="*/ 2505108 h 2805049"/>
                <a:gd name="connsiteX15" fmla="*/ 1373382 w 1768788"/>
                <a:gd name="connsiteY15" fmla="*/ 2219358 h 2805049"/>
                <a:gd name="connsiteX16" fmla="*/ 1373382 w 1768788"/>
                <a:gd name="connsiteY16" fmla="*/ 1962183 h 2805049"/>
                <a:gd name="connsiteX17" fmla="*/ 1220982 w 1768788"/>
                <a:gd name="connsiteY17" fmla="*/ 1638333 h 2805049"/>
                <a:gd name="connsiteX18" fmla="*/ 992382 w 1768788"/>
                <a:gd name="connsiteY18" fmla="*/ 1381158 h 2805049"/>
                <a:gd name="connsiteX19" fmla="*/ 820932 w 1768788"/>
                <a:gd name="connsiteY19" fmla="*/ 1200183 h 2805049"/>
                <a:gd name="connsiteX20" fmla="*/ 906657 w 1768788"/>
                <a:gd name="connsiteY20" fmla="*/ 914433 h 2805049"/>
                <a:gd name="connsiteX21" fmla="*/ 1211457 w 1768788"/>
                <a:gd name="connsiteY21" fmla="*/ 819183 h 2805049"/>
                <a:gd name="connsiteX22" fmla="*/ 1544832 w 1768788"/>
                <a:gd name="connsiteY22" fmla="*/ 657258 h 2805049"/>
                <a:gd name="connsiteX23" fmla="*/ 1718663 w 1768788"/>
                <a:gd name="connsiteY23" fmla="*/ 438183 h 2805049"/>
                <a:gd name="connsiteX24" fmla="*/ 1768670 w 1768788"/>
                <a:gd name="connsiteY24" fmla="*/ 314358 h 2805049"/>
                <a:gd name="connsiteX25" fmla="*/ 1701995 w 1768788"/>
                <a:gd name="connsiteY25" fmla="*/ 235777 h 2805049"/>
                <a:gd name="connsiteX26" fmla="*/ 1497207 w 1768788"/>
                <a:gd name="connsiteY26" fmla="*/ 135764 h 2805049"/>
                <a:gd name="connsiteX0" fmla="*/ 1497207 w 1768788"/>
                <a:gd name="connsiteY0" fmla="*/ 135764 h 2804507"/>
                <a:gd name="connsiteX1" fmla="*/ 1206695 w 1768788"/>
                <a:gd name="connsiteY1" fmla="*/ 54802 h 2804507"/>
                <a:gd name="connsiteX2" fmla="*/ 928088 w 1768788"/>
                <a:gd name="connsiteY2" fmla="*/ 33 h 2804507"/>
                <a:gd name="connsiteX3" fmla="*/ 623288 w 1768788"/>
                <a:gd name="connsiteY3" fmla="*/ 47658 h 2804507"/>
                <a:gd name="connsiteX4" fmla="*/ 435169 w 1768788"/>
                <a:gd name="connsiteY4" fmla="*/ 100046 h 2804507"/>
                <a:gd name="connsiteX5" fmla="*/ 249432 w 1768788"/>
                <a:gd name="connsiteY5" fmla="*/ 238158 h 2804507"/>
                <a:gd name="connsiteX6" fmla="*/ 108938 w 1768788"/>
                <a:gd name="connsiteY6" fmla="*/ 671546 h 2804507"/>
                <a:gd name="connsiteX7" fmla="*/ 47026 w 1768788"/>
                <a:gd name="connsiteY7" fmla="*/ 997776 h 2804507"/>
                <a:gd name="connsiteX8" fmla="*/ 16070 w 1768788"/>
                <a:gd name="connsiteY8" fmla="*/ 1514508 h 2804507"/>
                <a:gd name="connsiteX9" fmla="*/ 23213 w 1768788"/>
                <a:gd name="connsiteY9" fmla="*/ 1881220 h 2804507"/>
                <a:gd name="connsiteX10" fmla="*/ 287532 w 1768788"/>
                <a:gd name="connsiteY10" fmla="*/ 2247933 h 2804507"/>
                <a:gd name="connsiteX11" fmla="*/ 544707 w 1768788"/>
                <a:gd name="connsiteY11" fmla="*/ 2545590 h 2804507"/>
                <a:gd name="connsiteX12" fmla="*/ 716157 w 1768788"/>
                <a:gd name="connsiteY12" fmla="*/ 2762283 h 2804507"/>
                <a:gd name="connsiteX13" fmla="*/ 1020957 w 1768788"/>
                <a:gd name="connsiteY13" fmla="*/ 2781333 h 2804507"/>
                <a:gd name="connsiteX14" fmla="*/ 1316232 w 1768788"/>
                <a:gd name="connsiteY14" fmla="*/ 2505108 h 2804507"/>
                <a:gd name="connsiteX15" fmla="*/ 1373382 w 1768788"/>
                <a:gd name="connsiteY15" fmla="*/ 2219358 h 2804507"/>
                <a:gd name="connsiteX16" fmla="*/ 1373382 w 1768788"/>
                <a:gd name="connsiteY16" fmla="*/ 1962183 h 2804507"/>
                <a:gd name="connsiteX17" fmla="*/ 1220982 w 1768788"/>
                <a:gd name="connsiteY17" fmla="*/ 1638333 h 2804507"/>
                <a:gd name="connsiteX18" fmla="*/ 992382 w 1768788"/>
                <a:gd name="connsiteY18" fmla="*/ 1381158 h 2804507"/>
                <a:gd name="connsiteX19" fmla="*/ 820932 w 1768788"/>
                <a:gd name="connsiteY19" fmla="*/ 1200183 h 2804507"/>
                <a:gd name="connsiteX20" fmla="*/ 906657 w 1768788"/>
                <a:gd name="connsiteY20" fmla="*/ 914433 h 2804507"/>
                <a:gd name="connsiteX21" fmla="*/ 1211457 w 1768788"/>
                <a:gd name="connsiteY21" fmla="*/ 819183 h 2804507"/>
                <a:gd name="connsiteX22" fmla="*/ 1544832 w 1768788"/>
                <a:gd name="connsiteY22" fmla="*/ 657258 h 2804507"/>
                <a:gd name="connsiteX23" fmla="*/ 1718663 w 1768788"/>
                <a:gd name="connsiteY23" fmla="*/ 438183 h 2804507"/>
                <a:gd name="connsiteX24" fmla="*/ 1768670 w 1768788"/>
                <a:gd name="connsiteY24" fmla="*/ 314358 h 2804507"/>
                <a:gd name="connsiteX25" fmla="*/ 1701995 w 1768788"/>
                <a:gd name="connsiteY25" fmla="*/ 235777 h 2804507"/>
                <a:gd name="connsiteX26" fmla="*/ 1497207 w 1768788"/>
                <a:gd name="connsiteY26" fmla="*/ 135764 h 2804507"/>
                <a:gd name="connsiteX0" fmla="*/ 1497207 w 1768788"/>
                <a:gd name="connsiteY0" fmla="*/ 135764 h 2801002"/>
                <a:gd name="connsiteX1" fmla="*/ 1206695 w 1768788"/>
                <a:gd name="connsiteY1" fmla="*/ 54802 h 2801002"/>
                <a:gd name="connsiteX2" fmla="*/ 928088 w 1768788"/>
                <a:gd name="connsiteY2" fmla="*/ 33 h 2801002"/>
                <a:gd name="connsiteX3" fmla="*/ 623288 w 1768788"/>
                <a:gd name="connsiteY3" fmla="*/ 47658 h 2801002"/>
                <a:gd name="connsiteX4" fmla="*/ 435169 w 1768788"/>
                <a:gd name="connsiteY4" fmla="*/ 100046 h 2801002"/>
                <a:gd name="connsiteX5" fmla="*/ 249432 w 1768788"/>
                <a:gd name="connsiteY5" fmla="*/ 238158 h 2801002"/>
                <a:gd name="connsiteX6" fmla="*/ 108938 w 1768788"/>
                <a:gd name="connsiteY6" fmla="*/ 671546 h 2801002"/>
                <a:gd name="connsiteX7" fmla="*/ 47026 w 1768788"/>
                <a:gd name="connsiteY7" fmla="*/ 997776 h 2801002"/>
                <a:gd name="connsiteX8" fmla="*/ 16070 w 1768788"/>
                <a:gd name="connsiteY8" fmla="*/ 1514508 h 2801002"/>
                <a:gd name="connsiteX9" fmla="*/ 23213 w 1768788"/>
                <a:gd name="connsiteY9" fmla="*/ 1881220 h 2801002"/>
                <a:gd name="connsiteX10" fmla="*/ 287532 w 1768788"/>
                <a:gd name="connsiteY10" fmla="*/ 2247933 h 2801002"/>
                <a:gd name="connsiteX11" fmla="*/ 544707 w 1768788"/>
                <a:gd name="connsiteY11" fmla="*/ 2545590 h 2801002"/>
                <a:gd name="connsiteX12" fmla="*/ 711394 w 1768788"/>
                <a:gd name="connsiteY12" fmla="*/ 2752758 h 2801002"/>
                <a:gd name="connsiteX13" fmla="*/ 1020957 w 1768788"/>
                <a:gd name="connsiteY13" fmla="*/ 2781333 h 2801002"/>
                <a:gd name="connsiteX14" fmla="*/ 1316232 w 1768788"/>
                <a:gd name="connsiteY14" fmla="*/ 2505108 h 2801002"/>
                <a:gd name="connsiteX15" fmla="*/ 1373382 w 1768788"/>
                <a:gd name="connsiteY15" fmla="*/ 2219358 h 2801002"/>
                <a:gd name="connsiteX16" fmla="*/ 1373382 w 1768788"/>
                <a:gd name="connsiteY16" fmla="*/ 1962183 h 2801002"/>
                <a:gd name="connsiteX17" fmla="*/ 1220982 w 1768788"/>
                <a:gd name="connsiteY17" fmla="*/ 1638333 h 2801002"/>
                <a:gd name="connsiteX18" fmla="*/ 992382 w 1768788"/>
                <a:gd name="connsiteY18" fmla="*/ 1381158 h 2801002"/>
                <a:gd name="connsiteX19" fmla="*/ 820932 w 1768788"/>
                <a:gd name="connsiteY19" fmla="*/ 1200183 h 2801002"/>
                <a:gd name="connsiteX20" fmla="*/ 906657 w 1768788"/>
                <a:gd name="connsiteY20" fmla="*/ 914433 h 2801002"/>
                <a:gd name="connsiteX21" fmla="*/ 1211457 w 1768788"/>
                <a:gd name="connsiteY21" fmla="*/ 819183 h 2801002"/>
                <a:gd name="connsiteX22" fmla="*/ 1544832 w 1768788"/>
                <a:gd name="connsiteY22" fmla="*/ 657258 h 2801002"/>
                <a:gd name="connsiteX23" fmla="*/ 1718663 w 1768788"/>
                <a:gd name="connsiteY23" fmla="*/ 438183 h 2801002"/>
                <a:gd name="connsiteX24" fmla="*/ 1768670 w 1768788"/>
                <a:gd name="connsiteY24" fmla="*/ 314358 h 2801002"/>
                <a:gd name="connsiteX25" fmla="*/ 1701995 w 1768788"/>
                <a:gd name="connsiteY25" fmla="*/ 235777 h 2801002"/>
                <a:gd name="connsiteX26" fmla="*/ 1497207 w 1768788"/>
                <a:gd name="connsiteY26" fmla="*/ 135764 h 2801002"/>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73382 w 1768788"/>
                <a:gd name="connsiteY16" fmla="*/ 1962183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59095 w 1768788"/>
                <a:gd name="connsiteY15" fmla="*/ 2264602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92432 w 1768788"/>
                <a:gd name="connsiteY16" fmla="*/ 1988377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4433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32839 w 1768788"/>
                <a:gd name="connsiteY19" fmla="*/ 1183514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435169 w 1768788"/>
                <a:gd name="connsiteY5" fmla="*/ 100044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399450 w 1768788"/>
                <a:gd name="connsiteY5" fmla="*/ 107188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6108 h 2793334"/>
                <a:gd name="connsiteX1" fmla="*/ 1206695 w 1768788"/>
                <a:gd name="connsiteY1" fmla="*/ 55146 h 2793334"/>
                <a:gd name="connsiteX2" fmla="*/ 928088 w 1768788"/>
                <a:gd name="connsiteY2" fmla="*/ 377 h 2793334"/>
                <a:gd name="connsiteX3" fmla="*/ 661388 w 1768788"/>
                <a:gd name="connsiteY3" fmla="*/ 33714 h 2793334"/>
                <a:gd name="connsiteX4" fmla="*/ 520894 w 1768788"/>
                <a:gd name="connsiteY4" fmla="*/ 86102 h 2793334"/>
                <a:gd name="connsiteX5" fmla="*/ 399450 w 1768788"/>
                <a:gd name="connsiteY5" fmla="*/ 107534 h 2793334"/>
                <a:gd name="connsiteX6" fmla="*/ 249432 w 1768788"/>
                <a:gd name="connsiteY6" fmla="*/ 238502 h 2793334"/>
                <a:gd name="connsiteX7" fmla="*/ 108938 w 1768788"/>
                <a:gd name="connsiteY7" fmla="*/ 671890 h 2793334"/>
                <a:gd name="connsiteX8" fmla="*/ 47026 w 1768788"/>
                <a:gd name="connsiteY8" fmla="*/ 998120 h 2793334"/>
                <a:gd name="connsiteX9" fmla="*/ 16070 w 1768788"/>
                <a:gd name="connsiteY9" fmla="*/ 1514852 h 2793334"/>
                <a:gd name="connsiteX10" fmla="*/ 23213 w 1768788"/>
                <a:gd name="connsiteY10" fmla="*/ 1881564 h 2793334"/>
                <a:gd name="connsiteX11" fmla="*/ 287532 w 1768788"/>
                <a:gd name="connsiteY11" fmla="*/ 2248277 h 2793334"/>
                <a:gd name="connsiteX12" fmla="*/ 544707 w 1768788"/>
                <a:gd name="connsiteY12" fmla="*/ 2545934 h 2793334"/>
                <a:gd name="connsiteX13" fmla="*/ 711394 w 1768788"/>
                <a:gd name="connsiteY13" fmla="*/ 2753102 h 2793334"/>
                <a:gd name="connsiteX14" fmla="*/ 1020957 w 1768788"/>
                <a:gd name="connsiteY14" fmla="*/ 2772152 h 2793334"/>
                <a:gd name="connsiteX15" fmla="*/ 1311470 w 1768788"/>
                <a:gd name="connsiteY15" fmla="*/ 2517358 h 2793334"/>
                <a:gd name="connsiteX16" fmla="*/ 1349570 w 1768788"/>
                <a:gd name="connsiteY16" fmla="*/ 2300665 h 2793334"/>
                <a:gd name="connsiteX17" fmla="*/ 1392432 w 1768788"/>
                <a:gd name="connsiteY17" fmla="*/ 1988721 h 2793334"/>
                <a:gd name="connsiteX18" fmla="*/ 1220982 w 1768788"/>
                <a:gd name="connsiteY18" fmla="*/ 1638677 h 2793334"/>
                <a:gd name="connsiteX19" fmla="*/ 992382 w 1768788"/>
                <a:gd name="connsiteY19" fmla="*/ 1381502 h 2793334"/>
                <a:gd name="connsiteX20" fmla="*/ 832839 w 1768788"/>
                <a:gd name="connsiteY20" fmla="*/ 1183858 h 2793334"/>
                <a:gd name="connsiteX21" fmla="*/ 906657 w 1768788"/>
                <a:gd name="connsiteY21" fmla="*/ 919539 h 2793334"/>
                <a:gd name="connsiteX22" fmla="*/ 1211457 w 1768788"/>
                <a:gd name="connsiteY22" fmla="*/ 819527 h 2793334"/>
                <a:gd name="connsiteX23" fmla="*/ 1544832 w 1768788"/>
                <a:gd name="connsiteY23" fmla="*/ 657602 h 2793334"/>
                <a:gd name="connsiteX24" fmla="*/ 1718663 w 1768788"/>
                <a:gd name="connsiteY24" fmla="*/ 438527 h 2793334"/>
                <a:gd name="connsiteX25" fmla="*/ 1768670 w 1768788"/>
                <a:gd name="connsiteY25" fmla="*/ 314702 h 2793334"/>
                <a:gd name="connsiteX26" fmla="*/ 1701995 w 1768788"/>
                <a:gd name="connsiteY26" fmla="*/ 236121 h 2793334"/>
                <a:gd name="connsiteX27" fmla="*/ 1497207 w 1768788"/>
                <a:gd name="connsiteY27" fmla="*/ 136108 h 2793334"/>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99450 w 1768788"/>
                <a:gd name="connsiteY5" fmla="*/ 107518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2288 w 1768788"/>
                <a:gd name="connsiteY6" fmla="*/ 250393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88" h="2793318">
                  <a:moveTo>
                    <a:pt x="1497207" y="136092"/>
                  </a:moveTo>
                  <a:cubicBezTo>
                    <a:pt x="1414657" y="105929"/>
                    <a:pt x="1301548" y="77752"/>
                    <a:pt x="1206695" y="55130"/>
                  </a:cubicBezTo>
                  <a:cubicBezTo>
                    <a:pt x="1111842" y="32508"/>
                    <a:pt x="1018972" y="3933"/>
                    <a:pt x="928088" y="361"/>
                  </a:cubicBezTo>
                  <a:cubicBezTo>
                    <a:pt x="837204" y="-3211"/>
                    <a:pt x="726475" y="20601"/>
                    <a:pt x="661388" y="33698"/>
                  </a:cubicBezTo>
                  <a:cubicBezTo>
                    <a:pt x="596301" y="46795"/>
                    <a:pt x="568916" y="70211"/>
                    <a:pt x="537563" y="78942"/>
                  </a:cubicBezTo>
                  <a:cubicBezTo>
                    <a:pt x="506210" y="87673"/>
                    <a:pt x="424850" y="86087"/>
                    <a:pt x="375637" y="114662"/>
                  </a:cubicBezTo>
                  <a:cubicBezTo>
                    <a:pt x="326424" y="143237"/>
                    <a:pt x="286738" y="157524"/>
                    <a:pt x="242288" y="250393"/>
                  </a:cubicBezTo>
                  <a:cubicBezTo>
                    <a:pt x="197838" y="343262"/>
                    <a:pt x="141482" y="547256"/>
                    <a:pt x="108938" y="671874"/>
                  </a:cubicBezTo>
                  <a:cubicBezTo>
                    <a:pt x="76394" y="796493"/>
                    <a:pt x="62504" y="857610"/>
                    <a:pt x="47026" y="998104"/>
                  </a:cubicBezTo>
                  <a:cubicBezTo>
                    <a:pt x="31548" y="1138598"/>
                    <a:pt x="20039" y="1367595"/>
                    <a:pt x="16070" y="1514836"/>
                  </a:cubicBezTo>
                  <a:cubicBezTo>
                    <a:pt x="12101" y="1662077"/>
                    <a:pt x="-22031" y="1759311"/>
                    <a:pt x="23213" y="1881548"/>
                  </a:cubicBezTo>
                  <a:cubicBezTo>
                    <a:pt x="68457" y="2003785"/>
                    <a:pt x="200616" y="2137533"/>
                    <a:pt x="287532" y="2248261"/>
                  </a:cubicBezTo>
                  <a:cubicBezTo>
                    <a:pt x="374448" y="2358989"/>
                    <a:pt x="474063" y="2461781"/>
                    <a:pt x="544707" y="2545918"/>
                  </a:cubicBezTo>
                  <a:cubicBezTo>
                    <a:pt x="615351" y="2630056"/>
                    <a:pt x="632019" y="2715383"/>
                    <a:pt x="711394" y="2753086"/>
                  </a:cubicBezTo>
                  <a:cubicBezTo>
                    <a:pt x="790769" y="2790789"/>
                    <a:pt x="920944" y="2811427"/>
                    <a:pt x="1020957" y="2772136"/>
                  </a:cubicBezTo>
                  <a:cubicBezTo>
                    <a:pt x="1120970" y="2732845"/>
                    <a:pt x="1256701" y="2595923"/>
                    <a:pt x="1311470" y="2517342"/>
                  </a:cubicBezTo>
                  <a:cubicBezTo>
                    <a:pt x="1366239" y="2438761"/>
                    <a:pt x="1336076" y="2388755"/>
                    <a:pt x="1349570" y="2300649"/>
                  </a:cubicBezTo>
                  <a:cubicBezTo>
                    <a:pt x="1363064" y="2212543"/>
                    <a:pt x="1413863" y="2099036"/>
                    <a:pt x="1392432" y="1988705"/>
                  </a:cubicBezTo>
                  <a:cubicBezTo>
                    <a:pt x="1371001" y="1878374"/>
                    <a:pt x="1287657" y="1739864"/>
                    <a:pt x="1220982" y="1638661"/>
                  </a:cubicBezTo>
                  <a:cubicBezTo>
                    <a:pt x="1154307" y="1537458"/>
                    <a:pt x="1057073" y="1457289"/>
                    <a:pt x="992382" y="1381486"/>
                  </a:cubicBezTo>
                  <a:cubicBezTo>
                    <a:pt x="927692" y="1305683"/>
                    <a:pt x="847127" y="1260836"/>
                    <a:pt x="832839" y="1183842"/>
                  </a:cubicBezTo>
                  <a:cubicBezTo>
                    <a:pt x="818552" y="1106848"/>
                    <a:pt x="843554" y="980245"/>
                    <a:pt x="906657" y="919523"/>
                  </a:cubicBezTo>
                  <a:cubicBezTo>
                    <a:pt x="969760" y="858801"/>
                    <a:pt x="1105095" y="863167"/>
                    <a:pt x="1211457" y="819511"/>
                  </a:cubicBezTo>
                  <a:cubicBezTo>
                    <a:pt x="1317819" y="775855"/>
                    <a:pt x="1460298" y="721086"/>
                    <a:pt x="1544832" y="657586"/>
                  </a:cubicBezTo>
                  <a:cubicBezTo>
                    <a:pt x="1629366" y="594086"/>
                    <a:pt x="1681357" y="495661"/>
                    <a:pt x="1718663" y="438511"/>
                  </a:cubicBezTo>
                  <a:cubicBezTo>
                    <a:pt x="1755969" y="381361"/>
                    <a:pt x="1770257" y="348023"/>
                    <a:pt x="1768670" y="314686"/>
                  </a:cubicBezTo>
                  <a:cubicBezTo>
                    <a:pt x="1767083" y="281349"/>
                    <a:pt x="1747239" y="265871"/>
                    <a:pt x="1701995" y="236105"/>
                  </a:cubicBezTo>
                  <a:cubicBezTo>
                    <a:pt x="1656751" y="206339"/>
                    <a:pt x="1579757" y="166255"/>
                    <a:pt x="1497207" y="136092"/>
                  </a:cubicBezTo>
                  <a:close/>
                </a:path>
              </a:pathLst>
            </a:custGeom>
            <a:solidFill>
              <a:schemeClr val="bg1"/>
            </a:solidFill>
            <a:ln>
              <a:noFill/>
            </a:ln>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p:cNvGrpSpPr>
            <a:grpSpLocks noChangeAspect="1"/>
          </p:cNvGrpSpPr>
          <p:nvPr/>
        </p:nvGrpSpPr>
        <p:grpSpPr>
          <a:xfrm>
            <a:off x="3701010" y="2666835"/>
            <a:ext cx="900000" cy="1293138"/>
            <a:chOff x="4319625" y="834963"/>
            <a:chExt cx="1964660" cy="2822859"/>
          </a:xfrm>
        </p:grpSpPr>
        <p:sp>
          <p:nvSpPr>
            <p:cNvPr id="46" name="任意多边形 45"/>
            <p:cNvSpPr/>
            <p:nvPr/>
          </p:nvSpPr>
          <p:spPr>
            <a:xfrm>
              <a:off x="4319625" y="946072"/>
              <a:ext cx="1898076" cy="2711750"/>
            </a:xfrm>
            <a:custGeom>
              <a:avLst/>
              <a:gdLst>
                <a:gd name="connsiteX0" fmla="*/ 1646282 w 1895903"/>
                <a:gd name="connsiteY0" fmla="*/ 57497 h 2691065"/>
                <a:gd name="connsiteX1" fmla="*/ 1856594 w 1895903"/>
                <a:gd name="connsiteY1" fmla="*/ 350105 h 2691065"/>
                <a:gd name="connsiteX2" fmla="*/ 1884026 w 1895903"/>
                <a:gd name="connsiteY2" fmla="*/ 807305 h 2691065"/>
                <a:gd name="connsiteX3" fmla="*/ 1719434 w 1895903"/>
                <a:gd name="connsiteY3" fmla="*/ 1045049 h 2691065"/>
                <a:gd name="connsiteX4" fmla="*/ 1317098 w 1895903"/>
                <a:gd name="connsiteY4" fmla="*/ 990185 h 2691065"/>
                <a:gd name="connsiteX5" fmla="*/ 1088498 w 1895903"/>
                <a:gd name="connsiteY5" fmla="*/ 907889 h 2691065"/>
                <a:gd name="connsiteX6" fmla="*/ 805034 w 1895903"/>
                <a:gd name="connsiteY6" fmla="*/ 944465 h 2691065"/>
                <a:gd name="connsiteX7" fmla="*/ 530714 w 1895903"/>
                <a:gd name="connsiteY7" fmla="*/ 962753 h 2691065"/>
                <a:gd name="connsiteX8" fmla="*/ 274682 w 1895903"/>
                <a:gd name="connsiteY8" fmla="*/ 953609 h 2691065"/>
                <a:gd name="connsiteX9" fmla="*/ 210674 w 1895903"/>
                <a:gd name="connsiteY9" fmla="*/ 1099913 h 2691065"/>
                <a:gd name="connsiteX10" fmla="*/ 311258 w 1895903"/>
                <a:gd name="connsiteY10" fmla="*/ 1310225 h 2691065"/>
                <a:gd name="connsiteX11" fmla="*/ 475850 w 1895903"/>
                <a:gd name="connsiteY11" fmla="*/ 1456529 h 2691065"/>
                <a:gd name="connsiteX12" fmla="*/ 613010 w 1895903"/>
                <a:gd name="connsiteY12" fmla="*/ 1520537 h 2691065"/>
                <a:gd name="connsiteX13" fmla="*/ 869042 w 1895903"/>
                <a:gd name="connsiteY13" fmla="*/ 1383377 h 2691065"/>
                <a:gd name="connsiteX14" fmla="*/ 1106786 w 1895903"/>
                <a:gd name="connsiteY14" fmla="*/ 1310225 h 2691065"/>
                <a:gd name="connsiteX15" fmla="*/ 1307954 w 1895903"/>
                <a:gd name="connsiteY15" fmla="*/ 1502249 h 2691065"/>
                <a:gd name="connsiteX16" fmla="*/ 1408538 w 1895903"/>
                <a:gd name="connsiteY16" fmla="*/ 1785713 h 2691065"/>
                <a:gd name="connsiteX17" fmla="*/ 1490834 w 1895903"/>
                <a:gd name="connsiteY17" fmla="*/ 1986881 h 2691065"/>
                <a:gd name="connsiteX18" fmla="*/ 1664570 w 1895903"/>
                <a:gd name="connsiteY18" fmla="*/ 2252057 h 2691065"/>
                <a:gd name="connsiteX19" fmla="*/ 1637138 w 1895903"/>
                <a:gd name="connsiteY19" fmla="*/ 2581241 h 2691065"/>
                <a:gd name="connsiteX20" fmla="*/ 1481690 w 1895903"/>
                <a:gd name="connsiteY20" fmla="*/ 2690969 h 2691065"/>
                <a:gd name="connsiteX21" fmla="*/ 1243946 w 1895903"/>
                <a:gd name="connsiteY21" fmla="*/ 2599529 h 2691065"/>
                <a:gd name="connsiteX22" fmla="*/ 1051922 w 1895903"/>
                <a:gd name="connsiteY22" fmla="*/ 2544665 h 2691065"/>
                <a:gd name="connsiteX23" fmla="*/ 850754 w 1895903"/>
                <a:gd name="connsiteY23" fmla="*/ 2544665 h 2691065"/>
                <a:gd name="connsiteX24" fmla="*/ 567290 w 1895903"/>
                <a:gd name="connsiteY24" fmla="*/ 2471513 h 2691065"/>
                <a:gd name="connsiteX25" fmla="*/ 311258 w 1895903"/>
                <a:gd name="connsiteY25" fmla="*/ 2261201 h 2691065"/>
                <a:gd name="connsiteX26" fmla="*/ 320402 w 1895903"/>
                <a:gd name="connsiteY26" fmla="*/ 1913729 h 2691065"/>
                <a:gd name="connsiteX27" fmla="*/ 283826 w 1895903"/>
                <a:gd name="connsiteY27" fmla="*/ 1611977 h 2691065"/>
                <a:gd name="connsiteX28" fmla="*/ 46082 w 1895903"/>
                <a:gd name="connsiteY28" fmla="*/ 1264505 h 2691065"/>
                <a:gd name="connsiteX29" fmla="*/ 9506 w 1895903"/>
                <a:gd name="connsiteY29" fmla="*/ 1008473 h 2691065"/>
                <a:gd name="connsiteX30" fmla="*/ 164954 w 1895903"/>
                <a:gd name="connsiteY30" fmla="*/ 816449 h 2691065"/>
                <a:gd name="connsiteX31" fmla="*/ 356978 w 1895903"/>
                <a:gd name="connsiteY31" fmla="*/ 743297 h 2691065"/>
                <a:gd name="connsiteX32" fmla="*/ 539858 w 1895903"/>
                <a:gd name="connsiteY32" fmla="*/ 578705 h 2691065"/>
                <a:gd name="connsiteX33" fmla="*/ 750170 w 1895903"/>
                <a:gd name="connsiteY33" fmla="*/ 523841 h 2691065"/>
                <a:gd name="connsiteX34" fmla="*/ 1006202 w 1895903"/>
                <a:gd name="connsiteY34" fmla="*/ 505553 h 2691065"/>
                <a:gd name="connsiteX35" fmla="*/ 1161650 w 1895903"/>
                <a:gd name="connsiteY35" fmla="*/ 423257 h 2691065"/>
                <a:gd name="connsiteX36" fmla="*/ 1170794 w 1895903"/>
                <a:gd name="connsiteY36" fmla="*/ 203801 h 2691065"/>
                <a:gd name="connsiteX37" fmla="*/ 1271378 w 1895903"/>
                <a:gd name="connsiteY37" fmla="*/ 75785 h 2691065"/>
                <a:gd name="connsiteX38" fmla="*/ 1417682 w 1895903"/>
                <a:gd name="connsiteY38" fmla="*/ 2633 h 2691065"/>
                <a:gd name="connsiteX39" fmla="*/ 1545698 w 1895903"/>
                <a:gd name="connsiteY39" fmla="*/ 20921 h 2691065"/>
                <a:gd name="connsiteX40" fmla="*/ 1646282 w 1895903"/>
                <a:gd name="connsiteY40" fmla="*/ 57497 h 2691065"/>
                <a:gd name="connsiteX0" fmla="*/ 1686764 w 1894415"/>
                <a:gd name="connsiteY0" fmla="*/ 103454 h 2691778"/>
                <a:gd name="connsiteX1" fmla="*/ 1856594 w 1894415"/>
                <a:gd name="connsiteY1" fmla="*/ 350818 h 2691778"/>
                <a:gd name="connsiteX2" fmla="*/ 1884026 w 1894415"/>
                <a:gd name="connsiteY2" fmla="*/ 808018 h 2691778"/>
                <a:gd name="connsiteX3" fmla="*/ 1719434 w 1894415"/>
                <a:gd name="connsiteY3" fmla="*/ 1045762 h 2691778"/>
                <a:gd name="connsiteX4" fmla="*/ 1317098 w 1894415"/>
                <a:gd name="connsiteY4" fmla="*/ 990898 h 2691778"/>
                <a:gd name="connsiteX5" fmla="*/ 1088498 w 1894415"/>
                <a:gd name="connsiteY5" fmla="*/ 908602 h 2691778"/>
                <a:gd name="connsiteX6" fmla="*/ 805034 w 1894415"/>
                <a:gd name="connsiteY6" fmla="*/ 945178 h 2691778"/>
                <a:gd name="connsiteX7" fmla="*/ 530714 w 1894415"/>
                <a:gd name="connsiteY7" fmla="*/ 963466 h 2691778"/>
                <a:gd name="connsiteX8" fmla="*/ 274682 w 1894415"/>
                <a:gd name="connsiteY8" fmla="*/ 954322 h 2691778"/>
                <a:gd name="connsiteX9" fmla="*/ 210674 w 1894415"/>
                <a:gd name="connsiteY9" fmla="*/ 1100626 h 2691778"/>
                <a:gd name="connsiteX10" fmla="*/ 311258 w 1894415"/>
                <a:gd name="connsiteY10" fmla="*/ 1310938 h 2691778"/>
                <a:gd name="connsiteX11" fmla="*/ 475850 w 1894415"/>
                <a:gd name="connsiteY11" fmla="*/ 1457242 h 2691778"/>
                <a:gd name="connsiteX12" fmla="*/ 613010 w 1894415"/>
                <a:gd name="connsiteY12" fmla="*/ 1521250 h 2691778"/>
                <a:gd name="connsiteX13" fmla="*/ 869042 w 1894415"/>
                <a:gd name="connsiteY13" fmla="*/ 1384090 h 2691778"/>
                <a:gd name="connsiteX14" fmla="*/ 1106786 w 1894415"/>
                <a:gd name="connsiteY14" fmla="*/ 1310938 h 2691778"/>
                <a:gd name="connsiteX15" fmla="*/ 1307954 w 1894415"/>
                <a:gd name="connsiteY15" fmla="*/ 1502962 h 2691778"/>
                <a:gd name="connsiteX16" fmla="*/ 1408538 w 1894415"/>
                <a:gd name="connsiteY16" fmla="*/ 1786426 h 2691778"/>
                <a:gd name="connsiteX17" fmla="*/ 1490834 w 1894415"/>
                <a:gd name="connsiteY17" fmla="*/ 1987594 h 2691778"/>
                <a:gd name="connsiteX18" fmla="*/ 1664570 w 1894415"/>
                <a:gd name="connsiteY18" fmla="*/ 2252770 h 2691778"/>
                <a:gd name="connsiteX19" fmla="*/ 1637138 w 1894415"/>
                <a:gd name="connsiteY19" fmla="*/ 2581954 h 2691778"/>
                <a:gd name="connsiteX20" fmla="*/ 1481690 w 1894415"/>
                <a:gd name="connsiteY20" fmla="*/ 2691682 h 2691778"/>
                <a:gd name="connsiteX21" fmla="*/ 1243946 w 1894415"/>
                <a:gd name="connsiteY21" fmla="*/ 2600242 h 2691778"/>
                <a:gd name="connsiteX22" fmla="*/ 1051922 w 1894415"/>
                <a:gd name="connsiteY22" fmla="*/ 2545378 h 2691778"/>
                <a:gd name="connsiteX23" fmla="*/ 850754 w 1894415"/>
                <a:gd name="connsiteY23" fmla="*/ 2545378 h 2691778"/>
                <a:gd name="connsiteX24" fmla="*/ 567290 w 1894415"/>
                <a:gd name="connsiteY24" fmla="*/ 2472226 h 2691778"/>
                <a:gd name="connsiteX25" fmla="*/ 311258 w 1894415"/>
                <a:gd name="connsiteY25" fmla="*/ 2261914 h 2691778"/>
                <a:gd name="connsiteX26" fmla="*/ 320402 w 1894415"/>
                <a:gd name="connsiteY26" fmla="*/ 1914442 h 2691778"/>
                <a:gd name="connsiteX27" fmla="*/ 283826 w 1894415"/>
                <a:gd name="connsiteY27" fmla="*/ 1612690 h 2691778"/>
                <a:gd name="connsiteX28" fmla="*/ 46082 w 1894415"/>
                <a:gd name="connsiteY28" fmla="*/ 1265218 h 2691778"/>
                <a:gd name="connsiteX29" fmla="*/ 9506 w 1894415"/>
                <a:gd name="connsiteY29" fmla="*/ 1009186 h 2691778"/>
                <a:gd name="connsiteX30" fmla="*/ 164954 w 1894415"/>
                <a:gd name="connsiteY30" fmla="*/ 817162 h 2691778"/>
                <a:gd name="connsiteX31" fmla="*/ 356978 w 1894415"/>
                <a:gd name="connsiteY31" fmla="*/ 744010 h 2691778"/>
                <a:gd name="connsiteX32" fmla="*/ 539858 w 1894415"/>
                <a:gd name="connsiteY32" fmla="*/ 579418 h 2691778"/>
                <a:gd name="connsiteX33" fmla="*/ 750170 w 1894415"/>
                <a:gd name="connsiteY33" fmla="*/ 524554 h 2691778"/>
                <a:gd name="connsiteX34" fmla="*/ 1006202 w 1894415"/>
                <a:gd name="connsiteY34" fmla="*/ 506266 h 2691778"/>
                <a:gd name="connsiteX35" fmla="*/ 1161650 w 1894415"/>
                <a:gd name="connsiteY35" fmla="*/ 423970 h 2691778"/>
                <a:gd name="connsiteX36" fmla="*/ 1170794 w 1894415"/>
                <a:gd name="connsiteY36" fmla="*/ 204514 h 2691778"/>
                <a:gd name="connsiteX37" fmla="*/ 1271378 w 1894415"/>
                <a:gd name="connsiteY37" fmla="*/ 76498 h 2691778"/>
                <a:gd name="connsiteX38" fmla="*/ 1417682 w 1894415"/>
                <a:gd name="connsiteY38" fmla="*/ 3346 h 2691778"/>
                <a:gd name="connsiteX39" fmla="*/ 1545698 w 1894415"/>
                <a:gd name="connsiteY39" fmla="*/ 21634 h 2691778"/>
                <a:gd name="connsiteX40" fmla="*/ 1686764 w 1894415"/>
                <a:gd name="connsiteY40" fmla="*/ 103454 h 2691778"/>
                <a:gd name="connsiteX0" fmla="*/ 1686764 w 1894415"/>
                <a:gd name="connsiteY0" fmla="*/ 105012 h 2693336"/>
                <a:gd name="connsiteX1" fmla="*/ 1856594 w 1894415"/>
                <a:gd name="connsiteY1" fmla="*/ 352376 h 2693336"/>
                <a:gd name="connsiteX2" fmla="*/ 1884026 w 1894415"/>
                <a:gd name="connsiteY2" fmla="*/ 809576 h 2693336"/>
                <a:gd name="connsiteX3" fmla="*/ 1719434 w 1894415"/>
                <a:gd name="connsiteY3" fmla="*/ 1047320 h 2693336"/>
                <a:gd name="connsiteX4" fmla="*/ 1317098 w 1894415"/>
                <a:gd name="connsiteY4" fmla="*/ 992456 h 2693336"/>
                <a:gd name="connsiteX5" fmla="*/ 1088498 w 1894415"/>
                <a:gd name="connsiteY5" fmla="*/ 910160 h 2693336"/>
                <a:gd name="connsiteX6" fmla="*/ 805034 w 1894415"/>
                <a:gd name="connsiteY6" fmla="*/ 946736 h 2693336"/>
                <a:gd name="connsiteX7" fmla="*/ 530714 w 1894415"/>
                <a:gd name="connsiteY7" fmla="*/ 965024 h 2693336"/>
                <a:gd name="connsiteX8" fmla="*/ 274682 w 1894415"/>
                <a:gd name="connsiteY8" fmla="*/ 955880 h 2693336"/>
                <a:gd name="connsiteX9" fmla="*/ 210674 w 1894415"/>
                <a:gd name="connsiteY9" fmla="*/ 1102184 h 2693336"/>
                <a:gd name="connsiteX10" fmla="*/ 311258 w 1894415"/>
                <a:gd name="connsiteY10" fmla="*/ 1312496 h 2693336"/>
                <a:gd name="connsiteX11" fmla="*/ 475850 w 1894415"/>
                <a:gd name="connsiteY11" fmla="*/ 1458800 h 2693336"/>
                <a:gd name="connsiteX12" fmla="*/ 613010 w 1894415"/>
                <a:gd name="connsiteY12" fmla="*/ 1522808 h 2693336"/>
                <a:gd name="connsiteX13" fmla="*/ 869042 w 1894415"/>
                <a:gd name="connsiteY13" fmla="*/ 1385648 h 2693336"/>
                <a:gd name="connsiteX14" fmla="*/ 1106786 w 1894415"/>
                <a:gd name="connsiteY14" fmla="*/ 1312496 h 2693336"/>
                <a:gd name="connsiteX15" fmla="*/ 1307954 w 1894415"/>
                <a:gd name="connsiteY15" fmla="*/ 1504520 h 2693336"/>
                <a:gd name="connsiteX16" fmla="*/ 1408538 w 1894415"/>
                <a:gd name="connsiteY16" fmla="*/ 1787984 h 2693336"/>
                <a:gd name="connsiteX17" fmla="*/ 1490834 w 1894415"/>
                <a:gd name="connsiteY17" fmla="*/ 1989152 h 2693336"/>
                <a:gd name="connsiteX18" fmla="*/ 1664570 w 1894415"/>
                <a:gd name="connsiteY18" fmla="*/ 2254328 h 2693336"/>
                <a:gd name="connsiteX19" fmla="*/ 1637138 w 1894415"/>
                <a:gd name="connsiteY19" fmla="*/ 2583512 h 2693336"/>
                <a:gd name="connsiteX20" fmla="*/ 1481690 w 1894415"/>
                <a:gd name="connsiteY20" fmla="*/ 2693240 h 2693336"/>
                <a:gd name="connsiteX21" fmla="*/ 1243946 w 1894415"/>
                <a:gd name="connsiteY21" fmla="*/ 2601800 h 2693336"/>
                <a:gd name="connsiteX22" fmla="*/ 1051922 w 1894415"/>
                <a:gd name="connsiteY22" fmla="*/ 2546936 h 2693336"/>
                <a:gd name="connsiteX23" fmla="*/ 850754 w 1894415"/>
                <a:gd name="connsiteY23" fmla="*/ 2546936 h 2693336"/>
                <a:gd name="connsiteX24" fmla="*/ 567290 w 1894415"/>
                <a:gd name="connsiteY24" fmla="*/ 2473784 h 2693336"/>
                <a:gd name="connsiteX25" fmla="*/ 311258 w 1894415"/>
                <a:gd name="connsiteY25" fmla="*/ 2263472 h 2693336"/>
                <a:gd name="connsiteX26" fmla="*/ 320402 w 1894415"/>
                <a:gd name="connsiteY26" fmla="*/ 1916000 h 2693336"/>
                <a:gd name="connsiteX27" fmla="*/ 283826 w 1894415"/>
                <a:gd name="connsiteY27" fmla="*/ 1614248 h 2693336"/>
                <a:gd name="connsiteX28" fmla="*/ 46082 w 1894415"/>
                <a:gd name="connsiteY28" fmla="*/ 1266776 h 2693336"/>
                <a:gd name="connsiteX29" fmla="*/ 9506 w 1894415"/>
                <a:gd name="connsiteY29" fmla="*/ 1010744 h 2693336"/>
                <a:gd name="connsiteX30" fmla="*/ 164954 w 1894415"/>
                <a:gd name="connsiteY30" fmla="*/ 818720 h 2693336"/>
                <a:gd name="connsiteX31" fmla="*/ 356978 w 1894415"/>
                <a:gd name="connsiteY31" fmla="*/ 745568 h 2693336"/>
                <a:gd name="connsiteX32" fmla="*/ 539858 w 1894415"/>
                <a:gd name="connsiteY32" fmla="*/ 580976 h 2693336"/>
                <a:gd name="connsiteX33" fmla="*/ 750170 w 1894415"/>
                <a:gd name="connsiteY33" fmla="*/ 526112 h 2693336"/>
                <a:gd name="connsiteX34" fmla="*/ 1006202 w 1894415"/>
                <a:gd name="connsiteY34" fmla="*/ 507824 h 2693336"/>
                <a:gd name="connsiteX35" fmla="*/ 1161650 w 1894415"/>
                <a:gd name="connsiteY35" fmla="*/ 425528 h 2693336"/>
                <a:gd name="connsiteX36" fmla="*/ 1170794 w 1894415"/>
                <a:gd name="connsiteY36" fmla="*/ 206072 h 2693336"/>
                <a:gd name="connsiteX37" fmla="*/ 1271378 w 1894415"/>
                <a:gd name="connsiteY37" fmla="*/ 78056 h 2693336"/>
                <a:gd name="connsiteX38" fmla="*/ 1417682 w 1894415"/>
                <a:gd name="connsiteY38" fmla="*/ 4904 h 2693336"/>
                <a:gd name="connsiteX39" fmla="*/ 1548080 w 1894415"/>
                <a:gd name="connsiteY39" fmla="*/ 16048 h 2693336"/>
                <a:gd name="connsiteX40" fmla="*/ 1686764 w 1894415"/>
                <a:gd name="connsiteY40" fmla="*/ 105012 h 2693336"/>
                <a:gd name="connsiteX0" fmla="*/ 1686764 w 1894415"/>
                <a:gd name="connsiteY0" fmla="*/ 105012 h 2693336"/>
                <a:gd name="connsiteX1" fmla="*/ 1856594 w 1894415"/>
                <a:gd name="connsiteY1" fmla="*/ 352376 h 2693336"/>
                <a:gd name="connsiteX2" fmla="*/ 1884026 w 1894415"/>
                <a:gd name="connsiteY2" fmla="*/ 809576 h 2693336"/>
                <a:gd name="connsiteX3" fmla="*/ 1719434 w 1894415"/>
                <a:gd name="connsiteY3" fmla="*/ 1047320 h 2693336"/>
                <a:gd name="connsiteX4" fmla="*/ 1317098 w 1894415"/>
                <a:gd name="connsiteY4" fmla="*/ 992456 h 2693336"/>
                <a:gd name="connsiteX5" fmla="*/ 1088498 w 1894415"/>
                <a:gd name="connsiteY5" fmla="*/ 910160 h 2693336"/>
                <a:gd name="connsiteX6" fmla="*/ 805034 w 1894415"/>
                <a:gd name="connsiteY6" fmla="*/ 946736 h 2693336"/>
                <a:gd name="connsiteX7" fmla="*/ 530714 w 1894415"/>
                <a:gd name="connsiteY7" fmla="*/ 965024 h 2693336"/>
                <a:gd name="connsiteX8" fmla="*/ 274682 w 1894415"/>
                <a:gd name="connsiteY8" fmla="*/ 955880 h 2693336"/>
                <a:gd name="connsiteX9" fmla="*/ 210674 w 1894415"/>
                <a:gd name="connsiteY9" fmla="*/ 1102184 h 2693336"/>
                <a:gd name="connsiteX10" fmla="*/ 311258 w 1894415"/>
                <a:gd name="connsiteY10" fmla="*/ 1312496 h 2693336"/>
                <a:gd name="connsiteX11" fmla="*/ 475850 w 1894415"/>
                <a:gd name="connsiteY11" fmla="*/ 1458800 h 2693336"/>
                <a:gd name="connsiteX12" fmla="*/ 613010 w 1894415"/>
                <a:gd name="connsiteY12" fmla="*/ 1522808 h 2693336"/>
                <a:gd name="connsiteX13" fmla="*/ 869042 w 1894415"/>
                <a:gd name="connsiteY13" fmla="*/ 1385648 h 2693336"/>
                <a:gd name="connsiteX14" fmla="*/ 1106786 w 1894415"/>
                <a:gd name="connsiteY14" fmla="*/ 1312496 h 2693336"/>
                <a:gd name="connsiteX15" fmla="*/ 1307954 w 1894415"/>
                <a:gd name="connsiteY15" fmla="*/ 1504520 h 2693336"/>
                <a:gd name="connsiteX16" fmla="*/ 1408538 w 1894415"/>
                <a:gd name="connsiteY16" fmla="*/ 1787984 h 2693336"/>
                <a:gd name="connsiteX17" fmla="*/ 1490834 w 1894415"/>
                <a:gd name="connsiteY17" fmla="*/ 1989152 h 2693336"/>
                <a:gd name="connsiteX18" fmla="*/ 1664570 w 1894415"/>
                <a:gd name="connsiteY18" fmla="*/ 2254328 h 2693336"/>
                <a:gd name="connsiteX19" fmla="*/ 1637138 w 1894415"/>
                <a:gd name="connsiteY19" fmla="*/ 2583512 h 2693336"/>
                <a:gd name="connsiteX20" fmla="*/ 1481690 w 1894415"/>
                <a:gd name="connsiteY20" fmla="*/ 2693240 h 2693336"/>
                <a:gd name="connsiteX21" fmla="*/ 1243946 w 1894415"/>
                <a:gd name="connsiteY21" fmla="*/ 2601800 h 2693336"/>
                <a:gd name="connsiteX22" fmla="*/ 1051922 w 1894415"/>
                <a:gd name="connsiteY22" fmla="*/ 2546936 h 2693336"/>
                <a:gd name="connsiteX23" fmla="*/ 850754 w 1894415"/>
                <a:gd name="connsiteY23" fmla="*/ 2546936 h 2693336"/>
                <a:gd name="connsiteX24" fmla="*/ 567290 w 1894415"/>
                <a:gd name="connsiteY24" fmla="*/ 2473784 h 2693336"/>
                <a:gd name="connsiteX25" fmla="*/ 311258 w 1894415"/>
                <a:gd name="connsiteY25" fmla="*/ 2263472 h 2693336"/>
                <a:gd name="connsiteX26" fmla="*/ 320402 w 1894415"/>
                <a:gd name="connsiteY26" fmla="*/ 1916000 h 2693336"/>
                <a:gd name="connsiteX27" fmla="*/ 283826 w 1894415"/>
                <a:gd name="connsiteY27" fmla="*/ 1614248 h 2693336"/>
                <a:gd name="connsiteX28" fmla="*/ 46082 w 1894415"/>
                <a:gd name="connsiteY28" fmla="*/ 1266776 h 2693336"/>
                <a:gd name="connsiteX29" fmla="*/ 9506 w 1894415"/>
                <a:gd name="connsiteY29" fmla="*/ 1010744 h 2693336"/>
                <a:gd name="connsiteX30" fmla="*/ 164954 w 1894415"/>
                <a:gd name="connsiteY30" fmla="*/ 818720 h 2693336"/>
                <a:gd name="connsiteX31" fmla="*/ 356978 w 1894415"/>
                <a:gd name="connsiteY31" fmla="*/ 745568 h 2693336"/>
                <a:gd name="connsiteX32" fmla="*/ 539858 w 1894415"/>
                <a:gd name="connsiteY32" fmla="*/ 580976 h 2693336"/>
                <a:gd name="connsiteX33" fmla="*/ 750170 w 1894415"/>
                <a:gd name="connsiteY33" fmla="*/ 526112 h 2693336"/>
                <a:gd name="connsiteX34" fmla="*/ 1006202 w 1894415"/>
                <a:gd name="connsiteY34" fmla="*/ 507824 h 2693336"/>
                <a:gd name="connsiteX35" fmla="*/ 1161650 w 1894415"/>
                <a:gd name="connsiteY35" fmla="*/ 425528 h 2693336"/>
                <a:gd name="connsiteX36" fmla="*/ 1170794 w 1894415"/>
                <a:gd name="connsiteY36" fmla="*/ 206072 h 2693336"/>
                <a:gd name="connsiteX37" fmla="*/ 1254710 w 1894415"/>
                <a:gd name="connsiteY37" fmla="*/ 73294 h 2693336"/>
                <a:gd name="connsiteX38" fmla="*/ 1417682 w 1894415"/>
                <a:gd name="connsiteY38" fmla="*/ 4904 h 2693336"/>
                <a:gd name="connsiteX39" fmla="*/ 1548080 w 1894415"/>
                <a:gd name="connsiteY39" fmla="*/ 16048 h 2693336"/>
                <a:gd name="connsiteX40" fmla="*/ 1686764 w 1894415"/>
                <a:gd name="connsiteY40" fmla="*/ 105012 h 2693336"/>
                <a:gd name="connsiteX0" fmla="*/ 1686764 w 1910588"/>
                <a:gd name="connsiteY0" fmla="*/ 105012 h 2693336"/>
                <a:gd name="connsiteX1" fmla="*/ 1856594 w 1910588"/>
                <a:gd name="connsiteY1" fmla="*/ 352376 h 2693336"/>
                <a:gd name="connsiteX2" fmla="*/ 1903076 w 1910588"/>
                <a:gd name="connsiteY2" fmla="*/ 783382 h 2693336"/>
                <a:gd name="connsiteX3" fmla="*/ 1719434 w 1910588"/>
                <a:gd name="connsiteY3" fmla="*/ 1047320 h 2693336"/>
                <a:gd name="connsiteX4" fmla="*/ 1317098 w 1910588"/>
                <a:gd name="connsiteY4" fmla="*/ 992456 h 2693336"/>
                <a:gd name="connsiteX5" fmla="*/ 1088498 w 1910588"/>
                <a:gd name="connsiteY5" fmla="*/ 910160 h 2693336"/>
                <a:gd name="connsiteX6" fmla="*/ 805034 w 1910588"/>
                <a:gd name="connsiteY6" fmla="*/ 946736 h 2693336"/>
                <a:gd name="connsiteX7" fmla="*/ 530714 w 1910588"/>
                <a:gd name="connsiteY7" fmla="*/ 965024 h 2693336"/>
                <a:gd name="connsiteX8" fmla="*/ 274682 w 1910588"/>
                <a:gd name="connsiteY8" fmla="*/ 955880 h 2693336"/>
                <a:gd name="connsiteX9" fmla="*/ 210674 w 1910588"/>
                <a:gd name="connsiteY9" fmla="*/ 1102184 h 2693336"/>
                <a:gd name="connsiteX10" fmla="*/ 311258 w 1910588"/>
                <a:gd name="connsiteY10" fmla="*/ 1312496 h 2693336"/>
                <a:gd name="connsiteX11" fmla="*/ 475850 w 1910588"/>
                <a:gd name="connsiteY11" fmla="*/ 1458800 h 2693336"/>
                <a:gd name="connsiteX12" fmla="*/ 613010 w 1910588"/>
                <a:gd name="connsiteY12" fmla="*/ 1522808 h 2693336"/>
                <a:gd name="connsiteX13" fmla="*/ 869042 w 1910588"/>
                <a:gd name="connsiteY13" fmla="*/ 1385648 h 2693336"/>
                <a:gd name="connsiteX14" fmla="*/ 1106786 w 1910588"/>
                <a:gd name="connsiteY14" fmla="*/ 1312496 h 2693336"/>
                <a:gd name="connsiteX15" fmla="*/ 1307954 w 1910588"/>
                <a:gd name="connsiteY15" fmla="*/ 1504520 h 2693336"/>
                <a:gd name="connsiteX16" fmla="*/ 1408538 w 1910588"/>
                <a:gd name="connsiteY16" fmla="*/ 1787984 h 2693336"/>
                <a:gd name="connsiteX17" fmla="*/ 1490834 w 1910588"/>
                <a:gd name="connsiteY17" fmla="*/ 1989152 h 2693336"/>
                <a:gd name="connsiteX18" fmla="*/ 1664570 w 1910588"/>
                <a:gd name="connsiteY18" fmla="*/ 2254328 h 2693336"/>
                <a:gd name="connsiteX19" fmla="*/ 1637138 w 1910588"/>
                <a:gd name="connsiteY19" fmla="*/ 2583512 h 2693336"/>
                <a:gd name="connsiteX20" fmla="*/ 1481690 w 1910588"/>
                <a:gd name="connsiteY20" fmla="*/ 2693240 h 2693336"/>
                <a:gd name="connsiteX21" fmla="*/ 1243946 w 1910588"/>
                <a:gd name="connsiteY21" fmla="*/ 2601800 h 2693336"/>
                <a:gd name="connsiteX22" fmla="*/ 1051922 w 1910588"/>
                <a:gd name="connsiteY22" fmla="*/ 2546936 h 2693336"/>
                <a:gd name="connsiteX23" fmla="*/ 850754 w 1910588"/>
                <a:gd name="connsiteY23" fmla="*/ 2546936 h 2693336"/>
                <a:gd name="connsiteX24" fmla="*/ 567290 w 1910588"/>
                <a:gd name="connsiteY24" fmla="*/ 2473784 h 2693336"/>
                <a:gd name="connsiteX25" fmla="*/ 311258 w 1910588"/>
                <a:gd name="connsiteY25" fmla="*/ 2263472 h 2693336"/>
                <a:gd name="connsiteX26" fmla="*/ 320402 w 1910588"/>
                <a:gd name="connsiteY26" fmla="*/ 1916000 h 2693336"/>
                <a:gd name="connsiteX27" fmla="*/ 283826 w 1910588"/>
                <a:gd name="connsiteY27" fmla="*/ 1614248 h 2693336"/>
                <a:gd name="connsiteX28" fmla="*/ 46082 w 1910588"/>
                <a:gd name="connsiteY28" fmla="*/ 1266776 h 2693336"/>
                <a:gd name="connsiteX29" fmla="*/ 9506 w 1910588"/>
                <a:gd name="connsiteY29" fmla="*/ 1010744 h 2693336"/>
                <a:gd name="connsiteX30" fmla="*/ 164954 w 1910588"/>
                <a:gd name="connsiteY30" fmla="*/ 818720 h 2693336"/>
                <a:gd name="connsiteX31" fmla="*/ 356978 w 1910588"/>
                <a:gd name="connsiteY31" fmla="*/ 745568 h 2693336"/>
                <a:gd name="connsiteX32" fmla="*/ 539858 w 1910588"/>
                <a:gd name="connsiteY32" fmla="*/ 580976 h 2693336"/>
                <a:gd name="connsiteX33" fmla="*/ 750170 w 1910588"/>
                <a:gd name="connsiteY33" fmla="*/ 526112 h 2693336"/>
                <a:gd name="connsiteX34" fmla="*/ 1006202 w 1910588"/>
                <a:gd name="connsiteY34" fmla="*/ 507824 h 2693336"/>
                <a:gd name="connsiteX35" fmla="*/ 1161650 w 1910588"/>
                <a:gd name="connsiteY35" fmla="*/ 425528 h 2693336"/>
                <a:gd name="connsiteX36" fmla="*/ 1170794 w 1910588"/>
                <a:gd name="connsiteY36" fmla="*/ 206072 h 2693336"/>
                <a:gd name="connsiteX37" fmla="*/ 1254710 w 1910588"/>
                <a:gd name="connsiteY37" fmla="*/ 73294 h 2693336"/>
                <a:gd name="connsiteX38" fmla="*/ 1417682 w 1910588"/>
                <a:gd name="connsiteY38" fmla="*/ 4904 h 2693336"/>
                <a:gd name="connsiteX39" fmla="*/ 1548080 w 1910588"/>
                <a:gd name="connsiteY39" fmla="*/ 16048 h 2693336"/>
                <a:gd name="connsiteX40" fmla="*/ 1686764 w 1910588"/>
                <a:gd name="connsiteY40" fmla="*/ 105012 h 2693336"/>
                <a:gd name="connsiteX0" fmla="*/ 1686764 w 1910588"/>
                <a:gd name="connsiteY0" fmla="*/ 105012 h 2693336"/>
                <a:gd name="connsiteX1" fmla="*/ 1856594 w 1910588"/>
                <a:gd name="connsiteY1" fmla="*/ 352376 h 2693336"/>
                <a:gd name="connsiteX2" fmla="*/ 1903076 w 1910588"/>
                <a:gd name="connsiteY2" fmla="*/ 783382 h 2693336"/>
                <a:gd name="connsiteX3" fmla="*/ 1719434 w 1910588"/>
                <a:gd name="connsiteY3" fmla="*/ 1047320 h 2693336"/>
                <a:gd name="connsiteX4" fmla="*/ 1324242 w 1910588"/>
                <a:gd name="connsiteY4" fmla="*/ 1009125 h 2693336"/>
                <a:gd name="connsiteX5" fmla="*/ 1088498 w 1910588"/>
                <a:gd name="connsiteY5" fmla="*/ 910160 h 2693336"/>
                <a:gd name="connsiteX6" fmla="*/ 805034 w 1910588"/>
                <a:gd name="connsiteY6" fmla="*/ 946736 h 2693336"/>
                <a:gd name="connsiteX7" fmla="*/ 530714 w 1910588"/>
                <a:gd name="connsiteY7" fmla="*/ 965024 h 2693336"/>
                <a:gd name="connsiteX8" fmla="*/ 274682 w 1910588"/>
                <a:gd name="connsiteY8" fmla="*/ 955880 h 2693336"/>
                <a:gd name="connsiteX9" fmla="*/ 210674 w 1910588"/>
                <a:gd name="connsiteY9" fmla="*/ 1102184 h 2693336"/>
                <a:gd name="connsiteX10" fmla="*/ 311258 w 1910588"/>
                <a:gd name="connsiteY10" fmla="*/ 1312496 h 2693336"/>
                <a:gd name="connsiteX11" fmla="*/ 475850 w 1910588"/>
                <a:gd name="connsiteY11" fmla="*/ 1458800 h 2693336"/>
                <a:gd name="connsiteX12" fmla="*/ 613010 w 1910588"/>
                <a:gd name="connsiteY12" fmla="*/ 1522808 h 2693336"/>
                <a:gd name="connsiteX13" fmla="*/ 869042 w 1910588"/>
                <a:gd name="connsiteY13" fmla="*/ 1385648 h 2693336"/>
                <a:gd name="connsiteX14" fmla="*/ 1106786 w 1910588"/>
                <a:gd name="connsiteY14" fmla="*/ 1312496 h 2693336"/>
                <a:gd name="connsiteX15" fmla="*/ 1307954 w 1910588"/>
                <a:gd name="connsiteY15" fmla="*/ 1504520 h 2693336"/>
                <a:gd name="connsiteX16" fmla="*/ 1408538 w 1910588"/>
                <a:gd name="connsiteY16" fmla="*/ 1787984 h 2693336"/>
                <a:gd name="connsiteX17" fmla="*/ 1490834 w 1910588"/>
                <a:gd name="connsiteY17" fmla="*/ 1989152 h 2693336"/>
                <a:gd name="connsiteX18" fmla="*/ 1664570 w 1910588"/>
                <a:gd name="connsiteY18" fmla="*/ 2254328 h 2693336"/>
                <a:gd name="connsiteX19" fmla="*/ 1637138 w 1910588"/>
                <a:gd name="connsiteY19" fmla="*/ 2583512 h 2693336"/>
                <a:gd name="connsiteX20" fmla="*/ 1481690 w 1910588"/>
                <a:gd name="connsiteY20" fmla="*/ 2693240 h 2693336"/>
                <a:gd name="connsiteX21" fmla="*/ 1243946 w 1910588"/>
                <a:gd name="connsiteY21" fmla="*/ 2601800 h 2693336"/>
                <a:gd name="connsiteX22" fmla="*/ 1051922 w 1910588"/>
                <a:gd name="connsiteY22" fmla="*/ 2546936 h 2693336"/>
                <a:gd name="connsiteX23" fmla="*/ 850754 w 1910588"/>
                <a:gd name="connsiteY23" fmla="*/ 2546936 h 2693336"/>
                <a:gd name="connsiteX24" fmla="*/ 567290 w 1910588"/>
                <a:gd name="connsiteY24" fmla="*/ 2473784 h 2693336"/>
                <a:gd name="connsiteX25" fmla="*/ 311258 w 1910588"/>
                <a:gd name="connsiteY25" fmla="*/ 2263472 h 2693336"/>
                <a:gd name="connsiteX26" fmla="*/ 320402 w 1910588"/>
                <a:gd name="connsiteY26" fmla="*/ 1916000 h 2693336"/>
                <a:gd name="connsiteX27" fmla="*/ 283826 w 1910588"/>
                <a:gd name="connsiteY27" fmla="*/ 1614248 h 2693336"/>
                <a:gd name="connsiteX28" fmla="*/ 46082 w 1910588"/>
                <a:gd name="connsiteY28" fmla="*/ 1266776 h 2693336"/>
                <a:gd name="connsiteX29" fmla="*/ 9506 w 1910588"/>
                <a:gd name="connsiteY29" fmla="*/ 1010744 h 2693336"/>
                <a:gd name="connsiteX30" fmla="*/ 164954 w 1910588"/>
                <a:gd name="connsiteY30" fmla="*/ 818720 h 2693336"/>
                <a:gd name="connsiteX31" fmla="*/ 356978 w 1910588"/>
                <a:gd name="connsiteY31" fmla="*/ 745568 h 2693336"/>
                <a:gd name="connsiteX32" fmla="*/ 539858 w 1910588"/>
                <a:gd name="connsiteY32" fmla="*/ 580976 h 2693336"/>
                <a:gd name="connsiteX33" fmla="*/ 750170 w 1910588"/>
                <a:gd name="connsiteY33" fmla="*/ 526112 h 2693336"/>
                <a:gd name="connsiteX34" fmla="*/ 1006202 w 1910588"/>
                <a:gd name="connsiteY34" fmla="*/ 507824 h 2693336"/>
                <a:gd name="connsiteX35" fmla="*/ 1161650 w 1910588"/>
                <a:gd name="connsiteY35" fmla="*/ 425528 h 2693336"/>
                <a:gd name="connsiteX36" fmla="*/ 1170794 w 1910588"/>
                <a:gd name="connsiteY36" fmla="*/ 206072 h 2693336"/>
                <a:gd name="connsiteX37" fmla="*/ 1254710 w 1910588"/>
                <a:gd name="connsiteY37" fmla="*/ 73294 h 2693336"/>
                <a:gd name="connsiteX38" fmla="*/ 1417682 w 1910588"/>
                <a:gd name="connsiteY38" fmla="*/ 4904 h 2693336"/>
                <a:gd name="connsiteX39" fmla="*/ 1548080 w 1910588"/>
                <a:gd name="connsiteY39" fmla="*/ 16048 h 2693336"/>
                <a:gd name="connsiteX40" fmla="*/ 1686764 w 191058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8498 w 1911238"/>
                <a:gd name="connsiteY5" fmla="*/ 910160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61650 w 1911238"/>
                <a:gd name="connsiteY35" fmla="*/ 425528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61650 w 1911238"/>
                <a:gd name="connsiteY35" fmla="*/ 425528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61650 w 1911238"/>
                <a:gd name="connsiteY35" fmla="*/ 425528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43026 w 1911238"/>
                <a:gd name="connsiteY33" fmla="*/ 518968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74549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43026 w 1911238"/>
                <a:gd name="connsiteY33" fmla="*/ 518968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53880 h 2693336"/>
                <a:gd name="connsiteX7" fmla="*/ 530714 w 1911238"/>
                <a:gd name="connsiteY7" fmla="*/ 974549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43026 w 1911238"/>
                <a:gd name="connsiteY33" fmla="*/ 518968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74594 w 1899068"/>
                <a:gd name="connsiteY0" fmla="*/ 105012 h 2693336"/>
                <a:gd name="connsiteX1" fmla="*/ 1844424 w 1899068"/>
                <a:gd name="connsiteY1" fmla="*/ 352376 h 2693336"/>
                <a:gd name="connsiteX2" fmla="*/ 1890906 w 1899068"/>
                <a:gd name="connsiteY2" fmla="*/ 783382 h 2693336"/>
                <a:gd name="connsiteX3" fmla="*/ 1697739 w 1899068"/>
                <a:gd name="connsiteY3" fmla="*/ 1066370 h 2693336"/>
                <a:gd name="connsiteX4" fmla="*/ 1312072 w 1899068"/>
                <a:gd name="connsiteY4" fmla="*/ 1009125 h 2693336"/>
                <a:gd name="connsiteX5" fmla="*/ 1073946 w 1899068"/>
                <a:gd name="connsiteY5" fmla="*/ 943498 h 2693336"/>
                <a:gd name="connsiteX6" fmla="*/ 792864 w 1899068"/>
                <a:gd name="connsiteY6" fmla="*/ 953880 h 2693336"/>
                <a:gd name="connsiteX7" fmla="*/ 518544 w 1899068"/>
                <a:gd name="connsiteY7" fmla="*/ 974549 h 2693336"/>
                <a:gd name="connsiteX8" fmla="*/ 262512 w 1899068"/>
                <a:gd name="connsiteY8" fmla="*/ 955880 h 2693336"/>
                <a:gd name="connsiteX9" fmla="*/ 198504 w 1899068"/>
                <a:gd name="connsiteY9" fmla="*/ 1102184 h 2693336"/>
                <a:gd name="connsiteX10" fmla="*/ 299088 w 1899068"/>
                <a:gd name="connsiteY10" fmla="*/ 1312496 h 2693336"/>
                <a:gd name="connsiteX11" fmla="*/ 463680 w 1899068"/>
                <a:gd name="connsiteY11" fmla="*/ 1458800 h 2693336"/>
                <a:gd name="connsiteX12" fmla="*/ 600840 w 1899068"/>
                <a:gd name="connsiteY12" fmla="*/ 1522808 h 2693336"/>
                <a:gd name="connsiteX13" fmla="*/ 856872 w 1899068"/>
                <a:gd name="connsiteY13" fmla="*/ 1385648 h 2693336"/>
                <a:gd name="connsiteX14" fmla="*/ 1094616 w 1899068"/>
                <a:gd name="connsiteY14" fmla="*/ 1312496 h 2693336"/>
                <a:gd name="connsiteX15" fmla="*/ 1295784 w 1899068"/>
                <a:gd name="connsiteY15" fmla="*/ 1504520 h 2693336"/>
                <a:gd name="connsiteX16" fmla="*/ 1396368 w 1899068"/>
                <a:gd name="connsiteY16" fmla="*/ 1787984 h 2693336"/>
                <a:gd name="connsiteX17" fmla="*/ 1478664 w 1899068"/>
                <a:gd name="connsiteY17" fmla="*/ 1989152 h 2693336"/>
                <a:gd name="connsiteX18" fmla="*/ 1652400 w 1899068"/>
                <a:gd name="connsiteY18" fmla="*/ 2254328 h 2693336"/>
                <a:gd name="connsiteX19" fmla="*/ 1624968 w 1899068"/>
                <a:gd name="connsiteY19" fmla="*/ 2583512 h 2693336"/>
                <a:gd name="connsiteX20" fmla="*/ 1469520 w 1899068"/>
                <a:gd name="connsiteY20" fmla="*/ 2693240 h 2693336"/>
                <a:gd name="connsiteX21" fmla="*/ 1231776 w 1899068"/>
                <a:gd name="connsiteY21" fmla="*/ 2601800 h 2693336"/>
                <a:gd name="connsiteX22" fmla="*/ 1039752 w 1899068"/>
                <a:gd name="connsiteY22" fmla="*/ 2546936 h 2693336"/>
                <a:gd name="connsiteX23" fmla="*/ 838584 w 1899068"/>
                <a:gd name="connsiteY23" fmla="*/ 2546936 h 2693336"/>
                <a:gd name="connsiteX24" fmla="*/ 555120 w 1899068"/>
                <a:gd name="connsiteY24" fmla="*/ 2473784 h 2693336"/>
                <a:gd name="connsiteX25" fmla="*/ 299088 w 1899068"/>
                <a:gd name="connsiteY25" fmla="*/ 2263472 h 2693336"/>
                <a:gd name="connsiteX26" fmla="*/ 308232 w 1899068"/>
                <a:gd name="connsiteY26" fmla="*/ 1916000 h 2693336"/>
                <a:gd name="connsiteX27" fmla="*/ 271656 w 1899068"/>
                <a:gd name="connsiteY27" fmla="*/ 1614248 h 2693336"/>
                <a:gd name="connsiteX28" fmla="*/ 33912 w 1899068"/>
                <a:gd name="connsiteY28" fmla="*/ 1266776 h 2693336"/>
                <a:gd name="connsiteX29" fmla="*/ 14004 w 1899068"/>
                <a:gd name="connsiteY29" fmla="*/ 1020269 h 2693336"/>
                <a:gd name="connsiteX30" fmla="*/ 152784 w 1899068"/>
                <a:gd name="connsiteY30" fmla="*/ 818720 h 2693336"/>
                <a:gd name="connsiteX31" fmla="*/ 344808 w 1899068"/>
                <a:gd name="connsiteY31" fmla="*/ 745568 h 2693336"/>
                <a:gd name="connsiteX32" fmla="*/ 527688 w 1899068"/>
                <a:gd name="connsiteY32" fmla="*/ 580976 h 2693336"/>
                <a:gd name="connsiteX33" fmla="*/ 730856 w 1899068"/>
                <a:gd name="connsiteY33" fmla="*/ 518968 h 2693336"/>
                <a:gd name="connsiteX34" fmla="*/ 994032 w 1899068"/>
                <a:gd name="connsiteY34" fmla="*/ 507824 h 2693336"/>
                <a:gd name="connsiteX35" fmla="*/ 1132811 w 1899068"/>
                <a:gd name="connsiteY35" fmla="*/ 430290 h 2693336"/>
                <a:gd name="connsiteX36" fmla="*/ 1158624 w 1899068"/>
                <a:gd name="connsiteY36" fmla="*/ 206072 h 2693336"/>
                <a:gd name="connsiteX37" fmla="*/ 1242540 w 1899068"/>
                <a:gd name="connsiteY37" fmla="*/ 73294 h 2693336"/>
                <a:gd name="connsiteX38" fmla="*/ 1405512 w 1899068"/>
                <a:gd name="connsiteY38" fmla="*/ 4904 h 2693336"/>
                <a:gd name="connsiteX39" fmla="*/ 1535910 w 1899068"/>
                <a:gd name="connsiteY39" fmla="*/ 16048 h 2693336"/>
                <a:gd name="connsiteX40" fmla="*/ 1674594 w 1899068"/>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1520 w 1898076"/>
                <a:gd name="connsiteY8" fmla="*/ 955880 h 2693336"/>
                <a:gd name="connsiteX9" fmla="*/ 197512 w 1898076"/>
                <a:gd name="connsiteY9" fmla="*/ 1102184 h 2693336"/>
                <a:gd name="connsiteX10" fmla="*/ 298096 w 1898076"/>
                <a:gd name="connsiteY10" fmla="*/ 1312496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197512 w 1898076"/>
                <a:gd name="connsiteY9" fmla="*/ 1102184 h 2693336"/>
                <a:gd name="connsiteX10" fmla="*/ 298096 w 1898076"/>
                <a:gd name="connsiteY10" fmla="*/ 1312496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298096 w 1898076"/>
                <a:gd name="connsiteY10" fmla="*/ 1312496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87649 w 1898076"/>
                <a:gd name="connsiteY15" fmla="*/ 1511664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87649 w 1898076"/>
                <a:gd name="connsiteY15" fmla="*/ 1511664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300477 w 1898076"/>
                <a:gd name="connsiteY25" fmla="*/ 228252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87649 w 1898076"/>
                <a:gd name="connsiteY15" fmla="*/ 1511664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23171 w 1898076"/>
                <a:gd name="connsiteY24" fmla="*/ 2497596 h 2693336"/>
                <a:gd name="connsiteX25" fmla="*/ 300477 w 1898076"/>
                <a:gd name="connsiteY25" fmla="*/ 228252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3"/>
                <a:gd name="connsiteX1" fmla="*/ 1843432 w 1898076"/>
                <a:gd name="connsiteY1" fmla="*/ 352376 h 2693333"/>
                <a:gd name="connsiteX2" fmla="*/ 1889914 w 1898076"/>
                <a:gd name="connsiteY2" fmla="*/ 783382 h 2693333"/>
                <a:gd name="connsiteX3" fmla="*/ 1696747 w 1898076"/>
                <a:gd name="connsiteY3" fmla="*/ 1066370 h 2693333"/>
                <a:gd name="connsiteX4" fmla="*/ 1311080 w 1898076"/>
                <a:gd name="connsiteY4" fmla="*/ 1009125 h 2693333"/>
                <a:gd name="connsiteX5" fmla="*/ 1072954 w 1898076"/>
                <a:gd name="connsiteY5" fmla="*/ 943498 h 2693333"/>
                <a:gd name="connsiteX6" fmla="*/ 791872 w 1898076"/>
                <a:gd name="connsiteY6" fmla="*/ 953880 h 2693333"/>
                <a:gd name="connsiteX7" fmla="*/ 517552 w 1898076"/>
                <a:gd name="connsiteY7" fmla="*/ 974549 h 2693333"/>
                <a:gd name="connsiteX8" fmla="*/ 263901 w 1898076"/>
                <a:gd name="connsiteY8" fmla="*/ 970168 h 2693333"/>
                <a:gd name="connsiteX9" fmla="*/ 211799 w 1898076"/>
                <a:gd name="connsiteY9" fmla="*/ 1109328 h 2693333"/>
                <a:gd name="connsiteX10" fmla="*/ 312383 w 1898076"/>
                <a:gd name="connsiteY10" fmla="*/ 1302971 h 2693333"/>
                <a:gd name="connsiteX11" fmla="*/ 467450 w 1898076"/>
                <a:gd name="connsiteY11" fmla="*/ 1446894 h 2693333"/>
                <a:gd name="connsiteX12" fmla="*/ 599848 w 1898076"/>
                <a:gd name="connsiteY12" fmla="*/ 1522808 h 2693333"/>
                <a:gd name="connsiteX13" fmla="*/ 855880 w 1898076"/>
                <a:gd name="connsiteY13" fmla="*/ 1385648 h 2693333"/>
                <a:gd name="connsiteX14" fmla="*/ 1088862 w 1898076"/>
                <a:gd name="connsiteY14" fmla="*/ 1326783 h 2693333"/>
                <a:gd name="connsiteX15" fmla="*/ 1287649 w 1898076"/>
                <a:gd name="connsiteY15" fmla="*/ 1511664 h 2693333"/>
                <a:gd name="connsiteX16" fmla="*/ 1395376 w 1898076"/>
                <a:gd name="connsiteY16" fmla="*/ 1787984 h 2693333"/>
                <a:gd name="connsiteX17" fmla="*/ 1477672 w 1898076"/>
                <a:gd name="connsiteY17" fmla="*/ 1989152 h 2693333"/>
                <a:gd name="connsiteX18" fmla="*/ 1651408 w 1898076"/>
                <a:gd name="connsiteY18" fmla="*/ 2254328 h 2693333"/>
                <a:gd name="connsiteX19" fmla="*/ 1623976 w 1898076"/>
                <a:gd name="connsiteY19" fmla="*/ 2583512 h 2693333"/>
                <a:gd name="connsiteX20" fmla="*/ 1468528 w 1898076"/>
                <a:gd name="connsiteY20" fmla="*/ 2693240 h 2693333"/>
                <a:gd name="connsiteX21" fmla="*/ 1230784 w 1898076"/>
                <a:gd name="connsiteY21" fmla="*/ 2601800 h 2693333"/>
                <a:gd name="connsiteX22" fmla="*/ 1038760 w 1898076"/>
                <a:gd name="connsiteY22" fmla="*/ 2558842 h 2693333"/>
                <a:gd name="connsiteX23" fmla="*/ 837592 w 1898076"/>
                <a:gd name="connsiteY23" fmla="*/ 2546936 h 2693333"/>
                <a:gd name="connsiteX24" fmla="*/ 523171 w 1898076"/>
                <a:gd name="connsiteY24" fmla="*/ 2497596 h 2693333"/>
                <a:gd name="connsiteX25" fmla="*/ 300477 w 1898076"/>
                <a:gd name="connsiteY25" fmla="*/ 2282522 h 2693333"/>
                <a:gd name="connsiteX26" fmla="*/ 307240 w 1898076"/>
                <a:gd name="connsiteY26" fmla="*/ 1916000 h 2693333"/>
                <a:gd name="connsiteX27" fmla="*/ 270664 w 1898076"/>
                <a:gd name="connsiteY27" fmla="*/ 1614248 h 2693333"/>
                <a:gd name="connsiteX28" fmla="*/ 32920 w 1898076"/>
                <a:gd name="connsiteY28" fmla="*/ 1266776 h 2693333"/>
                <a:gd name="connsiteX29" fmla="*/ 13012 w 1898076"/>
                <a:gd name="connsiteY29" fmla="*/ 1020269 h 2693333"/>
                <a:gd name="connsiteX30" fmla="*/ 137505 w 1898076"/>
                <a:gd name="connsiteY30" fmla="*/ 861582 h 2693333"/>
                <a:gd name="connsiteX31" fmla="*/ 343816 w 1898076"/>
                <a:gd name="connsiteY31" fmla="*/ 745568 h 2693333"/>
                <a:gd name="connsiteX32" fmla="*/ 526696 w 1898076"/>
                <a:gd name="connsiteY32" fmla="*/ 580976 h 2693333"/>
                <a:gd name="connsiteX33" fmla="*/ 729864 w 1898076"/>
                <a:gd name="connsiteY33" fmla="*/ 518968 h 2693333"/>
                <a:gd name="connsiteX34" fmla="*/ 993040 w 1898076"/>
                <a:gd name="connsiteY34" fmla="*/ 507824 h 2693333"/>
                <a:gd name="connsiteX35" fmla="*/ 1131819 w 1898076"/>
                <a:gd name="connsiteY35" fmla="*/ 430290 h 2693333"/>
                <a:gd name="connsiteX36" fmla="*/ 1157632 w 1898076"/>
                <a:gd name="connsiteY36" fmla="*/ 206072 h 2693333"/>
                <a:gd name="connsiteX37" fmla="*/ 1241548 w 1898076"/>
                <a:gd name="connsiteY37" fmla="*/ 73294 h 2693333"/>
                <a:gd name="connsiteX38" fmla="*/ 1404520 w 1898076"/>
                <a:gd name="connsiteY38" fmla="*/ 4904 h 2693333"/>
                <a:gd name="connsiteX39" fmla="*/ 1534918 w 1898076"/>
                <a:gd name="connsiteY39" fmla="*/ 16048 h 2693333"/>
                <a:gd name="connsiteX40" fmla="*/ 1673602 w 1898076"/>
                <a:gd name="connsiteY40" fmla="*/ 105012 h 2693333"/>
                <a:gd name="connsiteX0" fmla="*/ 1673602 w 1898076"/>
                <a:gd name="connsiteY0" fmla="*/ 105012 h 2694809"/>
                <a:gd name="connsiteX1" fmla="*/ 1843432 w 1898076"/>
                <a:gd name="connsiteY1" fmla="*/ 352376 h 2694809"/>
                <a:gd name="connsiteX2" fmla="*/ 1889914 w 1898076"/>
                <a:gd name="connsiteY2" fmla="*/ 783382 h 2694809"/>
                <a:gd name="connsiteX3" fmla="*/ 1696747 w 1898076"/>
                <a:gd name="connsiteY3" fmla="*/ 1066370 h 2694809"/>
                <a:gd name="connsiteX4" fmla="*/ 1311080 w 1898076"/>
                <a:gd name="connsiteY4" fmla="*/ 1009125 h 2694809"/>
                <a:gd name="connsiteX5" fmla="*/ 1072954 w 1898076"/>
                <a:gd name="connsiteY5" fmla="*/ 943498 h 2694809"/>
                <a:gd name="connsiteX6" fmla="*/ 791872 w 1898076"/>
                <a:gd name="connsiteY6" fmla="*/ 953880 h 2694809"/>
                <a:gd name="connsiteX7" fmla="*/ 517552 w 1898076"/>
                <a:gd name="connsiteY7" fmla="*/ 974549 h 2694809"/>
                <a:gd name="connsiteX8" fmla="*/ 263901 w 1898076"/>
                <a:gd name="connsiteY8" fmla="*/ 970168 h 2694809"/>
                <a:gd name="connsiteX9" fmla="*/ 211799 w 1898076"/>
                <a:gd name="connsiteY9" fmla="*/ 1109328 h 2694809"/>
                <a:gd name="connsiteX10" fmla="*/ 312383 w 1898076"/>
                <a:gd name="connsiteY10" fmla="*/ 1302971 h 2694809"/>
                <a:gd name="connsiteX11" fmla="*/ 467450 w 1898076"/>
                <a:gd name="connsiteY11" fmla="*/ 1446894 h 2694809"/>
                <a:gd name="connsiteX12" fmla="*/ 599848 w 1898076"/>
                <a:gd name="connsiteY12" fmla="*/ 1522808 h 2694809"/>
                <a:gd name="connsiteX13" fmla="*/ 855880 w 1898076"/>
                <a:gd name="connsiteY13" fmla="*/ 1385648 h 2694809"/>
                <a:gd name="connsiteX14" fmla="*/ 1088862 w 1898076"/>
                <a:gd name="connsiteY14" fmla="*/ 1326783 h 2694809"/>
                <a:gd name="connsiteX15" fmla="*/ 1287649 w 1898076"/>
                <a:gd name="connsiteY15" fmla="*/ 1511664 h 2694809"/>
                <a:gd name="connsiteX16" fmla="*/ 1395376 w 1898076"/>
                <a:gd name="connsiteY16" fmla="*/ 1787984 h 2694809"/>
                <a:gd name="connsiteX17" fmla="*/ 1477672 w 1898076"/>
                <a:gd name="connsiteY17" fmla="*/ 1989152 h 2694809"/>
                <a:gd name="connsiteX18" fmla="*/ 1651408 w 1898076"/>
                <a:gd name="connsiteY18" fmla="*/ 2254328 h 2694809"/>
                <a:gd name="connsiteX19" fmla="*/ 1623976 w 1898076"/>
                <a:gd name="connsiteY19" fmla="*/ 2583512 h 2694809"/>
                <a:gd name="connsiteX20" fmla="*/ 1468528 w 1898076"/>
                <a:gd name="connsiteY20" fmla="*/ 2693240 h 2694809"/>
                <a:gd name="connsiteX21" fmla="*/ 1199828 w 1898076"/>
                <a:gd name="connsiteY21" fmla="*/ 2642281 h 2694809"/>
                <a:gd name="connsiteX22" fmla="*/ 1038760 w 1898076"/>
                <a:gd name="connsiteY22" fmla="*/ 2558842 h 2694809"/>
                <a:gd name="connsiteX23" fmla="*/ 837592 w 1898076"/>
                <a:gd name="connsiteY23" fmla="*/ 2546936 h 2694809"/>
                <a:gd name="connsiteX24" fmla="*/ 523171 w 1898076"/>
                <a:gd name="connsiteY24" fmla="*/ 2497596 h 2694809"/>
                <a:gd name="connsiteX25" fmla="*/ 300477 w 1898076"/>
                <a:gd name="connsiteY25" fmla="*/ 2282522 h 2694809"/>
                <a:gd name="connsiteX26" fmla="*/ 307240 w 1898076"/>
                <a:gd name="connsiteY26" fmla="*/ 1916000 h 2694809"/>
                <a:gd name="connsiteX27" fmla="*/ 270664 w 1898076"/>
                <a:gd name="connsiteY27" fmla="*/ 1614248 h 2694809"/>
                <a:gd name="connsiteX28" fmla="*/ 32920 w 1898076"/>
                <a:gd name="connsiteY28" fmla="*/ 1266776 h 2694809"/>
                <a:gd name="connsiteX29" fmla="*/ 13012 w 1898076"/>
                <a:gd name="connsiteY29" fmla="*/ 1020269 h 2694809"/>
                <a:gd name="connsiteX30" fmla="*/ 137505 w 1898076"/>
                <a:gd name="connsiteY30" fmla="*/ 861582 h 2694809"/>
                <a:gd name="connsiteX31" fmla="*/ 343816 w 1898076"/>
                <a:gd name="connsiteY31" fmla="*/ 745568 h 2694809"/>
                <a:gd name="connsiteX32" fmla="*/ 526696 w 1898076"/>
                <a:gd name="connsiteY32" fmla="*/ 580976 h 2694809"/>
                <a:gd name="connsiteX33" fmla="*/ 729864 w 1898076"/>
                <a:gd name="connsiteY33" fmla="*/ 518968 h 2694809"/>
                <a:gd name="connsiteX34" fmla="*/ 993040 w 1898076"/>
                <a:gd name="connsiteY34" fmla="*/ 507824 h 2694809"/>
                <a:gd name="connsiteX35" fmla="*/ 1131819 w 1898076"/>
                <a:gd name="connsiteY35" fmla="*/ 430290 h 2694809"/>
                <a:gd name="connsiteX36" fmla="*/ 1157632 w 1898076"/>
                <a:gd name="connsiteY36" fmla="*/ 206072 h 2694809"/>
                <a:gd name="connsiteX37" fmla="*/ 1241548 w 1898076"/>
                <a:gd name="connsiteY37" fmla="*/ 73294 h 2694809"/>
                <a:gd name="connsiteX38" fmla="*/ 1404520 w 1898076"/>
                <a:gd name="connsiteY38" fmla="*/ 4904 h 2694809"/>
                <a:gd name="connsiteX39" fmla="*/ 1534918 w 1898076"/>
                <a:gd name="connsiteY39" fmla="*/ 16048 h 2694809"/>
                <a:gd name="connsiteX40" fmla="*/ 1673602 w 1898076"/>
                <a:gd name="connsiteY40" fmla="*/ 105012 h 2694809"/>
                <a:gd name="connsiteX0" fmla="*/ 1673602 w 1898076"/>
                <a:gd name="connsiteY0" fmla="*/ 105012 h 2718150"/>
                <a:gd name="connsiteX1" fmla="*/ 1843432 w 1898076"/>
                <a:gd name="connsiteY1" fmla="*/ 352376 h 2718150"/>
                <a:gd name="connsiteX2" fmla="*/ 1889914 w 1898076"/>
                <a:gd name="connsiteY2" fmla="*/ 783382 h 2718150"/>
                <a:gd name="connsiteX3" fmla="*/ 1696747 w 1898076"/>
                <a:gd name="connsiteY3" fmla="*/ 1066370 h 2718150"/>
                <a:gd name="connsiteX4" fmla="*/ 1311080 w 1898076"/>
                <a:gd name="connsiteY4" fmla="*/ 1009125 h 2718150"/>
                <a:gd name="connsiteX5" fmla="*/ 1072954 w 1898076"/>
                <a:gd name="connsiteY5" fmla="*/ 943498 h 2718150"/>
                <a:gd name="connsiteX6" fmla="*/ 791872 w 1898076"/>
                <a:gd name="connsiteY6" fmla="*/ 953880 h 2718150"/>
                <a:gd name="connsiteX7" fmla="*/ 517552 w 1898076"/>
                <a:gd name="connsiteY7" fmla="*/ 974549 h 2718150"/>
                <a:gd name="connsiteX8" fmla="*/ 263901 w 1898076"/>
                <a:gd name="connsiteY8" fmla="*/ 970168 h 2718150"/>
                <a:gd name="connsiteX9" fmla="*/ 211799 w 1898076"/>
                <a:gd name="connsiteY9" fmla="*/ 1109328 h 2718150"/>
                <a:gd name="connsiteX10" fmla="*/ 312383 w 1898076"/>
                <a:gd name="connsiteY10" fmla="*/ 1302971 h 2718150"/>
                <a:gd name="connsiteX11" fmla="*/ 467450 w 1898076"/>
                <a:gd name="connsiteY11" fmla="*/ 1446894 h 2718150"/>
                <a:gd name="connsiteX12" fmla="*/ 599848 w 1898076"/>
                <a:gd name="connsiteY12" fmla="*/ 1522808 h 2718150"/>
                <a:gd name="connsiteX13" fmla="*/ 855880 w 1898076"/>
                <a:gd name="connsiteY13" fmla="*/ 1385648 h 2718150"/>
                <a:gd name="connsiteX14" fmla="*/ 1088862 w 1898076"/>
                <a:gd name="connsiteY14" fmla="*/ 1326783 h 2718150"/>
                <a:gd name="connsiteX15" fmla="*/ 1287649 w 1898076"/>
                <a:gd name="connsiteY15" fmla="*/ 1511664 h 2718150"/>
                <a:gd name="connsiteX16" fmla="*/ 1395376 w 1898076"/>
                <a:gd name="connsiteY16" fmla="*/ 1787984 h 2718150"/>
                <a:gd name="connsiteX17" fmla="*/ 1477672 w 1898076"/>
                <a:gd name="connsiteY17" fmla="*/ 1989152 h 2718150"/>
                <a:gd name="connsiteX18" fmla="*/ 1651408 w 1898076"/>
                <a:gd name="connsiteY18" fmla="*/ 2254328 h 2718150"/>
                <a:gd name="connsiteX19" fmla="*/ 1623976 w 1898076"/>
                <a:gd name="connsiteY19" fmla="*/ 2583512 h 2718150"/>
                <a:gd name="connsiteX20" fmla="*/ 1442335 w 1898076"/>
                <a:gd name="connsiteY20" fmla="*/ 2717052 h 2718150"/>
                <a:gd name="connsiteX21" fmla="*/ 1199828 w 1898076"/>
                <a:gd name="connsiteY21" fmla="*/ 2642281 h 2718150"/>
                <a:gd name="connsiteX22" fmla="*/ 1038760 w 1898076"/>
                <a:gd name="connsiteY22" fmla="*/ 2558842 h 2718150"/>
                <a:gd name="connsiteX23" fmla="*/ 837592 w 1898076"/>
                <a:gd name="connsiteY23" fmla="*/ 2546936 h 2718150"/>
                <a:gd name="connsiteX24" fmla="*/ 523171 w 1898076"/>
                <a:gd name="connsiteY24" fmla="*/ 2497596 h 2718150"/>
                <a:gd name="connsiteX25" fmla="*/ 300477 w 1898076"/>
                <a:gd name="connsiteY25" fmla="*/ 2282522 h 2718150"/>
                <a:gd name="connsiteX26" fmla="*/ 307240 w 1898076"/>
                <a:gd name="connsiteY26" fmla="*/ 1916000 h 2718150"/>
                <a:gd name="connsiteX27" fmla="*/ 270664 w 1898076"/>
                <a:gd name="connsiteY27" fmla="*/ 1614248 h 2718150"/>
                <a:gd name="connsiteX28" fmla="*/ 32920 w 1898076"/>
                <a:gd name="connsiteY28" fmla="*/ 1266776 h 2718150"/>
                <a:gd name="connsiteX29" fmla="*/ 13012 w 1898076"/>
                <a:gd name="connsiteY29" fmla="*/ 1020269 h 2718150"/>
                <a:gd name="connsiteX30" fmla="*/ 137505 w 1898076"/>
                <a:gd name="connsiteY30" fmla="*/ 861582 h 2718150"/>
                <a:gd name="connsiteX31" fmla="*/ 343816 w 1898076"/>
                <a:gd name="connsiteY31" fmla="*/ 745568 h 2718150"/>
                <a:gd name="connsiteX32" fmla="*/ 526696 w 1898076"/>
                <a:gd name="connsiteY32" fmla="*/ 580976 h 2718150"/>
                <a:gd name="connsiteX33" fmla="*/ 729864 w 1898076"/>
                <a:gd name="connsiteY33" fmla="*/ 518968 h 2718150"/>
                <a:gd name="connsiteX34" fmla="*/ 993040 w 1898076"/>
                <a:gd name="connsiteY34" fmla="*/ 507824 h 2718150"/>
                <a:gd name="connsiteX35" fmla="*/ 1131819 w 1898076"/>
                <a:gd name="connsiteY35" fmla="*/ 430290 h 2718150"/>
                <a:gd name="connsiteX36" fmla="*/ 1157632 w 1898076"/>
                <a:gd name="connsiteY36" fmla="*/ 206072 h 2718150"/>
                <a:gd name="connsiteX37" fmla="*/ 1241548 w 1898076"/>
                <a:gd name="connsiteY37" fmla="*/ 73294 h 2718150"/>
                <a:gd name="connsiteX38" fmla="*/ 1404520 w 1898076"/>
                <a:gd name="connsiteY38" fmla="*/ 4904 h 2718150"/>
                <a:gd name="connsiteX39" fmla="*/ 1534918 w 1898076"/>
                <a:gd name="connsiteY39" fmla="*/ 16048 h 2718150"/>
                <a:gd name="connsiteX40" fmla="*/ 1673602 w 1898076"/>
                <a:gd name="connsiteY40" fmla="*/ 105012 h 2718150"/>
                <a:gd name="connsiteX0" fmla="*/ 1673602 w 1898076"/>
                <a:gd name="connsiteY0" fmla="*/ 105012 h 2718738"/>
                <a:gd name="connsiteX1" fmla="*/ 1843432 w 1898076"/>
                <a:gd name="connsiteY1" fmla="*/ 352376 h 2718738"/>
                <a:gd name="connsiteX2" fmla="*/ 1889914 w 1898076"/>
                <a:gd name="connsiteY2" fmla="*/ 783382 h 2718738"/>
                <a:gd name="connsiteX3" fmla="*/ 1696747 w 1898076"/>
                <a:gd name="connsiteY3" fmla="*/ 1066370 h 2718738"/>
                <a:gd name="connsiteX4" fmla="*/ 1311080 w 1898076"/>
                <a:gd name="connsiteY4" fmla="*/ 1009125 h 2718738"/>
                <a:gd name="connsiteX5" fmla="*/ 1072954 w 1898076"/>
                <a:gd name="connsiteY5" fmla="*/ 943498 h 2718738"/>
                <a:gd name="connsiteX6" fmla="*/ 791872 w 1898076"/>
                <a:gd name="connsiteY6" fmla="*/ 953880 h 2718738"/>
                <a:gd name="connsiteX7" fmla="*/ 517552 w 1898076"/>
                <a:gd name="connsiteY7" fmla="*/ 974549 h 2718738"/>
                <a:gd name="connsiteX8" fmla="*/ 263901 w 1898076"/>
                <a:gd name="connsiteY8" fmla="*/ 970168 h 2718738"/>
                <a:gd name="connsiteX9" fmla="*/ 211799 w 1898076"/>
                <a:gd name="connsiteY9" fmla="*/ 1109328 h 2718738"/>
                <a:gd name="connsiteX10" fmla="*/ 312383 w 1898076"/>
                <a:gd name="connsiteY10" fmla="*/ 1302971 h 2718738"/>
                <a:gd name="connsiteX11" fmla="*/ 467450 w 1898076"/>
                <a:gd name="connsiteY11" fmla="*/ 1446894 h 2718738"/>
                <a:gd name="connsiteX12" fmla="*/ 599848 w 1898076"/>
                <a:gd name="connsiteY12" fmla="*/ 1522808 h 2718738"/>
                <a:gd name="connsiteX13" fmla="*/ 855880 w 1898076"/>
                <a:gd name="connsiteY13" fmla="*/ 1385648 h 2718738"/>
                <a:gd name="connsiteX14" fmla="*/ 1088862 w 1898076"/>
                <a:gd name="connsiteY14" fmla="*/ 1326783 h 2718738"/>
                <a:gd name="connsiteX15" fmla="*/ 1287649 w 1898076"/>
                <a:gd name="connsiteY15" fmla="*/ 1511664 h 2718738"/>
                <a:gd name="connsiteX16" fmla="*/ 1395376 w 1898076"/>
                <a:gd name="connsiteY16" fmla="*/ 1787984 h 2718738"/>
                <a:gd name="connsiteX17" fmla="*/ 1477672 w 1898076"/>
                <a:gd name="connsiteY17" fmla="*/ 1989152 h 2718738"/>
                <a:gd name="connsiteX18" fmla="*/ 1651408 w 1898076"/>
                <a:gd name="connsiteY18" fmla="*/ 2254328 h 2718738"/>
                <a:gd name="connsiteX19" fmla="*/ 1652551 w 1898076"/>
                <a:gd name="connsiteY19" fmla="*/ 2566843 h 2718738"/>
                <a:gd name="connsiteX20" fmla="*/ 1442335 w 1898076"/>
                <a:gd name="connsiteY20" fmla="*/ 2717052 h 2718738"/>
                <a:gd name="connsiteX21" fmla="*/ 1199828 w 1898076"/>
                <a:gd name="connsiteY21" fmla="*/ 2642281 h 2718738"/>
                <a:gd name="connsiteX22" fmla="*/ 1038760 w 1898076"/>
                <a:gd name="connsiteY22" fmla="*/ 2558842 h 2718738"/>
                <a:gd name="connsiteX23" fmla="*/ 837592 w 1898076"/>
                <a:gd name="connsiteY23" fmla="*/ 2546936 h 2718738"/>
                <a:gd name="connsiteX24" fmla="*/ 523171 w 1898076"/>
                <a:gd name="connsiteY24" fmla="*/ 2497596 h 2718738"/>
                <a:gd name="connsiteX25" fmla="*/ 300477 w 1898076"/>
                <a:gd name="connsiteY25" fmla="*/ 2282522 h 2718738"/>
                <a:gd name="connsiteX26" fmla="*/ 307240 w 1898076"/>
                <a:gd name="connsiteY26" fmla="*/ 1916000 h 2718738"/>
                <a:gd name="connsiteX27" fmla="*/ 270664 w 1898076"/>
                <a:gd name="connsiteY27" fmla="*/ 1614248 h 2718738"/>
                <a:gd name="connsiteX28" fmla="*/ 32920 w 1898076"/>
                <a:gd name="connsiteY28" fmla="*/ 1266776 h 2718738"/>
                <a:gd name="connsiteX29" fmla="*/ 13012 w 1898076"/>
                <a:gd name="connsiteY29" fmla="*/ 1020269 h 2718738"/>
                <a:gd name="connsiteX30" fmla="*/ 137505 w 1898076"/>
                <a:gd name="connsiteY30" fmla="*/ 861582 h 2718738"/>
                <a:gd name="connsiteX31" fmla="*/ 343816 w 1898076"/>
                <a:gd name="connsiteY31" fmla="*/ 745568 h 2718738"/>
                <a:gd name="connsiteX32" fmla="*/ 526696 w 1898076"/>
                <a:gd name="connsiteY32" fmla="*/ 580976 h 2718738"/>
                <a:gd name="connsiteX33" fmla="*/ 729864 w 1898076"/>
                <a:gd name="connsiteY33" fmla="*/ 518968 h 2718738"/>
                <a:gd name="connsiteX34" fmla="*/ 993040 w 1898076"/>
                <a:gd name="connsiteY34" fmla="*/ 507824 h 2718738"/>
                <a:gd name="connsiteX35" fmla="*/ 1131819 w 1898076"/>
                <a:gd name="connsiteY35" fmla="*/ 430290 h 2718738"/>
                <a:gd name="connsiteX36" fmla="*/ 1157632 w 1898076"/>
                <a:gd name="connsiteY36" fmla="*/ 206072 h 2718738"/>
                <a:gd name="connsiteX37" fmla="*/ 1241548 w 1898076"/>
                <a:gd name="connsiteY37" fmla="*/ 73294 h 2718738"/>
                <a:gd name="connsiteX38" fmla="*/ 1404520 w 1898076"/>
                <a:gd name="connsiteY38" fmla="*/ 4904 h 2718738"/>
                <a:gd name="connsiteX39" fmla="*/ 1534918 w 1898076"/>
                <a:gd name="connsiteY39" fmla="*/ 16048 h 2718738"/>
                <a:gd name="connsiteX40" fmla="*/ 1673602 w 1898076"/>
                <a:gd name="connsiteY40" fmla="*/ 105012 h 2718738"/>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55880 w 1898076"/>
                <a:gd name="connsiteY13" fmla="*/ 1385648 h 2711750"/>
                <a:gd name="connsiteX14" fmla="*/ 1088862 w 1898076"/>
                <a:gd name="connsiteY14" fmla="*/ 1326783 h 2711750"/>
                <a:gd name="connsiteX15" fmla="*/ 1287649 w 1898076"/>
                <a:gd name="connsiteY15" fmla="*/ 1511664 h 2711750"/>
                <a:gd name="connsiteX16" fmla="*/ 1395376 w 1898076"/>
                <a:gd name="connsiteY16" fmla="*/ 1787984 h 2711750"/>
                <a:gd name="connsiteX17" fmla="*/ 1477672 w 1898076"/>
                <a:gd name="connsiteY17" fmla="*/ 1989152 h 2711750"/>
                <a:gd name="connsiteX18" fmla="*/ 1651408 w 1898076"/>
                <a:gd name="connsiteY18" fmla="*/ 2254328 h 2711750"/>
                <a:gd name="connsiteX19" fmla="*/ 1652551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55880 w 1898076"/>
                <a:gd name="connsiteY13" fmla="*/ 1385648 h 2711750"/>
                <a:gd name="connsiteX14" fmla="*/ 1088862 w 1898076"/>
                <a:gd name="connsiteY14" fmla="*/ 1326783 h 2711750"/>
                <a:gd name="connsiteX15" fmla="*/ 1287649 w 1898076"/>
                <a:gd name="connsiteY15" fmla="*/ 1511664 h 2711750"/>
                <a:gd name="connsiteX16" fmla="*/ 1395376 w 1898076"/>
                <a:gd name="connsiteY16" fmla="*/ 1787984 h 2711750"/>
                <a:gd name="connsiteX17" fmla="*/ 1477672 w 1898076"/>
                <a:gd name="connsiteY17" fmla="*/ 1989152 h 2711750"/>
                <a:gd name="connsiteX18" fmla="*/ 1651408 w 1898076"/>
                <a:gd name="connsiteY18" fmla="*/ 2254328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55880 w 1898076"/>
                <a:gd name="connsiteY13" fmla="*/ 1385648 h 2711750"/>
                <a:gd name="connsiteX14" fmla="*/ 1088862 w 1898076"/>
                <a:gd name="connsiteY14" fmla="*/ 1326783 h 2711750"/>
                <a:gd name="connsiteX15" fmla="*/ 1287649 w 1898076"/>
                <a:gd name="connsiteY15" fmla="*/ 1511664 h 2711750"/>
                <a:gd name="connsiteX16" fmla="*/ 1395376 w 1898076"/>
                <a:gd name="connsiteY16" fmla="*/ 1787984 h 2711750"/>
                <a:gd name="connsiteX17" fmla="*/ 1477672 w 1898076"/>
                <a:gd name="connsiteY17" fmla="*/ 1989152 h 2711750"/>
                <a:gd name="connsiteX18" fmla="*/ 1660933 w 1898076"/>
                <a:gd name="connsiteY18" fmla="*/ 2306716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98076" h="2711750">
                  <a:moveTo>
                    <a:pt x="1673602" y="105012"/>
                  </a:moveTo>
                  <a:cubicBezTo>
                    <a:pt x="1725021" y="161067"/>
                    <a:pt x="1807380" y="239314"/>
                    <a:pt x="1843432" y="352376"/>
                  </a:cubicBezTo>
                  <a:cubicBezTo>
                    <a:pt x="1879484" y="465438"/>
                    <a:pt x="1914361" y="664383"/>
                    <a:pt x="1889914" y="783382"/>
                  </a:cubicBezTo>
                  <a:cubicBezTo>
                    <a:pt x="1865467" y="902381"/>
                    <a:pt x="1793219" y="1028746"/>
                    <a:pt x="1696747" y="1066370"/>
                  </a:cubicBezTo>
                  <a:cubicBezTo>
                    <a:pt x="1600275" y="1103994"/>
                    <a:pt x="1415045" y="1034366"/>
                    <a:pt x="1311080" y="1009125"/>
                  </a:cubicBezTo>
                  <a:cubicBezTo>
                    <a:pt x="1207115" y="983884"/>
                    <a:pt x="1159489" y="952705"/>
                    <a:pt x="1072954" y="943498"/>
                  </a:cubicBezTo>
                  <a:cubicBezTo>
                    <a:pt x="986419" y="934291"/>
                    <a:pt x="884439" y="948705"/>
                    <a:pt x="791872" y="953880"/>
                  </a:cubicBezTo>
                  <a:cubicBezTo>
                    <a:pt x="699305" y="959055"/>
                    <a:pt x="605547" y="971834"/>
                    <a:pt x="517552" y="974549"/>
                  </a:cubicBezTo>
                  <a:cubicBezTo>
                    <a:pt x="429557" y="977264"/>
                    <a:pt x="314860" y="947705"/>
                    <a:pt x="263901" y="970168"/>
                  </a:cubicBezTo>
                  <a:cubicBezTo>
                    <a:pt x="212942" y="992631"/>
                    <a:pt x="203719" y="1053861"/>
                    <a:pt x="211799" y="1109328"/>
                  </a:cubicBezTo>
                  <a:cubicBezTo>
                    <a:pt x="219879" y="1164795"/>
                    <a:pt x="269775" y="1246710"/>
                    <a:pt x="312383" y="1302971"/>
                  </a:cubicBezTo>
                  <a:cubicBezTo>
                    <a:pt x="354991" y="1359232"/>
                    <a:pt x="419539" y="1410255"/>
                    <a:pt x="467450" y="1446894"/>
                  </a:cubicBezTo>
                  <a:cubicBezTo>
                    <a:pt x="515361" y="1483533"/>
                    <a:pt x="535110" y="1533016"/>
                    <a:pt x="599848" y="1522808"/>
                  </a:cubicBezTo>
                  <a:cubicBezTo>
                    <a:pt x="664586" y="1512600"/>
                    <a:pt x="774378" y="1418319"/>
                    <a:pt x="855880" y="1385648"/>
                  </a:cubicBezTo>
                  <a:cubicBezTo>
                    <a:pt x="937382" y="1352977"/>
                    <a:pt x="1016901" y="1305780"/>
                    <a:pt x="1088862" y="1326783"/>
                  </a:cubicBezTo>
                  <a:cubicBezTo>
                    <a:pt x="1160824" y="1347786"/>
                    <a:pt x="1236563" y="1434797"/>
                    <a:pt x="1287649" y="1511664"/>
                  </a:cubicBezTo>
                  <a:cubicBezTo>
                    <a:pt x="1338735" y="1588531"/>
                    <a:pt x="1363706" y="1708403"/>
                    <a:pt x="1395376" y="1787984"/>
                  </a:cubicBezTo>
                  <a:cubicBezTo>
                    <a:pt x="1427046" y="1867565"/>
                    <a:pt x="1433413" y="1902697"/>
                    <a:pt x="1477672" y="1989152"/>
                  </a:cubicBezTo>
                  <a:cubicBezTo>
                    <a:pt x="1521931" y="2075607"/>
                    <a:pt x="1634168" y="2210434"/>
                    <a:pt x="1660933" y="2306716"/>
                  </a:cubicBezTo>
                  <a:cubicBezTo>
                    <a:pt x="1687698" y="2402998"/>
                    <a:pt x="1671125" y="2499644"/>
                    <a:pt x="1638264" y="2566843"/>
                  </a:cubicBezTo>
                  <a:cubicBezTo>
                    <a:pt x="1605403" y="2634042"/>
                    <a:pt x="1536840" y="2697336"/>
                    <a:pt x="1463767" y="2709909"/>
                  </a:cubicBezTo>
                  <a:cubicBezTo>
                    <a:pt x="1390694" y="2722482"/>
                    <a:pt x="1270663" y="2667459"/>
                    <a:pt x="1199828" y="2642281"/>
                  </a:cubicBezTo>
                  <a:cubicBezTo>
                    <a:pt x="1128994" y="2617103"/>
                    <a:pt x="1099133" y="2574733"/>
                    <a:pt x="1038760" y="2558842"/>
                  </a:cubicBezTo>
                  <a:cubicBezTo>
                    <a:pt x="978387" y="2542951"/>
                    <a:pt x="923523" y="2557144"/>
                    <a:pt x="837592" y="2546936"/>
                  </a:cubicBezTo>
                  <a:cubicBezTo>
                    <a:pt x="751661" y="2536728"/>
                    <a:pt x="612690" y="2541665"/>
                    <a:pt x="523171" y="2497596"/>
                  </a:cubicBezTo>
                  <a:cubicBezTo>
                    <a:pt x="433652" y="2453527"/>
                    <a:pt x="336466" y="2379455"/>
                    <a:pt x="300477" y="2282522"/>
                  </a:cubicBezTo>
                  <a:cubicBezTo>
                    <a:pt x="264489" y="2185589"/>
                    <a:pt x="312209" y="2027379"/>
                    <a:pt x="307240" y="1916000"/>
                  </a:cubicBezTo>
                  <a:cubicBezTo>
                    <a:pt x="302271" y="1804621"/>
                    <a:pt x="316384" y="1722452"/>
                    <a:pt x="270664" y="1614248"/>
                  </a:cubicBezTo>
                  <a:cubicBezTo>
                    <a:pt x="224944" y="1506044"/>
                    <a:pt x="75862" y="1365772"/>
                    <a:pt x="32920" y="1266776"/>
                  </a:cubicBezTo>
                  <a:cubicBezTo>
                    <a:pt x="-10022" y="1167780"/>
                    <a:pt x="-4419" y="1087801"/>
                    <a:pt x="13012" y="1020269"/>
                  </a:cubicBezTo>
                  <a:cubicBezTo>
                    <a:pt x="30443" y="952737"/>
                    <a:pt x="82371" y="907366"/>
                    <a:pt x="137505" y="861582"/>
                  </a:cubicBezTo>
                  <a:cubicBezTo>
                    <a:pt x="192639" y="815798"/>
                    <a:pt x="278951" y="792336"/>
                    <a:pt x="343816" y="745568"/>
                  </a:cubicBezTo>
                  <a:cubicBezTo>
                    <a:pt x="408681" y="698800"/>
                    <a:pt x="462355" y="618743"/>
                    <a:pt x="526696" y="580976"/>
                  </a:cubicBezTo>
                  <a:cubicBezTo>
                    <a:pt x="591037" y="543209"/>
                    <a:pt x="652140" y="531160"/>
                    <a:pt x="729864" y="518968"/>
                  </a:cubicBezTo>
                  <a:cubicBezTo>
                    <a:pt x="807588" y="506776"/>
                    <a:pt x="926048" y="522604"/>
                    <a:pt x="993040" y="507824"/>
                  </a:cubicBezTo>
                  <a:cubicBezTo>
                    <a:pt x="1060032" y="493044"/>
                    <a:pt x="1104387" y="480582"/>
                    <a:pt x="1131819" y="430290"/>
                  </a:cubicBezTo>
                  <a:cubicBezTo>
                    <a:pt x="1159251" y="379998"/>
                    <a:pt x="1139344" y="265571"/>
                    <a:pt x="1157632" y="206072"/>
                  </a:cubicBezTo>
                  <a:cubicBezTo>
                    <a:pt x="1175920" y="146573"/>
                    <a:pt x="1200400" y="106822"/>
                    <a:pt x="1241548" y="73294"/>
                  </a:cubicBezTo>
                  <a:cubicBezTo>
                    <a:pt x="1282696" y="39766"/>
                    <a:pt x="1358800" y="14048"/>
                    <a:pt x="1404520" y="4904"/>
                  </a:cubicBezTo>
                  <a:cubicBezTo>
                    <a:pt x="1450240" y="-4240"/>
                    <a:pt x="1490071" y="-637"/>
                    <a:pt x="1534918" y="16048"/>
                  </a:cubicBezTo>
                  <a:cubicBezTo>
                    <a:pt x="1579765" y="32733"/>
                    <a:pt x="1622183" y="48957"/>
                    <a:pt x="1673602" y="105012"/>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7" name="组合 46"/>
            <p:cNvGrpSpPr/>
            <p:nvPr/>
          </p:nvGrpSpPr>
          <p:grpSpPr>
            <a:xfrm>
              <a:off x="4319625" y="834963"/>
              <a:ext cx="1964660" cy="2822859"/>
              <a:chOff x="4319625" y="834963"/>
              <a:chExt cx="1964660" cy="2822859"/>
            </a:xfrm>
          </p:grpSpPr>
          <p:sp>
            <p:nvSpPr>
              <p:cNvPr id="49" name="任意多边形 48"/>
              <p:cNvSpPr/>
              <p:nvPr/>
            </p:nvSpPr>
            <p:spPr>
              <a:xfrm>
                <a:off x="4319625" y="946072"/>
                <a:ext cx="1898076" cy="2711750"/>
              </a:xfrm>
              <a:custGeom>
                <a:avLst/>
                <a:gdLst>
                  <a:gd name="connsiteX0" fmla="*/ 1646282 w 1895903"/>
                  <a:gd name="connsiteY0" fmla="*/ 57497 h 2691065"/>
                  <a:gd name="connsiteX1" fmla="*/ 1856594 w 1895903"/>
                  <a:gd name="connsiteY1" fmla="*/ 350105 h 2691065"/>
                  <a:gd name="connsiteX2" fmla="*/ 1884026 w 1895903"/>
                  <a:gd name="connsiteY2" fmla="*/ 807305 h 2691065"/>
                  <a:gd name="connsiteX3" fmla="*/ 1719434 w 1895903"/>
                  <a:gd name="connsiteY3" fmla="*/ 1045049 h 2691065"/>
                  <a:gd name="connsiteX4" fmla="*/ 1317098 w 1895903"/>
                  <a:gd name="connsiteY4" fmla="*/ 990185 h 2691065"/>
                  <a:gd name="connsiteX5" fmla="*/ 1088498 w 1895903"/>
                  <a:gd name="connsiteY5" fmla="*/ 907889 h 2691065"/>
                  <a:gd name="connsiteX6" fmla="*/ 805034 w 1895903"/>
                  <a:gd name="connsiteY6" fmla="*/ 944465 h 2691065"/>
                  <a:gd name="connsiteX7" fmla="*/ 530714 w 1895903"/>
                  <a:gd name="connsiteY7" fmla="*/ 962753 h 2691065"/>
                  <a:gd name="connsiteX8" fmla="*/ 274682 w 1895903"/>
                  <a:gd name="connsiteY8" fmla="*/ 953609 h 2691065"/>
                  <a:gd name="connsiteX9" fmla="*/ 210674 w 1895903"/>
                  <a:gd name="connsiteY9" fmla="*/ 1099913 h 2691065"/>
                  <a:gd name="connsiteX10" fmla="*/ 311258 w 1895903"/>
                  <a:gd name="connsiteY10" fmla="*/ 1310225 h 2691065"/>
                  <a:gd name="connsiteX11" fmla="*/ 475850 w 1895903"/>
                  <a:gd name="connsiteY11" fmla="*/ 1456529 h 2691065"/>
                  <a:gd name="connsiteX12" fmla="*/ 613010 w 1895903"/>
                  <a:gd name="connsiteY12" fmla="*/ 1520537 h 2691065"/>
                  <a:gd name="connsiteX13" fmla="*/ 869042 w 1895903"/>
                  <a:gd name="connsiteY13" fmla="*/ 1383377 h 2691065"/>
                  <a:gd name="connsiteX14" fmla="*/ 1106786 w 1895903"/>
                  <a:gd name="connsiteY14" fmla="*/ 1310225 h 2691065"/>
                  <a:gd name="connsiteX15" fmla="*/ 1307954 w 1895903"/>
                  <a:gd name="connsiteY15" fmla="*/ 1502249 h 2691065"/>
                  <a:gd name="connsiteX16" fmla="*/ 1408538 w 1895903"/>
                  <a:gd name="connsiteY16" fmla="*/ 1785713 h 2691065"/>
                  <a:gd name="connsiteX17" fmla="*/ 1490834 w 1895903"/>
                  <a:gd name="connsiteY17" fmla="*/ 1986881 h 2691065"/>
                  <a:gd name="connsiteX18" fmla="*/ 1664570 w 1895903"/>
                  <a:gd name="connsiteY18" fmla="*/ 2252057 h 2691065"/>
                  <a:gd name="connsiteX19" fmla="*/ 1637138 w 1895903"/>
                  <a:gd name="connsiteY19" fmla="*/ 2581241 h 2691065"/>
                  <a:gd name="connsiteX20" fmla="*/ 1481690 w 1895903"/>
                  <a:gd name="connsiteY20" fmla="*/ 2690969 h 2691065"/>
                  <a:gd name="connsiteX21" fmla="*/ 1243946 w 1895903"/>
                  <a:gd name="connsiteY21" fmla="*/ 2599529 h 2691065"/>
                  <a:gd name="connsiteX22" fmla="*/ 1051922 w 1895903"/>
                  <a:gd name="connsiteY22" fmla="*/ 2544665 h 2691065"/>
                  <a:gd name="connsiteX23" fmla="*/ 850754 w 1895903"/>
                  <a:gd name="connsiteY23" fmla="*/ 2544665 h 2691065"/>
                  <a:gd name="connsiteX24" fmla="*/ 567290 w 1895903"/>
                  <a:gd name="connsiteY24" fmla="*/ 2471513 h 2691065"/>
                  <a:gd name="connsiteX25" fmla="*/ 311258 w 1895903"/>
                  <a:gd name="connsiteY25" fmla="*/ 2261201 h 2691065"/>
                  <a:gd name="connsiteX26" fmla="*/ 320402 w 1895903"/>
                  <a:gd name="connsiteY26" fmla="*/ 1913729 h 2691065"/>
                  <a:gd name="connsiteX27" fmla="*/ 283826 w 1895903"/>
                  <a:gd name="connsiteY27" fmla="*/ 1611977 h 2691065"/>
                  <a:gd name="connsiteX28" fmla="*/ 46082 w 1895903"/>
                  <a:gd name="connsiteY28" fmla="*/ 1264505 h 2691065"/>
                  <a:gd name="connsiteX29" fmla="*/ 9506 w 1895903"/>
                  <a:gd name="connsiteY29" fmla="*/ 1008473 h 2691065"/>
                  <a:gd name="connsiteX30" fmla="*/ 164954 w 1895903"/>
                  <a:gd name="connsiteY30" fmla="*/ 816449 h 2691065"/>
                  <a:gd name="connsiteX31" fmla="*/ 356978 w 1895903"/>
                  <a:gd name="connsiteY31" fmla="*/ 743297 h 2691065"/>
                  <a:gd name="connsiteX32" fmla="*/ 539858 w 1895903"/>
                  <a:gd name="connsiteY32" fmla="*/ 578705 h 2691065"/>
                  <a:gd name="connsiteX33" fmla="*/ 750170 w 1895903"/>
                  <a:gd name="connsiteY33" fmla="*/ 523841 h 2691065"/>
                  <a:gd name="connsiteX34" fmla="*/ 1006202 w 1895903"/>
                  <a:gd name="connsiteY34" fmla="*/ 505553 h 2691065"/>
                  <a:gd name="connsiteX35" fmla="*/ 1161650 w 1895903"/>
                  <a:gd name="connsiteY35" fmla="*/ 423257 h 2691065"/>
                  <a:gd name="connsiteX36" fmla="*/ 1170794 w 1895903"/>
                  <a:gd name="connsiteY36" fmla="*/ 203801 h 2691065"/>
                  <a:gd name="connsiteX37" fmla="*/ 1271378 w 1895903"/>
                  <a:gd name="connsiteY37" fmla="*/ 75785 h 2691065"/>
                  <a:gd name="connsiteX38" fmla="*/ 1417682 w 1895903"/>
                  <a:gd name="connsiteY38" fmla="*/ 2633 h 2691065"/>
                  <a:gd name="connsiteX39" fmla="*/ 1545698 w 1895903"/>
                  <a:gd name="connsiteY39" fmla="*/ 20921 h 2691065"/>
                  <a:gd name="connsiteX40" fmla="*/ 1646282 w 1895903"/>
                  <a:gd name="connsiteY40" fmla="*/ 57497 h 2691065"/>
                  <a:gd name="connsiteX0" fmla="*/ 1686764 w 1894415"/>
                  <a:gd name="connsiteY0" fmla="*/ 103454 h 2691778"/>
                  <a:gd name="connsiteX1" fmla="*/ 1856594 w 1894415"/>
                  <a:gd name="connsiteY1" fmla="*/ 350818 h 2691778"/>
                  <a:gd name="connsiteX2" fmla="*/ 1884026 w 1894415"/>
                  <a:gd name="connsiteY2" fmla="*/ 808018 h 2691778"/>
                  <a:gd name="connsiteX3" fmla="*/ 1719434 w 1894415"/>
                  <a:gd name="connsiteY3" fmla="*/ 1045762 h 2691778"/>
                  <a:gd name="connsiteX4" fmla="*/ 1317098 w 1894415"/>
                  <a:gd name="connsiteY4" fmla="*/ 990898 h 2691778"/>
                  <a:gd name="connsiteX5" fmla="*/ 1088498 w 1894415"/>
                  <a:gd name="connsiteY5" fmla="*/ 908602 h 2691778"/>
                  <a:gd name="connsiteX6" fmla="*/ 805034 w 1894415"/>
                  <a:gd name="connsiteY6" fmla="*/ 945178 h 2691778"/>
                  <a:gd name="connsiteX7" fmla="*/ 530714 w 1894415"/>
                  <a:gd name="connsiteY7" fmla="*/ 963466 h 2691778"/>
                  <a:gd name="connsiteX8" fmla="*/ 274682 w 1894415"/>
                  <a:gd name="connsiteY8" fmla="*/ 954322 h 2691778"/>
                  <a:gd name="connsiteX9" fmla="*/ 210674 w 1894415"/>
                  <a:gd name="connsiteY9" fmla="*/ 1100626 h 2691778"/>
                  <a:gd name="connsiteX10" fmla="*/ 311258 w 1894415"/>
                  <a:gd name="connsiteY10" fmla="*/ 1310938 h 2691778"/>
                  <a:gd name="connsiteX11" fmla="*/ 475850 w 1894415"/>
                  <a:gd name="connsiteY11" fmla="*/ 1457242 h 2691778"/>
                  <a:gd name="connsiteX12" fmla="*/ 613010 w 1894415"/>
                  <a:gd name="connsiteY12" fmla="*/ 1521250 h 2691778"/>
                  <a:gd name="connsiteX13" fmla="*/ 869042 w 1894415"/>
                  <a:gd name="connsiteY13" fmla="*/ 1384090 h 2691778"/>
                  <a:gd name="connsiteX14" fmla="*/ 1106786 w 1894415"/>
                  <a:gd name="connsiteY14" fmla="*/ 1310938 h 2691778"/>
                  <a:gd name="connsiteX15" fmla="*/ 1307954 w 1894415"/>
                  <a:gd name="connsiteY15" fmla="*/ 1502962 h 2691778"/>
                  <a:gd name="connsiteX16" fmla="*/ 1408538 w 1894415"/>
                  <a:gd name="connsiteY16" fmla="*/ 1786426 h 2691778"/>
                  <a:gd name="connsiteX17" fmla="*/ 1490834 w 1894415"/>
                  <a:gd name="connsiteY17" fmla="*/ 1987594 h 2691778"/>
                  <a:gd name="connsiteX18" fmla="*/ 1664570 w 1894415"/>
                  <a:gd name="connsiteY18" fmla="*/ 2252770 h 2691778"/>
                  <a:gd name="connsiteX19" fmla="*/ 1637138 w 1894415"/>
                  <a:gd name="connsiteY19" fmla="*/ 2581954 h 2691778"/>
                  <a:gd name="connsiteX20" fmla="*/ 1481690 w 1894415"/>
                  <a:gd name="connsiteY20" fmla="*/ 2691682 h 2691778"/>
                  <a:gd name="connsiteX21" fmla="*/ 1243946 w 1894415"/>
                  <a:gd name="connsiteY21" fmla="*/ 2600242 h 2691778"/>
                  <a:gd name="connsiteX22" fmla="*/ 1051922 w 1894415"/>
                  <a:gd name="connsiteY22" fmla="*/ 2545378 h 2691778"/>
                  <a:gd name="connsiteX23" fmla="*/ 850754 w 1894415"/>
                  <a:gd name="connsiteY23" fmla="*/ 2545378 h 2691778"/>
                  <a:gd name="connsiteX24" fmla="*/ 567290 w 1894415"/>
                  <a:gd name="connsiteY24" fmla="*/ 2472226 h 2691778"/>
                  <a:gd name="connsiteX25" fmla="*/ 311258 w 1894415"/>
                  <a:gd name="connsiteY25" fmla="*/ 2261914 h 2691778"/>
                  <a:gd name="connsiteX26" fmla="*/ 320402 w 1894415"/>
                  <a:gd name="connsiteY26" fmla="*/ 1914442 h 2691778"/>
                  <a:gd name="connsiteX27" fmla="*/ 283826 w 1894415"/>
                  <a:gd name="connsiteY27" fmla="*/ 1612690 h 2691778"/>
                  <a:gd name="connsiteX28" fmla="*/ 46082 w 1894415"/>
                  <a:gd name="connsiteY28" fmla="*/ 1265218 h 2691778"/>
                  <a:gd name="connsiteX29" fmla="*/ 9506 w 1894415"/>
                  <a:gd name="connsiteY29" fmla="*/ 1009186 h 2691778"/>
                  <a:gd name="connsiteX30" fmla="*/ 164954 w 1894415"/>
                  <a:gd name="connsiteY30" fmla="*/ 817162 h 2691778"/>
                  <a:gd name="connsiteX31" fmla="*/ 356978 w 1894415"/>
                  <a:gd name="connsiteY31" fmla="*/ 744010 h 2691778"/>
                  <a:gd name="connsiteX32" fmla="*/ 539858 w 1894415"/>
                  <a:gd name="connsiteY32" fmla="*/ 579418 h 2691778"/>
                  <a:gd name="connsiteX33" fmla="*/ 750170 w 1894415"/>
                  <a:gd name="connsiteY33" fmla="*/ 524554 h 2691778"/>
                  <a:gd name="connsiteX34" fmla="*/ 1006202 w 1894415"/>
                  <a:gd name="connsiteY34" fmla="*/ 506266 h 2691778"/>
                  <a:gd name="connsiteX35" fmla="*/ 1161650 w 1894415"/>
                  <a:gd name="connsiteY35" fmla="*/ 423970 h 2691778"/>
                  <a:gd name="connsiteX36" fmla="*/ 1170794 w 1894415"/>
                  <a:gd name="connsiteY36" fmla="*/ 204514 h 2691778"/>
                  <a:gd name="connsiteX37" fmla="*/ 1271378 w 1894415"/>
                  <a:gd name="connsiteY37" fmla="*/ 76498 h 2691778"/>
                  <a:gd name="connsiteX38" fmla="*/ 1417682 w 1894415"/>
                  <a:gd name="connsiteY38" fmla="*/ 3346 h 2691778"/>
                  <a:gd name="connsiteX39" fmla="*/ 1545698 w 1894415"/>
                  <a:gd name="connsiteY39" fmla="*/ 21634 h 2691778"/>
                  <a:gd name="connsiteX40" fmla="*/ 1686764 w 1894415"/>
                  <a:gd name="connsiteY40" fmla="*/ 103454 h 2691778"/>
                  <a:gd name="connsiteX0" fmla="*/ 1686764 w 1894415"/>
                  <a:gd name="connsiteY0" fmla="*/ 105012 h 2693336"/>
                  <a:gd name="connsiteX1" fmla="*/ 1856594 w 1894415"/>
                  <a:gd name="connsiteY1" fmla="*/ 352376 h 2693336"/>
                  <a:gd name="connsiteX2" fmla="*/ 1884026 w 1894415"/>
                  <a:gd name="connsiteY2" fmla="*/ 809576 h 2693336"/>
                  <a:gd name="connsiteX3" fmla="*/ 1719434 w 1894415"/>
                  <a:gd name="connsiteY3" fmla="*/ 1047320 h 2693336"/>
                  <a:gd name="connsiteX4" fmla="*/ 1317098 w 1894415"/>
                  <a:gd name="connsiteY4" fmla="*/ 992456 h 2693336"/>
                  <a:gd name="connsiteX5" fmla="*/ 1088498 w 1894415"/>
                  <a:gd name="connsiteY5" fmla="*/ 910160 h 2693336"/>
                  <a:gd name="connsiteX6" fmla="*/ 805034 w 1894415"/>
                  <a:gd name="connsiteY6" fmla="*/ 946736 h 2693336"/>
                  <a:gd name="connsiteX7" fmla="*/ 530714 w 1894415"/>
                  <a:gd name="connsiteY7" fmla="*/ 965024 h 2693336"/>
                  <a:gd name="connsiteX8" fmla="*/ 274682 w 1894415"/>
                  <a:gd name="connsiteY8" fmla="*/ 955880 h 2693336"/>
                  <a:gd name="connsiteX9" fmla="*/ 210674 w 1894415"/>
                  <a:gd name="connsiteY9" fmla="*/ 1102184 h 2693336"/>
                  <a:gd name="connsiteX10" fmla="*/ 311258 w 1894415"/>
                  <a:gd name="connsiteY10" fmla="*/ 1312496 h 2693336"/>
                  <a:gd name="connsiteX11" fmla="*/ 475850 w 1894415"/>
                  <a:gd name="connsiteY11" fmla="*/ 1458800 h 2693336"/>
                  <a:gd name="connsiteX12" fmla="*/ 613010 w 1894415"/>
                  <a:gd name="connsiteY12" fmla="*/ 1522808 h 2693336"/>
                  <a:gd name="connsiteX13" fmla="*/ 869042 w 1894415"/>
                  <a:gd name="connsiteY13" fmla="*/ 1385648 h 2693336"/>
                  <a:gd name="connsiteX14" fmla="*/ 1106786 w 1894415"/>
                  <a:gd name="connsiteY14" fmla="*/ 1312496 h 2693336"/>
                  <a:gd name="connsiteX15" fmla="*/ 1307954 w 1894415"/>
                  <a:gd name="connsiteY15" fmla="*/ 1504520 h 2693336"/>
                  <a:gd name="connsiteX16" fmla="*/ 1408538 w 1894415"/>
                  <a:gd name="connsiteY16" fmla="*/ 1787984 h 2693336"/>
                  <a:gd name="connsiteX17" fmla="*/ 1490834 w 1894415"/>
                  <a:gd name="connsiteY17" fmla="*/ 1989152 h 2693336"/>
                  <a:gd name="connsiteX18" fmla="*/ 1664570 w 1894415"/>
                  <a:gd name="connsiteY18" fmla="*/ 2254328 h 2693336"/>
                  <a:gd name="connsiteX19" fmla="*/ 1637138 w 1894415"/>
                  <a:gd name="connsiteY19" fmla="*/ 2583512 h 2693336"/>
                  <a:gd name="connsiteX20" fmla="*/ 1481690 w 1894415"/>
                  <a:gd name="connsiteY20" fmla="*/ 2693240 h 2693336"/>
                  <a:gd name="connsiteX21" fmla="*/ 1243946 w 1894415"/>
                  <a:gd name="connsiteY21" fmla="*/ 2601800 h 2693336"/>
                  <a:gd name="connsiteX22" fmla="*/ 1051922 w 1894415"/>
                  <a:gd name="connsiteY22" fmla="*/ 2546936 h 2693336"/>
                  <a:gd name="connsiteX23" fmla="*/ 850754 w 1894415"/>
                  <a:gd name="connsiteY23" fmla="*/ 2546936 h 2693336"/>
                  <a:gd name="connsiteX24" fmla="*/ 567290 w 1894415"/>
                  <a:gd name="connsiteY24" fmla="*/ 2473784 h 2693336"/>
                  <a:gd name="connsiteX25" fmla="*/ 311258 w 1894415"/>
                  <a:gd name="connsiteY25" fmla="*/ 2263472 h 2693336"/>
                  <a:gd name="connsiteX26" fmla="*/ 320402 w 1894415"/>
                  <a:gd name="connsiteY26" fmla="*/ 1916000 h 2693336"/>
                  <a:gd name="connsiteX27" fmla="*/ 283826 w 1894415"/>
                  <a:gd name="connsiteY27" fmla="*/ 1614248 h 2693336"/>
                  <a:gd name="connsiteX28" fmla="*/ 46082 w 1894415"/>
                  <a:gd name="connsiteY28" fmla="*/ 1266776 h 2693336"/>
                  <a:gd name="connsiteX29" fmla="*/ 9506 w 1894415"/>
                  <a:gd name="connsiteY29" fmla="*/ 1010744 h 2693336"/>
                  <a:gd name="connsiteX30" fmla="*/ 164954 w 1894415"/>
                  <a:gd name="connsiteY30" fmla="*/ 818720 h 2693336"/>
                  <a:gd name="connsiteX31" fmla="*/ 356978 w 1894415"/>
                  <a:gd name="connsiteY31" fmla="*/ 745568 h 2693336"/>
                  <a:gd name="connsiteX32" fmla="*/ 539858 w 1894415"/>
                  <a:gd name="connsiteY32" fmla="*/ 580976 h 2693336"/>
                  <a:gd name="connsiteX33" fmla="*/ 750170 w 1894415"/>
                  <a:gd name="connsiteY33" fmla="*/ 526112 h 2693336"/>
                  <a:gd name="connsiteX34" fmla="*/ 1006202 w 1894415"/>
                  <a:gd name="connsiteY34" fmla="*/ 507824 h 2693336"/>
                  <a:gd name="connsiteX35" fmla="*/ 1161650 w 1894415"/>
                  <a:gd name="connsiteY35" fmla="*/ 425528 h 2693336"/>
                  <a:gd name="connsiteX36" fmla="*/ 1170794 w 1894415"/>
                  <a:gd name="connsiteY36" fmla="*/ 206072 h 2693336"/>
                  <a:gd name="connsiteX37" fmla="*/ 1271378 w 1894415"/>
                  <a:gd name="connsiteY37" fmla="*/ 78056 h 2693336"/>
                  <a:gd name="connsiteX38" fmla="*/ 1417682 w 1894415"/>
                  <a:gd name="connsiteY38" fmla="*/ 4904 h 2693336"/>
                  <a:gd name="connsiteX39" fmla="*/ 1548080 w 1894415"/>
                  <a:gd name="connsiteY39" fmla="*/ 16048 h 2693336"/>
                  <a:gd name="connsiteX40" fmla="*/ 1686764 w 1894415"/>
                  <a:gd name="connsiteY40" fmla="*/ 105012 h 2693336"/>
                  <a:gd name="connsiteX0" fmla="*/ 1686764 w 1894415"/>
                  <a:gd name="connsiteY0" fmla="*/ 105012 h 2693336"/>
                  <a:gd name="connsiteX1" fmla="*/ 1856594 w 1894415"/>
                  <a:gd name="connsiteY1" fmla="*/ 352376 h 2693336"/>
                  <a:gd name="connsiteX2" fmla="*/ 1884026 w 1894415"/>
                  <a:gd name="connsiteY2" fmla="*/ 809576 h 2693336"/>
                  <a:gd name="connsiteX3" fmla="*/ 1719434 w 1894415"/>
                  <a:gd name="connsiteY3" fmla="*/ 1047320 h 2693336"/>
                  <a:gd name="connsiteX4" fmla="*/ 1317098 w 1894415"/>
                  <a:gd name="connsiteY4" fmla="*/ 992456 h 2693336"/>
                  <a:gd name="connsiteX5" fmla="*/ 1088498 w 1894415"/>
                  <a:gd name="connsiteY5" fmla="*/ 910160 h 2693336"/>
                  <a:gd name="connsiteX6" fmla="*/ 805034 w 1894415"/>
                  <a:gd name="connsiteY6" fmla="*/ 946736 h 2693336"/>
                  <a:gd name="connsiteX7" fmla="*/ 530714 w 1894415"/>
                  <a:gd name="connsiteY7" fmla="*/ 965024 h 2693336"/>
                  <a:gd name="connsiteX8" fmla="*/ 274682 w 1894415"/>
                  <a:gd name="connsiteY8" fmla="*/ 955880 h 2693336"/>
                  <a:gd name="connsiteX9" fmla="*/ 210674 w 1894415"/>
                  <a:gd name="connsiteY9" fmla="*/ 1102184 h 2693336"/>
                  <a:gd name="connsiteX10" fmla="*/ 311258 w 1894415"/>
                  <a:gd name="connsiteY10" fmla="*/ 1312496 h 2693336"/>
                  <a:gd name="connsiteX11" fmla="*/ 475850 w 1894415"/>
                  <a:gd name="connsiteY11" fmla="*/ 1458800 h 2693336"/>
                  <a:gd name="connsiteX12" fmla="*/ 613010 w 1894415"/>
                  <a:gd name="connsiteY12" fmla="*/ 1522808 h 2693336"/>
                  <a:gd name="connsiteX13" fmla="*/ 869042 w 1894415"/>
                  <a:gd name="connsiteY13" fmla="*/ 1385648 h 2693336"/>
                  <a:gd name="connsiteX14" fmla="*/ 1106786 w 1894415"/>
                  <a:gd name="connsiteY14" fmla="*/ 1312496 h 2693336"/>
                  <a:gd name="connsiteX15" fmla="*/ 1307954 w 1894415"/>
                  <a:gd name="connsiteY15" fmla="*/ 1504520 h 2693336"/>
                  <a:gd name="connsiteX16" fmla="*/ 1408538 w 1894415"/>
                  <a:gd name="connsiteY16" fmla="*/ 1787984 h 2693336"/>
                  <a:gd name="connsiteX17" fmla="*/ 1490834 w 1894415"/>
                  <a:gd name="connsiteY17" fmla="*/ 1989152 h 2693336"/>
                  <a:gd name="connsiteX18" fmla="*/ 1664570 w 1894415"/>
                  <a:gd name="connsiteY18" fmla="*/ 2254328 h 2693336"/>
                  <a:gd name="connsiteX19" fmla="*/ 1637138 w 1894415"/>
                  <a:gd name="connsiteY19" fmla="*/ 2583512 h 2693336"/>
                  <a:gd name="connsiteX20" fmla="*/ 1481690 w 1894415"/>
                  <a:gd name="connsiteY20" fmla="*/ 2693240 h 2693336"/>
                  <a:gd name="connsiteX21" fmla="*/ 1243946 w 1894415"/>
                  <a:gd name="connsiteY21" fmla="*/ 2601800 h 2693336"/>
                  <a:gd name="connsiteX22" fmla="*/ 1051922 w 1894415"/>
                  <a:gd name="connsiteY22" fmla="*/ 2546936 h 2693336"/>
                  <a:gd name="connsiteX23" fmla="*/ 850754 w 1894415"/>
                  <a:gd name="connsiteY23" fmla="*/ 2546936 h 2693336"/>
                  <a:gd name="connsiteX24" fmla="*/ 567290 w 1894415"/>
                  <a:gd name="connsiteY24" fmla="*/ 2473784 h 2693336"/>
                  <a:gd name="connsiteX25" fmla="*/ 311258 w 1894415"/>
                  <a:gd name="connsiteY25" fmla="*/ 2263472 h 2693336"/>
                  <a:gd name="connsiteX26" fmla="*/ 320402 w 1894415"/>
                  <a:gd name="connsiteY26" fmla="*/ 1916000 h 2693336"/>
                  <a:gd name="connsiteX27" fmla="*/ 283826 w 1894415"/>
                  <a:gd name="connsiteY27" fmla="*/ 1614248 h 2693336"/>
                  <a:gd name="connsiteX28" fmla="*/ 46082 w 1894415"/>
                  <a:gd name="connsiteY28" fmla="*/ 1266776 h 2693336"/>
                  <a:gd name="connsiteX29" fmla="*/ 9506 w 1894415"/>
                  <a:gd name="connsiteY29" fmla="*/ 1010744 h 2693336"/>
                  <a:gd name="connsiteX30" fmla="*/ 164954 w 1894415"/>
                  <a:gd name="connsiteY30" fmla="*/ 818720 h 2693336"/>
                  <a:gd name="connsiteX31" fmla="*/ 356978 w 1894415"/>
                  <a:gd name="connsiteY31" fmla="*/ 745568 h 2693336"/>
                  <a:gd name="connsiteX32" fmla="*/ 539858 w 1894415"/>
                  <a:gd name="connsiteY32" fmla="*/ 580976 h 2693336"/>
                  <a:gd name="connsiteX33" fmla="*/ 750170 w 1894415"/>
                  <a:gd name="connsiteY33" fmla="*/ 526112 h 2693336"/>
                  <a:gd name="connsiteX34" fmla="*/ 1006202 w 1894415"/>
                  <a:gd name="connsiteY34" fmla="*/ 507824 h 2693336"/>
                  <a:gd name="connsiteX35" fmla="*/ 1161650 w 1894415"/>
                  <a:gd name="connsiteY35" fmla="*/ 425528 h 2693336"/>
                  <a:gd name="connsiteX36" fmla="*/ 1170794 w 1894415"/>
                  <a:gd name="connsiteY36" fmla="*/ 206072 h 2693336"/>
                  <a:gd name="connsiteX37" fmla="*/ 1254710 w 1894415"/>
                  <a:gd name="connsiteY37" fmla="*/ 73294 h 2693336"/>
                  <a:gd name="connsiteX38" fmla="*/ 1417682 w 1894415"/>
                  <a:gd name="connsiteY38" fmla="*/ 4904 h 2693336"/>
                  <a:gd name="connsiteX39" fmla="*/ 1548080 w 1894415"/>
                  <a:gd name="connsiteY39" fmla="*/ 16048 h 2693336"/>
                  <a:gd name="connsiteX40" fmla="*/ 1686764 w 1894415"/>
                  <a:gd name="connsiteY40" fmla="*/ 105012 h 2693336"/>
                  <a:gd name="connsiteX0" fmla="*/ 1686764 w 1910588"/>
                  <a:gd name="connsiteY0" fmla="*/ 105012 h 2693336"/>
                  <a:gd name="connsiteX1" fmla="*/ 1856594 w 1910588"/>
                  <a:gd name="connsiteY1" fmla="*/ 352376 h 2693336"/>
                  <a:gd name="connsiteX2" fmla="*/ 1903076 w 1910588"/>
                  <a:gd name="connsiteY2" fmla="*/ 783382 h 2693336"/>
                  <a:gd name="connsiteX3" fmla="*/ 1719434 w 1910588"/>
                  <a:gd name="connsiteY3" fmla="*/ 1047320 h 2693336"/>
                  <a:gd name="connsiteX4" fmla="*/ 1317098 w 1910588"/>
                  <a:gd name="connsiteY4" fmla="*/ 992456 h 2693336"/>
                  <a:gd name="connsiteX5" fmla="*/ 1088498 w 1910588"/>
                  <a:gd name="connsiteY5" fmla="*/ 910160 h 2693336"/>
                  <a:gd name="connsiteX6" fmla="*/ 805034 w 1910588"/>
                  <a:gd name="connsiteY6" fmla="*/ 946736 h 2693336"/>
                  <a:gd name="connsiteX7" fmla="*/ 530714 w 1910588"/>
                  <a:gd name="connsiteY7" fmla="*/ 965024 h 2693336"/>
                  <a:gd name="connsiteX8" fmla="*/ 274682 w 1910588"/>
                  <a:gd name="connsiteY8" fmla="*/ 955880 h 2693336"/>
                  <a:gd name="connsiteX9" fmla="*/ 210674 w 1910588"/>
                  <a:gd name="connsiteY9" fmla="*/ 1102184 h 2693336"/>
                  <a:gd name="connsiteX10" fmla="*/ 311258 w 1910588"/>
                  <a:gd name="connsiteY10" fmla="*/ 1312496 h 2693336"/>
                  <a:gd name="connsiteX11" fmla="*/ 475850 w 1910588"/>
                  <a:gd name="connsiteY11" fmla="*/ 1458800 h 2693336"/>
                  <a:gd name="connsiteX12" fmla="*/ 613010 w 1910588"/>
                  <a:gd name="connsiteY12" fmla="*/ 1522808 h 2693336"/>
                  <a:gd name="connsiteX13" fmla="*/ 869042 w 1910588"/>
                  <a:gd name="connsiteY13" fmla="*/ 1385648 h 2693336"/>
                  <a:gd name="connsiteX14" fmla="*/ 1106786 w 1910588"/>
                  <a:gd name="connsiteY14" fmla="*/ 1312496 h 2693336"/>
                  <a:gd name="connsiteX15" fmla="*/ 1307954 w 1910588"/>
                  <a:gd name="connsiteY15" fmla="*/ 1504520 h 2693336"/>
                  <a:gd name="connsiteX16" fmla="*/ 1408538 w 1910588"/>
                  <a:gd name="connsiteY16" fmla="*/ 1787984 h 2693336"/>
                  <a:gd name="connsiteX17" fmla="*/ 1490834 w 1910588"/>
                  <a:gd name="connsiteY17" fmla="*/ 1989152 h 2693336"/>
                  <a:gd name="connsiteX18" fmla="*/ 1664570 w 1910588"/>
                  <a:gd name="connsiteY18" fmla="*/ 2254328 h 2693336"/>
                  <a:gd name="connsiteX19" fmla="*/ 1637138 w 1910588"/>
                  <a:gd name="connsiteY19" fmla="*/ 2583512 h 2693336"/>
                  <a:gd name="connsiteX20" fmla="*/ 1481690 w 1910588"/>
                  <a:gd name="connsiteY20" fmla="*/ 2693240 h 2693336"/>
                  <a:gd name="connsiteX21" fmla="*/ 1243946 w 1910588"/>
                  <a:gd name="connsiteY21" fmla="*/ 2601800 h 2693336"/>
                  <a:gd name="connsiteX22" fmla="*/ 1051922 w 1910588"/>
                  <a:gd name="connsiteY22" fmla="*/ 2546936 h 2693336"/>
                  <a:gd name="connsiteX23" fmla="*/ 850754 w 1910588"/>
                  <a:gd name="connsiteY23" fmla="*/ 2546936 h 2693336"/>
                  <a:gd name="connsiteX24" fmla="*/ 567290 w 1910588"/>
                  <a:gd name="connsiteY24" fmla="*/ 2473784 h 2693336"/>
                  <a:gd name="connsiteX25" fmla="*/ 311258 w 1910588"/>
                  <a:gd name="connsiteY25" fmla="*/ 2263472 h 2693336"/>
                  <a:gd name="connsiteX26" fmla="*/ 320402 w 1910588"/>
                  <a:gd name="connsiteY26" fmla="*/ 1916000 h 2693336"/>
                  <a:gd name="connsiteX27" fmla="*/ 283826 w 1910588"/>
                  <a:gd name="connsiteY27" fmla="*/ 1614248 h 2693336"/>
                  <a:gd name="connsiteX28" fmla="*/ 46082 w 1910588"/>
                  <a:gd name="connsiteY28" fmla="*/ 1266776 h 2693336"/>
                  <a:gd name="connsiteX29" fmla="*/ 9506 w 1910588"/>
                  <a:gd name="connsiteY29" fmla="*/ 1010744 h 2693336"/>
                  <a:gd name="connsiteX30" fmla="*/ 164954 w 1910588"/>
                  <a:gd name="connsiteY30" fmla="*/ 818720 h 2693336"/>
                  <a:gd name="connsiteX31" fmla="*/ 356978 w 1910588"/>
                  <a:gd name="connsiteY31" fmla="*/ 745568 h 2693336"/>
                  <a:gd name="connsiteX32" fmla="*/ 539858 w 1910588"/>
                  <a:gd name="connsiteY32" fmla="*/ 580976 h 2693336"/>
                  <a:gd name="connsiteX33" fmla="*/ 750170 w 1910588"/>
                  <a:gd name="connsiteY33" fmla="*/ 526112 h 2693336"/>
                  <a:gd name="connsiteX34" fmla="*/ 1006202 w 1910588"/>
                  <a:gd name="connsiteY34" fmla="*/ 507824 h 2693336"/>
                  <a:gd name="connsiteX35" fmla="*/ 1161650 w 1910588"/>
                  <a:gd name="connsiteY35" fmla="*/ 425528 h 2693336"/>
                  <a:gd name="connsiteX36" fmla="*/ 1170794 w 1910588"/>
                  <a:gd name="connsiteY36" fmla="*/ 206072 h 2693336"/>
                  <a:gd name="connsiteX37" fmla="*/ 1254710 w 1910588"/>
                  <a:gd name="connsiteY37" fmla="*/ 73294 h 2693336"/>
                  <a:gd name="connsiteX38" fmla="*/ 1417682 w 1910588"/>
                  <a:gd name="connsiteY38" fmla="*/ 4904 h 2693336"/>
                  <a:gd name="connsiteX39" fmla="*/ 1548080 w 1910588"/>
                  <a:gd name="connsiteY39" fmla="*/ 16048 h 2693336"/>
                  <a:gd name="connsiteX40" fmla="*/ 1686764 w 1910588"/>
                  <a:gd name="connsiteY40" fmla="*/ 105012 h 2693336"/>
                  <a:gd name="connsiteX0" fmla="*/ 1686764 w 1910588"/>
                  <a:gd name="connsiteY0" fmla="*/ 105012 h 2693336"/>
                  <a:gd name="connsiteX1" fmla="*/ 1856594 w 1910588"/>
                  <a:gd name="connsiteY1" fmla="*/ 352376 h 2693336"/>
                  <a:gd name="connsiteX2" fmla="*/ 1903076 w 1910588"/>
                  <a:gd name="connsiteY2" fmla="*/ 783382 h 2693336"/>
                  <a:gd name="connsiteX3" fmla="*/ 1719434 w 1910588"/>
                  <a:gd name="connsiteY3" fmla="*/ 1047320 h 2693336"/>
                  <a:gd name="connsiteX4" fmla="*/ 1324242 w 1910588"/>
                  <a:gd name="connsiteY4" fmla="*/ 1009125 h 2693336"/>
                  <a:gd name="connsiteX5" fmla="*/ 1088498 w 1910588"/>
                  <a:gd name="connsiteY5" fmla="*/ 910160 h 2693336"/>
                  <a:gd name="connsiteX6" fmla="*/ 805034 w 1910588"/>
                  <a:gd name="connsiteY6" fmla="*/ 946736 h 2693336"/>
                  <a:gd name="connsiteX7" fmla="*/ 530714 w 1910588"/>
                  <a:gd name="connsiteY7" fmla="*/ 965024 h 2693336"/>
                  <a:gd name="connsiteX8" fmla="*/ 274682 w 1910588"/>
                  <a:gd name="connsiteY8" fmla="*/ 955880 h 2693336"/>
                  <a:gd name="connsiteX9" fmla="*/ 210674 w 1910588"/>
                  <a:gd name="connsiteY9" fmla="*/ 1102184 h 2693336"/>
                  <a:gd name="connsiteX10" fmla="*/ 311258 w 1910588"/>
                  <a:gd name="connsiteY10" fmla="*/ 1312496 h 2693336"/>
                  <a:gd name="connsiteX11" fmla="*/ 475850 w 1910588"/>
                  <a:gd name="connsiteY11" fmla="*/ 1458800 h 2693336"/>
                  <a:gd name="connsiteX12" fmla="*/ 613010 w 1910588"/>
                  <a:gd name="connsiteY12" fmla="*/ 1522808 h 2693336"/>
                  <a:gd name="connsiteX13" fmla="*/ 869042 w 1910588"/>
                  <a:gd name="connsiteY13" fmla="*/ 1385648 h 2693336"/>
                  <a:gd name="connsiteX14" fmla="*/ 1106786 w 1910588"/>
                  <a:gd name="connsiteY14" fmla="*/ 1312496 h 2693336"/>
                  <a:gd name="connsiteX15" fmla="*/ 1307954 w 1910588"/>
                  <a:gd name="connsiteY15" fmla="*/ 1504520 h 2693336"/>
                  <a:gd name="connsiteX16" fmla="*/ 1408538 w 1910588"/>
                  <a:gd name="connsiteY16" fmla="*/ 1787984 h 2693336"/>
                  <a:gd name="connsiteX17" fmla="*/ 1490834 w 1910588"/>
                  <a:gd name="connsiteY17" fmla="*/ 1989152 h 2693336"/>
                  <a:gd name="connsiteX18" fmla="*/ 1664570 w 1910588"/>
                  <a:gd name="connsiteY18" fmla="*/ 2254328 h 2693336"/>
                  <a:gd name="connsiteX19" fmla="*/ 1637138 w 1910588"/>
                  <a:gd name="connsiteY19" fmla="*/ 2583512 h 2693336"/>
                  <a:gd name="connsiteX20" fmla="*/ 1481690 w 1910588"/>
                  <a:gd name="connsiteY20" fmla="*/ 2693240 h 2693336"/>
                  <a:gd name="connsiteX21" fmla="*/ 1243946 w 1910588"/>
                  <a:gd name="connsiteY21" fmla="*/ 2601800 h 2693336"/>
                  <a:gd name="connsiteX22" fmla="*/ 1051922 w 1910588"/>
                  <a:gd name="connsiteY22" fmla="*/ 2546936 h 2693336"/>
                  <a:gd name="connsiteX23" fmla="*/ 850754 w 1910588"/>
                  <a:gd name="connsiteY23" fmla="*/ 2546936 h 2693336"/>
                  <a:gd name="connsiteX24" fmla="*/ 567290 w 1910588"/>
                  <a:gd name="connsiteY24" fmla="*/ 2473784 h 2693336"/>
                  <a:gd name="connsiteX25" fmla="*/ 311258 w 1910588"/>
                  <a:gd name="connsiteY25" fmla="*/ 2263472 h 2693336"/>
                  <a:gd name="connsiteX26" fmla="*/ 320402 w 1910588"/>
                  <a:gd name="connsiteY26" fmla="*/ 1916000 h 2693336"/>
                  <a:gd name="connsiteX27" fmla="*/ 283826 w 1910588"/>
                  <a:gd name="connsiteY27" fmla="*/ 1614248 h 2693336"/>
                  <a:gd name="connsiteX28" fmla="*/ 46082 w 1910588"/>
                  <a:gd name="connsiteY28" fmla="*/ 1266776 h 2693336"/>
                  <a:gd name="connsiteX29" fmla="*/ 9506 w 1910588"/>
                  <a:gd name="connsiteY29" fmla="*/ 1010744 h 2693336"/>
                  <a:gd name="connsiteX30" fmla="*/ 164954 w 1910588"/>
                  <a:gd name="connsiteY30" fmla="*/ 818720 h 2693336"/>
                  <a:gd name="connsiteX31" fmla="*/ 356978 w 1910588"/>
                  <a:gd name="connsiteY31" fmla="*/ 745568 h 2693336"/>
                  <a:gd name="connsiteX32" fmla="*/ 539858 w 1910588"/>
                  <a:gd name="connsiteY32" fmla="*/ 580976 h 2693336"/>
                  <a:gd name="connsiteX33" fmla="*/ 750170 w 1910588"/>
                  <a:gd name="connsiteY33" fmla="*/ 526112 h 2693336"/>
                  <a:gd name="connsiteX34" fmla="*/ 1006202 w 1910588"/>
                  <a:gd name="connsiteY34" fmla="*/ 507824 h 2693336"/>
                  <a:gd name="connsiteX35" fmla="*/ 1161650 w 1910588"/>
                  <a:gd name="connsiteY35" fmla="*/ 425528 h 2693336"/>
                  <a:gd name="connsiteX36" fmla="*/ 1170794 w 1910588"/>
                  <a:gd name="connsiteY36" fmla="*/ 206072 h 2693336"/>
                  <a:gd name="connsiteX37" fmla="*/ 1254710 w 1910588"/>
                  <a:gd name="connsiteY37" fmla="*/ 73294 h 2693336"/>
                  <a:gd name="connsiteX38" fmla="*/ 1417682 w 1910588"/>
                  <a:gd name="connsiteY38" fmla="*/ 4904 h 2693336"/>
                  <a:gd name="connsiteX39" fmla="*/ 1548080 w 1910588"/>
                  <a:gd name="connsiteY39" fmla="*/ 16048 h 2693336"/>
                  <a:gd name="connsiteX40" fmla="*/ 1686764 w 191058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8498 w 1911238"/>
                  <a:gd name="connsiteY5" fmla="*/ 910160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61650 w 1911238"/>
                  <a:gd name="connsiteY35" fmla="*/ 425528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61650 w 1911238"/>
                  <a:gd name="connsiteY35" fmla="*/ 425528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61650 w 1911238"/>
                  <a:gd name="connsiteY35" fmla="*/ 425528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43026 w 1911238"/>
                  <a:gd name="connsiteY33" fmla="*/ 518968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74549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43026 w 1911238"/>
                  <a:gd name="connsiteY33" fmla="*/ 518968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53880 h 2693336"/>
                  <a:gd name="connsiteX7" fmla="*/ 530714 w 1911238"/>
                  <a:gd name="connsiteY7" fmla="*/ 974549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43026 w 1911238"/>
                  <a:gd name="connsiteY33" fmla="*/ 518968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74594 w 1899068"/>
                  <a:gd name="connsiteY0" fmla="*/ 105012 h 2693336"/>
                  <a:gd name="connsiteX1" fmla="*/ 1844424 w 1899068"/>
                  <a:gd name="connsiteY1" fmla="*/ 352376 h 2693336"/>
                  <a:gd name="connsiteX2" fmla="*/ 1890906 w 1899068"/>
                  <a:gd name="connsiteY2" fmla="*/ 783382 h 2693336"/>
                  <a:gd name="connsiteX3" fmla="*/ 1697739 w 1899068"/>
                  <a:gd name="connsiteY3" fmla="*/ 1066370 h 2693336"/>
                  <a:gd name="connsiteX4" fmla="*/ 1312072 w 1899068"/>
                  <a:gd name="connsiteY4" fmla="*/ 1009125 h 2693336"/>
                  <a:gd name="connsiteX5" fmla="*/ 1073946 w 1899068"/>
                  <a:gd name="connsiteY5" fmla="*/ 943498 h 2693336"/>
                  <a:gd name="connsiteX6" fmla="*/ 792864 w 1899068"/>
                  <a:gd name="connsiteY6" fmla="*/ 953880 h 2693336"/>
                  <a:gd name="connsiteX7" fmla="*/ 518544 w 1899068"/>
                  <a:gd name="connsiteY7" fmla="*/ 974549 h 2693336"/>
                  <a:gd name="connsiteX8" fmla="*/ 262512 w 1899068"/>
                  <a:gd name="connsiteY8" fmla="*/ 955880 h 2693336"/>
                  <a:gd name="connsiteX9" fmla="*/ 198504 w 1899068"/>
                  <a:gd name="connsiteY9" fmla="*/ 1102184 h 2693336"/>
                  <a:gd name="connsiteX10" fmla="*/ 299088 w 1899068"/>
                  <a:gd name="connsiteY10" fmla="*/ 1312496 h 2693336"/>
                  <a:gd name="connsiteX11" fmla="*/ 463680 w 1899068"/>
                  <a:gd name="connsiteY11" fmla="*/ 1458800 h 2693336"/>
                  <a:gd name="connsiteX12" fmla="*/ 600840 w 1899068"/>
                  <a:gd name="connsiteY12" fmla="*/ 1522808 h 2693336"/>
                  <a:gd name="connsiteX13" fmla="*/ 856872 w 1899068"/>
                  <a:gd name="connsiteY13" fmla="*/ 1385648 h 2693336"/>
                  <a:gd name="connsiteX14" fmla="*/ 1094616 w 1899068"/>
                  <a:gd name="connsiteY14" fmla="*/ 1312496 h 2693336"/>
                  <a:gd name="connsiteX15" fmla="*/ 1295784 w 1899068"/>
                  <a:gd name="connsiteY15" fmla="*/ 1504520 h 2693336"/>
                  <a:gd name="connsiteX16" fmla="*/ 1396368 w 1899068"/>
                  <a:gd name="connsiteY16" fmla="*/ 1787984 h 2693336"/>
                  <a:gd name="connsiteX17" fmla="*/ 1478664 w 1899068"/>
                  <a:gd name="connsiteY17" fmla="*/ 1989152 h 2693336"/>
                  <a:gd name="connsiteX18" fmla="*/ 1652400 w 1899068"/>
                  <a:gd name="connsiteY18" fmla="*/ 2254328 h 2693336"/>
                  <a:gd name="connsiteX19" fmla="*/ 1624968 w 1899068"/>
                  <a:gd name="connsiteY19" fmla="*/ 2583512 h 2693336"/>
                  <a:gd name="connsiteX20" fmla="*/ 1469520 w 1899068"/>
                  <a:gd name="connsiteY20" fmla="*/ 2693240 h 2693336"/>
                  <a:gd name="connsiteX21" fmla="*/ 1231776 w 1899068"/>
                  <a:gd name="connsiteY21" fmla="*/ 2601800 h 2693336"/>
                  <a:gd name="connsiteX22" fmla="*/ 1039752 w 1899068"/>
                  <a:gd name="connsiteY22" fmla="*/ 2546936 h 2693336"/>
                  <a:gd name="connsiteX23" fmla="*/ 838584 w 1899068"/>
                  <a:gd name="connsiteY23" fmla="*/ 2546936 h 2693336"/>
                  <a:gd name="connsiteX24" fmla="*/ 555120 w 1899068"/>
                  <a:gd name="connsiteY24" fmla="*/ 2473784 h 2693336"/>
                  <a:gd name="connsiteX25" fmla="*/ 299088 w 1899068"/>
                  <a:gd name="connsiteY25" fmla="*/ 2263472 h 2693336"/>
                  <a:gd name="connsiteX26" fmla="*/ 308232 w 1899068"/>
                  <a:gd name="connsiteY26" fmla="*/ 1916000 h 2693336"/>
                  <a:gd name="connsiteX27" fmla="*/ 271656 w 1899068"/>
                  <a:gd name="connsiteY27" fmla="*/ 1614248 h 2693336"/>
                  <a:gd name="connsiteX28" fmla="*/ 33912 w 1899068"/>
                  <a:gd name="connsiteY28" fmla="*/ 1266776 h 2693336"/>
                  <a:gd name="connsiteX29" fmla="*/ 14004 w 1899068"/>
                  <a:gd name="connsiteY29" fmla="*/ 1020269 h 2693336"/>
                  <a:gd name="connsiteX30" fmla="*/ 152784 w 1899068"/>
                  <a:gd name="connsiteY30" fmla="*/ 818720 h 2693336"/>
                  <a:gd name="connsiteX31" fmla="*/ 344808 w 1899068"/>
                  <a:gd name="connsiteY31" fmla="*/ 745568 h 2693336"/>
                  <a:gd name="connsiteX32" fmla="*/ 527688 w 1899068"/>
                  <a:gd name="connsiteY32" fmla="*/ 580976 h 2693336"/>
                  <a:gd name="connsiteX33" fmla="*/ 730856 w 1899068"/>
                  <a:gd name="connsiteY33" fmla="*/ 518968 h 2693336"/>
                  <a:gd name="connsiteX34" fmla="*/ 994032 w 1899068"/>
                  <a:gd name="connsiteY34" fmla="*/ 507824 h 2693336"/>
                  <a:gd name="connsiteX35" fmla="*/ 1132811 w 1899068"/>
                  <a:gd name="connsiteY35" fmla="*/ 430290 h 2693336"/>
                  <a:gd name="connsiteX36" fmla="*/ 1158624 w 1899068"/>
                  <a:gd name="connsiteY36" fmla="*/ 206072 h 2693336"/>
                  <a:gd name="connsiteX37" fmla="*/ 1242540 w 1899068"/>
                  <a:gd name="connsiteY37" fmla="*/ 73294 h 2693336"/>
                  <a:gd name="connsiteX38" fmla="*/ 1405512 w 1899068"/>
                  <a:gd name="connsiteY38" fmla="*/ 4904 h 2693336"/>
                  <a:gd name="connsiteX39" fmla="*/ 1535910 w 1899068"/>
                  <a:gd name="connsiteY39" fmla="*/ 16048 h 2693336"/>
                  <a:gd name="connsiteX40" fmla="*/ 1674594 w 1899068"/>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1520 w 1898076"/>
                  <a:gd name="connsiteY8" fmla="*/ 955880 h 2693336"/>
                  <a:gd name="connsiteX9" fmla="*/ 197512 w 1898076"/>
                  <a:gd name="connsiteY9" fmla="*/ 1102184 h 2693336"/>
                  <a:gd name="connsiteX10" fmla="*/ 298096 w 1898076"/>
                  <a:gd name="connsiteY10" fmla="*/ 1312496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197512 w 1898076"/>
                  <a:gd name="connsiteY9" fmla="*/ 1102184 h 2693336"/>
                  <a:gd name="connsiteX10" fmla="*/ 298096 w 1898076"/>
                  <a:gd name="connsiteY10" fmla="*/ 1312496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298096 w 1898076"/>
                  <a:gd name="connsiteY10" fmla="*/ 1312496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87649 w 1898076"/>
                  <a:gd name="connsiteY15" fmla="*/ 1511664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87649 w 1898076"/>
                  <a:gd name="connsiteY15" fmla="*/ 1511664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300477 w 1898076"/>
                  <a:gd name="connsiteY25" fmla="*/ 228252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87649 w 1898076"/>
                  <a:gd name="connsiteY15" fmla="*/ 1511664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23171 w 1898076"/>
                  <a:gd name="connsiteY24" fmla="*/ 2497596 h 2693336"/>
                  <a:gd name="connsiteX25" fmla="*/ 300477 w 1898076"/>
                  <a:gd name="connsiteY25" fmla="*/ 228252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3"/>
                  <a:gd name="connsiteX1" fmla="*/ 1843432 w 1898076"/>
                  <a:gd name="connsiteY1" fmla="*/ 352376 h 2693333"/>
                  <a:gd name="connsiteX2" fmla="*/ 1889914 w 1898076"/>
                  <a:gd name="connsiteY2" fmla="*/ 783382 h 2693333"/>
                  <a:gd name="connsiteX3" fmla="*/ 1696747 w 1898076"/>
                  <a:gd name="connsiteY3" fmla="*/ 1066370 h 2693333"/>
                  <a:gd name="connsiteX4" fmla="*/ 1311080 w 1898076"/>
                  <a:gd name="connsiteY4" fmla="*/ 1009125 h 2693333"/>
                  <a:gd name="connsiteX5" fmla="*/ 1072954 w 1898076"/>
                  <a:gd name="connsiteY5" fmla="*/ 943498 h 2693333"/>
                  <a:gd name="connsiteX6" fmla="*/ 791872 w 1898076"/>
                  <a:gd name="connsiteY6" fmla="*/ 953880 h 2693333"/>
                  <a:gd name="connsiteX7" fmla="*/ 517552 w 1898076"/>
                  <a:gd name="connsiteY7" fmla="*/ 974549 h 2693333"/>
                  <a:gd name="connsiteX8" fmla="*/ 263901 w 1898076"/>
                  <a:gd name="connsiteY8" fmla="*/ 970168 h 2693333"/>
                  <a:gd name="connsiteX9" fmla="*/ 211799 w 1898076"/>
                  <a:gd name="connsiteY9" fmla="*/ 1109328 h 2693333"/>
                  <a:gd name="connsiteX10" fmla="*/ 312383 w 1898076"/>
                  <a:gd name="connsiteY10" fmla="*/ 1302971 h 2693333"/>
                  <a:gd name="connsiteX11" fmla="*/ 467450 w 1898076"/>
                  <a:gd name="connsiteY11" fmla="*/ 1446894 h 2693333"/>
                  <a:gd name="connsiteX12" fmla="*/ 599848 w 1898076"/>
                  <a:gd name="connsiteY12" fmla="*/ 1522808 h 2693333"/>
                  <a:gd name="connsiteX13" fmla="*/ 855880 w 1898076"/>
                  <a:gd name="connsiteY13" fmla="*/ 1385648 h 2693333"/>
                  <a:gd name="connsiteX14" fmla="*/ 1088862 w 1898076"/>
                  <a:gd name="connsiteY14" fmla="*/ 1326783 h 2693333"/>
                  <a:gd name="connsiteX15" fmla="*/ 1287649 w 1898076"/>
                  <a:gd name="connsiteY15" fmla="*/ 1511664 h 2693333"/>
                  <a:gd name="connsiteX16" fmla="*/ 1395376 w 1898076"/>
                  <a:gd name="connsiteY16" fmla="*/ 1787984 h 2693333"/>
                  <a:gd name="connsiteX17" fmla="*/ 1477672 w 1898076"/>
                  <a:gd name="connsiteY17" fmla="*/ 1989152 h 2693333"/>
                  <a:gd name="connsiteX18" fmla="*/ 1651408 w 1898076"/>
                  <a:gd name="connsiteY18" fmla="*/ 2254328 h 2693333"/>
                  <a:gd name="connsiteX19" fmla="*/ 1623976 w 1898076"/>
                  <a:gd name="connsiteY19" fmla="*/ 2583512 h 2693333"/>
                  <a:gd name="connsiteX20" fmla="*/ 1468528 w 1898076"/>
                  <a:gd name="connsiteY20" fmla="*/ 2693240 h 2693333"/>
                  <a:gd name="connsiteX21" fmla="*/ 1230784 w 1898076"/>
                  <a:gd name="connsiteY21" fmla="*/ 2601800 h 2693333"/>
                  <a:gd name="connsiteX22" fmla="*/ 1038760 w 1898076"/>
                  <a:gd name="connsiteY22" fmla="*/ 2558842 h 2693333"/>
                  <a:gd name="connsiteX23" fmla="*/ 837592 w 1898076"/>
                  <a:gd name="connsiteY23" fmla="*/ 2546936 h 2693333"/>
                  <a:gd name="connsiteX24" fmla="*/ 523171 w 1898076"/>
                  <a:gd name="connsiteY24" fmla="*/ 2497596 h 2693333"/>
                  <a:gd name="connsiteX25" fmla="*/ 300477 w 1898076"/>
                  <a:gd name="connsiteY25" fmla="*/ 2282522 h 2693333"/>
                  <a:gd name="connsiteX26" fmla="*/ 307240 w 1898076"/>
                  <a:gd name="connsiteY26" fmla="*/ 1916000 h 2693333"/>
                  <a:gd name="connsiteX27" fmla="*/ 270664 w 1898076"/>
                  <a:gd name="connsiteY27" fmla="*/ 1614248 h 2693333"/>
                  <a:gd name="connsiteX28" fmla="*/ 32920 w 1898076"/>
                  <a:gd name="connsiteY28" fmla="*/ 1266776 h 2693333"/>
                  <a:gd name="connsiteX29" fmla="*/ 13012 w 1898076"/>
                  <a:gd name="connsiteY29" fmla="*/ 1020269 h 2693333"/>
                  <a:gd name="connsiteX30" fmla="*/ 137505 w 1898076"/>
                  <a:gd name="connsiteY30" fmla="*/ 861582 h 2693333"/>
                  <a:gd name="connsiteX31" fmla="*/ 343816 w 1898076"/>
                  <a:gd name="connsiteY31" fmla="*/ 745568 h 2693333"/>
                  <a:gd name="connsiteX32" fmla="*/ 526696 w 1898076"/>
                  <a:gd name="connsiteY32" fmla="*/ 580976 h 2693333"/>
                  <a:gd name="connsiteX33" fmla="*/ 729864 w 1898076"/>
                  <a:gd name="connsiteY33" fmla="*/ 518968 h 2693333"/>
                  <a:gd name="connsiteX34" fmla="*/ 993040 w 1898076"/>
                  <a:gd name="connsiteY34" fmla="*/ 507824 h 2693333"/>
                  <a:gd name="connsiteX35" fmla="*/ 1131819 w 1898076"/>
                  <a:gd name="connsiteY35" fmla="*/ 430290 h 2693333"/>
                  <a:gd name="connsiteX36" fmla="*/ 1157632 w 1898076"/>
                  <a:gd name="connsiteY36" fmla="*/ 206072 h 2693333"/>
                  <a:gd name="connsiteX37" fmla="*/ 1241548 w 1898076"/>
                  <a:gd name="connsiteY37" fmla="*/ 73294 h 2693333"/>
                  <a:gd name="connsiteX38" fmla="*/ 1404520 w 1898076"/>
                  <a:gd name="connsiteY38" fmla="*/ 4904 h 2693333"/>
                  <a:gd name="connsiteX39" fmla="*/ 1534918 w 1898076"/>
                  <a:gd name="connsiteY39" fmla="*/ 16048 h 2693333"/>
                  <a:gd name="connsiteX40" fmla="*/ 1673602 w 1898076"/>
                  <a:gd name="connsiteY40" fmla="*/ 105012 h 2693333"/>
                  <a:gd name="connsiteX0" fmla="*/ 1673602 w 1898076"/>
                  <a:gd name="connsiteY0" fmla="*/ 105012 h 2694809"/>
                  <a:gd name="connsiteX1" fmla="*/ 1843432 w 1898076"/>
                  <a:gd name="connsiteY1" fmla="*/ 352376 h 2694809"/>
                  <a:gd name="connsiteX2" fmla="*/ 1889914 w 1898076"/>
                  <a:gd name="connsiteY2" fmla="*/ 783382 h 2694809"/>
                  <a:gd name="connsiteX3" fmla="*/ 1696747 w 1898076"/>
                  <a:gd name="connsiteY3" fmla="*/ 1066370 h 2694809"/>
                  <a:gd name="connsiteX4" fmla="*/ 1311080 w 1898076"/>
                  <a:gd name="connsiteY4" fmla="*/ 1009125 h 2694809"/>
                  <a:gd name="connsiteX5" fmla="*/ 1072954 w 1898076"/>
                  <a:gd name="connsiteY5" fmla="*/ 943498 h 2694809"/>
                  <a:gd name="connsiteX6" fmla="*/ 791872 w 1898076"/>
                  <a:gd name="connsiteY6" fmla="*/ 953880 h 2694809"/>
                  <a:gd name="connsiteX7" fmla="*/ 517552 w 1898076"/>
                  <a:gd name="connsiteY7" fmla="*/ 974549 h 2694809"/>
                  <a:gd name="connsiteX8" fmla="*/ 263901 w 1898076"/>
                  <a:gd name="connsiteY8" fmla="*/ 970168 h 2694809"/>
                  <a:gd name="connsiteX9" fmla="*/ 211799 w 1898076"/>
                  <a:gd name="connsiteY9" fmla="*/ 1109328 h 2694809"/>
                  <a:gd name="connsiteX10" fmla="*/ 312383 w 1898076"/>
                  <a:gd name="connsiteY10" fmla="*/ 1302971 h 2694809"/>
                  <a:gd name="connsiteX11" fmla="*/ 467450 w 1898076"/>
                  <a:gd name="connsiteY11" fmla="*/ 1446894 h 2694809"/>
                  <a:gd name="connsiteX12" fmla="*/ 599848 w 1898076"/>
                  <a:gd name="connsiteY12" fmla="*/ 1522808 h 2694809"/>
                  <a:gd name="connsiteX13" fmla="*/ 855880 w 1898076"/>
                  <a:gd name="connsiteY13" fmla="*/ 1385648 h 2694809"/>
                  <a:gd name="connsiteX14" fmla="*/ 1088862 w 1898076"/>
                  <a:gd name="connsiteY14" fmla="*/ 1326783 h 2694809"/>
                  <a:gd name="connsiteX15" fmla="*/ 1287649 w 1898076"/>
                  <a:gd name="connsiteY15" fmla="*/ 1511664 h 2694809"/>
                  <a:gd name="connsiteX16" fmla="*/ 1395376 w 1898076"/>
                  <a:gd name="connsiteY16" fmla="*/ 1787984 h 2694809"/>
                  <a:gd name="connsiteX17" fmla="*/ 1477672 w 1898076"/>
                  <a:gd name="connsiteY17" fmla="*/ 1989152 h 2694809"/>
                  <a:gd name="connsiteX18" fmla="*/ 1651408 w 1898076"/>
                  <a:gd name="connsiteY18" fmla="*/ 2254328 h 2694809"/>
                  <a:gd name="connsiteX19" fmla="*/ 1623976 w 1898076"/>
                  <a:gd name="connsiteY19" fmla="*/ 2583512 h 2694809"/>
                  <a:gd name="connsiteX20" fmla="*/ 1468528 w 1898076"/>
                  <a:gd name="connsiteY20" fmla="*/ 2693240 h 2694809"/>
                  <a:gd name="connsiteX21" fmla="*/ 1199828 w 1898076"/>
                  <a:gd name="connsiteY21" fmla="*/ 2642281 h 2694809"/>
                  <a:gd name="connsiteX22" fmla="*/ 1038760 w 1898076"/>
                  <a:gd name="connsiteY22" fmla="*/ 2558842 h 2694809"/>
                  <a:gd name="connsiteX23" fmla="*/ 837592 w 1898076"/>
                  <a:gd name="connsiteY23" fmla="*/ 2546936 h 2694809"/>
                  <a:gd name="connsiteX24" fmla="*/ 523171 w 1898076"/>
                  <a:gd name="connsiteY24" fmla="*/ 2497596 h 2694809"/>
                  <a:gd name="connsiteX25" fmla="*/ 300477 w 1898076"/>
                  <a:gd name="connsiteY25" fmla="*/ 2282522 h 2694809"/>
                  <a:gd name="connsiteX26" fmla="*/ 307240 w 1898076"/>
                  <a:gd name="connsiteY26" fmla="*/ 1916000 h 2694809"/>
                  <a:gd name="connsiteX27" fmla="*/ 270664 w 1898076"/>
                  <a:gd name="connsiteY27" fmla="*/ 1614248 h 2694809"/>
                  <a:gd name="connsiteX28" fmla="*/ 32920 w 1898076"/>
                  <a:gd name="connsiteY28" fmla="*/ 1266776 h 2694809"/>
                  <a:gd name="connsiteX29" fmla="*/ 13012 w 1898076"/>
                  <a:gd name="connsiteY29" fmla="*/ 1020269 h 2694809"/>
                  <a:gd name="connsiteX30" fmla="*/ 137505 w 1898076"/>
                  <a:gd name="connsiteY30" fmla="*/ 861582 h 2694809"/>
                  <a:gd name="connsiteX31" fmla="*/ 343816 w 1898076"/>
                  <a:gd name="connsiteY31" fmla="*/ 745568 h 2694809"/>
                  <a:gd name="connsiteX32" fmla="*/ 526696 w 1898076"/>
                  <a:gd name="connsiteY32" fmla="*/ 580976 h 2694809"/>
                  <a:gd name="connsiteX33" fmla="*/ 729864 w 1898076"/>
                  <a:gd name="connsiteY33" fmla="*/ 518968 h 2694809"/>
                  <a:gd name="connsiteX34" fmla="*/ 993040 w 1898076"/>
                  <a:gd name="connsiteY34" fmla="*/ 507824 h 2694809"/>
                  <a:gd name="connsiteX35" fmla="*/ 1131819 w 1898076"/>
                  <a:gd name="connsiteY35" fmla="*/ 430290 h 2694809"/>
                  <a:gd name="connsiteX36" fmla="*/ 1157632 w 1898076"/>
                  <a:gd name="connsiteY36" fmla="*/ 206072 h 2694809"/>
                  <a:gd name="connsiteX37" fmla="*/ 1241548 w 1898076"/>
                  <a:gd name="connsiteY37" fmla="*/ 73294 h 2694809"/>
                  <a:gd name="connsiteX38" fmla="*/ 1404520 w 1898076"/>
                  <a:gd name="connsiteY38" fmla="*/ 4904 h 2694809"/>
                  <a:gd name="connsiteX39" fmla="*/ 1534918 w 1898076"/>
                  <a:gd name="connsiteY39" fmla="*/ 16048 h 2694809"/>
                  <a:gd name="connsiteX40" fmla="*/ 1673602 w 1898076"/>
                  <a:gd name="connsiteY40" fmla="*/ 105012 h 2694809"/>
                  <a:gd name="connsiteX0" fmla="*/ 1673602 w 1898076"/>
                  <a:gd name="connsiteY0" fmla="*/ 105012 h 2718150"/>
                  <a:gd name="connsiteX1" fmla="*/ 1843432 w 1898076"/>
                  <a:gd name="connsiteY1" fmla="*/ 352376 h 2718150"/>
                  <a:gd name="connsiteX2" fmla="*/ 1889914 w 1898076"/>
                  <a:gd name="connsiteY2" fmla="*/ 783382 h 2718150"/>
                  <a:gd name="connsiteX3" fmla="*/ 1696747 w 1898076"/>
                  <a:gd name="connsiteY3" fmla="*/ 1066370 h 2718150"/>
                  <a:gd name="connsiteX4" fmla="*/ 1311080 w 1898076"/>
                  <a:gd name="connsiteY4" fmla="*/ 1009125 h 2718150"/>
                  <a:gd name="connsiteX5" fmla="*/ 1072954 w 1898076"/>
                  <a:gd name="connsiteY5" fmla="*/ 943498 h 2718150"/>
                  <a:gd name="connsiteX6" fmla="*/ 791872 w 1898076"/>
                  <a:gd name="connsiteY6" fmla="*/ 953880 h 2718150"/>
                  <a:gd name="connsiteX7" fmla="*/ 517552 w 1898076"/>
                  <a:gd name="connsiteY7" fmla="*/ 974549 h 2718150"/>
                  <a:gd name="connsiteX8" fmla="*/ 263901 w 1898076"/>
                  <a:gd name="connsiteY8" fmla="*/ 970168 h 2718150"/>
                  <a:gd name="connsiteX9" fmla="*/ 211799 w 1898076"/>
                  <a:gd name="connsiteY9" fmla="*/ 1109328 h 2718150"/>
                  <a:gd name="connsiteX10" fmla="*/ 312383 w 1898076"/>
                  <a:gd name="connsiteY10" fmla="*/ 1302971 h 2718150"/>
                  <a:gd name="connsiteX11" fmla="*/ 467450 w 1898076"/>
                  <a:gd name="connsiteY11" fmla="*/ 1446894 h 2718150"/>
                  <a:gd name="connsiteX12" fmla="*/ 599848 w 1898076"/>
                  <a:gd name="connsiteY12" fmla="*/ 1522808 h 2718150"/>
                  <a:gd name="connsiteX13" fmla="*/ 855880 w 1898076"/>
                  <a:gd name="connsiteY13" fmla="*/ 1385648 h 2718150"/>
                  <a:gd name="connsiteX14" fmla="*/ 1088862 w 1898076"/>
                  <a:gd name="connsiteY14" fmla="*/ 1326783 h 2718150"/>
                  <a:gd name="connsiteX15" fmla="*/ 1287649 w 1898076"/>
                  <a:gd name="connsiteY15" fmla="*/ 1511664 h 2718150"/>
                  <a:gd name="connsiteX16" fmla="*/ 1395376 w 1898076"/>
                  <a:gd name="connsiteY16" fmla="*/ 1787984 h 2718150"/>
                  <a:gd name="connsiteX17" fmla="*/ 1477672 w 1898076"/>
                  <a:gd name="connsiteY17" fmla="*/ 1989152 h 2718150"/>
                  <a:gd name="connsiteX18" fmla="*/ 1651408 w 1898076"/>
                  <a:gd name="connsiteY18" fmla="*/ 2254328 h 2718150"/>
                  <a:gd name="connsiteX19" fmla="*/ 1623976 w 1898076"/>
                  <a:gd name="connsiteY19" fmla="*/ 2583512 h 2718150"/>
                  <a:gd name="connsiteX20" fmla="*/ 1442335 w 1898076"/>
                  <a:gd name="connsiteY20" fmla="*/ 2717052 h 2718150"/>
                  <a:gd name="connsiteX21" fmla="*/ 1199828 w 1898076"/>
                  <a:gd name="connsiteY21" fmla="*/ 2642281 h 2718150"/>
                  <a:gd name="connsiteX22" fmla="*/ 1038760 w 1898076"/>
                  <a:gd name="connsiteY22" fmla="*/ 2558842 h 2718150"/>
                  <a:gd name="connsiteX23" fmla="*/ 837592 w 1898076"/>
                  <a:gd name="connsiteY23" fmla="*/ 2546936 h 2718150"/>
                  <a:gd name="connsiteX24" fmla="*/ 523171 w 1898076"/>
                  <a:gd name="connsiteY24" fmla="*/ 2497596 h 2718150"/>
                  <a:gd name="connsiteX25" fmla="*/ 300477 w 1898076"/>
                  <a:gd name="connsiteY25" fmla="*/ 2282522 h 2718150"/>
                  <a:gd name="connsiteX26" fmla="*/ 307240 w 1898076"/>
                  <a:gd name="connsiteY26" fmla="*/ 1916000 h 2718150"/>
                  <a:gd name="connsiteX27" fmla="*/ 270664 w 1898076"/>
                  <a:gd name="connsiteY27" fmla="*/ 1614248 h 2718150"/>
                  <a:gd name="connsiteX28" fmla="*/ 32920 w 1898076"/>
                  <a:gd name="connsiteY28" fmla="*/ 1266776 h 2718150"/>
                  <a:gd name="connsiteX29" fmla="*/ 13012 w 1898076"/>
                  <a:gd name="connsiteY29" fmla="*/ 1020269 h 2718150"/>
                  <a:gd name="connsiteX30" fmla="*/ 137505 w 1898076"/>
                  <a:gd name="connsiteY30" fmla="*/ 861582 h 2718150"/>
                  <a:gd name="connsiteX31" fmla="*/ 343816 w 1898076"/>
                  <a:gd name="connsiteY31" fmla="*/ 745568 h 2718150"/>
                  <a:gd name="connsiteX32" fmla="*/ 526696 w 1898076"/>
                  <a:gd name="connsiteY32" fmla="*/ 580976 h 2718150"/>
                  <a:gd name="connsiteX33" fmla="*/ 729864 w 1898076"/>
                  <a:gd name="connsiteY33" fmla="*/ 518968 h 2718150"/>
                  <a:gd name="connsiteX34" fmla="*/ 993040 w 1898076"/>
                  <a:gd name="connsiteY34" fmla="*/ 507824 h 2718150"/>
                  <a:gd name="connsiteX35" fmla="*/ 1131819 w 1898076"/>
                  <a:gd name="connsiteY35" fmla="*/ 430290 h 2718150"/>
                  <a:gd name="connsiteX36" fmla="*/ 1157632 w 1898076"/>
                  <a:gd name="connsiteY36" fmla="*/ 206072 h 2718150"/>
                  <a:gd name="connsiteX37" fmla="*/ 1241548 w 1898076"/>
                  <a:gd name="connsiteY37" fmla="*/ 73294 h 2718150"/>
                  <a:gd name="connsiteX38" fmla="*/ 1404520 w 1898076"/>
                  <a:gd name="connsiteY38" fmla="*/ 4904 h 2718150"/>
                  <a:gd name="connsiteX39" fmla="*/ 1534918 w 1898076"/>
                  <a:gd name="connsiteY39" fmla="*/ 16048 h 2718150"/>
                  <a:gd name="connsiteX40" fmla="*/ 1673602 w 1898076"/>
                  <a:gd name="connsiteY40" fmla="*/ 105012 h 2718150"/>
                  <a:gd name="connsiteX0" fmla="*/ 1673602 w 1898076"/>
                  <a:gd name="connsiteY0" fmla="*/ 105012 h 2718738"/>
                  <a:gd name="connsiteX1" fmla="*/ 1843432 w 1898076"/>
                  <a:gd name="connsiteY1" fmla="*/ 352376 h 2718738"/>
                  <a:gd name="connsiteX2" fmla="*/ 1889914 w 1898076"/>
                  <a:gd name="connsiteY2" fmla="*/ 783382 h 2718738"/>
                  <a:gd name="connsiteX3" fmla="*/ 1696747 w 1898076"/>
                  <a:gd name="connsiteY3" fmla="*/ 1066370 h 2718738"/>
                  <a:gd name="connsiteX4" fmla="*/ 1311080 w 1898076"/>
                  <a:gd name="connsiteY4" fmla="*/ 1009125 h 2718738"/>
                  <a:gd name="connsiteX5" fmla="*/ 1072954 w 1898076"/>
                  <a:gd name="connsiteY5" fmla="*/ 943498 h 2718738"/>
                  <a:gd name="connsiteX6" fmla="*/ 791872 w 1898076"/>
                  <a:gd name="connsiteY6" fmla="*/ 953880 h 2718738"/>
                  <a:gd name="connsiteX7" fmla="*/ 517552 w 1898076"/>
                  <a:gd name="connsiteY7" fmla="*/ 974549 h 2718738"/>
                  <a:gd name="connsiteX8" fmla="*/ 263901 w 1898076"/>
                  <a:gd name="connsiteY8" fmla="*/ 970168 h 2718738"/>
                  <a:gd name="connsiteX9" fmla="*/ 211799 w 1898076"/>
                  <a:gd name="connsiteY9" fmla="*/ 1109328 h 2718738"/>
                  <a:gd name="connsiteX10" fmla="*/ 312383 w 1898076"/>
                  <a:gd name="connsiteY10" fmla="*/ 1302971 h 2718738"/>
                  <a:gd name="connsiteX11" fmla="*/ 467450 w 1898076"/>
                  <a:gd name="connsiteY11" fmla="*/ 1446894 h 2718738"/>
                  <a:gd name="connsiteX12" fmla="*/ 599848 w 1898076"/>
                  <a:gd name="connsiteY12" fmla="*/ 1522808 h 2718738"/>
                  <a:gd name="connsiteX13" fmla="*/ 855880 w 1898076"/>
                  <a:gd name="connsiteY13" fmla="*/ 1385648 h 2718738"/>
                  <a:gd name="connsiteX14" fmla="*/ 1088862 w 1898076"/>
                  <a:gd name="connsiteY14" fmla="*/ 1326783 h 2718738"/>
                  <a:gd name="connsiteX15" fmla="*/ 1287649 w 1898076"/>
                  <a:gd name="connsiteY15" fmla="*/ 1511664 h 2718738"/>
                  <a:gd name="connsiteX16" fmla="*/ 1395376 w 1898076"/>
                  <a:gd name="connsiteY16" fmla="*/ 1787984 h 2718738"/>
                  <a:gd name="connsiteX17" fmla="*/ 1477672 w 1898076"/>
                  <a:gd name="connsiteY17" fmla="*/ 1989152 h 2718738"/>
                  <a:gd name="connsiteX18" fmla="*/ 1651408 w 1898076"/>
                  <a:gd name="connsiteY18" fmla="*/ 2254328 h 2718738"/>
                  <a:gd name="connsiteX19" fmla="*/ 1652551 w 1898076"/>
                  <a:gd name="connsiteY19" fmla="*/ 2566843 h 2718738"/>
                  <a:gd name="connsiteX20" fmla="*/ 1442335 w 1898076"/>
                  <a:gd name="connsiteY20" fmla="*/ 2717052 h 2718738"/>
                  <a:gd name="connsiteX21" fmla="*/ 1199828 w 1898076"/>
                  <a:gd name="connsiteY21" fmla="*/ 2642281 h 2718738"/>
                  <a:gd name="connsiteX22" fmla="*/ 1038760 w 1898076"/>
                  <a:gd name="connsiteY22" fmla="*/ 2558842 h 2718738"/>
                  <a:gd name="connsiteX23" fmla="*/ 837592 w 1898076"/>
                  <a:gd name="connsiteY23" fmla="*/ 2546936 h 2718738"/>
                  <a:gd name="connsiteX24" fmla="*/ 523171 w 1898076"/>
                  <a:gd name="connsiteY24" fmla="*/ 2497596 h 2718738"/>
                  <a:gd name="connsiteX25" fmla="*/ 300477 w 1898076"/>
                  <a:gd name="connsiteY25" fmla="*/ 2282522 h 2718738"/>
                  <a:gd name="connsiteX26" fmla="*/ 307240 w 1898076"/>
                  <a:gd name="connsiteY26" fmla="*/ 1916000 h 2718738"/>
                  <a:gd name="connsiteX27" fmla="*/ 270664 w 1898076"/>
                  <a:gd name="connsiteY27" fmla="*/ 1614248 h 2718738"/>
                  <a:gd name="connsiteX28" fmla="*/ 32920 w 1898076"/>
                  <a:gd name="connsiteY28" fmla="*/ 1266776 h 2718738"/>
                  <a:gd name="connsiteX29" fmla="*/ 13012 w 1898076"/>
                  <a:gd name="connsiteY29" fmla="*/ 1020269 h 2718738"/>
                  <a:gd name="connsiteX30" fmla="*/ 137505 w 1898076"/>
                  <a:gd name="connsiteY30" fmla="*/ 861582 h 2718738"/>
                  <a:gd name="connsiteX31" fmla="*/ 343816 w 1898076"/>
                  <a:gd name="connsiteY31" fmla="*/ 745568 h 2718738"/>
                  <a:gd name="connsiteX32" fmla="*/ 526696 w 1898076"/>
                  <a:gd name="connsiteY32" fmla="*/ 580976 h 2718738"/>
                  <a:gd name="connsiteX33" fmla="*/ 729864 w 1898076"/>
                  <a:gd name="connsiteY33" fmla="*/ 518968 h 2718738"/>
                  <a:gd name="connsiteX34" fmla="*/ 993040 w 1898076"/>
                  <a:gd name="connsiteY34" fmla="*/ 507824 h 2718738"/>
                  <a:gd name="connsiteX35" fmla="*/ 1131819 w 1898076"/>
                  <a:gd name="connsiteY35" fmla="*/ 430290 h 2718738"/>
                  <a:gd name="connsiteX36" fmla="*/ 1157632 w 1898076"/>
                  <a:gd name="connsiteY36" fmla="*/ 206072 h 2718738"/>
                  <a:gd name="connsiteX37" fmla="*/ 1241548 w 1898076"/>
                  <a:gd name="connsiteY37" fmla="*/ 73294 h 2718738"/>
                  <a:gd name="connsiteX38" fmla="*/ 1404520 w 1898076"/>
                  <a:gd name="connsiteY38" fmla="*/ 4904 h 2718738"/>
                  <a:gd name="connsiteX39" fmla="*/ 1534918 w 1898076"/>
                  <a:gd name="connsiteY39" fmla="*/ 16048 h 2718738"/>
                  <a:gd name="connsiteX40" fmla="*/ 1673602 w 1898076"/>
                  <a:gd name="connsiteY40" fmla="*/ 105012 h 2718738"/>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55880 w 1898076"/>
                  <a:gd name="connsiteY13" fmla="*/ 1385648 h 2711750"/>
                  <a:gd name="connsiteX14" fmla="*/ 1088862 w 1898076"/>
                  <a:gd name="connsiteY14" fmla="*/ 1326783 h 2711750"/>
                  <a:gd name="connsiteX15" fmla="*/ 1287649 w 1898076"/>
                  <a:gd name="connsiteY15" fmla="*/ 1511664 h 2711750"/>
                  <a:gd name="connsiteX16" fmla="*/ 1395376 w 1898076"/>
                  <a:gd name="connsiteY16" fmla="*/ 1787984 h 2711750"/>
                  <a:gd name="connsiteX17" fmla="*/ 1477672 w 1898076"/>
                  <a:gd name="connsiteY17" fmla="*/ 1989152 h 2711750"/>
                  <a:gd name="connsiteX18" fmla="*/ 1651408 w 1898076"/>
                  <a:gd name="connsiteY18" fmla="*/ 2254328 h 2711750"/>
                  <a:gd name="connsiteX19" fmla="*/ 1652551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55880 w 1898076"/>
                  <a:gd name="connsiteY13" fmla="*/ 1385648 h 2711750"/>
                  <a:gd name="connsiteX14" fmla="*/ 1088862 w 1898076"/>
                  <a:gd name="connsiteY14" fmla="*/ 1326783 h 2711750"/>
                  <a:gd name="connsiteX15" fmla="*/ 1287649 w 1898076"/>
                  <a:gd name="connsiteY15" fmla="*/ 1511664 h 2711750"/>
                  <a:gd name="connsiteX16" fmla="*/ 1395376 w 1898076"/>
                  <a:gd name="connsiteY16" fmla="*/ 1787984 h 2711750"/>
                  <a:gd name="connsiteX17" fmla="*/ 1477672 w 1898076"/>
                  <a:gd name="connsiteY17" fmla="*/ 1989152 h 2711750"/>
                  <a:gd name="connsiteX18" fmla="*/ 1651408 w 1898076"/>
                  <a:gd name="connsiteY18" fmla="*/ 2254328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55880 w 1898076"/>
                  <a:gd name="connsiteY13" fmla="*/ 1385648 h 2711750"/>
                  <a:gd name="connsiteX14" fmla="*/ 1088862 w 1898076"/>
                  <a:gd name="connsiteY14" fmla="*/ 1326783 h 2711750"/>
                  <a:gd name="connsiteX15" fmla="*/ 1287649 w 1898076"/>
                  <a:gd name="connsiteY15" fmla="*/ 1511664 h 2711750"/>
                  <a:gd name="connsiteX16" fmla="*/ 1395376 w 1898076"/>
                  <a:gd name="connsiteY16" fmla="*/ 1787984 h 2711750"/>
                  <a:gd name="connsiteX17" fmla="*/ 1477672 w 1898076"/>
                  <a:gd name="connsiteY17" fmla="*/ 1989152 h 2711750"/>
                  <a:gd name="connsiteX18" fmla="*/ 1660933 w 1898076"/>
                  <a:gd name="connsiteY18" fmla="*/ 2306716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98076" h="2711750">
                    <a:moveTo>
                      <a:pt x="1673602" y="105012"/>
                    </a:moveTo>
                    <a:cubicBezTo>
                      <a:pt x="1725021" y="161067"/>
                      <a:pt x="1807380" y="239314"/>
                      <a:pt x="1843432" y="352376"/>
                    </a:cubicBezTo>
                    <a:cubicBezTo>
                      <a:pt x="1879484" y="465438"/>
                      <a:pt x="1914361" y="664383"/>
                      <a:pt x="1889914" y="783382"/>
                    </a:cubicBezTo>
                    <a:cubicBezTo>
                      <a:pt x="1865467" y="902381"/>
                      <a:pt x="1793219" y="1028746"/>
                      <a:pt x="1696747" y="1066370"/>
                    </a:cubicBezTo>
                    <a:cubicBezTo>
                      <a:pt x="1600275" y="1103994"/>
                      <a:pt x="1415045" y="1034366"/>
                      <a:pt x="1311080" y="1009125"/>
                    </a:cubicBezTo>
                    <a:cubicBezTo>
                      <a:pt x="1207115" y="983884"/>
                      <a:pt x="1159489" y="952705"/>
                      <a:pt x="1072954" y="943498"/>
                    </a:cubicBezTo>
                    <a:cubicBezTo>
                      <a:pt x="986419" y="934291"/>
                      <a:pt x="884439" y="948705"/>
                      <a:pt x="791872" y="953880"/>
                    </a:cubicBezTo>
                    <a:cubicBezTo>
                      <a:pt x="699305" y="959055"/>
                      <a:pt x="605547" y="971834"/>
                      <a:pt x="517552" y="974549"/>
                    </a:cubicBezTo>
                    <a:cubicBezTo>
                      <a:pt x="429557" y="977264"/>
                      <a:pt x="314860" y="947705"/>
                      <a:pt x="263901" y="970168"/>
                    </a:cubicBezTo>
                    <a:cubicBezTo>
                      <a:pt x="212942" y="992631"/>
                      <a:pt x="203719" y="1053861"/>
                      <a:pt x="211799" y="1109328"/>
                    </a:cubicBezTo>
                    <a:cubicBezTo>
                      <a:pt x="219879" y="1164795"/>
                      <a:pt x="269775" y="1246710"/>
                      <a:pt x="312383" y="1302971"/>
                    </a:cubicBezTo>
                    <a:cubicBezTo>
                      <a:pt x="354991" y="1359232"/>
                      <a:pt x="419539" y="1410255"/>
                      <a:pt x="467450" y="1446894"/>
                    </a:cubicBezTo>
                    <a:cubicBezTo>
                      <a:pt x="515361" y="1483533"/>
                      <a:pt x="535110" y="1533016"/>
                      <a:pt x="599848" y="1522808"/>
                    </a:cubicBezTo>
                    <a:cubicBezTo>
                      <a:pt x="664586" y="1512600"/>
                      <a:pt x="774378" y="1418319"/>
                      <a:pt x="855880" y="1385648"/>
                    </a:cubicBezTo>
                    <a:cubicBezTo>
                      <a:pt x="937382" y="1352977"/>
                      <a:pt x="1016901" y="1305780"/>
                      <a:pt x="1088862" y="1326783"/>
                    </a:cubicBezTo>
                    <a:cubicBezTo>
                      <a:pt x="1160824" y="1347786"/>
                      <a:pt x="1236563" y="1434797"/>
                      <a:pt x="1287649" y="1511664"/>
                    </a:cubicBezTo>
                    <a:cubicBezTo>
                      <a:pt x="1338735" y="1588531"/>
                      <a:pt x="1363706" y="1708403"/>
                      <a:pt x="1395376" y="1787984"/>
                    </a:cubicBezTo>
                    <a:cubicBezTo>
                      <a:pt x="1427046" y="1867565"/>
                      <a:pt x="1433413" y="1902697"/>
                      <a:pt x="1477672" y="1989152"/>
                    </a:cubicBezTo>
                    <a:cubicBezTo>
                      <a:pt x="1521931" y="2075607"/>
                      <a:pt x="1634168" y="2210434"/>
                      <a:pt x="1660933" y="2306716"/>
                    </a:cubicBezTo>
                    <a:cubicBezTo>
                      <a:pt x="1687698" y="2402998"/>
                      <a:pt x="1671125" y="2499644"/>
                      <a:pt x="1638264" y="2566843"/>
                    </a:cubicBezTo>
                    <a:cubicBezTo>
                      <a:pt x="1605403" y="2634042"/>
                      <a:pt x="1536840" y="2697336"/>
                      <a:pt x="1463767" y="2709909"/>
                    </a:cubicBezTo>
                    <a:cubicBezTo>
                      <a:pt x="1390694" y="2722482"/>
                      <a:pt x="1270663" y="2667459"/>
                      <a:pt x="1199828" y="2642281"/>
                    </a:cubicBezTo>
                    <a:cubicBezTo>
                      <a:pt x="1128994" y="2617103"/>
                      <a:pt x="1099133" y="2574733"/>
                      <a:pt x="1038760" y="2558842"/>
                    </a:cubicBezTo>
                    <a:cubicBezTo>
                      <a:pt x="978387" y="2542951"/>
                      <a:pt x="923523" y="2557144"/>
                      <a:pt x="837592" y="2546936"/>
                    </a:cubicBezTo>
                    <a:cubicBezTo>
                      <a:pt x="751661" y="2536728"/>
                      <a:pt x="612690" y="2541665"/>
                      <a:pt x="523171" y="2497596"/>
                    </a:cubicBezTo>
                    <a:cubicBezTo>
                      <a:pt x="433652" y="2453527"/>
                      <a:pt x="336466" y="2379455"/>
                      <a:pt x="300477" y="2282522"/>
                    </a:cubicBezTo>
                    <a:cubicBezTo>
                      <a:pt x="264489" y="2185589"/>
                      <a:pt x="312209" y="2027379"/>
                      <a:pt x="307240" y="1916000"/>
                    </a:cubicBezTo>
                    <a:cubicBezTo>
                      <a:pt x="302271" y="1804621"/>
                      <a:pt x="316384" y="1722452"/>
                      <a:pt x="270664" y="1614248"/>
                    </a:cubicBezTo>
                    <a:cubicBezTo>
                      <a:pt x="224944" y="1506044"/>
                      <a:pt x="75862" y="1365772"/>
                      <a:pt x="32920" y="1266776"/>
                    </a:cubicBezTo>
                    <a:cubicBezTo>
                      <a:pt x="-10022" y="1167780"/>
                      <a:pt x="-4419" y="1087801"/>
                      <a:pt x="13012" y="1020269"/>
                    </a:cubicBezTo>
                    <a:cubicBezTo>
                      <a:pt x="30443" y="952737"/>
                      <a:pt x="82371" y="907366"/>
                      <a:pt x="137505" y="861582"/>
                    </a:cubicBezTo>
                    <a:cubicBezTo>
                      <a:pt x="192639" y="815798"/>
                      <a:pt x="278951" y="792336"/>
                      <a:pt x="343816" y="745568"/>
                    </a:cubicBezTo>
                    <a:cubicBezTo>
                      <a:pt x="408681" y="698800"/>
                      <a:pt x="462355" y="618743"/>
                      <a:pt x="526696" y="580976"/>
                    </a:cubicBezTo>
                    <a:cubicBezTo>
                      <a:pt x="591037" y="543209"/>
                      <a:pt x="652140" y="531160"/>
                      <a:pt x="729864" y="518968"/>
                    </a:cubicBezTo>
                    <a:cubicBezTo>
                      <a:pt x="807588" y="506776"/>
                      <a:pt x="926048" y="522604"/>
                      <a:pt x="993040" y="507824"/>
                    </a:cubicBezTo>
                    <a:cubicBezTo>
                      <a:pt x="1060032" y="493044"/>
                      <a:pt x="1104387" y="480582"/>
                      <a:pt x="1131819" y="430290"/>
                    </a:cubicBezTo>
                    <a:cubicBezTo>
                      <a:pt x="1159251" y="379998"/>
                      <a:pt x="1139344" y="265571"/>
                      <a:pt x="1157632" y="206072"/>
                    </a:cubicBezTo>
                    <a:cubicBezTo>
                      <a:pt x="1175920" y="146573"/>
                      <a:pt x="1200400" y="106822"/>
                      <a:pt x="1241548" y="73294"/>
                    </a:cubicBezTo>
                    <a:cubicBezTo>
                      <a:pt x="1282696" y="39766"/>
                      <a:pt x="1358800" y="14048"/>
                      <a:pt x="1404520" y="4904"/>
                    </a:cubicBezTo>
                    <a:cubicBezTo>
                      <a:pt x="1450240" y="-4240"/>
                      <a:pt x="1490071" y="-637"/>
                      <a:pt x="1534918" y="16048"/>
                    </a:cubicBezTo>
                    <a:cubicBezTo>
                      <a:pt x="1579765" y="32733"/>
                      <a:pt x="1622183" y="48957"/>
                      <a:pt x="1673602" y="105012"/>
                    </a:cubicBezTo>
                    <a:close/>
                  </a:path>
                </a:pathLst>
              </a:custGeom>
              <a:solidFill>
                <a:srgbClr val="C3B50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9989557">
                <a:off x="5564285" y="834963"/>
                <a:ext cx="720000" cy="1044000"/>
              </a:xfrm>
              <a:prstGeom prst="ellipse">
                <a:avLst/>
              </a:prstGeom>
              <a:solidFill>
                <a:srgbClr val="F8F418"/>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p:nvPr/>
            </p:nvSpPr>
            <p:spPr>
              <a:xfrm>
                <a:off x="5085490" y="2477586"/>
                <a:ext cx="977123" cy="1038448"/>
              </a:xfrm>
              <a:custGeom>
                <a:avLst/>
                <a:gdLst>
                  <a:gd name="connsiteX0" fmla="*/ 841709 w 950377"/>
                  <a:gd name="connsiteY0" fmla="*/ 85991 h 1033137"/>
                  <a:gd name="connsiteX1" fmla="*/ 460709 w 950377"/>
                  <a:gd name="connsiteY1" fmla="*/ 266 h 1033137"/>
                  <a:gd name="connsiteX2" fmla="*/ 165434 w 950377"/>
                  <a:gd name="connsiteY2" fmla="*/ 114566 h 1033137"/>
                  <a:gd name="connsiteX3" fmla="*/ 13034 w 950377"/>
                  <a:gd name="connsiteY3" fmla="*/ 295541 h 1033137"/>
                  <a:gd name="connsiteX4" fmla="*/ 41609 w 950377"/>
                  <a:gd name="connsiteY4" fmla="*/ 543191 h 1033137"/>
                  <a:gd name="connsiteX5" fmla="*/ 308309 w 950377"/>
                  <a:gd name="connsiteY5" fmla="*/ 771791 h 1033137"/>
                  <a:gd name="connsiteX6" fmla="*/ 670259 w 950377"/>
                  <a:gd name="connsiteY6" fmla="*/ 914666 h 1033137"/>
                  <a:gd name="connsiteX7" fmla="*/ 860759 w 950377"/>
                  <a:gd name="connsiteY7" fmla="*/ 1019441 h 1033137"/>
                  <a:gd name="connsiteX8" fmla="*/ 917909 w 950377"/>
                  <a:gd name="connsiteY8" fmla="*/ 1009916 h 1033137"/>
                  <a:gd name="connsiteX9" fmla="*/ 946484 w 950377"/>
                  <a:gd name="connsiteY9" fmla="*/ 819416 h 1033137"/>
                  <a:gd name="connsiteX10" fmla="*/ 832184 w 950377"/>
                  <a:gd name="connsiteY10" fmla="*/ 590816 h 1033137"/>
                  <a:gd name="connsiteX11" fmla="*/ 755984 w 950377"/>
                  <a:gd name="connsiteY11" fmla="*/ 438416 h 1033137"/>
                  <a:gd name="connsiteX12" fmla="*/ 698834 w 950377"/>
                  <a:gd name="connsiteY12" fmla="*/ 181241 h 1033137"/>
                  <a:gd name="connsiteX13" fmla="*/ 841709 w 950377"/>
                  <a:gd name="connsiteY13" fmla="*/ 85991 h 1033137"/>
                  <a:gd name="connsiteX0" fmla="*/ 629778 w 950377"/>
                  <a:gd name="connsiteY0" fmla="*/ 39968 h 1037120"/>
                  <a:gd name="connsiteX1" fmla="*/ 460709 w 950377"/>
                  <a:gd name="connsiteY1" fmla="*/ 4249 h 1037120"/>
                  <a:gd name="connsiteX2" fmla="*/ 165434 w 950377"/>
                  <a:gd name="connsiteY2" fmla="*/ 118549 h 1037120"/>
                  <a:gd name="connsiteX3" fmla="*/ 13034 w 950377"/>
                  <a:gd name="connsiteY3" fmla="*/ 299524 h 1037120"/>
                  <a:gd name="connsiteX4" fmla="*/ 41609 w 950377"/>
                  <a:gd name="connsiteY4" fmla="*/ 547174 h 1037120"/>
                  <a:gd name="connsiteX5" fmla="*/ 308309 w 950377"/>
                  <a:gd name="connsiteY5" fmla="*/ 775774 h 1037120"/>
                  <a:gd name="connsiteX6" fmla="*/ 670259 w 950377"/>
                  <a:gd name="connsiteY6" fmla="*/ 918649 h 1037120"/>
                  <a:gd name="connsiteX7" fmla="*/ 860759 w 950377"/>
                  <a:gd name="connsiteY7" fmla="*/ 1023424 h 1037120"/>
                  <a:gd name="connsiteX8" fmla="*/ 917909 w 950377"/>
                  <a:gd name="connsiteY8" fmla="*/ 1013899 h 1037120"/>
                  <a:gd name="connsiteX9" fmla="*/ 946484 w 950377"/>
                  <a:gd name="connsiteY9" fmla="*/ 823399 h 1037120"/>
                  <a:gd name="connsiteX10" fmla="*/ 832184 w 950377"/>
                  <a:gd name="connsiteY10" fmla="*/ 594799 h 1037120"/>
                  <a:gd name="connsiteX11" fmla="*/ 755984 w 950377"/>
                  <a:gd name="connsiteY11" fmla="*/ 442399 h 1037120"/>
                  <a:gd name="connsiteX12" fmla="*/ 698834 w 950377"/>
                  <a:gd name="connsiteY12" fmla="*/ 185224 h 1037120"/>
                  <a:gd name="connsiteX13" fmla="*/ 629778 w 950377"/>
                  <a:gd name="connsiteY13" fmla="*/ 39968 h 1037120"/>
                  <a:gd name="connsiteX0" fmla="*/ 629778 w 950377"/>
                  <a:gd name="connsiteY0" fmla="*/ 39968 h 1037120"/>
                  <a:gd name="connsiteX1" fmla="*/ 460709 w 950377"/>
                  <a:gd name="connsiteY1" fmla="*/ 4249 h 1037120"/>
                  <a:gd name="connsiteX2" fmla="*/ 165434 w 950377"/>
                  <a:gd name="connsiteY2" fmla="*/ 118549 h 1037120"/>
                  <a:gd name="connsiteX3" fmla="*/ 13034 w 950377"/>
                  <a:gd name="connsiteY3" fmla="*/ 299524 h 1037120"/>
                  <a:gd name="connsiteX4" fmla="*/ 41609 w 950377"/>
                  <a:gd name="connsiteY4" fmla="*/ 547174 h 1037120"/>
                  <a:gd name="connsiteX5" fmla="*/ 308309 w 950377"/>
                  <a:gd name="connsiteY5" fmla="*/ 775774 h 1037120"/>
                  <a:gd name="connsiteX6" fmla="*/ 670259 w 950377"/>
                  <a:gd name="connsiteY6" fmla="*/ 918649 h 1037120"/>
                  <a:gd name="connsiteX7" fmla="*/ 860759 w 950377"/>
                  <a:gd name="connsiteY7" fmla="*/ 1023424 h 1037120"/>
                  <a:gd name="connsiteX8" fmla="*/ 917909 w 950377"/>
                  <a:gd name="connsiteY8" fmla="*/ 1013899 h 1037120"/>
                  <a:gd name="connsiteX9" fmla="*/ 946484 w 950377"/>
                  <a:gd name="connsiteY9" fmla="*/ 823399 h 1037120"/>
                  <a:gd name="connsiteX10" fmla="*/ 832184 w 950377"/>
                  <a:gd name="connsiteY10" fmla="*/ 594799 h 1037120"/>
                  <a:gd name="connsiteX11" fmla="*/ 777416 w 950377"/>
                  <a:gd name="connsiteY11" fmla="*/ 442399 h 1037120"/>
                  <a:gd name="connsiteX12" fmla="*/ 698834 w 950377"/>
                  <a:gd name="connsiteY12" fmla="*/ 185224 h 1037120"/>
                  <a:gd name="connsiteX13" fmla="*/ 629778 w 950377"/>
                  <a:gd name="connsiteY13" fmla="*/ 39968 h 1037120"/>
                  <a:gd name="connsiteX0" fmla="*/ 630932 w 951531"/>
                  <a:gd name="connsiteY0" fmla="*/ 39968 h 1037120"/>
                  <a:gd name="connsiteX1" fmla="*/ 461863 w 951531"/>
                  <a:gd name="connsiteY1" fmla="*/ 4249 h 1037120"/>
                  <a:gd name="connsiteX2" fmla="*/ 166588 w 951531"/>
                  <a:gd name="connsiteY2" fmla="*/ 118549 h 1037120"/>
                  <a:gd name="connsiteX3" fmla="*/ 14188 w 951531"/>
                  <a:gd name="connsiteY3" fmla="*/ 299524 h 1037120"/>
                  <a:gd name="connsiteX4" fmla="*/ 42763 w 951531"/>
                  <a:gd name="connsiteY4" fmla="*/ 547174 h 1037120"/>
                  <a:gd name="connsiteX5" fmla="*/ 333275 w 951531"/>
                  <a:gd name="connsiteY5" fmla="*/ 766249 h 1037120"/>
                  <a:gd name="connsiteX6" fmla="*/ 671413 w 951531"/>
                  <a:gd name="connsiteY6" fmla="*/ 918649 h 1037120"/>
                  <a:gd name="connsiteX7" fmla="*/ 861913 w 951531"/>
                  <a:gd name="connsiteY7" fmla="*/ 1023424 h 1037120"/>
                  <a:gd name="connsiteX8" fmla="*/ 919063 w 951531"/>
                  <a:gd name="connsiteY8" fmla="*/ 1013899 h 1037120"/>
                  <a:gd name="connsiteX9" fmla="*/ 947638 w 951531"/>
                  <a:gd name="connsiteY9" fmla="*/ 823399 h 1037120"/>
                  <a:gd name="connsiteX10" fmla="*/ 833338 w 951531"/>
                  <a:gd name="connsiteY10" fmla="*/ 594799 h 1037120"/>
                  <a:gd name="connsiteX11" fmla="*/ 778570 w 951531"/>
                  <a:gd name="connsiteY11" fmla="*/ 442399 h 1037120"/>
                  <a:gd name="connsiteX12" fmla="*/ 699988 w 951531"/>
                  <a:gd name="connsiteY12" fmla="*/ 185224 h 1037120"/>
                  <a:gd name="connsiteX13" fmla="*/ 630932 w 951531"/>
                  <a:gd name="connsiteY13" fmla="*/ 39968 h 1037120"/>
                  <a:gd name="connsiteX0" fmla="*/ 616644 w 951531"/>
                  <a:gd name="connsiteY0" fmla="*/ 36226 h 1038140"/>
                  <a:gd name="connsiteX1" fmla="*/ 461863 w 951531"/>
                  <a:gd name="connsiteY1" fmla="*/ 5269 h 1038140"/>
                  <a:gd name="connsiteX2" fmla="*/ 166588 w 951531"/>
                  <a:gd name="connsiteY2" fmla="*/ 119569 h 1038140"/>
                  <a:gd name="connsiteX3" fmla="*/ 14188 w 951531"/>
                  <a:gd name="connsiteY3" fmla="*/ 300544 h 1038140"/>
                  <a:gd name="connsiteX4" fmla="*/ 42763 w 951531"/>
                  <a:gd name="connsiteY4" fmla="*/ 548194 h 1038140"/>
                  <a:gd name="connsiteX5" fmla="*/ 333275 w 951531"/>
                  <a:gd name="connsiteY5" fmla="*/ 767269 h 1038140"/>
                  <a:gd name="connsiteX6" fmla="*/ 671413 w 951531"/>
                  <a:gd name="connsiteY6" fmla="*/ 919669 h 1038140"/>
                  <a:gd name="connsiteX7" fmla="*/ 861913 w 951531"/>
                  <a:gd name="connsiteY7" fmla="*/ 1024444 h 1038140"/>
                  <a:gd name="connsiteX8" fmla="*/ 919063 w 951531"/>
                  <a:gd name="connsiteY8" fmla="*/ 1014919 h 1038140"/>
                  <a:gd name="connsiteX9" fmla="*/ 947638 w 951531"/>
                  <a:gd name="connsiteY9" fmla="*/ 824419 h 1038140"/>
                  <a:gd name="connsiteX10" fmla="*/ 833338 w 951531"/>
                  <a:gd name="connsiteY10" fmla="*/ 595819 h 1038140"/>
                  <a:gd name="connsiteX11" fmla="*/ 778570 w 951531"/>
                  <a:gd name="connsiteY11" fmla="*/ 443419 h 1038140"/>
                  <a:gd name="connsiteX12" fmla="*/ 699988 w 951531"/>
                  <a:gd name="connsiteY12" fmla="*/ 186244 h 1038140"/>
                  <a:gd name="connsiteX13" fmla="*/ 616644 w 951531"/>
                  <a:gd name="connsiteY13" fmla="*/ 36226 h 1038140"/>
                  <a:gd name="connsiteX0" fmla="*/ 559494 w 951531"/>
                  <a:gd name="connsiteY0" fmla="*/ 23895 h 1044859"/>
                  <a:gd name="connsiteX1" fmla="*/ 461863 w 951531"/>
                  <a:gd name="connsiteY1" fmla="*/ 11988 h 1044859"/>
                  <a:gd name="connsiteX2" fmla="*/ 166588 w 951531"/>
                  <a:gd name="connsiteY2" fmla="*/ 126288 h 1044859"/>
                  <a:gd name="connsiteX3" fmla="*/ 14188 w 951531"/>
                  <a:gd name="connsiteY3" fmla="*/ 307263 h 1044859"/>
                  <a:gd name="connsiteX4" fmla="*/ 42763 w 951531"/>
                  <a:gd name="connsiteY4" fmla="*/ 554913 h 1044859"/>
                  <a:gd name="connsiteX5" fmla="*/ 333275 w 951531"/>
                  <a:gd name="connsiteY5" fmla="*/ 773988 h 1044859"/>
                  <a:gd name="connsiteX6" fmla="*/ 671413 w 951531"/>
                  <a:gd name="connsiteY6" fmla="*/ 926388 h 1044859"/>
                  <a:gd name="connsiteX7" fmla="*/ 861913 w 951531"/>
                  <a:gd name="connsiteY7" fmla="*/ 1031163 h 1044859"/>
                  <a:gd name="connsiteX8" fmla="*/ 919063 w 951531"/>
                  <a:gd name="connsiteY8" fmla="*/ 1021638 h 1044859"/>
                  <a:gd name="connsiteX9" fmla="*/ 947638 w 951531"/>
                  <a:gd name="connsiteY9" fmla="*/ 831138 h 1044859"/>
                  <a:gd name="connsiteX10" fmla="*/ 833338 w 951531"/>
                  <a:gd name="connsiteY10" fmla="*/ 602538 h 1044859"/>
                  <a:gd name="connsiteX11" fmla="*/ 778570 w 951531"/>
                  <a:gd name="connsiteY11" fmla="*/ 450138 h 1044859"/>
                  <a:gd name="connsiteX12" fmla="*/ 699988 w 951531"/>
                  <a:gd name="connsiteY12" fmla="*/ 192963 h 1044859"/>
                  <a:gd name="connsiteX13" fmla="*/ 559494 w 951531"/>
                  <a:gd name="connsiteY13" fmla="*/ 23895 h 1044859"/>
                  <a:gd name="connsiteX0" fmla="*/ 559494 w 951531"/>
                  <a:gd name="connsiteY0" fmla="*/ 14101 h 1035065"/>
                  <a:gd name="connsiteX1" fmla="*/ 385663 w 951531"/>
                  <a:gd name="connsiteY1" fmla="*/ 21244 h 1035065"/>
                  <a:gd name="connsiteX2" fmla="*/ 166588 w 951531"/>
                  <a:gd name="connsiteY2" fmla="*/ 116494 h 1035065"/>
                  <a:gd name="connsiteX3" fmla="*/ 14188 w 951531"/>
                  <a:gd name="connsiteY3" fmla="*/ 297469 h 1035065"/>
                  <a:gd name="connsiteX4" fmla="*/ 42763 w 951531"/>
                  <a:gd name="connsiteY4" fmla="*/ 545119 h 1035065"/>
                  <a:gd name="connsiteX5" fmla="*/ 333275 w 951531"/>
                  <a:gd name="connsiteY5" fmla="*/ 764194 h 1035065"/>
                  <a:gd name="connsiteX6" fmla="*/ 671413 w 951531"/>
                  <a:gd name="connsiteY6" fmla="*/ 916594 h 1035065"/>
                  <a:gd name="connsiteX7" fmla="*/ 861913 w 951531"/>
                  <a:gd name="connsiteY7" fmla="*/ 1021369 h 1035065"/>
                  <a:gd name="connsiteX8" fmla="*/ 919063 w 951531"/>
                  <a:gd name="connsiteY8" fmla="*/ 1011844 h 1035065"/>
                  <a:gd name="connsiteX9" fmla="*/ 947638 w 951531"/>
                  <a:gd name="connsiteY9" fmla="*/ 821344 h 1035065"/>
                  <a:gd name="connsiteX10" fmla="*/ 833338 w 951531"/>
                  <a:gd name="connsiteY10" fmla="*/ 592744 h 1035065"/>
                  <a:gd name="connsiteX11" fmla="*/ 778570 w 951531"/>
                  <a:gd name="connsiteY11" fmla="*/ 440344 h 1035065"/>
                  <a:gd name="connsiteX12" fmla="*/ 699988 w 951531"/>
                  <a:gd name="connsiteY12" fmla="*/ 183169 h 1035065"/>
                  <a:gd name="connsiteX13" fmla="*/ 559494 w 951531"/>
                  <a:gd name="connsiteY13" fmla="*/ 14101 h 1035065"/>
                  <a:gd name="connsiteX0" fmla="*/ 559494 w 951531"/>
                  <a:gd name="connsiteY0" fmla="*/ 16893 h 1037857"/>
                  <a:gd name="connsiteX1" fmla="*/ 385663 w 951531"/>
                  <a:gd name="connsiteY1" fmla="*/ 24036 h 1037857"/>
                  <a:gd name="connsiteX2" fmla="*/ 166588 w 951531"/>
                  <a:gd name="connsiteY2" fmla="*/ 119286 h 1037857"/>
                  <a:gd name="connsiteX3" fmla="*/ 14188 w 951531"/>
                  <a:gd name="connsiteY3" fmla="*/ 300261 h 1037857"/>
                  <a:gd name="connsiteX4" fmla="*/ 42763 w 951531"/>
                  <a:gd name="connsiteY4" fmla="*/ 547911 h 1037857"/>
                  <a:gd name="connsiteX5" fmla="*/ 333275 w 951531"/>
                  <a:gd name="connsiteY5" fmla="*/ 766986 h 1037857"/>
                  <a:gd name="connsiteX6" fmla="*/ 671413 w 951531"/>
                  <a:gd name="connsiteY6" fmla="*/ 919386 h 1037857"/>
                  <a:gd name="connsiteX7" fmla="*/ 861913 w 951531"/>
                  <a:gd name="connsiteY7" fmla="*/ 1024161 h 1037857"/>
                  <a:gd name="connsiteX8" fmla="*/ 919063 w 951531"/>
                  <a:gd name="connsiteY8" fmla="*/ 1014636 h 1037857"/>
                  <a:gd name="connsiteX9" fmla="*/ 947638 w 951531"/>
                  <a:gd name="connsiteY9" fmla="*/ 824136 h 1037857"/>
                  <a:gd name="connsiteX10" fmla="*/ 833338 w 951531"/>
                  <a:gd name="connsiteY10" fmla="*/ 595536 h 1037857"/>
                  <a:gd name="connsiteX11" fmla="*/ 778570 w 951531"/>
                  <a:gd name="connsiteY11" fmla="*/ 443136 h 1037857"/>
                  <a:gd name="connsiteX12" fmla="*/ 661888 w 951531"/>
                  <a:gd name="connsiteY12" fmla="*/ 224061 h 1037857"/>
                  <a:gd name="connsiteX13" fmla="*/ 559494 w 951531"/>
                  <a:gd name="connsiteY13" fmla="*/ 16893 h 1037857"/>
                  <a:gd name="connsiteX0" fmla="*/ 559494 w 951531"/>
                  <a:gd name="connsiteY0" fmla="*/ 16893 h 1037857"/>
                  <a:gd name="connsiteX1" fmla="*/ 385663 w 951531"/>
                  <a:gd name="connsiteY1" fmla="*/ 24036 h 1037857"/>
                  <a:gd name="connsiteX2" fmla="*/ 166588 w 951531"/>
                  <a:gd name="connsiteY2" fmla="*/ 119286 h 1037857"/>
                  <a:gd name="connsiteX3" fmla="*/ 14188 w 951531"/>
                  <a:gd name="connsiteY3" fmla="*/ 300261 h 1037857"/>
                  <a:gd name="connsiteX4" fmla="*/ 42763 w 951531"/>
                  <a:gd name="connsiteY4" fmla="*/ 547911 h 1037857"/>
                  <a:gd name="connsiteX5" fmla="*/ 333275 w 951531"/>
                  <a:gd name="connsiteY5" fmla="*/ 766986 h 1037857"/>
                  <a:gd name="connsiteX6" fmla="*/ 671413 w 951531"/>
                  <a:gd name="connsiteY6" fmla="*/ 919386 h 1037857"/>
                  <a:gd name="connsiteX7" fmla="*/ 861913 w 951531"/>
                  <a:gd name="connsiteY7" fmla="*/ 1024161 h 1037857"/>
                  <a:gd name="connsiteX8" fmla="*/ 919063 w 951531"/>
                  <a:gd name="connsiteY8" fmla="*/ 1014636 h 1037857"/>
                  <a:gd name="connsiteX9" fmla="*/ 947638 w 951531"/>
                  <a:gd name="connsiteY9" fmla="*/ 824136 h 1037857"/>
                  <a:gd name="connsiteX10" fmla="*/ 833338 w 951531"/>
                  <a:gd name="connsiteY10" fmla="*/ 595536 h 1037857"/>
                  <a:gd name="connsiteX11" fmla="*/ 759520 w 951531"/>
                  <a:gd name="connsiteY11" fmla="*/ 471711 h 1037857"/>
                  <a:gd name="connsiteX12" fmla="*/ 661888 w 951531"/>
                  <a:gd name="connsiteY12" fmla="*/ 224061 h 1037857"/>
                  <a:gd name="connsiteX13" fmla="*/ 559494 w 951531"/>
                  <a:gd name="connsiteY13" fmla="*/ 16893 h 1037857"/>
                  <a:gd name="connsiteX0" fmla="*/ 559494 w 978649"/>
                  <a:gd name="connsiteY0" fmla="*/ 16893 h 1041523"/>
                  <a:gd name="connsiteX1" fmla="*/ 385663 w 978649"/>
                  <a:gd name="connsiteY1" fmla="*/ 24036 h 1041523"/>
                  <a:gd name="connsiteX2" fmla="*/ 166588 w 978649"/>
                  <a:gd name="connsiteY2" fmla="*/ 119286 h 1041523"/>
                  <a:gd name="connsiteX3" fmla="*/ 14188 w 978649"/>
                  <a:gd name="connsiteY3" fmla="*/ 300261 h 1041523"/>
                  <a:gd name="connsiteX4" fmla="*/ 42763 w 978649"/>
                  <a:gd name="connsiteY4" fmla="*/ 547911 h 1041523"/>
                  <a:gd name="connsiteX5" fmla="*/ 333275 w 978649"/>
                  <a:gd name="connsiteY5" fmla="*/ 766986 h 1041523"/>
                  <a:gd name="connsiteX6" fmla="*/ 671413 w 978649"/>
                  <a:gd name="connsiteY6" fmla="*/ 919386 h 1041523"/>
                  <a:gd name="connsiteX7" fmla="*/ 861913 w 978649"/>
                  <a:gd name="connsiteY7" fmla="*/ 1024161 h 1041523"/>
                  <a:gd name="connsiteX8" fmla="*/ 919063 w 978649"/>
                  <a:gd name="connsiteY8" fmla="*/ 1014636 h 1041523"/>
                  <a:gd name="connsiteX9" fmla="*/ 976213 w 978649"/>
                  <a:gd name="connsiteY9" fmla="*/ 766986 h 1041523"/>
                  <a:gd name="connsiteX10" fmla="*/ 833338 w 978649"/>
                  <a:gd name="connsiteY10" fmla="*/ 595536 h 1041523"/>
                  <a:gd name="connsiteX11" fmla="*/ 759520 w 978649"/>
                  <a:gd name="connsiteY11" fmla="*/ 471711 h 1041523"/>
                  <a:gd name="connsiteX12" fmla="*/ 661888 w 978649"/>
                  <a:gd name="connsiteY12" fmla="*/ 224061 h 1041523"/>
                  <a:gd name="connsiteX13" fmla="*/ 559494 w 978649"/>
                  <a:gd name="connsiteY13" fmla="*/ 16893 h 1041523"/>
                  <a:gd name="connsiteX0" fmla="*/ 559494 w 977123"/>
                  <a:gd name="connsiteY0" fmla="*/ 16893 h 1041523"/>
                  <a:gd name="connsiteX1" fmla="*/ 385663 w 977123"/>
                  <a:gd name="connsiteY1" fmla="*/ 24036 h 1041523"/>
                  <a:gd name="connsiteX2" fmla="*/ 166588 w 977123"/>
                  <a:gd name="connsiteY2" fmla="*/ 119286 h 1041523"/>
                  <a:gd name="connsiteX3" fmla="*/ 14188 w 977123"/>
                  <a:gd name="connsiteY3" fmla="*/ 300261 h 1041523"/>
                  <a:gd name="connsiteX4" fmla="*/ 42763 w 977123"/>
                  <a:gd name="connsiteY4" fmla="*/ 547911 h 1041523"/>
                  <a:gd name="connsiteX5" fmla="*/ 333275 w 977123"/>
                  <a:gd name="connsiteY5" fmla="*/ 766986 h 1041523"/>
                  <a:gd name="connsiteX6" fmla="*/ 671413 w 977123"/>
                  <a:gd name="connsiteY6" fmla="*/ 919386 h 1041523"/>
                  <a:gd name="connsiteX7" fmla="*/ 861913 w 977123"/>
                  <a:gd name="connsiteY7" fmla="*/ 1024161 h 1041523"/>
                  <a:gd name="connsiteX8" fmla="*/ 919063 w 977123"/>
                  <a:gd name="connsiteY8" fmla="*/ 1014636 h 1041523"/>
                  <a:gd name="connsiteX9" fmla="*/ 976213 w 977123"/>
                  <a:gd name="connsiteY9" fmla="*/ 766986 h 1041523"/>
                  <a:gd name="connsiteX10" fmla="*/ 871438 w 977123"/>
                  <a:gd name="connsiteY10" fmla="*/ 595536 h 1041523"/>
                  <a:gd name="connsiteX11" fmla="*/ 759520 w 977123"/>
                  <a:gd name="connsiteY11" fmla="*/ 471711 h 1041523"/>
                  <a:gd name="connsiteX12" fmla="*/ 661888 w 977123"/>
                  <a:gd name="connsiteY12" fmla="*/ 224061 h 1041523"/>
                  <a:gd name="connsiteX13" fmla="*/ 559494 w 977123"/>
                  <a:gd name="connsiteY13" fmla="*/ 16893 h 1041523"/>
                  <a:gd name="connsiteX0" fmla="*/ 559494 w 977123"/>
                  <a:gd name="connsiteY0" fmla="*/ 16893 h 1038448"/>
                  <a:gd name="connsiteX1" fmla="*/ 385663 w 977123"/>
                  <a:gd name="connsiteY1" fmla="*/ 24036 h 1038448"/>
                  <a:gd name="connsiteX2" fmla="*/ 166588 w 977123"/>
                  <a:gd name="connsiteY2" fmla="*/ 119286 h 1038448"/>
                  <a:gd name="connsiteX3" fmla="*/ 14188 w 977123"/>
                  <a:gd name="connsiteY3" fmla="*/ 300261 h 1038448"/>
                  <a:gd name="connsiteX4" fmla="*/ 42763 w 977123"/>
                  <a:gd name="connsiteY4" fmla="*/ 547911 h 1038448"/>
                  <a:gd name="connsiteX5" fmla="*/ 333275 w 977123"/>
                  <a:gd name="connsiteY5" fmla="*/ 766986 h 1038448"/>
                  <a:gd name="connsiteX6" fmla="*/ 671413 w 977123"/>
                  <a:gd name="connsiteY6" fmla="*/ 919386 h 1038448"/>
                  <a:gd name="connsiteX7" fmla="*/ 861913 w 977123"/>
                  <a:gd name="connsiteY7" fmla="*/ 1024161 h 1038448"/>
                  <a:gd name="connsiteX8" fmla="*/ 919063 w 977123"/>
                  <a:gd name="connsiteY8" fmla="*/ 1014636 h 1038448"/>
                  <a:gd name="connsiteX9" fmla="*/ 976213 w 977123"/>
                  <a:gd name="connsiteY9" fmla="*/ 814611 h 1038448"/>
                  <a:gd name="connsiteX10" fmla="*/ 871438 w 977123"/>
                  <a:gd name="connsiteY10" fmla="*/ 595536 h 1038448"/>
                  <a:gd name="connsiteX11" fmla="*/ 759520 w 977123"/>
                  <a:gd name="connsiteY11" fmla="*/ 471711 h 1038448"/>
                  <a:gd name="connsiteX12" fmla="*/ 661888 w 977123"/>
                  <a:gd name="connsiteY12" fmla="*/ 224061 h 1038448"/>
                  <a:gd name="connsiteX13" fmla="*/ 559494 w 977123"/>
                  <a:gd name="connsiteY13" fmla="*/ 16893 h 103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7123" h="1038448">
                    <a:moveTo>
                      <a:pt x="559494" y="16893"/>
                    </a:moveTo>
                    <a:cubicBezTo>
                      <a:pt x="513457" y="-16445"/>
                      <a:pt x="451147" y="6970"/>
                      <a:pt x="385663" y="24036"/>
                    </a:cubicBezTo>
                    <a:cubicBezTo>
                      <a:pt x="320179" y="41102"/>
                      <a:pt x="228500" y="73249"/>
                      <a:pt x="166588" y="119286"/>
                    </a:cubicBezTo>
                    <a:cubicBezTo>
                      <a:pt x="104676" y="165323"/>
                      <a:pt x="34825" y="228824"/>
                      <a:pt x="14188" y="300261"/>
                    </a:cubicBezTo>
                    <a:cubicBezTo>
                      <a:pt x="-6449" y="371698"/>
                      <a:pt x="-10418" y="470124"/>
                      <a:pt x="42763" y="547911"/>
                    </a:cubicBezTo>
                    <a:cubicBezTo>
                      <a:pt x="95944" y="625698"/>
                      <a:pt x="228500" y="705074"/>
                      <a:pt x="333275" y="766986"/>
                    </a:cubicBezTo>
                    <a:cubicBezTo>
                      <a:pt x="438050" y="828898"/>
                      <a:pt x="583307" y="876524"/>
                      <a:pt x="671413" y="919386"/>
                    </a:cubicBezTo>
                    <a:cubicBezTo>
                      <a:pt x="759519" y="962249"/>
                      <a:pt x="820638" y="1008286"/>
                      <a:pt x="861913" y="1024161"/>
                    </a:cubicBezTo>
                    <a:cubicBezTo>
                      <a:pt x="903188" y="1040036"/>
                      <a:pt x="900013" y="1049561"/>
                      <a:pt x="919063" y="1014636"/>
                    </a:cubicBezTo>
                    <a:cubicBezTo>
                      <a:pt x="938113" y="979711"/>
                      <a:pt x="984150" y="884461"/>
                      <a:pt x="976213" y="814611"/>
                    </a:cubicBezTo>
                    <a:cubicBezTo>
                      <a:pt x="968276" y="744761"/>
                      <a:pt x="907554" y="652686"/>
                      <a:pt x="871438" y="595536"/>
                    </a:cubicBezTo>
                    <a:cubicBezTo>
                      <a:pt x="835322" y="538386"/>
                      <a:pt x="781745" y="539973"/>
                      <a:pt x="759520" y="471711"/>
                    </a:cubicBezTo>
                    <a:cubicBezTo>
                      <a:pt x="737295" y="403449"/>
                      <a:pt x="695226" y="299864"/>
                      <a:pt x="661888" y="224061"/>
                    </a:cubicBezTo>
                    <a:cubicBezTo>
                      <a:pt x="628550" y="148258"/>
                      <a:pt x="605532" y="50231"/>
                      <a:pt x="559494" y="16893"/>
                    </a:cubicBezTo>
                    <a:close/>
                  </a:path>
                </a:pathLst>
              </a:custGeom>
              <a:solidFill>
                <a:srgbClr val="F8FE0D"/>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8" name="任意多边形 47"/>
            <p:cNvSpPr>
              <a:spLocks noChangeAspect="1"/>
            </p:cNvSpPr>
            <p:nvPr/>
          </p:nvSpPr>
          <p:spPr>
            <a:xfrm>
              <a:off x="4472313" y="2177865"/>
              <a:ext cx="1080000" cy="1187834"/>
            </a:xfrm>
            <a:custGeom>
              <a:avLst/>
              <a:gdLst>
                <a:gd name="connsiteX0" fmla="*/ 814198 w 974546"/>
                <a:gd name="connsiteY0" fmla="*/ 949 h 1076782"/>
                <a:gd name="connsiteX1" fmla="*/ 869499 w 974546"/>
                <a:gd name="connsiteY1" fmla="*/ 5206 h 1076782"/>
                <a:gd name="connsiteX2" fmla="*/ 923734 w 974546"/>
                <a:gd name="connsiteY2" fmla="*/ 32145 h 1076782"/>
                <a:gd name="connsiteX3" fmla="*/ 974546 w 974546"/>
                <a:gd name="connsiteY3" fmla="*/ 74869 h 1076782"/>
                <a:gd name="connsiteX4" fmla="*/ 934018 w 974546"/>
                <a:gd name="connsiteY4" fmla="*/ 100578 h 1076782"/>
                <a:gd name="connsiteX5" fmla="*/ 852162 w 974546"/>
                <a:gd name="connsiteY5" fmla="*/ 161226 h 1076782"/>
                <a:gd name="connsiteX6" fmla="*/ 518787 w 974546"/>
                <a:gd name="connsiteY6" fmla="*/ 475551 h 1076782"/>
                <a:gd name="connsiteX7" fmla="*/ 261612 w 974546"/>
                <a:gd name="connsiteY7" fmla="*/ 885126 h 1076782"/>
                <a:gd name="connsiteX8" fmla="*/ 188240 w 974546"/>
                <a:gd name="connsiteY8" fmla="*/ 1023090 h 1076782"/>
                <a:gd name="connsiteX9" fmla="*/ 161873 w 974546"/>
                <a:gd name="connsiteY9" fmla="*/ 1076782 h 1076782"/>
                <a:gd name="connsiteX10" fmla="*/ 118504 w 974546"/>
                <a:gd name="connsiteY10" fmla="*/ 1029247 h 1076782"/>
                <a:gd name="connsiteX11" fmla="*/ 81114 w 974546"/>
                <a:gd name="connsiteY11" fmla="*/ 960945 h 1076782"/>
                <a:gd name="connsiteX12" fmla="*/ 87877 w 974546"/>
                <a:gd name="connsiteY12" fmla="*/ 594423 h 1076782"/>
                <a:gd name="connsiteX13" fmla="*/ 51301 w 974546"/>
                <a:gd name="connsiteY13" fmla="*/ 292671 h 1076782"/>
                <a:gd name="connsiteX14" fmla="*/ 904 w 974546"/>
                <a:gd name="connsiteY14" fmla="*/ 206651 h 1076782"/>
                <a:gd name="connsiteX15" fmla="*/ 0 w 974546"/>
                <a:gd name="connsiteY15" fmla="*/ 205466 h 1076782"/>
                <a:gd name="connsiteX16" fmla="*/ 6223 w 974546"/>
                <a:gd name="connsiteY16" fmla="*/ 203493 h 1076782"/>
                <a:gd name="connsiteX17" fmla="*/ 109212 w 974546"/>
                <a:gd name="connsiteY17" fmla="*/ 161226 h 1076782"/>
                <a:gd name="connsiteX18" fmla="*/ 152670 w 974546"/>
                <a:gd name="connsiteY18" fmla="*/ 66571 h 1076782"/>
                <a:gd name="connsiteX19" fmla="*/ 157954 w 974546"/>
                <a:gd name="connsiteY19" fmla="*/ 50587 h 1076782"/>
                <a:gd name="connsiteX20" fmla="*/ 168565 w 974546"/>
                <a:gd name="connsiteY20" fmla="*/ 60714 h 1076782"/>
                <a:gd name="connsiteX21" fmla="*/ 248087 w 974546"/>
                <a:gd name="connsiteY21" fmla="*/ 125317 h 1076782"/>
                <a:gd name="connsiteX22" fmla="*/ 380485 w 974546"/>
                <a:gd name="connsiteY22" fmla="*/ 201231 h 1076782"/>
                <a:gd name="connsiteX23" fmla="*/ 636517 w 974546"/>
                <a:gd name="connsiteY23" fmla="*/ 64071 h 1076782"/>
                <a:gd name="connsiteX24" fmla="*/ 814198 w 974546"/>
                <a:gd name="connsiteY24" fmla="*/ 949 h 1076782"/>
                <a:gd name="connsiteX0" fmla="*/ 779818 w 974546"/>
                <a:gd name="connsiteY0" fmla="*/ 13208 h 1071851"/>
                <a:gd name="connsiteX1" fmla="*/ 869499 w 974546"/>
                <a:gd name="connsiteY1" fmla="*/ 275 h 1071851"/>
                <a:gd name="connsiteX2" fmla="*/ 923734 w 974546"/>
                <a:gd name="connsiteY2" fmla="*/ 27214 h 1071851"/>
                <a:gd name="connsiteX3" fmla="*/ 974546 w 974546"/>
                <a:gd name="connsiteY3" fmla="*/ 69938 h 1071851"/>
                <a:gd name="connsiteX4" fmla="*/ 934018 w 974546"/>
                <a:gd name="connsiteY4" fmla="*/ 95647 h 1071851"/>
                <a:gd name="connsiteX5" fmla="*/ 852162 w 974546"/>
                <a:gd name="connsiteY5" fmla="*/ 156295 h 1071851"/>
                <a:gd name="connsiteX6" fmla="*/ 518787 w 974546"/>
                <a:gd name="connsiteY6" fmla="*/ 470620 h 1071851"/>
                <a:gd name="connsiteX7" fmla="*/ 261612 w 974546"/>
                <a:gd name="connsiteY7" fmla="*/ 880195 h 1071851"/>
                <a:gd name="connsiteX8" fmla="*/ 188240 w 974546"/>
                <a:gd name="connsiteY8" fmla="*/ 1018159 h 1071851"/>
                <a:gd name="connsiteX9" fmla="*/ 161873 w 974546"/>
                <a:gd name="connsiteY9" fmla="*/ 1071851 h 1071851"/>
                <a:gd name="connsiteX10" fmla="*/ 118504 w 974546"/>
                <a:gd name="connsiteY10" fmla="*/ 1024316 h 1071851"/>
                <a:gd name="connsiteX11" fmla="*/ 81114 w 974546"/>
                <a:gd name="connsiteY11" fmla="*/ 956014 h 1071851"/>
                <a:gd name="connsiteX12" fmla="*/ 87877 w 974546"/>
                <a:gd name="connsiteY12" fmla="*/ 589492 h 1071851"/>
                <a:gd name="connsiteX13" fmla="*/ 51301 w 974546"/>
                <a:gd name="connsiteY13" fmla="*/ 287740 h 1071851"/>
                <a:gd name="connsiteX14" fmla="*/ 904 w 974546"/>
                <a:gd name="connsiteY14" fmla="*/ 201720 h 1071851"/>
                <a:gd name="connsiteX15" fmla="*/ 0 w 974546"/>
                <a:gd name="connsiteY15" fmla="*/ 200535 h 1071851"/>
                <a:gd name="connsiteX16" fmla="*/ 6223 w 974546"/>
                <a:gd name="connsiteY16" fmla="*/ 198562 h 1071851"/>
                <a:gd name="connsiteX17" fmla="*/ 109212 w 974546"/>
                <a:gd name="connsiteY17" fmla="*/ 156295 h 1071851"/>
                <a:gd name="connsiteX18" fmla="*/ 152670 w 974546"/>
                <a:gd name="connsiteY18" fmla="*/ 61640 h 1071851"/>
                <a:gd name="connsiteX19" fmla="*/ 157954 w 974546"/>
                <a:gd name="connsiteY19" fmla="*/ 45656 h 1071851"/>
                <a:gd name="connsiteX20" fmla="*/ 168565 w 974546"/>
                <a:gd name="connsiteY20" fmla="*/ 55783 h 1071851"/>
                <a:gd name="connsiteX21" fmla="*/ 248087 w 974546"/>
                <a:gd name="connsiteY21" fmla="*/ 120386 h 1071851"/>
                <a:gd name="connsiteX22" fmla="*/ 380485 w 974546"/>
                <a:gd name="connsiteY22" fmla="*/ 196300 h 1071851"/>
                <a:gd name="connsiteX23" fmla="*/ 636517 w 974546"/>
                <a:gd name="connsiteY23" fmla="*/ 59140 h 1071851"/>
                <a:gd name="connsiteX24" fmla="*/ 779818 w 974546"/>
                <a:gd name="connsiteY24" fmla="*/ 13208 h 107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74546" h="1071851">
                  <a:moveTo>
                    <a:pt x="779818" y="13208"/>
                  </a:moveTo>
                  <a:cubicBezTo>
                    <a:pt x="798666" y="11226"/>
                    <a:pt x="845513" y="-2059"/>
                    <a:pt x="869499" y="275"/>
                  </a:cubicBezTo>
                  <a:cubicBezTo>
                    <a:pt x="893485" y="2609"/>
                    <a:pt x="905716" y="14902"/>
                    <a:pt x="923734" y="27214"/>
                  </a:cubicBezTo>
                  <a:lnTo>
                    <a:pt x="974546" y="69938"/>
                  </a:lnTo>
                  <a:lnTo>
                    <a:pt x="934018" y="95647"/>
                  </a:lnTo>
                  <a:cubicBezTo>
                    <a:pt x="905443" y="114425"/>
                    <a:pt x="877165" y="134467"/>
                    <a:pt x="852162" y="156295"/>
                  </a:cubicBezTo>
                  <a:cubicBezTo>
                    <a:pt x="752150" y="243607"/>
                    <a:pt x="617212" y="349970"/>
                    <a:pt x="518787" y="470620"/>
                  </a:cubicBezTo>
                  <a:cubicBezTo>
                    <a:pt x="420362" y="591270"/>
                    <a:pt x="353687" y="730970"/>
                    <a:pt x="261612" y="880195"/>
                  </a:cubicBezTo>
                  <a:cubicBezTo>
                    <a:pt x="238593" y="917501"/>
                    <a:pt x="213789" y="966119"/>
                    <a:pt x="188240" y="1018159"/>
                  </a:cubicBezTo>
                  <a:lnTo>
                    <a:pt x="161873" y="1071851"/>
                  </a:lnTo>
                  <a:lnTo>
                    <a:pt x="118504" y="1024316"/>
                  </a:lnTo>
                  <a:cubicBezTo>
                    <a:pt x="102934" y="1003052"/>
                    <a:pt x="90111" y="980247"/>
                    <a:pt x="81114" y="956014"/>
                  </a:cubicBezTo>
                  <a:cubicBezTo>
                    <a:pt x="45126" y="859081"/>
                    <a:pt x="92846" y="700871"/>
                    <a:pt x="87877" y="589492"/>
                  </a:cubicBezTo>
                  <a:cubicBezTo>
                    <a:pt x="82908" y="478113"/>
                    <a:pt x="97021" y="395944"/>
                    <a:pt x="51301" y="287740"/>
                  </a:cubicBezTo>
                  <a:cubicBezTo>
                    <a:pt x="39871" y="260689"/>
                    <a:pt x="21981" y="231634"/>
                    <a:pt x="904" y="201720"/>
                  </a:cubicBezTo>
                  <a:lnTo>
                    <a:pt x="0" y="200535"/>
                  </a:lnTo>
                  <a:lnTo>
                    <a:pt x="6223" y="198562"/>
                  </a:lnTo>
                  <a:cubicBezTo>
                    <a:pt x="45315" y="188839"/>
                    <a:pt x="83812" y="180901"/>
                    <a:pt x="109212" y="156295"/>
                  </a:cubicBezTo>
                  <a:cubicBezTo>
                    <a:pt x="134612" y="131689"/>
                    <a:pt x="142947" y="97557"/>
                    <a:pt x="152670" y="61640"/>
                  </a:cubicBezTo>
                  <a:lnTo>
                    <a:pt x="157954" y="45656"/>
                  </a:lnTo>
                  <a:lnTo>
                    <a:pt x="168565" y="55783"/>
                  </a:lnTo>
                  <a:cubicBezTo>
                    <a:pt x="196017" y="80151"/>
                    <a:pt x="224132" y="102067"/>
                    <a:pt x="248087" y="120386"/>
                  </a:cubicBezTo>
                  <a:cubicBezTo>
                    <a:pt x="295998" y="157025"/>
                    <a:pt x="315747" y="206508"/>
                    <a:pt x="380485" y="196300"/>
                  </a:cubicBezTo>
                  <a:cubicBezTo>
                    <a:pt x="445223" y="186092"/>
                    <a:pt x="555015" y="91811"/>
                    <a:pt x="636517" y="59140"/>
                  </a:cubicBezTo>
                  <a:cubicBezTo>
                    <a:pt x="697644" y="34637"/>
                    <a:pt x="723275" y="19153"/>
                    <a:pt x="779818" y="13208"/>
                  </a:cubicBezTo>
                  <a:close/>
                </a:path>
              </a:pathLst>
            </a:custGeom>
            <a:solidFill>
              <a:srgbClr val="0D0D00"/>
            </a:solidFill>
            <a:ln>
              <a:solidFill>
                <a:schemeClr val="tx1"/>
              </a:solid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 name="组合 51"/>
          <p:cNvGrpSpPr>
            <a:grpSpLocks noChangeAspect="1"/>
          </p:cNvGrpSpPr>
          <p:nvPr/>
        </p:nvGrpSpPr>
        <p:grpSpPr>
          <a:xfrm>
            <a:off x="5295863" y="2616010"/>
            <a:ext cx="1358511" cy="1332000"/>
            <a:chOff x="7655055" y="726997"/>
            <a:chExt cx="2959389" cy="2901658"/>
          </a:xfrm>
        </p:grpSpPr>
        <p:sp>
          <p:nvSpPr>
            <p:cNvPr id="53" name="任意多边形 52"/>
            <p:cNvSpPr/>
            <p:nvPr/>
          </p:nvSpPr>
          <p:spPr>
            <a:xfrm>
              <a:off x="9648855" y="815092"/>
              <a:ext cx="872090" cy="1089975"/>
            </a:xfrm>
            <a:custGeom>
              <a:avLst/>
              <a:gdLst>
                <a:gd name="connsiteX0" fmla="*/ 658415 w 867965"/>
                <a:gd name="connsiteY0" fmla="*/ 108833 h 1091418"/>
                <a:gd name="connsiteX1" fmla="*/ 820340 w 867965"/>
                <a:gd name="connsiteY1" fmla="*/ 346958 h 1091418"/>
                <a:gd name="connsiteX2" fmla="*/ 867965 w 867965"/>
                <a:gd name="connsiteY2" fmla="*/ 632708 h 1091418"/>
                <a:gd name="connsiteX3" fmla="*/ 867965 w 867965"/>
                <a:gd name="connsiteY3" fmla="*/ 632708 h 1091418"/>
                <a:gd name="connsiteX4" fmla="*/ 791765 w 867965"/>
                <a:gd name="connsiteY4" fmla="*/ 937508 h 1091418"/>
                <a:gd name="connsiteX5" fmla="*/ 544115 w 867965"/>
                <a:gd name="connsiteY5" fmla="*/ 1089908 h 1091418"/>
                <a:gd name="connsiteX6" fmla="*/ 334565 w 867965"/>
                <a:gd name="connsiteY6" fmla="*/ 1004183 h 1091418"/>
                <a:gd name="connsiteX7" fmla="*/ 144065 w 867965"/>
                <a:gd name="connsiteY7" fmla="*/ 823208 h 1091418"/>
                <a:gd name="connsiteX8" fmla="*/ 10715 w 867965"/>
                <a:gd name="connsiteY8" fmla="*/ 518408 h 1091418"/>
                <a:gd name="connsiteX9" fmla="*/ 29765 w 867965"/>
                <a:gd name="connsiteY9" fmla="*/ 194558 h 1091418"/>
                <a:gd name="connsiteX10" fmla="*/ 201215 w 867965"/>
                <a:gd name="connsiteY10" fmla="*/ 32633 h 1091418"/>
                <a:gd name="connsiteX11" fmla="*/ 410765 w 867965"/>
                <a:gd name="connsiteY11" fmla="*/ 4058 h 1091418"/>
                <a:gd name="connsiteX12" fmla="*/ 658415 w 867965"/>
                <a:gd name="connsiteY12" fmla="*/ 108833 h 1091418"/>
                <a:gd name="connsiteX0" fmla="*/ 658415 w 867965"/>
                <a:gd name="connsiteY0" fmla="*/ 108833 h 1092789"/>
                <a:gd name="connsiteX1" fmla="*/ 820340 w 867965"/>
                <a:gd name="connsiteY1" fmla="*/ 346958 h 1092789"/>
                <a:gd name="connsiteX2" fmla="*/ 867965 w 867965"/>
                <a:gd name="connsiteY2" fmla="*/ 632708 h 1092789"/>
                <a:gd name="connsiteX3" fmla="*/ 867965 w 867965"/>
                <a:gd name="connsiteY3" fmla="*/ 632708 h 1092789"/>
                <a:gd name="connsiteX4" fmla="*/ 791765 w 867965"/>
                <a:gd name="connsiteY4" fmla="*/ 937508 h 1092789"/>
                <a:gd name="connsiteX5" fmla="*/ 544115 w 867965"/>
                <a:gd name="connsiteY5" fmla="*/ 1089908 h 1092789"/>
                <a:gd name="connsiteX6" fmla="*/ 310752 w 867965"/>
                <a:gd name="connsiteY6" fmla="*/ 1020852 h 1092789"/>
                <a:gd name="connsiteX7" fmla="*/ 144065 w 867965"/>
                <a:gd name="connsiteY7" fmla="*/ 823208 h 1092789"/>
                <a:gd name="connsiteX8" fmla="*/ 10715 w 867965"/>
                <a:gd name="connsiteY8" fmla="*/ 518408 h 1092789"/>
                <a:gd name="connsiteX9" fmla="*/ 29765 w 867965"/>
                <a:gd name="connsiteY9" fmla="*/ 194558 h 1092789"/>
                <a:gd name="connsiteX10" fmla="*/ 201215 w 867965"/>
                <a:gd name="connsiteY10" fmla="*/ 32633 h 1092789"/>
                <a:gd name="connsiteX11" fmla="*/ 410765 w 867965"/>
                <a:gd name="connsiteY11" fmla="*/ 4058 h 1092789"/>
                <a:gd name="connsiteX12" fmla="*/ 658415 w 867965"/>
                <a:gd name="connsiteY12" fmla="*/ 108833 h 1092789"/>
                <a:gd name="connsiteX0" fmla="*/ 657197 w 866747"/>
                <a:gd name="connsiteY0" fmla="*/ 108833 h 1092769"/>
                <a:gd name="connsiteX1" fmla="*/ 819122 w 866747"/>
                <a:gd name="connsiteY1" fmla="*/ 346958 h 1092769"/>
                <a:gd name="connsiteX2" fmla="*/ 866747 w 866747"/>
                <a:gd name="connsiteY2" fmla="*/ 632708 h 1092769"/>
                <a:gd name="connsiteX3" fmla="*/ 866747 w 866747"/>
                <a:gd name="connsiteY3" fmla="*/ 632708 h 1092769"/>
                <a:gd name="connsiteX4" fmla="*/ 790547 w 866747"/>
                <a:gd name="connsiteY4" fmla="*/ 937508 h 1092769"/>
                <a:gd name="connsiteX5" fmla="*/ 542897 w 866747"/>
                <a:gd name="connsiteY5" fmla="*/ 1089908 h 1092769"/>
                <a:gd name="connsiteX6" fmla="*/ 309534 w 866747"/>
                <a:gd name="connsiteY6" fmla="*/ 1020852 h 1092769"/>
                <a:gd name="connsiteX7" fmla="*/ 126178 w 866747"/>
                <a:gd name="connsiteY7" fmla="*/ 825590 h 1092769"/>
                <a:gd name="connsiteX8" fmla="*/ 9497 w 866747"/>
                <a:gd name="connsiteY8" fmla="*/ 518408 h 1092769"/>
                <a:gd name="connsiteX9" fmla="*/ 28547 w 866747"/>
                <a:gd name="connsiteY9" fmla="*/ 194558 h 1092769"/>
                <a:gd name="connsiteX10" fmla="*/ 199997 w 866747"/>
                <a:gd name="connsiteY10" fmla="*/ 32633 h 1092769"/>
                <a:gd name="connsiteX11" fmla="*/ 409547 w 866747"/>
                <a:gd name="connsiteY11" fmla="*/ 4058 h 1092769"/>
                <a:gd name="connsiteX12" fmla="*/ 657197 w 866747"/>
                <a:gd name="connsiteY12" fmla="*/ 108833 h 1092769"/>
                <a:gd name="connsiteX0" fmla="*/ 657197 w 878653"/>
                <a:gd name="connsiteY0" fmla="*/ 108833 h 1092769"/>
                <a:gd name="connsiteX1" fmla="*/ 819122 w 878653"/>
                <a:gd name="connsiteY1" fmla="*/ 346958 h 1092769"/>
                <a:gd name="connsiteX2" fmla="*/ 866747 w 878653"/>
                <a:gd name="connsiteY2" fmla="*/ 632708 h 1092769"/>
                <a:gd name="connsiteX3" fmla="*/ 878653 w 878653"/>
                <a:gd name="connsiteY3" fmla="*/ 642233 h 1092769"/>
                <a:gd name="connsiteX4" fmla="*/ 790547 w 878653"/>
                <a:gd name="connsiteY4" fmla="*/ 937508 h 1092769"/>
                <a:gd name="connsiteX5" fmla="*/ 542897 w 878653"/>
                <a:gd name="connsiteY5" fmla="*/ 1089908 h 1092769"/>
                <a:gd name="connsiteX6" fmla="*/ 309534 w 878653"/>
                <a:gd name="connsiteY6" fmla="*/ 1020852 h 1092769"/>
                <a:gd name="connsiteX7" fmla="*/ 126178 w 878653"/>
                <a:gd name="connsiteY7" fmla="*/ 825590 h 1092769"/>
                <a:gd name="connsiteX8" fmla="*/ 9497 w 878653"/>
                <a:gd name="connsiteY8" fmla="*/ 518408 h 1092769"/>
                <a:gd name="connsiteX9" fmla="*/ 28547 w 878653"/>
                <a:gd name="connsiteY9" fmla="*/ 194558 h 1092769"/>
                <a:gd name="connsiteX10" fmla="*/ 199997 w 878653"/>
                <a:gd name="connsiteY10" fmla="*/ 32633 h 1092769"/>
                <a:gd name="connsiteX11" fmla="*/ 409547 w 878653"/>
                <a:gd name="connsiteY11" fmla="*/ 4058 h 1092769"/>
                <a:gd name="connsiteX12" fmla="*/ 657197 w 878653"/>
                <a:gd name="connsiteY12" fmla="*/ 108833 h 1092769"/>
                <a:gd name="connsiteX0" fmla="*/ 657197 w 869029"/>
                <a:gd name="connsiteY0" fmla="*/ 108833 h 1092769"/>
                <a:gd name="connsiteX1" fmla="*/ 819122 w 869029"/>
                <a:gd name="connsiteY1" fmla="*/ 346958 h 1092769"/>
                <a:gd name="connsiteX2" fmla="*/ 866747 w 869029"/>
                <a:gd name="connsiteY2" fmla="*/ 632708 h 1092769"/>
                <a:gd name="connsiteX3" fmla="*/ 864365 w 869029"/>
                <a:gd name="connsiteY3" fmla="*/ 720815 h 1092769"/>
                <a:gd name="connsiteX4" fmla="*/ 790547 w 869029"/>
                <a:gd name="connsiteY4" fmla="*/ 937508 h 1092769"/>
                <a:gd name="connsiteX5" fmla="*/ 542897 w 869029"/>
                <a:gd name="connsiteY5" fmla="*/ 1089908 h 1092769"/>
                <a:gd name="connsiteX6" fmla="*/ 309534 w 869029"/>
                <a:gd name="connsiteY6" fmla="*/ 1020852 h 1092769"/>
                <a:gd name="connsiteX7" fmla="*/ 126178 w 869029"/>
                <a:gd name="connsiteY7" fmla="*/ 825590 h 1092769"/>
                <a:gd name="connsiteX8" fmla="*/ 9497 w 869029"/>
                <a:gd name="connsiteY8" fmla="*/ 518408 h 1092769"/>
                <a:gd name="connsiteX9" fmla="*/ 28547 w 869029"/>
                <a:gd name="connsiteY9" fmla="*/ 194558 h 1092769"/>
                <a:gd name="connsiteX10" fmla="*/ 199997 w 869029"/>
                <a:gd name="connsiteY10" fmla="*/ 32633 h 1092769"/>
                <a:gd name="connsiteX11" fmla="*/ 409547 w 869029"/>
                <a:gd name="connsiteY11" fmla="*/ 4058 h 1092769"/>
                <a:gd name="connsiteX12" fmla="*/ 657197 w 869029"/>
                <a:gd name="connsiteY12" fmla="*/ 108833 h 1092769"/>
                <a:gd name="connsiteX0" fmla="*/ 657197 w 874557"/>
                <a:gd name="connsiteY0" fmla="*/ 108833 h 1092769"/>
                <a:gd name="connsiteX1" fmla="*/ 819122 w 874557"/>
                <a:gd name="connsiteY1" fmla="*/ 346958 h 1092769"/>
                <a:gd name="connsiteX2" fmla="*/ 869128 w 874557"/>
                <a:gd name="connsiteY2" fmla="*/ 566033 h 1092769"/>
                <a:gd name="connsiteX3" fmla="*/ 864365 w 874557"/>
                <a:gd name="connsiteY3" fmla="*/ 720815 h 1092769"/>
                <a:gd name="connsiteX4" fmla="*/ 790547 w 874557"/>
                <a:gd name="connsiteY4" fmla="*/ 937508 h 1092769"/>
                <a:gd name="connsiteX5" fmla="*/ 542897 w 874557"/>
                <a:gd name="connsiteY5" fmla="*/ 1089908 h 1092769"/>
                <a:gd name="connsiteX6" fmla="*/ 309534 w 874557"/>
                <a:gd name="connsiteY6" fmla="*/ 1020852 h 1092769"/>
                <a:gd name="connsiteX7" fmla="*/ 126178 w 874557"/>
                <a:gd name="connsiteY7" fmla="*/ 825590 h 1092769"/>
                <a:gd name="connsiteX8" fmla="*/ 9497 w 874557"/>
                <a:gd name="connsiteY8" fmla="*/ 518408 h 1092769"/>
                <a:gd name="connsiteX9" fmla="*/ 28547 w 874557"/>
                <a:gd name="connsiteY9" fmla="*/ 194558 h 1092769"/>
                <a:gd name="connsiteX10" fmla="*/ 199997 w 874557"/>
                <a:gd name="connsiteY10" fmla="*/ 32633 h 1092769"/>
                <a:gd name="connsiteX11" fmla="*/ 409547 w 874557"/>
                <a:gd name="connsiteY11" fmla="*/ 4058 h 1092769"/>
                <a:gd name="connsiteX12" fmla="*/ 657197 w 874557"/>
                <a:gd name="connsiteY12" fmla="*/ 108833 h 1092769"/>
                <a:gd name="connsiteX0" fmla="*/ 657197 w 874558"/>
                <a:gd name="connsiteY0" fmla="*/ 108833 h 1092769"/>
                <a:gd name="connsiteX1" fmla="*/ 819122 w 874558"/>
                <a:gd name="connsiteY1" fmla="*/ 346958 h 1092769"/>
                <a:gd name="connsiteX2" fmla="*/ 869128 w 874558"/>
                <a:gd name="connsiteY2" fmla="*/ 566033 h 1092769"/>
                <a:gd name="connsiteX3" fmla="*/ 864365 w 874558"/>
                <a:gd name="connsiteY3" fmla="*/ 747009 h 1092769"/>
                <a:gd name="connsiteX4" fmla="*/ 790547 w 874558"/>
                <a:gd name="connsiteY4" fmla="*/ 937508 h 1092769"/>
                <a:gd name="connsiteX5" fmla="*/ 542897 w 874558"/>
                <a:gd name="connsiteY5" fmla="*/ 1089908 h 1092769"/>
                <a:gd name="connsiteX6" fmla="*/ 309534 w 874558"/>
                <a:gd name="connsiteY6" fmla="*/ 1020852 h 1092769"/>
                <a:gd name="connsiteX7" fmla="*/ 126178 w 874558"/>
                <a:gd name="connsiteY7" fmla="*/ 825590 h 1092769"/>
                <a:gd name="connsiteX8" fmla="*/ 9497 w 874558"/>
                <a:gd name="connsiteY8" fmla="*/ 518408 h 1092769"/>
                <a:gd name="connsiteX9" fmla="*/ 28547 w 874558"/>
                <a:gd name="connsiteY9" fmla="*/ 194558 h 1092769"/>
                <a:gd name="connsiteX10" fmla="*/ 199997 w 874558"/>
                <a:gd name="connsiteY10" fmla="*/ 32633 h 1092769"/>
                <a:gd name="connsiteX11" fmla="*/ 409547 w 874558"/>
                <a:gd name="connsiteY11" fmla="*/ 4058 h 1092769"/>
                <a:gd name="connsiteX12" fmla="*/ 657197 w 874558"/>
                <a:gd name="connsiteY12" fmla="*/ 108833 h 1092769"/>
                <a:gd name="connsiteX0" fmla="*/ 657197 w 877197"/>
                <a:gd name="connsiteY0" fmla="*/ 108833 h 1089975"/>
                <a:gd name="connsiteX1" fmla="*/ 819122 w 877197"/>
                <a:gd name="connsiteY1" fmla="*/ 346958 h 1089975"/>
                <a:gd name="connsiteX2" fmla="*/ 869128 w 877197"/>
                <a:gd name="connsiteY2" fmla="*/ 566033 h 1089975"/>
                <a:gd name="connsiteX3" fmla="*/ 864365 w 877197"/>
                <a:gd name="connsiteY3" fmla="*/ 747009 h 1089975"/>
                <a:gd name="connsiteX4" fmla="*/ 747685 w 877197"/>
                <a:gd name="connsiteY4" fmla="*/ 1011326 h 1089975"/>
                <a:gd name="connsiteX5" fmla="*/ 542897 w 877197"/>
                <a:gd name="connsiteY5" fmla="*/ 1089908 h 1089975"/>
                <a:gd name="connsiteX6" fmla="*/ 309534 w 877197"/>
                <a:gd name="connsiteY6" fmla="*/ 1020852 h 1089975"/>
                <a:gd name="connsiteX7" fmla="*/ 126178 w 877197"/>
                <a:gd name="connsiteY7" fmla="*/ 825590 h 1089975"/>
                <a:gd name="connsiteX8" fmla="*/ 9497 w 877197"/>
                <a:gd name="connsiteY8" fmla="*/ 518408 h 1089975"/>
                <a:gd name="connsiteX9" fmla="*/ 28547 w 877197"/>
                <a:gd name="connsiteY9" fmla="*/ 194558 h 1089975"/>
                <a:gd name="connsiteX10" fmla="*/ 199997 w 877197"/>
                <a:gd name="connsiteY10" fmla="*/ 32633 h 1089975"/>
                <a:gd name="connsiteX11" fmla="*/ 409547 w 877197"/>
                <a:gd name="connsiteY11" fmla="*/ 4058 h 1089975"/>
                <a:gd name="connsiteX12" fmla="*/ 657197 w 877197"/>
                <a:gd name="connsiteY12" fmla="*/ 108833 h 1089975"/>
                <a:gd name="connsiteX0" fmla="*/ 657197 w 870677"/>
                <a:gd name="connsiteY0" fmla="*/ 108833 h 1089975"/>
                <a:gd name="connsiteX1" fmla="*/ 819122 w 870677"/>
                <a:gd name="connsiteY1" fmla="*/ 346958 h 1089975"/>
                <a:gd name="connsiteX2" fmla="*/ 869128 w 870677"/>
                <a:gd name="connsiteY2" fmla="*/ 566033 h 1089975"/>
                <a:gd name="connsiteX3" fmla="*/ 847696 w 870677"/>
                <a:gd name="connsiteY3" fmla="*/ 820828 h 1089975"/>
                <a:gd name="connsiteX4" fmla="*/ 747685 w 870677"/>
                <a:gd name="connsiteY4" fmla="*/ 1011326 h 1089975"/>
                <a:gd name="connsiteX5" fmla="*/ 542897 w 870677"/>
                <a:gd name="connsiteY5" fmla="*/ 1089908 h 1089975"/>
                <a:gd name="connsiteX6" fmla="*/ 309534 w 870677"/>
                <a:gd name="connsiteY6" fmla="*/ 1020852 h 1089975"/>
                <a:gd name="connsiteX7" fmla="*/ 126178 w 870677"/>
                <a:gd name="connsiteY7" fmla="*/ 825590 h 1089975"/>
                <a:gd name="connsiteX8" fmla="*/ 9497 w 870677"/>
                <a:gd name="connsiteY8" fmla="*/ 518408 h 1089975"/>
                <a:gd name="connsiteX9" fmla="*/ 28547 w 870677"/>
                <a:gd name="connsiteY9" fmla="*/ 194558 h 1089975"/>
                <a:gd name="connsiteX10" fmla="*/ 199997 w 870677"/>
                <a:gd name="connsiteY10" fmla="*/ 32633 h 1089975"/>
                <a:gd name="connsiteX11" fmla="*/ 409547 w 870677"/>
                <a:gd name="connsiteY11" fmla="*/ 4058 h 1089975"/>
                <a:gd name="connsiteX12" fmla="*/ 657197 w 870677"/>
                <a:gd name="connsiteY12" fmla="*/ 108833 h 1089975"/>
                <a:gd name="connsiteX0" fmla="*/ 657197 w 871810"/>
                <a:gd name="connsiteY0" fmla="*/ 108833 h 1089975"/>
                <a:gd name="connsiteX1" fmla="*/ 802454 w 871810"/>
                <a:gd name="connsiteY1" fmla="*/ 299333 h 1089975"/>
                <a:gd name="connsiteX2" fmla="*/ 869128 w 871810"/>
                <a:gd name="connsiteY2" fmla="*/ 566033 h 1089975"/>
                <a:gd name="connsiteX3" fmla="*/ 847696 w 871810"/>
                <a:gd name="connsiteY3" fmla="*/ 820828 h 1089975"/>
                <a:gd name="connsiteX4" fmla="*/ 747685 w 871810"/>
                <a:gd name="connsiteY4" fmla="*/ 1011326 h 1089975"/>
                <a:gd name="connsiteX5" fmla="*/ 542897 w 871810"/>
                <a:gd name="connsiteY5" fmla="*/ 1089908 h 1089975"/>
                <a:gd name="connsiteX6" fmla="*/ 309534 w 871810"/>
                <a:gd name="connsiteY6" fmla="*/ 1020852 h 1089975"/>
                <a:gd name="connsiteX7" fmla="*/ 126178 w 871810"/>
                <a:gd name="connsiteY7" fmla="*/ 825590 h 1089975"/>
                <a:gd name="connsiteX8" fmla="*/ 9497 w 871810"/>
                <a:gd name="connsiteY8" fmla="*/ 518408 h 1089975"/>
                <a:gd name="connsiteX9" fmla="*/ 28547 w 871810"/>
                <a:gd name="connsiteY9" fmla="*/ 194558 h 1089975"/>
                <a:gd name="connsiteX10" fmla="*/ 199997 w 871810"/>
                <a:gd name="connsiteY10" fmla="*/ 32633 h 1089975"/>
                <a:gd name="connsiteX11" fmla="*/ 409547 w 871810"/>
                <a:gd name="connsiteY11" fmla="*/ 4058 h 1089975"/>
                <a:gd name="connsiteX12" fmla="*/ 657197 w 871810"/>
                <a:gd name="connsiteY12" fmla="*/ 108833 h 1089975"/>
                <a:gd name="connsiteX0" fmla="*/ 635765 w 871810"/>
                <a:gd name="connsiteY0" fmla="*/ 89783 h 1089975"/>
                <a:gd name="connsiteX1" fmla="*/ 802454 w 871810"/>
                <a:gd name="connsiteY1" fmla="*/ 299333 h 1089975"/>
                <a:gd name="connsiteX2" fmla="*/ 869128 w 871810"/>
                <a:gd name="connsiteY2" fmla="*/ 566033 h 1089975"/>
                <a:gd name="connsiteX3" fmla="*/ 847696 w 871810"/>
                <a:gd name="connsiteY3" fmla="*/ 820828 h 1089975"/>
                <a:gd name="connsiteX4" fmla="*/ 747685 w 871810"/>
                <a:gd name="connsiteY4" fmla="*/ 1011326 h 1089975"/>
                <a:gd name="connsiteX5" fmla="*/ 542897 w 871810"/>
                <a:gd name="connsiteY5" fmla="*/ 1089908 h 1089975"/>
                <a:gd name="connsiteX6" fmla="*/ 309534 w 871810"/>
                <a:gd name="connsiteY6" fmla="*/ 1020852 h 1089975"/>
                <a:gd name="connsiteX7" fmla="*/ 126178 w 871810"/>
                <a:gd name="connsiteY7" fmla="*/ 825590 h 1089975"/>
                <a:gd name="connsiteX8" fmla="*/ 9497 w 871810"/>
                <a:gd name="connsiteY8" fmla="*/ 518408 h 1089975"/>
                <a:gd name="connsiteX9" fmla="*/ 28547 w 871810"/>
                <a:gd name="connsiteY9" fmla="*/ 194558 h 1089975"/>
                <a:gd name="connsiteX10" fmla="*/ 199997 w 871810"/>
                <a:gd name="connsiteY10" fmla="*/ 32633 h 1089975"/>
                <a:gd name="connsiteX11" fmla="*/ 409547 w 871810"/>
                <a:gd name="connsiteY11" fmla="*/ 4058 h 1089975"/>
                <a:gd name="connsiteX12" fmla="*/ 635765 w 871810"/>
                <a:gd name="connsiteY12" fmla="*/ 89783 h 1089975"/>
                <a:gd name="connsiteX0" fmla="*/ 635765 w 872090"/>
                <a:gd name="connsiteY0" fmla="*/ 89783 h 1089975"/>
                <a:gd name="connsiteX1" fmla="*/ 802454 w 872090"/>
                <a:gd name="connsiteY1" fmla="*/ 299333 h 1089975"/>
                <a:gd name="connsiteX2" fmla="*/ 869128 w 872090"/>
                <a:gd name="connsiteY2" fmla="*/ 566033 h 1089975"/>
                <a:gd name="connsiteX3" fmla="*/ 847696 w 872090"/>
                <a:gd name="connsiteY3" fmla="*/ 820828 h 1089975"/>
                <a:gd name="connsiteX4" fmla="*/ 735779 w 872090"/>
                <a:gd name="connsiteY4" fmla="*/ 1011326 h 1089975"/>
                <a:gd name="connsiteX5" fmla="*/ 542897 w 872090"/>
                <a:gd name="connsiteY5" fmla="*/ 1089908 h 1089975"/>
                <a:gd name="connsiteX6" fmla="*/ 309534 w 872090"/>
                <a:gd name="connsiteY6" fmla="*/ 1020852 h 1089975"/>
                <a:gd name="connsiteX7" fmla="*/ 126178 w 872090"/>
                <a:gd name="connsiteY7" fmla="*/ 825590 h 1089975"/>
                <a:gd name="connsiteX8" fmla="*/ 9497 w 872090"/>
                <a:gd name="connsiteY8" fmla="*/ 518408 h 1089975"/>
                <a:gd name="connsiteX9" fmla="*/ 28547 w 872090"/>
                <a:gd name="connsiteY9" fmla="*/ 194558 h 1089975"/>
                <a:gd name="connsiteX10" fmla="*/ 199997 w 872090"/>
                <a:gd name="connsiteY10" fmla="*/ 32633 h 1089975"/>
                <a:gd name="connsiteX11" fmla="*/ 409547 w 872090"/>
                <a:gd name="connsiteY11" fmla="*/ 4058 h 1089975"/>
                <a:gd name="connsiteX12" fmla="*/ 635765 w 872090"/>
                <a:gd name="connsiteY12" fmla="*/ 89783 h 10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2090" h="1089975">
                  <a:moveTo>
                    <a:pt x="635765" y="89783"/>
                  </a:moveTo>
                  <a:cubicBezTo>
                    <a:pt x="701250" y="138996"/>
                    <a:pt x="763560" y="219958"/>
                    <a:pt x="802454" y="299333"/>
                  </a:cubicBezTo>
                  <a:cubicBezTo>
                    <a:pt x="841348" y="378708"/>
                    <a:pt x="861588" y="479117"/>
                    <a:pt x="869128" y="566033"/>
                  </a:cubicBezTo>
                  <a:cubicBezTo>
                    <a:pt x="876668" y="652949"/>
                    <a:pt x="869921" y="746612"/>
                    <a:pt x="847696" y="820828"/>
                  </a:cubicBezTo>
                  <a:cubicBezTo>
                    <a:pt x="825471" y="895044"/>
                    <a:pt x="786579" y="966479"/>
                    <a:pt x="735779" y="1011326"/>
                  </a:cubicBezTo>
                  <a:cubicBezTo>
                    <a:pt x="684979" y="1056173"/>
                    <a:pt x="613938" y="1088320"/>
                    <a:pt x="542897" y="1089908"/>
                  </a:cubicBezTo>
                  <a:cubicBezTo>
                    <a:pt x="471856" y="1091496"/>
                    <a:pt x="378987" y="1064905"/>
                    <a:pt x="309534" y="1020852"/>
                  </a:cubicBezTo>
                  <a:cubicBezTo>
                    <a:pt x="240081" y="976799"/>
                    <a:pt x="176184" y="909331"/>
                    <a:pt x="126178" y="825590"/>
                  </a:cubicBezTo>
                  <a:cubicBezTo>
                    <a:pt x="76172" y="741849"/>
                    <a:pt x="25769" y="623580"/>
                    <a:pt x="9497" y="518408"/>
                  </a:cubicBezTo>
                  <a:cubicBezTo>
                    <a:pt x="-6775" y="413236"/>
                    <a:pt x="-3203" y="275521"/>
                    <a:pt x="28547" y="194558"/>
                  </a:cubicBezTo>
                  <a:cubicBezTo>
                    <a:pt x="60297" y="113596"/>
                    <a:pt x="136497" y="64383"/>
                    <a:pt x="199997" y="32633"/>
                  </a:cubicBezTo>
                  <a:cubicBezTo>
                    <a:pt x="263497" y="883"/>
                    <a:pt x="336919" y="-5467"/>
                    <a:pt x="409547" y="4058"/>
                  </a:cubicBezTo>
                  <a:cubicBezTo>
                    <a:pt x="482175" y="13583"/>
                    <a:pt x="570281" y="40571"/>
                    <a:pt x="635765" y="89783"/>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a:off x="9038679" y="2226737"/>
              <a:ext cx="1342152" cy="1396695"/>
            </a:xfrm>
            <a:custGeom>
              <a:avLst/>
              <a:gdLst>
                <a:gd name="connsiteX0" fmla="*/ 1010196 w 1327200"/>
                <a:gd name="connsiteY0" fmla="*/ 170773 h 1385197"/>
                <a:gd name="connsiteX1" fmla="*/ 1143546 w 1327200"/>
                <a:gd name="connsiteY1" fmla="*/ 466048 h 1385197"/>
                <a:gd name="connsiteX2" fmla="*/ 1191171 w 1327200"/>
                <a:gd name="connsiteY2" fmla="*/ 675598 h 1385197"/>
                <a:gd name="connsiteX3" fmla="*/ 1305471 w 1327200"/>
                <a:gd name="connsiteY3" fmla="*/ 923248 h 1385197"/>
                <a:gd name="connsiteX4" fmla="*/ 1314996 w 1327200"/>
                <a:gd name="connsiteY4" fmla="*/ 1189948 h 1385197"/>
                <a:gd name="connsiteX5" fmla="*/ 1172121 w 1327200"/>
                <a:gd name="connsiteY5" fmla="*/ 1351873 h 1385197"/>
                <a:gd name="connsiteX6" fmla="*/ 991146 w 1327200"/>
                <a:gd name="connsiteY6" fmla="*/ 1380448 h 1385197"/>
                <a:gd name="connsiteX7" fmla="*/ 810171 w 1327200"/>
                <a:gd name="connsiteY7" fmla="*/ 1285198 h 1385197"/>
                <a:gd name="connsiteX8" fmla="*/ 695871 w 1327200"/>
                <a:gd name="connsiteY8" fmla="*/ 1218523 h 1385197"/>
                <a:gd name="connsiteX9" fmla="*/ 467271 w 1327200"/>
                <a:gd name="connsiteY9" fmla="*/ 1218523 h 1385197"/>
                <a:gd name="connsiteX10" fmla="*/ 210096 w 1327200"/>
                <a:gd name="connsiteY10" fmla="*/ 1161373 h 1385197"/>
                <a:gd name="connsiteX11" fmla="*/ 57696 w 1327200"/>
                <a:gd name="connsiteY11" fmla="*/ 1047073 h 1385197"/>
                <a:gd name="connsiteX12" fmla="*/ 546 w 1327200"/>
                <a:gd name="connsiteY12" fmla="*/ 827998 h 1385197"/>
                <a:gd name="connsiteX13" fmla="*/ 86271 w 1327200"/>
                <a:gd name="connsiteY13" fmla="*/ 504148 h 1385197"/>
                <a:gd name="connsiteX14" fmla="*/ 276771 w 1327200"/>
                <a:gd name="connsiteY14" fmla="*/ 218398 h 1385197"/>
                <a:gd name="connsiteX15" fmla="*/ 533946 w 1327200"/>
                <a:gd name="connsiteY15" fmla="*/ 27898 h 1385197"/>
                <a:gd name="connsiteX16" fmla="*/ 829221 w 1327200"/>
                <a:gd name="connsiteY16" fmla="*/ 8848 h 1385197"/>
                <a:gd name="connsiteX17" fmla="*/ 991146 w 1327200"/>
                <a:gd name="connsiteY17" fmla="*/ 104098 h 1385197"/>
                <a:gd name="connsiteX18" fmla="*/ 1010196 w 1327200"/>
                <a:gd name="connsiteY18" fmla="*/ 170773 h 1385197"/>
                <a:gd name="connsiteX0" fmla="*/ 1045915 w 1327200"/>
                <a:gd name="connsiteY0" fmla="*/ 235067 h 1385197"/>
                <a:gd name="connsiteX1" fmla="*/ 1143546 w 1327200"/>
                <a:gd name="connsiteY1" fmla="*/ 466048 h 1385197"/>
                <a:gd name="connsiteX2" fmla="*/ 1191171 w 1327200"/>
                <a:gd name="connsiteY2" fmla="*/ 675598 h 1385197"/>
                <a:gd name="connsiteX3" fmla="*/ 1305471 w 1327200"/>
                <a:gd name="connsiteY3" fmla="*/ 923248 h 1385197"/>
                <a:gd name="connsiteX4" fmla="*/ 1314996 w 1327200"/>
                <a:gd name="connsiteY4" fmla="*/ 1189948 h 1385197"/>
                <a:gd name="connsiteX5" fmla="*/ 1172121 w 1327200"/>
                <a:gd name="connsiteY5" fmla="*/ 1351873 h 1385197"/>
                <a:gd name="connsiteX6" fmla="*/ 991146 w 1327200"/>
                <a:gd name="connsiteY6" fmla="*/ 1380448 h 1385197"/>
                <a:gd name="connsiteX7" fmla="*/ 810171 w 1327200"/>
                <a:gd name="connsiteY7" fmla="*/ 1285198 h 1385197"/>
                <a:gd name="connsiteX8" fmla="*/ 695871 w 1327200"/>
                <a:gd name="connsiteY8" fmla="*/ 1218523 h 1385197"/>
                <a:gd name="connsiteX9" fmla="*/ 467271 w 1327200"/>
                <a:gd name="connsiteY9" fmla="*/ 1218523 h 1385197"/>
                <a:gd name="connsiteX10" fmla="*/ 210096 w 1327200"/>
                <a:gd name="connsiteY10" fmla="*/ 1161373 h 1385197"/>
                <a:gd name="connsiteX11" fmla="*/ 57696 w 1327200"/>
                <a:gd name="connsiteY11" fmla="*/ 1047073 h 1385197"/>
                <a:gd name="connsiteX12" fmla="*/ 546 w 1327200"/>
                <a:gd name="connsiteY12" fmla="*/ 827998 h 1385197"/>
                <a:gd name="connsiteX13" fmla="*/ 86271 w 1327200"/>
                <a:gd name="connsiteY13" fmla="*/ 504148 h 1385197"/>
                <a:gd name="connsiteX14" fmla="*/ 276771 w 1327200"/>
                <a:gd name="connsiteY14" fmla="*/ 218398 h 1385197"/>
                <a:gd name="connsiteX15" fmla="*/ 533946 w 1327200"/>
                <a:gd name="connsiteY15" fmla="*/ 27898 h 1385197"/>
                <a:gd name="connsiteX16" fmla="*/ 829221 w 1327200"/>
                <a:gd name="connsiteY16" fmla="*/ 8848 h 1385197"/>
                <a:gd name="connsiteX17" fmla="*/ 991146 w 1327200"/>
                <a:gd name="connsiteY17" fmla="*/ 104098 h 1385197"/>
                <a:gd name="connsiteX18" fmla="*/ 1045915 w 1327200"/>
                <a:gd name="connsiteY18" fmla="*/ 235067 h 1385197"/>
                <a:gd name="connsiteX0" fmla="*/ 1045915 w 1327200"/>
                <a:gd name="connsiteY0" fmla="*/ 235067 h 1385197"/>
                <a:gd name="connsiteX1" fmla="*/ 1143546 w 1327200"/>
                <a:gd name="connsiteY1" fmla="*/ 466048 h 1385197"/>
                <a:gd name="connsiteX2" fmla="*/ 1191171 w 1327200"/>
                <a:gd name="connsiteY2" fmla="*/ 675598 h 1385197"/>
                <a:gd name="connsiteX3" fmla="*/ 1305471 w 1327200"/>
                <a:gd name="connsiteY3" fmla="*/ 923248 h 1385197"/>
                <a:gd name="connsiteX4" fmla="*/ 1314996 w 1327200"/>
                <a:gd name="connsiteY4" fmla="*/ 1189948 h 1385197"/>
                <a:gd name="connsiteX5" fmla="*/ 1172121 w 1327200"/>
                <a:gd name="connsiteY5" fmla="*/ 1351873 h 1385197"/>
                <a:gd name="connsiteX6" fmla="*/ 991146 w 1327200"/>
                <a:gd name="connsiteY6" fmla="*/ 1380448 h 1385197"/>
                <a:gd name="connsiteX7" fmla="*/ 810171 w 1327200"/>
                <a:gd name="connsiteY7" fmla="*/ 1285198 h 1385197"/>
                <a:gd name="connsiteX8" fmla="*/ 695871 w 1327200"/>
                <a:gd name="connsiteY8" fmla="*/ 1218523 h 1385197"/>
                <a:gd name="connsiteX9" fmla="*/ 467271 w 1327200"/>
                <a:gd name="connsiteY9" fmla="*/ 1218523 h 1385197"/>
                <a:gd name="connsiteX10" fmla="*/ 210096 w 1327200"/>
                <a:gd name="connsiteY10" fmla="*/ 1161373 h 1385197"/>
                <a:gd name="connsiteX11" fmla="*/ 57696 w 1327200"/>
                <a:gd name="connsiteY11" fmla="*/ 1047073 h 1385197"/>
                <a:gd name="connsiteX12" fmla="*/ 546 w 1327200"/>
                <a:gd name="connsiteY12" fmla="*/ 827998 h 1385197"/>
                <a:gd name="connsiteX13" fmla="*/ 86271 w 1327200"/>
                <a:gd name="connsiteY13" fmla="*/ 504148 h 1385197"/>
                <a:gd name="connsiteX14" fmla="*/ 276771 w 1327200"/>
                <a:gd name="connsiteY14" fmla="*/ 218398 h 1385197"/>
                <a:gd name="connsiteX15" fmla="*/ 533946 w 1327200"/>
                <a:gd name="connsiteY15" fmla="*/ 27898 h 1385197"/>
                <a:gd name="connsiteX16" fmla="*/ 829221 w 1327200"/>
                <a:gd name="connsiteY16" fmla="*/ 8848 h 1385197"/>
                <a:gd name="connsiteX17" fmla="*/ 969715 w 1327200"/>
                <a:gd name="connsiteY17" fmla="*/ 99336 h 1385197"/>
                <a:gd name="connsiteX18" fmla="*/ 1045915 w 1327200"/>
                <a:gd name="connsiteY18" fmla="*/ 235067 h 1385197"/>
                <a:gd name="connsiteX0" fmla="*/ 1045915 w 1327200"/>
                <a:gd name="connsiteY0" fmla="*/ 231746 h 1381876"/>
                <a:gd name="connsiteX1" fmla="*/ 1143546 w 1327200"/>
                <a:gd name="connsiteY1" fmla="*/ 462727 h 1381876"/>
                <a:gd name="connsiteX2" fmla="*/ 1191171 w 1327200"/>
                <a:gd name="connsiteY2" fmla="*/ 672277 h 1381876"/>
                <a:gd name="connsiteX3" fmla="*/ 1305471 w 1327200"/>
                <a:gd name="connsiteY3" fmla="*/ 919927 h 1381876"/>
                <a:gd name="connsiteX4" fmla="*/ 1314996 w 1327200"/>
                <a:gd name="connsiteY4" fmla="*/ 1186627 h 1381876"/>
                <a:gd name="connsiteX5" fmla="*/ 1172121 w 1327200"/>
                <a:gd name="connsiteY5" fmla="*/ 1348552 h 1381876"/>
                <a:gd name="connsiteX6" fmla="*/ 991146 w 1327200"/>
                <a:gd name="connsiteY6" fmla="*/ 1377127 h 1381876"/>
                <a:gd name="connsiteX7" fmla="*/ 810171 w 1327200"/>
                <a:gd name="connsiteY7" fmla="*/ 1281877 h 1381876"/>
                <a:gd name="connsiteX8" fmla="*/ 695871 w 1327200"/>
                <a:gd name="connsiteY8" fmla="*/ 1215202 h 1381876"/>
                <a:gd name="connsiteX9" fmla="*/ 467271 w 1327200"/>
                <a:gd name="connsiteY9" fmla="*/ 1215202 h 1381876"/>
                <a:gd name="connsiteX10" fmla="*/ 210096 w 1327200"/>
                <a:gd name="connsiteY10" fmla="*/ 1158052 h 1381876"/>
                <a:gd name="connsiteX11" fmla="*/ 57696 w 1327200"/>
                <a:gd name="connsiteY11" fmla="*/ 1043752 h 1381876"/>
                <a:gd name="connsiteX12" fmla="*/ 546 w 1327200"/>
                <a:gd name="connsiteY12" fmla="*/ 824677 h 1381876"/>
                <a:gd name="connsiteX13" fmla="*/ 86271 w 1327200"/>
                <a:gd name="connsiteY13" fmla="*/ 500827 h 1381876"/>
                <a:gd name="connsiteX14" fmla="*/ 276771 w 1327200"/>
                <a:gd name="connsiteY14" fmla="*/ 215077 h 1381876"/>
                <a:gd name="connsiteX15" fmla="*/ 533946 w 1327200"/>
                <a:gd name="connsiteY15" fmla="*/ 36483 h 1381876"/>
                <a:gd name="connsiteX16" fmla="*/ 829221 w 1327200"/>
                <a:gd name="connsiteY16" fmla="*/ 5527 h 1381876"/>
                <a:gd name="connsiteX17" fmla="*/ 969715 w 1327200"/>
                <a:gd name="connsiteY17" fmla="*/ 96015 h 1381876"/>
                <a:gd name="connsiteX18" fmla="*/ 1045915 w 1327200"/>
                <a:gd name="connsiteY18" fmla="*/ 231746 h 1381876"/>
                <a:gd name="connsiteX0" fmla="*/ 1045915 w 1327200"/>
                <a:gd name="connsiteY0" fmla="*/ 237857 h 1387987"/>
                <a:gd name="connsiteX1" fmla="*/ 1143546 w 1327200"/>
                <a:gd name="connsiteY1" fmla="*/ 468838 h 1387987"/>
                <a:gd name="connsiteX2" fmla="*/ 1191171 w 1327200"/>
                <a:gd name="connsiteY2" fmla="*/ 678388 h 1387987"/>
                <a:gd name="connsiteX3" fmla="*/ 1305471 w 1327200"/>
                <a:gd name="connsiteY3" fmla="*/ 926038 h 1387987"/>
                <a:gd name="connsiteX4" fmla="*/ 1314996 w 1327200"/>
                <a:gd name="connsiteY4" fmla="*/ 1192738 h 1387987"/>
                <a:gd name="connsiteX5" fmla="*/ 1172121 w 1327200"/>
                <a:gd name="connsiteY5" fmla="*/ 1354663 h 1387987"/>
                <a:gd name="connsiteX6" fmla="*/ 991146 w 1327200"/>
                <a:gd name="connsiteY6" fmla="*/ 1383238 h 1387987"/>
                <a:gd name="connsiteX7" fmla="*/ 810171 w 1327200"/>
                <a:gd name="connsiteY7" fmla="*/ 1287988 h 1387987"/>
                <a:gd name="connsiteX8" fmla="*/ 695871 w 1327200"/>
                <a:gd name="connsiteY8" fmla="*/ 1221313 h 1387987"/>
                <a:gd name="connsiteX9" fmla="*/ 467271 w 1327200"/>
                <a:gd name="connsiteY9" fmla="*/ 1221313 h 1387987"/>
                <a:gd name="connsiteX10" fmla="*/ 210096 w 1327200"/>
                <a:gd name="connsiteY10" fmla="*/ 1164163 h 1387987"/>
                <a:gd name="connsiteX11" fmla="*/ 57696 w 1327200"/>
                <a:gd name="connsiteY11" fmla="*/ 1049863 h 1387987"/>
                <a:gd name="connsiteX12" fmla="*/ 546 w 1327200"/>
                <a:gd name="connsiteY12" fmla="*/ 830788 h 1387987"/>
                <a:gd name="connsiteX13" fmla="*/ 86271 w 1327200"/>
                <a:gd name="connsiteY13" fmla="*/ 506938 h 1387987"/>
                <a:gd name="connsiteX14" fmla="*/ 276771 w 1327200"/>
                <a:gd name="connsiteY14" fmla="*/ 221188 h 1387987"/>
                <a:gd name="connsiteX15" fmla="*/ 533946 w 1327200"/>
                <a:gd name="connsiteY15" fmla="*/ 42594 h 1387987"/>
                <a:gd name="connsiteX16" fmla="*/ 814934 w 1327200"/>
                <a:gd name="connsiteY16" fmla="*/ 4494 h 1387987"/>
                <a:gd name="connsiteX17" fmla="*/ 969715 w 1327200"/>
                <a:gd name="connsiteY17" fmla="*/ 102126 h 1387987"/>
                <a:gd name="connsiteX18" fmla="*/ 1045915 w 1327200"/>
                <a:gd name="connsiteY18" fmla="*/ 237857 h 1387987"/>
                <a:gd name="connsiteX0" fmla="*/ 1045915 w 1327200"/>
                <a:gd name="connsiteY0" fmla="*/ 237857 h 1387987"/>
                <a:gd name="connsiteX1" fmla="*/ 1143546 w 1327200"/>
                <a:gd name="connsiteY1" fmla="*/ 468838 h 1387987"/>
                <a:gd name="connsiteX2" fmla="*/ 1191171 w 1327200"/>
                <a:gd name="connsiteY2" fmla="*/ 678388 h 1387987"/>
                <a:gd name="connsiteX3" fmla="*/ 1305471 w 1327200"/>
                <a:gd name="connsiteY3" fmla="*/ 926038 h 1387987"/>
                <a:gd name="connsiteX4" fmla="*/ 1314996 w 1327200"/>
                <a:gd name="connsiteY4" fmla="*/ 1192738 h 1387987"/>
                <a:gd name="connsiteX5" fmla="*/ 1172121 w 1327200"/>
                <a:gd name="connsiteY5" fmla="*/ 1354663 h 1387987"/>
                <a:gd name="connsiteX6" fmla="*/ 991146 w 1327200"/>
                <a:gd name="connsiteY6" fmla="*/ 1383238 h 1387987"/>
                <a:gd name="connsiteX7" fmla="*/ 810171 w 1327200"/>
                <a:gd name="connsiteY7" fmla="*/ 1287988 h 1387987"/>
                <a:gd name="connsiteX8" fmla="*/ 695871 w 1327200"/>
                <a:gd name="connsiteY8" fmla="*/ 1221313 h 1387987"/>
                <a:gd name="connsiteX9" fmla="*/ 467271 w 1327200"/>
                <a:gd name="connsiteY9" fmla="*/ 1221313 h 1387987"/>
                <a:gd name="connsiteX10" fmla="*/ 210096 w 1327200"/>
                <a:gd name="connsiteY10" fmla="*/ 1164163 h 1387987"/>
                <a:gd name="connsiteX11" fmla="*/ 57696 w 1327200"/>
                <a:gd name="connsiteY11" fmla="*/ 1049863 h 1387987"/>
                <a:gd name="connsiteX12" fmla="*/ 546 w 1327200"/>
                <a:gd name="connsiteY12" fmla="*/ 830788 h 1387987"/>
                <a:gd name="connsiteX13" fmla="*/ 86271 w 1327200"/>
                <a:gd name="connsiteY13" fmla="*/ 506938 h 1387987"/>
                <a:gd name="connsiteX14" fmla="*/ 276771 w 1327200"/>
                <a:gd name="connsiteY14" fmla="*/ 221188 h 1387987"/>
                <a:gd name="connsiteX15" fmla="*/ 533946 w 1327200"/>
                <a:gd name="connsiteY15" fmla="*/ 42594 h 1387987"/>
                <a:gd name="connsiteX16" fmla="*/ 814934 w 1327200"/>
                <a:gd name="connsiteY16" fmla="*/ 4494 h 1387987"/>
                <a:gd name="connsiteX17" fmla="*/ 967333 w 1327200"/>
                <a:gd name="connsiteY17" fmla="*/ 106888 h 1387987"/>
                <a:gd name="connsiteX18" fmla="*/ 1045915 w 1327200"/>
                <a:gd name="connsiteY18" fmla="*/ 237857 h 1387987"/>
                <a:gd name="connsiteX0" fmla="*/ 1045915 w 1342322"/>
                <a:gd name="connsiteY0" fmla="*/ 237857 h 1388125"/>
                <a:gd name="connsiteX1" fmla="*/ 1143546 w 1342322"/>
                <a:gd name="connsiteY1" fmla="*/ 468838 h 1388125"/>
                <a:gd name="connsiteX2" fmla="*/ 1191171 w 1342322"/>
                <a:gd name="connsiteY2" fmla="*/ 678388 h 1388125"/>
                <a:gd name="connsiteX3" fmla="*/ 1305471 w 1342322"/>
                <a:gd name="connsiteY3" fmla="*/ 926038 h 1388125"/>
                <a:gd name="connsiteX4" fmla="*/ 1334046 w 1342322"/>
                <a:gd name="connsiteY4" fmla="*/ 1187976 h 1388125"/>
                <a:gd name="connsiteX5" fmla="*/ 1172121 w 1342322"/>
                <a:gd name="connsiteY5" fmla="*/ 1354663 h 1388125"/>
                <a:gd name="connsiteX6" fmla="*/ 991146 w 1342322"/>
                <a:gd name="connsiteY6" fmla="*/ 1383238 h 1388125"/>
                <a:gd name="connsiteX7" fmla="*/ 810171 w 1342322"/>
                <a:gd name="connsiteY7" fmla="*/ 1287988 h 1388125"/>
                <a:gd name="connsiteX8" fmla="*/ 695871 w 1342322"/>
                <a:gd name="connsiteY8" fmla="*/ 1221313 h 1388125"/>
                <a:gd name="connsiteX9" fmla="*/ 467271 w 1342322"/>
                <a:gd name="connsiteY9" fmla="*/ 1221313 h 1388125"/>
                <a:gd name="connsiteX10" fmla="*/ 210096 w 1342322"/>
                <a:gd name="connsiteY10" fmla="*/ 1164163 h 1388125"/>
                <a:gd name="connsiteX11" fmla="*/ 57696 w 1342322"/>
                <a:gd name="connsiteY11" fmla="*/ 1049863 h 1388125"/>
                <a:gd name="connsiteX12" fmla="*/ 546 w 1342322"/>
                <a:gd name="connsiteY12" fmla="*/ 830788 h 1388125"/>
                <a:gd name="connsiteX13" fmla="*/ 86271 w 1342322"/>
                <a:gd name="connsiteY13" fmla="*/ 506938 h 1388125"/>
                <a:gd name="connsiteX14" fmla="*/ 276771 w 1342322"/>
                <a:gd name="connsiteY14" fmla="*/ 221188 h 1388125"/>
                <a:gd name="connsiteX15" fmla="*/ 533946 w 1342322"/>
                <a:gd name="connsiteY15" fmla="*/ 42594 h 1388125"/>
                <a:gd name="connsiteX16" fmla="*/ 814934 w 1342322"/>
                <a:gd name="connsiteY16" fmla="*/ 4494 h 1388125"/>
                <a:gd name="connsiteX17" fmla="*/ 967333 w 1342322"/>
                <a:gd name="connsiteY17" fmla="*/ 106888 h 1388125"/>
                <a:gd name="connsiteX18" fmla="*/ 1045915 w 1342322"/>
                <a:gd name="connsiteY18" fmla="*/ 237857 h 1388125"/>
                <a:gd name="connsiteX0" fmla="*/ 1045915 w 1342152"/>
                <a:gd name="connsiteY0" fmla="*/ 237857 h 1397401"/>
                <a:gd name="connsiteX1" fmla="*/ 1143546 w 1342152"/>
                <a:gd name="connsiteY1" fmla="*/ 468838 h 1397401"/>
                <a:gd name="connsiteX2" fmla="*/ 1191171 w 1342152"/>
                <a:gd name="connsiteY2" fmla="*/ 678388 h 1397401"/>
                <a:gd name="connsiteX3" fmla="*/ 1305471 w 1342152"/>
                <a:gd name="connsiteY3" fmla="*/ 926038 h 1397401"/>
                <a:gd name="connsiteX4" fmla="*/ 1334046 w 1342152"/>
                <a:gd name="connsiteY4" fmla="*/ 1187976 h 1397401"/>
                <a:gd name="connsiteX5" fmla="*/ 1174502 w 1342152"/>
                <a:gd name="connsiteY5" fmla="*/ 1376094 h 1397401"/>
                <a:gd name="connsiteX6" fmla="*/ 991146 w 1342152"/>
                <a:gd name="connsiteY6" fmla="*/ 1383238 h 1397401"/>
                <a:gd name="connsiteX7" fmla="*/ 810171 w 1342152"/>
                <a:gd name="connsiteY7" fmla="*/ 1287988 h 1397401"/>
                <a:gd name="connsiteX8" fmla="*/ 695871 w 1342152"/>
                <a:gd name="connsiteY8" fmla="*/ 1221313 h 1397401"/>
                <a:gd name="connsiteX9" fmla="*/ 467271 w 1342152"/>
                <a:gd name="connsiteY9" fmla="*/ 1221313 h 1397401"/>
                <a:gd name="connsiteX10" fmla="*/ 210096 w 1342152"/>
                <a:gd name="connsiteY10" fmla="*/ 1164163 h 1397401"/>
                <a:gd name="connsiteX11" fmla="*/ 57696 w 1342152"/>
                <a:gd name="connsiteY11" fmla="*/ 1049863 h 1397401"/>
                <a:gd name="connsiteX12" fmla="*/ 546 w 1342152"/>
                <a:gd name="connsiteY12" fmla="*/ 830788 h 1397401"/>
                <a:gd name="connsiteX13" fmla="*/ 86271 w 1342152"/>
                <a:gd name="connsiteY13" fmla="*/ 506938 h 1397401"/>
                <a:gd name="connsiteX14" fmla="*/ 276771 w 1342152"/>
                <a:gd name="connsiteY14" fmla="*/ 221188 h 1397401"/>
                <a:gd name="connsiteX15" fmla="*/ 533946 w 1342152"/>
                <a:gd name="connsiteY15" fmla="*/ 42594 h 1397401"/>
                <a:gd name="connsiteX16" fmla="*/ 814934 w 1342152"/>
                <a:gd name="connsiteY16" fmla="*/ 4494 h 1397401"/>
                <a:gd name="connsiteX17" fmla="*/ 967333 w 1342152"/>
                <a:gd name="connsiteY17" fmla="*/ 106888 h 1397401"/>
                <a:gd name="connsiteX18" fmla="*/ 1045915 w 1342152"/>
                <a:gd name="connsiteY18" fmla="*/ 237857 h 1397401"/>
                <a:gd name="connsiteX0" fmla="*/ 1045915 w 1342152"/>
                <a:gd name="connsiteY0" fmla="*/ 237857 h 1397401"/>
                <a:gd name="connsiteX1" fmla="*/ 1143546 w 1342152"/>
                <a:gd name="connsiteY1" fmla="*/ 468838 h 1397401"/>
                <a:gd name="connsiteX2" fmla="*/ 1191171 w 1342152"/>
                <a:gd name="connsiteY2" fmla="*/ 678388 h 1397401"/>
                <a:gd name="connsiteX3" fmla="*/ 1305471 w 1342152"/>
                <a:gd name="connsiteY3" fmla="*/ 926038 h 1397401"/>
                <a:gd name="connsiteX4" fmla="*/ 1334046 w 1342152"/>
                <a:gd name="connsiteY4" fmla="*/ 1187976 h 1397401"/>
                <a:gd name="connsiteX5" fmla="*/ 1174502 w 1342152"/>
                <a:gd name="connsiteY5" fmla="*/ 1376094 h 1397401"/>
                <a:gd name="connsiteX6" fmla="*/ 991146 w 1342152"/>
                <a:gd name="connsiteY6" fmla="*/ 1383238 h 1397401"/>
                <a:gd name="connsiteX7" fmla="*/ 810171 w 1342152"/>
                <a:gd name="connsiteY7" fmla="*/ 1287988 h 1397401"/>
                <a:gd name="connsiteX8" fmla="*/ 695871 w 1342152"/>
                <a:gd name="connsiteY8" fmla="*/ 1233219 h 1397401"/>
                <a:gd name="connsiteX9" fmla="*/ 467271 w 1342152"/>
                <a:gd name="connsiteY9" fmla="*/ 1221313 h 1397401"/>
                <a:gd name="connsiteX10" fmla="*/ 210096 w 1342152"/>
                <a:gd name="connsiteY10" fmla="*/ 1164163 h 1397401"/>
                <a:gd name="connsiteX11" fmla="*/ 57696 w 1342152"/>
                <a:gd name="connsiteY11" fmla="*/ 1049863 h 1397401"/>
                <a:gd name="connsiteX12" fmla="*/ 546 w 1342152"/>
                <a:gd name="connsiteY12" fmla="*/ 830788 h 1397401"/>
                <a:gd name="connsiteX13" fmla="*/ 86271 w 1342152"/>
                <a:gd name="connsiteY13" fmla="*/ 506938 h 1397401"/>
                <a:gd name="connsiteX14" fmla="*/ 276771 w 1342152"/>
                <a:gd name="connsiteY14" fmla="*/ 221188 h 1397401"/>
                <a:gd name="connsiteX15" fmla="*/ 533946 w 1342152"/>
                <a:gd name="connsiteY15" fmla="*/ 42594 h 1397401"/>
                <a:gd name="connsiteX16" fmla="*/ 814934 w 1342152"/>
                <a:gd name="connsiteY16" fmla="*/ 4494 h 1397401"/>
                <a:gd name="connsiteX17" fmla="*/ 967333 w 1342152"/>
                <a:gd name="connsiteY17" fmla="*/ 106888 h 1397401"/>
                <a:gd name="connsiteX18" fmla="*/ 1045915 w 1342152"/>
                <a:gd name="connsiteY18" fmla="*/ 237857 h 1397401"/>
                <a:gd name="connsiteX0" fmla="*/ 1045915 w 1342152"/>
                <a:gd name="connsiteY0" fmla="*/ 237857 h 1396695"/>
                <a:gd name="connsiteX1" fmla="*/ 1143546 w 1342152"/>
                <a:gd name="connsiteY1" fmla="*/ 468838 h 1396695"/>
                <a:gd name="connsiteX2" fmla="*/ 1191171 w 1342152"/>
                <a:gd name="connsiteY2" fmla="*/ 678388 h 1396695"/>
                <a:gd name="connsiteX3" fmla="*/ 1305471 w 1342152"/>
                <a:gd name="connsiteY3" fmla="*/ 926038 h 1396695"/>
                <a:gd name="connsiteX4" fmla="*/ 1334046 w 1342152"/>
                <a:gd name="connsiteY4" fmla="*/ 1187976 h 1396695"/>
                <a:gd name="connsiteX5" fmla="*/ 1174502 w 1342152"/>
                <a:gd name="connsiteY5" fmla="*/ 1376094 h 1396695"/>
                <a:gd name="connsiteX6" fmla="*/ 991146 w 1342152"/>
                <a:gd name="connsiteY6" fmla="*/ 1383238 h 1396695"/>
                <a:gd name="connsiteX7" fmla="*/ 805409 w 1342152"/>
                <a:gd name="connsiteY7" fmla="*/ 1299894 h 1396695"/>
                <a:gd name="connsiteX8" fmla="*/ 695871 w 1342152"/>
                <a:gd name="connsiteY8" fmla="*/ 1233219 h 1396695"/>
                <a:gd name="connsiteX9" fmla="*/ 467271 w 1342152"/>
                <a:gd name="connsiteY9" fmla="*/ 1221313 h 1396695"/>
                <a:gd name="connsiteX10" fmla="*/ 210096 w 1342152"/>
                <a:gd name="connsiteY10" fmla="*/ 1164163 h 1396695"/>
                <a:gd name="connsiteX11" fmla="*/ 57696 w 1342152"/>
                <a:gd name="connsiteY11" fmla="*/ 1049863 h 1396695"/>
                <a:gd name="connsiteX12" fmla="*/ 546 w 1342152"/>
                <a:gd name="connsiteY12" fmla="*/ 830788 h 1396695"/>
                <a:gd name="connsiteX13" fmla="*/ 86271 w 1342152"/>
                <a:gd name="connsiteY13" fmla="*/ 506938 h 1396695"/>
                <a:gd name="connsiteX14" fmla="*/ 276771 w 1342152"/>
                <a:gd name="connsiteY14" fmla="*/ 221188 h 1396695"/>
                <a:gd name="connsiteX15" fmla="*/ 533946 w 1342152"/>
                <a:gd name="connsiteY15" fmla="*/ 42594 h 1396695"/>
                <a:gd name="connsiteX16" fmla="*/ 814934 w 1342152"/>
                <a:gd name="connsiteY16" fmla="*/ 4494 h 1396695"/>
                <a:gd name="connsiteX17" fmla="*/ 967333 w 1342152"/>
                <a:gd name="connsiteY17" fmla="*/ 106888 h 1396695"/>
                <a:gd name="connsiteX18" fmla="*/ 1045915 w 1342152"/>
                <a:gd name="connsiteY18" fmla="*/ 237857 h 1396695"/>
                <a:gd name="connsiteX0" fmla="*/ 1045915 w 1342152"/>
                <a:gd name="connsiteY0" fmla="*/ 237857 h 1396695"/>
                <a:gd name="connsiteX1" fmla="*/ 1143546 w 1342152"/>
                <a:gd name="connsiteY1" fmla="*/ 468838 h 1396695"/>
                <a:gd name="connsiteX2" fmla="*/ 1191171 w 1342152"/>
                <a:gd name="connsiteY2" fmla="*/ 678388 h 1396695"/>
                <a:gd name="connsiteX3" fmla="*/ 1305471 w 1342152"/>
                <a:gd name="connsiteY3" fmla="*/ 926038 h 1396695"/>
                <a:gd name="connsiteX4" fmla="*/ 1334046 w 1342152"/>
                <a:gd name="connsiteY4" fmla="*/ 1187976 h 1396695"/>
                <a:gd name="connsiteX5" fmla="*/ 1174502 w 1342152"/>
                <a:gd name="connsiteY5" fmla="*/ 1376094 h 1396695"/>
                <a:gd name="connsiteX6" fmla="*/ 991146 w 1342152"/>
                <a:gd name="connsiteY6" fmla="*/ 1383238 h 1396695"/>
                <a:gd name="connsiteX7" fmla="*/ 805409 w 1342152"/>
                <a:gd name="connsiteY7" fmla="*/ 1299894 h 1396695"/>
                <a:gd name="connsiteX8" fmla="*/ 695871 w 1342152"/>
                <a:gd name="connsiteY8" fmla="*/ 1233219 h 1396695"/>
                <a:gd name="connsiteX9" fmla="*/ 460127 w 1342152"/>
                <a:gd name="connsiteY9" fmla="*/ 1233219 h 1396695"/>
                <a:gd name="connsiteX10" fmla="*/ 210096 w 1342152"/>
                <a:gd name="connsiteY10" fmla="*/ 1164163 h 1396695"/>
                <a:gd name="connsiteX11" fmla="*/ 57696 w 1342152"/>
                <a:gd name="connsiteY11" fmla="*/ 1049863 h 1396695"/>
                <a:gd name="connsiteX12" fmla="*/ 546 w 1342152"/>
                <a:gd name="connsiteY12" fmla="*/ 830788 h 1396695"/>
                <a:gd name="connsiteX13" fmla="*/ 86271 w 1342152"/>
                <a:gd name="connsiteY13" fmla="*/ 506938 h 1396695"/>
                <a:gd name="connsiteX14" fmla="*/ 276771 w 1342152"/>
                <a:gd name="connsiteY14" fmla="*/ 221188 h 1396695"/>
                <a:gd name="connsiteX15" fmla="*/ 533946 w 1342152"/>
                <a:gd name="connsiteY15" fmla="*/ 42594 h 1396695"/>
                <a:gd name="connsiteX16" fmla="*/ 814934 w 1342152"/>
                <a:gd name="connsiteY16" fmla="*/ 4494 h 1396695"/>
                <a:gd name="connsiteX17" fmla="*/ 967333 w 1342152"/>
                <a:gd name="connsiteY17" fmla="*/ 106888 h 1396695"/>
                <a:gd name="connsiteX18" fmla="*/ 1045915 w 1342152"/>
                <a:gd name="connsiteY18" fmla="*/ 237857 h 139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2152" h="1396695">
                  <a:moveTo>
                    <a:pt x="1045915" y="237857"/>
                  </a:moveTo>
                  <a:cubicBezTo>
                    <a:pt x="1075284" y="298182"/>
                    <a:pt x="1119337" y="395416"/>
                    <a:pt x="1143546" y="468838"/>
                  </a:cubicBezTo>
                  <a:cubicBezTo>
                    <a:pt x="1167755" y="542260"/>
                    <a:pt x="1164184" y="602188"/>
                    <a:pt x="1191171" y="678388"/>
                  </a:cubicBezTo>
                  <a:cubicBezTo>
                    <a:pt x="1218159" y="754588"/>
                    <a:pt x="1281659" y="841107"/>
                    <a:pt x="1305471" y="926038"/>
                  </a:cubicBezTo>
                  <a:cubicBezTo>
                    <a:pt x="1329283" y="1010969"/>
                    <a:pt x="1355874" y="1112967"/>
                    <a:pt x="1334046" y="1187976"/>
                  </a:cubicBezTo>
                  <a:cubicBezTo>
                    <a:pt x="1312218" y="1262985"/>
                    <a:pt x="1231652" y="1343550"/>
                    <a:pt x="1174502" y="1376094"/>
                  </a:cubicBezTo>
                  <a:cubicBezTo>
                    <a:pt x="1117352" y="1408638"/>
                    <a:pt x="1052662" y="1395938"/>
                    <a:pt x="991146" y="1383238"/>
                  </a:cubicBezTo>
                  <a:cubicBezTo>
                    <a:pt x="929631" y="1370538"/>
                    <a:pt x="854621" y="1324897"/>
                    <a:pt x="805409" y="1299894"/>
                  </a:cubicBezTo>
                  <a:cubicBezTo>
                    <a:pt x="756197" y="1274891"/>
                    <a:pt x="753418" y="1244332"/>
                    <a:pt x="695871" y="1233219"/>
                  </a:cubicBezTo>
                  <a:cubicBezTo>
                    <a:pt x="638324" y="1222107"/>
                    <a:pt x="541089" y="1244728"/>
                    <a:pt x="460127" y="1233219"/>
                  </a:cubicBezTo>
                  <a:cubicBezTo>
                    <a:pt x="379165" y="1221710"/>
                    <a:pt x="277168" y="1194722"/>
                    <a:pt x="210096" y="1164163"/>
                  </a:cubicBezTo>
                  <a:cubicBezTo>
                    <a:pt x="143024" y="1133604"/>
                    <a:pt x="92621" y="1105426"/>
                    <a:pt x="57696" y="1049863"/>
                  </a:cubicBezTo>
                  <a:cubicBezTo>
                    <a:pt x="22771" y="994301"/>
                    <a:pt x="-4216" y="921275"/>
                    <a:pt x="546" y="830788"/>
                  </a:cubicBezTo>
                  <a:cubicBezTo>
                    <a:pt x="5308" y="740301"/>
                    <a:pt x="40234" y="608538"/>
                    <a:pt x="86271" y="506938"/>
                  </a:cubicBezTo>
                  <a:cubicBezTo>
                    <a:pt x="132308" y="405338"/>
                    <a:pt x="202159" y="298579"/>
                    <a:pt x="276771" y="221188"/>
                  </a:cubicBezTo>
                  <a:cubicBezTo>
                    <a:pt x="351384" y="143797"/>
                    <a:pt x="444252" y="78710"/>
                    <a:pt x="533946" y="42594"/>
                  </a:cubicBezTo>
                  <a:cubicBezTo>
                    <a:pt x="623640" y="6478"/>
                    <a:pt x="738734" y="-8206"/>
                    <a:pt x="814934" y="4494"/>
                  </a:cubicBezTo>
                  <a:cubicBezTo>
                    <a:pt x="891134" y="17194"/>
                    <a:pt x="928836" y="67994"/>
                    <a:pt x="967333" y="106888"/>
                  </a:cubicBezTo>
                  <a:cubicBezTo>
                    <a:pt x="1005830" y="145782"/>
                    <a:pt x="1016546" y="177532"/>
                    <a:pt x="1045915" y="237857"/>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p:cNvGrpSpPr/>
            <p:nvPr/>
          </p:nvGrpSpPr>
          <p:grpSpPr>
            <a:xfrm>
              <a:off x="7655055" y="781032"/>
              <a:ext cx="1915094" cy="2831418"/>
              <a:chOff x="1455544" y="771164"/>
              <a:chExt cx="1915094" cy="2831418"/>
            </a:xfrm>
          </p:grpSpPr>
          <p:sp>
            <p:nvSpPr>
              <p:cNvPr id="61" name="任意多边形 60"/>
              <p:cNvSpPr/>
              <p:nvPr/>
            </p:nvSpPr>
            <p:spPr>
              <a:xfrm>
                <a:off x="2179940" y="1111310"/>
                <a:ext cx="1190698" cy="1592675"/>
              </a:xfrm>
              <a:custGeom>
                <a:avLst/>
                <a:gdLst>
                  <a:gd name="connsiteX0" fmla="*/ 991885 w 1190698"/>
                  <a:gd name="connsiteY0" fmla="*/ 38834 h 1592675"/>
                  <a:gd name="connsiteX1" fmla="*/ 1122854 w 1190698"/>
                  <a:gd name="connsiteY1" fmla="*/ 143609 h 1592675"/>
                  <a:gd name="connsiteX2" fmla="*/ 1189529 w 1190698"/>
                  <a:gd name="connsiteY2" fmla="*/ 288865 h 1592675"/>
                  <a:gd name="connsiteX3" fmla="*/ 1153810 w 1190698"/>
                  <a:gd name="connsiteY3" fmla="*/ 472221 h 1592675"/>
                  <a:gd name="connsiteX4" fmla="*/ 1015698 w 1190698"/>
                  <a:gd name="connsiteY4" fmla="*/ 593665 h 1592675"/>
                  <a:gd name="connsiteX5" fmla="*/ 789479 w 1190698"/>
                  <a:gd name="connsiteY5" fmla="*/ 665103 h 1592675"/>
                  <a:gd name="connsiteX6" fmla="*/ 622791 w 1190698"/>
                  <a:gd name="connsiteY6" fmla="*/ 712728 h 1592675"/>
                  <a:gd name="connsiteX7" fmla="*/ 563260 w 1190698"/>
                  <a:gd name="connsiteY7" fmla="*/ 779403 h 1592675"/>
                  <a:gd name="connsiteX8" fmla="*/ 544210 w 1190698"/>
                  <a:gd name="connsiteY8" fmla="*/ 881796 h 1592675"/>
                  <a:gd name="connsiteX9" fmla="*/ 563260 w 1190698"/>
                  <a:gd name="connsiteY9" fmla="*/ 1053246 h 1592675"/>
                  <a:gd name="connsiteX10" fmla="*/ 615648 w 1190698"/>
                  <a:gd name="connsiteY10" fmla="*/ 1212790 h 1592675"/>
                  <a:gd name="connsiteX11" fmla="*/ 672798 w 1190698"/>
                  <a:gd name="connsiteY11" fmla="*/ 1369953 h 1592675"/>
                  <a:gd name="connsiteX12" fmla="*/ 710898 w 1190698"/>
                  <a:gd name="connsiteY12" fmla="*/ 1543784 h 1592675"/>
                  <a:gd name="connsiteX13" fmla="*/ 644223 w 1190698"/>
                  <a:gd name="connsiteY13" fmla="*/ 1584265 h 1592675"/>
                  <a:gd name="connsiteX14" fmla="*/ 365616 w 1190698"/>
                  <a:gd name="connsiteY14" fmla="*/ 1405671 h 1592675"/>
                  <a:gd name="connsiteX15" fmla="*/ 6048 w 1190698"/>
                  <a:gd name="connsiteY15" fmla="*/ 941328 h 1592675"/>
                  <a:gd name="connsiteX16" fmla="*/ 167973 w 1190698"/>
                  <a:gd name="connsiteY16" fmla="*/ 479365 h 1592675"/>
                  <a:gd name="connsiteX17" fmla="*/ 525160 w 1190698"/>
                  <a:gd name="connsiteY17" fmla="*/ 67409 h 1592675"/>
                  <a:gd name="connsiteX18" fmla="*/ 872823 w 1190698"/>
                  <a:gd name="connsiteY18" fmla="*/ 734 h 1592675"/>
                  <a:gd name="connsiteX19" fmla="*/ 991885 w 1190698"/>
                  <a:gd name="connsiteY19" fmla="*/ 38834 h 159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0698" h="1592675">
                    <a:moveTo>
                      <a:pt x="991885" y="38834"/>
                    </a:moveTo>
                    <a:cubicBezTo>
                      <a:pt x="1033557" y="62646"/>
                      <a:pt x="1089913" y="101937"/>
                      <a:pt x="1122854" y="143609"/>
                    </a:cubicBezTo>
                    <a:cubicBezTo>
                      <a:pt x="1155795" y="185281"/>
                      <a:pt x="1184370" y="234096"/>
                      <a:pt x="1189529" y="288865"/>
                    </a:cubicBezTo>
                    <a:cubicBezTo>
                      <a:pt x="1194688" y="343634"/>
                      <a:pt x="1182782" y="421421"/>
                      <a:pt x="1153810" y="472221"/>
                    </a:cubicBezTo>
                    <a:cubicBezTo>
                      <a:pt x="1124838" y="523021"/>
                      <a:pt x="1076420" y="561518"/>
                      <a:pt x="1015698" y="593665"/>
                    </a:cubicBezTo>
                    <a:cubicBezTo>
                      <a:pt x="954976" y="625812"/>
                      <a:pt x="854963" y="645259"/>
                      <a:pt x="789479" y="665103"/>
                    </a:cubicBezTo>
                    <a:cubicBezTo>
                      <a:pt x="723994" y="684947"/>
                      <a:pt x="660494" y="693678"/>
                      <a:pt x="622791" y="712728"/>
                    </a:cubicBezTo>
                    <a:cubicBezTo>
                      <a:pt x="585088" y="731778"/>
                      <a:pt x="576357" y="751225"/>
                      <a:pt x="563260" y="779403"/>
                    </a:cubicBezTo>
                    <a:cubicBezTo>
                      <a:pt x="550163" y="807581"/>
                      <a:pt x="544210" y="836156"/>
                      <a:pt x="544210" y="881796"/>
                    </a:cubicBezTo>
                    <a:cubicBezTo>
                      <a:pt x="544210" y="927436"/>
                      <a:pt x="551354" y="998080"/>
                      <a:pt x="563260" y="1053246"/>
                    </a:cubicBezTo>
                    <a:cubicBezTo>
                      <a:pt x="575166" y="1108412"/>
                      <a:pt x="597392" y="1160006"/>
                      <a:pt x="615648" y="1212790"/>
                    </a:cubicBezTo>
                    <a:cubicBezTo>
                      <a:pt x="633904" y="1265574"/>
                      <a:pt x="656923" y="1314787"/>
                      <a:pt x="672798" y="1369953"/>
                    </a:cubicBezTo>
                    <a:cubicBezTo>
                      <a:pt x="688673" y="1425119"/>
                      <a:pt x="715660" y="1508065"/>
                      <a:pt x="710898" y="1543784"/>
                    </a:cubicBezTo>
                    <a:cubicBezTo>
                      <a:pt x="706136" y="1579503"/>
                      <a:pt x="701770" y="1607284"/>
                      <a:pt x="644223" y="1584265"/>
                    </a:cubicBezTo>
                    <a:cubicBezTo>
                      <a:pt x="586676" y="1561246"/>
                      <a:pt x="471978" y="1512827"/>
                      <a:pt x="365616" y="1405671"/>
                    </a:cubicBezTo>
                    <a:cubicBezTo>
                      <a:pt x="259254" y="1298515"/>
                      <a:pt x="38988" y="1095712"/>
                      <a:pt x="6048" y="941328"/>
                    </a:cubicBezTo>
                    <a:cubicBezTo>
                      <a:pt x="-26892" y="786944"/>
                      <a:pt x="81454" y="625018"/>
                      <a:pt x="167973" y="479365"/>
                    </a:cubicBezTo>
                    <a:cubicBezTo>
                      <a:pt x="254492" y="333712"/>
                      <a:pt x="407685" y="147181"/>
                      <a:pt x="525160" y="67409"/>
                    </a:cubicBezTo>
                    <a:cubicBezTo>
                      <a:pt x="642635" y="-12363"/>
                      <a:pt x="794639" y="5496"/>
                      <a:pt x="872823" y="734"/>
                    </a:cubicBezTo>
                    <a:cubicBezTo>
                      <a:pt x="951007" y="-4029"/>
                      <a:pt x="950213" y="15022"/>
                      <a:pt x="991885" y="38834"/>
                    </a:cubicBezTo>
                    <a:close/>
                  </a:path>
                </a:pathLst>
              </a:custGeom>
              <a:solidFill>
                <a:srgbClr val="402EF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任意多边形 61"/>
              <p:cNvSpPr/>
              <p:nvPr/>
            </p:nvSpPr>
            <p:spPr>
              <a:xfrm>
                <a:off x="2379729" y="1594253"/>
                <a:ext cx="370796" cy="472585"/>
              </a:xfrm>
              <a:custGeom>
                <a:avLst/>
                <a:gdLst>
                  <a:gd name="connsiteX0" fmla="*/ 370796 w 370796"/>
                  <a:gd name="connsiteY0" fmla="*/ 0 h 472585"/>
                  <a:gd name="connsiteX1" fmla="*/ 358262 w 370796"/>
                  <a:gd name="connsiteY1" fmla="*/ 63135 h 472585"/>
                  <a:gd name="connsiteX2" fmla="*/ 344421 w 370796"/>
                  <a:gd name="connsiteY2" fmla="*/ 120248 h 472585"/>
                  <a:gd name="connsiteX3" fmla="*/ 268221 w 370796"/>
                  <a:gd name="connsiteY3" fmla="*/ 286936 h 472585"/>
                  <a:gd name="connsiteX4" fmla="*/ 139634 w 370796"/>
                  <a:gd name="connsiteY4" fmla="*/ 429811 h 472585"/>
                  <a:gd name="connsiteX5" fmla="*/ 105292 w 370796"/>
                  <a:gd name="connsiteY5" fmla="*/ 455447 h 472585"/>
                  <a:gd name="connsiteX6" fmla="*/ 77912 w 370796"/>
                  <a:gd name="connsiteY6" fmla="*/ 472585 h 472585"/>
                  <a:gd name="connsiteX7" fmla="*/ 64775 w 370796"/>
                  <a:gd name="connsiteY7" fmla="*/ 460023 h 472585"/>
                  <a:gd name="connsiteX8" fmla="*/ 3904 w 370796"/>
                  <a:gd name="connsiteY8" fmla="*/ 360754 h 472585"/>
                  <a:gd name="connsiteX9" fmla="*/ 77722 w 370796"/>
                  <a:gd name="connsiteY9" fmla="*/ 96435 h 472585"/>
                  <a:gd name="connsiteX10" fmla="*/ 298899 w 370796"/>
                  <a:gd name="connsiteY10" fmla="*/ 21928 h 472585"/>
                  <a:gd name="connsiteX11" fmla="*/ 370796 w 370796"/>
                  <a:gd name="connsiteY11" fmla="*/ 0 h 47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0796" h="472585">
                    <a:moveTo>
                      <a:pt x="370796" y="0"/>
                    </a:moveTo>
                    <a:lnTo>
                      <a:pt x="358262" y="63135"/>
                    </a:lnTo>
                    <a:cubicBezTo>
                      <a:pt x="353301" y="84331"/>
                      <a:pt x="348191" y="104175"/>
                      <a:pt x="344421" y="120248"/>
                    </a:cubicBezTo>
                    <a:cubicBezTo>
                      <a:pt x="329340" y="184542"/>
                      <a:pt x="302352" y="235342"/>
                      <a:pt x="268221" y="286936"/>
                    </a:cubicBezTo>
                    <a:cubicBezTo>
                      <a:pt x="234090" y="338530"/>
                      <a:pt x="183290" y="395680"/>
                      <a:pt x="139634" y="429811"/>
                    </a:cubicBezTo>
                    <a:cubicBezTo>
                      <a:pt x="128720" y="438344"/>
                      <a:pt x="117112" y="447174"/>
                      <a:pt x="105292" y="455447"/>
                    </a:cubicBezTo>
                    <a:lnTo>
                      <a:pt x="77912" y="472585"/>
                    </a:lnTo>
                    <a:lnTo>
                      <a:pt x="64775" y="460023"/>
                    </a:lnTo>
                    <a:cubicBezTo>
                      <a:pt x="34761" y="429711"/>
                      <a:pt x="11048" y="399251"/>
                      <a:pt x="3904" y="360754"/>
                    </a:cubicBezTo>
                    <a:cubicBezTo>
                      <a:pt x="-10383" y="283760"/>
                      <a:pt x="14619" y="157157"/>
                      <a:pt x="77722" y="96435"/>
                    </a:cubicBezTo>
                    <a:cubicBezTo>
                      <a:pt x="125049" y="50894"/>
                      <a:pt x="213007" y="41964"/>
                      <a:pt x="298899" y="21928"/>
                    </a:cubicBezTo>
                    <a:lnTo>
                      <a:pt x="370796" y="0"/>
                    </a:lnTo>
                    <a:close/>
                  </a:path>
                </a:pathLst>
              </a:custGeom>
              <a:solidFill>
                <a:srgbClr val="C0000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3" name="任意多边形 62"/>
              <p:cNvSpPr/>
              <p:nvPr/>
            </p:nvSpPr>
            <p:spPr>
              <a:xfrm>
                <a:off x="1550794" y="771164"/>
                <a:ext cx="1768788" cy="2793318"/>
              </a:xfrm>
              <a:custGeom>
                <a:avLst/>
                <a:gdLst>
                  <a:gd name="connsiteX0" fmla="*/ 1505727 w 1772512"/>
                  <a:gd name="connsiteY0" fmla="*/ 123882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505727 w 1772512"/>
                  <a:gd name="connsiteY26" fmla="*/ 123882 h 2805073"/>
                  <a:gd name="connsiteX0" fmla="*/ 1496202 w 1772512"/>
                  <a:gd name="connsiteY0" fmla="*/ 135788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496202 w 1772512"/>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5752 w 1767768"/>
                  <a:gd name="connsiteY25" fmla="*/ 228657 h 2805073"/>
                  <a:gd name="connsiteX26" fmla="*/ 1496202 w 1767768"/>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0990 w 1767768"/>
                  <a:gd name="connsiteY25" fmla="*/ 235801 h 2805073"/>
                  <a:gd name="connsiteX26" fmla="*/ 1496202 w 1767768"/>
                  <a:gd name="connsiteY26" fmla="*/ 135788 h 2805073"/>
                  <a:gd name="connsiteX0" fmla="*/ 1496202 w 1767783"/>
                  <a:gd name="connsiteY0" fmla="*/ 135788 h 2805073"/>
                  <a:gd name="connsiteX1" fmla="*/ 1153302 w 1767783"/>
                  <a:gd name="connsiteY1" fmla="*/ 57207 h 2805073"/>
                  <a:gd name="connsiteX2" fmla="*/ 953277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88 h 2805073"/>
                  <a:gd name="connsiteX1" fmla="*/ 1153302 w 1767783"/>
                  <a:gd name="connsiteY1" fmla="*/ 57207 h 2805073"/>
                  <a:gd name="connsiteX2" fmla="*/ 927083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48452 w 1767783"/>
                  <a:gd name="connsiteY4" fmla="*/ 104808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07933 w 1767783"/>
                  <a:gd name="connsiteY6" fmla="*/ 671546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724 w 1768305"/>
                  <a:gd name="connsiteY0" fmla="*/ 135764 h 2805049"/>
                  <a:gd name="connsiteX1" fmla="*/ 1206212 w 1768305"/>
                  <a:gd name="connsiteY1" fmla="*/ 54802 h 2805049"/>
                  <a:gd name="connsiteX2" fmla="*/ 927605 w 1768305"/>
                  <a:gd name="connsiteY2" fmla="*/ 33 h 2805049"/>
                  <a:gd name="connsiteX3" fmla="*/ 622805 w 1768305"/>
                  <a:gd name="connsiteY3" fmla="*/ 47658 h 2805049"/>
                  <a:gd name="connsiteX4" fmla="*/ 434686 w 1768305"/>
                  <a:gd name="connsiteY4" fmla="*/ 100046 h 2805049"/>
                  <a:gd name="connsiteX5" fmla="*/ 248949 w 1768305"/>
                  <a:gd name="connsiteY5" fmla="*/ 238158 h 2805049"/>
                  <a:gd name="connsiteX6" fmla="*/ 108455 w 1768305"/>
                  <a:gd name="connsiteY6" fmla="*/ 671546 h 2805049"/>
                  <a:gd name="connsiteX7" fmla="*/ 46543 w 1768305"/>
                  <a:gd name="connsiteY7" fmla="*/ 997776 h 2805049"/>
                  <a:gd name="connsiteX8" fmla="*/ 1299 w 1768305"/>
                  <a:gd name="connsiteY8" fmla="*/ 1504983 h 2805049"/>
                  <a:gd name="connsiteX9" fmla="*/ 39399 w 1768305"/>
                  <a:gd name="connsiteY9" fmla="*/ 1885983 h 2805049"/>
                  <a:gd name="connsiteX10" fmla="*/ 287049 w 1768305"/>
                  <a:gd name="connsiteY10" fmla="*/ 2247933 h 2805049"/>
                  <a:gd name="connsiteX11" fmla="*/ 553749 w 1768305"/>
                  <a:gd name="connsiteY11" fmla="*/ 2533683 h 2805049"/>
                  <a:gd name="connsiteX12" fmla="*/ 715674 w 1768305"/>
                  <a:gd name="connsiteY12" fmla="*/ 2762283 h 2805049"/>
                  <a:gd name="connsiteX13" fmla="*/ 1020474 w 1768305"/>
                  <a:gd name="connsiteY13" fmla="*/ 2781333 h 2805049"/>
                  <a:gd name="connsiteX14" fmla="*/ 1315749 w 1768305"/>
                  <a:gd name="connsiteY14" fmla="*/ 2505108 h 2805049"/>
                  <a:gd name="connsiteX15" fmla="*/ 1372899 w 1768305"/>
                  <a:gd name="connsiteY15" fmla="*/ 2219358 h 2805049"/>
                  <a:gd name="connsiteX16" fmla="*/ 1372899 w 1768305"/>
                  <a:gd name="connsiteY16" fmla="*/ 1962183 h 2805049"/>
                  <a:gd name="connsiteX17" fmla="*/ 1220499 w 1768305"/>
                  <a:gd name="connsiteY17" fmla="*/ 1638333 h 2805049"/>
                  <a:gd name="connsiteX18" fmla="*/ 991899 w 1768305"/>
                  <a:gd name="connsiteY18" fmla="*/ 1381158 h 2805049"/>
                  <a:gd name="connsiteX19" fmla="*/ 820449 w 1768305"/>
                  <a:gd name="connsiteY19" fmla="*/ 1200183 h 2805049"/>
                  <a:gd name="connsiteX20" fmla="*/ 906174 w 1768305"/>
                  <a:gd name="connsiteY20" fmla="*/ 914433 h 2805049"/>
                  <a:gd name="connsiteX21" fmla="*/ 1210974 w 1768305"/>
                  <a:gd name="connsiteY21" fmla="*/ 819183 h 2805049"/>
                  <a:gd name="connsiteX22" fmla="*/ 1544349 w 1768305"/>
                  <a:gd name="connsiteY22" fmla="*/ 657258 h 2805049"/>
                  <a:gd name="connsiteX23" fmla="*/ 1718180 w 1768305"/>
                  <a:gd name="connsiteY23" fmla="*/ 438183 h 2805049"/>
                  <a:gd name="connsiteX24" fmla="*/ 1768187 w 1768305"/>
                  <a:gd name="connsiteY24" fmla="*/ 314358 h 2805049"/>
                  <a:gd name="connsiteX25" fmla="*/ 1701512 w 1768305"/>
                  <a:gd name="connsiteY25" fmla="*/ 235777 h 2805049"/>
                  <a:gd name="connsiteX26" fmla="*/ 1496724 w 1768305"/>
                  <a:gd name="connsiteY26" fmla="*/ 135764 h 2805049"/>
                  <a:gd name="connsiteX0" fmla="*/ 1486671 w 1758252"/>
                  <a:gd name="connsiteY0" fmla="*/ 135764 h 2805049"/>
                  <a:gd name="connsiteX1" fmla="*/ 1196159 w 1758252"/>
                  <a:gd name="connsiteY1" fmla="*/ 54802 h 2805049"/>
                  <a:gd name="connsiteX2" fmla="*/ 917552 w 1758252"/>
                  <a:gd name="connsiteY2" fmla="*/ 33 h 2805049"/>
                  <a:gd name="connsiteX3" fmla="*/ 612752 w 1758252"/>
                  <a:gd name="connsiteY3" fmla="*/ 47658 h 2805049"/>
                  <a:gd name="connsiteX4" fmla="*/ 424633 w 1758252"/>
                  <a:gd name="connsiteY4" fmla="*/ 100046 h 2805049"/>
                  <a:gd name="connsiteX5" fmla="*/ 238896 w 1758252"/>
                  <a:gd name="connsiteY5" fmla="*/ 238158 h 2805049"/>
                  <a:gd name="connsiteX6" fmla="*/ 98402 w 1758252"/>
                  <a:gd name="connsiteY6" fmla="*/ 671546 h 2805049"/>
                  <a:gd name="connsiteX7" fmla="*/ 36490 w 1758252"/>
                  <a:gd name="connsiteY7" fmla="*/ 997776 h 2805049"/>
                  <a:gd name="connsiteX8" fmla="*/ 5534 w 1758252"/>
                  <a:gd name="connsiteY8" fmla="*/ 1514508 h 2805049"/>
                  <a:gd name="connsiteX9" fmla="*/ 29346 w 1758252"/>
                  <a:gd name="connsiteY9" fmla="*/ 1885983 h 2805049"/>
                  <a:gd name="connsiteX10" fmla="*/ 276996 w 1758252"/>
                  <a:gd name="connsiteY10" fmla="*/ 2247933 h 2805049"/>
                  <a:gd name="connsiteX11" fmla="*/ 543696 w 1758252"/>
                  <a:gd name="connsiteY11" fmla="*/ 2533683 h 2805049"/>
                  <a:gd name="connsiteX12" fmla="*/ 705621 w 1758252"/>
                  <a:gd name="connsiteY12" fmla="*/ 2762283 h 2805049"/>
                  <a:gd name="connsiteX13" fmla="*/ 1010421 w 1758252"/>
                  <a:gd name="connsiteY13" fmla="*/ 2781333 h 2805049"/>
                  <a:gd name="connsiteX14" fmla="*/ 1305696 w 1758252"/>
                  <a:gd name="connsiteY14" fmla="*/ 2505108 h 2805049"/>
                  <a:gd name="connsiteX15" fmla="*/ 1362846 w 1758252"/>
                  <a:gd name="connsiteY15" fmla="*/ 2219358 h 2805049"/>
                  <a:gd name="connsiteX16" fmla="*/ 1362846 w 1758252"/>
                  <a:gd name="connsiteY16" fmla="*/ 1962183 h 2805049"/>
                  <a:gd name="connsiteX17" fmla="*/ 1210446 w 1758252"/>
                  <a:gd name="connsiteY17" fmla="*/ 1638333 h 2805049"/>
                  <a:gd name="connsiteX18" fmla="*/ 981846 w 1758252"/>
                  <a:gd name="connsiteY18" fmla="*/ 1381158 h 2805049"/>
                  <a:gd name="connsiteX19" fmla="*/ 810396 w 1758252"/>
                  <a:gd name="connsiteY19" fmla="*/ 1200183 h 2805049"/>
                  <a:gd name="connsiteX20" fmla="*/ 896121 w 1758252"/>
                  <a:gd name="connsiteY20" fmla="*/ 914433 h 2805049"/>
                  <a:gd name="connsiteX21" fmla="*/ 1200921 w 1758252"/>
                  <a:gd name="connsiteY21" fmla="*/ 819183 h 2805049"/>
                  <a:gd name="connsiteX22" fmla="*/ 1534296 w 1758252"/>
                  <a:gd name="connsiteY22" fmla="*/ 657258 h 2805049"/>
                  <a:gd name="connsiteX23" fmla="*/ 1708127 w 1758252"/>
                  <a:gd name="connsiteY23" fmla="*/ 438183 h 2805049"/>
                  <a:gd name="connsiteX24" fmla="*/ 1758134 w 1758252"/>
                  <a:gd name="connsiteY24" fmla="*/ 314358 h 2805049"/>
                  <a:gd name="connsiteX25" fmla="*/ 1691459 w 1758252"/>
                  <a:gd name="connsiteY25" fmla="*/ 235777 h 2805049"/>
                  <a:gd name="connsiteX26" fmla="*/ 1486671 w 1758252"/>
                  <a:gd name="connsiteY26" fmla="*/ 135764 h 2805049"/>
                  <a:gd name="connsiteX0" fmla="*/ 1497207 w 1768788"/>
                  <a:gd name="connsiteY0" fmla="*/ 135764 h 2805049"/>
                  <a:gd name="connsiteX1" fmla="*/ 1206695 w 1768788"/>
                  <a:gd name="connsiteY1" fmla="*/ 54802 h 2805049"/>
                  <a:gd name="connsiteX2" fmla="*/ 928088 w 1768788"/>
                  <a:gd name="connsiteY2" fmla="*/ 33 h 2805049"/>
                  <a:gd name="connsiteX3" fmla="*/ 623288 w 1768788"/>
                  <a:gd name="connsiteY3" fmla="*/ 47658 h 2805049"/>
                  <a:gd name="connsiteX4" fmla="*/ 435169 w 1768788"/>
                  <a:gd name="connsiteY4" fmla="*/ 100046 h 2805049"/>
                  <a:gd name="connsiteX5" fmla="*/ 249432 w 1768788"/>
                  <a:gd name="connsiteY5" fmla="*/ 238158 h 2805049"/>
                  <a:gd name="connsiteX6" fmla="*/ 108938 w 1768788"/>
                  <a:gd name="connsiteY6" fmla="*/ 671546 h 2805049"/>
                  <a:gd name="connsiteX7" fmla="*/ 47026 w 1768788"/>
                  <a:gd name="connsiteY7" fmla="*/ 997776 h 2805049"/>
                  <a:gd name="connsiteX8" fmla="*/ 16070 w 1768788"/>
                  <a:gd name="connsiteY8" fmla="*/ 1514508 h 2805049"/>
                  <a:gd name="connsiteX9" fmla="*/ 23213 w 1768788"/>
                  <a:gd name="connsiteY9" fmla="*/ 1881220 h 2805049"/>
                  <a:gd name="connsiteX10" fmla="*/ 287532 w 1768788"/>
                  <a:gd name="connsiteY10" fmla="*/ 2247933 h 2805049"/>
                  <a:gd name="connsiteX11" fmla="*/ 554232 w 1768788"/>
                  <a:gd name="connsiteY11" fmla="*/ 2533683 h 2805049"/>
                  <a:gd name="connsiteX12" fmla="*/ 716157 w 1768788"/>
                  <a:gd name="connsiteY12" fmla="*/ 2762283 h 2805049"/>
                  <a:gd name="connsiteX13" fmla="*/ 1020957 w 1768788"/>
                  <a:gd name="connsiteY13" fmla="*/ 2781333 h 2805049"/>
                  <a:gd name="connsiteX14" fmla="*/ 1316232 w 1768788"/>
                  <a:gd name="connsiteY14" fmla="*/ 2505108 h 2805049"/>
                  <a:gd name="connsiteX15" fmla="*/ 1373382 w 1768788"/>
                  <a:gd name="connsiteY15" fmla="*/ 2219358 h 2805049"/>
                  <a:gd name="connsiteX16" fmla="*/ 1373382 w 1768788"/>
                  <a:gd name="connsiteY16" fmla="*/ 1962183 h 2805049"/>
                  <a:gd name="connsiteX17" fmla="*/ 1220982 w 1768788"/>
                  <a:gd name="connsiteY17" fmla="*/ 1638333 h 2805049"/>
                  <a:gd name="connsiteX18" fmla="*/ 992382 w 1768788"/>
                  <a:gd name="connsiteY18" fmla="*/ 1381158 h 2805049"/>
                  <a:gd name="connsiteX19" fmla="*/ 820932 w 1768788"/>
                  <a:gd name="connsiteY19" fmla="*/ 1200183 h 2805049"/>
                  <a:gd name="connsiteX20" fmla="*/ 906657 w 1768788"/>
                  <a:gd name="connsiteY20" fmla="*/ 914433 h 2805049"/>
                  <a:gd name="connsiteX21" fmla="*/ 1211457 w 1768788"/>
                  <a:gd name="connsiteY21" fmla="*/ 819183 h 2805049"/>
                  <a:gd name="connsiteX22" fmla="*/ 1544832 w 1768788"/>
                  <a:gd name="connsiteY22" fmla="*/ 657258 h 2805049"/>
                  <a:gd name="connsiteX23" fmla="*/ 1718663 w 1768788"/>
                  <a:gd name="connsiteY23" fmla="*/ 438183 h 2805049"/>
                  <a:gd name="connsiteX24" fmla="*/ 1768670 w 1768788"/>
                  <a:gd name="connsiteY24" fmla="*/ 314358 h 2805049"/>
                  <a:gd name="connsiteX25" fmla="*/ 1701995 w 1768788"/>
                  <a:gd name="connsiteY25" fmla="*/ 235777 h 2805049"/>
                  <a:gd name="connsiteX26" fmla="*/ 1497207 w 1768788"/>
                  <a:gd name="connsiteY26" fmla="*/ 135764 h 2805049"/>
                  <a:gd name="connsiteX0" fmla="*/ 1497207 w 1768788"/>
                  <a:gd name="connsiteY0" fmla="*/ 135764 h 2804507"/>
                  <a:gd name="connsiteX1" fmla="*/ 1206695 w 1768788"/>
                  <a:gd name="connsiteY1" fmla="*/ 54802 h 2804507"/>
                  <a:gd name="connsiteX2" fmla="*/ 928088 w 1768788"/>
                  <a:gd name="connsiteY2" fmla="*/ 33 h 2804507"/>
                  <a:gd name="connsiteX3" fmla="*/ 623288 w 1768788"/>
                  <a:gd name="connsiteY3" fmla="*/ 47658 h 2804507"/>
                  <a:gd name="connsiteX4" fmla="*/ 435169 w 1768788"/>
                  <a:gd name="connsiteY4" fmla="*/ 100046 h 2804507"/>
                  <a:gd name="connsiteX5" fmla="*/ 249432 w 1768788"/>
                  <a:gd name="connsiteY5" fmla="*/ 238158 h 2804507"/>
                  <a:gd name="connsiteX6" fmla="*/ 108938 w 1768788"/>
                  <a:gd name="connsiteY6" fmla="*/ 671546 h 2804507"/>
                  <a:gd name="connsiteX7" fmla="*/ 47026 w 1768788"/>
                  <a:gd name="connsiteY7" fmla="*/ 997776 h 2804507"/>
                  <a:gd name="connsiteX8" fmla="*/ 16070 w 1768788"/>
                  <a:gd name="connsiteY8" fmla="*/ 1514508 h 2804507"/>
                  <a:gd name="connsiteX9" fmla="*/ 23213 w 1768788"/>
                  <a:gd name="connsiteY9" fmla="*/ 1881220 h 2804507"/>
                  <a:gd name="connsiteX10" fmla="*/ 287532 w 1768788"/>
                  <a:gd name="connsiteY10" fmla="*/ 2247933 h 2804507"/>
                  <a:gd name="connsiteX11" fmla="*/ 544707 w 1768788"/>
                  <a:gd name="connsiteY11" fmla="*/ 2545590 h 2804507"/>
                  <a:gd name="connsiteX12" fmla="*/ 716157 w 1768788"/>
                  <a:gd name="connsiteY12" fmla="*/ 2762283 h 2804507"/>
                  <a:gd name="connsiteX13" fmla="*/ 1020957 w 1768788"/>
                  <a:gd name="connsiteY13" fmla="*/ 2781333 h 2804507"/>
                  <a:gd name="connsiteX14" fmla="*/ 1316232 w 1768788"/>
                  <a:gd name="connsiteY14" fmla="*/ 2505108 h 2804507"/>
                  <a:gd name="connsiteX15" fmla="*/ 1373382 w 1768788"/>
                  <a:gd name="connsiteY15" fmla="*/ 2219358 h 2804507"/>
                  <a:gd name="connsiteX16" fmla="*/ 1373382 w 1768788"/>
                  <a:gd name="connsiteY16" fmla="*/ 1962183 h 2804507"/>
                  <a:gd name="connsiteX17" fmla="*/ 1220982 w 1768788"/>
                  <a:gd name="connsiteY17" fmla="*/ 1638333 h 2804507"/>
                  <a:gd name="connsiteX18" fmla="*/ 992382 w 1768788"/>
                  <a:gd name="connsiteY18" fmla="*/ 1381158 h 2804507"/>
                  <a:gd name="connsiteX19" fmla="*/ 820932 w 1768788"/>
                  <a:gd name="connsiteY19" fmla="*/ 1200183 h 2804507"/>
                  <a:gd name="connsiteX20" fmla="*/ 906657 w 1768788"/>
                  <a:gd name="connsiteY20" fmla="*/ 914433 h 2804507"/>
                  <a:gd name="connsiteX21" fmla="*/ 1211457 w 1768788"/>
                  <a:gd name="connsiteY21" fmla="*/ 819183 h 2804507"/>
                  <a:gd name="connsiteX22" fmla="*/ 1544832 w 1768788"/>
                  <a:gd name="connsiteY22" fmla="*/ 657258 h 2804507"/>
                  <a:gd name="connsiteX23" fmla="*/ 1718663 w 1768788"/>
                  <a:gd name="connsiteY23" fmla="*/ 438183 h 2804507"/>
                  <a:gd name="connsiteX24" fmla="*/ 1768670 w 1768788"/>
                  <a:gd name="connsiteY24" fmla="*/ 314358 h 2804507"/>
                  <a:gd name="connsiteX25" fmla="*/ 1701995 w 1768788"/>
                  <a:gd name="connsiteY25" fmla="*/ 235777 h 2804507"/>
                  <a:gd name="connsiteX26" fmla="*/ 1497207 w 1768788"/>
                  <a:gd name="connsiteY26" fmla="*/ 135764 h 2804507"/>
                  <a:gd name="connsiteX0" fmla="*/ 1497207 w 1768788"/>
                  <a:gd name="connsiteY0" fmla="*/ 135764 h 2801002"/>
                  <a:gd name="connsiteX1" fmla="*/ 1206695 w 1768788"/>
                  <a:gd name="connsiteY1" fmla="*/ 54802 h 2801002"/>
                  <a:gd name="connsiteX2" fmla="*/ 928088 w 1768788"/>
                  <a:gd name="connsiteY2" fmla="*/ 33 h 2801002"/>
                  <a:gd name="connsiteX3" fmla="*/ 623288 w 1768788"/>
                  <a:gd name="connsiteY3" fmla="*/ 47658 h 2801002"/>
                  <a:gd name="connsiteX4" fmla="*/ 435169 w 1768788"/>
                  <a:gd name="connsiteY4" fmla="*/ 100046 h 2801002"/>
                  <a:gd name="connsiteX5" fmla="*/ 249432 w 1768788"/>
                  <a:gd name="connsiteY5" fmla="*/ 238158 h 2801002"/>
                  <a:gd name="connsiteX6" fmla="*/ 108938 w 1768788"/>
                  <a:gd name="connsiteY6" fmla="*/ 671546 h 2801002"/>
                  <a:gd name="connsiteX7" fmla="*/ 47026 w 1768788"/>
                  <a:gd name="connsiteY7" fmla="*/ 997776 h 2801002"/>
                  <a:gd name="connsiteX8" fmla="*/ 16070 w 1768788"/>
                  <a:gd name="connsiteY8" fmla="*/ 1514508 h 2801002"/>
                  <a:gd name="connsiteX9" fmla="*/ 23213 w 1768788"/>
                  <a:gd name="connsiteY9" fmla="*/ 1881220 h 2801002"/>
                  <a:gd name="connsiteX10" fmla="*/ 287532 w 1768788"/>
                  <a:gd name="connsiteY10" fmla="*/ 2247933 h 2801002"/>
                  <a:gd name="connsiteX11" fmla="*/ 544707 w 1768788"/>
                  <a:gd name="connsiteY11" fmla="*/ 2545590 h 2801002"/>
                  <a:gd name="connsiteX12" fmla="*/ 711394 w 1768788"/>
                  <a:gd name="connsiteY12" fmla="*/ 2752758 h 2801002"/>
                  <a:gd name="connsiteX13" fmla="*/ 1020957 w 1768788"/>
                  <a:gd name="connsiteY13" fmla="*/ 2781333 h 2801002"/>
                  <a:gd name="connsiteX14" fmla="*/ 1316232 w 1768788"/>
                  <a:gd name="connsiteY14" fmla="*/ 2505108 h 2801002"/>
                  <a:gd name="connsiteX15" fmla="*/ 1373382 w 1768788"/>
                  <a:gd name="connsiteY15" fmla="*/ 2219358 h 2801002"/>
                  <a:gd name="connsiteX16" fmla="*/ 1373382 w 1768788"/>
                  <a:gd name="connsiteY16" fmla="*/ 1962183 h 2801002"/>
                  <a:gd name="connsiteX17" fmla="*/ 1220982 w 1768788"/>
                  <a:gd name="connsiteY17" fmla="*/ 1638333 h 2801002"/>
                  <a:gd name="connsiteX18" fmla="*/ 992382 w 1768788"/>
                  <a:gd name="connsiteY18" fmla="*/ 1381158 h 2801002"/>
                  <a:gd name="connsiteX19" fmla="*/ 820932 w 1768788"/>
                  <a:gd name="connsiteY19" fmla="*/ 1200183 h 2801002"/>
                  <a:gd name="connsiteX20" fmla="*/ 906657 w 1768788"/>
                  <a:gd name="connsiteY20" fmla="*/ 914433 h 2801002"/>
                  <a:gd name="connsiteX21" fmla="*/ 1211457 w 1768788"/>
                  <a:gd name="connsiteY21" fmla="*/ 819183 h 2801002"/>
                  <a:gd name="connsiteX22" fmla="*/ 1544832 w 1768788"/>
                  <a:gd name="connsiteY22" fmla="*/ 657258 h 2801002"/>
                  <a:gd name="connsiteX23" fmla="*/ 1718663 w 1768788"/>
                  <a:gd name="connsiteY23" fmla="*/ 438183 h 2801002"/>
                  <a:gd name="connsiteX24" fmla="*/ 1768670 w 1768788"/>
                  <a:gd name="connsiteY24" fmla="*/ 314358 h 2801002"/>
                  <a:gd name="connsiteX25" fmla="*/ 1701995 w 1768788"/>
                  <a:gd name="connsiteY25" fmla="*/ 235777 h 2801002"/>
                  <a:gd name="connsiteX26" fmla="*/ 1497207 w 1768788"/>
                  <a:gd name="connsiteY26" fmla="*/ 135764 h 2801002"/>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73382 w 1768788"/>
                  <a:gd name="connsiteY16" fmla="*/ 1962183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59095 w 1768788"/>
                  <a:gd name="connsiteY15" fmla="*/ 2264602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92432 w 1768788"/>
                  <a:gd name="connsiteY16" fmla="*/ 1988377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4433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32839 w 1768788"/>
                  <a:gd name="connsiteY19" fmla="*/ 1183514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435169 w 1768788"/>
                  <a:gd name="connsiteY5" fmla="*/ 100044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399450 w 1768788"/>
                  <a:gd name="connsiteY5" fmla="*/ 107188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6108 h 2793334"/>
                  <a:gd name="connsiteX1" fmla="*/ 1206695 w 1768788"/>
                  <a:gd name="connsiteY1" fmla="*/ 55146 h 2793334"/>
                  <a:gd name="connsiteX2" fmla="*/ 928088 w 1768788"/>
                  <a:gd name="connsiteY2" fmla="*/ 377 h 2793334"/>
                  <a:gd name="connsiteX3" fmla="*/ 661388 w 1768788"/>
                  <a:gd name="connsiteY3" fmla="*/ 33714 h 2793334"/>
                  <a:gd name="connsiteX4" fmla="*/ 520894 w 1768788"/>
                  <a:gd name="connsiteY4" fmla="*/ 86102 h 2793334"/>
                  <a:gd name="connsiteX5" fmla="*/ 399450 w 1768788"/>
                  <a:gd name="connsiteY5" fmla="*/ 107534 h 2793334"/>
                  <a:gd name="connsiteX6" fmla="*/ 249432 w 1768788"/>
                  <a:gd name="connsiteY6" fmla="*/ 238502 h 2793334"/>
                  <a:gd name="connsiteX7" fmla="*/ 108938 w 1768788"/>
                  <a:gd name="connsiteY7" fmla="*/ 671890 h 2793334"/>
                  <a:gd name="connsiteX8" fmla="*/ 47026 w 1768788"/>
                  <a:gd name="connsiteY8" fmla="*/ 998120 h 2793334"/>
                  <a:gd name="connsiteX9" fmla="*/ 16070 w 1768788"/>
                  <a:gd name="connsiteY9" fmla="*/ 1514852 h 2793334"/>
                  <a:gd name="connsiteX10" fmla="*/ 23213 w 1768788"/>
                  <a:gd name="connsiteY10" fmla="*/ 1881564 h 2793334"/>
                  <a:gd name="connsiteX11" fmla="*/ 287532 w 1768788"/>
                  <a:gd name="connsiteY11" fmla="*/ 2248277 h 2793334"/>
                  <a:gd name="connsiteX12" fmla="*/ 544707 w 1768788"/>
                  <a:gd name="connsiteY12" fmla="*/ 2545934 h 2793334"/>
                  <a:gd name="connsiteX13" fmla="*/ 711394 w 1768788"/>
                  <a:gd name="connsiteY13" fmla="*/ 2753102 h 2793334"/>
                  <a:gd name="connsiteX14" fmla="*/ 1020957 w 1768788"/>
                  <a:gd name="connsiteY14" fmla="*/ 2772152 h 2793334"/>
                  <a:gd name="connsiteX15" fmla="*/ 1311470 w 1768788"/>
                  <a:gd name="connsiteY15" fmla="*/ 2517358 h 2793334"/>
                  <a:gd name="connsiteX16" fmla="*/ 1349570 w 1768788"/>
                  <a:gd name="connsiteY16" fmla="*/ 2300665 h 2793334"/>
                  <a:gd name="connsiteX17" fmla="*/ 1392432 w 1768788"/>
                  <a:gd name="connsiteY17" fmla="*/ 1988721 h 2793334"/>
                  <a:gd name="connsiteX18" fmla="*/ 1220982 w 1768788"/>
                  <a:gd name="connsiteY18" fmla="*/ 1638677 h 2793334"/>
                  <a:gd name="connsiteX19" fmla="*/ 992382 w 1768788"/>
                  <a:gd name="connsiteY19" fmla="*/ 1381502 h 2793334"/>
                  <a:gd name="connsiteX20" fmla="*/ 832839 w 1768788"/>
                  <a:gd name="connsiteY20" fmla="*/ 1183858 h 2793334"/>
                  <a:gd name="connsiteX21" fmla="*/ 906657 w 1768788"/>
                  <a:gd name="connsiteY21" fmla="*/ 919539 h 2793334"/>
                  <a:gd name="connsiteX22" fmla="*/ 1211457 w 1768788"/>
                  <a:gd name="connsiteY22" fmla="*/ 819527 h 2793334"/>
                  <a:gd name="connsiteX23" fmla="*/ 1544832 w 1768788"/>
                  <a:gd name="connsiteY23" fmla="*/ 657602 h 2793334"/>
                  <a:gd name="connsiteX24" fmla="*/ 1718663 w 1768788"/>
                  <a:gd name="connsiteY24" fmla="*/ 438527 h 2793334"/>
                  <a:gd name="connsiteX25" fmla="*/ 1768670 w 1768788"/>
                  <a:gd name="connsiteY25" fmla="*/ 314702 h 2793334"/>
                  <a:gd name="connsiteX26" fmla="*/ 1701995 w 1768788"/>
                  <a:gd name="connsiteY26" fmla="*/ 236121 h 2793334"/>
                  <a:gd name="connsiteX27" fmla="*/ 1497207 w 1768788"/>
                  <a:gd name="connsiteY27" fmla="*/ 136108 h 2793334"/>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99450 w 1768788"/>
                  <a:gd name="connsiteY5" fmla="*/ 107518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2288 w 1768788"/>
                  <a:gd name="connsiteY6" fmla="*/ 250393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88" h="2793318">
                    <a:moveTo>
                      <a:pt x="1497207" y="136092"/>
                    </a:moveTo>
                    <a:cubicBezTo>
                      <a:pt x="1414657" y="105929"/>
                      <a:pt x="1301548" y="77752"/>
                      <a:pt x="1206695" y="55130"/>
                    </a:cubicBezTo>
                    <a:cubicBezTo>
                      <a:pt x="1111842" y="32508"/>
                      <a:pt x="1018972" y="3933"/>
                      <a:pt x="928088" y="361"/>
                    </a:cubicBezTo>
                    <a:cubicBezTo>
                      <a:pt x="837204" y="-3211"/>
                      <a:pt x="726475" y="20601"/>
                      <a:pt x="661388" y="33698"/>
                    </a:cubicBezTo>
                    <a:cubicBezTo>
                      <a:pt x="596301" y="46795"/>
                      <a:pt x="568916" y="70211"/>
                      <a:pt x="537563" y="78942"/>
                    </a:cubicBezTo>
                    <a:cubicBezTo>
                      <a:pt x="506210" y="87673"/>
                      <a:pt x="424850" y="86087"/>
                      <a:pt x="375637" y="114662"/>
                    </a:cubicBezTo>
                    <a:cubicBezTo>
                      <a:pt x="326424" y="143237"/>
                      <a:pt x="286738" y="157524"/>
                      <a:pt x="242288" y="250393"/>
                    </a:cubicBezTo>
                    <a:cubicBezTo>
                      <a:pt x="197838" y="343262"/>
                      <a:pt x="141482" y="547256"/>
                      <a:pt x="108938" y="671874"/>
                    </a:cubicBezTo>
                    <a:cubicBezTo>
                      <a:pt x="76394" y="796493"/>
                      <a:pt x="62504" y="857610"/>
                      <a:pt x="47026" y="998104"/>
                    </a:cubicBezTo>
                    <a:cubicBezTo>
                      <a:pt x="31548" y="1138598"/>
                      <a:pt x="20039" y="1367595"/>
                      <a:pt x="16070" y="1514836"/>
                    </a:cubicBezTo>
                    <a:cubicBezTo>
                      <a:pt x="12101" y="1662077"/>
                      <a:pt x="-22031" y="1759311"/>
                      <a:pt x="23213" y="1881548"/>
                    </a:cubicBezTo>
                    <a:cubicBezTo>
                      <a:pt x="68457" y="2003785"/>
                      <a:pt x="200616" y="2137533"/>
                      <a:pt x="287532" y="2248261"/>
                    </a:cubicBezTo>
                    <a:cubicBezTo>
                      <a:pt x="374448" y="2358989"/>
                      <a:pt x="474063" y="2461781"/>
                      <a:pt x="544707" y="2545918"/>
                    </a:cubicBezTo>
                    <a:cubicBezTo>
                      <a:pt x="615351" y="2630056"/>
                      <a:pt x="632019" y="2715383"/>
                      <a:pt x="711394" y="2753086"/>
                    </a:cubicBezTo>
                    <a:cubicBezTo>
                      <a:pt x="790769" y="2790789"/>
                      <a:pt x="920944" y="2811427"/>
                      <a:pt x="1020957" y="2772136"/>
                    </a:cubicBezTo>
                    <a:cubicBezTo>
                      <a:pt x="1120970" y="2732845"/>
                      <a:pt x="1256701" y="2595923"/>
                      <a:pt x="1311470" y="2517342"/>
                    </a:cubicBezTo>
                    <a:cubicBezTo>
                      <a:pt x="1366239" y="2438761"/>
                      <a:pt x="1336076" y="2388755"/>
                      <a:pt x="1349570" y="2300649"/>
                    </a:cubicBezTo>
                    <a:cubicBezTo>
                      <a:pt x="1363064" y="2212543"/>
                      <a:pt x="1413863" y="2099036"/>
                      <a:pt x="1392432" y="1988705"/>
                    </a:cubicBezTo>
                    <a:cubicBezTo>
                      <a:pt x="1371001" y="1878374"/>
                      <a:pt x="1287657" y="1739864"/>
                      <a:pt x="1220982" y="1638661"/>
                    </a:cubicBezTo>
                    <a:cubicBezTo>
                      <a:pt x="1154307" y="1537458"/>
                      <a:pt x="1057073" y="1457289"/>
                      <a:pt x="992382" y="1381486"/>
                    </a:cubicBezTo>
                    <a:cubicBezTo>
                      <a:pt x="927692" y="1305683"/>
                      <a:pt x="847127" y="1260836"/>
                      <a:pt x="832839" y="1183842"/>
                    </a:cubicBezTo>
                    <a:cubicBezTo>
                      <a:pt x="818552" y="1106848"/>
                      <a:pt x="843554" y="980245"/>
                      <a:pt x="906657" y="919523"/>
                    </a:cubicBezTo>
                    <a:cubicBezTo>
                      <a:pt x="969760" y="858801"/>
                      <a:pt x="1105095" y="863167"/>
                      <a:pt x="1211457" y="819511"/>
                    </a:cubicBezTo>
                    <a:cubicBezTo>
                      <a:pt x="1317819" y="775855"/>
                      <a:pt x="1460298" y="721086"/>
                      <a:pt x="1544832" y="657586"/>
                    </a:cubicBezTo>
                    <a:cubicBezTo>
                      <a:pt x="1629366" y="594086"/>
                      <a:pt x="1681357" y="495661"/>
                      <a:pt x="1718663" y="438511"/>
                    </a:cubicBezTo>
                    <a:cubicBezTo>
                      <a:pt x="1755969" y="381361"/>
                      <a:pt x="1770257" y="348023"/>
                      <a:pt x="1768670" y="314686"/>
                    </a:cubicBezTo>
                    <a:cubicBezTo>
                      <a:pt x="1767083" y="281349"/>
                      <a:pt x="1747239" y="265871"/>
                      <a:pt x="1701995" y="236105"/>
                    </a:cubicBezTo>
                    <a:cubicBezTo>
                      <a:pt x="1656751" y="206339"/>
                      <a:pt x="1579757" y="166255"/>
                      <a:pt x="1497207" y="136092"/>
                    </a:cubicBezTo>
                    <a:close/>
                  </a:path>
                </a:pathLst>
              </a:custGeom>
              <a:solidFill>
                <a:srgbClr val="402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p:nvPr/>
            </p:nvSpPr>
            <p:spPr>
              <a:xfrm>
                <a:off x="1455544" y="809264"/>
                <a:ext cx="1768788" cy="2793318"/>
              </a:xfrm>
              <a:custGeom>
                <a:avLst/>
                <a:gdLst>
                  <a:gd name="connsiteX0" fmla="*/ 1505727 w 1772512"/>
                  <a:gd name="connsiteY0" fmla="*/ 123882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505727 w 1772512"/>
                  <a:gd name="connsiteY26" fmla="*/ 123882 h 2805073"/>
                  <a:gd name="connsiteX0" fmla="*/ 1496202 w 1772512"/>
                  <a:gd name="connsiteY0" fmla="*/ 135788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496202 w 1772512"/>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5752 w 1767768"/>
                  <a:gd name="connsiteY25" fmla="*/ 228657 h 2805073"/>
                  <a:gd name="connsiteX26" fmla="*/ 1496202 w 1767768"/>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0990 w 1767768"/>
                  <a:gd name="connsiteY25" fmla="*/ 235801 h 2805073"/>
                  <a:gd name="connsiteX26" fmla="*/ 1496202 w 1767768"/>
                  <a:gd name="connsiteY26" fmla="*/ 135788 h 2805073"/>
                  <a:gd name="connsiteX0" fmla="*/ 1496202 w 1767783"/>
                  <a:gd name="connsiteY0" fmla="*/ 135788 h 2805073"/>
                  <a:gd name="connsiteX1" fmla="*/ 1153302 w 1767783"/>
                  <a:gd name="connsiteY1" fmla="*/ 57207 h 2805073"/>
                  <a:gd name="connsiteX2" fmla="*/ 953277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88 h 2805073"/>
                  <a:gd name="connsiteX1" fmla="*/ 1153302 w 1767783"/>
                  <a:gd name="connsiteY1" fmla="*/ 57207 h 2805073"/>
                  <a:gd name="connsiteX2" fmla="*/ 927083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48452 w 1767783"/>
                  <a:gd name="connsiteY4" fmla="*/ 104808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07933 w 1767783"/>
                  <a:gd name="connsiteY6" fmla="*/ 671546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724 w 1768305"/>
                  <a:gd name="connsiteY0" fmla="*/ 135764 h 2805049"/>
                  <a:gd name="connsiteX1" fmla="*/ 1206212 w 1768305"/>
                  <a:gd name="connsiteY1" fmla="*/ 54802 h 2805049"/>
                  <a:gd name="connsiteX2" fmla="*/ 927605 w 1768305"/>
                  <a:gd name="connsiteY2" fmla="*/ 33 h 2805049"/>
                  <a:gd name="connsiteX3" fmla="*/ 622805 w 1768305"/>
                  <a:gd name="connsiteY3" fmla="*/ 47658 h 2805049"/>
                  <a:gd name="connsiteX4" fmla="*/ 434686 w 1768305"/>
                  <a:gd name="connsiteY4" fmla="*/ 100046 h 2805049"/>
                  <a:gd name="connsiteX5" fmla="*/ 248949 w 1768305"/>
                  <a:gd name="connsiteY5" fmla="*/ 238158 h 2805049"/>
                  <a:gd name="connsiteX6" fmla="*/ 108455 w 1768305"/>
                  <a:gd name="connsiteY6" fmla="*/ 671546 h 2805049"/>
                  <a:gd name="connsiteX7" fmla="*/ 46543 w 1768305"/>
                  <a:gd name="connsiteY7" fmla="*/ 997776 h 2805049"/>
                  <a:gd name="connsiteX8" fmla="*/ 1299 w 1768305"/>
                  <a:gd name="connsiteY8" fmla="*/ 1504983 h 2805049"/>
                  <a:gd name="connsiteX9" fmla="*/ 39399 w 1768305"/>
                  <a:gd name="connsiteY9" fmla="*/ 1885983 h 2805049"/>
                  <a:gd name="connsiteX10" fmla="*/ 287049 w 1768305"/>
                  <a:gd name="connsiteY10" fmla="*/ 2247933 h 2805049"/>
                  <a:gd name="connsiteX11" fmla="*/ 553749 w 1768305"/>
                  <a:gd name="connsiteY11" fmla="*/ 2533683 h 2805049"/>
                  <a:gd name="connsiteX12" fmla="*/ 715674 w 1768305"/>
                  <a:gd name="connsiteY12" fmla="*/ 2762283 h 2805049"/>
                  <a:gd name="connsiteX13" fmla="*/ 1020474 w 1768305"/>
                  <a:gd name="connsiteY13" fmla="*/ 2781333 h 2805049"/>
                  <a:gd name="connsiteX14" fmla="*/ 1315749 w 1768305"/>
                  <a:gd name="connsiteY14" fmla="*/ 2505108 h 2805049"/>
                  <a:gd name="connsiteX15" fmla="*/ 1372899 w 1768305"/>
                  <a:gd name="connsiteY15" fmla="*/ 2219358 h 2805049"/>
                  <a:gd name="connsiteX16" fmla="*/ 1372899 w 1768305"/>
                  <a:gd name="connsiteY16" fmla="*/ 1962183 h 2805049"/>
                  <a:gd name="connsiteX17" fmla="*/ 1220499 w 1768305"/>
                  <a:gd name="connsiteY17" fmla="*/ 1638333 h 2805049"/>
                  <a:gd name="connsiteX18" fmla="*/ 991899 w 1768305"/>
                  <a:gd name="connsiteY18" fmla="*/ 1381158 h 2805049"/>
                  <a:gd name="connsiteX19" fmla="*/ 820449 w 1768305"/>
                  <a:gd name="connsiteY19" fmla="*/ 1200183 h 2805049"/>
                  <a:gd name="connsiteX20" fmla="*/ 906174 w 1768305"/>
                  <a:gd name="connsiteY20" fmla="*/ 914433 h 2805049"/>
                  <a:gd name="connsiteX21" fmla="*/ 1210974 w 1768305"/>
                  <a:gd name="connsiteY21" fmla="*/ 819183 h 2805049"/>
                  <a:gd name="connsiteX22" fmla="*/ 1544349 w 1768305"/>
                  <a:gd name="connsiteY22" fmla="*/ 657258 h 2805049"/>
                  <a:gd name="connsiteX23" fmla="*/ 1718180 w 1768305"/>
                  <a:gd name="connsiteY23" fmla="*/ 438183 h 2805049"/>
                  <a:gd name="connsiteX24" fmla="*/ 1768187 w 1768305"/>
                  <a:gd name="connsiteY24" fmla="*/ 314358 h 2805049"/>
                  <a:gd name="connsiteX25" fmla="*/ 1701512 w 1768305"/>
                  <a:gd name="connsiteY25" fmla="*/ 235777 h 2805049"/>
                  <a:gd name="connsiteX26" fmla="*/ 1496724 w 1768305"/>
                  <a:gd name="connsiteY26" fmla="*/ 135764 h 2805049"/>
                  <a:gd name="connsiteX0" fmla="*/ 1486671 w 1758252"/>
                  <a:gd name="connsiteY0" fmla="*/ 135764 h 2805049"/>
                  <a:gd name="connsiteX1" fmla="*/ 1196159 w 1758252"/>
                  <a:gd name="connsiteY1" fmla="*/ 54802 h 2805049"/>
                  <a:gd name="connsiteX2" fmla="*/ 917552 w 1758252"/>
                  <a:gd name="connsiteY2" fmla="*/ 33 h 2805049"/>
                  <a:gd name="connsiteX3" fmla="*/ 612752 w 1758252"/>
                  <a:gd name="connsiteY3" fmla="*/ 47658 h 2805049"/>
                  <a:gd name="connsiteX4" fmla="*/ 424633 w 1758252"/>
                  <a:gd name="connsiteY4" fmla="*/ 100046 h 2805049"/>
                  <a:gd name="connsiteX5" fmla="*/ 238896 w 1758252"/>
                  <a:gd name="connsiteY5" fmla="*/ 238158 h 2805049"/>
                  <a:gd name="connsiteX6" fmla="*/ 98402 w 1758252"/>
                  <a:gd name="connsiteY6" fmla="*/ 671546 h 2805049"/>
                  <a:gd name="connsiteX7" fmla="*/ 36490 w 1758252"/>
                  <a:gd name="connsiteY7" fmla="*/ 997776 h 2805049"/>
                  <a:gd name="connsiteX8" fmla="*/ 5534 w 1758252"/>
                  <a:gd name="connsiteY8" fmla="*/ 1514508 h 2805049"/>
                  <a:gd name="connsiteX9" fmla="*/ 29346 w 1758252"/>
                  <a:gd name="connsiteY9" fmla="*/ 1885983 h 2805049"/>
                  <a:gd name="connsiteX10" fmla="*/ 276996 w 1758252"/>
                  <a:gd name="connsiteY10" fmla="*/ 2247933 h 2805049"/>
                  <a:gd name="connsiteX11" fmla="*/ 543696 w 1758252"/>
                  <a:gd name="connsiteY11" fmla="*/ 2533683 h 2805049"/>
                  <a:gd name="connsiteX12" fmla="*/ 705621 w 1758252"/>
                  <a:gd name="connsiteY12" fmla="*/ 2762283 h 2805049"/>
                  <a:gd name="connsiteX13" fmla="*/ 1010421 w 1758252"/>
                  <a:gd name="connsiteY13" fmla="*/ 2781333 h 2805049"/>
                  <a:gd name="connsiteX14" fmla="*/ 1305696 w 1758252"/>
                  <a:gd name="connsiteY14" fmla="*/ 2505108 h 2805049"/>
                  <a:gd name="connsiteX15" fmla="*/ 1362846 w 1758252"/>
                  <a:gd name="connsiteY15" fmla="*/ 2219358 h 2805049"/>
                  <a:gd name="connsiteX16" fmla="*/ 1362846 w 1758252"/>
                  <a:gd name="connsiteY16" fmla="*/ 1962183 h 2805049"/>
                  <a:gd name="connsiteX17" fmla="*/ 1210446 w 1758252"/>
                  <a:gd name="connsiteY17" fmla="*/ 1638333 h 2805049"/>
                  <a:gd name="connsiteX18" fmla="*/ 981846 w 1758252"/>
                  <a:gd name="connsiteY18" fmla="*/ 1381158 h 2805049"/>
                  <a:gd name="connsiteX19" fmla="*/ 810396 w 1758252"/>
                  <a:gd name="connsiteY19" fmla="*/ 1200183 h 2805049"/>
                  <a:gd name="connsiteX20" fmla="*/ 896121 w 1758252"/>
                  <a:gd name="connsiteY20" fmla="*/ 914433 h 2805049"/>
                  <a:gd name="connsiteX21" fmla="*/ 1200921 w 1758252"/>
                  <a:gd name="connsiteY21" fmla="*/ 819183 h 2805049"/>
                  <a:gd name="connsiteX22" fmla="*/ 1534296 w 1758252"/>
                  <a:gd name="connsiteY22" fmla="*/ 657258 h 2805049"/>
                  <a:gd name="connsiteX23" fmla="*/ 1708127 w 1758252"/>
                  <a:gd name="connsiteY23" fmla="*/ 438183 h 2805049"/>
                  <a:gd name="connsiteX24" fmla="*/ 1758134 w 1758252"/>
                  <a:gd name="connsiteY24" fmla="*/ 314358 h 2805049"/>
                  <a:gd name="connsiteX25" fmla="*/ 1691459 w 1758252"/>
                  <a:gd name="connsiteY25" fmla="*/ 235777 h 2805049"/>
                  <a:gd name="connsiteX26" fmla="*/ 1486671 w 1758252"/>
                  <a:gd name="connsiteY26" fmla="*/ 135764 h 2805049"/>
                  <a:gd name="connsiteX0" fmla="*/ 1497207 w 1768788"/>
                  <a:gd name="connsiteY0" fmla="*/ 135764 h 2805049"/>
                  <a:gd name="connsiteX1" fmla="*/ 1206695 w 1768788"/>
                  <a:gd name="connsiteY1" fmla="*/ 54802 h 2805049"/>
                  <a:gd name="connsiteX2" fmla="*/ 928088 w 1768788"/>
                  <a:gd name="connsiteY2" fmla="*/ 33 h 2805049"/>
                  <a:gd name="connsiteX3" fmla="*/ 623288 w 1768788"/>
                  <a:gd name="connsiteY3" fmla="*/ 47658 h 2805049"/>
                  <a:gd name="connsiteX4" fmla="*/ 435169 w 1768788"/>
                  <a:gd name="connsiteY4" fmla="*/ 100046 h 2805049"/>
                  <a:gd name="connsiteX5" fmla="*/ 249432 w 1768788"/>
                  <a:gd name="connsiteY5" fmla="*/ 238158 h 2805049"/>
                  <a:gd name="connsiteX6" fmla="*/ 108938 w 1768788"/>
                  <a:gd name="connsiteY6" fmla="*/ 671546 h 2805049"/>
                  <a:gd name="connsiteX7" fmla="*/ 47026 w 1768788"/>
                  <a:gd name="connsiteY7" fmla="*/ 997776 h 2805049"/>
                  <a:gd name="connsiteX8" fmla="*/ 16070 w 1768788"/>
                  <a:gd name="connsiteY8" fmla="*/ 1514508 h 2805049"/>
                  <a:gd name="connsiteX9" fmla="*/ 23213 w 1768788"/>
                  <a:gd name="connsiteY9" fmla="*/ 1881220 h 2805049"/>
                  <a:gd name="connsiteX10" fmla="*/ 287532 w 1768788"/>
                  <a:gd name="connsiteY10" fmla="*/ 2247933 h 2805049"/>
                  <a:gd name="connsiteX11" fmla="*/ 554232 w 1768788"/>
                  <a:gd name="connsiteY11" fmla="*/ 2533683 h 2805049"/>
                  <a:gd name="connsiteX12" fmla="*/ 716157 w 1768788"/>
                  <a:gd name="connsiteY12" fmla="*/ 2762283 h 2805049"/>
                  <a:gd name="connsiteX13" fmla="*/ 1020957 w 1768788"/>
                  <a:gd name="connsiteY13" fmla="*/ 2781333 h 2805049"/>
                  <a:gd name="connsiteX14" fmla="*/ 1316232 w 1768788"/>
                  <a:gd name="connsiteY14" fmla="*/ 2505108 h 2805049"/>
                  <a:gd name="connsiteX15" fmla="*/ 1373382 w 1768788"/>
                  <a:gd name="connsiteY15" fmla="*/ 2219358 h 2805049"/>
                  <a:gd name="connsiteX16" fmla="*/ 1373382 w 1768788"/>
                  <a:gd name="connsiteY16" fmla="*/ 1962183 h 2805049"/>
                  <a:gd name="connsiteX17" fmla="*/ 1220982 w 1768788"/>
                  <a:gd name="connsiteY17" fmla="*/ 1638333 h 2805049"/>
                  <a:gd name="connsiteX18" fmla="*/ 992382 w 1768788"/>
                  <a:gd name="connsiteY18" fmla="*/ 1381158 h 2805049"/>
                  <a:gd name="connsiteX19" fmla="*/ 820932 w 1768788"/>
                  <a:gd name="connsiteY19" fmla="*/ 1200183 h 2805049"/>
                  <a:gd name="connsiteX20" fmla="*/ 906657 w 1768788"/>
                  <a:gd name="connsiteY20" fmla="*/ 914433 h 2805049"/>
                  <a:gd name="connsiteX21" fmla="*/ 1211457 w 1768788"/>
                  <a:gd name="connsiteY21" fmla="*/ 819183 h 2805049"/>
                  <a:gd name="connsiteX22" fmla="*/ 1544832 w 1768788"/>
                  <a:gd name="connsiteY22" fmla="*/ 657258 h 2805049"/>
                  <a:gd name="connsiteX23" fmla="*/ 1718663 w 1768788"/>
                  <a:gd name="connsiteY23" fmla="*/ 438183 h 2805049"/>
                  <a:gd name="connsiteX24" fmla="*/ 1768670 w 1768788"/>
                  <a:gd name="connsiteY24" fmla="*/ 314358 h 2805049"/>
                  <a:gd name="connsiteX25" fmla="*/ 1701995 w 1768788"/>
                  <a:gd name="connsiteY25" fmla="*/ 235777 h 2805049"/>
                  <a:gd name="connsiteX26" fmla="*/ 1497207 w 1768788"/>
                  <a:gd name="connsiteY26" fmla="*/ 135764 h 2805049"/>
                  <a:gd name="connsiteX0" fmla="*/ 1497207 w 1768788"/>
                  <a:gd name="connsiteY0" fmla="*/ 135764 h 2804507"/>
                  <a:gd name="connsiteX1" fmla="*/ 1206695 w 1768788"/>
                  <a:gd name="connsiteY1" fmla="*/ 54802 h 2804507"/>
                  <a:gd name="connsiteX2" fmla="*/ 928088 w 1768788"/>
                  <a:gd name="connsiteY2" fmla="*/ 33 h 2804507"/>
                  <a:gd name="connsiteX3" fmla="*/ 623288 w 1768788"/>
                  <a:gd name="connsiteY3" fmla="*/ 47658 h 2804507"/>
                  <a:gd name="connsiteX4" fmla="*/ 435169 w 1768788"/>
                  <a:gd name="connsiteY4" fmla="*/ 100046 h 2804507"/>
                  <a:gd name="connsiteX5" fmla="*/ 249432 w 1768788"/>
                  <a:gd name="connsiteY5" fmla="*/ 238158 h 2804507"/>
                  <a:gd name="connsiteX6" fmla="*/ 108938 w 1768788"/>
                  <a:gd name="connsiteY6" fmla="*/ 671546 h 2804507"/>
                  <a:gd name="connsiteX7" fmla="*/ 47026 w 1768788"/>
                  <a:gd name="connsiteY7" fmla="*/ 997776 h 2804507"/>
                  <a:gd name="connsiteX8" fmla="*/ 16070 w 1768788"/>
                  <a:gd name="connsiteY8" fmla="*/ 1514508 h 2804507"/>
                  <a:gd name="connsiteX9" fmla="*/ 23213 w 1768788"/>
                  <a:gd name="connsiteY9" fmla="*/ 1881220 h 2804507"/>
                  <a:gd name="connsiteX10" fmla="*/ 287532 w 1768788"/>
                  <a:gd name="connsiteY10" fmla="*/ 2247933 h 2804507"/>
                  <a:gd name="connsiteX11" fmla="*/ 544707 w 1768788"/>
                  <a:gd name="connsiteY11" fmla="*/ 2545590 h 2804507"/>
                  <a:gd name="connsiteX12" fmla="*/ 716157 w 1768788"/>
                  <a:gd name="connsiteY12" fmla="*/ 2762283 h 2804507"/>
                  <a:gd name="connsiteX13" fmla="*/ 1020957 w 1768788"/>
                  <a:gd name="connsiteY13" fmla="*/ 2781333 h 2804507"/>
                  <a:gd name="connsiteX14" fmla="*/ 1316232 w 1768788"/>
                  <a:gd name="connsiteY14" fmla="*/ 2505108 h 2804507"/>
                  <a:gd name="connsiteX15" fmla="*/ 1373382 w 1768788"/>
                  <a:gd name="connsiteY15" fmla="*/ 2219358 h 2804507"/>
                  <a:gd name="connsiteX16" fmla="*/ 1373382 w 1768788"/>
                  <a:gd name="connsiteY16" fmla="*/ 1962183 h 2804507"/>
                  <a:gd name="connsiteX17" fmla="*/ 1220982 w 1768788"/>
                  <a:gd name="connsiteY17" fmla="*/ 1638333 h 2804507"/>
                  <a:gd name="connsiteX18" fmla="*/ 992382 w 1768788"/>
                  <a:gd name="connsiteY18" fmla="*/ 1381158 h 2804507"/>
                  <a:gd name="connsiteX19" fmla="*/ 820932 w 1768788"/>
                  <a:gd name="connsiteY19" fmla="*/ 1200183 h 2804507"/>
                  <a:gd name="connsiteX20" fmla="*/ 906657 w 1768788"/>
                  <a:gd name="connsiteY20" fmla="*/ 914433 h 2804507"/>
                  <a:gd name="connsiteX21" fmla="*/ 1211457 w 1768788"/>
                  <a:gd name="connsiteY21" fmla="*/ 819183 h 2804507"/>
                  <a:gd name="connsiteX22" fmla="*/ 1544832 w 1768788"/>
                  <a:gd name="connsiteY22" fmla="*/ 657258 h 2804507"/>
                  <a:gd name="connsiteX23" fmla="*/ 1718663 w 1768788"/>
                  <a:gd name="connsiteY23" fmla="*/ 438183 h 2804507"/>
                  <a:gd name="connsiteX24" fmla="*/ 1768670 w 1768788"/>
                  <a:gd name="connsiteY24" fmla="*/ 314358 h 2804507"/>
                  <a:gd name="connsiteX25" fmla="*/ 1701995 w 1768788"/>
                  <a:gd name="connsiteY25" fmla="*/ 235777 h 2804507"/>
                  <a:gd name="connsiteX26" fmla="*/ 1497207 w 1768788"/>
                  <a:gd name="connsiteY26" fmla="*/ 135764 h 2804507"/>
                  <a:gd name="connsiteX0" fmla="*/ 1497207 w 1768788"/>
                  <a:gd name="connsiteY0" fmla="*/ 135764 h 2801002"/>
                  <a:gd name="connsiteX1" fmla="*/ 1206695 w 1768788"/>
                  <a:gd name="connsiteY1" fmla="*/ 54802 h 2801002"/>
                  <a:gd name="connsiteX2" fmla="*/ 928088 w 1768788"/>
                  <a:gd name="connsiteY2" fmla="*/ 33 h 2801002"/>
                  <a:gd name="connsiteX3" fmla="*/ 623288 w 1768788"/>
                  <a:gd name="connsiteY3" fmla="*/ 47658 h 2801002"/>
                  <a:gd name="connsiteX4" fmla="*/ 435169 w 1768788"/>
                  <a:gd name="connsiteY4" fmla="*/ 100046 h 2801002"/>
                  <a:gd name="connsiteX5" fmla="*/ 249432 w 1768788"/>
                  <a:gd name="connsiteY5" fmla="*/ 238158 h 2801002"/>
                  <a:gd name="connsiteX6" fmla="*/ 108938 w 1768788"/>
                  <a:gd name="connsiteY6" fmla="*/ 671546 h 2801002"/>
                  <a:gd name="connsiteX7" fmla="*/ 47026 w 1768788"/>
                  <a:gd name="connsiteY7" fmla="*/ 997776 h 2801002"/>
                  <a:gd name="connsiteX8" fmla="*/ 16070 w 1768788"/>
                  <a:gd name="connsiteY8" fmla="*/ 1514508 h 2801002"/>
                  <a:gd name="connsiteX9" fmla="*/ 23213 w 1768788"/>
                  <a:gd name="connsiteY9" fmla="*/ 1881220 h 2801002"/>
                  <a:gd name="connsiteX10" fmla="*/ 287532 w 1768788"/>
                  <a:gd name="connsiteY10" fmla="*/ 2247933 h 2801002"/>
                  <a:gd name="connsiteX11" fmla="*/ 544707 w 1768788"/>
                  <a:gd name="connsiteY11" fmla="*/ 2545590 h 2801002"/>
                  <a:gd name="connsiteX12" fmla="*/ 711394 w 1768788"/>
                  <a:gd name="connsiteY12" fmla="*/ 2752758 h 2801002"/>
                  <a:gd name="connsiteX13" fmla="*/ 1020957 w 1768788"/>
                  <a:gd name="connsiteY13" fmla="*/ 2781333 h 2801002"/>
                  <a:gd name="connsiteX14" fmla="*/ 1316232 w 1768788"/>
                  <a:gd name="connsiteY14" fmla="*/ 2505108 h 2801002"/>
                  <a:gd name="connsiteX15" fmla="*/ 1373382 w 1768788"/>
                  <a:gd name="connsiteY15" fmla="*/ 2219358 h 2801002"/>
                  <a:gd name="connsiteX16" fmla="*/ 1373382 w 1768788"/>
                  <a:gd name="connsiteY16" fmla="*/ 1962183 h 2801002"/>
                  <a:gd name="connsiteX17" fmla="*/ 1220982 w 1768788"/>
                  <a:gd name="connsiteY17" fmla="*/ 1638333 h 2801002"/>
                  <a:gd name="connsiteX18" fmla="*/ 992382 w 1768788"/>
                  <a:gd name="connsiteY18" fmla="*/ 1381158 h 2801002"/>
                  <a:gd name="connsiteX19" fmla="*/ 820932 w 1768788"/>
                  <a:gd name="connsiteY19" fmla="*/ 1200183 h 2801002"/>
                  <a:gd name="connsiteX20" fmla="*/ 906657 w 1768788"/>
                  <a:gd name="connsiteY20" fmla="*/ 914433 h 2801002"/>
                  <a:gd name="connsiteX21" fmla="*/ 1211457 w 1768788"/>
                  <a:gd name="connsiteY21" fmla="*/ 819183 h 2801002"/>
                  <a:gd name="connsiteX22" fmla="*/ 1544832 w 1768788"/>
                  <a:gd name="connsiteY22" fmla="*/ 657258 h 2801002"/>
                  <a:gd name="connsiteX23" fmla="*/ 1718663 w 1768788"/>
                  <a:gd name="connsiteY23" fmla="*/ 438183 h 2801002"/>
                  <a:gd name="connsiteX24" fmla="*/ 1768670 w 1768788"/>
                  <a:gd name="connsiteY24" fmla="*/ 314358 h 2801002"/>
                  <a:gd name="connsiteX25" fmla="*/ 1701995 w 1768788"/>
                  <a:gd name="connsiteY25" fmla="*/ 235777 h 2801002"/>
                  <a:gd name="connsiteX26" fmla="*/ 1497207 w 1768788"/>
                  <a:gd name="connsiteY26" fmla="*/ 135764 h 2801002"/>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73382 w 1768788"/>
                  <a:gd name="connsiteY16" fmla="*/ 1962183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59095 w 1768788"/>
                  <a:gd name="connsiteY15" fmla="*/ 2264602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92432 w 1768788"/>
                  <a:gd name="connsiteY16" fmla="*/ 1988377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4433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32839 w 1768788"/>
                  <a:gd name="connsiteY19" fmla="*/ 1183514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435169 w 1768788"/>
                  <a:gd name="connsiteY5" fmla="*/ 100044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399450 w 1768788"/>
                  <a:gd name="connsiteY5" fmla="*/ 107188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6108 h 2793334"/>
                  <a:gd name="connsiteX1" fmla="*/ 1206695 w 1768788"/>
                  <a:gd name="connsiteY1" fmla="*/ 55146 h 2793334"/>
                  <a:gd name="connsiteX2" fmla="*/ 928088 w 1768788"/>
                  <a:gd name="connsiteY2" fmla="*/ 377 h 2793334"/>
                  <a:gd name="connsiteX3" fmla="*/ 661388 w 1768788"/>
                  <a:gd name="connsiteY3" fmla="*/ 33714 h 2793334"/>
                  <a:gd name="connsiteX4" fmla="*/ 520894 w 1768788"/>
                  <a:gd name="connsiteY4" fmla="*/ 86102 h 2793334"/>
                  <a:gd name="connsiteX5" fmla="*/ 399450 w 1768788"/>
                  <a:gd name="connsiteY5" fmla="*/ 107534 h 2793334"/>
                  <a:gd name="connsiteX6" fmla="*/ 249432 w 1768788"/>
                  <a:gd name="connsiteY6" fmla="*/ 238502 h 2793334"/>
                  <a:gd name="connsiteX7" fmla="*/ 108938 w 1768788"/>
                  <a:gd name="connsiteY7" fmla="*/ 671890 h 2793334"/>
                  <a:gd name="connsiteX8" fmla="*/ 47026 w 1768788"/>
                  <a:gd name="connsiteY8" fmla="*/ 998120 h 2793334"/>
                  <a:gd name="connsiteX9" fmla="*/ 16070 w 1768788"/>
                  <a:gd name="connsiteY9" fmla="*/ 1514852 h 2793334"/>
                  <a:gd name="connsiteX10" fmla="*/ 23213 w 1768788"/>
                  <a:gd name="connsiteY10" fmla="*/ 1881564 h 2793334"/>
                  <a:gd name="connsiteX11" fmla="*/ 287532 w 1768788"/>
                  <a:gd name="connsiteY11" fmla="*/ 2248277 h 2793334"/>
                  <a:gd name="connsiteX12" fmla="*/ 544707 w 1768788"/>
                  <a:gd name="connsiteY12" fmla="*/ 2545934 h 2793334"/>
                  <a:gd name="connsiteX13" fmla="*/ 711394 w 1768788"/>
                  <a:gd name="connsiteY13" fmla="*/ 2753102 h 2793334"/>
                  <a:gd name="connsiteX14" fmla="*/ 1020957 w 1768788"/>
                  <a:gd name="connsiteY14" fmla="*/ 2772152 h 2793334"/>
                  <a:gd name="connsiteX15" fmla="*/ 1311470 w 1768788"/>
                  <a:gd name="connsiteY15" fmla="*/ 2517358 h 2793334"/>
                  <a:gd name="connsiteX16" fmla="*/ 1349570 w 1768788"/>
                  <a:gd name="connsiteY16" fmla="*/ 2300665 h 2793334"/>
                  <a:gd name="connsiteX17" fmla="*/ 1392432 w 1768788"/>
                  <a:gd name="connsiteY17" fmla="*/ 1988721 h 2793334"/>
                  <a:gd name="connsiteX18" fmla="*/ 1220982 w 1768788"/>
                  <a:gd name="connsiteY18" fmla="*/ 1638677 h 2793334"/>
                  <a:gd name="connsiteX19" fmla="*/ 992382 w 1768788"/>
                  <a:gd name="connsiteY19" fmla="*/ 1381502 h 2793334"/>
                  <a:gd name="connsiteX20" fmla="*/ 832839 w 1768788"/>
                  <a:gd name="connsiteY20" fmla="*/ 1183858 h 2793334"/>
                  <a:gd name="connsiteX21" fmla="*/ 906657 w 1768788"/>
                  <a:gd name="connsiteY21" fmla="*/ 919539 h 2793334"/>
                  <a:gd name="connsiteX22" fmla="*/ 1211457 w 1768788"/>
                  <a:gd name="connsiteY22" fmla="*/ 819527 h 2793334"/>
                  <a:gd name="connsiteX23" fmla="*/ 1544832 w 1768788"/>
                  <a:gd name="connsiteY23" fmla="*/ 657602 h 2793334"/>
                  <a:gd name="connsiteX24" fmla="*/ 1718663 w 1768788"/>
                  <a:gd name="connsiteY24" fmla="*/ 438527 h 2793334"/>
                  <a:gd name="connsiteX25" fmla="*/ 1768670 w 1768788"/>
                  <a:gd name="connsiteY25" fmla="*/ 314702 h 2793334"/>
                  <a:gd name="connsiteX26" fmla="*/ 1701995 w 1768788"/>
                  <a:gd name="connsiteY26" fmla="*/ 236121 h 2793334"/>
                  <a:gd name="connsiteX27" fmla="*/ 1497207 w 1768788"/>
                  <a:gd name="connsiteY27" fmla="*/ 136108 h 2793334"/>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99450 w 1768788"/>
                  <a:gd name="connsiteY5" fmla="*/ 107518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2288 w 1768788"/>
                  <a:gd name="connsiteY6" fmla="*/ 250393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88" h="2793318">
                    <a:moveTo>
                      <a:pt x="1497207" y="136092"/>
                    </a:moveTo>
                    <a:cubicBezTo>
                      <a:pt x="1414657" y="105929"/>
                      <a:pt x="1301548" y="77752"/>
                      <a:pt x="1206695" y="55130"/>
                    </a:cubicBezTo>
                    <a:cubicBezTo>
                      <a:pt x="1111842" y="32508"/>
                      <a:pt x="1018972" y="3933"/>
                      <a:pt x="928088" y="361"/>
                    </a:cubicBezTo>
                    <a:cubicBezTo>
                      <a:pt x="837204" y="-3211"/>
                      <a:pt x="726475" y="20601"/>
                      <a:pt x="661388" y="33698"/>
                    </a:cubicBezTo>
                    <a:cubicBezTo>
                      <a:pt x="596301" y="46795"/>
                      <a:pt x="568916" y="70211"/>
                      <a:pt x="537563" y="78942"/>
                    </a:cubicBezTo>
                    <a:cubicBezTo>
                      <a:pt x="506210" y="87673"/>
                      <a:pt x="424850" y="86087"/>
                      <a:pt x="375637" y="114662"/>
                    </a:cubicBezTo>
                    <a:cubicBezTo>
                      <a:pt x="326424" y="143237"/>
                      <a:pt x="286738" y="157524"/>
                      <a:pt x="242288" y="250393"/>
                    </a:cubicBezTo>
                    <a:cubicBezTo>
                      <a:pt x="197838" y="343262"/>
                      <a:pt x="141482" y="547256"/>
                      <a:pt x="108938" y="671874"/>
                    </a:cubicBezTo>
                    <a:cubicBezTo>
                      <a:pt x="76394" y="796493"/>
                      <a:pt x="62504" y="857610"/>
                      <a:pt x="47026" y="998104"/>
                    </a:cubicBezTo>
                    <a:cubicBezTo>
                      <a:pt x="31548" y="1138598"/>
                      <a:pt x="20039" y="1367595"/>
                      <a:pt x="16070" y="1514836"/>
                    </a:cubicBezTo>
                    <a:cubicBezTo>
                      <a:pt x="12101" y="1662077"/>
                      <a:pt x="-22031" y="1759311"/>
                      <a:pt x="23213" y="1881548"/>
                    </a:cubicBezTo>
                    <a:cubicBezTo>
                      <a:pt x="68457" y="2003785"/>
                      <a:pt x="200616" y="2137533"/>
                      <a:pt x="287532" y="2248261"/>
                    </a:cubicBezTo>
                    <a:cubicBezTo>
                      <a:pt x="374448" y="2358989"/>
                      <a:pt x="474063" y="2461781"/>
                      <a:pt x="544707" y="2545918"/>
                    </a:cubicBezTo>
                    <a:cubicBezTo>
                      <a:pt x="615351" y="2630056"/>
                      <a:pt x="632019" y="2715383"/>
                      <a:pt x="711394" y="2753086"/>
                    </a:cubicBezTo>
                    <a:cubicBezTo>
                      <a:pt x="790769" y="2790789"/>
                      <a:pt x="920944" y="2811427"/>
                      <a:pt x="1020957" y="2772136"/>
                    </a:cubicBezTo>
                    <a:cubicBezTo>
                      <a:pt x="1120970" y="2732845"/>
                      <a:pt x="1256701" y="2595923"/>
                      <a:pt x="1311470" y="2517342"/>
                    </a:cubicBezTo>
                    <a:cubicBezTo>
                      <a:pt x="1366239" y="2438761"/>
                      <a:pt x="1336076" y="2388755"/>
                      <a:pt x="1349570" y="2300649"/>
                    </a:cubicBezTo>
                    <a:cubicBezTo>
                      <a:pt x="1363064" y="2212543"/>
                      <a:pt x="1413863" y="2099036"/>
                      <a:pt x="1392432" y="1988705"/>
                    </a:cubicBezTo>
                    <a:cubicBezTo>
                      <a:pt x="1371001" y="1878374"/>
                      <a:pt x="1287657" y="1739864"/>
                      <a:pt x="1220982" y="1638661"/>
                    </a:cubicBezTo>
                    <a:cubicBezTo>
                      <a:pt x="1154307" y="1537458"/>
                      <a:pt x="1057073" y="1457289"/>
                      <a:pt x="992382" y="1381486"/>
                    </a:cubicBezTo>
                    <a:cubicBezTo>
                      <a:pt x="927692" y="1305683"/>
                      <a:pt x="847127" y="1260836"/>
                      <a:pt x="832839" y="1183842"/>
                    </a:cubicBezTo>
                    <a:cubicBezTo>
                      <a:pt x="818552" y="1106848"/>
                      <a:pt x="843554" y="980245"/>
                      <a:pt x="906657" y="919523"/>
                    </a:cubicBezTo>
                    <a:cubicBezTo>
                      <a:pt x="969760" y="858801"/>
                      <a:pt x="1105095" y="863167"/>
                      <a:pt x="1211457" y="819511"/>
                    </a:cubicBezTo>
                    <a:cubicBezTo>
                      <a:pt x="1317819" y="775855"/>
                      <a:pt x="1460298" y="721086"/>
                      <a:pt x="1544832" y="657586"/>
                    </a:cubicBezTo>
                    <a:cubicBezTo>
                      <a:pt x="1629366" y="594086"/>
                      <a:pt x="1681357" y="495661"/>
                      <a:pt x="1718663" y="438511"/>
                    </a:cubicBezTo>
                    <a:cubicBezTo>
                      <a:pt x="1755969" y="381361"/>
                      <a:pt x="1770257" y="348023"/>
                      <a:pt x="1768670" y="314686"/>
                    </a:cubicBezTo>
                    <a:cubicBezTo>
                      <a:pt x="1767083" y="281349"/>
                      <a:pt x="1747239" y="265871"/>
                      <a:pt x="1701995" y="236105"/>
                    </a:cubicBezTo>
                    <a:cubicBezTo>
                      <a:pt x="1656751" y="206339"/>
                      <a:pt x="1579757" y="166255"/>
                      <a:pt x="1497207" y="136092"/>
                    </a:cubicBezTo>
                    <a:close/>
                  </a:path>
                </a:pathLst>
              </a:custGeom>
              <a:solidFill>
                <a:schemeClr val="bg1"/>
              </a:solidFill>
              <a:ln>
                <a:noFill/>
              </a:ln>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任意多边形 55"/>
            <p:cNvSpPr/>
            <p:nvPr/>
          </p:nvSpPr>
          <p:spPr>
            <a:xfrm>
              <a:off x="8773723" y="822049"/>
              <a:ext cx="1746852" cy="2806606"/>
            </a:xfrm>
            <a:custGeom>
              <a:avLst/>
              <a:gdLst>
                <a:gd name="connsiteX0" fmla="*/ 1646282 w 1895903"/>
                <a:gd name="connsiteY0" fmla="*/ 57497 h 2691065"/>
                <a:gd name="connsiteX1" fmla="*/ 1856594 w 1895903"/>
                <a:gd name="connsiteY1" fmla="*/ 350105 h 2691065"/>
                <a:gd name="connsiteX2" fmla="*/ 1884026 w 1895903"/>
                <a:gd name="connsiteY2" fmla="*/ 807305 h 2691065"/>
                <a:gd name="connsiteX3" fmla="*/ 1719434 w 1895903"/>
                <a:gd name="connsiteY3" fmla="*/ 1045049 h 2691065"/>
                <a:gd name="connsiteX4" fmla="*/ 1317098 w 1895903"/>
                <a:gd name="connsiteY4" fmla="*/ 990185 h 2691065"/>
                <a:gd name="connsiteX5" fmla="*/ 1088498 w 1895903"/>
                <a:gd name="connsiteY5" fmla="*/ 907889 h 2691065"/>
                <a:gd name="connsiteX6" fmla="*/ 805034 w 1895903"/>
                <a:gd name="connsiteY6" fmla="*/ 944465 h 2691065"/>
                <a:gd name="connsiteX7" fmla="*/ 530714 w 1895903"/>
                <a:gd name="connsiteY7" fmla="*/ 962753 h 2691065"/>
                <a:gd name="connsiteX8" fmla="*/ 274682 w 1895903"/>
                <a:gd name="connsiteY8" fmla="*/ 953609 h 2691065"/>
                <a:gd name="connsiteX9" fmla="*/ 210674 w 1895903"/>
                <a:gd name="connsiteY9" fmla="*/ 1099913 h 2691065"/>
                <a:gd name="connsiteX10" fmla="*/ 311258 w 1895903"/>
                <a:gd name="connsiteY10" fmla="*/ 1310225 h 2691065"/>
                <a:gd name="connsiteX11" fmla="*/ 475850 w 1895903"/>
                <a:gd name="connsiteY11" fmla="*/ 1456529 h 2691065"/>
                <a:gd name="connsiteX12" fmla="*/ 613010 w 1895903"/>
                <a:gd name="connsiteY12" fmla="*/ 1520537 h 2691065"/>
                <a:gd name="connsiteX13" fmla="*/ 869042 w 1895903"/>
                <a:gd name="connsiteY13" fmla="*/ 1383377 h 2691065"/>
                <a:gd name="connsiteX14" fmla="*/ 1106786 w 1895903"/>
                <a:gd name="connsiteY14" fmla="*/ 1310225 h 2691065"/>
                <a:gd name="connsiteX15" fmla="*/ 1307954 w 1895903"/>
                <a:gd name="connsiteY15" fmla="*/ 1502249 h 2691065"/>
                <a:gd name="connsiteX16" fmla="*/ 1408538 w 1895903"/>
                <a:gd name="connsiteY16" fmla="*/ 1785713 h 2691065"/>
                <a:gd name="connsiteX17" fmla="*/ 1490834 w 1895903"/>
                <a:gd name="connsiteY17" fmla="*/ 1986881 h 2691065"/>
                <a:gd name="connsiteX18" fmla="*/ 1664570 w 1895903"/>
                <a:gd name="connsiteY18" fmla="*/ 2252057 h 2691065"/>
                <a:gd name="connsiteX19" fmla="*/ 1637138 w 1895903"/>
                <a:gd name="connsiteY19" fmla="*/ 2581241 h 2691065"/>
                <a:gd name="connsiteX20" fmla="*/ 1481690 w 1895903"/>
                <a:gd name="connsiteY20" fmla="*/ 2690969 h 2691065"/>
                <a:gd name="connsiteX21" fmla="*/ 1243946 w 1895903"/>
                <a:gd name="connsiteY21" fmla="*/ 2599529 h 2691065"/>
                <a:gd name="connsiteX22" fmla="*/ 1051922 w 1895903"/>
                <a:gd name="connsiteY22" fmla="*/ 2544665 h 2691065"/>
                <a:gd name="connsiteX23" fmla="*/ 850754 w 1895903"/>
                <a:gd name="connsiteY23" fmla="*/ 2544665 h 2691065"/>
                <a:gd name="connsiteX24" fmla="*/ 567290 w 1895903"/>
                <a:gd name="connsiteY24" fmla="*/ 2471513 h 2691065"/>
                <a:gd name="connsiteX25" fmla="*/ 311258 w 1895903"/>
                <a:gd name="connsiteY25" fmla="*/ 2261201 h 2691065"/>
                <a:gd name="connsiteX26" fmla="*/ 320402 w 1895903"/>
                <a:gd name="connsiteY26" fmla="*/ 1913729 h 2691065"/>
                <a:gd name="connsiteX27" fmla="*/ 283826 w 1895903"/>
                <a:gd name="connsiteY27" fmla="*/ 1611977 h 2691065"/>
                <a:gd name="connsiteX28" fmla="*/ 46082 w 1895903"/>
                <a:gd name="connsiteY28" fmla="*/ 1264505 h 2691065"/>
                <a:gd name="connsiteX29" fmla="*/ 9506 w 1895903"/>
                <a:gd name="connsiteY29" fmla="*/ 1008473 h 2691065"/>
                <a:gd name="connsiteX30" fmla="*/ 164954 w 1895903"/>
                <a:gd name="connsiteY30" fmla="*/ 816449 h 2691065"/>
                <a:gd name="connsiteX31" fmla="*/ 356978 w 1895903"/>
                <a:gd name="connsiteY31" fmla="*/ 743297 h 2691065"/>
                <a:gd name="connsiteX32" fmla="*/ 539858 w 1895903"/>
                <a:gd name="connsiteY32" fmla="*/ 578705 h 2691065"/>
                <a:gd name="connsiteX33" fmla="*/ 750170 w 1895903"/>
                <a:gd name="connsiteY33" fmla="*/ 523841 h 2691065"/>
                <a:gd name="connsiteX34" fmla="*/ 1006202 w 1895903"/>
                <a:gd name="connsiteY34" fmla="*/ 505553 h 2691065"/>
                <a:gd name="connsiteX35" fmla="*/ 1161650 w 1895903"/>
                <a:gd name="connsiteY35" fmla="*/ 423257 h 2691065"/>
                <a:gd name="connsiteX36" fmla="*/ 1170794 w 1895903"/>
                <a:gd name="connsiteY36" fmla="*/ 203801 h 2691065"/>
                <a:gd name="connsiteX37" fmla="*/ 1271378 w 1895903"/>
                <a:gd name="connsiteY37" fmla="*/ 75785 h 2691065"/>
                <a:gd name="connsiteX38" fmla="*/ 1417682 w 1895903"/>
                <a:gd name="connsiteY38" fmla="*/ 2633 h 2691065"/>
                <a:gd name="connsiteX39" fmla="*/ 1545698 w 1895903"/>
                <a:gd name="connsiteY39" fmla="*/ 20921 h 2691065"/>
                <a:gd name="connsiteX40" fmla="*/ 1646282 w 1895903"/>
                <a:gd name="connsiteY40" fmla="*/ 57497 h 2691065"/>
                <a:gd name="connsiteX0" fmla="*/ 1686764 w 1894415"/>
                <a:gd name="connsiteY0" fmla="*/ 103454 h 2691778"/>
                <a:gd name="connsiteX1" fmla="*/ 1856594 w 1894415"/>
                <a:gd name="connsiteY1" fmla="*/ 350818 h 2691778"/>
                <a:gd name="connsiteX2" fmla="*/ 1884026 w 1894415"/>
                <a:gd name="connsiteY2" fmla="*/ 808018 h 2691778"/>
                <a:gd name="connsiteX3" fmla="*/ 1719434 w 1894415"/>
                <a:gd name="connsiteY3" fmla="*/ 1045762 h 2691778"/>
                <a:gd name="connsiteX4" fmla="*/ 1317098 w 1894415"/>
                <a:gd name="connsiteY4" fmla="*/ 990898 h 2691778"/>
                <a:gd name="connsiteX5" fmla="*/ 1088498 w 1894415"/>
                <a:gd name="connsiteY5" fmla="*/ 908602 h 2691778"/>
                <a:gd name="connsiteX6" fmla="*/ 805034 w 1894415"/>
                <a:gd name="connsiteY6" fmla="*/ 945178 h 2691778"/>
                <a:gd name="connsiteX7" fmla="*/ 530714 w 1894415"/>
                <a:gd name="connsiteY7" fmla="*/ 963466 h 2691778"/>
                <a:gd name="connsiteX8" fmla="*/ 274682 w 1894415"/>
                <a:gd name="connsiteY8" fmla="*/ 954322 h 2691778"/>
                <a:gd name="connsiteX9" fmla="*/ 210674 w 1894415"/>
                <a:gd name="connsiteY9" fmla="*/ 1100626 h 2691778"/>
                <a:gd name="connsiteX10" fmla="*/ 311258 w 1894415"/>
                <a:gd name="connsiteY10" fmla="*/ 1310938 h 2691778"/>
                <a:gd name="connsiteX11" fmla="*/ 475850 w 1894415"/>
                <a:gd name="connsiteY11" fmla="*/ 1457242 h 2691778"/>
                <a:gd name="connsiteX12" fmla="*/ 613010 w 1894415"/>
                <a:gd name="connsiteY12" fmla="*/ 1521250 h 2691778"/>
                <a:gd name="connsiteX13" fmla="*/ 869042 w 1894415"/>
                <a:gd name="connsiteY13" fmla="*/ 1384090 h 2691778"/>
                <a:gd name="connsiteX14" fmla="*/ 1106786 w 1894415"/>
                <a:gd name="connsiteY14" fmla="*/ 1310938 h 2691778"/>
                <a:gd name="connsiteX15" fmla="*/ 1307954 w 1894415"/>
                <a:gd name="connsiteY15" fmla="*/ 1502962 h 2691778"/>
                <a:gd name="connsiteX16" fmla="*/ 1408538 w 1894415"/>
                <a:gd name="connsiteY16" fmla="*/ 1786426 h 2691778"/>
                <a:gd name="connsiteX17" fmla="*/ 1490834 w 1894415"/>
                <a:gd name="connsiteY17" fmla="*/ 1987594 h 2691778"/>
                <a:gd name="connsiteX18" fmla="*/ 1664570 w 1894415"/>
                <a:gd name="connsiteY18" fmla="*/ 2252770 h 2691778"/>
                <a:gd name="connsiteX19" fmla="*/ 1637138 w 1894415"/>
                <a:gd name="connsiteY19" fmla="*/ 2581954 h 2691778"/>
                <a:gd name="connsiteX20" fmla="*/ 1481690 w 1894415"/>
                <a:gd name="connsiteY20" fmla="*/ 2691682 h 2691778"/>
                <a:gd name="connsiteX21" fmla="*/ 1243946 w 1894415"/>
                <a:gd name="connsiteY21" fmla="*/ 2600242 h 2691778"/>
                <a:gd name="connsiteX22" fmla="*/ 1051922 w 1894415"/>
                <a:gd name="connsiteY22" fmla="*/ 2545378 h 2691778"/>
                <a:gd name="connsiteX23" fmla="*/ 850754 w 1894415"/>
                <a:gd name="connsiteY23" fmla="*/ 2545378 h 2691778"/>
                <a:gd name="connsiteX24" fmla="*/ 567290 w 1894415"/>
                <a:gd name="connsiteY24" fmla="*/ 2472226 h 2691778"/>
                <a:gd name="connsiteX25" fmla="*/ 311258 w 1894415"/>
                <a:gd name="connsiteY25" fmla="*/ 2261914 h 2691778"/>
                <a:gd name="connsiteX26" fmla="*/ 320402 w 1894415"/>
                <a:gd name="connsiteY26" fmla="*/ 1914442 h 2691778"/>
                <a:gd name="connsiteX27" fmla="*/ 283826 w 1894415"/>
                <a:gd name="connsiteY27" fmla="*/ 1612690 h 2691778"/>
                <a:gd name="connsiteX28" fmla="*/ 46082 w 1894415"/>
                <a:gd name="connsiteY28" fmla="*/ 1265218 h 2691778"/>
                <a:gd name="connsiteX29" fmla="*/ 9506 w 1894415"/>
                <a:gd name="connsiteY29" fmla="*/ 1009186 h 2691778"/>
                <a:gd name="connsiteX30" fmla="*/ 164954 w 1894415"/>
                <a:gd name="connsiteY30" fmla="*/ 817162 h 2691778"/>
                <a:gd name="connsiteX31" fmla="*/ 356978 w 1894415"/>
                <a:gd name="connsiteY31" fmla="*/ 744010 h 2691778"/>
                <a:gd name="connsiteX32" fmla="*/ 539858 w 1894415"/>
                <a:gd name="connsiteY32" fmla="*/ 579418 h 2691778"/>
                <a:gd name="connsiteX33" fmla="*/ 750170 w 1894415"/>
                <a:gd name="connsiteY33" fmla="*/ 524554 h 2691778"/>
                <a:gd name="connsiteX34" fmla="*/ 1006202 w 1894415"/>
                <a:gd name="connsiteY34" fmla="*/ 506266 h 2691778"/>
                <a:gd name="connsiteX35" fmla="*/ 1161650 w 1894415"/>
                <a:gd name="connsiteY35" fmla="*/ 423970 h 2691778"/>
                <a:gd name="connsiteX36" fmla="*/ 1170794 w 1894415"/>
                <a:gd name="connsiteY36" fmla="*/ 204514 h 2691778"/>
                <a:gd name="connsiteX37" fmla="*/ 1271378 w 1894415"/>
                <a:gd name="connsiteY37" fmla="*/ 76498 h 2691778"/>
                <a:gd name="connsiteX38" fmla="*/ 1417682 w 1894415"/>
                <a:gd name="connsiteY38" fmla="*/ 3346 h 2691778"/>
                <a:gd name="connsiteX39" fmla="*/ 1545698 w 1894415"/>
                <a:gd name="connsiteY39" fmla="*/ 21634 h 2691778"/>
                <a:gd name="connsiteX40" fmla="*/ 1686764 w 1894415"/>
                <a:gd name="connsiteY40" fmla="*/ 103454 h 2691778"/>
                <a:gd name="connsiteX0" fmla="*/ 1686764 w 1894415"/>
                <a:gd name="connsiteY0" fmla="*/ 105012 h 2693336"/>
                <a:gd name="connsiteX1" fmla="*/ 1856594 w 1894415"/>
                <a:gd name="connsiteY1" fmla="*/ 352376 h 2693336"/>
                <a:gd name="connsiteX2" fmla="*/ 1884026 w 1894415"/>
                <a:gd name="connsiteY2" fmla="*/ 809576 h 2693336"/>
                <a:gd name="connsiteX3" fmla="*/ 1719434 w 1894415"/>
                <a:gd name="connsiteY3" fmla="*/ 1047320 h 2693336"/>
                <a:gd name="connsiteX4" fmla="*/ 1317098 w 1894415"/>
                <a:gd name="connsiteY4" fmla="*/ 992456 h 2693336"/>
                <a:gd name="connsiteX5" fmla="*/ 1088498 w 1894415"/>
                <a:gd name="connsiteY5" fmla="*/ 910160 h 2693336"/>
                <a:gd name="connsiteX6" fmla="*/ 805034 w 1894415"/>
                <a:gd name="connsiteY6" fmla="*/ 946736 h 2693336"/>
                <a:gd name="connsiteX7" fmla="*/ 530714 w 1894415"/>
                <a:gd name="connsiteY7" fmla="*/ 965024 h 2693336"/>
                <a:gd name="connsiteX8" fmla="*/ 274682 w 1894415"/>
                <a:gd name="connsiteY8" fmla="*/ 955880 h 2693336"/>
                <a:gd name="connsiteX9" fmla="*/ 210674 w 1894415"/>
                <a:gd name="connsiteY9" fmla="*/ 1102184 h 2693336"/>
                <a:gd name="connsiteX10" fmla="*/ 311258 w 1894415"/>
                <a:gd name="connsiteY10" fmla="*/ 1312496 h 2693336"/>
                <a:gd name="connsiteX11" fmla="*/ 475850 w 1894415"/>
                <a:gd name="connsiteY11" fmla="*/ 1458800 h 2693336"/>
                <a:gd name="connsiteX12" fmla="*/ 613010 w 1894415"/>
                <a:gd name="connsiteY12" fmla="*/ 1522808 h 2693336"/>
                <a:gd name="connsiteX13" fmla="*/ 869042 w 1894415"/>
                <a:gd name="connsiteY13" fmla="*/ 1385648 h 2693336"/>
                <a:gd name="connsiteX14" fmla="*/ 1106786 w 1894415"/>
                <a:gd name="connsiteY14" fmla="*/ 1312496 h 2693336"/>
                <a:gd name="connsiteX15" fmla="*/ 1307954 w 1894415"/>
                <a:gd name="connsiteY15" fmla="*/ 1504520 h 2693336"/>
                <a:gd name="connsiteX16" fmla="*/ 1408538 w 1894415"/>
                <a:gd name="connsiteY16" fmla="*/ 1787984 h 2693336"/>
                <a:gd name="connsiteX17" fmla="*/ 1490834 w 1894415"/>
                <a:gd name="connsiteY17" fmla="*/ 1989152 h 2693336"/>
                <a:gd name="connsiteX18" fmla="*/ 1664570 w 1894415"/>
                <a:gd name="connsiteY18" fmla="*/ 2254328 h 2693336"/>
                <a:gd name="connsiteX19" fmla="*/ 1637138 w 1894415"/>
                <a:gd name="connsiteY19" fmla="*/ 2583512 h 2693336"/>
                <a:gd name="connsiteX20" fmla="*/ 1481690 w 1894415"/>
                <a:gd name="connsiteY20" fmla="*/ 2693240 h 2693336"/>
                <a:gd name="connsiteX21" fmla="*/ 1243946 w 1894415"/>
                <a:gd name="connsiteY21" fmla="*/ 2601800 h 2693336"/>
                <a:gd name="connsiteX22" fmla="*/ 1051922 w 1894415"/>
                <a:gd name="connsiteY22" fmla="*/ 2546936 h 2693336"/>
                <a:gd name="connsiteX23" fmla="*/ 850754 w 1894415"/>
                <a:gd name="connsiteY23" fmla="*/ 2546936 h 2693336"/>
                <a:gd name="connsiteX24" fmla="*/ 567290 w 1894415"/>
                <a:gd name="connsiteY24" fmla="*/ 2473784 h 2693336"/>
                <a:gd name="connsiteX25" fmla="*/ 311258 w 1894415"/>
                <a:gd name="connsiteY25" fmla="*/ 2263472 h 2693336"/>
                <a:gd name="connsiteX26" fmla="*/ 320402 w 1894415"/>
                <a:gd name="connsiteY26" fmla="*/ 1916000 h 2693336"/>
                <a:gd name="connsiteX27" fmla="*/ 283826 w 1894415"/>
                <a:gd name="connsiteY27" fmla="*/ 1614248 h 2693336"/>
                <a:gd name="connsiteX28" fmla="*/ 46082 w 1894415"/>
                <a:gd name="connsiteY28" fmla="*/ 1266776 h 2693336"/>
                <a:gd name="connsiteX29" fmla="*/ 9506 w 1894415"/>
                <a:gd name="connsiteY29" fmla="*/ 1010744 h 2693336"/>
                <a:gd name="connsiteX30" fmla="*/ 164954 w 1894415"/>
                <a:gd name="connsiteY30" fmla="*/ 818720 h 2693336"/>
                <a:gd name="connsiteX31" fmla="*/ 356978 w 1894415"/>
                <a:gd name="connsiteY31" fmla="*/ 745568 h 2693336"/>
                <a:gd name="connsiteX32" fmla="*/ 539858 w 1894415"/>
                <a:gd name="connsiteY32" fmla="*/ 580976 h 2693336"/>
                <a:gd name="connsiteX33" fmla="*/ 750170 w 1894415"/>
                <a:gd name="connsiteY33" fmla="*/ 526112 h 2693336"/>
                <a:gd name="connsiteX34" fmla="*/ 1006202 w 1894415"/>
                <a:gd name="connsiteY34" fmla="*/ 507824 h 2693336"/>
                <a:gd name="connsiteX35" fmla="*/ 1161650 w 1894415"/>
                <a:gd name="connsiteY35" fmla="*/ 425528 h 2693336"/>
                <a:gd name="connsiteX36" fmla="*/ 1170794 w 1894415"/>
                <a:gd name="connsiteY36" fmla="*/ 206072 h 2693336"/>
                <a:gd name="connsiteX37" fmla="*/ 1271378 w 1894415"/>
                <a:gd name="connsiteY37" fmla="*/ 78056 h 2693336"/>
                <a:gd name="connsiteX38" fmla="*/ 1417682 w 1894415"/>
                <a:gd name="connsiteY38" fmla="*/ 4904 h 2693336"/>
                <a:gd name="connsiteX39" fmla="*/ 1548080 w 1894415"/>
                <a:gd name="connsiteY39" fmla="*/ 16048 h 2693336"/>
                <a:gd name="connsiteX40" fmla="*/ 1686764 w 1894415"/>
                <a:gd name="connsiteY40" fmla="*/ 105012 h 2693336"/>
                <a:gd name="connsiteX0" fmla="*/ 1686764 w 1894415"/>
                <a:gd name="connsiteY0" fmla="*/ 105012 h 2693336"/>
                <a:gd name="connsiteX1" fmla="*/ 1856594 w 1894415"/>
                <a:gd name="connsiteY1" fmla="*/ 352376 h 2693336"/>
                <a:gd name="connsiteX2" fmla="*/ 1884026 w 1894415"/>
                <a:gd name="connsiteY2" fmla="*/ 809576 h 2693336"/>
                <a:gd name="connsiteX3" fmla="*/ 1719434 w 1894415"/>
                <a:gd name="connsiteY3" fmla="*/ 1047320 h 2693336"/>
                <a:gd name="connsiteX4" fmla="*/ 1317098 w 1894415"/>
                <a:gd name="connsiteY4" fmla="*/ 992456 h 2693336"/>
                <a:gd name="connsiteX5" fmla="*/ 1088498 w 1894415"/>
                <a:gd name="connsiteY5" fmla="*/ 910160 h 2693336"/>
                <a:gd name="connsiteX6" fmla="*/ 805034 w 1894415"/>
                <a:gd name="connsiteY6" fmla="*/ 946736 h 2693336"/>
                <a:gd name="connsiteX7" fmla="*/ 530714 w 1894415"/>
                <a:gd name="connsiteY7" fmla="*/ 965024 h 2693336"/>
                <a:gd name="connsiteX8" fmla="*/ 274682 w 1894415"/>
                <a:gd name="connsiteY8" fmla="*/ 955880 h 2693336"/>
                <a:gd name="connsiteX9" fmla="*/ 210674 w 1894415"/>
                <a:gd name="connsiteY9" fmla="*/ 1102184 h 2693336"/>
                <a:gd name="connsiteX10" fmla="*/ 311258 w 1894415"/>
                <a:gd name="connsiteY10" fmla="*/ 1312496 h 2693336"/>
                <a:gd name="connsiteX11" fmla="*/ 475850 w 1894415"/>
                <a:gd name="connsiteY11" fmla="*/ 1458800 h 2693336"/>
                <a:gd name="connsiteX12" fmla="*/ 613010 w 1894415"/>
                <a:gd name="connsiteY12" fmla="*/ 1522808 h 2693336"/>
                <a:gd name="connsiteX13" fmla="*/ 869042 w 1894415"/>
                <a:gd name="connsiteY13" fmla="*/ 1385648 h 2693336"/>
                <a:gd name="connsiteX14" fmla="*/ 1106786 w 1894415"/>
                <a:gd name="connsiteY14" fmla="*/ 1312496 h 2693336"/>
                <a:gd name="connsiteX15" fmla="*/ 1307954 w 1894415"/>
                <a:gd name="connsiteY15" fmla="*/ 1504520 h 2693336"/>
                <a:gd name="connsiteX16" fmla="*/ 1408538 w 1894415"/>
                <a:gd name="connsiteY16" fmla="*/ 1787984 h 2693336"/>
                <a:gd name="connsiteX17" fmla="*/ 1490834 w 1894415"/>
                <a:gd name="connsiteY17" fmla="*/ 1989152 h 2693336"/>
                <a:gd name="connsiteX18" fmla="*/ 1664570 w 1894415"/>
                <a:gd name="connsiteY18" fmla="*/ 2254328 h 2693336"/>
                <a:gd name="connsiteX19" fmla="*/ 1637138 w 1894415"/>
                <a:gd name="connsiteY19" fmla="*/ 2583512 h 2693336"/>
                <a:gd name="connsiteX20" fmla="*/ 1481690 w 1894415"/>
                <a:gd name="connsiteY20" fmla="*/ 2693240 h 2693336"/>
                <a:gd name="connsiteX21" fmla="*/ 1243946 w 1894415"/>
                <a:gd name="connsiteY21" fmla="*/ 2601800 h 2693336"/>
                <a:gd name="connsiteX22" fmla="*/ 1051922 w 1894415"/>
                <a:gd name="connsiteY22" fmla="*/ 2546936 h 2693336"/>
                <a:gd name="connsiteX23" fmla="*/ 850754 w 1894415"/>
                <a:gd name="connsiteY23" fmla="*/ 2546936 h 2693336"/>
                <a:gd name="connsiteX24" fmla="*/ 567290 w 1894415"/>
                <a:gd name="connsiteY24" fmla="*/ 2473784 h 2693336"/>
                <a:gd name="connsiteX25" fmla="*/ 311258 w 1894415"/>
                <a:gd name="connsiteY25" fmla="*/ 2263472 h 2693336"/>
                <a:gd name="connsiteX26" fmla="*/ 320402 w 1894415"/>
                <a:gd name="connsiteY26" fmla="*/ 1916000 h 2693336"/>
                <a:gd name="connsiteX27" fmla="*/ 283826 w 1894415"/>
                <a:gd name="connsiteY27" fmla="*/ 1614248 h 2693336"/>
                <a:gd name="connsiteX28" fmla="*/ 46082 w 1894415"/>
                <a:gd name="connsiteY28" fmla="*/ 1266776 h 2693336"/>
                <a:gd name="connsiteX29" fmla="*/ 9506 w 1894415"/>
                <a:gd name="connsiteY29" fmla="*/ 1010744 h 2693336"/>
                <a:gd name="connsiteX30" fmla="*/ 164954 w 1894415"/>
                <a:gd name="connsiteY30" fmla="*/ 818720 h 2693336"/>
                <a:gd name="connsiteX31" fmla="*/ 356978 w 1894415"/>
                <a:gd name="connsiteY31" fmla="*/ 745568 h 2693336"/>
                <a:gd name="connsiteX32" fmla="*/ 539858 w 1894415"/>
                <a:gd name="connsiteY32" fmla="*/ 580976 h 2693336"/>
                <a:gd name="connsiteX33" fmla="*/ 750170 w 1894415"/>
                <a:gd name="connsiteY33" fmla="*/ 526112 h 2693336"/>
                <a:gd name="connsiteX34" fmla="*/ 1006202 w 1894415"/>
                <a:gd name="connsiteY34" fmla="*/ 507824 h 2693336"/>
                <a:gd name="connsiteX35" fmla="*/ 1161650 w 1894415"/>
                <a:gd name="connsiteY35" fmla="*/ 425528 h 2693336"/>
                <a:gd name="connsiteX36" fmla="*/ 1170794 w 1894415"/>
                <a:gd name="connsiteY36" fmla="*/ 206072 h 2693336"/>
                <a:gd name="connsiteX37" fmla="*/ 1254710 w 1894415"/>
                <a:gd name="connsiteY37" fmla="*/ 73294 h 2693336"/>
                <a:gd name="connsiteX38" fmla="*/ 1417682 w 1894415"/>
                <a:gd name="connsiteY38" fmla="*/ 4904 h 2693336"/>
                <a:gd name="connsiteX39" fmla="*/ 1548080 w 1894415"/>
                <a:gd name="connsiteY39" fmla="*/ 16048 h 2693336"/>
                <a:gd name="connsiteX40" fmla="*/ 1686764 w 1894415"/>
                <a:gd name="connsiteY40" fmla="*/ 105012 h 2693336"/>
                <a:gd name="connsiteX0" fmla="*/ 1686764 w 1910588"/>
                <a:gd name="connsiteY0" fmla="*/ 105012 h 2693336"/>
                <a:gd name="connsiteX1" fmla="*/ 1856594 w 1910588"/>
                <a:gd name="connsiteY1" fmla="*/ 352376 h 2693336"/>
                <a:gd name="connsiteX2" fmla="*/ 1903076 w 1910588"/>
                <a:gd name="connsiteY2" fmla="*/ 783382 h 2693336"/>
                <a:gd name="connsiteX3" fmla="*/ 1719434 w 1910588"/>
                <a:gd name="connsiteY3" fmla="*/ 1047320 h 2693336"/>
                <a:gd name="connsiteX4" fmla="*/ 1317098 w 1910588"/>
                <a:gd name="connsiteY4" fmla="*/ 992456 h 2693336"/>
                <a:gd name="connsiteX5" fmla="*/ 1088498 w 1910588"/>
                <a:gd name="connsiteY5" fmla="*/ 910160 h 2693336"/>
                <a:gd name="connsiteX6" fmla="*/ 805034 w 1910588"/>
                <a:gd name="connsiteY6" fmla="*/ 946736 h 2693336"/>
                <a:gd name="connsiteX7" fmla="*/ 530714 w 1910588"/>
                <a:gd name="connsiteY7" fmla="*/ 965024 h 2693336"/>
                <a:gd name="connsiteX8" fmla="*/ 274682 w 1910588"/>
                <a:gd name="connsiteY8" fmla="*/ 955880 h 2693336"/>
                <a:gd name="connsiteX9" fmla="*/ 210674 w 1910588"/>
                <a:gd name="connsiteY9" fmla="*/ 1102184 h 2693336"/>
                <a:gd name="connsiteX10" fmla="*/ 311258 w 1910588"/>
                <a:gd name="connsiteY10" fmla="*/ 1312496 h 2693336"/>
                <a:gd name="connsiteX11" fmla="*/ 475850 w 1910588"/>
                <a:gd name="connsiteY11" fmla="*/ 1458800 h 2693336"/>
                <a:gd name="connsiteX12" fmla="*/ 613010 w 1910588"/>
                <a:gd name="connsiteY12" fmla="*/ 1522808 h 2693336"/>
                <a:gd name="connsiteX13" fmla="*/ 869042 w 1910588"/>
                <a:gd name="connsiteY13" fmla="*/ 1385648 h 2693336"/>
                <a:gd name="connsiteX14" fmla="*/ 1106786 w 1910588"/>
                <a:gd name="connsiteY14" fmla="*/ 1312496 h 2693336"/>
                <a:gd name="connsiteX15" fmla="*/ 1307954 w 1910588"/>
                <a:gd name="connsiteY15" fmla="*/ 1504520 h 2693336"/>
                <a:gd name="connsiteX16" fmla="*/ 1408538 w 1910588"/>
                <a:gd name="connsiteY16" fmla="*/ 1787984 h 2693336"/>
                <a:gd name="connsiteX17" fmla="*/ 1490834 w 1910588"/>
                <a:gd name="connsiteY17" fmla="*/ 1989152 h 2693336"/>
                <a:gd name="connsiteX18" fmla="*/ 1664570 w 1910588"/>
                <a:gd name="connsiteY18" fmla="*/ 2254328 h 2693336"/>
                <a:gd name="connsiteX19" fmla="*/ 1637138 w 1910588"/>
                <a:gd name="connsiteY19" fmla="*/ 2583512 h 2693336"/>
                <a:gd name="connsiteX20" fmla="*/ 1481690 w 1910588"/>
                <a:gd name="connsiteY20" fmla="*/ 2693240 h 2693336"/>
                <a:gd name="connsiteX21" fmla="*/ 1243946 w 1910588"/>
                <a:gd name="connsiteY21" fmla="*/ 2601800 h 2693336"/>
                <a:gd name="connsiteX22" fmla="*/ 1051922 w 1910588"/>
                <a:gd name="connsiteY22" fmla="*/ 2546936 h 2693336"/>
                <a:gd name="connsiteX23" fmla="*/ 850754 w 1910588"/>
                <a:gd name="connsiteY23" fmla="*/ 2546936 h 2693336"/>
                <a:gd name="connsiteX24" fmla="*/ 567290 w 1910588"/>
                <a:gd name="connsiteY24" fmla="*/ 2473784 h 2693336"/>
                <a:gd name="connsiteX25" fmla="*/ 311258 w 1910588"/>
                <a:gd name="connsiteY25" fmla="*/ 2263472 h 2693336"/>
                <a:gd name="connsiteX26" fmla="*/ 320402 w 1910588"/>
                <a:gd name="connsiteY26" fmla="*/ 1916000 h 2693336"/>
                <a:gd name="connsiteX27" fmla="*/ 283826 w 1910588"/>
                <a:gd name="connsiteY27" fmla="*/ 1614248 h 2693336"/>
                <a:gd name="connsiteX28" fmla="*/ 46082 w 1910588"/>
                <a:gd name="connsiteY28" fmla="*/ 1266776 h 2693336"/>
                <a:gd name="connsiteX29" fmla="*/ 9506 w 1910588"/>
                <a:gd name="connsiteY29" fmla="*/ 1010744 h 2693336"/>
                <a:gd name="connsiteX30" fmla="*/ 164954 w 1910588"/>
                <a:gd name="connsiteY30" fmla="*/ 818720 h 2693336"/>
                <a:gd name="connsiteX31" fmla="*/ 356978 w 1910588"/>
                <a:gd name="connsiteY31" fmla="*/ 745568 h 2693336"/>
                <a:gd name="connsiteX32" fmla="*/ 539858 w 1910588"/>
                <a:gd name="connsiteY32" fmla="*/ 580976 h 2693336"/>
                <a:gd name="connsiteX33" fmla="*/ 750170 w 1910588"/>
                <a:gd name="connsiteY33" fmla="*/ 526112 h 2693336"/>
                <a:gd name="connsiteX34" fmla="*/ 1006202 w 1910588"/>
                <a:gd name="connsiteY34" fmla="*/ 507824 h 2693336"/>
                <a:gd name="connsiteX35" fmla="*/ 1161650 w 1910588"/>
                <a:gd name="connsiteY35" fmla="*/ 425528 h 2693336"/>
                <a:gd name="connsiteX36" fmla="*/ 1170794 w 1910588"/>
                <a:gd name="connsiteY36" fmla="*/ 206072 h 2693336"/>
                <a:gd name="connsiteX37" fmla="*/ 1254710 w 1910588"/>
                <a:gd name="connsiteY37" fmla="*/ 73294 h 2693336"/>
                <a:gd name="connsiteX38" fmla="*/ 1417682 w 1910588"/>
                <a:gd name="connsiteY38" fmla="*/ 4904 h 2693336"/>
                <a:gd name="connsiteX39" fmla="*/ 1548080 w 1910588"/>
                <a:gd name="connsiteY39" fmla="*/ 16048 h 2693336"/>
                <a:gd name="connsiteX40" fmla="*/ 1686764 w 1910588"/>
                <a:gd name="connsiteY40" fmla="*/ 105012 h 2693336"/>
                <a:gd name="connsiteX0" fmla="*/ 1686764 w 1910588"/>
                <a:gd name="connsiteY0" fmla="*/ 105012 h 2693336"/>
                <a:gd name="connsiteX1" fmla="*/ 1856594 w 1910588"/>
                <a:gd name="connsiteY1" fmla="*/ 352376 h 2693336"/>
                <a:gd name="connsiteX2" fmla="*/ 1903076 w 1910588"/>
                <a:gd name="connsiteY2" fmla="*/ 783382 h 2693336"/>
                <a:gd name="connsiteX3" fmla="*/ 1719434 w 1910588"/>
                <a:gd name="connsiteY3" fmla="*/ 1047320 h 2693336"/>
                <a:gd name="connsiteX4" fmla="*/ 1324242 w 1910588"/>
                <a:gd name="connsiteY4" fmla="*/ 1009125 h 2693336"/>
                <a:gd name="connsiteX5" fmla="*/ 1088498 w 1910588"/>
                <a:gd name="connsiteY5" fmla="*/ 910160 h 2693336"/>
                <a:gd name="connsiteX6" fmla="*/ 805034 w 1910588"/>
                <a:gd name="connsiteY6" fmla="*/ 946736 h 2693336"/>
                <a:gd name="connsiteX7" fmla="*/ 530714 w 1910588"/>
                <a:gd name="connsiteY7" fmla="*/ 965024 h 2693336"/>
                <a:gd name="connsiteX8" fmla="*/ 274682 w 1910588"/>
                <a:gd name="connsiteY8" fmla="*/ 955880 h 2693336"/>
                <a:gd name="connsiteX9" fmla="*/ 210674 w 1910588"/>
                <a:gd name="connsiteY9" fmla="*/ 1102184 h 2693336"/>
                <a:gd name="connsiteX10" fmla="*/ 311258 w 1910588"/>
                <a:gd name="connsiteY10" fmla="*/ 1312496 h 2693336"/>
                <a:gd name="connsiteX11" fmla="*/ 475850 w 1910588"/>
                <a:gd name="connsiteY11" fmla="*/ 1458800 h 2693336"/>
                <a:gd name="connsiteX12" fmla="*/ 613010 w 1910588"/>
                <a:gd name="connsiteY12" fmla="*/ 1522808 h 2693336"/>
                <a:gd name="connsiteX13" fmla="*/ 869042 w 1910588"/>
                <a:gd name="connsiteY13" fmla="*/ 1385648 h 2693336"/>
                <a:gd name="connsiteX14" fmla="*/ 1106786 w 1910588"/>
                <a:gd name="connsiteY14" fmla="*/ 1312496 h 2693336"/>
                <a:gd name="connsiteX15" fmla="*/ 1307954 w 1910588"/>
                <a:gd name="connsiteY15" fmla="*/ 1504520 h 2693336"/>
                <a:gd name="connsiteX16" fmla="*/ 1408538 w 1910588"/>
                <a:gd name="connsiteY16" fmla="*/ 1787984 h 2693336"/>
                <a:gd name="connsiteX17" fmla="*/ 1490834 w 1910588"/>
                <a:gd name="connsiteY17" fmla="*/ 1989152 h 2693336"/>
                <a:gd name="connsiteX18" fmla="*/ 1664570 w 1910588"/>
                <a:gd name="connsiteY18" fmla="*/ 2254328 h 2693336"/>
                <a:gd name="connsiteX19" fmla="*/ 1637138 w 1910588"/>
                <a:gd name="connsiteY19" fmla="*/ 2583512 h 2693336"/>
                <a:gd name="connsiteX20" fmla="*/ 1481690 w 1910588"/>
                <a:gd name="connsiteY20" fmla="*/ 2693240 h 2693336"/>
                <a:gd name="connsiteX21" fmla="*/ 1243946 w 1910588"/>
                <a:gd name="connsiteY21" fmla="*/ 2601800 h 2693336"/>
                <a:gd name="connsiteX22" fmla="*/ 1051922 w 1910588"/>
                <a:gd name="connsiteY22" fmla="*/ 2546936 h 2693336"/>
                <a:gd name="connsiteX23" fmla="*/ 850754 w 1910588"/>
                <a:gd name="connsiteY23" fmla="*/ 2546936 h 2693336"/>
                <a:gd name="connsiteX24" fmla="*/ 567290 w 1910588"/>
                <a:gd name="connsiteY24" fmla="*/ 2473784 h 2693336"/>
                <a:gd name="connsiteX25" fmla="*/ 311258 w 1910588"/>
                <a:gd name="connsiteY25" fmla="*/ 2263472 h 2693336"/>
                <a:gd name="connsiteX26" fmla="*/ 320402 w 1910588"/>
                <a:gd name="connsiteY26" fmla="*/ 1916000 h 2693336"/>
                <a:gd name="connsiteX27" fmla="*/ 283826 w 1910588"/>
                <a:gd name="connsiteY27" fmla="*/ 1614248 h 2693336"/>
                <a:gd name="connsiteX28" fmla="*/ 46082 w 1910588"/>
                <a:gd name="connsiteY28" fmla="*/ 1266776 h 2693336"/>
                <a:gd name="connsiteX29" fmla="*/ 9506 w 1910588"/>
                <a:gd name="connsiteY29" fmla="*/ 1010744 h 2693336"/>
                <a:gd name="connsiteX30" fmla="*/ 164954 w 1910588"/>
                <a:gd name="connsiteY30" fmla="*/ 818720 h 2693336"/>
                <a:gd name="connsiteX31" fmla="*/ 356978 w 1910588"/>
                <a:gd name="connsiteY31" fmla="*/ 745568 h 2693336"/>
                <a:gd name="connsiteX32" fmla="*/ 539858 w 1910588"/>
                <a:gd name="connsiteY32" fmla="*/ 580976 h 2693336"/>
                <a:gd name="connsiteX33" fmla="*/ 750170 w 1910588"/>
                <a:gd name="connsiteY33" fmla="*/ 526112 h 2693336"/>
                <a:gd name="connsiteX34" fmla="*/ 1006202 w 1910588"/>
                <a:gd name="connsiteY34" fmla="*/ 507824 h 2693336"/>
                <a:gd name="connsiteX35" fmla="*/ 1161650 w 1910588"/>
                <a:gd name="connsiteY35" fmla="*/ 425528 h 2693336"/>
                <a:gd name="connsiteX36" fmla="*/ 1170794 w 1910588"/>
                <a:gd name="connsiteY36" fmla="*/ 206072 h 2693336"/>
                <a:gd name="connsiteX37" fmla="*/ 1254710 w 1910588"/>
                <a:gd name="connsiteY37" fmla="*/ 73294 h 2693336"/>
                <a:gd name="connsiteX38" fmla="*/ 1417682 w 1910588"/>
                <a:gd name="connsiteY38" fmla="*/ 4904 h 2693336"/>
                <a:gd name="connsiteX39" fmla="*/ 1548080 w 1910588"/>
                <a:gd name="connsiteY39" fmla="*/ 16048 h 2693336"/>
                <a:gd name="connsiteX40" fmla="*/ 1686764 w 191058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8498 w 1911238"/>
                <a:gd name="connsiteY5" fmla="*/ 910160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61650 w 1911238"/>
                <a:gd name="connsiteY35" fmla="*/ 425528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61650 w 1911238"/>
                <a:gd name="connsiteY35" fmla="*/ 425528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61650 w 1911238"/>
                <a:gd name="connsiteY35" fmla="*/ 425528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50170 w 1911238"/>
                <a:gd name="connsiteY33" fmla="*/ 526112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65024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43026 w 1911238"/>
                <a:gd name="connsiteY33" fmla="*/ 518968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46736 h 2693336"/>
                <a:gd name="connsiteX7" fmla="*/ 530714 w 1911238"/>
                <a:gd name="connsiteY7" fmla="*/ 974549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43026 w 1911238"/>
                <a:gd name="connsiteY33" fmla="*/ 518968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86764 w 1911238"/>
                <a:gd name="connsiteY0" fmla="*/ 105012 h 2693336"/>
                <a:gd name="connsiteX1" fmla="*/ 1856594 w 1911238"/>
                <a:gd name="connsiteY1" fmla="*/ 352376 h 2693336"/>
                <a:gd name="connsiteX2" fmla="*/ 1903076 w 1911238"/>
                <a:gd name="connsiteY2" fmla="*/ 783382 h 2693336"/>
                <a:gd name="connsiteX3" fmla="*/ 1709909 w 1911238"/>
                <a:gd name="connsiteY3" fmla="*/ 1066370 h 2693336"/>
                <a:gd name="connsiteX4" fmla="*/ 1324242 w 1911238"/>
                <a:gd name="connsiteY4" fmla="*/ 1009125 h 2693336"/>
                <a:gd name="connsiteX5" fmla="*/ 1086116 w 1911238"/>
                <a:gd name="connsiteY5" fmla="*/ 943498 h 2693336"/>
                <a:gd name="connsiteX6" fmla="*/ 805034 w 1911238"/>
                <a:gd name="connsiteY6" fmla="*/ 953880 h 2693336"/>
                <a:gd name="connsiteX7" fmla="*/ 530714 w 1911238"/>
                <a:gd name="connsiteY7" fmla="*/ 974549 h 2693336"/>
                <a:gd name="connsiteX8" fmla="*/ 274682 w 1911238"/>
                <a:gd name="connsiteY8" fmla="*/ 955880 h 2693336"/>
                <a:gd name="connsiteX9" fmla="*/ 210674 w 1911238"/>
                <a:gd name="connsiteY9" fmla="*/ 1102184 h 2693336"/>
                <a:gd name="connsiteX10" fmla="*/ 311258 w 1911238"/>
                <a:gd name="connsiteY10" fmla="*/ 1312496 h 2693336"/>
                <a:gd name="connsiteX11" fmla="*/ 475850 w 1911238"/>
                <a:gd name="connsiteY11" fmla="*/ 1458800 h 2693336"/>
                <a:gd name="connsiteX12" fmla="*/ 613010 w 1911238"/>
                <a:gd name="connsiteY12" fmla="*/ 1522808 h 2693336"/>
                <a:gd name="connsiteX13" fmla="*/ 869042 w 1911238"/>
                <a:gd name="connsiteY13" fmla="*/ 1385648 h 2693336"/>
                <a:gd name="connsiteX14" fmla="*/ 1106786 w 1911238"/>
                <a:gd name="connsiteY14" fmla="*/ 1312496 h 2693336"/>
                <a:gd name="connsiteX15" fmla="*/ 1307954 w 1911238"/>
                <a:gd name="connsiteY15" fmla="*/ 1504520 h 2693336"/>
                <a:gd name="connsiteX16" fmla="*/ 1408538 w 1911238"/>
                <a:gd name="connsiteY16" fmla="*/ 1787984 h 2693336"/>
                <a:gd name="connsiteX17" fmla="*/ 1490834 w 1911238"/>
                <a:gd name="connsiteY17" fmla="*/ 1989152 h 2693336"/>
                <a:gd name="connsiteX18" fmla="*/ 1664570 w 1911238"/>
                <a:gd name="connsiteY18" fmla="*/ 2254328 h 2693336"/>
                <a:gd name="connsiteX19" fmla="*/ 1637138 w 1911238"/>
                <a:gd name="connsiteY19" fmla="*/ 2583512 h 2693336"/>
                <a:gd name="connsiteX20" fmla="*/ 1481690 w 1911238"/>
                <a:gd name="connsiteY20" fmla="*/ 2693240 h 2693336"/>
                <a:gd name="connsiteX21" fmla="*/ 1243946 w 1911238"/>
                <a:gd name="connsiteY21" fmla="*/ 2601800 h 2693336"/>
                <a:gd name="connsiteX22" fmla="*/ 1051922 w 1911238"/>
                <a:gd name="connsiteY22" fmla="*/ 2546936 h 2693336"/>
                <a:gd name="connsiteX23" fmla="*/ 850754 w 1911238"/>
                <a:gd name="connsiteY23" fmla="*/ 2546936 h 2693336"/>
                <a:gd name="connsiteX24" fmla="*/ 567290 w 1911238"/>
                <a:gd name="connsiteY24" fmla="*/ 2473784 h 2693336"/>
                <a:gd name="connsiteX25" fmla="*/ 311258 w 1911238"/>
                <a:gd name="connsiteY25" fmla="*/ 2263472 h 2693336"/>
                <a:gd name="connsiteX26" fmla="*/ 320402 w 1911238"/>
                <a:gd name="connsiteY26" fmla="*/ 1916000 h 2693336"/>
                <a:gd name="connsiteX27" fmla="*/ 283826 w 1911238"/>
                <a:gd name="connsiteY27" fmla="*/ 1614248 h 2693336"/>
                <a:gd name="connsiteX28" fmla="*/ 46082 w 1911238"/>
                <a:gd name="connsiteY28" fmla="*/ 1266776 h 2693336"/>
                <a:gd name="connsiteX29" fmla="*/ 9506 w 1911238"/>
                <a:gd name="connsiteY29" fmla="*/ 1010744 h 2693336"/>
                <a:gd name="connsiteX30" fmla="*/ 164954 w 1911238"/>
                <a:gd name="connsiteY30" fmla="*/ 818720 h 2693336"/>
                <a:gd name="connsiteX31" fmla="*/ 356978 w 1911238"/>
                <a:gd name="connsiteY31" fmla="*/ 745568 h 2693336"/>
                <a:gd name="connsiteX32" fmla="*/ 539858 w 1911238"/>
                <a:gd name="connsiteY32" fmla="*/ 580976 h 2693336"/>
                <a:gd name="connsiteX33" fmla="*/ 743026 w 1911238"/>
                <a:gd name="connsiteY33" fmla="*/ 518968 h 2693336"/>
                <a:gd name="connsiteX34" fmla="*/ 1006202 w 1911238"/>
                <a:gd name="connsiteY34" fmla="*/ 507824 h 2693336"/>
                <a:gd name="connsiteX35" fmla="*/ 1144981 w 1911238"/>
                <a:gd name="connsiteY35" fmla="*/ 430290 h 2693336"/>
                <a:gd name="connsiteX36" fmla="*/ 1170794 w 1911238"/>
                <a:gd name="connsiteY36" fmla="*/ 206072 h 2693336"/>
                <a:gd name="connsiteX37" fmla="*/ 1254710 w 1911238"/>
                <a:gd name="connsiteY37" fmla="*/ 73294 h 2693336"/>
                <a:gd name="connsiteX38" fmla="*/ 1417682 w 1911238"/>
                <a:gd name="connsiteY38" fmla="*/ 4904 h 2693336"/>
                <a:gd name="connsiteX39" fmla="*/ 1548080 w 1911238"/>
                <a:gd name="connsiteY39" fmla="*/ 16048 h 2693336"/>
                <a:gd name="connsiteX40" fmla="*/ 1686764 w 1911238"/>
                <a:gd name="connsiteY40" fmla="*/ 105012 h 2693336"/>
                <a:gd name="connsiteX0" fmla="*/ 1674594 w 1899068"/>
                <a:gd name="connsiteY0" fmla="*/ 105012 h 2693336"/>
                <a:gd name="connsiteX1" fmla="*/ 1844424 w 1899068"/>
                <a:gd name="connsiteY1" fmla="*/ 352376 h 2693336"/>
                <a:gd name="connsiteX2" fmla="*/ 1890906 w 1899068"/>
                <a:gd name="connsiteY2" fmla="*/ 783382 h 2693336"/>
                <a:gd name="connsiteX3" fmla="*/ 1697739 w 1899068"/>
                <a:gd name="connsiteY3" fmla="*/ 1066370 h 2693336"/>
                <a:gd name="connsiteX4" fmla="*/ 1312072 w 1899068"/>
                <a:gd name="connsiteY4" fmla="*/ 1009125 h 2693336"/>
                <a:gd name="connsiteX5" fmla="*/ 1073946 w 1899068"/>
                <a:gd name="connsiteY5" fmla="*/ 943498 h 2693336"/>
                <a:gd name="connsiteX6" fmla="*/ 792864 w 1899068"/>
                <a:gd name="connsiteY6" fmla="*/ 953880 h 2693336"/>
                <a:gd name="connsiteX7" fmla="*/ 518544 w 1899068"/>
                <a:gd name="connsiteY7" fmla="*/ 974549 h 2693336"/>
                <a:gd name="connsiteX8" fmla="*/ 262512 w 1899068"/>
                <a:gd name="connsiteY8" fmla="*/ 955880 h 2693336"/>
                <a:gd name="connsiteX9" fmla="*/ 198504 w 1899068"/>
                <a:gd name="connsiteY9" fmla="*/ 1102184 h 2693336"/>
                <a:gd name="connsiteX10" fmla="*/ 299088 w 1899068"/>
                <a:gd name="connsiteY10" fmla="*/ 1312496 h 2693336"/>
                <a:gd name="connsiteX11" fmla="*/ 463680 w 1899068"/>
                <a:gd name="connsiteY11" fmla="*/ 1458800 h 2693336"/>
                <a:gd name="connsiteX12" fmla="*/ 600840 w 1899068"/>
                <a:gd name="connsiteY12" fmla="*/ 1522808 h 2693336"/>
                <a:gd name="connsiteX13" fmla="*/ 856872 w 1899068"/>
                <a:gd name="connsiteY13" fmla="*/ 1385648 h 2693336"/>
                <a:gd name="connsiteX14" fmla="*/ 1094616 w 1899068"/>
                <a:gd name="connsiteY14" fmla="*/ 1312496 h 2693336"/>
                <a:gd name="connsiteX15" fmla="*/ 1295784 w 1899068"/>
                <a:gd name="connsiteY15" fmla="*/ 1504520 h 2693336"/>
                <a:gd name="connsiteX16" fmla="*/ 1396368 w 1899068"/>
                <a:gd name="connsiteY16" fmla="*/ 1787984 h 2693336"/>
                <a:gd name="connsiteX17" fmla="*/ 1478664 w 1899068"/>
                <a:gd name="connsiteY17" fmla="*/ 1989152 h 2693336"/>
                <a:gd name="connsiteX18" fmla="*/ 1652400 w 1899068"/>
                <a:gd name="connsiteY18" fmla="*/ 2254328 h 2693336"/>
                <a:gd name="connsiteX19" fmla="*/ 1624968 w 1899068"/>
                <a:gd name="connsiteY19" fmla="*/ 2583512 h 2693336"/>
                <a:gd name="connsiteX20" fmla="*/ 1469520 w 1899068"/>
                <a:gd name="connsiteY20" fmla="*/ 2693240 h 2693336"/>
                <a:gd name="connsiteX21" fmla="*/ 1231776 w 1899068"/>
                <a:gd name="connsiteY21" fmla="*/ 2601800 h 2693336"/>
                <a:gd name="connsiteX22" fmla="*/ 1039752 w 1899068"/>
                <a:gd name="connsiteY22" fmla="*/ 2546936 h 2693336"/>
                <a:gd name="connsiteX23" fmla="*/ 838584 w 1899068"/>
                <a:gd name="connsiteY23" fmla="*/ 2546936 h 2693336"/>
                <a:gd name="connsiteX24" fmla="*/ 555120 w 1899068"/>
                <a:gd name="connsiteY24" fmla="*/ 2473784 h 2693336"/>
                <a:gd name="connsiteX25" fmla="*/ 299088 w 1899068"/>
                <a:gd name="connsiteY25" fmla="*/ 2263472 h 2693336"/>
                <a:gd name="connsiteX26" fmla="*/ 308232 w 1899068"/>
                <a:gd name="connsiteY26" fmla="*/ 1916000 h 2693336"/>
                <a:gd name="connsiteX27" fmla="*/ 271656 w 1899068"/>
                <a:gd name="connsiteY27" fmla="*/ 1614248 h 2693336"/>
                <a:gd name="connsiteX28" fmla="*/ 33912 w 1899068"/>
                <a:gd name="connsiteY28" fmla="*/ 1266776 h 2693336"/>
                <a:gd name="connsiteX29" fmla="*/ 14004 w 1899068"/>
                <a:gd name="connsiteY29" fmla="*/ 1020269 h 2693336"/>
                <a:gd name="connsiteX30" fmla="*/ 152784 w 1899068"/>
                <a:gd name="connsiteY30" fmla="*/ 818720 h 2693336"/>
                <a:gd name="connsiteX31" fmla="*/ 344808 w 1899068"/>
                <a:gd name="connsiteY31" fmla="*/ 745568 h 2693336"/>
                <a:gd name="connsiteX32" fmla="*/ 527688 w 1899068"/>
                <a:gd name="connsiteY32" fmla="*/ 580976 h 2693336"/>
                <a:gd name="connsiteX33" fmla="*/ 730856 w 1899068"/>
                <a:gd name="connsiteY33" fmla="*/ 518968 h 2693336"/>
                <a:gd name="connsiteX34" fmla="*/ 994032 w 1899068"/>
                <a:gd name="connsiteY34" fmla="*/ 507824 h 2693336"/>
                <a:gd name="connsiteX35" fmla="*/ 1132811 w 1899068"/>
                <a:gd name="connsiteY35" fmla="*/ 430290 h 2693336"/>
                <a:gd name="connsiteX36" fmla="*/ 1158624 w 1899068"/>
                <a:gd name="connsiteY36" fmla="*/ 206072 h 2693336"/>
                <a:gd name="connsiteX37" fmla="*/ 1242540 w 1899068"/>
                <a:gd name="connsiteY37" fmla="*/ 73294 h 2693336"/>
                <a:gd name="connsiteX38" fmla="*/ 1405512 w 1899068"/>
                <a:gd name="connsiteY38" fmla="*/ 4904 h 2693336"/>
                <a:gd name="connsiteX39" fmla="*/ 1535910 w 1899068"/>
                <a:gd name="connsiteY39" fmla="*/ 16048 h 2693336"/>
                <a:gd name="connsiteX40" fmla="*/ 1674594 w 1899068"/>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1520 w 1898076"/>
                <a:gd name="connsiteY8" fmla="*/ 955880 h 2693336"/>
                <a:gd name="connsiteX9" fmla="*/ 197512 w 1898076"/>
                <a:gd name="connsiteY9" fmla="*/ 1102184 h 2693336"/>
                <a:gd name="connsiteX10" fmla="*/ 298096 w 1898076"/>
                <a:gd name="connsiteY10" fmla="*/ 1312496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197512 w 1898076"/>
                <a:gd name="connsiteY9" fmla="*/ 1102184 h 2693336"/>
                <a:gd name="connsiteX10" fmla="*/ 298096 w 1898076"/>
                <a:gd name="connsiteY10" fmla="*/ 1312496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298096 w 1898076"/>
                <a:gd name="connsiteY10" fmla="*/ 1312496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2688 w 1898076"/>
                <a:gd name="connsiteY11" fmla="*/ 1458800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93624 w 1898076"/>
                <a:gd name="connsiteY14" fmla="*/ 1312496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94792 w 1898076"/>
                <a:gd name="connsiteY15" fmla="*/ 1504520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87649 w 1898076"/>
                <a:gd name="connsiteY15" fmla="*/ 1511664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298096 w 1898076"/>
                <a:gd name="connsiteY25" fmla="*/ 226347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87649 w 1898076"/>
                <a:gd name="connsiteY15" fmla="*/ 1511664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54128 w 1898076"/>
                <a:gd name="connsiteY24" fmla="*/ 2473784 h 2693336"/>
                <a:gd name="connsiteX25" fmla="*/ 300477 w 1898076"/>
                <a:gd name="connsiteY25" fmla="*/ 228252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6"/>
                <a:gd name="connsiteX1" fmla="*/ 1843432 w 1898076"/>
                <a:gd name="connsiteY1" fmla="*/ 352376 h 2693336"/>
                <a:gd name="connsiteX2" fmla="*/ 1889914 w 1898076"/>
                <a:gd name="connsiteY2" fmla="*/ 783382 h 2693336"/>
                <a:gd name="connsiteX3" fmla="*/ 1696747 w 1898076"/>
                <a:gd name="connsiteY3" fmla="*/ 1066370 h 2693336"/>
                <a:gd name="connsiteX4" fmla="*/ 1311080 w 1898076"/>
                <a:gd name="connsiteY4" fmla="*/ 1009125 h 2693336"/>
                <a:gd name="connsiteX5" fmla="*/ 1072954 w 1898076"/>
                <a:gd name="connsiteY5" fmla="*/ 943498 h 2693336"/>
                <a:gd name="connsiteX6" fmla="*/ 791872 w 1898076"/>
                <a:gd name="connsiteY6" fmla="*/ 953880 h 2693336"/>
                <a:gd name="connsiteX7" fmla="*/ 517552 w 1898076"/>
                <a:gd name="connsiteY7" fmla="*/ 974549 h 2693336"/>
                <a:gd name="connsiteX8" fmla="*/ 263901 w 1898076"/>
                <a:gd name="connsiteY8" fmla="*/ 970168 h 2693336"/>
                <a:gd name="connsiteX9" fmla="*/ 211799 w 1898076"/>
                <a:gd name="connsiteY9" fmla="*/ 1109328 h 2693336"/>
                <a:gd name="connsiteX10" fmla="*/ 312383 w 1898076"/>
                <a:gd name="connsiteY10" fmla="*/ 1302971 h 2693336"/>
                <a:gd name="connsiteX11" fmla="*/ 467450 w 1898076"/>
                <a:gd name="connsiteY11" fmla="*/ 1446894 h 2693336"/>
                <a:gd name="connsiteX12" fmla="*/ 599848 w 1898076"/>
                <a:gd name="connsiteY12" fmla="*/ 1522808 h 2693336"/>
                <a:gd name="connsiteX13" fmla="*/ 855880 w 1898076"/>
                <a:gd name="connsiteY13" fmla="*/ 1385648 h 2693336"/>
                <a:gd name="connsiteX14" fmla="*/ 1088862 w 1898076"/>
                <a:gd name="connsiteY14" fmla="*/ 1326783 h 2693336"/>
                <a:gd name="connsiteX15" fmla="*/ 1287649 w 1898076"/>
                <a:gd name="connsiteY15" fmla="*/ 1511664 h 2693336"/>
                <a:gd name="connsiteX16" fmla="*/ 1395376 w 1898076"/>
                <a:gd name="connsiteY16" fmla="*/ 1787984 h 2693336"/>
                <a:gd name="connsiteX17" fmla="*/ 1477672 w 1898076"/>
                <a:gd name="connsiteY17" fmla="*/ 1989152 h 2693336"/>
                <a:gd name="connsiteX18" fmla="*/ 1651408 w 1898076"/>
                <a:gd name="connsiteY18" fmla="*/ 2254328 h 2693336"/>
                <a:gd name="connsiteX19" fmla="*/ 1623976 w 1898076"/>
                <a:gd name="connsiteY19" fmla="*/ 2583512 h 2693336"/>
                <a:gd name="connsiteX20" fmla="*/ 1468528 w 1898076"/>
                <a:gd name="connsiteY20" fmla="*/ 2693240 h 2693336"/>
                <a:gd name="connsiteX21" fmla="*/ 1230784 w 1898076"/>
                <a:gd name="connsiteY21" fmla="*/ 2601800 h 2693336"/>
                <a:gd name="connsiteX22" fmla="*/ 1038760 w 1898076"/>
                <a:gd name="connsiteY22" fmla="*/ 2546936 h 2693336"/>
                <a:gd name="connsiteX23" fmla="*/ 837592 w 1898076"/>
                <a:gd name="connsiteY23" fmla="*/ 2546936 h 2693336"/>
                <a:gd name="connsiteX24" fmla="*/ 523171 w 1898076"/>
                <a:gd name="connsiteY24" fmla="*/ 2497596 h 2693336"/>
                <a:gd name="connsiteX25" fmla="*/ 300477 w 1898076"/>
                <a:gd name="connsiteY25" fmla="*/ 2282522 h 2693336"/>
                <a:gd name="connsiteX26" fmla="*/ 307240 w 1898076"/>
                <a:gd name="connsiteY26" fmla="*/ 1916000 h 2693336"/>
                <a:gd name="connsiteX27" fmla="*/ 270664 w 1898076"/>
                <a:gd name="connsiteY27" fmla="*/ 1614248 h 2693336"/>
                <a:gd name="connsiteX28" fmla="*/ 32920 w 1898076"/>
                <a:gd name="connsiteY28" fmla="*/ 1266776 h 2693336"/>
                <a:gd name="connsiteX29" fmla="*/ 13012 w 1898076"/>
                <a:gd name="connsiteY29" fmla="*/ 1020269 h 2693336"/>
                <a:gd name="connsiteX30" fmla="*/ 137505 w 1898076"/>
                <a:gd name="connsiteY30" fmla="*/ 861582 h 2693336"/>
                <a:gd name="connsiteX31" fmla="*/ 343816 w 1898076"/>
                <a:gd name="connsiteY31" fmla="*/ 745568 h 2693336"/>
                <a:gd name="connsiteX32" fmla="*/ 526696 w 1898076"/>
                <a:gd name="connsiteY32" fmla="*/ 580976 h 2693336"/>
                <a:gd name="connsiteX33" fmla="*/ 729864 w 1898076"/>
                <a:gd name="connsiteY33" fmla="*/ 518968 h 2693336"/>
                <a:gd name="connsiteX34" fmla="*/ 993040 w 1898076"/>
                <a:gd name="connsiteY34" fmla="*/ 507824 h 2693336"/>
                <a:gd name="connsiteX35" fmla="*/ 1131819 w 1898076"/>
                <a:gd name="connsiteY35" fmla="*/ 430290 h 2693336"/>
                <a:gd name="connsiteX36" fmla="*/ 1157632 w 1898076"/>
                <a:gd name="connsiteY36" fmla="*/ 206072 h 2693336"/>
                <a:gd name="connsiteX37" fmla="*/ 1241548 w 1898076"/>
                <a:gd name="connsiteY37" fmla="*/ 73294 h 2693336"/>
                <a:gd name="connsiteX38" fmla="*/ 1404520 w 1898076"/>
                <a:gd name="connsiteY38" fmla="*/ 4904 h 2693336"/>
                <a:gd name="connsiteX39" fmla="*/ 1534918 w 1898076"/>
                <a:gd name="connsiteY39" fmla="*/ 16048 h 2693336"/>
                <a:gd name="connsiteX40" fmla="*/ 1673602 w 1898076"/>
                <a:gd name="connsiteY40" fmla="*/ 105012 h 2693336"/>
                <a:gd name="connsiteX0" fmla="*/ 1673602 w 1898076"/>
                <a:gd name="connsiteY0" fmla="*/ 105012 h 2693333"/>
                <a:gd name="connsiteX1" fmla="*/ 1843432 w 1898076"/>
                <a:gd name="connsiteY1" fmla="*/ 352376 h 2693333"/>
                <a:gd name="connsiteX2" fmla="*/ 1889914 w 1898076"/>
                <a:gd name="connsiteY2" fmla="*/ 783382 h 2693333"/>
                <a:gd name="connsiteX3" fmla="*/ 1696747 w 1898076"/>
                <a:gd name="connsiteY3" fmla="*/ 1066370 h 2693333"/>
                <a:gd name="connsiteX4" fmla="*/ 1311080 w 1898076"/>
                <a:gd name="connsiteY4" fmla="*/ 1009125 h 2693333"/>
                <a:gd name="connsiteX5" fmla="*/ 1072954 w 1898076"/>
                <a:gd name="connsiteY5" fmla="*/ 943498 h 2693333"/>
                <a:gd name="connsiteX6" fmla="*/ 791872 w 1898076"/>
                <a:gd name="connsiteY6" fmla="*/ 953880 h 2693333"/>
                <a:gd name="connsiteX7" fmla="*/ 517552 w 1898076"/>
                <a:gd name="connsiteY7" fmla="*/ 974549 h 2693333"/>
                <a:gd name="connsiteX8" fmla="*/ 263901 w 1898076"/>
                <a:gd name="connsiteY8" fmla="*/ 970168 h 2693333"/>
                <a:gd name="connsiteX9" fmla="*/ 211799 w 1898076"/>
                <a:gd name="connsiteY9" fmla="*/ 1109328 h 2693333"/>
                <a:gd name="connsiteX10" fmla="*/ 312383 w 1898076"/>
                <a:gd name="connsiteY10" fmla="*/ 1302971 h 2693333"/>
                <a:gd name="connsiteX11" fmla="*/ 467450 w 1898076"/>
                <a:gd name="connsiteY11" fmla="*/ 1446894 h 2693333"/>
                <a:gd name="connsiteX12" fmla="*/ 599848 w 1898076"/>
                <a:gd name="connsiteY12" fmla="*/ 1522808 h 2693333"/>
                <a:gd name="connsiteX13" fmla="*/ 855880 w 1898076"/>
                <a:gd name="connsiteY13" fmla="*/ 1385648 h 2693333"/>
                <a:gd name="connsiteX14" fmla="*/ 1088862 w 1898076"/>
                <a:gd name="connsiteY14" fmla="*/ 1326783 h 2693333"/>
                <a:gd name="connsiteX15" fmla="*/ 1287649 w 1898076"/>
                <a:gd name="connsiteY15" fmla="*/ 1511664 h 2693333"/>
                <a:gd name="connsiteX16" fmla="*/ 1395376 w 1898076"/>
                <a:gd name="connsiteY16" fmla="*/ 1787984 h 2693333"/>
                <a:gd name="connsiteX17" fmla="*/ 1477672 w 1898076"/>
                <a:gd name="connsiteY17" fmla="*/ 1989152 h 2693333"/>
                <a:gd name="connsiteX18" fmla="*/ 1651408 w 1898076"/>
                <a:gd name="connsiteY18" fmla="*/ 2254328 h 2693333"/>
                <a:gd name="connsiteX19" fmla="*/ 1623976 w 1898076"/>
                <a:gd name="connsiteY19" fmla="*/ 2583512 h 2693333"/>
                <a:gd name="connsiteX20" fmla="*/ 1468528 w 1898076"/>
                <a:gd name="connsiteY20" fmla="*/ 2693240 h 2693333"/>
                <a:gd name="connsiteX21" fmla="*/ 1230784 w 1898076"/>
                <a:gd name="connsiteY21" fmla="*/ 2601800 h 2693333"/>
                <a:gd name="connsiteX22" fmla="*/ 1038760 w 1898076"/>
                <a:gd name="connsiteY22" fmla="*/ 2558842 h 2693333"/>
                <a:gd name="connsiteX23" fmla="*/ 837592 w 1898076"/>
                <a:gd name="connsiteY23" fmla="*/ 2546936 h 2693333"/>
                <a:gd name="connsiteX24" fmla="*/ 523171 w 1898076"/>
                <a:gd name="connsiteY24" fmla="*/ 2497596 h 2693333"/>
                <a:gd name="connsiteX25" fmla="*/ 300477 w 1898076"/>
                <a:gd name="connsiteY25" fmla="*/ 2282522 h 2693333"/>
                <a:gd name="connsiteX26" fmla="*/ 307240 w 1898076"/>
                <a:gd name="connsiteY26" fmla="*/ 1916000 h 2693333"/>
                <a:gd name="connsiteX27" fmla="*/ 270664 w 1898076"/>
                <a:gd name="connsiteY27" fmla="*/ 1614248 h 2693333"/>
                <a:gd name="connsiteX28" fmla="*/ 32920 w 1898076"/>
                <a:gd name="connsiteY28" fmla="*/ 1266776 h 2693333"/>
                <a:gd name="connsiteX29" fmla="*/ 13012 w 1898076"/>
                <a:gd name="connsiteY29" fmla="*/ 1020269 h 2693333"/>
                <a:gd name="connsiteX30" fmla="*/ 137505 w 1898076"/>
                <a:gd name="connsiteY30" fmla="*/ 861582 h 2693333"/>
                <a:gd name="connsiteX31" fmla="*/ 343816 w 1898076"/>
                <a:gd name="connsiteY31" fmla="*/ 745568 h 2693333"/>
                <a:gd name="connsiteX32" fmla="*/ 526696 w 1898076"/>
                <a:gd name="connsiteY32" fmla="*/ 580976 h 2693333"/>
                <a:gd name="connsiteX33" fmla="*/ 729864 w 1898076"/>
                <a:gd name="connsiteY33" fmla="*/ 518968 h 2693333"/>
                <a:gd name="connsiteX34" fmla="*/ 993040 w 1898076"/>
                <a:gd name="connsiteY34" fmla="*/ 507824 h 2693333"/>
                <a:gd name="connsiteX35" fmla="*/ 1131819 w 1898076"/>
                <a:gd name="connsiteY35" fmla="*/ 430290 h 2693333"/>
                <a:gd name="connsiteX36" fmla="*/ 1157632 w 1898076"/>
                <a:gd name="connsiteY36" fmla="*/ 206072 h 2693333"/>
                <a:gd name="connsiteX37" fmla="*/ 1241548 w 1898076"/>
                <a:gd name="connsiteY37" fmla="*/ 73294 h 2693333"/>
                <a:gd name="connsiteX38" fmla="*/ 1404520 w 1898076"/>
                <a:gd name="connsiteY38" fmla="*/ 4904 h 2693333"/>
                <a:gd name="connsiteX39" fmla="*/ 1534918 w 1898076"/>
                <a:gd name="connsiteY39" fmla="*/ 16048 h 2693333"/>
                <a:gd name="connsiteX40" fmla="*/ 1673602 w 1898076"/>
                <a:gd name="connsiteY40" fmla="*/ 105012 h 2693333"/>
                <a:gd name="connsiteX0" fmla="*/ 1673602 w 1898076"/>
                <a:gd name="connsiteY0" fmla="*/ 105012 h 2694809"/>
                <a:gd name="connsiteX1" fmla="*/ 1843432 w 1898076"/>
                <a:gd name="connsiteY1" fmla="*/ 352376 h 2694809"/>
                <a:gd name="connsiteX2" fmla="*/ 1889914 w 1898076"/>
                <a:gd name="connsiteY2" fmla="*/ 783382 h 2694809"/>
                <a:gd name="connsiteX3" fmla="*/ 1696747 w 1898076"/>
                <a:gd name="connsiteY3" fmla="*/ 1066370 h 2694809"/>
                <a:gd name="connsiteX4" fmla="*/ 1311080 w 1898076"/>
                <a:gd name="connsiteY4" fmla="*/ 1009125 h 2694809"/>
                <a:gd name="connsiteX5" fmla="*/ 1072954 w 1898076"/>
                <a:gd name="connsiteY5" fmla="*/ 943498 h 2694809"/>
                <a:gd name="connsiteX6" fmla="*/ 791872 w 1898076"/>
                <a:gd name="connsiteY6" fmla="*/ 953880 h 2694809"/>
                <a:gd name="connsiteX7" fmla="*/ 517552 w 1898076"/>
                <a:gd name="connsiteY7" fmla="*/ 974549 h 2694809"/>
                <a:gd name="connsiteX8" fmla="*/ 263901 w 1898076"/>
                <a:gd name="connsiteY8" fmla="*/ 970168 h 2694809"/>
                <a:gd name="connsiteX9" fmla="*/ 211799 w 1898076"/>
                <a:gd name="connsiteY9" fmla="*/ 1109328 h 2694809"/>
                <a:gd name="connsiteX10" fmla="*/ 312383 w 1898076"/>
                <a:gd name="connsiteY10" fmla="*/ 1302971 h 2694809"/>
                <a:gd name="connsiteX11" fmla="*/ 467450 w 1898076"/>
                <a:gd name="connsiteY11" fmla="*/ 1446894 h 2694809"/>
                <a:gd name="connsiteX12" fmla="*/ 599848 w 1898076"/>
                <a:gd name="connsiteY12" fmla="*/ 1522808 h 2694809"/>
                <a:gd name="connsiteX13" fmla="*/ 855880 w 1898076"/>
                <a:gd name="connsiteY13" fmla="*/ 1385648 h 2694809"/>
                <a:gd name="connsiteX14" fmla="*/ 1088862 w 1898076"/>
                <a:gd name="connsiteY14" fmla="*/ 1326783 h 2694809"/>
                <a:gd name="connsiteX15" fmla="*/ 1287649 w 1898076"/>
                <a:gd name="connsiteY15" fmla="*/ 1511664 h 2694809"/>
                <a:gd name="connsiteX16" fmla="*/ 1395376 w 1898076"/>
                <a:gd name="connsiteY16" fmla="*/ 1787984 h 2694809"/>
                <a:gd name="connsiteX17" fmla="*/ 1477672 w 1898076"/>
                <a:gd name="connsiteY17" fmla="*/ 1989152 h 2694809"/>
                <a:gd name="connsiteX18" fmla="*/ 1651408 w 1898076"/>
                <a:gd name="connsiteY18" fmla="*/ 2254328 h 2694809"/>
                <a:gd name="connsiteX19" fmla="*/ 1623976 w 1898076"/>
                <a:gd name="connsiteY19" fmla="*/ 2583512 h 2694809"/>
                <a:gd name="connsiteX20" fmla="*/ 1468528 w 1898076"/>
                <a:gd name="connsiteY20" fmla="*/ 2693240 h 2694809"/>
                <a:gd name="connsiteX21" fmla="*/ 1199828 w 1898076"/>
                <a:gd name="connsiteY21" fmla="*/ 2642281 h 2694809"/>
                <a:gd name="connsiteX22" fmla="*/ 1038760 w 1898076"/>
                <a:gd name="connsiteY22" fmla="*/ 2558842 h 2694809"/>
                <a:gd name="connsiteX23" fmla="*/ 837592 w 1898076"/>
                <a:gd name="connsiteY23" fmla="*/ 2546936 h 2694809"/>
                <a:gd name="connsiteX24" fmla="*/ 523171 w 1898076"/>
                <a:gd name="connsiteY24" fmla="*/ 2497596 h 2694809"/>
                <a:gd name="connsiteX25" fmla="*/ 300477 w 1898076"/>
                <a:gd name="connsiteY25" fmla="*/ 2282522 h 2694809"/>
                <a:gd name="connsiteX26" fmla="*/ 307240 w 1898076"/>
                <a:gd name="connsiteY26" fmla="*/ 1916000 h 2694809"/>
                <a:gd name="connsiteX27" fmla="*/ 270664 w 1898076"/>
                <a:gd name="connsiteY27" fmla="*/ 1614248 h 2694809"/>
                <a:gd name="connsiteX28" fmla="*/ 32920 w 1898076"/>
                <a:gd name="connsiteY28" fmla="*/ 1266776 h 2694809"/>
                <a:gd name="connsiteX29" fmla="*/ 13012 w 1898076"/>
                <a:gd name="connsiteY29" fmla="*/ 1020269 h 2694809"/>
                <a:gd name="connsiteX30" fmla="*/ 137505 w 1898076"/>
                <a:gd name="connsiteY30" fmla="*/ 861582 h 2694809"/>
                <a:gd name="connsiteX31" fmla="*/ 343816 w 1898076"/>
                <a:gd name="connsiteY31" fmla="*/ 745568 h 2694809"/>
                <a:gd name="connsiteX32" fmla="*/ 526696 w 1898076"/>
                <a:gd name="connsiteY32" fmla="*/ 580976 h 2694809"/>
                <a:gd name="connsiteX33" fmla="*/ 729864 w 1898076"/>
                <a:gd name="connsiteY33" fmla="*/ 518968 h 2694809"/>
                <a:gd name="connsiteX34" fmla="*/ 993040 w 1898076"/>
                <a:gd name="connsiteY34" fmla="*/ 507824 h 2694809"/>
                <a:gd name="connsiteX35" fmla="*/ 1131819 w 1898076"/>
                <a:gd name="connsiteY35" fmla="*/ 430290 h 2694809"/>
                <a:gd name="connsiteX36" fmla="*/ 1157632 w 1898076"/>
                <a:gd name="connsiteY36" fmla="*/ 206072 h 2694809"/>
                <a:gd name="connsiteX37" fmla="*/ 1241548 w 1898076"/>
                <a:gd name="connsiteY37" fmla="*/ 73294 h 2694809"/>
                <a:gd name="connsiteX38" fmla="*/ 1404520 w 1898076"/>
                <a:gd name="connsiteY38" fmla="*/ 4904 h 2694809"/>
                <a:gd name="connsiteX39" fmla="*/ 1534918 w 1898076"/>
                <a:gd name="connsiteY39" fmla="*/ 16048 h 2694809"/>
                <a:gd name="connsiteX40" fmla="*/ 1673602 w 1898076"/>
                <a:gd name="connsiteY40" fmla="*/ 105012 h 2694809"/>
                <a:gd name="connsiteX0" fmla="*/ 1673602 w 1898076"/>
                <a:gd name="connsiteY0" fmla="*/ 105012 h 2718150"/>
                <a:gd name="connsiteX1" fmla="*/ 1843432 w 1898076"/>
                <a:gd name="connsiteY1" fmla="*/ 352376 h 2718150"/>
                <a:gd name="connsiteX2" fmla="*/ 1889914 w 1898076"/>
                <a:gd name="connsiteY2" fmla="*/ 783382 h 2718150"/>
                <a:gd name="connsiteX3" fmla="*/ 1696747 w 1898076"/>
                <a:gd name="connsiteY3" fmla="*/ 1066370 h 2718150"/>
                <a:gd name="connsiteX4" fmla="*/ 1311080 w 1898076"/>
                <a:gd name="connsiteY4" fmla="*/ 1009125 h 2718150"/>
                <a:gd name="connsiteX5" fmla="*/ 1072954 w 1898076"/>
                <a:gd name="connsiteY5" fmla="*/ 943498 h 2718150"/>
                <a:gd name="connsiteX6" fmla="*/ 791872 w 1898076"/>
                <a:gd name="connsiteY6" fmla="*/ 953880 h 2718150"/>
                <a:gd name="connsiteX7" fmla="*/ 517552 w 1898076"/>
                <a:gd name="connsiteY7" fmla="*/ 974549 h 2718150"/>
                <a:gd name="connsiteX8" fmla="*/ 263901 w 1898076"/>
                <a:gd name="connsiteY8" fmla="*/ 970168 h 2718150"/>
                <a:gd name="connsiteX9" fmla="*/ 211799 w 1898076"/>
                <a:gd name="connsiteY9" fmla="*/ 1109328 h 2718150"/>
                <a:gd name="connsiteX10" fmla="*/ 312383 w 1898076"/>
                <a:gd name="connsiteY10" fmla="*/ 1302971 h 2718150"/>
                <a:gd name="connsiteX11" fmla="*/ 467450 w 1898076"/>
                <a:gd name="connsiteY11" fmla="*/ 1446894 h 2718150"/>
                <a:gd name="connsiteX12" fmla="*/ 599848 w 1898076"/>
                <a:gd name="connsiteY12" fmla="*/ 1522808 h 2718150"/>
                <a:gd name="connsiteX13" fmla="*/ 855880 w 1898076"/>
                <a:gd name="connsiteY13" fmla="*/ 1385648 h 2718150"/>
                <a:gd name="connsiteX14" fmla="*/ 1088862 w 1898076"/>
                <a:gd name="connsiteY14" fmla="*/ 1326783 h 2718150"/>
                <a:gd name="connsiteX15" fmla="*/ 1287649 w 1898076"/>
                <a:gd name="connsiteY15" fmla="*/ 1511664 h 2718150"/>
                <a:gd name="connsiteX16" fmla="*/ 1395376 w 1898076"/>
                <a:gd name="connsiteY16" fmla="*/ 1787984 h 2718150"/>
                <a:gd name="connsiteX17" fmla="*/ 1477672 w 1898076"/>
                <a:gd name="connsiteY17" fmla="*/ 1989152 h 2718150"/>
                <a:gd name="connsiteX18" fmla="*/ 1651408 w 1898076"/>
                <a:gd name="connsiteY18" fmla="*/ 2254328 h 2718150"/>
                <a:gd name="connsiteX19" fmla="*/ 1623976 w 1898076"/>
                <a:gd name="connsiteY19" fmla="*/ 2583512 h 2718150"/>
                <a:gd name="connsiteX20" fmla="*/ 1442335 w 1898076"/>
                <a:gd name="connsiteY20" fmla="*/ 2717052 h 2718150"/>
                <a:gd name="connsiteX21" fmla="*/ 1199828 w 1898076"/>
                <a:gd name="connsiteY21" fmla="*/ 2642281 h 2718150"/>
                <a:gd name="connsiteX22" fmla="*/ 1038760 w 1898076"/>
                <a:gd name="connsiteY22" fmla="*/ 2558842 h 2718150"/>
                <a:gd name="connsiteX23" fmla="*/ 837592 w 1898076"/>
                <a:gd name="connsiteY23" fmla="*/ 2546936 h 2718150"/>
                <a:gd name="connsiteX24" fmla="*/ 523171 w 1898076"/>
                <a:gd name="connsiteY24" fmla="*/ 2497596 h 2718150"/>
                <a:gd name="connsiteX25" fmla="*/ 300477 w 1898076"/>
                <a:gd name="connsiteY25" fmla="*/ 2282522 h 2718150"/>
                <a:gd name="connsiteX26" fmla="*/ 307240 w 1898076"/>
                <a:gd name="connsiteY26" fmla="*/ 1916000 h 2718150"/>
                <a:gd name="connsiteX27" fmla="*/ 270664 w 1898076"/>
                <a:gd name="connsiteY27" fmla="*/ 1614248 h 2718150"/>
                <a:gd name="connsiteX28" fmla="*/ 32920 w 1898076"/>
                <a:gd name="connsiteY28" fmla="*/ 1266776 h 2718150"/>
                <a:gd name="connsiteX29" fmla="*/ 13012 w 1898076"/>
                <a:gd name="connsiteY29" fmla="*/ 1020269 h 2718150"/>
                <a:gd name="connsiteX30" fmla="*/ 137505 w 1898076"/>
                <a:gd name="connsiteY30" fmla="*/ 861582 h 2718150"/>
                <a:gd name="connsiteX31" fmla="*/ 343816 w 1898076"/>
                <a:gd name="connsiteY31" fmla="*/ 745568 h 2718150"/>
                <a:gd name="connsiteX32" fmla="*/ 526696 w 1898076"/>
                <a:gd name="connsiteY32" fmla="*/ 580976 h 2718150"/>
                <a:gd name="connsiteX33" fmla="*/ 729864 w 1898076"/>
                <a:gd name="connsiteY33" fmla="*/ 518968 h 2718150"/>
                <a:gd name="connsiteX34" fmla="*/ 993040 w 1898076"/>
                <a:gd name="connsiteY34" fmla="*/ 507824 h 2718150"/>
                <a:gd name="connsiteX35" fmla="*/ 1131819 w 1898076"/>
                <a:gd name="connsiteY35" fmla="*/ 430290 h 2718150"/>
                <a:gd name="connsiteX36" fmla="*/ 1157632 w 1898076"/>
                <a:gd name="connsiteY36" fmla="*/ 206072 h 2718150"/>
                <a:gd name="connsiteX37" fmla="*/ 1241548 w 1898076"/>
                <a:gd name="connsiteY37" fmla="*/ 73294 h 2718150"/>
                <a:gd name="connsiteX38" fmla="*/ 1404520 w 1898076"/>
                <a:gd name="connsiteY38" fmla="*/ 4904 h 2718150"/>
                <a:gd name="connsiteX39" fmla="*/ 1534918 w 1898076"/>
                <a:gd name="connsiteY39" fmla="*/ 16048 h 2718150"/>
                <a:gd name="connsiteX40" fmla="*/ 1673602 w 1898076"/>
                <a:gd name="connsiteY40" fmla="*/ 105012 h 2718150"/>
                <a:gd name="connsiteX0" fmla="*/ 1673602 w 1898076"/>
                <a:gd name="connsiteY0" fmla="*/ 105012 h 2718738"/>
                <a:gd name="connsiteX1" fmla="*/ 1843432 w 1898076"/>
                <a:gd name="connsiteY1" fmla="*/ 352376 h 2718738"/>
                <a:gd name="connsiteX2" fmla="*/ 1889914 w 1898076"/>
                <a:gd name="connsiteY2" fmla="*/ 783382 h 2718738"/>
                <a:gd name="connsiteX3" fmla="*/ 1696747 w 1898076"/>
                <a:gd name="connsiteY3" fmla="*/ 1066370 h 2718738"/>
                <a:gd name="connsiteX4" fmla="*/ 1311080 w 1898076"/>
                <a:gd name="connsiteY4" fmla="*/ 1009125 h 2718738"/>
                <a:gd name="connsiteX5" fmla="*/ 1072954 w 1898076"/>
                <a:gd name="connsiteY5" fmla="*/ 943498 h 2718738"/>
                <a:gd name="connsiteX6" fmla="*/ 791872 w 1898076"/>
                <a:gd name="connsiteY6" fmla="*/ 953880 h 2718738"/>
                <a:gd name="connsiteX7" fmla="*/ 517552 w 1898076"/>
                <a:gd name="connsiteY7" fmla="*/ 974549 h 2718738"/>
                <a:gd name="connsiteX8" fmla="*/ 263901 w 1898076"/>
                <a:gd name="connsiteY8" fmla="*/ 970168 h 2718738"/>
                <a:gd name="connsiteX9" fmla="*/ 211799 w 1898076"/>
                <a:gd name="connsiteY9" fmla="*/ 1109328 h 2718738"/>
                <a:gd name="connsiteX10" fmla="*/ 312383 w 1898076"/>
                <a:gd name="connsiteY10" fmla="*/ 1302971 h 2718738"/>
                <a:gd name="connsiteX11" fmla="*/ 467450 w 1898076"/>
                <a:gd name="connsiteY11" fmla="*/ 1446894 h 2718738"/>
                <a:gd name="connsiteX12" fmla="*/ 599848 w 1898076"/>
                <a:gd name="connsiteY12" fmla="*/ 1522808 h 2718738"/>
                <a:gd name="connsiteX13" fmla="*/ 855880 w 1898076"/>
                <a:gd name="connsiteY13" fmla="*/ 1385648 h 2718738"/>
                <a:gd name="connsiteX14" fmla="*/ 1088862 w 1898076"/>
                <a:gd name="connsiteY14" fmla="*/ 1326783 h 2718738"/>
                <a:gd name="connsiteX15" fmla="*/ 1287649 w 1898076"/>
                <a:gd name="connsiteY15" fmla="*/ 1511664 h 2718738"/>
                <a:gd name="connsiteX16" fmla="*/ 1395376 w 1898076"/>
                <a:gd name="connsiteY16" fmla="*/ 1787984 h 2718738"/>
                <a:gd name="connsiteX17" fmla="*/ 1477672 w 1898076"/>
                <a:gd name="connsiteY17" fmla="*/ 1989152 h 2718738"/>
                <a:gd name="connsiteX18" fmla="*/ 1651408 w 1898076"/>
                <a:gd name="connsiteY18" fmla="*/ 2254328 h 2718738"/>
                <a:gd name="connsiteX19" fmla="*/ 1652551 w 1898076"/>
                <a:gd name="connsiteY19" fmla="*/ 2566843 h 2718738"/>
                <a:gd name="connsiteX20" fmla="*/ 1442335 w 1898076"/>
                <a:gd name="connsiteY20" fmla="*/ 2717052 h 2718738"/>
                <a:gd name="connsiteX21" fmla="*/ 1199828 w 1898076"/>
                <a:gd name="connsiteY21" fmla="*/ 2642281 h 2718738"/>
                <a:gd name="connsiteX22" fmla="*/ 1038760 w 1898076"/>
                <a:gd name="connsiteY22" fmla="*/ 2558842 h 2718738"/>
                <a:gd name="connsiteX23" fmla="*/ 837592 w 1898076"/>
                <a:gd name="connsiteY23" fmla="*/ 2546936 h 2718738"/>
                <a:gd name="connsiteX24" fmla="*/ 523171 w 1898076"/>
                <a:gd name="connsiteY24" fmla="*/ 2497596 h 2718738"/>
                <a:gd name="connsiteX25" fmla="*/ 300477 w 1898076"/>
                <a:gd name="connsiteY25" fmla="*/ 2282522 h 2718738"/>
                <a:gd name="connsiteX26" fmla="*/ 307240 w 1898076"/>
                <a:gd name="connsiteY26" fmla="*/ 1916000 h 2718738"/>
                <a:gd name="connsiteX27" fmla="*/ 270664 w 1898076"/>
                <a:gd name="connsiteY27" fmla="*/ 1614248 h 2718738"/>
                <a:gd name="connsiteX28" fmla="*/ 32920 w 1898076"/>
                <a:gd name="connsiteY28" fmla="*/ 1266776 h 2718738"/>
                <a:gd name="connsiteX29" fmla="*/ 13012 w 1898076"/>
                <a:gd name="connsiteY29" fmla="*/ 1020269 h 2718738"/>
                <a:gd name="connsiteX30" fmla="*/ 137505 w 1898076"/>
                <a:gd name="connsiteY30" fmla="*/ 861582 h 2718738"/>
                <a:gd name="connsiteX31" fmla="*/ 343816 w 1898076"/>
                <a:gd name="connsiteY31" fmla="*/ 745568 h 2718738"/>
                <a:gd name="connsiteX32" fmla="*/ 526696 w 1898076"/>
                <a:gd name="connsiteY32" fmla="*/ 580976 h 2718738"/>
                <a:gd name="connsiteX33" fmla="*/ 729864 w 1898076"/>
                <a:gd name="connsiteY33" fmla="*/ 518968 h 2718738"/>
                <a:gd name="connsiteX34" fmla="*/ 993040 w 1898076"/>
                <a:gd name="connsiteY34" fmla="*/ 507824 h 2718738"/>
                <a:gd name="connsiteX35" fmla="*/ 1131819 w 1898076"/>
                <a:gd name="connsiteY35" fmla="*/ 430290 h 2718738"/>
                <a:gd name="connsiteX36" fmla="*/ 1157632 w 1898076"/>
                <a:gd name="connsiteY36" fmla="*/ 206072 h 2718738"/>
                <a:gd name="connsiteX37" fmla="*/ 1241548 w 1898076"/>
                <a:gd name="connsiteY37" fmla="*/ 73294 h 2718738"/>
                <a:gd name="connsiteX38" fmla="*/ 1404520 w 1898076"/>
                <a:gd name="connsiteY38" fmla="*/ 4904 h 2718738"/>
                <a:gd name="connsiteX39" fmla="*/ 1534918 w 1898076"/>
                <a:gd name="connsiteY39" fmla="*/ 16048 h 2718738"/>
                <a:gd name="connsiteX40" fmla="*/ 1673602 w 1898076"/>
                <a:gd name="connsiteY40" fmla="*/ 105012 h 2718738"/>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55880 w 1898076"/>
                <a:gd name="connsiteY13" fmla="*/ 1385648 h 2711750"/>
                <a:gd name="connsiteX14" fmla="*/ 1088862 w 1898076"/>
                <a:gd name="connsiteY14" fmla="*/ 1326783 h 2711750"/>
                <a:gd name="connsiteX15" fmla="*/ 1287649 w 1898076"/>
                <a:gd name="connsiteY15" fmla="*/ 1511664 h 2711750"/>
                <a:gd name="connsiteX16" fmla="*/ 1395376 w 1898076"/>
                <a:gd name="connsiteY16" fmla="*/ 1787984 h 2711750"/>
                <a:gd name="connsiteX17" fmla="*/ 1477672 w 1898076"/>
                <a:gd name="connsiteY17" fmla="*/ 1989152 h 2711750"/>
                <a:gd name="connsiteX18" fmla="*/ 1651408 w 1898076"/>
                <a:gd name="connsiteY18" fmla="*/ 2254328 h 2711750"/>
                <a:gd name="connsiteX19" fmla="*/ 1652551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55880 w 1898076"/>
                <a:gd name="connsiteY13" fmla="*/ 1385648 h 2711750"/>
                <a:gd name="connsiteX14" fmla="*/ 1088862 w 1898076"/>
                <a:gd name="connsiteY14" fmla="*/ 1326783 h 2711750"/>
                <a:gd name="connsiteX15" fmla="*/ 1287649 w 1898076"/>
                <a:gd name="connsiteY15" fmla="*/ 1511664 h 2711750"/>
                <a:gd name="connsiteX16" fmla="*/ 1395376 w 1898076"/>
                <a:gd name="connsiteY16" fmla="*/ 1787984 h 2711750"/>
                <a:gd name="connsiteX17" fmla="*/ 1477672 w 1898076"/>
                <a:gd name="connsiteY17" fmla="*/ 1989152 h 2711750"/>
                <a:gd name="connsiteX18" fmla="*/ 1651408 w 1898076"/>
                <a:gd name="connsiteY18" fmla="*/ 2254328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55880 w 1898076"/>
                <a:gd name="connsiteY13" fmla="*/ 1385648 h 2711750"/>
                <a:gd name="connsiteX14" fmla="*/ 1088862 w 1898076"/>
                <a:gd name="connsiteY14" fmla="*/ 1326783 h 2711750"/>
                <a:gd name="connsiteX15" fmla="*/ 1287649 w 1898076"/>
                <a:gd name="connsiteY15" fmla="*/ 1511664 h 2711750"/>
                <a:gd name="connsiteX16" fmla="*/ 1395376 w 1898076"/>
                <a:gd name="connsiteY16" fmla="*/ 1787984 h 2711750"/>
                <a:gd name="connsiteX17" fmla="*/ 1477672 w 1898076"/>
                <a:gd name="connsiteY17" fmla="*/ 1989152 h 2711750"/>
                <a:gd name="connsiteX18" fmla="*/ 1660933 w 1898076"/>
                <a:gd name="connsiteY18" fmla="*/ 2306716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22542 w 1898076"/>
                <a:gd name="connsiteY13" fmla="*/ 1395173 h 2711750"/>
                <a:gd name="connsiteX14" fmla="*/ 1088862 w 1898076"/>
                <a:gd name="connsiteY14" fmla="*/ 1326783 h 2711750"/>
                <a:gd name="connsiteX15" fmla="*/ 1287649 w 1898076"/>
                <a:gd name="connsiteY15" fmla="*/ 1511664 h 2711750"/>
                <a:gd name="connsiteX16" fmla="*/ 1395376 w 1898076"/>
                <a:gd name="connsiteY16" fmla="*/ 1787984 h 2711750"/>
                <a:gd name="connsiteX17" fmla="*/ 1477672 w 1898076"/>
                <a:gd name="connsiteY17" fmla="*/ 1989152 h 2711750"/>
                <a:gd name="connsiteX18" fmla="*/ 1660933 w 1898076"/>
                <a:gd name="connsiteY18" fmla="*/ 2306716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22542 w 1898076"/>
                <a:gd name="connsiteY13" fmla="*/ 1395173 h 2711750"/>
                <a:gd name="connsiteX14" fmla="*/ 1084099 w 1898076"/>
                <a:gd name="connsiteY14" fmla="*/ 1357739 h 2711750"/>
                <a:gd name="connsiteX15" fmla="*/ 1287649 w 1898076"/>
                <a:gd name="connsiteY15" fmla="*/ 1511664 h 2711750"/>
                <a:gd name="connsiteX16" fmla="*/ 1395376 w 1898076"/>
                <a:gd name="connsiteY16" fmla="*/ 1787984 h 2711750"/>
                <a:gd name="connsiteX17" fmla="*/ 1477672 w 1898076"/>
                <a:gd name="connsiteY17" fmla="*/ 1989152 h 2711750"/>
                <a:gd name="connsiteX18" fmla="*/ 1660933 w 1898076"/>
                <a:gd name="connsiteY18" fmla="*/ 2306716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22542 w 1898076"/>
                <a:gd name="connsiteY13" fmla="*/ 1395173 h 2711750"/>
                <a:gd name="connsiteX14" fmla="*/ 1084099 w 1898076"/>
                <a:gd name="connsiteY14" fmla="*/ 1357739 h 2711750"/>
                <a:gd name="connsiteX15" fmla="*/ 1287649 w 1898076"/>
                <a:gd name="connsiteY15" fmla="*/ 1511664 h 2711750"/>
                <a:gd name="connsiteX16" fmla="*/ 1404901 w 1898076"/>
                <a:gd name="connsiteY16" fmla="*/ 1787984 h 2711750"/>
                <a:gd name="connsiteX17" fmla="*/ 1477672 w 1898076"/>
                <a:gd name="connsiteY17" fmla="*/ 1989152 h 2711750"/>
                <a:gd name="connsiteX18" fmla="*/ 1660933 w 1898076"/>
                <a:gd name="connsiteY18" fmla="*/ 2306716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22542 w 1898076"/>
                <a:gd name="connsiteY13" fmla="*/ 1395173 h 2711750"/>
                <a:gd name="connsiteX14" fmla="*/ 1084099 w 1898076"/>
                <a:gd name="connsiteY14" fmla="*/ 1357739 h 2711750"/>
                <a:gd name="connsiteX15" fmla="*/ 1285268 w 1898076"/>
                <a:gd name="connsiteY15" fmla="*/ 1514045 h 2711750"/>
                <a:gd name="connsiteX16" fmla="*/ 1404901 w 1898076"/>
                <a:gd name="connsiteY16" fmla="*/ 1787984 h 2711750"/>
                <a:gd name="connsiteX17" fmla="*/ 1477672 w 1898076"/>
                <a:gd name="connsiteY17" fmla="*/ 1989152 h 2711750"/>
                <a:gd name="connsiteX18" fmla="*/ 1660933 w 1898076"/>
                <a:gd name="connsiteY18" fmla="*/ 2306716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22542 w 1898076"/>
                <a:gd name="connsiteY13" fmla="*/ 1395173 h 2711750"/>
                <a:gd name="connsiteX14" fmla="*/ 1084099 w 1898076"/>
                <a:gd name="connsiteY14" fmla="*/ 1357739 h 2711750"/>
                <a:gd name="connsiteX15" fmla="*/ 1285268 w 1898076"/>
                <a:gd name="connsiteY15" fmla="*/ 1514045 h 2711750"/>
                <a:gd name="connsiteX16" fmla="*/ 1404901 w 1898076"/>
                <a:gd name="connsiteY16" fmla="*/ 1787984 h 2711750"/>
                <a:gd name="connsiteX17" fmla="*/ 1477672 w 1898076"/>
                <a:gd name="connsiteY17" fmla="*/ 1989152 h 2711750"/>
                <a:gd name="connsiteX18" fmla="*/ 1596639 w 1898076"/>
                <a:gd name="connsiteY18" fmla="*/ 2316241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22542 w 1898076"/>
                <a:gd name="connsiteY13" fmla="*/ 1395173 h 2711750"/>
                <a:gd name="connsiteX14" fmla="*/ 1084099 w 1898076"/>
                <a:gd name="connsiteY14" fmla="*/ 1357739 h 2711750"/>
                <a:gd name="connsiteX15" fmla="*/ 1285268 w 1898076"/>
                <a:gd name="connsiteY15" fmla="*/ 1514045 h 2711750"/>
                <a:gd name="connsiteX16" fmla="*/ 1404901 w 1898076"/>
                <a:gd name="connsiteY16" fmla="*/ 1787984 h 2711750"/>
                <a:gd name="connsiteX17" fmla="*/ 1468147 w 1898076"/>
                <a:gd name="connsiteY17" fmla="*/ 2017727 h 2711750"/>
                <a:gd name="connsiteX18" fmla="*/ 1596639 w 1898076"/>
                <a:gd name="connsiteY18" fmla="*/ 2316241 h 2711750"/>
                <a:gd name="connsiteX19" fmla="*/ 1638264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11750"/>
                <a:gd name="connsiteX1" fmla="*/ 1843432 w 1898076"/>
                <a:gd name="connsiteY1" fmla="*/ 352376 h 2711750"/>
                <a:gd name="connsiteX2" fmla="*/ 1889914 w 1898076"/>
                <a:gd name="connsiteY2" fmla="*/ 783382 h 2711750"/>
                <a:gd name="connsiteX3" fmla="*/ 1696747 w 1898076"/>
                <a:gd name="connsiteY3" fmla="*/ 1066370 h 2711750"/>
                <a:gd name="connsiteX4" fmla="*/ 1311080 w 1898076"/>
                <a:gd name="connsiteY4" fmla="*/ 1009125 h 2711750"/>
                <a:gd name="connsiteX5" fmla="*/ 1072954 w 1898076"/>
                <a:gd name="connsiteY5" fmla="*/ 943498 h 2711750"/>
                <a:gd name="connsiteX6" fmla="*/ 791872 w 1898076"/>
                <a:gd name="connsiteY6" fmla="*/ 953880 h 2711750"/>
                <a:gd name="connsiteX7" fmla="*/ 517552 w 1898076"/>
                <a:gd name="connsiteY7" fmla="*/ 974549 h 2711750"/>
                <a:gd name="connsiteX8" fmla="*/ 263901 w 1898076"/>
                <a:gd name="connsiteY8" fmla="*/ 970168 h 2711750"/>
                <a:gd name="connsiteX9" fmla="*/ 211799 w 1898076"/>
                <a:gd name="connsiteY9" fmla="*/ 1109328 h 2711750"/>
                <a:gd name="connsiteX10" fmla="*/ 312383 w 1898076"/>
                <a:gd name="connsiteY10" fmla="*/ 1302971 h 2711750"/>
                <a:gd name="connsiteX11" fmla="*/ 467450 w 1898076"/>
                <a:gd name="connsiteY11" fmla="*/ 1446894 h 2711750"/>
                <a:gd name="connsiteX12" fmla="*/ 599848 w 1898076"/>
                <a:gd name="connsiteY12" fmla="*/ 1522808 h 2711750"/>
                <a:gd name="connsiteX13" fmla="*/ 822542 w 1898076"/>
                <a:gd name="connsiteY13" fmla="*/ 1395173 h 2711750"/>
                <a:gd name="connsiteX14" fmla="*/ 1084099 w 1898076"/>
                <a:gd name="connsiteY14" fmla="*/ 1357739 h 2711750"/>
                <a:gd name="connsiteX15" fmla="*/ 1285268 w 1898076"/>
                <a:gd name="connsiteY15" fmla="*/ 1514045 h 2711750"/>
                <a:gd name="connsiteX16" fmla="*/ 1404901 w 1898076"/>
                <a:gd name="connsiteY16" fmla="*/ 1787984 h 2711750"/>
                <a:gd name="connsiteX17" fmla="*/ 1468147 w 1898076"/>
                <a:gd name="connsiteY17" fmla="*/ 2017727 h 2711750"/>
                <a:gd name="connsiteX18" fmla="*/ 1596639 w 1898076"/>
                <a:gd name="connsiteY18" fmla="*/ 2316241 h 2711750"/>
                <a:gd name="connsiteX19" fmla="*/ 1607308 w 1898076"/>
                <a:gd name="connsiteY19" fmla="*/ 2566843 h 2711750"/>
                <a:gd name="connsiteX20" fmla="*/ 1463767 w 1898076"/>
                <a:gd name="connsiteY20" fmla="*/ 2709909 h 2711750"/>
                <a:gd name="connsiteX21" fmla="*/ 1199828 w 1898076"/>
                <a:gd name="connsiteY21" fmla="*/ 2642281 h 2711750"/>
                <a:gd name="connsiteX22" fmla="*/ 1038760 w 1898076"/>
                <a:gd name="connsiteY22" fmla="*/ 2558842 h 2711750"/>
                <a:gd name="connsiteX23" fmla="*/ 837592 w 1898076"/>
                <a:gd name="connsiteY23" fmla="*/ 2546936 h 2711750"/>
                <a:gd name="connsiteX24" fmla="*/ 523171 w 1898076"/>
                <a:gd name="connsiteY24" fmla="*/ 2497596 h 2711750"/>
                <a:gd name="connsiteX25" fmla="*/ 300477 w 1898076"/>
                <a:gd name="connsiteY25" fmla="*/ 2282522 h 2711750"/>
                <a:gd name="connsiteX26" fmla="*/ 307240 w 1898076"/>
                <a:gd name="connsiteY26" fmla="*/ 1916000 h 2711750"/>
                <a:gd name="connsiteX27" fmla="*/ 270664 w 1898076"/>
                <a:gd name="connsiteY27" fmla="*/ 1614248 h 2711750"/>
                <a:gd name="connsiteX28" fmla="*/ 32920 w 1898076"/>
                <a:gd name="connsiteY28" fmla="*/ 1266776 h 2711750"/>
                <a:gd name="connsiteX29" fmla="*/ 13012 w 1898076"/>
                <a:gd name="connsiteY29" fmla="*/ 1020269 h 2711750"/>
                <a:gd name="connsiteX30" fmla="*/ 137505 w 1898076"/>
                <a:gd name="connsiteY30" fmla="*/ 861582 h 2711750"/>
                <a:gd name="connsiteX31" fmla="*/ 343816 w 1898076"/>
                <a:gd name="connsiteY31" fmla="*/ 745568 h 2711750"/>
                <a:gd name="connsiteX32" fmla="*/ 526696 w 1898076"/>
                <a:gd name="connsiteY32" fmla="*/ 580976 h 2711750"/>
                <a:gd name="connsiteX33" fmla="*/ 729864 w 1898076"/>
                <a:gd name="connsiteY33" fmla="*/ 518968 h 2711750"/>
                <a:gd name="connsiteX34" fmla="*/ 993040 w 1898076"/>
                <a:gd name="connsiteY34" fmla="*/ 507824 h 2711750"/>
                <a:gd name="connsiteX35" fmla="*/ 1131819 w 1898076"/>
                <a:gd name="connsiteY35" fmla="*/ 430290 h 2711750"/>
                <a:gd name="connsiteX36" fmla="*/ 1157632 w 1898076"/>
                <a:gd name="connsiteY36" fmla="*/ 206072 h 2711750"/>
                <a:gd name="connsiteX37" fmla="*/ 1241548 w 1898076"/>
                <a:gd name="connsiteY37" fmla="*/ 73294 h 2711750"/>
                <a:gd name="connsiteX38" fmla="*/ 1404520 w 1898076"/>
                <a:gd name="connsiteY38" fmla="*/ 4904 h 2711750"/>
                <a:gd name="connsiteX39" fmla="*/ 1534918 w 1898076"/>
                <a:gd name="connsiteY39" fmla="*/ 16048 h 2711750"/>
                <a:gd name="connsiteX40" fmla="*/ 1673602 w 1898076"/>
                <a:gd name="connsiteY40" fmla="*/ 105012 h 2711750"/>
                <a:gd name="connsiteX0" fmla="*/ 1673602 w 1898076"/>
                <a:gd name="connsiteY0" fmla="*/ 105012 h 2722023"/>
                <a:gd name="connsiteX1" fmla="*/ 1843432 w 1898076"/>
                <a:gd name="connsiteY1" fmla="*/ 352376 h 2722023"/>
                <a:gd name="connsiteX2" fmla="*/ 1889914 w 1898076"/>
                <a:gd name="connsiteY2" fmla="*/ 783382 h 2722023"/>
                <a:gd name="connsiteX3" fmla="*/ 1696747 w 1898076"/>
                <a:gd name="connsiteY3" fmla="*/ 1066370 h 2722023"/>
                <a:gd name="connsiteX4" fmla="*/ 1311080 w 1898076"/>
                <a:gd name="connsiteY4" fmla="*/ 1009125 h 2722023"/>
                <a:gd name="connsiteX5" fmla="*/ 1072954 w 1898076"/>
                <a:gd name="connsiteY5" fmla="*/ 943498 h 2722023"/>
                <a:gd name="connsiteX6" fmla="*/ 791872 w 1898076"/>
                <a:gd name="connsiteY6" fmla="*/ 953880 h 2722023"/>
                <a:gd name="connsiteX7" fmla="*/ 517552 w 1898076"/>
                <a:gd name="connsiteY7" fmla="*/ 974549 h 2722023"/>
                <a:gd name="connsiteX8" fmla="*/ 263901 w 1898076"/>
                <a:gd name="connsiteY8" fmla="*/ 970168 h 2722023"/>
                <a:gd name="connsiteX9" fmla="*/ 211799 w 1898076"/>
                <a:gd name="connsiteY9" fmla="*/ 1109328 h 2722023"/>
                <a:gd name="connsiteX10" fmla="*/ 312383 w 1898076"/>
                <a:gd name="connsiteY10" fmla="*/ 1302971 h 2722023"/>
                <a:gd name="connsiteX11" fmla="*/ 467450 w 1898076"/>
                <a:gd name="connsiteY11" fmla="*/ 1446894 h 2722023"/>
                <a:gd name="connsiteX12" fmla="*/ 599848 w 1898076"/>
                <a:gd name="connsiteY12" fmla="*/ 1522808 h 2722023"/>
                <a:gd name="connsiteX13" fmla="*/ 822542 w 1898076"/>
                <a:gd name="connsiteY13" fmla="*/ 1395173 h 2722023"/>
                <a:gd name="connsiteX14" fmla="*/ 1084099 w 1898076"/>
                <a:gd name="connsiteY14" fmla="*/ 1357739 h 2722023"/>
                <a:gd name="connsiteX15" fmla="*/ 1285268 w 1898076"/>
                <a:gd name="connsiteY15" fmla="*/ 1514045 h 2722023"/>
                <a:gd name="connsiteX16" fmla="*/ 1404901 w 1898076"/>
                <a:gd name="connsiteY16" fmla="*/ 1787984 h 2722023"/>
                <a:gd name="connsiteX17" fmla="*/ 1468147 w 1898076"/>
                <a:gd name="connsiteY17" fmla="*/ 2017727 h 2722023"/>
                <a:gd name="connsiteX18" fmla="*/ 1596639 w 1898076"/>
                <a:gd name="connsiteY18" fmla="*/ 2316241 h 2722023"/>
                <a:gd name="connsiteX19" fmla="*/ 1607308 w 1898076"/>
                <a:gd name="connsiteY19" fmla="*/ 2566843 h 2722023"/>
                <a:gd name="connsiteX20" fmla="*/ 1463767 w 1898076"/>
                <a:gd name="connsiteY20" fmla="*/ 2709909 h 2722023"/>
                <a:gd name="connsiteX21" fmla="*/ 1166490 w 1898076"/>
                <a:gd name="connsiteY21" fmla="*/ 2697049 h 2722023"/>
                <a:gd name="connsiteX22" fmla="*/ 1038760 w 1898076"/>
                <a:gd name="connsiteY22" fmla="*/ 2558842 h 2722023"/>
                <a:gd name="connsiteX23" fmla="*/ 837592 w 1898076"/>
                <a:gd name="connsiteY23" fmla="*/ 2546936 h 2722023"/>
                <a:gd name="connsiteX24" fmla="*/ 523171 w 1898076"/>
                <a:gd name="connsiteY24" fmla="*/ 2497596 h 2722023"/>
                <a:gd name="connsiteX25" fmla="*/ 300477 w 1898076"/>
                <a:gd name="connsiteY25" fmla="*/ 2282522 h 2722023"/>
                <a:gd name="connsiteX26" fmla="*/ 307240 w 1898076"/>
                <a:gd name="connsiteY26" fmla="*/ 1916000 h 2722023"/>
                <a:gd name="connsiteX27" fmla="*/ 270664 w 1898076"/>
                <a:gd name="connsiteY27" fmla="*/ 1614248 h 2722023"/>
                <a:gd name="connsiteX28" fmla="*/ 32920 w 1898076"/>
                <a:gd name="connsiteY28" fmla="*/ 1266776 h 2722023"/>
                <a:gd name="connsiteX29" fmla="*/ 13012 w 1898076"/>
                <a:gd name="connsiteY29" fmla="*/ 1020269 h 2722023"/>
                <a:gd name="connsiteX30" fmla="*/ 137505 w 1898076"/>
                <a:gd name="connsiteY30" fmla="*/ 861582 h 2722023"/>
                <a:gd name="connsiteX31" fmla="*/ 343816 w 1898076"/>
                <a:gd name="connsiteY31" fmla="*/ 745568 h 2722023"/>
                <a:gd name="connsiteX32" fmla="*/ 526696 w 1898076"/>
                <a:gd name="connsiteY32" fmla="*/ 580976 h 2722023"/>
                <a:gd name="connsiteX33" fmla="*/ 729864 w 1898076"/>
                <a:gd name="connsiteY33" fmla="*/ 518968 h 2722023"/>
                <a:gd name="connsiteX34" fmla="*/ 993040 w 1898076"/>
                <a:gd name="connsiteY34" fmla="*/ 507824 h 2722023"/>
                <a:gd name="connsiteX35" fmla="*/ 1131819 w 1898076"/>
                <a:gd name="connsiteY35" fmla="*/ 430290 h 2722023"/>
                <a:gd name="connsiteX36" fmla="*/ 1157632 w 1898076"/>
                <a:gd name="connsiteY36" fmla="*/ 206072 h 2722023"/>
                <a:gd name="connsiteX37" fmla="*/ 1241548 w 1898076"/>
                <a:gd name="connsiteY37" fmla="*/ 73294 h 2722023"/>
                <a:gd name="connsiteX38" fmla="*/ 1404520 w 1898076"/>
                <a:gd name="connsiteY38" fmla="*/ 4904 h 2722023"/>
                <a:gd name="connsiteX39" fmla="*/ 1534918 w 1898076"/>
                <a:gd name="connsiteY39" fmla="*/ 16048 h 2722023"/>
                <a:gd name="connsiteX40" fmla="*/ 1673602 w 1898076"/>
                <a:gd name="connsiteY40" fmla="*/ 105012 h 2722023"/>
                <a:gd name="connsiteX0" fmla="*/ 1673602 w 1898076"/>
                <a:gd name="connsiteY0" fmla="*/ 105012 h 2754073"/>
                <a:gd name="connsiteX1" fmla="*/ 1843432 w 1898076"/>
                <a:gd name="connsiteY1" fmla="*/ 352376 h 2754073"/>
                <a:gd name="connsiteX2" fmla="*/ 1889914 w 1898076"/>
                <a:gd name="connsiteY2" fmla="*/ 783382 h 2754073"/>
                <a:gd name="connsiteX3" fmla="*/ 1696747 w 1898076"/>
                <a:gd name="connsiteY3" fmla="*/ 1066370 h 2754073"/>
                <a:gd name="connsiteX4" fmla="*/ 1311080 w 1898076"/>
                <a:gd name="connsiteY4" fmla="*/ 1009125 h 2754073"/>
                <a:gd name="connsiteX5" fmla="*/ 1072954 w 1898076"/>
                <a:gd name="connsiteY5" fmla="*/ 943498 h 2754073"/>
                <a:gd name="connsiteX6" fmla="*/ 791872 w 1898076"/>
                <a:gd name="connsiteY6" fmla="*/ 953880 h 2754073"/>
                <a:gd name="connsiteX7" fmla="*/ 517552 w 1898076"/>
                <a:gd name="connsiteY7" fmla="*/ 974549 h 2754073"/>
                <a:gd name="connsiteX8" fmla="*/ 263901 w 1898076"/>
                <a:gd name="connsiteY8" fmla="*/ 970168 h 2754073"/>
                <a:gd name="connsiteX9" fmla="*/ 211799 w 1898076"/>
                <a:gd name="connsiteY9" fmla="*/ 1109328 h 2754073"/>
                <a:gd name="connsiteX10" fmla="*/ 312383 w 1898076"/>
                <a:gd name="connsiteY10" fmla="*/ 1302971 h 2754073"/>
                <a:gd name="connsiteX11" fmla="*/ 467450 w 1898076"/>
                <a:gd name="connsiteY11" fmla="*/ 1446894 h 2754073"/>
                <a:gd name="connsiteX12" fmla="*/ 599848 w 1898076"/>
                <a:gd name="connsiteY12" fmla="*/ 1522808 h 2754073"/>
                <a:gd name="connsiteX13" fmla="*/ 822542 w 1898076"/>
                <a:gd name="connsiteY13" fmla="*/ 1395173 h 2754073"/>
                <a:gd name="connsiteX14" fmla="*/ 1084099 w 1898076"/>
                <a:gd name="connsiteY14" fmla="*/ 1357739 h 2754073"/>
                <a:gd name="connsiteX15" fmla="*/ 1285268 w 1898076"/>
                <a:gd name="connsiteY15" fmla="*/ 1514045 h 2754073"/>
                <a:gd name="connsiteX16" fmla="*/ 1404901 w 1898076"/>
                <a:gd name="connsiteY16" fmla="*/ 1787984 h 2754073"/>
                <a:gd name="connsiteX17" fmla="*/ 1468147 w 1898076"/>
                <a:gd name="connsiteY17" fmla="*/ 2017727 h 2754073"/>
                <a:gd name="connsiteX18" fmla="*/ 1596639 w 1898076"/>
                <a:gd name="connsiteY18" fmla="*/ 2316241 h 2754073"/>
                <a:gd name="connsiteX19" fmla="*/ 1607308 w 1898076"/>
                <a:gd name="connsiteY19" fmla="*/ 2566843 h 2754073"/>
                <a:gd name="connsiteX20" fmla="*/ 1397092 w 1898076"/>
                <a:gd name="connsiteY20" fmla="*/ 2748009 h 2754073"/>
                <a:gd name="connsiteX21" fmla="*/ 1166490 w 1898076"/>
                <a:gd name="connsiteY21" fmla="*/ 2697049 h 2754073"/>
                <a:gd name="connsiteX22" fmla="*/ 1038760 w 1898076"/>
                <a:gd name="connsiteY22" fmla="*/ 2558842 h 2754073"/>
                <a:gd name="connsiteX23" fmla="*/ 837592 w 1898076"/>
                <a:gd name="connsiteY23" fmla="*/ 2546936 h 2754073"/>
                <a:gd name="connsiteX24" fmla="*/ 523171 w 1898076"/>
                <a:gd name="connsiteY24" fmla="*/ 2497596 h 2754073"/>
                <a:gd name="connsiteX25" fmla="*/ 300477 w 1898076"/>
                <a:gd name="connsiteY25" fmla="*/ 2282522 h 2754073"/>
                <a:gd name="connsiteX26" fmla="*/ 307240 w 1898076"/>
                <a:gd name="connsiteY26" fmla="*/ 1916000 h 2754073"/>
                <a:gd name="connsiteX27" fmla="*/ 270664 w 1898076"/>
                <a:gd name="connsiteY27" fmla="*/ 1614248 h 2754073"/>
                <a:gd name="connsiteX28" fmla="*/ 32920 w 1898076"/>
                <a:gd name="connsiteY28" fmla="*/ 1266776 h 2754073"/>
                <a:gd name="connsiteX29" fmla="*/ 13012 w 1898076"/>
                <a:gd name="connsiteY29" fmla="*/ 1020269 h 2754073"/>
                <a:gd name="connsiteX30" fmla="*/ 137505 w 1898076"/>
                <a:gd name="connsiteY30" fmla="*/ 861582 h 2754073"/>
                <a:gd name="connsiteX31" fmla="*/ 343816 w 1898076"/>
                <a:gd name="connsiteY31" fmla="*/ 745568 h 2754073"/>
                <a:gd name="connsiteX32" fmla="*/ 526696 w 1898076"/>
                <a:gd name="connsiteY32" fmla="*/ 580976 h 2754073"/>
                <a:gd name="connsiteX33" fmla="*/ 729864 w 1898076"/>
                <a:gd name="connsiteY33" fmla="*/ 518968 h 2754073"/>
                <a:gd name="connsiteX34" fmla="*/ 993040 w 1898076"/>
                <a:gd name="connsiteY34" fmla="*/ 507824 h 2754073"/>
                <a:gd name="connsiteX35" fmla="*/ 1131819 w 1898076"/>
                <a:gd name="connsiteY35" fmla="*/ 430290 h 2754073"/>
                <a:gd name="connsiteX36" fmla="*/ 1157632 w 1898076"/>
                <a:gd name="connsiteY36" fmla="*/ 206072 h 2754073"/>
                <a:gd name="connsiteX37" fmla="*/ 1241548 w 1898076"/>
                <a:gd name="connsiteY37" fmla="*/ 73294 h 2754073"/>
                <a:gd name="connsiteX38" fmla="*/ 1404520 w 1898076"/>
                <a:gd name="connsiteY38" fmla="*/ 4904 h 2754073"/>
                <a:gd name="connsiteX39" fmla="*/ 1534918 w 1898076"/>
                <a:gd name="connsiteY39" fmla="*/ 16048 h 2754073"/>
                <a:gd name="connsiteX40" fmla="*/ 1673602 w 1898076"/>
                <a:gd name="connsiteY40" fmla="*/ 105012 h 2754073"/>
                <a:gd name="connsiteX0" fmla="*/ 1673602 w 1898076"/>
                <a:gd name="connsiteY0" fmla="*/ 105012 h 2754073"/>
                <a:gd name="connsiteX1" fmla="*/ 1843432 w 1898076"/>
                <a:gd name="connsiteY1" fmla="*/ 352376 h 2754073"/>
                <a:gd name="connsiteX2" fmla="*/ 1889914 w 1898076"/>
                <a:gd name="connsiteY2" fmla="*/ 783382 h 2754073"/>
                <a:gd name="connsiteX3" fmla="*/ 1696747 w 1898076"/>
                <a:gd name="connsiteY3" fmla="*/ 1066370 h 2754073"/>
                <a:gd name="connsiteX4" fmla="*/ 1311080 w 1898076"/>
                <a:gd name="connsiteY4" fmla="*/ 1009125 h 2754073"/>
                <a:gd name="connsiteX5" fmla="*/ 1072954 w 1898076"/>
                <a:gd name="connsiteY5" fmla="*/ 943498 h 2754073"/>
                <a:gd name="connsiteX6" fmla="*/ 791872 w 1898076"/>
                <a:gd name="connsiteY6" fmla="*/ 953880 h 2754073"/>
                <a:gd name="connsiteX7" fmla="*/ 517552 w 1898076"/>
                <a:gd name="connsiteY7" fmla="*/ 974549 h 2754073"/>
                <a:gd name="connsiteX8" fmla="*/ 263901 w 1898076"/>
                <a:gd name="connsiteY8" fmla="*/ 970168 h 2754073"/>
                <a:gd name="connsiteX9" fmla="*/ 211799 w 1898076"/>
                <a:gd name="connsiteY9" fmla="*/ 1109328 h 2754073"/>
                <a:gd name="connsiteX10" fmla="*/ 312383 w 1898076"/>
                <a:gd name="connsiteY10" fmla="*/ 1302971 h 2754073"/>
                <a:gd name="connsiteX11" fmla="*/ 467450 w 1898076"/>
                <a:gd name="connsiteY11" fmla="*/ 1446894 h 2754073"/>
                <a:gd name="connsiteX12" fmla="*/ 599848 w 1898076"/>
                <a:gd name="connsiteY12" fmla="*/ 1522808 h 2754073"/>
                <a:gd name="connsiteX13" fmla="*/ 822542 w 1898076"/>
                <a:gd name="connsiteY13" fmla="*/ 1395173 h 2754073"/>
                <a:gd name="connsiteX14" fmla="*/ 1084099 w 1898076"/>
                <a:gd name="connsiteY14" fmla="*/ 1357739 h 2754073"/>
                <a:gd name="connsiteX15" fmla="*/ 1285268 w 1898076"/>
                <a:gd name="connsiteY15" fmla="*/ 1514045 h 2754073"/>
                <a:gd name="connsiteX16" fmla="*/ 1404901 w 1898076"/>
                <a:gd name="connsiteY16" fmla="*/ 1787984 h 2754073"/>
                <a:gd name="connsiteX17" fmla="*/ 1468147 w 1898076"/>
                <a:gd name="connsiteY17" fmla="*/ 2017727 h 2754073"/>
                <a:gd name="connsiteX18" fmla="*/ 1596639 w 1898076"/>
                <a:gd name="connsiteY18" fmla="*/ 2316241 h 2754073"/>
                <a:gd name="connsiteX19" fmla="*/ 1607308 w 1898076"/>
                <a:gd name="connsiteY19" fmla="*/ 2566843 h 2754073"/>
                <a:gd name="connsiteX20" fmla="*/ 1408998 w 1898076"/>
                <a:gd name="connsiteY20" fmla="*/ 2748009 h 2754073"/>
                <a:gd name="connsiteX21" fmla="*/ 1166490 w 1898076"/>
                <a:gd name="connsiteY21" fmla="*/ 2697049 h 2754073"/>
                <a:gd name="connsiteX22" fmla="*/ 1038760 w 1898076"/>
                <a:gd name="connsiteY22" fmla="*/ 2558842 h 2754073"/>
                <a:gd name="connsiteX23" fmla="*/ 837592 w 1898076"/>
                <a:gd name="connsiteY23" fmla="*/ 2546936 h 2754073"/>
                <a:gd name="connsiteX24" fmla="*/ 523171 w 1898076"/>
                <a:gd name="connsiteY24" fmla="*/ 2497596 h 2754073"/>
                <a:gd name="connsiteX25" fmla="*/ 300477 w 1898076"/>
                <a:gd name="connsiteY25" fmla="*/ 2282522 h 2754073"/>
                <a:gd name="connsiteX26" fmla="*/ 307240 w 1898076"/>
                <a:gd name="connsiteY26" fmla="*/ 1916000 h 2754073"/>
                <a:gd name="connsiteX27" fmla="*/ 270664 w 1898076"/>
                <a:gd name="connsiteY27" fmla="*/ 1614248 h 2754073"/>
                <a:gd name="connsiteX28" fmla="*/ 32920 w 1898076"/>
                <a:gd name="connsiteY28" fmla="*/ 1266776 h 2754073"/>
                <a:gd name="connsiteX29" fmla="*/ 13012 w 1898076"/>
                <a:gd name="connsiteY29" fmla="*/ 1020269 h 2754073"/>
                <a:gd name="connsiteX30" fmla="*/ 137505 w 1898076"/>
                <a:gd name="connsiteY30" fmla="*/ 861582 h 2754073"/>
                <a:gd name="connsiteX31" fmla="*/ 343816 w 1898076"/>
                <a:gd name="connsiteY31" fmla="*/ 745568 h 2754073"/>
                <a:gd name="connsiteX32" fmla="*/ 526696 w 1898076"/>
                <a:gd name="connsiteY32" fmla="*/ 580976 h 2754073"/>
                <a:gd name="connsiteX33" fmla="*/ 729864 w 1898076"/>
                <a:gd name="connsiteY33" fmla="*/ 518968 h 2754073"/>
                <a:gd name="connsiteX34" fmla="*/ 993040 w 1898076"/>
                <a:gd name="connsiteY34" fmla="*/ 507824 h 2754073"/>
                <a:gd name="connsiteX35" fmla="*/ 1131819 w 1898076"/>
                <a:gd name="connsiteY35" fmla="*/ 430290 h 2754073"/>
                <a:gd name="connsiteX36" fmla="*/ 1157632 w 1898076"/>
                <a:gd name="connsiteY36" fmla="*/ 206072 h 2754073"/>
                <a:gd name="connsiteX37" fmla="*/ 1241548 w 1898076"/>
                <a:gd name="connsiteY37" fmla="*/ 73294 h 2754073"/>
                <a:gd name="connsiteX38" fmla="*/ 1404520 w 1898076"/>
                <a:gd name="connsiteY38" fmla="*/ 4904 h 2754073"/>
                <a:gd name="connsiteX39" fmla="*/ 1534918 w 1898076"/>
                <a:gd name="connsiteY39" fmla="*/ 16048 h 2754073"/>
                <a:gd name="connsiteX40" fmla="*/ 1673602 w 1898076"/>
                <a:gd name="connsiteY40" fmla="*/ 105012 h 2754073"/>
                <a:gd name="connsiteX0" fmla="*/ 1673602 w 1898076"/>
                <a:gd name="connsiteY0" fmla="*/ 105012 h 2753537"/>
                <a:gd name="connsiteX1" fmla="*/ 1843432 w 1898076"/>
                <a:gd name="connsiteY1" fmla="*/ 352376 h 2753537"/>
                <a:gd name="connsiteX2" fmla="*/ 1889914 w 1898076"/>
                <a:gd name="connsiteY2" fmla="*/ 783382 h 2753537"/>
                <a:gd name="connsiteX3" fmla="*/ 1696747 w 1898076"/>
                <a:gd name="connsiteY3" fmla="*/ 1066370 h 2753537"/>
                <a:gd name="connsiteX4" fmla="*/ 1311080 w 1898076"/>
                <a:gd name="connsiteY4" fmla="*/ 1009125 h 2753537"/>
                <a:gd name="connsiteX5" fmla="*/ 1072954 w 1898076"/>
                <a:gd name="connsiteY5" fmla="*/ 943498 h 2753537"/>
                <a:gd name="connsiteX6" fmla="*/ 791872 w 1898076"/>
                <a:gd name="connsiteY6" fmla="*/ 953880 h 2753537"/>
                <a:gd name="connsiteX7" fmla="*/ 517552 w 1898076"/>
                <a:gd name="connsiteY7" fmla="*/ 974549 h 2753537"/>
                <a:gd name="connsiteX8" fmla="*/ 263901 w 1898076"/>
                <a:gd name="connsiteY8" fmla="*/ 970168 h 2753537"/>
                <a:gd name="connsiteX9" fmla="*/ 211799 w 1898076"/>
                <a:gd name="connsiteY9" fmla="*/ 1109328 h 2753537"/>
                <a:gd name="connsiteX10" fmla="*/ 312383 w 1898076"/>
                <a:gd name="connsiteY10" fmla="*/ 1302971 h 2753537"/>
                <a:gd name="connsiteX11" fmla="*/ 467450 w 1898076"/>
                <a:gd name="connsiteY11" fmla="*/ 1446894 h 2753537"/>
                <a:gd name="connsiteX12" fmla="*/ 599848 w 1898076"/>
                <a:gd name="connsiteY12" fmla="*/ 1522808 h 2753537"/>
                <a:gd name="connsiteX13" fmla="*/ 822542 w 1898076"/>
                <a:gd name="connsiteY13" fmla="*/ 1395173 h 2753537"/>
                <a:gd name="connsiteX14" fmla="*/ 1084099 w 1898076"/>
                <a:gd name="connsiteY14" fmla="*/ 1357739 h 2753537"/>
                <a:gd name="connsiteX15" fmla="*/ 1285268 w 1898076"/>
                <a:gd name="connsiteY15" fmla="*/ 1514045 h 2753537"/>
                <a:gd name="connsiteX16" fmla="*/ 1404901 w 1898076"/>
                <a:gd name="connsiteY16" fmla="*/ 1787984 h 2753537"/>
                <a:gd name="connsiteX17" fmla="*/ 1468147 w 1898076"/>
                <a:gd name="connsiteY17" fmla="*/ 2017727 h 2753537"/>
                <a:gd name="connsiteX18" fmla="*/ 1596639 w 1898076"/>
                <a:gd name="connsiteY18" fmla="*/ 2316241 h 2753537"/>
                <a:gd name="connsiteX19" fmla="*/ 1607308 w 1898076"/>
                <a:gd name="connsiteY19" fmla="*/ 2566843 h 2753537"/>
                <a:gd name="connsiteX20" fmla="*/ 1408998 w 1898076"/>
                <a:gd name="connsiteY20" fmla="*/ 2748009 h 2753537"/>
                <a:gd name="connsiteX21" fmla="*/ 1166490 w 1898076"/>
                <a:gd name="connsiteY21" fmla="*/ 2697049 h 2753537"/>
                <a:gd name="connsiteX22" fmla="*/ 1007804 w 1898076"/>
                <a:gd name="connsiteY22" fmla="*/ 2596942 h 2753537"/>
                <a:gd name="connsiteX23" fmla="*/ 837592 w 1898076"/>
                <a:gd name="connsiteY23" fmla="*/ 2546936 h 2753537"/>
                <a:gd name="connsiteX24" fmla="*/ 523171 w 1898076"/>
                <a:gd name="connsiteY24" fmla="*/ 2497596 h 2753537"/>
                <a:gd name="connsiteX25" fmla="*/ 300477 w 1898076"/>
                <a:gd name="connsiteY25" fmla="*/ 2282522 h 2753537"/>
                <a:gd name="connsiteX26" fmla="*/ 307240 w 1898076"/>
                <a:gd name="connsiteY26" fmla="*/ 1916000 h 2753537"/>
                <a:gd name="connsiteX27" fmla="*/ 270664 w 1898076"/>
                <a:gd name="connsiteY27" fmla="*/ 1614248 h 2753537"/>
                <a:gd name="connsiteX28" fmla="*/ 32920 w 1898076"/>
                <a:gd name="connsiteY28" fmla="*/ 1266776 h 2753537"/>
                <a:gd name="connsiteX29" fmla="*/ 13012 w 1898076"/>
                <a:gd name="connsiteY29" fmla="*/ 1020269 h 2753537"/>
                <a:gd name="connsiteX30" fmla="*/ 137505 w 1898076"/>
                <a:gd name="connsiteY30" fmla="*/ 861582 h 2753537"/>
                <a:gd name="connsiteX31" fmla="*/ 343816 w 1898076"/>
                <a:gd name="connsiteY31" fmla="*/ 745568 h 2753537"/>
                <a:gd name="connsiteX32" fmla="*/ 526696 w 1898076"/>
                <a:gd name="connsiteY32" fmla="*/ 580976 h 2753537"/>
                <a:gd name="connsiteX33" fmla="*/ 729864 w 1898076"/>
                <a:gd name="connsiteY33" fmla="*/ 518968 h 2753537"/>
                <a:gd name="connsiteX34" fmla="*/ 993040 w 1898076"/>
                <a:gd name="connsiteY34" fmla="*/ 507824 h 2753537"/>
                <a:gd name="connsiteX35" fmla="*/ 1131819 w 1898076"/>
                <a:gd name="connsiteY35" fmla="*/ 430290 h 2753537"/>
                <a:gd name="connsiteX36" fmla="*/ 1157632 w 1898076"/>
                <a:gd name="connsiteY36" fmla="*/ 206072 h 2753537"/>
                <a:gd name="connsiteX37" fmla="*/ 1241548 w 1898076"/>
                <a:gd name="connsiteY37" fmla="*/ 73294 h 2753537"/>
                <a:gd name="connsiteX38" fmla="*/ 1404520 w 1898076"/>
                <a:gd name="connsiteY38" fmla="*/ 4904 h 2753537"/>
                <a:gd name="connsiteX39" fmla="*/ 1534918 w 1898076"/>
                <a:gd name="connsiteY39" fmla="*/ 16048 h 2753537"/>
                <a:gd name="connsiteX40" fmla="*/ 1673602 w 1898076"/>
                <a:gd name="connsiteY40" fmla="*/ 105012 h 2753537"/>
                <a:gd name="connsiteX0" fmla="*/ 1673602 w 1898076"/>
                <a:gd name="connsiteY0" fmla="*/ 105012 h 2753537"/>
                <a:gd name="connsiteX1" fmla="*/ 1843432 w 1898076"/>
                <a:gd name="connsiteY1" fmla="*/ 352376 h 2753537"/>
                <a:gd name="connsiteX2" fmla="*/ 1889914 w 1898076"/>
                <a:gd name="connsiteY2" fmla="*/ 783382 h 2753537"/>
                <a:gd name="connsiteX3" fmla="*/ 1696747 w 1898076"/>
                <a:gd name="connsiteY3" fmla="*/ 1066370 h 2753537"/>
                <a:gd name="connsiteX4" fmla="*/ 1311080 w 1898076"/>
                <a:gd name="connsiteY4" fmla="*/ 1009125 h 2753537"/>
                <a:gd name="connsiteX5" fmla="*/ 1072954 w 1898076"/>
                <a:gd name="connsiteY5" fmla="*/ 943498 h 2753537"/>
                <a:gd name="connsiteX6" fmla="*/ 791872 w 1898076"/>
                <a:gd name="connsiteY6" fmla="*/ 953880 h 2753537"/>
                <a:gd name="connsiteX7" fmla="*/ 517552 w 1898076"/>
                <a:gd name="connsiteY7" fmla="*/ 974549 h 2753537"/>
                <a:gd name="connsiteX8" fmla="*/ 263901 w 1898076"/>
                <a:gd name="connsiteY8" fmla="*/ 970168 h 2753537"/>
                <a:gd name="connsiteX9" fmla="*/ 211799 w 1898076"/>
                <a:gd name="connsiteY9" fmla="*/ 1109328 h 2753537"/>
                <a:gd name="connsiteX10" fmla="*/ 312383 w 1898076"/>
                <a:gd name="connsiteY10" fmla="*/ 1302971 h 2753537"/>
                <a:gd name="connsiteX11" fmla="*/ 467450 w 1898076"/>
                <a:gd name="connsiteY11" fmla="*/ 1446894 h 2753537"/>
                <a:gd name="connsiteX12" fmla="*/ 599848 w 1898076"/>
                <a:gd name="connsiteY12" fmla="*/ 1522808 h 2753537"/>
                <a:gd name="connsiteX13" fmla="*/ 822542 w 1898076"/>
                <a:gd name="connsiteY13" fmla="*/ 1395173 h 2753537"/>
                <a:gd name="connsiteX14" fmla="*/ 1084099 w 1898076"/>
                <a:gd name="connsiteY14" fmla="*/ 1357739 h 2753537"/>
                <a:gd name="connsiteX15" fmla="*/ 1285268 w 1898076"/>
                <a:gd name="connsiteY15" fmla="*/ 1514045 h 2753537"/>
                <a:gd name="connsiteX16" fmla="*/ 1404901 w 1898076"/>
                <a:gd name="connsiteY16" fmla="*/ 1787984 h 2753537"/>
                <a:gd name="connsiteX17" fmla="*/ 1468147 w 1898076"/>
                <a:gd name="connsiteY17" fmla="*/ 2017727 h 2753537"/>
                <a:gd name="connsiteX18" fmla="*/ 1596639 w 1898076"/>
                <a:gd name="connsiteY18" fmla="*/ 2316241 h 2753537"/>
                <a:gd name="connsiteX19" fmla="*/ 1607308 w 1898076"/>
                <a:gd name="connsiteY19" fmla="*/ 2566843 h 2753537"/>
                <a:gd name="connsiteX20" fmla="*/ 1408998 w 1898076"/>
                <a:gd name="connsiteY20" fmla="*/ 2748009 h 2753537"/>
                <a:gd name="connsiteX21" fmla="*/ 1166490 w 1898076"/>
                <a:gd name="connsiteY21" fmla="*/ 2697049 h 2753537"/>
                <a:gd name="connsiteX22" fmla="*/ 1007804 w 1898076"/>
                <a:gd name="connsiteY22" fmla="*/ 2596942 h 2753537"/>
                <a:gd name="connsiteX23" fmla="*/ 825685 w 1898076"/>
                <a:gd name="connsiteY23" fmla="*/ 2575511 h 2753537"/>
                <a:gd name="connsiteX24" fmla="*/ 523171 w 1898076"/>
                <a:gd name="connsiteY24" fmla="*/ 2497596 h 2753537"/>
                <a:gd name="connsiteX25" fmla="*/ 300477 w 1898076"/>
                <a:gd name="connsiteY25" fmla="*/ 2282522 h 2753537"/>
                <a:gd name="connsiteX26" fmla="*/ 307240 w 1898076"/>
                <a:gd name="connsiteY26" fmla="*/ 1916000 h 2753537"/>
                <a:gd name="connsiteX27" fmla="*/ 270664 w 1898076"/>
                <a:gd name="connsiteY27" fmla="*/ 1614248 h 2753537"/>
                <a:gd name="connsiteX28" fmla="*/ 32920 w 1898076"/>
                <a:gd name="connsiteY28" fmla="*/ 1266776 h 2753537"/>
                <a:gd name="connsiteX29" fmla="*/ 13012 w 1898076"/>
                <a:gd name="connsiteY29" fmla="*/ 1020269 h 2753537"/>
                <a:gd name="connsiteX30" fmla="*/ 137505 w 1898076"/>
                <a:gd name="connsiteY30" fmla="*/ 861582 h 2753537"/>
                <a:gd name="connsiteX31" fmla="*/ 343816 w 1898076"/>
                <a:gd name="connsiteY31" fmla="*/ 745568 h 2753537"/>
                <a:gd name="connsiteX32" fmla="*/ 526696 w 1898076"/>
                <a:gd name="connsiteY32" fmla="*/ 580976 h 2753537"/>
                <a:gd name="connsiteX33" fmla="*/ 729864 w 1898076"/>
                <a:gd name="connsiteY33" fmla="*/ 518968 h 2753537"/>
                <a:gd name="connsiteX34" fmla="*/ 993040 w 1898076"/>
                <a:gd name="connsiteY34" fmla="*/ 507824 h 2753537"/>
                <a:gd name="connsiteX35" fmla="*/ 1131819 w 1898076"/>
                <a:gd name="connsiteY35" fmla="*/ 430290 h 2753537"/>
                <a:gd name="connsiteX36" fmla="*/ 1157632 w 1898076"/>
                <a:gd name="connsiteY36" fmla="*/ 206072 h 2753537"/>
                <a:gd name="connsiteX37" fmla="*/ 1241548 w 1898076"/>
                <a:gd name="connsiteY37" fmla="*/ 73294 h 2753537"/>
                <a:gd name="connsiteX38" fmla="*/ 1404520 w 1898076"/>
                <a:gd name="connsiteY38" fmla="*/ 4904 h 2753537"/>
                <a:gd name="connsiteX39" fmla="*/ 1534918 w 1898076"/>
                <a:gd name="connsiteY39" fmla="*/ 16048 h 2753537"/>
                <a:gd name="connsiteX40" fmla="*/ 1673602 w 1898076"/>
                <a:gd name="connsiteY40" fmla="*/ 105012 h 2753537"/>
                <a:gd name="connsiteX0" fmla="*/ 1673602 w 1898076"/>
                <a:gd name="connsiteY0" fmla="*/ 105012 h 2753537"/>
                <a:gd name="connsiteX1" fmla="*/ 1843432 w 1898076"/>
                <a:gd name="connsiteY1" fmla="*/ 352376 h 2753537"/>
                <a:gd name="connsiteX2" fmla="*/ 1889914 w 1898076"/>
                <a:gd name="connsiteY2" fmla="*/ 783382 h 2753537"/>
                <a:gd name="connsiteX3" fmla="*/ 1696747 w 1898076"/>
                <a:gd name="connsiteY3" fmla="*/ 1066370 h 2753537"/>
                <a:gd name="connsiteX4" fmla="*/ 1311080 w 1898076"/>
                <a:gd name="connsiteY4" fmla="*/ 1009125 h 2753537"/>
                <a:gd name="connsiteX5" fmla="*/ 1072954 w 1898076"/>
                <a:gd name="connsiteY5" fmla="*/ 943498 h 2753537"/>
                <a:gd name="connsiteX6" fmla="*/ 791872 w 1898076"/>
                <a:gd name="connsiteY6" fmla="*/ 953880 h 2753537"/>
                <a:gd name="connsiteX7" fmla="*/ 517552 w 1898076"/>
                <a:gd name="connsiteY7" fmla="*/ 974549 h 2753537"/>
                <a:gd name="connsiteX8" fmla="*/ 263901 w 1898076"/>
                <a:gd name="connsiteY8" fmla="*/ 970168 h 2753537"/>
                <a:gd name="connsiteX9" fmla="*/ 211799 w 1898076"/>
                <a:gd name="connsiteY9" fmla="*/ 1109328 h 2753537"/>
                <a:gd name="connsiteX10" fmla="*/ 312383 w 1898076"/>
                <a:gd name="connsiteY10" fmla="*/ 1302971 h 2753537"/>
                <a:gd name="connsiteX11" fmla="*/ 467450 w 1898076"/>
                <a:gd name="connsiteY11" fmla="*/ 1446894 h 2753537"/>
                <a:gd name="connsiteX12" fmla="*/ 599848 w 1898076"/>
                <a:gd name="connsiteY12" fmla="*/ 1522808 h 2753537"/>
                <a:gd name="connsiteX13" fmla="*/ 822542 w 1898076"/>
                <a:gd name="connsiteY13" fmla="*/ 1395173 h 2753537"/>
                <a:gd name="connsiteX14" fmla="*/ 1084099 w 1898076"/>
                <a:gd name="connsiteY14" fmla="*/ 1357739 h 2753537"/>
                <a:gd name="connsiteX15" fmla="*/ 1285268 w 1898076"/>
                <a:gd name="connsiteY15" fmla="*/ 1514045 h 2753537"/>
                <a:gd name="connsiteX16" fmla="*/ 1404901 w 1898076"/>
                <a:gd name="connsiteY16" fmla="*/ 1787984 h 2753537"/>
                <a:gd name="connsiteX17" fmla="*/ 1468147 w 1898076"/>
                <a:gd name="connsiteY17" fmla="*/ 2017727 h 2753537"/>
                <a:gd name="connsiteX18" fmla="*/ 1596639 w 1898076"/>
                <a:gd name="connsiteY18" fmla="*/ 2316241 h 2753537"/>
                <a:gd name="connsiteX19" fmla="*/ 1607308 w 1898076"/>
                <a:gd name="connsiteY19" fmla="*/ 2566843 h 2753537"/>
                <a:gd name="connsiteX20" fmla="*/ 1408998 w 1898076"/>
                <a:gd name="connsiteY20" fmla="*/ 2748009 h 2753537"/>
                <a:gd name="connsiteX21" fmla="*/ 1166490 w 1898076"/>
                <a:gd name="connsiteY21" fmla="*/ 2697049 h 2753537"/>
                <a:gd name="connsiteX22" fmla="*/ 1007804 w 1898076"/>
                <a:gd name="connsiteY22" fmla="*/ 2596942 h 2753537"/>
                <a:gd name="connsiteX23" fmla="*/ 825685 w 1898076"/>
                <a:gd name="connsiteY23" fmla="*/ 2575511 h 2753537"/>
                <a:gd name="connsiteX24" fmla="*/ 520790 w 1898076"/>
                <a:gd name="connsiteY24" fmla="*/ 2528552 h 2753537"/>
                <a:gd name="connsiteX25" fmla="*/ 300477 w 1898076"/>
                <a:gd name="connsiteY25" fmla="*/ 2282522 h 2753537"/>
                <a:gd name="connsiteX26" fmla="*/ 307240 w 1898076"/>
                <a:gd name="connsiteY26" fmla="*/ 1916000 h 2753537"/>
                <a:gd name="connsiteX27" fmla="*/ 270664 w 1898076"/>
                <a:gd name="connsiteY27" fmla="*/ 1614248 h 2753537"/>
                <a:gd name="connsiteX28" fmla="*/ 32920 w 1898076"/>
                <a:gd name="connsiteY28" fmla="*/ 1266776 h 2753537"/>
                <a:gd name="connsiteX29" fmla="*/ 13012 w 1898076"/>
                <a:gd name="connsiteY29" fmla="*/ 1020269 h 2753537"/>
                <a:gd name="connsiteX30" fmla="*/ 137505 w 1898076"/>
                <a:gd name="connsiteY30" fmla="*/ 861582 h 2753537"/>
                <a:gd name="connsiteX31" fmla="*/ 343816 w 1898076"/>
                <a:gd name="connsiteY31" fmla="*/ 745568 h 2753537"/>
                <a:gd name="connsiteX32" fmla="*/ 526696 w 1898076"/>
                <a:gd name="connsiteY32" fmla="*/ 580976 h 2753537"/>
                <a:gd name="connsiteX33" fmla="*/ 729864 w 1898076"/>
                <a:gd name="connsiteY33" fmla="*/ 518968 h 2753537"/>
                <a:gd name="connsiteX34" fmla="*/ 993040 w 1898076"/>
                <a:gd name="connsiteY34" fmla="*/ 507824 h 2753537"/>
                <a:gd name="connsiteX35" fmla="*/ 1131819 w 1898076"/>
                <a:gd name="connsiteY35" fmla="*/ 430290 h 2753537"/>
                <a:gd name="connsiteX36" fmla="*/ 1157632 w 1898076"/>
                <a:gd name="connsiteY36" fmla="*/ 206072 h 2753537"/>
                <a:gd name="connsiteX37" fmla="*/ 1241548 w 1898076"/>
                <a:gd name="connsiteY37" fmla="*/ 73294 h 2753537"/>
                <a:gd name="connsiteX38" fmla="*/ 1404520 w 1898076"/>
                <a:gd name="connsiteY38" fmla="*/ 4904 h 2753537"/>
                <a:gd name="connsiteX39" fmla="*/ 1534918 w 1898076"/>
                <a:gd name="connsiteY39" fmla="*/ 16048 h 2753537"/>
                <a:gd name="connsiteX40" fmla="*/ 1673602 w 1898076"/>
                <a:gd name="connsiteY40" fmla="*/ 105012 h 2753537"/>
                <a:gd name="connsiteX0" fmla="*/ 1673602 w 1898076"/>
                <a:gd name="connsiteY0" fmla="*/ 105012 h 2753537"/>
                <a:gd name="connsiteX1" fmla="*/ 1843432 w 1898076"/>
                <a:gd name="connsiteY1" fmla="*/ 352376 h 2753537"/>
                <a:gd name="connsiteX2" fmla="*/ 1889914 w 1898076"/>
                <a:gd name="connsiteY2" fmla="*/ 783382 h 2753537"/>
                <a:gd name="connsiteX3" fmla="*/ 1696747 w 1898076"/>
                <a:gd name="connsiteY3" fmla="*/ 1066370 h 2753537"/>
                <a:gd name="connsiteX4" fmla="*/ 1311080 w 1898076"/>
                <a:gd name="connsiteY4" fmla="*/ 1009125 h 2753537"/>
                <a:gd name="connsiteX5" fmla="*/ 1072954 w 1898076"/>
                <a:gd name="connsiteY5" fmla="*/ 943498 h 2753537"/>
                <a:gd name="connsiteX6" fmla="*/ 791872 w 1898076"/>
                <a:gd name="connsiteY6" fmla="*/ 953880 h 2753537"/>
                <a:gd name="connsiteX7" fmla="*/ 517552 w 1898076"/>
                <a:gd name="connsiteY7" fmla="*/ 974549 h 2753537"/>
                <a:gd name="connsiteX8" fmla="*/ 263901 w 1898076"/>
                <a:gd name="connsiteY8" fmla="*/ 970168 h 2753537"/>
                <a:gd name="connsiteX9" fmla="*/ 211799 w 1898076"/>
                <a:gd name="connsiteY9" fmla="*/ 1109328 h 2753537"/>
                <a:gd name="connsiteX10" fmla="*/ 312383 w 1898076"/>
                <a:gd name="connsiteY10" fmla="*/ 1302971 h 2753537"/>
                <a:gd name="connsiteX11" fmla="*/ 467450 w 1898076"/>
                <a:gd name="connsiteY11" fmla="*/ 1446894 h 2753537"/>
                <a:gd name="connsiteX12" fmla="*/ 599848 w 1898076"/>
                <a:gd name="connsiteY12" fmla="*/ 1522808 h 2753537"/>
                <a:gd name="connsiteX13" fmla="*/ 822542 w 1898076"/>
                <a:gd name="connsiteY13" fmla="*/ 1395173 h 2753537"/>
                <a:gd name="connsiteX14" fmla="*/ 1084099 w 1898076"/>
                <a:gd name="connsiteY14" fmla="*/ 1357739 h 2753537"/>
                <a:gd name="connsiteX15" fmla="*/ 1285268 w 1898076"/>
                <a:gd name="connsiteY15" fmla="*/ 1514045 h 2753537"/>
                <a:gd name="connsiteX16" fmla="*/ 1404901 w 1898076"/>
                <a:gd name="connsiteY16" fmla="*/ 1787984 h 2753537"/>
                <a:gd name="connsiteX17" fmla="*/ 1468147 w 1898076"/>
                <a:gd name="connsiteY17" fmla="*/ 2017727 h 2753537"/>
                <a:gd name="connsiteX18" fmla="*/ 1596639 w 1898076"/>
                <a:gd name="connsiteY18" fmla="*/ 2316241 h 2753537"/>
                <a:gd name="connsiteX19" fmla="*/ 1607308 w 1898076"/>
                <a:gd name="connsiteY19" fmla="*/ 2566843 h 2753537"/>
                <a:gd name="connsiteX20" fmla="*/ 1408998 w 1898076"/>
                <a:gd name="connsiteY20" fmla="*/ 2748009 h 2753537"/>
                <a:gd name="connsiteX21" fmla="*/ 1166490 w 1898076"/>
                <a:gd name="connsiteY21" fmla="*/ 2697049 h 2753537"/>
                <a:gd name="connsiteX22" fmla="*/ 1007804 w 1898076"/>
                <a:gd name="connsiteY22" fmla="*/ 2596942 h 2753537"/>
                <a:gd name="connsiteX23" fmla="*/ 825685 w 1898076"/>
                <a:gd name="connsiteY23" fmla="*/ 2575511 h 2753537"/>
                <a:gd name="connsiteX24" fmla="*/ 520790 w 1898076"/>
                <a:gd name="connsiteY24" fmla="*/ 2528552 h 2753537"/>
                <a:gd name="connsiteX25" fmla="*/ 298095 w 1898076"/>
                <a:gd name="connsiteY25" fmla="*/ 2325384 h 2753537"/>
                <a:gd name="connsiteX26" fmla="*/ 307240 w 1898076"/>
                <a:gd name="connsiteY26" fmla="*/ 1916000 h 2753537"/>
                <a:gd name="connsiteX27" fmla="*/ 270664 w 1898076"/>
                <a:gd name="connsiteY27" fmla="*/ 1614248 h 2753537"/>
                <a:gd name="connsiteX28" fmla="*/ 32920 w 1898076"/>
                <a:gd name="connsiteY28" fmla="*/ 1266776 h 2753537"/>
                <a:gd name="connsiteX29" fmla="*/ 13012 w 1898076"/>
                <a:gd name="connsiteY29" fmla="*/ 1020269 h 2753537"/>
                <a:gd name="connsiteX30" fmla="*/ 137505 w 1898076"/>
                <a:gd name="connsiteY30" fmla="*/ 861582 h 2753537"/>
                <a:gd name="connsiteX31" fmla="*/ 343816 w 1898076"/>
                <a:gd name="connsiteY31" fmla="*/ 745568 h 2753537"/>
                <a:gd name="connsiteX32" fmla="*/ 526696 w 1898076"/>
                <a:gd name="connsiteY32" fmla="*/ 580976 h 2753537"/>
                <a:gd name="connsiteX33" fmla="*/ 729864 w 1898076"/>
                <a:gd name="connsiteY33" fmla="*/ 518968 h 2753537"/>
                <a:gd name="connsiteX34" fmla="*/ 993040 w 1898076"/>
                <a:gd name="connsiteY34" fmla="*/ 507824 h 2753537"/>
                <a:gd name="connsiteX35" fmla="*/ 1131819 w 1898076"/>
                <a:gd name="connsiteY35" fmla="*/ 430290 h 2753537"/>
                <a:gd name="connsiteX36" fmla="*/ 1157632 w 1898076"/>
                <a:gd name="connsiteY36" fmla="*/ 206072 h 2753537"/>
                <a:gd name="connsiteX37" fmla="*/ 1241548 w 1898076"/>
                <a:gd name="connsiteY37" fmla="*/ 73294 h 2753537"/>
                <a:gd name="connsiteX38" fmla="*/ 1404520 w 1898076"/>
                <a:gd name="connsiteY38" fmla="*/ 4904 h 2753537"/>
                <a:gd name="connsiteX39" fmla="*/ 1534918 w 1898076"/>
                <a:gd name="connsiteY39" fmla="*/ 16048 h 2753537"/>
                <a:gd name="connsiteX40" fmla="*/ 1673602 w 1898076"/>
                <a:gd name="connsiteY40" fmla="*/ 105012 h 2753537"/>
                <a:gd name="connsiteX0" fmla="*/ 1673602 w 1898076"/>
                <a:gd name="connsiteY0" fmla="*/ 105012 h 2753537"/>
                <a:gd name="connsiteX1" fmla="*/ 1843432 w 1898076"/>
                <a:gd name="connsiteY1" fmla="*/ 352376 h 2753537"/>
                <a:gd name="connsiteX2" fmla="*/ 1889914 w 1898076"/>
                <a:gd name="connsiteY2" fmla="*/ 783382 h 2753537"/>
                <a:gd name="connsiteX3" fmla="*/ 1696747 w 1898076"/>
                <a:gd name="connsiteY3" fmla="*/ 1066370 h 2753537"/>
                <a:gd name="connsiteX4" fmla="*/ 1311080 w 1898076"/>
                <a:gd name="connsiteY4" fmla="*/ 1009125 h 2753537"/>
                <a:gd name="connsiteX5" fmla="*/ 1072954 w 1898076"/>
                <a:gd name="connsiteY5" fmla="*/ 943498 h 2753537"/>
                <a:gd name="connsiteX6" fmla="*/ 791872 w 1898076"/>
                <a:gd name="connsiteY6" fmla="*/ 953880 h 2753537"/>
                <a:gd name="connsiteX7" fmla="*/ 517552 w 1898076"/>
                <a:gd name="connsiteY7" fmla="*/ 974549 h 2753537"/>
                <a:gd name="connsiteX8" fmla="*/ 263901 w 1898076"/>
                <a:gd name="connsiteY8" fmla="*/ 970168 h 2753537"/>
                <a:gd name="connsiteX9" fmla="*/ 211799 w 1898076"/>
                <a:gd name="connsiteY9" fmla="*/ 1109328 h 2753537"/>
                <a:gd name="connsiteX10" fmla="*/ 312383 w 1898076"/>
                <a:gd name="connsiteY10" fmla="*/ 1302971 h 2753537"/>
                <a:gd name="connsiteX11" fmla="*/ 467450 w 1898076"/>
                <a:gd name="connsiteY11" fmla="*/ 1446894 h 2753537"/>
                <a:gd name="connsiteX12" fmla="*/ 599848 w 1898076"/>
                <a:gd name="connsiteY12" fmla="*/ 1522808 h 2753537"/>
                <a:gd name="connsiteX13" fmla="*/ 822542 w 1898076"/>
                <a:gd name="connsiteY13" fmla="*/ 1395173 h 2753537"/>
                <a:gd name="connsiteX14" fmla="*/ 1084099 w 1898076"/>
                <a:gd name="connsiteY14" fmla="*/ 1357739 h 2753537"/>
                <a:gd name="connsiteX15" fmla="*/ 1285268 w 1898076"/>
                <a:gd name="connsiteY15" fmla="*/ 1514045 h 2753537"/>
                <a:gd name="connsiteX16" fmla="*/ 1404901 w 1898076"/>
                <a:gd name="connsiteY16" fmla="*/ 1787984 h 2753537"/>
                <a:gd name="connsiteX17" fmla="*/ 1468147 w 1898076"/>
                <a:gd name="connsiteY17" fmla="*/ 2017727 h 2753537"/>
                <a:gd name="connsiteX18" fmla="*/ 1596639 w 1898076"/>
                <a:gd name="connsiteY18" fmla="*/ 2316241 h 2753537"/>
                <a:gd name="connsiteX19" fmla="*/ 1607308 w 1898076"/>
                <a:gd name="connsiteY19" fmla="*/ 2566843 h 2753537"/>
                <a:gd name="connsiteX20" fmla="*/ 1408998 w 1898076"/>
                <a:gd name="connsiteY20" fmla="*/ 2748009 h 2753537"/>
                <a:gd name="connsiteX21" fmla="*/ 1166490 w 1898076"/>
                <a:gd name="connsiteY21" fmla="*/ 2697049 h 2753537"/>
                <a:gd name="connsiteX22" fmla="*/ 1007804 w 1898076"/>
                <a:gd name="connsiteY22" fmla="*/ 2596942 h 2753537"/>
                <a:gd name="connsiteX23" fmla="*/ 825685 w 1898076"/>
                <a:gd name="connsiteY23" fmla="*/ 2575511 h 2753537"/>
                <a:gd name="connsiteX24" fmla="*/ 520790 w 1898076"/>
                <a:gd name="connsiteY24" fmla="*/ 2528552 h 2753537"/>
                <a:gd name="connsiteX25" fmla="*/ 307620 w 1898076"/>
                <a:gd name="connsiteY25" fmla="*/ 2342053 h 2753537"/>
                <a:gd name="connsiteX26" fmla="*/ 307240 w 1898076"/>
                <a:gd name="connsiteY26" fmla="*/ 1916000 h 2753537"/>
                <a:gd name="connsiteX27" fmla="*/ 270664 w 1898076"/>
                <a:gd name="connsiteY27" fmla="*/ 1614248 h 2753537"/>
                <a:gd name="connsiteX28" fmla="*/ 32920 w 1898076"/>
                <a:gd name="connsiteY28" fmla="*/ 1266776 h 2753537"/>
                <a:gd name="connsiteX29" fmla="*/ 13012 w 1898076"/>
                <a:gd name="connsiteY29" fmla="*/ 1020269 h 2753537"/>
                <a:gd name="connsiteX30" fmla="*/ 137505 w 1898076"/>
                <a:gd name="connsiteY30" fmla="*/ 861582 h 2753537"/>
                <a:gd name="connsiteX31" fmla="*/ 343816 w 1898076"/>
                <a:gd name="connsiteY31" fmla="*/ 745568 h 2753537"/>
                <a:gd name="connsiteX32" fmla="*/ 526696 w 1898076"/>
                <a:gd name="connsiteY32" fmla="*/ 580976 h 2753537"/>
                <a:gd name="connsiteX33" fmla="*/ 729864 w 1898076"/>
                <a:gd name="connsiteY33" fmla="*/ 518968 h 2753537"/>
                <a:gd name="connsiteX34" fmla="*/ 993040 w 1898076"/>
                <a:gd name="connsiteY34" fmla="*/ 507824 h 2753537"/>
                <a:gd name="connsiteX35" fmla="*/ 1131819 w 1898076"/>
                <a:gd name="connsiteY35" fmla="*/ 430290 h 2753537"/>
                <a:gd name="connsiteX36" fmla="*/ 1157632 w 1898076"/>
                <a:gd name="connsiteY36" fmla="*/ 206072 h 2753537"/>
                <a:gd name="connsiteX37" fmla="*/ 1241548 w 1898076"/>
                <a:gd name="connsiteY37" fmla="*/ 73294 h 2753537"/>
                <a:gd name="connsiteX38" fmla="*/ 1404520 w 1898076"/>
                <a:gd name="connsiteY38" fmla="*/ 4904 h 2753537"/>
                <a:gd name="connsiteX39" fmla="*/ 1534918 w 1898076"/>
                <a:gd name="connsiteY39" fmla="*/ 16048 h 2753537"/>
                <a:gd name="connsiteX40" fmla="*/ 1673602 w 1898076"/>
                <a:gd name="connsiteY40" fmla="*/ 105012 h 2753537"/>
                <a:gd name="connsiteX0" fmla="*/ 1673602 w 1898076"/>
                <a:gd name="connsiteY0" fmla="*/ 105012 h 2753537"/>
                <a:gd name="connsiteX1" fmla="*/ 1843432 w 1898076"/>
                <a:gd name="connsiteY1" fmla="*/ 352376 h 2753537"/>
                <a:gd name="connsiteX2" fmla="*/ 1889914 w 1898076"/>
                <a:gd name="connsiteY2" fmla="*/ 783382 h 2753537"/>
                <a:gd name="connsiteX3" fmla="*/ 1696747 w 1898076"/>
                <a:gd name="connsiteY3" fmla="*/ 1066370 h 2753537"/>
                <a:gd name="connsiteX4" fmla="*/ 1311080 w 1898076"/>
                <a:gd name="connsiteY4" fmla="*/ 1009125 h 2753537"/>
                <a:gd name="connsiteX5" fmla="*/ 1072954 w 1898076"/>
                <a:gd name="connsiteY5" fmla="*/ 943498 h 2753537"/>
                <a:gd name="connsiteX6" fmla="*/ 791872 w 1898076"/>
                <a:gd name="connsiteY6" fmla="*/ 953880 h 2753537"/>
                <a:gd name="connsiteX7" fmla="*/ 517552 w 1898076"/>
                <a:gd name="connsiteY7" fmla="*/ 974549 h 2753537"/>
                <a:gd name="connsiteX8" fmla="*/ 263901 w 1898076"/>
                <a:gd name="connsiteY8" fmla="*/ 970168 h 2753537"/>
                <a:gd name="connsiteX9" fmla="*/ 211799 w 1898076"/>
                <a:gd name="connsiteY9" fmla="*/ 1109328 h 2753537"/>
                <a:gd name="connsiteX10" fmla="*/ 312383 w 1898076"/>
                <a:gd name="connsiteY10" fmla="*/ 1302971 h 2753537"/>
                <a:gd name="connsiteX11" fmla="*/ 467450 w 1898076"/>
                <a:gd name="connsiteY11" fmla="*/ 1446894 h 2753537"/>
                <a:gd name="connsiteX12" fmla="*/ 599848 w 1898076"/>
                <a:gd name="connsiteY12" fmla="*/ 1522808 h 2753537"/>
                <a:gd name="connsiteX13" fmla="*/ 822542 w 1898076"/>
                <a:gd name="connsiteY13" fmla="*/ 1395173 h 2753537"/>
                <a:gd name="connsiteX14" fmla="*/ 1084099 w 1898076"/>
                <a:gd name="connsiteY14" fmla="*/ 1357739 h 2753537"/>
                <a:gd name="connsiteX15" fmla="*/ 1285268 w 1898076"/>
                <a:gd name="connsiteY15" fmla="*/ 1514045 h 2753537"/>
                <a:gd name="connsiteX16" fmla="*/ 1404901 w 1898076"/>
                <a:gd name="connsiteY16" fmla="*/ 1787984 h 2753537"/>
                <a:gd name="connsiteX17" fmla="*/ 1468147 w 1898076"/>
                <a:gd name="connsiteY17" fmla="*/ 2017727 h 2753537"/>
                <a:gd name="connsiteX18" fmla="*/ 1596639 w 1898076"/>
                <a:gd name="connsiteY18" fmla="*/ 2316241 h 2753537"/>
                <a:gd name="connsiteX19" fmla="*/ 1607308 w 1898076"/>
                <a:gd name="connsiteY19" fmla="*/ 2566843 h 2753537"/>
                <a:gd name="connsiteX20" fmla="*/ 1408998 w 1898076"/>
                <a:gd name="connsiteY20" fmla="*/ 2748009 h 2753537"/>
                <a:gd name="connsiteX21" fmla="*/ 1166490 w 1898076"/>
                <a:gd name="connsiteY21" fmla="*/ 2697049 h 2753537"/>
                <a:gd name="connsiteX22" fmla="*/ 1007804 w 1898076"/>
                <a:gd name="connsiteY22" fmla="*/ 2596942 h 2753537"/>
                <a:gd name="connsiteX23" fmla="*/ 770916 w 1898076"/>
                <a:gd name="connsiteY23" fmla="*/ 2596942 h 2753537"/>
                <a:gd name="connsiteX24" fmla="*/ 520790 w 1898076"/>
                <a:gd name="connsiteY24" fmla="*/ 2528552 h 2753537"/>
                <a:gd name="connsiteX25" fmla="*/ 307620 w 1898076"/>
                <a:gd name="connsiteY25" fmla="*/ 2342053 h 2753537"/>
                <a:gd name="connsiteX26" fmla="*/ 307240 w 1898076"/>
                <a:gd name="connsiteY26" fmla="*/ 1916000 h 2753537"/>
                <a:gd name="connsiteX27" fmla="*/ 270664 w 1898076"/>
                <a:gd name="connsiteY27" fmla="*/ 1614248 h 2753537"/>
                <a:gd name="connsiteX28" fmla="*/ 32920 w 1898076"/>
                <a:gd name="connsiteY28" fmla="*/ 1266776 h 2753537"/>
                <a:gd name="connsiteX29" fmla="*/ 13012 w 1898076"/>
                <a:gd name="connsiteY29" fmla="*/ 1020269 h 2753537"/>
                <a:gd name="connsiteX30" fmla="*/ 137505 w 1898076"/>
                <a:gd name="connsiteY30" fmla="*/ 861582 h 2753537"/>
                <a:gd name="connsiteX31" fmla="*/ 343816 w 1898076"/>
                <a:gd name="connsiteY31" fmla="*/ 745568 h 2753537"/>
                <a:gd name="connsiteX32" fmla="*/ 526696 w 1898076"/>
                <a:gd name="connsiteY32" fmla="*/ 580976 h 2753537"/>
                <a:gd name="connsiteX33" fmla="*/ 729864 w 1898076"/>
                <a:gd name="connsiteY33" fmla="*/ 518968 h 2753537"/>
                <a:gd name="connsiteX34" fmla="*/ 993040 w 1898076"/>
                <a:gd name="connsiteY34" fmla="*/ 507824 h 2753537"/>
                <a:gd name="connsiteX35" fmla="*/ 1131819 w 1898076"/>
                <a:gd name="connsiteY35" fmla="*/ 430290 h 2753537"/>
                <a:gd name="connsiteX36" fmla="*/ 1157632 w 1898076"/>
                <a:gd name="connsiteY36" fmla="*/ 206072 h 2753537"/>
                <a:gd name="connsiteX37" fmla="*/ 1241548 w 1898076"/>
                <a:gd name="connsiteY37" fmla="*/ 73294 h 2753537"/>
                <a:gd name="connsiteX38" fmla="*/ 1404520 w 1898076"/>
                <a:gd name="connsiteY38" fmla="*/ 4904 h 2753537"/>
                <a:gd name="connsiteX39" fmla="*/ 1534918 w 1898076"/>
                <a:gd name="connsiteY39" fmla="*/ 16048 h 2753537"/>
                <a:gd name="connsiteX40" fmla="*/ 1673602 w 1898076"/>
                <a:gd name="connsiteY40" fmla="*/ 105012 h 2753537"/>
                <a:gd name="connsiteX0" fmla="*/ 1673602 w 1898076"/>
                <a:gd name="connsiteY0" fmla="*/ 105012 h 2753663"/>
                <a:gd name="connsiteX1" fmla="*/ 1843432 w 1898076"/>
                <a:gd name="connsiteY1" fmla="*/ 352376 h 2753663"/>
                <a:gd name="connsiteX2" fmla="*/ 1889914 w 1898076"/>
                <a:gd name="connsiteY2" fmla="*/ 783382 h 2753663"/>
                <a:gd name="connsiteX3" fmla="*/ 1696747 w 1898076"/>
                <a:gd name="connsiteY3" fmla="*/ 1066370 h 2753663"/>
                <a:gd name="connsiteX4" fmla="*/ 1311080 w 1898076"/>
                <a:gd name="connsiteY4" fmla="*/ 1009125 h 2753663"/>
                <a:gd name="connsiteX5" fmla="*/ 1072954 w 1898076"/>
                <a:gd name="connsiteY5" fmla="*/ 943498 h 2753663"/>
                <a:gd name="connsiteX6" fmla="*/ 791872 w 1898076"/>
                <a:gd name="connsiteY6" fmla="*/ 953880 h 2753663"/>
                <a:gd name="connsiteX7" fmla="*/ 517552 w 1898076"/>
                <a:gd name="connsiteY7" fmla="*/ 974549 h 2753663"/>
                <a:gd name="connsiteX8" fmla="*/ 263901 w 1898076"/>
                <a:gd name="connsiteY8" fmla="*/ 970168 h 2753663"/>
                <a:gd name="connsiteX9" fmla="*/ 211799 w 1898076"/>
                <a:gd name="connsiteY9" fmla="*/ 1109328 h 2753663"/>
                <a:gd name="connsiteX10" fmla="*/ 312383 w 1898076"/>
                <a:gd name="connsiteY10" fmla="*/ 1302971 h 2753663"/>
                <a:gd name="connsiteX11" fmla="*/ 467450 w 1898076"/>
                <a:gd name="connsiteY11" fmla="*/ 1446894 h 2753663"/>
                <a:gd name="connsiteX12" fmla="*/ 599848 w 1898076"/>
                <a:gd name="connsiteY12" fmla="*/ 1522808 h 2753663"/>
                <a:gd name="connsiteX13" fmla="*/ 822542 w 1898076"/>
                <a:gd name="connsiteY13" fmla="*/ 1395173 h 2753663"/>
                <a:gd name="connsiteX14" fmla="*/ 1084099 w 1898076"/>
                <a:gd name="connsiteY14" fmla="*/ 1357739 h 2753663"/>
                <a:gd name="connsiteX15" fmla="*/ 1285268 w 1898076"/>
                <a:gd name="connsiteY15" fmla="*/ 1514045 h 2753663"/>
                <a:gd name="connsiteX16" fmla="*/ 1404901 w 1898076"/>
                <a:gd name="connsiteY16" fmla="*/ 1787984 h 2753663"/>
                <a:gd name="connsiteX17" fmla="*/ 1468147 w 1898076"/>
                <a:gd name="connsiteY17" fmla="*/ 2017727 h 2753663"/>
                <a:gd name="connsiteX18" fmla="*/ 1596639 w 1898076"/>
                <a:gd name="connsiteY18" fmla="*/ 2316241 h 2753663"/>
                <a:gd name="connsiteX19" fmla="*/ 1607308 w 1898076"/>
                <a:gd name="connsiteY19" fmla="*/ 2566843 h 2753663"/>
                <a:gd name="connsiteX20" fmla="*/ 1408998 w 1898076"/>
                <a:gd name="connsiteY20" fmla="*/ 2748009 h 2753663"/>
                <a:gd name="connsiteX21" fmla="*/ 1166490 w 1898076"/>
                <a:gd name="connsiteY21" fmla="*/ 2697049 h 2753663"/>
                <a:gd name="connsiteX22" fmla="*/ 981611 w 1898076"/>
                <a:gd name="connsiteY22" fmla="*/ 2587417 h 2753663"/>
                <a:gd name="connsiteX23" fmla="*/ 770916 w 1898076"/>
                <a:gd name="connsiteY23" fmla="*/ 2596942 h 2753663"/>
                <a:gd name="connsiteX24" fmla="*/ 520790 w 1898076"/>
                <a:gd name="connsiteY24" fmla="*/ 2528552 h 2753663"/>
                <a:gd name="connsiteX25" fmla="*/ 307620 w 1898076"/>
                <a:gd name="connsiteY25" fmla="*/ 2342053 h 2753663"/>
                <a:gd name="connsiteX26" fmla="*/ 307240 w 1898076"/>
                <a:gd name="connsiteY26" fmla="*/ 1916000 h 2753663"/>
                <a:gd name="connsiteX27" fmla="*/ 270664 w 1898076"/>
                <a:gd name="connsiteY27" fmla="*/ 1614248 h 2753663"/>
                <a:gd name="connsiteX28" fmla="*/ 32920 w 1898076"/>
                <a:gd name="connsiteY28" fmla="*/ 1266776 h 2753663"/>
                <a:gd name="connsiteX29" fmla="*/ 13012 w 1898076"/>
                <a:gd name="connsiteY29" fmla="*/ 1020269 h 2753663"/>
                <a:gd name="connsiteX30" fmla="*/ 137505 w 1898076"/>
                <a:gd name="connsiteY30" fmla="*/ 861582 h 2753663"/>
                <a:gd name="connsiteX31" fmla="*/ 343816 w 1898076"/>
                <a:gd name="connsiteY31" fmla="*/ 745568 h 2753663"/>
                <a:gd name="connsiteX32" fmla="*/ 526696 w 1898076"/>
                <a:gd name="connsiteY32" fmla="*/ 580976 h 2753663"/>
                <a:gd name="connsiteX33" fmla="*/ 729864 w 1898076"/>
                <a:gd name="connsiteY33" fmla="*/ 518968 h 2753663"/>
                <a:gd name="connsiteX34" fmla="*/ 993040 w 1898076"/>
                <a:gd name="connsiteY34" fmla="*/ 507824 h 2753663"/>
                <a:gd name="connsiteX35" fmla="*/ 1131819 w 1898076"/>
                <a:gd name="connsiteY35" fmla="*/ 430290 h 2753663"/>
                <a:gd name="connsiteX36" fmla="*/ 1157632 w 1898076"/>
                <a:gd name="connsiteY36" fmla="*/ 206072 h 2753663"/>
                <a:gd name="connsiteX37" fmla="*/ 1241548 w 1898076"/>
                <a:gd name="connsiteY37" fmla="*/ 73294 h 2753663"/>
                <a:gd name="connsiteX38" fmla="*/ 1404520 w 1898076"/>
                <a:gd name="connsiteY38" fmla="*/ 4904 h 2753663"/>
                <a:gd name="connsiteX39" fmla="*/ 1534918 w 1898076"/>
                <a:gd name="connsiteY39" fmla="*/ 16048 h 2753663"/>
                <a:gd name="connsiteX40" fmla="*/ 1673602 w 1898076"/>
                <a:gd name="connsiteY40" fmla="*/ 105012 h 2753663"/>
                <a:gd name="connsiteX0" fmla="*/ 1673602 w 1898076"/>
                <a:gd name="connsiteY0" fmla="*/ 105012 h 2753663"/>
                <a:gd name="connsiteX1" fmla="*/ 1843432 w 1898076"/>
                <a:gd name="connsiteY1" fmla="*/ 352376 h 2753663"/>
                <a:gd name="connsiteX2" fmla="*/ 1889914 w 1898076"/>
                <a:gd name="connsiteY2" fmla="*/ 783382 h 2753663"/>
                <a:gd name="connsiteX3" fmla="*/ 1696747 w 1898076"/>
                <a:gd name="connsiteY3" fmla="*/ 1066370 h 2753663"/>
                <a:gd name="connsiteX4" fmla="*/ 1311080 w 1898076"/>
                <a:gd name="connsiteY4" fmla="*/ 1009125 h 2753663"/>
                <a:gd name="connsiteX5" fmla="*/ 1072954 w 1898076"/>
                <a:gd name="connsiteY5" fmla="*/ 943498 h 2753663"/>
                <a:gd name="connsiteX6" fmla="*/ 791872 w 1898076"/>
                <a:gd name="connsiteY6" fmla="*/ 953880 h 2753663"/>
                <a:gd name="connsiteX7" fmla="*/ 517552 w 1898076"/>
                <a:gd name="connsiteY7" fmla="*/ 974549 h 2753663"/>
                <a:gd name="connsiteX8" fmla="*/ 263901 w 1898076"/>
                <a:gd name="connsiteY8" fmla="*/ 970168 h 2753663"/>
                <a:gd name="connsiteX9" fmla="*/ 211799 w 1898076"/>
                <a:gd name="connsiteY9" fmla="*/ 1109328 h 2753663"/>
                <a:gd name="connsiteX10" fmla="*/ 312383 w 1898076"/>
                <a:gd name="connsiteY10" fmla="*/ 1302971 h 2753663"/>
                <a:gd name="connsiteX11" fmla="*/ 467450 w 1898076"/>
                <a:gd name="connsiteY11" fmla="*/ 1446894 h 2753663"/>
                <a:gd name="connsiteX12" fmla="*/ 599848 w 1898076"/>
                <a:gd name="connsiteY12" fmla="*/ 1522808 h 2753663"/>
                <a:gd name="connsiteX13" fmla="*/ 822542 w 1898076"/>
                <a:gd name="connsiteY13" fmla="*/ 1395173 h 2753663"/>
                <a:gd name="connsiteX14" fmla="*/ 1084099 w 1898076"/>
                <a:gd name="connsiteY14" fmla="*/ 1357739 h 2753663"/>
                <a:gd name="connsiteX15" fmla="*/ 1285268 w 1898076"/>
                <a:gd name="connsiteY15" fmla="*/ 1514045 h 2753663"/>
                <a:gd name="connsiteX16" fmla="*/ 1404901 w 1898076"/>
                <a:gd name="connsiteY16" fmla="*/ 1787984 h 2753663"/>
                <a:gd name="connsiteX17" fmla="*/ 1468147 w 1898076"/>
                <a:gd name="connsiteY17" fmla="*/ 2017727 h 2753663"/>
                <a:gd name="connsiteX18" fmla="*/ 1596639 w 1898076"/>
                <a:gd name="connsiteY18" fmla="*/ 2316241 h 2753663"/>
                <a:gd name="connsiteX19" fmla="*/ 1607308 w 1898076"/>
                <a:gd name="connsiteY19" fmla="*/ 2566843 h 2753663"/>
                <a:gd name="connsiteX20" fmla="*/ 1408998 w 1898076"/>
                <a:gd name="connsiteY20" fmla="*/ 2748009 h 2753663"/>
                <a:gd name="connsiteX21" fmla="*/ 1166490 w 1898076"/>
                <a:gd name="connsiteY21" fmla="*/ 2697049 h 2753663"/>
                <a:gd name="connsiteX22" fmla="*/ 981611 w 1898076"/>
                <a:gd name="connsiteY22" fmla="*/ 2587417 h 2753663"/>
                <a:gd name="connsiteX23" fmla="*/ 763772 w 1898076"/>
                <a:gd name="connsiteY23" fmla="*/ 2589799 h 2753663"/>
                <a:gd name="connsiteX24" fmla="*/ 520790 w 1898076"/>
                <a:gd name="connsiteY24" fmla="*/ 2528552 h 2753663"/>
                <a:gd name="connsiteX25" fmla="*/ 307620 w 1898076"/>
                <a:gd name="connsiteY25" fmla="*/ 2342053 h 2753663"/>
                <a:gd name="connsiteX26" fmla="*/ 307240 w 1898076"/>
                <a:gd name="connsiteY26" fmla="*/ 1916000 h 2753663"/>
                <a:gd name="connsiteX27" fmla="*/ 270664 w 1898076"/>
                <a:gd name="connsiteY27" fmla="*/ 1614248 h 2753663"/>
                <a:gd name="connsiteX28" fmla="*/ 32920 w 1898076"/>
                <a:gd name="connsiteY28" fmla="*/ 1266776 h 2753663"/>
                <a:gd name="connsiteX29" fmla="*/ 13012 w 1898076"/>
                <a:gd name="connsiteY29" fmla="*/ 1020269 h 2753663"/>
                <a:gd name="connsiteX30" fmla="*/ 137505 w 1898076"/>
                <a:gd name="connsiteY30" fmla="*/ 861582 h 2753663"/>
                <a:gd name="connsiteX31" fmla="*/ 343816 w 1898076"/>
                <a:gd name="connsiteY31" fmla="*/ 745568 h 2753663"/>
                <a:gd name="connsiteX32" fmla="*/ 526696 w 1898076"/>
                <a:gd name="connsiteY32" fmla="*/ 580976 h 2753663"/>
                <a:gd name="connsiteX33" fmla="*/ 729864 w 1898076"/>
                <a:gd name="connsiteY33" fmla="*/ 518968 h 2753663"/>
                <a:gd name="connsiteX34" fmla="*/ 993040 w 1898076"/>
                <a:gd name="connsiteY34" fmla="*/ 507824 h 2753663"/>
                <a:gd name="connsiteX35" fmla="*/ 1131819 w 1898076"/>
                <a:gd name="connsiteY35" fmla="*/ 430290 h 2753663"/>
                <a:gd name="connsiteX36" fmla="*/ 1157632 w 1898076"/>
                <a:gd name="connsiteY36" fmla="*/ 206072 h 2753663"/>
                <a:gd name="connsiteX37" fmla="*/ 1241548 w 1898076"/>
                <a:gd name="connsiteY37" fmla="*/ 73294 h 2753663"/>
                <a:gd name="connsiteX38" fmla="*/ 1404520 w 1898076"/>
                <a:gd name="connsiteY38" fmla="*/ 4904 h 2753663"/>
                <a:gd name="connsiteX39" fmla="*/ 1534918 w 1898076"/>
                <a:gd name="connsiteY39" fmla="*/ 16048 h 2753663"/>
                <a:gd name="connsiteX40" fmla="*/ 1673602 w 1898076"/>
                <a:gd name="connsiteY40" fmla="*/ 105012 h 2753663"/>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8998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07620 w 1898076"/>
                <a:gd name="connsiteY25" fmla="*/ 2342053 h 2752999"/>
                <a:gd name="connsiteX26" fmla="*/ 307240 w 1898076"/>
                <a:gd name="connsiteY26" fmla="*/ 1916000 h 2752999"/>
                <a:gd name="connsiteX27" fmla="*/ 270664 w 1898076"/>
                <a:gd name="connsiteY27" fmla="*/ 1614248 h 2752999"/>
                <a:gd name="connsiteX28" fmla="*/ 32920 w 1898076"/>
                <a:gd name="connsiteY28" fmla="*/ 1266776 h 2752999"/>
                <a:gd name="connsiteX29" fmla="*/ 13012 w 1898076"/>
                <a:gd name="connsiteY29" fmla="*/ 1020269 h 2752999"/>
                <a:gd name="connsiteX30" fmla="*/ 137505 w 1898076"/>
                <a:gd name="connsiteY30" fmla="*/ 861582 h 2752999"/>
                <a:gd name="connsiteX31" fmla="*/ 343816 w 1898076"/>
                <a:gd name="connsiteY31" fmla="*/ 745568 h 2752999"/>
                <a:gd name="connsiteX32" fmla="*/ 526696 w 1898076"/>
                <a:gd name="connsiteY32" fmla="*/ 580976 h 2752999"/>
                <a:gd name="connsiteX33" fmla="*/ 729864 w 1898076"/>
                <a:gd name="connsiteY33" fmla="*/ 518968 h 2752999"/>
                <a:gd name="connsiteX34" fmla="*/ 993040 w 1898076"/>
                <a:gd name="connsiteY34" fmla="*/ 507824 h 2752999"/>
                <a:gd name="connsiteX35" fmla="*/ 1131819 w 1898076"/>
                <a:gd name="connsiteY35" fmla="*/ 430290 h 2752999"/>
                <a:gd name="connsiteX36" fmla="*/ 1157632 w 1898076"/>
                <a:gd name="connsiteY36" fmla="*/ 206072 h 2752999"/>
                <a:gd name="connsiteX37" fmla="*/ 1241548 w 1898076"/>
                <a:gd name="connsiteY37" fmla="*/ 73294 h 2752999"/>
                <a:gd name="connsiteX38" fmla="*/ 1404520 w 1898076"/>
                <a:gd name="connsiteY38" fmla="*/ 4904 h 2752999"/>
                <a:gd name="connsiteX39" fmla="*/ 1534918 w 1898076"/>
                <a:gd name="connsiteY39" fmla="*/ 16048 h 2752999"/>
                <a:gd name="connsiteX40" fmla="*/ 1673602 w 1898076"/>
                <a:gd name="connsiteY40"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399473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07620 w 1898076"/>
                <a:gd name="connsiteY25" fmla="*/ 2342053 h 2752999"/>
                <a:gd name="connsiteX26" fmla="*/ 307240 w 1898076"/>
                <a:gd name="connsiteY26" fmla="*/ 1916000 h 2752999"/>
                <a:gd name="connsiteX27" fmla="*/ 270664 w 1898076"/>
                <a:gd name="connsiteY27" fmla="*/ 1614248 h 2752999"/>
                <a:gd name="connsiteX28" fmla="*/ 32920 w 1898076"/>
                <a:gd name="connsiteY28" fmla="*/ 1266776 h 2752999"/>
                <a:gd name="connsiteX29" fmla="*/ 13012 w 1898076"/>
                <a:gd name="connsiteY29" fmla="*/ 1020269 h 2752999"/>
                <a:gd name="connsiteX30" fmla="*/ 137505 w 1898076"/>
                <a:gd name="connsiteY30" fmla="*/ 861582 h 2752999"/>
                <a:gd name="connsiteX31" fmla="*/ 343816 w 1898076"/>
                <a:gd name="connsiteY31" fmla="*/ 745568 h 2752999"/>
                <a:gd name="connsiteX32" fmla="*/ 526696 w 1898076"/>
                <a:gd name="connsiteY32" fmla="*/ 580976 h 2752999"/>
                <a:gd name="connsiteX33" fmla="*/ 729864 w 1898076"/>
                <a:gd name="connsiteY33" fmla="*/ 518968 h 2752999"/>
                <a:gd name="connsiteX34" fmla="*/ 993040 w 1898076"/>
                <a:gd name="connsiteY34" fmla="*/ 507824 h 2752999"/>
                <a:gd name="connsiteX35" fmla="*/ 1131819 w 1898076"/>
                <a:gd name="connsiteY35" fmla="*/ 430290 h 2752999"/>
                <a:gd name="connsiteX36" fmla="*/ 1157632 w 1898076"/>
                <a:gd name="connsiteY36" fmla="*/ 206072 h 2752999"/>
                <a:gd name="connsiteX37" fmla="*/ 1241548 w 1898076"/>
                <a:gd name="connsiteY37" fmla="*/ 73294 h 2752999"/>
                <a:gd name="connsiteX38" fmla="*/ 1404520 w 1898076"/>
                <a:gd name="connsiteY38" fmla="*/ 4904 h 2752999"/>
                <a:gd name="connsiteX39" fmla="*/ 1534918 w 1898076"/>
                <a:gd name="connsiteY39" fmla="*/ 16048 h 2752999"/>
                <a:gd name="connsiteX40" fmla="*/ 1673602 w 1898076"/>
                <a:gd name="connsiteY40"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6617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07620 w 1898076"/>
                <a:gd name="connsiteY25" fmla="*/ 2342053 h 2752999"/>
                <a:gd name="connsiteX26" fmla="*/ 307240 w 1898076"/>
                <a:gd name="connsiteY26" fmla="*/ 1916000 h 2752999"/>
                <a:gd name="connsiteX27" fmla="*/ 270664 w 1898076"/>
                <a:gd name="connsiteY27" fmla="*/ 1614248 h 2752999"/>
                <a:gd name="connsiteX28" fmla="*/ 32920 w 1898076"/>
                <a:gd name="connsiteY28" fmla="*/ 1266776 h 2752999"/>
                <a:gd name="connsiteX29" fmla="*/ 13012 w 1898076"/>
                <a:gd name="connsiteY29" fmla="*/ 1020269 h 2752999"/>
                <a:gd name="connsiteX30" fmla="*/ 137505 w 1898076"/>
                <a:gd name="connsiteY30" fmla="*/ 861582 h 2752999"/>
                <a:gd name="connsiteX31" fmla="*/ 343816 w 1898076"/>
                <a:gd name="connsiteY31" fmla="*/ 745568 h 2752999"/>
                <a:gd name="connsiteX32" fmla="*/ 526696 w 1898076"/>
                <a:gd name="connsiteY32" fmla="*/ 580976 h 2752999"/>
                <a:gd name="connsiteX33" fmla="*/ 729864 w 1898076"/>
                <a:gd name="connsiteY33" fmla="*/ 518968 h 2752999"/>
                <a:gd name="connsiteX34" fmla="*/ 993040 w 1898076"/>
                <a:gd name="connsiteY34" fmla="*/ 507824 h 2752999"/>
                <a:gd name="connsiteX35" fmla="*/ 1131819 w 1898076"/>
                <a:gd name="connsiteY35" fmla="*/ 430290 h 2752999"/>
                <a:gd name="connsiteX36" fmla="*/ 1157632 w 1898076"/>
                <a:gd name="connsiteY36" fmla="*/ 206072 h 2752999"/>
                <a:gd name="connsiteX37" fmla="*/ 1241548 w 1898076"/>
                <a:gd name="connsiteY37" fmla="*/ 73294 h 2752999"/>
                <a:gd name="connsiteX38" fmla="*/ 1404520 w 1898076"/>
                <a:gd name="connsiteY38" fmla="*/ 4904 h 2752999"/>
                <a:gd name="connsiteX39" fmla="*/ 1534918 w 1898076"/>
                <a:gd name="connsiteY39" fmla="*/ 16048 h 2752999"/>
                <a:gd name="connsiteX40" fmla="*/ 1673602 w 1898076"/>
                <a:gd name="connsiteY40"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6617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07620 w 1898076"/>
                <a:gd name="connsiteY25" fmla="*/ 2342053 h 2752999"/>
                <a:gd name="connsiteX26" fmla="*/ 284199 w 1898076"/>
                <a:gd name="connsiteY26" fmla="*/ 2157103 h 2752999"/>
                <a:gd name="connsiteX27" fmla="*/ 307240 w 1898076"/>
                <a:gd name="connsiteY27" fmla="*/ 1916000 h 2752999"/>
                <a:gd name="connsiteX28" fmla="*/ 270664 w 1898076"/>
                <a:gd name="connsiteY28" fmla="*/ 1614248 h 2752999"/>
                <a:gd name="connsiteX29" fmla="*/ 32920 w 1898076"/>
                <a:gd name="connsiteY29" fmla="*/ 1266776 h 2752999"/>
                <a:gd name="connsiteX30" fmla="*/ 13012 w 1898076"/>
                <a:gd name="connsiteY30" fmla="*/ 1020269 h 2752999"/>
                <a:gd name="connsiteX31" fmla="*/ 137505 w 1898076"/>
                <a:gd name="connsiteY31" fmla="*/ 861582 h 2752999"/>
                <a:gd name="connsiteX32" fmla="*/ 343816 w 1898076"/>
                <a:gd name="connsiteY32" fmla="*/ 745568 h 2752999"/>
                <a:gd name="connsiteX33" fmla="*/ 526696 w 1898076"/>
                <a:gd name="connsiteY33" fmla="*/ 580976 h 2752999"/>
                <a:gd name="connsiteX34" fmla="*/ 729864 w 1898076"/>
                <a:gd name="connsiteY34" fmla="*/ 518968 h 2752999"/>
                <a:gd name="connsiteX35" fmla="*/ 993040 w 1898076"/>
                <a:gd name="connsiteY35" fmla="*/ 507824 h 2752999"/>
                <a:gd name="connsiteX36" fmla="*/ 1131819 w 1898076"/>
                <a:gd name="connsiteY36" fmla="*/ 430290 h 2752999"/>
                <a:gd name="connsiteX37" fmla="*/ 1157632 w 1898076"/>
                <a:gd name="connsiteY37" fmla="*/ 206072 h 2752999"/>
                <a:gd name="connsiteX38" fmla="*/ 1241548 w 1898076"/>
                <a:gd name="connsiteY38" fmla="*/ 73294 h 2752999"/>
                <a:gd name="connsiteX39" fmla="*/ 1404520 w 1898076"/>
                <a:gd name="connsiteY39" fmla="*/ 4904 h 2752999"/>
                <a:gd name="connsiteX40" fmla="*/ 1534918 w 1898076"/>
                <a:gd name="connsiteY40" fmla="*/ 16048 h 2752999"/>
                <a:gd name="connsiteX41" fmla="*/ 1673602 w 1898076"/>
                <a:gd name="connsiteY41"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6617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31433 w 1898076"/>
                <a:gd name="connsiteY25" fmla="*/ 2396822 h 2752999"/>
                <a:gd name="connsiteX26" fmla="*/ 284199 w 1898076"/>
                <a:gd name="connsiteY26" fmla="*/ 2157103 h 2752999"/>
                <a:gd name="connsiteX27" fmla="*/ 307240 w 1898076"/>
                <a:gd name="connsiteY27" fmla="*/ 1916000 h 2752999"/>
                <a:gd name="connsiteX28" fmla="*/ 270664 w 1898076"/>
                <a:gd name="connsiteY28" fmla="*/ 1614248 h 2752999"/>
                <a:gd name="connsiteX29" fmla="*/ 32920 w 1898076"/>
                <a:gd name="connsiteY29" fmla="*/ 1266776 h 2752999"/>
                <a:gd name="connsiteX30" fmla="*/ 13012 w 1898076"/>
                <a:gd name="connsiteY30" fmla="*/ 1020269 h 2752999"/>
                <a:gd name="connsiteX31" fmla="*/ 137505 w 1898076"/>
                <a:gd name="connsiteY31" fmla="*/ 861582 h 2752999"/>
                <a:gd name="connsiteX32" fmla="*/ 343816 w 1898076"/>
                <a:gd name="connsiteY32" fmla="*/ 745568 h 2752999"/>
                <a:gd name="connsiteX33" fmla="*/ 526696 w 1898076"/>
                <a:gd name="connsiteY33" fmla="*/ 580976 h 2752999"/>
                <a:gd name="connsiteX34" fmla="*/ 729864 w 1898076"/>
                <a:gd name="connsiteY34" fmla="*/ 518968 h 2752999"/>
                <a:gd name="connsiteX35" fmla="*/ 993040 w 1898076"/>
                <a:gd name="connsiteY35" fmla="*/ 507824 h 2752999"/>
                <a:gd name="connsiteX36" fmla="*/ 1131819 w 1898076"/>
                <a:gd name="connsiteY36" fmla="*/ 430290 h 2752999"/>
                <a:gd name="connsiteX37" fmla="*/ 1157632 w 1898076"/>
                <a:gd name="connsiteY37" fmla="*/ 206072 h 2752999"/>
                <a:gd name="connsiteX38" fmla="*/ 1241548 w 1898076"/>
                <a:gd name="connsiteY38" fmla="*/ 73294 h 2752999"/>
                <a:gd name="connsiteX39" fmla="*/ 1404520 w 1898076"/>
                <a:gd name="connsiteY39" fmla="*/ 4904 h 2752999"/>
                <a:gd name="connsiteX40" fmla="*/ 1534918 w 1898076"/>
                <a:gd name="connsiteY40" fmla="*/ 16048 h 2752999"/>
                <a:gd name="connsiteX41" fmla="*/ 1673602 w 1898076"/>
                <a:gd name="connsiteY41"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6617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21908 w 1898076"/>
                <a:gd name="connsiteY25" fmla="*/ 2377772 h 2752999"/>
                <a:gd name="connsiteX26" fmla="*/ 284199 w 1898076"/>
                <a:gd name="connsiteY26" fmla="*/ 2157103 h 2752999"/>
                <a:gd name="connsiteX27" fmla="*/ 307240 w 1898076"/>
                <a:gd name="connsiteY27" fmla="*/ 1916000 h 2752999"/>
                <a:gd name="connsiteX28" fmla="*/ 270664 w 1898076"/>
                <a:gd name="connsiteY28" fmla="*/ 1614248 h 2752999"/>
                <a:gd name="connsiteX29" fmla="*/ 32920 w 1898076"/>
                <a:gd name="connsiteY29" fmla="*/ 1266776 h 2752999"/>
                <a:gd name="connsiteX30" fmla="*/ 13012 w 1898076"/>
                <a:gd name="connsiteY30" fmla="*/ 1020269 h 2752999"/>
                <a:gd name="connsiteX31" fmla="*/ 137505 w 1898076"/>
                <a:gd name="connsiteY31" fmla="*/ 861582 h 2752999"/>
                <a:gd name="connsiteX32" fmla="*/ 343816 w 1898076"/>
                <a:gd name="connsiteY32" fmla="*/ 745568 h 2752999"/>
                <a:gd name="connsiteX33" fmla="*/ 526696 w 1898076"/>
                <a:gd name="connsiteY33" fmla="*/ 580976 h 2752999"/>
                <a:gd name="connsiteX34" fmla="*/ 729864 w 1898076"/>
                <a:gd name="connsiteY34" fmla="*/ 518968 h 2752999"/>
                <a:gd name="connsiteX35" fmla="*/ 993040 w 1898076"/>
                <a:gd name="connsiteY35" fmla="*/ 507824 h 2752999"/>
                <a:gd name="connsiteX36" fmla="*/ 1131819 w 1898076"/>
                <a:gd name="connsiteY36" fmla="*/ 430290 h 2752999"/>
                <a:gd name="connsiteX37" fmla="*/ 1157632 w 1898076"/>
                <a:gd name="connsiteY37" fmla="*/ 206072 h 2752999"/>
                <a:gd name="connsiteX38" fmla="*/ 1241548 w 1898076"/>
                <a:gd name="connsiteY38" fmla="*/ 73294 h 2752999"/>
                <a:gd name="connsiteX39" fmla="*/ 1404520 w 1898076"/>
                <a:gd name="connsiteY39" fmla="*/ 4904 h 2752999"/>
                <a:gd name="connsiteX40" fmla="*/ 1534918 w 1898076"/>
                <a:gd name="connsiteY40" fmla="*/ 16048 h 2752999"/>
                <a:gd name="connsiteX41" fmla="*/ 1673602 w 1898076"/>
                <a:gd name="connsiteY41"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6617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36196 w 1898076"/>
                <a:gd name="connsiteY25" fmla="*/ 2399204 h 2752999"/>
                <a:gd name="connsiteX26" fmla="*/ 284199 w 1898076"/>
                <a:gd name="connsiteY26" fmla="*/ 2157103 h 2752999"/>
                <a:gd name="connsiteX27" fmla="*/ 307240 w 1898076"/>
                <a:gd name="connsiteY27" fmla="*/ 1916000 h 2752999"/>
                <a:gd name="connsiteX28" fmla="*/ 270664 w 1898076"/>
                <a:gd name="connsiteY28" fmla="*/ 1614248 h 2752999"/>
                <a:gd name="connsiteX29" fmla="*/ 32920 w 1898076"/>
                <a:gd name="connsiteY29" fmla="*/ 1266776 h 2752999"/>
                <a:gd name="connsiteX30" fmla="*/ 13012 w 1898076"/>
                <a:gd name="connsiteY30" fmla="*/ 1020269 h 2752999"/>
                <a:gd name="connsiteX31" fmla="*/ 137505 w 1898076"/>
                <a:gd name="connsiteY31" fmla="*/ 861582 h 2752999"/>
                <a:gd name="connsiteX32" fmla="*/ 343816 w 1898076"/>
                <a:gd name="connsiteY32" fmla="*/ 745568 h 2752999"/>
                <a:gd name="connsiteX33" fmla="*/ 526696 w 1898076"/>
                <a:gd name="connsiteY33" fmla="*/ 580976 h 2752999"/>
                <a:gd name="connsiteX34" fmla="*/ 729864 w 1898076"/>
                <a:gd name="connsiteY34" fmla="*/ 518968 h 2752999"/>
                <a:gd name="connsiteX35" fmla="*/ 993040 w 1898076"/>
                <a:gd name="connsiteY35" fmla="*/ 507824 h 2752999"/>
                <a:gd name="connsiteX36" fmla="*/ 1131819 w 1898076"/>
                <a:gd name="connsiteY36" fmla="*/ 430290 h 2752999"/>
                <a:gd name="connsiteX37" fmla="*/ 1157632 w 1898076"/>
                <a:gd name="connsiteY37" fmla="*/ 206072 h 2752999"/>
                <a:gd name="connsiteX38" fmla="*/ 1241548 w 1898076"/>
                <a:gd name="connsiteY38" fmla="*/ 73294 h 2752999"/>
                <a:gd name="connsiteX39" fmla="*/ 1404520 w 1898076"/>
                <a:gd name="connsiteY39" fmla="*/ 4904 h 2752999"/>
                <a:gd name="connsiteX40" fmla="*/ 1534918 w 1898076"/>
                <a:gd name="connsiteY40" fmla="*/ 16048 h 2752999"/>
                <a:gd name="connsiteX41" fmla="*/ 1673602 w 1898076"/>
                <a:gd name="connsiteY41"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6617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36196 w 1898076"/>
                <a:gd name="connsiteY25" fmla="*/ 2399204 h 2752999"/>
                <a:gd name="connsiteX26" fmla="*/ 281818 w 1898076"/>
                <a:gd name="connsiteY26" fmla="*/ 2164247 h 2752999"/>
                <a:gd name="connsiteX27" fmla="*/ 307240 w 1898076"/>
                <a:gd name="connsiteY27" fmla="*/ 1916000 h 2752999"/>
                <a:gd name="connsiteX28" fmla="*/ 270664 w 1898076"/>
                <a:gd name="connsiteY28" fmla="*/ 1614248 h 2752999"/>
                <a:gd name="connsiteX29" fmla="*/ 32920 w 1898076"/>
                <a:gd name="connsiteY29" fmla="*/ 1266776 h 2752999"/>
                <a:gd name="connsiteX30" fmla="*/ 13012 w 1898076"/>
                <a:gd name="connsiteY30" fmla="*/ 1020269 h 2752999"/>
                <a:gd name="connsiteX31" fmla="*/ 137505 w 1898076"/>
                <a:gd name="connsiteY31" fmla="*/ 861582 h 2752999"/>
                <a:gd name="connsiteX32" fmla="*/ 343816 w 1898076"/>
                <a:gd name="connsiteY32" fmla="*/ 745568 h 2752999"/>
                <a:gd name="connsiteX33" fmla="*/ 526696 w 1898076"/>
                <a:gd name="connsiteY33" fmla="*/ 580976 h 2752999"/>
                <a:gd name="connsiteX34" fmla="*/ 729864 w 1898076"/>
                <a:gd name="connsiteY34" fmla="*/ 518968 h 2752999"/>
                <a:gd name="connsiteX35" fmla="*/ 993040 w 1898076"/>
                <a:gd name="connsiteY35" fmla="*/ 507824 h 2752999"/>
                <a:gd name="connsiteX36" fmla="*/ 1131819 w 1898076"/>
                <a:gd name="connsiteY36" fmla="*/ 430290 h 2752999"/>
                <a:gd name="connsiteX37" fmla="*/ 1157632 w 1898076"/>
                <a:gd name="connsiteY37" fmla="*/ 206072 h 2752999"/>
                <a:gd name="connsiteX38" fmla="*/ 1241548 w 1898076"/>
                <a:gd name="connsiteY38" fmla="*/ 73294 h 2752999"/>
                <a:gd name="connsiteX39" fmla="*/ 1404520 w 1898076"/>
                <a:gd name="connsiteY39" fmla="*/ 4904 h 2752999"/>
                <a:gd name="connsiteX40" fmla="*/ 1534918 w 1898076"/>
                <a:gd name="connsiteY40" fmla="*/ 16048 h 2752999"/>
                <a:gd name="connsiteX41" fmla="*/ 1673602 w 1898076"/>
                <a:gd name="connsiteY41"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6617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36196 w 1898076"/>
                <a:gd name="connsiteY25" fmla="*/ 2399204 h 2752999"/>
                <a:gd name="connsiteX26" fmla="*/ 281818 w 1898076"/>
                <a:gd name="connsiteY26" fmla="*/ 2164247 h 2752999"/>
                <a:gd name="connsiteX27" fmla="*/ 307240 w 1898076"/>
                <a:gd name="connsiteY27" fmla="*/ 1916000 h 2752999"/>
                <a:gd name="connsiteX28" fmla="*/ 270664 w 1898076"/>
                <a:gd name="connsiteY28" fmla="*/ 1614248 h 2752999"/>
                <a:gd name="connsiteX29" fmla="*/ 32920 w 1898076"/>
                <a:gd name="connsiteY29" fmla="*/ 1266776 h 2752999"/>
                <a:gd name="connsiteX30" fmla="*/ 13012 w 1898076"/>
                <a:gd name="connsiteY30" fmla="*/ 1020269 h 2752999"/>
                <a:gd name="connsiteX31" fmla="*/ 137505 w 1898076"/>
                <a:gd name="connsiteY31" fmla="*/ 861582 h 2752999"/>
                <a:gd name="connsiteX32" fmla="*/ 343816 w 1898076"/>
                <a:gd name="connsiteY32" fmla="*/ 745568 h 2752999"/>
                <a:gd name="connsiteX33" fmla="*/ 526696 w 1898076"/>
                <a:gd name="connsiteY33" fmla="*/ 580976 h 2752999"/>
                <a:gd name="connsiteX34" fmla="*/ 729864 w 1898076"/>
                <a:gd name="connsiteY34" fmla="*/ 518968 h 2752999"/>
                <a:gd name="connsiteX35" fmla="*/ 993040 w 1898076"/>
                <a:gd name="connsiteY35" fmla="*/ 507824 h 2752999"/>
                <a:gd name="connsiteX36" fmla="*/ 1093719 w 1898076"/>
                <a:gd name="connsiteY36" fmla="*/ 470771 h 2752999"/>
                <a:gd name="connsiteX37" fmla="*/ 1157632 w 1898076"/>
                <a:gd name="connsiteY37" fmla="*/ 206072 h 2752999"/>
                <a:gd name="connsiteX38" fmla="*/ 1241548 w 1898076"/>
                <a:gd name="connsiteY38" fmla="*/ 73294 h 2752999"/>
                <a:gd name="connsiteX39" fmla="*/ 1404520 w 1898076"/>
                <a:gd name="connsiteY39" fmla="*/ 4904 h 2752999"/>
                <a:gd name="connsiteX40" fmla="*/ 1534918 w 1898076"/>
                <a:gd name="connsiteY40" fmla="*/ 16048 h 2752999"/>
                <a:gd name="connsiteX41" fmla="*/ 1673602 w 1898076"/>
                <a:gd name="connsiteY41"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6617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36196 w 1898076"/>
                <a:gd name="connsiteY25" fmla="*/ 2399204 h 2752999"/>
                <a:gd name="connsiteX26" fmla="*/ 281818 w 1898076"/>
                <a:gd name="connsiteY26" fmla="*/ 2164247 h 2752999"/>
                <a:gd name="connsiteX27" fmla="*/ 307240 w 1898076"/>
                <a:gd name="connsiteY27" fmla="*/ 1916000 h 2752999"/>
                <a:gd name="connsiteX28" fmla="*/ 270664 w 1898076"/>
                <a:gd name="connsiteY28" fmla="*/ 1614248 h 2752999"/>
                <a:gd name="connsiteX29" fmla="*/ 32920 w 1898076"/>
                <a:gd name="connsiteY29" fmla="*/ 1266776 h 2752999"/>
                <a:gd name="connsiteX30" fmla="*/ 13012 w 1898076"/>
                <a:gd name="connsiteY30" fmla="*/ 1020269 h 2752999"/>
                <a:gd name="connsiteX31" fmla="*/ 137505 w 1898076"/>
                <a:gd name="connsiteY31" fmla="*/ 861582 h 2752999"/>
                <a:gd name="connsiteX32" fmla="*/ 343816 w 1898076"/>
                <a:gd name="connsiteY32" fmla="*/ 745568 h 2752999"/>
                <a:gd name="connsiteX33" fmla="*/ 526696 w 1898076"/>
                <a:gd name="connsiteY33" fmla="*/ 580976 h 2752999"/>
                <a:gd name="connsiteX34" fmla="*/ 729864 w 1898076"/>
                <a:gd name="connsiteY34" fmla="*/ 518968 h 2752999"/>
                <a:gd name="connsiteX35" fmla="*/ 993040 w 1898076"/>
                <a:gd name="connsiteY35" fmla="*/ 507824 h 2752999"/>
                <a:gd name="connsiteX36" fmla="*/ 1093719 w 1898076"/>
                <a:gd name="connsiteY36" fmla="*/ 470771 h 2752999"/>
                <a:gd name="connsiteX37" fmla="*/ 1110007 w 1898076"/>
                <a:gd name="connsiteY37" fmla="*/ 196547 h 2752999"/>
                <a:gd name="connsiteX38" fmla="*/ 1241548 w 1898076"/>
                <a:gd name="connsiteY38" fmla="*/ 73294 h 2752999"/>
                <a:gd name="connsiteX39" fmla="*/ 1404520 w 1898076"/>
                <a:gd name="connsiteY39" fmla="*/ 4904 h 2752999"/>
                <a:gd name="connsiteX40" fmla="*/ 1534918 w 1898076"/>
                <a:gd name="connsiteY40" fmla="*/ 16048 h 2752999"/>
                <a:gd name="connsiteX41" fmla="*/ 1673602 w 1898076"/>
                <a:gd name="connsiteY41"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6617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36196 w 1898076"/>
                <a:gd name="connsiteY25" fmla="*/ 2399204 h 2752999"/>
                <a:gd name="connsiteX26" fmla="*/ 281818 w 1898076"/>
                <a:gd name="connsiteY26" fmla="*/ 2164247 h 2752999"/>
                <a:gd name="connsiteX27" fmla="*/ 307240 w 1898076"/>
                <a:gd name="connsiteY27" fmla="*/ 1916000 h 2752999"/>
                <a:gd name="connsiteX28" fmla="*/ 270664 w 1898076"/>
                <a:gd name="connsiteY28" fmla="*/ 1614248 h 2752999"/>
                <a:gd name="connsiteX29" fmla="*/ 32920 w 1898076"/>
                <a:gd name="connsiteY29" fmla="*/ 1266776 h 2752999"/>
                <a:gd name="connsiteX30" fmla="*/ 13012 w 1898076"/>
                <a:gd name="connsiteY30" fmla="*/ 1020269 h 2752999"/>
                <a:gd name="connsiteX31" fmla="*/ 137505 w 1898076"/>
                <a:gd name="connsiteY31" fmla="*/ 861582 h 2752999"/>
                <a:gd name="connsiteX32" fmla="*/ 343816 w 1898076"/>
                <a:gd name="connsiteY32" fmla="*/ 745568 h 2752999"/>
                <a:gd name="connsiteX33" fmla="*/ 526696 w 1898076"/>
                <a:gd name="connsiteY33" fmla="*/ 580976 h 2752999"/>
                <a:gd name="connsiteX34" fmla="*/ 729864 w 1898076"/>
                <a:gd name="connsiteY34" fmla="*/ 518968 h 2752999"/>
                <a:gd name="connsiteX35" fmla="*/ 993040 w 1898076"/>
                <a:gd name="connsiteY35" fmla="*/ 507824 h 2752999"/>
                <a:gd name="connsiteX36" fmla="*/ 1093719 w 1898076"/>
                <a:gd name="connsiteY36" fmla="*/ 470771 h 2752999"/>
                <a:gd name="connsiteX37" fmla="*/ 1084299 w 1898076"/>
                <a:gd name="connsiteY37" fmla="*/ 359259 h 2752999"/>
                <a:gd name="connsiteX38" fmla="*/ 1110007 w 1898076"/>
                <a:gd name="connsiteY38" fmla="*/ 196547 h 2752999"/>
                <a:gd name="connsiteX39" fmla="*/ 1241548 w 1898076"/>
                <a:gd name="connsiteY39" fmla="*/ 73294 h 2752999"/>
                <a:gd name="connsiteX40" fmla="*/ 1404520 w 1898076"/>
                <a:gd name="connsiteY40" fmla="*/ 4904 h 2752999"/>
                <a:gd name="connsiteX41" fmla="*/ 1534918 w 1898076"/>
                <a:gd name="connsiteY41" fmla="*/ 16048 h 2752999"/>
                <a:gd name="connsiteX42" fmla="*/ 1673602 w 1898076"/>
                <a:gd name="connsiteY42"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6617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36196 w 1898076"/>
                <a:gd name="connsiteY25" fmla="*/ 2399204 h 2752999"/>
                <a:gd name="connsiteX26" fmla="*/ 281818 w 1898076"/>
                <a:gd name="connsiteY26" fmla="*/ 2164247 h 2752999"/>
                <a:gd name="connsiteX27" fmla="*/ 307240 w 1898076"/>
                <a:gd name="connsiteY27" fmla="*/ 1916000 h 2752999"/>
                <a:gd name="connsiteX28" fmla="*/ 270664 w 1898076"/>
                <a:gd name="connsiteY28" fmla="*/ 1614248 h 2752999"/>
                <a:gd name="connsiteX29" fmla="*/ 32920 w 1898076"/>
                <a:gd name="connsiteY29" fmla="*/ 1266776 h 2752999"/>
                <a:gd name="connsiteX30" fmla="*/ 13012 w 1898076"/>
                <a:gd name="connsiteY30" fmla="*/ 1020269 h 2752999"/>
                <a:gd name="connsiteX31" fmla="*/ 137505 w 1898076"/>
                <a:gd name="connsiteY31" fmla="*/ 861582 h 2752999"/>
                <a:gd name="connsiteX32" fmla="*/ 343816 w 1898076"/>
                <a:gd name="connsiteY32" fmla="*/ 745568 h 2752999"/>
                <a:gd name="connsiteX33" fmla="*/ 526696 w 1898076"/>
                <a:gd name="connsiteY33" fmla="*/ 580976 h 2752999"/>
                <a:gd name="connsiteX34" fmla="*/ 729864 w 1898076"/>
                <a:gd name="connsiteY34" fmla="*/ 518968 h 2752999"/>
                <a:gd name="connsiteX35" fmla="*/ 993040 w 1898076"/>
                <a:gd name="connsiteY35" fmla="*/ 507824 h 2752999"/>
                <a:gd name="connsiteX36" fmla="*/ 1079431 w 1898076"/>
                <a:gd name="connsiteY36" fmla="*/ 475534 h 2752999"/>
                <a:gd name="connsiteX37" fmla="*/ 1084299 w 1898076"/>
                <a:gd name="connsiteY37" fmla="*/ 359259 h 2752999"/>
                <a:gd name="connsiteX38" fmla="*/ 1110007 w 1898076"/>
                <a:gd name="connsiteY38" fmla="*/ 196547 h 2752999"/>
                <a:gd name="connsiteX39" fmla="*/ 1241548 w 1898076"/>
                <a:gd name="connsiteY39" fmla="*/ 73294 h 2752999"/>
                <a:gd name="connsiteX40" fmla="*/ 1404520 w 1898076"/>
                <a:gd name="connsiteY40" fmla="*/ 4904 h 2752999"/>
                <a:gd name="connsiteX41" fmla="*/ 1534918 w 1898076"/>
                <a:gd name="connsiteY41" fmla="*/ 16048 h 2752999"/>
                <a:gd name="connsiteX42" fmla="*/ 1673602 w 1898076"/>
                <a:gd name="connsiteY42" fmla="*/ 105012 h 2752999"/>
                <a:gd name="connsiteX0" fmla="*/ 1673602 w 1898076"/>
                <a:gd name="connsiteY0" fmla="*/ 105012 h 2752999"/>
                <a:gd name="connsiteX1" fmla="*/ 1843432 w 1898076"/>
                <a:gd name="connsiteY1" fmla="*/ 352376 h 2752999"/>
                <a:gd name="connsiteX2" fmla="*/ 1889914 w 1898076"/>
                <a:gd name="connsiteY2" fmla="*/ 783382 h 2752999"/>
                <a:gd name="connsiteX3" fmla="*/ 1696747 w 1898076"/>
                <a:gd name="connsiteY3" fmla="*/ 1066370 h 2752999"/>
                <a:gd name="connsiteX4" fmla="*/ 1311080 w 1898076"/>
                <a:gd name="connsiteY4" fmla="*/ 1009125 h 2752999"/>
                <a:gd name="connsiteX5" fmla="*/ 1072954 w 1898076"/>
                <a:gd name="connsiteY5" fmla="*/ 943498 h 2752999"/>
                <a:gd name="connsiteX6" fmla="*/ 791872 w 1898076"/>
                <a:gd name="connsiteY6" fmla="*/ 953880 h 2752999"/>
                <a:gd name="connsiteX7" fmla="*/ 517552 w 1898076"/>
                <a:gd name="connsiteY7" fmla="*/ 974549 h 2752999"/>
                <a:gd name="connsiteX8" fmla="*/ 263901 w 1898076"/>
                <a:gd name="connsiteY8" fmla="*/ 970168 h 2752999"/>
                <a:gd name="connsiteX9" fmla="*/ 211799 w 1898076"/>
                <a:gd name="connsiteY9" fmla="*/ 1109328 h 2752999"/>
                <a:gd name="connsiteX10" fmla="*/ 312383 w 1898076"/>
                <a:gd name="connsiteY10" fmla="*/ 1302971 h 2752999"/>
                <a:gd name="connsiteX11" fmla="*/ 467450 w 1898076"/>
                <a:gd name="connsiteY11" fmla="*/ 1446894 h 2752999"/>
                <a:gd name="connsiteX12" fmla="*/ 599848 w 1898076"/>
                <a:gd name="connsiteY12" fmla="*/ 1522808 h 2752999"/>
                <a:gd name="connsiteX13" fmla="*/ 822542 w 1898076"/>
                <a:gd name="connsiteY13" fmla="*/ 1395173 h 2752999"/>
                <a:gd name="connsiteX14" fmla="*/ 1084099 w 1898076"/>
                <a:gd name="connsiteY14" fmla="*/ 1357739 h 2752999"/>
                <a:gd name="connsiteX15" fmla="*/ 1285268 w 1898076"/>
                <a:gd name="connsiteY15" fmla="*/ 1514045 h 2752999"/>
                <a:gd name="connsiteX16" fmla="*/ 1404901 w 1898076"/>
                <a:gd name="connsiteY16" fmla="*/ 1787984 h 2752999"/>
                <a:gd name="connsiteX17" fmla="*/ 1468147 w 1898076"/>
                <a:gd name="connsiteY17" fmla="*/ 2017727 h 2752999"/>
                <a:gd name="connsiteX18" fmla="*/ 1596639 w 1898076"/>
                <a:gd name="connsiteY18" fmla="*/ 2316241 h 2752999"/>
                <a:gd name="connsiteX19" fmla="*/ 1607308 w 1898076"/>
                <a:gd name="connsiteY19" fmla="*/ 2566843 h 2752999"/>
                <a:gd name="connsiteX20" fmla="*/ 1406617 w 1898076"/>
                <a:gd name="connsiteY20" fmla="*/ 2748009 h 2752999"/>
                <a:gd name="connsiteX21" fmla="*/ 1154584 w 1898076"/>
                <a:gd name="connsiteY21" fmla="*/ 2692287 h 2752999"/>
                <a:gd name="connsiteX22" fmla="*/ 981611 w 1898076"/>
                <a:gd name="connsiteY22" fmla="*/ 2587417 h 2752999"/>
                <a:gd name="connsiteX23" fmla="*/ 763772 w 1898076"/>
                <a:gd name="connsiteY23" fmla="*/ 2589799 h 2752999"/>
                <a:gd name="connsiteX24" fmla="*/ 520790 w 1898076"/>
                <a:gd name="connsiteY24" fmla="*/ 2528552 h 2752999"/>
                <a:gd name="connsiteX25" fmla="*/ 336196 w 1898076"/>
                <a:gd name="connsiteY25" fmla="*/ 2399204 h 2752999"/>
                <a:gd name="connsiteX26" fmla="*/ 281818 w 1898076"/>
                <a:gd name="connsiteY26" fmla="*/ 2164247 h 2752999"/>
                <a:gd name="connsiteX27" fmla="*/ 307240 w 1898076"/>
                <a:gd name="connsiteY27" fmla="*/ 1916000 h 2752999"/>
                <a:gd name="connsiteX28" fmla="*/ 270664 w 1898076"/>
                <a:gd name="connsiteY28" fmla="*/ 1614248 h 2752999"/>
                <a:gd name="connsiteX29" fmla="*/ 32920 w 1898076"/>
                <a:gd name="connsiteY29" fmla="*/ 1266776 h 2752999"/>
                <a:gd name="connsiteX30" fmla="*/ 13012 w 1898076"/>
                <a:gd name="connsiteY30" fmla="*/ 1020269 h 2752999"/>
                <a:gd name="connsiteX31" fmla="*/ 137505 w 1898076"/>
                <a:gd name="connsiteY31" fmla="*/ 861582 h 2752999"/>
                <a:gd name="connsiteX32" fmla="*/ 343816 w 1898076"/>
                <a:gd name="connsiteY32" fmla="*/ 745568 h 2752999"/>
                <a:gd name="connsiteX33" fmla="*/ 526696 w 1898076"/>
                <a:gd name="connsiteY33" fmla="*/ 580976 h 2752999"/>
                <a:gd name="connsiteX34" fmla="*/ 729864 w 1898076"/>
                <a:gd name="connsiteY34" fmla="*/ 518968 h 2752999"/>
                <a:gd name="connsiteX35" fmla="*/ 993040 w 1898076"/>
                <a:gd name="connsiteY35" fmla="*/ 507824 h 2752999"/>
                <a:gd name="connsiteX36" fmla="*/ 1079431 w 1898076"/>
                <a:gd name="connsiteY36" fmla="*/ 475534 h 2752999"/>
                <a:gd name="connsiteX37" fmla="*/ 1084299 w 1898076"/>
                <a:gd name="connsiteY37" fmla="*/ 359259 h 2752999"/>
                <a:gd name="connsiteX38" fmla="*/ 1110007 w 1898076"/>
                <a:gd name="connsiteY38" fmla="*/ 196547 h 2752999"/>
                <a:gd name="connsiteX39" fmla="*/ 1234404 w 1898076"/>
                <a:gd name="connsiteY39" fmla="*/ 56626 h 2752999"/>
                <a:gd name="connsiteX40" fmla="*/ 1404520 w 1898076"/>
                <a:gd name="connsiteY40" fmla="*/ 4904 h 2752999"/>
                <a:gd name="connsiteX41" fmla="*/ 1534918 w 1898076"/>
                <a:gd name="connsiteY41" fmla="*/ 16048 h 2752999"/>
                <a:gd name="connsiteX42" fmla="*/ 1673602 w 1898076"/>
                <a:gd name="connsiteY42" fmla="*/ 105012 h 2752999"/>
                <a:gd name="connsiteX0" fmla="*/ 1704559 w 1897471"/>
                <a:gd name="connsiteY0" fmla="*/ 100060 h 2752809"/>
                <a:gd name="connsiteX1" fmla="*/ 1843432 w 1897471"/>
                <a:gd name="connsiteY1" fmla="*/ 352186 h 2752809"/>
                <a:gd name="connsiteX2" fmla="*/ 1889914 w 1897471"/>
                <a:gd name="connsiteY2" fmla="*/ 783192 h 2752809"/>
                <a:gd name="connsiteX3" fmla="*/ 1696747 w 1897471"/>
                <a:gd name="connsiteY3" fmla="*/ 1066180 h 2752809"/>
                <a:gd name="connsiteX4" fmla="*/ 1311080 w 1897471"/>
                <a:gd name="connsiteY4" fmla="*/ 1008935 h 2752809"/>
                <a:gd name="connsiteX5" fmla="*/ 1072954 w 1897471"/>
                <a:gd name="connsiteY5" fmla="*/ 943308 h 2752809"/>
                <a:gd name="connsiteX6" fmla="*/ 791872 w 1897471"/>
                <a:gd name="connsiteY6" fmla="*/ 953690 h 2752809"/>
                <a:gd name="connsiteX7" fmla="*/ 517552 w 1897471"/>
                <a:gd name="connsiteY7" fmla="*/ 974359 h 2752809"/>
                <a:gd name="connsiteX8" fmla="*/ 263901 w 1897471"/>
                <a:gd name="connsiteY8" fmla="*/ 969978 h 2752809"/>
                <a:gd name="connsiteX9" fmla="*/ 211799 w 1897471"/>
                <a:gd name="connsiteY9" fmla="*/ 1109138 h 2752809"/>
                <a:gd name="connsiteX10" fmla="*/ 312383 w 1897471"/>
                <a:gd name="connsiteY10" fmla="*/ 1302781 h 2752809"/>
                <a:gd name="connsiteX11" fmla="*/ 467450 w 1897471"/>
                <a:gd name="connsiteY11" fmla="*/ 1446704 h 2752809"/>
                <a:gd name="connsiteX12" fmla="*/ 599848 w 1897471"/>
                <a:gd name="connsiteY12" fmla="*/ 1522618 h 2752809"/>
                <a:gd name="connsiteX13" fmla="*/ 822542 w 1897471"/>
                <a:gd name="connsiteY13" fmla="*/ 1394983 h 2752809"/>
                <a:gd name="connsiteX14" fmla="*/ 1084099 w 1897471"/>
                <a:gd name="connsiteY14" fmla="*/ 1357549 h 2752809"/>
                <a:gd name="connsiteX15" fmla="*/ 1285268 w 1897471"/>
                <a:gd name="connsiteY15" fmla="*/ 1513855 h 2752809"/>
                <a:gd name="connsiteX16" fmla="*/ 1404901 w 1897471"/>
                <a:gd name="connsiteY16" fmla="*/ 1787794 h 2752809"/>
                <a:gd name="connsiteX17" fmla="*/ 1468147 w 1897471"/>
                <a:gd name="connsiteY17" fmla="*/ 2017537 h 2752809"/>
                <a:gd name="connsiteX18" fmla="*/ 1596639 w 1897471"/>
                <a:gd name="connsiteY18" fmla="*/ 2316051 h 2752809"/>
                <a:gd name="connsiteX19" fmla="*/ 1607308 w 1897471"/>
                <a:gd name="connsiteY19" fmla="*/ 2566653 h 2752809"/>
                <a:gd name="connsiteX20" fmla="*/ 1406617 w 1897471"/>
                <a:gd name="connsiteY20" fmla="*/ 2747819 h 2752809"/>
                <a:gd name="connsiteX21" fmla="*/ 1154584 w 1897471"/>
                <a:gd name="connsiteY21" fmla="*/ 2692097 h 2752809"/>
                <a:gd name="connsiteX22" fmla="*/ 981611 w 1897471"/>
                <a:gd name="connsiteY22" fmla="*/ 2587227 h 2752809"/>
                <a:gd name="connsiteX23" fmla="*/ 763772 w 1897471"/>
                <a:gd name="connsiteY23" fmla="*/ 2589609 h 2752809"/>
                <a:gd name="connsiteX24" fmla="*/ 520790 w 1897471"/>
                <a:gd name="connsiteY24" fmla="*/ 2528362 h 2752809"/>
                <a:gd name="connsiteX25" fmla="*/ 336196 w 1897471"/>
                <a:gd name="connsiteY25" fmla="*/ 2399014 h 2752809"/>
                <a:gd name="connsiteX26" fmla="*/ 281818 w 1897471"/>
                <a:gd name="connsiteY26" fmla="*/ 2164057 h 2752809"/>
                <a:gd name="connsiteX27" fmla="*/ 307240 w 1897471"/>
                <a:gd name="connsiteY27" fmla="*/ 1915810 h 2752809"/>
                <a:gd name="connsiteX28" fmla="*/ 270664 w 1897471"/>
                <a:gd name="connsiteY28" fmla="*/ 1614058 h 2752809"/>
                <a:gd name="connsiteX29" fmla="*/ 32920 w 1897471"/>
                <a:gd name="connsiteY29" fmla="*/ 1266586 h 2752809"/>
                <a:gd name="connsiteX30" fmla="*/ 13012 w 1897471"/>
                <a:gd name="connsiteY30" fmla="*/ 1020079 h 2752809"/>
                <a:gd name="connsiteX31" fmla="*/ 137505 w 1897471"/>
                <a:gd name="connsiteY31" fmla="*/ 861392 h 2752809"/>
                <a:gd name="connsiteX32" fmla="*/ 343816 w 1897471"/>
                <a:gd name="connsiteY32" fmla="*/ 745378 h 2752809"/>
                <a:gd name="connsiteX33" fmla="*/ 526696 w 1897471"/>
                <a:gd name="connsiteY33" fmla="*/ 580786 h 2752809"/>
                <a:gd name="connsiteX34" fmla="*/ 729864 w 1897471"/>
                <a:gd name="connsiteY34" fmla="*/ 518778 h 2752809"/>
                <a:gd name="connsiteX35" fmla="*/ 993040 w 1897471"/>
                <a:gd name="connsiteY35" fmla="*/ 507634 h 2752809"/>
                <a:gd name="connsiteX36" fmla="*/ 1079431 w 1897471"/>
                <a:gd name="connsiteY36" fmla="*/ 475344 h 2752809"/>
                <a:gd name="connsiteX37" fmla="*/ 1084299 w 1897471"/>
                <a:gd name="connsiteY37" fmla="*/ 359069 h 2752809"/>
                <a:gd name="connsiteX38" fmla="*/ 1110007 w 1897471"/>
                <a:gd name="connsiteY38" fmla="*/ 196357 h 2752809"/>
                <a:gd name="connsiteX39" fmla="*/ 1234404 w 1897471"/>
                <a:gd name="connsiteY39" fmla="*/ 56436 h 2752809"/>
                <a:gd name="connsiteX40" fmla="*/ 1404520 w 1897471"/>
                <a:gd name="connsiteY40" fmla="*/ 4714 h 2752809"/>
                <a:gd name="connsiteX41" fmla="*/ 1534918 w 1897471"/>
                <a:gd name="connsiteY41" fmla="*/ 15858 h 2752809"/>
                <a:gd name="connsiteX42" fmla="*/ 1704559 w 1897471"/>
                <a:gd name="connsiteY42" fmla="*/ 100060 h 2752809"/>
                <a:gd name="connsiteX0" fmla="*/ 1704559 w 1915592"/>
                <a:gd name="connsiteY0" fmla="*/ 100060 h 2752809"/>
                <a:gd name="connsiteX1" fmla="*/ 1893438 w 1915592"/>
                <a:gd name="connsiteY1" fmla="*/ 352186 h 2752809"/>
                <a:gd name="connsiteX2" fmla="*/ 1889914 w 1915592"/>
                <a:gd name="connsiteY2" fmla="*/ 783192 h 2752809"/>
                <a:gd name="connsiteX3" fmla="*/ 1696747 w 1915592"/>
                <a:gd name="connsiteY3" fmla="*/ 1066180 h 2752809"/>
                <a:gd name="connsiteX4" fmla="*/ 1311080 w 1915592"/>
                <a:gd name="connsiteY4" fmla="*/ 1008935 h 2752809"/>
                <a:gd name="connsiteX5" fmla="*/ 1072954 w 1915592"/>
                <a:gd name="connsiteY5" fmla="*/ 943308 h 2752809"/>
                <a:gd name="connsiteX6" fmla="*/ 791872 w 1915592"/>
                <a:gd name="connsiteY6" fmla="*/ 953690 h 2752809"/>
                <a:gd name="connsiteX7" fmla="*/ 517552 w 1915592"/>
                <a:gd name="connsiteY7" fmla="*/ 974359 h 2752809"/>
                <a:gd name="connsiteX8" fmla="*/ 263901 w 1915592"/>
                <a:gd name="connsiteY8" fmla="*/ 969978 h 2752809"/>
                <a:gd name="connsiteX9" fmla="*/ 211799 w 1915592"/>
                <a:gd name="connsiteY9" fmla="*/ 1109138 h 2752809"/>
                <a:gd name="connsiteX10" fmla="*/ 312383 w 1915592"/>
                <a:gd name="connsiteY10" fmla="*/ 1302781 h 2752809"/>
                <a:gd name="connsiteX11" fmla="*/ 467450 w 1915592"/>
                <a:gd name="connsiteY11" fmla="*/ 1446704 h 2752809"/>
                <a:gd name="connsiteX12" fmla="*/ 599848 w 1915592"/>
                <a:gd name="connsiteY12" fmla="*/ 1522618 h 2752809"/>
                <a:gd name="connsiteX13" fmla="*/ 822542 w 1915592"/>
                <a:gd name="connsiteY13" fmla="*/ 1394983 h 2752809"/>
                <a:gd name="connsiteX14" fmla="*/ 1084099 w 1915592"/>
                <a:gd name="connsiteY14" fmla="*/ 1357549 h 2752809"/>
                <a:gd name="connsiteX15" fmla="*/ 1285268 w 1915592"/>
                <a:gd name="connsiteY15" fmla="*/ 1513855 h 2752809"/>
                <a:gd name="connsiteX16" fmla="*/ 1404901 w 1915592"/>
                <a:gd name="connsiteY16" fmla="*/ 1787794 h 2752809"/>
                <a:gd name="connsiteX17" fmla="*/ 1468147 w 1915592"/>
                <a:gd name="connsiteY17" fmla="*/ 2017537 h 2752809"/>
                <a:gd name="connsiteX18" fmla="*/ 1596639 w 1915592"/>
                <a:gd name="connsiteY18" fmla="*/ 2316051 h 2752809"/>
                <a:gd name="connsiteX19" fmla="*/ 1607308 w 1915592"/>
                <a:gd name="connsiteY19" fmla="*/ 2566653 h 2752809"/>
                <a:gd name="connsiteX20" fmla="*/ 1406617 w 1915592"/>
                <a:gd name="connsiteY20" fmla="*/ 2747819 h 2752809"/>
                <a:gd name="connsiteX21" fmla="*/ 1154584 w 1915592"/>
                <a:gd name="connsiteY21" fmla="*/ 2692097 h 2752809"/>
                <a:gd name="connsiteX22" fmla="*/ 981611 w 1915592"/>
                <a:gd name="connsiteY22" fmla="*/ 2587227 h 2752809"/>
                <a:gd name="connsiteX23" fmla="*/ 763772 w 1915592"/>
                <a:gd name="connsiteY23" fmla="*/ 2589609 h 2752809"/>
                <a:gd name="connsiteX24" fmla="*/ 520790 w 1915592"/>
                <a:gd name="connsiteY24" fmla="*/ 2528362 h 2752809"/>
                <a:gd name="connsiteX25" fmla="*/ 336196 w 1915592"/>
                <a:gd name="connsiteY25" fmla="*/ 2399014 h 2752809"/>
                <a:gd name="connsiteX26" fmla="*/ 281818 w 1915592"/>
                <a:gd name="connsiteY26" fmla="*/ 2164057 h 2752809"/>
                <a:gd name="connsiteX27" fmla="*/ 307240 w 1915592"/>
                <a:gd name="connsiteY27" fmla="*/ 1915810 h 2752809"/>
                <a:gd name="connsiteX28" fmla="*/ 270664 w 1915592"/>
                <a:gd name="connsiteY28" fmla="*/ 1614058 h 2752809"/>
                <a:gd name="connsiteX29" fmla="*/ 32920 w 1915592"/>
                <a:gd name="connsiteY29" fmla="*/ 1266586 h 2752809"/>
                <a:gd name="connsiteX30" fmla="*/ 13012 w 1915592"/>
                <a:gd name="connsiteY30" fmla="*/ 1020079 h 2752809"/>
                <a:gd name="connsiteX31" fmla="*/ 137505 w 1915592"/>
                <a:gd name="connsiteY31" fmla="*/ 861392 h 2752809"/>
                <a:gd name="connsiteX32" fmla="*/ 343816 w 1915592"/>
                <a:gd name="connsiteY32" fmla="*/ 745378 h 2752809"/>
                <a:gd name="connsiteX33" fmla="*/ 526696 w 1915592"/>
                <a:gd name="connsiteY33" fmla="*/ 580786 h 2752809"/>
                <a:gd name="connsiteX34" fmla="*/ 729864 w 1915592"/>
                <a:gd name="connsiteY34" fmla="*/ 518778 h 2752809"/>
                <a:gd name="connsiteX35" fmla="*/ 993040 w 1915592"/>
                <a:gd name="connsiteY35" fmla="*/ 507634 h 2752809"/>
                <a:gd name="connsiteX36" fmla="*/ 1079431 w 1915592"/>
                <a:gd name="connsiteY36" fmla="*/ 475344 h 2752809"/>
                <a:gd name="connsiteX37" fmla="*/ 1084299 w 1915592"/>
                <a:gd name="connsiteY37" fmla="*/ 359069 h 2752809"/>
                <a:gd name="connsiteX38" fmla="*/ 1110007 w 1915592"/>
                <a:gd name="connsiteY38" fmla="*/ 196357 h 2752809"/>
                <a:gd name="connsiteX39" fmla="*/ 1234404 w 1915592"/>
                <a:gd name="connsiteY39" fmla="*/ 56436 h 2752809"/>
                <a:gd name="connsiteX40" fmla="*/ 1404520 w 1915592"/>
                <a:gd name="connsiteY40" fmla="*/ 4714 h 2752809"/>
                <a:gd name="connsiteX41" fmla="*/ 1534918 w 1915592"/>
                <a:gd name="connsiteY41" fmla="*/ 15858 h 2752809"/>
                <a:gd name="connsiteX42" fmla="*/ 1704559 w 1915592"/>
                <a:gd name="connsiteY42" fmla="*/ 100060 h 2752809"/>
                <a:gd name="connsiteX0" fmla="*/ 1728371 w 1914067"/>
                <a:gd name="connsiteY0" fmla="*/ 109974 h 2753198"/>
                <a:gd name="connsiteX1" fmla="*/ 1893438 w 1914067"/>
                <a:gd name="connsiteY1" fmla="*/ 352575 h 2753198"/>
                <a:gd name="connsiteX2" fmla="*/ 1889914 w 1914067"/>
                <a:gd name="connsiteY2" fmla="*/ 783581 h 2753198"/>
                <a:gd name="connsiteX3" fmla="*/ 1696747 w 1914067"/>
                <a:gd name="connsiteY3" fmla="*/ 1066569 h 2753198"/>
                <a:gd name="connsiteX4" fmla="*/ 1311080 w 1914067"/>
                <a:gd name="connsiteY4" fmla="*/ 1009324 h 2753198"/>
                <a:gd name="connsiteX5" fmla="*/ 1072954 w 1914067"/>
                <a:gd name="connsiteY5" fmla="*/ 943697 h 2753198"/>
                <a:gd name="connsiteX6" fmla="*/ 791872 w 1914067"/>
                <a:gd name="connsiteY6" fmla="*/ 954079 h 2753198"/>
                <a:gd name="connsiteX7" fmla="*/ 517552 w 1914067"/>
                <a:gd name="connsiteY7" fmla="*/ 974748 h 2753198"/>
                <a:gd name="connsiteX8" fmla="*/ 263901 w 1914067"/>
                <a:gd name="connsiteY8" fmla="*/ 970367 h 2753198"/>
                <a:gd name="connsiteX9" fmla="*/ 211799 w 1914067"/>
                <a:gd name="connsiteY9" fmla="*/ 1109527 h 2753198"/>
                <a:gd name="connsiteX10" fmla="*/ 312383 w 1914067"/>
                <a:gd name="connsiteY10" fmla="*/ 1303170 h 2753198"/>
                <a:gd name="connsiteX11" fmla="*/ 467450 w 1914067"/>
                <a:gd name="connsiteY11" fmla="*/ 1447093 h 2753198"/>
                <a:gd name="connsiteX12" fmla="*/ 599848 w 1914067"/>
                <a:gd name="connsiteY12" fmla="*/ 1523007 h 2753198"/>
                <a:gd name="connsiteX13" fmla="*/ 822542 w 1914067"/>
                <a:gd name="connsiteY13" fmla="*/ 1395372 h 2753198"/>
                <a:gd name="connsiteX14" fmla="*/ 1084099 w 1914067"/>
                <a:gd name="connsiteY14" fmla="*/ 1357938 h 2753198"/>
                <a:gd name="connsiteX15" fmla="*/ 1285268 w 1914067"/>
                <a:gd name="connsiteY15" fmla="*/ 1514244 h 2753198"/>
                <a:gd name="connsiteX16" fmla="*/ 1404901 w 1914067"/>
                <a:gd name="connsiteY16" fmla="*/ 1788183 h 2753198"/>
                <a:gd name="connsiteX17" fmla="*/ 1468147 w 1914067"/>
                <a:gd name="connsiteY17" fmla="*/ 2017926 h 2753198"/>
                <a:gd name="connsiteX18" fmla="*/ 1596639 w 1914067"/>
                <a:gd name="connsiteY18" fmla="*/ 2316440 h 2753198"/>
                <a:gd name="connsiteX19" fmla="*/ 1607308 w 1914067"/>
                <a:gd name="connsiteY19" fmla="*/ 2567042 h 2753198"/>
                <a:gd name="connsiteX20" fmla="*/ 1406617 w 1914067"/>
                <a:gd name="connsiteY20" fmla="*/ 2748208 h 2753198"/>
                <a:gd name="connsiteX21" fmla="*/ 1154584 w 1914067"/>
                <a:gd name="connsiteY21" fmla="*/ 2692486 h 2753198"/>
                <a:gd name="connsiteX22" fmla="*/ 981611 w 1914067"/>
                <a:gd name="connsiteY22" fmla="*/ 2587616 h 2753198"/>
                <a:gd name="connsiteX23" fmla="*/ 763772 w 1914067"/>
                <a:gd name="connsiteY23" fmla="*/ 2589998 h 2753198"/>
                <a:gd name="connsiteX24" fmla="*/ 520790 w 1914067"/>
                <a:gd name="connsiteY24" fmla="*/ 2528751 h 2753198"/>
                <a:gd name="connsiteX25" fmla="*/ 336196 w 1914067"/>
                <a:gd name="connsiteY25" fmla="*/ 2399403 h 2753198"/>
                <a:gd name="connsiteX26" fmla="*/ 281818 w 1914067"/>
                <a:gd name="connsiteY26" fmla="*/ 2164446 h 2753198"/>
                <a:gd name="connsiteX27" fmla="*/ 307240 w 1914067"/>
                <a:gd name="connsiteY27" fmla="*/ 1916199 h 2753198"/>
                <a:gd name="connsiteX28" fmla="*/ 270664 w 1914067"/>
                <a:gd name="connsiteY28" fmla="*/ 1614447 h 2753198"/>
                <a:gd name="connsiteX29" fmla="*/ 32920 w 1914067"/>
                <a:gd name="connsiteY29" fmla="*/ 1266975 h 2753198"/>
                <a:gd name="connsiteX30" fmla="*/ 13012 w 1914067"/>
                <a:gd name="connsiteY30" fmla="*/ 1020468 h 2753198"/>
                <a:gd name="connsiteX31" fmla="*/ 137505 w 1914067"/>
                <a:gd name="connsiteY31" fmla="*/ 861781 h 2753198"/>
                <a:gd name="connsiteX32" fmla="*/ 343816 w 1914067"/>
                <a:gd name="connsiteY32" fmla="*/ 745767 h 2753198"/>
                <a:gd name="connsiteX33" fmla="*/ 526696 w 1914067"/>
                <a:gd name="connsiteY33" fmla="*/ 581175 h 2753198"/>
                <a:gd name="connsiteX34" fmla="*/ 729864 w 1914067"/>
                <a:gd name="connsiteY34" fmla="*/ 519167 h 2753198"/>
                <a:gd name="connsiteX35" fmla="*/ 993040 w 1914067"/>
                <a:gd name="connsiteY35" fmla="*/ 508023 h 2753198"/>
                <a:gd name="connsiteX36" fmla="*/ 1079431 w 1914067"/>
                <a:gd name="connsiteY36" fmla="*/ 475733 h 2753198"/>
                <a:gd name="connsiteX37" fmla="*/ 1084299 w 1914067"/>
                <a:gd name="connsiteY37" fmla="*/ 359458 h 2753198"/>
                <a:gd name="connsiteX38" fmla="*/ 1110007 w 1914067"/>
                <a:gd name="connsiteY38" fmla="*/ 196746 h 2753198"/>
                <a:gd name="connsiteX39" fmla="*/ 1234404 w 1914067"/>
                <a:gd name="connsiteY39" fmla="*/ 56825 h 2753198"/>
                <a:gd name="connsiteX40" fmla="*/ 1404520 w 1914067"/>
                <a:gd name="connsiteY40" fmla="*/ 5103 h 2753198"/>
                <a:gd name="connsiteX41" fmla="*/ 1534918 w 1914067"/>
                <a:gd name="connsiteY41" fmla="*/ 16247 h 2753198"/>
                <a:gd name="connsiteX42" fmla="*/ 1728371 w 1914067"/>
                <a:gd name="connsiteY42" fmla="*/ 109974 h 2753198"/>
                <a:gd name="connsiteX0" fmla="*/ 1728371 w 1941316"/>
                <a:gd name="connsiteY0" fmla="*/ 109974 h 2753198"/>
                <a:gd name="connsiteX1" fmla="*/ 1893438 w 1941316"/>
                <a:gd name="connsiteY1" fmla="*/ 352575 h 2753198"/>
                <a:gd name="connsiteX2" fmla="*/ 1928014 w 1941316"/>
                <a:gd name="connsiteY2" fmla="*/ 793106 h 2753198"/>
                <a:gd name="connsiteX3" fmla="*/ 1696747 w 1941316"/>
                <a:gd name="connsiteY3" fmla="*/ 1066569 h 2753198"/>
                <a:gd name="connsiteX4" fmla="*/ 1311080 w 1941316"/>
                <a:gd name="connsiteY4" fmla="*/ 1009324 h 2753198"/>
                <a:gd name="connsiteX5" fmla="*/ 1072954 w 1941316"/>
                <a:gd name="connsiteY5" fmla="*/ 943697 h 2753198"/>
                <a:gd name="connsiteX6" fmla="*/ 791872 w 1941316"/>
                <a:gd name="connsiteY6" fmla="*/ 954079 h 2753198"/>
                <a:gd name="connsiteX7" fmla="*/ 517552 w 1941316"/>
                <a:gd name="connsiteY7" fmla="*/ 974748 h 2753198"/>
                <a:gd name="connsiteX8" fmla="*/ 263901 w 1941316"/>
                <a:gd name="connsiteY8" fmla="*/ 970367 h 2753198"/>
                <a:gd name="connsiteX9" fmla="*/ 211799 w 1941316"/>
                <a:gd name="connsiteY9" fmla="*/ 1109527 h 2753198"/>
                <a:gd name="connsiteX10" fmla="*/ 312383 w 1941316"/>
                <a:gd name="connsiteY10" fmla="*/ 1303170 h 2753198"/>
                <a:gd name="connsiteX11" fmla="*/ 467450 w 1941316"/>
                <a:gd name="connsiteY11" fmla="*/ 1447093 h 2753198"/>
                <a:gd name="connsiteX12" fmla="*/ 599848 w 1941316"/>
                <a:gd name="connsiteY12" fmla="*/ 1523007 h 2753198"/>
                <a:gd name="connsiteX13" fmla="*/ 822542 w 1941316"/>
                <a:gd name="connsiteY13" fmla="*/ 1395372 h 2753198"/>
                <a:gd name="connsiteX14" fmla="*/ 1084099 w 1941316"/>
                <a:gd name="connsiteY14" fmla="*/ 1357938 h 2753198"/>
                <a:gd name="connsiteX15" fmla="*/ 1285268 w 1941316"/>
                <a:gd name="connsiteY15" fmla="*/ 1514244 h 2753198"/>
                <a:gd name="connsiteX16" fmla="*/ 1404901 w 1941316"/>
                <a:gd name="connsiteY16" fmla="*/ 1788183 h 2753198"/>
                <a:gd name="connsiteX17" fmla="*/ 1468147 w 1941316"/>
                <a:gd name="connsiteY17" fmla="*/ 2017926 h 2753198"/>
                <a:gd name="connsiteX18" fmla="*/ 1596639 w 1941316"/>
                <a:gd name="connsiteY18" fmla="*/ 2316440 h 2753198"/>
                <a:gd name="connsiteX19" fmla="*/ 1607308 w 1941316"/>
                <a:gd name="connsiteY19" fmla="*/ 2567042 h 2753198"/>
                <a:gd name="connsiteX20" fmla="*/ 1406617 w 1941316"/>
                <a:gd name="connsiteY20" fmla="*/ 2748208 h 2753198"/>
                <a:gd name="connsiteX21" fmla="*/ 1154584 w 1941316"/>
                <a:gd name="connsiteY21" fmla="*/ 2692486 h 2753198"/>
                <a:gd name="connsiteX22" fmla="*/ 981611 w 1941316"/>
                <a:gd name="connsiteY22" fmla="*/ 2587616 h 2753198"/>
                <a:gd name="connsiteX23" fmla="*/ 763772 w 1941316"/>
                <a:gd name="connsiteY23" fmla="*/ 2589998 h 2753198"/>
                <a:gd name="connsiteX24" fmla="*/ 520790 w 1941316"/>
                <a:gd name="connsiteY24" fmla="*/ 2528751 h 2753198"/>
                <a:gd name="connsiteX25" fmla="*/ 336196 w 1941316"/>
                <a:gd name="connsiteY25" fmla="*/ 2399403 h 2753198"/>
                <a:gd name="connsiteX26" fmla="*/ 281818 w 1941316"/>
                <a:gd name="connsiteY26" fmla="*/ 2164446 h 2753198"/>
                <a:gd name="connsiteX27" fmla="*/ 307240 w 1941316"/>
                <a:gd name="connsiteY27" fmla="*/ 1916199 h 2753198"/>
                <a:gd name="connsiteX28" fmla="*/ 270664 w 1941316"/>
                <a:gd name="connsiteY28" fmla="*/ 1614447 h 2753198"/>
                <a:gd name="connsiteX29" fmla="*/ 32920 w 1941316"/>
                <a:gd name="connsiteY29" fmla="*/ 1266975 h 2753198"/>
                <a:gd name="connsiteX30" fmla="*/ 13012 w 1941316"/>
                <a:gd name="connsiteY30" fmla="*/ 1020468 h 2753198"/>
                <a:gd name="connsiteX31" fmla="*/ 137505 w 1941316"/>
                <a:gd name="connsiteY31" fmla="*/ 861781 h 2753198"/>
                <a:gd name="connsiteX32" fmla="*/ 343816 w 1941316"/>
                <a:gd name="connsiteY32" fmla="*/ 745767 h 2753198"/>
                <a:gd name="connsiteX33" fmla="*/ 526696 w 1941316"/>
                <a:gd name="connsiteY33" fmla="*/ 581175 h 2753198"/>
                <a:gd name="connsiteX34" fmla="*/ 729864 w 1941316"/>
                <a:gd name="connsiteY34" fmla="*/ 519167 h 2753198"/>
                <a:gd name="connsiteX35" fmla="*/ 993040 w 1941316"/>
                <a:gd name="connsiteY35" fmla="*/ 508023 h 2753198"/>
                <a:gd name="connsiteX36" fmla="*/ 1079431 w 1941316"/>
                <a:gd name="connsiteY36" fmla="*/ 475733 h 2753198"/>
                <a:gd name="connsiteX37" fmla="*/ 1084299 w 1941316"/>
                <a:gd name="connsiteY37" fmla="*/ 359458 h 2753198"/>
                <a:gd name="connsiteX38" fmla="*/ 1110007 w 1941316"/>
                <a:gd name="connsiteY38" fmla="*/ 196746 h 2753198"/>
                <a:gd name="connsiteX39" fmla="*/ 1234404 w 1941316"/>
                <a:gd name="connsiteY39" fmla="*/ 56825 h 2753198"/>
                <a:gd name="connsiteX40" fmla="*/ 1404520 w 1941316"/>
                <a:gd name="connsiteY40" fmla="*/ 5103 h 2753198"/>
                <a:gd name="connsiteX41" fmla="*/ 1534918 w 1941316"/>
                <a:gd name="connsiteY41" fmla="*/ 16247 h 2753198"/>
                <a:gd name="connsiteX42" fmla="*/ 1728371 w 1941316"/>
                <a:gd name="connsiteY42" fmla="*/ 109974 h 2753198"/>
                <a:gd name="connsiteX0" fmla="*/ 1728371 w 1941663"/>
                <a:gd name="connsiteY0" fmla="*/ 109974 h 2753198"/>
                <a:gd name="connsiteX1" fmla="*/ 1893438 w 1941663"/>
                <a:gd name="connsiteY1" fmla="*/ 352575 h 2753198"/>
                <a:gd name="connsiteX2" fmla="*/ 1928014 w 1941663"/>
                <a:gd name="connsiteY2" fmla="*/ 793106 h 2753198"/>
                <a:gd name="connsiteX3" fmla="*/ 1691985 w 1941663"/>
                <a:gd name="connsiteY3" fmla="*/ 1083238 h 2753198"/>
                <a:gd name="connsiteX4" fmla="*/ 1311080 w 1941663"/>
                <a:gd name="connsiteY4" fmla="*/ 1009324 h 2753198"/>
                <a:gd name="connsiteX5" fmla="*/ 1072954 w 1941663"/>
                <a:gd name="connsiteY5" fmla="*/ 943697 h 2753198"/>
                <a:gd name="connsiteX6" fmla="*/ 791872 w 1941663"/>
                <a:gd name="connsiteY6" fmla="*/ 954079 h 2753198"/>
                <a:gd name="connsiteX7" fmla="*/ 517552 w 1941663"/>
                <a:gd name="connsiteY7" fmla="*/ 974748 h 2753198"/>
                <a:gd name="connsiteX8" fmla="*/ 263901 w 1941663"/>
                <a:gd name="connsiteY8" fmla="*/ 970367 h 2753198"/>
                <a:gd name="connsiteX9" fmla="*/ 211799 w 1941663"/>
                <a:gd name="connsiteY9" fmla="*/ 1109527 h 2753198"/>
                <a:gd name="connsiteX10" fmla="*/ 312383 w 1941663"/>
                <a:gd name="connsiteY10" fmla="*/ 1303170 h 2753198"/>
                <a:gd name="connsiteX11" fmla="*/ 467450 w 1941663"/>
                <a:gd name="connsiteY11" fmla="*/ 1447093 h 2753198"/>
                <a:gd name="connsiteX12" fmla="*/ 599848 w 1941663"/>
                <a:gd name="connsiteY12" fmla="*/ 1523007 h 2753198"/>
                <a:gd name="connsiteX13" fmla="*/ 822542 w 1941663"/>
                <a:gd name="connsiteY13" fmla="*/ 1395372 h 2753198"/>
                <a:gd name="connsiteX14" fmla="*/ 1084099 w 1941663"/>
                <a:gd name="connsiteY14" fmla="*/ 1357938 h 2753198"/>
                <a:gd name="connsiteX15" fmla="*/ 1285268 w 1941663"/>
                <a:gd name="connsiteY15" fmla="*/ 1514244 h 2753198"/>
                <a:gd name="connsiteX16" fmla="*/ 1404901 w 1941663"/>
                <a:gd name="connsiteY16" fmla="*/ 1788183 h 2753198"/>
                <a:gd name="connsiteX17" fmla="*/ 1468147 w 1941663"/>
                <a:gd name="connsiteY17" fmla="*/ 2017926 h 2753198"/>
                <a:gd name="connsiteX18" fmla="*/ 1596639 w 1941663"/>
                <a:gd name="connsiteY18" fmla="*/ 2316440 h 2753198"/>
                <a:gd name="connsiteX19" fmla="*/ 1607308 w 1941663"/>
                <a:gd name="connsiteY19" fmla="*/ 2567042 h 2753198"/>
                <a:gd name="connsiteX20" fmla="*/ 1406617 w 1941663"/>
                <a:gd name="connsiteY20" fmla="*/ 2748208 h 2753198"/>
                <a:gd name="connsiteX21" fmla="*/ 1154584 w 1941663"/>
                <a:gd name="connsiteY21" fmla="*/ 2692486 h 2753198"/>
                <a:gd name="connsiteX22" fmla="*/ 981611 w 1941663"/>
                <a:gd name="connsiteY22" fmla="*/ 2587616 h 2753198"/>
                <a:gd name="connsiteX23" fmla="*/ 763772 w 1941663"/>
                <a:gd name="connsiteY23" fmla="*/ 2589998 h 2753198"/>
                <a:gd name="connsiteX24" fmla="*/ 520790 w 1941663"/>
                <a:gd name="connsiteY24" fmla="*/ 2528751 h 2753198"/>
                <a:gd name="connsiteX25" fmla="*/ 336196 w 1941663"/>
                <a:gd name="connsiteY25" fmla="*/ 2399403 h 2753198"/>
                <a:gd name="connsiteX26" fmla="*/ 281818 w 1941663"/>
                <a:gd name="connsiteY26" fmla="*/ 2164446 h 2753198"/>
                <a:gd name="connsiteX27" fmla="*/ 307240 w 1941663"/>
                <a:gd name="connsiteY27" fmla="*/ 1916199 h 2753198"/>
                <a:gd name="connsiteX28" fmla="*/ 270664 w 1941663"/>
                <a:gd name="connsiteY28" fmla="*/ 1614447 h 2753198"/>
                <a:gd name="connsiteX29" fmla="*/ 32920 w 1941663"/>
                <a:gd name="connsiteY29" fmla="*/ 1266975 h 2753198"/>
                <a:gd name="connsiteX30" fmla="*/ 13012 w 1941663"/>
                <a:gd name="connsiteY30" fmla="*/ 1020468 h 2753198"/>
                <a:gd name="connsiteX31" fmla="*/ 137505 w 1941663"/>
                <a:gd name="connsiteY31" fmla="*/ 861781 h 2753198"/>
                <a:gd name="connsiteX32" fmla="*/ 343816 w 1941663"/>
                <a:gd name="connsiteY32" fmla="*/ 745767 h 2753198"/>
                <a:gd name="connsiteX33" fmla="*/ 526696 w 1941663"/>
                <a:gd name="connsiteY33" fmla="*/ 581175 h 2753198"/>
                <a:gd name="connsiteX34" fmla="*/ 729864 w 1941663"/>
                <a:gd name="connsiteY34" fmla="*/ 519167 h 2753198"/>
                <a:gd name="connsiteX35" fmla="*/ 993040 w 1941663"/>
                <a:gd name="connsiteY35" fmla="*/ 508023 h 2753198"/>
                <a:gd name="connsiteX36" fmla="*/ 1079431 w 1941663"/>
                <a:gd name="connsiteY36" fmla="*/ 475733 h 2753198"/>
                <a:gd name="connsiteX37" fmla="*/ 1084299 w 1941663"/>
                <a:gd name="connsiteY37" fmla="*/ 359458 h 2753198"/>
                <a:gd name="connsiteX38" fmla="*/ 1110007 w 1941663"/>
                <a:gd name="connsiteY38" fmla="*/ 196746 h 2753198"/>
                <a:gd name="connsiteX39" fmla="*/ 1234404 w 1941663"/>
                <a:gd name="connsiteY39" fmla="*/ 56825 h 2753198"/>
                <a:gd name="connsiteX40" fmla="*/ 1404520 w 1941663"/>
                <a:gd name="connsiteY40" fmla="*/ 5103 h 2753198"/>
                <a:gd name="connsiteX41" fmla="*/ 1534918 w 1941663"/>
                <a:gd name="connsiteY41" fmla="*/ 16247 h 2753198"/>
                <a:gd name="connsiteX42" fmla="*/ 1728371 w 1941663"/>
                <a:gd name="connsiteY42" fmla="*/ 109974 h 2753198"/>
                <a:gd name="connsiteX0" fmla="*/ 1728371 w 1946205"/>
                <a:gd name="connsiteY0" fmla="*/ 109974 h 2753198"/>
                <a:gd name="connsiteX1" fmla="*/ 1907725 w 1946205"/>
                <a:gd name="connsiteY1" fmla="*/ 371625 h 2753198"/>
                <a:gd name="connsiteX2" fmla="*/ 1928014 w 1946205"/>
                <a:gd name="connsiteY2" fmla="*/ 793106 h 2753198"/>
                <a:gd name="connsiteX3" fmla="*/ 1691985 w 1946205"/>
                <a:gd name="connsiteY3" fmla="*/ 1083238 h 2753198"/>
                <a:gd name="connsiteX4" fmla="*/ 1311080 w 1946205"/>
                <a:gd name="connsiteY4" fmla="*/ 1009324 h 2753198"/>
                <a:gd name="connsiteX5" fmla="*/ 1072954 w 1946205"/>
                <a:gd name="connsiteY5" fmla="*/ 943697 h 2753198"/>
                <a:gd name="connsiteX6" fmla="*/ 791872 w 1946205"/>
                <a:gd name="connsiteY6" fmla="*/ 954079 h 2753198"/>
                <a:gd name="connsiteX7" fmla="*/ 517552 w 1946205"/>
                <a:gd name="connsiteY7" fmla="*/ 974748 h 2753198"/>
                <a:gd name="connsiteX8" fmla="*/ 263901 w 1946205"/>
                <a:gd name="connsiteY8" fmla="*/ 970367 h 2753198"/>
                <a:gd name="connsiteX9" fmla="*/ 211799 w 1946205"/>
                <a:gd name="connsiteY9" fmla="*/ 1109527 h 2753198"/>
                <a:gd name="connsiteX10" fmla="*/ 312383 w 1946205"/>
                <a:gd name="connsiteY10" fmla="*/ 1303170 h 2753198"/>
                <a:gd name="connsiteX11" fmla="*/ 467450 w 1946205"/>
                <a:gd name="connsiteY11" fmla="*/ 1447093 h 2753198"/>
                <a:gd name="connsiteX12" fmla="*/ 599848 w 1946205"/>
                <a:gd name="connsiteY12" fmla="*/ 1523007 h 2753198"/>
                <a:gd name="connsiteX13" fmla="*/ 822542 w 1946205"/>
                <a:gd name="connsiteY13" fmla="*/ 1395372 h 2753198"/>
                <a:gd name="connsiteX14" fmla="*/ 1084099 w 1946205"/>
                <a:gd name="connsiteY14" fmla="*/ 1357938 h 2753198"/>
                <a:gd name="connsiteX15" fmla="*/ 1285268 w 1946205"/>
                <a:gd name="connsiteY15" fmla="*/ 1514244 h 2753198"/>
                <a:gd name="connsiteX16" fmla="*/ 1404901 w 1946205"/>
                <a:gd name="connsiteY16" fmla="*/ 1788183 h 2753198"/>
                <a:gd name="connsiteX17" fmla="*/ 1468147 w 1946205"/>
                <a:gd name="connsiteY17" fmla="*/ 2017926 h 2753198"/>
                <a:gd name="connsiteX18" fmla="*/ 1596639 w 1946205"/>
                <a:gd name="connsiteY18" fmla="*/ 2316440 h 2753198"/>
                <a:gd name="connsiteX19" fmla="*/ 1607308 w 1946205"/>
                <a:gd name="connsiteY19" fmla="*/ 2567042 h 2753198"/>
                <a:gd name="connsiteX20" fmla="*/ 1406617 w 1946205"/>
                <a:gd name="connsiteY20" fmla="*/ 2748208 h 2753198"/>
                <a:gd name="connsiteX21" fmla="*/ 1154584 w 1946205"/>
                <a:gd name="connsiteY21" fmla="*/ 2692486 h 2753198"/>
                <a:gd name="connsiteX22" fmla="*/ 981611 w 1946205"/>
                <a:gd name="connsiteY22" fmla="*/ 2587616 h 2753198"/>
                <a:gd name="connsiteX23" fmla="*/ 763772 w 1946205"/>
                <a:gd name="connsiteY23" fmla="*/ 2589998 h 2753198"/>
                <a:gd name="connsiteX24" fmla="*/ 520790 w 1946205"/>
                <a:gd name="connsiteY24" fmla="*/ 2528751 h 2753198"/>
                <a:gd name="connsiteX25" fmla="*/ 336196 w 1946205"/>
                <a:gd name="connsiteY25" fmla="*/ 2399403 h 2753198"/>
                <a:gd name="connsiteX26" fmla="*/ 281818 w 1946205"/>
                <a:gd name="connsiteY26" fmla="*/ 2164446 h 2753198"/>
                <a:gd name="connsiteX27" fmla="*/ 307240 w 1946205"/>
                <a:gd name="connsiteY27" fmla="*/ 1916199 h 2753198"/>
                <a:gd name="connsiteX28" fmla="*/ 270664 w 1946205"/>
                <a:gd name="connsiteY28" fmla="*/ 1614447 h 2753198"/>
                <a:gd name="connsiteX29" fmla="*/ 32920 w 1946205"/>
                <a:gd name="connsiteY29" fmla="*/ 1266975 h 2753198"/>
                <a:gd name="connsiteX30" fmla="*/ 13012 w 1946205"/>
                <a:gd name="connsiteY30" fmla="*/ 1020468 h 2753198"/>
                <a:gd name="connsiteX31" fmla="*/ 137505 w 1946205"/>
                <a:gd name="connsiteY31" fmla="*/ 861781 h 2753198"/>
                <a:gd name="connsiteX32" fmla="*/ 343816 w 1946205"/>
                <a:gd name="connsiteY32" fmla="*/ 745767 h 2753198"/>
                <a:gd name="connsiteX33" fmla="*/ 526696 w 1946205"/>
                <a:gd name="connsiteY33" fmla="*/ 581175 h 2753198"/>
                <a:gd name="connsiteX34" fmla="*/ 729864 w 1946205"/>
                <a:gd name="connsiteY34" fmla="*/ 519167 h 2753198"/>
                <a:gd name="connsiteX35" fmla="*/ 993040 w 1946205"/>
                <a:gd name="connsiteY35" fmla="*/ 508023 h 2753198"/>
                <a:gd name="connsiteX36" fmla="*/ 1079431 w 1946205"/>
                <a:gd name="connsiteY36" fmla="*/ 475733 h 2753198"/>
                <a:gd name="connsiteX37" fmla="*/ 1084299 w 1946205"/>
                <a:gd name="connsiteY37" fmla="*/ 359458 h 2753198"/>
                <a:gd name="connsiteX38" fmla="*/ 1110007 w 1946205"/>
                <a:gd name="connsiteY38" fmla="*/ 196746 h 2753198"/>
                <a:gd name="connsiteX39" fmla="*/ 1234404 w 1946205"/>
                <a:gd name="connsiteY39" fmla="*/ 56825 h 2753198"/>
                <a:gd name="connsiteX40" fmla="*/ 1404520 w 1946205"/>
                <a:gd name="connsiteY40" fmla="*/ 5103 h 2753198"/>
                <a:gd name="connsiteX41" fmla="*/ 1534918 w 1946205"/>
                <a:gd name="connsiteY41" fmla="*/ 16247 h 2753198"/>
                <a:gd name="connsiteX42" fmla="*/ 1728371 w 1946205"/>
                <a:gd name="connsiteY42" fmla="*/ 109974 h 2753198"/>
                <a:gd name="connsiteX0" fmla="*/ 1737896 w 1945818"/>
                <a:gd name="connsiteY0" fmla="*/ 109974 h 2753198"/>
                <a:gd name="connsiteX1" fmla="*/ 1907725 w 1945818"/>
                <a:gd name="connsiteY1" fmla="*/ 371625 h 2753198"/>
                <a:gd name="connsiteX2" fmla="*/ 1928014 w 1945818"/>
                <a:gd name="connsiteY2" fmla="*/ 793106 h 2753198"/>
                <a:gd name="connsiteX3" fmla="*/ 1691985 w 1945818"/>
                <a:gd name="connsiteY3" fmla="*/ 1083238 h 2753198"/>
                <a:gd name="connsiteX4" fmla="*/ 1311080 w 1945818"/>
                <a:gd name="connsiteY4" fmla="*/ 1009324 h 2753198"/>
                <a:gd name="connsiteX5" fmla="*/ 1072954 w 1945818"/>
                <a:gd name="connsiteY5" fmla="*/ 943697 h 2753198"/>
                <a:gd name="connsiteX6" fmla="*/ 791872 w 1945818"/>
                <a:gd name="connsiteY6" fmla="*/ 954079 h 2753198"/>
                <a:gd name="connsiteX7" fmla="*/ 517552 w 1945818"/>
                <a:gd name="connsiteY7" fmla="*/ 974748 h 2753198"/>
                <a:gd name="connsiteX8" fmla="*/ 263901 w 1945818"/>
                <a:gd name="connsiteY8" fmla="*/ 970367 h 2753198"/>
                <a:gd name="connsiteX9" fmla="*/ 211799 w 1945818"/>
                <a:gd name="connsiteY9" fmla="*/ 1109527 h 2753198"/>
                <a:gd name="connsiteX10" fmla="*/ 312383 w 1945818"/>
                <a:gd name="connsiteY10" fmla="*/ 1303170 h 2753198"/>
                <a:gd name="connsiteX11" fmla="*/ 467450 w 1945818"/>
                <a:gd name="connsiteY11" fmla="*/ 1447093 h 2753198"/>
                <a:gd name="connsiteX12" fmla="*/ 599848 w 1945818"/>
                <a:gd name="connsiteY12" fmla="*/ 1523007 h 2753198"/>
                <a:gd name="connsiteX13" fmla="*/ 822542 w 1945818"/>
                <a:gd name="connsiteY13" fmla="*/ 1395372 h 2753198"/>
                <a:gd name="connsiteX14" fmla="*/ 1084099 w 1945818"/>
                <a:gd name="connsiteY14" fmla="*/ 1357938 h 2753198"/>
                <a:gd name="connsiteX15" fmla="*/ 1285268 w 1945818"/>
                <a:gd name="connsiteY15" fmla="*/ 1514244 h 2753198"/>
                <a:gd name="connsiteX16" fmla="*/ 1404901 w 1945818"/>
                <a:gd name="connsiteY16" fmla="*/ 1788183 h 2753198"/>
                <a:gd name="connsiteX17" fmla="*/ 1468147 w 1945818"/>
                <a:gd name="connsiteY17" fmla="*/ 2017926 h 2753198"/>
                <a:gd name="connsiteX18" fmla="*/ 1596639 w 1945818"/>
                <a:gd name="connsiteY18" fmla="*/ 2316440 h 2753198"/>
                <a:gd name="connsiteX19" fmla="*/ 1607308 w 1945818"/>
                <a:gd name="connsiteY19" fmla="*/ 2567042 h 2753198"/>
                <a:gd name="connsiteX20" fmla="*/ 1406617 w 1945818"/>
                <a:gd name="connsiteY20" fmla="*/ 2748208 h 2753198"/>
                <a:gd name="connsiteX21" fmla="*/ 1154584 w 1945818"/>
                <a:gd name="connsiteY21" fmla="*/ 2692486 h 2753198"/>
                <a:gd name="connsiteX22" fmla="*/ 981611 w 1945818"/>
                <a:gd name="connsiteY22" fmla="*/ 2587616 h 2753198"/>
                <a:gd name="connsiteX23" fmla="*/ 763772 w 1945818"/>
                <a:gd name="connsiteY23" fmla="*/ 2589998 h 2753198"/>
                <a:gd name="connsiteX24" fmla="*/ 520790 w 1945818"/>
                <a:gd name="connsiteY24" fmla="*/ 2528751 h 2753198"/>
                <a:gd name="connsiteX25" fmla="*/ 336196 w 1945818"/>
                <a:gd name="connsiteY25" fmla="*/ 2399403 h 2753198"/>
                <a:gd name="connsiteX26" fmla="*/ 281818 w 1945818"/>
                <a:gd name="connsiteY26" fmla="*/ 2164446 h 2753198"/>
                <a:gd name="connsiteX27" fmla="*/ 307240 w 1945818"/>
                <a:gd name="connsiteY27" fmla="*/ 1916199 h 2753198"/>
                <a:gd name="connsiteX28" fmla="*/ 270664 w 1945818"/>
                <a:gd name="connsiteY28" fmla="*/ 1614447 h 2753198"/>
                <a:gd name="connsiteX29" fmla="*/ 32920 w 1945818"/>
                <a:gd name="connsiteY29" fmla="*/ 1266975 h 2753198"/>
                <a:gd name="connsiteX30" fmla="*/ 13012 w 1945818"/>
                <a:gd name="connsiteY30" fmla="*/ 1020468 h 2753198"/>
                <a:gd name="connsiteX31" fmla="*/ 137505 w 1945818"/>
                <a:gd name="connsiteY31" fmla="*/ 861781 h 2753198"/>
                <a:gd name="connsiteX32" fmla="*/ 343816 w 1945818"/>
                <a:gd name="connsiteY32" fmla="*/ 745767 h 2753198"/>
                <a:gd name="connsiteX33" fmla="*/ 526696 w 1945818"/>
                <a:gd name="connsiteY33" fmla="*/ 581175 h 2753198"/>
                <a:gd name="connsiteX34" fmla="*/ 729864 w 1945818"/>
                <a:gd name="connsiteY34" fmla="*/ 519167 h 2753198"/>
                <a:gd name="connsiteX35" fmla="*/ 993040 w 1945818"/>
                <a:gd name="connsiteY35" fmla="*/ 508023 h 2753198"/>
                <a:gd name="connsiteX36" fmla="*/ 1079431 w 1945818"/>
                <a:gd name="connsiteY36" fmla="*/ 475733 h 2753198"/>
                <a:gd name="connsiteX37" fmla="*/ 1084299 w 1945818"/>
                <a:gd name="connsiteY37" fmla="*/ 359458 h 2753198"/>
                <a:gd name="connsiteX38" fmla="*/ 1110007 w 1945818"/>
                <a:gd name="connsiteY38" fmla="*/ 196746 h 2753198"/>
                <a:gd name="connsiteX39" fmla="*/ 1234404 w 1945818"/>
                <a:gd name="connsiteY39" fmla="*/ 56825 h 2753198"/>
                <a:gd name="connsiteX40" fmla="*/ 1404520 w 1945818"/>
                <a:gd name="connsiteY40" fmla="*/ 5103 h 2753198"/>
                <a:gd name="connsiteX41" fmla="*/ 1534918 w 1945818"/>
                <a:gd name="connsiteY41" fmla="*/ 16247 h 2753198"/>
                <a:gd name="connsiteX42" fmla="*/ 1737896 w 1945818"/>
                <a:gd name="connsiteY42" fmla="*/ 109974 h 2753198"/>
                <a:gd name="connsiteX0" fmla="*/ 1737896 w 1942285"/>
                <a:gd name="connsiteY0" fmla="*/ 109974 h 2753198"/>
                <a:gd name="connsiteX1" fmla="*/ 1907725 w 1942285"/>
                <a:gd name="connsiteY1" fmla="*/ 371625 h 2753198"/>
                <a:gd name="connsiteX2" fmla="*/ 1923251 w 1942285"/>
                <a:gd name="connsiteY2" fmla="*/ 833588 h 2753198"/>
                <a:gd name="connsiteX3" fmla="*/ 1691985 w 1942285"/>
                <a:gd name="connsiteY3" fmla="*/ 1083238 h 2753198"/>
                <a:gd name="connsiteX4" fmla="*/ 1311080 w 1942285"/>
                <a:gd name="connsiteY4" fmla="*/ 1009324 h 2753198"/>
                <a:gd name="connsiteX5" fmla="*/ 1072954 w 1942285"/>
                <a:gd name="connsiteY5" fmla="*/ 943697 h 2753198"/>
                <a:gd name="connsiteX6" fmla="*/ 791872 w 1942285"/>
                <a:gd name="connsiteY6" fmla="*/ 954079 h 2753198"/>
                <a:gd name="connsiteX7" fmla="*/ 517552 w 1942285"/>
                <a:gd name="connsiteY7" fmla="*/ 974748 h 2753198"/>
                <a:gd name="connsiteX8" fmla="*/ 263901 w 1942285"/>
                <a:gd name="connsiteY8" fmla="*/ 970367 h 2753198"/>
                <a:gd name="connsiteX9" fmla="*/ 211799 w 1942285"/>
                <a:gd name="connsiteY9" fmla="*/ 1109527 h 2753198"/>
                <a:gd name="connsiteX10" fmla="*/ 312383 w 1942285"/>
                <a:gd name="connsiteY10" fmla="*/ 1303170 h 2753198"/>
                <a:gd name="connsiteX11" fmla="*/ 467450 w 1942285"/>
                <a:gd name="connsiteY11" fmla="*/ 1447093 h 2753198"/>
                <a:gd name="connsiteX12" fmla="*/ 599848 w 1942285"/>
                <a:gd name="connsiteY12" fmla="*/ 1523007 h 2753198"/>
                <a:gd name="connsiteX13" fmla="*/ 822542 w 1942285"/>
                <a:gd name="connsiteY13" fmla="*/ 1395372 h 2753198"/>
                <a:gd name="connsiteX14" fmla="*/ 1084099 w 1942285"/>
                <a:gd name="connsiteY14" fmla="*/ 1357938 h 2753198"/>
                <a:gd name="connsiteX15" fmla="*/ 1285268 w 1942285"/>
                <a:gd name="connsiteY15" fmla="*/ 1514244 h 2753198"/>
                <a:gd name="connsiteX16" fmla="*/ 1404901 w 1942285"/>
                <a:gd name="connsiteY16" fmla="*/ 1788183 h 2753198"/>
                <a:gd name="connsiteX17" fmla="*/ 1468147 w 1942285"/>
                <a:gd name="connsiteY17" fmla="*/ 2017926 h 2753198"/>
                <a:gd name="connsiteX18" fmla="*/ 1596639 w 1942285"/>
                <a:gd name="connsiteY18" fmla="*/ 2316440 h 2753198"/>
                <a:gd name="connsiteX19" fmla="*/ 1607308 w 1942285"/>
                <a:gd name="connsiteY19" fmla="*/ 2567042 h 2753198"/>
                <a:gd name="connsiteX20" fmla="*/ 1406617 w 1942285"/>
                <a:gd name="connsiteY20" fmla="*/ 2748208 h 2753198"/>
                <a:gd name="connsiteX21" fmla="*/ 1154584 w 1942285"/>
                <a:gd name="connsiteY21" fmla="*/ 2692486 h 2753198"/>
                <a:gd name="connsiteX22" fmla="*/ 981611 w 1942285"/>
                <a:gd name="connsiteY22" fmla="*/ 2587616 h 2753198"/>
                <a:gd name="connsiteX23" fmla="*/ 763772 w 1942285"/>
                <a:gd name="connsiteY23" fmla="*/ 2589998 h 2753198"/>
                <a:gd name="connsiteX24" fmla="*/ 520790 w 1942285"/>
                <a:gd name="connsiteY24" fmla="*/ 2528751 h 2753198"/>
                <a:gd name="connsiteX25" fmla="*/ 336196 w 1942285"/>
                <a:gd name="connsiteY25" fmla="*/ 2399403 h 2753198"/>
                <a:gd name="connsiteX26" fmla="*/ 281818 w 1942285"/>
                <a:gd name="connsiteY26" fmla="*/ 2164446 h 2753198"/>
                <a:gd name="connsiteX27" fmla="*/ 307240 w 1942285"/>
                <a:gd name="connsiteY27" fmla="*/ 1916199 h 2753198"/>
                <a:gd name="connsiteX28" fmla="*/ 270664 w 1942285"/>
                <a:gd name="connsiteY28" fmla="*/ 1614447 h 2753198"/>
                <a:gd name="connsiteX29" fmla="*/ 32920 w 1942285"/>
                <a:gd name="connsiteY29" fmla="*/ 1266975 h 2753198"/>
                <a:gd name="connsiteX30" fmla="*/ 13012 w 1942285"/>
                <a:gd name="connsiteY30" fmla="*/ 1020468 h 2753198"/>
                <a:gd name="connsiteX31" fmla="*/ 137505 w 1942285"/>
                <a:gd name="connsiteY31" fmla="*/ 861781 h 2753198"/>
                <a:gd name="connsiteX32" fmla="*/ 343816 w 1942285"/>
                <a:gd name="connsiteY32" fmla="*/ 745767 h 2753198"/>
                <a:gd name="connsiteX33" fmla="*/ 526696 w 1942285"/>
                <a:gd name="connsiteY33" fmla="*/ 581175 h 2753198"/>
                <a:gd name="connsiteX34" fmla="*/ 729864 w 1942285"/>
                <a:gd name="connsiteY34" fmla="*/ 519167 h 2753198"/>
                <a:gd name="connsiteX35" fmla="*/ 993040 w 1942285"/>
                <a:gd name="connsiteY35" fmla="*/ 508023 h 2753198"/>
                <a:gd name="connsiteX36" fmla="*/ 1079431 w 1942285"/>
                <a:gd name="connsiteY36" fmla="*/ 475733 h 2753198"/>
                <a:gd name="connsiteX37" fmla="*/ 1084299 w 1942285"/>
                <a:gd name="connsiteY37" fmla="*/ 359458 h 2753198"/>
                <a:gd name="connsiteX38" fmla="*/ 1110007 w 1942285"/>
                <a:gd name="connsiteY38" fmla="*/ 196746 h 2753198"/>
                <a:gd name="connsiteX39" fmla="*/ 1234404 w 1942285"/>
                <a:gd name="connsiteY39" fmla="*/ 56825 h 2753198"/>
                <a:gd name="connsiteX40" fmla="*/ 1404520 w 1942285"/>
                <a:gd name="connsiteY40" fmla="*/ 5103 h 2753198"/>
                <a:gd name="connsiteX41" fmla="*/ 1534918 w 1942285"/>
                <a:gd name="connsiteY41" fmla="*/ 16247 h 2753198"/>
                <a:gd name="connsiteX42" fmla="*/ 1737896 w 1942285"/>
                <a:gd name="connsiteY42" fmla="*/ 109974 h 2753198"/>
                <a:gd name="connsiteX0" fmla="*/ 1737896 w 1945817"/>
                <a:gd name="connsiteY0" fmla="*/ 109974 h 2753198"/>
                <a:gd name="connsiteX1" fmla="*/ 1907725 w 1945817"/>
                <a:gd name="connsiteY1" fmla="*/ 371625 h 2753198"/>
                <a:gd name="connsiteX2" fmla="*/ 1928013 w 1945817"/>
                <a:gd name="connsiteY2" fmla="*/ 807394 h 2753198"/>
                <a:gd name="connsiteX3" fmla="*/ 1691985 w 1945817"/>
                <a:gd name="connsiteY3" fmla="*/ 1083238 h 2753198"/>
                <a:gd name="connsiteX4" fmla="*/ 1311080 w 1945817"/>
                <a:gd name="connsiteY4" fmla="*/ 1009324 h 2753198"/>
                <a:gd name="connsiteX5" fmla="*/ 1072954 w 1945817"/>
                <a:gd name="connsiteY5" fmla="*/ 943697 h 2753198"/>
                <a:gd name="connsiteX6" fmla="*/ 791872 w 1945817"/>
                <a:gd name="connsiteY6" fmla="*/ 954079 h 2753198"/>
                <a:gd name="connsiteX7" fmla="*/ 517552 w 1945817"/>
                <a:gd name="connsiteY7" fmla="*/ 974748 h 2753198"/>
                <a:gd name="connsiteX8" fmla="*/ 263901 w 1945817"/>
                <a:gd name="connsiteY8" fmla="*/ 970367 h 2753198"/>
                <a:gd name="connsiteX9" fmla="*/ 211799 w 1945817"/>
                <a:gd name="connsiteY9" fmla="*/ 1109527 h 2753198"/>
                <a:gd name="connsiteX10" fmla="*/ 312383 w 1945817"/>
                <a:gd name="connsiteY10" fmla="*/ 1303170 h 2753198"/>
                <a:gd name="connsiteX11" fmla="*/ 467450 w 1945817"/>
                <a:gd name="connsiteY11" fmla="*/ 1447093 h 2753198"/>
                <a:gd name="connsiteX12" fmla="*/ 599848 w 1945817"/>
                <a:gd name="connsiteY12" fmla="*/ 1523007 h 2753198"/>
                <a:gd name="connsiteX13" fmla="*/ 822542 w 1945817"/>
                <a:gd name="connsiteY13" fmla="*/ 1395372 h 2753198"/>
                <a:gd name="connsiteX14" fmla="*/ 1084099 w 1945817"/>
                <a:gd name="connsiteY14" fmla="*/ 1357938 h 2753198"/>
                <a:gd name="connsiteX15" fmla="*/ 1285268 w 1945817"/>
                <a:gd name="connsiteY15" fmla="*/ 1514244 h 2753198"/>
                <a:gd name="connsiteX16" fmla="*/ 1404901 w 1945817"/>
                <a:gd name="connsiteY16" fmla="*/ 1788183 h 2753198"/>
                <a:gd name="connsiteX17" fmla="*/ 1468147 w 1945817"/>
                <a:gd name="connsiteY17" fmla="*/ 2017926 h 2753198"/>
                <a:gd name="connsiteX18" fmla="*/ 1596639 w 1945817"/>
                <a:gd name="connsiteY18" fmla="*/ 2316440 h 2753198"/>
                <a:gd name="connsiteX19" fmla="*/ 1607308 w 1945817"/>
                <a:gd name="connsiteY19" fmla="*/ 2567042 h 2753198"/>
                <a:gd name="connsiteX20" fmla="*/ 1406617 w 1945817"/>
                <a:gd name="connsiteY20" fmla="*/ 2748208 h 2753198"/>
                <a:gd name="connsiteX21" fmla="*/ 1154584 w 1945817"/>
                <a:gd name="connsiteY21" fmla="*/ 2692486 h 2753198"/>
                <a:gd name="connsiteX22" fmla="*/ 981611 w 1945817"/>
                <a:gd name="connsiteY22" fmla="*/ 2587616 h 2753198"/>
                <a:gd name="connsiteX23" fmla="*/ 763772 w 1945817"/>
                <a:gd name="connsiteY23" fmla="*/ 2589998 h 2753198"/>
                <a:gd name="connsiteX24" fmla="*/ 520790 w 1945817"/>
                <a:gd name="connsiteY24" fmla="*/ 2528751 h 2753198"/>
                <a:gd name="connsiteX25" fmla="*/ 336196 w 1945817"/>
                <a:gd name="connsiteY25" fmla="*/ 2399403 h 2753198"/>
                <a:gd name="connsiteX26" fmla="*/ 281818 w 1945817"/>
                <a:gd name="connsiteY26" fmla="*/ 2164446 h 2753198"/>
                <a:gd name="connsiteX27" fmla="*/ 307240 w 1945817"/>
                <a:gd name="connsiteY27" fmla="*/ 1916199 h 2753198"/>
                <a:gd name="connsiteX28" fmla="*/ 270664 w 1945817"/>
                <a:gd name="connsiteY28" fmla="*/ 1614447 h 2753198"/>
                <a:gd name="connsiteX29" fmla="*/ 32920 w 1945817"/>
                <a:gd name="connsiteY29" fmla="*/ 1266975 h 2753198"/>
                <a:gd name="connsiteX30" fmla="*/ 13012 w 1945817"/>
                <a:gd name="connsiteY30" fmla="*/ 1020468 h 2753198"/>
                <a:gd name="connsiteX31" fmla="*/ 137505 w 1945817"/>
                <a:gd name="connsiteY31" fmla="*/ 861781 h 2753198"/>
                <a:gd name="connsiteX32" fmla="*/ 343816 w 1945817"/>
                <a:gd name="connsiteY32" fmla="*/ 745767 h 2753198"/>
                <a:gd name="connsiteX33" fmla="*/ 526696 w 1945817"/>
                <a:gd name="connsiteY33" fmla="*/ 581175 h 2753198"/>
                <a:gd name="connsiteX34" fmla="*/ 729864 w 1945817"/>
                <a:gd name="connsiteY34" fmla="*/ 519167 h 2753198"/>
                <a:gd name="connsiteX35" fmla="*/ 993040 w 1945817"/>
                <a:gd name="connsiteY35" fmla="*/ 508023 h 2753198"/>
                <a:gd name="connsiteX36" fmla="*/ 1079431 w 1945817"/>
                <a:gd name="connsiteY36" fmla="*/ 475733 h 2753198"/>
                <a:gd name="connsiteX37" fmla="*/ 1084299 w 1945817"/>
                <a:gd name="connsiteY37" fmla="*/ 359458 h 2753198"/>
                <a:gd name="connsiteX38" fmla="*/ 1110007 w 1945817"/>
                <a:gd name="connsiteY38" fmla="*/ 196746 h 2753198"/>
                <a:gd name="connsiteX39" fmla="*/ 1234404 w 1945817"/>
                <a:gd name="connsiteY39" fmla="*/ 56825 h 2753198"/>
                <a:gd name="connsiteX40" fmla="*/ 1404520 w 1945817"/>
                <a:gd name="connsiteY40" fmla="*/ 5103 h 2753198"/>
                <a:gd name="connsiteX41" fmla="*/ 1534918 w 1945817"/>
                <a:gd name="connsiteY41" fmla="*/ 16247 h 2753198"/>
                <a:gd name="connsiteX42" fmla="*/ 1737896 w 1945817"/>
                <a:gd name="connsiteY42" fmla="*/ 109974 h 2753198"/>
                <a:gd name="connsiteX0" fmla="*/ 1737896 w 1945817"/>
                <a:gd name="connsiteY0" fmla="*/ 109974 h 2753198"/>
                <a:gd name="connsiteX1" fmla="*/ 1907725 w 1945817"/>
                <a:gd name="connsiteY1" fmla="*/ 371625 h 2753198"/>
                <a:gd name="connsiteX2" fmla="*/ 1928013 w 1945817"/>
                <a:gd name="connsiteY2" fmla="*/ 807394 h 2753198"/>
                <a:gd name="connsiteX3" fmla="*/ 1691985 w 1945817"/>
                <a:gd name="connsiteY3" fmla="*/ 1083238 h 2753198"/>
                <a:gd name="connsiteX4" fmla="*/ 1311080 w 1945817"/>
                <a:gd name="connsiteY4" fmla="*/ 1009324 h 2753198"/>
                <a:gd name="connsiteX5" fmla="*/ 1072954 w 1945817"/>
                <a:gd name="connsiteY5" fmla="*/ 943697 h 2753198"/>
                <a:gd name="connsiteX6" fmla="*/ 791872 w 1945817"/>
                <a:gd name="connsiteY6" fmla="*/ 954079 h 2753198"/>
                <a:gd name="connsiteX7" fmla="*/ 517552 w 1945817"/>
                <a:gd name="connsiteY7" fmla="*/ 974748 h 2753198"/>
                <a:gd name="connsiteX8" fmla="*/ 263901 w 1945817"/>
                <a:gd name="connsiteY8" fmla="*/ 970367 h 2753198"/>
                <a:gd name="connsiteX9" fmla="*/ 211799 w 1945817"/>
                <a:gd name="connsiteY9" fmla="*/ 1109527 h 2753198"/>
                <a:gd name="connsiteX10" fmla="*/ 312383 w 1945817"/>
                <a:gd name="connsiteY10" fmla="*/ 1303170 h 2753198"/>
                <a:gd name="connsiteX11" fmla="*/ 467450 w 1945817"/>
                <a:gd name="connsiteY11" fmla="*/ 1447093 h 2753198"/>
                <a:gd name="connsiteX12" fmla="*/ 599848 w 1945817"/>
                <a:gd name="connsiteY12" fmla="*/ 1523007 h 2753198"/>
                <a:gd name="connsiteX13" fmla="*/ 822542 w 1945817"/>
                <a:gd name="connsiteY13" fmla="*/ 1395372 h 2753198"/>
                <a:gd name="connsiteX14" fmla="*/ 1084099 w 1945817"/>
                <a:gd name="connsiteY14" fmla="*/ 1357938 h 2753198"/>
                <a:gd name="connsiteX15" fmla="*/ 1285268 w 1945817"/>
                <a:gd name="connsiteY15" fmla="*/ 1514244 h 2753198"/>
                <a:gd name="connsiteX16" fmla="*/ 1404901 w 1945817"/>
                <a:gd name="connsiteY16" fmla="*/ 1788183 h 2753198"/>
                <a:gd name="connsiteX17" fmla="*/ 1468147 w 1945817"/>
                <a:gd name="connsiteY17" fmla="*/ 2017926 h 2753198"/>
                <a:gd name="connsiteX18" fmla="*/ 1596639 w 1945817"/>
                <a:gd name="connsiteY18" fmla="*/ 2316440 h 2753198"/>
                <a:gd name="connsiteX19" fmla="*/ 1607308 w 1945817"/>
                <a:gd name="connsiteY19" fmla="*/ 2567042 h 2753198"/>
                <a:gd name="connsiteX20" fmla="*/ 1406617 w 1945817"/>
                <a:gd name="connsiteY20" fmla="*/ 2748208 h 2753198"/>
                <a:gd name="connsiteX21" fmla="*/ 1154584 w 1945817"/>
                <a:gd name="connsiteY21" fmla="*/ 2692486 h 2753198"/>
                <a:gd name="connsiteX22" fmla="*/ 981611 w 1945817"/>
                <a:gd name="connsiteY22" fmla="*/ 2587616 h 2753198"/>
                <a:gd name="connsiteX23" fmla="*/ 763772 w 1945817"/>
                <a:gd name="connsiteY23" fmla="*/ 2589998 h 2753198"/>
                <a:gd name="connsiteX24" fmla="*/ 520790 w 1945817"/>
                <a:gd name="connsiteY24" fmla="*/ 2528751 h 2753198"/>
                <a:gd name="connsiteX25" fmla="*/ 319527 w 1945817"/>
                <a:gd name="connsiteY25" fmla="*/ 2416072 h 2753198"/>
                <a:gd name="connsiteX26" fmla="*/ 281818 w 1945817"/>
                <a:gd name="connsiteY26" fmla="*/ 2164446 h 2753198"/>
                <a:gd name="connsiteX27" fmla="*/ 307240 w 1945817"/>
                <a:gd name="connsiteY27" fmla="*/ 1916199 h 2753198"/>
                <a:gd name="connsiteX28" fmla="*/ 270664 w 1945817"/>
                <a:gd name="connsiteY28" fmla="*/ 1614447 h 2753198"/>
                <a:gd name="connsiteX29" fmla="*/ 32920 w 1945817"/>
                <a:gd name="connsiteY29" fmla="*/ 1266975 h 2753198"/>
                <a:gd name="connsiteX30" fmla="*/ 13012 w 1945817"/>
                <a:gd name="connsiteY30" fmla="*/ 1020468 h 2753198"/>
                <a:gd name="connsiteX31" fmla="*/ 137505 w 1945817"/>
                <a:gd name="connsiteY31" fmla="*/ 861781 h 2753198"/>
                <a:gd name="connsiteX32" fmla="*/ 343816 w 1945817"/>
                <a:gd name="connsiteY32" fmla="*/ 745767 h 2753198"/>
                <a:gd name="connsiteX33" fmla="*/ 526696 w 1945817"/>
                <a:gd name="connsiteY33" fmla="*/ 581175 h 2753198"/>
                <a:gd name="connsiteX34" fmla="*/ 729864 w 1945817"/>
                <a:gd name="connsiteY34" fmla="*/ 519167 h 2753198"/>
                <a:gd name="connsiteX35" fmla="*/ 993040 w 1945817"/>
                <a:gd name="connsiteY35" fmla="*/ 508023 h 2753198"/>
                <a:gd name="connsiteX36" fmla="*/ 1079431 w 1945817"/>
                <a:gd name="connsiteY36" fmla="*/ 475733 h 2753198"/>
                <a:gd name="connsiteX37" fmla="*/ 1084299 w 1945817"/>
                <a:gd name="connsiteY37" fmla="*/ 359458 h 2753198"/>
                <a:gd name="connsiteX38" fmla="*/ 1110007 w 1945817"/>
                <a:gd name="connsiteY38" fmla="*/ 196746 h 2753198"/>
                <a:gd name="connsiteX39" fmla="*/ 1234404 w 1945817"/>
                <a:gd name="connsiteY39" fmla="*/ 56825 h 2753198"/>
                <a:gd name="connsiteX40" fmla="*/ 1404520 w 1945817"/>
                <a:gd name="connsiteY40" fmla="*/ 5103 h 2753198"/>
                <a:gd name="connsiteX41" fmla="*/ 1534918 w 1945817"/>
                <a:gd name="connsiteY41" fmla="*/ 16247 h 2753198"/>
                <a:gd name="connsiteX42" fmla="*/ 1737896 w 1945817"/>
                <a:gd name="connsiteY42" fmla="*/ 109974 h 2753198"/>
                <a:gd name="connsiteX0" fmla="*/ 1737896 w 1945817"/>
                <a:gd name="connsiteY0" fmla="*/ 109974 h 2753198"/>
                <a:gd name="connsiteX1" fmla="*/ 1907725 w 1945817"/>
                <a:gd name="connsiteY1" fmla="*/ 371625 h 2753198"/>
                <a:gd name="connsiteX2" fmla="*/ 1928013 w 1945817"/>
                <a:gd name="connsiteY2" fmla="*/ 807394 h 2753198"/>
                <a:gd name="connsiteX3" fmla="*/ 1691985 w 1945817"/>
                <a:gd name="connsiteY3" fmla="*/ 1083238 h 2753198"/>
                <a:gd name="connsiteX4" fmla="*/ 1311080 w 1945817"/>
                <a:gd name="connsiteY4" fmla="*/ 1009324 h 2753198"/>
                <a:gd name="connsiteX5" fmla="*/ 1072954 w 1945817"/>
                <a:gd name="connsiteY5" fmla="*/ 943697 h 2753198"/>
                <a:gd name="connsiteX6" fmla="*/ 791872 w 1945817"/>
                <a:gd name="connsiteY6" fmla="*/ 954079 h 2753198"/>
                <a:gd name="connsiteX7" fmla="*/ 517552 w 1945817"/>
                <a:gd name="connsiteY7" fmla="*/ 974748 h 2753198"/>
                <a:gd name="connsiteX8" fmla="*/ 263901 w 1945817"/>
                <a:gd name="connsiteY8" fmla="*/ 970367 h 2753198"/>
                <a:gd name="connsiteX9" fmla="*/ 211799 w 1945817"/>
                <a:gd name="connsiteY9" fmla="*/ 1109527 h 2753198"/>
                <a:gd name="connsiteX10" fmla="*/ 312383 w 1945817"/>
                <a:gd name="connsiteY10" fmla="*/ 1303170 h 2753198"/>
                <a:gd name="connsiteX11" fmla="*/ 467450 w 1945817"/>
                <a:gd name="connsiteY11" fmla="*/ 1447093 h 2753198"/>
                <a:gd name="connsiteX12" fmla="*/ 599848 w 1945817"/>
                <a:gd name="connsiteY12" fmla="*/ 1523007 h 2753198"/>
                <a:gd name="connsiteX13" fmla="*/ 822542 w 1945817"/>
                <a:gd name="connsiteY13" fmla="*/ 1395372 h 2753198"/>
                <a:gd name="connsiteX14" fmla="*/ 1084099 w 1945817"/>
                <a:gd name="connsiteY14" fmla="*/ 1357938 h 2753198"/>
                <a:gd name="connsiteX15" fmla="*/ 1285268 w 1945817"/>
                <a:gd name="connsiteY15" fmla="*/ 1514244 h 2753198"/>
                <a:gd name="connsiteX16" fmla="*/ 1404901 w 1945817"/>
                <a:gd name="connsiteY16" fmla="*/ 1788183 h 2753198"/>
                <a:gd name="connsiteX17" fmla="*/ 1468147 w 1945817"/>
                <a:gd name="connsiteY17" fmla="*/ 2017926 h 2753198"/>
                <a:gd name="connsiteX18" fmla="*/ 1596639 w 1945817"/>
                <a:gd name="connsiteY18" fmla="*/ 2316440 h 2753198"/>
                <a:gd name="connsiteX19" fmla="*/ 1607308 w 1945817"/>
                <a:gd name="connsiteY19" fmla="*/ 2567042 h 2753198"/>
                <a:gd name="connsiteX20" fmla="*/ 1406617 w 1945817"/>
                <a:gd name="connsiteY20" fmla="*/ 2748208 h 2753198"/>
                <a:gd name="connsiteX21" fmla="*/ 1154584 w 1945817"/>
                <a:gd name="connsiteY21" fmla="*/ 2692486 h 2753198"/>
                <a:gd name="connsiteX22" fmla="*/ 981611 w 1945817"/>
                <a:gd name="connsiteY22" fmla="*/ 2587616 h 2753198"/>
                <a:gd name="connsiteX23" fmla="*/ 763772 w 1945817"/>
                <a:gd name="connsiteY23" fmla="*/ 2589998 h 2753198"/>
                <a:gd name="connsiteX24" fmla="*/ 520790 w 1945817"/>
                <a:gd name="connsiteY24" fmla="*/ 2528751 h 2753198"/>
                <a:gd name="connsiteX25" fmla="*/ 302858 w 1945817"/>
                <a:gd name="connsiteY25" fmla="*/ 2397022 h 2753198"/>
                <a:gd name="connsiteX26" fmla="*/ 281818 w 1945817"/>
                <a:gd name="connsiteY26" fmla="*/ 2164446 h 2753198"/>
                <a:gd name="connsiteX27" fmla="*/ 307240 w 1945817"/>
                <a:gd name="connsiteY27" fmla="*/ 1916199 h 2753198"/>
                <a:gd name="connsiteX28" fmla="*/ 270664 w 1945817"/>
                <a:gd name="connsiteY28" fmla="*/ 1614447 h 2753198"/>
                <a:gd name="connsiteX29" fmla="*/ 32920 w 1945817"/>
                <a:gd name="connsiteY29" fmla="*/ 1266975 h 2753198"/>
                <a:gd name="connsiteX30" fmla="*/ 13012 w 1945817"/>
                <a:gd name="connsiteY30" fmla="*/ 1020468 h 2753198"/>
                <a:gd name="connsiteX31" fmla="*/ 137505 w 1945817"/>
                <a:gd name="connsiteY31" fmla="*/ 861781 h 2753198"/>
                <a:gd name="connsiteX32" fmla="*/ 343816 w 1945817"/>
                <a:gd name="connsiteY32" fmla="*/ 745767 h 2753198"/>
                <a:gd name="connsiteX33" fmla="*/ 526696 w 1945817"/>
                <a:gd name="connsiteY33" fmla="*/ 581175 h 2753198"/>
                <a:gd name="connsiteX34" fmla="*/ 729864 w 1945817"/>
                <a:gd name="connsiteY34" fmla="*/ 519167 h 2753198"/>
                <a:gd name="connsiteX35" fmla="*/ 993040 w 1945817"/>
                <a:gd name="connsiteY35" fmla="*/ 508023 h 2753198"/>
                <a:gd name="connsiteX36" fmla="*/ 1079431 w 1945817"/>
                <a:gd name="connsiteY36" fmla="*/ 475733 h 2753198"/>
                <a:gd name="connsiteX37" fmla="*/ 1084299 w 1945817"/>
                <a:gd name="connsiteY37" fmla="*/ 359458 h 2753198"/>
                <a:gd name="connsiteX38" fmla="*/ 1110007 w 1945817"/>
                <a:gd name="connsiteY38" fmla="*/ 196746 h 2753198"/>
                <a:gd name="connsiteX39" fmla="*/ 1234404 w 1945817"/>
                <a:gd name="connsiteY39" fmla="*/ 56825 h 2753198"/>
                <a:gd name="connsiteX40" fmla="*/ 1404520 w 1945817"/>
                <a:gd name="connsiteY40" fmla="*/ 5103 h 2753198"/>
                <a:gd name="connsiteX41" fmla="*/ 1534918 w 1945817"/>
                <a:gd name="connsiteY41" fmla="*/ 16247 h 2753198"/>
                <a:gd name="connsiteX42" fmla="*/ 1737896 w 1945817"/>
                <a:gd name="connsiteY42" fmla="*/ 109974 h 2753198"/>
                <a:gd name="connsiteX0" fmla="*/ 1737896 w 1945817"/>
                <a:gd name="connsiteY0" fmla="*/ 109974 h 2753198"/>
                <a:gd name="connsiteX1" fmla="*/ 1907725 w 1945817"/>
                <a:gd name="connsiteY1" fmla="*/ 371625 h 2753198"/>
                <a:gd name="connsiteX2" fmla="*/ 1928013 w 1945817"/>
                <a:gd name="connsiteY2" fmla="*/ 807394 h 2753198"/>
                <a:gd name="connsiteX3" fmla="*/ 1691985 w 1945817"/>
                <a:gd name="connsiteY3" fmla="*/ 1083238 h 2753198"/>
                <a:gd name="connsiteX4" fmla="*/ 1311080 w 1945817"/>
                <a:gd name="connsiteY4" fmla="*/ 1009324 h 2753198"/>
                <a:gd name="connsiteX5" fmla="*/ 1072954 w 1945817"/>
                <a:gd name="connsiteY5" fmla="*/ 943697 h 2753198"/>
                <a:gd name="connsiteX6" fmla="*/ 791872 w 1945817"/>
                <a:gd name="connsiteY6" fmla="*/ 954079 h 2753198"/>
                <a:gd name="connsiteX7" fmla="*/ 517552 w 1945817"/>
                <a:gd name="connsiteY7" fmla="*/ 974748 h 2753198"/>
                <a:gd name="connsiteX8" fmla="*/ 263901 w 1945817"/>
                <a:gd name="connsiteY8" fmla="*/ 970367 h 2753198"/>
                <a:gd name="connsiteX9" fmla="*/ 211799 w 1945817"/>
                <a:gd name="connsiteY9" fmla="*/ 1109527 h 2753198"/>
                <a:gd name="connsiteX10" fmla="*/ 312383 w 1945817"/>
                <a:gd name="connsiteY10" fmla="*/ 1303170 h 2753198"/>
                <a:gd name="connsiteX11" fmla="*/ 467450 w 1945817"/>
                <a:gd name="connsiteY11" fmla="*/ 1447093 h 2753198"/>
                <a:gd name="connsiteX12" fmla="*/ 599848 w 1945817"/>
                <a:gd name="connsiteY12" fmla="*/ 1523007 h 2753198"/>
                <a:gd name="connsiteX13" fmla="*/ 822542 w 1945817"/>
                <a:gd name="connsiteY13" fmla="*/ 1395372 h 2753198"/>
                <a:gd name="connsiteX14" fmla="*/ 1084099 w 1945817"/>
                <a:gd name="connsiteY14" fmla="*/ 1357938 h 2753198"/>
                <a:gd name="connsiteX15" fmla="*/ 1285268 w 1945817"/>
                <a:gd name="connsiteY15" fmla="*/ 1514244 h 2753198"/>
                <a:gd name="connsiteX16" fmla="*/ 1404901 w 1945817"/>
                <a:gd name="connsiteY16" fmla="*/ 1788183 h 2753198"/>
                <a:gd name="connsiteX17" fmla="*/ 1468147 w 1945817"/>
                <a:gd name="connsiteY17" fmla="*/ 2017926 h 2753198"/>
                <a:gd name="connsiteX18" fmla="*/ 1596639 w 1945817"/>
                <a:gd name="connsiteY18" fmla="*/ 2316440 h 2753198"/>
                <a:gd name="connsiteX19" fmla="*/ 1607308 w 1945817"/>
                <a:gd name="connsiteY19" fmla="*/ 2567042 h 2753198"/>
                <a:gd name="connsiteX20" fmla="*/ 1406617 w 1945817"/>
                <a:gd name="connsiteY20" fmla="*/ 2748208 h 2753198"/>
                <a:gd name="connsiteX21" fmla="*/ 1154584 w 1945817"/>
                <a:gd name="connsiteY21" fmla="*/ 2692486 h 2753198"/>
                <a:gd name="connsiteX22" fmla="*/ 981611 w 1945817"/>
                <a:gd name="connsiteY22" fmla="*/ 2587616 h 2753198"/>
                <a:gd name="connsiteX23" fmla="*/ 763772 w 1945817"/>
                <a:gd name="connsiteY23" fmla="*/ 2589998 h 2753198"/>
                <a:gd name="connsiteX24" fmla="*/ 520790 w 1945817"/>
                <a:gd name="connsiteY24" fmla="*/ 2528751 h 2753198"/>
                <a:gd name="connsiteX25" fmla="*/ 302858 w 1945817"/>
                <a:gd name="connsiteY25" fmla="*/ 2397022 h 2753198"/>
                <a:gd name="connsiteX26" fmla="*/ 274674 w 1945817"/>
                <a:gd name="connsiteY26" fmla="*/ 2162065 h 2753198"/>
                <a:gd name="connsiteX27" fmla="*/ 307240 w 1945817"/>
                <a:gd name="connsiteY27" fmla="*/ 1916199 h 2753198"/>
                <a:gd name="connsiteX28" fmla="*/ 270664 w 1945817"/>
                <a:gd name="connsiteY28" fmla="*/ 1614447 h 2753198"/>
                <a:gd name="connsiteX29" fmla="*/ 32920 w 1945817"/>
                <a:gd name="connsiteY29" fmla="*/ 1266975 h 2753198"/>
                <a:gd name="connsiteX30" fmla="*/ 13012 w 1945817"/>
                <a:gd name="connsiteY30" fmla="*/ 1020468 h 2753198"/>
                <a:gd name="connsiteX31" fmla="*/ 137505 w 1945817"/>
                <a:gd name="connsiteY31" fmla="*/ 861781 h 2753198"/>
                <a:gd name="connsiteX32" fmla="*/ 343816 w 1945817"/>
                <a:gd name="connsiteY32" fmla="*/ 745767 h 2753198"/>
                <a:gd name="connsiteX33" fmla="*/ 526696 w 1945817"/>
                <a:gd name="connsiteY33" fmla="*/ 581175 h 2753198"/>
                <a:gd name="connsiteX34" fmla="*/ 729864 w 1945817"/>
                <a:gd name="connsiteY34" fmla="*/ 519167 h 2753198"/>
                <a:gd name="connsiteX35" fmla="*/ 993040 w 1945817"/>
                <a:gd name="connsiteY35" fmla="*/ 508023 h 2753198"/>
                <a:gd name="connsiteX36" fmla="*/ 1079431 w 1945817"/>
                <a:gd name="connsiteY36" fmla="*/ 475733 h 2753198"/>
                <a:gd name="connsiteX37" fmla="*/ 1084299 w 1945817"/>
                <a:gd name="connsiteY37" fmla="*/ 359458 h 2753198"/>
                <a:gd name="connsiteX38" fmla="*/ 1110007 w 1945817"/>
                <a:gd name="connsiteY38" fmla="*/ 196746 h 2753198"/>
                <a:gd name="connsiteX39" fmla="*/ 1234404 w 1945817"/>
                <a:gd name="connsiteY39" fmla="*/ 56825 h 2753198"/>
                <a:gd name="connsiteX40" fmla="*/ 1404520 w 1945817"/>
                <a:gd name="connsiteY40" fmla="*/ 5103 h 2753198"/>
                <a:gd name="connsiteX41" fmla="*/ 1534918 w 1945817"/>
                <a:gd name="connsiteY41" fmla="*/ 16247 h 2753198"/>
                <a:gd name="connsiteX42" fmla="*/ 1737896 w 1945817"/>
                <a:gd name="connsiteY42" fmla="*/ 109974 h 2753198"/>
                <a:gd name="connsiteX0" fmla="*/ 1737896 w 1945817"/>
                <a:gd name="connsiteY0" fmla="*/ 109974 h 2753198"/>
                <a:gd name="connsiteX1" fmla="*/ 1907725 w 1945817"/>
                <a:gd name="connsiteY1" fmla="*/ 371625 h 2753198"/>
                <a:gd name="connsiteX2" fmla="*/ 1928013 w 1945817"/>
                <a:gd name="connsiteY2" fmla="*/ 807394 h 2753198"/>
                <a:gd name="connsiteX3" fmla="*/ 1691985 w 1945817"/>
                <a:gd name="connsiteY3" fmla="*/ 1083238 h 2753198"/>
                <a:gd name="connsiteX4" fmla="*/ 1311080 w 1945817"/>
                <a:gd name="connsiteY4" fmla="*/ 1009324 h 2753198"/>
                <a:gd name="connsiteX5" fmla="*/ 1072954 w 1945817"/>
                <a:gd name="connsiteY5" fmla="*/ 943697 h 2753198"/>
                <a:gd name="connsiteX6" fmla="*/ 791872 w 1945817"/>
                <a:gd name="connsiteY6" fmla="*/ 954079 h 2753198"/>
                <a:gd name="connsiteX7" fmla="*/ 517552 w 1945817"/>
                <a:gd name="connsiteY7" fmla="*/ 974748 h 2753198"/>
                <a:gd name="connsiteX8" fmla="*/ 263901 w 1945817"/>
                <a:gd name="connsiteY8" fmla="*/ 970367 h 2753198"/>
                <a:gd name="connsiteX9" fmla="*/ 211799 w 1945817"/>
                <a:gd name="connsiteY9" fmla="*/ 1109527 h 2753198"/>
                <a:gd name="connsiteX10" fmla="*/ 312383 w 1945817"/>
                <a:gd name="connsiteY10" fmla="*/ 1303170 h 2753198"/>
                <a:gd name="connsiteX11" fmla="*/ 467450 w 1945817"/>
                <a:gd name="connsiteY11" fmla="*/ 1447093 h 2753198"/>
                <a:gd name="connsiteX12" fmla="*/ 599848 w 1945817"/>
                <a:gd name="connsiteY12" fmla="*/ 1523007 h 2753198"/>
                <a:gd name="connsiteX13" fmla="*/ 822542 w 1945817"/>
                <a:gd name="connsiteY13" fmla="*/ 1395372 h 2753198"/>
                <a:gd name="connsiteX14" fmla="*/ 1084099 w 1945817"/>
                <a:gd name="connsiteY14" fmla="*/ 1357938 h 2753198"/>
                <a:gd name="connsiteX15" fmla="*/ 1285268 w 1945817"/>
                <a:gd name="connsiteY15" fmla="*/ 1514244 h 2753198"/>
                <a:gd name="connsiteX16" fmla="*/ 1404901 w 1945817"/>
                <a:gd name="connsiteY16" fmla="*/ 1788183 h 2753198"/>
                <a:gd name="connsiteX17" fmla="*/ 1468147 w 1945817"/>
                <a:gd name="connsiteY17" fmla="*/ 2017926 h 2753198"/>
                <a:gd name="connsiteX18" fmla="*/ 1596639 w 1945817"/>
                <a:gd name="connsiteY18" fmla="*/ 2316440 h 2753198"/>
                <a:gd name="connsiteX19" fmla="*/ 1607308 w 1945817"/>
                <a:gd name="connsiteY19" fmla="*/ 2567042 h 2753198"/>
                <a:gd name="connsiteX20" fmla="*/ 1406617 w 1945817"/>
                <a:gd name="connsiteY20" fmla="*/ 2748208 h 2753198"/>
                <a:gd name="connsiteX21" fmla="*/ 1154584 w 1945817"/>
                <a:gd name="connsiteY21" fmla="*/ 2692486 h 2753198"/>
                <a:gd name="connsiteX22" fmla="*/ 981611 w 1945817"/>
                <a:gd name="connsiteY22" fmla="*/ 2587616 h 2753198"/>
                <a:gd name="connsiteX23" fmla="*/ 763772 w 1945817"/>
                <a:gd name="connsiteY23" fmla="*/ 2589998 h 2753198"/>
                <a:gd name="connsiteX24" fmla="*/ 520790 w 1945817"/>
                <a:gd name="connsiteY24" fmla="*/ 2528751 h 2753198"/>
                <a:gd name="connsiteX25" fmla="*/ 302858 w 1945817"/>
                <a:gd name="connsiteY25" fmla="*/ 2397022 h 2753198"/>
                <a:gd name="connsiteX26" fmla="*/ 274674 w 1945817"/>
                <a:gd name="connsiteY26" fmla="*/ 2162065 h 2753198"/>
                <a:gd name="connsiteX27" fmla="*/ 307240 w 1945817"/>
                <a:gd name="connsiteY27" fmla="*/ 1916199 h 2753198"/>
                <a:gd name="connsiteX28" fmla="*/ 270664 w 1945817"/>
                <a:gd name="connsiteY28" fmla="*/ 1614447 h 2753198"/>
                <a:gd name="connsiteX29" fmla="*/ 32920 w 1945817"/>
                <a:gd name="connsiteY29" fmla="*/ 1266975 h 2753198"/>
                <a:gd name="connsiteX30" fmla="*/ 13012 w 1945817"/>
                <a:gd name="connsiteY30" fmla="*/ 1020468 h 2753198"/>
                <a:gd name="connsiteX31" fmla="*/ 137505 w 1945817"/>
                <a:gd name="connsiteY31" fmla="*/ 861781 h 2753198"/>
                <a:gd name="connsiteX32" fmla="*/ 343816 w 1945817"/>
                <a:gd name="connsiteY32" fmla="*/ 745767 h 2753198"/>
                <a:gd name="connsiteX33" fmla="*/ 526696 w 1945817"/>
                <a:gd name="connsiteY33" fmla="*/ 581175 h 2753198"/>
                <a:gd name="connsiteX34" fmla="*/ 729864 w 1945817"/>
                <a:gd name="connsiteY34" fmla="*/ 519167 h 2753198"/>
                <a:gd name="connsiteX35" fmla="*/ 993040 w 1945817"/>
                <a:gd name="connsiteY35" fmla="*/ 508023 h 2753198"/>
                <a:gd name="connsiteX36" fmla="*/ 1079431 w 1945817"/>
                <a:gd name="connsiteY36" fmla="*/ 475733 h 2753198"/>
                <a:gd name="connsiteX37" fmla="*/ 1084299 w 1945817"/>
                <a:gd name="connsiteY37" fmla="*/ 359458 h 2753198"/>
                <a:gd name="connsiteX38" fmla="*/ 1110007 w 1945817"/>
                <a:gd name="connsiteY38" fmla="*/ 196746 h 2753198"/>
                <a:gd name="connsiteX39" fmla="*/ 1234404 w 1945817"/>
                <a:gd name="connsiteY39" fmla="*/ 56825 h 2753198"/>
                <a:gd name="connsiteX40" fmla="*/ 1404520 w 1945817"/>
                <a:gd name="connsiteY40" fmla="*/ 5103 h 2753198"/>
                <a:gd name="connsiteX41" fmla="*/ 1534918 w 1945817"/>
                <a:gd name="connsiteY41" fmla="*/ 16247 h 2753198"/>
                <a:gd name="connsiteX42" fmla="*/ 1737896 w 1945817"/>
                <a:gd name="connsiteY42" fmla="*/ 109974 h 2753198"/>
                <a:gd name="connsiteX0" fmla="*/ 1737896 w 1945817"/>
                <a:gd name="connsiteY0" fmla="*/ 109974 h 2753198"/>
                <a:gd name="connsiteX1" fmla="*/ 1907725 w 1945817"/>
                <a:gd name="connsiteY1" fmla="*/ 371625 h 2753198"/>
                <a:gd name="connsiteX2" fmla="*/ 1928013 w 1945817"/>
                <a:gd name="connsiteY2" fmla="*/ 807394 h 2753198"/>
                <a:gd name="connsiteX3" fmla="*/ 1691985 w 1945817"/>
                <a:gd name="connsiteY3" fmla="*/ 1083238 h 2753198"/>
                <a:gd name="connsiteX4" fmla="*/ 1311080 w 1945817"/>
                <a:gd name="connsiteY4" fmla="*/ 1009324 h 2753198"/>
                <a:gd name="connsiteX5" fmla="*/ 1072954 w 1945817"/>
                <a:gd name="connsiteY5" fmla="*/ 943697 h 2753198"/>
                <a:gd name="connsiteX6" fmla="*/ 791872 w 1945817"/>
                <a:gd name="connsiteY6" fmla="*/ 954079 h 2753198"/>
                <a:gd name="connsiteX7" fmla="*/ 517552 w 1945817"/>
                <a:gd name="connsiteY7" fmla="*/ 974748 h 2753198"/>
                <a:gd name="connsiteX8" fmla="*/ 263901 w 1945817"/>
                <a:gd name="connsiteY8" fmla="*/ 970367 h 2753198"/>
                <a:gd name="connsiteX9" fmla="*/ 211799 w 1945817"/>
                <a:gd name="connsiteY9" fmla="*/ 1109527 h 2753198"/>
                <a:gd name="connsiteX10" fmla="*/ 312383 w 1945817"/>
                <a:gd name="connsiteY10" fmla="*/ 1303170 h 2753198"/>
                <a:gd name="connsiteX11" fmla="*/ 467450 w 1945817"/>
                <a:gd name="connsiteY11" fmla="*/ 1447093 h 2753198"/>
                <a:gd name="connsiteX12" fmla="*/ 599848 w 1945817"/>
                <a:gd name="connsiteY12" fmla="*/ 1523007 h 2753198"/>
                <a:gd name="connsiteX13" fmla="*/ 822542 w 1945817"/>
                <a:gd name="connsiteY13" fmla="*/ 1395372 h 2753198"/>
                <a:gd name="connsiteX14" fmla="*/ 1084099 w 1945817"/>
                <a:gd name="connsiteY14" fmla="*/ 1357938 h 2753198"/>
                <a:gd name="connsiteX15" fmla="*/ 1285268 w 1945817"/>
                <a:gd name="connsiteY15" fmla="*/ 1514244 h 2753198"/>
                <a:gd name="connsiteX16" fmla="*/ 1404901 w 1945817"/>
                <a:gd name="connsiteY16" fmla="*/ 1788183 h 2753198"/>
                <a:gd name="connsiteX17" fmla="*/ 1468147 w 1945817"/>
                <a:gd name="connsiteY17" fmla="*/ 2017926 h 2753198"/>
                <a:gd name="connsiteX18" fmla="*/ 1596639 w 1945817"/>
                <a:gd name="connsiteY18" fmla="*/ 2316440 h 2753198"/>
                <a:gd name="connsiteX19" fmla="*/ 1607308 w 1945817"/>
                <a:gd name="connsiteY19" fmla="*/ 2567042 h 2753198"/>
                <a:gd name="connsiteX20" fmla="*/ 1406617 w 1945817"/>
                <a:gd name="connsiteY20" fmla="*/ 2748208 h 2753198"/>
                <a:gd name="connsiteX21" fmla="*/ 1154584 w 1945817"/>
                <a:gd name="connsiteY21" fmla="*/ 2692486 h 2753198"/>
                <a:gd name="connsiteX22" fmla="*/ 981611 w 1945817"/>
                <a:gd name="connsiteY22" fmla="*/ 2587616 h 2753198"/>
                <a:gd name="connsiteX23" fmla="*/ 763772 w 1945817"/>
                <a:gd name="connsiteY23" fmla="*/ 2589998 h 2753198"/>
                <a:gd name="connsiteX24" fmla="*/ 520790 w 1945817"/>
                <a:gd name="connsiteY24" fmla="*/ 2528751 h 2753198"/>
                <a:gd name="connsiteX25" fmla="*/ 302858 w 1945817"/>
                <a:gd name="connsiteY25" fmla="*/ 2397022 h 2753198"/>
                <a:gd name="connsiteX26" fmla="*/ 274674 w 1945817"/>
                <a:gd name="connsiteY26" fmla="*/ 2162065 h 2753198"/>
                <a:gd name="connsiteX27" fmla="*/ 307240 w 1945817"/>
                <a:gd name="connsiteY27" fmla="*/ 1916199 h 2753198"/>
                <a:gd name="connsiteX28" fmla="*/ 270664 w 1945817"/>
                <a:gd name="connsiteY28" fmla="*/ 1614447 h 2753198"/>
                <a:gd name="connsiteX29" fmla="*/ 32920 w 1945817"/>
                <a:gd name="connsiteY29" fmla="*/ 1266975 h 2753198"/>
                <a:gd name="connsiteX30" fmla="*/ 13012 w 1945817"/>
                <a:gd name="connsiteY30" fmla="*/ 1020468 h 2753198"/>
                <a:gd name="connsiteX31" fmla="*/ 137505 w 1945817"/>
                <a:gd name="connsiteY31" fmla="*/ 861781 h 2753198"/>
                <a:gd name="connsiteX32" fmla="*/ 343816 w 1945817"/>
                <a:gd name="connsiteY32" fmla="*/ 745767 h 2753198"/>
                <a:gd name="connsiteX33" fmla="*/ 526696 w 1945817"/>
                <a:gd name="connsiteY33" fmla="*/ 581175 h 2753198"/>
                <a:gd name="connsiteX34" fmla="*/ 729864 w 1945817"/>
                <a:gd name="connsiteY34" fmla="*/ 519167 h 2753198"/>
                <a:gd name="connsiteX35" fmla="*/ 993040 w 1945817"/>
                <a:gd name="connsiteY35" fmla="*/ 508023 h 2753198"/>
                <a:gd name="connsiteX36" fmla="*/ 1079431 w 1945817"/>
                <a:gd name="connsiteY36" fmla="*/ 475733 h 2753198"/>
                <a:gd name="connsiteX37" fmla="*/ 1084299 w 1945817"/>
                <a:gd name="connsiteY37" fmla="*/ 359458 h 2753198"/>
                <a:gd name="connsiteX38" fmla="*/ 1110007 w 1945817"/>
                <a:gd name="connsiteY38" fmla="*/ 196746 h 2753198"/>
                <a:gd name="connsiteX39" fmla="*/ 1234404 w 1945817"/>
                <a:gd name="connsiteY39" fmla="*/ 56825 h 2753198"/>
                <a:gd name="connsiteX40" fmla="*/ 1404520 w 1945817"/>
                <a:gd name="connsiteY40" fmla="*/ 5103 h 2753198"/>
                <a:gd name="connsiteX41" fmla="*/ 1534918 w 1945817"/>
                <a:gd name="connsiteY41" fmla="*/ 16247 h 2753198"/>
                <a:gd name="connsiteX42" fmla="*/ 1737896 w 1945817"/>
                <a:gd name="connsiteY42" fmla="*/ 109974 h 2753198"/>
                <a:gd name="connsiteX0" fmla="*/ 1737896 w 1945817"/>
                <a:gd name="connsiteY0" fmla="*/ 109974 h 2753198"/>
                <a:gd name="connsiteX1" fmla="*/ 1907725 w 1945817"/>
                <a:gd name="connsiteY1" fmla="*/ 371625 h 2753198"/>
                <a:gd name="connsiteX2" fmla="*/ 1928013 w 1945817"/>
                <a:gd name="connsiteY2" fmla="*/ 807394 h 2753198"/>
                <a:gd name="connsiteX3" fmla="*/ 1691985 w 1945817"/>
                <a:gd name="connsiteY3" fmla="*/ 1083238 h 2753198"/>
                <a:gd name="connsiteX4" fmla="*/ 1311080 w 1945817"/>
                <a:gd name="connsiteY4" fmla="*/ 1009324 h 2753198"/>
                <a:gd name="connsiteX5" fmla="*/ 1072954 w 1945817"/>
                <a:gd name="connsiteY5" fmla="*/ 943697 h 2753198"/>
                <a:gd name="connsiteX6" fmla="*/ 791872 w 1945817"/>
                <a:gd name="connsiteY6" fmla="*/ 954079 h 2753198"/>
                <a:gd name="connsiteX7" fmla="*/ 517552 w 1945817"/>
                <a:gd name="connsiteY7" fmla="*/ 974748 h 2753198"/>
                <a:gd name="connsiteX8" fmla="*/ 263901 w 1945817"/>
                <a:gd name="connsiteY8" fmla="*/ 970367 h 2753198"/>
                <a:gd name="connsiteX9" fmla="*/ 211799 w 1945817"/>
                <a:gd name="connsiteY9" fmla="*/ 1109527 h 2753198"/>
                <a:gd name="connsiteX10" fmla="*/ 312383 w 1945817"/>
                <a:gd name="connsiteY10" fmla="*/ 1303170 h 2753198"/>
                <a:gd name="connsiteX11" fmla="*/ 467450 w 1945817"/>
                <a:gd name="connsiteY11" fmla="*/ 1447093 h 2753198"/>
                <a:gd name="connsiteX12" fmla="*/ 599848 w 1945817"/>
                <a:gd name="connsiteY12" fmla="*/ 1523007 h 2753198"/>
                <a:gd name="connsiteX13" fmla="*/ 822542 w 1945817"/>
                <a:gd name="connsiteY13" fmla="*/ 1395372 h 2753198"/>
                <a:gd name="connsiteX14" fmla="*/ 1084099 w 1945817"/>
                <a:gd name="connsiteY14" fmla="*/ 1357938 h 2753198"/>
                <a:gd name="connsiteX15" fmla="*/ 1285268 w 1945817"/>
                <a:gd name="connsiteY15" fmla="*/ 1514244 h 2753198"/>
                <a:gd name="connsiteX16" fmla="*/ 1404901 w 1945817"/>
                <a:gd name="connsiteY16" fmla="*/ 1788183 h 2753198"/>
                <a:gd name="connsiteX17" fmla="*/ 1468147 w 1945817"/>
                <a:gd name="connsiteY17" fmla="*/ 2017926 h 2753198"/>
                <a:gd name="connsiteX18" fmla="*/ 1596639 w 1945817"/>
                <a:gd name="connsiteY18" fmla="*/ 2316440 h 2753198"/>
                <a:gd name="connsiteX19" fmla="*/ 1607308 w 1945817"/>
                <a:gd name="connsiteY19" fmla="*/ 2567042 h 2753198"/>
                <a:gd name="connsiteX20" fmla="*/ 1406617 w 1945817"/>
                <a:gd name="connsiteY20" fmla="*/ 2748208 h 2753198"/>
                <a:gd name="connsiteX21" fmla="*/ 1154584 w 1945817"/>
                <a:gd name="connsiteY21" fmla="*/ 2692486 h 2753198"/>
                <a:gd name="connsiteX22" fmla="*/ 981611 w 1945817"/>
                <a:gd name="connsiteY22" fmla="*/ 2587616 h 2753198"/>
                <a:gd name="connsiteX23" fmla="*/ 763772 w 1945817"/>
                <a:gd name="connsiteY23" fmla="*/ 2589998 h 2753198"/>
                <a:gd name="connsiteX24" fmla="*/ 482690 w 1945817"/>
                <a:gd name="connsiteY24" fmla="*/ 2552564 h 2753198"/>
                <a:gd name="connsiteX25" fmla="*/ 302858 w 1945817"/>
                <a:gd name="connsiteY25" fmla="*/ 2397022 h 2753198"/>
                <a:gd name="connsiteX26" fmla="*/ 274674 w 1945817"/>
                <a:gd name="connsiteY26" fmla="*/ 2162065 h 2753198"/>
                <a:gd name="connsiteX27" fmla="*/ 307240 w 1945817"/>
                <a:gd name="connsiteY27" fmla="*/ 1916199 h 2753198"/>
                <a:gd name="connsiteX28" fmla="*/ 270664 w 1945817"/>
                <a:gd name="connsiteY28" fmla="*/ 1614447 h 2753198"/>
                <a:gd name="connsiteX29" fmla="*/ 32920 w 1945817"/>
                <a:gd name="connsiteY29" fmla="*/ 1266975 h 2753198"/>
                <a:gd name="connsiteX30" fmla="*/ 13012 w 1945817"/>
                <a:gd name="connsiteY30" fmla="*/ 1020468 h 2753198"/>
                <a:gd name="connsiteX31" fmla="*/ 137505 w 1945817"/>
                <a:gd name="connsiteY31" fmla="*/ 861781 h 2753198"/>
                <a:gd name="connsiteX32" fmla="*/ 343816 w 1945817"/>
                <a:gd name="connsiteY32" fmla="*/ 745767 h 2753198"/>
                <a:gd name="connsiteX33" fmla="*/ 526696 w 1945817"/>
                <a:gd name="connsiteY33" fmla="*/ 581175 h 2753198"/>
                <a:gd name="connsiteX34" fmla="*/ 729864 w 1945817"/>
                <a:gd name="connsiteY34" fmla="*/ 519167 h 2753198"/>
                <a:gd name="connsiteX35" fmla="*/ 993040 w 1945817"/>
                <a:gd name="connsiteY35" fmla="*/ 508023 h 2753198"/>
                <a:gd name="connsiteX36" fmla="*/ 1079431 w 1945817"/>
                <a:gd name="connsiteY36" fmla="*/ 475733 h 2753198"/>
                <a:gd name="connsiteX37" fmla="*/ 1084299 w 1945817"/>
                <a:gd name="connsiteY37" fmla="*/ 359458 h 2753198"/>
                <a:gd name="connsiteX38" fmla="*/ 1110007 w 1945817"/>
                <a:gd name="connsiteY38" fmla="*/ 196746 h 2753198"/>
                <a:gd name="connsiteX39" fmla="*/ 1234404 w 1945817"/>
                <a:gd name="connsiteY39" fmla="*/ 56825 h 2753198"/>
                <a:gd name="connsiteX40" fmla="*/ 1404520 w 1945817"/>
                <a:gd name="connsiteY40" fmla="*/ 5103 h 2753198"/>
                <a:gd name="connsiteX41" fmla="*/ 1534918 w 1945817"/>
                <a:gd name="connsiteY41" fmla="*/ 16247 h 2753198"/>
                <a:gd name="connsiteX42" fmla="*/ 1737896 w 1945817"/>
                <a:gd name="connsiteY42" fmla="*/ 109974 h 2753198"/>
                <a:gd name="connsiteX0" fmla="*/ 1737896 w 1945817"/>
                <a:gd name="connsiteY0" fmla="*/ 109974 h 2753198"/>
                <a:gd name="connsiteX1" fmla="*/ 1907725 w 1945817"/>
                <a:gd name="connsiteY1" fmla="*/ 371625 h 2753198"/>
                <a:gd name="connsiteX2" fmla="*/ 1928013 w 1945817"/>
                <a:gd name="connsiteY2" fmla="*/ 807394 h 2753198"/>
                <a:gd name="connsiteX3" fmla="*/ 1691985 w 1945817"/>
                <a:gd name="connsiteY3" fmla="*/ 1083238 h 2753198"/>
                <a:gd name="connsiteX4" fmla="*/ 1311080 w 1945817"/>
                <a:gd name="connsiteY4" fmla="*/ 1009324 h 2753198"/>
                <a:gd name="connsiteX5" fmla="*/ 1072954 w 1945817"/>
                <a:gd name="connsiteY5" fmla="*/ 943697 h 2753198"/>
                <a:gd name="connsiteX6" fmla="*/ 791872 w 1945817"/>
                <a:gd name="connsiteY6" fmla="*/ 954079 h 2753198"/>
                <a:gd name="connsiteX7" fmla="*/ 517552 w 1945817"/>
                <a:gd name="connsiteY7" fmla="*/ 974748 h 2753198"/>
                <a:gd name="connsiteX8" fmla="*/ 263901 w 1945817"/>
                <a:gd name="connsiteY8" fmla="*/ 970367 h 2753198"/>
                <a:gd name="connsiteX9" fmla="*/ 211799 w 1945817"/>
                <a:gd name="connsiteY9" fmla="*/ 1109527 h 2753198"/>
                <a:gd name="connsiteX10" fmla="*/ 312383 w 1945817"/>
                <a:gd name="connsiteY10" fmla="*/ 1303170 h 2753198"/>
                <a:gd name="connsiteX11" fmla="*/ 467450 w 1945817"/>
                <a:gd name="connsiteY11" fmla="*/ 1447093 h 2753198"/>
                <a:gd name="connsiteX12" fmla="*/ 599848 w 1945817"/>
                <a:gd name="connsiteY12" fmla="*/ 1523007 h 2753198"/>
                <a:gd name="connsiteX13" fmla="*/ 822542 w 1945817"/>
                <a:gd name="connsiteY13" fmla="*/ 1395372 h 2753198"/>
                <a:gd name="connsiteX14" fmla="*/ 1084099 w 1945817"/>
                <a:gd name="connsiteY14" fmla="*/ 1357938 h 2753198"/>
                <a:gd name="connsiteX15" fmla="*/ 1285268 w 1945817"/>
                <a:gd name="connsiteY15" fmla="*/ 1514244 h 2753198"/>
                <a:gd name="connsiteX16" fmla="*/ 1404901 w 1945817"/>
                <a:gd name="connsiteY16" fmla="*/ 1788183 h 2753198"/>
                <a:gd name="connsiteX17" fmla="*/ 1468147 w 1945817"/>
                <a:gd name="connsiteY17" fmla="*/ 2017926 h 2753198"/>
                <a:gd name="connsiteX18" fmla="*/ 1596639 w 1945817"/>
                <a:gd name="connsiteY18" fmla="*/ 2316440 h 2753198"/>
                <a:gd name="connsiteX19" fmla="*/ 1607308 w 1945817"/>
                <a:gd name="connsiteY19" fmla="*/ 2567042 h 2753198"/>
                <a:gd name="connsiteX20" fmla="*/ 1406617 w 1945817"/>
                <a:gd name="connsiteY20" fmla="*/ 2748208 h 2753198"/>
                <a:gd name="connsiteX21" fmla="*/ 1154584 w 1945817"/>
                <a:gd name="connsiteY21" fmla="*/ 2692486 h 2753198"/>
                <a:gd name="connsiteX22" fmla="*/ 981611 w 1945817"/>
                <a:gd name="connsiteY22" fmla="*/ 2587616 h 2753198"/>
                <a:gd name="connsiteX23" fmla="*/ 749484 w 1945817"/>
                <a:gd name="connsiteY23" fmla="*/ 2623336 h 2753198"/>
                <a:gd name="connsiteX24" fmla="*/ 482690 w 1945817"/>
                <a:gd name="connsiteY24" fmla="*/ 2552564 h 2753198"/>
                <a:gd name="connsiteX25" fmla="*/ 302858 w 1945817"/>
                <a:gd name="connsiteY25" fmla="*/ 2397022 h 2753198"/>
                <a:gd name="connsiteX26" fmla="*/ 274674 w 1945817"/>
                <a:gd name="connsiteY26" fmla="*/ 2162065 h 2753198"/>
                <a:gd name="connsiteX27" fmla="*/ 307240 w 1945817"/>
                <a:gd name="connsiteY27" fmla="*/ 1916199 h 2753198"/>
                <a:gd name="connsiteX28" fmla="*/ 270664 w 1945817"/>
                <a:gd name="connsiteY28" fmla="*/ 1614447 h 2753198"/>
                <a:gd name="connsiteX29" fmla="*/ 32920 w 1945817"/>
                <a:gd name="connsiteY29" fmla="*/ 1266975 h 2753198"/>
                <a:gd name="connsiteX30" fmla="*/ 13012 w 1945817"/>
                <a:gd name="connsiteY30" fmla="*/ 1020468 h 2753198"/>
                <a:gd name="connsiteX31" fmla="*/ 137505 w 1945817"/>
                <a:gd name="connsiteY31" fmla="*/ 861781 h 2753198"/>
                <a:gd name="connsiteX32" fmla="*/ 343816 w 1945817"/>
                <a:gd name="connsiteY32" fmla="*/ 745767 h 2753198"/>
                <a:gd name="connsiteX33" fmla="*/ 526696 w 1945817"/>
                <a:gd name="connsiteY33" fmla="*/ 581175 h 2753198"/>
                <a:gd name="connsiteX34" fmla="*/ 729864 w 1945817"/>
                <a:gd name="connsiteY34" fmla="*/ 519167 h 2753198"/>
                <a:gd name="connsiteX35" fmla="*/ 993040 w 1945817"/>
                <a:gd name="connsiteY35" fmla="*/ 508023 h 2753198"/>
                <a:gd name="connsiteX36" fmla="*/ 1079431 w 1945817"/>
                <a:gd name="connsiteY36" fmla="*/ 475733 h 2753198"/>
                <a:gd name="connsiteX37" fmla="*/ 1084299 w 1945817"/>
                <a:gd name="connsiteY37" fmla="*/ 359458 h 2753198"/>
                <a:gd name="connsiteX38" fmla="*/ 1110007 w 1945817"/>
                <a:gd name="connsiteY38" fmla="*/ 196746 h 2753198"/>
                <a:gd name="connsiteX39" fmla="*/ 1234404 w 1945817"/>
                <a:gd name="connsiteY39" fmla="*/ 56825 h 2753198"/>
                <a:gd name="connsiteX40" fmla="*/ 1404520 w 1945817"/>
                <a:gd name="connsiteY40" fmla="*/ 5103 h 2753198"/>
                <a:gd name="connsiteX41" fmla="*/ 1534918 w 1945817"/>
                <a:gd name="connsiteY41" fmla="*/ 16247 h 2753198"/>
                <a:gd name="connsiteX42" fmla="*/ 1737896 w 1945817"/>
                <a:gd name="connsiteY42" fmla="*/ 109974 h 2753198"/>
                <a:gd name="connsiteX0" fmla="*/ 1737896 w 1945817"/>
                <a:gd name="connsiteY0" fmla="*/ 109974 h 2753198"/>
                <a:gd name="connsiteX1" fmla="*/ 1907725 w 1945817"/>
                <a:gd name="connsiteY1" fmla="*/ 371625 h 2753198"/>
                <a:gd name="connsiteX2" fmla="*/ 1928013 w 1945817"/>
                <a:gd name="connsiteY2" fmla="*/ 807394 h 2753198"/>
                <a:gd name="connsiteX3" fmla="*/ 1691985 w 1945817"/>
                <a:gd name="connsiteY3" fmla="*/ 1083238 h 2753198"/>
                <a:gd name="connsiteX4" fmla="*/ 1311080 w 1945817"/>
                <a:gd name="connsiteY4" fmla="*/ 1009324 h 2753198"/>
                <a:gd name="connsiteX5" fmla="*/ 1072954 w 1945817"/>
                <a:gd name="connsiteY5" fmla="*/ 943697 h 2753198"/>
                <a:gd name="connsiteX6" fmla="*/ 791872 w 1945817"/>
                <a:gd name="connsiteY6" fmla="*/ 954079 h 2753198"/>
                <a:gd name="connsiteX7" fmla="*/ 517552 w 1945817"/>
                <a:gd name="connsiteY7" fmla="*/ 974748 h 2753198"/>
                <a:gd name="connsiteX8" fmla="*/ 263901 w 1945817"/>
                <a:gd name="connsiteY8" fmla="*/ 970367 h 2753198"/>
                <a:gd name="connsiteX9" fmla="*/ 211799 w 1945817"/>
                <a:gd name="connsiteY9" fmla="*/ 1109527 h 2753198"/>
                <a:gd name="connsiteX10" fmla="*/ 312383 w 1945817"/>
                <a:gd name="connsiteY10" fmla="*/ 1303170 h 2753198"/>
                <a:gd name="connsiteX11" fmla="*/ 467450 w 1945817"/>
                <a:gd name="connsiteY11" fmla="*/ 1447093 h 2753198"/>
                <a:gd name="connsiteX12" fmla="*/ 599848 w 1945817"/>
                <a:gd name="connsiteY12" fmla="*/ 1523007 h 2753198"/>
                <a:gd name="connsiteX13" fmla="*/ 822542 w 1945817"/>
                <a:gd name="connsiteY13" fmla="*/ 1395372 h 2753198"/>
                <a:gd name="connsiteX14" fmla="*/ 1084099 w 1945817"/>
                <a:gd name="connsiteY14" fmla="*/ 1357938 h 2753198"/>
                <a:gd name="connsiteX15" fmla="*/ 1285268 w 1945817"/>
                <a:gd name="connsiteY15" fmla="*/ 1514244 h 2753198"/>
                <a:gd name="connsiteX16" fmla="*/ 1404901 w 1945817"/>
                <a:gd name="connsiteY16" fmla="*/ 1788183 h 2753198"/>
                <a:gd name="connsiteX17" fmla="*/ 1468147 w 1945817"/>
                <a:gd name="connsiteY17" fmla="*/ 2017926 h 2753198"/>
                <a:gd name="connsiteX18" fmla="*/ 1596639 w 1945817"/>
                <a:gd name="connsiteY18" fmla="*/ 2316440 h 2753198"/>
                <a:gd name="connsiteX19" fmla="*/ 1607308 w 1945817"/>
                <a:gd name="connsiteY19" fmla="*/ 2567042 h 2753198"/>
                <a:gd name="connsiteX20" fmla="*/ 1406617 w 1945817"/>
                <a:gd name="connsiteY20" fmla="*/ 2748208 h 2753198"/>
                <a:gd name="connsiteX21" fmla="*/ 1154584 w 1945817"/>
                <a:gd name="connsiteY21" fmla="*/ 2692486 h 2753198"/>
                <a:gd name="connsiteX22" fmla="*/ 981611 w 1945817"/>
                <a:gd name="connsiteY22" fmla="*/ 2587616 h 2753198"/>
                <a:gd name="connsiteX23" fmla="*/ 749484 w 1945817"/>
                <a:gd name="connsiteY23" fmla="*/ 2623336 h 2753198"/>
                <a:gd name="connsiteX24" fmla="*/ 461258 w 1945817"/>
                <a:gd name="connsiteY24" fmla="*/ 2545421 h 2753198"/>
                <a:gd name="connsiteX25" fmla="*/ 302858 w 1945817"/>
                <a:gd name="connsiteY25" fmla="*/ 2397022 h 2753198"/>
                <a:gd name="connsiteX26" fmla="*/ 274674 w 1945817"/>
                <a:gd name="connsiteY26" fmla="*/ 2162065 h 2753198"/>
                <a:gd name="connsiteX27" fmla="*/ 307240 w 1945817"/>
                <a:gd name="connsiteY27" fmla="*/ 1916199 h 2753198"/>
                <a:gd name="connsiteX28" fmla="*/ 270664 w 1945817"/>
                <a:gd name="connsiteY28" fmla="*/ 1614447 h 2753198"/>
                <a:gd name="connsiteX29" fmla="*/ 32920 w 1945817"/>
                <a:gd name="connsiteY29" fmla="*/ 1266975 h 2753198"/>
                <a:gd name="connsiteX30" fmla="*/ 13012 w 1945817"/>
                <a:gd name="connsiteY30" fmla="*/ 1020468 h 2753198"/>
                <a:gd name="connsiteX31" fmla="*/ 137505 w 1945817"/>
                <a:gd name="connsiteY31" fmla="*/ 861781 h 2753198"/>
                <a:gd name="connsiteX32" fmla="*/ 343816 w 1945817"/>
                <a:gd name="connsiteY32" fmla="*/ 745767 h 2753198"/>
                <a:gd name="connsiteX33" fmla="*/ 526696 w 1945817"/>
                <a:gd name="connsiteY33" fmla="*/ 581175 h 2753198"/>
                <a:gd name="connsiteX34" fmla="*/ 729864 w 1945817"/>
                <a:gd name="connsiteY34" fmla="*/ 519167 h 2753198"/>
                <a:gd name="connsiteX35" fmla="*/ 993040 w 1945817"/>
                <a:gd name="connsiteY35" fmla="*/ 508023 h 2753198"/>
                <a:gd name="connsiteX36" fmla="*/ 1079431 w 1945817"/>
                <a:gd name="connsiteY36" fmla="*/ 475733 h 2753198"/>
                <a:gd name="connsiteX37" fmla="*/ 1084299 w 1945817"/>
                <a:gd name="connsiteY37" fmla="*/ 359458 h 2753198"/>
                <a:gd name="connsiteX38" fmla="*/ 1110007 w 1945817"/>
                <a:gd name="connsiteY38" fmla="*/ 196746 h 2753198"/>
                <a:gd name="connsiteX39" fmla="*/ 1234404 w 1945817"/>
                <a:gd name="connsiteY39" fmla="*/ 56825 h 2753198"/>
                <a:gd name="connsiteX40" fmla="*/ 1404520 w 1945817"/>
                <a:gd name="connsiteY40" fmla="*/ 5103 h 2753198"/>
                <a:gd name="connsiteX41" fmla="*/ 1534918 w 1945817"/>
                <a:gd name="connsiteY41" fmla="*/ 16247 h 2753198"/>
                <a:gd name="connsiteX42" fmla="*/ 1737896 w 1945817"/>
                <a:gd name="connsiteY42" fmla="*/ 109974 h 2753198"/>
                <a:gd name="connsiteX0" fmla="*/ 1737896 w 1945817"/>
                <a:gd name="connsiteY0" fmla="*/ 109974 h 2752864"/>
                <a:gd name="connsiteX1" fmla="*/ 1907725 w 1945817"/>
                <a:gd name="connsiteY1" fmla="*/ 371625 h 2752864"/>
                <a:gd name="connsiteX2" fmla="*/ 1928013 w 1945817"/>
                <a:gd name="connsiteY2" fmla="*/ 807394 h 2752864"/>
                <a:gd name="connsiteX3" fmla="*/ 1691985 w 1945817"/>
                <a:gd name="connsiteY3" fmla="*/ 1083238 h 2752864"/>
                <a:gd name="connsiteX4" fmla="*/ 1311080 w 1945817"/>
                <a:gd name="connsiteY4" fmla="*/ 1009324 h 2752864"/>
                <a:gd name="connsiteX5" fmla="*/ 1072954 w 1945817"/>
                <a:gd name="connsiteY5" fmla="*/ 943697 h 2752864"/>
                <a:gd name="connsiteX6" fmla="*/ 791872 w 1945817"/>
                <a:gd name="connsiteY6" fmla="*/ 954079 h 2752864"/>
                <a:gd name="connsiteX7" fmla="*/ 517552 w 1945817"/>
                <a:gd name="connsiteY7" fmla="*/ 974748 h 2752864"/>
                <a:gd name="connsiteX8" fmla="*/ 263901 w 1945817"/>
                <a:gd name="connsiteY8" fmla="*/ 970367 h 2752864"/>
                <a:gd name="connsiteX9" fmla="*/ 211799 w 1945817"/>
                <a:gd name="connsiteY9" fmla="*/ 1109527 h 2752864"/>
                <a:gd name="connsiteX10" fmla="*/ 312383 w 1945817"/>
                <a:gd name="connsiteY10" fmla="*/ 1303170 h 2752864"/>
                <a:gd name="connsiteX11" fmla="*/ 467450 w 1945817"/>
                <a:gd name="connsiteY11" fmla="*/ 1447093 h 2752864"/>
                <a:gd name="connsiteX12" fmla="*/ 599848 w 1945817"/>
                <a:gd name="connsiteY12" fmla="*/ 1523007 h 2752864"/>
                <a:gd name="connsiteX13" fmla="*/ 822542 w 1945817"/>
                <a:gd name="connsiteY13" fmla="*/ 1395372 h 2752864"/>
                <a:gd name="connsiteX14" fmla="*/ 1084099 w 1945817"/>
                <a:gd name="connsiteY14" fmla="*/ 1357938 h 2752864"/>
                <a:gd name="connsiteX15" fmla="*/ 1285268 w 1945817"/>
                <a:gd name="connsiteY15" fmla="*/ 1514244 h 2752864"/>
                <a:gd name="connsiteX16" fmla="*/ 1404901 w 1945817"/>
                <a:gd name="connsiteY16" fmla="*/ 1788183 h 2752864"/>
                <a:gd name="connsiteX17" fmla="*/ 1468147 w 1945817"/>
                <a:gd name="connsiteY17" fmla="*/ 2017926 h 2752864"/>
                <a:gd name="connsiteX18" fmla="*/ 1596639 w 1945817"/>
                <a:gd name="connsiteY18" fmla="*/ 2316440 h 2752864"/>
                <a:gd name="connsiteX19" fmla="*/ 1607308 w 1945817"/>
                <a:gd name="connsiteY19" fmla="*/ 2567042 h 2752864"/>
                <a:gd name="connsiteX20" fmla="*/ 1406617 w 1945817"/>
                <a:gd name="connsiteY20" fmla="*/ 2748208 h 2752864"/>
                <a:gd name="connsiteX21" fmla="*/ 1154584 w 1945817"/>
                <a:gd name="connsiteY21" fmla="*/ 2692486 h 2752864"/>
                <a:gd name="connsiteX22" fmla="*/ 967323 w 1945817"/>
                <a:gd name="connsiteY22" fmla="*/ 2618573 h 2752864"/>
                <a:gd name="connsiteX23" fmla="*/ 749484 w 1945817"/>
                <a:gd name="connsiteY23" fmla="*/ 2623336 h 2752864"/>
                <a:gd name="connsiteX24" fmla="*/ 461258 w 1945817"/>
                <a:gd name="connsiteY24" fmla="*/ 2545421 h 2752864"/>
                <a:gd name="connsiteX25" fmla="*/ 302858 w 1945817"/>
                <a:gd name="connsiteY25" fmla="*/ 2397022 h 2752864"/>
                <a:gd name="connsiteX26" fmla="*/ 274674 w 1945817"/>
                <a:gd name="connsiteY26" fmla="*/ 2162065 h 2752864"/>
                <a:gd name="connsiteX27" fmla="*/ 307240 w 1945817"/>
                <a:gd name="connsiteY27" fmla="*/ 1916199 h 2752864"/>
                <a:gd name="connsiteX28" fmla="*/ 270664 w 1945817"/>
                <a:gd name="connsiteY28" fmla="*/ 1614447 h 2752864"/>
                <a:gd name="connsiteX29" fmla="*/ 32920 w 1945817"/>
                <a:gd name="connsiteY29" fmla="*/ 1266975 h 2752864"/>
                <a:gd name="connsiteX30" fmla="*/ 13012 w 1945817"/>
                <a:gd name="connsiteY30" fmla="*/ 1020468 h 2752864"/>
                <a:gd name="connsiteX31" fmla="*/ 137505 w 1945817"/>
                <a:gd name="connsiteY31" fmla="*/ 861781 h 2752864"/>
                <a:gd name="connsiteX32" fmla="*/ 343816 w 1945817"/>
                <a:gd name="connsiteY32" fmla="*/ 745767 h 2752864"/>
                <a:gd name="connsiteX33" fmla="*/ 526696 w 1945817"/>
                <a:gd name="connsiteY33" fmla="*/ 581175 h 2752864"/>
                <a:gd name="connsiteX34" fmla="*/ 729864 w 1945817"/>
                <a:gd name="connsiteY34" fmla="*/ 519167 h 2752864"/>
                <a:gd name="connsiteX35" fmla="*/ 993040 w 1945817"/>
                <a:gd name="connsiteY35" fmla="*/ 508023 h 2752864"/>
                <a:gd name="connsiteX36" fmla="*/ 1079431 w 1945817"/>
                <a:gd name="connsiteY36" fmla="*/ 475733 h 2752864"/>
                <a:gd name="connsiteX37" fmla="*/ 1084299 w 1945817"/>
                <a:gd name="connsiteY37" fmla="*/ 359458 h 2752864"/>
                <a:gd name="connsiteX38" fmla="*/ 1110007 w 1945817"/>
                <a:gd name="connsiteY38" fmla="*/ 196746 h 2752864"/>
                <a:gd name="connsiteX39" fmla="*/ 1234404 w 1945817"/>
                <a:gd name="connsiteY39" fmla="*/ 56825 h 2752864"/>
                <a:gd name="connsiteX40" fmla="*/ 1404520 w 1945817"/>
                <a:gd name="connsiteY40" fmla="*/ 5103 h 2752864"/>
                <a:gd name="connsiteX41" fmla="*/ 1534918 w 1945817"/>
                <a:gd name="connsiteY41" fmla="*/ 16247 h 2752864"/>
                <a:gd name="connsiteX42" fmla="*/ 1737896 w 1945817"/>
                <a:gd name="connsiteY42" fmla="*/ 109974 h 2752864"/>
                <a:gd name="connsiteX0" fmla="*/ 1737896 w 1945817"/>
                <a:gd name="connsiteY0" fmla="*/ 109974 h 2756760"/>
                <a:gd name="connsiteX1" fmla="*/ 1907725 w 1945817"/>
                <a:gd name="connsiteY1" fmla="*/ 371625 h 2756760"/>
                <a:gd name="connsiteX2" fmla="*/ 1928013 w 1945817"/>
                <a:gd name="connsiteY2" fmla="*/ 807394 h 2756760"/>
                <a:gd name="connsiteX3" fmla="*/ 1691985 w 1945817"/>
                <a:gd name="connsiteY3" fmla="*/ 1083238 h 2756760"/>
                <a:gd name="connsiteX4" fmla="*/ 1311080 w 1945817"/>
                <a:gd name="connsiteY4" fmla="*/ 1009324 h 2756760"/>
                <a:gd name="connsiteX5" fmla="*/ 1072954 w 1945817"/>
                <a:gd name="connsiteY5" fmla="*/ 943697 h 2756760"/>
                <a:gd name="connsiteX6" fmla="*/ 791872 w 1945817"/>
                <a:gd name="connsiteY6" fmla="*/ 954079 h 2756760"/>
                <a:gd name="connsiteX7" fmla="*/ 517552 w 1945817"/>
                <a:gd name="connsiteY7" fmla="*/ 974748 h 2756760"/>
                <a:gd name="connsiteX8" fmla="*/ 263901 w 1945817"/>
                <a:gd name="connsiteY8" fmla="*/ 970367 h 2756760"/>
                <a:gd name="connsiteX9" fmla="*/ 211799 w 1945817"/>
                <a:gd name="connsiteY9" fmla="*/ 1109527 h 2756760"/>
                <a:gd name="connsiteX10" fmla="*/ 312383 w 1945817"/>
                <a:gd name="connsiteY10" fmla="*/ 1303170 h 2756760"/>
                <a:gd name="connsiteX11" fmla="*/ 467450 w 1945817"/>
                <a:gd name="connsiteY11" fmla="*/ 1447093 h 2756760"/>
                <a:gd name="connsiteX12" fmla="*/ 599848 w 1945817"/>
                <a:gd name="connsiteY12" fmla="*/ 1523007 h 2756760"/>
                <a:gd name="connsiteX13" fmla="*/ 822542 w 1945817"/>
                <a:gd name="connsiteY13" fmla="*/ 1395372 h 2756760"/>
                <a:gd name="connsiteX14" fmla="*/ 1084099 w 1945817"/>
                <a:gd name="connsiteY14" fmla="*/ 1357938 h 2756760"/>
                <a:gd name="connsiteX15" fmla="*/ 1285268 w 1945817"/>
                <a:gd name="connsiteY15" fmla="*/ 1514244 h 2756760"/>
                <a:gd name="connsiteX16" fmla="*/ 1404901 w 1945817"/>
                <a:gd name="connsiteY16" fmla="*/ 1788183 h 2756760"/>
                <a:gd name="connsiteX17" fmla="*/ 1468147 w 1945817"/>
                <a:gd name="connsiteY17" fmla="*/ 2017926 h 2756760"/>
                <a:gd name="connsiteX18" fmla="*/ 1596639 w 1945817"/>
                <a:gd name="connsiteY18" fmla="*/ 2316440 h 2756760"/>
                <a:gd name="connsiteX19" fmla="*/ 1607308 w 1945817"/>
                <a:gd name="connsiteY19" fmla="*/ 2567042 h 2756760"/>
                <a:gd name="connsiteX20" fmla="*/ 1406617 w 1945817"/>
                <a:gd name="connsiteY20" fmla="*/ 2748208 h 2756760"/>
                <a:gd name="connsiteX21" fmla="*/ 1137915 w 1945817"/>
                <a:gd name="connsiteY21" fmla="*/ 2716299 h 2756760"/>
                <a:gd name="connsiteX22" fmla="*/ 967323 w 1945817"/>
                <a:gd name="connsiteY22" fmla="*/ 2618573 h 2756760"/>
                <a:gd name="connsiteX23" fmla="*/ 749484 w 1945817"/>
                <a:gd name="connsiteY23" fmla="*/ 2623336 h 2756760"/>
                <a:gd name="connsiteX24" fmla="*/ 461258 w 1945817"/>
                <a:gd name="connsiteY24" fmla="*/ 2545421 h 2756760"/>
                <a:gd name="connsiteX25" fmla="*/ 302858 w 1945817"/>
                <a:gd name="connsiteY25" fmla="*/ 2397022 h 2756760"/>
                <a:gd name="connsiteX26" fmla="*/ 274674 w 1945817"/>
                <a:gd name="connsiteY26" fmla="*/ 2162065 h 2756760"/>
                <a:gd name="connsiteX27" fmla="*/ 307240 w 1945817"/>
                <a:gd name="connsiteY27" fmla="*/ 1916199 h 2756760"/>
                <a:gd name="connsiteX28" fmla="*/ 270664 w 1945817"/>
                <a:gd name="connsiteY28" fmla="*/ 1614447 h 2756760"/>
                <a:gd name="connsiteX29" fmla="*/ 32920 w 1945817"/>
                <a:gd name="connsiteY29" fmla="*/ 1266975 h 2756760"/>
                <a:gd name="connsiteX30" fmla="*/ 13012 w 1945817"/>
                <a:gd name="connsiteY30" fmla="*/ 1020468 h 2756760"/>
                <a:gd name="connsiteX31" fmla="*/ 137505 w 1945817"/>
                <a:gd name="connsiteY31" fmla="*/ 861781 h 2756760"/>
                <a:gd name="connsiteX32" fmla="*/ 343816 w 1945817"/>
                <a:gd name="connsiteY32" fmla="*/ 745767 h 2756760"/>
                <a:gd name="connsiteX33" fmla="*/ 526696 w 1945817"/>
                <a:gd name="connsiteY33" fmla="*/ 581175 h 2756760"/>
                <a:gd name="connsiteX34" fmla="*/ 729864 w 1945817"/>
                <a:gd name="connsiteY34" fmla="*/ 519167 h 2756760"/>
                <a:gd name="connsiteX35" fmla="*/ 993040 w 1945817"/>
                <a:gd name="connsiteY35" fmla="*/ 508023 h 2756760"/>
                <a:gd name="connsiteX36" fmla="*/ 1079431 w 1945817"/>
                <a:gd name="connsiteY36" fmla="*/ 475733 h 2756760"/>
                <a:gd name="connsiteX37" fmla="*/ 1084299 w 1945817"/>
                <a:gd name="connsiteY37" fmla="*/ 359458 h 2756760"/>
                <a:gd name="connsiteX38" fmla="*/ 1110007 w 1945817"/>
                <a:gd name="connsiteY38" fmla="*/ 196746 h 2756760"/>
                <a:gd name="connsiteX39" fmla="*/ 1234404 w 1945817"/>
                <a:gd name="connsiteY39" fmla="*/ 56825 h 2756760"/>
                <a:gd name="connsiteX40" fmla="*/ 1404520 w 1945817"/>
                <a:gd name="connsiteY40" fmla="*/ 5103 h 2756760"/>
                <a:gd name="connsiteX41" fmla="*/ 1534918 w 1945817"/>
                <a:gd name="connsiteY41" fmla="*/ 16247 h 2756760"/>
                <a:gd name="connsiteX42" fmla="*/ 1737896 w 1945817"/>
                <a:gd name="connsiteY42" fmla="*/ 109974 h 2756760"/>
                <a:gd name="connsiteX0" fmla="*/ 1737896 w 1945817"/>
                <a:gd name="connsiteY0" fmla="*/ 109974 h 2758208"/>
                <a:gd name="connsiteX1" fmla="*/ 1907725 w 1945817"/>
                <a:gd name="connsiteY1" fmla="*/ 371625 h 2758208"/>
                <a:gd name="connsiteX2" fmla="*/ 1928013 w 1945817"/>
                <a:gd name="connsiteY2" fmla="*/ 807394 h 2758208"/>
                <a:gd name="connsiteX3" fmla="*/ 1691985 w 1945817"/>
                <a:gd name="connsiteY3" fmla="*/ 1083238 h 2758208"/>
                <a:gd name="connsiteX4" fmla="*/ 1311080 w 1945817"/>
                <a:gd name="connsiteY4" fmla="*/ 1009324 h 2758208"/>
                <a:gd name="connsiteX5" fmla="*/ 1072954 w 1945817"/>
                <a:gd name="connsiteY5" fmla="*/ 943697 h 2758208"/>
                <a:gd name="connsiteX6" fmla="*/ 791872 w 1945817"/>
                <a:gd name="connsiteY6" fmla="*/ 954079 h 2758208"/>
                <a:gd name="connsiteX7" fmla="*/ 517552 w 1945817"/>
                <a:gd name="connsiteY7" fmla="*/ 974748 h 2758208"/>
                <a:gd name="connsiteX8" fmla="*/ 263901 w 1945817"/>
                <a:gd name="connsiteY8" fmla="*/ 970367 h 2758208"/>
                <a:gd name="connsiteX9" fmla="*/ 211799 w 1945817"/>
                <a:gd name="connsiteY9" fmla="*/ 1109527 h 2758208"/>
                <a:gd name="connsiteX10" fmla="*/ 312383 w 1945817"/>
                <a:gd name="connsiteY10" fmla="*/ 1303170 h 2758208"/>
                <a:gd name="connsiteX11" fmla="*/ 467450 w 1945817"/>
                <a:gd name="connsiteY11" fmla="*/ 1447093 h 2758208"/>
                <a:gd name="connsiteX12" fmla="*/ 599848 w 1945817"/>
                <a:gd name="connsiteY12" fmla="*/ 1523007 h 2758208"/>
                <a:gd name="connsiteX13" fmla="*/ 822542 w 1945817"/>
                <a:gd name="connsiteY13" fmla="*/ 1395372 h 2758208"/>
                <a:gd name="connsiteX14" fmla="*/ 1084099 w 1945817"/>
                <a:gd name="connsiteY14" fmla="*/ 1357938 h 2758208"/>
                <a:gd name="connsiteX15" fmla="*/ 1285268 w 1945817"/>
                <a:gd name="connsiteY15" fmla="*/ 1514244 h 2758208"/>
                <a:gd name="connsiteX16" fmla="*/ 1404901 w 1945817"/>
                <a:gd name="connsiteY16" fmla="*/ 1788183 h 2758208"/>
                <a:gd name="connsiteX17" fmla="*/ 1468147 w 1945817"/>
                <a:gd name="connsiteY17" fmla="*/ 2017926 h 2758208"/>
                <a:gd name="connsiteX18" fmla="*/ 1596639 w 1945817"/>
                <a:gd name="connsiteY18" fmla="*/ 2316440 h 2758208"/>
                <a:gd name="connsiteX19" fmla="*/ 1607308 w 1945817"/>
                <a:gd name="connsiteY19" fmla="*/ 2567042 h 2758208"/>
                <a:gd name="connsiteX20" fmla="*/ 1406617 w 1945817"/>
                <a:gd name="connsiteY20" fmla="*/ 2748208 h 2758208"/>
                <a:gd name="connsiteX21" fmla="*/ 1137915 w 1945817"/>
                <a:gd name="connsiteY21" fmla="*/ 2716299 h 2758208"/>
                <a:gd name="connsiteX22" fmla="*/ 967323 w 1945817"/>
                <a:gd name="connsiteY22" fmla="*/ 2618573 h 2758208"/>
                <a:gd name="connsiteX23" fmla="*/ 749484 w 1945817"/>
                <a:gd name="connsiteY23" fmla="*/ 2623336 h 2758208"/>
                <a:gd name="connsiteX24" fmla="*/ 461258 w 1945817"/>
                <a:gd name="connsiteY24" fmla="*/ 2545421 h 2758208"/>
                <a:gd name="connsiteX25" fmla="*/ 302858 w 1945817"/>
                <a:gd name="connsiteY25" fmla="*/ 2397022 h 2758208"/>
                <a:gd name="connsiteX26" fmla="*/ 274674 w 1945817"/>
                <a:gd name="connsiteY26" fmla="*/ 2162065 h 2758208"/>
                <a:gd name="connsiteX27" fmla="*/ 307240 w 1945817"/>
                <a:gd name="connsiteY27" fmla="*/ 1916199 h 2758208"/>
                <a:gd name="connsiteX28" fmla="*/ 270664 w 1945817"/>
                <a:gd name="connsiteY28" fmla="*/ 1614447 h 2758208"/>
                <a:gd name="connsiteX29" fmla="*/ 32920 w 1945817"/>
                <a:gd name="connsiteY29" fmla="*/ 1266975 h 2758208"/>
                <a:gd name="connsiteX30" fmla="*/ 13012 w 1945817"/>
                <a:gd name="connsiteY30" fmla="*/ 1020468 h 2758208"/>
                <a:gd name="connsiteX31" fmla="*/ 137505 w 1945817"/>
                <a:gd name="connsiteY31" fmla="*/ 861781 h 2758208"/>
                <a:gd name="connsiteX32" fmla="*/ 343816 w 1945817"/>
                <a:gd name="connsiteY32" fmla="*/ 745767 h 2758208"/>
                <a:gd name="connsiteX33" fmla="*/ 526696 w 1945817"/>
                <a:gd name="connsiteY33" fmla="*/ 581175 h 2758208"/>
                <a:gd name="connsiteX34" fmla="*/ 729864 w 1945817"/>
                <a:gd name="connsiteY34" fmla="*/ 519167 h 2758208"/>
                <a:gd name="connsiteX35" fmla="*/ 993040 w 1945817"/>
                <a:gd name="connsiteY35" fmla="*/ 508023 h 2758208"/>
                <a:gd name="connsiteX36" fmla="*/ 1079431 w 1945817"/>
                <a:gd name="connsiteY36" fmla="*/ 475733 h 2758208"/>
                <a:gd name="connsiteX37" fmla="*/ 1084299 w 1945817"/>
                <a:gd name="connsiteY37" fmla="*/ 359458 h 2758208"/>
                <a:gd name="connsiteX38" fmla="*/ 1110007 w 1945817"/>
                <a:gd name="connsiteY38" fmla="*/ 196746 h 2758208"/>
                <a:gd name="connsiteX39" fmla="*/ 1234404 w 1945817"/>
                <a:gd name="connsiteY39" fmla="*/ 56825 h 2758208"/>
                <a:gd name="connsiteX40" fmla="*/ 1404520 w 1945817"/>
                <a:gd name="connsiteY40" fmla="*/ 5103 h 2758208"/>
                <a:gd name="connsiteX41" fmla="*/ 1534918 w 1945817"/>
                <a:gd name="connsiteY41" fmla="*/ 16247 h 2758208"/>
                <a:gd name="connsiteX42" fmla="*/ 1737896 w 1945817"/>
                <a:gd name="connsiteY42" fmla="*/ 109974 h 2758208"/>
                <a:gd name="connsiteX0" fmla="*/ 1737896 w 1945817"/>
                <a:gd name="connsiteY0" fmla="*/ 109974 h 2757595"/>
                <a:gd name="connsiteX1" fmla="*/ 1907725 w 1945817"/>
                <a:gd name="connsiteY1" fmla="*/ 371625 h 2757595"/>
                <a:gd name="connsiteX2" fmla="*/ 1928013 w 1945817"/>
                <a:gd name="connsiteY2" fmla="*/ 807394 h 2757595"/>
                <a:gd name="connsiteX3" fmla="*/ 1691985 w 1945817"/>
                <a:gd name="connsiteY3" fmla="*/ 1083238 h 2757595"/>
                <a:gd name="connsiteX4" fmla="*/ 1311080 w 1945817"/>
                <a:gd name="connsiteY4" fmla="*/ 1009324 h 2757595"/>
                <a:gd name="connsiteX5" fmla="*/ 1072954 w 1945817"/>
                <a:gd name="connsiteY5" fmla="*/ 943697 h 2757595"/>
                <a:gd name="connsiteX6" fmla="*/ 791872 w 1945817"/>
                <a:gd name="connsiteY6" fmla="*/ 954079 h 2757595"/>
                <a:gd name="connsiteX7" fmla="*/ 517552 w 1945817"/>
                <a:gd name="connsiteY7" fmla="*/ 974748 h 2757595"/>
                <a:gd name="connsiteX8" fmla="*/ 263901 w 1945817"/>
                <a:gd name="connsiteY8" fmla="*/ 970367 h 2757595"/>
                <a:gd name="connsiteX9" fmla="*/ 211799 w 1945817"/>
                <a:gd name="connsiteY9" fmla="*/ 1109527 h 2757595"/>
                <a:gd name="connsiteX10" fmla="*/ 312383 w 1945817"/>
                <a:gd name="connsiteY10" fmla="*/ 1303170 h 2757595"/>
                <a:gd name="connsiteX11" fmla="*/ 467450 w 1945817"/>
                <a:gd name="connsiteY11" fmla="*/ 1447093 h 2757595"/>
                <a:gd name="connsiteX12" fmla="*/ 599848 w 1945817"/>
                <a:gd name="connsiteY12" fmla="*/ 1523007 h 2757595"/>
                <a:gd name="connsiteX13" fmla="*/ 822542 w 1945817"/>
                <a:gd name="connsiteY13" fmla="*/ 1395372 h 2757595"/>
                <a:gd name="connsiteX14" fmla="*/ 1084099 w 1945817"/>
                <a:gd name="connsiteY14" fmla="*/ 1357938 h 2757595"/>
                <a:gd name="connsiteX15" fmla="*/ 1285268 w 1945817"/>
                <a:gd name="connsiteY15" fmla="*/ 1514244 h 2757595"/>
                <a:gd name="connsiteX16" fmla="*/ 1404901 w 1945817"/>
                <a:gd name="connsiteY16" fmla="*/ 1788183 h 2757595"/>
                <a:gd name="connsiteX17" fmla="*/ 1468147 w 1945817"/>
                <a:gd name="connsiteY17" fmla="*/ 2017926 h 2757595"/>
                <a:gd name="connsiteX18" fmla="*/ 1596639 w 1945817"/>
                <a:gd name="connsiteY18" fmla="*/ 2316440 h 2757595"/>
                <a:gd name="connsiteX19" fmla="*/ 1607308 w 1945817"/>
                <a:gd name="connsiteY19" fmla="*/ 2567042 h 2757595"/>
                <a:gd name="connsiteX20" fmla="*/ 1406617 w 1945817"/>
                <a:gd name="connsiteY20" fmla="*/ 2748208 h 2757595"/>
                <a:gd name="connsiteX21" fmla="*/ 1121247 w 1945817"/>
                <a:gd name="connsiteY21" fmla="*/ 2713918 h 2757595"/>
                <a:gd name="connsiteX22" fmla="*/ 967323 w 1945817"/>
                <a:gd name="connsiteY22" fmla="*/ 2618573 h 2757595"/>
                <a:gd name="connsiteX23" fmla="*/ 749484 w 1945817"/>
                <a:gd name="connsiteY23" fmla="*/ 2623336 h 2757595"/>
                <a:gd name="connsiteX24" fmla="*/ 461258 w 1945817"/>
                <a:gd name="connsiteY24" fmla="*/ 2545421 h 2757595"/>
                <a:gd name="connsiteX25" fmla="*/ 302858 w 1945817"/>
                <a:gd name="connsiteY25" fmla="*/ 2397022 h 2757595"/>
                <a:gd name="connsiteX26" fmla="*/ 274674 w 1945817"/>
                <a:gd name="connsiteY26" fmla="*/ 2162065 h 2757595"/>
                <a:gd name="connsiteX27" fmla="*/ 307240 w 1945817"/>
                <a:gd name="connsiteY27" fmla="*/ 1916199 h 2757595"/>
                <a:gd name="connsiteX28" fmla="*/ 270664 w 1945817"/>
                <a:gd name="connsiteY28" fmla="*/ 1614447 h 2757595"/>
                <a:gd name="connsiteX29" fmla="*/ 32920 w 1945817"/>
                <a:gd name="connsiteY29" fmla="*/ 1266975 h 2757595"/>
                <a:gd name="connsiteX30" fmla="*/ 13012 w 1945817"/>
                <a:gd name="connsiteY30" fmla="*/ 1020468 h 2757595"/>
                <a:gd name="connsiteX31" fmla="*/ 137505 w 1945817"/>
                <a:gd name="connsiteY31" fmla="*/ 861781 h 2757595"/>
                <a:gd name="connsiteX32" fmla="*/ 343816 w 1945817"/>
                <a:gd name="connsiteY32" fmla="*/ 745767 h 2757595"/>
                <a:gd name="connsiteX33" fmla="*/ 526696 w 1945817"/>
                <a:gd name="connsiteY33" fmla="*/ 581175 h 2757595"/>
                <a:gd name="connsiteX34" fmla="*/ 729864 w 1945817"/>
                <a:gd name="connsiteY34" fmla="*/ 519167 h 2757595"/>
                <a:gd name="connsiteX35" fmla="*/ 993040 w 1945817"/>
                <a:gd name="connsiteY35" fmla="*/ 508023 h 2757595"/>
                <a:gd name="connsiteX36" fmla="*/ 1079431 w 1945817"/>
                <a:gd name="connsiteY36" fmla="*/ 475733 h 2757595"/>
                <a:gd name="connsiteX37" fmla="*/ 1084299 w 1945817"/>
                <a:gd name="connsiteY37" fmla="*/ 359458 h 2757595"/>
                <a:gd name="connsiteX38" fmla="*/ 1110007 w 1945817"/>
                <a:gd name="connsiteY38" fmla="*/ 196746 h 2757595"/>
                <a:gd name="connsiteX39" fmla="*/ 1234404 w 1945817"/>
                <a:gd name="connsiteY39" fmla="*/ 56825 h 2757595"/>
                <a:gd name="connsiteX40" fmla="*/ 1404520 w 1945817"/>
                <a:gd name="connsiteY40" fmla="*/ 5103 h 2757595"/>
                <a:gd name="connsiteX41" fmla="*/ 1534918 w 1945817"/>
                <a:gd name="connsiteY41" fmla="*/ 16247 h 2757595"/>
                <a:gd name="connsiteX42" fmla="*/ 1737896 w 1945817"/>
                <a:gd name="connsiteY42" fmla="*/ 109974 h 2757595"/>
                <a:gd name="connsiteX0" fmla="*/ 1737896 w 1945817"/>
                <a:gd name="connsiteY0" fmla="*/ 109974 h 2786956"/>
                <a:gd name="connsiteX1" fmla="*/ 1907725 w 1945817"/>
                <a:gd name="connsiteY1" fmla="*/ 371625 h 2786956"/>
                <a:gd name="connsiteX2" fmla="*/ 1928013 w 1945817"/>
                <a:gd name="connsiteY2" fmla="*/ 807394 h 2786956"/>
                <a:gd name="connsiteX3" fmla="*/ 1691985 w 1945817"/>
                <a:gd name="connsiteY3" fmla="*/ 1083238 h 2786956"/>
                <a:gd name="connsiteX4" fmla="*/ 1311080 w 1945817"/>
                <a:gd name="connsiteY4" fmla="*/ 1009324 h 2786956"/>
                <a:gd name="connsiteX5" fmla="*/ 1072954 w 1945817"/>
                <a:gd name="connsiteY5" fmla="*/ 943697 h 2786956"/>
                <a:gd name="connsiteX6" fmla="*/ 791872 w 1945817"/>
                <a:gd name="connsiteY6" fmla="*/ 954079 h 2786956"/>
                <a:gd name="connsiteX7" fmla="*/ 517552 w 1945817"/>
                <a:gd name="connsiteY7" fmla="*/ 974748 h 2786956"/>
                <a:gd name="connsiteX8" fmla="*/ 263901 w 1945817"/>
                <a:gd name="connsiteY8" fmla="*/ 970367 h 2786956"/>
                <a:gd name="connsiteX9" fmla="*/ 211799 w 1945817"/>
                <a:gd name="connsiteY9" fmla="*/ 1109527 h 2786956"/>
                <a:gd name="connsiteX10" fmla="*/ 312383 w 1945817"/>
                <a:gd name="connsiteY10" fmla="*/ 1303170 h 2786956"/>
                <a:gd name="connsiteX11" fmla="*/ 467450 w 1945817"/>
                <a:gd name="connsiteY11" fmla="*/ 1447093 h 2786956"/>
                <a:gd name="connsiteX12" fmla="*/ 599848 w 1945817"/>
                <a:gd name="connsiteY12" fmla="*/ 1523007 h 2786956"/>
                <a:gd name="connsiteX13" fmla="*/ 822542 w 1945817"/>
                <a:gd name="connsiteY13" fmla="*/ 1395372 h 2786956"/>
                <a:gd name="connsiteX14" fmla="*/ 1084099 w 1945817"/>
                <a:gd name="connsiteY14" fmla="*/ 1357938 h 2786956"/>
                <a:gd name="connsiteX15" fmla="*/ 1285268 w 1945817"/>
                <a:gd name="connsiteY15" fmla="*/ 1514244 h 2786956"/>
                <a:gd name="connsiteX16" fmla="*/ 1404901 w 1945817"/>
                <a:gd name="connsiteY16" fmla="*/ 1788183 h 2786956"/>
                <a:gd name="connsiteX17" fmla="*/ 1468147 w 1945817"/>
                <a:gd name="connsiteY17" fmla="*/ 2017926 h 2786956"/>
                <a:gd name="connsiteX18" fmla="*/ 1596639 w 1945817"/>
                <a:gd name="connsiteY18" fmla="*/ 2316440 h 2786956"/>
                <a:gd name="connsiteX19" fmla="*/ 1607308 w 1945817"/>
                <a:gd name="connsiteY19" fmla="*/ 2567042 h 2786956"/>
                <a:gd name="connsiteX20" fmla="*/ 1385186 w 1945817"/>
                <a:gd name="connsiteY20" fmla="*/ 2781545 h 2786956"/>
                <a:gd name="connsiteX21" fmla="*/ 1121247 w 1945817"/>
                <a:gd name="connsiteY21" fmla="*/ 2713918 h 2786956"/>
                <a:gd name="connsiteX22" fmla="*/ 967323 w 1945817"/>
                <a:gd name="connsiteY22" fmla="*/ 2618573 h 2786956"/>
                <a:gd name="connsiteX23" fmla="*/ 749484 w 1945817"/>
                <a:gd name="connsiteY23" fmla="*/ 2623336 h 2786956"/>
                <a:gd name="connsiteX24" fmla="*/ 461258 w 1945817"/>
                <a:gd name="connsiteY24" fmla="*/ 2545421 h 2786956"/>
                <a:gd name="connsiteX25" fmla="*/ 302858 w 1945817"/>
                <a:gd name="connsiteY25" fmla="*/ 2397022 h 2786956"/>
                <a:gd name="connsiteX26" fmla="*/ 274674 w 1945817"/>
                <a:gd name="connsiteY26" fmla="*/ 2162065 h 2786956"/>
                <a:gd name="connsiteX27" fmla="*/ 307240 w 1945817"/>
                <a:gd name="connsiteY27" fmla="*/ 1916199 h 2786956"/>
                <a:gd name="connsiteX28" fmla="*/ 270664 w 1945817"/>
                <a:gd name="connsiteY28" fmla="*/ 1614447 h 2786956"/>
                <a:gd name="connsiteX29" fmla="*/ 32920 w 1945817"/>
                <a:gd name="connsiteY29" fmla="*/ 1266975 h 2786956"/>
                <a:gd name="connsiteX30" fmla="*/ 13012 w 1945817"/>
                <a:gd name="connsiteY30" fmla="*/ 1020468 h 2786956"/>
                <a:gd name="connsiteX31" fmla="*/ 137505 w 1945817"/>
                <a:gd name="connsiteY31" fmla="*/ 861781 h 2786956"/>
                <a:gd name="connsiteX32" fmla="*/ 343816 w 1945817"/>
                <a:gd name="connsiteY32" fmla="*/ 745767 h 2786956"/>
                <a:gd name="connsiteX33" fmla="*/ 526696 w 1945817"/>
                <a:gd name="connsiteY33" fmla="*/ 581175 h 2786956"/>
                <a:gd name="connsiteX34" fmla="*/ 729864 w 1945817"/>
                <a:gd name="connsiteY34" fmla="*/ 519167 h 2786956"/>
                <a:gd name="connsiteX35" fmla="*/ 993040 w 1945817"/>
                <a:gd name="connsiteY35" fmla="*/ 508023 h 2786956"/>
                <a:gd name="connsiteX36" fmla="*/ 1079431 w 1945817"/>
                <a:gd name="connsiteY36" fmla="*/ 475733 h 2786956"/>
                <a:gd name="connsiteX37" fmla="*/ 1084299 w 1945817"/>
                <a:gd name="connsiteY37" fmla="*/ 359458 h 2786956"/>
                <a:gd name="connsiteX38" fmla="*/ 1110007 w 1945817"/>
                <a:gd name="connsiteY38" fmla="*/ 196746 h 2786956"/>
                <a:gd name="connsiteX39" fmla="*/ 1234404 w 1945817"/>
                <a:gd name="connsiteY39" fmla="*/ 56825 h 2786956"/>
                <a:gd name="connsiteX40" fmla="*/ 1404520 w 1945817"/>
                <a:gd name="connsiteY40" fmla="*/ 5103 h 2786956"/>
                <a:gd name="connsiteX41" fmla="*/ 1534918 w 1945817"/>
                <a:gd name="connsiteY41" fmla="*/ 16247 h 2786956"/>
                <a:gd name="connsiteX42" fmla="*/ 1737896 w 1945817"/>
                <a:gd name="connsiteY42" fmla="*/ 109974 h 2786956"/>
                <a:gd name="connsiteX0" fmla="*/ 1737896 w 1945817"/>
                <a:gd name="connsiteY0" fmla="*/ 109974 h 2784170"/>
                <a:gd name="connsiteX1" fmla="*/ 1907725 w 1945817"/>
                <a:gd name="connsiteY1" fmla="*/ 371625 h 2784170"/>
                <a:gd name="connsiteX2" fmla="*/ 1928013 w 1945817"/>
                <a:gd name="connsiteY2" fmla="*/ 807394 h 2784170"/>
                <a:gd name="connsiteX3" fmla="*/ 1691985 w 1945817"/>
                <a:gd name="connsiteY3" fmla="*/ 1083238 h 2784170"/>
                <a:gd name="connsiteX4" fmla="*/ 1311080 w 1945817"/>
                <a:gd name="connsiteY4" fmla="*/ 1009324 h 2784170"/>
                <a:gd name="connsiteX5" fmla="*/ 1072954 w 1945817"/>
                <a:gd name="connsiteY5" fmla="*/ 943697 h 2784170"/>
                <a:gd name="connsiteX6" fmla="*/ 791872 w 1945817"/>
                <a:gd name="connsiteY6" fmla="*/ 954079 h 2784170"/>
                <a:gd name="connsiteX7" fmla="*/ 517552 w 1945817"/>
                <a:gd name="connsiteY7" fmla="*/ 974748 h 2784170"/>
                <a:gd name="connsiteX8" fmla="*/ 263901 w 1945817"/>
                <a:gd name="connsiteY8" fmla="*/ 970367 h 2784170"/>
                <a:gd name="connsiteX9" fmla="*/ 211799 w 1945817"/>
                <a:gd name="connsiteY9" fmla="*/ 1109527 h 2784170"/>
                <a:gd name="connsiteX10" fmla="*/ 312383 w 1945817"/>
                <a:gd name="connsiteY10" fmla="*/ 1303170 h 2784170"/>
                <a:gd name="connsiteX11" fmla="*/ 467450 w 1945817"/>
                <a:gd name="connsiteY11" fmla="*/ 1447093 h 2784170"/>
                <a:gd name="connsiteX12" fmla="*/ 599848 w 1945817"/>
                <a:gd name="connsiteY12" fmla="*/ 1523007 h 2784170"/>
                <a:gd name="connsiteX13" fmla="*/ 822542 w 1945817"/>
                <a:gd name="connsiteY13" fmla="*/ 1395372 h 2784170"/>
                <a:gd name="connsiteX14" fmla="*/ 1084099 w 1945817"/>
                <a:gd name="connsiteY14" fmla="*/ 1357938 h 2784170"/>
                <a:gd name="connsiteX15" fmla="*/ 1285268 w 1945817"/>
                <a:gd name="connsiteY15" fmla="*/ 1514244 h 2784170"/>
                <a:gd name="connsiteX16" fmla="*/ 1404901 w 1945817"/>
                <a:gd name="connsiteY16" fmla="*/ 1788183 h 2784170"/>
                <a:gd name="connsiteX17" fmla="*/ 1468147 w 1945817"/>
                <a:gd name="connsiteY17" fmla="*/ 2017926 h 2784170"/>
                <a:gd name="connsiteX18" fmla="*/ 1596639 w 1945817"/>
                <a:gd name="connsiteY18" fmla="*/ 2316440 h 2784170"/>
                <a:gd name="connsiteX19" fmla="*/ 1571589 w 1945817"/>
                <a:gd name="connsiteY19" fmla="*/ 2621811 h 2784170"/>
                <a:gd name="connsiteX20" fmla="*/ 1385186 w 1945817"/>
                <a:gd name="connsiteY20" fmla="*/ 2781545 h 2784170"/>
                <a:gd name="connsiteX21" fmla="*/ 1121247 w 1945817"/>
                <a:gd name="connsiteY21" fmla="*/ 2713918 h 2784170"/>
                <a:gd name="connsiteX22" fmla="*/ 967323 w 1945817"/>
                <a:gd name="connsiteY22" fmla="*/ 2618573 h 2784170"/>
                <a:gd name="connsiteX23" fmla="*/ 749484 w 1945817"/>
                <a:gd name="connsiteY23" fmla="*/ 2623336 h 2784170"/>
                <a:gd name="connsiteX24" fmla="*/ 461258 w 1945817"/>
                <a:gd name="connsiteY24" fmla="*/ 2545421 h 2784170"/>
                <a:gd name="connsiteX25" fmla="*/ 302858 w 1945817"/>
                <a:gd name="connsiteY25" fmla="*/ 2397022 h 2784170"/>
                <a:gd name="connsiteX26" fmla="*/ 274674 w 1945817"/>
                <a:gd name="connsiteY26" fmla="*/ 2162065 h 2784170"/>
                <a:gd name="connsiteX27" fmla="*/ 307240 w 1945817"/>
                <a:gd name="connsiteY27" fmla="*/ 1916199 h 2784170"/>
                <a:gd name="connsiteX28" fmla="*/ 270664 w 1945817"/>
                <a:gd name="connsiteY28" fmla="*/ 1614447 h 2784170"/>
                <a:gd name="connsiteX29" fmla="*/ 32920 w 1945817"/>
                <a:gd name="connsiteY29" fmla="*/ 1266975 h 2784170"/>
                <a:gd name="connsiteX30" fmla="*/ 13012 w 1945817"/>
                <a:gd name="connsiteY30" fmla="*/ 1020468 h 2784170"/>
                <a:gd name="connsiteX31" fmla="*/ 137505 w 1945817"/>
                <a:gd name="connsiteY31" fmla="*/ 861781 h 2784170"/>
                <a:gd name="connsiteX32" fmla="*/ 343816 w 1945817"/>
                <a:gd name="connsiteY32" fmla="*/ 745767 h 2784170"/>
                <a:gd name="connsiteX33" fmla="*/ 526696 w 1945817"/>
                <a:gd name="connsiteY33" fmla="*/ 581175 h 2784170"/>
                <a:gd name="connsiteX34" fmla="*/ 729864 w 1945817"/>
                <a:gd name="connsiteY34" fmla="*/ 519167 h 2784170"/>
                <a:gd name="connsiteX35" fmla="*/ 993040 w 1945817"/>
                <a:gd name="connsiteY35" fmla="*/ 508023 h 2784170"/>
                <a:gd name="connsiteX36" fmla="*/ 1079431 w 1945817"/>
                <a:gd name="connsiteY36" fmla="*/ 475733 h 2784170"/>
                <a:gd name="connsiteX37" fmla="*/ 1084299 w 1945817"/>
                <a:gd name="connsiteY37" fmla="*/ 359458 h 2784170"/>
                <a:gd name="connsiteX38" fmla="*/ 1110007 w 1945817"/>
                <a:gd name="connsiteY38" fmla="*/ 196746 h 2784170"/>
                <a:gd name="connsiteX39" fmla="*/ 1234404 w 1945817"/>
                <a:gd name="connsiteY39" fmla="*/ 56825 h 2784170"/>
                <a:gd name="connsiteX40" fmla="*/ 1404520 w 1945817"/>
                <a:gd name="connsiteY40" fmla="*/ 5103 h 2784170"/>
                <a:gd name="connsiteX41" fmla="*/ 1534918 w 1945817"/>
                <a:gd name="connsiteY41" fmla="*/ 16247 h 2784170"/>
                <a:gd name="connsiteX42" fmla="*/ 1737896 w 1945817"/>
                <a:gd name="connsiteY42" fmla="*/ 109974 h 2784170"/>
                <a:gd name="connsiteX0" fmla="*/ 1737896 w 1945817"/>
                <a:gd name="connsiteY0" fmla="*/ 109974 h 2784280"/>
                <a:gd name="connsiteX1" fmla="*/ 1907725 w 1945817"/>
                <a:gd name="connsiteY1" fmla="*/ 371625 h 2784280"/>
                <a:gd name="connsiteX2" fmla="*/ 1928013 w 1945817"/>
                <a:gd name="connsiteY2" fmla="*/ 807394 h 2784280"/>
                <a:gd name="connsiteX3" fmla="*/ 1691985 w 1945817"/>
                <a:gd name="connsiteY3" fmla="*/ 1083238 h 2784280"/>
                <a:gd name="connsiteX4" fmla="*/ 1311080 w 1945817"/>
                <a:gd name="connsiteY4" fmla="*/ 1009324 h 2784280"/>
                <a:gd name="connsiteX5" fmla="*/ 1072954 w 1945817"/>
                <a:gd name="connsiteY5" fmla="*/ 943697 h 2784280"/>
                <a:gd name="connsiteX6" fmla="*/ 791872 w 1945817"/>
                <a:gd name="connsiteY6" fmla="*/ 954079 h 2784280"/>
                <a:gd name="connsiteX7" fmla="*/ 517552 w 1945817"/>
                <a:gd name="connsiteY7" fmla="*/ 974748 h 2784280"/>
                <a:gd name="connsiteX8" fmla="*/ 263901 w 1945817"/>
                <a:gd name="connsiteY8" fmla="*/ 970367 h 2784280"/>
                <a:gd name="connsiteX9" fmla="*/ 211799 w 1945817"/>
                <a:gd name="connsiteY9" fmla="*/ 1109527 h 2784280"/>
                <a:gd name="connsiteX10" fmla="*/ 312383 w 1945817"/>
                <a:gd name="connsiteY10" fmla="*/ 1303170 h 2784280"/>
                <a:gd name="connsiteX11" fmla="*/ 467450 w 1945817"/>
                <a:gd name="connsiteY11" fmla="*/ 1447093 h 2784280"/>
                <a:gd name="connsiteX12" fmla="*/ 599848 w 1945817"/>
                <a:gd name="connsiteY12" fmla="*/ 1523007 h 2784280"/>
                <a:gd name="connsiteX13" fmla="*/ 822542 w 1945817"/>
                <a:gd name="connsiteY13" fmla="*/ 1395372 h 2784280"/>
                <a:gd name="connsiteX14" fmla="*/ 1084099 w 1945817"/>
                <a:gd name="connsiteY14" fmla="*/ 1357938 h 2784280"/>
                <a:gd name="connsiteX15" fmla="*/ 1285268 w 1945817"/>
                <a:gd name="connsiteY15" fmla="*/ 1514244 h 2784280"/>
                <a:gd name="connsiteX16" fmla="*/ 1404901 w 1945817"/>
                <a:gd name="connsiteY16" fmla="*/ 1788183 h 2784280"/>
                <a:gd name="connsiteX17" fmla="*/ 1468147 w 1945817"/>
                <a:gd name="connsiteY17" fmla="*/ 2017926 h 2784280"/>
                <a:gd name="connsiteX18" fmla="*/ 1596639 w 1945817"/>
                <a:gd name="connsiteY18" fmla="*/ 2316440 h 2784280"/>
                <a:gd name="connsiteX19" fmla="*/ 1578733 w 1945817"/>
                <a:gd name="connsiteY19" fmla="*/ 2619430 h 2784280"/>
                <a:gd name="connsiteX20" fmla="*/ 1385186 w 1945817"/>
                <a:gd name="connsiteY20" fmla="*/ 2781545 h 2784280"/>
                <a:gd name="connsiteX21" fmla="*/ 1121247 w 1945817"/>
                <a:gd name="connsiteY21" fmla="*/ 2713918 h 2784280"/>
                <a:gd name="connsiteX22" fmla="*/ 967323 w 1945817"/>
                <a:gd name="connsiteY22" fmla="*/ 2618573 h 2784280"/>
                <a:gd name="connsiteX23" fmla="*/ 749484 w 1945817"/>
                <a:gd name="connsiteY23" fmla="*/ 2623336 h 2784280"/>
                <a:gd name="connsiteX24" fmla="*/ 461258 w 1945817"/>
                <a:gd name="connsiteY24" fmla="*/ 2545421 h 2784280"/>
                <a:gd name="connsiteX25" fmla="*/ 302858 w 1945817"/>
                <a:gd name="connsiteY25" fmla="*/ 2397022 h 2784280"/>
                <a:gd name="connsiteX26" fmla="*/ 274674 w 1945817"/>
                <a:gd name="connsiteY26" fmla="*/ 2162065 h 2784280"/>
                <a:gd name="connsiteX27" fmla="*/ 307240 w 1945817"/>
                <a:gd name="connsiteY27" fmla="*/ 1916199 h 2784280"/>
                <a:gd name="connsiteX28" fmla="*/ 270664 w 1945817"/>
                <a:gd name="connsiteY28" fmla="*/ 1614447 h 2784280"/>
                <a:gd name="connsiteX29" fmla="*/ 32920 w 1945817"/>
                <a:gd name="connsiteY29" fmla="*/ 1266975 h 2784280"/>
                <a:gd name="connsiteX30" fmla="*/ 13012 w 1945817"/>
                <a:gd name="connsiteY30" fmla="*/ 1020468 h 2784280"/>
                <a:gd name="connsiteX31" fmla="*/ 137505 w 1945817"/>
                <a:gd name="connsiteY31" fmla="*/ 861781 h 2784280"/>
                <a:gd name="connsiteX32" fmla="*/ 343816 w 1945817"/>
                <a:gd name="connsiteY32" fmla="*/ 745767 h 2784280"/>
                <a:gd name="connsiteX33" fmla="*/ 526696 w 1945817"/>
                <a:gd name="connsiteY33" fmla="*/ 581175 h 2784280"/>
                <a:gd name="connsiteX34" fmla="*/ 729864 w 1945817"/>
                <a:gd name="connsiteY34" fmla="*/ 519167 h 2784280"/>
                <a:gd name="connsiteX35" fmla="*/ 993040 w 1945817"/>
                <a:gd name="connsiteY35" fmla="*/ 508023 h 2784280"/>
                <a:gd name="connsiteX36" fmla="*/ 1079431 w 1945817"/>
                <a:gd name="connsiteY36" fmla="*/ 475733 h 2784280"/>
                <a:gd name="connsiteX37" fmla="*/ 1084299 w 1945817"/>
                <a:gd name="connsiteY37" fmla="*/ 359458 h 2784280"/>
                <a:gd name="connsiteX38" fmla="*/ 1110007 w 1945817"/>
                <a:gd name="connsiteY38" fmla="*/ 196746 h 2784280"/>
                <a:gd name="connsiteX39" fmla="*/ 1234404 w 1945817"/>
                <a:gd name="connsiteY39" fmla="*/ 56825 h 2784280"/>
                <a:gd name="connsiteX40" fmla="*/ 1404520 w 1945817"/>
                <a:gd name="connsiteY40" fmla="*/ 5103 h 2784280"/>
                <a:gd name="connsiteX41" fmla="*/ 1534918 w 1945817"/>
                <a:gd name="connsiteY41" fmla="*/ 16247 h 2784280"/>
                <a:gd name="connsiteX42" fmla="*/ 1737896 w 1945817"/>
                <a:gd name="connsiteY42" fmla="*/ 109974 h 2784280"/>
                <a:gd name="connsiteX0" fmla="*/ 1737896 w 1945817"/>
                <a:gd name="connsiteY0" fmla="*/ 109974 h 2784280"/>
                <a:gd name="connsiteX1" fmla="*/ 1907725 w 1945817"/>
                <a:gd name="connsiteY1" fmla="*/ 371625 h 2784280"/>
                <a:gd name="connsiteX2" fmla="*/ 1928013 w 1945817"/>
                <a:gd name="connsiteY2" fmla="*/ 807394 h 2784280"/>
                <a:gd name="connsiteX3" fmla="*/ 1691985 w 1945817"/>
                <a:gd name="connsiteY3" fmla="*/ 1083238 h 2784280"/>
                <a:gd name="connsiteX4" fmla="*/ 1311080 w 1945817"/>
                <a:gd name="connsiteY4" fmla="*/ 1009324 h 2784280"/>
                <a:gd name="connsiteX5" fmla="*/ 1072954 w 1945817"/>
                <a:gd name="connsiteY5" fmla="*/ 943697 h 2784280"/>
                <a:gd name="connsiteX6" fmla="*/ 791872 w 1945817"/>
                <a:gd name="connsiteY6" fmla="*/ 954079 h 2784280"/>
                <a:gd name="connsiteX7" fmla="*/ 517552 w 1945817"/>
                <a:gd name="connsiteY7" fmla="*/ 974748 h 2784280"/>
                <a:gd name="connsiteX8" fmla="*/ 263901 w 1945817"/>
                <a:gd name="connsiteY8" fmla="*/ 970367 h 2784280"/>
                <a:gd name="connsiteX9" fmla="*/ 211799 w 1945817"/>
                <a:gd name="connsiteY9" fmla="*/ 1109527 h 2784280"/>
                <a:gd name="connsiteX10" fmla="*/ 312383 w 1945817"/>
                <a:gd name="connsiteY10" fmla="*/ 1303170 h 2784280"/>
                <a:gd name="connsiteX11" fmla="*/ 467450 w 1945817"/>
                <a:gd name="connsiteY11" fmla="*/ 1447093 h 2784280"/>
                <a:gd name="connsiteX12" fmla="*/ 599848 w 1945817"/>
                <a:gd name="connsiteY12" fmla="*/ 1523007 h 2784280"/>
                <a:gd name="connsiteX13" fmla="*/ 822542 w 1945817"/>
                <a:gd name="connsiteY13" fmla="*/ 1395372 h 2784280"/>
                <a:gd name="connsiteX14" fmla="*/ 1084099 w 1945817"/>
                <a:gd name="connsiteY14" fmla="*/ 1357938 h 2784280"/>
                <a:gd name="connsiteX15" fmla="*/ 1285268 w 1945817"/>
                <a:gd name="connsiteY15" fmla="*/ 1514244 h 2784280"/>
                <a:gd name="connsiteX16" fmla="*/ 1404901 w 1945817"/>
                <a:gd name="connsiteY16" fmla="*/ 1788183 h 2784280"/>
                <a:gd name="connsiteX17" fmla="*/ 1468147 w 1945817"/>
                <a:gd name="connsiteY17" fmla="*/ 2017926 h 2784280"/>
                <a:gd name="connsiteX18" fmla="*/ 1587114 w 1945817"/>
                <a:gd name="connsiteY18" fmla="*/ 2347396 h 2784280"/>
                <a:gd name="connsiteX19" fmla="*/ 1578733 w 1945817"/>
                <a:gd name="connsiteY19" fmla="*/ 2619430 h 2784280"/>
                <a:gd name="connsiteX20" fmla="*/ 1385186 w 1945817"/>
                <a:gd name="connsiteY20" fmla="*/ 2781545 h 2784280"/>
                <a:gd name="connsiteX21" fmla="*/ 1121247 w 1945817"/>
                <a:gd name="connsiteY21" fmla="*/ 2713918 h 2784280"/>
                <a:gd name="connsiteX22" fmla="*/ 967323 w 1945817"/>
                <a:gd name="connsiteY22" fmla="*/ 2618573 h 2784280"/>
                <a:gd name="connsiteX23" fmla="*/ 749484 w 1945817"/>
                <a:gd name="connsiteY23" fmla="*/ 2623336 h 2784280"/>
                <a:gd name="connsiteX24" fmla="*/ 461258 w 1945817"/>
                <a:gd name="connsiteY24" fmla="*/ 2545421 h 2784280"/>
                <a:gd name="connsiteX25" fmla="*/ 302858 w 1945817"/>
                <a:gd name="connsiteY25" fmla="*/ 2397022 h 2784280"/>
                <a:gd name="connsiteX26" fmla="*/ 274674 w 1945817"/>
                <a:gd name="connsiteY26" fmla="*/ 2162065 h 2784280"/>
                <a:gd name="connsiteX27" fmla="*/ 307240 w 1945817"/>
                <a:gd name="connsiteY27" fmla="*/ 1916199 h 2784280"/>
                <a:gd name="connsiteX28" fmla="*/ 270664 w 1945817"/>
                <a:gd name="connsiteY28" fmla="*/ 1614447 h 2784280"/>
                <a:gd name="connsiteX29" fmla="*/ 32920 w 1945817"/>
                <a:gd name="connsiteY29" fmla="*/ 1266975 h 2784280"/>
                <a:gd name="connsiteX30" fmla="*/ 13012 w 1945817"/>
                <a:gd name="connsiteY30" fmla="*/ 1020468 h 2784280"/>
                <a:gd name="connsiteX31" fmla="*/ 137505 w 1945817"/>
                <a:gd name="connsiteY31" fmla="*/ 861781 h 2784280"/>
                <a:gd name="connsiteX32" fmla="*/ 343816 w 1945817"/>
                <a:gd name="connsiteY32" fmla="*/ 745767 h 2784280"/>
                <a:gd name="connsiteX33" fmla="*/ 526696 w 1945817"/>
                <a:gd name="connsiteY33" fmla="*/ 581175 h 2784280"/>
                <a:gd name="connsiteX34" fmla="*/ 729864 w 1945817"/>
                <a:gd name="connsiteY34" fmla="*/ 519167 h 2784280"/>
                <a:gd name="connsiteX35" fmla="*/ 993040 w 1945817"/>
                <a:gd name="connsiteY35" fmla="*/ 508023 h 2784280"/>
                <a:gd name="connsiteX36" fmla="*/ 1079431 w 1945817"/>
                <a:gd name="connsiteY36" fmla="*/ 475733 h 2784280"/>
                <a:gd name="connsiteX37" fmla="*/ 1084299 w 1945817"/>
                <a:gd name="connsiteY37" fmla="*/ 359458 h 2784280"/>
                <a:gd name="connsiteX38" fmla="*/ 1110007 w 1945817"/>
                <a:gd name="connsiteY38" fmla="*/ 196746 h 2784280"/>
                <a:gd name="connsiteX39" fmla="*/ 1234404 w 1945817"/>
                <a:gd name="connsiteY39" fmla="*/ 56825 h 2784280"/>
                <a:gd name="connsiteX40" fmla="*/ 1404520 w 1945817"/>
                <a:gd name="connsiteY40" fmla="*/ 5103 h 2784280"/>
                <a:gd name="connsiteX41" fmla="*/ 1534918 w 1945817"/>
                <a:gd name="connsiteY41" fmla="*/ 16247 h 2784280"/>
                <a:gd name="connsiteX42" fmla="*/ 1737896 w 1945817"/>
                <a:gd name="connsiteY42" fmla="*/ 109974 h 2784280"/>
                <a:gd name="connsiteX0" fmla="*/ 1737896 w 1945817"/>
                <a:gd name="connsiteY0" fmla="*/ 109974 h 2785080"/>
                <a:gd name="connsiteX1" fmla="*/ 1907725 w 1945817"/>
                <a:gd name="connsiteY1" fmla="*/ 371625 h 2785080"/>
                <a:gd name="connsiteX2" fmla="*/ 1928013 w 1945817"/>
                <a:gd name="connsiteY2" fmla="*/ 807394 h 2785080"/>
                <a:gd name="connsiteX3" fmla="*/ 1691985 w 1945817"/>
                <a:gd name="connsiteY3" fmla="*/ 1083238 h 2785080"/>
                <a:gd name="connsiteX4" fmla="*/ 1311080 w 1945817"/>
                <a:gd name="connsiteY4" fmla="*/ 1009324 h 2785080"/>
                <a:gd name="connsiteX5" fmla="*/ 1072954 w 1945817"/>
                <a:gd name="connsiteY5" fmla="*/ 943697 h 2785080"/>
                <a:gd name="connsiteX6" fmla="*/ 791872 w 1945817"/>
                <a:gd name="connsiteY6" fmla="*/ 954079 h 2785080"/>
                <a:gd name="connsiteX7" fmla="*/ 517552 w 1945817"/>
                <a:gd name="connsiteY7" fmla="*/ 974748 h 2785080"/>
                <a:gd name="connsiteX8" fmla="*/ 263901 w 1945817"/>
                <a:gd name="connsiteY8" fmla="*/ 970367 h 2785080"/>
                <a:gd name="connsiteX9" fmla="*/ 211799 w 1945817"/>
                <a:gd name="connsiteY9" fmla="*/ 1109527 h 2785080"/>
                <a:gd name="connsiteX10" fmla="*/ 312383 w 1945817"/>
                <a:gd name="connsiteY10" fmla="*/ 1303170 h 2785080"/>
                <a:gd name="connsiteX11" fmla="*/ 467450 w 1945817"/>
                <a:gd name="connsiteY11" fmla="*/ 1447093 h 2785080"/>
                <a:gd name="connsiteX12" fmla="*/ 599848 w 1945817"/>
                <a:gd name="connsiteY12" fmla="*/ 1523007 h 2785080"/>
                <a:gd name="connsiteX13" fmla="*/ 822542 w 1945817"/>
                <a:gd name="connsiteY13" fmla="*/ 1395372 h 2785080"/>
                <a:gd name="connsiteX14" fmla="*/ 1084099 w 1945817"/>
                <a:gd name="connsiteY14" fmla="*/ 1357938 h 2785080"/>
                <a:gd name="connsiteX15" fmla="*/ 1285268 w 1945817"/>
                <a:gd name="connsiteY15" fmla="*/ 1514244 h 2785080"/>
                <a:gd name="connsiteX16" fmla="*/ 1404901 w 1945817"/>
                <a:gd name="connsiteY16" fmla="*/ 1788183 h 2785080"/>
                <a:gd name="connsiteX17" fmla="*/ 1468147 w 1945817"/>
                <a:gd name="connsiteY17" fmla="*/ 2017926 h 2785080"/>
                <a:gd name="connsiteX18" fmla="*/ 1587114 w 1945817"/>
                <a:gd name="connsiteY18" fmla="*/ 2347396 h 2785080"/>
                <a:gd name="connsiteX19" fmla="*/ 1593020 w 1945817"/>
                <a:gd name="connsiteY19" fmla="*/ 2602761 h 2785080"/>
                <a:gd name="connsiteX20" fmla="*/ 1385186 w 1945817"/>
                <a:gd name="connsiteY20" fmla="*/ 2781545 h 2785080"/>
                <a:gd name="connsiteX21" fmla="*/ 1121247 w 1945817"/>
                <a:gd name="connsiteY21" fmla="*/ 2713918 h 2785080"/>
                <a:gd name="connsiteX22" fmla="*/ 967323 w 1945817"/>
                <a:gd name="connsiteY22" fmla="*/ 2618573 h 2785080"/>
                <a:gd name="connsiteX23" fmla="*/ 749484 w 1945817"/>
                <a:gd name="connsiteY23" fmla="*/ 2623336 h 2785080"/>
                <a:gd name="connsiteX24" fmla="*/ 461258 w 1945817"/>
                <a:gd name="connsiteY24" fmla="*/ 2545421 h 2785080"/>
                <a:gd name="connsiteX25" fmla="*/ 302858 w 1945817"/>
                <a:gd name="connsiteY25" fmla="*/ 2397022 h 2785080"/>
                <a:gd name="connsiteX26" fmla="*/ 274674 w 1945817"/>
                <a:gd name="connsiteY26" fmla="*/ 2162065 h 2785080"/>
                <a:gd name="connsiteX27" fmla="*/ 307240 w 1945817"/>
                <a:gd name="connsiteY27" fmla="*/ 1916199 h 2785080"/>
                <a:gd name="connsiteX28" fmla="*/ 270664 w 1945817"/>
                <a:gd name="connsiteY28" fmla="*/ 1614447 h 2785080"/>
                <a:gd name="connsiteX29" fmla="*/ 32920 w 1945817"/>
                <a:gd name="connsiteY29" fmla="*/ 1266975 h 2785080"/>
                <a:gd name="connsiteX30" fmla="*/ 13012 w 1945817"/>
                <a:gd name="connsiteY30" fmla="*/ 1020468 h 2785080"/>
                <a:gd name="connsiteX31" fmla="*/ 137505 w 1945817"/>
                <a:gd name="connsiteY31" fmla="*/ 861781 h 2785080"/>
                <a:gd name="connsiteX32" fmla="*/ 343816 w 1945817"/>
                <a:gd name="connsiteY32" fmla="*/ 745767 h 2785080"/>
                <a:gd name="connsiteX33" fmla="*/ 526696 w 1945817"/>
                <a:gd name="connsiteY33" fmla="*/ 581175 h 2785080"/>
                <a:gd name="connsiteX34" fmla="*/ 729864 w 1945817"/>
                <a:gd name="connsiteY34" fmla="*/ 519167 h 2785080"/>
                <a:gd name="connsiteX35" fmla="*/ 993040 w 1945817"/>
                <a:gd name="connsiteY35" fmla="*/ 508023 h 2785080"/>
                <a:gd name="connsiteX36" fmla="*/ 1079431 w 1945817"/>
                <a:gd name="connsiteY36" fmla="*/ 475733 h 2785080"/>
                <a:gd name="connsiteX37" fmla="*/ 1084299 w 1945817"/>
                <a:gd name="connsiteY37" fmla="*/ 359458 h 2785080"/>
                <a:gd name="connsiteX38" fmla="*/ 1110007 w 1945817"/>
                <a:gd name="connsiteY38" fmla="*/ 196746 h 2785080"/>
                <a:gd name="connsiteX39" fmla="*/ 1234404 w 1945817"/>
                <a:gd name="connsiteY39" fmla="*/ 56825 h 2785080"/>
                <a:gd name="connsiteX40" fmla="*/ 1404520 w 1945817"/>
                <a:gd name="connsiteY40" fmla="*/ 5103 h 2785080"/>
                <a:gd name="connsiteX41" fmla="*/ 1534918 w 1945817"/>
                <a:gd name="connsiteY41" fmla="*/ 16247 h 2785080"/>
                <a:gd name="connsiteX42" fmla="*/ 1737896 w 1945817"/>
                <a:gd name="connsiteY42" fmla="*/ 109974 h 2785080"/>
                <a:gd name="connsiteX0" fmla="*/ 1737896 w 1945817"/>
                <a:gd name="connsiteY0" fmla="*/ 109974 h 2785080"/>
                <a:gd name="connsiteX1" fmla="*/ 1907725 w 1945817"/>
                <a:gd name="connsiteY1" fmla="*/ 371625 h 2785080"/>
                <a:gd name="connsiteX2" fmla="*/ 1928013 w 1945817"/>
                <a:gd name="connsiteY2" fmla="*/ 807394 h 2785080"/>
                <a:gd name="connsiteX3" fmla="*/ 1691985 w 1945817"/>
                <a:gd name="connsiteY3" fmla="*/ 1083238 h 2785080"/>
                <a:gd name="connsiteX4" fmla="*/ 1311080 w 1945817"/>
                <a:gd name="connsiteY4" fmla="*/ 1009324 h 2785080"/>
                <a:gd name="connsiteX5" fmla="*/ 1072954 w 1945817"/>
                <a:gd name="connsiteY5" fmla="*/ 943697 h 2785080"/>
                <a:gd name="connsiteX6" fmla="*/ 791872 w 1945817"/>
                <a:gd name="connsiteY6" fmla="*/ 954079 h 2785080"/>
                <a:gd name="connsiteX7" fmla="*/ 517552 w 1945817"/>
                <a:gd name="connsiteY7" fmla="*/ 974748 h 2785080"/>
                <a:gd name="connsiteX8" fmla="*/ 263901 w 1945817"/>
                <a:gd name="connsiteY8" fmla="*/ 970367 h 2785080"/>
                <a:gd name="connsiteX9" fmla="*/ 211799 w 1945817"/>
                <a:gd name="connsiteY9" fmla="*/ 1109527 h 2785080"/>
                <a:gd name="connsiteX10" fmla="*/ 312383 w 1945817"/>
                <a:gd name="connsiteY10" fmla="*/ 1303170 h 2785080"/>
                <a:gd name="connsiteX11" fmla="*/ 467450 w 1945817"/>
                <a:gd name="connsiteY11" fmla="*/ 1447093 h 2785080"/>
                <a:gd name="connsiteX12" fmla="*/ 599848 w 1945817"/>
                <a:gd name="connsiteY12" fmla="*/ 1523007 h 2785080"/>
                <a:gd name="connsiteX13" fmla="*/ 822542 w 1945817"/>
                <a:gd name="connsiteY13" fmla="*/ 1395372 h 2785080"/>
                <a:gd name="connsiteX14" fmla="*/ 1084099 w 1945817"/>
                <a:gd name="connsiteY14" fmla="*/ 1357938 h 2785080"/>
                <a:gd name="connsiteX15" fmla="*/ 1285268 w 1945817"/>
                <a:gd name="connsiteY15" fmla="*/ 1514244 h 2785080"/>
                <a:gd name="connsiteX16" fmla="*/ 1404901 w 1945817"/>
                <a:gd name="connsiteY16" fmla="*/ 1788183 h 2785080"/>
                <a:gd name="connsiteX17" fmla="*/ 1453859 w 1945817"/>
                <a:gd name="connsiteY17" fmla="*/ 2051263 h 2785080"/>
                <a:gd name="connsiteX18" fmla="*/ 1587114 w 1945817"/>
                <a:gd name="connsiteY18" fmla="*/ 2347396 h 2785080"/>
                <a:gd name="connsiteX19" fmla="*/ 1593020 w 1945817"/>
                <a:gd name="connsiteY19" fmla="*/ 2602761 h 2785080"/>
                <a:gd name="connsiteX20" fmla="*/ 1385186 w 1945817"/>
                <a:gd name="connsiteY20" fmla="*/ 2781545 h 2785080"/>
                <a:gd name="connsiteX21" fmla="*/ 1121247 w 1945817"/>
                <a:gd name="connsiteY21" fmla="*/ 2713918 h 2785080"/>
                <a:gd name="connsiteX22" fmla="*/ 967323 w 1945817"/>
                <a:gd name="connsiteY22" fmla="*/ 2618573 h 2785080"/>
                <a:gd name="connsiteX23" fmla="*/ 749484 w 1945817"/>
                <a:gd name="connsiteY23" fmla="*/ 2623336 h 2785080"/>
                <a:gd name="connsiteX24" fmla="*/ 461258 w 1945817"/>
                <a:gd name="connsiteY24" fmla="*/ 2545421 h 2785080"/>
                <a:gd name="connsiteX25" fmla="*/ 302858 w 1945817"/>
                <a:gd name="connsiteY25" fmla="*/ 2397022 h 2785080"/>
                <a:gd name="connsiteX26" fmla="*/ 274674 w 1945817"/>
                <a:gd name="connsiteY26" fmla="*/ 2162065 h 2785080"/>
                <a:gd name="connsiteX27" fmla="*/ 307240 w 1945817"/>
                <a:gd name="connsiteY27" fmla="*/ 1916199 h 2785080"/>
                <a:gd name="connsiteX28" fmla="*/ 270664 w 1945817"/>
                <a:gd name="connsiteY28" fmla="*/ 1614447 h 2785080"/>
                <a:gd name="connsiteX29" fmla="*/ 32920 w 1945817"/>
                <a:gd name="connsiteY29" fmla="*/ 1266975 h 2785080"/>
                <a:gd name="connsiteX30" fmla="*/ 13012 w 1945817"/>
                <a:gd name="connsiteY30" fmla="*/ 1020468 h 2785080"/>
                <a:gd name="connsiteX31" fmla="*/ 137505 w 1945817"/>
                <a:gd name="connsiteY31" fmla="*/ 861781 h 2785080"/>
                <a:gd name="connsiteX32" fmla="*/ 343816 w 1945817"/>
                <a:gd name="connsiteY32" fmla="*/ 745767 h 2785080"/>
                <a:gd name="connsiteX33" fmla="*/ 526696 w 1945817"/>
                <a:gd name="connsiteY33" fmla="*/ 581175 h 2785080"/>
                <a:gd name="connsiteX34" fmla="*/ 729864 w 1945817"/>
                <a:gd name="connsiteY34" fmla="*/ 519167 h 2785080"/>
                <a:gd name="connsiteX35" fmla="*/ 993040 w 1945817"/>
                <a:gd name="connsiteY35" fmla="*/ 508023 h 2785080"/>
                <a:gd name="connsiteX36" fmla="*/ 1079431 w 1945817"/>
                <a:gd name="connsiteY36" fmla="*/ 475733 h 2785080"/>
                <a:gd name="connsiteX37" fmla="*/ 1084299 w 1945817"/>
                <a:gd name="connsiteY37" fmla="*/ 359458 h 2785080"/>
                <a:gd name="connsiteX38" fmla="*/ 1110007 w 1945817"/>
                <a:gd name="connsiteY38" fmla="*/ 196746 h 2785080"/>
                <a:gd name="connsiteX39" fmla="*/ 1234404 w 1945817"/>
                <a:gd name="connsiteY39" fmla="*/ 56825 h 2785080"/>
                <a:gd name="connsiteX40" fmla="*/ 1404520 w 1945817"/>
                <a:gd name="connsiteY40" fmla="*/ 5103 h 2785080"/>
                <a:gd name="connsiteX41" fmla="*/ 1534918 w 1945817"/>
                <a:gd name="connsiteY41" fmla="*/ 16247 h 2785080"/>
                <a:gd name="connsiteX42" fmla="*/ 1737896 w 1945817"/>
                <a:gd name="connsiteY42" fmla="*/ 109974 h 2785080"/>
                <a:gd name="connsiteX0" fmla="*/ 1737896 w 1945817"/>
                <a:gd name="connsiteY0" fmla="*/ 109974 h 2785080"/>
                <a:gd name="connsiteX1" fmla="*/ 1907725 w 1945817"/>
                <a:gd name="connsiteY1" fmla="*/ 371625 h 2785080"/>
                <a:gd name="connsiteX2" fmla="*/ 1928013 w 1945817"/>
                <a:gd name="connsiteY2" fmla="*/ 807394 h 2785080"/>
                <a:gd name="connsiteX3" fmla="*/ 1691985 w 1945817"/>
                <a:gd name="connsiteY3" fmla="*/ 1083238 h 2785080"/>
                <a:gd name="connsiteX4" fmla="*/ 1311080 w 1945817"/>
                <a:gd name="connsiteY4" fmla="*/ 1009324 h 2785080"/>
                <a:gd name="connsiteX5" fmla="*/ 1072954 w 1945817"/>
                <a:gd name="connsiteY5" fmla="*/ 943697 h 2785080"/>
                <a:gd name="connsiteX6" fmla="*/ 791872 w 1945817"/>
                <a:gd name="connsiteY6" fmla="*/ 954079 h 2785080"/>
                <a:gd name="connsiteX7" fmla="*/ 517552 w 1945817"/>
                <a:gd name="connsiteY7" fmla="*/ 974748 h 2785080"/>
                <a:gd name="connsiteX8" fmla="*/ 263901 w 1945817"/>
                <a:gd name="connsiteY8" fmla="*/ 970367 h 2785080"/>
                <a:gd name="connsiteX9" fmla="*/ 211799 w 1945817"/>
                <a:gd name="connsiteY9" fmla="*/ 1109527 h 2785080"/>
                <a:gd name="connsiteX10" fmla="*/ 312383 w 1945817"/>
                <a:gd name="connsiteY10" fmla="*/ 1303170 h 2785080"/>
                <a:gd name="connsiteX11" fmla="*/ 467450 w 1945817"/>
                <a:gd name="connsiteY11" fmla="*/ 1447093 h 2785080"/>
                <a:gd name="connsiteX12" fmla="*/ 599848 w 1945817"/>
                <a:gd name="connsiteY12" fmla="*/ 1523007 h 2785080"/>
                <a:gd name="connsiteX13" fmla="*/ 822542 w 1945817"/>
                <a:gd name="connsiteY13" fmla="*/ 1395372 h 2785080"/>
                <a:gd name="connsiteX14" fmla="*/ 1084099 w 1945817"/>
                <a:gd name="connsiteY14" fmla="*/ 1357938 h 2785080"/>
                <a:gd name="connsiteX15" fmla="*/ 1285268 w 1945817"/>
                <a:gd name="connsiteY15" fmla="*/ 1514244 h 2785080"/>
                <a:gd name="connsiteX16" fmla="*/ 1390614 w 1945817"/>
                <a:gd name="connsiteY16" fmla="*/ 1795327 h 2785080"/>
                <a:gd name="connsiteX17" fmla="*/ 1453859 w 1945817"/>
                <a:gd name="connsiteY17" fmla="*/ 2051263 h 2785080"/>
                <a:gd name="connsiteX18" fmla="*/ 1587114 w 1945817"/>
                <a:gd name="connsiteY18" fmla="*/ 2347396 h 2785080"/>
                <a:gd name="connsiteX19" fmla="*/ 1593020 w 1945817"/>
                <a:gd name="connsiteY19" fmla="*/ 2602761 h 2785080"/>
                <a:gd name="connsiteX20" fmla="*/ 1385186 w 1945817"/>
                <a:gd name="connsiteY20" fmla="*/ 2781545 h 2785080"/>
                <a:gd name="connsiteX21" fmla="*/ 1121247 w 1945817"/>
                <a:gd name="connsiteY21" fmla="*/ 2713918 h 2785080"/>
                <a:gd name="connsiteX22" fmla="*/ 967323 w 1945817"/>
                <a:gd name="connsiteY22" fmla="*/ 2618573 h 2785080"/>
                <a:gd name="connsiteX23" fmla="*/ 749484 w 1945817"/>
                <a:gd name="connsiteY23" fmla="*/ 2623336 h 2785080"/>
                <a:gd name="connsiteX24" fmla="*/ 461258 w 1945817"/>
                <a:gd name="connsiteY24" fmla="*/ 2545421 h 2785080"/>
                <a:gd name="connsiteX25" fmla="*/ 302858 w 1945817"/>
                <a:gd name="connsiteY25" fmla="*/ 2397022 h 2785080"/>
                <a:gd name="connsiteX26" fmla="*/ 274674 w 1945817"/>
                <a:gd name="connsiteY26" fmla="*/ 2162065 h 2785080"/>
                <a:gd name="connsiteX27" fmla="*/ 307240 w 1945817"/>
                <a:gd name="connsiteY27" fmla="*/ 1916199 h 2785080"/>
                <a:gd name="connsiteX28" fmla="*/ 270664 w 1945817"/>
                <a:gd name="connsiteY28" fmla="*/ 1614447 h 2785080"/>
                <a:gd name="connsiteX29" fmla="*/ 32920 w 1945817"/>
                <a:gd name="connsiteY29" fmla="*/ 1266975 h 2785080"/>
                <a:gd name="connsiteX30" fmla="*/ 13012 w 1945817"/>
                <a:gd name="connsiteY30" fmla="*/ 1020468 h 2785080"/>
                <a:gd name="connsiteX31" fmla="*/ 137505 w 1945817"/>
                <a:gd name="connsiteY31" fmla="*/ 861781 h 2785080"/>
                <a:gd name="connsiteX32" fmla="*/ 343816 w 1945817"/>
                <a:gd name="connsiteY32" fmla="*/ 745767 h 2785080"/>
                <a:gd name="connsiteX33" fmla="*/ 526696 w 1945817"/>
                <a:gd name="connsiteY33" fmla="*/ 581175 h 2785080"/>
                <a:gd name="connsiteX34" fmla="*/ 729864 w 1945817"/>
                <a:gd name="connsiteY34" fmla="*/ 519167 h 2785080"/>
                <a:gd name="connsiteX35" fmla="*/ 993040 w 1945817"/>
                <a:gd name="connsiteY35" fmla="*/ 508023 h 2785080"/>
                <a:gd name="connsiteX36" fmla="*/ 1079431 w 1945817"/>
                <a:gd name="connsiteY36" fmla="*/ 475733 h 2785080"/>
                <a:gd name="connsiteX37" fmla="*/ 1084299 w 1945817"/>
                <a:gd name="connsiteY37" fmla="*/ 359458 h 2785080"/>
                <a:gd name="connsiteX38" fmla="*/ 1110007 w 1945817"/>
                <a:gd name="connsiteY38" fmla="*/ 196746 h 2785080"/>
                <a:gd name="connsiteX39" fmla="*/ 1234404 w 1945817"/>
                <a:gd name="connsiteY39" fmla="*/ 56825 h 2785080"/>
                <a:gd name="connsiteX40" fmla="*/ 1404520 w 1945817"/>
                <a:gd name="connsiteY40" fmla="*/ 5103 h 2785080"/>
                <a:gd name="connsiteX41" fmla="*/ 1534918 w 1945817"/>
                <a:gd name="connsiteY41" fmla="*/ 16247 h 2785080"/>
                <a:gd name="connsiteX42" fmla="*/ 1737896 w 1945817"/>
                <a:gd name="connsiteY42" fmla="*/ 109974 h 2785080"/>
                <a:gd name="connsiteX0" fmla="*/ 1737896 w 1945817"/>
                <a:gd name="connsiteY0" fmla="*/ 109974 h 2785080"/>
                <a:gd name="connsiteX1" fmla="*/ 1907725 w 1945817"/>
                <a:gd name="connsiteY1" fmla="*/ 371625 h 2785080"/>
                <a:gd name="connsiteX2" fmla="*/ 1928013 w 1945817"/>
                <a:gd name="connsiteY2" fmla="*/ 807394 h 2785080"/>
                <a:gd name="connsiteX3" fmla="*/ 1691985 w 1945817"/>
                <a:gd name="connsiteY3" fmla="*/ 1083238 h 2785080"/>
                <a:gd name="connsiteX4" fmla="*/ 1311080 w 1945817"/>
                <a:gd name="connsiteY4" fmla="*/ 1009324 h 2785080"/>
                <a:gd name="connsiteX5" fmla="*/ 1072954 w 1945817"/>
                <a:gd name="connsiteY5" fmla="*/ 943697 h 2785080"/>
                <a:gd name="connsiteX6" fmla="*/ 791872 w 1945817"/>
                <a:gd name="connsiteY6" fmla="*/ 954079 h 2785080"/>
                <a:gd name="connsiteX7" fmla="*/ 517552 w 1945817"/>
                <a:gd name="connsiteY7" fmla="*/ 974748 h 2785080"/>
                <a:gd name="connsiteX8" fmla="*/ 263901 w 1945817"/>
                <a:gd name="connsiteY8" fmla="*/ 970367 h 2785080"/>
                <a:gd name="connsiteX9" fmla="*/ 211799 w 1945817"/>
                <a:gd name="connsiteY9" fmla="*/ 1109527 h 2785080"/>
                <a:gd name="connsiteX10" fmla="*/ 312383 w 1945817"/>
                <a:gd name="connsiteY10" fmla="*/ 1303170 h 2785080"/>
                <a:gd name="connsiteX11" fmla="*/ 467450 w 1945817"/>
                <a:gd name="connsiteY11" fmla="*/ 1447093 h 2785080"/>
                <a:gd name="connsiteX12" fmla="*/ 599848 w 1945817"/>
                <a:gd name="connsiteY12" fmla="*/ 1523007 h 2785080"/>
                <a:gd name="connsiteX13" fmla="*/ 822542 w 1945817"/>
                <a:gd name="connsiteY13" fmla="*/ 1395372 h 2785080"/>
                <a:gd name="connsiteX14" fmla="*/ 1084099 w 1945817"/>
                <a:gd name="connsiteY14" fmla="*/ 1357938 h 2785080"/>
                <a:gd name="connsiteX15" fmla="*/ 1259074 w 1945817"/>
                <a:gd name="connsiteY15" fmla="*/ 1519007 h 2785080"/>
                <a:gd name="connsiteX16" fmla="*/ 1390614 w 1945817"/>
                <a:gd name="connsiteY16" fmla="*/ 1795327 h 2785080"/>
                <a:gd name="connsiteX17" fmla="*/ 1453859 w 1945817"/>
                <a:gd name="connsiteY17" fmla="*/ 2051263 h 2785080"/>
                <a:gd name="connsiteX18" fmla="*/ 1587114 w 1945817"/>
                <a:gd name="connsiteY18" fmla="*/ 2347396 h 2785080"/>
                <a:gd name="connsiteX19" fmla="*/ 1593020 w 1945817"/>
                <a:gd name="connsiteY19" fmla="*/ 2602761 h 2785080"/>
                <a:gd name="connsiteX20" fmla="*/ 1385186 w 1945817"/>
                <a:gd name="connsiteY20" fmla="*/ 2781545 h 2785080"/>
                <a:gd name="connsiteX21" fmla="*/ 1121247 w 1945817"/>
                <a:gd name="connsiteY21" fmla="*/ 2713918 h 2785080"/>
                <a:gd name="connsiteX22" fmla="*/ 967323 w 1945817"/>
                <a:gd name="connsiteY22" fmla="*/ 2618573 h 2785080"/>
                <a:gd name="connsiteX23" fmla="*/ 749484 w 1945817"/>
                <a:gd name="connsiteY23" fmla="*/ 2623336 h 2785080"/>
                <a:gd name="connsiteX24" fmla="*/ 461258 w 1945817"/>
                <a:gd name="connsiteY24" fmla="*/ 2545421 h 2785080"/>
                <a:gd name="connsiteX25" fmla="*/ 302858 w 1945817"/>
                <a:gd name="connsiteY25" fmla="*/ 2397022 h 2785080"/>
                <a:gd name="connsiteX26" fmla="*/ 274674 w 1945817"/>
                <a:gd name="connsiteY26" fmla="*/ 2162065 h 2785080"/>
                <a:gd name="connsiteX27" fmla="*/ 307240 w 1945817"/>
                <a:gd name="connsiteY27" fmla="*/ 1916199 h 2785080"/>
                <a:gd name="connsiteX28" fmla="*/ 270664 w 1945817"/>
                <a:gd name="connsiteY28" fmla="*/ 1614447 h 2785080"/>
                <a:gd name="connsiteX29" fmla="*/ 32920 w 1945817"/>
                <a:gd name="connsiteY29" fmla="*/ 1266975 h 2785080"/>
                <a:gd name="connsiteX30" fmla="*/ 13012 w 1945817"/>
                <a:gd name="connsiteY30" fmla="*/ 1020468 h 2785080"/>
                <a:gd name="connsiteX31" fmla="*/ 137505 w 1945817"/>
                <a:gd name="connsiteY31" fmla="*/ 861781 h 2785080"/>
                <a:gd name="connsiteX32" fmla="*/ 343816 w 1945817"/>
                <a:gd name="connsiteY32" fmla="*/ 745767 h 2785080"/>
                <a:gd name="connsiteX33" fmla="*/ 526696 w 1945817"/>
                <a:gd name="connsiteY33" fmla="*/ 581175 h 2785080"/>
                <a:gd name="connsiteX34" fmla="*/ 729864 w 1945817"/>
                <a:gd name="connsiteY34" fmla="*/ 519167 h 2785080"/>
                <a:gd name="connsiteX35" fmla="*/ 993040 w 1945817"/>
                <a:gd name="connsiteY35" fmla="*/ 508023 h 2785080"/>
                <a:gd name="connsiteX36" fmla="*/ 1079431 w 1945817"/>
                <a:gd name="connsiteY36" fmla="*/ 475733 h 2785080"/>
                <a:gd name="connsiteX37" fmla="*/ 1084299 w 1945817"/>
                <a:gd name="connsiteY37" fmla="*/ 359458 h 2785080"/>
                <a:gd name="connsiteX38" fmla="*/ 1110007 w 1945817"/>
                <a:gd name="connsiteY38" fmla="*/ 196746 h 2785080"/>
                <a:gd name="connsiteX39" fmla="*/ 1234404 w 1945817"/>
                <a:gd name="connsiteY39" fmla="*/ 56825 h 2785080"/>
                <a:gd name="connsiteX40" fmla="*/ 1404520 w 1945817"/>
                <a:gd name="connsiteY40" fmla="*/ 5103 h 2785080"/>
                <a:gd name="connsiteX41" fmla="*/ 1534918 w 1945817"/>
                <a:gd name="connsiteY41" fmla="*/ 16247 h 2785080"/>
                <a:gd name="connsiteX42" fmla="*/ 1737896 w 1945817"/>
                <a:gd name="connsiteY42" fmla="*/ 109974 h 2785080"/>
                <a:gd name="connsiteX0" fmla="*/ 1737896 w 1945817"/>
                <a:gd name="connsiteY0" fmla="*/ 109974 h 2785080"/>
                <a:gd name="connsiteX1" fmla="*/ 1907725 w 1945817"/>
                <a:gd name="connsiteY1" fmla="*/ 371625 h 2785080"/>
                <a:gd name="connsiteX2" fmla="*/ 1928013 w 1945817"/>
                <a:gd name="connsiteY2" fmla="*/ 807394 h 2785080"/>
                <a:gd name="connsiteX3" fmla="*/ 1691985 w 1945817"/>
                <a:gd name="connsiteY3" fmla="*/ 1083238 h 2785080"/>
                <a:gd name="connsiteX4" fmla="*/ 1311080 w 1945817"/>
                <a:gd name="connsiteY4" fmla="*/ 1009324 h 2785080"/>
                <a:gd name="connsiteX5" fmla="*/ 1072954 w 1945817"/>
                <a:gd name="connsiteY5" fmla="*/ 943697 h 2785080"/>
                <a:gd name="connsiteX6" fmla="*/ 791872 w 1945817"/>
                <a:gd name="connsiteY6" fmla="*/ 954079 h 2785080"/>
                <a:gd name="connsiteX7" fmla="*/ 517552 w 1945817"/>
                <a:gd name="connsiteY7" fmla="*/ 974748 h 2785080"/>
                <a:gd name="connsiteX8" fmla="*/ 263901 w 1945817"/>
                <a:gd name="connsiteY8" fmla="*/ 970367 h 2785080"/>
                <a:gd name="connsiteX9" fmla="*/ 211799 w 1945817"/>
                <a:gd name="connsiteY9" fmla="*/ 1109527 h 2785080"/>
                <a:gd name="connsiteX10" fmla="*/ 312383 w 1945817"/>
                <a:gd name="connsiteY10" fmla="*/ 1303170 h 2785080"/>
                <a:gd name="connsiteX11" fmla="*/ 467450 w 1945817"/>
                <a:gd name="connsiteY11" fmla="*/ 1447093 h 2785080"/>
                <a:gd name="connsiteX12" fmla="*/ 599848 w 1945817"/>
                <a:gd name="connsiteY12" fmla="*/ 1523007 h 2785080"/>
                <a:gd name="connsiteX13" fmla="*/ 822542 w 1945817"/>
                <a:gd name="connsiteY13" fmla="*/ 1395372 h 2785080"/>
                <a:gd name="connsiteX14" fmla="*/ 1074574 w 1945817"/>
                <a:gd name="connsiteY14" fmla="*/ 1384132 h 2785080"/>
                <a:gd name="connsiteX15" fmla="*/ 1259074 w 1945817"/>
                <a:gd name="connsiteY15" fmla="*/ 1519007 h 2785080"/>
                <a:gd name="connsiteX16" fmla="*/ 1390614 w 1945817"/>
                <a:gd name="connsiteY16" fmla="*/ 1795327 h 2785080"/>
                <a:gd name="connsiteX17" fmla="*/ 1453859 w 1945817"/>
                <a:gd name="connsiteY17" fmla="*/ 2051263 h 2785080"/>
                <a:gd name="connsiteX18" fmla="*/ 1587114 w 1945817"/>
                <a:gd name="connsiteY18" fmla="*/ 2347396 h 2785080"/>
                <a:gd name="connsiteX19" fmla="*/ 1593020 w 1945817"/>
                <a:gd name="connsiteY19" fmla="*/ 2602761 h 2785080"/>
                <a:gd name="connsiteX20" fmla="*/ 1385186 w 1945817"/>
                <a:gd name="connsiteY20" fmla="*/ 2781545 h 2785080"/>
                <a:gd name="connsiteX21" fmla="*/ 1121247 w 1945817"/>
                <a:gd name="connsiteY21" fmla="*/ 2713918 h 2785080"/>
                <a:gd name="connsiteX22" fmla="*/ 967323 w 1945817"/>
                <a:gd name="connsiteY22" fmla="*/ 2618573 h 2785080"/>
                <a:gd name="connsiteX23" fmla="*/ 749484 w 1945817"/>
                <a:gd name="connsiteY23" fmla="*/ 2623336 h 2785080"/>
                <a:gd name="connsiteX24" fmla="*/ 461258 w 1945817"/>
                <a:gd name="connsiteY24" fmla="*/ 2545421 h 2785080"/>
                <a:gd name="connsiteX25" fmla="*/ 302858 w 1945817"/>
                <a:gd name="connsiteY25" fmla="*/ 2397022 h 2785080"/>
                <a:gd name="connsiteX26" fmla="*/ 274674 w 1945817"/>
                <a:gd name="connsiteY26" fmla="*/ 2162065 h 2785080"/>
                <a:gd name="connsiteX27" fmla="*/ 307240 w 1945817"/>
                <a:gd name="connsiteY27" fmla="*/ 1916199 h 2785080"/>
                <a:gd name="connsiteX28" fmla="*/ 270664 w 1945817"/>
                <a:gd name="connsiteY28" fmla="*/ 1614447 h 2785080"/>
                <a:gd name="connsiteX29" fmla="*/ 32920 w 1945817"/>
                <a:gd name="connsiteY29" fmla="*/ 1266975 h 2785080"/>
                <a:gd name="connsiteX30" fmla="*/ 13012 w 1945817"/>
                <a:gd name="connsiteY30" fmla="*/ 1020468 h 2785080"/>
                <a:gd name="connsiteX31" fmla="*/ 137505 w 1945817"/>
                <a:gd name="connsiteY31" fmla="*/ 861781 h 2785080"/>
                <a:gd name="connsiteX32" fmla="*/ 343816 w 1945817"/>
                <a:gd name="connsiteY32" fmla="*/ 745767 h 2785080"/>
                <a:gd name="connsiteX33" fmla="*/ 526696 w 1945817"/>
                <a:gd name="connsiteY33" fmla="*/ 581175 h 2785080"/>
                <a:gd name="connsiteX34" fmla="*/ 729864 w 1945817"/>
                <a:gd name="connsiteY34" fmla="*/ 519167 h 2785080"/>
                <a:gd name="connsiteX35" fmla="*/ 993040 w 1945817"/>
                <a:gd name="connsiteY35" fmla="*/ 508023 h 2785080"/>
                <a:gd name="connsiteX36" fmla="*/ 1079431 w 1945817"/>
                <a:gd name="connsiteY36" fmla="*/ 475733 h 2785080"/>
                <a:gd name="connsiteX37" fmla="*/ 1084299 w 1945817"/>
                <a:gd name="connsiteY37" fmla="*/ 359458 h 2785080"/>
                <a:gd name="connsiteX38" fmla="*/ 1110007 w 1945817"/>
                <a:gd name="connsiteY38" fmla="*/ 196746 h 2785080"/>
                <a:gd name="connsiteX39" fmla="*/ 1234404 w 1945817"/>
                <a:gd name="connsiteY39" fmla="*/ 56825 h 2785080"/>
                <a:gd name="connsiteX40" fmla="*/ 1404520 w 1945817"/>
                <a:gd name="connsiteY40" fmla="*/ 5103 h 2785080"/>
                <a:gd name="connsiteX41" fmla="*/ 1534918 w 1945817"/>
                <a:gd name="connsiteY41" fmla="*/ 16247 h 2785080"/>
                <a:gd name="connsiteX42" fmla="*/ 1737896 w 1945817"/>
                <a:gd name="connsiteY42" fmla="*/ 109974 h 2785080"/>
                <a:gd name="connsiteX0" fmla="*/ 1737896 w 1945817"/>
                <a:gd name="connsiteY0" fmla="*/ 109974 h 2785080"/>
                <a:gd name="connsiteX1" fmla="*/ 1907725 w 1945817"/>
                <a:gd name="connsiteY1" fmla="*/ 371625 h 2785080"/>
                <a:gd name="connsiteX2" fmla="*/ 1928013 w 1945817"/>
                <a:gd name="connsiteY2" fmla="*/ 807394 h 2785080"/>
                <a:gd name="connsiteX3" fmla="*/ 1691985 w 1945817"/>
                <a:gd name="connsiteY3" fmla="*/ 1083238 h 2785080"/>
                <a:gd name="connsiteX4" fmla="*/ 1311080 w 1945817"/>
                <a:gd name="connsiteY4" fmla="*/ 1009324 h 2785080"/>
                <a:gd name="connsiteX5" fmla="*/ 1072954 w 1945817"/>
                <a:gd name="connsiteY5" fmla="*/ 943697 h 2785080"/>
                <a:gd name="connsiteX6" fmla="*/ 791872 w 1945817"/>
                <a:gd name="connsiteY6" fmla="*/ 954079 h 2785080"/>
                <a:gd name="connsiteX7" fmla="*/ 517552 w 1945817"/>
                <a:gd name="connsiteY7" fmla="*/ 974748 h 2785080"/>
                <a:gd name="connsiteX8" fmla="*/ 263901 w 1945817"/>
                <a:gd name="connsiteY8" fmla="*/ 970367 h 2785080"/>
                <a:gd name="connsiteX9" fmla="*/ 211799 w 1945817"/>
                <a:gd name="connsiteY9" fmla="*/ 1109527 h 2785080"/>
                <a:gd name="connsiteX10" fmla="*/ 312383 w 1945817"/>
                <a:gd name="connsiteY10" fmla="*/ 1303170 h 2785080"/>
                <a:gd name="connsiteX11" fmla="*/ 467450 w 1945817"/>
                <a:gd name="connsiteY11" fmla="*/ 1447093 h 2785080"/>
                <a:gd name="connsiteX12" fmla="*/ 599848 w 1945817"/>
                <a:gd name="connsiteY12" fmla="*/ 1523007 h 2785080"/>
                <a:gd name="connsiteX13" fmla="*/ 832067 w 1945817"/>
                <a:gd name="connsiteY13" fmla="*/ 1416803 h 2785080"/>
                <a:gd name="connsiteX14" fmla="*/ 1074574 w 1945817"/>
                <a:gd name="connsiteY14" fmla="*/ 1384132 h 2785080"/>
                <a:gd name="connsiteX15" fmla="*/ 1259074 w 1945817"/>
                <a:gd name="connsiteY15" fmla="*/ 1519007 h 2785080"/>
                <a:gd name="connsiteX16" fmla="*/ 1390614 w 1945817"/>
                <a:gd name="connsiteY16" fmla="*/ 1795327 h 2785080"/>
                <a:gd name="connsiteX17" fmla="*/ 1453859 w 1945817"/>
                <a:gd name="connsiteY17" fmla="*/ 2051263 h 2785080"/>
                <a:gd name="connsiteX18" fmla="*/ 1587114 w 1945817"/>
                <a:gd name="connsiteY18" fmla="*/ 2347396 h 2785080"/>
                <a:gd name="connsiteX19" fmla="*/ 1593020 w 1945817"/>
                <a:gd name="connsiteY19" fmla="*/ 2602761 h 2785080"/>
                <a:gd name="connsiteX20" fmla="*/ 1385186 w 1945817"/>
                <a:gd name="connsiteY20" fmla="*/ 2781545 h 2785080"/>
                <a:gd name="connsiteX21" fmla="*/ 1121247 w 1945817"/>
                <a:gd name="connsiteY21" fmla="*/ 2713918 h 2785080"/>
                <a:gd name="connsiteX22" fmla="*/ 967323 w 1945817"/>
                <a:gd name="connsiteY22" fmla="*/ 2618573 h 2785080"/>
                <a:gd name="connsiteX23" fmla="*/ 749484 w 1945817"/>
                <a:gd name="connsiteY23" fmla="*/ 2623336 h 2785080"/>
                <a:gd name="connsiteX24" fmla="*/ 461258 w 1945817"/>
                <a:gd name="connsiteY24" fmla="*/ 2545421 h 2785080"/>
                <a:gd name="connsiteX25" fmla="*/ 302858 w 1945817"/>
                <a:gd name="connsiteY25" fmla="*/ 2397022 h 2785080"/>
                <a:gd name="connsiteX26" fmla="*/ 274674 w 1945817"/>
                <a:gd name="connsiteY26" fmla="*/ 2162065 h 2785080"/>
                <a:gd name="connsiteX27" fmla="*/ 307240 w 1945817"/>
                <a:gd name="connsiteY27" fmla="*/ 1916199 h 2785080"/>
                <a:gd name="connsiteX28" fmla="*/ 270664 w 1945817"/>
                <a:gd name="connsiteY28" fmla="*/ 1614447 h 2785080"/>
                <a:gd name="connsiteX29" fmla="*/ 32920 w 1945817"/>
                <a:gd name="connsiteY29" fmla="*/ 1266975 h 2785080"/>
                <a:gd name="connsiteX30" fmla="*/ 13012 w 1945817"/>
                <a:gd name="connsiteY30" fmla="*/ 1020468 h 2785080"/>
                <a:gd name="connsiteX31" fmla="*/ 137505 w 1945817"/>
                <a:gd name="connsiteY31" fmla="*/ 861781 h 2785080"/>
                <a:gd name="connsiteX32" fmla="*/ 343816 w 1945817"/>
                <a:gd name="connsiteY32" fmla="*/ 745767 h 2785080"/>
                <a:gd name="connsiteX33" fmla="*/ 526696 w 1945817"/>
                <a:gd name="connsiteY33" fmla="*/ 581175 h 2785080"/>
                <a:gd name="connsiteX34" fmla="*/ 729864 w 1945817"/>
                <a:gd name="connsiteY34" fmla="*/ 519167 h 2785080"/>
                <a:gd name="connsiteX35" fmla="*/ 993040 w 1945817"/>
                <a:gd name="connsiteY35" fmla="*/ 508023 h 2785080"/>
                <a:gd name="connsiteX36" fmla="*/ 1079431 w 1945817"/>
                <a:gd name="connsiteY36" fmla="*/ 475733 h 2785080"/>
                <a:gd name="connsiteX37" fmla="*/ 1084299 w 1945817"/>
                <a:gd name="connsiteY37" fmla="*/ 359458 h 2785080"/>
                <a:gd name="connsiteX38" fmla="*/ 1110007 w 1945817"/>
                <a:gd name="connsiteY38" fmla="*/ 196746 h 2785080"/>
                <a:gd name="connsiteX39" fmla="*/ 1234404 w 1945817"/>
                <a:gd name="connsiteY39" fmla="*/ 56825 h 2785080"/>
                <a:gd name="connsiteX40" fmla="*/ 1404520 w 1945817"/>
                <a:gd name="connsiteY40" fmla="*/ 5103 h 2785080"/>
                <a:gd name="connsiteX41" fmla="*/ 1534918 w 1945817"/>
                <a:gd name="connsiteY41" fmla="*/ 16247 h 2785080"/>
                <a:gd name="connsiteX42" fmla="*/ 1737896 w 1945817"/>
                <a:gd name="connsiteY42" fmla="*/ 109974 h 2785080"/>
                <a:gd name="connsiteX0" fmla="*/ 1737896 w 1945817"/>
                <a:gd name="connsiteY0" fmla="*/ 109974 h 2785080"/>
                <a:gd name="connsiteX1" fmla="*/ 1907725 w 1945817"/>
                <a:gd name="connsiteY1" fmla="*/ 371625 h 2785080"/>
                <a:gd name="connsiteX2" fmla="*/ 1928013 w 1945817"/>
                <a:gd name="connsiteY2" fmla="*/ 807394 h 2785080"/>
                <a:gd name="connsiteX3" fmla="*/ 1691985 w 1945817"/>
                <a:gd name="connsiteY3" fmla="*/ 1083238 h 2785080"/>
                <a:gd name="connsiteX4" fmla="*/ 1237261 w 1945817"/>
                <a:gd name="connsiteY4" fmla="*/ 1018849 h 2785080"/>
                <a:gd name="connsiteX5" fmla="*/ 1072954 w 1945817"/>
                <a:gd name="connsiteY5" fmla="*/ 943697 h 2785080"/>
                <a:gd name="connsiteX6" fmla="*/ 791872 w 1945817"/>
                <a:gd name="connsiteY6" fmla="*/ 954079 h 2785080"/>
                <a:gd name="connsiteX7" fmla="*/ 517552 w 1945817"/>
                <a:gd name="connsiteY7" fmla="*/ 974748 h 2785080"/>
                <a:gd name="connsiteX8" fmla="*/ 263901 w 1945817"/>
                <a:gd name="connsiteY8" fmla="*/ 970367 h 2785080"/>
                <a:gd name="connsiteX9" fmla="*/ 211799 w 1945817"/>
                <a:gd name="connsiteY9" fmla="*/ 1109527 h 2785080"/>
                <a:gd name="connsiteX10" fmla="*/ 312383 w 1945817"/>
                <a:gd name="connsiteY10" fmla="*/ 1303170 h 2785080"/>
                <a:gd name="connsiteX11" fmla="*/ 467450 w 1945817"/>
                <a:gd name="connsiteY11" fmla="*/ 1447093 h 2785080"/>
                <a:gd name="connsiteX12" fmla="*/ 599848 w 1945817"/>
                <a:gd name="connsiteY12" fmla="*/ 1523007 h 2785080"/>
                <a:gd name="connsiteX13" fmla="*/ 832067 w 1945817"/>
                <a:gd name="connsiteY13" fmla="*/ 1416803 h 2785080"/>
                <a:gd name="connsiteX14" fmla="*/ 1074574 w 1945817"/>
                <a:gd name="connsiteY14" fmla="*/ 1384132 h 2785080"/>
                <a:gd name="connsiteX15" fmla="*/ 1259074 w 1945817"/>
                <a:gd name="connsiteY15" fmla="*/ 1519007 h 2785080"/>
                <a:gd name="connsiteX16" fmla="*/ 1390614 w 1945817"/>
                <a:gd name="connsiteY16" fmla="*/ 1795327 h 2785080"/>
                <a:gd name="connsiteX17" fmla="*/ 1453859 w 1945817"/>
                <a:gd name="connsiteY17" fmla="*/ 2051263 h 2785080"/>
                <a:gd name="connsiteX18" fmla="*/ 1587114 w 1945817"/>
                <a:gd name="connsiteY18" fmla="*/ 2347396 h 2785080"/>
                <a:gd name="connsiteX19" fmla="*/ 1593020 w 1945817"/>
                <a:gd name="connsiteY19" fmla="*/ 2602761 h 2785080"/>
                <a:gd name="connsiteX20" fmla="*/ 1385186 w 1945817"/>
                <a:gd name="connsiteY20" fmla="*/ 2781545 h 2785080"/>
                <a:gd name="connsiteX21" fmla="*/ 1121247 w 1945817"/>
                <a:gd name="connsiteY21" fmla="*/ 2713918 h 2785080"/>
                <a:gd name="connsiteX22" fmla="*/ 967323 w 1945817"/>
                <a:gd name="connsiteY22" fmla="*/ 2618573 h 2785080"/>
                <a:gd name="connsiteX23" fmla="*/ 749484 w 1945817"/>
                <a:gd name="connsiteY23" fmla="*/ 2623336 h 2785080"/>
                <a:gd name="connsiteX24" fmla="*/ 461258 w 1945817"/>
                <a:gd name="connsiteY24" fmla="*/ 2545421 h 2785080"/>
                <a:gd name="connsiteX25" fmla="*/ 302858 w 1945817"/>
                <a:gd name="connsiteY25" fmla="*/ 2397022 h 2785080"/>
                <a:gd name="connsiteX26" fmla="*/ 274674 w 1945817"/>
                <a:gd name="connsiteY26" fmla="*/ 2162065 h 2785080"/>
                <a:gd name="connsiteX27" fmla="*/ 307240 w 1945817"/>
                <a:gd name="connsiteY27" fmla="*/ 1916199 h 2785080"/>
                <a:gd name="connsiteX28" fmla="*/ 270664 w 1945817"/>
                <a:gd name="connsiteY28" fmla="*/ 1614447 h 2785080"/>
                <a:gd name="connsiteX29" fmla="*/ 32920 w 1945817"/>
                <a:gd name="connsiteY29" fmla="*/ 1266975 h 2785080"/>
                <a:gd name="connsiteX30" fmla="*/ 13012 w 1945817"/>
                <a:gd name="connsiteY30" fmla="*/ 1020468 h 2785080"/>
                <a:gd name="connsiteX31" fmla="*/ 137505 w 1945817"/>
                <a:gd name="connsiteY31" fmla="*/ 861781 h 2785080"/>
                <a:gd name="connsiteX32" fmla="*/ 343816 w 1945817"/>
                <a:gd name="connsiteY32" fmla="*/ 745767 h 2785080"/>
                <a:gd name="connsiteX33" fmla="*/ 526696 w 1945817"/>
                <a:gd name="connsiteY33" fmla="*/ 581175 h 2785080"/>
                <a:gd name="connsiteX34" fmla="*/ 729864 w 1945817"/>
                <a:gd name="connsiteY34" fmla="*/ 519167 h 2785080"/>
                <a:gd name="connsiteX35" fmla="*/ 993040 w 1945817"/>
                <a:gd name="connsiteY35" fmla="*/ 508023 h 2785080"/>
                <a:gd name="connsiteX36" fmla="*/ 1079431 w 1945817"/>
                <a:gd name="connsiteY36" fmla="*/ 475733 h 2785080"/>
                <a:gd name="connsiteX37" fmla="*/ 1084299 w 1945817"/>
                <a:gd name="connsiteY37" fmla="*/ 359458 h 2785080"/>
                <a:gd name="connsiteX38" fmla="*/ 1110007 w 1945817"/>
                <a:gd name="connsiteY38" fmla="*/ 196746 h 2785080"/>
                <a:gd name="connsiteX39" fmla="*/ 1234404 w 1945817"/>
                <a:gd name="connsiteY39" fmla="*/ 56825 h 2785080"/>
                <a:gd name="connsiteX40" fmla="*/ 1404520 w 1945817"/>
                <a:gd name="connsiteY40" fmla="*/ 5103 h 2785080"/>
                <a:gd name="connsiteX41" fmla="*/ 1534918 w 1945817"/>
                <a:gd name="connsiteY41" fmla="*/ 16247 h 2785080"/>
                <a:gd name="connsiteX42" fmla="*/ 1737896 w 1945817"/>
                <a:gd name="connsiteY42" fmla="*/ 109974 h 2785080"/>
                <a:gd name="connsiteX0" fmla="*/ 1737896 w 1960087"/>
                <a:gd name="connsiteY0" fmla="*/ 109974 h 2785080"/>
                <a:gd name="connsiteX1" fmla="*/ 1907725 w 1960087"/>
                <a:gd name="connsiteY1" fmla="*/ 371625 h 2785080"/>
                <a:gd name="connsiteX2" fmla="*/ 1928013 w 1960087"/>
                <a:gd name="connsiteY2" fmla="*/ 807394 h 2785080"/>
                <a:gd name="connsiteX3" fmla="*/ 1499103 w 1960087"/>
                <a:gd name="connsiteY3" fmla="*/ 1061807 h 2785080"/>
                <a:gd name="connsiteX4" fmla="*/ 1237261 w 1960087"/>
                <a:gd name="connsiteY4" fmla="*/ 1018849 h 2785080"/>
                <a:gd name="connsiteX5" fmla="*/ 1072954 w 1960087"/>
                <a:gd name="connsiteY5" fmla="*/ 943697 h 2785080"/>
                <a:gd name="connsiteX6" fmla="*/ 791872 w 1960087"/>
                <a:gd name="connsiteY6" fmla="*/ 954079 h 2785080"/>
                <a:gd name="connsiteX7" fmla="*/ 517552 w 1960087"/>
                <a:gd name="connsiteY7" fmla="*/ 974748 h 2785080"/>
                <a:gd name="connsiteX8" fmla="*/ 263901 w 1960087"/>
                <a:gd name="connsiteY8" fmla="*/ 970367 h 2785080"/>
                <a:gd name="connsiteX9" fmla="*/ 211799 w 1960087"/>
                <a:gd name="connsiteY9" fmla="*/ 1109527 h 2785080"/>
                <a:gd name="connsiteX10" fmla="*/ 312383 w 1960087"/>
                <a:gd name="connsiteY10" fmla="*/ 1303170 h 2785080"/>
                <a:gd name="connsiteX11" fmla="*/ 467450 w 1960087"/>
                <a:gd name="connsiteY11" fmla="*/ 1447093 h 2785080"/>
                <a:gd name="connsiteX12" fmla="*/ 599848 w 1960087"/>
                <a:gd name="connsiteY12" fmla="*/ 1523007 h 2785080"/>
                <a:gd name="connsiteX13" fmla="*/ 832067 w 1960087"/>
                <a:gd name="connsiteY13" fmla="*/ 1416803 h 2785080"/>
                <a:gd name="connsiteX14" fmla="*/ 1074574 w 1960087"/>
                <a:gd name="connsiteY14" fmla="*/ 1384132 h 2785080"/>
                <a:gd name="connsiteX15" fmla="*/ 1259074 w 1960087"/>
                <a:gd name="connsiteY15" fmla="*/ 1519007 h 2785080"/>
                <a:gd name="connsiteX16" fmla="*/ 1390614 w 1960087"/>
                <a:gd name="connsiteY16" fmla="*/ 1795327 h 2785080"/>
                <a:gd name="connsiteX17" fmla="*/ 1453859 w 1960087"/>
                <a:gd name="connsiteY17" fmla="*/ 2051263 h 2785080"/>
                <a:gd name="connsiteX18" fmla="*/ 1587114 w 1960087"/>
                <a:gd name="connsiteY18" fmla="*/ 2347396 h 2785080"/>
                <a:gd name="connsiteX19" fmla="*/ 1593020 w 1960087"/>
                <a:gd name="connsiteY19" fmla="*/ 2602761 h 2785080"/>
                <a:gd name="connsiteX20" fmla="*/ 1385186 w 1960087"/>
                <a:gd name="connsiteY20" fmla="*/ 2781545 h 2785080"/>
                <a:gd name="connsiteX21" fmla="*/ 1121247 w 1960087"/>
                <a:gd name="connsiteY21" fmla="*/ 2713918 h 2785080"/>
                <a:gd name="connsiteX22" fmla="*/ 967323 w 1960087"/>
                <a:gd name="connsiteY22" fmla="*/ 2618573 h 2785080"/>
                <a:gd name="connsiteX23" fmla="*/ 749484 w 1960087"/>
                <a:gd name="connsiteY23" fmla="*/ 2623336 h 2785080"/>
                <a:gd name="connsiteX24" fmla="*/ 461258 w 1960087"/>
                <a:gd name="connsiteY24" fmla="*/ 2545421 h 2785080"/>
                <a:gd name="connsiteX25" fmla="*/ 302858 w 1960087"/>
                <a:gd name="connsiteY25" fmla="*/ 2397022 h 2785080"/>
                <a:gd name="connsiteX26" fmla="*/ 274674 w 1960087"/>
                <a:gd name="connsiteY26" fmla="*/ 2162065 h 2785080"/>
                <a:gd name="connsiteX27" fmla="*/ 307240 w 1960087"/>
                <a:gd name="connsiteY27" fmla="*/ 1916199 h 2785080"/>
                <a:gd name="connsiteX28" fmla="*/ 270664 w 1960087"/>
                <a:gd name="connsiteY28" fmla="*/ 1614447 h 2785080"/>
                <a:gd name="connsiteX29" fmla="*/ 32920 w 1960087"/>
                <a:gd name="connsiteY29" fmla="*/ 1266975 h 2785080"/>
                <a:gd name="connsiteX30" fmla="*/ 13012 w 1960087"/>
                <a:gd name="connsiteY30" fmla="*/ 1020468 h 2785080"/>
                <a:gd name="connsiteX31" fmla="*/ 137505 w 1960087"/>
                <a:gd name="connsiteY31" fmla="*/ 861781 h 2785080"/>
                <a:gd name="connsiteX32" fmla="*/ 343816 w 1960087"/>
                <a:gd name="connsiteY32" fmla="*/ 745767 h 2785080"/>
                <a:gd name="connsiteX33" fmla="*/ 526696 w 1960087"/>
                <a:gd name="connsiteY33" fmla="*/ 581175 h 2785080"/>
                <a:gd name="connsiteX34" fmla="*/ 729864 w 1960087"/>
                <a:gd name="connsiteY34" fmla="*/ 519167 h 2785080"/>
                <a:gd name="connsiteX35" fmla="*/ 993040 w 1960087"/>
                <a:gd name="connsiteY35" fmla="*/ 508023 h 2785080"/>
                <a:gd name="connsiteX36" fmla="*/ 1079431 w 1960087"/>
                <a:gd name="connsiteY36" fmla="*/ 475733 h 2785080"/>
                <a:gd name="connsiteX37" fmla="*/ 1084299 w 1960087"/>
                <a:gd name="connsiteY37" fmla="*/ 359458 h 2785080"/>
                <a:gd name="connsiteX38" fmla="*/ 1110007 w 1960087"/>
                <a:gd name="connsiteY38" fmla="*/ 196746 h 2785080"/>
                <a:gd name="connsiteX39" fmla="*/ 1234404 w 1960087"/>
                <a:gd name="connsiteY39" fmla="*/ 56825 h 2785080"/>
                <a:gd name="connsiteX40" fmla="*/ 1404520 w 1960087"/>
                <a:gd name="connsiteY40" fmla="*/ 5103 h 2785080"/>
                <a:gd name="connsiteX41" fmla="*/ 1534918 w 1960087"/>
                <a:gd name="connsiteY41" fmla="*/ 16247 h 2785080"/>
                <a:gd name="connsiteX42" fmla="*/ 1737896 w 1960087"/>
                <a:gd name="connsiteY42" fmla="*/ 109974 h 2785080"/>
                <a:gd name="connsiteX0" fmla="*/ 1737896 w 1907852"/>
                <a:gd name="connsiteY0" fmla="*/ 109974 h 2785080"/>
                <a:gd name="connsiteX1" fmla="*/ 1907725 w 1907852"/>
                <a:gd name="connsiteY1" fmla="*/ 371625 h 2785080"/>
                <a:gd name="connsiteX2" fmla="*/ 1711319 w 1907852"/>
                <a:gd name="connsiteY2" fmla="*/ 855019 h 2785080"/>
                <a:gd name="connsiteX3" fmla="*/ 1499103 w 1907852"/>
                <a:gd name="connsiteY3" fmla="*/ 1061807 h 2785080"/>
                <a:gd name="connsiteX4" fmla="*/ 1237261 w 1907852"/>
                <a:gd name="connsiteY4" fmla="*/ 1018849 h 2785080"/>
                <a:gd name="connsiteX5" fmla="*/ 1072954 w 1907852"/>
                <a:gd name="connsiteY5" fmla="*/ 943697 h 2785080"/>
                <a:gd name="connsiteX6" fmla="*/ 791872 w 1907852"/>
                <a:gd name="connsiteY6" fmla="*/ 954079 h 2785080"/>
                <a:gd name="connsiteX7" fmla="*/ 517552 w 1907852"/>
                <a:gd name="connsiteY7" fmla="*/ 974748 h 2785080"/>
                <a:gd name="connsiteX8" fmla="*/ 263901 w 1907852"/>
                <a:gd name="connsiteY8" fmla="*/ 970367 h 2785080"/>
                <a:gd name="connsiteX9" fmla="*/ 211799 w 1907852"/>
                <a:gd name="connsiteY9" fmla="*/ 1109527 h 2785080"/>
                <a:gd name="connsiteX10" fmla="*/ 312383 w 1907852"/>
                <a:gd name="connsiteY10" fmla="*/ 1303170 h 2785080"/>
                <a:gd name="connsiteX11" fmla="*/ 467450 w 1907852"/>
                <a:gd name="connsiteY11" fmla="*/ 1447093 h 2785080"/>
                <a:gd name="connsiteX12" fmla="*/ 599848 w 1907852"/>
                <a:gd name="connsiteY12" fmla="*/ 1523007 h 2785080"/>
                <a:gd name="connsiteX13" fmla="*/ 832067 w 1907852"/>
                <a:gd name="connsiteY13" fmla="*/ 1416803 h 2785080"/>
                <a:gd name="connsiteX14" fmla="*/ 1074574 w 1907852"/>
                <a:gd name="connsiteY14" fmla="*/ 1384132 h 2785080"/>
                <a:gd name="connsiteX15" fmla="*/ 1259074 w 1907852"/>
                <a:gd name="connsiteY15" fmla="*/ 1519007 h 2785080"/>
                <a:gd name="connsiteX16" fmla="*/ 1390614 w 1907852"/>
                <a:gd name="connsiteY16" fmla="*/ 1795327 h 2785080"/>
                <a:gd name="connsiteX17" fmla="*/ 1453859 w 1907852"/>
                <a:gd name="connsiteY17" fmla="*/ 2051263 h 2785080"/>
                <a:gd name="connsiteX18" fmla="*/ 1587114 w 1907852"/>
                <a:gd name="connsiteY18" fmla="*/ 2347396 h 2785080"/>
                <a:gd name="connsiteX19" fmla="*/ 1593020 w 1907852"/>
                <a:gd name="connsiteY19" fmla="*/ 2602761 h 2785080"/>
                <a:gd name="connsiteX20" fmla="*/ 1385186 w 1907852"/>
                <a:gd name="connsiteY20" fmla="*/ 2781545 h 2785080"/>
                <a:gd name="connsiteX21" fmla="*/ 1121247 w 1907852"/>
                <a:gd name="connsiteY21" fmla="*/ 2713918 h 2785080"/>
                <a:gd name="connsiteX22" fmla="*/ 967323 w 1907852"/>
                <a:gd name="connsiteY22" fmla="*/ 2618573 h 2785080"/>
                <a:gd name="connsiteX23" fmla="*/ 749484 w 1907852"/>
                <a:gd name="connsiteY23" fmla="*/ 2623336 h 2785080"/>
                <a:gd name="connsiteX24" fmla="*/ 461258 w 1907852"/>
                <a:gd name="connsiteY24" fmla="*/ 2545421 h 2785080"/>
                <a:gd name="connsiteX25" fmla="*/ 302858 w 1907852"/>
                <a:gd name="connsiteY25" fmla="*/ 2397022 h 2785080"/>
                <a:gd name="connsiteX26" fmla="*/ 274674 w 1907852"/>
                <a:gd name="connsiteY26" fmla="*/ 2162065 h 2785080"/>
                <a:gd name="connsiteX27" fmla="*/ 307240 w 1907852"/>
                <a:gd name="connsiteY27" fmla="*/ 1916199 h 2785080"/>
                <a:gd name="connsiteX28" fmla="*/ 270664 w 1907852"/>
                <a:gd name="connsiteY28" fmla="*/ 1614447 h 2785080"/>
                <a:gd name="connsiteX29" fmla="*/ 32920 w 1907852"/>
                <a:gd name="connsiteY29" fmla="*/ 1266975 h 2785080"/>
                <a:gd name="connsiteX30" fmla="*/ 13012 w 1907852"/>
                <a:gd name="connsiteY30" fmla="*/ 1020468 h 2785080"/>
                <a:gd name="connsiteX31" fmla="*/ 137505 w 1907852"/>
                <a:gd name="connsiteY31" fmla="*/ 861781 h 2785080"/>
                <a:gd name="connsiteX32" fmla="*/ 343816 w 1907852"/>
                <a:gd name="connsiteY32" fmla="*/ 745767 h 2785080"/>
                <a:gd name="connsiteX33" fmla="*/ 526696 w 1907852"/>
                <a:gd name="connsiteY33" fmla="*/ 581175 h 2785080"/>
                <a:gd name="connsiteX34" fmla="*/ 729864 w 1907852"/>
                <a:gd name="connsiteY34" fmla="*/ 519167 h 2785080"/>
                <a:gd name="connsiteX35" fmla="*/ 993040 w 1907852"/>
                <a:gd name="connsiteY35" fmla="*/ 508023 h 2785080"/>
                <a:gd name="connsiteX36" fmla="*/ 1079431 w 1907852"/>
                <a:gd name="connsiteY36" fmla="*/ 475733 h 2785080"/>
                <a:gd name="connsiteX37" fmla="*/ 1084299 w 1907852"/>
                <a:gd name="connsiteY37" fmla="*/ 359458 h 2785080"/>
                <a:gd name="connsiteX38" fmla="*/ 1110007 w 1907852"/>
                <a:gd name="connsiteY38" fmla="*/ 196746 h 2785080"/>
                <a:gd name="connsiteX39" fmla="*/ 1234404 w 1907852"/>
                <a:gd name="connsiteY39" fmla="*/ 56825 h 2785080"/>
                <a:gd name="connsiteX40" fmla="*/ 1404520 w 1907852"/>
                <a:gd name="connsiteY40" fmla="*/ 5103 h 2785080"/>
                <a:gd name="connsiteX41" fmla="*/ 1534918 w 1907852"/>
                <a:gd name="connsiteY41" fmla="*/ 16247 h 2785080"/>
                <a:gd name="connsiteX42" fmla="*/ 1737896 w 1907852"/>
                <a:gd name="connsiteY42" fmla="*/ 109974 h 2785080"/>
                <a:gd name="connsiteX0" fmla="*/ 1737896 w 1755155"/>
                <a:gd name="connsiteY0" fmla="*/ 109974 h 2785080"/>
                <a:gd name="connsiteX1" fmla="*/ 1741037 w 1755155"/>
                <a:gd name="connsiteY1" fmla="*/ 459732 h 2785080"/>
                <a:gd name="connsiteX2" fmla="*/ 1711319 w 1755155"/>
                <a:gd name="connsiteY2" fmla="*/ 855019 h 2785080"/>
                <a:gd name="connsiteX3" fmla="*/ 1499103 w 1755155"/>
                <a:gd name="connsiteY3" fmla="*/ 1061807 h 2785080"/>
                <a:gd name="connsiteX4" fmla="*/ 1237261 w 1755155"/>
                <a:gd name="connsiteY4" fmla="*/ 1018849 h 2785080"/>
                <a:gd name="connsiteX5" fmla="*/ 1072954 w 1755155"/>
                <a:gd name="connsiteY5" fmla="*/ 943697 h 2785080"/>
                <a:gd name="connsiteX6" fmla="*/ 791872 w 1755155"/>
                <a:gd name="connsiteY6" fmla="*/ 954079 h 2785080"/>
                <a:gd name="connsiteX7" fmla="*/ 517552 w 1755155"/>
                <a:gd name="connsiteY7" fmla="*/ 974748 h 2785080"/>
                <a:gd name="connsiteX8" fmla="*/ 263901 w 1755155"/>
                <a:gd name="connsiteY8" fmla="*/ 970367 h 2785080"/>
                <a:gd name="connsiteX9" fmla="*/ 211799 w 1755155"/>
                <a:gd name="connsiteY9" fmla="*/ 1109527 h 2785080"/>
                <a:gd name="connsiteX10" fmla="*/ 312383 w 1755155"/>
                <a:gd name="connsiteY10" fmla="*/ 1303170 h 2785080"/>
                <a:gd name="connsiteX11" fmla="*/ 467450 w 1755155"/>
                <a:gd name="connsiteY11" fmla="*/ 1447093 h 2785080"/>
                <a:gd name="connsiteX12" fmla="*/ 599848 w 1755155"/>
                <a:gd name="connsiteY12" fmla="*/ 1523007 h 2785080"/>
                <a:gd name="connsiteX13" fmla="*/ 832067 w 1755155"/>
                <a:gd name="connsiteY13" fmla="*/ 1416803 h 2785080"/>
                <a:gd name="connsiteX14" fmla="*/ 1074574 w 1755155"/>
                <a:gd name="connsiteY14" fmla="*/ 1384132 h 2785080"/>
                <a:gd name="connsiteX15" fmla="*/ 1259074 w 1755155"/>
                <a:gd name="connsiteY15" fmla="*/ 1519007 h 2785080"/>
                <a:gd name="connsiteX16" fmla="*/ 1390614 w 1755155"/>
                <a:gd name="connsiteY16" fmla="*/ 1795327 h 2785080"/>
                <a:gd name="connsiteX17" fmla="*/ 1453859 w 1755155"/>
                <a:gd name="connsiteY17" fmla="*/ 2051263 h 2785080"/>
                <a:gd name="connsiteX18" fmla="*/ 1587114 w 1755155"/>
                <a:gd name="connsiteY18" fmla="*/ 2347396 h 2785080"/>
                <a:gd name="connsiteX19" fmla="*/ 1593020 w 1755155"/>
                <a:gd name="connsiteY19" fmla="*/ 2602761 h 2785080"/>
                <a:gd name="connsiteX20" fmla="*/ 1385186 w 1755155"/>
                <a:gd name="connsiteY20" fmla="*/ 2781545 h 2785080"/>
                <a:gd name="connsiteX21" fmla="*/ 1121247 w 1755155"/>
                <a:gd name="connsiteY21" fmla="*/ 2713918 h 2785080"/>
                <a:gd name="connsiteX22" fmla="*/ 967323 w 1755155"/>
                <a:gd name="connsiteY22" fmla="*/ 2618573 h 2785080"/>
                <a:gd name="connsiteX23" fmla="*/ 749484 w 1755155"/>
                <a:gd name="connsiteY23" fmla="*/ 2623336 h 2785080"/>
                <a:gd name="connsiteX24" fmla="*/ 461258 w 1755155"/>
                <a:gd name="connsiteY24" fmla="*/ 2545421 h 2785080"/>
                <a:gd name="connsiteX25" fmla="*/ 302858 w 1755155"/>
                <a:gd name="connsiteY25" fmla="*/ 2397022 h 2785080"/>
                <a:gd name="connsiteX26" fmla="*/ 274674 w 1755155"/>
                <a:gd name="connsiteY26" fmla="*/ 2162065 h 2785080"/>
                <a:gd name="connsiteX27" fmla="*/ 307240 w 1755155"/>
                <a:gd name="connsiteY27" fmla="*/ 1916199 h 2785080"/>
                <a:gd name="connsiteX28" fmla="*/ 270664 w 1755155"/>
                <a:gd name="connsiteY28" fmla="*/ 1614447 h 2785080"/>
                <a:gd name="connsiteX29" fmla="*/ 32920 w 1755155"/>
                <a:gd name="connsiteY29" fmla="*/ 1266975 h 2785080"/>
                <a:gd name="connsiteX30" fmla="*/ 13012 w 1755155"/>
                <a:gd name="connsiteY30" fmla="*/ 1020468 h 2785080"/>
                <a:gd name="connsiteX31" fmla="*/ 137505 w 1755155"/>
                <a:gd name="connsiteY31" fmla="*/ 861781 h 2785080"/>
                <a:gd name="connsiteX32" fmla="*/ 343816 w 1755155"/>
                <a:gd name="connsiteY32" fmla="*/ 745767 h 2785080"/>
                <a:gd name="connsiteX33" fmla="*/ 526696 w 1755155"/>
                <a:gd name="connsiteY33" fmla="*/ 581175 h 2785080"/>
                <a:gd name="connsiteX34" fmla="*/ 729864 w 1755155"/>
                <a:gd name="connsiteY34" fmla="*/ 519167 h 2785080"/>
                <a:gd name="connsiteX35" fmla="*/ 993040 w 1755155"/>
                <a:gd name="connsiteY35" fmla="*/ 508023 h 2785080"/>
                <a:gd name="connsiteX36" fmla="*/ 1079431 w 1755155"/>
                <a:gd name="connsiteY36" fmla="*/ 475733 h 2785080"/>
                <a:gd name="connsiteX37" fmla="*/ 1084299 w 1755155"/>
                <a:gd name="connsiteY37" fmla="*/ 359458 h 2785080"/>
                <a:gd name="connsiteX38" fmla="*/ 1110007 w 1755155"/>
                <a:gd name="connsiteY38" fmla="*/ 196746 h 2785080"/>
                <a:gd name="connsiteX39" fmla="*/ 1234404 w 1755155"/>
                <a:gd name="connsiteY39" fmla="*/ 56825 h 2785080"/>
                <a:gd name="connsiteX40" fmla="*/ 1404520 w 1755155"/>
                <a:gd name="connsiteY40" fmla="*/ 5103 h 2785080"/>
                <a:gd name="connsiteX41" fmla="*/ 1534918 w 1755155"/>
                <a:gd name="connsiteY41" fmla="*/ 16247 h 2785080"/>
                <a:gd name="connsiteX42" fmla="*/ 1737896 w 1755155"/>
                <a:gd name="connsiteY42" fmla="*/ 109974 h 2785080"/>
                <a:gd name="connsiteX0" fmla="*/ 1630740 w 1748263"/>
                <a:gd name="connsiteY0" fmla="*/ 192776 h 2789301"/>
                <a:gd name="connsiteX1" fmla="*/ 1741037 w 1748263"/>
                <a:gd name="connsiteY1" fmla="*/ 463953 h 2789301"/>
                <a:gd name="connsiteX2" fmla="*/ 1711319 w 1748263"/>
                <a:gd name="connsiteY2" fmla="*/ 859240 h 2789301"/>
                <a:gd name="connsiteX3" fmla="*/ 1499103 w 1748263"/>
                <a:gd name="connsiteY3" fmla="*/ 1066028 h 2789301"/>
                <a:gd name="connsiteX4" fmla="*/ 1237261 w 1748263"/>
                <a:gd name="connsiteY4" fmla="*/ 1023070 h 2789301"/>
                <a:gd name="connsiteX5" fmla="*/ 1072954 w 1748263"/>
                <a:gd name="connsiteY5" fmla="*/ 947918 h 2789301"/>
                <a:gd name="connsiteX6" fmla="*/ 791872 w 1748263"/>
                <a:gd name="connsiteY6" fmla="*/ 958300 h 2789301"/>
                <a:gd name="connsiteX7" fmla="*/ 517552 w 1748263"/>
                <a:gd name="connsiteY7" fmla="*/ 978969 h 2789301"/>
                <a:gd name="connsiteX8" fmla="*/ 263901 w 1748263"/>
                <a:gd name="connsiteY8" fmla="*/ 974588 h 2789301"/>
                <a:gd name="connsiteX9" fmla="*/ 211799 w 1748263"/>
                <a:gd name="connsiteY9" fmla="*/ 1113748 h 2789301"/>
                <a:gd name="connsiteX10" fmla="*/ 312383 w 1748263"/>
                <a:gd name="connsiteY10" fmla="*/ 1307391 h 2789301"/>
                <a:gd name="connsiteX11" fmla="*/ 467450 w 1748263"/>
                <a:gd name="connsiteY11" fmla="*/ 1451314 h 2789301"/>
                <a:gd name="connsiteX12" fmla="*/ 599848 w 1748263"/>
                <a:gd name="connsiteY12" fmla="*/ 1527228 h 2789301"/>
                <a:gd name="connsiteX13" fmla="*/ 832067 w 1748263"/>
                <a:gd name="connsiteY13" fmla="*/ 1421024 h 2789301"/>
                <a:gd name="connsiteX14" fmla="*/ 1074574 w 1748263"/>
                <a:gd name="connsiteY14" fmla="*/ 1388353 h 2789301"/>
                <a:gd name="connsiteX15" fmla="*/ 1259074 w 1748263"/>
                <a:gd name="connsiteY15" fmla="*/ 1523228 h 2789301"/>
                <a:gd name="connsiteX16" fmla="*/ 1390614 w 1748263"/>
                <a:gd name="connsiteY16" fmla="*/ 1799548 h 2789301"/>
                <a:gd name="connsiteX17" fmla="*/ 1453859 w 1748263"/>
                <a:gd name="connsiteY17" fmla="*/ 2055484 h 2789301"/>
                <a:gd name="connsiteX18" fmla="*/ 1587114 w 1748263"/>
                <a:gd name="connsiteY18" fmla="*/ 2351617 h 2789301"/>
                <a:gd name="connsiteX19" fmla="*/ 1593020 w 1748263"/>
                <a:gd name="connsiteY19" fmla="*/ 2606982 h 2789301"/>
                <a:gd name="connsiteX20" fmla="*/ 1385186 w 1748263"/>
                <a:gd name="connsiteY20" fmla="*/ 2785766 h 2789301"/>
                <a:gd name="connsiteX21" fmla="*/ 1121247 w 1748263"/>
                <a:gd name="connsiteY21" fmla="*/ 2718139 h 2789301"/>
                <a:gd name="connsiteX22" fmla="*/ 967323 w 1748263"/>
                <a:gd name="connsiteY22" fmla="*/ 2622794 h 2789301"/>
                <a:gd name="connsiteX23" fmla="*/ 749484 w 1748263"/>
                <a:gd name="connsiteY23" fmla="*/ 2627557 h 2789301"/>
                <a:gd name="connsiteX24" fmla="*/ 461258 w 1748263"/>
                <a:gd name="connsiteY24" fmla="*/ 2549642 h 2789301"/>
                <a:gd name="connsiteX25" fmla="*/ 302858 w 1748263"/>
                <a:gd name="connsiteY25" fmla="*/ 2401243 h 2789301"/>
                <a:gd name="connsiteX26" fmla="*/ 274674 w 1748263"/>
                <a:gd name="connsiteY26" fmla="*/ 2166286 h 2789301"/>
                <a:gd name="connsiteX27" fmla="*/ 307240 w 1748263"/>
                <a:gd name="connsiteY27" fmla="*/ 1920420 h 2789301"/>
                <a:gd name="connsiteX28" fmla="*/ 270664 w 1748263"/>
                <a:gd name="connsiteY28" fmla="*/ 1618668 h 2789301"/>
                <a:gd name="connsiteX29" fmla="*/ 32920 w 1748263"/>
                <a:gd name="connsiteY29" fmla="*/ 1271196 h 2789301"/>
                <a:gd name="connsiteX30" fmla="*/ 13012 w 1748263"/>
                <a:gd name="connsiteY30" fmla="*/ 1024689 h 2789301"/>
                <a:gd name="connsiteX31" fmla="*/ 137505 w 1748263"/>
                <a:gd name="connsiteY31" fmla="*/ 866002 h 2789301"/>
                <a:gd name="connsiteX32" fmla="*/ 343816 w 1748263"/>
                <a:gd name="connsiteY32" fmla="*/ 749988 h 2789301"/>
                <a:gd name="connsiteX33" fmla="*/ 526696 w 1748263"/>
                <a:gd name="connsiteY33" fmla="*/ 585396 h 2789301"/>
                <a:gd name="connsiteX34" fmla="*/ 729864 w 1748263"/>
                <a:gd name="connsiteY34" fmla="*/ 523388 h 2789301"/>
                <a:gd name="connsiteX35" fmla="*/ 993040 w 1748263"/>
                <a:gd name="connsiteY35" fmla="*/ 512244 h 2789301"/>
                <a:gd name="connsiteX36" fmla="*/ 1079431 w 1748263"/>
                <a:gd name="connsiteY36" fmla="*/ 479954 h 2789301"/>
                <a:gd name="connsiteX37" fmla="*/ 1084299 w 1748263"/>
                <a:gd name="connsiteY37" fmla="*/ 363679 h 2789301"/>
                <a:gd name="connsiteX38" fmla="*/ 1110007 w 1748263"/>
                <a:gd name="connsiteY38" fmla="*/ 200967 h 2789301"/>
                <a:gd name="connsiteX39" fmla="*/ 1234404 w 1748263"/>
                <a:gd name="connsiteY39" fmla="*/ 61046 h 2789301"/>
                <a:gd name="connsiteX40" fmla="*/ 1404520 w 1748263"/>
                <a:gd name="connsiteY40" fmla="*/ 9324 h 2789301"/>
                <a:gd name="connsiteX41" fmla="*/ 1534918 w 1748263"/>
                <a:gd name="connsiteY41" fmla="*/ 20468 h 2789301"/>
                <a:gd name="connsiteX42" fmla="*/ 1630740 w 1748263"/>
                <a:gd name="connsiteY42" fmla="*/ 192776 h 2789301"/>
                <a:gd name="connsiteX0" fmla="*/ 1630740 w 1748263"/>
                <a:gd name="connsiteY0" fmla="*/ 192776 h 2789301"/>
                <a:gd name="connsiteX1" fmla="*/ 1741037 w 1748263"/>
                <a:gd name="connsiteY1" fmla="*/ 463953 h 2789301"/>
                <a:gd name="connsiteX2" fmla="*/ 1711319 w 1748263"/>
                <a:gd name="connsiteY2" fmla="*/ 859240 h 2789301"/>
                <a:gd name="connsiteX3" fmla="*/ 1499103 w 1748263"/>
                <a:gd name="connsiteY3" fmla="*/ 1066028 h 2789301"/>
                <a:gd name="connsiteX4" fmla="*/ 1237261 w 1748263"/>
                <a:gd name="connsiteY4" fmla="*/ 1023070 h 2789301"/>
                <a:gd name="connsiteX5" fmla="*/ 1072954 w 1748263"/>
                <a:gd name="connsiteY5" fmla="*/ 947918 h 2789301"/>
                <a:gd name="connsiteX6" fmla="*/ 791872 w 1748263"/>
                <a:gd name="connsiteY6" fmla="*/ 958300 h 2789301"/>
                <a:gd name="connsiteX7" fmla="*/ 517552 w 1748263"/>
                <a:gd name="connsiteY7" fmla="*/ 978969 h 2789301"/>
                <a:gd name="connsiteX8" fmla="*/ 263901 w 1748263"/>
                <a:gd name="connsiteY8" fmla="*/ 974588 h 2789301"/>
                <a:gd name="connsiteX9" fmla="*/ 211799 w 1748263"/>
                <a:gd name="connsiteY9" fmla="*/ 1113748 h 2789301"/>
                <a:gd name="connsiteX10" fmla="*/ 312383 w 1748263"/>
                <a:gd name="connsiteY10" fmla="*/ 1307391 h 2789301"/>
                <a:gd name="connsiteX11" fmla="*/ 467450 w 1748263"/>
                <a:gd name="connsiteY11" fmla="*/ 1451314 h 2789301"/>
                <a:gd name="connsiteX12" fmla="*/ 599848 w 1748263"/>
                <a:gd name="connsiteY12" fmla="*/ 1527228 h 2789301"/>
                <a:gd name="connsiteX13" fmla="*/ 832067 w 1748263"/>
                <a:gd name="connsiteY13" fmla="*/ 1421024 h 2789301"/>
                <a:gd name="connsiteX14" fmla="*/ 1074574 w 1748263"/>
                <a:gd name="connsiteY14" fmla="*/ 1388353 h 2789301"/>
                <a:gd name="connsiteX15" fmla="*/ 1259074 w 1748263"/>
                <a:gd name="connsiteY15" fmla="*/ 1523228 h 2789301"/>
                <a:gd name="connsiteX16" fmla="*/ 1390614 w 1748263"/>
                <a:gd name="connsiteY16" fmla="*/ 1799548 h 2789301"/>
                <a:gd name="connsiteX17" fmla="*/ 1453859 w 1748263"/>
                <a:gd name="connsiteY17" fmla="*/ 2055484 h 2789301"/>
                <a:gd name="connsiteX18" fmla="*/ 1587114 w 1748263"/>
                <a:gd name="connsiteY18" fmla="*/ 2351617 h 2789301"/>
                <a:gd name="connsiteX19" fmla="*/ 1593020 w 1748263"/>
                <a:gd name="connsiteY19" fmla="*/ 2606982 h 2789301"/>
                <a:gd name="connsiteX20" fmla="*/ 1385186 w 1748263"/>
                <a:gd name="connsiteY20" fmla="*/ 2785766 h 2789301"/>
                <a:gd name="connsiteX21" fmla="*/ 1121247 w 1748263"/>
                <a:gd name="connsiteY21" fmla="*/ 2718139 h 2789301"/>
                <a:gd name="connsiteX22" fmla="*/ 967323 w 1748263"/>
                <a:gd name="connsiteY22" fmla="*/ 2622794 h 2789301"/>
                <a:gd name="connsiteX23" fmla="*/ 749484 w 1748263"/>
                <a:gd name="connsiteY23" fmla="*/ 2627557 h 2789301"/>
                <a:gd name="connsiteX24" fmla="*/ 461258 w 1748263"/>
                <a:gd name="connsiteY24" fmla="*/ 2549642 h 2789301"/>
                <a:gd name="connsiteX25" fmla="*/ 302858 w 1748263"/>
                <a:gd name="connsiteY25" fmla="*/ 2401243 h 2789301"/>
                <a:gd name="connsiteX26" fmla="*/ 274674 w 1748263"/>
                <a:gd name="connsiteY26" fmla="*/ 2166286 h 2789301"/>
                <a:gd name="connsiteX27" fmla="*/ 307240 w 1748263"/>
                <a:gd name="connsiteY27" fmla="*/ 1920420 h 2789301"/>
                <a:gd name="connsiteX28" fmla="*/ 270664 w 1748263"/>
                <a:gd name="connsiteY28" fmla="*/ 1618668 h 2789301"/>
                <a:gd name="connsiteX29" fmla="*/ 32920 w 1748263"/>
                <a:gd name="connsiteY29" fmla="*/ 1271196 h 2789301"/>
                <a:gd name="connsiteX30" fmla="*/ 13012 w 1748263"/>
                <a:gd name="connsiteY30" fmla="*/ 1024689 h 2789301"/>
                <a:gd name="connsiteX31" fmla="*/ 137505 w 1748263"/>
                <a:gd name="connsiteY31" fmla="*/ 866002 h 2789301"/>
                <a:gd name="connsiteX32" fmla="*/ 343816 w 1748263"/>
                <a:gd name="connsiteY32" fmla="*/ 749988 h 2789301"/>
                <a:gd name="connsiteX33" fmla="*/ 526696 w 1748263"/>
                <a:gd name="connsiteY33" fmla="*/ 585396 h 2789301"/>
                <a:gd name="connsiteX34" fmla="*/ 729864 w 1748263"/>
                <a:gd name="connsiteY34" fmla="*/ 523388 h 2789301"/>
                <a:gd name="connsiteX35" fmla="*/ 993040 w 1748263"/>
                <a:gd name="connsiteY35" fmla="*/ 512244 h 2789301"/>
                <a:gd name="connsiteX36" fmla="*/ 1079431 w 1748263"/>
                <a:gd name="connsiteY36" fmla="*/ 479954 h 2789301"/>
                <a:gd name="connsiteX37" fmla="*/ 1084299 w 1748263"/>
                <a:gd name="connsiteY37" fmla="*/ 363679 h 2789301"/>
                <a:gd name="connsiteX38" fmla="*/ 967132 w 1748263"/>
                <a:gd name="connsiteY38" fmla="*/ 81905 h 2789301"/>
                <a:gd name="connsiteX39" fmla="*/ 1234404 w 1748263"/>
                <a:gd name="connsiteY39" fmla="*/ 61046 h 2789301"/>
                <a:gd name="connsiteX40" fmla="*/ 1404520 w 1748263"/>
                <a:gd name="connsiteY40" fmla="*/ 9324 h 2789301"/>
                <a:gd name="connsiteX41" fmla="*/ 1534918 w 1748263"/>
                <a:gd name="connsiteY41" fmla="*/ 20468 h 2789301"/>
                <a:gd name="connsiteX42" fmla="*/ 1630740 w 1748263"/>
                <a:gd name="connsiteY42" fmla="*/ 192776 h 2789301"/>
                <a:gd name="connsiteX0" fmla="*/ 1630740 w 1748263"/>
                <a:gd name="connsiteY0" fmla="*/ 216883 h 2813408"/>
                <a:gd name="connsiteX1" fmla="*/ 1741037 w 1748263"/>
                <a:gd name="connsiteY1" fmla="*/ 488060 h 2813408"/>
                <a:gd name="connsiteX2" fmla="*/ 1711319 w 1748263"/>
                <a:gd name="connsiteY2" fmla="*/ 883347 h 2813408"/>
                <a:gd name="connsiteX3" fmla="*/ 1499103 w 1748263"/>
                <a:gd name="connsiteY3" fmla="*/ 1090135 h 2813408"/>
                <a:gd name="connsiteX4" fmla="*/ 1237261 w 1748263"/>
                <a:gd name="connsiteY4" fmla="*/ 1047177 h 2813408"/>
                <a:gd name="connsiteX5" fmla="*/ 1072954 w 1748263"/>
                <a:gd name="connsiteY5" fmla="*/ 972025 h 2813408"/>
                <a:gd name="connsiteX6" fmla="*/ 791872 w 1748263"/>
                <a:gd name="connsiteY6" fmla="*/ 982407 h 2813408"/>
                <a:gd name="connsiteX7" fmla="*/ 517552 w 1748263"/>
                <a:gd name="connsiteY7" fmla="*/ 1003076 h 2813408"/>
                <a:gd name="connsiteX8" fmla="*/ 263901 w 1748263"/>
                <a:gd name="connsiteY8" fmla="*/ 998695 h 2813408"/>
                <a:gd name="connsiteX9" fmla="*/ 211799 w 1748263"/>
                <a:gd name="connsiteY9" fmla="*/ 1137855 h 2813408"/>
                <a:gd name="connsiteX10" fmla="*/ 312383 w 1748263"/>
                <a:gd name="connsiteY10" fmla="*/ 1331498 h 2813408"/>
                <a:gd name="connsiteX11" fmla="*/ 467450 w 1748263"/>
                <a:gd name="connsiteY11" fmla="*/ 1475421 h 2813408"/>
                <a:gd name="connsiteX12" fmla="*/ 599848 w 1748263"/>
                <a:gd name="connsiteY12" fmla="*/ 1551335 h 2813408"/>
                <a:gd name="connsiteX13" fmla="*/ 832067 w 1748263"/>
                <a:gd name="connsiteY13" fmla="*/ 1445131 h 2813408"/>
                <a:gd name="connsiteX14" fmla="*/ 1074574 w 1748263"/>
                <a:gd name="connsiteY14" fmla="*/ 1412460 h 2813408"/>
                <a:gd name="connsiteX15" fmla="*/ 1259074 w 1748263"/>
                <a:gd name="connsiteY15" fmla="*/ 1547335 h 2813408"/>
                <a:gd name="connsiteX16" fmla="*/ 1390614 w 1748263"/>
                <a:gd name="connsiteY16" fmla="*/ 1823655 h 2813408"/>
                <a:gd name="connsiteX17" fmla="*/ 1453859 w 1748263"/>
                <a:gd name="connsiteY17" fmla="*/ 2079591 h 2813408"/>
                <a:gd name="connsiteX18" fmla="*/ 1587114 w 1748263"/>
                <a:gd name="connsiteY18" fmla="*/ 2375724 h 2813408"/>
                <a:gd name="connsiteX19" fmla="*/ 1593020 w 1748263"/>
                <a:gd name="connsiteY19" fmla="*/ 2631089 h 2813408"/>
                <a:gd name="connsiteX20" fmla="*/ 1385186 w 1748263"/>
                <a:gd name="connsiteY20" fmla="*/ 2809873 h 2813408"/>
                <a:gd name="connsiteX21" fmla="*/ 1121247 w 1748263"/>
                <a:gd name="connsiteY21" fmla="*/ 2742246 h 2813408"/>
                <a:gd name="connsiteX22" fmla="*/ 967323 w 1748263"/>
                <a:gd name="connsiteY22" fmla="*/ 2646901 h 2813408"/>
                <a:gd name="connsiteX23" fmla="*/ 749484 w 1748263"/>
                <a:gd name="connsiteY23" fmla="*/ 2651664 h 2813408"/>
                <a:gd name="connsiteX24" fmla="*/ 461258 w 1748263"/>
                <a:gd name="connsiteY24" fmla="*/ 2573749 h 2813408"/>
                <a:gd name="connsiteX25" fmla="*/ 302858 w 1748263"/>
                <a:gd name="connsiteY25" fmla="*/ 2425350 h 2813408"/>
                <a:gd name="connsiteX26" fmla="*/ 274674 w 1748263"/>
                <a:gd name="connsiteY26" fmla="*/ 2190393 h 2813408"/>
                <a:gd name="connsiteX27" fmla="*/ 307240 w 1748263"/>
                <a:gd name="connsiteY27" fmla="*/ 1944527 h 2813408"/>
                <a:gd name="connsiteX28" fmla="*/ 270664 w 1748263"/>
                <a:gd name="connsiteY28" fmla="*/ 1642775 h 2813408"/>
                <a:gd name="connsiteX29" fmla="*/ 32920 w 1748263"/>
                <a:gd name="connsiteY29" fmla="*/ 1295303 h 2813408"/>
                <a:gd name="connsiteX30" fmla="*/ 13012 w 1748263"/>
                <a:gd name="connsiteY30" fmla="*/ 1048796 h 2813408"/>
                <a:gd name="connsiteX31" fmla="*/ 137505 w 1748263"/>
                <a:gd name="connsiteY31" fmla="*/ 890109 h 2813408"/>
                <a:gd name="connsiteX32" fmla="*/ 343816 w 1748263"/>
                <a:gd name="connsiteY32" fmla="*/ 774095 h 2813408"/>
                <a:gd name="connsiteX33" fmla="*/ 526696 w 1748263"/>
                <a:gd name="connsiteY33" fmla="*/ 609503 h 2813408"/>
                <a:gd name="connsiteX34" fmla="*/ 729864 w 1748263"/>
                <a:gd name="connsiteY34" fmla="*/ 547495 h 2813408"/>
                <a:gd name="connsiteX35" fmla="*/ 993040 w 1748263"/>
                <a:gd name="connsiteY35" fmla="*/ 536351 h 2813408"/>
                <a:gd name="connsiteX36" fmla="*/ 1079431 w 1748263"/>
                <a:gd name="connsiteY36" fmla="*/ 504061 h 2813408"/>
                <a:gd name="connsiteX37" fmla="*/ 1084299 w 1748263"/>
                <a:gd name="connsiteY37" fmla="*/ 387786 h 2813408"/>
                <a:gd name="connsiteX38" fmla="*/ 967132 w 1748263"/>
                <a:gd name="connsiteY38" fmla="*/ 106012 h 2813408"/>
                <a:gd name="connsiteX39" fmla="*/ 1179635 w 1748263"/>
                <a:gd name="connsiteY39" fmla="*/ 1809 h 2813408"/>
                <a:gd name="connsiteX40" fmla="*/ 1404520 w 1748263"/>
                <a:gd name="connsiteY40" fmla="*/ 33431 h 2813408"/>
                <a:gd name="connsiteX41" fmla="*/ 1534918 w 1748263"/>
                <a:gd name="connsiteY41" fmla="*/ 44575 h 2813408"/>
                <a:gd name="connsiteX42" fmla="*/ 1630740 w 1748263"/>
                <a:gd name="connsiteY42" fmla="*/ 216883 h 2813408"/>
                <a:gd name="connsiteX0" fmla="*/ 1630740 w 1748263"/>
                <a:gd name="connsiteY0" fmla="*/ 216883 h 2813408"/>
                <a:gd name="connsiteX1" fmla="*/ 1741037 w 1748263"/>
                <a:gd name="connsiteY1" fmla="*/ 488060 h 2813408"/>
                <a:gd name="connsiteX2" fmla="*/ 1711319 w 1748263"/>
                <a:gd name="connsiteY2" fmla="*/ 883347 h 2813408"/>
                <a:gd name="connsiteX3" fmla="*/ 1499103 w 1748263"/>
                <a:gd name="connsiteY3" fmla="*/ 1090135 h 2813408"/>
                <a:gd name="connsiteX4" fmla="*/ 1237261 w 1748263"/>
                <a:gd name="connsiteY4" fmla="*/ 1047177 h 2813408"/>
                <a:gd name="connsiteX5" fmla="*/ 1072954 w 1748263"/>
                <a:gd name="connsiteY5" fmla="*/ 972025 h 2813408"/>
                <a:gd name="connsiteX6" fmla="*/ 791872 w 1748263"/>
                <a:gd name="connsiteY6" fmla="*/ 982407 h 2813408"/>
                <a:gd name="connsiteX7" fmla="*/ 517552 w 1748263"/>
                <a:gd name="connsiteY7" fmla="*/ 1003076 h 2813408"/>
                <a:gd name="connsiteX8" fmla="*/ 263901 w 1748263"/>
                <a:gd name="connsiteY8" fmla="*/ 998695 h 2813408"/>
                <a:gd name="connsiteX9" fmla="*/ 211799 w 1748263"/>
                <a:gd name="connsiteY9" fmla="*/ 1137855 h 2813408"/>
                <a:gd name="connsiteX10" fmla="*/ 312383 w 1748263"/>
                <a:gd name="connsiteY10" fmla="*/ 1331498 h 2813408"/>
                <a:gd name="connsiteX11" fmla="*/ 467450 w 1748263"/>
                <a:gd name="connsiteY11" fmla="*/ 1475421 h 2813408"/>
                <a:gd name="connsiteX12" fmla="*/ 599848 w 1748263"/>
                <a:gd name="connsiteY12" fmla="*/ 1551335 h 2813408"/>
                <a:gd name="connsiteX13" fmla="*/ 832067 w 1748263"/>
                <a:gd name="connsiteY13" fmla="*/ 1445131 h 2813408"/>
                <a:gd name="connsiteX14" fmla="*/ 1074574 w 1748263"/>
                <a:gd name="connsiteY14" fmla="*/ 1412460 h 2813408"/>
                <a:gd name="connsiteX15" fmla="*/ 1259074 w 1748263"/>
                <a:gd name="connsiteY15" fmla="*/ 1547335 h 2813408"/>
                <a:gd name="connsiteX16" fmla="*/ 1390614 w 1748263"/>
                <a:gd name="connsiteY16" fmla="*/ 1823655 h 2813408"/>
                <a:gd name="connsiteX17" fmla="*/ 1453859 w 1748263"/>
                <a:gd name="connsiteY17" fmla="*/ 2079591 h 2813408"/>
                <a:gd name="connsiteX18" fmla="*/ 1587114 w 1748263"/>
                <a:gd name="connsiteY18" fmla="*/ 2375724 h 2813408"/>
                <a:gd name="connsiteX19" fmla="*/ 1593020 w 1748263"/>
                <a:gd name="connsiteY19" fmla="*/ 2631089 h 2813408"/>
                <a:gd name="connsiteX20" fmla="*/ 1385186 w 1748263"/>
                <a:gd name="connsiteY20" fmla="*/ 2809873 h 2813408"/>
                <a:gd name="connsiteX21" fmla="*/ 1121247 w 1748263"/>
                <a:gd name="connsiteY21" fmla="*/ 2742246 h 2813408"/>
                <a:gd name="connsiteX22" fmla="*/ 967323 w 1748263"/>
                <a:gd name="connsiteY22" fmla="*/ 2646901 h 2813408"/>
                <a:gd name="connsiteX23" fmla="*/ 749484 w 1748263"/>
                <a:gd name="connsiteY23" fmla="*/ 2651664 h 2813408"/>
                <a:gd name="connsiteX24" fmla="*/ 461258 w 1748263"/>
                <a:gd name="connsiteY24" fmla="*/ 2573749 h 2813408"/>
                <a:gd name="connsiteX25" fmla="*/ 302858 w 1748263"/>
                <a:gd name="connsiteY25" fmla="*/ 2425350 h 2813408"/>
                <a:gd name="connsiteX26" fmla="*/ 274674 w 1748263"/>
                <a:gd name="connsiteY26" fmla="*/ 2190393 h 2813408"/>
                <a:gd name="connsiteX27" fmla="*/ 307240 w 1748263"/>
                <a:gd name="connsiteY27" fmla="*/ 1944527 h 2813408"/>
                <a:gd name="connsiteX28" fmla="*/ 270664 w 1748263"/>
                <a:gd name="connsiteY28" fmla="*/ 1642775 h 2813408"/>
                <a:gd name="connsiteX29" fmla="*/ 32920 w 1748263"/>
                <a:gd name="connsiteY29" fmla="*/ 1295303 h 2813408"/>
                <a:gd name="connsiteX30" fmla="*/ 13012 w 1748263"/>
                <a:gd name="connsiteY30" fmla="*/ 1048796 h 2813408"/>
                <a:gd name="connsiteX31" fmla="*/ 137505 w 1748263"/>
                <a:gd name="connsiteY31" fmla="*/ 890109 h 2813408"/>
                <a:gd name="connsiteX32" fmla="*/ 343816 w 1748263"/>
                <a:gd name="connsiteY32" fmla="*/ 774095 h 2813408"/>
                <a:gd name="connsiteX33" fmla="*/ 526696 w 1748263"/>
                <a:gd name="connsiteY33" fmla="*/ 609503 h 2813408"/>
                <a:gd name="connsiteX34" fmla="*/ 729864 w 1748263"/>
                <a:gd name="connsiteY34" fmla="*/ 547495 h 2813408"/>
                <a:gd name="connsiteX35" fmla="*/ 993040 w 1748263"/>
                <a:gd name="connsiteY35" fmla="*/ 536351 h 2813408"/>
                <a:gd name="connsiteX36" fmla="*/ 1079431 w 1748263"/>
                <a:gd name="connsiteY36" fmla="*/ 504061 h 2813408"/>
                <a:gd name="connsiteX37" fmla="*/ 1084299 w 1748263"/>
                <a:gd name="connsiteY37" fmla="*/ 387786 h 2813408"/>
                <a:gd name="connsiteX38" fmla="*/ 967132 w 1748263"/>
                <a:gd name="connsiteY38" fmla="*/ 106012 h 2813408"/>
                <a:gd name="connsiteX39" fmla="*/ 1179635 w 1748263"/>
                <a:gd name="connsiteY39" fmla="*/ 1809 h 2813408"/>
                <a:gd name="connsiteX40" fmla="*/ 1404520 w 1748263"/>
                <a:gd name="connsiteY40" fmla="*/ 33431 h 2813408"/>
                <a:gd name="connsiteX41" fmla="*/ 1525393 w 1748263"/>
                <a:gd name="connsiteY41" fmla="*/ 111250 h 2813408"/>
                <a:gd name="connsiteX42" fmla="*/ 1630740 w 1748263"/>
                <a:gd name="connsiteY42" fmla="*/ 216883 h 2813408"/>
                <a:gd name="connsiteX0" fmla="*/ 1630740 w 1748263"/>
                <a:gd name="connsiteY0" fmla="*/ 216883 h 2813408"/>
                <a:gd name="connsiteX1" fmla="*/ 1741037 w 1748263"/>
                <a:gd name="connsiteY1" fmla="*/ 488060 h 2813408"/>
                <a:gd name="connsiteX2" fmla="*/ 1711319 w 1748263"/>
                <a:gd name="connsiteY2" fmla="*/ 883347 h 2813408"/>
                <a:gd name="connsiteX3" fmla="*/ 1499103 w 1748263"/>
                <a:gd name="connsiteY3" fmla="*/ 1090135 h 2813408"/>
                <a:gd name="connsiteX4" fmla="*/ 1237261 w 1748263"/>
                <a:gd name="connsiteY4" fmla="*/ 1047177 h 2813408"/>
                <a:gd name="connsiteX5" fmla="*/ 1072954 w 1748263"/>
                <a:gd name="connsiteY5" fmla="*/ 972025 h 2813408"/>
                <a:gd name="connsiteX6" fmla="*/ 791872 w 1748263"/>
                <a:gd name="connsiteY6" fmla="*/ 982407 h 2813408"/>
                <a:gd name="connsiteX7" fmla="*/ 517552 w 1748263"/>
                <a:gd name="connsiteY7" fmla="*/ 1003076 h 2813408"/>
                <a:gd name="connsiteX8" fmla="*/ 263901 w 1748263"/>
                <a:gd name="connsiteY8" fmla="*/ 998695 h 2813408"/>
                <a:gd name="connsiteX9" fmla="*/ 211799 w 1748263"/>
                <a:gd name="connsiteY9" fmla="*/ 1137855 h 2813408"/>
                <a:gd name="connsiteX10" fmla="*/ 312383 w 1748263"/>
                <a:gd name="connsiteY10" fmla="*/ 1331498 h 2813408"/>
                <a:gd name="connsiteX11" fmla="*/ 467450 w 1748263"/>
                <a:gd name="connsiteY11" fmla="*/ 1475421 h 2813408"/>
                <a:gd name="connsiteX12" fmla="*/ 599848 w 1748263"/>
                <a:gd name="connsiteY12" fmla="*/ 1551335 h 2813408"/>
                <a:gd name="connsiteX13" fmla="*/ 832067 w 1748263"/>
                <a:gd name="connsiteY13" fmla="*/ 1445131 h 2813408"/>
                <a:gd name="connsiteX14" fmla="*/ 1074574 w 1748263"/>
                <a:gd name="connsiteY14" fmla="*/ 1412460 h 2813408"/>
                <a:gd name="connsiteX15" fmla="*/ 1259074 w 1748263"/>
                <a:gd name="connsiteY15" fmla="*/ 1547335 h 2813408"/>
                <a:gd name="connsiteX16" fmla="*/ 1390614 w 1748263"/>
                <a:gd name="connsiteY16" fmla="*/ 1823655 h 2813408"/>
                <a:gd name="connsiteX17" fmla="*/ 1453859 w 1748263"/>
                <a:gd name="connsiteY17" fmla="*/ 2079591 h 2813408"/>
                <a:gd name="connsiteX18" fmla="*/ 1587114 w 1748263"/>
                <a:gd name="connsiteY18" fmla="*/ 2375724 h 2813408"/>
                <a:gd name="connsiteX19" fmla="*/ 1593020 w 1748263"/>
                <a:gd name="connsiteY19" fmla="*/ 2631089 h 2813408"/>
                <a:gd name="connsiteX20" fmla="*/ 1385186 w 1748263"/>
                <a:gd name="connsiteY20" fmla="*/ 2809873 h 2813408"/>
                <a:gd name="connsiteX21" fmla="*/ 1121247 w 1748263"/>
                <a:gd name="connsiteY21" fmla="*/ 2742246 h 2813408"/>
                <a:gd name="connsiteX22" fmla="*/ 967323 w 1748263"/>
                <a:gd name="connsiteY22" fmla="*/ 2646901 h 2813408"/>
                <a:gd name="connsiteX23" fmla="*/ 749484 w 1748263"/>
                <a:gd name="connsiteY23" fmla="*/ 2651664 h 2813408"/>
                <a:gd name="connsiteX24" fmla="*/ 461258 w 1748263"/>
                <a:gd name="connsiteY24" fmla="*/ 2573749 h 2813408"/>
                <a:gd name="connsiteX25" fmla="*/ 302858 w 1748263"/>
                <a:gd name="connsiteY25" fmla="*/ 2425350 h 2813408"/>
                <a:gd name="connsiteX26" fmla="*/ 274674 w 1748263"/>
                <a:gd name="connsiteY26" fmla="*/ 2190393 h 2813408"/>
                <a:gd name="connsiteX27" fmla="*/ 307240 w 1748263"/>
                <a:gd name="connsiteY27" fmla="*/ 1944527 h 2813408"/>
                <a:gd name="connsiteX28" fmla="*/ 270664 w 1748263"/>
                <a:gd name="connsiteY28" fmla="*/ 1642775 h 2813408"/>
                <a:gd name="connsiteX29" fmla="*/ 32920 w 1748263"/>
                <a:gd name="connsiteY29" fmla="*/ 1295303 h 2813408"/>
                <a:gd name="connsiteX30" fmla="*/ 13012 w 1748263"/>
                <a:gd name="connsiteY30" fmla="*/ 1048796 h 2813408"/>
                <a:gd name="connsiteX31" fmla="*/ 137505 w 1748263"/>
                <a:gd name="connsiteY31" fmla="*/ 890109 h 2813408"/>
                <a:gd name="connsiteX32" fmla="*/ 343816 w 1748263"/>
                <a:gd name="connsiteY32" fmla="*/ 774095 h 2813408"/>
                <a:gd name="connsiteX33" fmla="*/ 526696 w 1748263"/>
                <a:gd name="connsiteY33" fmla="*/ 609503 h 2813408"/>
                <a:gd name="connsiteX34" fmla="*/ 729864 w 1748263"/>
                <a:gd name="connsiteY34" fmla="*/ 547495 h 2813408"/>
                <a:gd name="connsiteX35" fmla="*/ 993040 w 1748263"/>
                <a:gd name="connsiteY35" fmla="*/ 536351 h 2813408"/>
                <a:gd name="connsiteX36" fmla="*/ 1079431 w 1748263"/>
                <a:gd name="connsiteY36" fmla="*/ 504061 h 2813408"/>
                <a:gd name="connsiteX37" fmla="*/ 1084299 w 1748263"/>
                <a:gd name="connsiteY37" fmla="*/ 387786 h 2813408"/>
                <a:gd name="connsiteX38" fmla="*/ 967132 w 1748263"/>
                <a:gd name="connsiteY38" fmla="*/ 106012 h 2813408"/>
                <a:gd name="connsiteX39" fmla="*/ 1179635 w 1748263"/>
                <a:gd name="connsiteY39" fmla="*/ 1809 h 2813408"/>
                <a:gd name="connsiteX40" fmla="*/ 1404520 w 1748263"/>
                <a:gd name="connsiteY40" fmla="*/ 33431 h 2813408"/>
                <a:gd name="connsiteX41" fmla="*/ 1525393 w 1748263"/>
                <a:gd name="connsiteY41" fmla="*/ 111250 h 2813408"/>
                <a:gd name="connsiteX42" fmla="*/ 1630740 w 1748263"/>
                <a:gd name="connsiteY42" fmla="*/ 216883 h 2813408"/>
                <a:gd name="connsiteX0" fmla="*/ 1630740 w 1748263"/>
                <a:gd name="connsiteY0" fmla="*/ 216883 h 2813408"/>
                <a:gd name="connsiteX1" fmla="*/ 1741037 w 1748263"/>
                <a:gd name="connsiteY1" fmla="*/ 488060 h 2813408"/>
                <a:gd name="connsiteX2" fmla="*/ 1711319 w 1748263"/>
                <a:gd name="connsiteY2" fmla="*/ 883347 h 2813408"/>
                <a:gd name="connsiteX3" fmla="*/ 1499103 w 1748263"/>
                <a:gd name="connsiteY3" fmla="*/ 1090135 h 2813408"/>
                <a:gd name="connsiteX4" fmla="*/ 1237261 w 1748263"/>
                <a:gd name="connsiteY4" fmla="*/ 1047177 h 2813408"/>
                <a:gd name="connsiteX5" fmla="*/ 1072954 w 1748263"/>
                <a:gd name="connsiteY5" fmla="*/ 972025 h 2813408"/>
                <a:gd name="connsiteX6" fmla="*/ 791872 w 1748263"/>
                <a:gd name="connsiteY6" fmla="*/ 982407 h 2813408"/>
                <a:gd name="connsiteX7" fmla="*/ 517552 w 1748263"/>
                <a:gd name="connsiteY7" fmla="*/ 1003076 h 2813408"/>
                <a:gd name="connsiteX8" fmla="*/ 263901 w 1748263"/>
                <a:gd name="connsiteY8" fmla="*/ 998695 h 2813408"/>
                <a:gd name="connsiteX9" fmla="*/ 211799 w 1748263"/>
                <a:gd name="connsiteY9" fmla="*/ 1137855 h 2813408"/>
                <a:gd name="connsiteX10" fmla="*/ 312383 w 1748263"/>
                <a:gd name="connsiteY10" fmla="*/ 1331498 h 2813408"/>
                <a:gd name="connsiteX11" fmla="*/ 467450 w 1748263"/>
                <a:gd name="connsiteY11" fmla="*/ 1475421 h 2813408"/>
                <a:gd name="connsiteX12" fmla="*/ 599848 w 1748263"/>
                <a:gd name="connsiteY12" fmla="*/ 1551335 h 2813408"/>
                <a:gd name="connsiteX13" fmla="*/ 832067 w 1748263"/>
                <a:gd name="connsiteY13" fmla="*/ 1445131 h 2813408"/>
                <a:gd name="connsiteX14" fmla="*/ 1074574 w 1748263"/>
                <a:gd name="connsiteY14" fmla="*/ 1412460 h 2813408"/>
                <a:gd name="connsiteX15" fmla="*/ 1259074 w 1748263"/>
                <a:gd name="connsiteY15" fmla="*/ 1547335 h 2813408"/>
                <a:gd name="connsiteX16" fmla="*/ 1390614 w 1748263"/>
                <a:gd name="connsiteY16" fmla="*/ 1823655 h 2813408"/>
                <a:gd name="connsiteX17" fmla="*/ 1453859 w 1748263"/>
                <a:gd name="connsiteY17" fmla="*/ 2079591 h 2813408"/>
                <a:gd name="connsiteX18" fmla="*/ 1587114 w 1748263"/>
                <a:gd name="connsiteY18" fmla="*/ 2375724 h 2813408"/>
                <a:gd name="connsiteX19" fmla="*/ 1593020 w 1748263"/>
                <a:gd name="connsiteY19" fmla="*/ 2631089 h 2813408"/>
                <a:gd name="connsiteX20" fmla="*/ 1385186 w 1748263"/>
                <a:gd name="connsiteY20" fmla="*/ 2809873 h 2813408"/>
                <a:gd name="connsiteX21" fmla="*/ 1121247 w 1748263"/>
                <a:gd name="connsiteY21" fmla="*/ 2742246 h 2813408"/>
                <a:gd name="connsiteX22" fmla="*/ 967323 w 1748263"/>
                <a:gd name="connsiteY22" fmla="*/ 2646901 h 2813408"/>
                <a:gd name="connsiteX23" fmla="*/ 749484 w 1748263"/>
                <a:gd name="connsiteY23" fmla="*/ 2651664 h 2813408"/>
                <a:gd name="connsiteX24" fmla="*/ 461258 w 1748263"/>
                <a:gd name="connsiteY24" fmla="*/ 2573749 h 2813408"/>
                <a:gd name="connsiteX25" fmla="*/ 302858 w 1748263"/>
                <a:gd name="connsiteY25" fmla="*/ 2425350 h 2813408"/>
                <a:gd name="connsiteX26" fmla="*/ 274674 w 1748263"/>
                <a:gd name="connsiteY26" fmla="*/ 2190393 h 2813408"/>
                <a:gd name="connsiteX27" fmla="*/ 307240 w 1748263"/>
                <a:gd name="connsiteY27" fmla="*/ 1944527 h 2813408"/>
                <a:gd name="connsiteX28" fmla="*/ 270664 w 1748263"/>
                <a:gd name="connsiteY28" fmla="*/ 1642775 h 2813408"/>
                <a:gd name="connsiteX29" fmla="*/ 32920 w 1748263"/>
                <a:gd name="connsiteY29" fmla="*/ 1295303 h 2813408"/>
                <a:gd name="connsiteX30" fmla="*/ 13012 w 1748263"/>
                <a:gd name="connsiteY30" fmla="*/ 1048796 h 2813408"/>
                <a:gd name="connsiteX31" fmla="*/ 137505 w 1748263"/>
                <a:gd name="connsiteY31" fmla="*/ 890109 h 2813408"/>
                <a:gd name="connsiteX32" fmla="*/ 343816 w 1748263"/>
                <a:gd name="connsiteY32" fmla="*/ 774095 h 2813408"/>
                <a:gd name="connsiteX33" fmla="*/ 526696 w 1748263"/>
                <a:gd name="connsiteY33" fmla="*/ 609503 h 2813408"/>
                <a:gd name="connsiteX34" fmla="*/ 729864 w 1748263"/>
                <a:gd name="connsiteY34" fmla="*/ 547495 h 2813408"/>
                <a:gd name="connsiteX35" fmla="*/ 993040 w 1748263"/>
                <a:gd name="connsiteY35" fmla="*/ 536351 h 2813408"/>
                <a:gd name="connsiteX36" fmla="*/ 1079431 w 1748263"/>
                <a:gd name="connsiteY36" fmla="*/ 504061 h 2813408"/>
                <a:gd name="connsiteX37" fmla="*/ 1084299 w 1748263"/>
                <a:gd name="connsiteY37" fmla="*/ 387786 h 2813408"/>
                <a:gd name="connsiteX38" fmla="*/ 967132 w 1748263"/>
                <a:gd name="connsiteY38" fmla="*/ 106012 h 2813408"/>
                <a:gd name="connsiteX39" fmla="*/ 1179635 w 1748263"/>
                <a:gd name="connsiteY39" fmla="*/ 1809 h 2813408"/>
                <a:gd name="connsiteX40" fmla="*/ 1404520 w 1748263"/>
                <a:gd name="connsiteY40" fmla="*/ 33431 h 2813408"/>
                <a:gd name="connsiteX41" fmla="*/ 1525393 w 1748263"/>
                <a:gd name="connsiteY41" fmla="*/ 111250 h 2813408"/>
                <a:gd name="connsiteX42" fmla="*/ 1630740 w 1748263"/>
                <a:gd name="connsiteY42" fmla="*/ 216883 h 2813408"/>
                <a:gd name="connsiteX0" fmla="*/ 1630740 w 1748263"/>
                <a:gd name="connsiteY0" fmla="*/ 217654 h 2814179"/>
                <a:gd name="connsiteX1" fmla="*/ 1741037 w 1748263"/>
                <a:gd name="connsiteY1" fmla="*/ 488831 h 2814179"/>
                <a:gd name="connsiteX2" fmla="*/ 1711319 w 1748263"/>
                <a:gd name="connsiteY2" fmla="*/ 884118 h 2814179"/>
                <a:gd name="connsiteX3" fmla="*/ 1499103 w 1748263"/>
                <a:gd name="connsiteY3" fmla="*/ 1090906 h 2814179"/>
                <a:gd name="connsiteX4" fmla="*/ 1237261 w 1748263"/>
                <a:gd name="connsiteY4" fmla="*/ 1047948 h 2814179"/>
                <a:gd name="connsiteX5" fmla="*/ 1072954 w 1748263"/>
                <a:gd name="connsiteY5" fmla="*/ 972796 h 2814179"/>
                <a:gd name="connsiteX6" fmla="*/ 791872 w 1748263"/>
                <a:gd name="connsiteY6" fmla="*/ 983178 h 2814179"/>
                <a:gd name="connsiteX7" fmla="*/ 517552 w 1748263"/>
                <a:gd name="connsiteY7" fmla="*/ 1003847 h 2814179"/>
                <a:gd name="connsiteX8" fmla="*/ 263901 w 1748263"/>
                <a:gd name="connsiteY8" fmla="*/ 999466 h 2814179"/>
                <a:gd name="connsiteX9" fmla="*/ 211799 w 1748263"/>
                <a:gd name="connsiteY9" fmla="*/ 1138626 h 2814179"/>
                <a:gd name="connsiteX10" fmla="*/ 312383 w 1748263"/>
                <a:gd name="connsiteY10" fmla="*/ 1332269 h 2814179"/>
                <a:gd name="connsiteX11" fmla="*/ 467450 w 1748263"/>
                <a:gd name="connsiteY11" fmla="*/ 1476192 h 2814179"/>
                <a:gd name="connsiteX12" fmla="*/ 599848 w 1748263"/>
                <a:gd name="connsiteY12" fmla="*/ 1552106 h 2814179"/>
                <a:gd name="connsiteX13" fmla="*/ 832067 w 1748263"/>
                <a:gd name="connsiteY13" fmla="*/ 1445902 h 2814179"/>
                <a:gd name="connsiteX14" fmla="*/ 1074574 w 1748263"/>
                <a:gd name="connsiteY14" fmla="*/ 1413231 h 2814179"/>
                <a:gd name="connsiteX15" fmla="*/ 1259074 w 1748263"/>
                <a:gd name="connsiteY15" fmla="*/ 1548106 h 2814179"/>
                <a:gd name="connsiteX16" fmla="*/ 1390614 w 1748263"/>
                <a:gd name="connsiteY16" fmla="*/ 1824426 h 2814179"/>
                <a:gd name="connsiteX17" fmla="*/ 1453859 w 1748263"/>
                <a:gd name="connsiteY17" fmla="*/ 2080362 h 2814179"/>
                <a:gd name="connsiteX18" fmla="*/ 1587114 w 1748263"/>
                <a:gd name="connsiteY18" fmla="*/ 2376495 h 2814179"/>
                <a:gd name="connsiteX19" fmla="*/ 1593020 w 1748263"/>
                <a:gd name="connsiteY19" fmla="*/ 2631860 h 2814179"/>
                <a:gd name="connsiteX20" fmla="*/ 1385186 w 1748263"/>
                <a:gd name="connsiteY20" fmla="*/ 2810644 h 2814179"/>
                <a:gd name="connsiteX21" fmla="*/ 1121247 w 1748263"/>
                <a:gd name="connsiteY21" fmla="*/ 2743017 h 2814179"/>
                <a:gd name="connsiteX22" fmla="*/ 967323 w 1748263"/>
                <a:gd name="connsiteY22" fmla="*/ 2647672 h 2814179"/>
                <a:gd name="connsiteX23" fmla="*/ 749484 w 1748263"/>
                <a:gd name="connsiteY23" fmla="*/ 2652435 h 2814179"/>
                <a:gd name="connsiteX24" fmla="*/ 461258 w 1748263"/>
                <a:gd name="connsiteY24" fmla="*/ 2574520 h 2814179"/>
                <a:gd name="connsiteX25" fmla="*/ 302858 w 1748263"/>
                <a:gd name="connsiteY25" fmla="*/ 2426121 h 2814179"/>
                <a:gd name="connsiteX26" fmla="*/ 274674 w 1748263"/>
                <a:gd name="connsiteY26" fmla="*/ 2191164 h 2814179"/>
                <a:gd name="connsiteX27" fmla="*/ 307240 w 1748263"/>
                <a:gd name="connsiteY27" fmla="*/ 1945298 h 2814179"/>
                <a:gd name="connsiteX28" fmla="*/ 270664 w 1748263"/>
                <a:gd name="connsiteY28" fmla="*/ 1643546 h 2814179"/>
                <a:gd name="connsiteX29" fmla="*/ 32920 w 1748263"/>
                <a:gd name="connsiteY29" fmla="*/ 1296074 h 2814179"/>
                <a:gd name="connsiteX30" fmla="*/ 13012 w 1748263"/>
                <a:gd name="connsiteY30" fmla="*/ 1049567 h 2814179"/>
                <a:gd name="connsiteX31" fmla="*/ 137505 w 1748263"/>
                <a:gd name="connsiteY31" fmla="*/ 890880 h 2814179"/>
                <a:gd name="connsiteX32" fmla="*/ 343816 w 1748263"/>
                <a:gd name="connsiteY32" fmla="*/ 774866 h 2814179"/>
                <a:gd name="connsiteX33" fmla="*/ 526696 w 1748263"/>
                <a:gd name="connsiteY33" fmla="*/ 610274 h 2814179"/>
                <a:gd name="connsiteX34" fmla="*/ 729864 w 1748263"/>
                <a:gd name="connsiteY34" fmla="*/ 548266 h 2814179"/>
                <a:gd name="connsiteX35" fmla="*/ 993040 w 1748263"/>
                <a:gd name="connsiteY35" fmla="*/ 537122 h 2814179"/>
                <a:gd name="connsiteX36" fmla="*/ 1079431 w 1748263"/>
                <a:gd name="connsiteY36" fmla="*/ 504832 h 2814179"/>
                <a:gd name="connsiteX37" fmla="*/ 1084299 w 1748263"/>
                <a:gd name="connsiteY37" fmla="*/ 388557 h 2814179"/>
                <a:gd name="connsiteX38" fmla="*/ 967132 w 1748263"/>
                <a:gd name="connsiteY38" fmla="*/ 106783 h 2814179"/>
                <a:gd name="connsiteX39" fmla="*/ 1179635 w 1748263"/>
                <a:gd name="connsiteY39" fmla="*/ 2580 h 2814179"/>
                <a:gd name="connsiteX40" fmla="*/ 1404520 w 1748263"/>
                <a:gd name="connsiteY40" fmla="*/ 34202 h 2814179"/>
                <a:gd name="connsiteX41" fmla="*/ 1525393 w 1748263"/>
                <a:gd name="connsiteY41" fmla="*/ 112021 h 2814179"/>
                <a:gd name="connsiteX42" fmla="*/ 1630740 w 1748263"/>
                <a:gd name="connsiteY42" fmla="*/ 217654 h 2814179"/>
                <a:gd name="connsiteX0" fmla="*/ 1630740 w 1748263"/>
                <a:gd name="connsiteY0" fmla="*/ 217654 h 2814179"/>
                <a:gd name="connsiteX1" fmla="*/ 1741037 w 1748263"/>
                <a:gd name="connsiteY1" fmla="*/ 488831 h 2814179"/>
                <a:gd name="connsiteX2" fmla="*/ 1711319 w 1748263"/>
                <a:gd name="connsiteY2" fmla="*/ 884118 h 2814179"/>
                <a:gd name="connsiteX3" fmla="*/ 1499103 w 1748263"/>
                <a:gd name="connsiteY3" fmla="*/ 1090906 h 2814179"/>
                <a:gd name="connsiteX4" fmla="*/ 1237261 w 1748263"/>
                <a:gd name="connsiteY4" fmla="*/ 1047948 h 2814179"/>
                <a:gd name="connsiteX5" fmla="*/ 1072954 w 1748263"/>
                <a:gd name="connsiteY5" fmla="*/ 972796 h 2814179"/>
                <a:gd name="connsiteX6" fmla="*/ 791872 w 1748263"/>
                <a:gd name="connsiteY6" fmla="*/ 983178 h 2814179"/>
                <a:gd name="connsiteX7" fmla="*/ 517552 w 1748263"/>
                <a:gd name="connsiteY7" fmla="*/ 1003847 h 2814179"/>
                <a:gd name="connsiteX8" fmla="*/ 263901 w 1748263"/>
                <a:gd name="connsiteY8" fmla="*/ 999466 h 2814179"/>
                <a:gd name="connsiteX9" fmla="*/ 211799 w 1748263"/>
                <a:gd name="connsiteY9" fmla="*/ 1138626 h 2814179"/>
                <a:gd name="connsiteX10" fmla="*/ 312383 w 1748263"/>
                <a:gd name="connsiteY10" fmla="*/ 1332269 h 2814179"/>
                <a:gd name="connsiteX11" fmla="*/ 467450 w 1748263"/>
                <a:gd name="connsiteY11" fmla="*/ 1476192 h 2814179"/>
                <a:gd name="connsiteX12" fmla="*/ 599848 w 1748263"/>
                <a:gd name="connsiteY12" fmla="*/ 1552106 h 2814179"/>
                <a:gd name="connsiteX13" fmla="*/ 832067 w 1748263"/>
                <a:gd name="connsiteY13" fmla="*/ 1445902 h 2814179"/>
                <a:gd name="connsiteX14" fmla="*/ 1074574 w 1748263"/>
                <a:gd name="connsiteY14" fmla="*/ 1413231 h 2814179"/>
                <a:gd name="connsiteX15" fmla="*/ 1259074 w 1748263"/>
                <a:gd name="connsiteY15" fmla="*/ 1548106 h 2814179"/>
                <a:gd name="connsiteX16" fmla="*/ 1390614 w 1748263"/>
                <a:gd name="connsiteY16" fmla="*/ 1824426 h 2814179"/>
                <a:gd name="connsiteX17" fmla="*/ 1453859 w 1748263"/>
                <a:gd name="connsiteY17" fmla="*/ 2080362 h 2814179"/>
                <a:gd name="connsiteX18" fmla="*/ 1587114 w 1748263"/>
                <a:gd name="connsiteY18" fmla="*/ 2376495 h 2814179"/>
                <a:gd name="connsiteX19" fmla="*/ 1593020 w 1748263"/>
                <a:gd name="connsiteY19" fmla="*/ 2631860 h 2814179"/>
                <a:gd name="connsiteX20" fmla="*/ 1385186 w 1748263"/>
                <a:gd name="connsiteY20" fmla="*/ 2810644 h 2814179"/>
                <a:gd name="connsiteX21" fmla="*/ 1121247 w 1748263"/>
                <a:gd name="connsiteY21" fmla="*/ 2743017 h 2814179"/>
                <a:gd name="connsiteX22" fmla="*/ 967323 w 1748263"/>
                <a:gd name="connsiteY22" fmla="*/ 2647672 h 2814179"/>
                <a:gd name="connsiteX23" fmla="*/ 749484 w 1748263"/>
                <a:gd name="connsiteY23" fmla="*/ 2652435 h 2814179"/>
                <a:gd name="connsiteX24" fmla="*/ 461258 w 1748263"/>
                <a:gd name="connsiteY24" fmla="*/ 2574520 h 2814179"/>
                <a:gd name="connsiteX25" fmla="*/ 302858 w 1748263"/>
                <a:gd name="connsiteY25" fmla="*/ 2426121 h 2814179"/>
                <a:gd name="connsiteX26" fmla="*/ 274674 w 1748263"/>
                <a:gd name="connsiteY26" fmla="*/ 2191164 h 2814179"/>
                <a:gd name="connsiteX27" fmla="*/ 307240 w 1748263"/>
                <a:gd name="connsiteY27" fmla="*/ 1945298 h 2814179"/>
                <a:gd name="connsiteX28" fmla="*/ 270664 w 1748263"/>
                <a:gd name="connsiteY28" fmla="*/ 1643546 h 2814179"/>
                <a:gd name="connsiteX29" fmla="*/ 32920 w 1748263"/>
                <a:gd name="connsiteY29" fmla="*/ 1296074 h 2814179"/>
                <a:gd name="connsiteX30" fmla="*/ 13012 w 1748263"/>
                <a:gd name="connsiteY30" fmla="*/ 1049567 h 2814179"/>
                <a:gd name="connsiteX31" fmla="*/ 137505 w 1748263"/>
                <a:gd name="connsiteY31" fmla="*/ 890880 h 2814179"/>
                <a:gd name="connsiteX32" fmla="*/ 343816 w 1748263"/>
                <a:gd name="connsiteY32" fmla="*/ 774866 h 2814179"/>
                <a:gd name="connsiteX33" fmla="*/ 526696 w 1748263"/>
                <a:gd name="connsiteY33" fmla="*/ 610274 h 2814179"/>
                <a:gd name="connsiteX34" fmla="*/ 729864 w 1748263"/>
                <a:gd name="connsiteY34" fmla="*/ 548266 h 2814179"/>
                <a:gd name="connsiteX35" fmla="*/ 993040 w 1748263"/>
                <a:gd name="connsiteY35" fmla="*/ 537122 h 2814179"/>
                <a:gd name="connsiteX36" fmla="*/ 1079431 w 1748263"/>
                <a:gd name="connsiteY36" fmla="*/ 504832 h 2814179"/>
                <a:gd name="connsiteX37" fmla="*/ 1084299 w 1748263"/>
                <a:gd name="connsiteY37" fmla="*/ 388557 h 2814179"/>
                <a:gd name="connsiteX38" fmla="*/ 967132 w 1748263"/>
                <a:gd name="connsiteY38" fmla="*/ 106783 h 2814179"/>
                <a:gd name="connsiteX39" fmla="*/ 1179635 w 1748263"/>
                <a:gd name="connsiteY39" fmla="*/ 2580 h 2814179"/>
                <a:gd name="connsiteX40" fmla="*/ 1404520 w 1748263"/>
                <a:gd name="connsiteY40" fmla="*/ 34202 h 2814179"/>
                <a:gd name="connsiteX41" fmla="*/ 1537299 w 1748263"/>
                <a:gd name="connsiteY41" fmla="*/ 104877 h 2814179"/>
                <a:gd name="connsiteX42" fmla="*/ 1630740 w 1748263"/>
                <a:gd name="connsiteY42" fmla="*/ 217654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37261 w 1746852"/>
                <a:gd name="connsiteY4" fmla="*/ 1047948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993040 w 1746852"/>
                <a:gd name="connsiteY35" fmla="*/ 537122 h 2814179"/>
                <a:gd name="connsiteX36" fmla="*/ 1079431 w 1746852"/>
                <a:gd name="connsiteY36" fmla="*/ 504832 h 2814179"/>
                <a:gd name="connsiteX37" fmla="*/ 1084299 w 1746852"/>
                <a:gd name="connsiteY37" fmla="*/ 388557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51549 w 1746852"/>
                <a:gd name="connsiteY4" fmla="*/ 1062235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993040 w 1746852"/>
                <a:gd name="connsiteY35" fmla="*/ 537122 h 2814179"/>
                <a:gd name="connsiteX36" fmla="*/ 1079431 w 1746852"/>
                <a:gd name="connsiteY36" fmla="*/ 504832 h 2814179"/>
                <a:gd name="connsiteX37" fmla="*/ 1084299 w 1746852"/>
                <a:gd name="connsiteY37" fmla="*/ 388557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51549 w 1746852"/>
                <a:gd name="connsiteY4" fmla="*/ 1062235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993040 w 1746852"/>
                <a:gd name="connsiteY35" fmla="*/ 537122 h 2814179"/>
                <a:gd name="connsiteX36" fmla="*/ 1079431 w 1746852"/>
                <a:gd name="connsiteY36" fmla="*/ 504832 h 2814179"/>
                <a:gd name="connsiteX37" fmla="*/ 1084299 w 1746852"/>
                <a:gd name="connsiteY37" fmla="*/ 388557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51549 w 1746852"/>
                <a:gd name="connsiteY4" fmla="*/ 1062235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993040 w 1746852"/>
                <a:gd name="connsiteY35" fmla="*/ 537122 h 2814179"/>
                <a:gd name="connsiteX36" fmla="*/ 1079431 w 1746852"/>
                <a:gd name="connsiteY36" fmla="*/ 504832 h 2814179"/>
                <a:gd name="connsiteX37" fmla="*/ 879511 w 1746852"/>
                <a:gd name="connsiteY37" fmla="*/ 295688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51549 w 1746852"/>
                <a:gd name="connsiteY4" fmla="*/ 1062235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993040 w 1746852"/>
                <a:gd name="connsiteY35" fmla="*/ 537122 h 2814179"/>
                <a:gd name="connsiteX36" fmla="*/ 879406 w 1746852"/>
                <a:gd name="connsiteY36" fmla="*/ 411964 h 2814179"/>
                <a:gd name="connsiteX37" fmla="*/ 879511 w 1746852"/>
                <a:gd name="connsiteY37" fmla="*/ 295688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51549 w 1746852"/>
                <a:gd name="connsiteY4" fmla="*/ 1062235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883503 w 1746852"/>
                <a:gd name="connsiteY35" fmla="*/ 541884 h 2814179"/>
                <a:gd name="connsiteX36" fmla="*/ 879406 w 1746852"/>
                <a:gd name="connsiteY36" fmla="*/ 411964 h 2814179"/>
                <a:gd name="connsiteX37" fmla="*/ 879511 w 1746852"/>
                <a:gd name="connsiteY37" fmla="*/ 295688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51549 w 1746852"/>
                <a:gd name="connsiteY4" fmla="*/ 1062235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890647 w 1746852"/>
                <a:gd name="connsiteY35" fmla="*/ 532359 h 2814179"/>
                <a:gd name="connsiteX36" fmla="*/ 879406 w 1746852"/>
                <a:gd name="connsiteY36" fmla="*/ 411964 h 2814179"/>
                <a:gd name="connsiteX37" fmla="*/ 879511 w 1746852"/>
                <a:gd name="connsiteY37" fmla="*/ 295688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51549 w 1746852"/>
                <a:gd name="connsiteY4" fmla="*/ 1062235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890647 w 1746852"/>
                <a:gd name="connsiteY35" fmla="*/ 532359 h 2814179"/>
                <a:gd name="connsiteX36" fmla="*/ 879406 w 1746852"/>
                <a:gd name="connsiteY36" fmla="*/ 411964 h 2814179"/>
                <a:gd name="connsiteX37" fmla="*/ 879511 w 1746852"/>
                <a:gd name="connsiteY37" fmla="*/ 295688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51549 w 1746852"/>
                <a:gd name="connsiteY4" fmla="*/ 1062235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885884 w 1746852"/>
                <a:gd name="connsiteY35" fmla="*/ 520453 h 2814179"/>
                <a:gd name="connsiteX36" fmla="*/ 879406 w 1746852"/>
                <a:gd name="connsiteY36" fmla="*/ 411964 h 2814179"/>
                <a:gd name="connsiteX37" fmla="*/ 879511 w 1746852"/>
                <a:gd name="connsiteY37" fmla="*/ 295688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51549 w 1746852"/>
                <a:gd name="connsiteY4" fmla="*/ 1062235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885884 w 1746852"/>
                <a:gd name="connsiteY35" fmla="*/ 520453 h 2814179"/>
                <a:gd name="connsiteX36" fmla="*/ 874644 w 1746852"/>
                <a:gd name="connsiteY36" fmla="*/ 407201 h 2814179"/>
                <a:gd name="connsiteX37" fmla="*/ 879511 w 1746852"/>
                <a:gd name="connsiteY37" fmla="*/ 295688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51549 w 1746852"/>
                <a:gd name="connsiteY4" fmla="*/ 1062235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885884 w 1746852"/>
                <a:gd name="connsiteY35" fmla="*/ 520453 h 2814179"/>
                <a:gd name="connsiteX36" fmla="*/ 874644 w 1746852"/>
                <a:gd name="connsiteY36" fmla="*/ 407201 h 2814179"/>
                <a:gd name="connsiteX37" fmla="*/ 879511 w 1746852"/>
                <a:gd name="connsiteY37" fmla="*/ 295688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9086 h 2814179"/>
                <a:gd name="connsiteX1" fmla="*/ 1741037 w 1746852"/>
                <a:gd name="connsiteY1" fmla="*/ 488831 h 2814179"/>
                <a:gd name="connsiteX2" fmla="*/ 1711319 w 1746852"/>
                <a:gd name="connsiteY2" fmla="*/ 884118 h 2814179"/>
                <a:gd name="connsiteX3" fmla="*/ 1499103 w 1746852"/>
                <a:gd name="connsiteY3" fmla="*/ 1090906 h 2814179"/>
                <a:gd name="connsiteX4" fmla="*/ 1251549 w 1746852"/>
                <a:gd name="connsiteY4" fmla="*/ 1062235 h 2814179"/>
                <a:gd name="connsiteX5" fmla="*/ 1072954 w 1746852"/>
                <a:gd name="connsiteY5" fmla="*/ 972796 h 2814179"/>
                <a:gd name="connsiteX6" fmla="*/ 791872 w 1746852"/>
                <a:gd name="connsiteY6" fmla="*/ 983178 h 2814179"/>
                <a:gd name="connsiteX7" fmla="*/ 517552 w 1746852"/>
                <a:gd name="connsiteY7" fmla="*/ 1003847 h 2814179"/>
                <a:gd name="connsiteX8" fmla="*/ 263901 w 1746852"/>
                <a:gd name="connsiteY8" fmla="*/ 999466 h 2814179"/>
                <a:gd name="connsiteX9" fmla="*/ 211799 w 1746852"/>
                <a:gd name="connsiteY9" fmla="*/ 1138626 h 2814179"/>
                <a:gd name="connsiteX10" fmla="*/ 312383 w 1746852"/>
                <a:gd name="connsiteY10" fmla="*/ 1332269 h 2814179"/>
                <a:gd name="connsiteX11" fmla="*/ 467450 w 1746852"/>
                <a:gd name="connsiteY11" fmla="*/ 1476192 h 2814179"/>
                <a:gd name="connsiteX12" fmla="*/ 599848 w 1746852"/>
                <a:gd name="connsiteY12" fmla="*/ 1552106 h 2814179"/>
                <a:gd name="connsiteX13" fmla="*/ 832067 w 1746852"/>
                <a:gd name="connsiteY13" fmla="*/ 1445902 h 2814179"/>
                <a:gd name="connsiteX14" fmla="*/ 1074574 w 1746852"/>
                <a:gd name="connsiteY14" fmla="*/ 1413231 h 2814179"/>
                <a:gd name="connsiteX15" fmla="*/ 1259074 w 1746852"/>
                <a:gd name="connsiteY15" fmla="*/ 1548106 h 2814179"/>
                <a:gd name="connsiteX16" fmla="*/ 1390614 w 1746852"/>
                <a:gd name="connsiteY16" fmla="*/ 1824426 h 2814179"/>
                <a:gd name="connsiteX17" fmla="*/ 1453859 w 1746852"/>
                <a:gd name="connsiteY17" fmla="*/ 2080362 h 2814179"/>
                <a:gd name="connsiteX18" fmla="*/ 1587114 w 1746852"/>
                <a:gd name="connsiteY18" fmla="*/ 2376495 h 2814179"/>
                <a:gd name="connsiteX19" fmla="*/ 1593020 w 1746852"/>
                <a:gd name="connsiteY19" fmla="*/ 2631860 h 2814179"/>
                <a:gd name="connsiteX20" fmla="*/ 1385186 w 1746852"/>
                <a:gd name="connsiteY20" fmla="*/ 2810644 h 2814179"/>
                <a:gd name="connsiteX21" fmla="*/ 1121247 w 1746852"/>
                <a:gd name="connsiteY21" fmla="*/ 2743017 h 2814179"/>
                <a:gd name="connsiteX22" fmla="*/ 967323 w 1746852"/>
                <a:gd name="connsiteY22" fmla="*/ 2647672 h 2814179"/>
                <a:gd name="connsiteX23" fmla="*/ 749484 w 1746852"/>
                <a:gd name="connsiteY23" fmla="*/ 2652435 h 2814179"/>
                <a:gd name="connsiteX24" fmla="*/ 461258 w 1746852"/>
                <a:gd name="connsiteY24" fmla="*/ 2574520 h 2814179"/>
                <a:gd name="connsiteX25" fmla="*/ 302858 w 1746852"/>
                <a:gd name="connsiteY25" fmla="*/ 2426121 h 2814179"/>
                <a:gd name="connsiteX26" fmla="*/ 274674 w 1746852"/>
                <a:gd name="connsiteY26" fmla="*/ 2191164 h 2814179"/>
                <a:gd name="connsiteX27" fmla="*/ 307240 w 1746852"/>
                <a:gd name="connsiteY27" fmla="*/ 1945298 h 2814179"/>
                <a:gd name="connsiteX28" fmla="*/ 270664 w 1746852"/>
                <a:gd name="connsiteY28" fmla="*/ 1643546 h 2814179"/>
                <a:gd name="connsiteX29" fmla="*/ 32920 w 1746852"/>
                <a:gd name="connsiteY29" fmla="*/ 1296074 h 2814179"/>
                <a:gd name="connsiteX30" fmla="*/ 13012 w 1746852"/>
                <a:gd name="connsiteY30" fmla="*/ 1049567 h 2814179"/>
                <a:gd name="connsiteX31" fmla="*/ 137505 w 1746852"/>
                <a:gd name="connsiteY31" fmla="*/ 890880 h 2814179"/>
                <a:gd name="connsiteX32" fmla="*/ 343816 w 1746852"/>
                <a:gd name="connsiteY32" fmla="*/ 774866 h 2814179"/>
                <a:gd name="connsiteX33" fmla="*/ 526696 w 1746852"/>
                <a:gd name="connsiteY33" fmla="*/ 610274 h 2814179"/>
                <a:gd name="connsiteX34" fmla="*/ 729864 w 1746852"/>
                <a:gd name="connsiteY34" fmla="*/ 548266 h 2814179"/>
                <a:gd name="connsiteX35" fmla="*/ 885884 w 1746852"/>
                <a:gd name="connsiteY35" fmla="*/ 520453 h 2814179"/>
                <a:gd name="connsiteX36" fmla="*/ 874644 w 1746852"/>
                <a:gd name="connsiteY36" fmla="*/ 407201 h 2814179"/>
                <a:gd name="connsiteX37" fmla="*/ 884273 w 1746852"/>
                <a:gd name="connsiteY37" fmla="*/ 252825 h 2814179"/>
                <a:gd name="connsiteX38" fmla="*/ 967132 w 1746852"/>
                <a:gd name="connsiteY38" fmla="*/ 106783 h 2814179"/>
                <a:gd name="connsiteX39" fmla="*/ 1179635 w 1746852"/>
                <a:gd name="connsiteY39" fmla="*/ 2580 h 2814179"/>
                <a:gd name="connsiteX40" fmla="*/ 1404520 w 1746852"/>
                <a:gd name="connsiteY40" fmla="*/ 34202 h 2814179"/>
                <a:gd name="connsiteX41" fmla="*/ 1537299 w 1746852"/>
                <a:gd name="connsiteY41" fmla="*/ 104877 h 2814179"/>
                <a:gd name="connsiteX42" fmla="*/ 1649790 w 1746852"/>
                <a:gd name="connsiteY42" fmla="*/ 239086 h 2814179"/>
                <a:gd name="connsiteX0" fmla="*/ 1649790 w 1746852"/>
                <a:gd name="connsiteY0" fmla="*/ 237893 h 2812986"/>
                <a:gd name="connsiteX1" fmla="*/ 1741037 w 1746852"/>
                <a:gd name="connsiteY1" fmla="*/ 487638 h 2812986"/>
                <a:gd name="connsiteX2" fmla="*/ 1711319 w 1746852"/>
                <a:gd name="connsiteY2" fmla="*/ 882925 h 2812986"/>
                <a:gd name="connsiteX3" fmla="*/ 1499103 w 1746852"/>
                <a:gd name="connsiteY3" fmla="*/ 1089713 h 2812986"/>
                <a:gd name="connsiteX4" fmla="*/ 1251549 w 1746852"/>
                <a:gd name="connsiteY4" fmla="*/ 1061042 h 2812986"/>
                <a:gd name="connsiteX5" fmla="*/ 1072954 w 1746852"/>
                <a:gd name="connsiteY5" fmla="*/ 971603 h 2812986"/>
                <a:gd name="connsiteX6" fmla="*/ 791872 w 1746852"/>
                <a:gd name="connsiteY6" fmla="*/ 981985 h 2812986"/>
                <a:gd name="connsiteX7" fmla="*/ 517552 w 1746852"/>
                <a:gd name="connsiteY7" fmla="*/ 1002654 h 2812986"/>
                <a:gd name="connsiteX8" fmla="*/ 263901 w 1746852"/>
                <a:gd name="connsiteY8" fmla="*/ 998273 h 2812986"/>
                <a:gd name="connsiteX9" fmla="*/ 211799 w 1746852"/>
                <a:gd name="connsiteY9" fmla="*/ 1137433 h 2812986"/>
                <a:gd name="connsiteX10" fmla="*/ 312383 w 1746852"/>
                <a:gd name="connsiteY10" fmla="*/ 1331076 h 2812986"/>
                <a:gd name="connsiteX11" fmla="*/ 467450 w 1746852"/>
                <a:gd name="connsiteY11" fmla="*/ 1474999 h 2812986"/>
                <a:gd name="connsiteX12" fmla="*/ 599848 w 1746852"/>
                <a:gd name="connsiteY12" fmla="*/ 1550913 h 2812986"/>
                <a:gd name="connsiteX13" fmla="*/ 832067 w 1746852"/>
                <a:gd name="connsiteY13" fmla="*/ 1444709 h 2812986"/>
                <a:gd name="connsiteX14" fmla="*/ 1074574 w 1746852"/>
                <a:gd name="connsiteY14" fmla="*/ 1412038 h 2812986"/>
                <a:gd name="connsiteX15" fmla="*/ 1259074 w 1746852"/>
                <a:gd name="connsiteY15" fmla="*/ 1546913 h 2812986"/>
                <a:gd name="connsiteX16" fmla="*/ 1390614 w 1746852"/>
                <a:gd name="connsiteY16" fmla="*/ 1823233 h 2812986"/>
                <a:gd name="connsiteX17" fmla="*/ 1453859 w 1746852"/>
                <a:gd name="connsiteY17" fmla="*/ 2079169 h 2812986"/>
                <a:gd name="connsiteX18" fmla="*/ 1587114 w 1746852"/>
                <a:gd name="connsiteY18" fmla="*/ 2375302 h 2812986"/>
                <a:gd name="connsiteX19" fmla="*/ 1593020 w 1746852"/>
                <a:gd name="connsiteY19" fmla="*/ 2630667 h 2812986"/>
                <a:gd name="connsiteX20" fmla="*/ 1385186 w 1746852"/>
                <a:gd name="connsiteY20" fmla="*/ 2809451 h 2812986"/>
                <a:gd name="connsiteX21" fmla="*/ 1121247 w 1746852"/>
                <a:gd name="connsiteY21" fmla="*/ 2741824 h 2812986"/>
                <a:gd name="connsiteX22" fmla="*/ 967323 w 1746852"/>
                <a:gd name="connsiteY22" fmla="*/ 2646479 h 2812986"/>
                <a:gd name="connsiteX23" fmla="*/ 749484 w 1746852"/>
                <a:gd name="connsiteY23" fmla="*/ 2651242 h 2812986"/>
                <a:gd name="connsiteX24" fmla="*/ 461258 w 1746852"/>
                <a:gd name="connsiteY24" fmla="*/ 2573327 h 2812986"/>
                <a:gd name="connsiteX25" fmla="*/ 302858 w 1746852"/>
                <a:gd name="connsiteY25" fmla="*/ 2424928 h 2812986"/>
                <a:gd name="connsiteX26" fmla="*/ 274674 w 1746852"/>
                <a:gd name="connsiteY26" fmla="*/ 2189971 h 2812986"/>
                <a:gd name="connsiteX27" fmla="*/ 307240 w 1746852"/>
                <a:gd name="connsiteY27" fmla="*/ 1944105 h 2812986"/>
                <a:gd name="connsiteX28" fmla="*/ 270664 w 1746852"/>
                <a:gd name="connsiteY28" fmla="*/ 1642353 h 2812986"/>
                <a:gd name="connsiteX29" fmla="*/ 32920 w 1746852"/>
                <a:gd name="connsiteY29" fmla="*/ 1294881 h 2812986"/>
                <a:gd name="connsiteX30" fmla="*/ 13012 w 1746852"/>
                <a:gd name="connsiteY30" fmla="*/ 1048374 h 2812986"/>
                <a:gd name="connsiteX31" fmla="*/ 137505 w 1746852"/>
                <a:gd name="connsiteY31" fmla="*/ 889687 h 2812986"/>
                <a:gd name="connsiteX32" fmla="*/ 343816 w 1746852"/>
                <a:gd name="connsiteY32" fmla="*/ 773673 h 2812986"/>
                <a:gd name="connsiteX33" fmla="*/ 526696 w 1746852"/>
                <a:gd name="connsiteY33" fmla="*/ 609081 h 2812986"/>
                <a:gd name="connsiteX34" fmla="*/ 729864 w 1746852"/>
                <a:gd name="connsiteY34" fmla="*/ 547073 h 2812986"/>
                <a:gd name="connsiteX35" fmla="*/ 885884 w 1746852"/>
                <a:gd name="connsiteY35" fmla="*/ 519260 h 2812986"/>
                <a:gd name="connsiteX36" fmla="*/ 874644 w 1746852"/>
                <a:gd name="connsiteY36" fmla="*/ 406008 h 2812986"/>
                <a:gd name="connsiteX37" fmla="*/ 884273 w 1746852"/>
                <a:gd name="connsiteY37" fmla="*/ 251632 h 2812986"/>
                <a:gd name="connsiteX38" fmla="*/ 988563 w 1746852"/>
                <a:gd name="connsiteY38" fmla="*/ 81777 h 2812986"/>
                <a:gd name="connsiteX39" fmla="*/ 1179635 w 1746852"/>
                <a:gd name="connsiteY39" fmla="*/ 1387 h 2812986"/>
                <a:gd name="connsiteX40" fmla="*/ 1404520 w 1746852"/>
                <a:gd name="connsiteY40" fmla="*/ 33009 h 2812986"/>
                <a:gd name="connsiteX41" fmla="*/ 1537299 w 1746852"/>
                <a:gd name="connsiteY41" fmla="*/ 103684 h 2812986"/>
                <a:gd name="connsiteX42" fmla="*/ 1649790 w 1746852"/>
                <a:gd name="connsiteY42" fmla="*/ 237893 h 2812986"/>
                <a:gd name="connsiteX0" fmla="*/ 1649790 w 1746852"/>
                <a:gd name="connsiteY0" fmla="*/ 242494 h 2817587"/>
                <a:gd name="connsiteX1" fmla="*/ 1741037 w 1746852"/>
                <a:gd name="connsiteY1" fmla="*/ 492239 h 2817587"/>
                <a:gd name="connsiteX2" fmla="*/ 1711319 w 1746852"/>
                <a:gd name="connsiteY2" fmla="*/ 887526 h 2817587"/>
                <a:gd name="connsiteX3" fmla="*/ 1499103 w 1746852"/>
                <a:gd name="connsiteY3" fmla="*/ 1094314 h 2817587"/>
                <a:gd name="connsiteX4" fmla="*/ 1251549 w 1746852"/>
                <a:gd name="connsiteY4" fmla="*/ 1065643 h 2817587"/>
                <a:gd name="connsiteX5" fmla="*/ 1072954 w 1746852"/>
                <a:gd name="connsiteY5" fmla="*/ 976204 h 2817587"/>
                <a:gd name="connsiteX6" fmla="*/ 791872 w 1746852"/>
                <a:gd name="connsiteY6" fmla="*/ 986586 h 2817587"/>
                <a:gd name="connsiteX7" fmla="*/ 517552 w 1746852"/>
                <a:gd name="connsiteY7" fmla="*/ 1007255 h 2817587"/>
                <a:gd name="connsiteX8" fmla="*/ 263901 w 1746852"/>
                <a:gd name="connsiteY8" fmla="*/ 1002874 h 2817587"/>
                <a:gd name="connsiteX9" fmla="*/ 211799 w 1746852"/>
                <a:gd name="connsiteY9" fmla="*/ 1142034 h 2817587"/>
                <a:gd name="connsiteX10" fmla="*/ 312383 w 1746852"/>
                <a:gd name="connsiteY10" fmla="*/ 1335677 h 2817587"/>
                <a:gd name="connsiteX11" fmla="*/ 467450 w 1746852"/>
                <a:gd name="connsiteY11" fmla="*/ 1479600 h 2817587"/>
                <a:gd name="connsiteX12" fmla="*/ 599848 w 1746852"/>
                <a:gd name="connsiteY12" fmla="*/ 1555514 h 2817587"/>
                <a:gd name="connsiteX13" fmla="*/ 832067 w 1746852"/>
                <a:gd name="connsiteY13" fmla="*/ 1449310 h 2817587"/>
                <a:gd name="connsiteX14" fmla="*/ 1074574 w 1746852"/>
                <a:gd name="connsiteY14" fmla="*/ 1416639 h 2817587"/>
                <a:gd name="connsiteX15" fmla="*/ 1259074 w 1746852"/>
                <a:gd name="connsiteY15" fmla="*/ 1551514 h 2817587"/>
                <a:gd name="connsiteX16" fmla="*/ 1390614 w 1746852"/>
                <a:gd name="connsiteY16" fmla="*/ 1827834 h 2817587"/>
                <a:gd name="connsiteX17" fmla="*/ 1453859 w 1746852"/>
                <a:gd name="connsiteY17" fmla="*/ 2083770 h 2817587"/>
                <a:gd name="connsiteX18" fmla="*/ 1587114 w 1746852"/>
                <a:gd name="connsiteY18" fmla="*/ 2379903 h 2817587"/>
                <a:gd name="connsiteX19" fmla="*/ 1593020 w 1746852"/>
                <a:gd name="connsiteY19" fmla="*/ 2635268 h 2817587"/>
                <a:gd name="connsiteX20" fmla="*/ 1385186 w 1746852"/>
                <a:gd name="connsiteY20" fmla="*/ 2814052 h 2817587"/>
                <a:gd name="connsiteX21" fmla="*/ 1121247 w 1746852"/>
                <a:gd name="connsiteY21" fmla="*/ 2746425 h 2817587"/>
                <a:gd name="connsiteX22" fmla="*/ 967323 w 1746852"/>
                <a:gd name="connsiteY22" fmla="*/ 2651080 h 2817587"/>
                <a:gd name="connsiteX23" fmla="*/ 749484 w 1746852"/>
                <a:gd name="connsiteY23" fmla="*/ 2655843 h 2817587"/>
                <a:gd name="connsiteX24" fmla="*/ 461258 w 1746852"/>
                <a:gd name="connsiteY24" fmla="*/ 2577928 h 2817587"/>
                <a:gd name="connsiteX25" fmla="*/ 302858 w 1746852"/>
                <a:gd name="connsiteY25" fmla="*/ 2429529 h 2817587"/>
                <a:gd name="connsiteX26" fmla="*/ 274674 w 1746852"/>
                <a:gd name="connsiteY26" fmla="*/ 2194572 h 2817587"/>
                <a:gd name="connsiteX27" fmla="*/ 307240 w 1746852"/>
                <a:gd name="connsiteY27" fmla="*/ 1948706 h 2817587"/>
                <a:gd name="connsiteX28" fmla="*/ 270664 w 1746852"/>
                <a:gd name="connsiteY28" fmla="*/ 1646954 h 2817587"/>
                <a:gd name="connsiteX29" fmla="*/ 32920 w 1746852"/>
                <a:gd name="connsiteY29" fmla="*/ 1299482 h 2817587"/>
                <a:gd name="connsiteX30" fmla="*/ 13012 w 1746852"/>
                <a:gd name="connsiteY30" fmla="*/ 1052975 h 2817587"/>
                <a:gd name="connsiteX31" fmla="*/ 137505 w 1746852"/>
                <a:gd name="connsiteY31" fmla="*/ 894288 h 2817587"/>
                <a:gd name="connsiteX32" fmla="*/ 343816 w 1746852"/>
                <a:gd name="connsiteY32" fmla="*/ 778274 h 2817587"/>
                <a:gd name="connsiteX33" fmla="*/ 526696 w 1746852"/>
                <a:gd name="connsiteY33" fmla="*/ 613682 h 2817587"/>
                <a:gd name="connsiteX34" fmla="*/ 729864 w 1746852"/>
                <a:gd name="connsiteY34" fmla="*/ 551674 h 2817587"/>
                <a:gd name="connsiteX35" fmla="*/ 885884 w 1746852"/>
                <a:gd name="connsiteY35" fmla="*/ 523861 h 2817587"/>
                <a:gd name="connsiteX36" fmla="*/ 874644 w 1746852"/>
                <a:gd name="connsiteY36" fmla="*/ 410609 h 2817587"/>
                <a:gd name="connsiteX37" fmla="*/ 884273 w 1746852"/>
                <a:gd name="connsiteY37" fmla="*/ 256233 h 2817587"/>
                <a:gd name="connsiteX38" fmla="*/ 988563 w 1746852"/>
                <a:gd name="connsiteY38" fmla="*/ 86378 h 2817587"/>
                <a:gd name="connsiteX39" fmla="*/ 1201066 w 1746852"/>
                <a:gd name="connsiteY39" fmla="*/ 1225 h 2817587"/>
                <a:gd name="connsiteX40" fmla="*/ 1404520 w 1746852"/>
                <a:gd name="connsiteY40" fmla="*/ 37610 h 2817587"/>
                <a:gd name="connsiteX41" fmla="*/ 1537299 w 1746852"/>
                <a:gd name="connsiteY41" fmla="*/ 108285 h 2817587"/>
                <a:gd name="connsiteX42" fmla="*/ 1649790 w 1746852"/>
                <a:gd name="connsiteY42" fmla="*/ 242494 h 2817587"/>
                <a:gd name="connsiteX0" fmla="*/ 1649790 w 1746852"/>
                <a:gd name="connsiteY0" fmla="*/ 243106 h 2818199"/>
                <a:gd name="connsiteX1" fmla="*/ 1741037 w 1746852"/>
                <a:gd name="connsiteY1" fmla="*/ 492851 h 2818199"/>
                <a:gd name="connsiteX2" fmla="*/ 1711319 w 1746852"/>
                <a:gd name="connsiteY2" fmla="*/ 888138 h 2818199"/>
                <a:gd name="connsiteX3" fmla="*/ 1499103 w 1746852"/>
                <a:gd name="connsiteY3" fmla="*/ 1094926 h 2818199"/>
                <a:gd name="connsiteX4" fmla="*/ 1251549 w 1746852"/>
                <a:gd name="connsiteY4" fmla="*/ 1066255 h 2818199"/>
                <a:gd name="connsiteX5" fmla="*/ 1072954 w 1746852"/>
                <a:gd name="connsiteY5" fmla="*/ 976816 h 2818199"/>
                <a:gd name="connsiteX6" fmla="*/ 791872 w 1746852"/>
                <a:gd name="connsiteY6" fmla="*/ 987198 h 2818199"/>
                <a:gd name="connsiteX7" fmla="*/ 517552 w 1746852"/>
                <a:gd name="connsiteY7" fmla="*/ 1007867 h 2818199"/>
                <a:gd name="connsiteX8" fmla="*/ 263901 w 1746852"/>
                <a:gd name="connsiteY8" fmla="*/ 1003486 h 2818199"/>
                <a:gd name="connsiteX9" fmla="*/ 211799 w 1746852"/>
                <a:gd name="connsiteY9" fmla="*/ 1142646 h 2818199"/>
                <a:gd name="connsiteX10" fmla="*/ 312383 w 1746852"/>
                <a:gd name="connsiteY10" fmla="*/ 1336289 h 2818199"/>
                <a:gd name="connsiteX11" fmla="*/ 467450 w 1746852"/>
                <a:gd name="connsiteY11" fmla="*/ 1480212 h 2818199"/>
                <a:gd name="connsiteX12" fmla="*/ 599848 w 1746852"/>
                <a:gd name="connsiteY12" fmla="*/ 1556126 h 2818199"/>
                <a:gd name="connsiteX13" fmla="*/ 832067 w 1746852"/>
                <a:gd name="connsiteY13" fmla="*/ 1449922 h 2818199"/>
                <a:gd name="connsiteX14" fmla="*/ 1074574 w 1746852"/>
                <a:gd name="connsiteY14" fmla="*/ 1417251 h 2818199"/>
                <a:gd name="connsiteX15" fmla="*/ 1259074 w 1746852"/>
                <a:gd name="connsiteY15" fmla="*/ 1552126 h 2818199"/>
                <a:gd name="connsiteX16" fmla="*/ 1390614 w 1746852"/>
                <a:gd name="connsiteY16" fmla="*/ 1828446 h 2818199"/>
                <a:gd name="connsiteX17" fmla="*/ 1453859 w 1746852"/>
                <a:gd name="connsiteY17" fmla="*/ 2084382 h 2818199"/>
                <a:gd name="connsiteX18" fmla="*/ 1587114 w 1746852"/>
                <a:gd name="connsiteY18" fmla="*/ 2380515 h 2818199"/>
                <a:gd name="connsiteX19" fmla="*/ 1593020 w 1746852"/>
                <a:gd name="connsiteY19" fmla="*/ 2635880 h 2818199"/>
                <a:gd name="connsiteX20" fmla="*/ 1385186 w 1746852"/>
                <a:gd name="connsiteY20" fmla="*/ 2814664 h 2818199"/>
                <a:gd name="connsiteX21" fmla="*/ 1121247 w 1746852"/>
                <a:gd name="connsiteY21" fmla="*/ 2747037 h 2818199"/>
                <a:gd name="connsiteX22" fmla="*/ 967323 w 1746852"/>
                <a:gd name="connsiteY22" fmla="*/ 2651692 h 2818199"/>
                <a:gd name="connsiteX23" fmla="*/ 749484 w 1746852"/>
                <a:gd name="connsiteY23" fmla="*/ 2656455 h 2818199"/>
                <a:gd name="connsiteX24" fmla="*/ 461258 w 1746852"/>
                <a:gd name="connsiteY24" fmla="*/ 2578540 h 2818199"/>
                <a:gd name="connsiteX25" fmla="*/ 302858 w 1746852"/>
                <a:gd name="connsiteY25" fmla="*/ 2430141 h 2818199"/>
                <a:gd name="connsiteX26" fmla="*/ 274674 w 1746852"/>
                <a:gd name="connsiteY26" fmla="*/ 2195184 h 2818199"/>
                <a:gd name="connsiteX27" fmla="*/ 307240 w 1746852"/>
                <a:gd name="connsiteY27" fmla="*/ 1949318 h 2818199"/>
                <a:gd name="connsiteX28" fmla="*/ 270664 w 1746852"/>
                <a:gd name="connsiteY28" fmla="*/ 1647566 h 2818199"/>
                <a:gd name="connsiteX29" fmla="*/ 32920 w 1746852"/>
                <a:gd name="connsiteY29" fmla="*/ 1300094 h 2818199"/>
                <a:gd name="connsiteX30" fmla="*/ 13012 w 1746852"/>
                <a:gd name="connsiteY30" fmla="*/ 1053587 h 2818199"/>
                <a:gd name="connsiteX31" fmla="*/ 137505 w 1746852"/>
                <a:gd name="connsiteY31" fmla="*/ 894900 h 2818199"/>
                <a:gd name="connsiteX32" fmla="*/ 343816 w 1746852"/>
                <a:gd name="connsiteY32" fmla="*/ 778886 h 2818199"/>
                <a:gd name="connsiteX33" fmla="*/ 526696 w 1746852"/>
                <a:gd name="connsiteY33" fmla="*/ 614294 h 2818199"/>
                <a:gd name="connsiteX34" fmla="*/ 729864 w 1746852"/>
                <a:gd name="connsiteY34" fmla="*/ 552286 h 2818199"/>
                <a:gd name="connsiteX35" fmla="*/ 885884 w 1746852"/>
                <a:gd name="connsiteY35" fmla="*/ 524473 h 2818199"/>
                <a:gd name="connsiteX36" fmla="*/ 874644 w 1746852"/>
                <a:gd name="connsiteY36" fmla="*/ 411221 h 2818199"/>
                <a:gd name="connsiteX37" fmla="*/ 884273 w 1746852"/>
                <a:gd name="connsiteY37" fmla="*/ 256845 h 2818199"/>
                <a:gd name="connsiteX38" fmla="*/ 988563 w 1746852"/>
                <a:gd name="connsiteY38" fmla="*/ 86990 h 2818199"/>
                <a:gd name="connsiteX39" fmla="*/ 1201066 w 1746852"/>
                <a:gd name="connsiteY39" fmla="*/ 1837 h 2818199"/>
                <a:gd name="connsiteX40" fmla="*/ 1397376 w 1746852"/>
                <a:gd name="connsiteY40" fmla="*/ 31079 h 2818199"/>
                <a:gd name="connsiteX41" fmla="*/ 1537299 w 1746852"/>
                <a:gd name="connsiteY41" fmla="*/ 108897 h 2818199"/>
                <a:gd name="connsiteX42" fmla="*/ 1649790 w 1746852"/>
                <a:gd name="connsiteY42" fmla="*/ 243106 h 2818199"/>
                <a:gd name="connsiteX0" fmla="*/ 1649790 w 1746852"/>
                <a:gd name="connsiteY0" fmla="*/ 243106 h 2818199"/>
                <a:gd name="connsiteX1" fmla="*/ 1741037 w 1746852"/>
                <a:gd name="connsiteY1" fmla="*/ 492851 h 2818199"/>
                <a:gd name="connsiteX2" fmla="*/ 1711319 w 1746852"/>
                <a:gd name="connsiteY2" fmla="*/ 888138 h 2818199"/>
                <a:gd name="connsiteX3" fmla="*/ 1499103 w 1746852"/>
                <a:gd name="connsiteY3" fmla="*/ 1094926 h 2818199"/>
                <a:gd name="connsiteX4" fmla="*/ 1251549 w 1746852"/>
                <a:gd name="connsiteY4" fmla="*/ 1066255 h 2818199"/>
                <a:gd name="connsiteX5" fmla="*/ 1072954 w 1746852"/>
                <a:gd name="connsiteY5" fmla="*/ 976816 h 2818199"/>
                <a:gd name="connsiteX6" fmla="*/ 791872 w 1746852"/>
                <a:gd name="connsiteY6" fmla="*/ 987198 h 2818199"/>
                <a:gd name="connsiteX7" fmla="*/ 517552 w 1746852"/>
                <a:gd name="connsiteY7" fmla="*/ 1007867 h 2818199"/>
                <a:gd name="connsiteX8" fmla="*/ 263901 w 1746852"/>
                <a:gd name="connsiteY8" fmla="*/ 1003486 h 2818199"/>
                <a:gd name="connsiteX9" fmla="*/ 211799 w 1746852"/>
                <a:gd name="connsiteY9" fmla="*/ 1142646 h 2818199"/>
                <a:gd name="connsiteX10" fmla="*/ 312383 w 1746852"/>
                <a:gd name="connsiteY10" fmla="*/ 1336289 h 2818199"/>
                <a:gd name="connsiteX11" fmla="*/ 467450 w 1746852"/>
                <a:gd name="connsiteY11" fmla="*/ 1480212 h 2818199"/>
                <a:gd name="connsiteX12" fmla="*/ 599848 w 1746852"/>
                <a:gd name="connsiteY12" fmla="*/ 1556126 h 2818199"/>
                <a:gd name="connsiteX13" fmla="*/ 832067 w 1746852"/>
                <a:gd name="connsiteY13" fmla="*/ 1449922 h 2818199"/>
                <a:gd name="connsiteX14" fmla="*/ 1074574 w 1746852"/>
                <a:gd name="connsiteY14" fmla="*/ 1417251 h 2818199"/>
                <a:gd name="connsiteX15" fmla="*/ 1259074 w 1746852"/>
                <a:gd name="connsiteY15" fmla="*/ 1552126 h 2818199"/>
                <a:gd name="connsiteX16" fmla="*/ 1390614 w 1746852"/>
                <a:gd name="connsiteY16" fmla="*/ 1828446 h 2818199"/>
                <a:gd name="connsiteX17" fmla="*/ 1453859 w 1746852"/>
                <a:gd name="connsiteY17" fmla="*/ 2084382 h 2818199"/>
                <a:gd name="connsiteX18" fmla="*/ 1587114 w 1746852"/>
                <a:gd name="connsiteY18" fmla="*/ 2380515 h 2818199"/>
                <a:gd name="connsiteX19" fmla="*/ 1593020 w 1746852"/>
                <a:gd name="connsiteY19" fmla="*/ 2635880 h 2818199"/>
                <a:gd name="connsiteX20" fmla="*/ 1385186 w 1746852"/>
                <a:gd name="connsiteY20" fmla="*/ 2814664 h 2818199"/>
                <a:gd name="connsiteX21" fmla="*/ 1121247 w 1746852"/>
                <a:gd name="connsiteY21" fmla="*/ 2747037 h 2818199"/>
                <a:gd name="connsiteX22" fmla="*/ 967323 w 1746852"/>
                <a:gd name="connsiteY22" fmla="*/ 2651692 h 2818199"/>
                <a:gd name="connsiteX23" fmla="*/ 749484 w 1746852"/>
                <a:gd name="connsiteY23" fmla="*/ 2656455 h 2818199"/>
                <a:gd name="connsiteX24" fmla="*/ 461258 w 1746852"/>
                <a:gd name="connsiteY24" fmla="*/ 2578540 h 2818199"/>
                <a:gd name="connsiteX25" fmla="*/ 302858 w 1746852"/>
                <a:gd name="connsiteY25" fmla="*/ 2430141 h 2818199"/>
                <a:gd name="connsiteX26" fmla="*/ 274674 w 1746852"/>
                <a:gd name="connsiteY26" fmla="*/ 2195184 h 2818199"/>
                <a:gd name="connsiteX27" fmla="*/ 307240 w 1746852"/>
                <a:gd name="connsiteY27" fmla="*/ 1949318 h 2818199"/>
                <a:gd name="connsiteX28" fmla="*/ 270664 w 1746852"/>
                <a:gd name="connsiteY28" fmla="*/ 1647566 h 2818199"/>
                <a:gd name="connsiteX29" fmla="*/ 32920 w 1746852"/>
                <a:gd name="connsiteY29" fmla="*/ 1300094 h 2818199"/>
                <a:gd name="connsiteX30" fmla="*/ 13012 w 1746852"/>
                <a:gd name="connsiteY30" fmla="*/ 1053587 h 2818199"/>
                <a:gd name="connsiteX31" fmla="*/ 137505 w 1746852"/>
                <a:gd name="connsiteY31" fmla="*/ 894900 h 2818199"/>
                <a:gd name="connsiteX32" fmla="*/ 343816 w 1746852"/>
                <a:gd name="connsiteY32" fmla="*/ 778886 h 2818199"/>
                <a:gd name="connsiteX33" fmla="*/ 526696 w 1746852"/>
                <a:gd name="connsiteY33" fmla="*/ 614294 h 2818199"/>
                <a:gd name="connsiteX34" fmla="*/ 729864 w 1746852"/>
                <a:gd name="connsiteY34" fmla="*/ 552286 h 2818199"/>
                <a:gd name="connsiteX35" fmla="*/ 881122 w 1746852"/>
                <a:gd name="connsiteY35" fmla="*/ 503042 h 2818199"/>
                <a:gd name="connsiteX36" fmla="*/ 874644 w 1746852"/>
                <a:gd name="connsiteY36" fmla="*/ 411221 h 2818199"/>
                <a:gd name="connsiteX37" fmla="*/ 884273 w 1746852"/>
                <a:gd name="connsiteY37" fmla="*/ 256845 h 2818199"/>
                <a:gd name="connsiteX38" fmla="*/ 988563 w 1746852"/>
                <a:gd name="connsiteY38" fmla="*/ 86990 h 2818199"/>
                <a:gd name="connsiteX39" fmla="*/ 1201066 w 1746852"/>
                <a:gd name="connsiteY39" fmla="*/ 1837 h 2818199"/>
                <a:gd name="connsiteX40" fmla="*/ 1397376 w 1746852"/>
                <a:gd name="connsiteY40" fmla="*/ 31079 h 2818199"/>
                <a:gd name="connsiteX41" fmla="*/ 1537299 w 1746852"/>
                <a:gd name="connsiteY41" fmla="*/ 108897 h 2818199"/>
                <a:gd name="connsiteX42" fmla="*/ 1649790 w 1746852"/>
                <a:gd name="connsiteY42" fmla="*/ 243106 h 2818199"/>
                <a:gd name="connsiteX0" fmla="*/ 1649790 w 1746852"/>
                <a:gd name="connsiteY0" fmla="*/ 243228 h 2818321"/>
                <a:gd name="connsiteX1" fmla="*/ 1741037 w 1746852"/>
                <a:gd name="connsiteY1" fmla="*/ 492973 h 2818321"/>
                <a:gd name="connsiteX2" fmla="*/ 1711319 w 1746852"/>
                <a:gd name="connsiteY2" fmla="*/ 888260 h 2818321"/>
                <a:gd name="connsiteX3" fmla="*/ 1499103 w 1746852"/>
                <a:gd name="connsiteY3" fmla="*/ 1095048 h 2818321"/>
                <a:gd name="connsiteX4" fmla="*/ 1251549 w 1746852"/>
                <a:gd name="connsiteY4" fmla="*/ 1066377 h 2818321"/>
                <a:gd name="connsiteX5" fmla="*/ 1072954 w 1746852"/>
                <a:gd name="connsiteY5" fmla="*/ 976938 h 2818321"/>
                <a:gd name="connsiteX6" fmla="*/ 791872 w 1746852"/>
                <a:gd name="connsiteY6" fmla="*/ 987320 h 2818321"/>
                <a:gd name="connsiteX7" fmla="*/ 517552 w 1746852"/>
                <a:gd name="connsiteY7" fmla="*/ 1007989 h 2818321"/>
                <a:gd name="connsiteX8" fmla="*/ 263901 w 1746852"/>
                <a:gd name="connsiteY8" fmla="*/ 1003608 h 2818321"/>
                <a:gd name="connsiteX9" fmla="*/ 211799 w 1746852"/>
                <a:gd name="connsiteY9" fmla="*/ 1142768 h 2818321"/>
                <a:gd name="connsiteX10" fmla="*/ 312383 w 1746852"/>
                <a:gd name="connsiteY10" fmla="*/ 1336411 h 2818321"/>
                <a:gd name="connsiteX11" fmla="*/ 467450 w 1746852"/>
                <a:gd name="connsiteY11" fmla="*/ 1480334 h 2818321"/>
                <a:gd name="connsiteX12" fmla="*/ 599848 w 1746852"/>
                <a:gd name="connsiteY12" fmla="*/ 1556248 h 2818321"/>
                <a:gd name="connsiteX13" fmla="*/ 832067 w 1746852"/>
                <a:gd name="connsiteY13" fmla="*/ 1450044 h 2818321"/>
                <a:gd name="connsiteX14" fmla="*/ 1074574 w 1746852"/>
                <a:gd name="connsiteY14" fmla="*/ 1417373 h 2818321"/>
                <a:gd name="connsiteX15" fmla="*/ 1259074 w 1746852"/>
                <a:gd name="connsiteY15" fmla="*/ 1552248 h 2818321"/>
                <a:gd name="connsiteX16" fmla="*/ 1390614 w 1746852"/>
                <a:gd name="connsiteY16" fmla="*/ 1828568 h 2818321"/>
                <a:gd name="connsiteX17" fmla="*/ 1453859 w 1746852"/>
                <a:gd name="connsiteY17" fmla="*/ 2084504 h 2818321"/>
                <a:gd name="connsiteX18" fmla="*/ 1587114 w 1746852"/>
                <a:gd name="connsiteY18" fmla="*/ 2380637 h 2818321"/>
                <a:gd name="connsiteX19" fmla="*/ 1593020 w 1746852"/>
                <a:gd name="connsiteY19" fmla="*/ 2636002 h 2818321"/>
                <a:gd name="connsiteX20" fmla="*/ 1385186 w 1746852"/>
                <a:gd name="connsiteY20" fmla="*/ 2814786 h 2818321"/>
                <a:gd name="connsiteX21" fmla="*/ 1121247 w 1746852"/>
                <a:gd name="connsiteY21" fmla="*/ 2747159 h 2818321"/>
                <a:gd name="connsiteX22" fmla="*/ 967323 w 1746852"/>
                <a:gd name="connsiteY22" fmla="*/ 2651814 h 2818321"/>
                <a:gd name="connsiteX23" fmla="*/ 749484 w 1746852"/>
                <a:gd name="connsiteY23" fmla="*/ 2656577 h 2818321"/>
                <a:gd name="connsiteX24" fmla="*/ 461258 w 1746852"/>
                <a:gd name="connsiteY24" fmla="*/ 2578662 h 2818321"/>
                <a:gd name="connsiteX25" fmla="*/ 302858 w 1746852"/>
                <a:gd name="connsiteY25" fmla="*/ 2430263 h 2818321"/>
                <a:gd name="connsiteX26" fmla="*/ 274674 w 1746852"/>
                <a:gd name="connsiteY26" fmla="*/ 2195306 h 2818321"/>
                <a:gd name="connsiteX27" fmla="*/ 307240 w 1746852"/>
                <a:gd name="connsiteY27" fmla="*/ 1949440 h 2818321"/>
                <a:gd name="connsiteX28" fmla="*/ 270664 w 1746852"/>
                <a:gd name="connsiteY28" fmla="*/ 1647688 h 2818321"/>
                <a:gd name="connsiteX29" fmla="*/ 32920 w 1746852"/>
                <a:gd name="connsiteY29" fmla="*/ 1300216 h 2818321"/>
                <a:gd name="connsiteX30" fmla="*/ 13012 w 1746852"/>
                <a:gd name="connsiteY30" fmla="*/ 1053709 h 2818321"/>
                <a:gd name="connsiteX31" fmla="*/ 137505 w 1746852"/>
                <a:gd name="connsiteY31" fmla="*/ 895022 h 2818321"/>
                <a:gd name="connsiteX32" fmla="*/ 343816 w 1746852"/>
                <a:gd name="connsiteY32" fmla="*/ 779008 h 2818321"/>
                <a:gd name="connsiteX33" fmla="*/ 526696 w 1746852"/>
                <a:gd name="connsiteY33" fmla="*/ 614416 h 2818321"/>
                <a:gd name="connsiteX34" fmla="*/ 729864 w 1746852"/>
                <a:gd name="connsiteY34" fmla="*/ 552408 h 2818321"/>
                <a:gd name="connsiteX35" fmla="*/ 881122 w 1746852"/>
                <a:gd name="connsiteY35" fmla="*/ 503164 h 2818321"/>
                <a:gd name="connsiteX36" fmla="*/ 874644 w 1746852"/>
                <a:gd name="connsiteY36" fmla="*/ 411343 h 2818321"/>
                <a:gd name="connsiteX37" fmla="*/ 884273 w 1746852"/>
                <a:gd name="connsiteY37" fmla="*/ 256967 h 2818321"/>
                <a:gd name="connsiteX38" fmla="*/ 1002851 w 1746852"/>
                <a:gd name="connsiteY38" fmla="*/ 89493 h 2818321"/>
                <a:gd name="connsiteX39" fmla="*/ 1201066 w 1746852"/>
                <a:gd name="connsiteY39" fmla="*/ 1959 h 2818321"/>
                <a:gd name="connsiteX40" fmla="*/ 1397376 w 1746852"/>
                <a:gd name="connsiteY40" fmla="*/ 31201 h 2818321"/>
                <a:gd name="connsiteX41" fmla="*/ 1537299 w 1746852"/>
                <a:gd name="connsiteY41" fmla="*/ 109019 h 2818321"/>
                <a:gd name="connsiteX42" fmla="*/ 1649790 w 1746852"/>
                <a:gd name="connsiteY42" fmla="*/ 243228 h 2818321"/>
                <a:gd name="connsiteX0" fmla="*/ 1649790 w 1746852"/>
                <a:gd name="connsiteY0" fmla="*/ 243228 h 2818321"/>
                <a:gd name="connsiteX1" fmla="*/ 1741037 w 1746852"/>
                <a:gd name="connsiteY1" fmla="*/ 492973 h 2818321"/>
                <a:gd name="connsiteX2" fmla="*/ 1711319 w 1746852"/>
                <a:gd name="connsiteY2" fmla="*/ 888260 h 2818321"/>
                <a:gd name="connsiteX3" fmla="*/ 1499103 w 1746852"/>
                <a:gd name="connsiteY3" fmla="*/ 1095048 h 2818321"/>
                <a:gd name="connsiteX4" fmla="*/ 1251549 w 1746852"/>
                <a:gd name="connsiteY4" fmla="*/ 1066377 h 2818321"/>
                <a:gd name="connsiteX5" fmla="*/ 1072954 w 1746852"/>
                <a:gd name="connsiteY5" fmla="*/ 976938 h 2818321"/>
                <a:gd name="connsiteX6" fmla="*/ 791872 w 1746852"/>
                <a:gd name="connsiteY6" fmla="*/ 987320 h 2818321"/>
                <a:gd name="connsiteX7" fmla="*/ 517552 w 1746852"/>
                <a:gd name="connsiteY7" fmla="*/ 1007989 h 2818321"/>
                <a:gd name="connsiteX8" fmla="*/ 263901 w 1746852"/>
                <a:gd name="connsiteY8" fmla="*/ 1003608 h 2818321"/>
                <a:gd name="connsiteX9" fmla="*/ 211799 w 1746852"/>
                <a:gd name="connsiteY9" fmla="*/ 1142768 h 2818321"/>
                <a:gd name="connsiteX10" fmla="*/ 312383 w 1746852"/>
                <a:gd name="connsiteY10" fmla="*/ 1336411 h 2818321"/>
                <a:gd name="connsiteX11" fmla="*/ 467450 w 1746852"/>
                <a:gd name="connsiteY11" fmla="*/ 1480334 h 2818321"/>
                <a:gd name="connsiteX12" fmla="*/ 599848 w 1746852"/>
                <a:gd name="connsiteY12" fmla="*/ 1556248 h 2818321"/>
                <a:gd name="connsiteX13" fmla="*/ 832067 w 1746852"/>
                <a:gd name="connsiteY13" fmla="*/ 1450044 h 2818321"/>
                <a:gd name="connsiteX14" fmla="*/ 1074574 w 1746852"/>
                <a:gd name="connsiteY14" fmla="*/ 1417373 h 2818321"/>
                <a:gd name="connsiteX15" fmla="*/ 1259074 w 1746852"/>
                <a:gd name="connsiteY15" fmla="*/ 1552248 h 2818321"/>
                <a:gd name="connsiteX16" fmla="*/ 1390614 w 1746852"/>
                <a:gd name="connsiteY16" fmla="*/ 1828568 h 2818321"/>
                <a:gd name="connsiteX17" fmla="*/ 1453859 w 1746852"/>
                <a:gd name="connsiteY17" fmla="*/ 2084504 h 2818321"/>
                <a:gd name="connsiteX18" fmla="*/ 1587114 w 1746852"/>
                <a:gd name="connsiteY18" fmla="*/ 2380637 h 2818321"/>
                <a:gd name="connsiteX19" fmla="*/ 1593020 w 1746852"/>
                <a:gd name="connsiteY19" fmla="*/ 2636002 h 2818321"/>
                <a:gd name="connsiteX20" fmla="*/ 1385186 w 1746852"/>
                <a:gd name="connsiteY20" fmla="*/ 2814786 h 2818321"/>
                <a:gd name="connsiteX21" fmla="*/ 1121247 w 1746852"/>
                <a:gd name="connsiteY21" fmla="*/ 2747159 h 2818321"/>
                <a:gd name="connsiteX22" fmla="*/ 967323 w 1746852"/>
                <a:gd name="connsiteY22" fmla="*/ 2651814 h 2818321"/>
                <a:gd name="connsiteX23" fmla="*/ 749484 w 1746852"/>
                <a:gd name="connsiteY23" fmla="*/ 2656577 h 2818321"/>
                <a:gd name="connsiteX24" fmla="*/ 461258 w 1746852"/>
                <a:gd name="connsiteY24" fmla="*/ 2578662 h 2818321"/>
                <a:gd name="connsiteX25" fmla="*/ 302858 w 1746852"/>
                <a:gd name="connsiteY25" fmla="*/ 2430263 h 2818321"/>
                <a:gd name="connsiteX26" fmla="*/ 274674 w 1746852"/>
                <a:gd name="connsiteY26" fmla="*/ 2195306 h 2818321"/>
                <a:gd name="connsiteX27" fmla="*/ 307240 w 1746852"/>
                <a:gd name="connsiteY27" fmla="*/ 1949440 h 2818321"/>
                <a:gd name="connsiteX28" fmla="*/ 270664 w 1746852"/>
                <a:gd name="connsiteY28" fmla="*/ 1647688 h 2818321"/>
                <a:gd name="connsiteX29" fmla="*/ 32920 w 1746852"/>
                <a:gd name="connsiteY29" fmla="*/ 1300216 h 2818321"/>
                <a:gd name="connsiteX30" fmla="*/ 13012 w 1746852"/>
                <a:gd name="connsiteY30" fmla="*/ 1053709 h 2818321"/>
                <a:gd name="connsiteX31" fmla="*/ 137505 w 1746852"/>
                <a:gd name="connsiteY31" fmla="*/ 895022 h 2818321"/>
                <a:gd name="connsiteX32" fmla="*/ 343816 w 1746852"/>
                <a:gd name="connsiteY32" fmla="*/ 779008 h 2818321"/>
                <a:gd name="connsiteX33" fmla="*/ 526696 w 1746852"/>
                <a:gd name="connsiteY33" fmla="*/ 614416 h 2818321"/>
                <a:gd name="connsiteX34" fmla="*/ 729864 w 1746852"/>
                <a:gd name="connsiteY34" fmla="*/ 552408 h 2818321"/>
                <a:gd name="connsiteX35" fmla="*/ 881122 w 1746852"/>
                <a:gd name="connsiteY35" fmla="*/ 503164 h 2818321"/>
                <a:gd name="connsiteX36" fmla="*/ 874644 w 1746852"/>
                <a:gd name="connsiteY36" fmla="*/ 411343 h 2818321"/>
                <a:gd name="connsiteX37" fmla="*/ 889035 w 1746852"/>
                <a:gd name="connsiteY37" fmla="*/ 259348 h 2818321"/>
                <a:gd name="connsiteX38" fmla="*/ 1002851 w 1746852"/>
                <a:gd name="connsiteY38" fmla="*/ 89493 h 2818321"/>
                <a:gd name="connsiteX39" fmla="*/ 1201066 w 1746852"/>
                <a:gd name="connsiteY39" fmla="*/ 1959 h 2818321"/>
                <a:gd name="connsiteX40" fmla="*/ 1397376 w 1746852"/>
                <a:gd name="connsiteY40" fmla="*/ 31201 h 2818321"/>
                <a:gd name="connsiteX41" fmla="*/ 1537299 w 1746852"/>
                <a:gd name="connsiteY41" fmla="*/ 109019 h 2818321"/>
                <a:gd name="connsiteX42" fmla="*/ 1649790 w 1746852"/>
                <a:gd name="connsiteY42" fmla="*/ 243228 h 2818321"/>
                <a:gd name="connsiteX0" fmla="*/ 1649790 w 1746852"/>
                <a:gd name="connsiteY0" fmla="*/ 243228 h 2818321"/>
                <a:gd name="connsiteX1" fmla="*/ 1741037 w 1746852"/>
                <a:gd name="connsiteY1" fmla="*/ 492973 h 2818321"/>
                <a:gd name="connsiteX2" fmla="*/ 1711319 w 1746852"/>
                <a:gd name="connsiteY2" fmla="*/ 888260 h 2818321"/>
                <a:gd name="connsiteX3" fmla="*/ 1499103 w 1746852"/>
                <a:gd name="connsiteY3" fmla="*/ 1095048 h 2818321"/>
                <a:gd name="connsiteX4" fmla="*/ 1251549 w 1746852"/>
                <a:gd name="connsiteY4" fmla="*/ 1066377 h 2818321"/>
                <a:gd name="connsiteX5" fmla="*/ 1072954 w 1746852"/>
                <a:gd name="connsiteY5" fmla="*/ 976938 h 2818321"/>
                <a:gd name="connsiteX6" fmla="*/ 791872 w 1746852"/>
                <a:gd name="connsiteY6" fmla="*/ 987320 h 2818321"/>
                <a:gd name="connsiteX7" fmla="*/ 517552 w 1746852"/>
                <a:gd name="connsiteY7" fmla="*/ 1007989 h 2818321"/>
                <a:gd name="connsiteX8" fmla="*/ 263901 w 1746852"/>
                <a:gd name="connsiteY8" fmla="*/ 1003608 h 2818321"/>
                <a:gd name="connsiteX9" fmla="*/ 211799 w 1746852"/>
                <a:gd name="connsiteY9" fmla="*/ 1142768 h 2818321"/>
                <a:gd name="connsiteX10" fmla="*/ 312383 w 1746852"/>
                <a:gd name="connsiteY10" fmla="*/ 1336411 h 2818321"/>
                <a:gd name="connsiteX11" fmla="*/ 467450 w 1746852"/>
                <a:gd name="connsiteY11" fmla="*/ 1480334 h 2818321"/>
                <a:gd name="connsiteX12" fmla="*/ 599848 w 1746852"/>
                <a:gd name="connsiteY12" fmla="*/ 1556248 h 2818321"/>
                <a:gd name="connsiteX13" fmla="*/ 832067 w 1746852"/>
                <a:gd name="connsiteY13" fmla="*/ 1450044 h 2818321"/>
                <a:gd name="connsiteX14" fmla="*/ 1074574 w 1746852"/>
                <a:gd name="connsiteY14" fmla="*/ 1417373 h 2818321"/>
                <a:gd name="connsiteX15" fmla="*/ 1259074 w 1746852"/>
                <a:gd name="connsiteY15" fmla="*/ 1552248 h 2818321"/>
                <a:gd name="connsiteX16" fmla="*/ 1390614 w 1746852"/>
                <a:gd name="connsiteY16" fmla="*/ 1828568 h 2818321"/>
                <a:gd name="connsiteX17" fmla="*/ 1453859 w 1746852"/>
                <a:gd name="connsiteY17" fmla="*/ 2084504 h 2818321"/>
                <a:gd name="connsiteX18" fmla="*/ 1587114 w 1746852"/>
                <a:gd name="connsiteY18" fmla="*/ 2380637 h 2818321"/>
                <a:gd name="connsiteX19" fmla="*/ 1593020 w 1746852"/>
                <a:gd name="connsiteY19" fmla="*/ 2636002 h 2818321"/>
                <a:gd name="connsiteX20" fmla="*/ 1385186 w 1746852"/>
                <a:gd name="connsiteY20" fmla="*/ 2814786 h 2818321"/>
                <a:gd name="connsiteX21" fmla="*/ 1121247 w 1746852"/>
                <a:gd name="connsiteY21" fmla="*/ 2747159 h 2818321"/>
                <a:gd name="connsiteX22" fmla="*/ 967323 w 1746852"/>
                <a:gd name="connsiteY22" fmla="*/ 2651814 h 2818321"/>
                <a:gd name="connsiteX23" fmla="*/ 749484 w 1746852"/>
                <a:gd name="connsiteY23" fmla="*/ 2656577 h 2818321"/>
                <a:gd name="connsiteX24" fmla="*/ 461258 w 1746852"/>
                <a:gd name="connsiteY24" fmla="*/ 2578662 h 2818321"/>
                <a:gd name="connsiteX25" fmla="*/ 302858 w 1746852"/>
                <a:gd name="connsiteY25" fmla="*/ 2430263 h 2818321"/>
                <a:gd name="connsiteX26" fmla="*/ 274674 w 1746852"/>
                <a:gd name="connsiteY26" fmla="*/ 2195306 h 2818321"/>
                <a:gd name="connsiteX27" fmla="*/ 307240 w 1746852"/>
                <a:gd name="connsiteY27" fmla="*/ 1949440 h 2818321"/>
                <a:gd name="connsiteX28" fmla="*/ 270664 w 1746852"/>
                <a:gd name="connsiteY28" fmla="*/ 1647688 h 2818321"/>
                <a:gd name="connsiteX29" fmla="*/ 32920 w 1746852"/>
                <a:gd name="connsiteY29" fmla="*/ 1300216 h 2818321"/>
                <a:gd name="connsiteX30" fmla="*/ 13012 w 1746852"/>
                <a:gd name="connsiteY30" fmla="*/ 1053709 h 2818321"/>
                <a:gd name="connsiteX31" fmla="*/ 137505 w 1746852"/>
                <a:gd name="connsiteY31" fmla="*/ 895022 h 2818321"/>
                <a:gd name="connsiteX32" fmla="*/ 343816 w 1746852"/>
                <a:gd name="connsiteY32" fmla="*/ 779008 h 2818321"/>
                <a:gd name="connsiteX33" fmla="*/ 526696 w 1746852"/>
                <a:gd name="connsiteY33" fmla="*/ 614416 h 2818321"/>
                <a:gd name="connsiteX34" fmla="*/ 729864 w 1746852"/>
                <a:gd name="connsiteY34" fmla="*/ 552408 h 2818321"/>
                <a:gd name="connsiteX35" fmla="*/ 881122 w 1746852"/>
                <a:gd name="connsiteY35" fmla="*/ 503164 h 2818321"/>
                <a:gd name="connsiteX36" fmla="*/ 874644 w 1746852"/>
                <a:gd name="connsiteY36" fmla="*/ 411343 h 2818321"/>
                <a:gd name="connsiteX37" fmla="*/ 889035 w 1746852"/>
                <a:gd name="connsiteY37" fmla="*/ 259348 h 2818321"/>
                <a:gd name="connsiteX38" fmla="*/ 1002851 w 1746852"/>
                <a:gd name="connsiteY38" fmla="*/ 89493 h 2818321"/>
                <a:gd name="connsiteX39" fmla="*/ 1201066 w 1746852"/>
                <a:gd name="connsiteY39" fmla="*/ 1959 h 2818321"/>
                <a:gd name="connsiteX40" fmla="*/ 1397376 w 1746852"/>
                <a:gd name="connsiteY40" fmla="*/ 31201 h 2818321"/>
                <a:gd name="connsiteX41" fmla="*/ 1537299 w 1746852"/>
                <a:gd name="connsiteY41" fmla="*/ 109019 h 2818321"/>
                <a:gd name="connsiteX42" fmla="*/ 1649790 w 1746852"/>
                <a:gd name="connsiteY42" fmla="*/ 243228 h 2818321"/>
                <a:gd name="connsiteX0" fmla="*/ 1649790 w 1746852"/>
                <a:gd name="connsiteY0" fmla="*/ 243228 h 2818321"/>
                <a:gd name="connsiteX1" fmla="*/ 1741037 w 1746852"/>
                <a:gd name="connsiteY1" fmla="*/ 492973 h 2818321"/>
                <a:gd name="connsiteX2" fmla="*/ 1711319 w 1746852"/>
                <a:gd name="connsiteY2" fmla="*/ 888260 h 2818321"/>
                <a:gd name="connsiteX3" fmla="*/ 1499103 w 1746852"/>
                <a:gd name="connsiteY3" fmla="*/ 1095048 h 2818321"/>
                <a:gd name="connsiteX4" fmla="*/ 1251549 w 1746852"/>
                <a:gd name="connsiteY4" fmla="*/ 1066377 h 2818321"/>
                <a:gd name="connsiteX5" fmla="*/ 1072954 w 1746852"/>
                <a:gd name="connsiteY5" fmla="*/ 976938 h 2818321"/>
                <a:gd name="connsiteX6" fmla="*/ 791872 w 1746852"/>
                <a:gd name="connsiteY6" fmla="*/ 987320 h 2818321"/>
                <a:gd name="connsiteX7" fmla="*/ 517552 w 1746852"/>
                <a:gd name="connsiteY7" fmla="*/ 1007989 h 2818321"/>
                <a:gd name="connsiteX8" fmla="*/ 263901 w 1746852"/>
                <a:gd name="connsiteY8" fmla="*/ 1003608 h 2818321"/>
                <a:gd name="connsiteX9" fmla="*/ 211799 w 1746852"/>
                <a:gd name="connsiteY9" fmla="*/ 1142768 h 2818321"/>
                <a:gd name="connsiteX10" fmla="*/ 312383 w 1746852"/>
                <a:gd name="connsiteY10" fmla="*/ 1336411 h 2818321"/>
                <a:gd name="connsiteX11" fmla="*/ 467450 w 1746852"/>
                <a:gd name="connsiteY11" fmla="*/ 1480334 h 2818321"/>
                <a:gd name="connsiteX12" fmla="*/ 599848 w 1746852"/>
                <a:gd name="connsiteY12" fmla="*/ 1556248 h 2818321"/>
                <a:gd name="connsiteX13" fmla="*/ 832067 w 1746852"/>
                <a:gd name="connsiteY13" fmla="*/ 1450044 h 2818321"/>
                <a:gd name="connsiteX14" fmla="*/ 1074574 w 1746852"/>
                <a:gd name="connsiteY14" fmla="*/ 1417373 h 2818321"/>
                <a:gd name="connsiteX15" fmla="*/ 1259074 w 1746852"/>
                <a:gd name="connsiteY15" fmla="*/ 1552248 h 2818321"/>
                <a:gd name="connsiteX16" fmla="*/ 1390614 w 1746852"/>
                <a:gd name="connsiteY16" fmla="*/ 1828568 h 2818321"/>
                <a:gd name="connsiteX17" fmla="*/ 1453859 w 1746852"/>
                <a:gd name="connsiteY17" fmla="*/ 2084504 h 2818321"/>
                <a:gd name="connsiteX18" fmla="*/ 1587114 w 1746852"/>
                <a:gd name="connsiteY18" fmla="*/ 2380637 h 2818321"/>
                <a:gd name="connsiteX19" fmla="*/ 1593020 w 1746852"/>
                <a:gd name="connsiteY19" fmla="*/ 2636002 h 2818321"/>
                <a:gd name="connsiteX20" fmla="*/ 1385186 w 1746852"/>
                <a:gd name="connsiteY20" fmla="*/ 2814786 h 2818321"/>
                <a:gd name="connsiteX21" fmla="*/ 1121247 w 1746852"/>
                <a:gd name="connsiteY21" fmla="*/ 2747159 h 2818321"/>
                <a:gd name="connsiteX22" fmla="*/ 967323 w 1746852"/>
                <a:gd name="connsiteY22" fmla="*/ 2651814 h 2818321"/>
                <a:gd name="connsiteX23" fmla="*/ 749484 w 1746852"/>
                <a:gd name="connsiteY23" fmla="*/ 2656577 h 2818321"/>
                <a:gd name="connsiteX24" fmla="*/ 461258 w 1746852"/>
                <a:gd name="connsiteY24" fmla="*/ 2578662 h 2818321"/>
                <a:gd name="connsiteX25" fmla="*/ 302858 w 1746852"/>
                <a:gd name="connsiteY25" fmla="*/ 2430263 h 2818321"/>
                <a:gd name="connsiteX26" fmla="*/ 274674 w 1746852"/>
                <a:gd name="connsiteY26" fmla="*/ 2195306 h 2818321"/>
                <a:gd name="connsiteX27" fmla="*/ 307240 w 1746852"/>
                <a:gd name="connsiteY27" fmla="*/ 1949440 h 2818321"/>
                <a:gd name="connsiteX28" fmla="*/ 270664 w 1746852"/>
                <a:gd name="connsiteY28" fmla="*/ 1647688 h 2818321"/>
                <a:gd name="connsiteX29" fmla="*/ 32920 w 1746852"/>
                <a:gd name="connsiteY29" fmla="*/ 1300216 h 2818321"/>
                <a:gd name="connsiteX30" fmla="*/ 13012 w 1746852"/>
                <a:gd name="connsiteY30" fmla="*/ 1053709 h 2818321"/>
                <a:gd name="connsiteX31" fmla="*/ 137505 w 1746852"/>
                <a:gd name="connsiteY31" fmla="*/ 895022 h 2818321"/>
                <a:gd name="connsiteX32" fmla="*/ 343816 w 1746852"/>
                <a:gd name="connsiteY32" fmla="*/ 779008 h 2818321"/>
                <a:gd name="connsiteX33" fmla="*/ 526696 w 1746852"/>
                <a:gd name="connsiteY33" fmla="*/ 614416 h 2818321"/>
                <a:gd name="connsiteX34" fmla="*/ 729864 w 1746852"/>
                <a:gd name="connsiteY34" fmla="*/ 552408 h 2818321"/>
                <a:gd name="connsiteX35" fmla="*/ 881122 w 1746852"/>
                <a:gd name="connsiteY35" fmla="*/ 503164 h 2818321"/>
                <a:gd name="connsiteX36" fmla="*/ 874644 w 1746852"/>
                <a:gd name="connsiteY36" fmla="*/ 411343 h 2818321"/>
                <a:gd name="connsiteX37" fmla="*/ 889035 w 1746852"/>
                <a:gd name="connsiteY37" fmla="*/ 259348 h 2818321"/>
                <a:gd name="connsiteX38" fmla="*/ 1002851 w 1746852"/>
                <a:gd name="connsiteY38" fmla="*/ 89493 h 2818321"/>
                <a:gd name="connsiteX39" fmla="*/ 1201066 w 1746852"/>
                <a:gd name="connsiteY39" fmla="*/ 1959 h 2818321"/>
                <a:gd name="connsiteX40" fmla="*/ 1397376 w 1746852"/>
                <a:gd name="connsiteY40" fmla="*/ 31201 h 2818321"/>
                <a:gd name="connsiteX41" fmla="*/ 1537299 w 1746852"/>
                <a:gd name="connsiteY41" fmla="*/ 109019 h 2818321"/>
                <a:gd name="connsiteX42" fmla="*/ 1649790 w 1746852"/>
                <a:gd name="connsiteY42" fmla="*/ 243228 h 2818321"/>
                <a:gd name="connsiteX0" fmla="*/ 1649790 w 1746852"/>
                <a:gd name="connsiteY0" fmla="*/ 232246 h 2807339"/>
                <a:gd name="connsiteX1" fmla="*/ 1741037 w 1746852"/>
                <a:gd name="connsiteY1" fmla="*/ 481991 h 2807339"/>
                <a:gd name="connsiteX2" fmla="*/ 1711319 w 1746852"/>
                <a:gd name="connsiteY2" fmla="*/ 877278 h 2807339"/>
                <a:gd name="connsiteX3" fmla="*/ 1499103 w 1746852"/>
                <a:gd name="connsiteY3" fmla="*/ 1084066 h 2807339"/>
                <a:gd name="connsiteX4" fmla="*/ 1251549 w 1746852"/>
                <a:gd name="connsiteY4" fmla="*/ 1055395 h 2807339"/>
                <a:gd name="connsiteX5" fmla="*/ 1072954 w 1746852"/>
                <a:gd name="connsiteY5" fmla="*/ 965956 h 2807339"/>
                <a:gd name="connsiteX6" fmla="*/ 791872 w 1746852"/>
                <a:gd name="connsiteY6" fmla="*/ 976338 h 2807339"/>
                <a:gd name="connsiteX7" fmla="*/ 517552 w 1746852"/>
                <a:gd name="connsiteY7" fmla="*/ 997007 h 2807339"/>
                <a:gd name="connsiteX8" fmla="*/ 263901 w 1746852"/>
                <a:gd name="connsiteY8" fmla="*/ 992626 h 2807339"/>
                <a:gd name="connsiteX9" fmla="*/ 211799 w 1746852"/>
                <a:gd name="connsiteY9" fmla="*/ 1131786 h 2807339"/>
                <a:gd name="connsiteX10" fmla="*/ 312383 w 1746852"/>
                <a:gd name="connsiteY10" fmla="*/ 1325429 h 2807339"/>
                <a:gd name="connsiteX11" fmla="*/ 467450 w 1746852"/>
                <a:gd name="connsiteY11" fmla="*/ 1469352 h 2807339"/>
                <a:gd name="connsiteX12" fmla="*/ 599848 w 1746852"/>
                <a:gd name="connsiteY12" fmla="*/ 1545266 h 2807339"/>
                <a:gd name="connsiteX13" fmla="*/ 832067 w 1746852"/>
                <a:gd name="connsiteY13" fmla="*/ 1439062 h 2807339"/>
                <a:gd name="connsiteX14" fmla="*/ 1074574 w 1746852"/>
                <a:gd name="connsiteY14" fmla="*/ 1406391 h 2807339"/>
                <a:gd name="connsiteX15" fmla="*/ 1259074 w 1746852"/>
                <a:gd name="connsiteY15" fmla="*/ 1541266 h 2807339"/>
                <a:gd name="connsiteX16" fmla="*/ 1390614 w 1746852"/>
                <a:gd name="connsiteY16" fmla="*/ 1817586 h 2807339"/>
                <a:gd name="connsiteX17" fmla="*/ 1453859 w 1746852"/>
                <a:gd name="connsiteY17" fmla="*/ 2073522 h 2807339"/>
                <a:gd name="connsiteX18" fmla="*/ 1587114 w 1746852"/>
                <a:gd name="connsiteY18" fmla="*/ 2369655 h 2807339"/>
                <a:gd name="connsiteX19" fmla="*/ 1593020 w 1746852"/>
                <a:gd name="connsiteY19" fmla="*/ 2625020 h 2807339"/>
                <a:gd name="connsiteX20" fmla="*/ 1385186 w 1746852"/>
                <a:gd name="connsiteY20" fmla="*/ 2803804 h 2807339"/>
                <a:gd name="connsiteX21" fmla="*/ 1121247 w 1746852"/>
                <a:gd name="connsiteY21" fmla="*/ 2736177 h 2807339"/>
                <a:gd name="connsiteX22" fmla="*/ 967323 w 1746852"/>
                <a:gd name="connsiteY22" fmla="*/ 2640832 h 2807339"/>
                <a:gd name="connsiteX23" fmla="*/ 749484 w 1746852"/>
                <a:gd name="connsiteY23" fmla="*/ 2645595 h 2807339"/>
                <a:gd name="connsiteX24" fmla="*/ 461258 w 1746852"/>
                <a:gd name="connsiteY24" fmla="*/ 2567680 h 2807339"/>
                <a:gd name="connsiteX25" fmla="*/ 302858 w 1746852"/>
                <a:gd name="connsiteY25" fmla="*/ 2419281 h 2807339"/>
                <a:gd name="connsiteX26" fmla="*/ 274674 w 1746852"/>
                <a:gd name="connsiteY26" fmla="*/ 2184324 h 2807339"/>
                <a:gd name="connsiteX27" fmla="*/ 307240 w 1746852"/>
                <a:gd name="connsiteY27" fmla="*/ 1938458 h 2807339"/>
                <a:gd name="connsiteX28" fmla="*/ 270664 w 1746852"/>
                <a:gd name="connsiteY28" fmla="*/ 1636706 h 2807339"/>
                <a:gd name="connsiteX29" fmla="*/ 32920 w 1746852"/>
                <a:gd name="connsiteY29" fmla="*/ 1289234 h 2807339"/>
                <a:gd name="connsiteX30" fmla="*/ 13012 w 1746852"/>
                <a:gd name="connsiteY30" fmla="*/ 1042727 h 2807339"/>
                <a:gd name="connsiteX31" fmla="*/ 137505 w 1746852"/>
                <a:gd name="connsiteY31" fmla="*/ 884040 h 2807339"/>
                <a:gd name="connsiteX32" fmla="*/ 343816 w 1746852"/>
                <a:gd name="connsiteY32" fmla="*/ 768026 h 2807339"/>
                <a:gd name="connsiteX33" fmla="*/ 526696 w 1746852"/>
                <a:gd name="connsiteY33" fmla="*/ 603434 h 2807339"/>
                <a:gd name="connsiteX34" fmla="*/ 729864 w 1746852"/>
                <a:gd name="connsiteY34" fmla="*/ 541426 h 2807339"/>
                <a:gd name="connsiteX35" fmla="*/ 881122 w 1746852"/>
                <a:gd name="connsiteY35" fmla="*/ 492182 h 2807339"/>
                <a:gd name="connsiteX36" fmla="*/ 874644 w 1746852"/>
                <a:gd name="connsiteY36" fmla="*/ 400361 h 2807339"/>
                <a:gd name="connsiteX37" fmla="*/ 889035 w 1746852"/>
                <a:gd name="connsiteY37" fmla="*/ 248366 h 2807339"/>
                <a:gd name="connsiteX38" fmla="*/ 1002851 w 1746852"/>
                <a:gd name="connsiteY38" fmla="*/ 78511 h 2807339"/>
                <a:gd name="connsiteX39" fmla="*/ 1198684 w 1746852"/>
                <a:gd name="connsiteY39" fmla="*/ 2883 h 2807339"/>
                <a:gd name="connsiteX40" fmla="*/ 1397376 w 1746852"/>
                <a:gd name="connsiteY40" fmla="*/ 20219 h 2807339"/>
                <a:gd name="connsiteX41" fmla="*/ 1537299 w 1746852"/>
                <a:gd name="connsiteY41" fmla="*/ 98037 h 2807339"/>
                <a:gd name="connsiteX42" fmla="*/ 1649790 w 1746852"/>
                <a:gd name="connsiteY42" fmla="*/ 232246 h 2807339"/>
                <a:gd name="connsiteX0" fmla="*/ 1649790 w 1746852"/>
                <a:gd name="connsiteY0" fmla="*/ 231513 h 2806606"/>
                <a:gd name="connsiteX1" fmla="*/ 1741037 w 1746852"/>
                <a:gd name="connsiteY1" fmla="*/ 481258 h 2806606"/>
                <a:gd name="connsiteX2" fmla="*/ 1711319 w 1746852"/>
                <a:gd name="connsiteY2" fmla="*/ 876545 h 2806606"/>
                <a:gd name="connsiteX3" fmla="*/ 1499103 w 1746852"/>
                <a:gd name="connsiteY3" fmla="*/ 1083333 h 2806606"/>
                <a:gd name="connsiteX4" fmla="*/ 1251549 w 1746852"/>
                <a:gd name="connsiteY4" fmla="*/ 1054662 h 2806606"/>
                <a:gd name="connsiteX5" fmla="*/ 1072954 w 1746852"/>
                <a:gd name="connsiteY5" fmla="*/ 965223 h 2806606"/>
                <a:gd name="connsiteX6" fmla="*/ 791872 w 1746852"/>
                <a:gd name="connsiteY6" fmla="*/ 975605 h 2806606"/>
                <a:gd name="connsiteX7" fmla="*/ 517552 w 1746852"/>
                <a:gd name="connsiteY7" fmla="*/ 996274 h 2806606"/>
                <a:gd name="connsiteX8" fmla="*/ 263901 w 1746852"/>
                <a:gd name="connsiteY8" fmla="*/ 991893 h 2806606"/>
                <a:gd name="connsiteX9" fmla="*/ 211799 w 1746852"/>
                <a:gd name="connsiteY9" fmla="*/ 1131053 h 2806606"/>
                <a:gd name="connsiteX10" fmla="*/ 312383 w 1746852"/>
                <a:gd name="connsiteY10" fmla="*/ 1324696 h 2806606"/>
                <a:gd name="connsiteX11" fmla="*/ 467450 w 1746852"/>
                <a:gd name="connsiteY11" fmla="*/ 1468619 h 2806606"/>
                <a:gd name="connsiteX12" fmla="*/ 599848 w 1746852"/>
                <a:gd name="connsiteY12" fmla="*/ 1544533 h 2806606"/>
                <a:gd name="connsiteX13" fmla="*/ 832067 w 1746852"/>
                <a:gd name="connsiteY13" fmla="*/ 1438329 h 2806606"/>
                <a:gd name="connsiteX14" fmla="*/ 1074574 w 1746852"/>
                <a:gd name="connsiteY14" fmla="*/ 1405658 h 2806606"/>
                <a:gd name="connsiteX15" fmla="*/ 1259074 w 1746852"/>
                <a:gd name="connsiteY15" fmla="*/ 1540533 h 2806606"/>
                <a:gd name="connsiteX16" fmla="*/ 1390614 w 1746852"/>
                <a:gd name="connsiteY16" fmla="*/ 1816853 h 2806606"/>
                <a:gd name="connsiteX17" fmla="*/ 1453859 w 1746852"/>
                <a:gd name="connsiteY17" fmla="*/ 2072789 h 2806606"/>
                <a:gd name="connsiteX18" fmla="*/ 1587114 w 1746852"/>
                <a:gd name="connsiteY18" fmla="*/ 2368922 h 2806606"/>
                <a:gd name="connsiteX19" fmla="*/ 1593020 w 1746852"/>
                <a:gd name="connsiteY19" fmla="*/ 2624287 h 2806606"/>
                <a:gd name="connsiteX20" fmla="*/ 1385186 w 1746852"/>
                <a:gd name="connsiteY20" fmla="*/ 2803071 h 2806606"/>
                <a:gd name="connsiteX21" fmla="*/ 1121247 w 1746852"/>
                <a:gd name="connsiteY21" fmla="*/ 2735444 h 2806606"/>
                <a:gd name="connsiteX22" fmla="*/ 967323 w 1746852"/>
                <a:gd name="connsiteY22" fmla="*/ 2640099 h 2806606"/>
                <a:gd name="connsiteX23" fmla="*/ 749484 w 1746852"/>
                <a:gd name="connsiteY23" fmla="*/ 2644862 h 2806606"/>
                <a:gd name="connsiteX24" fmla="*/ 461258 w 1746852"/>
                <a:gd name="connsiteY24" fmla="*/ 2566947 h 2806606"/>
                <a:gd name="connsiteX25" fmla="*/ 302858 w 1746852"/>
                <a:gd name="connsiteY25" fmla="*/ 2418548 h 2806606"/>
                <a:gd name="connsiteX26" fmla="*/ 274674 w 1746852"/>
                <a:gd name="connsiteY26" fmla="*/ 2183591 h 2806606"/>
                <a:gd name="connsiteX27" fmla="*/ 307240 w 1746852"/>
                <a:gd name="connsiteY27" fmla="*/ 1937725 h 2806606"/>
                <a:gd name="connsiteX28" fmla="*/ 270664 w 1746852"/>
                <a:gd name="connsiteY28" fmla="*/ 1635973 h 2806606"/>
                <a:gd name="connsiteX29" fmla="*/ 32920 w 1746852"/>
                <a:gd name="connsiteY29" fmla="*/ 1288501 h 2806606"/>
                <a:gd name="connsiteX30" fmla="*/ 13012 w 1746852"/>
                <a:gd name="connsiteY30" fmla="*/ 1041994 h 2806606"/>
                <a:gd name="connsiteX31" fmla="*/ 137505 w 1746852"/>
                <a:gd name="connsiteY31" fmla="*/ 883307 h 2806606"/>
                <a:gd name="connsiteX32" fmla="*/ 343816 w 1746852"/>
                <a:gd name="connsiteY32" fmla="*/ 767293 h 2806606"/>
                <a:gd name="connsiteX33" fmla="*/ 526696 w 1746852"/>
                <a:gd name="connsiteY33" fmla="*/ 602701 h 2806606"/>
                <a:gd name="connsiteX34" fmla="*/ 729864 w 1746852"/>
                <a:gd name="connsiteY34" fmla="*/ 540693 h 2806606"/>
                <a:gd name="connsiteX35" fmla="*/ 881122 w 1746852"/>
                <a:gd name="connsiteY35" fmla="*/ 491449 h 2806606"/>
                <a:gd name="connsiteX36" fmla="*/ 874644 w 1746852"/>
                <a:gd name="connsiteY36" fmla="*/ 399628 h 2806606"/>
                <a:gd name="connsiteX37" fmla="*/ 889035 w 1746852"/>
                <a:gd name="connsiteY37" fmla="*/ 247633 h 2806606"/>
                <a:gd name="connsiteX38" fmla="*/ 1002851 w 1746852"/>
                <a:gd name="connsiteY38" fmla="*/ 77778 h 2806606"/>
                <a:gd name="connsiteX39" fmla="*/ 1198684 w 1746852"/>
                <a:gd name="connsiteY39" fmla="*/ 2150 h 2806606"/>
                <a:gd name="connsiteX40" fmla="*/ 1385470 w 1746852"/>
                <a:gd name="connsiteY40" fmla="*/ 24248 h 2806606"/>
                <a:gd name="connsiteX41" fmla="*/ 1537299 w 1746852"/>
                <a:gd name="connsiteY41" fmla="*/ 97304 h 2806606"/>
                <a:gd name="connsiteX42" fmla="*/ 1649790 w 1746852"/>
                <a:gd name="connsiteY42" fmla="*/ 231513 h 2806606"/>
                <a:gd name="connsiteX0" fmla="*/ 1649790 w 1746852"/>
                <a:gd name="connsiteY0" fmla="*/ 231513 h 2806606"/>
                <a:gd name="connsiteX1" fmla="*/ 1741037 w 1746852"/>
                <a:gd name="connsiteY1" fmla="*/ 481258 h 2806606"/>
                <a:gd name="connsiteX2" fmla="*/ 1711319 w 1746852"/>
                <a:gd name="connsiteY2" fmla="*/ 876545 h 2806606"/>
                <a:gd name="connsiteX3" fmla="*/ 1499103 w 1746852"/>
                <a:gd name="connsiteY3" fmla="*/ 1083333 h 2806606"/>
                <a:gd name="connsiteX4" fmla="*/ 1251549 w 1746852"/>
                <a:gd name="connsiteY4" fmla="*/ 1054662 h 2806606"/>
                <a:gd name="connsiteX5" fmla="*/ 1072954 w 1746852"/>
                <a:gd name="connsiteY5" fmla="*/ 965223 h 2806606"/>
                <a:gd name="connsiteX6" fmla="*/ 791872 w 1746852"/>
                <a:gd name="connsiteY6" fmla="*/ 975605 h 2806606"/>
                <a:gd name="connsiteX7" fmla="*/ 517552 w 1746852"/>
                <a:gd name="connsiteY7" fmla="*/ 996274 h 2806606"/>
                <a:gd name="connsiteX8" fmla="*/ 263901 w 1746852"/>
                <a:gd name="connsiteY8" fmla="*/ 991893 h 2806606"/>
                <a:gd name="connsiteX9" fmla="*/ 211799 w 1746852"/>
                <a:gd name="connsiteY9" fmla="*/ 1131053 h 2806606"/>
                <a:gd name="connsiteX10" fmla="*/ 312383 w 1746852"/>
                <a:gd name="connsiteY10" fmla="*/ 1324696 h 2806606"/>
                <a:gd name="connsiteX11" fmla="*/ 467450 w 1746852"/>
                <a:gd name="connsiteY11" fmla="*/ 1468619 h 2806606"/>
                <a:gd name="connsiteX12" fmla="*/ 599848 w 1746852"/>
                <a:gd name="connsiteY12" fmla="*/ 1544533 h 2806606"/>
                <a:gd name="connsiteX13" fmla="*/ 832067 w 1746852"/>
                <a:gd name="connsiteY13" fmla="*/ 1438329 h 2806606"/>
                <a:gd name="connsiteX14" fmla="*/ 1074574 w 1746852"/>
                <a:gd name="connsiteY14" fmla="*/ 1405658 h 2806606"/>
                <a:gd name="connsiteX15" fmla="*/ 1259074 w 1746852"/>
                <a:gd name="connsiteY15" fmla="*/ 1540533 h 2806606"/>
                <a:gd name="connsiteX16" fmla="*/ 1390614 w 1746852"/>
                <a:gd name="connsiteY16" fmla="*/ 1816853 h 2806606"/>
                <a:gd name="connsiteX17" fmla="*/ 1453859 w 1746852"/>
                <a:gd name="connsiteY17" fmla="*/ 2072789 h 2806606"/>
                <a:gd name="connsiteX18" fmla="*/ 1587114 w 1746852"/>
                <a:gd name="connsiteY18" fmla="*/ 2368922 h 2806606"/>
                <a:gd name="connsiteX19" fmla="*/ 1593020 w 1746852"/>
                <a:gd name="connsiteY19" fmla="*/ 2624287 h 2806606"/>
                <a:gd name="connsiteX20" fmla="*/ 1385186 w 1746852"/>
                <a:gd name="connsiteY20" fmla="*/ 2803071 h 2806606"/>
                <a:gd name="connsiteX21" fmla="*/ 1121247 w 1746852"/>
                <a:gd name="connsiteY21" fmla="*/ 2735444 h 2806606"/>
                <a:gd name="connsiteX22" fmla="*/ 967323 w 1746852"/>
                <a:gd name="connsiteY22" fmla="*/ 2640099 h 2806606"/>
                <a:gd name="connsiteX23" fmla="*/ 749484 w 1746852"/>
                <a:gd name="connsiteY23" fmla="*/ 2644862 h 2806606"/>
                <a:gd name="connsiteX24" fmla="*/ 461258 w 1746852"/>
                <a:gd name="connsiteY24" fmla="*/ 2566947 h 2806606"/>
                <a:gd name="connsiteX25" fmla="*/ 302858 w 1746852"/>
                <a:gd name="connsiteY25" fmla="*/ 2418548 h 2806606"/>
                <a:gd name="connsiteX26" fmla="*/ 274674 w 1746852"/>
                <a:gd name="connsiteY26" fmla="*/ 2183591 h 2806606"/>
                <a:gd name="connsiteX27" fmla="*/ 307240 w 1746852"/>
                <a:gd name="connsiteY27" fmla="*/ 1937725 h 2806606"/>
                <a:gd name="connsiteX28" fmla="*/ 270664 w 1746852"/>
                <a:gd name="connsiteY28" fmla="*/ 1635973 h 2806606"/>
                <a:gd name="connsiteX29" fmla="*/ 32920 w 1746852"/>
                <a:gd name="connsiteY29" fmla="*/ 1288501 h 2806606"/>
                <a:gd name="connsiteX30" fmla="*/ 13012 w 1746852"/>
                <a:gd name="connsiteY30" fmla="*/ 1041994 h 2806606"/>
                <a:gd name="connsiteX31" fmla="*/ 137505 w 1746852"/>
                <a:gd name="connsiteY31" fmla="*/ 883307 h 2806606"/>
                <a:gd name="connsiteX32" fmla="*/ 343816 w 1746852"/>
                <a:gd name="connsiteY32" fmla="*/ 767293 h 2806606"/>
                <a:gd name="connsiteX33" fmla="*/ 526696 w 1746852"/>
                <a:gd name="connsiteY33" fmla="*/ 602701 h 2806606"/>
                <a:gd name="connsiteX34" fmla="*/ 729864 w 1746852"/>
                <a:gd name="connsiteY34" fmla="*/ 540693 h 2806606"/>
                <a:gd name="connsiteX35" fmla="*/ 881122 w 1746852"/>
                <a:gd name="connsiteY35" fmla="*/ 491449 h 2806606"/>
                <a:gd name="connsiteX36" fmla="*/ 874644 w 1746852"/>
                <a:gd name="connsiteY36" fmla="*/ 399628 h 2806606"/>
                <a:gd name="connsiteX37" fmla="*/ 889035 w 1746852"/>
                <a:gd name="connsiteY37" fmla="*/ 247633 h 2806606"/>
                <a:gd name="connsiteX38" fmla="*/ 1002851 w 1746852"/>
                <a:gd name="connsiteY38" fmla="*/ 77778 h 2806606"/>
                <a:gd name="connsiteX39" fmla="*/ 1198684 w 1746852"/>
                <a:gd name="connsiteY39" fmla="*/ 2150 h 2806606"/>
                <a:gd name="connsiteX40" fmla="*/ 1385470 w 1746852"/>
                <a:gd name="connsiteY40" fmla="*/ 24248 h 2806606"/>
                <a:gd name="connsiteX41" fmla="*/ 1532536 w 1746852"/>
                <a:gd name="connsiteY41" fmla="*/ 102066 h 2806606"/>
                <a:gd name="connsiteX42" fmla="*/ 1649790 w 1746852"/>
                <a:gd name="connsiteY42" fmla="*/ 231513 h 2806606"/>
                <a:gd name="connsiteX0" fmla="*/ 1649790 w 1746852"/>
                <a:gd name="connsiteY0" fmla="*/ 241038 h 2806606"/>
                <a:gd name="connsiteX1" fmla="*/ 1741037 w 1746852"/>
                <a:gd name="connsiteY1" fmla="*/ 481258 h 2806606"/>
                <a:gd name="connsiteX2" fmla="*/ 1711319 w 1746852"/>
                <a:gd name="connsiteY2" fmla="*/ 876545 h 2806606"/>
                <a:gd name="connsiteX3" fmla="*/ 1499103 w 1746852"/>
                <a:gd name="connsiteY3" fmla="*/ 1083333 h 2806606"/>
                <a:gd name="connsiteX4" fmla="*/ 1251549 w 1746852"/>
                <a:gd name="connsiteY4" fmla="*/ 1054662 h 2806606"/>
                <a:gd name="connsiteX5" fmla="*/ 1072954 w 1746852"/>
                <a:gd name="connsiteY5" fmla="*/ 965223 h 2806606"/>
                <a:gd name="connsiteX6" fmla="*/ 791872 w 1746852"/>
                <a:gd name="connsiteY6" fmla="*/ 975605 h 2806606"/>
                <a:gd name="connsiteX7" fmla="*/ 517552 w 1746852"/>
                <a:gd name="connsiteY7" fmla="*/ 996274 h 2806606"/>
                <a:gd name="connsiteX8" fmla="*/ 263901 w 1746852"/>
                <a:gd name="connsiteY8" fmla="*/ 991893 h 2806606"/>
                <a:gd name="connsiteX9" fmla="*/ 211799 w 1746852"/>
                <a:gd name="connsiteY9" fmla="*/ 1131053 h 2806606"/>
                <a:gd name="connsiteX10" fmla="*/ 312383 w 1746852"/>
                <a:gd name="connsiteY10" fmla="*/ 1324696 h 2806606"/>
                <a:gd name="connsiteX11" fmla="*/ 467450 w 1746852"/>
                <a:gd name="connsiteY11" fmla="*/ 1468619 h 2806606"/>
                <a:gd name="connsiteX12" fmla="*/ 599848 w 1746852"/>
                <a:gd name="connsiteY12" fmla="*/ 1544533 h 2806606"/>
                <a:gd name="connsiteX13" fmla="*/ 832067 w 1746852"/>
                <a:gd name="connsiteY13" fmla="*/ 1438329 h 2806606"/>
                <a:gd name="connsiteX14" fmla="*/ 1074574 w 1746852"/>
                <a:gd name="connsiteY14" fmla="*/ 1405658 h 2806606"/>
                <a:gd name="connsiteX15" fmla="*/ 1259074 w 1746852"/>
                <a:gd name="connsiteY15" fmla="*/ 1540533 h 2806606"/>
                <a:gd name="connsiteX16" fmla="*/ 1390614 w 1746852"/>
                <a:gd name="connsiteY16" fmla="*/ 1816853 h 2806606"/>
                <a:gd name="connsiteX17" fmla="*/ 1453859 w 1746852"/>
                <a:gd name="connsiteY17" fmla="*/ 2072789 h 2806606"/>
                <a:gd name="connsiteX18" fmla="*/ 1587114 w 1746852"/>
                <a:gd name="connsiteY18" fmla="*/ 2368922 h 2806606"/>
                <a:gd name="connsiteX19" fmla="*/ 1593020 w 1746852"/>
                <a:gd name="connsiteY19" fmla="*/ 2624287 h 2806606"/>
                <a:gd name="connsiteX20" fmla="*/ 1385186 w 1746852"/>
                <a:gd name="connsiteY20" fmla="*/ 2803071 h 2806606"/>
                <a:gd name="connsiteX21" fmla="*/ 1121247 w 1746852"/>
                <a:gd name="connsiteY21" fmla="*/ 2735444 h 2806606"/>
                <a:gd name="connsiteX22" fmla="*/ 967323 w 1746852"/>
                <a:gd name="connsiteY22" fmla="*/ 2640099 h 2806606"/>
                <a:gd name="connsiteX23" fmla="*/ 749484 w 1746852"/>
                <a:gd name="connsiteY23" fmla="*/ 2644862 h 2806606"/>
                <a:gd name="connsiteX24" fmla="*/ 461258 w 1746852"/>
                <a:gd name="connsiteY24" fmla="*/ 2566947 h 2806606"/>
                <a:gd name="connsiteX25" fmla="*/ 302858 w 1746852"/>
                <a:gd name="connsiteY25" fmla="*/ 2418548 h 2806606"/>
                <a:gd name="connsiteX26" fmla="*/ 274674 w 1746852"/>
                <a:gd name="connsiteY26" fmla="*/ 2183591 h 2806606"/>
                <a:gd name="connsiteX27" fmla="*/ 307240 w 1746852"/>
                <a:gd name="connsiteY27" fmla="*/ 1937725 h 2806606"/>
                <a:gd name="connsiteX28" fmla="*/ 270664 w 1746852"/>
                <a:gd name="connsiteY28" fmla="*/ 1635973 h 2806606"/>
                <a:gd name="connsiteX29" fmla="*/ 32920 w 1746852"/>
                <a:gd name="connsiteY29" fmla="*/ 1288501 h 2806606"/>
                <a:gd name="connsiteX30" fmla="*/ 13012 w 1746852"/>
                <a:gd name="connsiteY30" fmla="*/ 1041994 h 2806606"/>
                <a:gd name="connsiteX31" fmla="*/ 137505 w 1746852"/>
                <a:gd name="connsiteY31" fmla="*/ 883307 h 2806606"/>
                <a:gd name="connsiteX32" fmla="*/ 343816 w 1746852"/>
                <a:gd name="connsiteY32" fmla="*/ 767293 h 2806606"/>
                <a:gd name="connsiteX33" fmla="*/ 526696 w 1746852"/>
                <a:gd name="connsiteY33" fmla="*/ 602701 h 2806606"/>
                <a:gd name="connsiteX34" fmla="*/ 729864 w 1746852"/>
                <a:gd name="connsiteY34" fmla="*/ 540693 h 2806606"/>
                <a:gd name="connsiteX35" fmla="*/ 881122 w 1746852"/>
                <a:gd name="connsiteY35" fmla="*/ 491449 h 2806606"/>
                <a:gd name="connsiteX36" fmla="*/ 874644 w 1746852"/>
                <a:gd name="connsiteY36" fmla="*/ 399628 h 2806606"/>
                <a:gd name="connsiteX37" fmla="*/ 889035 w 1746852"/>
                <a:gd name="connsiteY37" fmla="*/ 247633 h 2806606"/>
                <a:gd name="connsiteX38" fmla="*/ 1002851 w 1746852"/>
                <a:gd name="connsiteY38" fmla="*/ 77778 h 2806606"/>
                <a:gd name="connsiteX39" fmla="*/ 1198684 w 1746852"/>
                <a:gd name="connsiteY39" fmla="*/ 2150 h 2806606"/>
                <a:gd name="connsiteX40" fmla="*/ 1385470 w 1746852"/>
                <a:gd name="connsiteY40" fmla="*/ 24248 h 2806606"/>
                <a:gd name="connsiteX41" fmla="*/ 1532536 w 1746852"/>
                <a:gd name="connsiteY41" fmla="*/ 102066 h 2806606"/>
                <a:gd name="connsiteX42" fmla="*/ 1649790 w 1746852"/>
                <a:gd name="connsiteY42" fmla="*/ 241038 h 2806606"/>
                <a:gd name="connsiteX0" fmla="*/ 1649790 w 1746852"/>
                <a:gd name="connsiteY0" fmla="*/ 241038 h 2806606"/>
                <a:gd name="connsiteX1" fmla="*/ 1741037 w 1746852"/>
                <a:gd name="connsiteY1" fmla="*/ 500308 h 2806606"/>
                <a:gd name="connsiteX2" fmla="*/ 1711319 w 1746852"/>
                <a:gd name="connsiteY2" fmla="*/ 876545 h 2806606"/>
                <a:gd name="connsiteX3" fmla="*/ 1499103 w 1746852"/>
                <a:gd name="connsiteY3" fmla="*/ 1083333 h 2806606"/>
                <a:gd name="connsiteX4" fmla="*/ 1251549 w 1746852"/>
                <a:gd name="connsiteY4" fmla="*/ 1054662 h 2806606"/>
                <a:gd name="connsiteX5" fmla="*/ 1072954 w 1746852"/>
                <a:gd name="connsiteY5" fmla="*/ 965223 h 2806606"/>
                <a:gd name="connsiteX6" fmla="*/ 791872 w 1746852"/>
                <a:gd name="connsiteY6" fmla="*/ 975605 h 2806606"/>
                <a:gd name="connsiteX7" fmla="*/ 517552 w 1746852"/>
                <a:gd name="connsiteY7" fmla="*/ 996274 h 2806606"/>
                <a:gd name="connsiteX8" fmla="*/ 263901 w 1746852"/>
                <a:gd name="connsiteY8" fmla="*/ 991893 h 2806606"/>
                <a:gd name="connsiteX9" fmla="*/ 211799 w 1746852"/>
                <a:gd name="connsiteY9" fmla="*/ 1131053 h 2806606"/>
                <a:gd name="connsiteX10" fmla="*/ 312383 w 1746852"/>
                <a:gd name="connsiteY10" fmla="*/ 1324696 h 2806606"/>
                <a:gd name="connsiteX11" fmla="*/ 467450 w 1746852"/>
                <a:gd name="connsiteY11" fmla="*/ 1468619 h 2806606"/>
                <a:gd name="connsiteX12" fmla="*/ 599848 w 1746852"/>
                <a:gd name="connsiteY12" fmla="*/ 1544533 h 2806606"/>
                <a:gd name="connsiteX13" fmla="*/ 832067 w 1746852"/>
                <a:gd name="connsiteY13" fmla="*/ 1438329 h 2806606"/>
                <a:gd name="connsiteX14" fmla="*/ 1074574 w 1746852"/>
                <a:gd name="connsiteY14" fmla="*/ 1405658 h 2806606"/>
                <a:gd name="connsiteX15" fmla="*/ 1259074 w 1746852"/>
                <a:gd name="connsiteY15" fmla="*/ 1540533 h 2806606"/>
                <a:gd name="connsiteX16" fmla="*/ 1390614 w 1746852"/>
                <a:gd name="connsiteY16" fmla="*/ 1816853 h 2806606"/>
                <a:gd name="connsiteX17" fmla="*/ 1453859 w 1746852"/>
                <a:gd name="connsiteY17" fmla="*/ 2072789 h 2806606"/>
                <a:gd name="connsiteX18" fmla="*/ 1587114 w 1746852"/>
                <a:gd name="connsiteY18" fmla="*/ 2368922 h 2806606"/>
                <a:gd name="connsiteX19" fmla="*/ 1593020 w 1746852"/>
                <a:gd name="connsiteY19" fmla="*/ 2624287 h 2806606"/>
                <a:gd name="connsiteX20" fmla="*/ 1385186 w 1746852"/>
                <a:gd name="connsiteY20" fmla="*/ 2803071 h 2806606"/>
                <a:gd name="connsiteX21" fmla="*/ 1121247 w 1746852"/>
                <a:gd name="connsiteY21" fmla="*/ 2735444 h 2806606"/>
                <a:gd name="connsiteX22" fmla="*/ 967323 w 1746852"/>
                <a:gd name="connsiteY22" fmla="*/ 2640099 h 2806606"/>
                <a:gd name="connsiteX23" fmla="*/ 749484 w 1746852"/>
                <a:gd name="connsiteY23" fmla="*/ 2644862 h 2806606"/>
                <a:gd name="connsiteX24" fmla="*/ 461258 w 1746852"/>
                <a:gd name="connsiteY24" fmla="*/ 2566947 h 2806606"/>
                <a:gd name="connsiteX25" fmla="*/ 302858 w 1746852"/>
                <a:gd name="connsiteY25" fmla="*/ 2418548 h 2806606"/>
                <a:gd name="connsiteX26" fmla="*/ 274674 w 1746852"/>
                <a:gd name="connsiteY26" fmla="*/ 2183591 h 2806606"/>
                <a:gd name="connsiteX27" fmla="*/ 307240 w 1746852"/>
                <a:gd name="connsiteY27" fmla="*/ 1937725 h 2806606"/>
                <a:gd name="connsiteX28" fmla="*/ 270664 w 1746852"/>
                <a:gd name="connsiteY28" fmla="*/ 1635973 h 2806606"/>
                <a:gd name="connsiteX29" fmla="*/ 32920 w 1746852"/>
                <a:gd name="connsiteY29" fmla="*/ 1288501 h 2806606"/>
                <a:gd name="connsiteX30" fmla="*/ 13012 w 1746852"/>
                <a:gd name="connsiteY30" fmla="*/ 1041994 h 2806606"/>
                <a:gd name="connsiteX31" fmla="*/ 137505 w 1746852"/>
                <a:gd name="connsiteY31" fmla="*/ 883307 h 2806606"/>
                <a:gd name="connsiteX32" fmla="*/ 343816 w 1746852"/>
                <a:gd name="connsiteY32" fmla="*/ 767293 h 2806606"/>
                <a:gd name="connsiteX33" fmla="*/ 526696 w 1746852"/>
                <a:gd name="connsiteY33" fmla="*/ 602701 h 2806606"/>
                <a:gd name="connsiteX34" fmla="*/ 729864 w 1746852"/>
                <a:gd name="connsiteY34" fmla="*/ 540693 h 2806606"/>
                <a:gd name="connsiteX35" fmla="*/ 881122 w 1746852"/>
                <a:gd name="connsiteY35" fmla="*/ 491449 h 2806606"/>
                <a:gd name="connsiteX36" fmla="*/ 874644 w 1746852"/>
                <a:gd name="connsiteY36" fmla="*/ 399628 h 2806606"/>
                <a:gd name="connsiteX37" fmla="*/ 889035 w 1746852"/>
                <a:gd name="connsiteY37" fmla="*/ 247633 h 2806606"/>
                <a:gd name="connsiteX38" fmla="*/ 1002851 w 1746852"/>
                <a:gd name="connsiteY38" fmla="*/ 77778 h 2806606"/>
                <a:gd name="connsiteX39" fmla="*/ 1198684 w 1746852"/>
                <a:gd name="connsiteY39" fmla="*/ 2150 h 2806606"/>
                <a:gd name="connsiteX40" fmla="*/ 1385470 w 1746852"/>
                <a:gd name="connsiteY40" fmla="*/ 24248 h 2806606"/>
                <a:gd name="connsiteX41" fmla="*/ 1532536 w 1746852"/>
                <a:gd name="connsiteY41" fmla="*/ 102066 h 2806606"/>
                <a:gd name="connsiteX42" fmla="*/ 1649790 w 1746852"/>
                <a:gd name="connsiteY42" fmla="*/ 241038 h 28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46852" h="2806606">
                  <a:moveTo>
                    <a:pt x="1649790" y="241038"/>
                  </a:moveTo>
                  <a:cubicBezTo>
                    <a:pt x="1684540" y="307412"/>
                    <a:pt x="1730782" y="394390"/>
                    <a:pt x="1741037" y="500308"/>
                  </a:cubicBezTo>
                  <a:cubicBezTo>
                    <a:pt x="1751292" y="606226"/>
                    <a:pt x="1751641" y="779374"/>
                    <a:pt x="1711319" y="876545"/>
                  </a:cubicBezTo>
                  <a:cubicBezTo>
                    <a:pt x="1670997" y="973716"/>
                    <a:pt x="1575731" y="1053647"/>
                    <a:pt x="1499103" y="1083333"/>
                  </a:cubicBezTo>
                  <a:cubicBezTo>
                    <a:pt x="1422475" y="1113019"/>
                    <a:pt x="1317811" y="1081490"/>
                    <a:pt x="1251549" y="1054662"/>
                  </a:cubicBezTo>
                  <a:cubicBezTo>
                    <a:pt x="1185287" y="1027834"/>
                    <a:pt x="1149567" y="978399"/>
                    <a:pt x="1072954" y="965223"/>
                  </a:cubicBezTo>
                  <a:cubicBezTo>
                    <a:pt x="996341" y="952047"/>
                    <a:pt x="884439" y="970430"/>
                    <a:pt x="791872" y="975605"/>
                  </a:cubicBezTo>
                  <a:cubicBezTo>
                    <a:pt x="699305" y="980780"/>
                    <a:pt x="605547" y="993559"/>
                    <a:pt x="517552" y="996274"/>
                  </a:cubicBezTo>
                  <a:cubicBezTo>
                    <a:pt x="429557" y="998989"/>
                    <a:pt x="314860" y="969430"/>
                    <a:pt x="263901" y="991893"/>
                  </a:cubicBezTo>
                  <a:cubicBezTo>
                    <a:pt x="212942" y="1014356"/>
                    <a:pt x="203719" y="1075586"/>
                    <a:pt x="211799" y="1131053"/>
                  </a:cubicBezTo>
                  <a:cubicBezTo>
                    <a:pt x="219879" y="1186520"/>
                    <a:pt x="269775" y="1268435"/>
                    <a:pt x="312383" y="1324696"/>
                  </a:cubicBezTo>
                  <a:cubicBezTo>
                    <a:pt x="354991" y="1380957"/>
                    <a:pt x="419539" y="1431980"/>
                    <a:pt x="467450" y="1468619"/>
                  </a:cubicBezTo>
                  <a:cubicBezTo>
                    <a:pt x="515361" y="1505258"/>
                    <a:pt x="539078" y="1549581"/>
                    <a:pt x="599848" y="1544533"/>
                  </a:cubicBezTo>
                  <a:cubicBezTo>
                    <a:pt x="660618" y="1539485"/>
                    <a:pt x="752946" y="1461475"/>
                    <a:pt x="832067" y="1438329"/>
                  </a:cubicBezTo>
                  <a:cubicBezTo>
                    <a:pt x="911188" y="1415183"/>
                    <a:pt x="1003406" y="1388624"/>
                    <a:pt x="1074574" y="1405658"/>
                  </a:cubicBezTo>
                  <a:cubicBezTo>
                    <a:pt x="1145742" y="1422692"/>
                    <a:pt x="1206401" y="1472001"/>
                    <a:pt x="1259074" y="1540533"/>
                  </a:cubicBezTo>
                  <a:cubicBezTo>
                    <a:pt x="1311747" y="1609066"/>
                    <a:pt x="1358150" y="1728144"/>
                    <a:pt x="1390614" y="1816853"/>
                  </a:cubicBezTo>
                  <a:cubicBezTo>
                    <a:pt x="1423078" y="1905562"/>
                    <a:pt x="1421109" y="1980778"/>
                    <a:pt x="1453859" y="2072789"/>
                  </a:cubicBezTo>
                  <a:cubicBezTo>
                    <a:pt x="1486609" y="2164801"/>
                    <a:pt x="1563921" y="2277006"/>
                    <a:pt x="1587114" y="2368922"/>
                  </a:cubicBezTo>
                  <a:cubicBezTo>
                    <a:pt x="1610307" y="2460838"/>
                    <a:pt x="1626675" y="2551929"/>
                    <a:pt x="1593020" y="2624287"/>
                  </a:cubicBezTo>
                  <a:cubicBezTo>
                    <a:pt x="1559365" y="2696645"/>
                    <a:pt x="1463815" y="2784545"/>
                    <a:pt x="1385186" y="2803071"/>
                  </a:cubicBezTo>
                  <a:cubicBezTo>
                    <a:pt x="1306557" y="2821597"/>
                    <a:pt x="1190891" y="2762606"/>
                    <a:pt x="1121247" y="2735444"/>
                  </a:cubicBezTo>
                  <a:cubicBezTo>
                    <a:pt x="1051603" y="2708282"/>
                    <a:pt x="1029283" y="2655196"/>
                    <a:pt x="967323" y="2640099"/>
                  </a:cubicBezTo>
                  <a:cubicBezTo>
                    <a:pt x="905363" y="2625002"/>
                    <a:pt x="833828" y="2657054"/>
                    <a:pt x="749484" y="2644862"/>
                  </a:cubicBezTo>
                  <a:cubicBezTo>
                    <a:pt x="665140" y="2632670"/>
                    <a:pt x="535696" y="2604666"/>
                    <a:pt x="461258" y="2566947"/>
                  </a:cubicBezTo>
                  <a:cubicBezTo>
                    <a:pt x="386820" y="2529228"/>
                    <a:pt x="333955" y="2482441"/>
                    <a:pt x="302858" y="2418548"/>
                  </a:cubicBezTo>
                  <a:cubicBezTo>
                    <a:pt x="271761" y="2354655"/>
                    <a:pt x="269975" y="2252218"/>
                    <a:pt x="274674" y="2183591"/>
                  </a:cubicBezTo>
                  <a:cubicBezTo>
                    <a:pt x="281755" y="2112582"/>
                    <a:pt x="307908" y="2028995"/>
                    <a:pt x="307240" y="1937725"/>
                  </a:cubicBezTo>
                  <a:cubicBezTo>
                    <a:pt x="306572" y="1846455"/>
                    <a:pt x="316384" y="1744177"/>
                    <a:pt x="270664" y="1635973"/>
                  </a:cubicBezTo>
                  <a:cubicBezTo>
                    <a:pt x="224944" y="1527769"/>
                    <a:pt x="75862" y="1387497"/>
                    <a:pt x="32920" y="1288501"/>
                  </a:cubicBezTo>
                  <a:cubicBezTo>
                    <a:pt x="-10022" y="1189505"/>
                    <a:pt x="-4419" y="1109526"/>
                    <a:pt x="13012" y="1041994"/>
                  </a:cubicBezTo>
                  <a:cubicBezTo>
                    <a:pt x="30443" y="974462"/>
                    <a:pt x="82371" y="929091"/>
                    <a:pt x="137505" y="883307"/>
                  </a:cubicBezTo>
                  <a:cubicBezTo>
                    <a:pt x="192639" y="837523"/>
                    <a:pt x="278951" y="814061"/>
                    <a:pt x="343816" y="767293"/>
                  </a:cubicBezTo>
                  <a:cubicBezTo>
                    <a:pt x="408681" y="720525"/>
                    <a:pt x="462355" y="640468"/>
                    <a:pt x="526696" y="602701"/>
                  </a:cubicBezTo>
                  <a:cubicBezTo>
                    <a:pt x="591037" y="564934"/>
                    <a:pt x="670793" y="559235"/>
                    <a:pt x="729864" y="540693"/>
                  </a:cubicBezTo>
                  <a:cubicBezTo>
                    <a:pt x="788935" y="522151"/>
                    <a:pt x="890329" y="545916"/>
                    <a:pt x="881122" y="491449"/>
                  </a:cubicBezTo>
                  <a:cubicBezTo>
                    <a:pt x="871915" y="436982"/>
                    <a:pt x="873325" y="440264"/>
                    <a:pt x="874644" y="399628"/>
                  </a:cubicBezTo>
                  <a:cubicBezTo>
                    <a:pt x="875963" y="358992"/>
                    <a:pt x="879177" y="293337"/>
                    <a:pt x="889035" y="247633"/>
                  </a:cubicBezTo>
                  <a:cubicBezTo>
                    <a:pt x="901275" y="204310"/>
                    <a:pt x="951243" y="118692"/>
                    <a:pt x="1002851" y="77778"/>
                  </a:cubicBezTo>
                  <a:cubicBezTo>
                    <a:pt x="1054459" y="36864"/>
                    <a:pt x="1134914" y="11072"/>
                    <a:pt x="1198684" y="2150"/>
                  </a:cubicBezTo>
                  <a:cubicBezTo>
                    <a:pt x="1262454" y="-6772"/>
                    <a:pt x="1339750" y="14342"/>
                    <a:pt x="1385470" y="24248"/>
                  </a:cubicBezTo>
                  <a:cubicBezTo>
                    <a:pt x="1433571" y="36535"/>
                    <a:pt x="1488483" y="65934"/>
                    <a:pt x="1532536" y="102066"/>
                  </a:cubicBezTo>
                  <a:cubicBezTo>
                    <a:pt x="1576589" y="138198"/>
                    <a:pt x="1615040" y="174664"/>
                    <a:pt x="1649790" y="241038"/>
                  </a:cubicBezTo>
                  <a:close/>
                </a:path>
              </a:pathLst>
            </a:custGeom>
            <a:solidFill>
              <a:srgbClr val="93B4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56"/>
            <p:cNvSpPr/>
            <p:nvPr/>
          </p:nvSpPr>
          <p:spPr>
            <a:xfrm>
              <a:off x="9652702" y="824725"/>
              <a:ext cx="872090" cy="1089975"/>
            </a:xfrm>
            <a:custGeom>
              <a:avLst/>
              <a:gdLst>
                <a:gd name="connsiteX0" fmla="*/ 658415 w 867965"/>
                <a:gd name="connsiteY0" fmla="*/ 108833 h 1091418"/>
                <a:gd name="connsiteX1" fmla="*/ 820340 w 867965"/>
                <a:gd name="connsiteY1" fmla="*/ 346958 h 1091418"/>
                <a:gd name="connsiteX2" fmla="*/ 867965 w 867965"/>
                <a:gd name="connsiteY2" fmla="*/ 632708 h 1091418"/>
                <a:gd name="connsiteX3" fmla="*/ 867965 w 867965"/>
                <a:gd name="connsiteY3" fmla="*/ 632708 h 1091418"/>
                <a:gd name="connsiteX4" fmla="*/ 791765 w 867965"/>
                <a:gd name="connsiteY4" fmla="*/ 937508 h 1091418"/>
                <a:gd name="connsiteX5" fmla="*/ 544115 w 867965"/>
                <a:gd name="connsiteY5" fmla="*/ 1089908 h 1091418"/>
                <a:gd name="connsiteX6" fmla="*/ 334565 w 867965"/>
                <a:gd name="connsiteY6" fmla="*/ 1004183 h 1091418"/>
                <a:gd name="connsiteX7" fmla="*/ 144065 w 867965"/>
                <a:gd name="connsiteY7" fmla="*/ 823208 h 1091418"/>
                <a:gd name="connsiteX8" fmla="*/ 10715 w 867965"/>
                <a:gd name="connsiteY8" fmla="*/ 518408 h 1091418"/>
                <a:gd name="connsiteX9" fmla="*/ 29765 w 867965"/>
                <a:gd name="connsiteY9" fmla="*/ 194558 h 1091418"/>
                <a:gd name="connsiteX10" fmla="*/ 201215 w 867965"/>
                <a:gd name="connsiteY10" fmla="*/ 32633 h 1091418"/>
                <a:gd name="connsiteX11" fmla="*/ 410765 w 867965"/>
                <a:gd name="connsiteY11" fmla="*/ 4058 h 1091418"/>
                <a:gd name="connsiteX12" fmla="*/ 658415 w 867965"/>
                <a:gd name="connsiteY12" fmla="*/ 108833 h 1091418"/>
                <a:gd name="connsiteX0" fmla="*/ 658415 w 867965"/>
                <a:gd name="connsiteY0" fmla="*/ 108833 h 1092789"/>
                <a:gd name="connsiteX1" fmla="*/ 820340 w 867965"/>
                <a:gd name="connsiteY1" fmla="*/ 346958 h 1092789"/>
                <a:gd name="connsiteX2" fmla="*/ 867965 w 867965"/>
                <a:gd name="connsiteY2" fmla="*/ 632708 h 1092789"/>
                <a:gd name="connsiteX3" fmla="*/ 867965 w 867965"/>
                <a:gd name="connsiteY3" fmla="*/ 632708 h 1092789"/>
                <a:gd name="connsiteX4" fmla="*/ 791765 w 867965"/>
                <a:gd name="connsiteY4" fmla="*/ 937508 h 1092789"/>
                <a:gd name="connsiteX5" fmla="*/ 544115 w 867965"/>
                <a:gd name="connsiteY5" fmla="*/ 1089908 h 1092789"/>
                <a:gd name="connsiteX6" fmla="*/ 310752 w 867965"/>
                <a:gd name="connsiteY6" fmla="*/ 1020852 h 1092789"/>
                <a:gd name="connsiteX7" fmla="*/ 144065 w 867965"/>
                <a:gd name="connsiteY7" fmla="*/ 823208 h 1092789"/>
                <a:gd name="connsiteX8" fmla="*/ 10715 w 867965"/>
                <a:gd name="connsiteY8" fmla="*/ 518408 h 1092789"/>
                <a:gd name="connsiteX9" fmla="*/ 29765 w 867965"/>
                <a:gd name="connsiteY9" fmla="*/ 194558 h 1092789"/>
                <a:gd name="connsiteX10" fmla="*/ 201215 w 867965"/>
                <a:gd name="connsiteY10" fmla="*/ 32633 h 1092789"/>
                <a:gd name="connsiteX11" fmla="*/ 410765 w 867965"/>
                <a:gd name="connsiteY11" fmla="*/ 4058 h 1092789"/>
                <a:gd name="connsiteX12" fmla="*/ 658415 w 867965"/>
                <a:gd name="connsiteY12" fmla="*/ 108833 h 1092789"/>
                <a:gd name="connsiteX0" fmla="*/ 657197 w 866747"/>
                <a:gd name="connsiteY0" fmla="*/ 108833 h 1092769"/>
                <a:gd name="connsiteX1" fmla="*/ 819122 w 866747"/>
                <a:gd name="connsiteY1" fmla="*/ 346958 h 1092769"/>
                <a:gd name="connsiteX2" fmla="*/ 866747 w 866747"/>
                <a:gd name="connsiteY2" fmla="*/ 632708 h 1092769"/>
                <a:gd name="connsiteX3" fmla="*/ 866747 w 866747"/>
                <a:gd name="connsiteY3" fmla="*/ 632708 h 1092769"/>
                <a:gd name="connsiteX4" fmla="*/ 790547 w 866747"/>
                <a:gd name="connsiteY4" fmla="*/ 937508 h 1092769"/>
                <a:gd name="connsiteX5" fmla="*/ 542897 w 866747"/>
                <a:gd name="connsiteY5" fmla="*/ 1089908 h 1092769"/>
                <a:gd name="connsiteX6" fmla="*/ 309534 w 866747"/>
                <a:gd name="connsiteY6" fmla="*/ 1020852 h 1092769"/>
                <a:gd name="connsiteX7" fmla="*/ 126178 w 866747"/>
                <a:gd name="connsiteY7" fmla="*/ 825590 h 1092769"/>
                <a:gd name="connsiteX8" fmla="*/ 9497 w 866747"/>
                <a:gd name="connsiteY8" fmla="*/ 518408 h 1092769"/>
                <a:gd name="connsiteX9" fmla="*/ 28547 w 866747"/>
                <a:gd name="connsiteY9" fmla="*/ 194558 h 1092769"/>
                <a:gd name="connsiteX10" fmla="*/ 199997 w 866747"/>
                <a:gd name="connsiteY10" fmla="*/ 32633 h 1092769"/>
                <a:gd name="connsiteX11" fmla="*/ 409547 w 866747"/>
                <a:gd name="connsiteY11" fmla="*/ 4058 h 1092769"/>
                <a:gd name="connsiteX12" fmla="*/ 657197 w 866747"/>
                <a:gd name="connsiteY12" fmla="*/ 108833 h 1092769"/>
                <a:gd name="connsiteX0" fmla="*/ 657197 w 878653"/>
                <a:gd name="connsiteY0" fmla="*/ 108833 h 1092769"/>
                <a:gd name="connsiteX1" fmla="*/ 819122 w 878653"/>
                <a:gd name="connsiteY1" fmla="*/ 346958 h 1092769"/>
                <a:gd name="connsiteX2" fmla="*/ 866747 w 878653"/>
                <a:gd name="connsiteY2" fmla="*/ 632708 h 1092769"/>
                <a:gd name="connsiteX3" fmla="*/ 878653 w 878653"/>
                <a:gd name="connsiteY3" fmla="*/ 642233 h 1092769"/>
                <a:gd name="connsiteX4" fmla="*/ 790547 w 878653"/>
                <a:gd name="connsiteY4" fmla="*/ 937508 h 1092769"/>
                <a:gd name="connsiteX5" fmla="*/ 542897 w 878653"/>
                <a:gd name="connsiteY5" fmla="*/ 1089908 h 1092769"/>
                <a:gd name="connsiteX6" fmla="*/ 309534 w 878653"/>
                <a:gd name="connsiteY6" fmla="*/ 1020852 h 1092769"/>
                <a:gd name="connsiteX7" fmla="*/ 126178 w 878653"/>
                <a:gd name="connsiteY7" fmla="*/ 825590 h 1092769"/>
                <a:gd name="connsiteX8" fmla="*/ 9497 w 878653"/>
                <a:gd name="connsiteY8" fmla="*/ 518408 h 1092769"/>
                <a:gd name="connsiteX9" fmla="*/ 28547 w 878653"/>
                <a:gd name="connsiteY9" fmla="*/ 194558 h 1092769"/>
                <a:gd name="connsiteX10" fmla="*/ 199997 w 878653"/>
                <a:gd name="connsiteY10" fmla="*/ 32633 h 1092769"/>
                <a:gd name="connsiteX11" fmla="*/ 409547 w 878653"/>
                <a:gd name="connsiteY11" fmla="*/ 4058 h 1092769"/>
                <a:gd name="connsiteX12" fmla="*/ 657197 w 878653"/>
                <a:gd name="connsiteY12" fmla="*/ 108833 h 1092769"/>
                <a:gd name="connsiteX0" fmla="*/ 657197 w 869029"/>
                <a:gd name="connsiteY0" fmla="*/ 108833 h 1092769"/>
                <a:gd name="connsiteX1" fmla="*/ 819122 w 869029"/>
                <a:gd name="connsiteY1" fmla="*/ 346958 h 1092769"/>
                <a:gd name="connsiteX2" fmla="*/ 866747 w 869029"/>
                <a:gd name="connsiteY2" fmla="*/ 632708 h 1092769"/>
                <a:gd name="connsiteX3" fmla="*/ 864365 w 869029"/>
                <a:gd name="connsiteY3" fmla="*/ 720815 h 1092769"/>
                <a:gd name="connsiteX4" fmla="*/ 790547 w 869029"/>
                <a:gd name="connsiteY4" fmla="*/ 937508 h 1092769"/>
                <a:gd name="connsiteX5" fmla="*/ 542897 w 869029"/>
                <a:gd name="connsiteY5" fmla="*/ 1089908 h 1092769"/>
                <a:gd name="connsiteX6" fmla="*/ 309534 w 869029"/>
                <a:gd name="connsiteY6" fmla="*/ 1020852 h 1092769"/>
                <a:gd name="connsiteX7" fmla="*/ 126178 w 869029"/>
                <a:gd name="connsiteY7" fmla="*/ 825590 h 1092769"/>
                <a:gd name="connsiteX8" fmla="*/ 9497 w 869029"/>
                <a:gd name="connsiteY8" fmla="*/ 518408 h 1092769"/>
                <a:gd name="connsiteX9" fmla="*/ 28547 w 869029"/>
                <a:gd name="connsiteY9" fmla="*/ 194558 h 1092769"/>
                <a:gd name="connsiteX10" fmla="*/ 199997 w 869029"/>
                <a:gd name="connsiteY10" fmla="*/ 32633 h 1092769"/>
                <a:gd name="connsiteX11" fmla="*/ 409547 w 869029"/>
                <a:gd name="connsiteY11" fmla="*/ 4058 h 1092769"/>
                <a:gd name="connsiteX12" fmla="*/ 657197 w 869029"/>
                <a:gd name="connsiteY12" fmla="*/ 108833 h 1092769"/>
                <a:gd name="connsiteX0" fmla="*/ 657197 w 874557"/>
                <a:gd name="connsiteY0" fmla="*/ 108833 h 1092769"/>
                <a:gd name="connsiteX1" fmla="*/ 819122 w 874557"/>
                <a:gd name="connsiteY1" fmla="*/ 346958 h 1092769"/>
                <a:gd name="connsiteX2" fmla="*/ 869128 w 874557"/>
                <a:gd name="connsiteY2" fmla="*/ 566033 h 1092769"/>
                <a:gd name="connsiteX3" fmla="*/ 864365 w 874557"/>
                <a:gd name="connsiteY3" fmla="*/ 720815 h 1092769"/>
                <a:gd name="connsiteX4" fmla="*/ 790547 w 874557"/>
                <a:gd name="connsiteY4" fmla="*/ 937508 h 1092769"/>
                <a:gd name="connsiteX5" fmla="*/ 542897 w 874557"/>
                <a:gd name="connsiteY5" fmla="*/ 1089908 h 1092769"/>
                <a:gd name="connsiteX6" fmla="*/ 309534 w 874557"/>
                <a:gd name="connsiteY6" fmla="*/ 1020852 h 1092769"/>
                <a:gd name="connsiteX7" fmla="*/ 126178 w 874557"/>
                <a:gd name="connsiteY7" fmla="*/ 825590 h 1092769"/>
                <a:gd name="connsiteX8" fmla="*/ 9497 w 874557"/>
                <a:gd name="connsiteY8" fmla="*/ 518408 h 1092769"/>
                <a:gd name="connsiteX9" fmla="*/ 28547 w 874557"/>
                <a:gd name="connsiteY9" fmla="*/ 194558 h 1092769"/>
                <a:gd name="connsiteX10" fmla="*/ 199997 w 874557"/>
                <a:gd name="connsiteY10" fmla="*/ 32633 h 1092769"/>
                <a:gd name="connsiteX11" fmla="*/ 409547 w 874557"/>
                <a:gd name="connsiteY11" fmla="*/ 4058 h 1092769"/>
                <a:gd name="connsiteX12" fmla="*/ 657197 w 874557"/>
                <a:gd name="connsiteY12" fmla="*/ 108833 h 1092769"/>
                <a:gd name="connsiteX0" fmla="*/ 657197 w 874558"/>
                <a:gd name="connsiteY0" fmla="*/ 108833 h 1092769"/>
                <a:gd name="connsiteX1" fmla="*/ 819122 w 874558"/>
                <a:gd name="connsiteY1" fmla="*/ 346958 h 1092769"/>
                <a:gd name="connsiteX2" fmla="*/ 869128 w 874558"/>
                <a:gd name="connsiteY2" fmla="*/ 566033 h 1092769"/>
                <a:gd name="connsiteX3" fmla="*/ 864365 w 874558"/>
                <a:gd name="connsiteY3" fmla="*/ 747009 h 1092769"/>
                <a:gd name="connsiteX4" fmla="*/ 790547 w 874558"/>
                <a:gd name="connsiteY4" fmla="*/ 937508 h 1092769"/>
                <a:gd name="connsiteX5" fmla="*/ 542897 w 874558"/>
                <a:gd name="connsiteY5" fmla="*/ 1089908 h 1092769"/>
                <a:gd name="connsiteX6" fmla="*/ 309534 w 874558"/>
                <a:gd name="connsiteY6" fmla="*/ 1020852 h 1092769"/>
                <a:gd name="connsiteX7" fmla="*/ 126178 w 874558"/>
                <a:gd name="connsiteY7" fmla="*/ 825590 h 1092769"/>
                <a:gd name="connsiteX8" fmla="*/ 9497 w 874558"/>
                <a:gd name="connsiteY8" fmla="*/ 518408 h 1092769"/>
                <a:gd name="connsiteX9" fmla="*/ 28547 w 874558"/>
                <a:gd name="connsiteY9" fmla="*/ 194558 h 1092769"/>
                <a:gd name="connsiteX10" fmla="*/ 199997 w 874558"/>
                <a:gd name="connsiteY10" fmla="*/ 32633 h 1092769"/>
                <a:gd name="connsiteX11" fmla="*/ 409547 w 874558"/>
                <a:gd name="connsiteY11" fmla="*/ 4058 h 1092769"/>
                <a:gd name="connsiteX12" fmla="*/ 657197 w 874558"/>
                <a:gd name="connsiteY12" fmla="*/ 108833 h 1092769"/>
                <a:gd name="connsiteX0" fmla="*/ 657197 w 877197"/>
                <a:gd name="connsiteY0" fmla="*/ 108833 h 1089975"/>
                <a:gd name="connsiteX1" fmla="*/ 819122 w 877197"/>
                <a:gd name="connsiteY1" fmla="*/ 346958 h 1089975"/>
                <a:gd name="connsiteX2" fmla="*/ 869128 w 877197"/>
                <a:gd name="connsiteY2" fmla="*/ 566033 h 1089975"/>
                <a:gd name="connsiteX3" fmla="*/ 864365 w 877197"/>
                <a:gd name="connsiteY3" fmla="*/ 747009 h 1089975"/>
                <a:gd name="connsiteX4" fmla="*/ 747685 w 877197"/>
                <a:gd name="connsiteY4" fmla="*/ 1011326 h 1089975"/>
                <a:gd name="connsiteX5" fmla="*/ 542897 w 877197"/>
                <a:gd name="connsiteY5" fmla="*/ 1089908 h 1089975"/>
                <a:gd name="connsiteX6" fmla="*/ 309534 w 877197"/>
                <a:gd name="connsiteY6" fmla="*/ 1020852 h 1089975"/>
                <a:gd name="connsiteX7" fmla="*/ 126178 w 877197"/>
                <a:gd name="connsiteY7" fmla="*/ 825590 h 1089975"/>
                <a:gd name="connsiteX8" fmla="*/ 9497 w 877197"/>
                <a:gd name="connsiteY8" fmla="*/ 518408 h 1089975"/>
                <a:gd name="connsiteX9" fmla="*/ 28547 w 877197"/>
                <a:gd name="connsiteY9" fmla="*/ 194558 h 1089975"/>
                <a:gd name="connsiteX10" fmla="*/ 199997 w 877197"/>
                <a:gd name="connsiteY10" fmla="*/ 32633 h 1089975"/>
                <a:gd name="connsiteX11" fmla="*/ 409547 w 877197"/>
                <a:gd name="connsiteY11" fmla="*/ 4058 h 1089975"/>
                <a:gd name="connsiteX12" fmla="*/ 657197 w 877197"/>
                <a:gd name="connsiteY12" fmla="*/ 108833 h 1089975"/>
                <a:gd name="connsiteX0" fmla="*/ 657197 w 870677"/>
                <a:gd name="connsiteY0" fmla="*/ 108833 h 1089975"/>
                <a:gd name="connsiteX1" fmla="*/ 819122 w 870677"/>
                <a:gd name="connsiteY1" fmla="*/ 346958 h 1089975"/>
                <a:gd name="connsiteX2" fmla="*/ 869128 w 870677"/>
                <a:gd name="connsiteY2" fmla="*/ 566033 h 1089975"/>
                <a:gd name="connsiteX3" fmla="*/ 847696 w 870677"/>
                <a:gd name="connsiteY3" fmla="*/ 820828 h 1089975"/>
                <a:gd name="connsiteX4" fmla="*/ 747685 w 870677"/>
                <a:gd name="connsiteY4" fmla="*/ 1011326 h 1089975"/>
                <a:gd name="connsiteX5" fmla="*/ 542897 w 870677"/>
                <a:gd name="connsiteY5" fmla="*/ 1089908 h 1089975"/>
                <a:gd name="connsiteX6" fmla="*/ 309534 w 870677"/>
                <a:gd name="connsiteY6" fmla="*/ 1020852 h 1089975"/>
                <a:gd name="connsiteX7" fmla="*/ 126178 w 870677"/>
                <a:gd name="connsiteY7" fmla="*/ 825590 h 1089975"/>
                <a:gd name="connsiteX8" fmla="*/ 9497 w 870677"/>
                <a:gd name="connsiteY8" fmla="*/ 518408 h 1089975"/>
                <a:gd name="connsiteX9" fmla="*/ 28547 w 870677"/>
                <a:gd name="connsiteY9" fmla="*/ 194558 h 1089975"/>
                <a:gd name="connsiteX10" fmla="*/ 199997 w 870677"/>
                <a:gd name="connsiteY10" fmla="*/ 32633 h 1089975"/>
                <a:gd name="connsiteX11" fmla="*/ 409547 w 870677"/>
                <a:gd name="connsiteY11" fmla="*/ 4058 h 1089975"/>
                <a:gd name="connsiteX12" fmla="*/ 657197 w 870677"/>
                <a:gd name="connsiteY12" fmla="*/ 108833 h 1089975"/>
                <a:gd name="connsiteX0" fmla="*/ 657197 w 871810"/>
                <a:gd name="connsiteY0" fmla="*/ 108833 h 1089975"/>
                <a:gd name="connsiteX1" fmla="*/ 802454 w 871810"/>
                <a:gd name="connsiteY1" fmla="*/ 299333 h 1089975"/>
                <a:gd name="connsiteX2" fmla="*/ 869128 w 871810"/>
                <a:gd name="connsiteY2" fmla="*/ 566033 h 1089975"/>
                <a:gd name="connsiteX3" fmla="*/ 847696 w 871810"/>
                <a:gd name="connsiteY3" fmla="*/ 820828 h 1089975"/>
                <a:gd name="connsiteX4" fmla="*/ 747685 w 871810"/>
                <a:gd name="connsiteY4" fmla="*/ 1011326 h 1089975"/>
                <a:gd name="connsiteX5" fmla="*/ 542897 w 871810"/>
                <a:gd name="connsiteY5" fmla="*/ 1089908 h 1089975"/>
                <a:gd name="connsiteX6" fmla="*/ 309534 w 871810"/>
                <a:gd name="connsiteY6" fmla="*/ 1020852 h 1089975"/>
                <a:gd name="connsiteX7" fmla="*/ 126178 w 871810"/>
                <a:gd name="connsiteY7" fmla="*/ 825590 h 1089975"/>
                <a:gd name="connsiteX8" fmla="*/ 9497 w 871810"/>
                <a:gd name="connsiteY8" fmla="*/ 518408 h 1089975"/>
                <a:gd name="connsiteX9" fmla="*/ 28547 w 871810"/>
                <a:gd name="connsiteY9" fmla="*/ 194558 h 1089975"/>
                <a:gd name="connsiteX10" fmla="*/ 199997 w 871810"/>
                <a:gd name="connsiteY10" fmla="*/ 32633 h 1089975"/>
                <a:gd name="connsiteX11" fmla="*/ 409547 w 871810"/>
                <a:gd name="connsiteY11" fmla="*/ 4058 h 1089975"/>
                <a:gd name="connsiteX12" fmla="*/ 657197 w 871810"/>
                <a:gd name="connsiteY12" fmla="*/ 108833 h 1089975"/>
                <a:gd name="connsiteX0" fmla="*/ 635765 w 871810"/>
                <a:gd name="connsiteY0" fmla="*/ 89783 h 1089975"/>
                <a:gd name="connsiteX1" fmla="*/ 802454 w 871810"/>
                <a:gd name="connsiteY1" fmla="*/ 299333 h 1089975"/>
                <a:gd name="connsiteX2" fmla="*/ 869128 w 871810"/>
                <a:gd name="connsiteY2" fmla="*/ 566033 h 1089975"/>
                <a:gd name="connsiteX3" fmla="*/ 847696 w 871810"/>
                <a:gd name="connsiteY3" fmla="*/ 820828 h 1089975"/>
                <a:gd name="connsiteX4" fmla="*/ 747685 w 871810"/>
                <a:gd name="connsiteY4" fmla="*/ 1011326 h 1089975"/>
                <a:gd name="connsiteX5" fmla="*/ 542897 w 871810"/>
                <a:gd name="connsiteY5" fmla="*/ 1089908 h 1089975"/>
                <a:gd name="connsiteX6" fmla="*/ 309534 w 871810"/>
                <a:gd name="connsiteY6" fmla="*/ 1020852 h 1089975"/>
                <a:gd name="connsiteX7" fmla="*/ 126178 w 871810"/>
                <a:gd name="connsiteY7" fmla="*/ 825590 h 1089975"/>
                <a:gd name="connsiteX8" fmla="*/ 9497 w 871810"/>
                <a:gd name="connsiteY8" fmla="*/ 518408 h 1089975"/>
                <a:gd name="connsiteX9" fmla="*/ 28547 w 871810"/>
                <a:gd name="connsiteY9" fmla="*/ 194558 h 1089975"/>
                <a:gd name="connsiteX10" fmla="*/ 199997 w 871810"/>
                <a:gd name="connsiteY10" fmla="*/ 32633 h 1089975"/>
                <a:gd name="connsiteX11" fmla="*/ 409547 w 871810"/>
                <a:gd name="connsiteY11" fmla="*/ 4058 h 1089975"/>
                <a:gd name="connsiteX12" fmla="*/ 635765 w 871810"/>
                <a:gd name="connsiteY12" fmla="*/ 89783 h 1089975"/>
                <a:gd name="connsiteX0" fmla="*/ 635765 w 872090"/>
                <a:gd name="connsiteY0" fmla="*/ 89783 h 1089975"/>
                <a:gd name="connsiteX1" fmla="*/ 802454 w 872090"/>
                <a:gd name="connsiteY1" fmla="*/ 299333 h 1089975"/>
                <a:gd name="connsiteX2" fmla="*/ 869128 w 872090"/>
                <a:gd name="connsiteY2" fmla="*/ 566033 h 1089975"/>
                <a:gd name="connsiteX3" fmla="*/ 847696 w 872090"/>
                <a:gd name="connsiteY3" fmla="*/ 820828 h 1089975"/>
                <a:gd name="connsiteX4" fmla="*/ 735779 w 872090"/>
                <a:gd name="connsiteY4" fmla="*/ 1011326 h 1089975"/>
                <a:gd name="connsiteX5" fmla="*/ 542897 w 872090"/>
                <a:gd name="connsiteY5" fmla="*/ 1089908 h 1089975"/>
                <a:gd name="connsiteX6" fmla="*/ 309534 w 872090"/>
                <a:gd name="connsiteY6" fmla="*/ 1020852 h 1089975"/>
                <a:gd name="connsiteX7" fmla="*/ 126178 w 872090"/>
                <a:gd name="connsiteY7" fmla="*/ 825590 h 1089975"/>
                <a:gd name="connsiteX8" fmla="*/ 9497 w 872090"/>
                <a:gd name="connsiteY8" fmla="*/ 518408 h 1089975"/>
                <a:gd name="connsiteX9" fmla="*/ 28547 w 872090"/>
                <a:gd name="connsiteY9" fmla="*/ 194558 h 1089975"/>
                <a:gd name="connsiteX10" fmla="*/ 199997 w 872090"/>
                <a:gd name="connsiteY10" fmla="*/ 32633 h 1089975"/>
                <a:gd name="connsiteX11" fmla="*/ 409547 w 872090"/>
                <a:gd name="connsiteY11" fmla="*/ 4058 h 1089975"/>
                <a:gd name="connsiteX12" fmla="*/ 635765 w 872090"/>
                <a:gd name="connsiteY12" fmla="*/ 89783 h 10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2090" h="1089975">
                  <a:moveTo>
                    <a:pt x="635765" y="89783"/>
                  </a:moveTo>
                  <a:cubicBezTo>
                    <a:pt x="701250" y="138996"/>
                    <a:pt x="763560" y="219958"/>
                    <a:pt x="802454" y="299333"/>
                  </a:cubicBezTo>
                  <a:cubicBezTo>
                    <a:pt x="841348" y="378708"/>
                    <a:pt x="861588" y="479117"/>
                    <a:pt x="869128" y="566033"/>
                  </a:cubicBezTo>
                  <a:cubicBezTo>
                    <a:pt x="876668" y="652949"/>
                    <a:pt x="869921" y="746612"/>
                    <a:pt x="847696" y="820828"/>
                  </a:cubicBezTo>
                  <a:cubicBezTo>
                    <a:pt x="825471" y="895044"/>
                    <a:pt x="786579" y="966479"/>
                    <a:pt x="735779" y="1011326"/>
                  </a:cubicBezTo>
                  <a:cubicBezTo>
                    <a:pt x="684979" y="1056173"/>
                    <a:pt x="613938" y="1088320"/>
                    <a:pt x="542897" y="1089908"/>
                  </a:cubicBezTo>
                  <a:cubicBezTo>
                    <a:pt x="471856" y="1091496"/>
                    <a:pt x="378987" y="1064905"/>
                    <a:pt x="309534" y="1020852"/>
                  </a:cubicBezTo>
                  <a:cubicBezTo>
                    <a:pt x="240081" y="976799"/>
                    <a:pt x="176184" y="909331"/>
                    <a:pt x="126178" y="825590"/>
                  </a:cubicBezTo>
                  <a:cubicBezTo>
                    <a:pt x="76172" y="741849"/>
                    <a:pt x="25769" y="623580"/>
                    <a:pt x="9497" y="518408"/>
                  </a:cubicBezTo>
                  <a:cubicBezTo>
                    <a:pt x="-6775" y="413236"/>
                    <a:pt x="-3203" y="275521"/>
                    <a:pt x="28547" y="194558"/>
                  </a:cubicBezTo>
                  <a:cubicBezTo>
                    <a:pt x="60297" y="113596"/>
                    <a:pt x="136497" y="64383"/>
                    <a:pt x="199997" y="32633"/>
                  </a:cubicBezTo>
                  <a:cubicBezTo>
                    <a:pt x="263497" y="883"/>
                    <a:pt x="336919" y="-5467"/>
                    <a:pt x="409547" y="4058"/>
                  </a:cubicBezTo>
                  <a:cubicBezTo>
                    <a:pt x="482175" y="13583"/>
                    <a:pt x="570281" y="40571"/>
                    <a:pt x="635765" y="89783"/>
                  </a:cubicBezTo>
                  <a:close/>
                </a:path>
              </a:pathLst>
            </a:custGeom>
            <a:solidFill>
              <a:srgbClr val="93B4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p:nvPr/>
          </p:nvSpPr>
          <p:spPr>
            <a:xfrm>
              <a:off x="9043090" y="2227240"/>
              <a:ext cx="1342152" cy="1396695"/>
            </a:xfrm>
            <a:custGeom>
              <a:avLst/>
              <a:gdLst>
                <a:gd name="connsiteX0" fmla="*/ 1010196 w 1327200"/>
                <a:gd name="connsiteY0" fmla="*/ 170773 h 1385197"/>
                <a:gd name="connsiteX1" fmla="*/ 1143546 w 1327200"/>
                <a:gd name="connsiteY1" fmla="*/ 466048 h 1385197"/>
                <a:gd name="connsiteX2" fmla="*/ 1191171 w 1327200"/>
                <a:gd name="connsiteY2" fmla="*/ 675598 h 1385197"/>
                <a:gd name="connsiteX3" fmla="*/ 1305471 w 1327200"/>
                <a:gd name="connsiteY3" fmla="*/ 923248 h 1385197"/>
                <a:gd name="connsiteX4" fmla="*/ 1314996 w 1327200"/>
                <a:gd name="connsiteY4" fmla="*/ 1189948 h 1385197"/>
                <a:gd name="connsiteX5" fmla="*/ 1172121 w 1327200"/>
                <a:gd name="connsiteY5" fmla="*/ 1351873 h 1385197"/>
                <a:gd name="connsiteX6" fmla="*/ 991146 w 1327200"/>
                <a:gd name="connsiteY6" fmla="*/ 1380448 h 1385197"/>
                <a:gd name="connsiteX7" fmla="*/ 810171 w 1327200"/>
                <a:gd name="connsiteY7" fmla="*/ 1285198 h 1385197"/>
                <a:gd name="connsiteX8" fmla="*/ 695871 w 1327200"/>
                <a:gd name="connsiteY8" fmla="*/ 1218523 h 1385197"/>
                <a:gd name="connsiteX9" fmla="*/ 467271 w 1327200"/>
                <a:gd name="connsiteY9" fmla="*/ 1218523 h 1385197"/>
                <a:gd name="connsiteX10" fmla="*/ 210096 w 1327200"/>
                <a:gd name="connsiteY10" fmla="*/ 1161373 h 1385197"/>
                <a:gd name="connsiteX11" fmla="*/ 57696 w 1327200"/>
                <a:gd name="connsiteY11" fmla="*/ 1047073 h 1385197"/>
                <a:gd name="connsiteX12" fmla="*/ 546 w 1327200"/>
                <a:gd name="connsiteY12" fmla="*/ 827998 h 1385197"/>
                <a:gd name="connsiteX13" fmla="*/ 86271 w 1327200"/>
                <a:gd name="connsiteY13" fmla="*/ 504148 h 1385197"/>
                <a:gd name="connsiteX14" fmla="*/ 276771 w 1327200"/>
                <a:gd name="connsiteY14" fmla="*/ 218398 h 1385197"/>
                <a:gd name="connsiteX15" fmla="*/ 533946 w 1327200"/>
                <a:gd name="connsiteY15" fmla="*/ 27898 h 1385197"/>
                <a:gd name="connsiteX16" fmla="*/ 829221 w 1327200"/>
                <a:gd name="connsiteY16" fmla="*/ 8848 h 1385197"/>
                <a:gd name="connsiteX17" fmla="*/ 991146 w 1327200"/>
                <a:gd name="connsiteY17" fmla="*/ 104098 h 1385197"/>
                <a:gd name="connsiteX18" fmla="*/ 1010196 w 1327200"/>
                <a:gd name="connsiteY18" fmla="*/ 170773 h 1385197"/>
                <a:gd name="connsiteX0" fmla="*/ 1045915 w 1327200"/>
                <a:gd name="connsiteY0" fmla="*/ 235067 h 1385197"/>
                <a:gd name="connsiteX1" fmla="*/ 1143546 w 1327200"/>
                <a:gd name="connsiteY1" fmla="*/ 466048 h 1385197"/>
                <a:gd name="connsiteX2" fmla="*/ 1191171 w 1327200"/>
                <a:gd name="connsiteY2" fmla="*/ 675598 h 1385197"/>
                <a:gd name="connsiteX3" fmla="*/ 1305471 w 1327200"/>
                <a:gd name="connsiteY3" fmla="*/ 923248 h 1385197"/>
                <a:gd name="connsiteX4" fmla="*/ 1314996 w 1327200"/>
                <a:gd name="connsiteY4" fmla="*/ 1189948 h 1385197"/>
                <a:gd name="connsiteX5" fmla="*/ 1172121 w 1327200"/>
                <a:gd name="connsiteY5" fmla="*/ 1351873 h 1385197"/>
                <a:gd name="connsiteX6" fmla="*/ 991146 w 1327200"/>
                <a:gd name="connsiteY6" fmla="*/ 1380448 h 1385197"/>
                <a:gd name="connsiteX7" fmla="*/ 810171 w 1327200"/>
                <a:gd name="connsiteY7" fmla="*/ 1285198 h 1385197"/>
                <a:gd name="connsiteX8" fmla="*/ 695871 w 1327200"/>
                <a:gd name="connsiteY8" fmla="*/ 1218523 h 1385197"/>
                <a:gd name="connsiteX9" fmla="*/ 467271 w 1327200"/>
                <a:gd name="connsiteY9" fmla="*/ 1218523 h 1385197"/>
                <a:gd name="connsiteX10" fmla="*/ 210096 w 1327200"/>
                <a:gd name="connsiteY10" fmla="*/ 1161373 h 1385197"/>
                <a:gd name="connsiteX11" fmla="*/ 57696 w 1327200"/>
                <a:gd name="connsiteY11" fmla="*/ 1047073 h 1385197"/>
                <a:gd name="connsiteX12" fmla="*/ 546 w 1327200"/>
                <a:gd name="connsiteY12" fmla="*/ 827998 h 1385197"/>
                <a:gd name="connsiteX13" fmla="*/ 86271 w 1327200"/>
                <a:gd name="connsiteY13" fmla="*/ 504148 h 1385197"/>
                <a:gd name="connsiteX14" fmla="*/ 276771 w 1327200"/>
                <a:gd name="connsiteY14" fmla="*/ 218398 h 1385197"/>
                <a:gd name="connsiteX15" fmla="*/ 533946 w 1327200"/>
                <a:gd name="connsiteY15" fmla="*/ 27898 h 1385197"/>
                <a:gd name="connsiteX16" fmla="*/ 829221 w 1327200"/>
                <a:gd name="connsiteY16" fmla="*/ 8848 h 1385197"/>
                <a:gd name="connsiteX17" fmla="*/ 991146 w 1327200"/>
                <a:gd name="connsiteY17" fmla="*/ 104098 h 1385197"/>
                <a:gd name="connsiteX18" fmla="*/ 1045915 w 1327200"/>
                <a:gd name="connsiteY18" fmla="*/ 235067 h 1385197"/>
                <a:gd name="connsiteX0" fmla="*/ 1045915 w 1327200"/>
                <a:gd name="connsiteY0" fmla="*/ 235067 h 1385197"/>
                <a:gd name="connsiteX1" fmla="*/ 1143546 w 1327200"/>
                <a:gd name="connsiteY1" fmla="*/ 466048 h 1385197"/>
                <a:gd name="connsiteX2" fmla="*/ 1191171 w 1327200"/>
                <a:gd name="connsiteY2" fmla="*/ 675598 h 1385197"/>
                <a:gd name="connsiteX3" fmla="*/ 1305471 w 1327200"/>
                <a:gd name="connsiteY3" fmla="*/ 923248 h 1385197"/>
                <a:gd name="connsiteX4" fmla="*/ 1314996 w 1327200"/>
                <a:gd name="connsiteY4" fmla="*/ 1189948 h 1385197"/>
                <a:gd name="connsiteX5" fmla="*/ 1172121 w 1327200"/>
                <a:gd name="connsiteY5" fmla="*/ 1351873 h 1385197"/>
                <a:gd name="connsiteX6" fmla="*/ 991146 w 1327200"/>
                <a:gd name="connsiteY6" fmla="*/ 1380448 h 1385197"/>
                <a:gd name="connsiteX7" fmla="*/ 810171 w 1327200"/>
                <a:gd name="connsiteY7" fmla="*/ 1285198 h 1385197"/>
                <a:gd name="connsiteX8" fmla="*/ 695871 w 1327200"/>
                <a:gd name="connsiteY8" fmla="*/ 1218523 h 1385197"/>
                <a:gd name="connsiteX9" fmla="*/ 467271 w 1327200"/>
                <a:gd name="connsiteY9" fmla="*/ 1218523 h 1385197"/>
                <a:gd name="connsiteX10" fmla="*/ 210096 w 1327200"/>
                <a:gd name="connsiteY10" fmla="*/ 1161373 h 1385197"/>
                <a:gd name="connsiteX11" fmla="*/ 57696 w 1327200"/>
                <a:gd name="connsiteY11" fmla="*/ 1047073 h 1385197"/>
                <a:gd name="connsiteX12" fmla="*/ 546 w 1327200"/>
                <a:gd name="connsiteY12" fmla="*/ 827998 h 1385197"/>
                <a:gd name="connsiteX13" fmla="*/ 86271 w 1327200"/>
                <a:gd name="connsiteY13" fmla="*/ 504148 h 1385197"/>
                <a:gd name="connsiteX14" fmla="*/ 276771 w 1327200"/>
                <a:gd name="connsiteY14" fmla="*/ 218398 h 1385197"/>
                <a:gd name="connsiteX15" fmla="*/ 533946 w 1327200"/>
                <a:gd name="connsiteY15" fmla="*/ 27898 h 1385197"/>
                <a:gd name="connsiteX16" fmla="*/ 829221 w 1327200"/>
                <a:gd name="connsiteY16" fmla="*/ 8848 h 1385197"/>
                <a:gd name="connsiteX17" fmla="*/ 969715 w 1327200"/>
                <a:gd name="connsiteY17" fmla="*/ 99336 h 1385197"/>
                <a:gd name="connsiteX18" fmla="*/ 1045915 w 1327200"/>
                <a:gd name="connsiteY18" fmla="*/ 235067 h 1385197"/>
                <a:gd name="connsiteX0" fmla="*/ 1045915 w 1327200"/>
                <a:gd name="connsiteY0" fmla="*/ 231746 h 1381876"/>
                <a:gd name="connsiteX1" fmla="*/ 1143546 w 1327200"/>
                <a:gd name="connsiteY1" fmla="*/ 462727 h 1381876"/>
                <a:gd name="connsiteX2" fmla="*/ 1191171 w 1327200"/>
                <a:gd name="connsiteY2" fmla="*/ 672277 h 1381876"/>
                <a:gd name="connsiteX3" fmla="*/ 1305471 w 1327200"/>
                <a:gd name="connsiteY3" fmla="*/ 919927 h 1381876"/>
                <a:gd name="connsiteX4" fmla="*/ 1314996 w 1327200"/>
                <a:gd name="connsiteY4" fmla="*/ 1186627 h 1381876"/>
                <a:gd name="connsiteX5" fmla="*/ 1172121 w 1327200"/>
                <a:gd name="connsiteY5" fmla="*/ 1348552 h 1381876"/>
                <a:gd name="connsiteX6" fmla="*/ 991146 w 1327200"/>
                <a:gd name="connsiteY6" fmla="*/ 1377127 h 1381876"/>
                <a:gd name="connsiteX7" fmla="*/ 810171 w 1327200"/>
                <a:gd name="connsiteY7" fmla="*/ 1281877 h 1381876"/>
                <a:gd name="connsiteX8" fmla="*/ 695871 w 1327200"/>
                <a:gd name="connsiteY8" fmla="*/ 1215202 h 1381876"/>
                <a:gd name="connsiteX9" fmla="*/ 467271 w 1327200"/>
                <a:gd name="connsiteY9" fmla="*/ 1215202 h 1381876"/>
                <a:gd name="connsiteX10" fmla="*/ 210096 w 1327200"/>
                <a:gd name="connsiteY10" fmla="*/ 1158052 h 1381876"/>
                <a:gd name="connsiteX11" fmla="*/ 57696 w 1327200"/>
                <a:gd name="connsiteY11" fmla="*/ 1043752 h 1381876"/>
                <a:gd name="connsiteX12" fmla="*/ 546 w 1327200"/>
                <a:gd name="connsiteY12" fmla="*/ 824677 h 1381876"/>
                <a:gd name="connsiteX13" fmla="*/ 86271 w 1327200"/>
                <a:gd name="connsiteY13" fmla="*/ 500827 h 1381876"/>
                <a:gd name="connsiteX14" fmla="*/ 276771 w 1327200"/>
                <a:gd name="connsiteY14" fmla="*/ 215077 h 1381876"/>
                <a:gd name="connsiteX15" fmla="*/ 533946 w 1327200"/>
                <a:gd name="connsiteY15" fmla="*/ 36483 h 1381876"/>
                <a:gd name="connsiteX16" fmla="*/ 829221 w 1327200"/>
                <a:gd name="connsiteY16" fmla="*/ 5527 h 1381876"/>
                <a:gd name="connsiteX17" fmla="*/ 969715 w 1327200"/>
                <a:gd name="connsiteY17" fmla="*/ 96015 h 1381876"/>
                <a:gd name="connsiteX18" fmla="*/ 1045915 w 1327200"/>
                <a:gd name="connsiteY18" fmla="*/ 231746 h 1381876"/>
                <a:gd name="connsiteX0" fmla="*/ 1045915 w 1327200"/>
                <a:gd name="connsiteY0" fmla="*/ 237857 h 1387987"/>
                <a:gd name="connsiteX1" fmla="*/ 1143546 w 1327200"/>
                <a:gd name="connsiteY1" fmla="*/ 468838 h 1387987"/>
                <a:gd name="connsiteX2" fmla="*/ 1191171 w 1327200"/>
                <a:gd name="connsiteY2" fmla="*/ 678388 h 1387987"/>
                <a:gd name="connsiteX3" fmla="*/ 1305471 w 1327200"/>
                <a:gd name="connsiteY3" fmla="*/ 926038 h 1387987"/>
                <a:gd name="connsiteX4" fmla="*/ 1314996 w 1327200"/>
                <a:gd name="connsiteY4" fmla="*/ 1192738 h 1387987"/>
                <a:gd name="connsiteX5" fmla="*/ 1172121 w 1327200"/>
                <a:gd name="connsiteY5" fmla="*/ 1354663 h 1387987"/>
                <a:gd name="connsiteX6" fmla="*/ 991146 w 1327200"/>
                <a:gd name="connsiteY6" fmla="*/ 1383238 h 1387987"/>
                <a:gd name="connsiteX7" fmla="*/ 810171 w 1327200"/>
                <a:gd name="connsiteY7" fmla="*/ 1287988 h 1387987"/>
                <a:gd name="connsiteX8" fmla="*/ 695871 w 1327200"/>
                <a:gd name="connsiteY8" fmla="*/ 1221313 h 1387987"/>
                <a:gd name="connsiteX9" fmla="*/ 467271 w 1327200"/>
                <a:gd name="connsiteY9" fmla="*/ 1221313 h 1387987"/>
                <a:gd name="connsiteX10" fmla="*/ 210096 w 1327200"/>
                <a:gd name="connsiteY10" fmla="*/ 1164163 h 1387987"/>
                <a:gd name="connsiteX11" fmla="*/ 57696 w 1327200"/>
                <a:gd name="connsiteY11" fmla="*/ 1049863 h 1387987"/>
                <a:gd name="connsiteX12" fmla="*/ 546 w 1327200"/>
                <a:gd name="connsiteY12" fmla="*/ 830788 h 1387987"/>
                <a:gd name="connsiteX13" fmla="*/ 86271 w 1327200"/>
                <a:gd name="connsiteY13" fmla="*/ 506938 h 1387987"/>
                <a:gd name="connsiteX14" fmla="*/ 276771 w 1327200"/>
                <a:gd name="connsiteY14" fmla="*/ 221188 h 1387987"/>
                <a:gd name="connsiteX15" fmla="*/ 533946 w 1327200"/>
                <a:gd name="connsiteY15" fmla="*/ 42594 h 1387987"/>
                <a:gd name="connsiteX16" fmla="*/ 814934 w 1327200"/>
                <a:gd name="connsiteY16" fmla="*/ 4494 h 1387987"/>
                <a:gd name="connsiteX17" fmla="*/ 969715 w 1327200"/>
                <a:gd name="connsiteY17" fmla="*/ 102126 h 1387987"/>
                <a:gd name="connsiteX18" fmla="*/ 1045915 w 1327200"/>
                <a:gd name="connsiteY18" fmla="*/ 237857 h 1387987"/>
                <a:gd name="connsiteX0" fmla="*/ 1045915 w 1327200"/>
                <a:gd name="connsiteY0" fmla="*/ 237857 h 1387987"/>
                <a:gd name="connsiteX1" fmla="*/ 1143546 w 1327200"/>
                <a:gd name="connsiteY1" fmla="*/ 468838 h 1387987"/>
                <a:gd name="connsiteX2" fmla="*/ 1191171 w 1327200"/>
                <a:gd name="connsiteY2" fmla="*/ 678388 h 1387987"/>
                <a:gd name="connsiteX3" fmla="*/ 1305471 w 1327200"/>
                <a:gd name="connsiteY3" fmla="*/ 926038 h 1387987"/>
                <a:gd name="connsiteX4" fmla="*/ 1314996 w 1327200"/>
                <a:gd name="connsiteY4" fmla="*/ 1192738 h 1387987"/>
                <a:gd name="connsiteX5" fmla="*/ 1172121 w 1327200"/>
                <a:gd name="connsiteY5" fmla="*/ 1354663 h 1387987"/>
                <a:gd name="connsiteX6" fmla="*/ 991146 w 1327200"/>
                <a:gd name="connsiteY6" fmla="*/ 1383238 h 1387987"/>
                <a:gd name="connsiteX7" fmla="*/ 810171 w 1327200"/>
                <a:gd name="connsiteY7" fmla="*/ 1287988 h 1387987"/>
                <a:gd name="connsiteX8" fmla="*/ 695871 w 1327200"/>
                <a:gd name="connsiteY8" fmla="*/ 1221313 h 1387987"/>
                <a:gd name="connsiteX9" fmla="*/ 467271 w 1327200"/>
                <a:gd name="connsiteY9" fmla="*/ 1221313 h 1387987"/>
                <a:gd name="connsiteX10" fmla="*/ 210096 w 1327200"/>
                <a:gd name="connsiteY10" fmla="*/ 1164163 h 1387987"/>
                <a:gd name="connsiteX11" fmla="*/ 57696 w 1327200"/>
                <a:gd name="connsiteY11" fmla="*/ 1049863 h 1387987"/>
                <a:gd name="connsiteX12" fmla="*/ 546 w 1327200"/>
                <a:gd name="connsiteY12" fmla="*/ 830788 h 1387987"/>
                <a:gd name="connsiteX13" fmla="*/ 86271 w 1327200"/>
                <a:gd name="connsiteY13" fmla="*/ 506938 h 1387987"/>
                <a:gd name="connsiteX14" fmla="*/ 276771 w 1327200"/>
                <a:gd name="connsiteY14" fmla="*/ 221188 h 1387987"/>
                <a:gd name="connsiteX15" fmla="*/ 533946 w 1327200"/>
                <a:gd name="connsiteY15" fmla="*/ 42594 h 1387987"/>
                <a:gd name="connsiteX16" fmla="*/ 814934 w 1327200"/>
                <a:gd name="connsiteY16" fmla="*/ 4494 h 1387987"/>
                <a:gd name="connsiteX17" fmla="*/ 967333 w 1327200"/>
                <a:gd name="connsiteY17" fmla="*/ 106888 h 1387987"/>
                <a:gd name="connsiteX18" fmla="*/ 1045915 w 1327200"/>
                <a:gd name="connsiteY18" fmla="*/ 237857 h 1387987"/>
                <a:gd name="connsiteX0" fmla="*/ 1045915 w 1342322"/>
                <a:gd name="connsiteY0" fmla="*/ 237857 h 1388125"/>
                <a:gd name="connsiteX1" fmla="*/ 1143546 w 1342322"/>
                <a:gd name="connsiteY1" fmla="*/ 468838 h 1388125"/>
                <a:gd name="connsiteX2" fmla="*/ 1191171 w 1342322"/>
                <a:gd name="connsiteY2" fmla="*/ 678388 h 1388125"/>
                <a:gd name="connsiteX3" fmla="*/ 1305471 w 1342322"/>
                <a:gd name="connsiteY3" fmla="*/ 926038 h 1388125"/>
                <a:gd name="connsiteX4" fmla="*/ 1334046 w 1342322"/>
                <a:gd name="connsiteY4" fmla="*/ 1187976 h 1388125"/>
                <a:gd name="connsiteX5" fmla="*/ 1172121 w 1342322"/>
                <a:gd name="connsiteY5" fmla="*/ 1354663 h 1388125"/>
                <a:gd name="connsiteX6" fmla="*/ 991146 w 1342322"/>
                <a:gd name="connsiteY6" fmla="*/ 1383238 h 1388125"/>
                <a:gd name="connsiteX7" fmla="*/ 810171 w 1342322"/>
                <a:gd name="connsiteY7" fmla="*/ 1287988 h 1388125"/>
                <a:gd name="connsiteX8" fmla="*/ 695871 w 1342322"/>
                <a:gd name="connsiteY8" fmla="*/ 1221313 h 1388125"/>
                <a:gd name="connsiteX9" fmla="*/ 467271 w 1342322"/>
                <a:gd name="connsiteY9" fmla="*/ 1221313 h 1388125"/>
                <a:gd name="connsiteX10" fmla="*/ 210096 w 1342322"/>
                <a:gd name="connsiteY10" fmla="*/ 1164163 h 1388125"/>
                <a:gd name="connsiteX11" fmla="*/ 57696 w 1342322"/>
                <a:gd name="connsiteY11" fmla="*/ 1049863 h 1388125"/>
                <a:gd name="connsiteX12" fmla="*/ 546 w 1342322"/>
                <a:gd name="connsiteY12" fmla="*/ 830788 h 1388125"/>
                <a:gd name="connsiteX13" fmla="*/ 86271 w 1342322"/>
                <a:gd name="connsiteY13" fmla="*/ 506938 h 1388125"/>
                <a:gd name="connsiteX14" fmla="*/ 276771 w 1342322"/>
                <a:gd name="connsiteY14" fmla="*/ 221188 h 1388125"/>
                <a:gd name="connsiteX15" fmla="*/ 533946 w 1342322"/>
                <a:gd name="connsiteY15" fmla="*/ 42594 h 1388125"/>
                <a:gd name="connsiteX16" fmla="*/ 814934 w 1342322"/>
                <a:gd name="connsiteY16" fmla="*/ 4494 h 1388125"/>
                <a:gd name="connsiteX17" fmla="*/ 967333 w 1342322"/>
                <a:gd name="connsiteY17" fmla="*/ 106888 h 1388125"/>
                <a:gd name="connsiteX18" fmla="*/ 1045915 w 1342322"/>
                <a:gd name="connsiteY18" fmla="*/ 237857 h 1388125"/>
                <a:gd name="connsiteX0" fmla="*/ 1045915 w 1342152"/>
                <a:gd name="connsiteY0" fmla="*/ 237857 h 1397401"/>
                <a:gd name="connsiteX1" fmla="*/ 1143546 w 1342152"/>
                <a:gd name="connsiteY1" fmla="*/ 468838 h 1397401"/>
                <a:gd name="connsiteX2" fmla="*/ 1191171 w 1342152"/>
                <a:gd name="connsiteY2" fmla="*/ 678388 h 1397401"/>
                <a:gd name="connsiteX3" fmla="*/ 1305471 w 1342152"/>
                <a:gd name="connsiteY3" fmla="*/ 926038 h 1397401"/>
                <a:gd name="connsiteX4" fmla="*/ 1334046 w 1342152"/>
                <a:gd name="connsiteY4" fmla="*/ 1187976 h 1397401"/>
                <a:gd name="connsiteX5" fmla="*/ 1174502 w 1342152"/>
                <a:gd name="connsiteY5" fmla="*/ 1376094 h 1397401"/>
                <a:gd name="connsiteX6" fmla="*/ 991146 w 1342152"/>
                <a:gd name="connsiteY6" fmla="*/ 1383238 h 1397401"/>
                <a:gd name="connsiteX7" fmla="*/ 810171 w 1342152"/>
                <a:gd name="connsiteY7" fmla="*/ 1287988 h 1397401"/>
                <a:gd name="connsiteX8" fmla="*/ 695871 w 1342152"/>
                <a:gd name="connsiteY8" fmla="*/ 1221313 h 1397401"/>
                <a:gd name="connsiteX9" fmla="*/ 467271 w 1342152"/>
                <a:gd name="connsiteY9" fmla="*/ 1221313 h 1397401"/>
                <a:gd name="connsiteX10" fmla="*/ 210096 w 1342152"/>
                <a:gd name="connsiteY10" fmla="*/ 1164163 h 1397401"/>
                <a:gd name="connsiteX11" fmla="*/ 57696 w 1342152"/>
                <a:gd name="connsiteY11" fmla="*/ 1049863 h 1397401"/>
                <a:gd name="connsiteX12" fmla="*/ 546 w 1342152"/>
                <a:gd name="connsiteY12" fmla="*/ 830788 h 1397401"/>
                <a:gd name="connsiteX13" fmla="*/ 86271 w 1342152"/>
                <a:gd name="connsiteY13" fmla="*/ 506938 h 1397401"/>
                <a:gd name="connsiteX14" fmla="*/ 276771 w 1342152"/>
                <a:gd name="connsiteY14" fmla="*/ 221188 h 1397401"/>
                <a:gd name="connsiteX15" fmla="*/ 533946 w 1342152"/>
                <a:gd name="connsiteY15" fmla="*/ 42594 h 1397401"/>
                <a:gd name="connsiteX16" fmla="*/ 814934 w 1342152"/>
                <a:gd name="connsiteY16" fmla="*/ 4494 h 1397401"/>
                <a:gd name="connsiteX17" fmla="*/ 967333 w 1342152"/>
                <a:gd name="connsiteY17" fmla="*/ 106888 h 1397401"/>
                <a:gd name="connsiteX18" fmla="*/ 1045915 w 1342152"/>
                <a:gd name="connsiteY18" fmla="*/ 237857 h 1397401"/>
                <a:gd name="connsiteX0" fmla="*/ 1045915 w 1342152"/>
                <a:gd name="connsiteY0" fmla="*/ 237857 h 1397401"/>
                <a:gd name="connsiteX1" fmla="*/ 1143546 w 1342152"/>
                <a:gd name="connsiteY1" fmla="*/ 468838 h 1397401"/>
                <a:gd name="connsiteX2" fmla="*/ 1191171 w 1342152"/>
                <a:gd name="connsiteY2" fmla="*/ 678388 h 1397401"/>
                <a:gd name="connsiteX3" fmla="*/ 1305471 w 1342152"/>
                <a:gd name="connsiteY3" fmla="*/ 926038 h 1397401"/>
                <a:gd name="connsiteX4" fmla="*/ 1334046 w 1342152"/>
                <a:gd name="connsiteY4" fmla="*/ 1187976 h 1397401"/>
                <a:gd name="connsiteX5" fmla="*/ 1174502 w 1342152"/>
                <a:gd name="connsiteY5" fmla="*/ 1376094 h 1397401"/>
                <a:gd name="connsiteX6" fmla="*/ 991146 w 1342152"/>
                <a:gd name="connsiteY6" fmla="*/ 1383238 h 1397401"/>
                <a:gd name="connsiteX7" fmla="*/ 810171 w 1342152"/>
                <a:gd name="connsiteY7" fmla="*/ 1287988 h 1397401"/>
                <a:gd name="connsiteX8" fmla="*/ 695871 w 1342152"/>
                <a:gd name="connsiteY8" fmla="*/ 1233219 h 1397401"/>
                <a:gd name="connsiteX9" fmla="*/ 467271 w 1342152"/>
                <a:gd name="connsiteY9" fmla="*/ 1221313 h 1397401"/>
                <a:gd name="connsiteX10" fmla="*/ 210096 w 1342152"/>
                <a:gd name="connsiteY10" fmla="*/ 1164163 h 1397401"/>
                <a:gd name="connsiteX11" fmla="*/ 57696 w 1342152"/>
                <a:gd name="connsiteY11" fmla="*/ 1049863 h 1397401"/>
                <a:gd name="connsiteX12" fmla="*/ 546 w 1342152"/>
                <a:gd name="connsiteY12" fmla="*/ 830788 h 1397401"/>
                <a:gd name="connsiteX13" fmla="*/ 86271 w 1342152"/>
                <a:gd name="connsiteY13" fmla="*/ 506938 h 1397401"/>
                <a:gd name="connsiteX14" fmla="*/ 276771 w 1342152"/>
                <a:gd name="connsiteY14" fmla="*/ 221188 h 1397401"/>
                <a:gd name="connsiteX15" fmla="*/ 533946 w 1342152"/>
                <a:gd name="connsiteY15" fmla="*/ 42594 h 1397401"/>
                <a:gd name="connsiteX16" fmla="*/ 814934 w 1342152"/>
                <a:gd name="connsiteY16" fmla="*/ 4494 h 1397401"/>
                <a:gd name="connsiteX17" fmla="*/ 967333 w 1342152"/>
                <a:gd name="connsiteY17" fmla="*/ 106888 h 1397401"/>
                <a:gd name="connsiteX18" fmla="*/ 1045915 w 1342152"/>
                <a:gd name="connsiteY18" fmla="*/ 237857 h 1397401"/>
                <a:gd name="connsiteX0" fmla="*/ 1045915 w 1342152"/>
                <a:gd name="connsiteY0" fmla="*/ 237857 h 1396695"/>
                <a:gd name="connsiteX1" fmla="*/ 1143546 w 1342152"/>
                <a:gd name="connsiteY1" fmla="*/ 468838 h 1396695"/>
                <a:gd name="connsiteX2" fmla="*/ 1191171 w 1342152"/>
                <a:gd name="connsiteY2" fmla="*/ 678388 h 1396695"/>
                <a:gd name="connsiteX3" fmla="*/ 1305471 w 1342152"/>
                <a:gd name="connsiteY3" fmla="*/ 926038 h 1396695"/>
                <a:gd name="connsiteX4" fmla="*/ 1334046 w 1342152"/>
                <a:gd name="connsiteY4" fmla="*/ 1187976 h 1396695"/>
                <a:gd name="connsiteX5" fmla="*/ 1174502 w 1342152"/>
                <a:gd name="connsiteY5" fmla="*/ 1376094 h 1396695"/>
                <a:gd name="connsiteX6" fmla="*/ 991146 w 1342152"/>
                <a:gd name="connsiteY6" fmla="*/ 1383238 h 1396695"/>
                <a:gd name="connsiteX7" fmla="*/ 805409 w 1342152"/>
                <a:gd name="connsiteY7" fmla="*/ 1299894 h 1396695"/>
                <a:gd name="connsiteX8" fmla="*/ 695871 w 1342152"/>
                <a:gd name="connsiteY8" fmla="*/ 1233219 h 1396695"/>
                <a:gd name="connsiteX9" fmla="*/ 467271 w 1342152"/>
                <a:gd name="connsiteY9" fmla="*/ 1221313 h 1396695"/>
                <a:gd name="connsiteX10" fmla="*/ 210096 w 1342152"/>
                <a:gd name="connsiteY10" fmla="*/ 1164163 h 1396695"/>
                <a:gd name="connsiteX11" fmla="*/ 57696 w 1342152"/>
                <a:gd name="connsiteY11" fmla="*/ 1049863 h 1396695"/>
                <a:gd name="connsiteX12" fmla="*/ 546 w 1342152"/>
                <a:gd name="connsiteY12" fmla="*/ 830788 h 1396695"/>
                <a:gd name="connsiteX13" fmla="*/ 86271 w 1342152"/>
                <a:gd name="connsiteY13" fmla="*/ 506938 h 1396695"/>
                <a:gd name="connsiteX14" fmla="*/ 276771 w 1342152"/>
                <a:gd name="connsiteY14" fmla="*/ 221188 h 1396695"/>
                <a:gd name="connsiteX15" fmla="*/ 533946 w 1342152"/>
                <a:gd name="connsiteY15" fmla="*/ 42594 h 1396695"/>
                <a:gd name="connsiteX16" fmla="*/ 814934 w 1342152"/>
                <a:gd name="connsiteY16" fmla="*/ 4494 h 1396695"/>
                <a:gd name="connsiteX17" fmla="*/ 967333 w 1342152"/>
                <a:gd name="connsiteY17" fmla="*/ 106888 h 1396695"/>
                <a:gd name="connsiteX18" fmla="*/ 1045915 w 1342152"/>
                <a:gd name="connsiteY18" fmla="*/ 237857 h 1396695"/>
                <a:gd name="connsiteX0" fmla="*/ 1045915 w 1342152"/>
                <a:gd name="connsiteY0" fmla="*/ 237857 h 1396695"/>
                <a:gd name="connsiteX1" fmla="*/ 1143546 w 1342152"/>
                <a:gd name="connsiteY1" fmla="*/ 468838 h 1396695"/>
                <a:gd name="connsiteX2" fmla="*/ 1191171 w 1342152"/>
                <a:gd name="connsiteY2" fmla="*/ 678388 h 1396695"/>
                <a:gd name="connsiteX3" fmla="*/ 1305471 w 1342152"/>
                <a:gd name="connsiteY3" fmla="*/ 926038 h 1396695"/>
                <a:gd name="connsiteX4" fmla="*/ 1334046 w 1342152"/>
                <a:gd name="connsiteY4" fmla="*/ 1187976 h 1396695"/>
                <a:gd name="connsiteX5" fmla="*/ 1174502 w 1342152"/>
                <a:gd name="connsiteY5" fmla="*/ 1376094 h 1396695"/>
                <a:gd name="connsiteX6" fmla="*/ 991146 w 1342152"/>
                <a:gd name="connsiteY6" fmla="*/ 1383238 h 1396695"/>
                <a:gd name="connsiteX7" fmla="*/ 805409 w 1342152"/>
                <a:gd name="connsiteY7" fmla="*/ 1299894 h 1396695"/>
                <a:gd name="connsiteX8" fmla="*/ 695871 w 1342152"/>
                <a:gd name="connsiteY8" fmla="*/ 1233219 h 1396695"/>
                <a:gd name="connsiteX9" fmla="*/ 460127 w 1342152"/>
                <a:gd name="connsiteY9" fmla="*/ 1233219 h 1396695"/>
                <a:gd name="connsiteX10" fmla="*/ 210096 w 1342152"/>
                <a:gd name="connsiteY10" fmla="*/ 1164163 h 1396695"/>
                <a:gd name="connsiteX11" fmla="*/ 57696 w 1342152"/>
                <a:gd name="connsiteY11" fmla="*/ 1049863 h 1396695"/>
                <a:gd name="connsiteX12" fmla="*/ 546 w 1342152"/>
                <a:gd name="connsiteY12" fmla="*/ 830788 h 1396695"/>
                <a:gd name="connsiteX13" fmla="*/ 86271 w 1342152"/>
                <a:gd name="connsiteY13" fmla="*/ 506938 h 1396695"/>
                <a:gd name="connsiteX14" fmla="*/ 276771 w 1342152"/>
                <a:gd name="connsiteY14" fmla="*/ 221188 h 1396695"/>
                <a:gd name="connsiteX15" fmla="*/ 533946 w 1342152"/>
                <a:gd name="connsiteY15" fmla="*/ 42594 h 1396695"/>
                <a:gd name="connsiteX16" fmla="*/ 814934 w 1342152"/>
                <a:gd name="connsiteY16" fmla="*/ 4494 h 1396695"/>
                <a:gd name="connsiteX17" fmla="*/ 967333 w 1342152"/>
                <a:gd name="connsiteY17" fmla="*/ 106888 h 1396695"/>
                <a:gd name="connsiteX18" fmla="*/ 1045915 w 1342152"/>
                <a:gd name="connsiteY18" fmla="*/ 237857 h 139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2152" h="1396695">
                  <a:moveTo>
                    <a:pt x="1045915" y="237857"/>
                  </a:moveTo>
                  <a:cubicBezTo>
                    <a:pt x="1075284" y="298182"/>
                    <a:pt x="1119337" y="395416"/>
                    <a:pt x="1143546" y="468838"/>
                  </a:cubicBezTo>
                  <a:cubicBezTo>
                    <a:pt x="1167755" y="542260"/>
                    <a:pt x="1164184" y="602188"/>
                    <a:pt x="1191171" y="678388"/>
                  </a:cubicBezTo>
                  <a:cubicBezTo>
                    <a:pt x="1218159" y="754588"/>
                    <a:pt x="1281659" y="841107"/>
                    <a:pt x="1305471" y="926038"/>
                  </a:cubicBezTo>
                  <a:cubicBezTo>
                    <a:pt x="1329283" y="1010969"/>
                    <a:pt x="1355874" y="1112967"/>
                    <a:pt x="1334046" y="1187976"/>
                  </a:cubicBezTo>
                  <a:cubicBezTo>
                    <a:pt x="1312218" y="1262985"/>
                    <a:pt x="1231652" y="1343550"/>
                    <a:pt x="1174502" y="1376094"/>
                  </a:cubicBezTo>
                  <a:cubicBezTo>
                    <a:pt x="1117352" y="1408638"/>
                    <a:pt x="1052662" y="1395938"/>
                    <a:pt x="991146" y="1383238"/>
                  </a:cubicBezTo>
                  <a:cubicBezTo>
                    <a:pt x="929631" y="1370538"/>
                    <a:pt x="854621" y="1324897"/>
                    <a:pt x="805409" y="1299894"/>
                  </a:cubicBezTo>
                  <a:cubicBezTo>
                    <a:pt x="756197" y="1274891"/>
                    <a:pt x="753418" y="1244332"/>
                    <a:pt x="695871" y="1233219"/>
                  </a:cubicBezTo>
                  <a:cubicBezTo>
                    <a:pt x="638324" y="1222107"/>
                    <a:pt x="541089" y="1244728"/>
                    <a:pt x="460127" y="1233219"/>
                  </a:cubicBezTo>
                  <a:cubicBezTo>
                    <a:pt x="379165" y="1221710"/>
                    <a:pt x="277168" y="1194722"/>
                    <a:pt x="210096" y="1164163"/>
                  </a:cubicBezTo>
                  <a:cubicBezTo>
                    <a:pt x="143024" y="1133604"/>
                    <a:pt x="92621" y="1105426"/>
                    <a:pt x="57696" y="1049863"/>
                  </a:cubicBezTo>
                  <a:cubicBezTo>
                    <a:pt x="22771" y="994301"/>
                    <a:pt x="-4216" y="921275"/>
                    <a:pt x="546" y="830788"/>
                  </a:cubicBezTo>
                  <a:cubicBezTo>
                    <a:pt x="5308" y="740301"/>
                    <a:pt x="40234" y="608538"/>
                    <a:pt x="86271" y="506938"/>
                  </a:cubicBezTo>
                  <a:cubicBezTo>
                    <a:pt x="132308" y="405338"/>
                    <a:pt x="202159" y="298579"/>
                    <a:pt x="276771" y="221188"/>
                  </a:cubicBezTo>
                  <a:cubicBezTo>
                    <a:pt x="351384" y="143797"/>
                    <a:pt x="444252" y="78710"/>
                    <a:pt x="533946" y="42594"/>
                  </a:cubicBezTo>
                  <a:cubicBezTo>
                    <a:pt x="623640" y="6478"/>
                    <a:pt x="738734" y="-8206"/>
                    <a:pt x="814934" y="4494"/>
                  </a:cubicBezTo>
                  <a:cubicBezTo>
                    <a:pt x="891134" y="17194"/>
                    <a:pt x="928836" y="67994"/>
                    <a:pt x="967333" y="106888"/>
                  </a:cubicBezTo>
                  <a:cubicBezTo>
                    <a:pt x="1005830" y="145782"/>
                    <a:pt x="1016546" y="177532"/>
                    <a:pt x="1045915" y="237857"/>
                  </a:cubicBezTo>
                  <a:close/>
                </a:path>
              </a:pathLst>
            </a:custGeom>
            <a:solidFill>
              <a:srgbClr val="93B40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9503831" y="2503787"/>
              <a:ext cx="977123" cy="1038448"/>
            </a:xfrm>
            <a:custGeom>
              <a:avLst/>
              <a:gdLst>
                <a:gd name="connsiteX0" fmla="*/ 841709 w 950377"/>
                <a:gd name="connsiteY0" fmla="*/ 85991 h 1033137"/>
                <a:gd name="connsiteX1" fmla="*/ 460709 w 950377"/>
                <a:gd name="connsiteY1" fmla="*/ 266 h 1033137"/>
                <a:gd name="connsiteX2" fmla="*/ 165434 w 950377"/>
                <a:gd name="connsiteY2" fmla="*/ 114566 h 1033137"/>
                <a:gd name="connsiteX3" fmla="*/ 13034 w 950377"/>
                <a:gd name="connsiteY3" fmla="*/ 295541 h 1033137"/>
                <a:gd name="connsiteX4" fmla="*/ 41609 w 950377"/>
                <a:gd name="connsiteY4" fmla="*/ 543191 h 1033137"/>
                <a:gd name="connsiteX5" fmla="*/ 308309 w 950377"/>
                <a:gd name="connsiteY5" fmla="*/ 771791 h 1033137"/>
                <a:gd name="connsiteX6" fmla="*/ 670259 w 950377"/>
                <a:gd name="connsiteY6" fmla="*/ 914666 h 1033137"/>
                <a:gd name="connsiteX7" fmla="*/ 860759 w 950377"/>
                <a:gd name="connsiteY7" fmla="*/ 1019441 h 1033137"/>
                <a:gd name="connsiteX8" fmla="*/ 917909 w 950377"/>
                <a:gd name="connsiteY8" fmla="*/ 1009916 h 1033137"/>
                <a:gd name="connsiteX9" fmla="*/ 946484 w 950377"/>
                <a:gd name="connsiteY9" fmla="*/ 819416 h 1033137"/>
                <a:gd name="connsiteX10" fmla="*/ 832184 w 950377"/>
                <a:gd name="connsiteY10" fmla="*/ 590816 h 1033137"/>
                <a:gd name="connsiteX11" fmla="*/ 755984 w 950377"/>
                <a:gd name="connsiteY11" fmla="*/ 438416 h 1033137"/>
                <a:gd name="connsiteX12" fmla="*/ 698834 w 950377"/>
                <a:gd name="connsiteY12" fmla="*/ 181241 h 1033137"/>
                <a:gd name="connsiteX13" fmla="*/ 841709 w 950377"/>
                <a:gd name="connsiteY13" fmla="*/ 85991 h 1033137"/>
                <a:gd name="connsiteX0" fmla="*/ 629778 w 950377"/>
                <a:gd name="connsiteY0" fmla="*/ 39968 h 1037120"/>
                <a:gd name="connsiteX1" fmla="*/ 460709 w 950377"/>
                <a:gd name="connsiteY1" fmla="*/ 4249 h 1037120"/>
                <a:gd name="connsiteX2" fmla="*/ 165434 w 950377"/>
                <a:gd name="connsiteY2" fmla="*/ 118549 h 1037120"/>
                <a:gd name="connsiteX3" fmla="*/ 13034 w 950377"/>
                <a:gd name="connsiteY3" fmla="*/ 299524 h 1037120"/>
                <a:gd name="connsiteX4" fmla="*/ 41609 w 950377"/>
                <a:gd name="connsiteY4" fmla="*/ 547174 h 1037120"/>
                <a:gd name="connsiteX5" fmla="*/ 308309 w 950377"/>
                <a:gd name="connsiteY5" fmla="*/ 775774 h 1037120"/>
                <a:gd name="connsiteX6" fmla="*/ 670259 w 950377"/>
                <a:gd name="connsiteY6" fmla="*/ 918649 h 1037120"/>
                <a:gd name="connsiteX7" fmla="*/ 860759 w 950377"/>
                <a:gd name="connsiteY7" fmla="*/ 1023424 h 1037120"/>
                <a:gd name="connsiteX8" fmla="*/ 917909 w 950377"/>
                <a:gd name="connsiteY8" fmla="*/ 1013899 h 1037120"/>
                <a:gd name="connsiteX9" fmla="*/ 946484 w 950377"/>
                <a:gd name="connsiteY9" fmla="*/ 823399 h 1037120"/>
                <a:gd name="connsiteX10" fmla="*/ 832184 w 950377"/>
                <a:gd name="connsiteY10" fmla="*/ 594799 h 1037120"/>
                <a:gd name="connsiteX11" fmla="*/ 755984 w 950377"/>
                <a:gd name="connsiteY11" fmla="*/ 442399 h 1037120"/>
                <a:gd name="connsiteX12" fmla="*/ 698834 w 950377"/>
                <a:gd name="connsiteY12" fmla="*/ 185224 h 1037120"/>
                <a:gd name="connsiteX13" fmla="*/ 629778 w 950377"/>
                <a:gd name="connsiteY13" fmla="*/ 39968 h 1037120"/>
                <a:gd name="connsiteX0" fmla="*/ 629778 w 950377"/>
                <a:gd name="connsiteY0" fmla="*/ 39968 h 1037120"/>
                <a:gd name="connsiteX1" fmla="*/ 460709 w 950377"/>
                <a:gd name="connsiteY1" fmla="*/ 4249 h 1037120"/>
                <a:gd name="connsiteX2" fmla="*/ 165434 w 950377"/>
                <a:gd name="connsiteY2" fmla="*/ 118549 h 1037120"/>
                <a:gd name="connsiteX3" fmla="*/ 13034 w 950377"/>
                <a:gd name="connsiteY3" fmla="*/ 299524 h 1037120"/>
                <a:gd name="connsiteX4" fmla="*/ 41609 w 950377"/>
                <a:gd name="connsiteY4" fmla="*/ 547174 h 1037120"/>
                <a:gd name="connsiteX5" fmla="*/ 308309 w 950377"/>
                <a:gd name="connsiteY5" fmla="*/ 775774 h 1037120"/>
                <a:gd name="connsiteX6" fmla="*/ 670259 w 950377"/>
                <a:gd name="connsiteY6" fmla="*/ 918649 h 1037120"/>
                <a:gd name="connsiteX7" fmla="*/ 860759 w 950377"/>
                <a:gd name="connsiteY7" fmla="*/ 1023424 h 1037120"/>
                <a:gd name="connsiteX8" fmla="*/ 917909 w 950377"/>
                <a:gd name="connsiteY8" fmla="*/ 1013899 h 1037120"/>
                <a:gd name="connsiteX9" fmla="*/ 946484 w 950377"/>
                <a:gd name="connsiteY9" fmla="*/ 823399 h 1037120"/>
                <a:gd name="connsiteX10" fmla="*/ 832184 w 950377"/>
                <a:gd name="connsiteY10" fmla="*/ 594799 h 1037120"/>
                <a:gd name="connsiteX11" fmla="*/ 777416 w 950377"/>
                <a:gd name="connsiteY11" fmla="*/ 442399 h 1037120"/>
                <a:gd name="connsiteX12" fmla="*/ 698834 w 950377"/>
                <a:gd name="connsiteY12" fmla="*/ 185224 h 1037120"/>
                <a:gd name="connsiteX13" fmla="*/ 629778 w 950377"/>
                <a:gd name="connsiteY13" fmla="*/ 39968 h 1037120"/>
                <a:gd name="connsiteX0" fmla="*/ 630932 w 951531"/>
                <a:gd name="connsiteY0" fmla="*/ 39968 h 1037120"/>
                <a:gd name="connsiteX1" fmla="*/ 461863 w 951531"/>
                <a:gd name="connsiteY1" fmla="*/ 4249 h 1037120"/>
                <a:gd name="connsiteX2" fmla="*/ 166588 w 951531"/>
                <a:gd name="connsiteY2" fmla="*/ 118549 h 1037120"/>
                <a:gd name="connsiteX3" fmla="*/ 14188 w 951531"/>
                <a:gd name="connsiteY3" fmla="*/ 299524 h 1037120"/>
                <a:gd name="connsiteX4" fmla="*/ 42763 w 951531"/>
                <a:gd name="connsiteY4" fmla="*/ 547174 h 1037120"/>
                <a:gd name="connsiteX5" fmla="*/ 333275 w 951531"/>
                <a:gd name="connsiteY5" fmla="*/ 766249 h 1037120"/>
                <a:gd name="connsiteX6" fmla="*/ 671413 w 951531"/>
                <a:gd name="connsiteY6" fmla="*/ 918649 h 1037120"/>
                <a:gd name="connsiteX7" fmla="*/ 861913 w 951531"/>
                <a:gd name="connsiteY7" fmla="*/ 1023424 h 1037120"/>
                <a:gd name="connsiteX8" fmla="*/ 919063 w 951531"/>
                <a:gd name="connsiteY8" fmla="*/ 1013899 h 1037120"/>
                <a:gd name="connsiteX9" fmla="*/ 947638 w 951531"/>
                <a:gd name="connsiteY9" fmla="*/ 823399 h 1037120"/>
                <a:gd name="connsiteX10" fmla="*/ 833338 w 951531"/>
                <a:gd name="connsiteY10" fmla="*/ 594799 h 1037120"/>
                <a:gd name="connsiteX11" fmla="*/ 778570 w 951531"/>
                <a:gd name="connsiteY11" fmla="*/ 442399 h 1037120"/>
                <a:gd name="connsiteX12" fmla="*/ 699988 w 951531"/>
                <a:gd name="connsiteY12" fmla="*/ 185224 h 1037120"/>
                <a:gd name="connsiteX13" fmla="*/ 630932 w 951531"/>
                <a:gd name="connsiteY13" fmla="*/ 39968 h 1037120"/>
                <a:gd name="connsiteX0" fmla="*/ 616644 w 951531"/>
                <a:gd name="connsiteY0" fmla="*/ 36226 h 1038140"/>
                <a:gd name="connsiteX1" fmla="*/ 461863 w 951531"/>
                <a:gd name="connsiteY1" fmla="*/ 5269 h 1038140"/>
                <a:gd name="connsiteX2" fmla="*/ 166588 w 951531"/>
                <a:gd name="connsiteY2" fmla="*/ 119569 h 1038140"/>
                <a:gd name="connsiteX3" fmla="*/ 14188 w 951531"/>
                <a:gd name="connsiteY3" fmla="*/ 300544 h 1038140"/>
                <a:gd name="connsiteX4" fmla="*/ 42763 w 951531"/>
                <a:gd name="connsiteY4" fmla="*/ 548194 h 1038140"/>
                <a:gd name="connsiteX5" fmla="*/ 333275 w 951531"/>
                <a:gd name="connsiteY5" fmla="*/ 767269 h 1038140"/>
                <a:gd name="connsiteX6" fmla="*/ 671413 w 951531"/>
                <a:gd name="connsiteY6" fmla="*/ 919669 h 1038140"/>
                <a:gd name="connsiteX7" fmla="*/ 861913 w 951531"/>
                <a:gd name="connsiteY7" fmla="*/ 1024444 h 1038140"/>
                <a:gd name="connsiteX8" fmla="*/ 919063 w 951531"/>
                <a:gd name="connsiteY8" fmla="*/ 1014919 h 1038140"/>
                <a:gd name="connsiteX9" fmla="*/ 947638 w 951531"/>
                <a:gd name="connsiteY9" fmla="*/ 824419 h 1038140"/>
                <a:gd name="connsiteX10" fmla="*/ 833338 w 951531"/>
                <a:gd name="connsiteY10" fmla="*/ 595819 h 1038140"/>
                <a:gd name="connsiteX11" fmla="*/ 778570 w 951531"/>
                <a:gd name="connsiteY11" fmla="*/ 443419 h 1038140"/>
                <a:gd name="connsiteX12" fmla="*/ 699988 w 951531"/>
                <a:gd name="connsiteY12" fmla="*/ 186244 h 1038140"/>
                <a:gd name="connsiteX13" fmla="*/ 616644 w 951531"/>
                <a:gd name="connsiteY13" fmla="*/ 36226 h 1038140"/>
                <a:gd name="connsiteX0" fmla="*/ 559494 w 951531"/>
                <a:gd name="connsiteY0" fmla="*/ 23895 h 1044859"/>
                <a:gd name="connsiteX1" fmla="*/ 461863 w 951531"/>
                <a:gd name="connsiteY1" fmla="*/ 11988 h 1044859"/>
                <a:gd name="connsiteX2" fmla="*/ 166588 w 951531"/>
                <a:gd name="connsiteY2" fmla="*/ 126288 h 1044859"/>
                <a:gd name="connsiteX3" fmla="*/ 14188 w 951531"/>
                <a:gd name="connsiteY3" fmla="*/ 307263 h 1044859"/>
                <a:gd name="connsiteX4" fmla="*/ 42763 w 951531"/>
                <a:gd name="connsiteY4" fmla="*/ 554913 h 1044859"/>
                <a:gd name="connsiteX5" fmla="*/ 333275 w 951531"/>
                <a:gd name="connsiteY5" fmla="*/ 773988 h 1044859"/>
                <a:gd name="connsiteX6" fmla="*/ 671413 w 951531"/>
                <a:gd name="connsiteY6" fmla="*/ 926388 h 1044859"/>
                <a:gd name="connsiteX7" fmla="*/ 861913 w 951531"/>
                <a:gd name="connsiteY7" fmla="*/ 1031163 h 1044859"/>
                <a:gd name="connsiteX8" fmla="*/ 919063 w 951531"/>
                <a:gd name="connsiteY8" fmla="*/ 1021638 h 1044859"/>
                <a:gd name="connsiteX9" fmla="*/ 947638 w 951531"/>
                <a:gd name="connsiteY9" fmla="*/ 831138 h 1044859"/>
                <a:gd name="connsiteX10" fmla="*/ 833338 w 951531"/>
                <a:gd name="connsiteY10" fmla="*/ 602538 h 1044859"/>
                <a:gd name="connsiteX11" fmla="*/ 778570 w 951531"/>
                <a:gd name="connsiteY11" fmla="*/ 450138 h 1044859"/>
                <a:gd name="connsiteX12" fmla="*/ 699988 w 951531"/>
                <a:gd name="connsiteY12" fmla="*/ 192963 h 1044859"/>
                <a:gd name="connsiteX13" fmla="*/ 559494 w 951531"/>
                <a:gd name="connsiteY13" fmla="*/ 23895 h 1044859"/>
                <a:gd name="connsiteX0" fmla="*/ 559494 w 951531"/>
                <a:gd name="connsiteY0" fmla="*/ 14101 h 1035065"/>
                <a:gd name="connsiteX1" fmla="*/ 385663 w 951531"/>
                <a:gd name="connsiteY1" fmla="*/ 21244 h 1035065"/>
                <a:gd name="connsiteX2" fmla="*/ 166588 w 951531"/>
                <a:gd name="connsiteY2" fmla="*/ 116494 h 1035065"/>
                <a:gd name="connsiteX3" fmla="*/ 14188 w 951531"/>
                <a:gd name="connsiteY3" fmla="*/ 297469 h 1035065"/>
                <a:gd name="connsiteX4" fmla="*/ 42763 w 951531"/>
                <a:gd name="connsiteY4" fmla="*/ 545119 h 1035065"/>
                <a:gd name="connsiteX5" fmla="*/ 333275 w 951531"/>
                <a:gd name="connsiteY5" fmla="*/ 764194 h 1035065"/>
                <a:gd name="connsiteX6" fmla="*/ 671413 w 951531"/>
                <a:gd name="connsiteY6" fmla="*/ 916594 h 1035065"/>
                <a:gd name="connsiteX7" fmla="*/ 861913 w 951531"/>
                <a:gd name="connsiteY7" fmla="*/ 1021369 h 1035065"/>
                <a:gd name="connsiteX8" fmla="*/ 919063 w 951531"/>
                <a:gd name="connsiteY8" fmla="*/ 1011844 h 1035065"/>
                <a:gd name="connsiteX9" fmla="*/ 947638 w 951531"/>
                <a:gd name="connsiteY9" fmla="*/ 821344 h 1035065"/>
                <a:gd name="connsiteX10" fmla="*/ 833338 w 951531"/>
                <a:gd name="connsiteY10" fmla="*/ 592744 h 1035065"/>
                <a:gd name="connsiteX11" fmla="*/ 778570 w 951531"/>
                <a:gd name="connsiteY11" fmla="*/ 440344 h 1035065"/>
                <a:gd name="connsiteX12" fmla="*/ 699988 w 951531"/>
                <a:gd name="connsiteY12" fmla="*/ 183169 h 1035065"/>
                <a:gd name="connsiteX13" fmla="*/ 559494 w 951531"/>
                <a:gd name="connsiteY13" fmla="*/ 14101 h 1035065"/>
                <a:gd name="connsiteX0" fmla="*/ 559494 w 951531"/>
                <a:gd name="connsiteY0" fmla="*/ 16893 h 1037857"/>
                <a:gd name="connsiteX1" fmla="*/ 385663 w 951531"/>
                <a:gd name="connsiteY1" fmla="*/ 24036 h 1037857"/>
                <a:gd name="connsiteX2" fmla="*/ 166588 w 951531"/>
                <a:gd name="connsiteY2" fmla="*/ 119286 h 1037857"/>
                <a:gd name="connsiteX3" fmla="*/ 14188 w 951531"/>
                <a:gd name="connsiteY3" fmla="*/ 300261 h 1037857"/>
                <a:gd name="connsiteX4" fmla="*/ 42763 w 951531"/>
                <a:gd name="connsiteY4" fmla="*/ 547911 h 1037857"/>
                <a:gd name="connsiteX5" fmla="*/ 333275 w 951531"/>
                <a:gd name="connsiteY5" fmla="*/ 766986 h 1037857"/>
                <a:gd name="connsiteX6" fmla="*/ 671413 w 951531"/>
                <a:gd name="connsiteY6" fmla="*/ 919386 h 1037857"/>
                <a:gd name="connsiteX7" fmla="*/ 861913 w 951531"/>
                <a:gd name="connsiteY7" fmla="*/ 1024161 h 1037857"/>
                <a:gd name="connsiteX8" fmla="*/ 919063 w 951531"/>
                <a:gd name="connsiteY8" fmla="*/ 1014636 h 1037857"/>
                <a:gd name="connsiteX9" fmla="*/ 947638 w 951531"/>
                <a:gd name="connsiteY9" fmla="*/ 824136 h 1037857"/>
                <a:gd name="connsiteX10" fmla="*/ 833338 w 951531"/>
                <a:gd name="connsiteY10" fmla="*/ 595536 h 1037857"/>
                <a:gd name="connsiteX11" fmla="*/ 778570 w 951531"/>
                <a:gd name="connsiteY11" fmla="*/ 443136 h 1037857"/>
                <a:gd name="connsiteX12" fmla="*/ 661888 w 951531"/>
                <a:gd name="connsiteY12" fmla="*/ 224061 h 1037857"/>
                <a:gd name="connsiteX13" fmla="*/ 559494 w 951531"/>
                <a:gd name="connsiteY13" fmla="*/ 16893 h 1037857"/>
                <a:gd name="connsiteX0" fmla="*/ 559494 w 951531"/>
                <a:gd name="connsiteY0" fmla="*/ 16893 h 1037857"/>
                <a:gd name="connsiteX1" fmla="*/ 385663 w 951531"/>
                <a:gd name="connsiteY1" fmla="*/ 24036 h 1037857"/>
                <a:gd name="connsiteX2" fmla="*/ 166588 w 951531"/>
                <a:gd name="connsiteY2" fmla="*/ 119286 h 1037857"/>
                <a:gd name="connsiteX3" fmla="*/ 14188 w 951531"/>
                <a:gd name="connsiteY3" fmla="*/ 300261 h 1037857"/>
                <a:gd name="connsiteX4" fmla="*/ 42763 w 951531"/>
                <a:gd name="connsiteY4" fmla="*/ 547911 h 1037857"/>
                <a:gd name="connsiteX5" fmla="*/ 333275 w 951531"/>
                <a:gd name="connsiteY5" fmla="*/ 766986 h 1037857"/>
                <a:gd name="connsiteX6" fmla="*/ 671413 w 951531"/>
                <a:gd name="connsiteY6" fmla="*/ 919386 h 1037857"/>
                <a:gd name="connsiteX7" fmla="*/ 861913 w 951531"/>
                <a:gd name="connsiteY7" fmla="*/ 1024161 h 1037857"/>
                <a:gd name="connsiteX8" fmla="*/ 919063 w 951531"/>
                <a:gd name="connsiteY8" fmla="*/ 1014636 h 1037857"/>
                <a:gd name="connsiteX9" fmla="*/ 947638 w 951531"/>
                <a:gd name="connsiteY9" fmla="*/ 824136 h 1037857"/>
                <a:gd name="connsiteX10" fmla="*/ 833338 w 951531"/>
                <a:gd name="connsiteY10" fmla="*/ 595536 h 1037857"/>
                <a:gd name="connsiteX11" fmla="*/ 759520 w 951531"/>
                <a:gd name="connsiteY11" fmla="*/ 471711 h 1037857"/>
                <a:gd name="connsiteX12" fmla="*/ 661888 w 951531"/>
                <a:gd name="connsiteY12" fmla="*/ 224061 h 1037857"/>
                <a:gd name="connsiteX13" fmla="*/ 559494 w 951531"/>
                <a:gd name="connsiteY13" fmla="*/ 16893 h 1037857"/>
                <a:gd name="connsiteX0" fmla="*/ 559494 w 978649"/>
                <a:gd name="connsiteY0" fmla="*/ 16893 h 1041523"/>
                <a:gd name="connsiteX1" fmla="*/ 385663 w 978649"/>
                <a:gd name="connsiteY1" fmla="*/ 24036 h 1041523"/>
                <a:gd name="connsiteX2" fmla="*/ 166588 w 978649"/>
                <a:gd name="connsiteY2" fmla="*/ 119286 h 1041523"/>
                <a:gd name="connsiteX3" fmla="*/ 14188 w 978649"/>
                <a:gd name="connsiteY3" fmla="*/ 300261 h 1041523"/>
                <a:gd name="connsiteX4" fmla="*/ 42763 w 978649"/>
                <a:gd name="connsiteY4" fmla="*/ 547911 h 1041523"/>
                <a:gd name="connsiteX5" fmla="*/ 333275 w 978649"/>
                <a:gd name="connsiteY5" fmla="*/ 766986 h 1041523"/>
                <a:gd name="connsiteX6" fmla="*/ 671413 w 978649"/>
                <a:gd name="connsiteY6" fmla="*/ 919386 h 1041523"/>
                <a:gd name="connsiteX7" fmla="*/ 861913 w 978649"/>
                <a:gd name="connsiteY7" fmla="*/ 1024161 h 1041523"/>
                <a:gd name="connsiteX8" fmla="*/ 919063 w 978649"/>
                <a:gd name="connsiteY8" fmla="*/ 1014636 h 1041523"/>
                <a:gd name="connsiteX9" fmla="*/ 976213 w 978649"/>
                <a:gd name="connsiteY9" fmla="*/ 766986 h 1041523"/>
                <a:gd name="connsiteX10" fmla="*/ 833338 w 978649"/>
                <a:gd name="connsiteY10" fmla="*/ 595536 h 1041523"/>
                <a:gd name="connsiteX11" fmla="*/ 759520 w 978649"/>
                <a:gd name="connsiteY11" fmla="*/ 471711 h 1041523"/>
                <a:gd name="connsiteX12" fmla="*/ 661888 w 978649"/>
                <a:gd name="connsiteY12" fmla="*/ 224061 h 1041523"/>
                <a:gd name="connsiteX13" fmla="*/ 559494 w 978649"/>
                <a:gd name="connsiteY13" fmla="*/ 16893 h 1041523"/>
                <a:gd name="connsiteX0" fmla="*/ 559494 w 977123"/>
                <a:gd name="connsiteY0" fmla="*/ 16893 h 1041523"/>
                <a:gd name="connsiteX1" fmla="*/ 385663 w 977123"/>
                <a:gd name="connsiteY1" fmla="*/ 24036 h 1041523"/>
                <a:gd name="connsiteX2" fmla="*/ 166588 w 977123"/>
                <a:gd name="connsiteY2" fmla="*/ 119286 h 1041523"/>
                <a:gd name="connsiteX3" fmla="*/ 14188 w 977123"/>
                <a:gd name="connsiteY3" fmla="*/ 300261 h 1041523"/>
                <a:gd name="connsiteX4" fmla="*/ 42763 w 977123"/>
                <a:gd name="connsiteY4" fmla="*/ 547911 h 1041523"/>
                <a:gd name="connsiteX5" fmla="*/ 333275 w 977123"/>
                <a:gd name="connsiteY5" fmla="*/ 766986 h 1041523"/>
                <a:gd name="connsiteX6" fmla="*/ 671413 w 977123"/>
                <a:gd name="connsiteY6" fmla="*/ 919386 h 1041523"/>
                <a:gd name="connsiteX7" fmla="*/ 861913 w 977123"/>
                <a:gd name="connsiteY7" fmla="*/ 1024161 h 1041523"/>
                <a:gd name="connsiteX8" fmla="*/ 919063 w 977123"/>
                <a:gd name="connsiteY8" fmla="*/ 1014636 h 1041523"/>
                <a:gd name="connsiteX9" fmla="*/ 976213 w 977123"/>
                <a:gd name="connsiteY9" fmla="*/ 766986 h 1041523"/>
                <a:gd name="connsiteX10" fmla="*/ 871438 w 977123"/>
                <a:gd name="connsiteY10" fmla="*/ 595536 h 1041523"/>
                <a:gd name="connsiteX11" fmla="*/ 759520 w 977123"/>
                <a:gd name="connsiteY11" fmla="*/ 471711 h 1041523"/>
                <a:gd name="connsiteX12" fmla="*/ 661888 w 977123"/>
                <a:gd name="connsiteY12" fmla="*/ 224061 h 1041523"/>
                <a:gd name="connsiteX13" fmla="*/ 559494 w 977123"/>
                <a:gd name="connsiteY13" fmla="*/ 16893 h 1041523"/>
                <a:gd name="connsiteX0" fmla="*/ 559494 w 977123"/>
                <a:gd name="connsiteY0" fmla="*/ 16893 h 1038448"/>
                <a:gd name="connsiteX1" fmla="*/ 385663 w 977123"/>
                <a:gd name="connsiteY1" fmla="*/ 24036 h 1038448"/>
                <a:gd name="connsiteX2" fmla="*/ 166588 w 977123"/>
                <a:gd name="connsiteY2" fmla="*/ 119286 h 1038448"/>
                <a:gd name="connsiteX3" fmla="*/ 14188 w 977123"/>
                <a:gd name="connsiteY3" fmla="*/ 300261 h 1038448"/>
                <a:gd name="connsiteX4" fmla="*/ 42763 w 977123"/>
                <a:gd name="connsiteY4" fmla="*/ 547911 h 1038448"/>
                <a:gd name="connsiteX5" fmla="*/ 333275 w 977123"/>
                <a:gd name="connsiteY5" fmla="*/ 766986 h 1038448"/>
                <a:gd name="connsiteX6" fmla="*/ 671413 w 977123"/>
                <a:gd name="connsiteY6" fmla="*/ 919386 h 1038448"/>
                <a:gd name="connsiteX7" fmla="*/ 861913 w 977123"/>
                <a:gd name="connsiteY7" fmla="*/ 1024161 h 1038448"/>
                <a:gd name="connsiteX8" fmla="*/ 919063 w 977123"/>
                <a:gd name="connsiteY8" fmla="*/ 1014636 h 1038448"/>
                <a:gd name="connsiteX9" fmla="*/ 976213 w 977123"/>
                <a:gd name="connsiteY9" fmla="*/ 814611 h 1038448"/>
                <a:gd name="connsiteX10" fmla="*/ 871438 w 977123"/>
                <a:gd name="connsiteY10" fmla="*/ 595536 h 1038448"/>
                <a:gd name="connsiteX11" fmla="*/ 759520 w 977123"/>
                <a:gd name="connsiteY11" fmla="*/ 471711 h 1038448"/>
                <a:gd name="connsiteX12" fmla="*/ 661888 w 977123"/>
                <a:gd name="connsiteY12" fmla="*/ 224061 h 1038448"/>
                <a:gd name="connsiteX13" fmla="*/ 559494 w 977123"/>
                <a:gd name="connsiteY13" fmla="*/ 16893 h 103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7123" h="1038448">
                  <a:moveTo>
                    <a:pt x="559494" y="16893"/>
                  </a:moveTo>
                  <a:cubicBezTo>
                    <a:pt x="513457" y="-16445"/>
                    <a:pt x="451147" y="6970"/>
                    <a:pt x="385663" y="24036"/>
                  </a:cubicBezTo>
                  <a:cubicBezTo>
                    <a:pt x="320179" y="41102"/>
                    <a:pt x="228500" y="73249"/>
                    <a:pt x="166588" y="119286"/>
                  </a:cubicBezTo>
                  <a:cubicBezTo>
                    <a:pt x="104676" y="165323"/>
                    <a:pt x="34825" y="228824"/>
                    <a:pt x="14188" y="300261"/>
                  </a:cubicBezTo>
                  <a:cubicBezTo>
                    <a:pt x="-6449" y="371698"/>
                    <a:pt x="-10418" y="470124"/>
                    <a:pt x="42763" y="547911"/>
                  </a:cubicBezTo>
                  <a:cubicBezTo>
                    <a:pt x="95944" y="625698"/>
                    <a:pt x="228500" y="705074"/>
                    <a:pt x="333275" y="766986"/>
                  </a:cubicBezTo>
                  <a:cubicBezTo>
                    <a:pt x="438050" y="828898"/>
                    <a:pt x="583307" y="876524"/>
                    <a:pt x="671413" y="919386"/>
                  </a:cubicBezTo>
                  <a:cubicBezTo>
                    <a:pt x="759519" y="962249"/>
                    <a:pt x="820638" y="1008286"/>
                    <a:pt x="861913" y="1024161"/>
                  </a:cubicBezTo>
                  <a:cubicBezTo>
                    <a:pt x="903188" y="1040036"/>
                    <a:pt x="900013" y="1049561"/>
                    <a:pt x="919063" y="1014636"/>
                  </a:cubicBezTo>
                  <a:cubicBezTo>
                    <a:pt x="938113" y="979711"/>
                    <a:pt x="984150" y="884461"/>
                    <a:pt x="976213" y="814611"/>
                  </a:cubicBezTo>
                  <a:cubicBezTo>
                    <a:pt x="968276" y="744761"/>
                    <a:pt x="907554" y="652686"/>
                    <a:pt x="871438" y="595536"/>
                  </a:cubicBezTo>
                  <a:cubicBezTo>
                    <a:pt x="835322" y="538386"/>
                    <a:pt x="781745" y="539973"/>
                    <a:pt x="759520" y="471711"/>
                  </a:cubicBezTo>
                  <a:cubicBezTo>
                    <a:pt x="737295" y="403449"/>
                    <a:pt x="695226" y="299864"/>
                    <a:pt x="661888" y="224061"/>
                  </a:cubicBezTo>
                  <a:cubicBezTo>
                    <a:pt x="628550" y="148258"/>
                    <a:pt x="605532" y="50231"/>
                    <a:pt x="559494" y="16893"/>
                  </a:cubicBezTo>
                  <a:close/>
                </a:path>
              </a:pathLst>
            </a:custGeom>
            <a:solidFill>
              <a:srgbClr val="F8FE0D"/>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p:cNvSpPr/>
            <p:nvPr/>
          </p:nvSpPr>
          <p:spPr>
            <a:xfrm rot="19989557">
              <a:off x="9894444" y="726997"/>
              <a:ext cx="720000" cy="1044000"/>
            </a:xfrm>
            <a:prstGeom prst="ellipse">
              <a:avLst/>
            </a:prstGeom>
            <a:solidFill>
              <a:srgbClr val="F8F418"/>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5" name="组合 64"/>
          <p:cNvGrpSpPr>
            <a:grpSpLocks noChangeAspect="1"/>
          </p:cNvGrpSpPr>
          <p:nvPr/>
        </p:nvGrpSpPr>
        <p:grpSpPr>
          <a:xfrm>
            <a:off x="9329453" y="2571342"/>
            <a:ext cx="643391" cy="612000"/>
            <a:chOff x="5960066" y="508845"/>
            <a:chExt cx="2341623" cy="2227398"/>
          </a:xfrm>
        </p:grpSpPr>
        <p:sp>
          <p:nvSpPr>
            <p:cNvPr id="66" name="任意多边形 65"/>
            <p:cNvSpPr/>
            <p:nvPr/>
          </p:nvSpPr>
          <p:spPr>
            <a:xfrm>
              <a:off x="5960066" y="508845"/>
              <a:ext cx="2341623" cy="2224299"/>
            </a:xfrm>
            <a:custGeom>
              <a:avLst/>
              <a:gdLst>
                <a:gd name="connsiteX0" fmla="*/ 743636 w 2352931"/>
                <a:gd name="connsiteY0" fmla="*/ 831322 h 2217862"/>
                <a:gd name="connsiteX1" fmla="*/ 257861 w 2352931"/>
                <a:gd name="connsiteY1" fmla="*/ 955147 h 2217862"/>
                <a:gd name="connsiteX2" fmla="*/ 29261 w 2352931"/>
                <a:gd name="connsiteY2" fmla="*/ 1326622 h 2217862"/>
                <a:gd name="connsiteX3" fmla="*/ 67361 w 2352931"/>
                <a:gd name="connsiteY3" fmla="*/ 1736197 h 2217862"/>
                <a:gd name="connsiteX4" fmla="*/ 610286 w 2352931"/>
                <a:gd name="connsiteY4" fmla="*/ 2164822 h 2217862"/>
                <a:gd name="connsiteX5" fmla="*/ 1334186 w 2352931"/>
                <a:gd name="connsiteY5" fmla="*/ 2193397 h 2217862"/>
                <a:gd name="connsiteX6" fmla="*/ 1781861 w 2352931"/>
                <a:gd name="connsiteY6" fmla="*/ 2002897 h 2217862"/>
                <a:gd name="connsiteX7" fmla="*/ 1943786 w 2352931"/>
                <a:gd name="connsiteY7" fmla="*/ 1583797 h 2217862"/>
                <a:gd name="connsiteX8" fmla="*/ 1924736 w 2352931"/>
                <a:gd name="connsiteY8" fmla="*/ 1240897 h 2217862"/>
                <a:gd name="connsiteX9" fmla="*/ 2134286 w 2352931"/>
                <a:gd name="connsiteY9" fmla="*/ 993247 h 2217862"/>
                <a:gd name="connsiteX10" fmla="*/ 2343836 w 2352931"/>
                <a:gd name="connsiteY10" fmla="*/ 650347 h 2217862"/>
                <a:gd name="connsiteX11" fmla="*/ 2305736 w 2352931"/>
                <a:gd name="connsiteY11" fmla="*/ 412222 h 2217862"/>
                <a:gd name="connsiteX12" fmla="*/ 2220011 w 2352931"/>
                <a:gd name="connsiteY12" fmla="*/ 326497 h 2217862"/>
                <a:gd name="connsiteX13" fmla="*/ 2048561 w 2352931"/>
                <a:gd name="connsiteY13" fmla="*/ 297922 h 2217862"/>
                <a:gd name="connsiteX14" fmla="*/ 1943786 w 2352931"/>
                <a:gd name="connsiteY14" fmla="*/ 202672 h 2217862"/>
                <a:gd name="connsiteX15" fmla="*/ 1762811 w 2352931"/>
                <a:gd name="connsiteY15" fmla="*/ 50272 h 2217862"/>
                <a:gd name="connsiteX16" fmla="*/ 1448486 w 2352931"/>
                <a:gd name="connsiteY16" fmla="*/ 2647 h 2217862"/>
                <a:gd name="connsiteX17" fmla="*/ 1267511 w 2352931"/>
                <a:gd name="connsiteY17" fmla="*/ 116947 h 2217862"/>
                <a:gd name="connsiteX18" fmla="*/ 1343711 w 2352931"/>
                <a:gd name="connsiteY18" fmla="*/ 297922 h 2217862"/>
                <a:gd name="connsiteX19" fmla="*/ 1553261 w 2352931"/>
                <a:gd name="connsiteY19" fmla="*/ 326497 h 2217862"/>
                <a:gd name="connsiteX20" fmla="*/ 1610411 w 2352931"/>
                <a:gd name="connsiteY20" fmla="*/ 421747 h 2217862"/>
                <a:gd name="connsiteX21" fmla="*/ 1505636 w 2352931"/>
                <a:gd name="connsiteY21" fmla="*/ 564622 h 2217862"/>
                <a:gd name="connsiteX22" fmla="*/ 1400861 w 2352931"/>
                <a:gd name="connsiteY22" fmla="*/ 764647 h 2217862"/>
                <a:gd name="connsiteX23" fmla="*/ 1315136 w 2352931"/>
                <a:gd name="connsiteY23" fmla="*/ 907522 h 2217862"/>
                <a:gd name="connsiteX24" fmla="*/ 1191311 w 2352931"/>
                <a:gd name="connsiteY24" fmla="*/ 888472 h 2217862"/>
                <a:gd name="connsiteX25" fmla="*/ 934136 w 2352931"/>
                <a:gd name="connsiteY25" fmla="*/ 831322 h 2217862"/>
                <a:gd name="connsiteX26" fmla="*/ 743636 w 2352931"/>
                <a:gd name="connsiteY26" fmla="*/ 831322 h 2217862"/>
                <a:gd name="connsiteX0" fmla="*/ 743636 w 2352931"/>
                <a:gd name="connsiteY0" fmla="*/ 831322 h 2233634"/>
                <a:gd name="connsiteX1" fmla="*/ 257861 w 2352931"/>
                <a:gd name="connsiteY1" fmla="*/ 955147 h 2233634"/>
                <a:gd name="connsiteX2" fmla="*/ 29261 w 2352931"/>
                <a:gd name="connsiteY2" fmla="*/ 1326622 h 2233634"/>
                <a:gd name="connsiteX3" fmla="*/ 67361 w 2352931"/>
                <a:gd name="connsiteY3" fmla="*/ 1736197 h 2233634"/>
                <a:gd name="connsiteX4" fmla="*/ 610286 w 2352931"/>
                <a:gd name="connsiteY4" fmla="*/ 2164822 h 2233634"/>
                <a:gd name="connsiteX5" fmla="*/ 1341329 w 2352931"/>
                <a:gd name="connsiteY5" fmla="*/ 2217210 h 2233634"/>
                <a:gd name="connsiteX6" fmla="*/ 1781861 w 2352931"/>
                <a:gd name="connsiteY6" fmla="*/ 2002897 h 2233634"/>
                <a:gd name="connsiteX7" fmla="*/ 1943786 w 2352931"/>
                <a:gd name="connsiteY7" fmla="*/ 1583797 h 2233634"/>
                <a:gd name="connsiteX8" fmla="*/ 1924736 w 2352931"/>
                <a:gd name="connsiteY8" fmla="*/ 1240897 h 2233634"/>
                <a:gd name="connsiteX9" fmla="*/ 2134286 w 2352931"/>
                <a:gd name="connsiteY9" fmla="*/ 993247 h 2233634"/>
                <a:gd name="connsiteX10" fmla="*/ 2343836 w 2352931"/>
                <a:gd name="connsiteY10" fmla="*/ 650347 h 2233634"/>
                <a:gd name="connsiteX11" fmla="*/ 2305736 w 2352931"/>
                <a:gd name="connsiteY11" fmla="*/ 412222 h 2233634"/>
                <a:gd name="connsiteX12" fmla="*/ 2220011 w 2352931"/>
                <a:gd name="connsiteY12" fmla="*/ 326497 h 2233634"/>
                <a:gd name="connsiteX13" fmla="*/ 2048561 w 2352931"/>
                <a:gd name="connsiteY13" fmla="*/ 297922 h 2233634"/>
                <a:gd name="connsiteX14" fmla="*/ 1943786 w 2352931"/>
                <a:gd name="connsiteY14" fmla="*/ 202672 h 2233634"/>
                <a:gd name="connsiteX15" fmla="*/ 1762811 w 2352931"/>
                <a:gd name="connsiteY15" fmla="*/ 50272 h 2233634"/>
                <a:gd name="connsiteX16" fmla="*/ 1448486 w 2352931"/>
                <a:gd name="connsiteY16" fmla="*/ 2647 h 2233634"/>
                <a:gd name="connsiteX17" fmla="*/ 1267511 w 2352931"/>
                <a:gd name="connsiteY17" fmla="*/ 116947 h 2233634"/>
                <a:gd name="connsiteX18" fmla="*/ 1343711 w 2352931"/>
                <a:gd name="connsiteY18" fmla="*/ 297922 h 2233634"/>
                <a:gd name="connsiteX19" fmla="*/ 1553261 w 2352931"/>
                <a:gd name="connsiteY19" fmla="*/ 326497 h 2233634"/>
                <a:gd name="connsiteX20" fmla="*/ 1610411 w 2352931"/>
                <a:gd name="connsiteY20" fmla="*/ 421747 h 2233634"/>
                <a:gd name="connsiteX21" fmla="*/ 1505636 w 2352931"/>
                <a:gd name="connsiteY21" fmla="*/ 564622 h 2233634"/>
                <a:gd name="connsiteX22" fmla="*/ 1400861 w 2352931"/>
                <a:gd name="connsiteY22" fmla="*/ 764647 h 2233634"/>
                <a:gd name="connsiteX23" fmla="*/ 1315136 w 2352931"/>
                <a:gd name="connsiteY23" fmla="*/ 907522 h 2233634"/>
                <a:gd name="connsiteX24" fmla="*/ 1191311 w 2352931"/>
                <a:gd name="connsiteY24" fmla="*/ 888472 h 2233634"/>
                <a:gd name="connsiteX25" fmla="*/ 934136 w 2352931"/>
                <a:gd name="connsiteY25" fmla="*/ 831322 h 2233634"/>
                <a:gd name="connsiteX26" fmla="*/ 743636 w 2352931"/>
                <a:gd name="connsiteY26" fmla="*/ 831322 h 2233634"/>
                <a:gd name="connsiteX0" fmla="*/ 743636 w 2352931"/>
                <a:gd name="connsiteY0" fmla="*/ 831322 h 2231057"/>
                <a:gd name="connsiteX1" fmla="*/ 257861 w 2352931"/>
                <a:gd name="connsiteY1" fmla="*/ 955147 h 2231057"/>
                <a:gd name="connsiteX2" fmla="*/ 29261 w 2352931"/>
                <a:gd name="connsiteY2" fmla="*/ 1326622 h 2231057"/>
                <a:gd name="connsiteX3" fmla="*/ 67361 w 2352931"/>
                <a:gd name="connsiteY3" fmla="*/ 1736197 h 2231057"/>
                <a:gd name="connsiteX4" fmla="*/ 610286 w 2352931"/>
                <a:gd name="connsiteY4" fmla="*/ 2157678 h 2231057"/>
                <a:gd name="connsiteX5" fmla="*/ 1341329 w 2352931"/>
                <a:gd name="connsiteY5" fmla="*/ 2217210 h 2231057"/>
                <a:gd name="connsiteX6" fmla="*/ 1781861 w 2352931"/>
                <a:gd name="connsiteY6" fmla="*/ 2002897 h 2231057"/>
                <a:gd name="connsiteX7" fmla="*/ 1943786 w 2352931"/>
                <a:gd name="connsiteY7" fmla="*/ 1583797 h 2231057"/>
                <a:gd name="connsiteX8" fmla="*/ 1924736 w 2352931"/>
                <a:gd name="connsiteY8" fmla="*/ 1240897 h 2231057"/>
                <a:gd name="connsiteX9" fmla="*/ 2134286 w 2352931"/>
                <a:gd name="connsiteY9" fmla="*/ 993247 h 2231057"/>
                <a:gd name="connsiteX10" fmla="*/ 2343836 w 2352931"/>
                <a:gd name="connsiteY10" fmla="*/ 650347 h 2231057"/>
                <a:gd name="connsiteX11" fmla="*/ 2305736 w 2352931"/>
                <a:gd name="connsiteY11" fmla="*/ 412222 h 2231057"/>
                <a:gd name="connsiteX12" fmla="*/ 2220011 w 2352931"/>
                <a:gd name="connsiteY12" fmla="*/ 326497 h 2231057"/>
                <a:gd name="connsiteX13" fmla="*/ 2048561 w 2352931"/>
                <a:gd name="connsiteY13" fmla="*/ 297922 h 2231057"/>
                <a:gd name="connsiteX14" fmla="*/ 1943786 w 2352931"/>
                <a:gd name="connsiteY14" fmla="*/ 202672 h 2231057"/>
                <a:gd name="connsiteX15" fmla="*/ 1762811 w 2352931"/>
                <a:gd name="connsiteY15" fmla="*/ 50272 h 2231057"/>
                <a:gd name="connsiteX16" fmla="*/ 1448486 w 2352931"/>
                <a:gd name="connsiteY16" fmla="*/ 2647 h 2231057"/>
                <a:gd name="connsiteX17" fmla="*/ 1267511 w 2352931"/>
                <a:gd name="connsiteY17" fmla="*/ 116947 h 2231057"/>
                <a:gd name="connsiteX18" fmla="*/ 1343711 w 2352931"/>
                <a:gd name="connsiteY18" fmla="*/ 297922 h 2231057"/>
                <a:gd name="connsiteX19" fmla="*/ 1553261 w 2352931"/>
                <a:gd name="connsiteY19" fmla="*/ 326497 h 2231057"/>
                <a:gd name="connsiteX20" fmla="*/ 1610411 w 2352931"/>
                <a:gd name="connsiteY20" fmla="*/ 421747 h 2231057"/>
                <a:gd name="connsiteX21" fmla="*/ 1505636 w 2352931"/>
                <a:gd name="connsiteY21" fmla="*/ 564622 h 2231057"/>
                <a:gd name="connsiteX22" fmla="*/ 1400861 w 2352931"/>
                <a:gd name="connsiteY22" fmla="*/ 764647 h 2231057"/>
                <a:gd name="connsiteX23" fmla="*/ 1315136 w 2352931"/>
                <a:gd name="connsiteY23" fmla="*/ 907522 h 2231057"/>
                <a:gd name="connsiteX24" fmla="*/ 1191311 w 2352931"/>
                <a:gd name="connsiteY24" fmla="*/ 888472 h 2231057"/>
                <a:gd name="connsiteX25" fmla="*/ 934136 w 2352931"/>
                <a:gd name="connsiteY25" fmla="*/ 831322 h 2231057"/>
                <a:gd name="connsiteX26" fmla="*/ 743636 w 2352931"/>
                <a:gd name="connsiteY26" fmla="*/ 831322 h 2231057"/>
                <a:gd name="connsiteX0" fmla="*/ 736586 w 2345881"/>
                <a:gd name="connsiteY0" fmla="*/ 831322 h 2230968"/>
                <a:gd name="connsiteX1" fmla="*/ 250811 w 2345881"/>
                <a:gd name="connsiteY1" fmla="*/ 955147 h 2230968"/>
                <a:gd name="connsiteX2" fmla="*/ 22211 w 2345881"/>
                <a:gd name="connsiteY2" fmla="*/ 1326622 h 2230968"/>
                <a:gd name="connsiteX3" fmla="*/ 74598 w 2345881"/>
                <a:gd name="connsiteY3" fmla="*/ 1738579 h 2230968"/>
                <a:gd name="connsiteX4" fmla="*/ 603236 w 2345881"/>
                <a:gd name="connsiteY4" fmla="*/ 2157678 h 2230968"/>
                <a:gd name="connsiteX5" fmla="*/ 1334279 w 2345881"/>
                <a:gd name="connsiteY5" fmla="*/ 2217210 h 2230968"/>
                <a:gd name="connsiteX6" fmla="*/ 1774811 w 2345881"/>
                <a:gd name="connsiteY6" fmla="*/ 2002897 h 2230968"/>
                <a:gd name="connsiteX7" fmla="*/ 1936736 w 2345881"/>
                <a:gd name="connsiteY7" fmla="*/ 1583797 h 2230968"/>
                <a:gd name="connsiteX8" fmla="*/ 1917686 w 2345881"/>
                <a:gd name="connsiteY8" fmla="*/ 1240897 h 2230968"/>
                <a:gd name="connsiteX9" fmla="*/ 2127236 w 2345881"/>
                <a:gd name="connsiteY9" fmla="*/ 993247 h 2230968"/>
                <a:gd name="connsiteX10" fmla="*/ 2336786 w 2345881"/>
                <a:gd name="connsiteY10" fmla="*/ 650347 h 2230968"/>
                <a:gd name="connsiteX11" fmla="*/ 2298686 w 2345881"/>
                <a:gd name="connsiteY11" fmla="*/ 412222 h 2230968"/>
                <a:gd name="connsiteX12" fmla="*/ 2212961 w 2345881"/>
                <a:gd name="connsiteY12" fmla="*/ 326497 h 2230968"/>
                <a:gd name="connsiteX13" fmla="*/ 2041511 w 2345881"/>
                <a:gd name="connsiteY13" fmla="*/ 297922 h 2230968"/>
                <a:gd name="connsiteX14" fmla="*/ 1936736 w 2345881"/>
                <a:gd name="connsiteY14" fmla="*/ 202672 h 2230968"/>
                <a:gd name="connsiteX15" fmla="*/ 1755761 w 2345881"/>
                <a:gd name="connsiteY15" fmla="*/ 50272 h 2230968"/>
                <a:gd name="connsiteX16" fmla="*/ 1441436 w 2345881"/>
                <a:gd name="connsiteY16" fmla="*/ 2647 h 2230968"/>
                <a:gd name="connsiteX17" fmla="*/ 1260461 w 2345881"/>
                <a:gd name="connsiteY17" fmla="*/ 116947 h 2230968"/>
                <a:gd name="connsiteX18" fmla="*/ 1336661 w 2345881"/>
                <a:gd name="connsiteY18" fmla="*/ 297922 h 2230968"/>
                <a:gd name="connsiteX19" fmla="*/ 1546211 w 2345881"/>
                <a:gd name="connsiteY19" fmla="*/ 326497 h 2230968"/>
                <a:gd name="connsiteX20" fmla="*/ 1603361 w 2345881"/>
                <a:gd name="connsiteY20" fmla="*/ 421747 h 2230968"/>
                <a:gd name="connsiteX21" fmla="*/ 1498586 w 2345881"/>
                <a:gd name="connsiteY21" fmla="*/ 564622 h 2230968"/>
                <a:gd name="connsiteX22" fmla="*/ 1393811 w 2345881"/>
                <a:gd name="connsiteY22" fmla="*/ 764647 h 2230968"/>
                <a:gd name="connsiteX23" fmla="*/ 1308086 w 2345881"/>
                <a:gd name="connsiteY23" fmla="*/ 907522 h 2230968"/>
                <a:gd name="connsiteX24" fmla="*/ 1184261 w 2345881"/>
                <a:gd name="connsiteY24" fmla="*/ 888472 h 2230968"/>
                <a:gd name="connsiteX25" fmla="*/ 927086 w 2345881"/>
                <a:gd name="connsiteY25" fmla="*/ 831322 h 2230968"/>
                <a:gd name="connsiteX26" fmla="*/ 736586 w 2345881"/>
                <a:gd name="connsiteY26" fmla="*/ 831322 h 2230968"/>
                <a:gd name="connsiteX0" fmla="*/ 737595 w 2346890"/>
                <a:gd name="connsiteY0" fmla="*/ 831322 h 2230968"/>
                <a:gd name="connsiteX1" fmla="*/ 266107 w 2346890"/>
                <a:gd name="connsiteY1" fmla="*/ 964672 h 2230968"/>
                <a:gd name="connsiteX2" fmla="*/ 23220 w 2346890"/>
                <a:gd name="connsiteY2" fmla="*/ 1326622 h 2230968"/>
                <a:gd name="connsiteX3" fmla="*/ 75607 w 2346890"/>
                <a:gd name="connsiteY3" fmla="*/ 1738579 h 2230968"/>
                <a:gd name="connsiteX4" fmla="*/ 604245 w 2346890"/>
                <a:gd name="connsiteY4" fmla="*/ 2157678 h 2230968"/>
                <a:gd name="connsiteX5" fmla="*/ 1335288 w 2346890"/>
                <a:gd name="connsiteY5" fmla="*/ 2217210 h 2230968"/>
                <a:gd name="connsiteX6" fmla="*/ 1775820 w 2346890"/>
                <a:gd name="connsiteY6" fmla="*/ 2002897 h 2230968"/>
                <a:gd name="connsiteX7" fmla="*/ 1937745 w 2346890"/>
                <a:gd name="connsiteY7" fmla="*/ 1583797 h 2230968"/>
                <a:gd name="connsiteX8" fmla="*/ 1918695 w 2346890"/>
                <a:gd name="connsiteY8" fmla="*/ 1240897 h 2230968"/>
                <a:gd name="connsiteX9" fmla="*/ 2128245 w 2346890"/>
                <a:gd name="connsiteY9" fmla="*/ 993247 h 2230968"/>
                <a:gd name="connsiteX10" fmla="*/ 2337795 w 2346890"/>
                <a:gd name="connsiteY10" fmla="*/ 650347 h 2230968"/>
                <a:gd name="connsiteX11" fmla="*/ 2299695 w 2346890"/>
                <a:gd name="connsiteY11" fmla="*/ 412222 h 2230968"/>
                <a:gd name="connsiteX12" fmla="*/ 2213970 w 2346890"/>
                <a:gd name="connsiteY12" fmla="*/ 326497 h 2230968"/>
                <a:gd name="connsiteX13" fmla="*/ 2042520 w 2346890"/>
                <a:gd name="connsiteY13" fmla="*/ 297922 h 2230968"/>
                <a:gd name="connsiteX14" fmla="*/ 1937745 w 2346890"/>
                <a:gd name="connsiteY14" fmla="*/ 202672 h 2230968"/>
                <a:gd name="connsiteX15" fmla="*/ 1756770 w 2346890"/>
                <a:gd name="connsiteY15" fmla="*/ 50272 h 2230968"/>
                <a:gd name="connsiteX16" fmla="*/ 1442445 w 2346890"/>
                <a:gd name="connsiteY16" fmla="*/ 2647 h 2230968"/>
                <a:gd name="connsiteX17" fmla="*/ 1261470 w 2346890"/>
                <a:gd name="connsiteY17" fmla="*/ 116947 h 2230968"/>
                <a:gd name="connsiteX18" fmla="*/ 1337670 w 2346890"/>
                <a:gd name="connsiteY18" fmla="*/ 297922 h 2230968"/>
                <a:gd name="connsiteX19" fmla="*/ 1547220 w 2346890"/>
                <a:gd name="connsiteY19" fmla="*/ 326497 h 2230968"/>
                <a:gd name="connsiteX20" fmla="*/ 1604370 w 2346890"/>
                <a:gd name="connsiteY20" fmla="*/ 421747 h 2230968"/>
                <a:gd name="connsiteX21" fmla="*/ 1499595 w 2346890"/>
                <a:gd name="connsiteY21" fmla="*/ 564622 h 2230968"/>
                <a:gd name="connsiteX22" fmla="*/ 1394820 w 2346890"/>
                <a:gd name="connsiteY22" fmla="*/ 764647 h 2230968"/>
                <a:gd name="connsiteX23" fmla="*/ 1309095 w 2346890"/>
                <a:gd name="connsiteY23" fmla="*/ 907522 h 2230968"/>
                <a:gd name="connsiteX24" fmla="*/ 1185270 w 2346890"/>
                <a:gd name="connsiteY24" fmla="*/ 888472 h 2230968"/>
                <a:gd name="connsiteX25" fmla="*/ 928095 w 2346890"/>
                <a:gd name="connsiteY25" fmla="*/ 831322 h 2230968"/>
                <a:gd name="connsiteX26" fmla="*/ 737595 w 2346890"/>
                <a:gd name="connsiteY26" fmla="*/ 831322 h 2230968"/>
                <a:gd name="connsiteX0" fmla="*/ 618533 w 2346890"/>
                <a:gd name="connsiteY0" fmla="*/ 843228 h 2230968"/>
                <a:gd name="connsiteX1" fmla="*/ 266107 w 2346890"/>
                <a:gd name="connsiteY1" fmla="*/ 964672 h 2230968"/>
                <a:gd name="connsiteX2" fmla="*/ 23220 w 2346890"/>
                <a:gd name="connsiteY2" fmla="*/ 1326622 h 2230968"/>
                <a:gd name="connsiteX3" fmla="*/ 75607 w 2346890"/>
                <a:gd name="connsiteY3" fmla="*/ 1738579 h 2230968"/>
                <a:gd name="connsiteX4" fmla="*/ 604245 w 2346890"/>
                <a:gd name="connsiteY4" fmla="*/ 2157678 h 2230968"/>
                <a:gd name="connsiteX5" fmla="*/ 1335288 w 2346890"/>
                <a:gd name="connsiteY5" fmla="*/ 2217210 h 2230968"/>
                <a:gd name="connsiteX6" fmla="*/ 1775820 w 2346890"/>
                <a:gd name="connsiteY6" fmla="*/ 2002897 h 2230968"/>
                <a:gd name="connsiteX7" fmla="*/ 1937745 w 2346890"/>
                <a:gd name="connsiteY7" fmla="*/ 1583797 h 2230968"/>
                <a:gd name="connsiteX8" fmla="*/ 1918695 w 2346890"/>
                <a:gd name="connsiteY8" fmla="*/ 1240897 h 2230968"/>
                <a:gd name="connsiteX9" fmla="*/ 2128245 w 2346890"/>
                <a:gd name="connsiteY9" fmla="*/ 993247 h 2230968"/>
                <a:gd name="connsiteX10" fmla="*/ 2337795 w 2346890"/>
                <a:gd name="connsiteY10" fmla="*/ 650347 h 2230968"/>
                <a:gd name="connsiteX11" fmla="*/ 2299695 w 2346890"/>
                <a:gd name="connsiteY11" fmla="*/ 412222 h 2230968"/>
                <a:gd name="connsiteX12" fmla="*/ 2213970 w 2346890"/>
                <a:gd name="connsiteY12" fmla="*/ 326497 h 2230968"/>
                <a:gd name="connsiteX13" fmla="*/ 2042520 w 2346890"/>
                <a:gd name="connsiteY13" fmla="*/ 297922 h 2230968"/>
                <a:gd name="connsiteX14" fmla="*/ 1937745 w 2346890"/>
                <a:gd name="connsiteY14" fmla="*/ 202672 h 2230968"/>
                <a:gd name="connsiteX15" fmla="*/ 1756770 w 2346890"/>
                <a:gd name="connsiteY15" fmla="*/ 50272 h 2230968"/>
                <a:gd name="connsiteX16" fmla="*/ 1442445 w 2346890"/>
                <a:gd name="connsiteY16" fmla="*/ 2647 h 2230968"/>
                <a:gd name="connsiteX17" fmla="*/ 1261470 w 2346890"/>
                <a:gd name="connsiteY17" fmla="*/ 116947 h 2230968"/>
                <a:gd name="connsiteX18" fmla="*/ 1337670 w 2346890"/>
                <a:gd name="connsiteY18" fmla="*/ 297922 h 2230968"/>
                <a:gd name="connsiteX19" fmla="*/ 1547220 w 2346890"/>
                <a:gd name="connsiteY19" fmla="*/ 326497 h 2230968"/>
                <a:gd name="connsiteX20" fmla="*/ 1604370 w 2346890"/>
                <a:gd name="connsiteY20" fmla="*/ 421747 h 2230968"/>
                <a:gd name="connsiteX21" fmla="*/ 1499595 w 2346890"/>
                <a:gd name="connsiteY21" fmla="*/ 564622 h 2230968"/>
                <a:gd name="connsiteX22" fmla="*/ 1394820 w 2346890"/>
                <a:gd name="connsiteY22" fmla="*/ 764647 h 2230968"/>
                <a:gd name="connsiteX23" fmla="*/ 1309095 w 2346890"/>
                <a:gd name="connsiteY23" fmla="*/ 907522 h 2230968"/>
                <a:gd name="connsiteX24" fmla="*/ 1185270 w 2346890"/>
                <a:gd name="connsiteY24" fmla="*/ 888472 h 2230968"/>
                <a:gd name="connsiteX25" fmla="*/ 928095 w 2346890"/>
                <a:gd name="connsiteY25" fmla="*/ 831322 h 2230968"/>
                <a:gd name="connsiteX26" fmla="*/ 618533 w 2346890"/>
                <a:gd name="connsiteY26" fmla="*/ 843228 h 2230968"/>
                <a:gd name="connsiteX0" fmla="*/ 616947 w 2345304"/>
                <a:gd name="connsiteY0" fmla="*/ 843228 h 2230968"/>
                <a:gd name="connsiteX1" fmla="*/ 264521 w 2345304"/>
                <a:gd name="connsiteY1" fmla="*/ 964672 h 2230968"/>
                <a:gd name="connsiteX2" fmla="*/ 24015 w 2345304"/>
                <a:gd name="connsiteY2" fmla="*/ 1305190 h 2230968"/>
                <a:gd name="connsiteX3" fmla="*/ 74021 w 2345304"/>
                <a:gd name="connsiteY3" fmla="*/ 1738579 h 2230968"/>
                <a:gd name="connsiteX4" fmla="*/ 602659 w 2345304"/>
                <a:gd name="connsiteY4" fmla="*/ 2157678 h 2230968"/>
                <a:gd name="connsiteX5" fmla="*/ 1333702 w 2345304"/>
                <a:gd name="connsiteY5" fmla="*/ 2217210 h 2230968"/>
                <a:gd name="connsiteX6" fmla="*/ 1774234 w 2345304"/>
                <a:gd name="connsiteY6" fmla="*/ 2002897 h 2230968"/>
                <a:gd name="connsiteX7" fmla="*/ 1936159 w 2345304"/>
                <a:gd name="connsiteY7" fmla="*/ 1583797 h 2230968"/>
                <a:gd name="connsiteX8" fmla="*/ 1917109 w 2345304"/>
                <a:gd name="connsiteY8" fmla="*/ 1240897 h 2230968"/>
                <a:gd name="connsiteX9" fmla="*/ 2126659 w 2345304"/>
                <a:gd name="connsiteY9" fmla="*/ 993247 h 2230968"/>
                <a:gd name="connsiteX10" fmla="*/ 2336209 w 2345304"/>
                <a:gd name="connsiteY10" fmla="*/ 650347 h 2230968"/>
                <a:gd name="connsiteX11" fmla="*/ 2298109 w 2345304"/>
                <a:gd name="connsiteY11" fmla="*/ 412222 h 2230968"/>
                <a:gd name="connsiteX12" fmla="*/ 2212384 w 2345304"/>
                <a:gd name="connsiteY12" fmla="*/ 326497 h 2230968"/>
                <a:gd name="connsiteX13" fmla="*/ 2040934 w 2345304"/>
                <a:gd name="connsiteY13" fmla="*/ 297922 h 2230968"/>
                <a:gd name="connsiteX14" fmla="*/ 1936159 w 2345304"/>
                <a:gd name="connsiteY14" fmla="*/ 202672 h 2230968"/>
                <a:gd name="connsiteX15" fmla="*/ 1755184 w 2345304"/>
                <a:gd name="connsiteY15" fmla="*/ 50272 h 2230968"/>
                <a:gd name="connsiteX16" fmla="*/ 1440859 w 2345304"/>
                <a:gd name="connsiteY16" fmla="*/ 2647 h 2230968"/>
                <a:gd name="connsiteX17" fmla="*/ 1259884 w 2345304"/>
                <a:gd name="connsiteY17" fmla="*/ 116947 h 2230968"/>
                <a:gd name="connsiteX18" fmla="*/ 1336084 w 2345304"/>
                <a:gd name="connsiteY18" fmla="*/ 297922 h 2230968"/>
                <a:gd name="connsiteX19" fmla="*/ 1545634 w 2345304"/>
                <a:gd name="connsiteY19" fmla="*/ 326497 h 2230968"/>
                <a:gd name="connsiteX20" fmla="*/ 1602784 w 2345304"/>
                <a:gd name="connsiteY20" fmla="*/ 421747 h 2230968"/>
                <a:gd name="connsiteX21" fmla="*/ 1498009 w 2345304"/>
                <a:gd name="connsiteY21" fmla="*/ 564622 h 2230968"/>
                <a:gd name="connsiteX22" fmla="*/ 1393234 w 2345304"/>
                <a:gd name="connsiteY22" fmla="*/ 764647 h 2230968"/>
                <a:gd name="connsiteX23" fmla="*/ 1307509 w 2345304"/>
                <a:gd name="connsiteY23" fmla="*/ 907522 h 2230968"/>
                <a:gd name="connsiteX24" fmla="*/ 1183684 w 2345304"/>
                <a:gd name="connsiteY24" fmla="*/ 888472 h 2230968"/>
                <a:gd name="connsiteX25" fmla="*/ 926509 w 2345304"/>
                <a:gd name="connsiteY25" fmla="*/ 831322 h 2230968"/>
                <a:gd name="connsiteX26" fmla="*/ 616947 w 2345304"/>
                <a:gd name="connsiteY26" fmla="*/ 843228 h 2230968"/>
                <a:gd name="connsiteX0" fmla="*/ 602659 w 2345304"/>
                <a:gd name="connsiteY0" fmla="*/ 840847 h 2230968"/>
                <a:gd name="connsiteX1" fmla="*/ 264521 w 2345304"/>
                <a:gd name="connsiteY1" fmla="*/ 964672 h 2230968"/>
                <a:gd name="connsiteX2" fmla="*/ 24015 w 2345304"/>
                <a:gd name="connsiteY2" fmla="*/ 1305190 h 2230968"/>
                <a:gd name="connsiteX3" fmla="*/ 74021 w 2345304"/>
                <a:gd name="connsiteY3" fmla="*/ 1738579 h 2230968"/>
                <a:gd name="connsiteX4" fmla="*/ 602659 w 2345304"/>
                <a:gd name="connsiteY4" fmla="*/ 2157678 h 2230968"/>
                <a:gd name="connsiteX5" fmla="*/ 1333702 w 2345304"/>
                <a:gd name="connsiteY5" fmla="*/ 2217210 h 2230968"/>
                <a:gd name="connsiteX6" fmla="*/ 1774234 w 2345304"/>
                <a:gd name="connsiteY6" fmla="*/ 2002897 h 2230968"/>
                <a:gd name="connsiteX7" fmla="*/ 1936159 w 2345304"/>
                <a:gd name="connsiteY7" fmla="*/ 1583797 h 2230968"/>
                <a:gd name="connsiteX8" fmla="*/ 1917109 w 2345304"/>
                <a:gd name="connsiteY8" fmla="*/ 1240897 h 2230968"/>
                <a:gd name="connsiteX9" fmla="*/ 2126659 w 2345304"/>
                <a:gd name="connsiteY9" fmla="*/ 993247 h 2230968"/>
                <a:gd name="connsiteX10" fmla="*/ 2336209 w 2345304"/>
                <a:gd name="connsiteY10" fmla="*/ 650347 h 2230968"/>
                <a:gd name="connsiteX11" fmla="*/ 2298109 w 2345304"/>
                <a:gd name="connsiteY11" fmla="*/ 412222 h 2230968"/>
                <a:gd name="connsiteX12" fmla="*/ 2212384 w 2345304"/>
                <a:gd name="connsiteY12" fmla="*/ 326497 h 2230968"/>
                <a:gd name="connsiteX13" fmla="*/ 2040934 w 2345304"/>
                <a:gd name="connsiteY13" fmla="*/ 297922 h 2230968"/>
                <a:gd name="connsiteX14" fmla="*/ 1936159 w 2345304"/>
                <a:gd name="connsiteY14" fmla="*/ 202672 h 2230968"/>
                <a:gd name="connsiteX15" fmla="*/ 1755184 w 2345304"/>
                <a:gd name="connsiteY15" fmla="*/ 50272 h 2230968"/>
                <a:gd name="connsiteX16" fmla="*/ 1440859 w 2345304"/>
                <a:gd name="connsiteY16" fmla="*/ 2647 h 2230968"/>
                <a:gd name="connsiteX17" fmla="*/ 1259884 w 2345304"/>
                <a:gd name="connsiteY17" fmla="*/ 116947 h 2230968"/>
                <a:gd name="connsiteX18" fmla="*/ 1336084 w 2345304"/>
                <a:gd name="connsiteY18" fmla="*/ 297922 h 2230968"/>
                <a:gd name="connsiteX19" fmla="*/ 1545634 w 2345304"/>
                <a:gd name="connsiteY19" fmla="*/ 326497 h 2230968"/>
                <a:gd name="connsiteX20" fmla="*/ 1602784 w 2345304"/>
                <a:gd name="connsiteY20" fmla="*/ 421747 h 2230968"/>
                <a:gd name="connsiteX21" fmla="*/ 1498009 w 2345304"/>
                <a:gd name="connsiteY21" fmla="*/ 564622 h 2230968"/>
                <a:gd name="connsiteX22" fmla="*/ 1393234 w 2345304"/>
                <a:gd name="connsiteY22" fmla="*/ 764647 h 2230968"/>
                <a:gd name="connsiteX23" fmla="*/ 1307509 w 2345304"/>
                <a:gd name="connsiteY23" fmla="*/ 907522 h 2230968"/>
                <a:gd name="connsiteX24" fmla="*/ 1183684 w 2345304"/>
                <a:gd name="connsiteY24" fmla="*/ 888472 h 2230968"/>
                <a:gd name="connsiteX25" fmla="*/ 926509 w 2345304"/>
                <a:gd name="connsiteY25" fmla="*/ 831322 h 2230968"/>
                <a:gd name="connsiteX26" fmla="*/ 602659 w 2345304"/>
                <a:gd name="connsiteY26" fmla="*/ 840847 h 2230968"/>
                <a:gd name="connsiteX0" fmla="*/ 602659 w 2345304"/>
                <a:gd name="connsiteY0" fmla="*/ 840847 h 2230968"/>
                <a:gd name="connsiteX1" fmla="*/ 264521 w 2345304"/>
                <a:gd name="connsiteY1" fmla="*/ 964672 h 2230968"/>
                <a:gd name="connsiteX2" fmla="*/ 24015 w 2345304"/>
                <a:gd name="connsiteY2" fmla="*/ 1305190 h 2230968"/>
                <a:gd name="connsiteX3" fmla="*/ 74021 w 2345304"/>
                <a:gd name="connsiteY3" fmla="*/ 1738579 h 2230968"/>
                <a:gd name="connsiteX4" fmla="*/ 602659 w 2345304"/>
                <a:gd name="connsiteY4" fmla="*/ 2157678 h 2230968"/>
                <a:gd name="connsiteX5" fmla="*/ 1333702 w 2345304"/>
                <a:gd name="connsiteY5" fmla="*/ 2217210 h 2230968"/>
                <a:gd name="connsiteX6" fmla="*/ 1774234 w 2345304"/>
                <a:gd name="connsiteY6" fmla="*/ 2002897 h 2230968"/>
                <a:gd name="connsiteX7" fmla="*/ 1936159 w 2345304"/>
                <a:gd name="connsiteY7" fmla="*/ 1583797 h 2230968"/>
                <a:gd name="connsiteX8" fmla="*/ 1933778 w 2345304"/>
                <a:gd name="connsiteY8" fmla="*/ 1248041 h 2230968"/>
                <a:gd name="connsiteX9" fmla="*/ 2126659 w 2345304"/>
                <a:gd name="connsiteY9" fmla="*/ 993247 h 2230968"/>
                <a:gd name="connsiteX10" fmla="*/ 2336209 w 2345304"/>
                <a:gd name="connsiteY10" fmla="*/ 650347 h 2230968"/>
                <a:gd name="connsiteX11" fmla="*/ 2298109 w 2345304"/>
                <a:gd name="connsiteY11" fmla="*/ 412222 h 2230968"/>
                <a:gd name="connsiteX12" fmla="*/ 2212384 w 2345304"/>
                <a:gd name="connsiteY12" fmla="*/ 326497 h 2230968"/>
                <a:gd name="connsiteX13" fmla="*/ 2040934 w 2345304"/>
                <a:gd name="connsiteY13" fmla="*/ 297922 h 2230968"/>
                <a:gd name="connsiteX14" fmla="*/ 1936159 w 2345304"/>
                <a:gd name="connsiteY14" fmla="*/ 202672 h 2230968"/>
                <a:gd name="connsiteX15" fmla="*/ 1755184 w 2345304"/>
                <a:gd name="connsiteY15" fmla="*/ 50272 h 2230968"/>
                <a:gd name="connsiteX16" fmla="*/ 1440859 w 2345304"/>
                <a:gd name="connsiteY16" fmla="*/ 2647 h 2230968"/>
                <a:gd name="connsiteX17" fmla="*/ 1259884 w 2345304"/>
                <a:gd name="connsiteY17" fmla="*/ 116947 h 2230968"/>
                <a:gd name="connsiteX18" fmla="*/ 1336084 w 2345304"/>
                <a:gd name="connsiteY18" fmla="*/ 297922 h 2230968"/>
                <a:gd name="connsiteX19" fmla="*/ 1545634 w 2345304"/>
                <a:gd name="connsiteY19" fmla="*/ 326497 h 2230968"/>
                <a:gd name="connsiteX20" fmla="*/ 1602784 w 2345304"/>
                <a:gd name="connsiteY20" fmla="*/ 421747 h 2230968"/>
                <a:gd name="connsiteX21" fmla="*/ 1498009 w 2345304"/>
                <a:gd name="connsiteY21" fmla="*/ 564622 h 2230968"/>
                <a:gd name="connsiteX22" fmla="*/ 1393234 w 2345304"/>
                <a:gd name="connsiteY22" fmla="*/ 764647 h 2230968"/>
                <a:gd name="connsiteX23" fmla="*/ 1307509 w 2345304"/>
                <a:gd name="connsiteY23" fmla="*/ 907522 h 2230968"/>
                <a:gd name="connsiteX24" fmla="*/ 1183684 w 2345304"/>
                <a:gd name="connsiteY24" fmla="*/ 888472 h 2230968"/>
                <a:gd name="connsiteX25" fmla="*/ 926509 w 2345304"/>
                <a:gd name="connsiteY25" fmla="*/ 831322 h 2230968"/>
                <a:gd name="connsiteX26" fmla="*/ 602659 w 2345304"/>
                <a:gd name="connsiteY26" fmla="*/ 840847 h 2230968"/>
                <a:gd name="connsiteX0" fmla="*/ 602659 w 2345304"/>
                <a:gd name="connsiteY0" fmla="*/ 840847 h 2230968"/>
                <a:gd name="connsiteX1" fmla="*/ 264521 w 2345304"/>
                <a:gd name="connsiteY1" fmla="*/ 964672 h 2230968"/>
                <a:gd name="connsiteX2" fmla="*/ 24015 w 2345304"/>
                <a:gd name="connsiteY2" fmla="*/ 1305190 h 2230968"/>
                <a:gd name="connsiteX3" fmla="*/ 74021 w 2345304"/>
                <a:gd name="connsiteY3" fmla="*/ 1738579 h 2230968"/>
                <a:gd name="connsiteX4" fmla="*/ 602659 w 2345304"/>
                <a:gd name="connsiteY4" fmla="*/ 2157678 h 2230968"/>
                <a:gd name="connsiteX5" fmla="*/ 1333702 w 2345304"/>
                <a:gd name="connsiteY5" fmla="*/ 2217210 h 2230968"/>
                <a:gd name="connsiteX6" fmla="*/ 1774234 w 2345304"/>
                <a:gd name="connsiteY6" fmla="*/ 2002897 h 2230968"/>
                <a:gd name="connsiteX7" fmla="*/ 1936159 w 2345304"/>
                <a:gd name="connsiteY7" fmla="*/ 1583797 h 2230968"/>
                <a:gd name="connsiteX8" fmla="*/ 1933778 w 2345304"/>
                <a:gd name="connsiteY8" fmla="*/ 1248041 h 2230968"/>
                <a:gd name="connsiteX9" fmla="*/ 2126659 w 2345304"/>
                <a:gd name="connsiteY9" fmla="*/ 993247 h 2230968"/>
                <a:gd name="connsiteX10" fmla="*/ 2336209 w 2345304"/>
                <a:gd name="connsiteY10" fmla="*/ 650347 h 2230968"/>
                <a:gd name="connsiteX11" fmla="*/ 2298109 w 2345304"/>
                <a:gd name="connsiteY11" fmla="*/ 412222 h 2230968"/>
                <a:gd name="connsiteX12" fmla="*/ 2212384 w 2345304"/>
                <a:gd name="connsiteY12" fmla="*/ 326497 h 2230968"/>
                <a:gd name="connsiteX13" fmla="*/ 2040934 w 2345304"/>
                <a:gd name="connsiteY13" fmla="*/ 297922 h 2230968"/>
                <a:gd name="connsiteX14" fmla="*/ 1936159 w 2345304"/>
                <a:gd name="connsiteY14" fmla="*/ 202672 h 2230968"/>
                <a:gd name="connsiteX15" fmla="*/ 1755184 w 2345304"/>
                <a:gd name="connsiteY15" fmla="*/ 50272 h 2230968"/>
                <a:gd name="connsiteX16" fmla="*/ 1440859 w 2345304"/>
                <a:gd name="connsiteY16" fmla="*/ 2647 h 2230968"/>
                <a:gd name="connsiteX17" fmla="*/ 1259884 w 2345304"/>
                <a:gd name="connsiteY17" fmla="*/ 116947 h 2230968"/>
                <a:gd name="connsiteX18" fmla="*/ 1336084 w 2345304"/>
                <a:gd name="connsiteY18" fmla="*/ 297922 h 2230968"/>
                <a:gd name="connsiteX19" fmla="*/ 1545634 w 2345304"/>
                <a:gd name="connsiteY19" fmla="*/ 326497 h 2230968"/>
                <a:gd name="connsiteX20" fmla="*/ 1602784 w 2345304"/>
                <a:gd name="connsiteY20" fmla="*/ 421747 h 2230968"/>
                <a:gd name="connsiteX21" fmla="*/ 1498009 w 2345304"/>
                <a:gd name="connsiteY21" fmla="*/ 564622 h 2230968"/>
                <a:gd name="connsiteX22" fmla="*/ 1393234 w 2345304"/>
                <a:gd name="connsiteY22" fmla="*/ 764647 h 2230968"/>
                <a:gd name="connsiteX23" fmla="*/ 1307509 w 2345304"/>
                <a:gd name="connsiteY23" fmla="*/ 907522 h 2230968"/>
                <a:gd name="connsiteX24" fmla="*/ 1183684 w 2345304"/>
                <a:gd name="connsiteY24" fmla="*/ 888472 h 2230968"/>
                <a:gd name="connsiteX25" fmla="*/ 926509 w 2345304"/>
                <a:gd name="connsiteY25" fmla="*/ 831322 h 2230968"/>
                <a:gd name="connsiteX26" fmla="*/ 602659 w 2345304"/>
                <a:gd name="connsiteY26" fmla="*/ 840847 h 2230968"/>
                <a:gd name="connsiteX0" fmla="*/ 602659 w 2345304"/>
                <a:gd name="connsiteY0" fmla="*/ 840847 h 2230968"/>
                <a:gd name="connsiteX1" fmla="*/ 264521 w 2345304"/>
                <a:gd name="connsiteY1" fmla="*/ 964672 h 2230968"/>
                <a:gd name="connsiteX2" fmla="*/ 24015 w 2345304"/>
                <a:gd name="connsiteY2" fmla="*/ 1305190 h 2230968"/>
                <a:gd name="connsiteX3" fmla="*/ 74021 w 2345304"/>
                <a:gd name="connsiteY3" fmla="*/ 1738579 h 2230968"/>
                <a:gd name="connsiteX4" fmla="*/ 602659 w 2345304"/>
                <a:gd name="connsiteY4" fmla="*/ 2157678 h 2230968"/>
                <a:gd name="connsiteX5" fmla="*/ 1333702 w 2345304"/>
                <a:gd name="connsiteY5" fmla="*/ 2217210 h 2230968"/>
                <a:gd name="connsiteX6" fmla="*/ 1774234 w 2345304"/>
                <a:gd name="connsiteY6" fmla="*/ 2002897 h 2230968"/>
                <a:gd name="connsiteX7" fmla="*/ 1936159 w 2345304"/>
                <a:gd name="connsiteY7" fmla="*/ 1583797 h 2230968"/>
                <a:gd name="connsiteX8" fmla="*/ 1933778 w 2345304"/>
                <a:gd name="connsiteY8" fmla="*/ 1248041 h 2230968"/>
                <a:gd name="connsiteX9" fmla="*/ 2126659 w 2345304"/>
                <a:gd name="connsiteY9" fmla="*/ 993247 h 2230968"/>
                <a:gd name="connsiteX10" fmla="*/ 2336209 w 2345304"/>
                <a:gd name="connsiteY10" fmla="*/ 650347 h 2230968"/>
                <a:gd name="connsiteX11" fmla="*/ 2298109 w 2345304"/>
                <a:gd name="connsiteY11" fmla="*/ 412222 h 2230968"/>
                <a:gd name="connsiteX12" fmla="*/ 2212384 w 2345304"/>
                <a:gd name="connsiteY12" fmla="*/ 326497 h 2230968"/>
                <a:gd name="connsiteX13" fmla="*/ 2040934 w 2345304"/>
                <a:gd name="connsiteY13" fmla="*/ 297922 h 2230968"/>
                <a:gd name="connsiteX14" fmla="*/ 1936159 w 2345304"/>
                <a:gd name="connsiteY14" fmla="*/ 202672 h 2230968"/>
                <a:gd name="connsiteX15" fmla="*/ 1755184 w 2345304"/>
                <a:gd name="connsiteY15" fmla="*/ 50272 h 2230968"/>
                <a:gd name="connsiteX16" fmla="*/ 1440859 w 2345304"/>
                <a:gd name="connsiteY16" fmla="*/ 2647 h 2230968"/>
                <a:gd name="connsiteX17" fmla="*/ 1259884 w 2345304"/>
                <a:gd name="connsiteY17" fmla="*/ 116947 h 2230968"/>
                <a:gd name="connsiteX18" fmla="*/ 1336084 w 2345304"/>
                <a:gd name="connsiteY18" fmla="*/ 297922 h 2230968"/>
                <a:gd name="connsiteX19" fmla="*/ 1545634 w 2345304"/>
                <a:gd name="connsiteY19" fmla="*/ 326497 h 2230968"/>
                <a:gd name="connsiteX20" fmla="*/ 1602784 w 2345304"/>
                <a:gd name="connsiteY20" fmla="*/ 421747 h 2230968"/>
                <a:gd name="connsiteX21" fmla="*/ 1498009 w 2345304"/>
                <a:gd name="connsiteY21" fmla="*/ 564622 h 2230968"/>
                <a:gd name="connsiteX22" fmla="*/ 1393234 w 2345304"/>
                <a:gd name="connsiteY22" fmla="*/ 764647 h 2230968"/>
                <a:gd name="connsiteX23" fmla="*/ 1307509 w 2345304"/>
                <a:gd name="connsiteY23" fmla="*/ 907522 h 2230968"/>
                <a:gd name="connsiteX24" fmla="*/ 1183684 w 2345304"/>
                <a:gd name="connsiteY24" fmla="*/ 888472 h 2230968"/>
                <a:gd name="connsiteX25" fmla="*/ 926509 w 2345304"/>
                <a:gd name="connsiteY25" fmla="*/ 831322 h 2230968"/>
                <a:gd name="connsiteX26" fmla="*/ 602659 w 2345304"/>
                <a:gd name="connsiteY26" fmla="*/ 840847 h 2230968"/>
                <a:gd name="connsiteX0" fmla="*/ 602659 w 2345304"/>
                <a:gd name="connsiteY0" fmla="*/ 840847 h 2230968"/>
                <a:gd name="connsiteX1" fmla="*/ 264521 w 2345304"/>
                <a:gd name="connsiteY1" fmla="*/ 964672 h 2230968"/>
                <a:gd name="connsiteX2" fmla="*/ 24015 w 2345304"/>
                <a:gd name="connsiteY2" fmla="*/ 1305190 h 2230968"/>
                <a:gd name="connsiteX3" fmla="*/ 74021 w 2345304"/>
                <a:gd name="connsiteY3" fmla="*/ 1738579 h 2230968"/>
                <a:gd name="connsiteX4" fmla="*/ 602659 w 2345304"/>
                <a:gd name="connsiteY4" fmla="*/ 2157678 h 2230968"/>
                <a:gd name="connsiteX5" fmla="*/ 1333702 w 2345304"/>
                <a:gd name="connsiteY5" fmla="*/ 2217210 h 2230968"/>
                <a:gd name="connsiteX6" fmla="*/ 1774234 w 2345304"/>
                <a:gd name="connsiteY6" fmla="*/ 2002897 h 2230968"/>
                <a:gd name="connsiteX7" fmla="*/ 1936159 w 2345304"/>
                <a:gd name="connsiteY7" fmla="*/ 1583797 h 2230968"/>
                <a:gd name="connsiteX8" fmla="*/ 1933778 w 2345304"/>
                <a:gd name="connsiteY8" fmla="*/ 1248041 h 2230968"/>
                <a:gd name="connsiteX9" fmla="*/ 2126659 w 2345304"/>
                <a:gd name="connsiteY9" fmla="*/ 993247 h 2230968"/>
                <a:gd name="connsiteX10" fmla="*/ 2336209 w 2345304"/>
                <a:gd name="connsiteY10" fmla="*/ 650347 h 2230968"/>
                <a:gd name="connsiteX11" fmla="*/ 2298109 w 2345304"/>
                <a:gd name="connsiteY11" fmla="*/ 412222 h 2230968"/>
                <a:gd name="connsiteX12" fmla="*/ 2212384 w 2345304"/>
                <a:gd name="connsiteY12" fmla="*/ 326497 h 2230968"/>
                <a:gd name="connsiteX13" fmla="*/ 2040934 w 2345304"/>
                <a:gd name="connsiteY13" fmla="*/ 297922 h 2230968"/>
                <a:gd name="connsiteX14" fmla="*/ 1936159 w 2345304"/>
                <a:gd name="connsiteY14" fmla="*/ 202672 h 2230968"/>
                <a:gd name="connsiteX15" fmla="*/ 1755184 w 2345304"/>
                <a:gd name="connsiteY15" fmla="*/ 50272 h 2230968"/>
                <a:gd name="connsiteX16" fmla="*/ 1440859 w 2345304"/>
                <a:gd name="connsiteY16" fmla="*/ 2647 h 2230968"/>
                <a:gd name="connsiteX17" fmla="*/ 1259884 w 2345304"/>
                <a:gd name="connsiteY17" fmla="*/ 116947 h 2230968"/>
                <a:gd name="connsiteX18" fmla="*/ 1336084 w 2345304"/>
                <a:gd name="connsiteY18" fmla="*/ 297922 h 2230968"/>
                <a:gd name="connsiteX19" fmla="*/ 1533728 w 2345304"/>
                <a:gd name="connsiteY19" fmla="*/ 331259 h 2230968"/>
                <a:gd name="connsiteX20" fmla="*/ 1602784 w 2345304"/>
                <a:gd name="connsiteY20" fmla="*/ 421747 h 2230968"/>
                <a:gd name="connsiteX21" fmla="*/ 1498009 w 2345304"/>
                <a:gd name="connsiteY21" fmla="*/ 564622 h 2230968"/>
                <a:gd name="connsiteX22" fmla="*/ 1393234 w 2345304"/>
                <a:gd name="connsiteY22" fmla="*/ 764647 h 2230968"/>
                <a:gd name="connsiteX23" fmla="*/ 1307509 w 2345304"/>
                <a:gd name="connsiteY23" fmla="*/ 907522 h 2230968"/>
                <a:gd name="connsiteX24" fmla="*/ 1183684 w 2345304"/>
                <a:gd name="connsiteY24" fmla="*/ 888472 h 2230968"/>
                <a:gd name="connsiteX25" fmla="*/ 926509 w 2345304"/>
                <a:gd name="connsiteY25" fmla="*/ 831322 h 2230968"/>
                <a:gd name="connsiteX26" fmla="*/ 602659 w 2345304"/>
                <a:gd name="connsiteY26" fmla="*/ 840847 h 2230968"/>
                <a:gd name="connsiteX0" fmla="*/ 602659 w 2345304"/>
                <a:gd name="connsiteY0" fmla="*/ 840847 h 2230968"/>
                <a:gd name="connsiteX1" fmla="*/ 264521 w 2345304"/>
                <a:gd name="connsiteY1" fmla="*/ 964672 h 2230968"/>
                <a:gd name="connsiteX2" fmla="*/ 24015 w 2345304"/>
                <a:gd name="connsiteY2" fmla="*/ 1305190 h 2230968"/>
                <a:gd name="connsiteX3" fmla="*/ 74021 w 2345304"/>
                <a:gd name="connsiteY3" fmla="*/ 1738579 h 2230968"/>
                <a:gd name="connsiteX4" fmla="*/ 602659 w 2345304"/>
                <a:gd name="connsiteY4" fmla="*/ 2157678 h 2230968"/>
                <a:gd name="connsiteX5" fmla="*/ 1333702 w 2345304"/>
                <a:gd name="connsiteY5" fmla="*/ 2217210 h 2230968"/>
                <a:gd name="connsiteX6" fmla="*/ 1774234 w 2345304"/>
                <a:gd name="connsiteY6" fmla="*/ 2002897 h 2230968"/>
                <a:gd name="connsiteX7" fmla="*/ 1936159 w 2345304"/>
                <a:gd name="connsiteY7" fmla="*/ 1583797 h 2230968"/>
                <a:gd name="connsiteX8" fmla="*/ 1933778 w 2345304"/>
                <a:gd name="connsiteY8" fmla="*/ 1248041 h 2230968"/>
                <a:gd name="connsiteX9" fmla="*/ 2126659 w 2345304"/>
                <a:gd name="connsiteY9" fmla="*/ 993247 h 2230968"/>
                <a:gd name="connsiteX10" fmla="*/ 2336209 w 2345304"/>
                <a:gd name="connsiteY10" fmla="*/ 650347 h 2230968"/>
                <a:gd name="connsiteX11" fmla="*/ 2298109 w 2345304"/>
                <a:gd name="connsiteY11" fmla="*/ 412222 h 2230968"/>
                <a:gd name="connsiteX12" fmla="*/ 2212384 w 2345304"/>
                <a:gd name="connsiteY12" fmla="*/ 326497 h 2230968"/>
                <a:gd name="connsiteX13" fmla="*/ 2040934 w 2345304"/>
                <a:gd name="connsiteY13" fmla="*/ 297922 h 2230968"/>
                <a:gd name="connsiteX14" fmla="*/ 1936159 w 2345304"/>
                <a:gd name="connsiteY14" fmla="*/ 202672 h 2230968"/>
                <a:gd name="connsiteX15" fmla="*/ 1755184 w 2345304"/>
                <a:gd name="connsiteY15" fmla="*/ 50272 h 2230968"/>
                <a:gd name="connsiteX16" fmla="*/ 1440859 w 2345304"/>
                <a:gd name="connsiteY16" fmla="*/ 2647 h 2230968"/>
                <a:gd name="connsiteX17" fmla="*/ 1259884 w 2345304"/>
                <a:gd name="connsiteY17" fmla="*/ 116947 h 2230968"/>
                <a:gd name="connsiteX18" fmla="*/ 1336084 w 2345304"/>
                <a:gd name="connsiteY18" fmla="*/ 297922 h 2230968"/>
                <a:gd name="connsiteX19" fmla="*/ 1533728 w 2345304"/>
                <a:gd name="connsiteY19" fmla="*/ 331259 h 2230968"/>
                <a:gd name="connsiteX20" fmla="*/ 1576590 w 2345304"/>
                <a:gd name="connsiteY20" fmla="*/ 428891 h 2230968"/>
                <a:gd name="connsiteX21" fmla="*/ 1498009 w 2345304"/>
                <a:gd name="connsiteY21" fmla="*/ 564622 h 2230968"/>
                <a:gd name="connsiteX22" fmla="*/ 1393234 w 2345304"/>
                <a:gd name="connsiteY22" fmla="*/ 764647 h 2230968"/>
                <a:gd name="connsiteX23" fmla="*/ 1307509 w 2345304"/>
                <a:gd name="connsiteY23" fmla="*/ 907522 h 2230968"/>
                <a:gd name="connsiteX24" fmla="*/ 1183684 w 2345304"/>
                <a:gd name="connsiteY24" fmla="*/ 888472 h 2230968"/>
                <a:gd name="connsiteX25" fmla="*/ 926509 w 2345304"/>
                <a:gd name="connsiteY25" fmla="*/ 831322 h 2230968"/>
                <a:gd name="connsiteX26" fmla="*/ 602659 w 2345304"/>
                <a:gd name="connsiteY26" fmla="*/ 840847 h 2230968"/>
                <a:gd name="connsiteX0" fmla="*/ 602659 w 2345304"/>
                <a:gd name="connsiteY0" fmla="*/ 840847 h 2230968"/>
                <a:gd name="connsiteX1" fmla="*/ 264521 w 2345304"/>
                <a:gd name="connsiteY1" fmla="*/ 964672 h 2230968"/>
                <a:gd name="connsiteX2" fmla="*/ 24015 w 2345304"/>
                <a:gd name="connsiteY2" fmla="*/ 1305190 h 2230968"/>
                <a:gd name="connsiteX3" fmla="*/ 74021 w 2345304"/>
                <a:gd name="connsiteY3" fmla="*/ 1738579 h 2230968"/>
                <a:gd name="connsiteX4" fmla="*/ 602659 w 2345304"/>
                <a:gd name="connsiteY4" fmla="*/ 2157678 h 2230968"/>
                <a:gd name="connsiteX5" fmla="*/ 1333702 w 2345304"/>
                <a:gd name="connsiteY5" fmla="*/ 2217210 h 2230968"/>
                <a:gd name="connsiteX6" fmla="*/ 1774234 w 2345304"/>
                <a:gd name="connsiteY6" fmla="*/ 2002897 h 2230968"/>
                <a:gd name="connsiteX7" fmla="*/ 1936159 w 2345304"/>
                <a:gd name="connsiteY7" fmla="*/ 1583797 h 2230968"/>
                <a:gd name="connsiteX8" fmla="*/ 1933778 w 2345304"/>
                <a:gd name="connsiteY8" fmla="*/ 1248041 h 2230968"/>
                <a:gd name="connsiteX9" fmla="*/ 2126659 w 2345304"/>
                <a:gd name="connsiteY9" fmla="*/ 993247 h 2230968"/>
                <a:gd name="connsiteX10" fmla="*/ 2336209 w 2345304"/>
                <a:gd name="connsiteY10" fmla="*/ 650347 h 2230968"/>
                <a:gd name="connsiteX11" fmla="*/ 2298109 w 2345304"/>
                <a:gd name="connsiteY11" fmla="*/ 412222 h 2230968"/>
                <a:gd name="connsiteX12" fmla="*/ 2212384 w 2345304"/>
                <a:gd name="connsiteY12" fmla="*/ 326497 h 2230968"/>
                <a:gd name="connsiteX13" fmla="*/ 2040934 w 2345304"/>
                <a:gd name="connsiteY13" fmla="*/ 297922 h 2230968"/>
                <a:gd name="connsiteX14" fmla="*/ 1936159 w 2345304"/>
                <a:gd name="connsiteY14" fmla="*/ 202672 h 2230968"/>
                <a:gd name="connsiteX15" fmla="*/ 1755184 w 2345304"/>
                <a:gd name="connsiteY15" fmla="*/ 50272 h 2230968"/>
                <a:gd name="connsiteX16" fmla="*/ 1440859 w 2345304"/>
                <a:gd name="connsiteY16" fmla="*/ 2647 h 2230968"/>
                <a:gd name="connsiteX17" fmla="*/ 1271790 w 2345304"/>
                <a:gd name="connsiteY17" fmla="*/ 116947 h 2230968"/>
                <a:gd name="connsiteX18" fmla="*/ 1336084 w 2345304"/>
                <a:gd name="connsiteY18" fmla="*/ 297922 h 2230968"/>
                <a:gd name="connsiteX19" fmla="*/ 1533728 w 2345304"/>
                <a:gd name="connsiteY19" fmla="*/ 331259 h 2230968"/>
                <a:gd name="connsiteX20" fmla="*/ 1576590 w 2345304"/>
                <a:gd name="connsiteY20" fmla="*/ 428891 h 2230968"/>
                <a:gd name="connsiteX21" fmla="*/ 1498009 w 2345304"/>
                <a:gd name="connsiteY21" fmla="*/ 564622 h 2230968"/>
                <a:gd name="connsiteX22" fmla="*/ 1393234 w 2345304"/>
                <a:gd name="connsiteY22" fmla="*/ 764647 h 2230968"/>
                <a:gd name="connsiteX23" fmla="*/ 1307509 w 2345304"/>
                <a:gd name="connsiteY23" fmla="*/ 907522 h 2230968"/>
                <a:gd name="connsiteX24" fmla="*/ 1183684 w 2345304"/>
                <a:gd name="connsiteY24" fmla="*/ 888472 h 2230968"/>
                <a:gd name="connsiteX25" fmla="*/ 926509 w 2345304"/>
                <a:gd name="connsiteY25" fmla="*/ 831322 h 2230968"/>
                <a:gd name="connsiteX26" fmla="*/ 602659 w 2345304"/>
                <a:gd name="connsiteY26" fmla="*/ 840847 h 2230968"/>
                <a:gd name="connsiteX0" fmla="*/ 602659 w 2345304"/>
                <a:gd name="connsiteY0" fmla="*/ 836400 h 2226521"/>
                <a:gd name="connsiteX1" fmla="*/ 264521 w 2345304"/>
                <a:gd name="connsiteY1" fmla="*/ 960225 h 2226521"/>
                <a:gd name="connsiteX2" fmla="*/ 24015 w 2345304"/>
                <a:gd name="connsiteY2" fmla="*/ 1300743 h 2226521"/>
                <a:gd name="connsiteX3" fmla="*/ 74021 w 2345304"/>
                <a:gd name="connsiteY3" fmla="*/ 1734132 h 2226521"/>
                <a:gd name="connsiteX4" fmla="*/ 602659 w 2345304"/>
                <a:gd name="connsiteY4" fmla="*/ 2153231 h 2226521"/>
                <a:gd name="connsiteX5" fmla="*/ 1333702 w 2345304"/>
                <a:gd name="connsiteY5" fmla="*/ 2212763 h 2226521"/>
                <a:gd name="connsiteX6" fmla="*/ 1774234 w 2345304"/>
                <a:gd name="connsiteY6" fmla="*/ 1998450 h 2226521"/>
                <a:gd name="connsiteX7" fmla="*/ 1936159 w 2345304"/>
                <a:gd name="connsiteY7" fmla="*/ 1579350 h 2226521"/>
                <a:gd name="connsiteX8" fmla="*/ 1933778 w 2345304"/>
                <a:gd name="connsiteY8" fmla="*/ 1243594 h 2226521"/>
                <a:gd name="connsiteX9" fmla="*/ 2126659 w 2345304"/>
                <a:gd name="connsiteY9" fmla="*/ 988800 h 2226521"/>
                <a:gd name="connsiteX10" fmla="*/ 2336209 w 2345304"/>
                <a:gd name="connsiteY10" fmla="*/ 645900 h 2226521"/>
                <a:gd name="connsiteX11" fmla="*/ 2298109 w 2345304"/>
                <a:gd name="connsiteY11" fmla="*/ 407775 h 2226521"/>
                <a:gd name="connsiteX12" fmla="*/ 2212384 w 2345304"/>
                <a:gd name="connsiteY12" fmla="*/ 322050 h 2226521"/>
                <a:gd name="connsiteX13" fmla="*/ 2040934 w 2345304"/>
                <a:gd name="connsiteY13" fmla="*/ 293475 h 2226521"/>
                <a:gd name="connsiteX14" fmla="*/ 1936159 w 2345304"/>
                <a:gd name="connsiteY14" fmla="*/ 198225 h 2226521"/>
                <a:gd name="connsiteX15" fmla="*/ 1755184 w 2345304"/>
                <a:gd name="connsiteY15" fmla="*/ 45825 h 2226521"/>
                <a:gd name="connsiteX16" fmla="*/ 1445622 w 2345304"/>
                <a:gd name="connsiteY16" fmla="*/ 2963 h 2226521"/>
                <a:gd name="connsiteX17" fmla="*/ 1271790 w 2345304"/>
                <a:gd name="connsiteY17" fmla="*/ 112500 h 2226521"/>
                <a:gd name="connsiteX18" fmla="*/ 1336084 w 2345304"/>
                <a:gd name="connsiteY18" fmla="*/ 293475 h 2226521"/>
                <a:gd name="connsiteX19" fmla="*/ 1533728 w 2345304"/>
                <a:gd name="connsiteY19" fmla="*/ 326812 h 2226521"/>
                <a:gd name="connsiteX20" fmla="*/ 1576590 w 2345304"/>
                <a:gd name="connsiteY20" fmla="*/ 424444 h 2226521"/>
                <a:gd name="connsiteX21" fmla="*/ 1498009 w 2345304"/>
                <a:gd name="connsiteY21" fmla="*/ 560175 h 2226521"/>
                <a:gd name="connsiteX22" fmla="*/ 1393234 w 2345304"/>
                <a:gd name="connsiteY22" fmla="*/ 760200 h 2226521"/>
                <a:gd name="connsiteX23" fmla="*/ 1307509 w 2345304"/>
                <a:gd name="connsiteY23" fmla="*/ 903075 h 2226521"/>
                <a:gd name="connsiteX24" fmla="*/ 1183684 w 2345304"/>
                <a:gd name="connsiteY24" fmla="*/ 884025 h 2226521"/>
                <a:gd name="connsiteX25" fmla="*/ 926509 w 2345304"/>
                <a:gd name="connsiteY25" fmla="*/ 826875 h 2226521"/>
                <a:gd name="connsiteX26" fmla="*/ 602659 w 2345304"/>
                <a:gd name="connsiteY26" fmla="*/ 836400 h 2226521"/>
                <a:gd name="connsiteX0" fmla="*/ 602659 w 2345304"/>
                <a:gd name="connsiteY0" fmla="*/ 836246 h 2226367"/>
                <a:gd name="connsiteX1" fmla="*/ 264521 w 2345304"/>
                <a:gd name="connsiteY1" fmla="*/ 960071 h 2226367"/>
                <a:gd name="connsiteX2" fmla="*/ 24015 w 2345304"/>
                <a:gd name="connsiteY2" fmla="*/ 1300589 h 2226367"/>
                <a:gd name="connsiteX3" fmla="*/ 74021 w 2345304"/>
                <a:gd name="connsiteY3" fmla="*/ 1733978 h 2226367"/>
                <a:gd name="connsiteX4" fmla="*/ 602659 w 2345304"/>
                <a:gd name="connsiteY4" fmla="*/ 2153077 h 2226367"/>
                <a:gd name="connsiteX5" fmla="*/ 1333702 w 2345304"/>
                <a:gd name="connsiteY5" fmla="*/ 2212609 h 2226367"/>
                <a:gd name="connsiteX6" fmla="*/ 1774234 w 2345304"/>
                <a:gd name="connsiteY6" fmla="*/ 1998296 h 2226367"/>
                <a:gd name="connsiteX7" fmla="*/ 1936159 w 2345304"/>
                <a:gd name="connsiteY7" fmla="*/ 1579196 h 2226367"/>
                <a:gd name="connsiteX8" fmla="*/ 1933778 w 2345304"/>
                <a:gd name="connsiteY8" fmla="*/ 1243440 h 2226367"/>
                <a:gd name="connsiteX9" fmla="*/ 2126659 w 2345304"/>
                <a:gd name="connsiteY9" fmla="*/ 988646 h 2226367"/>
                <a:gd name="connsiteX10" fmla="*/ 2336209 w 2345304"/>
                <a:gd name="connsiteY10" fmla="*/ 645746 h 2226367"/>
                <a:gd name="connsiteX11" fmla="*/ 2298109 w 2345304"/>
                <a:gd name="connsiteY11" fmla="*/ 407621 h 2226367"/>
                <a:gd name="connsiteX12" fmla="*/ 2212384 w 2345304"/>
                <a:gd name="connsiteY12" fmla="*/ 321896 h 2226367"/>
                <a:gd name="connsiteX13" fmla="*/ 2040934 w 2345304"/>
                <a:gd name="connsiteY13" fmla="*/ 293321 h 2226367"/>
                <a:gd name="connsiteX14" fmla="*/ 1940921 w 2345304"/>
                <a:gd name="connsiteY14" fmla="*/ 186165 h 2226367"/>
                <a:gd name="connsiteX15" fmla="*/ 1755184 w 2345304"/>
                <a:gd name="connsiteY15" fmla="*/ 45671 h 2226367"/>
                <a:gd name="connsiteX16" fmla="*/ 1445622 w 2345304"/>
                <a:gd name="connsiteY16" fmla="*/ 2809 h 2226367"/>
                <a:gd name="connsiteX17" fmla="*/ 1271790 w 2345304"/>
                <a:gd name="connsiteY17" fmla="*/ 112346 h 2226367"/>
                <a:gd name="connsiteX18" fmla="*/ 1336084 w 2345304"/>
                <a:gd name="connsiteY18" fmla="*/ 293321 h 2226367"/>
                <a:gd name="connsiteX19" fmla="*/ 1533728 w 2345304"/>
                <a:gd name="connsiteY19" fmla="*/ 326658 h 2226367"/>
                <a:gd name="connsiteX20" fmla="*/ 1576590 w 2345304"/>
                <a:gd name="connsiteY20" fmla="*/ 424290 h 2226367"/>
                <a:gd name="connsiteX21" fmla="*/ 1498009 w 2345304"/>
                <a:gd name="connsiteY21" fmla="*/ 560021 h 2226367"/>
                <a:gd name="connsiteX22" fmla="*/ 1393234 w 2345304"/>
                <a:gd name="connsiteY22" fmla="*/ 760046 h 2226367"/>
                <a:gd name="connsiteX23" fmla="*/ 1307509 w 2345304"/>
                <a:gd name="connsiteY23" fmla="*/ 902921 h 2226367"/>
                <a:gd name="connsiteX24" fmla="*/ 1183684 w 2345304"/>
                <a:gd name="connsiteY24" fmla="*/ 883871 h 2226367"/>
                <a:gd name="connsiteX25" fmla="*/ 926509 w 2345304"/>
                <a:gd name="connsiteY25" fmla="*/ 826721 h 2226367"/>
                <a:gd name="connsiteX26" fmla="*/ 602659 w 2345304"/>
                <a:gd name="connsiteY26" fmla="*/ 836246 h 2226367"/>
                <a:gd name="connsiteX0" fmla="*/ 602659 w 2345304"/>
                <a:gd name="connsiteY0" fmla="*/ 836246 h 2226367"/>
                <a:gd name="connsiteX1" fmla="*/ 264521 w 2345304"/>
                <a:gd name="connsiteY1" fmla="*/ 960071 h 2226367"/>
                <a:gd name="connsiteX2" fmla="*/ 24015 w 2345304"/>
                <a:gd name="connsiteY2" fmla="*/ 1300589 h 2226367"/>
                <a:gd name="connsiteX3" fmla="*/ 74021 w 2345304"/>
                <a:gd name="connsiteY3" fmla="*/ 1733978 h 2226367"/>
                <a:gd name="connsiteX4" fmla="*/ 602659 w 2345304"/>
                <a:gd name="connsiteY4" fmla="*/ 2153077 h 2226367"/>
                <a:gd name="connsiteX5" fmla="*/ 1333702 w 2345304"/>
                <a:gd name="connsiteY5" fmla="*/ 2212609 h 2226367"/>
                <a:gd name="connsiteX6" fmla="*/ 1774234 w 2345304"/>
                <a:gd name="connsiteY6" fmla="*/ 1998296 h 2226367"/>
                <a:gd name="connsiteX7" fmla="*/ 1936159 w 2345304"/>
                <a:gd name="connsiteY7" fmla="*/ 1579196 h 2226367"/>
                <a:gd name="connsiteX8" fmla="*/ 1933778 w 2345304"/>
                <a:gd name="connsiteY8" fmla="*/ 1243440 h 2226367"/>
                <a:gd name="connsiteX9" fmla="*/ 2126659 w 2345304"/>
                <a:gd name="connsiteY9" fmla="*/ 988646 h 2226367"/>
                <a:gd name="connsiteX10" fmla="*/ 2336209 w 2345304"/>
                <a:gd name="connsiteY10" fmla="*/ 645746 h 2226367"/>
                <a:gd name="connsiteX11" fmla="*/ 2298109 w 2345304"/>
                <a:gd name="connsiteY11" fmla="*/ 407621 h 2226367"/>
                <a:gd name="connsiteX12" fmla="*/ 2212384 w 2345304"/>
                <a:gd name="connsiteY12" fmla="*/ 321896 h 2226367"/>
                <a:gd name="connsiteX13" fmla="*/ 2045697 w 2345304"/>
                <a:gd name="connsiteY13" fmla="*/ 252840 h 2226367"/>
                <a:gd name="connsiteX14" fmla="*/ 1940921 w 2345304"/>
                <a:gd name="connsiteY14" fmla="*/ 186165 h 2226367"/>
                <a:gd name="connsiteX15" fmla="*/ 1755184 w 2345304"/>
                <a:gd name="connsiteY15" fmla="*/ 45671 h 2226367"/>
                <a:gd name="connsiteX16" fmla="*/ 1445622 w 2345304"/>
                <a:gd name="connsiteY16" fmla="*/ 2809 h 2226367"/>
                <a:gd name="connsiteX17" fmla="*/ 1271790 w 2345304"/>
                <a:gd name="connsiteY17" fmla="*/ 112346 h 2226367"/>
                <a:gd name="connsiteX18" fmla="*/ 1336084 w 2345304"/>
                <a:gd name="connsiteY18" fmla="*/ 293321 h 2226367"/>
                <a:gd name="connsiteX19" fmla="*/ 1533728 w 2345304"/>
                <a:gd name="connsiteY19" fmla="*/ 326658 h 2226367"/>
                <a:gd name="connsiteX20" fmla="*/ 1576590 w 2345304"/>
                <a:gd name="connsiteY20" fmla="*/ 424290 h 2226367"/>
                <a:gd name="connsiteX21" fmla="*/ 1498009 w 2345304"/>
                <a:gd name="connsiteY21" fmla="*/ 560021 h 2226367"/>
                <a:gd name="connsiteX22" fmla="*/ 1393234 w 2345304"/>
                <a:gd name="connsiteY22" fmla="*/ 760046 h 2226367"/>
                <a:gd name="connsiteX23" fmla="*/ 1307509 w 2345304"/>
                <a:gd name="connsiteY23" fmla="*/ 902921 h 2226367"/>
                <a:gd name="connsiteX24" fmla="*/ 1183684 w 2345304"/>
                <a:gd name="connsiteY24" fmla="*/ 883871 h 2226367"/>
                <a:gd name="connsiteX25" fmla="*/ 926509 w 2345304"/>
                <a:gd name="connsiteY25" fmla="*/ 826721 h 2226367"/>
                <a:gd name="connsiteX26" fmla="*/ 602659 w 2345304"/>
                <a:gd name="connsiteY26" fmla="*/ 836246 h 2226367"/>
                <a:gd name="connsiteX0" fmla="*/ 602659 w 2345787"/>
                <a:gd name="connsiteY0" fmla="*/ 836246 h 2226367"/>
                <a:gd name="connsiteX1" fmla="*/ 264521 w 2345787"/>
                <a:gd name="connsiteY1" fmla="*/ 960071 h 2226367"/>
                <a:gd name="connsiteX2" fmla="*/ 24015 w 2345787"/>
                <a:gd name="connsiteY2" fmla="*/ 1300589 h 2226367"/>
                <a:gd name="connsiteX3" fmla="*/ 74021 w 2345787"/>
                <a:gd name="connsiteY3" fmla="*/ 1733978 h 2226367"/>
                <a:gd name="connsiteX4" fmla="*/ 602659 w 2345787"/>
                <a:gd name="connsiteY4" fmla="*/ 2153077 h 2226367"/>
                <a:gd name="connsiteX5" fmla="*/ 1333702 w 2345787"/>
                <a:gd name="connsiteY5" fmla="*/ 2212609 h 2226367"/>
                <a:gd name="connsiteX6" fmla="*/ 1774234 w 2345787"/>
                <a:gd name="connsiteY6" fmla="*/ 1998296 h 2226367"/>
                <a:gd name="connsiteX7" fmla="*/ 1936159 w 2345787"/>
                <a:gd name="connsiteY7" fmla="*/ 1579196 h 2226367"/>
                <a:gd name="connsiteX8" fmla="*/ 1933778 w 2345787"/>
                <a:gd name="connsiteY8" fmla="*/ 1243440 h 2226367"/>
                <a:gd name="connsiteX9" fmla="*/ 2126659 w 2345787"/>
                <a:gd name="connsiteY9" fmla="*/ 988646 h 2226367"/>
                <a:gd name="connsiteX10" fmla="*/ 2336209 w 2345787"/>
                <a:gd name="connsiteY10" fmla="*/ 645746 h 2226367"/>
                <a:gd name="connsiteX11" fmla="*/ 2300491 w 2345787"/>
                <a:gd name="connsiteY11" fmla="*/ 438577 h 2226367"/>
                <a:gd name="connsiteX12" fmla="*/ 2212384 w 2345787"/>
                <a:gd name="connsiteY12" fmla="*/ 321896 h 2226367"/>
                <a:gd name="connsiteX13" fmla="*/ 2045697 w 2345787"/>
                <a:gd name="connsiteY13" fmla="*/ 252840 h 2226367"/>
                <a:gd name="connsiteX14" fmla="*/ 1940921 w 2345787"/>
                <a:gd name="connsiteY14" fmla="*/ 186165 h 2226367"/>
                <a:gd name="connsiteX15" fmla="*/ 1755184 w 2345787"/>
                <a:gd name="connsiteY15" fmla="*/ 45671 h 2226367"/>
                <a:gd name="connsiteX16" fmla="*/ 1445622 w 2345787"/>
                <a:gd name="connsiteY16" fmla="*/ 2809 h 2226367"/>
                <a:gd name="connsiteX17" fmla="*/ 1271790 w 2345787"/>
                <a:gd name="connsiteY17" fmla="*/ 112346 h 2226367"/>
                <a:gd name="connsiteX18" fmla="*/ 1336084 w 2345787"/>
                <a:gd name="connsiteY18" fmla="*/ 293321 h 2226367"/>
                <a:gd name="connsiteX19" fmla="*/ 1533728 w 2345787"/>
                <a:gd name="connsiteY19" fmla="*/ 326658 h 2226367"/>
                <a:gd name="connsiteX20" fmla="*/ 1576590 w 2345787"/>
                <a:gd name="connsiteY20" fmla="*/ 424290 h 2226367"/>
                <a:gd name="connsiteX21" fmla="*/ 1498009 w 2345787"/>
                <a:gd name="connsiteY21" fmla="*/ 560021 h 2226367"/>
                <a:gd name="connsiteX22" fmla="*/ 1393234 w 2345787"/>
                <a:gd name="connsiteY22" fmla="*/ 760046 h 2226367"/>
                <a:gd name="connsiteX23" fmla="*/ 1307509 w 2345787"/>
                <a:gd name="connsiteY23" fmla="*/ 902921 h 2226367"/>
                <a:gd name="connsiteX24" fmla="*/ 1183684 w 2345787"/>
                <a:gd name="connsiteY24" fmla="*/ 883871 h 2226367"/>
                <a:gd name="connsiteX25" fmla="*/ 926509 w 2345787"/>
                <a:gd name="connsiteY25" fmla="*/ 826721 h 2226367"/>
                <a:gd name="connsiteX26" fmla="*/ 602659 w 2345787"/>
                <a:gd name="connsiteY26" fmla="*/ 836246 h 2226367"/>
                <a:gd name="connsiteX0" fmla="*/ 602659 w 2341623"/>
                <a:gd name="connsiteY0" fmla="*/ 836246 h 2226367"/>
                <a:gd name="connsiteX1" fmla="*/ 264521 w 2341623"/>
                <a:gd name="connsiteY1" fmla="*/ 960071 h 2226367"/>
                <a:gd name="connsiteX2" fmla="*/ 24015 w 2341623"/>
                <a:gd name="connsiteY2" fmla="*/ 1300589 h 2226367"/>
                <a:gd name="connsiteX3" fmla="*/ 74021 w 2341623"/>
                <a:gd name="connsiteY3" fmla="*/ 1733978 h 2226367"/>
                <a:gd name="connsiteX4" fmla="*/ 602659 w 2341623"/>
                <a:gd name="connsiteY4" fmla="*/ 2153077 h 2226367"/>
                <a:gd name="connsiteX5" fmla="*/ 1333702 w 2341623"/>
                <a:gd name="connsiteY5" fmla="*/ 2212609 h 2226367"/>
                <a:gd name="connsiteX6" fmla="*/ 1774234 w 2341623"/>
                <a:gd name="connsiteY6" fmla="*/ 1998296 h 2226367"/>
                <a:gd name="connsiteX7" fmla="*/ 1936159 w 2341623"/>
                <a:gd name="connsiteY7" fmla="*/ 1579196 h 2226367"/>
                <a:gd name="connsiteX8" fmla="*/ 1933778 w 2341623"/>
                <a:gd name="connsiteY8" fmla="*/ 1243440 h 2226367"/>
                <a:gd name="connsiteX9" fmla="*/ 2126659 w 2341623"/>
                <a:gd name="connsiteY9" fmla="*/ 988646 h 2226367"/>
                <a:gd name="connsiteX10" fmla="*/ 2331447 w 2341623"/>
                <a:gd name="connsiteY10" fmla="*/ 643365 h 2226367"/>
                <a:gd name="connsiteX11" fmla="*/ 2300491 w 2341623"/>
                <a:gd name="connsiteY11" fmla="*/ 438577 h 2226367"/>
                <a:gd name="connsiteX12" fmla="*/ 2212384 w 2341623"/>
                <a:gd name="connsiteY12" fmla="*/ 321896 h 2226367"/>
                <a:gd name="connsiteX13" fmla="*/ 2045697 w 2341623"/>
                <a:gd name="connsiteY13" fmla="*/ 252840 h 2226367"/>
                <a:gd name="connsiteX14" fmla="*/ 1940921 w 2341623"/>
                <a:gd name="connsiteY14" fmla="*/ 186165 h 2226367"/>
                <a:gd name="connsiteX15" fmla="*/ 1755184 w 2341623"/>
                <a:gd name="connsiteY15" fmla="*/ 45671 h 2226367"/>
                <a:gd name="connsiteX16" fmla="*/ 1445622 w 2341623"/>
                <a:gd name="connsiteY16" fmla="*/ 2809 h 2226367"/>
                <a:gd name="connsiteX17" fmla="*/ 1271790 w 2341623"/>
                <a:gd name="connsiteY17" fmla="*/ 112346 h 2226367"/>
                <a:gd name="connsiteX18" fmla="*/ 1336084 w 2341623"/>
                <a:gd name="connsiteY18" fmla="*/ 293321 h 2226367"/>
                <a:gd name="connsiteX19" fmla="*/ 1533728 w 2341623"/>
                <a:gd name="connsiteY19" fmla="*/ 326658 h 2226367"/>
                <a:gd name="connsiteX20" fmla="*/ 1576590 w 2341623"/>
                <a:gd name="connsiteY20" fmla="*/ 424290 h 2226367"/>
                <a:gd name="connsiteX21" fmla="*/ 1498009 w 2341623"/>
                <a:gd name="connsiteY21" fmla="*/ 560021 h 2226367"/>
                <a:gd name="connsiteX22" fmla="*/ 1393234 w 2341623"/>
                <a:gd name="connsiteY22" fmla="*/ 760046 h 2226367"/>
                <a:gd name="connsiteX23" fmla="*/ 1307509 w 2341623"/>
                <a:gd name="connsiteY23" fmla="*/ 902921 h 2226367"/>
                <a:gd name="connsiteX24" fmla="*/ 1183684 w 2341623"/>
                <a:gd name="connsiteY24" fmla="*/ 883871 h 2226367"/>
                <a:gd name="connsiteX25" fmla="*/ 926509 w 2341623"/>
                <a:gd name="connsiteY25" fmla="*/ 826721 h 2226367"/>
                <a:gd name="connsiteX26" fmla="*/ 602659 w 2341623"/>
                <a:gd name="connsiteY26" fmla="*/ 836246 h 2226367"/>
                <a:gd name="connsiteX0" fmla="*/ 602659 w 2341623"/>
                <a:gd name="connsiteY0" fmla="*/ 836387 h 2226508"/>
                <a:gd name="connsiteX1" fmla="*/ 264521 w 2341623"/>
                <a:gd name="connsiteY1" fmla="*/ 960212 h 2226508"/>
                <a:gd name="connsiteX2" fmla="*/ 24015 w 2341623"/>
                <a:gd name="connsiteY2" fmla="*/ 1300730 h 2226508"/>
                <a:gd name="connsiteX3" fmla="*/ 74021 w 2341623"/>
                <a:gd name="connsiteY3" fmla="*/ 1734119 h 2226508"/>
                <a:gd name="connsiteX4" fmla="*/ 602659 w 2341623"/>
                <a:gd name="connsiteY4" fmla="*/ 2153218 h 2226508"/>
                <a:gd name="connsiteX5" fmla="*/ 1333702 w 2341623"/>
                <a:gd name="connsiteY5" fmla="*/ 2212750 h 2226508"/>
                <a:gd name="connsiteX6" fmla="*/ 1774234 w 2341623"/>
                <a:gd name="connsiteY6" fmla="*/ 1998437 h 2226508"/>
                <a:gd name="connsiteX7" fmla="*/ 1936159 w 2341623"/>
                <a:gd name="connsiteY7" fmla="*/ 1579337 h 2226508"/>
                <a:gd name="connsiteX8" fmla="*/ 1933778 w 2341623"/>
                <a:gd name="connsiteY8" fmla="*/ 1243581 h 2226508"/>
                <a:gd name="connsiteX9" fmla="*/ 2126659 w 2341623"/>
                <a:gd name="connsiteY9" fmla="*/ 988787 h 2226508"/>
                <a:gd name="connsiteX10" fmla="*/ 2331447 w 2341623"/>
                <a:gd name="connsiteY10" fmla="*/ 643506 h 2226508"/>
                <a:gd name="connsiteX11" fmla="*/ 2300491 w 2341623"/>
                <a:gd name="connsiteY11" fmla="*/ 438718 h 2226508"/>
                <a:gd name="connsiteX12" fmla="*/ 2212384 w 2341623"/>
                <a:gd name="connsiteY12" fmla="*/ 322037 h 2226508"/>
                <a:gd name="connsiteX13" fmla="*/ 2045697 w 2341623"/>
                <a:gd name="connsiteY13" fmla="*/ 252981 h 2226508"/>
                <a:gd name="connsiteX14" fmla="*/ 1940921 w 2341623"/>
                <a:gd name="connsiteY14" fmla="*/ 186306 h 2226508"/>
                <a:gd name="connsiteX15" fmla="*/ 1755184 w 2341623"/>
                <a:gd name="connsiteY15" fmla="*/ 45812 h 2226508"/>
                <a:gd name="connsiteX16" fmla="*/ 1445622 w 2341623"/>
                <a:gd name="connsiteY16" fmla="*/ 2950 h 2226508"/>
                <a:gd name="connsiteX17" fmla="*/ 1281315 w 2341623"/>
                <a:gd name="connsiteY17" fmla="*/ 114868 h 2226508"/>
                <a:gd name="connsiteX18" fmla="*/ 1336084 w 2341623"/>
                <a:gd name="connsiteY18" fmla="*/ 293462 h 2226508"/>
                <a:gd name="connsiteX19" fmla="*/ 1533728 w 2341623"/>
                <a:gd name="connsiteY19" fmla="*/ 326799 h 2226508"/>
                <a:gd name="connsiteX20" fmla="*/ 1576590 w 2341623"/>
                <a:gd name="connsiteY20" fmla="*/ 424431 h 2226508"/>
                <a:gd name="connsiteX21" fmla="*/ 1498009 w 2341623"/>
                <a:gd name="connsiteY21" fmla="*/ 560162 h 2226508"/>
                <a:gd name="connsiteX22" fmla="*/ 1393234 w 2341623"/>
                <a:gd name="connsiteY22" fmla="*/ 760187 h 2226508"/>
                <a:gd name="connsiteX23" fmla="*/ 1307509 w 2341623"/>
                <a:gd name="connsiteY23" fmla="*/ 903062 h 2226508"/>
                <a:gd name="connsiteX24" fmla="*/ 1183684 w 2341623"/>
                <a:gd name="connsiteY24" fmla="*/ 884012 h 2226508"/>
                <a:gd name="connsiteX25" fmla="*/ 926509 w 2341623"/>
                <a:gd name="connsiteY25" fmla="*/ 826862 h 2226508"/>
                <a:gd name="connsiteX26" fmla="*/ 602659 w 2341623"/>
                <a:gd name="connsiteY26" fmla="*/ 836387 h 2226508"/>
                <a:gd name="connsiteX0" fmla="*/ 602659 w 2341623"/>
                <a:gd name="connsiteY0" fmla="*/ 827685 h 2217806"/>
                <a:gd name="connsiteX1" fmla="*/ 264521 w 2341623"/>
                <a:gd name="connsiteY1" fmla="*/ 951510 h 2217806"/>
                <a:gd name="connsiteX2" fmla="*/ 24015 w 2341623"/>
                <a:gd name="connsiteY2" fmla="*/ 1292028 h 2217806"/>
                <a:gd name="connsiteX3" fmla="*/ 74021 w 2341623"/>
                <a:gd name="connsiteY3" fmla="*/ 1725417 h 2217806"/>
                <a:gd name="connsiteX4" fmla="*/ 602659 w 2341623"/>
                <a:gd name="connsiteY4" fmla="*/ 2144516 h 2217806"/>
                <a:gd name="connsiteX5" fmla="*/ 1333702 w 2341623"/>
                <a:gd name="connsiteY5" fmla="*/ 2204048 h 2217806"/>
                <a:gd name="connsiteX6" fmla="*/ 1774234 w 2341623"/>
                <a:gd name="connsiteY6" fmla="*/ 1989735 h 2217806"/>
                <a:gd name="connsiteX7" fmla="*/ 1936159 w 2341623"/>
                <a:gd name="connsiteY7" fmla="*/ 1570635 h 2217806"/>
                <a:gd name="connsiteX8" fmla="*/ 1933778 w 2341623"/>
                <a:gd name="connsiteY8" fmla="*/ 1234879 h 2217806"/>
                <a:gd name="connsiteX9" fmla="*/ 2126659 w 2341623"/>
                <a:gd name="connsiteY9" fmla="*/ 980085 h 2217806"/>
                <a:gd name="connsiteX10" fmla="*/ 2331447 w 2341623"/>
                <a:gd name="connsiteY10" fmla="*/ 634804 h 2217806"/>
                <a:gd name="connsiteX11" fmla="*/ 2300491 w 2341623"/>
                <a:gd name="connsiteY11" fmla="*/ 430016 h 2217806"/>
                <a:gd name="connsiteX12" fmla="*/ 2212384 w 2341623"/>
                <a:gd name="connsiteY12" fmla="*/ 313335 h 2217806"/>
                <a:gd name="connsiteX13" fmla="*/ 2045697 w 2341623"/>
                <a:gd name="connsiteY13" fmla="*/ 244279 h 2217806"/>
                <a:gd name="connsiteX14" fmla="*/ 1940921 w 2341623"/>
                <a:gd name="connsiteY14" fmla="*/ 177604 h 2217806"/>
                <a:gd name="connsiteX15" fmla="*/ 1755184 w 2341623"/>
                <a:gd name="connsiteY15" fmla="*/ 37110 h 2217806"/>
                <a:gd name="connsiteX16" fmla="*/ 1448003 w 2341623"/>
                <a:gd name="connsiteY16" fmla="*/ 3773 h 2217806"/>
                <a:gd name="connsiteX17" fmla="*/ 1281315 w 2341623"/>
                <a:gd name="connsiteY17" fmla="*/ 106166 h 2217806"/>
                <a:gd name="connsiteX18" fmla="*/ 1336084 w 2341623"/>
                <a:gd name="connsiteY18" fmla="*/ 284760 h 2217806"/>
                <a:gd name="connsiteX19" fmla="*/ 1533728 w 2341623"/>
                <a:gd name="connsiteY19" fmla="*/ 318097 h 2217806"/>
                <a:gd name="connsiteX20" fmla="*/ 1576590 w 2341623"/>
                <a:gd name="connsiteY20" fmla="*/ 415729 h 2217806"/>
                <a:gd name="connsiteX21" fmla="*/ 1498009 w 2341623"/>
                <a:gd name="connsiteY21" fmla="*/ 551460 h 2217806"/>
                <a:gd name="connsiteX22" fmla="*/ 1393234 w 2341623"/>
                <a:gd name="connsiteY22" fmla="*/ 751485 h 2217806"/>
                <a:gd name="connsiteX23" fmla="*/ 1307509 w 2341623"/>
                <a:gd name="connsiteY23" fmla="*/ 894360 h 2217806"/>
                <a:gd name="connsiteX24" fmla="*/ 1183684 w 2341623"/>
                <a:gd name="connsiteY24" fmla="*/ 875310 h 2217806"/>
                <a:gd name="connsiteX25" fmla="*/ 926509 w 2341623"/>
                <a:gd name="connsiteY25" fmla="*/ 818160 h 2217806"/>
                <a:gd name="connsiteX26" fmla="*/ 602659 w 2341623"/>
                <a:gd name="connsiteY26" fmla="*/ 827685 h 2217806"/>
                <a:gd name="connsiteX0" fmla="*/ 602659 w 2341623"/>
                <a:gd name="connsiteY0" fmla="*/ 834178 h 2224299"/>
                <a:gd name="connsiteX1" fmla="*/ 264521 w 2341623"/>
                <a:gd name="connsiteY1" fmla="*/ 958003 h 2224299"/>
                <a:gd name="connsiteX2" fmla="*/ 24015 w 2341623"/>
                <a:gd name="connsiteY2" fmla="*/ 1298521 h 2224299"/>
                <a:gd name="connsiteX3" fmla="*/ 74021 w 2341623"/>
                <a:gd name="connsiteY3" fmla="*/ 1731910 h 2224299"/>
                <a:gd name="connsiteX4" fmla="*/ 602659 w 2341623"/>
                <a:gd name="connsiteY4" fmla="*/ 2151009 h 2224299"/>
                <a:gd name="connsiteX5" fmla="*/ 1333702 w 2341623"/>
                <a:gd name="connsiteY5" fmla="*/ 2210541 h 2224299"/>
                <a:gd name="connsiteX6" fmla="*/ 1774234 w 2341623"/>
                <a:gd name="connsiteY6" fmla="*/ 1996228 h 2224299"/>
                <a:gd name="connsiteX7" fmla="*/ 1936159 w 2341623"/>
                <a:gd name="connsiteY7" fmla="*/ 1577128 h 2224299"/>
                <a:gd name="connsiteX8" fmla="*/ 1933778 w 2341623"/>
                <a:gd name="connsiteY8" fmla="*/ 1241372 h 2224299"/>
                <a:gd name="connsiteX9" fmla="*/ 2126659 w 2341623"/>
                <a:gd name="connsiteY9" fmla="*/ 986578 h 2224299"/>
                <a:gd name="connsiteX10" fmla="*/ 2331447 w 2341623"/>
                <a:gd name="connsiteY10" fmla="*/ 641297 h 2224299"/>
                <a:gd name="connsiteX11" fmla="*/ 2300491 w 2341623"/>
                <a:gd name="connsiteY11" fmla="*/ 436509 h 2224299"/>
                <a:gd name="connsiteX12" fmla="*/ 2212384 w 2341623"/>
                <a:gd name="connsiteY12" fmla="*/ 319828 h 2224299"/>
                <a:gd name="connsiteX13" fmla="*/ 2045697 w 2341623"/>
                <a:gd name="connsiteY13" fmla="*/ 250772 h 2224299"/>
                <a:gd name="connsiteX14" fmla="*/ 1940921 w 2341623"/>
                <a:gd name="connsiteY14" fmla="*/ 184097 h 2224299"/>
                <a:gd name="connsiteX15" fmla="*/ 1755184 w 2341623"/>
                <a:gd name="connsiteY15" fmla="*/ 43603 h 2224299"/>
                <a:gd name="connsiteX16" fmla="*/ 1464672 w 2341623"/>
                <a:gd name="connsiteY16" fmla="*/ 3122 h 2224299"/>
                <a:gd name="connsiteX17" fmla="*/ 1281315 w 2341623"/>
                <a:gd name="connsiteY17" fmla="*/ 112659 h 2224299"/>
                <a:gd name="connsiteX18" fmla="*/ 1336084 w 2341623"/>
                <a:gd name="connsiteY18" fmla="*/ 291253 h 2224299"/>
                <a:gd name="connsiteX19" fmla="*/ 1533728 w 2341623"/>
                <a:gd name="connsiteY19" fmla="*/ 324590 h 2224299"/>
                <a:gd name="connsiteX20" fmla="*/ 1576590 w 2341623"/>
                <a:gd name="connsiteY20" fmla="*/ 422222 h 2224299"/>
                <a:gd name="connsiteX21" fmla="*/ 1498009 w 2341623"/>
                <a:gd name="connsiteY21" fmla="*/ 557953 h 2224299"/>
                <a:gd name="connsiteX22" fmla="*/ 1393234 w 2341623"/>
                <a:gd name="connsiteY22" fmla="*/ 757978 h 2224299"/>
                <a:gd name="connsiteX23" fmla="*/ 1307509 w 2341623"/>
                <a:gd name="connsiteY23" fmla="*/ 900853 h 2224299"/>
                <a:gd name="connsiteX24" fmla="*/ 1183684 w 2341623"/>
                <a:gd name="connsiteY24" fmla="*/ 881803 h 2224299"/>
                <a:gd name="connsiteX25" fmla="*/ 926509 w 2341623"/>
                <a:gd name="connsiteY25" fmla="*/ 824653 h 2224299"/>
                <a:gd name="connsiteX26" fmla="*/ 602659 w 2341623"/>
                <a:gd name="connsiteY26" fmla="*/ 834178 h 222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41623" h="2224299">
                  <a:moveTo>
                    <a:pt x="602659" y="834178"/>
                  </a:moveTo>
                  <a:cubicBezTo>
                    <a:pt x="492328" y="856403"/>
                    <a:pt x="360962" y="880613"/>
                    <a:pt x="264521" y="958003"/>
                  </a:cubicBezTo>
                  <a:cubicBezTo>
                    <a:pt x="168080" y="1035393"/>
                    <a:pt x="55765" y="1169537"/>
                    <a:pt x="24015" y="1298521"/>
                  </a:cubicBezTo>
                  <a:cubicBezTo>
                    <a:pt x="-7735" y="1427505"/>
                    <a:pt x="-22420" y="1589829"/>
                    <a:pt x="74021" y="1731910"/>
                  </a:cubicBezTo>
                  <a:cubicBezTo>
                    <a:pt x="170462" y="1873991"/>
                    <a:pt x="392712" y="2071237"/>
                    <a:pt x="602659" y="2151009"/>
                  </a:cubicBezTo>
                  <a:cubicBezTo>
                    <a:pt x="812606" y="2230781"/>
                    <a:pt x="1138440" y="2236338"/>
                    <a:pt x="1333702" y="2210541"/>
                  </a:cubicBezTo>
                  <a:cubicBezTo>
                    <a:pt x="1528965" y="2184744"/>
                    <a:pt x="1673825" y="2101797"/>
                    <a:pt x="1774234" y="1996228"/>
                  </a:cubicBezTo>
                  <a:cubicBezTo>
                    <a:pt x="1874643" y="1890659"/>
                    <a:pt x="1923856" y="1705318"/>
                    <a:pt x="1936159" y="1577128"/>
                  </a:cubicBezTo>
                  <a:cubicBezTo>
                    <a:pt x="1948462" y="1448938"/>
                    <a:pt x="1902028" y="1339797"/>
                    <a:pt x="1933778" y="1241372"/>
                  </a:cubicBezTo>
                  <a:cubicBezTo>
                    <a:pt x="1965528" y="1142947"/>
                    <a:pt x="2060381" y="1086590"/>
                    <a:pt x="2126659" y="986578"/>
                  </a:cubicBezTo>
                  <a:cubicBezTo>
                    <a:pt x="2192937" y="886566"/>
                    <a:pt x="2302475" y="732975"/>
                    <a:pt x="2331447" y="641297"/>
                  </a:cubicBezTo>
                  <a:cubicBezTo>
                    <a:pt x="2360419" y="549619"/>
                    <a:pt x="2320335" y="490087"/>
                    <a:pt x="2300491" y="436509"/>
                  </a:cubicBezTo>
                  <a:cubicBezTo>
                    <a:pt x="2280647" y="382931"/>
                    <a:pt x="2254850" y="350784"/>
                    <a:pt x="2212384" y="319828"/>
                  </a:cubicBezTo>
                  <a:cubicBezTo>
                    <a:pt x="2169918" y="288872"/>
                    <a:pt x="2090941" y="273394"/>
                    <a:pt x="2045697" y="250772"/>
                  </a:cubicBezTo>
                  <a:cubicBezTo>
                    <a:pt x="2000453" y="228150"/>
                    <a:pt x="1989340" y="218625"/>
                    <a:pt x="1940921" y="184097"/>
                  </a:cubicBezTo>
                  <a:cubicBezTo>
                    <a:pt x="1892502" y="149569"/>
                    <a:pt x="1834559" y="73765"/>
                    <a:pt x="1755184" y="43603"/>
                  </a:cubicBezTo>
                  <a:cubicBezTo>
                    <a:pt x="1675809" y="13441"/>
                    <a:pt x="1543650" y="-8387"/>
                    <a:pt x="1464672" y="3122"/>
                  </a:cubicBezTo>
                  <a:cubicBezTo>
                    <a:pt x="1385694" y="14631"/>
                    <a:pt x="1302746" y="64637"/>
                    <a:pt x="1281315" y="112659"/>
                  </a:cubicBezTo>
                  <a:cubicBezTo>
                    <a:pt x="1259884" y="160681"/>
                    <a:pt x="1294015" y="255931"/>
                    <a:pt x="1336084" y="291253"/>
                  </a:cubicBezTo>
                  <a:cubicBezTo>
                    <a:pt x="1378153" y="326575"/>
                    <a:pt x="1493644" y="302762"/>
                    <a:pt x="1533728" y="324590"/>
                  </a:cubicBezTo>
                  <a:cubicBezTo>
                    <a:pt x="1573812" y="346418"/>
                    <a:pt x="1582543" y="383328"/>
                    <a:pt x="1576590" y="422222"/>
                  </a:cubicBezTo>
                  <a:cubicBezTo>
                    <a:pt x="1570637" y="461116"/>
                    <a:pt x="1528568" y="501994"/>
                    <a:pt x="1498009" y="557953"/>
                  </a:cubicBezTo>
                  <a:cubicBezTo>
                    <a:pt x="1467450" y="613912"/>
                    <a:pt x="1424984" y="700828"/>
                    <a:pt x="1393234" y="757978"/>
                  </a:cubicBezTo>
                  <a:cubicBezTo>
                    <a:pt x="1361484" y="815128"/>
                    <a:pt x="1342434" y="880215"/>
                    <a:pt x="1307509" y="900853"/>
                  </a:cubicBezTo>
                  <a:cubicBezTo>
                    <a:pt x="1272584" y="921491"/>
                    <a:pt x="1247184" y="894503"/>
                    <a:pt x="1183684" y="881803"/>
                  </a:cubicBezTo>
                  <a:cubicBezTo>
                    <a:pt x="1120184" y="869103"/>
                    <a:pt x="1023347" y="832591"/>
                    <a:pt x="926509" y="824653"/>
                  </a:cubicBezTo>
                  <a:cubicBezTo>
                    <a:pt x="829672" y="816716"/>
                    <a:pt x="712990" y="811953"/>
                    <a:pt x="602659" y="834178"/>
                  </a:cubicBezTo>
                  <a:close/>
                </a:path>
              </a:pathLst>
            </a:custGeom>
            <a:solidFill>
              <a:srgbClr val="7CFF0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a:off x="5962263" y="1327888"/>
              <a:ext cx="1936857" cy="1408355"/>
            </a:xfrm>
            <a:custGeom>
              <a:avLst/>
              <a:gdLst>
                <a:gd name="connsiteX0" fmla="*/ 629036 w 1944034"/>
                <a:gd name="connsiteY0" fmla="*/ 7175 h 1419584"/>
                <a:gd name="connsiteX1" fmla="*/ 981461 w 1944034"/>
                <a:gd name="connsiteY1" fmla="*/ 16700 h 1419584"/>
                <a:gd name="connsiteX2" fmla="*/ 1333886 w 1944034"/>
                <a:gd name="connsiteY2" fmla="*/ 111950 h 1419584"/>
                <a:gd name="connsiteX3" fmla="*/ 1638686 w 1944034"/>
                <a:gd name="connsiteY3" fmla="*/ 264350 h 1419584"/>
                <a:gd name="connsiteX4" fmla="*/ 1886336 w 1944034"/>
                <a:gd name="connsiteY4" fmla="*/ 473900 h 1419584"/>
                <a:gd name="connsiteX5" fmla="*/ 1943486 w 1944034"/>
                <a:gd name="connsiteY5" fmla="*/ 664400 h 1419584"/>
                <a:gd name="connsiteX6" fmla="*/ 1867286 w 1944034"/>
                <a:gd name="connsiteY6" fmla="*/ 1035875 h 1419584"/>
                <a:gd name="connsiteX7" fmla="*/ 1476761 w 1944034"/>
                <a:gd name="connsiteY7" fmla="*/ 1369250 h 1419584"/>
                <a:gd name="connsiteX8" fmla="*/ 771911 w 1944034"/>
                <a:gd name="connsiteY8" fmla="*/ 1397825 h 1419584"/>
                <a:gd name="connsiteX9" fmla="*/ 314711 w 1944034"/>
                <a:gd name="connsiteY9" fmla="*/ 1169225 h 1419584"/>
                <a:gd name="connsiteX10" fmla="*/ 19436 w 1944034"/>
                <a:gd name="connsiteY10" fmla="*/ 788225 h 1419584"/>
                <a:gd name="connsiteX11" fmla="*/ 57536 w 1944034"/>
                <a:gd name="connsiteY11" fmla="*/ 397700 h 1419584"/>
                <a:gd name="connsiteX12" fmla="*/ 295661 w 1944034"/>
                <a:gd name="connsiteY12" fmla="*/ 92900 h 1419584"/>
                <a:gd name="connsiteX13" fmla="*/ 629036 w 1944034"/>
                <a:gd name="connsiteY13" fmla="*/ 7175 h 1419584"/>
                <a:gd name="connsiteX0" fmla="*/ 629036 w 1943857"/>
                <a:gd name="connsiteY0" fmla="*/ 7175 h 1419584"/>
                <a:gd name="connsiteX1" fmla="*/ 981461 w 1943857"/>
                <a:gd name="connsiteY1" fmla="*/ 16700 h 1419584"/>
                <a:gd name="connsiteX2" fmla="*/ 1333886 w 1943857"/>
                <a:gd name="connsiteY2" fmla="*/ 111950 h 1419584"/>
                <a:gd name="connsiteX3" fmla="*/ 1638686 w 1943857"/>
                <a:gd name="connsiteY3" fmla="*/ 264350 h 1419584"/>
                <a:gd name="connsiteX4" fmla="*/ 1857761 w 1943857"/>
                <a:gd name="connsiteY4" fmla="*/ 454850 h 1419584"/>
                <a:gd name="connsiteX5" fmla="*/ 1943486 w 1943857"/>
                <a:gd name="connsiteY5" fmla="*/ 664400 h 1419584"/>
                <a:gd name="connsiteX6" fmla="*/ 1867286 w 1943857"/>
                <a:gd name="connsiteY6" fmla="*/ 1035875 h 1419584"/>
                <a:gd name="connsiteX7" fmla="*/ 1476761 w 1943857"/>
                <a:gd name="connsiteY7" fmla="*/ 1369250 h 1419584"/>
                <a:gd name="connsiteX8" fmla="*/ 771911 w 1943857"/>
                <a:gd name="connsiteY8" fmla="*/ 1397825 h 1419584"/>
                <a:gd name="connsiteX9" fmla="*/ 314711 w 1943857"/>
                <a:gd name="connsiteY9" fmla="*/ 1169225 h 1419584"/>
                <a:gd name="connsiteX10" fmla="*/ 19436 w 1943857"/>
                <a:gd name="connsiteY10" fmla="*/ 788225 h 1419584"/>
                <a:gd name="connsiteX11" fmla="*/ 57536 w 1943857"/>
                <a:gd name="connsiteY11" fmla="*/ 397700 h 1419584"/>
                <a:gd name="connsiteX12" fmla="*/ 295661 w 1943857"/>
                <a:gd name="connsiteY12" fmla="*/ 92900 h 1419584"/>
                <a:gd name="connsiteX13" fmla="*/ 629036 w 1943857"/>
                <a:gd name="connsiteY13" fmla="*/ 7175 h 1419584"/>
                <a:gd name="connsiteX0" fmla="*/ 629036 w 1937124"/>
                <a:gd name="connsiteY0" fmla="*/ 7175 h 1419584"/>
                <a:gd name="connsiteX1" fmla="*/ 981461 w 1937124"/>
                <a:gd name="connsiteY1" fmla="*/ 16700 h 1419584"/>
                <a:gd name="connsiteX2" fmla="*/ 1333886 w 1937124"/>
                <a:gd name="connsiteY2" fmla="*/ 111950 h 1419584"/>
                <a:gd name="connsiteX3" fmla="*/ 1638686 w 1937124"/>
                <a:gd name="connsiteY3" fmla="*/ 264350 h 1419584"/>
                <a:gd name="connsiteX4" fmla="*/ 1857761 w 1937124"/>
                <a:gd name="connsiteY4" fmla="*/ 454850 h 1419584"/>
                <a:gd name="connsiteX5" fmla="*/ 1936343 w 1937124"/>
                <a:gd name="connsiteY5" fmla="*/ 695357 h 1419584"/>
                <a:gd name="connsiteX6" fmla="*/ 1867286 w 1937124"/>
                <a:gd name="connsiteY6" fmla="*/ 1035875 h 1419584"/>
                <a:gd name="connsiteX7" fmla="*/ 1476761 w 1937124"/>
                <a:gd name="connsiteY7" fmla="*/ 1369250 h 1419584"/>
                <a:gd name="connsiteX8" fmla="*/ 771911 w 1937124"/>
                <a:gd name="connsiteY8" fmla="*/ 1397825 h 1419584"/>
                <a:gd name="connsiteX9" fmla="*/ 314711 w 1937124"/>
                <a:gd name="connsiteY9" fmla="*/ 1169225 h 1419584"/>
                <a:gd name="connsiteX10" fmla="*/ 19436 w 1937124"/>
                <a:gd name="connsiteY10" fmla="*/ 788225 h 1419584"/>
                <a:gd name="connsiteX11" fmla="*/ 57536 w 1937124"/>
                <a:gd name="connsiteY11" fmla="*/ 397700 h 1419584"/>
                <a:gd name="connsiteX12" fmla="*/ 295661 w 1937124"/>
                <a:gd name="connsiteY12" fmla="*/ 92900 h 1419584"/>
                <a:gd name="connsiteX13" fmla="*/ 629036 w 1937124"/>
                <a:gd name="connsiteY13" fmla="*/ 7175 h 1419584"/>
                <a:gd name="connsiteX0" fmla="*/ 629036 w 1936790"/>
                <a:gd name="connsiteY0" fmla="*/ 7175 h 1416836"/>
                <a:gd name="connsiteX1" fmla="*/ 981461 w 1936790"/>
                <a:gd name="connsiteY1" fmla="*/ 16700 h 1416836"/>
                <a:gd name="connsiteX2" fmla="*/ 1333886 w 1936790"/>
                <a:gd name="connsiteY2" fmla="*/ 111950 h 1416836"/>
                <a:gd name="connsiteX3" fmla="*/ 1638686 w 1936790"/>
                <a:gd name="connsiteY3" fmla="*/ 264350 h 1416836"/>
                <a:gd name="connsiteX4" fmla="*/ 1857761 w 1936790"/>
                <a:gd name="connsiteY4" fmla="*/ 454850 h 1416836"/>
                <a:gd name="connsiteX5" fmla="*/ 1936343 w 1936790"/>
                <a:gd name="connsiteY5" fmla="*/ 695357 h 1416836"/>
                <a:gd name="connsiteX6" fmla="*/ 1829186 w 1936790"/>
                <a:gd name="connsiteY6" fmla="*/ 1093025 h 1416836"/>
                <a:gd name="connsiteX7" fmla="*/ 1476761 w 1936790"/>
                <a:gd name="connsiteY7" fmla="*/ 1369250 h 1416836"/>
                <a:gd name="connsiteX8" fmla="*/ 771911 w 1936790"/>
                <a:gd name="connsiteY8" fmla="*/ 1397825 h 1416836"/>
                <a:gd name="connsiteX9" fmla="*/ 314711 w 1936790"/>
                <a:gd name="connsiteY9" fmla="*/ 1169225 h 1416836"/>
                <a:gd name="connsiteX10" fmla="*/ 19436 w 1936790"/>
                <a:gd name="connsiteY10" fmla="*/ 788225 h 1416836"/>
                <a:gd name="connsiteX11" fmla="*/ 57536 w 1936790"/>
                <a:gd name="connsiteY11" fmla="*/ 397700 h 1416836"/>
                <a:gd name="connsiteX12" fmla="*/ 295661 w 1936790"/>
                <a:gd name="connsiteY12" fmla="*/ 92900 h 1416836"/>
                <a:gd name="connsiteX13" fmla="*/ 629036 w 1936790"/>
                <a:gd name="connsiteY13" fmla="*/ 7175 h 1416836"/>
                <a:gd name="connsiteX0" fmla="*/ 629036 w 1936857"/>
                <a:gd name="connsiteY0" fmla="*/ 7175 h 1416515"/>
                <a:gd name="connsiteX1" fmla="*/ 981461 w 1936857"/>
                <a:gd name="connsiteY1" fmla="*/ 16700 h 1416515"/>
                <a:gd name="connsiteX2" fmla="*/ 1333886 w 1936857"/>
                <a:gd name="connsiteY2" fmla="*/ 111950 h 1416515"/>
                <a:gd name="connsiteX3" fmla="*/ 1638686 w 1936857"/>
                <a:gd name="connsiteY3" fmla="*/ 264350 h 1416515"/>
                <a:gd name="connsiteX4" fmla="*/ 1857761 w 1936857"/>
                <a:gd name="connsiteY4" fmla="*/ 454850 h 1416515"/>
                <a:gd name="connsiteX5" fmla="*/ 1936343 w 1936857"/>
                <a:gd name="connsiteY5" fmla="*/ 695357 h 1416515"/>
                <a:gd name="connsiteX6" fmla="*/ 1826805 w 1936857"/>
                <a:gd name="connsiteY6" fmla="*/ 1100169 h 1416515"/>
                <a:gd name="connsiteX7" fmla="*/ 1476761 w 1936857"/>
                <a:gd name="connsiteY7" fmla="*/ 1369250 h 1416515"/>
                <a:gd name="connsiteX8" fmla="*/ 771911 w 1936857"/>
                <a:gd name="connsiteY8" fmla="*/ 1397825 h 1416515"/>
                <a:gd name="connsiteX9" fmla="*/ 314711 w 1936857"/>
                <a:gd name="connsiteY9" fmla="*/ 1169225 h 1416515"/>
                <a:gd name="connsiteX10" fmla="*/ 19436 w 1936857"/>
                <a:gd name="connsiteY10" fmla="*/ 788225 h 1416515"/>
                <a:gd name="connsiteX11" fmla="*/ 57536 w 1936857"/>
                <a:gd name="connsiteY11" fmla="*/ 397700 h 1416515"/>
                <a:gd name="connsiteX12" fmla="*/ 295661 w 1936857"/>
                <a:gd name="connsiteY12" fmla="*/ 92900 h 1416515"/>
                <a:gd name="connsiteX13" fmla="*/ 629036 w 1936857"/>
                <a:gd name="connsiteY13" fmla="*/ 7175 h 1416515"/>
                <a:gd name="connsiteX0" fmla="*/ 629036 w 1936857"/>
                <a:gd name="connsiteY0" fmla="*/ 7175 h 1416516"/>
                <a:gd name="connsiteX1" fmla="*/ 981461 w 1936857"/>
                <a:gd name="connsiteY1" fmla="*/ 16700 h 1416516"/>
                <a:gd name="connsiteX2" fmla="*/ 1333886 w 1936857"/>
                <a:gd name="connsiteY2" fmla="*/ 111950 h 1416516"/>
                <a:gd name="connsiteX3" fmla="*/ 1638686 w 1936857"/>
                <a:gd name="connsiteY3" fmla="*/ 264350 h 1416516"/>
                <a:gd name="connsiteX4" fmla="*/ 1857761 w 1936857"/>
                <a:gd name="connsiteY4" fmla="*/ 454850 h 1416516"/>
                <a:gd name="connsiteX5" fmla="*/ 1936343 w 1936857"/>
                <a:gd name="connsiteY5" fmla="*/ 695357 h 1416516"/>
                <a:gd name="connsiteX6" fmla="*/ 1826805 w 1936857"/>
                <a:gd name="connsiteY6" fmla="*/ 1100169 h 1416516"/>
                <a:gd name="connsiteX7" fmla="*/ 1469617 w 1936857"/>
                <a:gd name="connsiteY7" fmla="*/ 1369250 h 1416516"/>
                <a:gd name="connsiteX8" fmla="*/ 771911 w 1936857"/>
                <a:gd name="connsiteY8" fmla="*/ 1397825 h 1416516"/>
                <a:gd name="connsiteX9" fmla="*/ 314711 w 1936857"/>
                <a:gd name="connsiteY9" fmla="*/ 1169225 h 1416516"/>
                <a:gd name="connsiteX10" fmla="*/ 19436 w 1936857"/>
                <a:gd name="connsiteY10" fmla="*/ 788225 h 1416516"/>
                <a:gd name="connsiteX11" fmla="*/ 57536 w 1936857"/>
                <a:gd name="connsiteY11" fmla="*/ 397700 h 1416516"/>
                <a:gd name="connsiteX12" fmla="*/ 295661 w 1936857"/>
                <a:gd name="connsiteY12" fmla="*/ 92900 h 1416516"/>
                <a:gd name="connsiteX13" fmla="*/ 629036 w 1936857"/>
                <a:gd name="connsiteY13" fmla="*/ 7175 h 1416516"/>
                <a:gd name="connsiteX0" fmla="*/ 629036 w 1936857"/>
                <a:gd name="connsiteY0" fmla="*/ 7175 h 1409919"/>
                <a:gd name="connsiteX1" fmla="*/ 981461 w 1936857"/>
                <a:gd name="connsiteY1" fmla="*/ 16700 h 1409919"/>
                <a:gd name="connsiteX2" fmla="*/ 1333886 w 1936857"/>
                <a:gd name="connsiteY2" fmla="*/ 111950 h 1409919"/>
                <a:gd name="connsiteX3" fmla="*/ 1638686 w 1936857"/>
                <a:gd name="connsiteY3" fmla="*/ 264350 h 1409919"/>
                <a:gd name="connsiteX4" fmla="*/ 1857761 w 1936857"/>
                <a:gd name="connsiteY4" fmla="*/ 454850 h 1409919"/>
                <a:gd name="connsiteX5" fmla="*/ 1936343 w 1936857"/>
                <a:gd name="connsiteY5" fmla="*/ 695357 h 1409919"/>
                <a:gd name="connsiteX6" fmla="*/ 1826805 w 1936857"/>
                <a:gd name="connsiteY6" fmla="*/ 1100169 h 1409919"/>
                <a:gd name="connsiteX7" fmla="*/ 1469617 w 1936857"/>
                <a:gd name="connsiteY7" fmla="*/ 1369250 h 1409919"/>
                <a:gd name="connsiteX8" fmla="*/ 788580 w 1936857"/>
                <a:gd name="connsiteY8" fmla="*/ 1388300 h 1409919"/>
                <a:gd name="connsiteX9" fmla="*/ 314711 w 1936857"/>
                <a:gd name="connsiteY9" fmla="*/ 1169225 h 1409919"/>
                <a:gd name="connsiteX10" fmla="*/ 19436 w 1936857"/>
                <a:gd name="connsiteY10" fmla="*/ 788225 h 1409919"/>
                <a:gd name="connsiteX11" fmla="*/ 57536 w 1936857"/>
                <a:gd name="connsiteY11" fmla="*/ 397700 h 1409919"/>
                <a:gd name="connsiteX12" fmla="*/ 295661 w 1936857"/>
                <a:gd name="connsiteY12" fmla="*/ 92900 h 1409919"/>
                <a:gd name="connsiteX13" fmla="*/ 629036 w 1936857"/>
                <a:gd name="connsiteY13" fmla="*/ 7175 h 1409919"/>
                <a:gd name="connsiteX0" fmla="*/ 629036 w 1936857"/>
                <a:gd name="connsiteY0" fmla="*/ 7175 h 1409919"/>
                <a:gd name="connsiteX1" fmla="*/ 981461 w 1936857"/>
                <a:gd name="connsiteY1" fmla="*/ 16700 h 1409919"/>
                <a:gd name="connsiteX2" fmla="*/ 1333886 w 1936857"/>
                <a:gd name="connsiteY2" fmla="*/ 111950 h 1409919"/>
                <a:gd name="connsiteX3" fmla="*/ 1638686 w 1936857"/>
                <a:gd name="connsiteY3" fmla="*/ 264350 h 1409919"/>
                <a:gd name="connsiteX4" fmla="*/ 1857761 w 1936857"/>
                <a:gd name="connsiteY4" fmla="*/ 454850 h 1409919"/>
                <a:gd name="connsiteX5" fmla="*/ 1936343 w 1936857"/>
                <a:gd name="connsiteY5" fmla="*/ 695357 h 1409919"/>
                <a:gd name="connsiteX6" fmla="*/ 1826805 w 1936857"/>
                <a:gd name="connsiteY6" fmla="*/ 1100169 h 1409919"/>
                <a:gd name="connsiteX7" fmla="*/ 1469617 w 1936857"/>
                <a:gd name="connsiteY7" fmla="*/ 1369250 h 1409919"/>
                <a:gd name="connsiteX8" fmla="*/ 788580 w 1936857"/>
                <a:gd name="connsiteY8" fmla="*/ 1388300 h 1409919"/>
                <a:gd name="connsiteX9" fmla="*/ 314711 w 1936857"/>
                <a:gd name="connsiteY9" fmla="*/ 1169225 h 1409919"/>
                <a:gd name="connsiteX10" fmla="*/ 19436 w 1936857"/>
                <a:gd name="connsiteY10" fmla="*/ 809656 h 1409919"/>
                <a:gd name="connsiteX11" fmla="*/ 57536 w 1936857"/>
                <a:gd name="connsiteY11" fmla="*/ 397700 h 1409919"/>
                <a:gd name="connsiteX12" fmla="*/ 295661 w 1936857"/>
                <a:gd name="connsiteY12" fmla="*/ 92900 h 1409919"/>
                <a:gd name="connsiteX13" fmla="*/ 629036 w 1936857"/>
                <a:gd name="connsiteY13" fmla="*/ 7175 h 1409919"/>
                <a:gd name="connsiteX0" fmla="*/ 629036 w 1936857"/>
                <a:gd name="connsiteY0" fmla="*/ 8915 h 1411659"/>
                <a:gd name="connsiteX1" fmla="*/ 981461 w 1936857"/>
                <a:gd name="connsiteY1" fmla="*/ 18440 h 1411659"/>
                <a:gd name="connsiteX2" fmla="*/ 1333886 w 1936857"/>
                <a:gd name="connsiteY2" fmla="*/ 113690 h 1411659"/>
                <a:gd name="connsiteX3" fmla="*/ 1638686 w 1936857"/>
                <a:gd name="connsiteY3" fmla="*/ 266090 h 1411659"/>
                <a:gd name="connsiteX4" fmla="*/ 1857761 w 1936857"/>
                <a:gd name="connsiteY4" fmla="*/ 456590 h 1411659"/>
                <a:gd name="connsiteX5" fmla="*/ 1936343 w 1936857"/>
                <a:gd name="connsiteY5" fmla="*/ 697097 h 1411659"/>
                <a:gd name="connsiteX6" fmla="*/ 1826805 w 1936857"/>
                <a:gd name="connsiteY6" fmla="*/ 1101909 h 1411659"/>
                <a:gd name="connsiteX7" fmla="*/ 1469617 w 1936857"/>
                <a:gd name="connsiteY7" fmla="*/ 1370990 h 1411659"/>
                <a:gd name="connsiteX8" fmla="*/ 788580 w 1936857"/>
                <a:gd name="connsiteY8" fmla="*/ 1390040 h 1411659"/>
                <a:gd name="connsiteX9" fmla="*/ 314711 w 1936857"/>
                <a:gd name="connsiteY9" fmla="*/ 1170965 h 1411659"/>
                <a:gd name="connsiteX10" fmla="*/ 19436 w 1936857"/>
                <a:gd name="connsiteY10" fmla="*/ 811396 h 1411659"/>
                <a:gd name="connsiteX11" fmla="*/ 57536 w 1936857"/>
                <a:gd name="connsiteY11" fmla="*/ 399440 h 1411659"/>
                <a:gd name="connsiteX12" fmla="*/ 300423 w 1936857"/>
                <a:gd name="connsiteY12" fmla="*/ 118452 h 1411659"/>
                <a:gd name="connsiteX13" fmla="*/ 629036 w 1936857"/>
                <a:gd name="connsiteY13" fmla="*/ 8915 h 1411659"/>
                <a:gd name="connsiteX0" fmla="*/ 633798 w 1936857"/>
                <a:gd name="connsiteY0" fmla="*/ 10373 h 1408355"/>
                <a:gd name="connsiteX1" fmla="*/ 981461 w 1936857"/>
                <a:gd name="connsiteY1" fmla="*/ 15136 h 1408355"/>
                <a:gd name="connsiteX2" fmla="*/ 1333886 w 1936857"/>
                <a:gd name="connsiteY2" fmla="*/ 110386 h 1408355"/>
                <a:gd name="connsiteX3" fmla="*/ 1638686 w 1936857"/>
                <a:gd name="connsiteY3" fmla="*/ 262786 h 1408355"/>
                <a:gd name="connsiteX4" fmla="*/ 1857761 w 1936857"/>
                <a:gd name="connsiteY4" fmla="*/ 453286 h 1408355"/>
                <a:gd name="connsiteX5" fmla="*/ 1936343 w 1936857"/>
                <a:gd name="connsiteY5" fmla="*/ 693793 h 1408355"/>
                <a:gd name="connsiteX6" fmla="*/ 1826805 w 1936857"/>
                <a:gd name="connsiteY6" fmla="*/ 1098605 h 1408355"/>
                <a:gd name="connsiteX7" fmla="*/ 1469617 w 1936857"/>
                <a:gd name="connsiteY7" fmla="*/ 1367686 h 1408355"/>
                <a:gd name="connsiteX8" fmla="*/ 788580 w 1936857"/>
                <a:gd name="connsiteY8" fmla="*/ 1386736 h 1408355"/>
                <a:gd name="connsiteX9" fmla="*/ 314711 w 1936857"/>
                <a:gd name="connsiteY9" fmla="*/ 1167661 h 1408355"/>
                <a:gd name="connsiteX10" fmla="*/ 19436 w 1936857"/>
                <a:gd name="connsiteY10" fmla="*/ 808092 h 1408355"/>
                <a:gd name="connsiteX11" fmla="*/ 57536 w 1936857"/>
                <a:gd name="connsiteY11" fmla="*/ 396136 h 1408355"/>
                <a:gd name="connsiteX12" fmla="*/ 300423 w 1936857"/>
                <a:gd name="connsiteY12" fmla="*/ 115148 h 1408355"/>
                <a:gd name="connsiteX13" fmla="*/ 633798 w 1936857"/>
                <a:gd name="connsiteY13" fmla="*/ 10373 h 140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6857" h="1408355">
                  <a:moveTo>
                    <a:pt x="633798" y="10373"/>
                  </a:moveTo>
                  <a:cubicBezTo>
                    <a:pt x="747304" y="-6296"/>
                    <a:pt x="864780" y="-1533"/>
                    <a:pt x="981461" y="15136"/>
                  </a:cubicBezTo>
                  <a:cubicBezTo>
                    <a:pt x="1098142" y="31805"/>
                    <a:pt x="1224348" y="69111"/>
                    <a:pt x="1333886" y="110386"/>
                  </a:cubicBezTo>
                  <a:cubicBezTo>
                    <a:pt x="1443424" y="151661"/>
                    <a:pt x="1551374" y="205636"/>
                    <a:pt x="1638686" y="262786"/>
                  </a:cubicBezTo>
                  <a:cubicBezTo>
                    <a:pt x="1725998" y="319936"/>
                    <a:pt x="1808152" y="381452"/>
                    <a:pt x="1857761" y="453286"/>
                  </a:cubicBezTo>
                  <a:cubicBezTo>
                    <a:pt x="1907370" y="525120"/>
                    <a:pt x="1941502" y="586240"/>
                    <a:pt x="1936343" y="693793"/>
                  </a:cubicBezTo>
                  <a:cubicBezTo>
                    <a:pt x="1931184" y="801346"/>
                    <a:pt x="1904593" y="986290"/>
                    <a:pt x="1826805" y="1098605"/>
                  </a:cubicBezTo>
                  <a:cubicBezTo>
                    <a:pt x="1749017" y="1210920"/>
                    <a:pt x="1642654" y="1319664"/>
                    <a:pt x="1469617" y="1367686"/>
                  </a:cubicBezTo>
                  <a:cubicBezTo>
                    <a:pt x="1296580" y="1415708"/>
                    <a:pt x="981064" y="1420074"/>
                    <a:pt x="788580" y="1386736"/>
                  </a:cubicBezTo>
                  <a:cubicBezTo>
                    <a:pt x="596096" y="1353398"/>
                    <a:pt x="442902" y="1264102"/>
                    <a:pt x="314711" y="1167661"/>
                  </a:cubicBezTo>
                  <a:cubicBezTo>
                    <a:pt x="186520" y="1071220"/>
                    <a:pt x="62298" y="936680"/>
                    <a:pt x="19436" y="808092"/>
                  </a:cubicBezTo>
                  <a:cubicBezTo>
                    <a:pt x="-23427" y="679505"/>
                    <a:pt x="11498" y="512024"/>
                    <a:pt x="57536" y="396136"/>
                  </a:cubicBezTo>
                  <a:cubicBezTo>
                    <a:pt x="103574" y="280248"/>
                    <a:pt x="204379" y="179442"/>
                    <a:pt x="300423" y="115148"/>
                  </a:cubicBezTo>
                  <a:cubicBezTo>
                    <a:pt x="396467" y="50854"/>
                    <a:pt x="520292" y="27042"/>
                    <a:pt x="633798" y="10373"/>
                  </a:cubicBezTo>
                  <a:close/>
                </a:path>
              </a:pathLst>
            </a:custGeom>
            <a:solidFill>
              <a:srgbClr val="7CFF01"/>
            </a:solidFill>
            <a:ln>
              <a:noFill/>
            </a:ln>
            <a:effectLst>
              <a:outerShdw blurRad="50800" dist="38100" dir="18900000" algn="bl" rotWithShape="0">
                <a:prstClr val="black">
                  <a:alpha val="40000"/>
                </a:prst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p:cNvGrpSpPr>
            <a:grpSpLocks noChangeAspect="1"/>
          </p:cNvGrpSpPr>
          <p:nvPr/>
        </p:nvGrpSpPr>
        <p:grpSpPr>
          <a:xfrm>
            <a:off x="9072577" y="3277670"/>
            <a:ext cx="609113" cy="540000"/>
            <a:chOff x="5043219" y="3023560"/>
            <a:chExt cx="2185552" cy="1937579"/>
          </a:xfrm>
        </p:grpSpPr>
        <p:sp>
          <p:nvSpPr>
            <p:cNvPr id="69" name="矩形 68"/>
            <p:cNvSpPr/>
            <p:nvPr/>
          </p:nvSpPr>
          <p:spPr>
            <a:xfrm rot="20700000">
              <a:off x="5553075" y="3023560"/>
              <a:ext cx="314325" cy="266700"/>
            </a:xfrm>
            <a:prstGeom prst="rect">
              <a:avLst/>
            </a:prstGeom>
            <a:solidFill>
              <a:srgbClr val="FE63FD"/>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69"/>
            <p:cNvSpPr/>
            <p:nvPr/>
          </p:nvSpPr>
          <p:spPr>
            <a:xfrm>
              <a:off x="5043219" y="3084956"/>
              <a:ext cx="2185552" cy="1874056"/>
            </a:xfrm>
            <a:custGeom>
              <a:avLst/>
              <a:gdLst>
                <a:gd name="connsiteX0" fmla="*/ 1490951 w 2177421"/>
                <a:gd name="connsiteY0" fmla="*/ 58340 h 1859898"/>
                <a:gd name="connsiteX1" fmla="*/ 1891001 w 2177421"/>
                <a:gd name="connsiteY1" fmla="*/ 267890 h 1859898"/>
                <a:gd name="connsiteX2" fmla="*/ 2148176 w 2177421"/>
                <a:gd name="connsiteY2" fmla="*/ 563165 h 1859898"/>
                <a:gd name="connsiteX3" fmla="*/ 2148176 w 2177421"/>
                <a:gd name="connsiteY3" fmla="*/ 1058465 h 1859898"/>
                <a:gd name="connsiteX4" fmla="*/ 1938626 w 2177421"/>
                <a:gd name="connsiteY4" fmla="*/ 1401365 h 1859898"/>
                <a:gd name="connsiteX5" fmla="*/ 1824326 w 2177421"/>
                <a:gd name="connsiteY5" fmla="*/ 1487090 h 1859898"/>
                <a:gd name="connsiteX6" fmla="*/ 1748126 w 2177421"/>
                <a:gd name="connsiteY6" fmla="*/ 1639490 h 1859898"/>
                <a:gd name="connsiteX7" fmla="*/ 1519526 w 2177421"/>
                <a:gd name="connsiteY7" fmla="*/ 1801415 h 1859898"/>
                <a:gd name="connsiteX8" fmla="*/ 1224251 w 2177421"/>
                <a:gd name="connsiteY8" fmla="*/ 1858565 h 1859898"/>
                <a:gd name="connsiteX9" fmla="*/ 948026 w 2177421"/>
                <a:gd name="connsiteY9" fmla="*/ 1753790 h 1859898"/>
                <a:gd name="connsiteX10" fmla="*/ 767051 w 2177421"/>
                <a:gd name="connsiteY10" fmla="*/ 1572815 h 1859898"/>
                <a:gd name="connsiteX11" fmla="*/ 690851 w 2177421"/>
                <a:gd name="connsiteY11" fmla="*/ 1544240 h 1859898"/>
                <a:gd name="connsiteX12" fmla="*/ 271751 w 2177421"/>
                <a:gd name="connsiteY12" fmla="*/ 1296590 h 1859898"/>
                <a:gd name="connsiteX13" fmla="*/ 52676 w 2177421"/>
                <a:gd name="connsiteY13" fmla="*/ 963215 h 1859898"/>
                <a:gd name="connsiteX14" fmla="*/ 14576 w 2177421"/>
                <a:gd name="connsiteY14" fmla="*/ 620315 h 1859898"/>
                <a:gd name="connsiteX15" fmla="*/ 252701 w 2177421"/>
                <a:gd name="connsiteY15" fmla="*/ 277415 h 1859898"/>
                <a:gd name="connsiteX16" fmla="*/ 547976 w 2177421"/>
                <a:gd name="connsiteY16" fmla="*/ 86915 h 1859898"/>
                <a:gd name="connsiteX17" fmla="*/ 967076 w 2177421"/>
                <a:gd name="connsiteY17" fmla="*/ 1190 h 1859898"/>
                <a:gd name="connsiteX18" fmla="*/ 1490951 w 2177421"/>
                <a:gd name="connsiteY18" fmla="*/ 58340 h 1859898"/>
                <a:gd name="connsiteX0" fmla="*/ 1490951 w 2177421"/>
                <a:gd name="connsiteY0" fmla="*/ 58340 h 1859898"/>
                <a:gd name="connsiteX1" fmla="*/ 1891001 w 2177421"/>
                <a:gd name="connsiteY1" fmla="*/ 267890 h 1859898"/>
                <a:gd name="connsiteX2" fmla="*/ 2148176 w 2177421"/>
                <a:gd name="connsiteY2" fmla="*/ 584596 h 1859898"/>
                <a:gd name="connsiteX3" fmla="*/ 2148176 w 2177421"/>
                <a:gd name="connsiteY3" fmla="*/ 1058465 h 1859898"/>
                <a:gd name="connsiteX4" fmla="*/ 1938626 w 2177421"/>
                <a:gd name="connsiteY4" fmla="*/ 1401365 h 1859898"/>
                <a:gd name="connsiteX5" fmla="*/ 1824326 w 2177421"/>
                <a:gd name="connsiteY5" fmla="*/ 1487090 h 1859898"/>
                <a:gd name="connsiteX6" fmla="*/ 1748126 w 2177421"/>
                <a:gd name="connsiteY6" fmla="*/ 1639490 h 1859898"/>
                <a:gd name="connsiteX7" fmla="*/ 1519526 w 2177421"/>
                <a:gd name="connsiteY7" fmla="*/ 1801415 h 1859898"/>
                <a:gd name="connsiteX8" fmla="*/ 1224251 w 2177421"/>
                <a:gd name="connsiteY8" fmla="*/ 1858565 h 1859898"/>
                <a:gd name="connsiteX9" fmla="*/ 948026 w 2177421"/>
                <a:gd name="connsiteY9" fmla="*/ 1753790 h 1859898"/>
                <a:gd name="connsiteX10" fmla="*/ 767051 w 2177421"/>
                <a:gd name="connsiteY10" fmla="*/ 1572815 h 1859898"/>
                <a:gd name="connsiteX11" fmla="*/ 690851 w 2177421"/>
                <a:gd name="connsiteY11" fmla="*/ 1544240 h 1859898"/>
                <a:gd name="connsiteX12" fmla="*/ 271751 w 2177421"/>
                <a:gd name="connsiteY12" fmla="*/ 1296590 h 1859898"/>
                <a:gd name="connsiteX13" fmla="*/ 52676 w 2177421"/>
                <a:gd name="connsiteY13" fmla="*/ 963215 h 1859898"/>
                <a:gd name="connsiteX14" fmla="*/ 14576 w 2177421"/>
                <a:gd name="connsiteY14" fmla="*/ 620315 h 1859898"/>
                <a:gd name="connsiteX15" fmla="*/ 252701 w 2177421"/>
                <a:gd name="connsiteY15" fmla="*/ 277415 h 1859898"/>
                <a:gd name="connsiteX16" fmla="*/ 547976 w 2177421"/>
                <a:gd name="connsiteY16" fmla="*/ 86915 h 1859898"/>
                <a:gd name="connsiteX17" fmla="*/ 967076 w 2177421"/>
                <a:gd name="connsiteY17" fmla="*/ 1190 h 1859898"/>
                <a:gd name="connsiteX18" fmla="*/ 1490951 w 2177421"/>
                <a:gd name="connsiteY18" fmla="*/ 58340 h 1859898"/>
                <a:gd name="connsiteX0" fmla="*/ 1490951 w 2177110"/>
                <a:gd name="connsiteY0" fmla="*/ 58294 h 1859852"/>
                <a:gd name="connsiteX1" fmla="*/ 1895763 w 2177110"/>
                <a:gd name="connsiteY1" fmla="*/ 260701 h 1859852"/>
                <a:gd name="connsiteX2" fmla="*/ 2148176 w 2177110"/>
                <a:gd name="connsiteY2" fmla="*/ 584550 h 1859852"/>
                <a:gd name="connsiteX3" fmla="*/ 2148176 w 2177110"/>
                <a:gd name="connsiteY3" fmla="*/ 1058419 h 1859852"/>
                <a:gd name="connsiteX4" fmla="*/ 1938626 w 2177110"/>
                <a:gd name="connsiteY4" fmla="*/ 1401319 h 1859852"/>
                <a:gd name="connsiteX5" fmla="*/ 1824326 w 2177110"/>
                <a:gd name="connsiteY5" fmla="*/ 1487044 h 1859852"/>
                <a:gd name="connsiteX6" fmla="*/ 1748126 w 2177110"/>
                <a:gd name="connsiteY6" fmla="*/ 1639444 h 1859852"/>
                <a:gd name="connsiteX7" fmla="*/ 1519526 w 2177110"/>
                <a:gd name="connsiteY7" fmla="*/ 1801369 h 1859852"/>
                <a:gd name="connsiteX8" fmla="*/ 1224251 w 2177110"/>
                <a:gd name="connsiteY8" fmla="*/ 1858519 h 1859852"/>
                <a:gd name="connsiteX9" fmla="*/ 948026 w 2177110"/>
                <a:gd name="connsiteY9" fmla="*/ 1753744 h 1859852"/>
                <a:gd name="connsiteX10" fmla="*/ 767051 w 2177110"/>
                <a:gd name="connsiteY10" fmla="*/ 1572769 h 1859852"/>
                <a:gd name="connsiteX11" fmla="*/ 690851 w 2177110"/>
                <a:gd name="connsiteY11" fmla="*/ 1544194 h 1859852"/>
                <a:gd name="connsiteX12" fmla="*/ 271751 w 2177110"/>
                <a:gd name="connsiteY12" fmla="*/ 1296544 h 1859852"/>
                <a:gd name="connsiteX13" fmla="*/ 52676 w 2177110"/>
                <a:gd name="connsiteY13" fmla="*/ 963169 h 1859852"/>
                <a:gd name="connsiteX14" fmla="*/ 14576 w 2177110"/>
                <a:gd name="connsiteY14" fmla="*/ 620269 h 1859852"/>
                <a:gd name="connsiteX15" fmla="*/ 252701 w 2177110"/>
                <a:gd name="connsiteY15" fmla="*/ 277369 h 1859852"/>
                <a:gd name="connsiteX16" fmla="*/ 547976 w 2177110"/>
                <a:gd name="connsiteY16" fmla="*/ 86869 h 1859852"/>
                <a:gd name="connsiteX17" fmla="*/ 967076 w 2177110"/>
                <a:gd name="connsiteY17" fmla="*/ 1144 h 1859852"/>
                <a:gd name="connsiteX18" fmla="*/ 1490951 w 2177110"/>
                <a:gd name="connsiteY18" fmla="*/ 58294 h 1859852"/>
                <a:gd name="connsiteX0" fmla="*/ 1488674 w 2174833"/>
                <a:gd name="connsiteY0" fmla="*/ 58294 h 1859852"/>
                <a:gd name="connsiteX1" fmla="*/ 1893486 w 2174833"/>
                <a:gd name="connsiteY1" fmla="*/ 260701 h 1859852"/>
                <a:gd name="connsiteX2" fmla="*/ 2145899 w 2174833"/>
                <a:gd name="connsiteY2" fmla="*/ 584550 h 1859852"/>
                <a:gd name="connsiteX3" fmla="*/ 2145899 w 2174833"/>
                <a:gd name="connsiteY3" fmla="*/ 1058419 h 1859852"/>
                <a:gd name="connsiteX4" fmla="*/ 1936349 w 2174833"/>
                <a:gd name="connsiteY4" fmla="*/ 1401319 h 1859852"/>
                <a:gd name="connsiteX5" fmla="*/ 1822049 w 2174833"/>
                <a:gd name="connsiteY5" fmla="*/ 1487044 h 1859852"/>
                <a:gd name="connsiteX6" fmla="*/ 1745849 w 2174833"/>
                <a:gd name="connsiteY6" fmla="*/ 1639444 h 1859852"/>
                <a:gd name="connsiteX7" fmla="*/ 1517249 w 2174833"/>
                <a:gd name="connsiteY7" fmla="*/ 1801369 h 1859852"/>
                <a:gd name="connsiteX8" fmla="*/ 1221974 w 2174833"/>
                <a:gd name="connsiteY8" fmla="*/ 1858519 h 1859852"/>
                <a:gd name="connsiteX9" fmla="*/ 945749 w 2174833"/>
                <a:gd name="connsiteY9" fmla="*/ 1753744 h 1859852"/>
                <a:gd name="connsiteX10" fmla="*/ 764774 w 2174833"/>
                <a:gd name="connsiteY10" fmla="*/ 1572769 h 1859852"/>
                <a:gd name="connsiteX11" fmla="*/ 688574 w 2174833"/>
                <a:gd name="connsiteY11" fmla="*/ 1544194 h 1859852"/>
                <a:gd name="connsiteX12" fmla="*/ 269474 w 2174833"/>
                <a:gd name="connsiteY12" fmla="*/ 1296544 h 1859852"/>
                <a:gd name="connsiteX13" fmla="*/ 50399 w 2174833"/>
                <a:gd name="connsiteY13" fmla="*/ 963169 h 1859852"/>
                <a:gd name="connsiteX14" fmla="*/ 12299 w 2174833"/>
                <a:gd name="connsiteY14" fmla="*/ 620269 h 1859852"/>
                <a:gd name="connsiteX15" fmla="*/ 219468 w 2174833"/>
                <a:gd name="connsiteY15" fmla="*/ 301181 h 1859852"/>
                <a:gd name="connsiteX16" fmla="*/ 545699 w 2174833"/>
                <a:gd name="connsiteY16" fmla="*/ 86869 h 1859852"/>
                <a:gd name="connsiteX17" fmla="*/ 964799 w 2174833"/>
                <a:gd name="connsiteY17" fmla="*/ 1144 h 1859852"/>
                <a:gd name="connsiteX18" fmla="*/ 1488674 w 2174833"/>
                <a:gd name="connsiteY18" fmla="*/ 58294 h 1859852"/>
                <a:gd name="connsiteX0" fmla="*/ 1488674 w 2184790"/>
                <a:gd name="connsiteY0" fmla="*/ 58294 h 1859852"/>
                <a:gd name="connsiteX1" fmla="*/ 1893486 w 2184790"/>
                <a:gd name="connsiteY1" fmla="*/ 260701 h 1859852"/>
                <a:gd name="connsiteX2" fmla="*/ 2145899 w 2184790"/>
                <a:gd name="connsiteY2" fmla="*/ 584550 h 1859852"/>
                <a:gd name="connsiteX3" fmla="*/ 2162568 w 2184790"/>
                <a:gd name="connsiteY3" fmla="*/ 1048894 h 1859852"/>
                <a:gd name="connsiteX4" fmla="*/ 1936349 w 2184790"/>
                <a:gd name="connsiteY4" fmla="*/ 1401319 h 1859852"/>
                <a:gd name="connsiteX5" fmla="*/ 1822049 w 2184790"/>
                <a:gd name="connsiteY5" fmla="*/ 1487044 h 1859852"/>
                <a:gd name="connsiteX6" fmla="*/ 1745849 w 2184790"/>
                <a:gd name="connsiteY6" fmla="*/ 1639444 h 1859852"/>
                <a:gd name="connsiteX7" fmla="*/ 1517249 w 2184790"/>
                <a:gd name="connsiteY7" fmla="*/ 1801369 h 1859852"/>
                <a:gd name="connsiteX8" fmla="*/ 1221974 w 2184790"/>
                <a:gd name="connsiteY8" fmla="*/ 1858519 h 1859852"/>
                <a:gd name="connsiteX9" fmla="*/ 945749 w 2184790"/>
                <a:gd name="connsiteY9" fmla="*/ 1753744 h 1859852"/>
                <a:gd name="connsiteX10" fmla="*/ 764774 w 2184790"/>
                <a:gd name="connsiteY10" fmla="*/ 1572769 h 1859852"/>
                <a:gd name="connsiteX11" fmla="*/ 688574 w 2184790"/>
                <a:gd name="connsiteY11" fmla="*/ 1544194 h 1859852"/>
                <a:gd name="connsiteX12" fmla="*/ 269474 w 2184790"/>
                <a:gd name="connsiteY12" fmla="*/ 1296544 h 1859852"/>
                <a:gd name="connsiteX13" fmla="*/ 50399 w 2184790"/>
                <a:gd name="connsiteY13" fmla="*/ 963169 h 1859852"/>
                <a:gd name="connsiteX14" fmla="*/ 12299 w 2184790"/>
                <a:gd name="connsiteY14" fmla="*/ 620269 h 1859852"/>
                <a:gd name="connsiteX15" fmla="*/ 219468 w 2184790"/>
                <a:gd name="connsiteY15" fmla="*/ 301181 h 1859852"/>
                <a:gd name="connsiteX16" fmla="*/ 545699 w 2184790"/>
                <a:gd name="connsiteY16" fmla="*/ 86869 h 1859852"/>
                <a:gd name="connsiteX17" fmla="*/ 964799 w 2184790"/>
                <a:gd name="connsiteY17" fmla="*/ 1144 h 1859852"/>
                <a:gd name="connsiteX18" fmla="*/ 1488674 w 2184790"/>
                <a:gd name="connsiteY18" fmla="*/ 58294 h 1859852"/>
                <a:gd name="connsiteX0" fmla="*/ 1488674 w 2184790"/>
                <a:gd name="connsiteY0" fmla="*/ 58294 h 1859852"/>
                <a:gd name="connsiteX1" fmla="*/ 1893486 w 2184790"/>
                <a:gd name="connsiteY1" fmla="*/ 260701 h 1859852"/>
                <a:gd name="connsiteX2" fmla="*/ 2145899 w 2184790"/>
                <a:gd name="connsiteY2" fmla="*/ 584550 h 1859852"/>
                <a:gd name="connsiteX3" fmla="*/ 2162568 w 2184790"/>
                <a:gd name="connsiteY3" fmla="*/ 1048894 h 1859852"/>
                <a:gd name="connsiteX4" fmla="*/ 1936349 w 2184790"/>
                <a:gd name="connsiteY4" fmla="*/ 1401319 h 1859852"/>
                <a:gd name="connsiteX5" fmla="*/ 1838718 w 2184790"/>
                <a:gd name="connsiteY5" fmla="*/ 1496569 h 1859852"/>
                <a:gd name="connsiteX6" fmla="*/ 1745849 w 2184790"/>
                <a:gd name="connsiteY6" fmla="*/ 1639444 h 1859852"/>
                <a:gd name="connsiteX7" fmla="*/ 1517249 w 2184790"/>
                <a:gd name="connsiteY7" fmla="*/ 1801369 h 1859852"/>
                <a:gd name="connsiteX8" fmla="*/ 1221974 w 2184790"/>
                <a:gd name="connsiteY8" fmla="*/ 1858519 h 1859852"/>
                <a:gd name="connsiteX9" fmla="*/ 945749 w 2184790"/>
                <a:gd name="connsiteY9" fmla="*/ 1753744 h 1859852"/>
                <a:gd name="connsiteX10" fmla="*/ 764774 w 2184790"/>
                <a:gd name="connsiteY10" fmla="*/ 1572769 h 1859852"/>
                <a:gd name="connsiteX11" fmla="*/ 688574 w 2184790"/>
                <a:gd name="connsiteY11" fmla="*/ 1544194 h 1859852"/>
                <a:gd name="connsiteX12" fmla="*/ 269474 w 2184790"/>
                <a:gd name="connsiteY12" fmla="*/ 1296544 h 1859852"/>
                <a:gd name="connsiteX13" fmla="*/ 50399 w 2184790"/>
                <a:gd name="connsiteY13" fmla="*/ 963169 h 1859852"/>
                <a:gd name="connsiteX14" fmla="*/ 12299 w 2184790"/>
                <a:gd name="connsiteY14" fmla="*/ 620269 h 1859852"/>
                <a:gd name="connsiteX15" fmla="*/ 219468 w 2184790"/>
                <a:gd name="connsiteY15" fmla="*/ 301181 h 1859852"/>
                <a:gd name="connsiteX16" fmla="*/ 545699 w 2184790"/>
                <a:gd name="connsiteY16" fmla="*/ 86869 h 1859852"/>
                <a:gd name="connsiteX17" fmla="*/ 964799 w 2184790"/>
                <a:gd name="connsiteY17" fmla="*/ 1144 h 1859852"/>
                <a:gd name="connsiteX18" fmla="*/ 1488674 w 2184790"/>
                <a:gd name="connsiteY18" fmla="*/ 58294 h 1859852"/>
                <a:gd name="connsiteX0" fmla="*/ 1488674 w 2183294"/>
                <a:gd name="connsiteY0" fmla="*/ 58294 h 1859852"/>
                <a:gd name="connsiteX1" fmla="*/ 1893486 w 2183294"/>
                <a:gd name="connsiteY1" fmla="*/ 260701 h 1859852"/>
                <a:gd name="connsiteX2" fmla="*/ 2145899 w 2183294"/>
                <a:gd name="connsiteY2" fmla="*/ 584550 h 1859852"/>
                <a:gd name="connsiteX3" fmla="*/ 2162568 w 2183294"/>
                <a:gd name="connsiteY3" fmla="*/ 1048894 h 1859852"/>
                <a:gd name="connsiteX4" fmla="*/ 1957780 w 2183294"/>
                <a:gd name="connsiteY4" fmla="*/ 1396556 h 1859852"/>
                <a:gd name="connsiteX5" fmla="*/ 1838718 w 2183294"/>
                <a:gd name="connsiteY5" fmla="*/ 1496569 h 1859852"/>
                <a:gd name="connsiteX6" fmla="*/ 1745849 w 2183294"/>
                <a:gd name="connsiteY6" fmla="*/ 1639444 h 1859852"/>
                <a:gd name="connsiteX7" fmla="*/ 1517249 w 2183294"/>
                <a:gd name="connsiteY7" fmla="*/ 1801369 h 1859852"/>
                <a:gd name="connsiteX8" fmla="*/ 1221974 w 2183294"/>
                <a:gd name="connsiteY8" fmla="*/ 1858519 h 1859852"/>
                <a:gd name="connsiteX9" fmla="*/ 945749 w 2183294"/>
                <a:gd name="connsiteY9" fmla="*/ 1753744 h 1859852"/>
                <a:gd name="connsiteX10" fmla="*/ 764774 w 2183294"/>
                <a:gd name="connsiteY10" fmla="*/ 1572769 h 1859852"/>
                <a:gd name="connsiteX11" fmla="*/ 688574 w 2183294"/>
                <a:gd name="connsiteY11" fmla="*/ 1544194 h 1859852"/>
                <a:gd name="connsiteX12" fmla="*/ 269474 w 2183294"/>
                <a:gd name="connsiteY12" fmla="*/ 1296544 h 1859852"/>
                <a:gd name="connsiteX13" fmla="*/ 50399 w 2183294"/>
                <a:gd name="connsiteY13" fmla="*/ 963169 h 1859852"/>
                <a:gd name="connsiteX14" fmla="*/ 12299 w 2183294"/>
                <a:gd name="connsiteY14" fmla="*/ 620269 h 1859852"/>
                <a:gd name="connsiteX15" fmla="*/ 219468 w 2183294"/>
                <a:gd name="connsiteY15" fmla="*/ 301181 h 1859852"/>
                <a:gd name="connsiteX16" fmla="*/ 545699 w 2183294"/>
                <a:gd name="connsiteY16" fmla="*/ 86869 h 1859852"/>
                <a:gd name="connsiteX17" fmla="*/ 964799 w 2183294"/>
                <a:gd name="connsiteY17" fmla="*/ 1144 h 1859852"/>
                <a:gd name="connsiteX18" fmla="*/ 1488674 w 2183294"/>
                <a:gd name="connsiteY18" fmla="*/ 58294 h 1859852"/>
                <a:gd name="connsiteX0" fmla="*/ 1488674 w 2183294"/>
                <a:gd name="connsiteY0" fmla="*/ 58294 h 1859750"/>
                <a:gd name="connsiteX1" fmla="*/ 1893486 w 2183294"/>
                <a:gd name="connsiteY1" fmla="*/ 260701 h 1859750"/>
                <a:gd name="connsiteX2" fmla="*/ 2145899 w 2183294"/>
                <a:gd name="connsiteY2" fmla="*/ 584550 h 1859750"/>
                <a:gd name="connsiteX3" fmla="*/ 2162568 w 2183294"/>
                <a:gd name="connsiteY3" fmla="*/ 1048894 h 1859750"/>
                <a:gd name="connsiteX4" fmla="*/ 1957780 w 2183294"/>
                <a:gd name="connsiteY4" fmla="*/ 1396556 h 1859750"/>
                <a:gd name="connsiteX5" fmla="*/ 1838718 w 2183294"/>
                <a:gd name="connsiteY5" fmla="*/ 1496569 h 1859750"/>
                <a:gd name="connsiteX6" fmla="*/ 1757755 w 2183294"/>
                <a:gd name="connsiteY6" fmla="*/ 1658494 h 1859750"/>
                <a:gd name="connsiteX7" fmla="*/ 1517249 w 2183294"/>
                <a:gd name="connsiteY7" fmla="*/ 1801369 h 1859750"/>
                <a:gd name="connsiteX8" fmla="*/ 1221974 w 2183294"/>
                <a:gd name="connsiteY8" fmla="*/ 1858519 h 1859750"/>
                <a:gd name="connsiteX9" fmla="*/ 945749 w 2183294"/>
                <a:gd name="connsiteY9" fmla="*/ 1753744 h 1859750"/>
                <a:gd name="connsiteX10" fmla="*/ 764774 w 2183294"/>
                <a:gd name="connsiteY10" fmla="*/ 1572769 h 1859750"/>
                <a:gd name="connsiteX11" fmla="*/ 688574 w 2183294"/>
                <a:gd name="connsiteY11" fmla="*/ 1544194 h 1859750"/>
                <a:gd name="connsiteX12" fmla="*/ 269474 w 2183294"/>
                <a:gd name="connsiteY12" fmla="*/ 1296544 h 1859750"/>
                <a:gd name="connsiteX13" fmla="*/ 50399 w 2183294"/>
                <a:gd name="connsiteY13" fmla="*/ 963169 h 1859750"/>
                <a:gd name="connsiteX14" fmla="*/ 12299 w 2183294"/>
                <a:gd name="connsiteY14" fmla="*/ 620269 h 1859750"/>
                <a:gd name="connsiteX15" fmla="*/ 219468 w 2183294"/>
                <a:gd name="connsiteY15" fmla="*/ 301181 h 1859750"/>
                <a:gd name="connsiteX16" fmla="*/ 545699 w 2183294"/>
                <a:gd name="connsiteY16" fmla="*/ 86869 h 1859750"/>
                <a:gd name="connsiteX17" fmla="*/ 964799 w 2183294"/>
                <a:gd name="connsiteY17" fmla="*/ 1144 h 1859750"/>
                <a:gd name="connsiteX18" fmla="*/ 1488674 w 2183294"/>
                <a:gd name="connsiteY18" fmla="*/ 58294 h 1859750"/>
                <a:gd name="connsiteX0" fmla="*/ 1488674 w 2183294"/>
                <a:gd name="connsiteY0" fmla="*/ 58294 h 1864248"/>
                <a:gd name="connsiteX1" fmla="*/ 1893486 w 2183294"/>
                <a:gd name="connsiteY1" fmla="*/ 260701 h 1864248"/>
                <a:gd name="connsiteX2" fmla="*/ 2145899 w 2183294"/>
                <a:gd name="connsiteY2" fmla="*/ 584550 h 1864248"/>
                <a:gd name="connsiteX3" fmla="*/ 2162568 w 2183294"/>
                <a:gd name="connsiteY3" fmla="*/ 1048894 h 1864248"/>
                <a:gd name="connsiteX4" fmla="*/ 1957780 w 2183294"/>
                <a:gd name="connsiteY4" fmla="*/ 1396556 h 1864248"/>
                <a:gd name="connsiteX5" fmla="*/ 1838718 w 2183294"/>
                <a:gd name="connsiteY5" fmla="*/ 1496569 h 1864248"/>
                <a:gd name="connsiteX6" fmla="*/ 1757755 w 2183294"/>
                <a:gd name="connsiteY6" fmla="*/ 1658494 h 1864248"/>
                <a:gd name="connsiteX7" fmla="*/ 1524393 w 2183294"/>
                <a:gd name="connsiteY7" fmla="*/ 1829944 h 1864248"/>
                <a:gd name="connsiteX8" fmla="*/ 1221974 w 2183294"/>
                <a:gd name="connsiteY8" fmla="*/ 1858519 h 1864248"/>
                <a:gd name="connsiteX9" fmla="*/ 945749 w 2183294"/>
                <a:gd name="connsiteY9" fmla="*/ 1753744 h 1864248"/>
                <a:gd name="connsiteX10" fmla="*/ 764774 w 2183294"/>
                <a:gd name="connsiteY10" fmla="*/ 1572769 h 1864248"/>
                <a:gd name="connsiteX11" fmla="*/ 688574 w 2183294"/>
                <a:gd name="connsiteY11" fmla="*/ 1544194 h 1864248"/>
                <a:gd name="connsiteX12" fmla="*/ 269474 w 2183294"/>
                <a:gd name="connsiteY12" fmla="*/ 1296544 h 1864248"/>
                <a:gd name="connsiteX13" fmla="*/ 50399 w 2183294"/>
                <a:gd name="connsiteY13" fmla="*/ 963169 h 1864248"/>
                <a:gd name="connsiteX14" fmla="*/ 12299 w 2183294"/>
                <a:gd name="connsiteY14" fmla="*/ 620269 h 1864248"/>
                <a:gd name="connsiteX15" fmla="*/ 219468 w 2183294"/>
                <a:gd name="connsiteY15" fmla="*/ 301181 h 1864248"/>
                <a:gd name="connsiteX16" fmla="*/ 545699 w 2183294"/>
                <a:gd name="connsiteY16" fmla="*/ 86869 h 1864248"/>
                <a:gd name="connsiteX17" fmla="*/ 964799 w 2183294"/>
                <a:gd name="connsiteY17" fmla="*/ 1144 h 1864248"/>
                <a:gd name="connsiteX18" fmla="*/ 1488674 w 2183294"/>
                <a:gd name="connsiteY18" fmla="*/ 58294 h 1864248"/>
                <a:gd name="connsiteX0" fmla="*/ 1488674 w 2183294"/>
                <a:gd name="connsiteY0" fmla="*/ 58294 h 1876658"/>
                <a:gd name="connsiteX1" fmla="*/ 1893486 w 2183294"/>
                <a:gd name="connsiteY1" fmla="*/ 260701 h 1876658"/>
                <a:gd name="connsiteX2" fmla="*/ 2145899 w 2183294"/>
                <a:gd name="connsiteY2" fmla="*/ 584550 h 1876658"/>
                <a:gd name="connsiteX3" fmla="*/ 2162568 w 2183294"/>
                <a:gd name="connsiteY3" fmla="*/ 1048894 h 1876658"/>
                <a:gd name="connsiteX4" fmla="*/ 1957780 w 2183294"/>
                <a:gd name="connsiteY4" fmla="*/ 1396556 h 1876658"/>
                <a:gd name="connsiteX5" fmla="*/ 1838718 w 2183294"/>
                <a:gd name="connsiteY5" fmla="*/ 1496569 h 1876658"/>
                <a:gd name="connsiteX6" fmla="*/ 1757755 w 2183294"/>
                <a:gd name="connsiteY6" fmla="*/ 1658494 h 1876658"/>
                <a:gd name="connsiteX7" fmla="*/ 1524393 w 2183294"/>
                <a:gd name="connsiteY7" fmla="*/ 1829944 h 1876658"/>
                <a:gd name="connsiteX8" fmla="*/ 1217211 w 2183294"/>
                <a:gd name="connsiteY8" fmla="*/ 1872807 h 1876658"/>
                <a:gd name="connsiteX9" fmla="*/ 945749 w 2183294"/>
                <a:gd name="connsiteY9" fmla="*/ 1753744 h 1876658"/>
                <a:gd name="connsiteX10" fmla="*/ 764774 w 2183294"/>
                <a:gd name="connsiteY10" fmla="*/ 1572769 h 1876658"/>
                <a:gd name="connsiteX11" fmla="*/ 688574 w 2183294"/>
                <a:gd name="connsiteY11" fmla="*/ 1544194 h 1876658"/>
                <a:gd name="connsiteX12" fmla="*/ 269474 w 2183294"/>
                <a:gd name="connsiteY12" fmla="*/ 1296544 h 1876658"/>
                <a:gd name="connsiteX13" fmla="*/ 50399 w 2183294"/>
                <a:gd name="connsiteY13" fmla="*/ 963169 h 1876658"/>
                <a:gd name="connsiteX14" fmla="*/ 12299 w 2183294"/>
                <a:gd name="connsiteY14" fmla="*/ 620269 h 1876658"/>
                <a:gd name="connsiteX15" fmla="*/ 219468 w 2183294"/>
                <a:gd name="connsiteY15" fmla="*/ 301181 h 1876658"/>
                <a:gd name="connsiteX16" fmla="*/ 545699 w 2183294"/>
                <a:gd name="connsiteY16" fmla="*/ 86869 h 1876658"/>
                <a:gd name="connsiteX17" fmla="*/ 964799 w 2183294"/>
                <a:gd name="connsiteY17" fmla="*/ 1144 h 1876658"/>
                <a:gd name="connsiteX18" fmla="*/ 1488674 w 2183294"/>
                <a:gd name="connsiteY18" fmla="*/ 58294 h 1876658"/>
                <a:gd name="connsiteX0" fmla="*/ 1488674 w 2183294"/>
                <a:gd name="connsiteY0" fmla="*/ 58294 h 1874872"/>
                <a:gd name="connsiteX1" fmla="*/ 1893486 w 2183294"/>
                <a:gd name="connsiteY1" fmla="*/ 260701 h 1874872"/>
                <a:gd name="connsiteX2" fmla="*/ 2145899 w 2183294"/>
                <a:gd name="connsiteY2" fmla="*/ 584550 h 1874872"/>
                <a:gd name="connsiteX3" fmla="*/ 2162568 w 2183294"/>
                <a:gd name="connsiteY3" fmla="*/ 1048894 h 1874872"/>
                <a:gd name="connsiteX4" fmla="*/ 1957780 w 2183294"/>
                <a:gd name="connsiteY4" fmla="*/ 1396556 h 1874872"/>
                <a:gd name="connsiteX5" fmla="*/ 1838718 w 2183294"/>
                <a:gd name="connsiteY5" fmla="*/ 1496569 h 1874872"/>
                <a:gd name="connsiteX6" fmla="*/ 1757755 w 2183294"/>
                <a:gd name="connsiteY6" fmla="*/ 1658494 h 1874872"/>
                <a:gd name="connsiteX7" fmla="*/ 1524393 w 2183294"/>
                <a:gd name="connsiteY7" fmla="*/ 1829944 h 1874872"/>
                <a:gd name="connsiteX8" fmla="*/ 1217211 w 2183294"/>
                <a:gd name="connsiteY8" fmla="*/ 1872807 h 1874872"/>
                <a:gd name="connsiteX9" fmla="*/ 948130 w 2183294"/>
                <a:gd name="connsiteY9" fmla="*/ 1782319 h 1874872"/>
                <a:gd name="connsiteX10" fmla="*/ 764774 w 2183294"/>
                <a:gd name="connsiteY10" fmla="*/ 1572769 h 1874872"/>
                <a:gd name="connsiteX11" fmla="*/ 688574 w 2183294"/>
                <a:gd name="connsiteY11" fmla="*/ 1544194 h 1874872"/>
                <a:gd name="connsiteX12" fmla="*/ 269474 w 2183294"/>
                <a:gd name="connsiteY12" fmla="*/ 1296544 h 1874872"/>
                <a:gd name="connsiteX13" fmla="*/ 50399 w 2183294"/>
                <a:gd name="connsiteY13" fmla="*/ 963169 h 1874872"/>
                <a:gd name="connsiteX14" fmla="*/ 12299 w 2183294"/>
                <a:gd name="connsiteY14" fmla="*/ 620269 h 1874872"/>
                <a:gd name="connsiteX15" fmla="*/ 219468 w 2183294"/>
                <a:gd name="connsiteY15" fmla="*/ 301181 h 1874872"/>
                <a:gd name="connsiteX16" fmla="*/ 545699 w 2183294"/>
                <a:gd name="connsiteY16" fmla="*/ 86869 h 1874872"/>
                <a:gd name="connsiteX17" fmla="*/ 964799 w 2183294"/>
                <a:gd name="connsiteY17" fmla="*/ 1144 h 1874872"/>
                <a:gd name="connsiteX18" fmla="*/ 1488674 w 2183294"/>
                <a:gd name="connsiteY18" fmla="*/ 58294 h 1874872"/>
                <a:gd name="connsiteX0" fmla="*/ 1488674 w 2183294"/>
                <a:gd name="connsiteY0" fmla="*/ 58294 h 1875157"/>
                <a:gd name="connsiteX1" fmla="*/ 1893486 w 2183294"/>
                <a:gd name="connsiteY1" fmla="*/ 260701 h 1875157"/>
                <a:gd name="connsiteX2" fmla="*/ 2145899 w 2183294"/>
                <a:gd name="connsiteY2" fmla="*/ 584550 h 1875157"/>
                <a:gd name="connsiteX3" fmla="*/ 2162568 w 2183294"/>
                <a:gd name="connsiteY3" fmla="*/ 1048894 h 1875157"/>
                <a:gd name="connsiteX4" fmla="*/ 1957780 w 2183294"/>
                <a:gd name="connsiteY4" fmla="*/ 1396556 h 1875157"/>
                <a:gd name="connsiteX5" fmla="*/ 1838718 w 2183294"/>
                <a:gd name="connsiteY5" fmla="*/ 1496569 h 1875157"/>
                <a:gd name="connsiteX6" fmla="*/ 1757755 w 2183294"/>
                <a:gd name="connsiteY6" fmla="*/ 1658494 h 1875157"/>
                <a:gd name="connsiteX7" fmla="*/ 1524393 w 2183294"/>
                <a:gd name="connsiteY7" fmla="*/ 1829944 h 1875157"/>
                <a:gd name="connsiteX8" fmla="*/ 1217211 w 2183294"/>
                <a:gd name="connsiteY8" fmla="*/ 1872807 h 1875157"/>
                <a:gd name="connsiteX9" fmla="*/ 955274 w 2183294"/>
                <a:gd name="connsiteY9" fmla="*/ 1777557 h 1875157"/>
                <a:gd name="connsiteX10" fmla="*/ 764774 w 2183294"/>
                <a:gd name="connsiteY10" fmla="*/ 1572769 h 1875157"/>
                <a:gd name="connsiteX11" fmla="*/ 688574 w 2183294"/>
                <a:gd name="connsiteY11" fmla="*/ 1544194 h 1875157"/>
                <a:gd name="connsiteX12" fmla="*/ 269474 w 2183294"/>
                <a:gd name="connsiteY12" fmla="*/ 1296544 h 1875157"/>
                <a:gd name="connsiteX13" fmla="*/ 50399 w 2183294"/>
                <a:gd name="connsiteY13" fmla="*/ 963169 h 1875157"/>
                <a:gd name="connsiteX14" fmla="*/ 12299 w 2183294"/>
                <a:gd name="connsiteY14" fmla="*/ 620269 h 1875157"/>
                <a:gd name="connsiteX15" fmla="*/ 219468 w 2183294"/>
                <a:gd name="connsiteY15" fmla="*/ 301181 h 1875157"/>
                <a:gd name="connsiteX16" fmla="*/ 545699 w 2183294"/>
                <a:gd name="connsiteY16" fmla="*/ 86869 h 1875157"/>
                <a:gd name="connsiteX17" fmla="*/ 964799 w 2183294"/>
                <a:gd name="connsiteY17" fmla="*/ 1144 h 1875157"/>
                <a:gd name="connsiteX18" fmla="*/ 1488674 w 2183294"/>
                <a:gd name="connsiteY18" fmla="*/ 58294 h 1875157"/>
                <a:gd name="connsiteX0" fmla="*/ 1488674 w 2183294"/>
                <a:gd name="connsiteY0" fmla="*/ 58294 h 1875157"/>
                <a:gd name="connsiteX1" fmla="*/ 1893486 w 2183294"/>
                <a:gd name="connsiteY1" fmla="*/ 260701 h 1875157"/>
                <a:gd name="connsiteX2" fmla="*/ 2145899 w 2183294"/>
                <a:gd name="connsiteY2" fmla="*/ 584550 h 1875157"/>
                <a:gd name="connsiteX3" fmla="*/ 2162568 w 2183294"/>
                <a:gd name="connsiteY3" fmla="*/ 1048894 h 1875157"/>
                <a:gd name="connsiteX4" fmla="*/ 1957780 w 2183294"/>
                <a:gd name="connsiteY4" fmla="*/ 1396556 h 1875157"/>
                <a:gd name="connsiteX5" fmla="*/ 1838718 w 2183294"/>
                <a:gd name="connsiteY5" fmla="*/ 1496569 h 1875157"/>
                <a:gd name="connsiteX6" fmla="*/ 1757755 w 2183294"/>
                <a:gd name="connsiteY6" fmla="*/ 1658494 h 1875157"/>
                <a:gd name="connsiteX7" fmla="*/ 1524393 w 2183294"/>
                <a:gd name="connsiteY7" fmla="*/ 1829944 h 1875157"/>
                <a:gd name="connsiteX8" fmla="*/ 1217211 w 2183294"/>
                <a:gd name="connsiteY8" fmla="*/ 1872807 h 1875157"/>
                <a:gd name="connsiteX9" fmla="*/ 955274 w 2183294"/>
                <a:gd name="connsiteY9" fmla="*/ 1777557 h 1875157"/>
                <a:gd name="connsiteX10" fmla="*/ 843354 w 2183294"/>
                <a:gd name="connsiteY10" fmla="*/ 1689450 h 1875157"/>
                <a:gd name="connsiteX11" fmla="*/ 764774 w 2183294"/>
                <a:gd name="connsiteY11" fmla="*/ 1572769 h 1875157"/>
                <a:gd name="connsiteX12" fmla="*/ 688574 w 2183294"/>
                <a:gd name="connsiteY12" fmla="*/ 1544194 h 1875157"/>
                <a:gd name="connsiteX13" fmla="*/ 269474 w 2183294"/>
                <a:gd name="connsiteY13" fmla="*/ 1296544 h 1875157"/>
                <a:gd name="connsiteX14" fmla="*/ 50399 w 2183294"/>
                <a:gd name="connsiteY14" fmla="*/ 963169 h 1875157"/>
                <a:gd name="connsiteX15" fmla="*/ 12299 w 2183294"/>
                <a:gd name="connsiteY15" fmla="*/ 620269 h 1875157"/>
                <a:gd name="connsiteX16" fmla="*/ 219468 w 2183294"/>
                <a:gd name="connsiteY16" fmla="*/ 301181 h 1875157"/>
                <a:gd name="connsiteX17" fmla="*/ 545699 w 2183294"/>
                <a:gd name="connsiteY17" fmla="*/ 86869 h 1875157"/>
                <a:gd name="connsiteX18" fmla="*/ 964799 w 2183294"/>
                <a:gd name="connsiteY18" fmla="*/ 1144 h 1875157"/>
                <a:gd name="connsiteX19" fmla="*/ 1488674 w 2183294"/>
                <a:gd name="connsiteY19" fmla="*/ 58294 h 1875157"/>
                <a:gd name="connsiteX0" fmla="*/ 1488674 w 2183294"/>
                <a:gd name="connsiteY0" fmla="*/ 58294 h 1874188"/>
                <a:gd name="connsiteX1" fmla="*/ 1893486 w 2183294"/>
                <a:gd name="connsiteY1" fmla="*/ 260701 h 1874188"/>
                <a:gd name="connsiteX2" fmla="*/ 2145899 w 2183294"/>
                <a:gd name="connsiteY2" fmla="*/ 584550 h 1874188"/>
                <a:gd name="connsiteX3" fmla="*/ 2162568 w 2183294"/>
                <a:gd name="connsiteY3" fmla="*/ 1048894 h 1874188"/>
                <a:gd name="connsiteX4" fmla="*/ 1957780 w 2183294"/>
                <a:gd name="connsiteY4" fmla="*/ 1396556 h 1874188"/>
                <a:gd name="connsiteX5" fmla="*/ 1838718 w 2183294"/>
                <a:gd name="connsiteY5" fmla="*/ 1496569 h 1874188"/>
                <a:gd name="connsiteX6" fmla="*/ 1757755 w 2183294"/>
                <a:gd name="connsiteY6" fmla="*/ 1658494 h 1874188"/>
                <a:gd name="connsiteX7" fmla="*/ 1524393 w 2183294"/>
                <a:gd name="connsiteY7" fmla="*/ 1829944 h 1874188"/>
                <a:gd name="connsiteX8" fmla="*/ 1217211 w 2183294"/>
                <a:gd name="connsiteY8" fmla="*/ 1872807 h 1874188"/>
                <a:gd name="connsiteX9" fmla="*/ 967180 w 2183294"/>
                <a:gd name="connsiteY9" fmla="*/ 1794226 h 1874188"/>
                <a:gd name="connsiteX10" fmla="*/ 843354 w 2183294"/>
                <a:gd name="connsiteY10" fmla="*/ 1689450 h 1874188"/>
                <a:gd name="connsiteX11" fmla="*/ 764774 w 2183294"/>
                <a:gd name="connsiteY11" fmla="*/ 1572769 h 1874188"/>
                <a:gd name="connsiteX12" fmla="*/ 688574 w 2183294"/>
                <a:gd name="connsiteY12" fmla="*/ 1544194 h 1874188"/>
                <a:gd name="connsiteX13" fmla="*/ 269474 w 2183294"/>
                <a:gd name="connsiteY13" fmla="*/ 1296544 h 1874188"/>
                <a:gd name="connsiteX14" fmla="*/ 50399 w 2183294"/>
                <a:gd name="connsiteY14" fmla="*/ 963169 h 1874188"/>
                <a:gd name="connsiteX15" fmla="*/ 12299 w 2183294"/>
                <a:gd name="connsiteY15" fmla="*/ 620269 h 1874188"/>
                <a:gd name="connsiteX16" fmla="*/ 219468 w 2183294"/>
                <a:gd name="connsiteY16" fmla="*/ 301181 h 1874188"/>
                <a:gd name="connsiteX17" fmla="*/ 545699 w 2183294"/>
                <a:gd name="connsiteY17" fmla="*/ 86869 h 1874188"/>
                <a:gd name="connsiteX18" fmla="*/ 964799 w 2183294"/>
                <a:gd name="connsiteY18" fmla="*/ 1144 h 1874188"/>
                <a:gd name="connsiteX19" fmla="*/ 1488674 w 2183294"/>
                <a:gd name="connsiteY19" fmla="*/ 58294 h 1874188"/>
                <a:gd name="connsiteX0" fmla="*/ 1488674 w 2183294"/>
                <a:gd name="connsiteY0" fmla="*/ 58294 h 1874188"/>
                <a:gd name="connsiteX1" fmla="*/ 1893486 w 2183294"/>
                <a:gd name="connsiteY1" fmla="*/ 260701 h 1874188"/>
                <a:gd name="connsiteX2" fmla="*/ 2145899 w 2183294"/>
                <a:gd name="connsiteY2" fmla="*/ 584550 h 1874188"/>
                <a:gd name="connsiteX3" fmla="*/ 2162568 w 2183294"/>
                <a:gd name="connsiteY3" fmla="*/ 1048894 h 1874188"/>
                <a:gd name="connsiteX4" fmla="*/ 1957780 w 2183294"/>
                <a:gd name="connsiteY4" fmla="*/ 1396556 h 1874188"/>
                <a:gd name="connsiteX5" fmla="*/ 1838718 w 2183294"/>
                <a:gd name="connsiteY5" fmla="*/ 1496569 h 1874188"/>
                <a:gd name="connsiteX6" fmla="*/ 1757755 w 2183294"/>
                <a:gd name="connsiteY6" fmla="*/ 1658494 h 1874188"/>
                <a:gd name="connsiteX7" fmla="*/ 1524393 w 2183294"/>
                <a:gd name="connsiteY7" fmla="*/ 1829944 h 1874188"/>
                <a:gd name="connsiteX8" fmla="*/ 1217211 w 2183294"/>
                <a:gd name="connsiteY8" fmla="*/ 1872807 h 1874188"/>
                <a:gd name="connsiteX9" fmla="*/ 967180 w 2183294"/>
                <a:gd name="connsiteY9" fmla="*/ 1794226 h 1874188"/>
                <a:gd name="connsiteX10" fmla="*/ 843354 w 2183294"/>
                <a:gd name="connsiteY10" fmla="*/ 1689450 h 1874188"/>
                <a:gd name="connsiteX11" fmla="*/ 764774 w 2183294"/>
                <a:gd name="connsiteY11" fmla="*/ 1572769 h 1874188"/>
                <a:gd name="connsiteX12" fmla="*/ 650474 w 2183294"/>
                <a:gd name="connsiteY12" fmla="*/ 1548957 h 1874188"/>
                <a:gd name="connsiteX13" fmla="*/ 269474 w 2183294"/>
                <a:gd name="connsiteY13" fmla="*/ 1296544 h 1874188"/>
                <a:gd name="connsiteX14" fmla="*/ 50399 w 2183294"/>
                <a:gd name="connsiteY14" fmla="*/ 963169 h 1874188"/>
                <a:gd name="connsiteX15" fmla="*/ 12299 w 2183294"/>
                <a:gd name="connsiteY15" fmla="*/ 620269 h 1874188"/>
                <a:gd name="connsiteX16" fmla="*/ 219468 w 2183294"/>
                <a:gd name="connsiteY16" fmla="*/ 301181 h 1874188"/>
                <a:gd name="connsiteX17" fmla="*/ 545699 w 2183294"/>
                <a:gd name="connsiteY17" fmla="*/ 86869 h 1874188"/>
                <a:gd name="connsiteX18" fmla="*/ 964799 w 2183294"/>
                <a:gd name="connsiteY18" fmla="*/ 1144 h 1874188"/>
                <a:gd name="connsiteX19" fmla="*/ 1488674 w 2183294"/>
                <a:gd name="connsiteY19" fmla="*/ 58294 h 1874188"/>
                <a:gd name="connsiteX0" fmla="*/ 1488674 w 2183294"/>
                <a:gd name="connsiteY0" fmla="*/ 58294 h 1874188"/>
                <a:gd name="connsiteX1" fmla="*/ 1893486 w 2183294"/>
                <a:gd name="connsiteY1" fmla="*/ 260701 h 1874188"/>
                <a:gd name="connsiteX2" fmla="*/ 2145899 w 2183294"/>
                <a:gd name="connsiteY2" fmla="*/ 584550 h 1874188"/>
                <a:gd name="connsiteX3" fmla="*/ 2162568 w 2183294"/>
                <a:gd name="connsiteY3" fmla="*/ 1048894 h 1874188"/>
                <a:gd name="connsiteX4" fmla="*/ 1957780 w 2183294"/>
                <a:gd name="connsiteY4" fmla="*/ 1396556 h 1874188"/>
                <a:gd name="connsiteX5" fmla="*/ 1838718 w 2183294"/>
                <a:gd name="connsiteY5" fmla="*/ 1496569 h 1874188"/>
                <a:gd name="connsiteX6" fmla="*/ 1757755 w 2183294"/>
                <a:gd name="connsiteY6" fmla="*/ 1658494 h 1874188"/>
                <a:gd name="connsiteX7" fmla="*/ 1524393 w 2183294"/>
                <a:gd name="connsiteY7" fmla="*/ 1829944 h 1874188"/>
                <a:gd name="connsiteX8" fmla="*/ 1217211 w 2183294"/>
                <a:gd name="connsiteY8" fmla="*/ 1872807 h 1874188"/>
                <a:gd name="connsiteX9" fmla="*/ 967180 w 2183294"/>
                <a:gd name="connsiteY9" fmla="*/ 1794226 h 1874188"/>
                <a:gd name="connsiteX10" fmla="*/ 843354 w 2183294"/>
                <a:gd name="connsiteY10" fmla="*/ 1689450 h 1874188"/>
                <a:gd name="connsiteX11" fmla="*/ 764774 w 2183294"/>
                <a:gd name="connsiteY11" fmla="*/ 1572769 h 1874188"/>
                <a:gd name="connsiteX12" fmla="*/ 650474 w 2183294"/>
                <a:gd name="connsiteY12" fmla="*/ 1548957 h 1874188"/>
                <a:gd name="connsiteX13" fmla="*/ 269474 w 2183294"/>
                <a:gd name="connsiteY13" fmla="*/ 1296544 h 1874188"/>
                <a:gd name="connsiteX14" fmla="*/ 50399 w 2183294"/>
                <a:gd name="connsiteY14" fmla="*/ 963169 h 1874188"/>
                <a:gd name="connsiteX15" fmla="*/ 12299 w 2183294"/>
                <a:gd name="connsiteY15" fmla="*/ 620269 h 1874188"/>
                <a:gd name="connsiteX16" fmla="*/ 219468 w 2183294"/>
                <a:gd name="connsiteY16" fmla="*/ 301181 h 1874188"/>
                <a:gd name="connsiteX17" fmla="*/ 545699 w 2183294"/>
                <a:gd name="connsiteY17" fmla="*/ 86869 h 1874188"/>
                <a:gd name="connsiteX18" fmla="*/ 964799 w 2183294"/>
                <a:gd name="connsiteY18" fmla="*/ 1144 h 1874188"/>
                <a:gd name="connsiteX19" fmla="*/ 1488674 w 2183294"/>
                <a:gd name="connsiteY19" fmla="*/ 58294 h 1874188"/>
                <a:gd name="connsiteX0" fmla="*/ 1490932 w 2185552"/>
                <a:gd name="connsiteY0" fmla="*/ 58294 h 1874188"/>
                <a:gd name="connsiteX1" fmla="*/ 1895744 w 2185552"/>
                <a:gd name="connsiteY1" fmla="*/ 260701 h 1874188"/>
                <a:gd name="connsiteX2" fmla="*/ 2148157 w 2185552"/>
                <a:gd name="connsiteY2" fmla="*/ 584550 h 1874188"/>
                <a:gd name="connsiteX3" fmla="*/ 2164826 w 2185552"/>
                <a:gd name="connsiteY3" fmla="*/ 1048894 h 1874188"/>
                <a:gd name="connsiteX4" fmla="*/ 1960038 w 2185552"/>
                <a:gd name="connsiteY4" fmla="*/ 1396556 h 1874188"/>
                <a:gd name="connsiteX5" fmla="*/ 1840976 w 2185552"/>
                <a:gd name="connsiteY5" fmla="*/ 1496569 h 1874188"/>
                <a:gd name="connsiteX6" fmla="*/ 1760013 w 2185552"/>
                <a:gd name="connsiteY6" fmla="*/ 1658494 h 1874188"/>
                <a:gd name="connsiteX7" fmla="*/ 1526651 w 2185552"/>
                <a:gd name="connsiteY7" fmla="*/ 1829944 h 1874188"/>
                <a:gd name="connsiteX8" fmla="*/ 1219469 w 2185552"/>
                <a:gd name="connsiteY8" fmla="*/ 1872807 h 1874188"/>
                <a:gd name="connsiteX9" fmla="*/ 969438 w 2185552"/>
                <a:gd name="connsiteY9" fmla="*/ 1794226 h 1874188"/>
                <a:gd name="connsiteX10" fmla="*/ 845612 w 2185552"/>
                <a:gd name="connsiteY10" fmla="*/ 1689450 h 1874188"/>
                <a:gd name="connsiteX11" fmla="*/ 767032 w 2185552"/>
                <a:gd name="connsiteY11" fmla="*/ 1572769 h 1874188"/>
                <a:gd name="connsiteX12" fmla="*/ 652732 w 2185552"/>
                <a:gd name="connsiteY12" fmla="*/ 1548957 h 1874188"/>
                <a:gd name="connsiteX13" fmla="*/ 271732 w 2185552"/>
                <a:gd name="connsiteY13" fmla="*/ 1296544 h 1874188"/>
                <a:gd name="connsiteX14" fmla="*/ 45513 w 2185552"/>
                <a:gd name="connsiteY14" fmla="*/ 960788 h 1874188"/>
                <a:gd name="connsiteX15" fmla="*/ 14557 w 2185552"/>
                <a:gd name="connsiteY15" fmla="*/ 620269 h 1874188"/>
                <a:gd name="connsiteX16" fmla="*/ 221726 w 2185552"/>
                <a:gd name="connsiteY16" fmla="*/ 301181 h 1874188"/>
                <a:gd name="connsiteX17" fmla="*/ 547957 w 2185552"/>
                <a:gd name="connsiteY17" fmla="*/ 86869 h 1874188"/>
                <a:gd name="connsiteX18" fmla="*/ 967057 w 2185552"/>
                <a:gd name="connsiteY18" fmla="*/ 1144 h 1874188"/>
                <a:gd name="connsiteX19" fmla="*/ 1490932 w 2185552"/>
                <a:gd name="connsiteY19" fmla="*/ 58294 h 1874188"/>
                <a:gd name="connsiteX0" fmla="*/ 1490932 w 2185552"/>
                <a:gd name="connsiteY0" fmla="*/ 58294 h 1874056"/>
                <a:gd name="connsiteX1" fmla="*/ 1895744 w 2185552"/>
                <a:gd name="connsiteY1" fmla="*/ 260701 h 1874056"/>
                <a:gd name="connsiteX2" fmla="*/ 2148157 w 2185552"/>
                <a:gd name="connsiteY2" fmla="*/ 584550 h 1874056"/>
                <a:gd name="connsiteX3" fmla="*/ 2164826 w 2185552"/>
                <a:gd name="connsiteY3" fmla="*/ 1048894 h 1874056"/>
                <a:gd name="connsiteX4" fmla="*/ 1960038 w 2185552"/>
                <a:gd name="connsiteY4" fmla="*/ 1396556 h 1874056"/>
                <a:gd name="connsiteX5" fmla="*/ 1840976 w 2185552"/>
                <a:gd name="connsiteY5" fmla="*/ 1496569 h 1874056"/>
                <a:gd name="connsiteX6" fmla="*/ 1745726 w 2185552"/>
                <a:gd name="connsiteY6" fmla="*/ 1672782 h 1874056"/>
                <a:gd name="connsiteX7" fmla="*/ 1526651 w 2185552"/>
                <a:gd name="connsiteY7" fmla="*/ 1829944 h 1874056"/>
                <a:gd name="connsiteX8" fmla="*/ 1219469 w 2185552"/>
                <a:gd name="connsiteY8" fmla="*/ 1872807 h 1874056"/>
                <a:gd name="connsiteX9" fmla="*/ 969438 w 2185552"/>
                <a:gd name="connsiteY9" fmla="*/ 1794226 h 1874056"/>
                <a:gd name="connsiteX10" fmla="*/ 845612 w 2185552"/>
                <a:gd name="connsiteY10" fmla="*/ 1689450 h 1874056"/>
                <a:gd name="connsiteX11" fmla="*/ 767032 w 2185552"/>
                <a:gd name="connsiteY11" fmla="*/ 1572769 h 1874056"/>
                <a:gd name="connsiteX12" fmla="*/ 652732 w 2185552"/>
                <a:gd name="connsiteY12" fmla="*/ 1548957 h 1874056"/>
                <a:gd name="connsiteX13" fmla="*/ 271732 w 2185552"/>
                <a:gd name="connsiteY13" fmla="*/ 1296544 h 1874056"/>
                <a:gd name="connsiteX14" fmla="*/ 45513 w 2185552"/>
                <a:gd name="connsiteY14" fmla="*/ 960788 h 1874056"/>
                <a:gd name="connsiteX15" fmla="*/ 14557 w 2185552"/>
                <a:gd name="connsiteY15" fmla="*/ 620269 h 1874056"/>
                <a:gd name="connsiteX16" fmla="*/ 221726 w 2185552"/>
                <a:gd name="connsiteY16" fmla="*/ 301181 h 1874056"/>
                <a:gd name="connsiteX17" fmla="*/ 547957 w 2185552"/>
                <a:gd name="connsiteY17" fmla="*/ 86869 h 1874056"/>
                <a:gd name="connsiteX18" fmla="*/ 967057 w 2185552"/>
                <a:gd name="connsiteY18" fmla="*/ 1144 h 1874056"/>
                <a:gd name="connsiteX19" fmla="*/ 1490932 w 2185552"/>
                <a:gd name="connsiteY19" fmla="*/ 58294 h 187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85552" h="1874056">
                  <a:moveTo>
                    <a:pt x="1490932" y="58294"/>
                  </a:moveTo>
                  <a:cubicBezTo>
                    <a:pt x="1645713" y="101553"/>
                    <a:pt x="1786207" y="172992"/>
                    <a:pt x="1895744" y="260701"/>
                  </a:cubicBezTo>
                  <a:cubicBezTo>
                    <a:pt x="2005282" y="348410"/>
                    <a:pt x="2103310" y="453185"/>
                    <a:pt x="2148157" y="584550"/>
                  </a:cubicBezTo>
                  <a:cubicBezTo>
                    <a:pt x="2193004" y="715915"/>
                    <a:pt x="2196179" y="913560"/>
                    <a:pt x="2164826" y="1048894"/>
                  </a:cubicBezTo>
                  <a:cubicBezTo>
                    <a:pt x="2133473" y="1184228"/>
                    <a:pt x="2014013" y="1321944"/>
                    <a:pt x="1960038" y="1396556"/>
                  </a:cubicBezTo>
                  <a:cubicBezTo>
                    <a:pt x="1906063" y="1471168"/>
                    <a:pt x="1876695" y="1450531"/>
                    <a:pt x="1840976" y="1496569"/>
                  </a:cubicBezTo>
                  <a:cubicBezTo>
                    <a:pt x="1805257" y="1542607"/>
                    <a:pt x="1798113" y="1617220"/>
                    <a:pt x="1745726" y="1672782"/>
                  </a:cubicBezTo>
                  <a:cubicBezTo>
                    <a:pt x="1693339" y="1728344"/>
                    <a:pt x="1614361" y="1796606"/>
                    <a:pt x="1526651" y="1829944"/>
                  </a:cubicBezTo>
                  <a:cubicBezTo>
                    <a:pt x="1438941" y="1863282"/>
                    <a:pt x="1312338" y="1878760"/>
                    <a:pt x="1219469" y="1872807"/>
                  </a:cubicBezTo>
                  <a:cubicBezTo>
                    <a:pt x="1126600" y="1866854"/>
                    <a:pt x="1031748" y="1824786"/>
                    <a:pt x="969438" y="1794226"/>
                  </a:cubicBezTo>
                  <a:cubicBezTo>
                    <a:pt x="907129" y="1763667"/>
                    <a:pt x="877362" y="1723581"/>
                    <a:pt x="845612" y="1689450"/>
                  </a:cubicBezTo>
                  <a:cubicBezTo>
                    <a:pt x="813862" y="1655319"/>
                    <a:pt x="799179" y="1596184"/>
                    <a:pt x="767032" y="1572769"/>
                  </a:cubicBezTo>
                  <a:cubicBezTo>
                    <a:pt x="734885" y="1549354"/>
                    <a:pt x="742426" y="1575945"/>
                    <a:pt x="652732" y="1548957"/>
                  </a:cubicBezTo>
                  <a:cubicBezTo>
                    <a:pt x="563038" y="1521969"/>
                    <a:pt x="372935" y="1394572"/>
                    <a:pt x="271732" y="1296544"/>
                  </a:cubicBezTo>
                  <a:cubicBezTo>
                    <a:pt x="170529" y="1198516"/>
                    <a:pt x="88375" y="1073500"/>
                    <a:pt x="45513" y="960788"/>
                  </a:cubicBezTo>
                  <a:cubicBezTo>
                    <a:pt x="2651" y="848076"/>
                    <a:pt x="-14812" y="730203"/>
                    <a:pt x="14557" y="620269"/>
                  </a:cubicBezTo>
                  <a:cubicBezTo>
                    <a:pt x="43926" y="510335"/>
                    <a:pt x="132826" y="390081"/>
                    <a:pt x="221726" y="301181"/>
                  </a:cubicBezTo>
                  <a:cubicBezTo>
                    <a:pt x="310626" y="212281"/>
                    <a:pt x="428895" y="132906"/>
                    <a:pt x="547957" y="86869"/>
                  </a:cubicBezTo>
                  <a:cubicBezTo>
                    <a:pt x="667019" y="40832"/>
                    <a:pt x="817832" y="7494"/>
                    <a:pt x="967057" y="1144"/>
                  </a:cubicBezTo>
                  <a:cubicBezTo>
                    <a:pt x="1116282" y="-5206"/>
                    <a:pt x="1336151" y="15035"/>
                    <a:pt x="1490932" y="58294"/>
                  </a:cubicBezTo>
                  <a:close/>
                </a:path>
              </a:pathLst>
            </a:custGeom>
            <a:solidFill>
              <a:srgbClr val="FE63FD"/>
            </a:solidFill>
            <a:ln>
              <a:noFill/>
            </a:ln>
            <a:effectLst>
              <a:outerShdw blurRad="50800" dist="38100" dir="10800000" algn="r" rotWithShape="0">
                <a:prstClr val="black">
                  <a:alpha val="40000"/>
                </a:prst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70"/>
            <p:cNvSpPr/>
            <p:nvPr/>
          </p:nvSpPr>
          <p:spPr>
            <a:xfrm>
              <a:off x="5648086" y="3868940"/>
              <a:ext cx="1278374" cy="1092199"/>
            </a:xfrm>
            <a:custGeom>
              <a:avLst/>
              <a:gdLst>
                <a:gd name="connsiteX0" fmla="*/ 266925 w 1277426"/>
                <a:gd name="connsiteY0" fmla="*/ 966515 h 1110915"/>
                <a:gd name="connsiteX1" fmla="*/ 124050 w 1277426"/>
                <a:gd name="connsiteY1" fmla="*/ 737915 h 1110915"/>
                <a:gd name="connsiteX2" fmla="*/ 225 w 1277426"/>
                <a:gd name="connsiteY2" fmla="*/ 480740 h 1110915"/>
                <a:gd name="connsiteX3" fmla="*/ 105000 w 1277426"/>
                <a:gd name="connsiteY3" fmla="*/ 166415 h 1110915"/>
                <a:gd name="connsiteX4" fmla="*/ 466950 w 1277426"/>
                <a:gd name="connsiteY4" fmla="*/ 4490 h 1110915"/>
                <a:gd name="connsiteX5" fmla="*/ 924150 w 1277426"/>
                <a:gd name="connsiteY5" fmla="*/ 61640 h 1110915"/>
                <a:gd name="connsiteX6" fmla="*/ 1181325 w 1277426"/>
                <a:gd name="connsiteY6" fmla="*/ 233090 h 1110915"/>
                <a:gd name="connsiteX7" fmla="*/ 1276575 w 1277426"/>
                <a:gd name="connsiteY7" fmla="*/ 490265 h 1110915"/>
                <a:gd name="connsiteX8" fmla="*/ 1219425 w 1277426"/>
                <a:gd name="connsiteY8" fmla="*/ 718865 h 1110915"/>
                <a:gd name="connsiteX9" fmla="*/ 1076550 w 1277426"/>
                <a:gd name="connsiteY9" fmla="*/ 976040 h 1110915"/>
                <a:gd name="connsiteX10" fmla="*/ 733650 w 1277426"/>
                <a:gd name="connsiteY10" fmla="*/ 1109390 h 1110915"/>
                <a:gd name="connsiteX11" fmla="*/ 400275 w 1277426"/>
                <a:gd name="connsiteY11" fmla="*/ 1042715 h 1110915"/>
                <a:gd name="connsiteX12" fmla="*/ 266925 w 1277426"/>
                <a:gd name="connsiteY12" fmla="*/ 966515 h 1110915"/>
                <a:gd name="connsiteX0" fmla="*/ 266778 w 1277279"/>
                <a:gd name="connsiteY0" fmla="*/ 966802 h 1111202"/>
                <a:gd name="connsiteX1" fmla="*/ 123903 w 1277279"/>
                <a:gd name="connsiteY1" fmla="*/ 738202 h 1111202"/>
                <a:gd name="connsiteX2" fmla="*/ 78 w 1277279"/>
                <a:gd name="connsiteY2" fmla="*/ 481027 h 1111202"/>
                <a:gd name="connsiteX3" fmla="*/ 111996 w 1277279"/>
                <a:gd name="connsiteY3" fmla="*/ 171465 h 1111202"/>
                <a:gd name="connsiteX4" fmla="*/ 466803 w 1277279"/>
                <a:gd name="connsiteY4" fmla="*/ 4777 h 1111202"/>
                <a:gd name="connsiteX5" fmla="*/ 924003 w 1277279"/>
                <a:gd name="connsiteY5" fmla="*/ 61927 h 1111202"/>
                <a:gd name="connsiteX6" fmla="*/ 1181178 w 1277279"/>
                <a:gd name="connsiteY6" fmla="*/ 233377 h 1111202"/>
                <a:gd name="connsiteX7" fmla="*/ 1276428 w 1277279"/>
                <a:gd name="connsiteY7" fmla="*/ 490552 h 1111202"/>
                <a:gd name="connsiteX8" fmla="*/ 1219278 w 1277279"/>
                <a:gd name="connsiteY8" fmla="*/ 719152 h 1111202"/>
                <a:gd name="connsiteX9" fmla="*/ 1076403 w 1277279"/>
                <a:gd name="connsiteY9" fmla="*/ 976327 h 1111202"/>
                <a:gd name="connsiteX10" fmla="*/ 733503 w 1277279"/>
                <a:gd name="connsiteY10" fmla="*/ 1109677 h 1111202"/>
                <a:gd name="connsiteX11" fmla="*/ 400128 w 1277279"/>
                <a:gd name="connsiteY11" fmla="*/ 1043002 h 1111202"/>
                <a:gd name="connsiteX12" fmla="*/ 266778 w 1277279"/>
                <a:gd name="connsiteY12" fmla="*/ 966802 h 1111202"/>
                <a:gd name="connsiteX0" fmla="*/ 266780 w 1277281"/>
                <a:gd name="connsiteY0" fmla="*/ 960235 h 1104635"/>
                <a:gd name="connsiteX1" fmla="*/ 123905 w 1277281"/>
                <a:gd name="connsiteY1" fmla="*/ 731635 h 1104635"/>
                <a:gd name="connsiteX2" fmla="*/ 80 w 1277281"/>
                <a:gd name="connsiteY2" fmla="*/ 474460 h 1104635"/>
                <a:gd name="connsiteX3" fmla="*/ 111998 w 1277281"/>
                <a:gd name="connsiteY3" fmla="*/ 164898 h 1104635"/>
                <a:gd name="connsiteX4" fmla="*/ 476330 w 1277281"/>
                <a:gd name="connsiteY4" fmla="*/ 5354 h 1104635"/>
                <a:gd name="connsiteX5" fmla="*/ 924005 w 1277281"/>
                <a:gd name="connsiteY5" fmla="*/ 55360 h 1104635"/>
                <a:gd name="connsiteX6" fmla="*/ 1181180 w 1277281"/>
                <a:gd name="connsiteY6" fmla="*/ 226810 h 1104635"/>
                <a:gd name="connsiteX7" fmla="*/ 1276430 w 1277281"/>
                <a:gd name="connsiteY7" fmla="*/ 483985 h 1104635"/>
                <a:gd name="connsiteX8" fmla="*/ 1219280 w 1277281"/>
                <a:gd name="connsiteY8" fmla="*/ 712585 h 1104635"/>
                <a:gd name="connsiteX9" fmla="*/ 1076405 w 1277281"/>
                <a:gd name="connsiteY9" fmla="*/ 969760 h 1104635"/>
                <a:gd name="connsiteX10" fmla="*/ 733505 w 1277281"/>
                <a:gd name="connsiteY10" fmla="*/ 1103110 h 1104635"/>
                <a:gd name="connsiteX11" fmla="*/ 400130 w 1277281"/>
                <a:gd name="connsiteY11" fmla="*/ 1036435 h 1104635"/>
                <a:gd name="connsiteX12" fmla="*/ 266780 w 1277281"/>
                <a:gd name="connsiteY12" fmla="*/ 960235 h 1104635"/>
                <a:gd name="connsiteX0" fmla="*/ 266780 w 1278304"/>
                <a:gd name="connsiteY0" fmla="*/ 960235 h 1104635"/>
                <a:gd name="connsiteX1" fmla="*/ 123905 w 1278304"/>
                <a:gd name="connsiteY1" fmla="*/ 731635 h 1104635"/>
                <a:gd name="connsiteX2" fmla="*/ 80 w 1278304"/>
                <a:gd name="connsiteY2" fmla="*/ 474460 h 1104635"/>
                <a:gd name="connsiteX3" fmla="*/ 111998 w 1278304"/>
                <a:gd name="connsiteY3" fmla="*/ 164898 h 1104635"/>
                <a:gd name="connsiteX4" fmla="*/ 476330 w 1278304"/>
                <a:gd name="connsiteY4" fmla="*/ 5354 h 1104635"/>
                <a:gd name="connsiteX5" fmla="*/ 924005 w 1278304"/>
                <a:gd name="connsiteY5" fmla="*/ 55360 h 1104635"/>
                <a:gd name="connsiteX6" fmla="*/ 1181180 w 1278304"/>
                <a:gd name="connsiteY6" fmla="*/ 226810 h 1104635"/>
                <a:gd name="connsiteX7" fmla="*/ 1276430 w 1278304"/>
                <a:gd name="connsiteY7" fmla="*/ 483985 h 1104635"/>
                <a:gd name="connsiteX8" fmla="*/ 1231186 w 1278304"/>
                <a:gd name="connsiteY8" fmla="*/ 714966 h 1104635"/>
                <a:gd name="connsiteX9" fmla="*/ 1076405 w 1278304"/>
                <a:gd name="connsiteY9" fmla="*/ 969760 h 1104635"/>
                <a:gd name="connsiteX10" fmla="*/ 733505 w 1278304"/>
                <a:gd name="connsiteY10" fmla="*/ 1103110 h 1104635"/>
                <a:gd name="connsiteX11" fmla="*/ 400130 w 1278304"/>
                <a:gd name="connsiteY11" fmla="*/ 1036435 h 1104635"/>
                <a:gd name="connsiteX12" fmla="*/ 266780 w 1278304"/>
                <a:gd name="connsiteY12" fmla="*/ 960235 h 1104635"/>
                <a:gd name="connsiteX0" fmla="*/ 266780 w 1278376"/>
                <a:gd name="connsiteY0" fmla="*/ 960235 h 1104635"/>
                <a:gd name="connsiteX1" fmla="*/ 123905 w 1278376"/>
                <a:gd name="connsiteY1" fmla="*/ 731635 h 1104635"/>
                <a:gd name="connsiteX2" fmla="*/ 80 w 1278376"/>
                <a:gd name="connsiteY2" fmla="*/ 474460 h 1104635"/>
                <a:gd name="connsiteX3" fmla="*/ 111998 w 1278376"/>
                <a:gd name="connsiteY3" fmla="*/ 164898 h 1104635"/>
                <a:gd name="connsiteX4" fmla="*/ 476330 w 1278376"/>
                <a:gd name="connsiteY4" fmla="*/ 5354 h 1104635"/>
                <a:gd name="connsiteX5" fmla="*/ 924005 w 1278376"/>
                <a:gd name="connsiteY5" fmla="*/ 55360 h 1104635"/>
                <a:gd name="connsiteX6" fmla="*/ 1181180 w 1278376"/>
                <a:gd name="connsiteY6" fmla="*/ 226810 h 1104635"/>
                <a:gd name="connsiteX7" fmla="*/ 1276430 w 1278376"/>
                <a:gd name="connsiteY7" fmla="*/ 483985 h 1104635"/>
                <a:gd name="connsiteX8" fmla="*/ 1231186 w 1278376"/>
                <a:gd name="connsiteY8" fmla="*/ 714966 h 1104635"/>
                <a:gd name="connsiteX9" fmla="*/ 1069261 w 1278376"/>
                <a:gd name="connsiteY9" fmla="*/ 960235 h 1104635"/>
                <a:gd name="connsiteX10" fmla="*/ 733505 w 1278376"/>
                <a:gd name="connsiteY10" fmla="*/ 1103110 h 1104635"/>
                <a:gd name="connsiteX11" fmla="*/ 400130 w 1278376"/>
                <a:gd name="connsiteY11" fmla="*/ 1036435 h 1104635"/>
                <a:gd name="connsiteX12" fmla="*/ 266780 w 1278376"/>
                <a:gd name="connsiteY12" fmla="*/ 960235 h 1104635"/>
                <a:gd name="connsiteX0" fmla="*/ 266780 w 1278236"/>
                <a:gd name="connsiteY0" fmla="*/ 960235 h 1104635"/>
                <a:gd name="connsiteX1" fmla="*/ 123905 w 1278236"/>
                <a:gd name="connsiteY1" fmla="*/ 731635 h 1104635"/>
                <a:gd name="connsiteX2" fmla="*/ 80 w 1278236"/>
                <a:gd name="connsiteY2" fmla="*/ 474460 h 1104635"/>
                <a:gd name="connsiteX3" fmla="*/ 111998 w 1278236"/>
                <a:gd name="connsiteY3" fmla="*/ 164898 h 1104635"/>
                <a:gd name="connsiteX4" fmla="*/ 476330 w 1278236"/>
                <a:gd name="connsiteY4" fmla="*/ 5354 h 1104635"/>
                <a:gd name="connsiteX5" fmla="*/ 924005 w 1278236"/>
                <a:gd name="connsiteY5" fmla="*/ 55360 h 1104635"/>
                <a:gd name="connsiteX6" fmla="*/ 1181180 w 1278236"/>
                <a:gd name="connsiteY6" fmla="*/ 226810 h 1104635"/>
                <a:gd name="connsiteX7" fmla="*/ 1276430 w 1278236"/>
                <a:gd name="connsiteY7" fmla="*/ 483985 h 1104635"/>
                <a:gd name="connsiteX8" fmla="*/ 1231186 w 1278236"/>
                <a:gd name="connsiteY8" fmla="*/ 714966 h 1104635"/>
                <a:gd name="connsiteX9" fmla="*/ 1083548 w 1278236"/>
                <a:gd name="connsiteY9" fmla="*/ 950710 h 1104635"/>
                <a:gd name="connsiteX10" fmla="*/ 733505 w 1278236"/>
                <a:gd name="connsiteY10" fmla="*/ 1103110 h 1104635"/>
                <a:gd name="connsiteX11" fmla="*/ 400130 w 1278236"/>
                <a:gd name="connsiteY11" fmla="*/ 1036435 h 1104635"/>
                <a:gd name="connsiteX12" fmla="*/ 266780 w 1278236"/>
                <a:gd name="connsiteY12" fmla="*/ 960235 h 1104635"/>
                <a:gd name="connsiteX0" fmla="*/ 266780 w 1278214"/>
                <a:gd name="connsiteY0" fmla="*/ 960235 h 1104635"/>
                <a:gd name="connsiteX1" fmla="*/ 123905 w 1278214"/>
                <a:gd name="connsiteY1" fmla="*/ 731635 h 1104635"/>
                <a:gd name="connsiteX2" fmla="*/ 80 w 1278214"/>
                <a:gd name="connsiteY2" fmla="*/ 474460 h 1104635"/>
                <a:gd name="connsiteX3" fmla="*/ 111998 w 1278214"/>
                <a:gd name="connsiteY3" fmla="*/ 164898 h 1104635"/>
                <a:gd name="connsiteX4" fmla="*/ 476330 w 1278214"/>
                <a:gd name="connsiteY4" fmla="*/ 5354 h 1104635"/>
                <a:gd name="connsiteX5" fmla="*/ 924005 w 1278214"/>
                <a:gd name="connsiteY5" fmla="*/ 55360 h 1104635"/>
                <a:gd name="connsiteX6" fmla="*/ 1181180 w 1278214"/>
                <a:gd name="connsiteY6" fmla="*/ 226810 h 1104635"/>
                <a:gd name="connsiteX7" fmla="*/ 1276430 w 1278214"/>
                <a:gd name="connsiteY7" fmla="*/ 483985 h 1104635"/>
                <a:gd name="connsiteX8" fmla="*/ 1231186 w 1278214"/>
                <a:gd name="connsiteY8" fmla="*/ 714966 h 1104635"/>
                <a:gd name="connsiteX9" fmla="*/ 1085929 w 1278214"/>
                <a:gd name="connsiteY9" fmla="*/ 943566 h 1104635"/>
                <a:gd name="connsiteX10" fmla="*/ 733505 w 1278214"/>
                <a:gd name="connsiteY10" fmla="*/ 1103110 h 1104635"/>
                <a:gd name="connsiteX11" fmla="*/ 400130 w 1278214"/>
                <a:gd name="connsiteY11" fmla="*/ 1036435 h 1104635"/>
                <a:gd name="connsiteX12" fmla="*/ 266780 w 1278214"/>
                <a:gd name="connsiteY12" fmla="*/ 960235 h 1104635"/>
                <a:gd name="connsiteX0" fmla="*/ 266780 w 1278214"/>
                <a:gd name="connsiteY0" fmla="*/ 960235 h 1090658"/>
                <a:gd name="connsiteX1" fmla="*/ 123905 w 1278214"/>
                <a:gd name="connsiteY1" fmla="*/ 731635 h 1090658"/>
                <a:gd name="connsiteX2" fmla="*/ 80 w 1278214"/>
                <a:gd name="connsiteY2" fmla="*/ 474460 h 1090658"/>
                <a:gd name="connsiteX3" fmla="*/ 111998 w 1278214"/>
                <a:gd name="connsiteY3" fmla="*/ 164898 h 1090658"/>
                <a:gd name="connsiteX4" fmla="*/ 476330 w 1278214"/>
                <a:gd name="connsiteY4" fmla="*/ 5354 h 1090658"/>
                <a:gd name="connsiteX5" fmla="*/ 924005 w 1278214"/>
                <a:gd name="connsiteY5" fmla="*/ 55360 h 1090658"/>
                <a:gd name="connsiteX6" fmla="*/ 1181180 w 1278214"/>
                <a:gd name="connsiteY6" fmla="*/ 226810 h 1090658"/>
                <a:gd name="connsiteX7" fmla="*/ 1276430 w 1278214"/>
                <a:gd name="connsiteY7" fmla="*/ 483985 h 1090658"/>
                <a:gd name="connsiteX8" fmla="*/ 1231186 w 1278214"/>
                <a:gd name="connsiteY8" fmla="*/ 714966 h 1090658"/>
                <a:gd name="connsiteX9" fmla="*/ 1085929 w 1278214"/>
                <a:gd name="connsiteY9" fmla="*/ 943566 h 1090658"/>
                <a:gd name="connsiteX10" fmla="*/ 728743 w 1278214"/>
                <a:gd name="connsiteY10" fmla="*/ 1088822 h 1090658"/>
                <a:gd name="connsiteX11" fmla="*/ 400130 w 1278214"/>
                <a:gd name="connsiteY11" fmla="*/ 1036435 h 1090658"/>
                <a:gd name="connsiteX12" fmla="*/ 266780 w 1278214"/>
                <a:gd name="connsiteY12" fmla="*/ 960235 h 1090658"/>
                <a:gd name="connsiteX0" fmla="*/ 266780 w 1278214"/>
                <a:gd name="connsiteY0" fmla="*/ 960235 h 1090658"/>
                <a:gd name="connsiteX1" fmla="*/ 123905 w 1278214"/>
                <a:gd name="connsiteY1" fmla="*/ 731635 h 1090658"/>
                <a:gd name="connsiteX2" fmla="*/ 80 w 1278214"/>
                <a:gd name="connsiteY2" fmla="*/ 474460 h 1090658"/>
                <a:gd name="connsiteX3" fmla="*/ 111998 w 1278214"/>
                <a:gd name="connsiteY3" fmla="*/ 164898 h 1090658"/>
                <a:gd name="connsiteX4" fmla="*/ 476330 w 1278214"/>
                <a:gd name="connsiteY4" fmla="*/ 5354 h 1090658"/>
                <a:gd name="connsiteX5" fmla="*/ 924005 w 1278214"/>
                <a:gd name="connsiteY5" fmla="*/ 55360 h 1090658"/>
                <a:gd name="connsiteX6" fmla="*/ 1181180 w 1278214"/>
                <a:gd name="connsiteY6" fmla="*/ 226810 h 1090658"/>
                <a:gd name="connsiteX7" fmla="*/ 1276430 w 1278214"/>
                <a:gd name="connsiteY7" fmla="*/ 483985 h 1090658"/>
                <a:gd name="connsiteX8" fmla="*/ 1231186 w 1278214"/>
                <a:gd name="connsiteY8" fmla="*/ 714966 h 1090658"/>
                <a:gd name="connsiteX9" fmla="*/ 1085929 w 1278214"/>
                <a:gd name="connsiteY9" fmla="*/ 943566 h 1090658"/>
                <a:gd name="connsiteX10" fmla="*/ 759699 w 1278214"/>
                <a:gd name="connsiteY10" fmla="*/ 1088822 h 1090658"/>
                <a:gd name="connsiteX11" fmla="*/ 400130 w 1278214"/>
                <a:gd name="connsiteY11" fmla="*/ 1036435 h 1090658"/>
                <a:gd name="connsiteX12" fmla="*/ 266780 w 1278214"/>
                <a:gd name="connsiteY12" fmla="*/ 960235 h 1090658"/>
                <a:gd name="connsiteX0" fmla="*/ 266780 w 1278214"/>
                <a:gd name="connsiteY0" fmla="*/ 960235 h 1091930"/>
                <a:gd name="connsiteX1" fmla="*/ 123905 w 1278214"/>
                <a:gd name="connsiteY1" fmla="*/ 731635 h 1091930"/>
                <a:gd name="connsiteX2" fmla="*/ 80 w 1278214"/>
                <a:gd name="connsiteY2" fmla="*/ 474460 h 1091930"/>
                <a:gd name="connsiteX3" fmla="*/ 111998 w 1278214"/>
                <a:gd name="connsiteY3" fmla="*/ 164898 h 1091930"/>
                <a:gd name="connsiteX4" fmla="*/ 476330 w 1278214"/>
                <a:gd name="connsiteY4" fmla="*/ 5354 h 1091930"/>
                <a:gd name="connsiteX5" fmla="*/ 924005 w 1278214"/>
                <a:gd name="connsiteY5" fmla="*/ 55360 h 1091930"/>
                <a:gd name="connsiteX6" fmla="*/ 1181180 w 1278214"/>
                <a:gd name="connsiteY6" fmla="*/ 226810 h 1091930"/>
                <a:gd name="connsiteX7" fmla="*/ 1276430 w 1278214"/>
                <a:gd name="connsiteY7" fmla="*/ 483985 h 1091930"/>
                <a:gd name="connsiteX8" fmla="*/ 1231186 w 1278214"/>
                <a:gd name="connsiteY8" fmla="*/ 714966 h 1091930"/>
                <a:gd name="connsiteX9" fmla="*/ 1085929 w 1278214"/>
                <a:gd name="connsiteY9" fmla="*/ 943566 h 1091930"/>
                <a:gd name="connsiteX10" fmla="*/ 759699 w 1278214"/>
                <a:gd name="connsiteY10" fmla="*/ 1088822 h 1091930"/>
                <a:gd name="connsiteX11" fmla="*/ 459661 w 1278214"/>
                <a:gd name="connsiteY11" fmla="*/ 1057866 h 1091930"/>
                <a:gd name="connsiteX12" fmla="*/ 266780 w 1278214"/>
                <a:gd name="connsiteY12" fmla="*/ 960235 h 1091930"/>
                <a:gd name="connsiteX0" fmla="*/ 276305 w 1278214"/>
                <a:gd name="connsiteY0" fmla="*/ 943566 h 1092199"/>
                <a:gd name="connsiteX1" fmla="*/ 123905 w 1278214"/>
                <a:gd name="connsiteY1" fmla="*/ 731635 h 1092199"/>
                <a:gd name="connsiteX2" fmla="*/ 80 w 1278214"/>
                <a:gd name="connsiteY2" fmla="*/ 474460 h 1092199"/>
                <a:gd name="connsiteX3" fmla="*/ 111998 w 1278214"/>
                <a:gd name="connsiteY3" fmla="*/ 164898 h 1092199"/>
                <a:gd name="connsiteX4" fmla="*/ 476330 w 1278214"/>
                <a:gd name="connsiteY4" fmla="*/ 5354 h 1092199"/>
                <a:gd name="connsiteX5" fmla="*/ 924005 w 1278214"/>
                <a:gd name="connsiteY5" fmla="*/ 55360 h 1092199"/>
                <a:gd name="connsiteX6" fmla="*/ 1181180 w 1278214"/>
                <a:gd name="connsiteY6" fmla="*/ 226810 h 1092199"/>
                <a:gd name="connsiteX7" fmla="*/ 1276430 w 1278214"/>
                <a:gd name="connsiteY7" fmla="*/ 483985 h 1092199"/>
                <a:gd name="connsiteX8" fmla="*/ 1231186 w 1278214"/>
                <a:gd name="connsiteY8" fmla="*/ 714966 h 1092199"/>
                <a:gd name="connsiteX9" fmla="*/ 1085929 w 1278214"/>
                <a:gd name="connsiteY9" fmla="*/ 943566 h 1092199"/>
                <a:gd name="connsiteX10" fmla="*/ 759699 w 1278214"/>
                <a:gd name="connsiteY10" fmla="*/ 1088822 h 1092199"/>
                <a:gd name="connsiteX11" fmla="*/ 459661 w 1278214"/>
                <a:gd name="connsiteY11" fmla="*/ 1057866 h 1092199"/>
                <a:gd name="connsiteX12" fmla="*/ 276305 w 1278214"/>
                <a:gd name="connsiteY12" fmla="*/ 943566 h 1092199"/>
                <a:gd name="connsiteX0" fmla="*/ 276465 w 1278374"/>
                <a:gd name="connsiteY0" fmla="*/ 943566 h 1092199"/>
                <a:gd name="connsiteX1" fmla="*/ 133590 w 1278374"/>
                <a:gd name="connsiteY1" fmla="*/ 731635 h 1092199"/>
                <a:gd name="connsiteX2" fmla="*/ 240 w 1278374"/>
                <a:gd name="connsiteY2" fmla="*/ 474460 h 1092199"/>
                <a:gd name="connsiteX3" fmla="*/ 112158 w 1278374"/>
                <a:gd name="connsiteY3" fmla="*/ 164898 h 1092199"/>
                <a:gd name="connsiteX4" fmla="*/ 476490 w 1278374"/>
                <a:gd name="connsiteY4" fmla="*/ 5354 h 1092199"/>
                <a:gd name="connsiteX5" fmla="*/ 924165 w 1278374"/>
                <a:gd name="connsiteY5" fmla="*/ 55360 h 1092199"/>
                <a:gd name="connsiteX6" fmla="*/ 1181340 w 1278374"/>
                <a:gd name="connsiteY6" fmla="*/ 226810 h 1092199"/>
                <a:gd name="connsiteX7" fmla="*/ 1276590 w 1278374"/>
                <a:gd name="connsiteY7" fmla="*/ 483985 h 1092199"/>
                <a:gd name="connsiteX8" fmla="*/ 1231346 w 1278374"/>
                <a:gd name="connsiteY8" fmla="*/ 714966 h 1092199"/>
                <a:gd name="connsiteX9" fmla="*/ 1086089 w 1278374"/>
                <a:gd name="connsiteY9" fmla="*/ 943566 h 1092199"/>
                <a:gd name="connsiteX10" fmla="*/ 759859 w 1278374"/>
                <a:gd name="connsiteY10" fmla="*/ 1088822 h 1092199"/>
                <a:gd name="connsiteX11" fmla="*/ 459821 w 1278374"/>
                <a:gd name="connsiteY11" fmla="*/ 1057866 h 1092199"/>
                <a:gd name="connsiteX12" fmla="*/ 276465 w 1278374"/>
                <a:gd name="connsiteY12" fmla="*/ 943566 h 109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8374" h="1092199">
                  <a:moveTo>
                    <a:pt x="276465" y="943566"/>
                  </a:moveTo>
                  <a:cubicBezTo>
                    <a:pt x="222093" y="889194"/>
                    <a:pt x="179627" y="809819"/>
                    <a:pt x="133590" y="731635"/>
                  </a:cubicBezTo>
                  <a:cubicBezTo>
                    <a:pt x="87553" y="653451"/>
                    <a:pt x="3812" y="568916"/>
                    <a:pt x="240" y="474460"/>
                  </a:cubicBezTo>
                  <a:cubicBezTo>
                    <a:pt x="-3332" y="380004"/>
                    <a:pt x="32783" y="243082"/>
                    <a:pt x="112158" y="164898"/>
                  </a:cubicBezTo>
                  <a:cubicBezTo>
                    <a:pt x="191533" y="86714"/>
                    <a:pt x="341156" y="23610"/>
                    <a:pt x="476490" y="5354"/>
                  </a:cubicBezTo>
                  <a:cubicBezTo>
                    <a:pt x="611824" y="-12902"/>
                    <a:pt x="806690" y="18451"/>
                    <a:pt x="924165" y="55360"/>
                  </a:cubicBezTo>
                  <a:cubicBezTo>
                    <a:pt x="1041640" y="92269"/>
                    <a:pt x="1122603" y="155373"/>
                    <a:pt x="1181340" y="226810"/>
                  </a:cubicBezTo>
                  <a:cubicBezTo>
                    <a:pt x="1240077" y="298247"/>
                    <a:pt x="1268256" y="402626"/>
                    <a:pt x="1276590" y="483985"/>
                  </a:cubicBezTo>
                  <a:cubicBezTo>
                    <a:pt x="1284924" y="565344"/>
                    <a:pt x="1263096" y="638369"/>
                    <a:pt x="1231346" y="714966"/>
                  </a:cubicBezTo>
                  <a:cubicBezTo>
                    <a:pt x="1199596" y="791563"/>
                    <a:pt x="1164670" y="881257"/>
                    <a:pt x="1086089" y="943566"/>
                  </a:cubicBezTo>
                  <a:cubicBezTo>
                    <a:pt x="1007508" y="1005875"/>
                    <a:pt x="872571" y="1077710"/>
                    <a:pt x="759859" y="1088822"/>
                  </a:cubicBezTo>
                  <a:cubicBezTo>
                    <a:pt x="647147" y="1099934"/>
                    <a:pt x="540387" y="1082075"/>
                    <a:pt x="459821" y="1057866"/>
                  </a:cubicBezTo>
                  <a:cubicBezTo>
                    <a:pt x="379255" y="1033657"/>
                    <a:pt x="330837" y="997938"/>
                    <a:pt x="276465" y="943566"/>
                  </a:cubicBezTo>
                  <a:close/>
                </a:path>
              </a:pathLst>
            </a:custGeom>
            <a:solidFill>
              <a:srgbClr val="FE63FD"/>
            </a:solidFill>
            <a:ln>
              <a:noFill/>
            </a:ln>
            <a:effectLst>
              <a:outerShdw blurRad="50800" dist="38100" dir="13500000" algn="br" rotWithShape="0">
                <a:prstClr val="black">
                  <a:alpha val="40000"/>
                </a:prst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2" name="组合 71"/>
          <p:cNvGrpSpPr>
            <a:grpSpLocks noChangeAspect="1"/>
          </p:cNvGrpSpPr>
          <p:nvPr/>
        </p:nvGrpSpPr>
        <p:grpSpPr>
          <a:xfrm>
            <a:off x="7611631" y="2636011"/>
            <a:ext cx="900932" cy="1332000"/>
            <a:chOff x="1455544" y="771164"/>
            <a:chExt cx="1915094" cy="2831418"/>
          </a:xfrm>
        </p:grpSpPr>
        <p:sp>
          <p:nvSpPr>
            <p:cNvPr id="73" name="任意多边形 72"/>
            <p:cNvSpPr/>
            <p:nvPr/>
          </p:nvSpPr>
          <p:spPr>
            <a:xfrm>
              <a:off x="2179940" y="1111310"/>
              <a:ext cx="1190698" cy="1592675"/>
            </a:xfrm>
            <a:custGeom>
              <a:avLst/>
              <a:gdLst>
                <a:gd name="connsiteX0" fmla="*/ 991885 w 1190698"/>
                <a:gd name="connsiteY0" fmla="*/ 38834 h 1592675"/>
                <a:gd name="connsiteX1" fmla="*/ 1122854 w 1190698"/>
                <a:gd name="connsiteY1" fmla="*/ 143609 h 1592675"/>
                <a:gd name="connsiteX2" fmla="*/ 1189529 w 1190698"/>
                <a:gd name="connsiteY2" fmla="*/ 288865 h 1592675"/>
                <a:gd name="connsiteX3" fmla="*/ 1153810 w 1190698"/>
                <a:gd name="connsiteY3" fmla="*/ 472221 h 1592675"/>
                <a:gd name="connsiteX4" fmla="*/ 1015698 w 1190698"/>
                <a:gd name="connsiteY4" fmla="*/ 593665 h 1592675"/>
                <a:gd name="connsiteX5" fmla="*/ 789479 w 1190698"/>
                <a:gd name="connsiteY5" fmla="*/ 665103 h 1592675"/>
                <a:gd name="connsiteX6" fmla="*/ 622791 w 1190698"/>
                <a:gd name="connsiteY6" fmla="*/ 712728 h 1592675"/>
                <a:gd name="connsiteX7" fmla="*/ 563260 w 1190698"/>
                <a:gd name="connsiteY7" fmla="*/ 779403 h 1592675"/>
                <a:gd name="connsiteX8" fmla="*/ 544210 w 1190698"/>
                <a:gd name="connsiteY8" fmla="*/ 881796 h 1592675"/>
                <a:gd name="connsiteX9" fmla="*/ 563260 w 1190698"/>
                <a:gd name="connsiteY9" fmla="*/ 1053246 h 1592675"/>
                <a:gd name="connsiteX10" fmla="*/ 615648 w 1190698"/>
                <a:gd name="connsiteY10" fmla="*/ 1212790 h 1592675"/>
                <a:gd name="connsiteX11" fmla="*/ 672798 w 1190698"/>
                <a:gd name="connsiteY11" fmla="*/ 1369953 h 1592675"/>
                <a:gd name="connsiteX12" fmla="*/ 710898 w 1190698"/>
                <a:gd name="connsiteY12" fmla="*/ 1543784 h 1592675"/>
                <a:gd name="connsiteX13" fmla="*/ 644223 w 1190698"/>
                <a:gd name="connsiteY13" fmla="*/ 1584265 h 1592675"/>
                <a:gd name="connsiteX14" fmla="*/ 365616 w 1190698"/>
                <a:gd name="connsiteY14" fmla="*/ 1405671 h 1592675"/>
                <a:gd name="connsiteX15" fmla="*/ 6048 w 1190698"/>
                <a:gd name="connsiteY15" fmla="*/ 941328 h 1592675"/>
                <a:gd name="connsiteX16" fmla="*/ 167973 w 1190698"/>
                <a:gd name="connsiteY16" fmla="*/ 479365 h 1592675"/>
                <a:gd name="connsiteX17" fmla="*/ 525160 w 1190698"/>
                <a:gd name="connsiteY17" fmla="*/ 67409 h 1592675"/>
                <a:gd name="connsiteX18" fmla="*/ 872823 w 1190698"/>
                <a:gd name="connsiteY18" fmla="*/ 734 h 1592675"/>
                <a:gd name="connsiteX19" fmla="*/ 991885 w 1190698"/>
                <a:gd name="connsiteY19" fmla="*/ 38834 h 159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0698" h="1592675">
                  <a:moveTo>
                    <a:pt x="991885" y="38834"/>
                  </a:moveTo>
                  <a:cubicBezTo>
                    <a:pt x="1033557" y="62646"/>
                    <a:pt x="1089913" y="101937"/>
                    <a:pt x="1122854" y="143609"/>
                  </a:cubicBezTo>
                  <a:cubicBezTo>
                    <a:pt x="1155795" y="185281"/>
                    <a:pt x="1184370" y="234096"/>
                    <a:pt x="1189529" y="288865"/>
                  </a:cubicBezTo>
                  <a:cubicBezTo>
                    <a:pt x="1194688" y="343634"/>
                    <a:pt x="1182782" y="421421"/>
                    <a:pt x="1153810" y="472221"/>
                  </a:cubicBezTo>
                  <a:cubicBezTo>
                    <a:pt x="1124838" y="523021"/>
                    <a:pt x="1076420" y="561518"/>
                    <a:pt x="1015698" y="593665"/>
                  </a:cubicBezTo>
                  <a:cubicBezTo>
                    <a:pt x="954976" y="625812"/>
                    <a:pt x="854963" y="645259"/>
                    <a:pt x="789479" y="665103"/>
                  </a:cubicBezTo>
                  <a:cubicBezTo>
                    <a:pt x="723994" y="684947"/>
                    <a:pt x="660494" y="693678"/>
                    <a:pt x="622791" y="712728"/>
                  </a:cubicBezTo>
                  <a:cubicBezTo>
                    <a:pt x="585088" y="731778"/>
                    <a:pt x="576357" y="751225"/>
                    <a:pt x="563260" y="779403"/>
                  </a:cubicBezTo>
                  <a:cubicBezTo>
                    <a:pt x="550163" y="807581"/>
                    <a:pt x="544210" y="836156"/>
                    <a:pt x="544210" y="881796"/>
                  </a:cubicBezTo>
                  <a:cubicBezTo>
                    <a:pt x="544210" y="927436"/>
                    <a:pt x="551354" y="998080"/>
                    <a:pt x="563260" y="1053246"/>
                  </a:cubicBezTo>
                  <a:cubicBezTo>
                    <a:pt x="575166" y="1108412"/>
                    <a:pt x="597392" y="1160006"/>
                    <a:pt x="615648" y="1212790"/>
                  </a:cubicBezTo>
                  <a:cubicBezTo>
                    <a:pt x="633904" y="1265574"/>
                    <a:pt x="656923" y="1314787"/>
                    <a:pt x="672798" y="1369953"/>
                  </a:cubicBezTo>
                  <a:cubicBezTo>
                    <a:pt x="688673" y="1425119"/>
                    <a:pt x="715660" y="1508065"/>
                    <a:pt x="710898" y="1543784"/>
                  </a:cubicBezTo>
                  <a:cubicBezTo>
                    <a:pt x="706136" y="1579503"/>
                    <a:pt x="701770" y="1607284"/>
                    <a:pt x="644223" y="1584265"/>
                  </a:cubicBezTo>
                  <a:cubicBezTo>
                    <a:pt x="586676" y="1561246"/>
                    <a:pt x="471978" y="1512827"/>
                    <a:pt x="365616" y="1405671"/>
                  </a:cubicBezTo>
                  <a:cubicBezTo>
                    <a:pt x="259254" y="1298515"/>
                    <a:pt x="38988" y="1095712"/>
                    <a:pt x="6048" y="941328"/>
                  </a:cubicBezTo>
                  <a:cubicBezTo>
                    <a:pt x="-26892" y="786944"/>
                    <a:pt x="81454" y="625018"/>
                    <a:pt x="167973" y="479365"/>
                  </a:cubicBezTo>
                  <a:cubicBezTo>
                    <a:pt x="254492" y="333712"/>
                    <a:pt x="407685" y="147181"/>
                    <a:pt x="525160" y="67409"/>
                  </a:cubicBezTo>
                  <a:cubicBezTo>
                    <a:pt x="642635" y="-12363"/>
                    <a:pt x="794639" y="5496"/>
                    <a:pt x="872823" y="734"/>
                  </a:cubicBezTo>
                  <a:cubicBezTo>
                    <a:pt x="951007" y="-4029"/>
                    <a:pt x="950213" y="15022"/>
                    <a:pt x="991885" y="38834"/>
                  </a:cubicBezTo>
                  <a:close/>
                </a:path>
              </a:pathLst>
            </a:custGeom>
            <a:solidFill>
              <a:srgbClr val="402EF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73"/>
            <p:cNvSpPr/>
            <p:nvPr/>
          </p:nvSpPr>
          <p:spPr>
            <a:xfrm>
              <a:off x="2379729" y="1594253"/>
              <a:ext cx="370796" cy="472585"/>
            </a:xfrm>
            <a:custGeom>
              <a:avLst/>
              <a:gdLst>
                <a:gd name="connsiteX0" fmla="*/ 370796 w 370796"/>
                <a:gd name="connsiteY0" fmla="*/ 0 h 472585"/>
                <a:gd name="connsiteX1" fmla="*/ 358262 w 370796"/>
                <a:gd name="connsiteY1" fmla="*/ 63135 h 472585"/>
                <a:gd name="connsiteX2" fmla="*/ 344421 w 370796"/>
                <a:gd name="connsiteY2" fmla="*/ 120248 h 472585"/>
                <a:gd name="connsiteX3" fmla="*/ 268221 w 370796"/>
                <a:gd name="connsiteY3" fmla="*/ 286936 h 472585"/>
                <a:gd name="connsiteX4" fmla="*/ 139634 w 370796"/>
                <a:gd name="connsiteY4" fmla="*/ 429811 h 472585"/>
                <a:gd name="connsiteX5" fmla="*/ 105292 w 370796"/>
                <a:gd name="connsiteY5" fmla="*/ 455447 h 472585"/>
                <a:gd name="connsiteX6" fmla="*/ 77912 w 370796"/>
                <a:gd name="connsiteY6" fmla="*/ 472585 h 472585"/>
                <a:gd name="connsiteX7" fmla="*/ 64775 w 370796"/>
                <a:gd name="connsiteY7" fmla="*/ 460023 h 472585"/>
                <a:gd name="connsiteX8" fmla="*/ 3904 w 370796"/>
                <a:gd name="connsiteY8" fmla="*/ 360754 h 472585"/>
                <a:gd name="connsiteX9" fmla="*/ 77722 w 370796"/>
                <a:gd name="connsiteY9" fmla="*/ 96435 h 472585"/>
                <a:gd name="connsiteX10" fmla="*/ 298899 w 370796"/>
                <a:gd name="connsiteY10" fmla="*/ 21928 h 472585"/>
                <a:gd name="connsiteX11" fmla="*/ 370796 w 370796"/>
                <a:gd name="connsiteY11" fmla="*/ 0 h 47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0796" h="472585">
                  <a:moveTo>
                    <a:pt x="370796" y="0"/>
                  </a:moveTo>
                  <a:lnTo>
                    <a:pt x="358262" y="63135"/>
                  </a:lnTo>
                  <a:cubicBezTo>
                    <a:pt x="353301" y="84331"/>
                    <a:pt x="348191" y="104175"/>
                    <a:pt x="344421" y="120248"/>
                  </a:cubicBezTo>
                  <a:cubicBezTo>
                    <a:pt x="329340" y="184542"/>
                    <a:pt x="302352" y="235342"/>
                    <a:pt x="268221" y="286936"/>
                  </a:cubicBezTo>
                  <a:cubicBezTo>
                    <a:pt x="234090" y="338530"/>
                    <a:pt x="183290" y="395680"/>
                    <a:pt x="139634" y="429811"/>
                  </a:cubicBezTo>
                  <a:cubicBezTo>
                    <a:pt x="128720" y="438344"/>
                    <a:pt x="117112" y="447174"/>
                    <a:pt x="105292" y="455447"/>
                  </a:cubicBezTo>
                  <a:lnTo>
                    <a:pt x="77912" y="472585"/>
                  </a:lnTo>
                  <a:lnTo>
                    <a:pt x="64775" y="460023"/>
                  </a:lnTo>
                  <a:cubicBezTo>
                    <a:pt x="34761" y="429711"/>
                    <a:pt x="11048" y="399251"/>
                    <a:pt x="3904" y="360754"/>
                  </a:cubicBezTo>
                  <a:cubicBezTo>
                    <a:pt x="-10383" y="283760"/>
                    <a:pt x="14619" y="157157"/>
                    <a:pt x="77722" y="96435"/>
                  </a:cubicBezTo>
                  <a:cubicBezTo>
                    <a:pt x="125049" y="50894"/>
                    <a:pt x="213007" y="41964"/>
                    <a:pt x="298899" y="21928"/>
                  </a:cubicBezTo>
                  <a:lnTo>
                    <a:pt x="370796" y="0"/>
                  </a:lnTo>
                  <a:close/>
                </a:path>
              </a:pathLst>
            </a:custGeom>
            <a:solidFill>
              <a:srgbClr val="C0000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5" name="任意多边形 74"/>
            <p:cNvSpPr/>
            <p:nvPr/>
          </p:nvSpPr>
          <p:spPr>
            <a:xfrm>
              <a:off x="1550794" y="771164"/>
              <a:ext cx="1768788" cy="2793318"/>
            </a:xfrm>
            <a:custGeom>
              <a:avLst/>
              <a:gdLst>
                <a:gd name="connsiteX0" fmla="*/ 1505727 w 1772512"/>
                <a:gd name="connsiteY0" fmla="*/ 123882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505727 w 1772512"/>
                <a:gd name="connsiteY26" fmla="*/ 123882 h 2805073"/>
                <a:gd name="connsiteX0" fmla="*/ 1496202 w 1772512"/>
                <a:gd name="connsiteY0" fmla="*/ 135788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496202 w 1772512"/>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5752 w 1767768"/>
                <a:gd name="connsiteY25" fmla="*/ 228657 h 2805073"/>
                <a:gd name="connsiteX26" fmla="*/ 1496202 w 1767768"/>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0990 w 1767768"/>
                <a:gd name="connsiteY25" fmla="*/ 235801 h 2805073"/>
                <a:gd name="connsiteX26" fmla="*/ 1496202 w 1767768"/>
                <a:gd name="connsiteY26" fmla="*/ 135788 h 2805073"/>
                <a:gd name="connsiteX0" fmla="*/ 1496202 w 1767783"/>
                <a:gd name="connsiteY0" fmla="*/ 135788 h 2805073"/>
                <a:gd name="connsiteX1" fmla="*/ 1153302 w 1767783"/>
                <a:gd name="connsiteY1" fmla="*/ 57207 h 2805073"/>
                <a:gd name="connsiteX2" fmla="*/ 953277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88 h 2805073"/>
                <a:gd name="connsiteX1" fmla="*/ 1153302 w 1767783"/>
                <a:gd name="connsiteY1" fmla="*/ 57207 h 2805073"/>
                <a:gd name="connsiteX2" fmla="*/ 927083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48452 w 1767783"/>
                <a:gd name="connsiteY4" fmla="*/ 104808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07933 w 1767783"/>
                <a:gd name="connsiteY6" fmla="*/ 671546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724 w 1768305"/>
                <a:gd name="connsiteY0" fmla="*/ 135764 h 2805049"/>
                <a:gd name="connsiteX1" fmla="*/ 1206212 w 1768305"/>
                <a:gd name="connsiteY1" fmla="*/ 54802 h 2805049"/>
                <a:gd name="connsiteX2" fmla="*/ 927605 w 1768305"/>
                <a:gd name="connsiteY2" fmla="*/ 33 h 2805049"/>
                <a:gd name="connsiteX3" fmla="*/ 622805 w 1768305"/>
                <a:gd name="connsiteY3" fmla="*/ 47658 h 2805049"/>
                <a:gd name="connsiteX4" fmla="*/ 434686 w 1768305"/>
                <a:gd name="connsiteY4" fmla="*/ 100046 h 2805049"/>
                <a:gd name="connsiteX5" fmla="*/ 248949 w 1768305"/>
                <a:gd name="connsiteY5" fmla="*/ 238158 h 2805049"/>
                <a:gd name="connsiteX6" fmla="*/ 108455 w 1768305"/>
                <a:gd name="connsiteY6" fmla="*/ 671546 h 2805049"/>
                <a:gd name="connsiteX7" fmla="*/ 46543 w 1768305"/>
                <a:gd name="connsiteY7" fmla="*/ 997776 h 2805049"/>
                <a:gd name="connsiteX8" fmla="*/ 1299 w 1768305"/>
                <a:gd name="connsiteY8" fmla="*/ 1504983 h 2805049"/>
                <a:gd name="connsiteX9" fmla="*/ 39399 w 1768305"/>
                <a:gd name="connsiteY9" fmla="*/ 1885983 h 2805049"/>
                <a:gd name="connsiteX10" fmla="*/ 287049 w 1768305"/>
                <a:gd name="connsiteY10" fmla="*/ 2247933 h 2805049"/>
                <a:gd name="connsiteX11" fmla="*/ 553749 w 1768305"/>
                <a:gd name="connsiteY11" fmla="*/ 2533683 h 2805049"/>
                <a:gd name="connsiteX12" fmla="*/ 715674 w 1768305"/>
                <a:gd name="connsiteY12" fmla="*/ 2762283 h 2805049"/>
                <a:gd name="connsiteX13" fmla="*/ 1020474 w 1768305"/>
                <a:gd name="connsiteY13" fmla="*/ 2781333 h 2805049"/>
                <a:gd name="connsiteX14" fmla="*/ 1315749 w 1768305"/>
                <a:gd name="connsiteY14" fmla="*/ 2505108 h 2805049"/>
                <a:gd name="connsiteX15" fmla="*/ 1372899 w 1768305"/>
                <a:gd name="connsiteY15" fmla="*/ 2219358 h 2805049"/>
                <a:gd name="connsiteX16" fmla="*/ 1372899 w 1768305"/>
                <a:gd name="connsiteY16" fmla="*/ 1962183 h 2805049"/>
                <a:gd name="connsiteX17" fmla="*/ 1220499 w 1768305"/>
                <a:gd name="connsiteY17" fmla="*/ 1638333 h 2805049"/>
                <a:gd name="connsiteX18" fmla="*/ 991899 w 1768305"/>
                <a:gd name="connsiteY18" fmla="*/ 1381158 h 2805049"/>
                <a:gd name="connsiteX19" fmla="*/ 820449 w 1768305"/>
                <a:gd name="connsiteY19" fmla="*/ 1200183 h 2805049"/>
                <a:gd name="connsiteX20" fmla="*/ 906174 w 1768305"/>
                <a:gd name="connsiteY20" fmla="*/ 914433 h 2805049"/>
                <a:gd name="connsiteX21" fmla="*/ 1210974 w 1768305"/>
                <a:gd name="connsiteY21" fmla="*/ 819183 h 2805049"/>
                <a:gd name="connsiteX22" fmla="*/ 1544349 w 1768305"/>
                <a:gd name="connsiteY22" fmla="*/ 657258 h 2805049"/>
                <a:gd name="connsiteX23" fmla="*/ 1718180 w 1768305"/>
                <a:gd name="connsiteY23" fmla="*/ 438183 h 2805049"/>
                <a:gd name="connsiteX24" fmla="*/ 1768187 w 1768305"/>
                <a:gd name="connsiteY24" fmla="*/ 314358 h 2805049"/>
                <a:gd name="connsiteX25" fmla="*/ 1701512 w 1768305"/>
                <a:gd name="connsiteY25" fmla="*/ 235777 h 2805049"/>
                <a:gd name="connsiteX26" fmla="*/ 1496724 w 1768305"/>
                <a:gd name="connsiteY26" fmla="*/ 135764 h 2805049"/>
                <a:gd name="connsiteX0" fmla="*/ 1486671 w 1758252"/>
                <a:gd name="connsiteY0" fmla="*/ 135764 h 2805049"/>
                <a:gd name="connsiteX1" fmla="*/ 1196159 w 1758252"/>
                <a:gd name="connsiteY1" fmla="*/ 54802 h 2805049"/>
                <a:gd name="connsiteX2" fmla="*/ 917552 w 1758252"/>
                <a:gd name="connsiteY2" fmla="*/ 33 h 2805049"/>
                <a:gd name="connsiteX3" fmla="*/ 612752 w 1758252"/>
                <a:gd name="connsiteY3" fmla="*/ 47658 h 2805049"/>
                <a:gd name="connsiteX4" fmla="*/ 424633 w 1758252"/>
                <a:gd name="connsiteY4" fmla="*/ 100046 h 2805049"/>
                <a:gd name="connsiteX5" fmla="*/ 238896 w 1758252"/>
                <a:gd name="connsiteY5" fmla="*/ 238158 h 2805049"/>
                <a:gd name="connsiteX6" fmla="*/ 98402 w 1758252"/>
                <a:gd name="connsiteY6" fmla="*/ 671546 h 2805049"/>
                <a:gd name="connsiteX7" fmla="*/ 36490 w 1758252"/>
                <a:gd name="connsiteY7" fmla="*/ 997776 h 2805049"/>
                <a:gd name="connsiteX8" fmla="*/ 5534 w 1758252"/>
                <a:gd name="connsiteY8" fmla="*/ 1514508 h 2805049"/>
                <a:gd name="connsiteX9" fmla="*/ 29346 w 1758252"/>
                <a:gd name="connsiteY9" fmla="*/ 1885983 h 2805049"/>
                <a:gd name="connsiteX10" fmla="*/ 276996 w 1758252"/>
                <a:gd name="connsiteY10" fmla="*/ 2247933 h 2805049"/>
                <a:gd name="connsiteX11" fmla="*/ 543696 w 1758252"/>
                <a:gd name="connsiteY11" fmla="*/ 2533683 h 2805049"/>
                <a:gd name="connsiteX12" fmla="*/ 705621 w 1758252"/>
                <a:gd name="connsiteY12" fmla="*/ 2762283 h 2805049"/>
                <a:gd name="connsiteX13" fmla="*/ 1010421 w 1758252"/>
                <a:gd name="connsiteY13" fmla="*/ 2781333 h 2805049"/>
                <a:gd name="connsiteX14" fmla="*/ 1305696 w 1758252"/>
                <a:gd name="connsiteY14" fmla="*/ 2505108 h 2805049"/>
                <a:gd name="connsiteX15" fmla="*/ 1362846 w 1758252"/>
                <a:gd name="connsiteY15" fmla="*/ 2219358 h 2805049"/>
                <a:gd name="connsiteX16" fmla="*/ 1362846 w 1758252"/>
                <a:gd name="connsiteY16" fmla="*/ 1962183 h 2805049"/>
                <a:gd name="connsiteX17" fmla="*/ 1210446 w 1758252"/>
                <a:gd name="connsiteY17" fmla="*/ 1638333 h 2805049"/>
                <a:gd name="connsiteX18" fmla="*/ 981846 w 1758252"/>
                <a:gd name="connsiteY18" fmla="*/ 1381158 h 2805049"/>
                <a:gd name="connsiteX19" fmla="*/ 810396 w 1758252"/>
                <a:gd name="connsiteY19" fmla="*/ 1200183 h 2805049"/>
                <a:gd name="connsiteX20" fmla="*/ 896121 w 1758252"/>
                <a:gd name="connsiteY20" fmla="*/ 914433 h 2805049"/>
                <a:gd name="connsiteX21" fmla="*/ 1200921 w 1758252"/>
                <a:gd name="connsiteY21" fmla="*/ 819183 h 2805049"/>
                <a:gd name="connsiteX22" fmla="*/ 1534296 w 1758252"/>
                <a:gd name="connsiteY22" fmla="*/ 657258 h 2805049"/>
                <a:gd name="connsiteX23" fmla="*/ 1708127 w 1758252"/>
                <a:gd name="connsiteY23" fmla="*/ 438183 h 2805049"/>
                <a:gd name="connsiteX24" fmla="*/ 1758134 w 1758252"/>
                <a:gd name="connsiteY24" fmla="*/ 314358 h 2805049"/>
                <a:gd name="connsiteX25" fmla="*/ 1691459 w 1758252"/>
                <a:gd name="connsiteY25" fmla="*/ 235777 h 2805049"/>
                <a:gd name="connsiteX26" fmla="*/ 1486671 w 1758252"/>
                <a:gd name="connsiteY26" fmla="*/ 135764 h 2805049"/>
                <a:gd name="connsiteX0" fmla="*/ 1497207 w 1768788"/>
                <a:gd name="connsiteY0" fmla="*/ 135764 h 2805049"/>
                <a:gd name="connsiteX1" fmla="*/ 1206695 w 1768788"/>
                <a:gd name="connsiteY1" fmla="*/ 54802 h 2805049"/>
                <a:gd name="connsiteX2" fmla="*/ 928088 w 1768788"/>
                <a:gd name="connsiteY2" fmla="*/ 33 h 2805049"/>
                <a:gd name="connsiteX3" fmla="*/ 623288 w 1768788"/>
                <a:gd name="connsiteY3" fmla="*/ 47658 h 2805049"/>
                <a:gd name="connsiteX4" fmla="*/ 435169 w 1768788"/>
                <a:gd name="connsiteY4" fmla="*/ 100046 h 2805049"/>
                <a:gd name="connsiteX5" fmla="*/ 249432 w 1768788"/>
                <a:gd name="connsiteY5" fmla="*/ 238158 h 2805049"/>
                <a:gd name="connsiteX6" fmla="*/ 108938 w 1768788"/>
                <a:gd name="connsiteY6" fmla="*/ 671546 h 2805049"/>
                <a:gd name="connsiteX7" fmla="*/ 47026 w 1768788"/>
                <a:gd name="connsiteY7" fmla="*/ 997776 h 2805049"/>
                <a:gd name="connsiteX8" fmla="*/ 16070 w 1768788"/>
                <a:gd name="connsiteY8" fmla="*/ 1514508 h 2805049"/>
                <a:gd name="connsiteX9" fmla="*/ 23213 w 1768788"/>
                <a:gd name="connsiteY9" fmla="*/ 1881220 h 2805049"/>
                <a:gd name="connsiteX10" fmla="*/ 287532 w 1768788"/>
                <a:gd name="connsiteY10" fmla="*/ 2247933 h 2805049"/>
                <a:gd name="connsiteX11" fmla="*/ 554232 w 1768788"/>
                <a:gd name="connsiteY11" fmla="*/ 2533683 h 2805049"/>
                <a:gd name="connsiteX12" fmla="*/ 716157 w 1768788"/>
                <a:gd name="connsiteY12" fmla="*/ 2762283 h 2805049"/>
                <a:gd name="connsiteX13" fmla="*/ 1020957 w 1768788"/>
                <a:gd name="connsiteY13" fmla="*/ 2781333 h 2805049"/>
                <a:gd name="connsiteX14" fmla="*/ 1316232 w 1768788"/>
                <a:gd name="connsiteY14" fmla="*/ 2505108 h 2805049"/>
                <a:gd name="connsiteX15" fmla="*/ 1373382 w 1768788"/>
                <a:gd name="connsiteY15" fmla="*/ 2219358 h 2805049"/>
                <a:gd name="connsiteX16" fmla="*/ 1373382 w 1768788"/>
                <a:gd name="connsiteY16" fmla="*/ 1962183 h 2805049"/>
                <a:gd name="connsiteX17" fmla="*/ 1220982 w 1768788"/>
                <a:gd name="connsiteY17" fmla="*/ 1638333 h 2805049"/>
                <a:gd name="connsiteX18" fmla="*/ 992382 w 1768788"/>
                <a:gd name="connsiteY18" fmla="*/ 1381158 h 2805049"/>
                <a:gd name="connsiteX19" fmla="*/ 820932 w 1768788"/>
                <a:gd name="connsiteY19" fmla="*/ 1200183 h 2805049"/>
                <a:gd name="connsiteX20" fmla="*/ 906657 w 1768788"/>
                <a:gd name="connsiteY20" fmla="*/ 914433 h 2805049"/>
                <a:gd name="connsiteX21" fmla="*/ 1211457 w 1768788"/>
                <a:gd name="connsiteY21" fmla="*/ 819183 h 2805049"/>
                <a:gd name="connsiteX22" fmla="*/ 1544832 w 1768788"/>
                <a:gd name="connsiteY22" fmla="*/ 657258 h 2805049"/>
                <a:gd name="connsiteX23" fmla="*/ 1718663 w 1768788"/>
                <a:gd name="connsiteY23" fmla="*/ 438183 h 2805049"/>
                <a:gd name="connsiteX24" fmla="*/ 1768670 w 1768788"/>
                <a:gd name="connsiteY24" fmla="*/ 314358 h 2805049"/>
                <a:gd name="connsiteX25" fmla="*/ 1701995 w 1768788"/>
                <a:gd name="connsiteY25" fmla="*/ 235777 h 2805049"/>
                <a:gd name="connsiteX26" fmla="*/ 1497207 w 1768788"/>
                <a:gd name="connsiteY26" fmla="*/ 135764 h 2805049"/>
                <a:gd name="connsiteX0" fmla="*/ 1497207 w 1768788"/>
                <a:gd name="connsiteY0" fmla="*/ 135764 h 2804507"/>
                <a:gd name="connsiteX1" fmla="*/ 1206695 w 1768788"/>
                <a:gd name="connsiteY1" fmla="*/ 54802 h 2804507"/>
                <a:gd name="connsiteX2" fmla="*/ 928088 w 1768788"/>
                <a:gd name="connsiteY2" fmla="*/ 33 h 2804507"/>
                <a:gd name="connsiteX3" fmla="*/ 623288 w 1768788"/>
                <a:gd name="connsiteY3" fmla="*/ 47658 h 2804507"/>
                <a:gd name="connsiteX4" fmla="*/ 435169 w 1768788"/>
                <a:gd name="connsiteY4" fmla="*/ 100046 h 2804507"/>
                <a:gd name="connsiteX5" fmla="*/ 249432 w 1768788"/>
                <a:gd name="connsiteY5" fmla="*/ 238158 h 2804507"/>
                <a:gd name="connsiteX6" fmla="*/ 108938 w 1768788"/>
                <a:gd name="connsiteY6" fmla="*/ 671546 h 2804507"/>
                <a:gd name="connsiteX7" fmla="*/ 47026 w 1768788"/>
                <a:gd name="connsiteY7" fmla="*/ 997776 h 2804507"/>
                <a:gd name="connsiteX8" fmla="*/ 16070 w 1768788"/>
                <a:gd name="connsiteY8" fmla="*/ 1514508 h 2804507"/>
                <a:gd name="connsiteX9" fmla="*/ 23213 w 1768788"/>
                <a:gd name="connsiteY9" fmla="*/ 1881220 h 2804507"/>
                <a:gd name="connsiteX10" fmla="*/ 287532 w 1768788"/>
                <a:gd name="connsiteY10" fmla="*/ 2247933 h 2804507"/>
                <a:gd name="connsiteX11" fmla="*/ 544707 w 1768788"/>
                <a:gd name="connsiteY11" fmla="*/ 2545590 h 2804507"/>
                <a:gd name="connsiteX12" fmla="*/ 716157 w 1768788"/>
                <a:gd name="connsiteY12" fmla="*/ 2762283 h 2804507"/>
                <a:gd name="connsiteX13" fmla="*/ 1020957 w 1768788"/>
                <a:gd name="connsiteY13" fmla="*/ 2781333 h 2804507"/>
                <a:gd name="connsiteX14" fmla="*/ 1316232 w 1768788"/>
                <a:gd name="connsiteY14" fmla="*/ 2505108 h 2804507"/>
                <a:gd name="connsiteX15" fmla="*/ 1373382 w 1768788"/>
                <a:gd name="connsiteY15" fmla="*/ 2219358 h 2804507"/>
                <a:gd name="connsiteX16" fmla="*/ 1373382 w 1768788"/>
                <a:gd name="connsiteY16" fmla="*/ 1962183 h 2804507"/>
                <a:gd name="connsiteX17" fmla="*/ 1220982 w 1768788"/>
                <a:gd name="connsiteY17" fmla="*/ 1638333 h 2804507"/>
                <a:gd name="connsiteX18" fmla="*/ 992382 w 1768788"/>
                <a:gd name="connsiteY18" fmla="*/ 1381158 h 2804507"/>
                <a:gd name="connsiteX19" fmla="*/ 820932 w 1768788"/>
                <a:gd name="connsiteY19" fmla="*/ 1200183 h 2804507"/>
                <a:gd name="connsiteX20" fmla="*/ 906657 w 1768788"/>
                <a:gd name="connsiteY20" fmla="*/ 914433 h 2804507"/>
                <a:gd name="connsiteX21" fmla="*/ 1211457 w 1768788"/>
                <a:gd name="connsiteY21" fmla="*/ 819183 h 2804507"/>
                <a:gd name="connsiteX22" fmla="*/ 1544832 w 1768788"/>
                <a:gd name="connsiteY22" fmla="*/ 657258 h 2804507"/>
                <a:gd name="connsiteX23" fmla="*/ 1718663 w 1768788"/>
                <a:gd name="connsiteY23" fmla="*/ 438183 h 2804507"/>
                <a:gd name="connsiteX24" fmla="*/ 1768670 w 1768788"/>
                <a:gd name="connsiteY24" fmla="*/ 314358 h 2804507"/>
                <a:gd name="connsiteX25" fmla="*/ 1701995 w 1768788"/>
                <a:gd name="connsiteY25" fmla="*/ 235777 h 2804507"/>
                <a:gd name="connsiteX26" fmla="*/ 1497207 w 1768788"/>
                <a:gd name="connsiteY26" fmla="*/ 135764 h 2804507"/>
                <a:gd name="connsiteX0" fmla="*/ 1497207 w 1768788"/>
                <a:gd name="connsiteY0" fmla="*/ 135764 h 2801002"/>
                <a:gd name="connsiteX1" fmla="*/ 1206695 w 1768788"/>
                <a:gd name="connsiteY1" fmla="*/ 54802 h 2801002"/>
                <a:gd name="connsiteX2" fmla="*/ 928088 w 1768788"/>
                <a:gd name="connsiteY2" fmla="*/ 33 h 2801002"/>
                <a:gd name="connsiteX3" fmla="*/ 623288 w 1768788"/>
                <a:gd name="connsiteY3" fmla="*/ 47658 h 2801002"/>
                <a:gd name="connsiteX4" fmla="*/ 435169 w 1768788"/>
                <a:gd name="connsiteY4" fmla="*/ 100046 h 2801002"/>
                <a:gd name="connsiteX5" fmla="*/ 249432 w 1768788"/>
                <a:gd name="connsiteY5" fmla="*/ 238158 h 2801002"/>
                <a:gd name="connsiteX6" fmla="*/ 108938 w 1768788"/>
                <a:gd name="connsiteY6" fmla="*/ 671546 h 2801002"/>
                <a:gd name="connsiteX7" fmla="*/ 47026 w 1768788"/>
                <a:gd name="connsiteY7" fmla="*/ 997776 h 2801002"/>
                <a:gd name="connsiteX8" fmla="*/ 16070 w 1768788"/>
                <a:gd name="connsiteY8" fmla="*/ 1514508 h 2801002"/>
                <a:gd name="connsiteX9" fmla="*/ 23213 w 1768788"/>
                <a:gd name="connsiteY9" fmla="*/ 1881220 h 2801002"/>
                <a:gd name="connsiteX10" fmla="*/ 287532 w 1768788"/>
                <a:gd name="connsiteY10" fmla="*/ 2247933 h 2801002"/>
                <a:gd name="connsiteX11" fmla="*/ 544707 w 1768788"/>
                <a:gd name="connsiteY11" fmla="*/ 2545590 h 2801002"/>
                <a:gd name="connsiteX12" fmla="*/ 711394 w 1768788"/>
                <a:gd name="connsiteY12" fmla="*/ 2752758 h 2801002"/>
                <a:gd name="connsiteX13" fmla="*/ 1020957 w 1768788"/>
                <a:gd name="connsiteY13" fmla="*/ 2781333 h 2801002"/>
                <a:gd name="connsiteX14" fmla="*/ 1316232 w 1768788"/>
                <a:gd name="connsiteY14" fmla="*/ 2505108 h 2801002"/>
                <a:gd name="connsiteX15" fmla="*/ 1373382 w 1768788"/>
                <a:gd name="connsiteY15" fmla="*/ 2219358 h 2801002"/>
                <a:gd name="connsiteX16" fmla="*/ 1373382 w 1768788"/>
                <a:gd name="connsiteY16" fmla="*/ 1962183 h 2801002"/>
                <a:gd name="connsiteX17" fmla="*/ 1220982 w 1768788"/>
                <a:gd name="connsiteY17" fmla="*/ 1638333 h 2801002"/>
                <a:gd name="connsiteX18" fmla="*/ 992382 w 1768788"/>
                <a:gd name="connsiteY18" fmla="*/ 1381158 h 2801002"/>
                <a:gd name="connsiteX19" fmla="*/ 820932 w 1768788"/>
                <a:gd name="connsiteY19" fmla="*/ 1200183 h 2801002"/>
                <a:gd name="connsiteX20" fmla="*/ 906657 w 1768788"/>
                <a:gd name="connsiteY20" fmla="*/ 914433 h 2801002"/>
                <a:gd name="connsiteX21" fmla="*/ 1211457 w 1768788"/>
                <a:gd name="connsiteY21" fmla="*/ 819183 h 2801002"/>
                <a:gd name="connsiteX22" fmla="*/ 1544832 w 1768788"/>
                <a:gd name="connsiteY22" fmla="*/ 657258 h 2801002"/>
                <a:gd name="connsiteX23" fmla="*/ 1718663 w 1768788"/>
                <a:gd name="connsiteY23" fmla="*/ 438183 h 2801002"/>
                <a:gd name="connsiteX24" fmla="*/ 1768670 w 1768788"/>
                <a:gd name="connsiteY24" fmla="*/ 314358 h 2801002"/>
                <a:gd name="connsiteX25" fmla="*/ 1701995 w 1768788"/>
                <a:gd name="connsiteY25" fmla="*/ 235777 h 2801002"/>
                <a:gd name="connsiteX26" fmla="*/ 1497207 w 1768788"/>
                <a:gd name="connsiteY26" fmla="*/ 135764 h 2801002"/>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73382 w 1768788"/>
                <a:gd name="connsiteY16" fmla="*/ 1962183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59095 w 1768788"/>
                <a:gd name="connsiteY15" fmla="*/ 2264602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92432 w 1768788"/>
                <a:gd name="connsiteY16" fmla="*/ 1988377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4433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32839 w 1768788"/>
                <a:gd name="connsiteY19" fmla="*/ 1183514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435169 w 1768788"/>
                <a:gd name="connsiteY5" fmla="*/ 100044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399450 w 1768788"/>
                <a:gd name="connsiteY5" fmla="*/ 107188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6108 h 2793334"/>
                <a:gd name="connsiteX1" fmla="*/ 1206695 w 1768788"/>
                <a:gd name="connsiteY1" fmla="*/ 55146 h 2793334"/>
                <a:gd name="connsiteX2" fmla="*/ 928088 w 1768788"/>
                <a:gd name="connsiteY2" fmla="*/ 377 h 2793334"/>
                <a:gd name="connsiteX3" fmla="*/ 661388 w 1768788"/>
                <a:gd name="connsiteY3" fmla="*/ 33714 h 2793334"/>
                <a:gd name="connsiteX4" fmla="*/ 520894 w 1768788"/>
                <a:gd name="connsiteY4" fmla="*/ 86102 h 2793334"/>
                <a:gd name="connsiteX5" fmla="*/ 399450 w 1768788"/>
                <a:gd name="connsiteY5" fmla="*/ 107534 h 2793334"/>
                <a:gd name="connsiteX6" fmla="*/ 249432 w 1768788"/>
                <a:gd name="connsiteY6" fmla="*/ 238502 h 2793334"/>
                <a:gd name="connsiteX7" fmla="*/ 108938 w 1768788"/>
                <a:gd name="connsiteY7" fmla="*/ 671890 h 2793334"/>
                <a:gd name="connsiteX8" fmla="*/ 47026 w 1768788"/>
                <a:gd name="connsiteY8" fmla="*/ 998120 h 2793334"/>
                <a:gd name="connsiteX9" fmla="*/ 16070 w 1768788"/>
                <a:gd name="connsiteY9" fmla="*/ 1514852 h 2793334"/>
                <a:gd name="connsiteX10" fmla="*/ 23213 w 1768788"/>
                <a:gd name="connsiteY10" fmla="*/ 1881564 h 2793334"/>
                <a:gd name="connsiteX11" fmla="*/ 287532 w 1768788"/>
                <a:gd name="connsiteY11" fmla="*/ 2248277 h 2793334"/>
                <a:gd name="connsiteX12" fmla="*/ 544707 w 1768788"/>
                <a:gd name="connsiteY12" fmla="*/ 2545934 h 2793334"/>
                <a:gd name="connsiteX13" fmla="*/ 711394 w 1768788"/>
                <a:gd name="connsiteY13" fmla="*/ 2753102 h 2793334"/>
                <a:gd name="connsiteX14" fmla="*/ 1020957 w 1768788"/>
                <a:gd name="connsiteY14" fmla="*/ 2772152 h 2793334"/>
                <a:gd name="connsiteX15" fmla="*/ 1311470 w 1768788"/>
                <a:gd name="connsiteY15" fmla="*/ 2517358 h 2793334"/>
                <a:gd name="connsiteX16" fmla="*/ 1349570 w 1768788"/>
                <a:gd name="connsiteY16" fmla="*/ 2300665 h 2793334"/>
                <a:gd name="connsiteX17" fmla="*/ 1392432 w 1768788"/>
                <a:gd name="connsiteY17" fmla="*/ 1988721 h 2793334"/>
                <a:gd name="connsiteX18" fmla="*/ 1220982 w 1768788"/>
                <a:gd name="connsiteY18" fmla="*/ 1638677 h 2793334"/>
                <a:gd name="connsiteX19" fmla="*/ 992382 w 1768788"/>
                <a:gd name="connsiteY19" fmla="*/ 1381502 h 2793334"/>
                <a:gd name="connsiteX20" fmla="*/ 832839 w 1768788"/>
                <a:gd name="connsiteY20" fmla="*/ 1183858 h 2793334"/>
                <a:gd name="connsiteX21" fmla="*/ 906657 w 1768788"/>
                <a:gd name="connsiteY21" fmla="*/ 919539 h 2793334"/>
                <a:gd name="connsiteX22" fmla="*/ 1211457 w 1768788"/>
                <a:gd name="connsiteY22" fmla="*/ 819527 h 2793334"/>
                <a:gd name="connsiteX23" fmla="*/ 1544832 w 1768788"/>
                <a:gd name="connsiteY23" fmla="*/ 657602 h 2793334"/>
                <a:gd name="connsiteX24" fmla="*/ 1718663 w 1768788"/>
                <a:gd name="connsiteY24" fmla="*/ 438527 h 2793334"/>
                <a:gd name="connsiteX25" fmla="*/ 1768670 w 1768788"/>
                <a:gd name="connsiteY25" fmla="*/ 314702 h 2793334"/>
                <a:gd name="connsiteX26" fmla="*/ 1701995 w 1768788"/>
                <a:gd name="connsiteY26" fmla="*/ 236121 h 2793334"/>
                <a:gd name="connsiteX27" fmla="*/ 1497207 w 1768788"/>
                <a:gd name="connsiteY27" fmla="*/ 136108 h 2793334"/>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99450 w 1768788"/>
                <a:gd name="connsiteY5" fmla="*/ 107518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2288 w 1768788"/>
                <a:gd name="connsiteY6" fmla="*/ 250393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88" h="2793318">
                  <a:moveTo>
                    <a:pt x="1497207" y="136092"/>
                  </a:moveTo>
                  <a:cubicBezTo>
                    <a:pt x="1414657" y="105929"/>
                    <a:pt x="1301548" y="77752"/>
                    <a:pt x="1206695" y="55130"/>
                  </a:cubicBezTo>
                  <a:cubicBezTo>
                    <a:pt x="1111842" y="32508"/>
                    <a:pt x="1018972" y="3933"/>
                    <a:pt x="928088" y="361"/>
                  </a:cubicBezTo>
                  <a:cubicBezTo>
                    <a:pt x="837204" y="-3211"/>
                    <a:pt x="726475" y="20601"/>
                    <a:pt x="661388" y="33698"/>
                  </a:cubicBezTo>
                  <a:cubicBezTo>
                    <a:pt x="596301" y="46795"/>
                    <a:pt x="568916" y="70211"/>
                    <a:pt x="537563" y="78942"/>
                  </a:cubicBezTo>
                  <a:cubicBezTo>
                    <a:pt x="506210" y="87673"/>
                    <a:pt x="424850" y="86087"/>
                    <a:pt x="375637" y="114662"/>
                  </a:cubicBezTo>
                  <a:cubicBezTo>
                    <a:pt x="326424" y="143237"/>
                    <a:pt x="286738" y="157524"/>
                    <a:pt x="242288" y="250393"/>
                  </a:cubicBezTo>
                  <a:cubicBezTo>
                    <a:pt x="197838" y="343262"/>
                    <a:pt x="141482" y="547256"/>
                    <a:pt x="108938" y="671874"/>
                  </a:cubicBezTo>
                  <a:cubicBezTo>
                    <a:pt x="76394" y="796493"/>
                    <a:pt x="62504" y="857610"/>
                    <a:pt x="47026" y="998104"/>
                  </a:cubicBezTo>
                  <a:cubicBezTo>
                    <a:pt x="31548" y="1138598"/>
                    <a:pt x="20039" y="1367595"/>
                    <a:pt x="16070" y="1514836"/>
                  </a:cubicBezTo>
                  <a:cubicBezTo>
                    <a:pt x="12101" y="1662077"/>
                    <a:pt x="-22031" y="1759311"/>
                    <a:pt x="23213" y="1881548"/>
                  </a:cubicBezTo>
                  <a:cubicBezTo>
                    <a:pt x="68457" y="2003785"/>
                    <a:pt x="200616" y="2137533"/>
                    <a:pt x="287532" y="2248261"/>
                  </a:cubicBezTo>
                  <a:cubicBezTo>
                    <a:pt x="374448" y="2358989"/>
                    <a:pt x="474063" y="2461781"/>
                    <a:pt x="544707" y="2545918"/>
                  </a:cubicBezTo>
                  <a:cubicBezTo>
                    <a:pt x="615351" y="2630056"/>
                    <a:pt x="632019" y="2715383"/>
                    <a:pt x="711394" y="2753086"/>
                  </a:cubicBezTo>
                  <a:cubicBezTo>
                    <a:pt x="790769" y="2790789"/>
                    <a:pt x="920944" y="2811427"/>
                    <a:pt x="1020957" y="2772136"/>
                  </a:cubicBezTo>
                  <a:cubicBezTo>
                    <a:pt x="1120970" y="2732845"/>
                    <a:pt x="1256701" y="2595923"/>
                    <a:pt x="1311470" y="2517342"/>
                  </a:cubicBezTo>
                  <a:cubicBezTo>
                    <a:pt x="1366239" y="2438761"/>
                    <a:pt x="1336076" y="2388755"/>
                    <a:pt x="1349570" y="2300649"/>
                  </a:cubicBezTo>
                  <a:cubicBezTo>
                    <a:pt x="1363064" y="2212543"/>
                    <a:pt x="1413863" y="2099036"/>
                    <a:pt x="1392432" y="1988705"/>
                  </a:cubicBezTo>
                  <a:cubicBezTo>
                    <a:pt x="1371001" y="1878374"/>
                    <a:pt x="1287657" y="1739864"/>
                    <a:pt x="1220982" y="1638661"/>
                  </a:cubicBezTo>
                  <a:cubicBezTo>
                    <a:pt x="1154307" y="1537458"/>
                    <a:pt x="1057073" y="1457289"/>
                    <a:pt x="992382" y="1381486"/>
                  </a:cubicBezTo>
                  <a:cubicBezTo>
                    <a:pt x="927692" y="1305683"/>
                    <a:pt x="847127" y="1260836"/>
                    <a:pt x="832839" y="1183842"/>
                  </a:cubicBezTo>
                  <a:cubicBezTo>
                    <a:pt x="818552" y="1106848"/>
                    <a:pt x="843554" y="980245"/>
                    <a:pt x="906657" y="919523"/>
                  </a:cubicBezTo>
                  <a:cubicBezTo>
                    <a:pt x="969760" y="858801"/>
                    <a:pt x="1105095" y="863167"/>
                    <a:pt x="1211457" y="819511"/>
                  </a:cubicBezTo>
                  <a:cubicBezTo>
                    <a:pt x="1317819" y="775855"/>
                    <a:pt x="1460298" y="721086"/>
                    <a:pt x="1544832" y="657586"/>
                  </a:cubicBezTo>
                  <a:cubicBezTo>
                    <a:pt x="1629366" y="594086"/>
                    <a:pt x="1681357" y="495661"/>
                    <a:pt x="1718663" y="438511"/>
                  </a:cubicBezTo>
                  <a:cubicBezTo>
                    <a:pt x="1755969" y="381361"/>
                    <a:pt x="1770257" y="348023"/>
                    <a:pt x="1768670" y="314686"/>
                  </a:cubicBezTo>
                  <a:cubicBezTo>
                    <a:pt x="1767083" y="281349"/>
                    <a:pt x="1747239" y="265871"/>
                    <a:pt x="1701995" y="236105"/>
                  </a:cubicBezTo>
                  <a:cubicBezTo>
                    <a:pt x="1656751" y="206339"/>
                    <a:pt x="1579757" y="166255"/>
                    <a:pt x="1497207" y="136092"/>
                  </a:cubicBezTo>
                  <a:close/>
                </a:path>
              </a:pathLst>
            </a:custGeom>
            <a:solidFill>
              <a:srgbClr val="402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75"/>
            <p:cNvSpPr/>
            <p:nvPr/>
          </p:nvSpPr>
          <p:spPr>
            <a:xfrm>
              <a:off x="1455544" y="809264"/>
              <a:ext cx="1768788" cy="2793318"/>
            </a:xfrm>
            <a:custGeom>
              <a:avLst/>
              <a:gdLst>
                <a:gd name="connsiteX0" fmla="*/ 1505727 w 1772512"/>
                <a:gd name="connsiteY0" fmla="*/ 123882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505727 w 1772512"/>
                <a:gd name="connsiteY26" fmla="*/ 123882 h 2805073"/>
                <a:gd name="connsiteX0" fmla="*/ 1496202 w 1772512"/>
                <a:gd name="connsiteY0" fmla="*/ 135788 h 2805073"/>
                <a:gd name="connsiteX1" fmla="*/ 1153302 w 1772512"/>
                <a:gd name="connsiteY1" fmla="*/ 57207 h 2805073"/>
                <a:gd name="connsiteX2" fmla="*/ 953277 w 1772512"/>
                <a:gd name="connsiteY2" fmla="*/ 57 h 2805073"/>
                <a:gd name="connsiteX3" fmla="*/ 619902 w 1772512"/>
                <a:gd name="connsiteY3" fmla="*/ 47682 h 2805073"/>
                <a:gd name="connsiteX4" fmla="*/ 448452 w 1772512"/>
                <a:gd name="connsiteY4" fmla="*/ 104832 h 2805073"/>
                <a:gd name="connsiteX5" fmla="*/ 248427 w 1772512"/>
                <a:gd name="connsiteY5" fmla="*/ 219132 h 2805073"/>
                <a:gd name="connsiteX6" fmla="*/ 115077 w 1772512"/>
                <a:gd name="connsiteY6" fmla="*/ 676332 h 2805073"/>
                <a:gd name="connsiteX7" fmla="*/ 38877 w 1772512"/>
                <a:gd name="connsiteY7" fmla="*/ 990657 h 2805073"/>
                <a:gd name="connsiteX8" fmla="*/ 777 w 1772512"/>
                <a:gd name="connsiteY8" fmla="*/ 1505007 h 2805073"/>
                <a:gd name="connsiteX9" fmla="*/ 38877 w 1772512"/>
                <a:gd name="connsiteY9" fmla="*/ 1886007 h 2805073"/>
                <a:gd name="connsiteX10" fmla="*/ 286527 w 1772512"/>
                <a:gd name="connsiteY10" fmla="*/ 2247957 h 2805073"/>
                <a:gd name="connsiteX11" fmla="*/ 553227 w 1772512"/>
                <a:gd name="connsiteY11" fmla="*/ 2533707 h 2805073"/>
                <a:gd name="connsiteX12" fmla="*/ 715152 w 1772512"/>
                <a:gd name="connsiteY12" fmla="*/ 2762307 h 2805073"/>
                <a:gd name="connsiteX13" fmla="*/ 1019952 w 1772512"/>
                <a:gd name="connsiteY13" fmla="*/ 2781357 h 2805073"/>
                <a:gd name="connsiteX14" fmla="*/ 1315227 w 1772512"/>
                <a:gd name="connsiteY14" fmla="*/ 2505132 h 2805073"/>
                <a:gd name="connsiteX15" fmla="*/ 1372377 w 1772512"/>
                <a:gd name="connsiteY15" fmla="*/ 2219382 h 2805073"/>
                <a:gd name="connsiteX16" fmla="*/ 1372377 w 1772512"/>
                <a:gd name="connsiteY16" fmla="*/ 1962207 h 2805073"/>
                <a:gd name="connsiteX17" fmla="*/ 1219977 w 1772512"/>
                <a:gd name="connsiteY17" fmla="*/ 1638357 h 2805073"/>
                <a:gd name="connsiteX18" fmla="*/ 991377 w 1772512"/>
                <a:gd name="connsiteY18" fmla="*/ 1381182 h 2805073"/>
                <a:gd name="connsiteX19" fmla="*/ 819927 w 1772512"/>
                <a:gd name="connsiteY19" fmla="*/ 1200207 h 2805073"/>
                <a:gd name="connsiteX20" fmla="*/ 905652 w 1772512"/>
                <a:gd name="connsiteY20" fmla="*/ 914457 h 2805073"/>
                <a:gd name="connsiteX21" fmla="*/ 1210452 w 1772512"/>
                <a:gd name="connsiteY21" fmla="*/ 819207 h 2805073"/>
                <a:gd name="connsiteX22" fmla="*/ 1543827 w 1772512"/>
                <a:gd name="connsiteY22" fmla="*/ 657282 h 2805073"/>
                <a:gd name="connsiteX23" fmla="*/ 1715277 w 1772512"/>
                <a:gd name="connsiteY23" fmla="*/ 428682 h 2805073"/>
                <a:gd name="connsiteX24" fmla="*/ 1772427 w 1772512"/>
                <a:gd name="connsiteY24" fmla="*/ 276282 h 2805073"/>
                <a:gd name="connsiteX25" fmla="*/ 1705752 w 1772512"/>
                <a:gd name="connsiteY25" fmla="*/ 228657 h 2805073"/>
                <a:gd name="connsiteX26" fmla="*/ 1496202 w 1772512"/>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5752 w 1767768"/>
                <a:gd name="connsiteY25" fmla="*/ 228657 h 2805073"/>
                <a:gd name="connsiteX26" fmla="*/ 1496202 w 1767768"/>
                <a:gd name="connsiteY26" fmla="*/ 135788 h 2805073"/>
                <a:gd name="connsiteX0" fmla="*/ 1496202 w 1767768"/>
                <a:gd name="connsiteY0" fmla="*/ 135788 h 2805073"/>
                <a:gd name="connsiteX1" fmla="*/ 1153302 w 1767768"/>
                <a:gd name="connsiteY1" fmla="*/ 57207 h 2805073"/>
                <a:gd name="connsiteX2" fmla="*/ 953277 w 1767768"/>
                <a:gd name="connsiteY2" fmla="*/ 57 h 2805073"/>
                <a:gd name="connsiteX3" fmla="*/ 619902 w 1767768"/>
                <a:gd name="connsiteY3" fmla="*/ 47682 h 2805073"/>
                <a:gd name="connsiteX4" fmla="*/ 448452 w 1767768"/>
                <a:gd name="connsiteY4" fmla="*/ 104832 h 2805073"/>
                <a:gd name="connsiteX5" fmla="*/ 248427 w 1767768"/>
                <a:gd name="connsiteY5" fmla="*/ 219132 h 2805073"/>
                <a:gd name="connsiteX6" fmla="*/ 115077 w 1767768"/>
                <a:gd name="connsiteY6" fmla="*/ 676332 h 2805073"/>
                <a:gd name="connsiteX7" fmla="*/ 38877 w 1767768"/>
                <a:gd name="connsiteY7" fmla="*/ 990657 h 2805073"/>
                <a:gd name="connsiteX8" fmla="*/ 777 w 1767768"/>
                <a:gd name="connsiteY8" fmla="*/ 1505007 h 2805073"/>
                <a:gd name="connsiteX9" fmla="*/ 38877 w 1767768"/>
                <a:gd name="connsiteY9" fmla="*/ 1886007 h 2805073"/>
                <a:gd name="connsiteX10" fmla="*/ 286527 w 1767768"/>
                <a:gd name="connsiteY10" fmla="*/ 2247957 h 2805073"/>
                <a:gd name="connsiteX11" fmla="*/ 553227 w 1767768"/>
                <a:gd name="connsiteY11" fmla="*/ 2533707 h 2805073"/>
                <a:gd name="connsiteX12" fmla="*/ 715152 w 1767768"/>
                <a:gd name="connsiteY12" fmla="*/ 2762307 h 2805073"/>
                <a:gd name="connsiteX13" fmla="*/ 1019952 w 1767768"/>
                <a:gd name="connsiteY13" fmla="*/ 2781357 h 2805073"/>
                <a:gd name="connsiteX14" fmla="*/ 1315227 w 1767768"/>
                <a:gd name="connsiteY14" fmla="*/ 2505132 h 2805073"/>
                <a:gd name="connsiteX15" fmla="*/ 1372377 w 1767768"/>
                <a:gd name="connsiteY15" fmla="*/ 2219382 h 2805073"/>
                <a:gd name="connsiteX16" fmla="*/ 1372377 w 1767768"/>
                <a:gd name="connsiteY16" fmla="*/ 1962207 h 2805073"/>
                <a:gd name="connsiteX17" fmla="*/ 1219977 w 1767768"/>
                <a:gd name="connsiteY17" fmla="*/ 1638357 h 2805073"/>
                <a:gd name="connsiteX18" fmla="*/ 991377 w 1767768"/>
                <a:gd name="connsiteY18" fmla="*/ 1381182 h 2805073"/>
                <a:gd name="connsiteX19" fmla="*/ 819927 w 1767768"/>
                <a:gd name="connsiteY19" fmla="*/ 1200207 h 2805073"/>
                <a:gd name="connsiteX20" fmla="*/ 905652 w 1767768"/>
                <a:gd name="connsiteY20" fmla="*/ 914457 h 2805073"/>
                <a:gd name="connsiteX21" fmla="*/ 1210452 w 1767768"/>
                <a:gd name="connsiteY21" fmla="*/ 819207 h 2805073"/>
                <a:gd name="connsiteX22" fmla="*/ 1543827 w 1767768"/>
                <a:gd name="connsiteY22" fmla="*/ 657282 h 2805073"/>
                <a:gd name="connsiteX23" fmla="*/ 1715277 w 1767768"/>
                <a:gd name="connsiteY23" fmla="*/ 428682 h 2805073"/>
                <a:gd name="connsiteX24" fmla="*/ 1767665 w 1767768"/>
                <a:gd name="connsiteY24" fmla="*/ 314382 h 2805073"/>
                <a:gd name="connsiteX25" fmla="*/ 1700990 w 1767768"/>
                <a:gd name="connsiteY25" fmla="*/ 235801 h 2805073"/>
                <a:gd name="connsiteX26" fmla="*/ 1496202 w 1767768"/>
                <a:gd name="connsiteY26" fmla="*/ 135788 h 2805073"/>
                <a:gd name="connsiteX0" fmla="*/ 1496202 w 1767783"/>
                <a:gd name="connsiteY0" fmla="*/ 135788 h 2805073"/>
                <a:gd name="connsiteX1" fmla="*/ 1153302 w 1767783"/>
                <a:gd name="connsiteY1" fmla="*/ 57207 h 2805073"/>
                <a:gd name="connsiteX2" fmla="*/ 953277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88 h 2805073"/>
                <a:gd name="connsiteX1" fmla="*/ 1153302 w 1767783"/>
                <a:gd name="connsiteY1" fmla="*/ 57207 h 2805073"/>
                <a:gd name="connsiteX2" fmla="*/ 927083 w 1767783"/>
                <a:gd name="connsiteY2" fmla="*/ 57 h 2805073"/>
                <a:gd name="connsiteX3" fmla="*/ 619902 w 1767783"/>
                <a:gd name="connsiteY3" fmla="*/ 47682 h 2805073"/>
                <a:gd name="connsiteX4" fmla="*/ 448452 w 1767783"/>
                <a:gd name="connsiteY4" fmla="*/ 104832 h 2805073"/>
                <a:gd name="connsiteX5" fmla="*/ 248427 w 1767783"/>
                <a:gd name="connsiteY5" fmla="*/ 219132 h 2805073"/>
                <a:gd name="connsiteX6" fmla="*/ 115077 w 1767783"/>
                <a:gd name="connsiteY6" fmla="*/ 676332 h 2805073"/>
                <a:gd name="connsiteX7" fmla="*/ 38877 w 1767783"/>
                <a:gd name="connsiteY7" fmla="*/ 990657 h 2805073"/>
                <a:gd name="connsiteX8" fmla="*/ 777 w 1767783"/>
                <a:gd name="connsiteY8" fmla="*/ 1505007 h 2805073"/>
                <a:gd name="connsiteX9" fmla="*/ 38877 w 1767783"/>
                <a:gd name="connsiteY9" fmla="*/ 1886007 h 2805073"/>
                <a:gd name="connsiteX10" fmla="*/ 286527 w 1767783"/>
                <a:gd name="connsiteY10" fmla="*/ 2247957 h 2805073"/>
                <a:gd name="connsiteX11" fmla="*/ 553227 w 1767783"/>
                <a:gd name="connsiteY11" fmla="*/ 2533707 h 2805073"/>
                <a:gd name="connsiteX12" fmla="*/ 715152 w 1767783"/>
                <a:gd name="connsiteY12" fmla="*/ 2762307 h 2805073"/>
                <a:gd name="connsiteX13" fmla="*/ 1019952 w 1767783"/>
                <a:gd name="connsiteY13" fmla="*/ 2781357 h 2805073"/>
                <a:gd name="connsiteX14" fmla="*/ 1315227 w 1767783"/>
                <a:gd name="connsiteY14" fmla="*/ 2505132 h 2805073"/>
                <a:gd name="connsiteX15" fmla="*/ 1372377 w 1767783"/>
                <a:gd name="connsiteY15" fmla="*/ 2219382 h 2805073"/>
                <a:gd name="connsiteX16" fmla="*/ 1372377 w 1767783"/>
                <a:gd name="connsiteY16" fmla="*/ 1962207 h 2805073"/>
                <a:gd name="connsiteX17" fmla="*/ 1219977 w 1767783"/>
                <a:gd name="connsiteY17" fmla="*/ 1638357 h 2805073"/>
                <a:gd name="connsiteX18" fmla="*/ 991377 w 1767783"/>
                <a:gd name="connsiteY18" fmla="*/ 1381182 h 2805073"/>
                <a:gd name="connsiteX19" fmla="*/ 819927 w 1767783"/>
                <a:gd name="connsiteY19" fmla="*/ 1200207 h 2805073"/>
                <a:gd name="connsiteX20" fmla="*/ 905652 w 1767783"/>
                <a:gd name="connsiteY20" fmla="*/ 914457 h 2805073"/>
                <a:gd name="connsiteX21" fmla="*/ 1210452 w 1767783"/>
                <a:gd name="connsiteY21" fmla="*/ 819207 h 2805073"/>
                <a:gd name="connsiteX22" fmla="*/ 1543827 w 1767783"/>
                <a:gd name="connsiteY22" fmla="*/ 657282 h 2805073"/>
                <a:gd name="connsiteX23" fmla="*/ 1717658 w 1767783"/>
                <a:gd name="connsiteY23" fmla="*/ 438207 h 2805073"/>
                <a:gd name="connsiteX24" fmla="*/ 1767665 w 1767783"/>
                <a:gd name="connsiteY24" fmla="*/ 314382 h 2805073"/>
                <a:gd name="connsiteX25" fmla="*/ 1700990 w 1767783"/>
                <a:gd name="connsiteY25" fmla="*/ 235801 h 2805073"/>
                <a:gd name="connsiteX26" fmla="*/ 1496202 w 1767783"/>
                <a:gd name="connsiteY26" fmla="*/ 135788 h 2805073"/>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48452 w 1767783"/>
                <a:gd name="connsiteY4" fmla="*/ 104808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19902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1910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15077 w 1767783"/>
                <a:gd name="connsiteY6" fmla="*/ 676308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202 w 1767783"/>
                <a:gd name="connsiteY0" fmla="*/ 135764 h 2805049"/>
                <a:gd name="connsiteX1" fmla="*/ 1205690 w 1767783"/>
                <a:gd name="connsiteY1" fmla="*/ 54802 h 2805049"/>
                <a:gd name="connsiteX2" fmla="*/ 927083 w 1767783"/>
                <a:gd name="connsiteY2" fmla="*/ 33 h 2805049"/>
                <a:gd name="connsiteX3" fmla="*/ 622283 w 1767783"/>
                <a:gd name="connsiteY3" fmla="*/ 47658 h 2805049"/>
                <a:gd name="connsiteX4" fmla="*/ 434164 w 1767783"/>
                <a:gd name="connsiteY4" fmla="*/ 100046 h 2805049"/>
                <a:gd name="connsiteX5" fmla="*/ 248427 w 1767783"/>
                <a:gd name="connsiteY5" fmla="*/ 238158 h 2805049"/>
                <a:gd name="connsiteX6" fmla="*/ 107933 w 1767783"/>
                <a:gd name="connsiteY6" fmla="*/ 671546 h 2805049"/>
                <a:gd name="connsiteX7" fmla="*/ 38877 w 1767783"/>
                <a:gd name="connsiteY7" fmla="*/ 990633 h 2805049"/>
                <a:gd name="connsiteX8" fmla="*/ 777 w 1767783"/>
                <a:gd name="connsiteY8" fmla="*/ 1504983 h 2805049"/>
                <a:gd name="connsiteX9" fmla="*/ 38877 w 1767783"/>
                <a:gd name="connsiteY9" fmla="*/ 1885983 h 2805049"/>
                <a:gd name="connsiteX10" fmla="*/ 286527 w 1767783"/>
                <a:gd name="connsiteY10" fmla="*/ 2247933 h 2805049"/>
                <a:gd name="connsiteX11" fmla="*/ 553227 w 1767783"/>
                <a:gd name="connsiteY11" fmla="*/ 2533683 h 2805049"/>
                <a:gd name="connsiteX12" fmla="*/ 715152 w 1767783"/>
                <a:gd name="connsiteY12" fmla="*/ 2762283 h 2805049"/>
                <a:gd name="connsiteX13" fmla="*/ 1019952 w 1767783"/>
                <a:gd name="connsiteY13" fmla="*/ 2781333 h 2805049"/>
                <a:gd name="connsiteX14" fmla="*/ 1315227 w 1767783"/>
                <a:gd name="connsiteY14" fmla="*/ 2505108 h 2805049"/>
                <a:gd name="connsiteX15" fmla="*/ 1372377 w 1767783"/>
                <a:gd name="connsiteY15" fmla="*/ 2219358 h 2805049"/>
                <a:gd name="connsiteX16" fmla="*/ 1372377 w 1767783"/>
                <a:gd name="connsiteY16" fmla="*/ 1962183 h 2805049"/>
                <a:gd name="connsiteX17" fmla="*/ 1219977 w 1767783"/>
                <a:gd name="connsiteY17" fmla="*/ 1638333 h 2805049"/>
                <a:gd name="connsiteX18" fmla="*/ 991377 w 1767783"/>
                <a:gd name="connsiteY18" fmla="*/ 1381158 h 2805049"/>
                <a:gd name="connsiteX19" fmla="*/ 819927 w 1767783"/>
                <a:gd name="connsiteY19" fmla="*/ 1200183 h 2805049"/>
                <a:gd name="connsiteX20" fmla="*/ 905652 w 1767783"/>
                <a:gd name="connsiteY20" fmla="*/ 914433 h 2805049"/>
                <a:gd name="connsiteX21" fmla="*/ 1210452 w 1767783"/>
                <a:gd name="connsiteY21" fmla="*/ 819183 h 2805049"/>
                <a:gd name="connsiteX22" fmla="*/ 1543827 w 1767783"/>
                <a:gd name="connsiteY22" fmla="*/ 657258 h 2805049"/>
                <a:gd name="connsiteX23" fmla="*/ 1717658 w 1767783"/>
                <a:gd name="connsiteY23" fmla="*/ 438183 h 2805049"/>
                <a:gd name="connsiteX24" fmla="*/ 1767665 w 1767783"/>
                <a:gd name="connsiteY24" fmla="*/ 314358 h 2805049"/>
                <a:gd name="connsiteX25" fmla="*/ 1700990 w 1767783"/>
                <a:gd name="connsiteY25" fmla="*/ 235777 h 2805049"/>
                <a:gd name="connsiteX26" fmla="*/ 1496202 w 1767783"/>
                <a:gd name="connsiteY26" fmla="*/ 135764 h 2805049"/>
                <a:gd name="connsiteX0" fmla="*/ 1496724 w 1768305"/>
                <a:gd name="connsiteY0" fmla="*/ 135764 h 2805049"/>
                <a:gd name="connsiteX1" fmla="*/ 1206212 w 1768305"/>
                <a:gd name="connsiteY1" fmla="*/ 54802 h 2805049"/>
                <a:gd name="connsiteX2" fmla="*/ 927605 w 1768305"/>
                <a:gd name="connsiteY2" fmla="*/ 33 h 2805049"/>
                <a:gd name="connsiteX3" fmla="*/ 622805 w 1768305"/>
                <a:gd name="connsiteY3" fmla="*/ 47658 h 2805049"/>
                <a:gd name="connsiteX4" fmla="*/ 434686 w 1768305"/>
                <a:gd name="connsiteY4" fmla="*/ 100046 h 2805049"/>
                <a:gd name="connsiteX5" fmla="*/ 248949 w 1768305"/>
                <a:gd name="connsiteY5" fmla="*/ 238158 h 2805049"/>
                <a:gd name="connsiteX6" fmla="*/ 108455 w 1768305"/>
                <a:gd name="connsiteY6" fmla="*/ 671546 h 2805049"/>
                <a:gd name="connsiteX7" fmla="*/ 46543 w 1768305"/>
                <a:gd name="connsiteY7" fmla="*/ 997776 h 2805049"/>
                <a:gd name="connsiteX8" fmla="*/ 1299 w 1768305"/>
                <a:gd name="connsiteY8" fmla="*/ 1504983 h 2805049"/>
                <a:gd name="connsiteX9" fmla="*/ 39399 w 1768305"/>
                <a:gd name="connsiteY9" fmla="*/ 1885983 h 2805049"/>
                <a:gd name="connsiteX10" fmla="*/ 287049 w 1768305"/>
                <a:gd name="connsiteY10" fmla="*/ 2247933 h 2805049"/>
                <a:gd name="connsiteX11" fmla="*/ 553749 w 1768305"/>
                <a:gd name="connsiteY11" fmla="*/ 2533683 h 2805049"/>
                <a:gd name="connsiteX12" fmla="*/ 715674 w 1768305"/>
                <a:gd name="connsiteY12" fmla="*/ 2762283 h 2805049"/>
                <a:gd name="connsiteX13" fmla="*/ 1020474 w 1768305"/>
                <a:gd name="connsiteY13" fmla="*/ 2781333 h 2805049"/>
                <a:gd name="connsiteX14" fmla="*/ 1315749 w 1768305"/>
                <a:gd name="connsiteY14" fmla="*/ 2505108 h 2805049"/>
                <a:gd name="connsiteX15" fmla="*/ 1372899 w 1768305"/>
                <a:gd name="connsiteY15" fmla="*/ 2219358 h 2805049"/>
                <a:gd name="connsiteX16" fmla="*/ 1372899 w 1768305"/>
                <a:gd name="connsiteY16" fmla="*/ 1962183 h 2805049"/>
                <a:gd name="connsiteX17" fmla="*/ 1220499 w 1768305"/>
                <a:gd name="connsiteY17" fmla="*/ 1638333 h 2805049"/>
                <a:gd name="connsiteX18" fmla="*/ 991899 w 1768305"/>
                <a:gd name="connsiteY18" fmla="*/ 1381158 h 2805049"/>
                <a:gd name="connsiteX19" fmla="*/ 820449 w 1768305"/>
                <a:gd name="connsiteY19" fmla="*/ 1200183 h 2805049"/>
                <a:gd name="connsiteX20" fmla="*/ 906174 w 1768305"/>
                <a:gd name="connsiteY20" fmla="*/ 914433 h 2805049"/>
                <a:gd name="connsiteX21" fmla="*/ 1210974 w 1768305"/>
                <a:gd name="connsiteY21" fmla="*/ 819183 h 2805049"/>
                <a:gd name="connsiteX22" fmla="*/ 1544349 w 1768305"/>
                <a:gd name="connsiteY22" fmla="*/ 657258 h 2805049"/>
                <a:gd name="connsiteX23" fmla="*/ 1718180 w 1768305"/>
                <a:gd name="connsiteY23" fmla="*/ 438183 h 2805049"/>
                <a:gd name="connsiteX24" fmla="*/ 1768187 w 1768305"/>
                <a:gd name="connsiteY24" fmla="*/ 314358 h 2805049"/>
                <a:gd name="connsiteX25" fmla="*/ 1701512 w 1768305"/>
                <a:gd name="connsiteY25" fmla="*/ 235777 h 2805049"/>
                <a:gd name="connsiteX26" fmla="*/ 1496724 w 1768305"/>
                <a:gd name="connsiteY26" fmla="*/ 135764 h 2805049"/>
                <a:gd name="connsiteX0" fmla="*/ 1486671 w 1758252"/>
                <a:gd name="connsiteY0" fmla="*/ 135764 h 2805049"/>
                <a:gd name="connsiteX1" fmla="*/ 1196159 w 1758252"/>
                <a:gd name="connsiteY1" fmla="*/ 54802 h 2805049"/>
                <a:gd name="connsiteX2" fmla="*/ 917552 w 1758252"/>
                <a:gd name="connsiteY2" fmla="*/ 33 h 2805049"/>
                <a:gd name="connsiteX3" fmla="*/ 612752 w 1758252"/>
                <a:gd name="connsiteY3" fmla="*/ 47658 h 2805049"/>
                <a:gd name="connsiteX4" fmla="*/ 424633 w 1758252"/>
                <a:gd name="connsiteY4" fmla="*/ 100046 h 2805049"/>
                <a:gd name="connsiteX5" fmla="*/ 238896 w 1758252"/>
                <a:gd name="connsiteY5" fmla="*/ 238158 h 2805049"/>
                <a:gd name="connsiteX6" fmla="*/ 98402 w 1758252"/>
                <a:gd name="connsiteY6" fmla="*/ 671546 h 2805049"/>
                <a:gd name="connsiteX7" fmla="*/ 36490 w 1758252"/>
                <a:gd name="connsiteY7" fmla="*/ 997776 h 2805049"/>
                <a:gd name="connsiteX8" fmla="*/ 5534 w 1758252"/>
                <a:gd name="connsiteY8" fmla="*/ 1514508 h 2805049"/>
                <a:gd name="connsiteX9" fmla="*/ 29346 w 1758252"/>
                <a:gd name="connsiteY9" fmla="*/ 1885983 h 2805049"/>
                <a:gd name="connsiteX10" fmla="*/ 276996 w 1758252"/>
                <a:gd name="connsiteY10" fmla="*/ 2247933 h 2805049"/>
                <a:gd name="connsiteX11" fmla="*/ 543696 w 1758252"/>
                <a:gd name="connsiteY11" fmla="*/ 2533683 h 2805049"/>
                <a:gd name="connsiteX12" fmla="*/ 705621 w 1758252"/>
                <a:gd name="connsiteY12" fmla="*/ 2762283 h 2805049"/>
                <a:gd name="connsiteX13" fmla="*/ 1010421 w 1758252"/>
                <a:gd name="connsiteY13" fmla="*/ 2781333 h 2805049"/>
                <a:gd name="connsiteX14" fmla="*/ 1305696 w 1758252"/>
                <a:gd name="connsiteY14" fmla="*/ 2505108 h 2805049"/>
                <a:gd name="connsiteX15" fmla="*/ 1362846 w 1758252"/>
                <a:gd name="connsiteY15" fmla="*/ 2219358 h 2805049"/>
                <a:gd name="connsiteX16" fmla="*/ 1362846 w 1758252"/>
                <a:gd name="connsiteY16" fmla="*/ 1962183 h 2805049"/>
                <a:gd name="connsiteX17" fmla="*/ 1210446 w 1758252"/>
                <a:gd name="connsiteY17" fmla="*/ 1638333 h 2805049"/>
                <a:gd name="connsiteX18" fmla="*/ 981846 w 1758252"/>
                <a:gd name="connsiteY18" fmla="*/ 1381158 h 2805049"/>
                <a:gd name="connsiteX19" fmla="*/ 810396 w 1758252"/>
                <a:gd name="connsiteY19" fmla="*/ 1200183 h 2805049"/>
                <a:gd name="connsiteX20" fmla="*/ 896121 w 1758252"/>
                <a:gd name="connsiteY20" fmla="*/ 914433 h 2805049"/>
                <a:gd name="connsiteX21" fmla="*/ 1200921 w 1758252"/>
                <a:gd name="connsiteY21" fmla="*/ 819183 h 2805049"/>
                <a:gd name="connsiteX22" fmla="*/ 1534296 w 1758252"/>
                <a:gd name="connsiteY22" fmla="*/ 657258 h 2805049"/>
                <a:gd name="connsiteX23" fmla="*/ 1708127 w 1758252"/>
                <a:gd name="connsiteY23" fmla="*/ 438183 h 2805049"/>
                <a:gd name="connsiteX24" fmla="*/ 1758134 w 1758252"/>
                <a:gd name="connsiteY24" fmla="*/ 314358 h 2805049"/>
                <a:gd name="connsiteX25" fmla="*/ 1691459 w 1758252"/>
                <a:gd name="connsiteY25" fmla="*/ 235777 h 2805049"/>
                <a:gd name="connsiteX26" fmla="*/ 1486671 w 1758252"/>
                <a:gd name="connsiteY26" fmla="*/ 135764 h 2805049"/>
                <a:gd name="connsiteX0" fmla="*/ 1497207 w 1768788"/>
                <a:gd name="connsiteY0" fmla="*/ 135764 h 2805049"/>
                <a:gd name="connsiteX1" fmla="*/ 1206695 w 1768788"/>
                <a:gd name="connsiteY1" fmla="*/ 54802 h 2805049"/>
                <a:gd name="connsiteX2" fmla="*/ 928088 w 1768788"/>
                <a:gd name="connsiteY2" fmla="*/ 33 h 2805049"/>
                <a:gd name="connsiteX3" fmla="*/ 623288 w 1768788"/>
                <a:gd name="connsiteY3" fmla="*/ 47658 h 2805049"/>
                <a:gd name="connsiteX4" fmla="*/ 435169 w 1768788"/>
                <a:gd name="connsiteY4" fmla="*/ 100046 h 2805049"/>
                <a:gd name="connsiteX5" fmla="*/ 249432 w 1768788"/>
                <a:gd name="connsiteY5" fmla="*/ 238158 h 2805049"/>
                <a:gd name="connsiteX6" fmla="*/ 108938 w 1768788"/>
                <a:gd name="connsiteY6" fmla="*/ 671546 h 2805049"/>
                <a:gd name="connsiteX7" fmla="*/ 47026 w 1768788"/>
                <a:gd name="connsiteY7" fmla="*/ 997776 h 2805049"/>
                <a:gd name="connsiteX8" fmla="*/ 16070 w 1768788"/>
                <a:gd name="connsiteY8" fmla="*/ 1514508 h 2805049"/>
                <a:gd name="connsiteX9" fmla="*/ 23213 w 1768788"/>
                <a:gd name="connsiteY9" fmla="*/ 1881220 h 2805049"/>
                <a:gd name="connsiteX10" fmla="*/ 287532 w 1768788"/>
                <a:gd name="connsiteY10" fmla="*/ 2247933 h 2805049"/>
                <a:gd name="connsiteX11" fmla="*/ 554232 w 1768788"/>
                <a:gd name="connsiteY11" fmla="*/ 2533683 h 2805049"/>
                <a:gd name="connsiteX12" fmla="*/ 716157 w 1768788"/>
                <a:gd name="connsiteY12" fmla="*/ 2762283 h 2805049"/>
                <a:gd name="connsiteX13" fmla="*/ 1020957 w 1768788"/>
                <a:gd name="connsiteY13" fmla="*/ 2781333 h 2805049"/>
                <a:gd name="connsiteX14" fmla="*/ 1316232 w 1768788"/>
                <a:gd name="connsiteY14" fmla="*/ 2505108 h 2805049"/>
                <a:gd name="connsiteX15" fmla="*/ 1373382 w 1768788"/>
                <a:gd name="connsiteY15" fmla="*/ 2219358 h 2805049"/>
                <a:gd name="connsiteX16" fmla="*/ 1373382 w 1768788"/>
                <a:gd name="connsiteY16" fmla="*/ 1962183 h 2805049"/>
                <a:gd name="connsiteX17" fmla="*/ 1220982 w 1768788"/>
                <a:gd name="connsiteY17" fmla="*/ 1638333 h 2805049"/>
                <a:gd name="connsiteX18" fmla="*/ 992382 w 1768788"/>
                <a:gd name="connsiteY18" fmla="*/ 1381158 h 2805049"/>
                <a:gd name="connsiteX19" fmla="*/ 820932 w 1768788"/>
                <a:gd name="connsiteY19" fmla="*/ 1200183 h 2805049"/>
                <a:gd name="connsiteX20" fmla="*/ 906657 w 1768788"/>
                <a:gd name="connsiteY20" fmla="*/ 914433 h 2805049"/>
                <a:gd name="connsiteX21" fmla="*/ 1211457 w 1768788"/>
                <a:gd name="connsiteY21" fmla="*/ 819183 h 2805049"/>
                <a:gd name="connsiteX22" fmla="*/ 1544832 w 1768788"/>
                <a:gd name="connsiteY22" fmla="*/ 657258 h 2805049"/>
                <a:gd name="connsiteX23" fmla="*/ 1718663 w 1768788"/>
                <a:gd name="connsiteY23" fmla="*/ 438183 h 2805049"/>
                <a:gd name="connsiteX24" fmla="*/ 1768670 w 1768788"/>
                <a:gd name="connsiteY24" fmla="*/ 314358 h 2805049"/>
                <a:gd name="connsiteX25" fmla="*/ 1701995 w 1768788"/>
                <a:gd name="connsiteY25" fmla="*/ 235777 h 2805049"/>
                <a:gd name="connsiteX26" fmla="*/ 1497207 w 1768788"/>
                <a:gd name="connsiteY26" fmla="*/ 135764 h 2805049"/>
                <a:gd name="connsiteX0" fmla="*/ 1497207 w 1768788"/>
                <a:gd name="connsiteY0" fmla="*/ 135764 h 2804507"/>
                <a:gd name="connsiteX1" fmla="*/ 1206695 w 1768788"/>
                <a:gd name="connsiteY1" fmla="*/ 54802 h 2804507"/>
                <a:gd name="connsiteX2" fmla="*/ 928088 w 1768788"/>
                <a:gd name="connsiteY2" fmla="*/ 33 h 2804507"/>
                <a:gd name="connsiteX3" fmla="*/ 623288 w 1768788"/>
                <a:gd name="connsiteY3" fmla="*/ 47658 h 2804507"/>
                <a:gd name="connsiteX4" fmla="*/ 435169 w 1768788"/>
                <a:gd name="connsiteY4" fmla="*/ 100046 h 2804507"/>
                <a:gd name="connsiteX5" fmla="*/ 249432 w 1768788"/>
                <a:gd name="connsiteY5" fmla="*/ 238158 h 2804507"/>
                <a:gd name="connsiteX6" fmla="*/ 108938 w 1768788"/>
                <a:gd name="connsiteY6" fmla="*/ 671546 h 2804507"/>
                <a:gd name="connsiteX7" fmla="*/ 47026 w 1768788"/>
                <a:gd name="connsiteY7" fmla="*/ 997776 h 2804507"/>
                <a:gd name="connsiteX8" fmla="*/ 16070 w 1768788"/>
                <a:gd name="connsiteY8" fmla="*/ 1514508 h 2804507"/>
                <a:gd name="connsiteX9" fmla="*/ 23213 w 1768788"/>
                <a:gd name="connsiteY9" fmla="*/ 1881220 h 2804507"/>
                <a:gd name="connsiteX10" fmla="*/ 287532 w 1768788"/>
                <a:gd name="connsiteY10" fmla="*/ 2247933 h 2804507"/>
                <a:gd name="connsiteX11" fmla="*/ 544707 w 1768788"/>
                <a:gd name="connsiteY11" fmla="*/ 2545590 h 2804507"/>
                <a:gd name="connsiteX12" fmla="*/ 716157 w 1768788"/>
                <a:gd name="connsiteY12" fmla="*/ 2762283 h 2804507"/>
                <a:gd name="connsiteX13" fmla="*/ 1020957 w 1768788"/>
                <a:gd name="connsiteY13" fmla="*/ 2781333 h 2804507"/>
                <a:gd name="connsiteX14" fmla="*/ 1316232 w 1768788"/>
                <a:gd name="connsiteY14" fmla="*/ 2505108 h 2804507"/>
                <a:gd name="connsiteX15" fmla="*/ 1373382 w 1768788"/>
                <a:gd name="connsiteY15" fmla="*/ 2219358 h 2804507"/>
                <a:gd name="connsiteX16" fmla="*/ 1373382 w 1768788"/>
                <a:gd name="connsiteY16" fmla="*/ 1962183 h 2804507"/>
                <a:gd name="connsiteX17" fmla="*/ 1220982 w 1768788"/>
                <a:gd name="connsiteY17" fmla="*/ 1638333 h 2804507"/>
                <a:gd name="connsiteX18" fmla="*/ 992382 w 1768788"/>
                <a:gd name="connsiteY18" fmla="*/ 1381158 h 2804507"/>
                <a:gd name="connsiteX19" fmla="*/ 820932 w 1768788"/>
                <a:gd name="connsiteY19" fmla="*/ 1200183 h 2804507"/>
                <a:gd name="connsiteX20" fmla="*/ 906657 w 1768788"/>
                <a:gd name="connsiteY20" fmla="*/ 914433 h 2804507"/>
                <a:gd name="connsiteX21" fmla="*/ 1211457 w 1768788"/>
                <a:gd name="connsiteY21" fmla="*/ 819183 h 2804507"/>
                <a:gd name="connsiteX22" fmla="*/ 1544832 w 1768788"/>
                <a:gd name="connsiteY22" fmla="*/ 657258 h 2804507"/>
                <a:gd name="connsiteX23" fmla="*/ 1718663 w 1768788"/>
                <a:gd name="connsiteY23" fmla="*/ 438183 h 2804507"/>
                <a:gd name="connsiteX24" fmla="*/ 1768670 w 1768788"/>
                <a:gd name="connsiteY24" fmla="*/ 314358 h 2804507"/>
                <a:gd name="connsiteX25" fmla="*/ 1701995 w 1768788"/>
                <a:gd name="connsiteY25" fmla="*/ 235777 h 2804507"/>
                <a:gd name="connsiteX26" fmla="*/ 1497207 w 1768788"/>
                <a:gd name="connsiteY26" fmla="*/ 135764 h 2804507"/>
                <a:gd name="connsiteX0" fmla="*/ 1497207 w 1768788"/>
                <a:gd name="connsiteY0" fmla="*/ 135764 h 2801002"/>
                <a:gd name="connsiteX1" fmla="*/ 1206695 w 1768788"/>
                <a:gd name="connsiteY1" fmla="*/ 54802 h 2801002"/>
                <a:gd name="connsiteX2" fmla="*/ 928088 w 1768788"/>
                <a:gd name="connsiteY2" fmla="*/ 33 h 2801002"/>
                <a:gd name="connsiteX3" fmla="*/ 623288 w 1768788"/>
                <a:gd name="connsiteY3" fmla="*/ 47658 h 2801002"/>
                <a:gd name="connsiteX4" fmla="*/ 435169 w 1768788"/>
                <a:gd name="connsiteY4" fmla="*/ 100046 h 2801002"/>
                <a:gd name="connsiteX5" fmla="*/ 249432 w 1768788"/>
                <a:gd name="connsiteY5" fmla="*/ 238158 h 2801002"/>
                <a:gd name="connsiteX6" fmla="*/ 108938 w 1768788"/>
                <a:gd name="connsiteY6" fmla="*/ 671546 h 2801002"/>
                <a:gd name="connsiteX7" fmla="*/ 47026 w 1768788"/>
                <a:gd name="connsiteY7" fmla="*/ 997776 h 2801002"/>
                <a:gd name="connsiteX8" fmla="*/ 16070 w 1768788"/>
                <a:gd name="connsiteY8" fmla="*/ 1514508 h 2801002"/>
                <a:gd name="connsiteX9" fmla="*/ 23213 w 1768788"/>
                <a:gd name="connsiteY9" fmla="*/ 1881220 h 2801002"/>
                <a:gd name="connsiteX10" fmla="*/ 287532 w 1768788"/>
                <a:gd name="connsiteY10" fmla="*/ 2247933 h 2801002"/>
                <a:gd name="connsiteX11" fmla="*/ 544707 w 1768788"/>
                <a:gd name="connsiteY11" fmla="*/ 2545590 h 2801002"/>
                <a:gd name="connsiteX12" fmla="*/ 711394 w 1768788"/>
                <a:gd name="connsiteY12" fmla="*/ 2752758 h 2801002"/>
                <a:gd name="connsiteX13" fmla="*/ 1020957 w 1768788"/>
                <a:gd name="connsiteY13" fmla="*/ 2781333 h 2801002"/>
                <a:gd name="connsiteX14" fmla="*/ 1316232 w 1768788"/>
                <a:gd name="connsiteY14" fmla="*/ 2505108 h 2801002"/>
                <a:gd name="connsiteX15" fmla="*/ 1373382 w 1768788"/>
                <a:gd name="connsiteY15" fmla="*/ 2219358 h 2801002"/>
                <a:gd name="connsiteX16" fmla="*/ 1373382 w 1768788"/>
                <a:gd name="connsiteY16" fmla="*/ 1962183 h 2801002"/>
                <a:gd name="connsiteX17" fmla="*/ 1220982 w 1768788"/>
                <a:gd name="connsiteY17" fmla="*/ 1638333 h 2801002"/>
                <a:gd name="connsiteX18" fmla="*/ 992382 w 1768788"/>
                <a:gd name="connsiteY18" fmla="*/ 1381158 h 2801002"/>
                <a:gd name="connsiteX19" fmla="*/ 820932 w 1768788"/>
                <a:gd name="connsiteY19" fmla="*/ 1200183 h 2801002"/>
                <a:gd name="connsiteX20" fmla="*/ 906657 w 1768788"/>
                <a:gd name="connsiteY20" fmla="*/ 914433 h 2801002"/>
                <a:gd name="connsiteX21" fmla="*/ 1211457 w 1768788"/>
                <a:gd name="connsiteY21" fmla="*/ 819183 h 2801002"/>
                <a:gd name="connsiteX22" fmla="*/ 1544832 w 1768788"/>
                <a:gd name="connsiteY22" fmla="*/ 657258 h 2801002"/>
                <a:gd name="connsiteX23" fmla="*/ 1718663 w 1768788"/>
                <a:gd name="connsiteY23" fmla="*/ 438183 h 2801002"/>
                <a:gd name="connsiteX24" fmla="*/ 1768670 w 1768788"/>
                <a:gd name="connsiteY24" fmla="*/ 314358 h 2801002"/>
                <a:gd name="connsiteX25" fmla="*/ 1701995 w 1768788"/>
                <a:gd name="connsiteY25" fmla="*/ 235777 h 2801002"/>
                <a:gd name="connsiteX26" fmla="*/ 1497207 w 1768788"/>
                <a:gd name="connsiteY26" fmla="*/ 135764 h 2801002"/>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73382 w 1768788"/>
                <a:gd name="connsiteY16" fmla="*/ 1962183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73382 w 1768788"/>
                <a:gd name="connsiteY15" fmla="*/ 2219358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59095 w 1768788"/>
                <a:gd name="connsiteY15" fmla="*/ 2264602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80526 w 1768788"/>
                <a:gd name="connsiteY16" fmla="*/ 1976471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3860"/>
                <a:gd name="connsiteX1" fmla="*/ 1206695 w 1768788"/>
                <a:gd name="connsiteY1" fmla="*/ 54802 h 2793860"/>
                <a:gd name="connsiteX2" fmla="*/ 928088 w 1768788"/>
                <a:gd name="connsiteY2" fmla="*/ 33 h 2793860"/>
                <a:gd name="connsiteX3" fmla="*/ 623288 w 1768788"/>
                <a:gd name="connsiteY3" fmla="*/ 47658 h 2793860"/>
                <a:gd name="connsiteX4" fmla="*/ 435169 w 1768788"/>
                <a:gd name="connsiteY4" fmla="*/ 100046 h 2793860"/>
                <a:gd name="connsiteX5" fmla="*/ 249432 w 1768788"/>
                <a:gd name="connsiteY5" fmla="*/ 238158 h 2793860"/>
                <a:gd name="connsiteX6" fmla="*/ 108938 w 1768788"/>
                <a:gd name="connsiteY6" fmla="*/ 671546 h 2793860"/>
                <a:gd name="connsiteX7" fmla="*/ 47026 w 1768788"/>
                <a:gd name="connsiteY7" fmla="*/ 997776 h 2793860"/>
                <a:gd name="connsiteX8" fmla="*/ 16070 w 1768788"/>
                <a:gd name="connsiteY8" fmla="*/ 1514508 h 2793860"/>
                <a:gd name="connsiteX9" fmla="*/ 23213 w 1768788"/>
                <a:gd name="connsiteY9" fmla="*/ 1881220 h 2793860"/>
                <a:gd name="connsiteX10" fmla="*/ 287532 w 1768788"/>
                <a:gd name="connsiteY10" fmla="*/ 2247933 h 2793860"/>
                <a:gd name="connsiteX11" fmla="*/ 544707 w 1768788"/>
                <a:gd name="connsiteY11" fmla="*/ 2545590 h 2793860"/>
                <a:gd name="connsiteX12" fmla="*/ 711394 w 1768788"/>
                <a:gd name="connsiteY12" fmla="*/ 2752758 h 2793860"/>
                <a:gd name="connsiteX13" fmla="*/ 1020957 w 1768788"/>
                <a:gd name="connsiteY13" fmla="*/ 2771808 h 2793860"/>
                <a:gd name="connsiteX14" fmla="*/ 1316232 w 1768788"/>
                <a:gd name="connsiteY14" fmla="*/ 2505108 h 2793860"/>
                <a:gd name="connsiteX15" fmla="*/ 1349570 w 1768788"/>
                <a:gd name="connsiteY15" fmla="*/ 2300321 h 2793860"/>
                <a:gd name="connsiteX16" fmla="*/ 1392432 w 1768788"/>
                <a:gd name="connsiteY16" fmla="*/ 1988377 h 2793860"/>
                <a:gd name="connsiteX17" fmla="*/ 1220982 w 1768788"/>
                <a:gd name="connsiteY17" fmla="*/ 1638333 h 2793860"/>
                <a:gd name="connsiteX18" fmla="*/ 992382 w 1768788"/>
                <a:gd name="connsiteY18" fmla="*/ 1381158 h 2793860"/>
                <a:gd name="connsiteX19" fmla="*/ 820932 w 1768788"/>
                <a:gd name="connsiteY19" fmla="*/ 1200183 h 2793860"/>
                <a:gd name="connsiteX20" fmla="*/ 906657 w 1768788"/>
                <a:gd name="connsiteY20" fmla="*/ 914433 h 2793860"/>
                <a:gd name="connsiteX21" fmla="*/ 1211457 w 1768788"/>
                <a:gd name="connsiteY21" fmla="*/ 819183 h 2793860"/>
                <a:gd name="connsiteX22" fmla="*/ 1544832 w 1768788"/>
                <a:gd name="connsiteY22" fmla="*/ 657258 h 2793860"/>
                <a:gd name="connsiteX23" fmla="*/ 1718663 w 1768788"/>
                <a:gd name="connsiteY23" fmla="*/ 438183 h 2793860"/>
                <a:gd name="connsiteX24" fmla="*/ 1768670 w 1768788"/>
                <a:gd name="connsiteY24" fmla="*/ 314358 h 2793860"/>
                <a:gd name="connsiteX25" fmla="*/ 1701995 w 1768788"/>
                <a:gd name="connsiteY25" fmla="*/ 235777 h 2793860"/>
                <a:gd name="connsiteX26" fmla="*/ 1497207 w 1768788"/>
                <a:gd name="connsiteY26" fmla="*/ 135764 h 279386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4433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20932 w 1768788"/>
                <a:gd name="connsiteY19" fmla="*/ 1200183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4 h 2792990"/>
                <a:gd name="connsiteX1" fmla="*/ 1206695 w 1768788"/>
                <a:gd name="connsiteY1" fmla="*/ 54802 h 2792990"/>
                <a:gd name="connsiteX2" fmla="*/ 928088 w 1768788"/>
                <a:gd name="connsiteY2" fmla="*/ 33 h 2792990"/>
                <a:gd name="connsiteX3" fmla="*/ 623288 w 1768788"/>
                <a:gd name="connsiteY3" fmla="*/ 47658 h 2792990"/>
                <a:gd name="connsiteX4" fmla="*/ 435169 w 1768788"/>
                <a:gd name="connsiteY4" fmla="*/ 100046 h 2792990"/>
                <a:gd name="connsiteX5" fmla="*/ 249432 w 1768788"/>
                <a:gd name="connsiteY5" fmla="*/ 238158 h 2792990"/>
                <a:gd name="connsiteX6" fmla="*/ 108938 w 1768788"/>
                <a:gd name="connsiteY6" fmla="*/ 671546 h 2792990"/>
                <a:gd name="connsiteX7" fmla="*/ 47026 w 1768788"/>
                <a:gd name="connsiteY7" fmla="*/ 997776 h 2792990"/>
                <a:gd name="connsiteX8" fmla="*/ 16070 w 1768788"/>
                <a:gd name="connsiteY8" fmla="*/ 1514508 h 2792990"/>
                <a:gd name="connsiteX9" fmla="*/ 23213 w 1768788"/>
                <a:gd name="connsiteY9" fmla="*/ 1881220 h 2792990"/>
                <a:gd name="connsiteX10" fmla="*/ 287532 w 1768788"/>
                <a:gd name="connsiteY10" fmla="*/ 2247933 h 2792990"/>
                <a:gd name="connsiteX11" fmla="*/ 544707 w 1768788"/>
                <a:gd name="connsiteY11" fmla="*/ 2545590 h 2792990"/>
                <a:gd name="connsiteX12" fmla="*/ 711394 w 1768788"/>
                <a:gd name="connsiteY12" fmla="*/ 2752758 h 2792990"/>
                <a:gd name="connsiteX13" fmla="*/ 1020957 w 1768788"/>
                <a:gd name="connsiteY13" fmla="*/ 2771808 h 2792990"/>
                <a:gd name="connsiteX14" fmla="*/ 1311470 w 1768788"/>
                <a:gd name="connsiteY14" fmla="*/ 2517014 h 2792990"/>
                <a:gd name="connsiteX15" fmla="*/ 1349570 w 1768788"/>
                <a:gd name="connsiteY15" fmla="*/ 2300321 h 2792990"/>
                <a:gd name="connsiteX16" fmla="*/ 1392432 w 1768788"/>
                <a:gd name="connsiteY16" fmla="*/ 1988377 h 2792990"/>
                <a:gd name="connsiteX17" fmla="*/ 1220982 w 1768788"/>
                <a:gd name="connsiteY17" fmla="*/ 1638333 h 2792990"/>
                <a:gd name="connsiteX18" fmla="*/ 992382 w 1768788"/>
                <a:gd name="connsiteY18" fmla="*/ 1381158 h 2792990"/>
                <a:gd name="connsiteX19" fmla="*/ 832839 w 1768788"/>
                <a:gd name="connsiteY19" fmla="*/ 1183514 h 2792990"/>
                <a:gd name="connsiteX20" fmla="*/ 906657 w 1768788"/>
                <a:gd name="connsiteY20" fmla="*/ 919195 h 2792990"/>
                <a:gd name="connsiteX21" fmla="*/ 1211457 w 1768788"/>
                <a:gd name="connsiteY21" fmla="*/ 819183 h 2792990"/>
                <a:gd name="connsiteX22" fmla="*/ 1544832 w 1768788"/>
                <a:gd name="connsiteY22" fmla="*/ 657258 h 2792990"/>
                <a:gd name="connsiteX23" fmla="*/ 1718663 w 1768788"/>
                <a:gd name="connsiteY23" fmla="*/ 438183 h 2792990"/>
                <a:gd name="connsiteX24" fmla="*/ 1768670 w 1768788"/>
                <a:gd name="connsiteY24" fmla="*/ 314358 h 2792990"/>
                <a:gd name="connsiteX25" fmla="*/ 1701995 w 1768788"/>
                <a:gd name="connsiteY25" fmla="*/ 235777 h 2792990"/>
                <a:gd name="connsiteX26" fmla="*/ 1497207 w 1768788"/>
                <a:gd name="connsiteY26" fmla="*/ 135764 h 2792990"/>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435169 w 1768788"/>
                <a:gd name="connsiteY5" fmla="*/ 100044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5762 h 2792988"/>
                <a:gd name="connsiteX1" fmla="*/ 1206695 w 1768788"/>
                <a:gd name="connsiteY1" fmla="*/ 54800 h 2792988"/>
                <a:gd name="connsiteX2" fmla="*/ 928088 w 1768788"/>
                <a:gd name="connsiteY2" fmla="*/ 31 h 2792988"/>
                <a:gd name="connsiteX3" fmla="*/ 623288 w 1768788"/>
                <a:gd name="connsiteY3" fmla="*/ 47656 h 2792988"/>
                <a:gd name="connsiteX4" fmla="*/ 520894 w 1768788"/>
                <a:gd name="connsiteY4" fmla="*/ 85756 h 2792988"/>
                <a:gd name="connsiteX5" fmla="*/ 399450 w 1768788"/>
                <a:gd name="connsiteY5" fmla="*/ 107188 h 2792988"/>
                <a:gd name="connsiteX6" fmla="*/ 249432 w 1768788"/>
                <a:gd name="connsiteY6" fmla="*/ 238156 h 2792988"/>
                <a:gd name="connsiteX7" fmla="*/ 108938 w 1768788"/>
                <a:gd name="connsiteY7" fmla="*/ 671544 h 2792988"/>
                <a:gd name="connsiteX8" fmla="*/ 47026 w 1768788"/>
                <a:gd name="connsiteY8" fmla="*/ 997774 h 2792988"/>
                <a:gd name="connsiteX9" fmla="*/ 16070 w 1768788"/>
                <a:gd name="connsiteY9" fmla="*/ 1514506 h 2792988"/>
                <a:gd name="connsiteX10" fmla="*/ 23213 w 1768788"/>
                <a:gd name="connsiteY10" fmla="*/ 1881218 h 2792988"/>
                <a:gd name="connsiteX11" fmla="*/ 287532 w 1768788"/>
                <a:gd name="connsiteY11" fmla="*/ 2247931 h 2792988"/>
                <a:gd name="connsiteX12" fmla="*/ 544707 w 1768788"/>
                <a:gd name="connsiteY12" fmla="*/ 2545588 h 2792988"/>
                <a:gd name="connsiteX13" fmla="*/ 711394 w 1768788"/>
                <a:gd name="connsiteY13" fmla="*/ 2752756 h 2792988"/>
                <a:gd name="connsiteX14" fmla="*/ 1020957 w 1768788"/>
                <a:gd name="connsiteY14" fmla="*/ 2771806 h 2792988"/>
                <a:gd name="connsiteX15" fmla="*/ 1311470 w 1768788"/>
                <a:gd name="connsiteY15" fmla="*/ 2517012 h 2792988"/>
                <a:gd name="connsiteX16" fmla="*/ 1349570 w 1768788"/>
                <a:gd name="connsiteY16" fmla="*/ 2300319 h 2792988"/>
                <a:gd name="connsiteX17" fmla="*/ 1392432 w 1768788"/>
                <a:gd name="connsiteY17" fmla="*/ 1988375 h 2792988"/>
                <a:gd name="connsiteX18" fmla="*/ 1220982 w 1768788"/>
                <a:gd name="connsiteY18" fmla="*/ 1638331 h 2792988"/>
                <a:gd name="connsiteX19" fmla="*/ 992382 w 1768788"/>
                <a:gd name="connsiteY19" fmla="*/ 1381156 h 2792988"/>
                <a:gd name="connsiteX20" fmla="*/ 832839 w 1768788"/>
                <a:gd name="connsiteY20" fmla="*/ 1183512 h 2792988"/>
                <a:gd name="connsiteX21" fmla="*/ 906657 w 1768788"/>
                <a:gd name="connsiteY21" fmla="*/ 919193 h 2792988"/>
                <a:gd name="connsiteX22" fmla="*/ 1211457 w 1768788"/>
                <a:gd name="connsiteY22" fmla="*/ 819181 h 2792988"/>
                <a:gd name="connsiteX23" fmla="*/ 1544832 w 1768788"/>
                <a:gd name="connsiteY23" fmla="*/ 657256 h 2792988"/>
                <a:gd name="connsiteX24" fmla="*/ 1718663 w 1768788"/>
                <a:gd name="connsiteY24" fmla="*/ 438181 h 2792988"/>
                <a:gd name="connsiteX25" fmla="*/ 1768670 w 1768788"/>
                <a:gd name="connsiteY25" fmla="*/ 314356 h 2792988"/>
                <a:gd name="connsiteX26" fmla="*/ 1701995 w 1768788"/>
                <a:gd name="connsiteY26" fmla="*/ 235775 h 2792988"/>
                <a:gd name="connsiteX27" fmla="*/ 1497207 w 1768788"/>
                <a:gd name="connsiteY27" fmla="*/ 135762 h 2792988"/>
                <a:gd name="connsiteX0" fmla="*/ 1497207 w 1768788"/>
                <a:gd name="connsiteY0" fmla="*/ 136108 h 2793334"/>
                <a:gd name="connsiteX1" fmla="*/ 1206695 w 1768788"/>
                <a:gd name="connsiteY1" fmla="*/ 55146 h 2793334"/>
                <a:gd name="connsiteX2" fmla="*/ 928088 w 1768788"/>
                <a:gd name="connsiteY2" fmla="*/ 377 h 2793334"/>
                <a:gd name="connsiteX3" fmla="*/ 661388 w 1768788"/>
                <a:gd name="connsiteY3" fmla="*/ 33714 h 2793334"/>
                <a:gd name="connsiteX4" fmla="*/ 520894 w 1768788"/>
                <a:gd name="connsiteY4" fmla="*/ 86102 h 2793334"/>
                <a:gd name="connsiteX5" fmla="*/ 399450 w 1768788"/>
                <a:gd name="connsiteY5" fmla="*/ 107534 h 2793334"/>
                <a:gd name="connsiteX6" fmla="*/ 249432 w 1768788"/>
                <a:gd name="connsiteY6" fmla="*/ 238502 h 2793334"/>
                <a:gd name="connsiteX7" fmla="*/ 108938 w 1768788"/>
                <a:gd name="connsiteY7" fmla="*/ 671890 h 2793334"/>
                <a:gd name="connsiteX8" fmla="*/ 47026 w 1768788"/>
                <a:gd name="connsiteY8" fmla="*/ 998120 h 2793334"/>
                <a:gd name="connsiteX9" fmla="*/ 16070 w 1768788"/>
                <a:gd name="connsiteY9" fmla="*/ 1514852 h 2793334"/>
                <a:gd name="connsiteX10" fmla="*/ 23213 w 1768788"/>
                <a:gd name="connsiteY10" fmla="*/ 1881564 h 2793334"/>
                <a:gd name="connsiteX11" fmla="*/ 287532 w 1768788"/>
                <a:gd name="connsiteY11" fmla="*/ 2248277 h 2793334"/>
                <a:gd name="connsiteX12" fmla="*/ 544707 w 1768788"/>
                <a:gd name="connsiteY12" fmla="*/ 2545934 h 2793334"/>
                <a:gd name="connsiteX13" fmla="*/ 711394 w 1768788"/>
                <a:gd name="connsiteY13" fmla="*/ 2753102 h 2793334"/>
                <a:gd name="connsiteX14" fmla="*/ 1020957 w 1768788"/>
                <a:gd name="connsiteY14" fmla="*/ 2772152 h 2793334"/>
                <a:gd name="connsiteX15" fmla="*/ 1311470 w 1768788"/>
                <a:gd name="connsiteY15" fmla="*/ 2517358 h 2793334"/>
                <a:gd name="connsiteX16" fmla="*/ 1349570 w 1768788"/>
                <a:gd name="connsiteY16" fmla="*/ 2300665 h 2793334"/>
                <a:gd name="connsiteX17" fmla="*/ 1392432 w 1768788"/>
                <a:gd name="connsiteY17" fmla="*/ 1988721 h 2793334"/>
                <a:gd name="connsiteX18" fmla="*/ 1220982 w 1768788"/>
                <a:gd name="connsiteY18" fmla="*/ 1638677 h 2793334"/>
                <a:gd name="connsiteX19" fmla="*/ 992382 w 1768788"/>
                <a:gd name="connsiteY19" fmla="*/ 1381502 h 2793334"/>
                <a:gd name="connsiteX20" fmla="*/ 832839 w 1768788"/>
                <a:gd name="connsiteY20" fmla="*/ 1183858 h 2793334"/>
                <a:gd name="connsiteX21" fmla="*/ 906657 w 1768788"/>
                <a:gd name="connsiteY21" fmla="*/ 919539 h 2793334"/>
                <a:gd name="connsiteX22" fmla="*/ 1211457 w 1768788"/>
                <a:gd name="connsiteY22" fmla="*/ 819527 h 2793334"/>
                <a:gd name="connsiteX23" fmla="*/ 1544832 w 1768788"/>
                <a:gd name="connsiteY23" fmla="*/ 657602 h 2793334"/>
                <a:gd name="connsiteX24" fmla="*/ 1718663 w 1768788"/>
                <a:gd name="connsiteY24" fmla="*/ 438527 h 2793334"/>
                <a:gd name="connsiteX25" fmla="*/ 1768670 w 1768788"/>
                <a:gd name="connsiteY25" fmla="*/ 314702 h 2793334"/>
                <a:gd name="connsiteX26" fmla="*/ 1701995 w 1768788"/>
                <a:gd name="connsiteY26" fmla="*/ 236121 h 2793334"/>
                <a:gd name="connsiteX27" fmla="*/ 1497207 w 1768788"/>
                <a:gd name="connsiteY27" fmla="*/ 136108 h 2793334"/>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99450 w 1768788"/>
                <a:gd name="connsiteY5" fmla="*/ 107518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9432 w 1768788"/>
                <a:gd name="connsiteY6" fmla="*/ 238486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 name="connsiteX0" fmla="*/ 1497207 w 1768788"/>
                <a:gd name="connsiteY0" fmla="*/ 136092 h 2793318"/>
                <a:gd name="connsiteX1" fmla="*/ 1206695 w 1768788"/>
                <a:gd name="connsiteY1" fmla="*/ 55130 h 2793318"/>
                <a:gd name="connsiteX2" fmla="*/ 928088 w 1768788"/>
                <a:gd name="connsiteY2" fmla="*/ 361 h 2793318"/>
                <a:gd name="connsiteX3" fmla="*/ 661388 w 1768788"/>
                <a:gd name="connsiteY3" fmla="*/ 33698 h 2793318"/>
                <a:gd name="connsiteX4" fmla="*/ 537563 w 1768788"/>
                <a:gd name="connsiteY4" fmla="*/ 78942 h 2793318"/>
                <a:gd name="connsiteX5" fmla="*/ 375637 w 1768788"/>
                <a:gd name="connsiteY5" fmla="*/ 114662 h 2793318"/>
                <a:gd name="connsiteX6" fmla="*/ 242288 w 1768788"/>
                <a:gd name="connsiteY6" fmla="*/ 250393 h 2793318"/>
                <a:gd name="connsiteX7" fmla="*/ 108938 w 1768788"/>
                <a:gd name="connsiteY7" fmla="*/ 671874 h 2793318"/>
                <a:gd name="connsiteX8" fmla="*/ 47026 w 1768788"/>
                <a:gd name="connsiteY8" fmla="*/ 998104 h 2793318"/>
                <a:gd name="connsiteX9" fmla="*/ 16070 w 1768788"/>
                <a:gd name="connsiteY9" fmla="*/ 1514836 h 2793318"/>
                <a:gd name="connsiteX10" fmla="*/ 23213 w 1768788"/>
                <a:gd name="connsiteY10" fmla="*/ 1881548 h 2793318"/>
                <a:gd name="connsiteX11" fmla="*/ 287532 w 1768788"/>
                <a:gd name="connsiteY11" fmla="*/ 2248261 h 2793318"/>
                <a:gd name="connsiteX12" fmla="*/ 544707 w 1768788"/>
                <a:gd name="connsiteY12" fmla="*/ 2545918 h 2793318"/>
                <a:gd name="connsiteX13" fmla="*/ 711394 w 1768788"/>
                <a:gd name="connsiteY13" fmla="*/ 2753086 h 2793318"/>
                <a:gd name="connsiteX14" fmla="*/ 1020957 w 1768788"/>
                <a:gd name="connsiteY14" fmla="*/ 2772136 h 2793318"/>
                <a:gd name="connsiteX15" fmla="*/ 1311470 w 1768788"/>
                <a:gd name="connsiteY15" fmla="*/ 2517342 h 2793318"/>
                <a:gd name="connsiteX16" fmla="*/ 1349570 w 1768788"/>
                <a:gd name="connsiteY16" fmla="*/ 2300649 h 2793318"/>
                <a:gd name="connsiteX17" fmla="*/ 1392432 w 1768788"/>
                <a:gd name="connsiteY17" fmla="*/ 1988705 h 2793318"/>
                <a:gd name="connsiteX18" fmla="*/ 1220982 w 1768788"/>
                <a:gd name="connsiteY18" fmla="*/ 1638661 h 2793318"/>
                <a:gd name="connsiteX19" fmla="*/ 992382 w 1768788"/>
                <a:gd name="connsiteY19" fmla="*/ 1381486 h 2793318"/>
                <a:gd name="connsiteX20" fmla="*/ 832839 w 1768788"/>
                <a:gd name="connsiteY20" fmla="*/ 1183842 h 2793318"/>
                <a:gd name="connsiteX21" fmla="*/ 906657 w 1768788"/>
                <a:gd name="connsiteY21" fmla="*/ 919523 h 2793318"/>
                <a:gd name="connsiteX22" fmla="*/ 1211457 w 1768788"/>
                <a:gd name="connsiteY22" fmla="*/ 819511 h 2793318"/>
                <a:gd name="connsiteX23" fmla="*/ 1544832 w 1768788"/>
                <a:gd name="connsiteY23" fmla="*/ 657586 h 2793318"/>
                <a:gd name="connsiteX24" fmla="*/ 1718663 w 1768788"/>
                <a:gd name="connsiteY24" fmla="*/ 438511 h 2793318"/>
                <a:gd name="connsiteX25" fmla="*/ 1768670 w 1768788"/>
                <a:gd name="connsiteY25" fmla="*/ 314686 h 2793318"/>
                <a:gd name="connsiteX26" fmla="*/ 1701995 w 1768788"/>
                <a:gd name="connsiteY26" fmla="*/ 236105 h 2793318"/>
                <a:gd name="connsiteX27" fmla="*/ 1497207 w 1768788"/>
                <a:gd name="connsiteY27" fmla="*/ 136092 h 279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88" h="2793318">
                  <a:moveTo>
                    <a:pt x="1497207" y="136092"/>
                  </a:moveTo>
                  <a:cubicBezTo>
                    <a:pt x="1414657" y="105929"/>
                    <a:pt x="1301548" y="77752"/>
                    <a:pt x="1206695" y="55130"/>
                  </a:cubicBezTo>
                  <a:cubicBezTo>
                    <a:pt x="1111842" y="32508"/>
                    <a:pt x="1018972" y="3933"/>
                    <a:pt x="928088" y="361"/>
                  </a:cubicBezTo>
                  <a:cubicBezTo>
                    <a:pt x="837204" y="-3211"/>
                    <a:pt x="726475" y="20601"/>
                    <a:pt x="661388" y="33698"/>
                  </a:cubicBezTo>
                  <a:cubicBezTo>
                    <a:pt x="596301" y="46795"/>
                    <a:pt x="568916" y="70211"/>
                    <a:pt x="537563" y="78942"/>
                  </a:cubicBezTo>
                  <a:cubicBezTo>
                    <a:pt x="506210" y="87673"/>
                    <a:pt x="424850" y="86087"/>
                    <a:pt x="375637" y="114662"/>
                  </a:cubicBezTo>
                  <a:cubicBezTo>
                    <a:pt x="326424" y="143237"/>
                    <a:pt x="286738" y="157524"/>
                    <a:pt x="242288" y="250393"/>
                  </a:cubicBezTo>
                  <a:cubicBezTo>
                    <a:pt x="197838" y="343262"/>
                    <a:pt x="141482" y="547256"/>
                    <a:pt x="108938" y="671874"/>
                  </a:cubicBezTo>
                  <a:cubicBezTo>
                    <a:pt x="76394" y="796493"/>
                    <a:pt x="62504" y="857610"/>
                    <a:pt x="47026" y="998104"/>
                  </a:cubicBezTo>
                  <a:cubicBezTo>
                    <a:pt x="31548" y="1138598"/>
                    <a:pt x="20039" y="1367595"/>
                    <a:pt x="16070" y="1514836"/>
                  </a:cubicBezTo>
                  <a:cubicBezTo>
                    <a:pt x="12101" y="1662077"/>
                    <a:pt x="-22031" y="1759311"/>
                    <a:pt x="23213" y="1881548"/>
                  </a:cubicBezTo>
                  <a:cubicBezTo>
                    <a:pt x="68457" y="2003785"/>
                    <a:pt x="200616" y="2137533"/>
                    <a:pt x="287532" y="2248261"/>
                  </a:cubicBezTo>
                  <a:cubicBezTo>
                    <a:pt x="374448" y="2358989"/>
                    <a:pt x="474063" y="2461781"/>
                    <a:pt x="544707" y="2545918"/>
                  </a:cubicBezTo>
                  <a:cubicBezTo>
                    <a:pt x="615351" y="2630056"/>
                    <a:pt x="632019" y="2715383"/>
                    <a:pt x="711394" y="2753086"/>
                  </a:cubicBezTo>
                  <a:cubicBezTo>
                    <a:pt x="790769" y="2790789"/>
                    <a:pt x="920944" y="2811427"/>
                    <a:pt x="1020957" y="2772136"/>
                  </a:cubicBezTo>
                  <a:cubicBezTo>
                    <a:pt x="1120970" y="2732845"/>
                    <a:pt x="1256701" y="2595923"/>
                    <a:pt x="1311470" y="2517342"/>
                  </a:cubicBezTo>
                  <a:cubicBezTo>
                    <a:pt x="1366239" y="2438761"/>
                    <a:pt x="1336076" y="2388755"/>
                    <a:pt x="1349570" y="2300649"/>
                  </a:cubicBezTo>
                  <a:cubicBezTo>
                    <a:pt x="1363064" y="2212543"/>
                    <a:pt x="1413863" y="2099036"/>
                    <a:pt x="1392432" y="1988705"/>
                  </a:cubicBezTo>
                  <a:cubicBezTo>
                    <a:pt x="1371001" y="1878374"/>
                    <a:pt x="1287657" y="1739864"/>
                    <a:pt x="1220982" y="1638661"/>
                  </a:cubicBezTo>
                  <a:cubicBezTo>
                    <a:pt x="1154307" y="1537458"/>
                    <a:pt x="1057073" y="1457289"/>
                    <a:pt x="992382" y="1381486"/>
                  </a:cubicBezTo>
                  <a:cubicBezTo>
                    <a:pt x="927692" y="1305683"/>
                    <a:pt x="847127" y="1260836"/>
                    <a:pt x="832839" y="1183842"/>
                  </a:cubicBezTo>
                  <a:cubicBezTo>
                    <a:pt x="818552" y="1106848"/>
                    <a:pt x="843554" y="980245"/>
                    <a:pt x="906657" y="919523"/>
                  </a:cubicBezTo>
                  <a:cubicBezTo>
                    <a:pt x="969760" y="858801"/>
                    <a:pt x="1105095" y="863167"/>
                    <a:pt x="1211457" y="819511"/>
                  </a:cubicBezTo>
                  <a:cubicBezTo>
                    <a:pt x="1317819" y="775855"/>
                    <a:pt x="1460298" y="721086"/>
                    <a:pt x="1544832" y="657586"/>
                  </a:cubicBezTo>
                  <a:cubicBezTo>
                    <a:pt x="1629366" y="594086"/>
                    <a:pt x="1681357" y="495661"/>
                    <a:pt x="1718663" y="438511"/>
                  </a:cubicBezTo>
                  <a:cubicBezTo>
                    <a:pt x="1755969" y="381361"/>
                    <a:pt x="1770257" y="348023"/>
                    <a:pt x="1768670" y="314686"/>
                  </a:cubicBezTo>
                  <a:cubicBezTo>
                    <a:pt x="1767083" y="281349"/>
                    <a:pt x="1747239" y="265871"/>
                    <a:pt x="1701995" y="236105"/>
                  </a:cubicBezTo>
                  <a:cubicBezTo>
                    <a:pt x="1656751" y="206339"/>
                    <a:pt x="1579757" y="166255"/>
                    <a:pt x="1497207" y="136092"/>
                  </a:cubicBezTo>
                  <a:close/>
                </a:path>
              </a:pathLst>
            </a:custGeom>
            <a:solidFill>
              <a:schemeClr val="bg1"/>
            </a:solidFill>
            <a:ln>
              <a:noFill/>
            </a:ln>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7" name="组合 76"/>
          <p:cNvGrpSpPr/>
          <p:nvPr/>
        </p:nvGrpSpPr>
        <p:grpSpPr>
          <a:xfrm rot="5400000" flipH="1" flipV="1">
            <a:off x="4818065" y="2956041"/>
            <a:ext cx="56250" cy="640592"/>
            <a:chOff x="7209005" y="826441"/>
            <a:chExt cx="56250" cy="640592"/>
          </a:xfrm>
          <a:solidFill>
            <a:schemeClr val="tx1"/>
          </a:solidFill>
        </p:grpSpPr>
        <p:sp>
          <p:nvSpPr>
            <p:cNvPr id="78" name="矩形 77"/>
            <p:cNvSpPr/>
            <p:nvPr/>
          </p:nvSpPr>
          <p:spPr>
            <a:xfrm rot="5400000">
              <a:off x="6954941" y="1085641"/>
              <a:ext cx="540000" cy="21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9" name="等腰三角形 78"/>
            <p:cNvSpPr>
              <a:spLocks noChangeAspect="1"/>
            </p:cNvSpPr>
            <p:nvPr/>
          </p:nvSpPr>
          <p:spPr>
            <a:xfrm rot="18120000">
              <a:off x="7147130" y="1348908"/>
              <a:ext cx="180000" cy="562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80" name="组合 79"/>
          <p:cNvGrpSpPr/>
          <p:nvPr/>
        </p:nvGrpSpPr>
        <p:grpSpPr>
          <a:xfrm rot="5400000">
            <a:off x="4818065" y="3032241"/>
            <a:ext cx="56250" cy="640592"/>
            <a:chOff x="7209005" y="826441"/>
            <a:chExt cx="56250" cy="640592"/>
          </a:xfrm>
          <a:solidFill>
            <a:schemeClr val="tx1"/>
          </a:solidFill>
        </p:grpSpPr>
        <p:sp>
          <p:nvSpPr>
            <p:cNvPr id="81" name="矩形 80"/>
            <p:cNvSpPr/>
            <p:nvPr/>
          </p:nvSpPr>
          <p:spPr>
            <a:xfrm rot="5400000">
              <a:off x="6954941" y="1085641"/>
              <a:ext cx="540000" cy="21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82" name="等腰三角形 81"/>
            <p:cNvSpPr>
              <a:spLocks noChangeAspect="1"/>
            </p:cNvSpPr>
            <p:nvPr/>
          </p:nvSpPr>
          <p:spPr>
            <a:xfrm rot="18120000">
              <a:off x="7147130" y="1348908"/>
              <a:ext cx="180000" cy="562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12" name="组合 11">
            <a:extLst>
              <a:ext uri="{FF2B5EF4-FFF2-40B4-BE49-F238E27FC236}">
                <a16:creationId xmlns:a16="http://schemas.microsoft.com/office/drawing/2014/main" id="{BD0CB4D4-C0DA-170C-4229-4CA27238B3CD}"/>
              </a:ext>
            </a:extLst>
          </p:cNvPr>
          <p:cNvGrpSpPr/>
          <p:nvPr/>
        </p:nvGrpSpPr>
        <p:grpSpPr>
          <a:xfrm>
            <a:off x="4492245" y="1828466"/>
            <a:ext cx="973856" cy="155050"/>
            <a:chOff x="5261101" y="1256004"/>
            <a:chExt cx="973856" cy="155050"/>
          </a:xfrm>
        </p:grpSpPr>
        <p:grpSp>
          <p:nvGrpSpPr>
            <p:cNvPr id="4" name="组合 3">
              <a:extLst>
                <a:ext uri="{FF2B5EF4-FFF2-40B4-BE49-F238E27FC236}">
                  <a16:creationId xmlns:a16="http://schemas.microsoft.com/office/drawing/2014/main" id="{7F51FCCB-492F-B700-1457-C8A84125DC89}"/>
                </a:ext>
              </a:extLst>
            </p:cNvPr>
            <p:cNvGrpSpPr/>
            <p:nvPr/>
          </p:nvGrpSpPr>
          <p:grpSpPr>
            <a:xfrm rot="5400000">
              <a:off x="5719064" y="896841"/>
              <a:ext cx="56250" cy="972176"/>
              <a:chOff x="7209005" y="494857"/>
              <a:chExt cx="56250" cy="972176"/>
            </a:xfrm>
            <a:solidFill>
              <a:schemeClr val="tx1"/>
            </a:solidFill>
          </p:grpSpPr>
          <p:sp>
            <p:nvSpPr>
              <p:cNvPr id="5" name="矩形 4">
                <a:extLst>
                  <a:ext uri="{FF2B5EF4-FFF2-40B4-BE49-F238E27FC236}">
                    <a16:creationId xmlns:a16="http://schemas.microsoft.com/office/drawing/2014/main" id="{9B467B09-842F-2D1D-FA72-28CD890F3EBC}"/>
                  </a:ext>
                </a:extLst>
              </p:cNvPr>
              <p:cNvSpPr/>
              <p:nvPr/>
            </p:nvSpPr>
            <p:spPr>
              <a:xfrm rot="5400000">
                <a:off x="6774941" y="934057"/>
                <a:ext cx="900000" cy="21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p>
            </p:txBody>
          </p:sp>
          <p:sp>
            <p:nvSpPr>
              <p:cNvPr id="7" name="等腰三角形 6">
                <a:extLst>
                  <a:ext uri="{FF2B5EF4-FFF2-40B4-BE49-F238E27FC236}">
                    <a16:creationId xmlns:a16="http://schemas.microsoft.com/office/drawing/2014/main" id="{9A04587D-5D09-E9EE-FF65-3C0EBE3F55F3}"/>
                  </a:ext>
                </a:extLst>
              </p:cNvPr>
              <p:cNvSpPr>
                <a:spLocks noChangeAspect="1"/>
              </p:cNvSpPr>
              <p:nvPr/>
            </p:nvSpPr>
            <p:spPr>
              <a:xfrm rot="18120000">
                <a:off x="7147130" y="1348908"/>
                <a:ext cx="180000" cy="562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9" name="组合 8">
              <a:extLst>
                <a:ext uri="{FF2B5EF4-FFF2-40B4-BE49-F238E27FC236}">
                  <a16:creationId xmlns:a16="http://schemas.microsoft.com/office/drawing/2014/main" id="{EBD8BF12-4800-1C45-329B-0FE46236E3F9}"/>
                </a:ext>
              </a:extLst>
            </p:cNvPr>
            <p:cNvGrpSpPr/>
            <p:nvPr/>
          </p:nvGrpSpPr>
          <p:grpSpPr>
            <a:xfrm rot="5400000" flipH="1" flipV="1">
              <a:off x="5720744" y="798041"/>
              <a:ext cx="56250" cy="972176"/>
              <a:chOff x="7209005" y="494857"/>
              <a:chExt cx="56250" cy="972176"/>
            </a:xfrm>
            <a:solidFill>
              <a:schemeClr val="tx1"/>
            </a:solidFill>
          </p:grpSpPr>
          <p:sp>
            <p:nvSpPr>
              <p:cNvPr id="10" name="矩形 9">
                <a:extLst>
                  <a:ext uri="{FF2B5EF4-FFF2-40B4-BE49-F238E27FC236}">
                    <a16:creationId xmlns:a16="http://schemas.microsoft.com/office/drawing/2014/main" id="{D206750A-F9E4-E33E-1C29-3ECF96B3B476}"/>
                  </a:ext>
                </a:extLst>
              </p:cNvPr>
              <p:cNvSpPr/>
              <p:nvPr/>
            </p:nvSpPr>
            <p:spPr>
              <a:xfrm rot="5400000">
                <a:off x="6774941" y="934057"/>
                <a:ext cx="900000" cy="21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p>
            </p:txBody>
          </p:sp>
          <p:sp>
            <p:nvSpPr>
              <p:cNvPr id="11" name="等腰三角形 10">
                <a:extLst>
                  <a:ext uri="{FF2B5EF4-FFF2-40B4-BE49-F238E27FC236}">
                    <a16:creationId xmlns:a16="http://schemas.microsoft.com/office/drawing/2014/main" id="{86FBE851-8B8C-84E0-0000-8022FAA2B9C0}"/>
                  </a:ext>
                </a:extLst>
              </p:cNvPr>
              <p:cNvSpPr>
                <a:spLocks noChangeAspect="1"/>
              </p:cNvSpPr>
              <p:nvPr/>
            </p:nvSpPr>
            <p:spPr>
              <a:xfrm rot="18120000">
                <a:off x="7147130" y="1348908"/>
                <a:ext cx="180000" cy="562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spTree>
    <p:extLst>
      <p:ext uri="{BB962C8B-B14F-4D97-AF65-F5344CB8AC3E}">
        <p14:creationId xmlns:p14="http://schemas.microsoft.com/office/powerpoint/2010/main" val="40105766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linds(horizontal)">
                                      <p:cBhvr>
                                        <p:cTn id="7" dur="500"/>
                                        <p:tgtEl>
                                          <p:spTgt spid="2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4">
                                            <p:txEl>
                                              <p:pRg st="1" end="1"/>
                                            </p:txEl>
                                          </p:spTgt>
                                        </p:tgtEl>
                                        <p:attrNameLst>
                                          <p:attrName>style.visibility</p:attrName>
                                        </p:attrNameLst>
                                      </p:cBhvr>
                                      <p:to>
                                        <p:strVal val="visible"/>
                                      </p:to>
                                    </p:set>
                                    <p:animEffect transition="in" filter="blinds(horizontal)">
                                      <p:cBhvr>
                                        <p:cTn id="10" dur="500"/>
                                        <p:tgtEl>
                                          <p:spTgt spid="24">
                                            <p:txEl>
                                              <p:pRg st="1" end="1"/>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24">
                                            <p:txEl>
                                              <p:pRg st="2" end="2"/>
                                            </p:txEl>
                                          </p:spTgt>
                                        </p:tgtEl>
                                        <p:attrNameLst>
                                          <p:attrName>style.visibility</p:attrName>
                                        </p:attrNameLst>
                                      </p:cBhvr>
                                      <p:to>
                                        <p:strVal val="visible"/>
                                      </p:to>
                                    </p:set>
                                    <p:animEffect transition="in" filter="blinds(horizontal)">
                                      <p:cBhvr>
                                        <p:cTn id="13" dur="500"/>
                                        <p:tgtEl>
                                          <p:spTgt spid="24">
                                            <p:txEl>
                                              <p:pRg st="2" end="2"/>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24">
                                            <p:txEl>
                                              <p:pRg st="3" end="3"/>
                                            </p:txEl>
                                          </p:spTgt>
                                        </p:tgtEl>
                                        <p:attrNameLst>
                                          <p:attrName>style.visibility</p:attrName>
                                        </p:attrNameLst>
                                      </p:cBhvr>
                                      <p:to>
                                        <p:strVal val="visible"/>
                                      </p:to>
                                    </p:set>
                                    <p:animEffect transition="in" filter="blinds(horizontal)">
                                      <p:cBhvr>
                                        <p:cTn id="16" dur="500"/>
                                        <p:tgtEl>
                                          <p:spTgt spid="2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rot="-240000">
            <a:off x="6133343" y="4058101"/>
            <a:ext cx="866230" cy="589986"/>
            <a:chOff x="5892666" y="3916627"/>
            <a:chExt cx="866230" cy="589986"/>
          </a:xfrm>
          <a:scene3d>
            <a:camera prst="orthographicFront">
              <a:rot lat="0" lon="0" rev="0"/>
            </a:camera>
            <a:lightRig rig="contrasting" dir="t">
              <a:rot lat="0" lon="0" rev="7800000"/>
            </a:lightRig>
          </a:scene3d>
        </p:grpSpPr>
        <p:sp>
          <p:nvSpPr>
            <p:cNvPr id="54" name="任意多边形 53"/>
            <p:cNvSpPr/>
            <p:nvPr/>
          </p:nvSpPr>
          <p:spPr>
            <a:xfrm>
              <a:off x="6319324" y="4048738"/>
              <a:ext cx="439572" cy="416092"/>
            </a:xfrm>
            <a:custGeom>
              <a:avLst/>
              <a:gdLst>
                <a:gd name="connsiteX0" fmla="*/ 401216 w 449088"/>
                <a:gd name="connsiteY0" fmla="*/ 248555 h 449498"/>
                <a:gd name="connsiteX1" fmla="*/ 448841 w 449088"/>
                <a:gd name="connsiteY1" fmla="*/ 439055 h 449498"/>
                <a:gd name="connsiteX2" fmla="*/ 415503 w 449088"/>
                <a:gd name="connsiteY2" fmla="*/ 420005 h 449498"/>
                <a:gd name="connsiteX3" fmla="*/ 325016 w 449088"/>
                <a:gd name="connsiteY3" fmla="*/ 381905 h 449498"/>
                <a:gd name="connsiteX4" fmla="*/ 253578 w 449088"/>
                <a:gd name="connsiteY4" fmla="*/ 353330 h 449498"/>
                <a:gd name="connsiteX5" fmla="*/ 215478 w 449088"/>
                <a:gd name="connsiteY5" fmla="*/ 386667 h 449498"/>
                <a:gd name="connsiteX6" fmla="*/ 120228 w 449088"/>
                <a:gd name="connsiteY6" fmla="*/ 429530 h 449498"/>
                <a:gd name="connsiteX7" fmla="*/ 48791 w 449088"/>
                <a:gd name="connsiteY7" fmla="*/ 405717 h 449498"/>
                <a:gd name="connsiteX8" fmla="*/ 1166 w 449088"/>
                <a:gd name="connsiteY8" fmla="*/ 367617 h 449498"/>
                <a:gd name="connsiteX9" fmla="*/ 15453 w 449088"/>
                <a:gd name="connsiteY9" fmla="*/ 310467 h 449498"/>
                <a:gd name="connsiteX10" fmla="*/ 24978 w 449088"/>
                <a:gd name="connsiteY10" fmla="*/ 224742 h 449498"/>
                <a:gd name="connsiteX11" fmla="*/ 34503 w 449088"/>
                <a:gd name="connsiteY11" fmla="*/ 77105 h 449498"/>
                <a:gd name="connsiteX12" fmla="*/ 120228 w 449088"/>
                <a:gd name="connsiteY12" fmla="*/ 905 h 449498"/>
                <a:gd name="connsiteX13" fmla="*/ 225003 w 449088"/>
                <a:gd name="connsiteY13" fmla="*/ 39005 h 449498"/>
                <a:gd name="connsiteX14" fmla="*/ 253578 w 449088"/>
                <a:gd name="connsiteY14" fmla="*/ 96155 h 449498"/>
                <a:gd name="connsiteX15" fmla="*/ 258341 w 449088"/>
                <a:gd name="connsiteY15" fmla="*/ 139017 h 449498"/>
                <a:gd name="connsiteX16" fmla="*/ 296441 w 449088"/>
                <a:gd name="connsiteY16" fmla="*/ 148542 h 449498"/>
                <a:gd name="connsiteX17" fmla="*/ 382166 w 449088"/>
                <a:gd name="connsiteY17" fmla="*/ 172355 h 449498"/>
                <a:gd name="connsiteX18" fmla="*/ 401216 w 449088"/>
                <a:gd name="connsiteY18" fmla="*/ 248555 h 449498"/>
                <a:gd name="connsiteX0" fmla="*/ 401216 w 449088"/>
                <a:gd name="connsiteY0" fmla="*/ 232509 h 433452"/>
                <a:gd name="connsiteX1" fmla="*/ 448841 w 449088"/>
                <a:gd name="connsiteY1" fmla="*/ 423009 h 433452"/>
                <a:gd name="connsiteX2" fmla="*/ 415503 w 449088"/>
                <a:gd name="connsiteY2" fmla="*/ 403959 h 433452"/>
                <a:gd name="connsiteX3" fmla="*/ 325016 w 449088"/>
                <a:gd name="connsiteY3" fmla="*/ 365859 h 433452"/>
                <a:gd name="connsiteX4" fmla="*/ 253578 w 449088"/>
                <a:gd name="connsiteY4" fmla="*/ 337284 h 433452"/>
                <a:gd name="connsiteX5" fmla="*/ 215478 w 449088"/>
                <a:gd name="connsiteY5" fmla="*/ 370621 h 433452"/>
                <a:gd name="connsiteX6" fmla="*/ 120228 w 449088"/>
                <a:gd name="connsiteY6" fmla="*/ 413484 h 433452"/>
                <a:gd name="connsiteX7" fmla="*/ 48791 w 449088"/>
                <a:gd name="connsiteY7" fmla="*/ 389671 h 433452"/>
                <a:gd name="connsiteX8" fmla="*/ 1166 w 449088"/>
                <a:gd name="connsiteY8" fmla="*/ 351571 h 433452"/>
                <a:gd name="connsiteX9" fmla="*/ 15453 w 449088"/>
                <a:gd name="connsiteY9" fmla="*/ 294421 h 433452"/>
                <a:gd name="connsiteX10" fmla="*/ 24978 w 449088"/>
                <a:gd name="connsiteY10" fmla="*/ 208696 h 433452"/>
                <a:gd name="connsiteX11" fmla="*/ 34503 w 449088"/>
                <a:gd name="connsiteY11" fmla="*/ 61059 h 433452"/>
                <a:gd name="connsiteX12" fmla="*/ 122609 w 449088"/>
                <a:gd name="connsiteY12" fmla="*/ 1527 h 433452"/>
                <a:gd name="connsiteX13" fmla="*/ 225003 w 449088"/>
                <a:gd name="connsiteY13" fmla="*/ 22959 h 433452"/>
                <a:gd name="connsiteX14" fmla="*/ 253578 w 449088"/>
                <a:gd name="connsiteY14" fmla="*/ 80109 h 433452"/>
                <a:gd name="connsiteX15" fmla="*/ 258341 w 449088"/>
                <a:gd name="connsiteY15" fmla="*/ 122971 h 433452"/>
                <a:gd name="connsiteX16" fmla="*/ 296441 w 449088"/>
                <a:gd name="connsiteY16" fmla="*/ 132496 h 433452"/>
                <a:gd name="connsiteX17" fmla="*/ 382166 w 449088"/>
                <a:gd name="connsiteY17" fmla="*/ 156309 h 433452"/>
                <a:gd name="connsiteX18" fmla="*/ 401216 w 449088"/>
                <a:gd name="connsiteY18" fmla="*/ 232509 h 433452"/>
                <a:gd name="connsiteX0" fmla="*/ 401216 w 449088"/>
                <a:gd name="connsiteY0" fmla="*/ 232930 h 433873"/>
                <a:gd name="connsiteX1" fmla="*/ 448841 w 449088"/>
                <a:gd name="connsiteY1" fmla="*/ 423430 h 433873"/>
                <a:gd name="connsiteX2" fmla="*/ 415503 w 449088"/>
                <a:gd name="connsiteY2" fmla="*/ 404380 h 433873"/>
                <a:gd name="connsiteX3" fmla="*/ 325016 w 449088"/>
                <a:gd name="connsiteY3" fmla="*/ 366280 h 433873"/>
                <a:gd name="connsiteX4" fmla="*/ 253578 w 449088"/>
                <a:gd name="connsiteY4" fmla="*/ 337705 h 433873"/>
                <a:gd name="connsiteX5" fmla="*/ 215478 w 449088"/>
                <a:gd name="connsiteY5" fmla="*/ 371042 h 433873"/>
                <a:gd name="connsiteX6" fmla="*/ 120228 w 449088"/>
                <a:gd name="connsiteY6" fmla="*/ 413905 h 433873"/>
                <a:gd name="connsiteX7" fmla="*/ 48791 w 449088"/>
                <a:gd name="connsiteY7" fmla="*/ 390092 h 433873"/>
                <a:gd name="connsiteX8" fmla="*/ 1166 w 449088"/>
                <a:gd name="connsiteY8" fmla="*/ 351992 h 433873"/>
                <a:gd name="connsiteX9" fmla="*/ 15453 w 449088"/>
                <a:gd name="connsiteY9" fmla="*/ 294842 h 433873"/>
                <a:gd name="connsiteX10" fmla="*/ 24978 w 449088"/>
                <a:gd name="connsiteY10" fmla="*/ 209117 h 433873"/>
                <a:gd name="connsiteX11" fmla="*/ 36884 w 449088"/>
                <a:gd name="connsiteY11" fmla="*/ 68624 h 433873"/>
                <a:gd name="connsiteX12" fmla="*/ 122609 w 449088"/>
                <a:gd name="connsiteY12" fmla="*/ 1948 h 433873"/>
                <a:gd name="connsiteX13" fmla="*/ 225003 w 449088"/>
                <a:gd name="connsiteY13" fmla="*/ 23380 h 433873"/>
                <a:gd name="connsiteX14" fmla="*/ 253578 w 449088"/>
                <a:gd name="connsiteY14" fmla="*/ 80530 h 433873"/>
                <a:gd name="connsiteX15" fmla="*/ 258341 w 449088"/>
                <a:gd name="connsiteY15" fmla="*/ 123392 h 433873"/>
                <a:gd name="connsiteX16" fmla="*/ 296441 w 449088"/>
                <a:gd name="connsiteY16" fmla="*/ 132917 h 433873"/>
                <a:gd name="connsiteX17" fmla="*/ 382166 w 449088"/>
                <a:gd name="connsiteY17" fmla="*/ 156730 h 433873"/>
                <a:gd name="connsiteX18" fmla="*/ 401216 w 449088"/>
                <a:gd name="connsiteY18" fmla="*/ 232930 h 433873"/>
                <a:gd name="connsiteX0" fmla="*/ 401285 w 449157"/>
                <a:gd name="connsiteY0" fmla="*/ 232930 h 433873"/>
                <a:gd name="connsiteX1" fmla="*/ 448910 w 449157"/>
                <a:gd name="connsiteY1" fmla="*/ 423430 h 433873"/>
                <a:gd name="connsiteX2" fmla="*/ 415572 w 449157"/>
                <a:gd name="connsiteY2" fmla="*/ 404380 h 433873"/>
                <a:gd name="connsiteX3" fmla="*/ 325085 w 449157"/>
                <a:gd name="connsiteY3" fmla="*/ 366280 h 433873"/>
                <a:gd name="connsiteX4" fmla="*/ 253647 w 449157"/>
                <a:gd name="connsiteY4" fmla="*/ 337705 h 433873"/>
                <a:gd name="connsiteX5" fmla="*/ 215547 w 449157"/>
                <a:gd name="connsiteY5" fmla="*/ 371042 h 433873"/>
                <a:gd name="connsiteX6" fmla="*/ 120297 w 449157"/>
                <a:gd name="connsiteY6" fmla="*/ 413905 h 433873"/>
                <a:gd name="connsiteX7" fmla="*/ 48860 w 449157"/>
                <a:gd name="connsiteY7" fmla="*/ 390092 h 433873"/>
                <a:gd name="connsiteX8" fmla="*/ 1235 w 449157"/>
                <a:gd name="connsiteY8" fmla="*/ 351992 h 433873"/>
                <a:gd name="connsiteX9" fmla="*/ 15522 w 449157"/>
                <a:gd name="connsiteY9" fmla="*/ 294842 h 433873"/>
                <a:gd name="connsiteX10" fmla="*/ 32191 w 449157"/>
                <a:gd name="connsiteY10" fmla="*/ 221023 h 433873"/>
                <a:gd name="connsiteX11" fmla="*/ 36953 w 449157"/>
                <a:gd name="connsiteY11" fmla="*/ 68624 h 433873"/>
                <a:gd name="connsiteX12" fmla="*/ 122678 w 449157"/>
                <a:gd name="connsiteY12" fmla="*/ 1948 h 433873"/>
                <a:gd name="connsiteX13" fmla="*/ 225072 w 449157"/>
                <a:gd name="connsiteY13" fmla="*/ 23380 h 433873"/>
                <a:gd name="connsiteX14" fmla="*/ 253647 w 449157"/>
                <a:gd name="connsiteY14" fmla="*/ 80530 h 433873"/>
                <a:gd name="connsiteX15" fmla="*/ 258410 w 449157"/>
                <a:gd name="connsiteY15" fmla="*/ 123392 h 433873"/>
                <a:gd name="connsiteX16" fmla="*/ 296510 w 449157"/>
                <a:gd name="connsiteY16" fmla="*/ 132917 h 433873"/>
                <a:gd name="connsiteX17" fmla="*/ 382235 w 449157"/>
                <a:gd name="connsiteY17" fmla="*/ 156730 h 433873"/>
                <a:gd name="connsiteX18" fmla="*/ 401285 w 449157"/>
                <a:gd name="connsiteY18" fmla="*/ 232930 h 433873"/>
                <a:gd name="connsiteX0" fmla="*/ 401285 w 449157"/>
                <a:gd name="connsiteY0" fmla="*/ 232930 h 433873"/>
                <a:gd name="connsiteX1" fmla="*/ 448910 w 449157"/>
                <a:gd name="connsiteY1" fmla="*/ 423430 h 433873"/>
                <a:gd name="connsiteX2" fmla="*/ 415572 w 449157"/>
                <a:gd name="connsiteY2" fmla="*/ 404380 h 433873"/>
                <a:gd name="connsiteX3" fmla="*/ 325085 w 449157"/>
                <a:gd name="connsiteY3" fmla="*/ 366280 h 433873"/>
                <a:gd name="connsiteX4" fmla="*/ 253647 w 449157"/>
                <a:gd name="connsiteY4" fmla="*/ 337705 h 433873"/>
                <a:gd name="connsiteX5" fmla="*/ 215547 w 449157"/>
                <a:gd name="connsiteY5" fmla="*/ 371042 h 433873"/>
                <a:gd name="connsiteX6" fmla="*/ 120297 w 449157"/>
                <a:gd name="connsiteY6" fmla="*/ 413905 h 433873"/>
                <a:gd name="connsiteX7" fmla="*/ 48860 w 449157"/>
                <a:gd name="connsiteY7" fmla="*/ 390092 h 433873"/>
                <a:gd name="connsiteX8" fmla="*/ 1235 w 449157"/>
                <a:gd name="connsiteY8" fmla="*/ 351992 h 433873"/>
                <a:gd name="connsiteX9" fmla="*/ 15522 w 449157"/>
                <a:gd name="connsiteY9" fmla="*/ 294842 h 433873"/>
                <a:gd name="connsiteX10" fmla="*/ 32191 w 449157"/>
                <a:gd name="connsiteY10" fmla="*/ 221023 h 433873"/>
                <a:gd name="connsiteX11" fmla="*/ 20286 w 449157"/>
                <a:gd name="connsiteY11" fmla="*/ 135299 h 433873"/>
                <a:gd name="connsiteX12" fmla="*/ 36953 w 449157"/>
                <a:gd name="connsiteY12" fmla="*/ 68624 h 433873"/>
                <a:gd name="connsiteX13" fmla="*/ 122678 w 449157"/>
                <a:gd name="connsiteY13" fmla="*/ 1948 h 433873"/>
                <a:gd name="connsiteX14" fmla="*/ 225072 w 449157"/>
                <a:gd name="connsiteY14" fmla="*/ 23380 h 433873"/>
                <a:gd name="connsiteX15" fmla="*/ 253647 w 449157"/>
                <a:gd name="connsiteY15" fmla="*/ 80530 h 433873"/>
                <a:gd name="connsiteX16" fmla="*/ 258410 w 449157"/>
                <a:gd name="connsiteY16" fmla="*/ 123392 h 433873"/>
                <a:gd name="connsiteX17" fmla="*/ 296510 w 449157"/>
                <a:gd name="connsiteY17" fmla="*/ 132917 h 433873"/>
                <a:gd name="connsiteX18" fmla="*/ 382235 w 449157"/>
                <a:gd name="connsiteY18" fmla="*/ 156730 h 433873"/>
                <a:gd name="connsiteX19" fmla="*/ 401285 w 449157"/>
                <a:gd name="connsiteY19" fmla="*/ 232930 h 433873"/>
                <a:gd name="connsiteX0" fmla="*/ 401285 w 449157"/>
                <a:gd name="connsiteY0" fmla="*/ 232930 h 433873"/>
                <a:gd name="connsiteX1" fmla="*/ 448910 w 449157"/>
                <a:gd name="connsiteY1" fmla="*/ 423430 h 433873"/>
                <a:gd name="connsiteX2" fmla="*/ 415572 w 449157"/>
                <a:gd name="connsiteY2" fmla="*/ 404380 h 433873"/>
                <a:gd name="connsiteX3" fmla="*/ 325085 w 449157"/>
                <a:gd name="connsiteY3" fmla="*/ 366280 h 433873"/>
                <a:gd name="connsiteX4" fmla="*/ 253647 w 449157"/>
                <a:gd name="connsiteY4" fmla="*/ 337705 h 433873"/>
                <a:gd name="connsiteX5" fmla="*/ 215547 w 449157"/>
                <a:gd name="connsiteY5" fmla="*/ 371042 h 433873"/>
                <a:gd name="connsiteX6" fmla="*/ 120297 w 449157"/>
                <a:gd name="connsiteY6" fmla="*/ 413905 h 433873"/>
                <a:gd name="connsiteX7" fmla="*/ 48860 w 449157"/>
                <a:gd name="connsiteY7" fmla="*/ 390092 h 433873"/>
                <a:gd name="connsiteX8" fmla="*/ 1235 w 449157"/>
                <a:gd name="connsiteY8" fmla="*/ 351992 h 433873"/>
                <a:gd name="connsiteX9" fmla="*/ 15522 w 449157"/>
                <a:gd name="connsiteY9" fmla="*/ 294842 h 433873"/>
                <a:gd name="connsiteX10" fmla="*/ 32191 w 449157"/>
                <a:gd name="connsiteY10" fmla="*/ 221023 h 433873"/>
                <a:gd name="connsiteX11" fmla="*/ 20286 w 449157"/>
                <a:gd name="connsiteY11" fmla="*/ 135299 h 433873"/>
                <a:gd name="connsiteX12" fmla="*/ 36953 w 449157"/>
                <a:gd name="connsiteY12" fmla="*/ 68624 h 433873"/>
                <a:gd name="connsiteX13" fmla="*/ 122678 w 449157"/>
                <a:gd name="connsiteY13" fmla="*/ 1948 h 433873"/>
                <a:gd name="connsiteX14" fmla="*/ 225072 w 449157"/>
                <a:gd name="connsiteY14" fmla="*/ 23380 h 433873"/>
                <a:gd name="connsiteX15" fmla="*/ 246503 w 449157"/>
                <a:gd name="connsiteY15" fmla="*/ 80530 h 433873"/>
                <a:gd name="connsiteX16" fmla="*/ 258410 w 449157"/>
                <a:gd name="connsiteY16" fmla="*/ 123392 h 433873"/>
                <a:gd name="connsiteX17" fmla="*/ 296510 w 449157"/>
                <a:gd name="connsiteY17" fmla="*/ 132917 h 433873"/>
                <a:gd name="connsiteX18" fmla="*/ 382235 w 449157"/>
                <a:gd name="connsiteY18" fmla="*/ 156730 h 433873"/>
                <a:gd name="connsiteX19" fmla="*/ 401285 w 449157"/>
                <a:gd name="connsiteY19" fmla="*/ 232930 h 433873"/>
                <a:gd name="connsiteX0" fmla="*/ 401285 w 449157"/>
                <a:gd name="connsiteY0" fmla="*/ 239667 h 440610"/>
                <a:gd name="connsiteX1" fmla="*/ 448910 w 449157"/>
                <a:gd name="connsiteY1" fmla="*/ 430167 h 440610"/>
                <a:gd name="connsiteX2" fmla="*/ 415572 w 449157"/>
                <a:gd name="connsiteY2" fmla="*/ 411117 h 440610"/>
                <a:gd name="connsiteX3" fmla="*/ 325085 w 449157"/>
                <a:gd name="connsiteY3" fmla="*/ 373017 h 440610"/>
                <a:gd name="connsiteX4" fmla="*/ 253647 w 449157"/>
                <a:gd name="connsiteY4" fmla="*/ 344442 h 440610"/>
                <a:gd name="connsiteX5" fmla="*/ 215547 w 449157"/>
                <a:gd name="connsiteY5" fmla="*/ 377779 h 440610"/>
                <a:gd name="connsiteX6" fmla="*/ 120297 w 449157"/>
                <a:gd name="connsiteY6" fmla="*/ 420642 h 440610"/>
                <a:gd name="connsiteX7" fmla="*/ 48860 w 449157"/>
                <a:gd name="connsiteY7" fmla="*/ 396829 h 440610"/>
                <a:gd name="connsiteX8" fmla="*/ 1235 w 449157"/>
                <a:gd name="connsiteY8" fmla="*/ 358729 h 440610"/>
                <a:gd name="connsiteX9" fmla="*/ 15522 w 449157"/>
                <a:gd name="connsiteY9" fmla="*/ 301579 h 440610"/>
                <a:gd name="connsiteX10" fmla="*/ 32191 w 449157"/>
                <a:gd name="connsiteY10" fmla="*/ 227760 h 440610"/>
                <a:gd name="connsiteX11" fmla="*/ 20286 w 449157"/>
                <a:gd name="connsiteY11" fmla="*/ 142036 h 440610"/>
                <a:gd name="connsiteX12" fmla="*/ 36953 w 449157"/>
                <a:gd name="connsiteY12" fmla="*/ 75361 h 440610"/>
                <a:gd name="connsiteX13" fmla="*/ 125059 w 449157"/>
                <a:gd name="connsiteY13" fmla="*/ 1541 h 440610"/>
                <a:gd name="connsiteX14" fmla="*/ 225072 w 449157"/>
                <a:gd name="connsiteY14" fmla="*/ 30117 h 440610"/>
                <a:gd name="connsiteX15" fmla="*/ 246503 w 449157"/>
                <a:gd name="connsiteY15" fmla="*/ 87267 h 440610"/>
                <a:gd name="connsiteX16" fmla="*/ 258410 w 449157"/>
                <a:gd name="connsiteY16" fmla="*/ 130129 h 440610"/>
                <a:gd name="connsiteX17" fmla="*/ 296510 w 449157"/>
                <a:gd name="connsiteY17" fmla="*/ 139654 h 440610"/>
                <a:gd name="connsiteX18" fmla="*/ 382235 w 449157"/>
                <a:gd name="connsiteY18" fmla="*/ 163467 h 440610"/>
                <a:gd name="connsiteX19" fmla="*/ 401285 w 449157"/>
                <a:gd name="connsiteY19" fmla="*/ 239667 h 440610"/>
                <a:gd name="connsiteX0" fmla="*/ 401285 w 449157"/>
                <a:gd name="connsiteY0" fmla="*/ 235155 h 436098"/>
                <a:gd name="connsiteX1" fmla="*/ 448910 w 449157"/>
                <a:gd name="connsiteY1" fmla="*/ 425655 h 436098"/>
                <a:gd name="connsiteX2" fmla="*/ 415572 w 449157"/>
                <a:gd name="connsiteY2" fmla="*/ 406605 h 436098"/>
                <a:gd name="connsiteX3" fmla="*/ 325085 w 449157"/>
                <a:gd name="connsiteY3" fmla="*/ 368505 h 436098"/>
                <a:gd name="connsiteX4" fmla="*/ 253647 w 449157"/>
                <a:gd name="connsiteY4" fmla="*/ 339930 h 436098"/>
                <a:gd name="connsiteX5" fmla="*/ 215547 w 449157"/>
                <a:gd name="connsiteY5" fmla="*/ 373267 h 436098"/>
                <a:gd name="connsiteX6" fmla="*/ 120297 w 449157"/>
                <a:gd name="connsiteY6" fmla="*/ 416130 h 436098"/>
                <a:gd name="connsiteX7" fmla="*/ 48860 w 449157"/>
                <a:gd name="connsiteY7" fmla="*/ 392317 h 436098"/>
                <a:gd name="connsiteX8" fmla="*/ 1235 w 449157"/>
                <a:gd name="connsiteY8" fmla="*/ 354217 h 436098"/>
                <a:gd name="connsiteX9" fmla="*/ 15522 w 449157"/>
                <a:gd name="connsiteY9" fmla="*/ 297067 h 436098"/>
                <a:gd name="connsiteX10" fmla="*/ 32191 w 449157"/>
                <a:gd name="connsiteY10" fmla="*/ 223248 h 436098"/>
                <a:gd name="connsiteX11" fmla="*/ 20286 w 449157"/>
                <a:gd name="connsiteY11" fmla="*/ 137524 h 436098"/>
                <a:gd name="connsiteX12" fmla="*/ 36953 w 449157"/>
                <a:gd name="connsiteY12" fmla="*/ 70849 h 436098"/>
                <a:gd name="connsiteX13" fmla="*/ 122677 w 449157"/>
                <a:gd name="connsiteY13" fmla="*/ 1792 h 436098"/>
                <a:gd name="connsiteX14" fmla="*/ 225072 w 449157"/>
                <a:gd name="connsiteY14" fmla="*/ 25605 h 436098"/>
                <a:gd name="connsiteX15" fmla="*/ 246503 w 449157"/>
                <a:gd name="connsiteY15" fmla="*/ 82755 h 436098"/>
                <a:gd name="connsiteX16" fmla="*/ 258410 w 449157"/>
                <a:gd name="connsiteY16" fmla="*/ 125617 h 436098"/>
                <a:gd name="connsiteX17" fmla="*/ 296510 w 449157"/>
                <a:gd name="connsiteY17" fmla="*/ 135142 h 436098"/>
                <a:gd name="connsiteX18" fmla="*/ 382235 w 449157"/>
                <a:gd name="connsiteY18" fmla="*/ 158955 h 436098"/>
                <a:gd name="connsiteX19" fmla="*/ 401285 w 449157"/>
                <a:gd name="connsiteY19" fmla="*/ 235155 h 436098"/>
                <a:gd name="connsiteX0" fmla="*/ 401285 w 449157"/>
                <a:gd name="connsiteY0" fmla="*/ 233932 h 434875"/>
                <a:gd name="connsiteX1" fmla="*/ 448910 w 449157"/>
                <a:gd name="connsiteY1" fmla="*/ 424432 h 434875"/>
                <a:gd name="connsiteX2" fmla="*/ 415572 w 449157"/>
                <a:gd name="connsiteY2" fmla="*/ 405382 h 434875"/>
                <a:gd name="connsiteX3" fmla="*/ 325085 w 449157"/>
                <a:gd name="connsiteY3" fmla="*/ 367282 h 434875"/>
                <a:gd name="connsiteX4" fmla="*/ 253647 w 449157"/>
                <a:gd name="connsiteY4" fmla="*/ 338707 h 434875"/>
                <a:gd name="connsiteX5" fmla="*/ 215547 w 449157"/>
                <a:gd name="connsiteY5" fmla="*/ 372044 h 434875"/>
                <a:gd name="connsiteX6" fmla="*/ 120297 w 449157"/>
                <a:gd name="connsiteY6" fmla="*/ 414907 h 434875"/>
                <a:gd name="connsiteX7" fmla="*/ 48860 w 449157"/>
                <a:gd name="connsiteY7" fmla="*/ 391094 h 434875"/>
                <a:gd name="connsiteX8" fmla="*/ 1235 w 449157"/>
                <a:gd name="connsiteY8" fmla="*/ 352994 h 434875"/>
                <a:gd name="connsiteX9" fmla="*/ 15522 w 449157"/>
                <a:gd name="connsiteY9" fmla="*/ 295844 h 434875"/>
                <a:gd name="connsiteX10" fmla="*/ 32191 w 449157"/>
                <a:gd name="connsiteY10" fmla="*/ 222025 h 434875"/>
                <a:gd name="connsiteX11" fmla="*/ 20286 w 449157"/>
                <a:gd name="connsiteY11" fmla="*/ 136301 h 434875"/>
                <a:gd name="connsiteX12" fmla="*/ 51240 w 449157"/>
                <a:gd name="connsiteY12" fmla="*/ 45814 h 434875"/>
                <a:gd name="connsiteX13" fmla="*/ 122677 w 449157"/>
                <a:gd name="connsiteY13" fmla="*/ 569 h 434875"/>
                <a:gd name="connsiteX14" fmla="*/ 225072 w 449157"/>
                <a:gd name="connsiteY14" fmla="*/ 24382 h 434875"/>
                <a:gd name="connsiteX15" fmla="*/ 246503 w 449157"/>
                <a:gd name="connsiteY15" fmla="*/ 81532 h 434875"/>
                <a:gd name="connsiteX16" fmla="*/ 258410 w 449157"/>
                <a:gd name="connsiteY16" fmla="*/ 124394 h 434875"/>
                <a:gd name="connsiteX17" fmla="*/ 296510 w 449157"/>
                <a:gd name="connsiteY17" fmla="*/ 133919 h 434875"/>
                <a:gd name="connsiteX18" fmla="*/ 382235 w 449157"/>
                <a:gd name="connsiteY18" fmla="*/ 157732 h 434875"/>
                <a:gd name="connsiteX19" fmla="*/ 401285 w 449157"/>
                <a:gd name="connsiteY19" fmla="*/ 233932 h 434875"/>
                <a:gd name="connsiteX0" fmla="*/ 401285 w 449157"/>
                <a:gd name="connsiteY0" fmla="*/ 235207 h 436150"/>
                <a:gd name="connsiteX1" fmla="*/ 448910 w 449157"/>
                <a:gd name="connsiteY1" fmla="*/ 425707 h 436150"/>
                <a:gd name="connsiteX2" fmla="*/ 415572 w 449157"/>
                <a:gd name="connsiteY2" fmla="*/ 406657 h 436150"/>
                <a:gd name="connsiteX3" fmla="*/ 325085 w 449157"/>
                <a:gd name="connsiteY3" fmla="*/ 368557 h 436150"/>
                <a:gd name="connsiteX4" fmla="*/ 253647 w 449157"/>
                <a:gd name="connsiteY4" fmla="*/ 339982 h 436150"/>
                <a:gd name="connsiteX5" fmla="*/ 215547 w 449157"/>
                <a:gd name="connsiteY5" fmla="*/ 373319 h 436150"/>
                <a:gd name="connsiteX6" fmla="*/ 120297 w 449157"/>
                <a:gd name="connsiteY6" fmla="*/ 416182 h 436150"/>
                <a:gd name="connsiteX7" fmla="*/ 48860 w 449157"/>
                <a:gd name="connsiteY7" fmla="*/ 392369 h 436150"/>
                <a:gd name="connsiteX8" fmla="*/ 1235 w 449157"/>
                <a:gd name="connsiteY8" fmla="*/ 354269 h 436150"/>
                <a:gd name="connsiteX9" fmla="*/ 15522 w 449157"/>
                <a:gd name="connsiteY9" fmla="*/ 297119 h 436150"/>
                <a:gd name="connsiteX10" fmla="*/ 32191 w 449157"/>
                <a:gd name="connsiteY10" fmla="*/ 223300 h 436150"/>
                <a:gd name="connsiteX11" fmla="*/ 20286 w 449157"/>
                <a:gd name="connsiteY11" fmla="*/ 137576 h 436150"/>
                <a:gd name="connsiteX12" fmla="*/ 51240 w 449157"/>
                <a:gd name="connsiteY12" fmla="*/ 47089 h 436150"/>
                <a:gd name="connsiteX13" fmla="*/ 122677 w 449157"/>
                <a:gd name="connsiteY13" fmla="*/ 1844 h 436150"/>
                <a:gd name="connsiteX14" fmla="*/ 217929 w 449157"/>
                <a:gd name="connsiteY14" fmla="*/ 16132 h 436150"/>
                <a:gd name="connsiteX15" fmla="*/ 246503 w 449157"/>
                <a:gd name="connsiteY15" fmla="*/ 82807 h 436150"/>
                <a:gd name="connsiteX16" fmla="*/ 258410 w 449157"/>
                <a:gd name="connsiteY16" fmla="*/ 125669 h 436150"/>
                <a:gd name="connsiteX17" fmla="*/ 296510 w 449157"/>
                <a:gd name="connsiteY17" fmla="*/ 135194 h 436150"/>
                <a:gd name="connsiteX18" fmla="*/ 382235 w 449157"/>
                <a:gd name="connsiteY18" fmla="*/ 159007 h 436150"/>
                <a:gd name="connsiteX19" fmla="*/ 401285 w 449157"/>
                <a:gd name="connsiteY19" fmla="*/ 235207 h 436150"/>
                <a:gd name="connsiteX0" fmla="*/ 401285 w 449157"/>
                <a:gd name="connsiteY0" fmla="*/ 235207 h 436150"/>
                <a:gd name="connsiteX1" fmla="*/ 448910 w 449157"/>
                <a:gd name="connsiteY1" fmla="*/ 425707 h 436150"/>
                <a:gd name="connsiteX2" fmla="*/ 415572 w 449157"/>
                <a:gd name="connsiteY2" fmla="*/ 406657 h 436150"/>
                <a:gd name="connsiteX3" fmla="*/ 325085 w 449157"/>
                <a:gd name="connsiteY3" fmla="*/ 368557 h 436150"/>
                <a:gd name="connsiteX4" fmla="*/ 253647 w 449157"/>
                <a:gd name="connsiteY4" fmla="*/ 339982 h 436150"/>
                <a:gd name="connsiteX5" fmla="*/ 215547 w 449157"/>
                <a:gd name="connsiteY5" fmla="*/ 373319 h 436150"/>
                <a:gd name="connsiteX6" fmla="*/ 120297 w 449157"/>
                <a:gd name="connsiteY6" fmla="*/ 416182 h 436150"/>
                <a:gd name="connsiteX7" fmla="*/ 48860 w 449157"/>
                <a:gd name="connsiteY7" fmla="*/ 392369 h 436150"/>
                <a:gd name="connsiteX8" fmla="*/ 1235 w 449157"/>
                <a:gd name="connsiteY8" fmla="*/ 354269 h 436150"/>
                <a:gd name="connsiteX9" fmla="*/ 15522 w 449157"/>
                <a:gd name="connsiteY9" fmla="*/ 297119 h 436150"/>
                <a:gd name="connsiteX10" fmla="*/ 32191 w 449157"/>
                <a:gd name="connsiteY10" fmla="*/ 223300 h 436150"/>
                <a:gd name="connsiteX11" fmla="*/ 20286 w 449157"/>
                <a:gd name="connsiteY11" fmla="*/ 137576 h 436150"/>
                <a:gd name="connsiteX12" fmla="*/ 51240 w 449157"/>
                <a:gd name="connsiteY12" fmla="*/ 47089 h 436150"/>
                <a:gd name="connsiteX13" fmla="*/ 122677 w 449157"/>
                <a:gd name="connsiteY13" fmla="*/ 1844 h 436150"/>
                <a:gd name="connsiteX14" fmla="*/ 213166 w 449157"/>
                <a:gd name="connsiteY14" fmla="*/ 16132 h 436150"/>
                <a:gd name="connsiteX15" fmla="*/ 246503 w 449157"/>
                <a:gd name="connsiteY15" fmla="*/ 82807 h 436150"/>
                <a:gd name="connsiteX16" fmla="*/ 258410 w 449157"/>
                <a:gd name="connsiteY16" fmla="*/ 125669 h 436150"/>
                <a:gd name="connsiteX17" fmla="*/ 296510 w 449157"/>
                <a:gd name="connsiteY17" fmla="*/ 135194 h 436150"/>
                <a:gd name="connsiteX18" fmla="*/ 382235 w 449157"/>
                <a:gd name="connsiteY18" fmla="*/ 159007 h 436150"/>
                <a:gd name="connsiteX19" fmla="*/ 401285 w 449157"/>
                <a:gd name="connsiteY19" fmla="*/ 235207 h 436150"/>
                <a:gd name="connsiteX0" fmla="*/ 401285 w 449157"/>
                <a:gd name="connsiteY0" fmla="*/ 235207 h 436150"/>
                <a:gd name="connsiteX1" fmla="*/ 448910 w 449157"/>
                <a:gd name="connsiteY1" fmla="*/ 425707 h 436150"/>
                <a:gd name="connsiteX2" fmla="*/ 415572 w 449157"/>
                <a:gd name="connsiteY2" fmla="*/ 406657 h 436150"/>
                <a:gd name="connsiteX3" fmla="*/ 325085 w 449157"/>
                <a:gd name="connsiteY3" fmla="*/ 368557 h 436150"/>
                <a:gd name="connsiteX4" fmla="*/ 253647 w 449157"/>
                <a:gd name="connsiteY4" fmla="*/ 339982 h 436150"/>
                <a:gd name="connsiteX5" fmla="*/ 215547 w 449157"/>
                <a:gd name="connsiteY5" fmla="*/ 373319 h 436150"/>
                <a:gd name="connsiteX6" fmla="*/ 120297 w 449157"/>
                <a:gd name="connsiteY6" fmla="*/ 416182 h 436150"/>
                <a:gd name="connsiteX7" fmla="*/ 48860 w 449157"/>
                <a:gd name="connsiteY7" fmla="*/ 392369 h 436150"/>
                <a:gd name="connsiteX8" fmla="*/ 1235 w 449157"/>
                <a:gd name="connsiteY8" fmla="*/ 354269 h 436150"/>
                <a:gd name="connsiteX9" fmla="*/ 15522 w 449157"/>
                <a:gd name="connsiteY9" fmla="*/ 297119 h 436150"/>
                <a:gd name="connsiteX10" fmla="*/ 32191 w 449157"/>
                <a:gd name="connsiteY10" fmla="*/ 223300 h 436150"/>
                <a:gd name="connsiteX11" fmla="*/ 20286 w 449157"/>
                <a:gd name="connsiteY11" fmla="*/ 137576 h 436150"/>
                <a:gd name="connsiteX12" fmla="*/ 51240 w 449157"/>
                <a:gd name="connsiteY12" fmla="*/ 47089 h 436150"/>
                <a:gd name="connsiteX13" fmla="*/ 122677 w 449157"/>
                <a:gd name="connsiteY13" fmla="*/ 1844 h 436150"/>
                <a:gd name="connsiteX14" fmla="*/ 213166 w 449157"/>
                <a:gd name="connsiteY14" fmla="*/ 16132 h 436150"/>
                <a:gd name="connsiteX15" fmla="*/ 246503 w 449157"/>
                <a:gd name="connsiteY15" fmla="*/ 82807 h 436150"/>
                <a:gd name="connsiteX16" fmla="*/ 251266 w 449157"/>
                <a:gd name="connsiteY16" fmla="*/ 120906 h 436150"/>
                <a:gd name="connsiteX17" fmla="*/ 296510 w 449157"/>
                <a:gd name="connsiteY17" fmla="*/ 135194 h 436150"/>
                <a:gd name="connsiteX18" fmla="*/ 382235 w 449157"/>
                <a:gd name="connsiteY18" fmla="*/ 159007 h 436150"/>
                <a:gd name="connsiteX19" fmla="*/ 401285 w 449157"/>
                <a:gd name="connsiteY19" fmla="*/ 235207 h 436150"/>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20627 h 435871"/>
                <a:gd name="connsiteX17" fmla="*/ 296510 w 449157"/>
                <a:gd name="connsiteY17" fmla="*/ 134915 h 435871"/>
                <a:gd name="connsiteX18" fmla="*/ 382235 w 449157"/>
                <a:gd name="connsiteY18" fmla="*/ 158728 h 435871"/>
                <a:gd name="connsiteX19" fmla="*/ 401285 w 449157"/>
                <a:gd name="connsiteY19" fmla="*/ 234928 h 435871"/>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15865 h 435871"/>
                <a:gd name="connsiteX17" fmla="*/ 296510 w 449157"/>
                <a:gd name="connsiteY17" fmla="*/ 134915 h 435871"/>
                <a:gd name="connsiteX18" fmla="*/ 382235 w 449157"/>
                <a:gd name="connsiteY18" fmla="*/ 158728 h 435871"/>
                <a:gd name="connsiteX19" fmla="*/ 401285 w 449157"/>
                <a:gd name="connsiteY19" fmla="*/ 234928 h 435871"/>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15865 h 435871"/>
                <a:gd name="connsiteX17" fmla="*/ 298891 w 449157"/>
                <a:gd name="connsiteY17" fmla="*/ 130153 h 435871"/>
                <a:gd name="connsiteX18" fmla="*/ 382235 w 449157"/>
                <a:gd name="connsiteY18" fmla="*/ 158728 h 435871"/>
                <a:gd name="connsiteX19" fmla="*/ 401285 w 449157"/>
                <a:gd name="connsiteY19" fmla="*/ 234928 h 435871"/>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15865 h 435871"/>
                <a:gd name="connsiteX17" fmla="*/ 298891 w 449157"/>
                <a:gd name="connsiteY17" fmla="*/ 130153 h 435871"/>
                <a:gd name="connsiteX18" fmla="*/ 375091 w 449157"/>
                <a:gd name="connsiteY18" fmla="*/ 158728 h 435871"/>
                <a:gd name="connsiteX19" fmla="*/ 401285 w 449157"/>
                <a:gd name="connsiteY19" fmla="*/ 234928 h 435871"/>
                <a:gd name="connsiteX0" fmla="*/ 401029 w 448901"/>
                <a:gd name="connsiteY0" fmla="*/ 234928 h 435871"/>
                <a:gd name="connsiteX1" fmla="*/ 448654 w 448901"/>
                <a:gd name="connsiteY1" fmla="*/ 425428 h 435871"/>
                <a:gd name="connsiteX2" fmla="*/ 415316 w 448901"/>
                <a:gd name="connsiteY2" fmla="*/ 406378 h 435871"/>
                <a:gd name="connsiteX3" fmla="*/ 324829 w 448901"/>
                <a:gd name="connsiteY3" fmla="*/ 368278 h 435871"/>
                <a:gd name="connsiteX4" fmla="*/ 253391 w 448901"/>
                <a:gd name="connsiteY4" fmla="*/ 339703 h 435871"/>
                <a:gd name="connsiteX5" fmla="*/ 215291 w 448901"/>
                <a:gd name="connsiteY5" fmla="*/ 373040 h 435871"/>
                <a:gd name="connsiteX6" fmla="*/ 120041 w 448901"/>
                <a:gd name="connsiteY6" fmla="*/ 415903 h 435871"/>
                <a:gd name="connsiteX7" fmla="*/ 48604 w 448901"/>
                <a:gd name="connsiteY7" fmla="*/ 392090 h 435871"/>
                <a:gd name="connsiteX8" fmla="*/ 979 w 448901"/>
                <a:gd name="connsiteY8" fmla="*/ 353990 h 435871"/>
                <a:gd name="connsiteX9" fmla="*/ 17647 w 448901"/>
                <a:gd name="connsiteY9" fmla="*/ 306365 h 435871"/>
                <a:gd name="connsiteX10" fmla="*/ 31935 w 448901"/>
                <a:gd name="connsiteY10" fmla="*/ 223021 h 435871"/>
                <a:gd name="connsiteX11" fmla="*/ 20030 w 448901"/>
                <a:gd name="connsiteY11" fmla="*/ 137297 h 435871"/>
                <a:gd name="connsiteX12" fmla="*/ 50984 w 448901"/>
                <a:gd name="connsiteY12" fmla="*/ 46810 h 435871"/>
                <a:gd name="connsiteX13" fmla="*/ 122421 w 448901"/>
                <a:gd name="connsiteY13" fmla="*/ 1565 h 435871"/>
                <a:gd name="connsiteX14" fmla="*/ 212910 w 448901"/>
                <a:gd name="connsiteY14" fmla="*/ 15853 h 435871"/>
                <a:gd name="connsiteX15" fmla="*/ 246247 w 448901"/>
                <a:gd name="connsiteY15" fmla="*/ 68240 h 435871"/>
                <a:gd name="connsiteX16" fmla="*/ 251010 w 448901"/>
                <a:gd name="connsiteY16" fmla="*/ 115865 h 435871"/>
                <a:gd name="connsiteX17" fmla="*/ 298635 w 448901"/>
                <a:gd name="connsiteY17" fmla="*/ 130153 h 435871"/>
                <a:gd name="connsiteX18" fmla="*/ 374835 w 448901"/>
                <a:gd name="connsiteY18" fmla="*/ 158728 h 435871"/>
                <a:gd name="connsiteX19" fmla="*/ 401029 w 448901"/>
                <a:gd name="connsiteY19" fmla="*/ 234928 h 435871"/>
                <a:gd name="connsiteX0" fmla="*/ 405632 w 453504"/>
                <a:gd name="connsiteY0" fmla="*/ 234928 h 435871"/>
                <a:gd name="connsiteX1" fmla="*/ 453257 w 453504"/>
                <a:gd name="connsiteY1" fmla="*/ 425428 h 435871"/>
                <a:gd name="connsiteX2" fmla="*/ 419919 w 453504"/>
                <a:gd name="connsiteY2" fmla="*/ 406378 h 435871"/>
                <a:gd name="connsiteX3" fmla="*/ 329432 w 453504"/>
                <a:gd name="connsiteY3" fmla="*/ 368278 h 435871"/>
                <a:gd name="connsiteX4" fmla="*/ 257994 w 453504"/>
                <a:gd name="connsiteY4" fmla="*/ 339703 h 435871"/>
                <a:gd name="connsiteX5" fmla="*/ 219894 w 453504"/>
                <a:gd name="connsiteY5" fmla="*/ 373040 h 435871"/>
                <a:gd name="connsiteX6" fmla="*/ 124644 w 453504"/>
                <a:gd name="connsiteY6" fmla="*/ 415903 h 435871"/>
                <a:gd name="connsiteX7" fmla="*/ 53207 w 453504"/>
                <a:gd name="connsiteY7" fmla="*/ 392090 h 435871"/>
                <a:gd name="connsiteX8" fmla="*/ 819 w 453504"/>
                <a:gd name="connsiteY8" fmla="*/ 349227 h 435871"/>
                <a:gd name="connsiteX9" fmla="*/ 22250 w 453504"/>
                <a:gd name="connsiteY9" fmla="*/ 306365 h 435871"/>
                <a:gd name="connsiteX10" fmla="*/ 36538 w 453504"/>
                <a:gd name="connsiteY10" fmla="*/ 223021 h 435871"/>
                <a:gd name="connsiteX11" fmla="*/ 24633 w 453504"/>
                <a:gd name="connsiteY11" fmla="*/ 137297 h 435871"/>
                <a:gd name="connsiteX12" fmla="*/ 55587 w 453504"/>
                <a:gd name="connsiteY12" fmla="*/ 46810 h 435871"/>
                <a:gd name="connsiteX13" fmla="*/ 127024 w 453504"/>
                <a:gd name="connsiteY13" fmla="*/ 1565 h 435871"/>
                <a:gd name="connsiteX14" fmla="*/ 217513 w 453504"/>
                <a:gd name="connsiteY14" fmla="*/ 15853 h 435871"/>
                <a:gd name="connsiteX15" fmla="*/ 250850 w 453504"/>
                <a:gd name="connsiteY15" fmla="*/ 68240 h 435871"/>
                <a:gd name="connsiteX16" fmla="*/ 255613 w 453504"/>
                <a:gd name="connsiteY16" fmla="*/ 115865 h 435871"/>
                <a:gd name="connsiteX17" fmla="*/ 303238 w 453504"/>
                <a:gd name="connsiteY17" fmla="*/ 130153 h 435871"/>
                <a:gd name="connsiteX18" fmla="*/ 379438 w 453504"/>
                <a:gd name="connsiteY18" fmla="*/ 158728 h 435871"/>
                <a:gd name="connsiteX19" fmla="*/ 405632 w 453504"/>
                <a:gd name="connsiteY19" fmla="*/ 234928 h 435871"/>
                <a:gd name="connsiteX0" fmla="*/ 401030 w 448902"/>
                <a:gd name="connsiteY0" fmla="*/ 234928 h 435871"/>
                <a:gd name="connsiteX1" fmla="*/ 448655 w 448902"/>
                <a:gd name="connsiteY1" fmla="*/ 425428 h 435871"/>
                <a:gd name="connsiteX2" fmla="*/ 415317 w 448902"/>
                <a:gd name="connsiteY2" fmla="*/ 406378 h 435871"/>
                <a:gd name="connsiteX3" fmla="*/ 324830 w 448902"/>
                <a:gd name="connsiteY3" fmla="*/ 368278 h 435871"/>
                <a:gd name="connsiteX4" fmla="*/ 253392 w 448902"/>
                <a:gd name="connsiteY4" fmla="*/ 339703 h 435871"/>
                <a:gd name="connsiteX5" fmla="*/ 215292 w 448902"/>
                <a:gd name="connsiteY5" fmla="*/ 373040 h 435871"/>
                <a:gd name="connsiteX6" fmla="*/ 120042 w 448902"/>
                <a:gd name="connsiteY6" fmla="*/ 415903 h 435871"/>
                <a:gd name="connsiteX7" fmla="*/ 48605 w 448902"/>
                <a:gd name="connsiteY7" fmla="*/ 392090 h 435871"/>
                <a:gd name="connsiteX8" fmla="*/ 979 w 448902"/>
                <a:gd name="connsiteY8" fmla="*/ 349227 h 435871"/>
                <a:gd name="connsiteX9" fmla="*/ 17648 w 448902"/>
                <a:gd name="connsiteY9" fmla="*/ 306365 h 435871"/>
                <a:gd name="connsiteX10" fmla="*/ 31936 w 448902"/>
                <a:gd name="connsiteY10" fmla="*/ 223021 h 435871"/>
                <a:gd name="connsiteX11" fmla="*/ 20031 w 448902"/>
                <a:gd name="connsiteY11" fmla="*/ 137297 h 435871"/>
                <a:gd name="connsiteX12" fmla="*/ 50985 w 448902"/>
                <a:gd name="connsiteY12" fmla="*/ 46810 h 435871"/>
                <a:gd name="connsiteX13" fmla="*/ 122422 w 448902"/>
                <a:gd name="connsiteY13" fmla="*/ 1565 h 435871"/>
                <a:gd name="connsiteX14" fmla="*/ 212911 w 448902"/>
                <a:gd name="connsiteY14" fmla="*/ 15853 h 435871"/>
                <a:gd name="connsiteX15" fmla="*/ 246248 w 448902"/>
                <a:gd name="connsiteY15" fmla="*/ 68240 h 435871"/>
                <a:gd name="connsiteX16" fmla="*/ 251011 w 448902"/>
                <a:gd name="connsiteY16" fmla="*/ 115865 h 435871"/>
                <a:gd name="connsiteX17" fmla="*/ 298636 w 448902"/>
                <a:gd name="connsiteY17" fmla="*/ 130153 h 435871"/>
                <a:gd name="connsiteX18" fmla="*/ 374836 w 448902"/>
                <a:gd name="connsiteY18" fmla="*/ 158728 h 435871"/>
                <a:gd name="connsiteX19" fmla="*/ 401030 w 448902"/>
                <a:gd name="connsiteY19" fmla="*/ 234928 h 435871"/>
                <a:gd name="connsiteX0" fmla="*/ 401030 w 448902"/>
                <a:gd name="connsiteY0" fmla="*/ 234928 h 435871"/>
                <a:gd name="connsiteX1" fmla="*/ 448655 w 448902"/>
                <a:gd name="connsiteY1" fmla="*/ 425428 h 435871"/>
                <a:gd name="connsiteX2" fmla="*/ 415317 w 448902"/>
                <a:gd name="connsiteY2" fmla="*/ 406378 h 435871"/>
                <a:gd name="connsiteX3" fmla="*/ 324830 w 448902"/>
                <a:gd name="connsiteY3" fmla="*/ 368278 h 435871"/>
                <a:gd name="connsiteX4" fmla="*/ 253392 w 448902"/>
                <a:gd name="connsiteY4" fmla="*/ 339703 h 435871"/>
                <a:gd name="connsiteX5" fmla="*/ 215292 w 448902"/>
                <a:gd name="connsiteY5" fmla="*/ 373040 h 435871"/>
                <a:gd name="connsiteX6" fmla="*/ 177193 w 448902"/>
                <a:gd name="connsiteY6" fmla="*/ 401616 h 435871"/>
                <a:gd name="connsiteX7" fmla="*/ 120042 w 448902"/>
                <a:gd name="connsiteY7" fmla="*/ 415903 h 435871"/>
                <a:gd name="connsiteX8" fmla="*/ 48605 w 448902"/>
                <a:gd name="connsiteY8" fmla="*/ 392090 h 435871"/>
                <a:gd name="connsiteX9" fmla="*/ 979 w 448902"/>
                <a:gd name="connsiteY9" fmla="*/ 349227 h 435871"/>
                <a:gd name="connsiteX10" fmla="*/ 17648 w 448902"/>
                <a:gd name="connsiteY10" fmla="*/ 306365 h 435871"/>
                <a:gd name="connsiteX11" fmla="*/ 31936 w 448902"/>
                <a:gd name="connsiteY11" fmla="*/ 223021 h 435871"/>
                <a:gd name="connsiteX12" fmla="*/ 20031 w 448902"/>
                <a:gd name="connsiteY12" fmla="*/ 137297 h 435871"/>
                <a:gd name="connsiteX13" fmla="*/ 50985 w 448902"/>
                <a:gd name="connsiteY13" fmla="*/ 46810 h 435871"/>
                <a:gd name="connsiteX14" fmla="*/ 122422 w 448902"/>
                <a:gd name="connsiteY14" fmla="*/ 1565 h 435871"/>
                <a:gd name="connsiteX15" fmla="*/ 212911 w 448902"/>
                <a:gd name="connsiteY15" fmla="*/ 15853 h 435871"/>
                <a:gd name="connsiteX16" fmla="*/ 246248 w 448902"/>
                <a:gd name="connsiteY16" fmla="*/ 68240 h 435871"/>
                <a:gd name="connsiteX17" fmla="*/ 251011 w 448902"/>
                <a:gd name="connsiteY17" fmla="*/ 115865 h 435871"/>
                <a:gd name="connsiteX18" fmla="*/ 298636 w 448902"/>
                <a:gd name="connsiteY18" fmla="*/ 130153 h 435871"/>
                <a:gd name="connsiteX19" fmla="*/ 374836 w 448902"/>
                <a:gd name="connsiteY19" fmla="*/ 158728 h 435871"/>
                <a:gd name="connsiteX20" fmla="*/ 401030 w 448902"/>
                <a:gd name="connsiteY20" fmla="*/ 234928 h 435871"/>
                <a:gd name="connsiteX0" fmla="*/ 401030 w 448902"/>
                <a:gd name="connsiteY0" fmla="*/ 234928 h 435871"/>
                <a:gd name="connsiteX1" fmla="*/ 448655 w 448902"/>
                <a:gd name="connsiteY1" fmla="*/ 425428 h 435871"/>
                <a:gd name="connsiteX2" fmla="*/ 415317 w 448902"/>
                <a:gd name="connsiteY2" fmla="*/ 406378 h 435871"/>
                <a:gd name="connsiteX3" fmla="*/ 324830 w 448902"/>
                <a:gd name="connsiteY3" fmla="*/ 368278 h 435871"/>
                <a:gd name="connsiteX4" fmla="*/ 243867 w 448902"/>
                <a:gd name="connsiteY4" fmla="*/ 344465 h 435871"/>
                <a:gd name="connsiteX5" fmla="*/ 215292 w 448902"/>
                <a:gd name="connsiteY5" fmla="*/ 373040 h 435871"/>
                <a:gd name="connsiteX6" fmla="*/ 177193 w 448902"/>
                <a:gd name="connsiteY6" fmla="*/ 401616 h 435871"/>
                <a:gd name="connsiteX7" fmla="*/ 120042 w 448902"/>
                <a:gd name="connsiteY7" fmla="*/ 415903 h 435871"/>
                <a:gd name="connsiteX8" fmla="*/ 48605 w 448902"/>
                <a:gd name="connsiteY8" fmla="*/ 392090 h 435871"/>
                <a:gd name="connsiteX9" fmla="*/ 979 w 448902"/>
                <a:gd name="connsiteY9" fmla="*/ 349227 h 435871"/>
                <a:gd name="connsiteX10" fmla="*/ 17648 w 448902"/>
                <a:gd name="connsiteY10" fmla="*/ 306365 h 435871"/>
                <a:gd name="connsiteX11" fmla="*/ 31936 w 448902"/>
                <a:gd name="connsiteY11" fmla="*/ 223021 h 435871"/>
                <a:gd name="connsiteX12" fmla="*/ 20031 w 448902"/>
                <a:gd name="connsiteY12" fmla="*/ 137297 h 435871"/>
                <a:gd name="connsiteX13" fmla="*/ 50985 w 448902"/>
                <a:gd name="connsiteY13" fmla="*/ 46810 h 435871"/>
                <a:gd name="connsiteX14" fmla="*/ 122422 w 448902"/>
                <a:gd name="connsiteY14" fmla="*/ 1565 h 435871"/>
                <a:gd name="connsiteX15" fmla="*/ 212911 w 448902"/>
                <a:gd name="connsiteY15" fmla="*/ 15853 h 435871"/>
                <a:gd name="connsiteX16" fmla="*/ 246248 w 448902"/>
                <a:gd name="connsiteY16" fmla="*/ 68240 h 435871"/>
                <a:gd name="connsiteX17" fmla="*/ 251011 w 448902"/>
                <a:gd name="connsiteY17" fmla="*/ 115865 h 435871"/>
                <a:gd name="connsiteX18" fmla="*/ 298636 w 448902"/>
                <a:gd name="connsiteY18" fmla="*/ 130153 h 435871"/>
                <a:gd name="connsiteX19" fmla="*/ 374836 w 448902"/>
                <a:gd name="connsiteY19" fmla="*/ 158728 h 435871"/>
                <a:gd name="connsiteX20" fmla="*/ 401030 w 448902"/>
                <a:gd name="connsiteY20" fmla="*/ 234928 h 435871"/>
                <a:gd name="connsiteX0" fmla="*/ 401030 w 444211"/>
                <a:gd name="connsiteY0" fmla="*/ 234928 h 422377"/>
                <a:gd name="connsiteX1" fmla="*/ 443893 w 444211"/>
                <a:gd name="connsiteY1" fmla="*/ 408759 h 422377"/>
                <a:gd name="connsiteX2" fmla="*/ 415317 w 444211"/>
                <a:gd name="connsiteY2" fmla="*/ 406378 h 422377"/>
                <a:gd name="connsiteX3" fmla="*/ 324830 w 444211"/>
                <a:gd name="connsiteY3" fmla="*/ 368278 h 422377"/>
                <a:gd name="connsiteX4" fmla="*/ 243867 w 444211"/>
                <a:gd name="connsiteY4" fmla="*/ 344465 h 422377"/>
                <a:gd name="connsiteX5" fmla="*/ 215292 w 444211"/>
                <a:gd name="connsiteY5" fmla="*/ 373040 h 422377"/>
                <a:gd name="connsiteX6" fmla="*/ 177193 w 444211"/>
                <a:gd name="connsiteY6" fmla="*/ 401616 h 422377"/>
                <a:gd name="connsiteX7" fmla="*/ 120042 w 444211"/>
                <a:gd name="connsiteY7" fmla="*/ 415903 h 422377"/>
                <a:gd name="connsiteX8" fmla="*/ 48605 w 444211"/>
                <a:gd name="connsiteY8" fmla="*/ 392090 h 422377"/>
                <a:gd name="connsiteX9" fmla="*/ 979 w 444211"/>
                <a:gd name="connsiteY9" fmla="*/ 349227 h 422377"/>
                <a:gd name="connsiteX10" fmla="*/ 17648 w 444211"/>
                <a:gd name="connsiteY10" fmla="*/ 306365 h 422377"/>
                <a:gd name="connsiteX11" fmla="*/ 31936 w 444211"/>
                <a:gd name="connsiteY11" fmla="*/ 223021 h 422377"/>
                <a:gd name="connsiteX12" fmla="*/ 20031 w 444211"/>
                <a:gd name="connsiteY12" fmla="*/ 137297 h 422377"/>
                <a:gd name="connsiteX13" fmla="*/ 50985 w 444211"/>
                <a:gd name="connsiteY13" fmla="*/ 46810 h 422377"/>
                <a:gd name="connsiteX14" fmla="*/ 122422 w 444211"/>
                <a:gd name="connsiteY14" fmla="*/ 1565 h 422377"/>
                <a:gd name="connsiteX15" fmla="*/ 212911 w 444211"/>
                <a:gd name="connsiteY15" fmla="*/ 15853 h 422377"/>
                <a:gd name="connsiteX16" fmla="*/ 246248 w 444211"/>
                <a:gd name="connsiteY16" fmla="*/ 68240 h 422377"/>
                <a:gd name="connsiteX17" fmla="*/ 251011 w 444211"/>
                <a:gd name="connsiteY17" fmla="*/ 115865 h 422377"/>
                <a:gd name="connsiteX18" fmla="*/ 298636 w 444211"/>
                <a:gd name="connsiteY18" fmla="*/ 130153 h 422377"/>
                <a:gd name="connsiteX19" fmla="*/ 374836 w 444211"/>
                <a:gd name="connsiteY19" fmla="*/ 158728 h 422377"/>
                <a:gd name="connsiteX20" fmla="*/ 401030 w 444211"/>
                <a:gd name="connsiteY20" fmla="*/ 234928 h 422377"/>
                <a:gd name="connsiteX0" fmla="*/ 401030 w 439572"/>
                <a:gd name="connsiteY0" fmla="*/ 234928 h 416092"/>
                <a:gd name="connsiteX1" fmla="*/ 439131 w 439572"/>
                <a:gd name="connsiteY1" fmla="*/ 394471 h 416092"/>
                <a:gd name="connsiteX2" fmla="*/ 415317 w 439572"/>
                <a:gd name="connsiteY2" fmla="*/ 406378 h 416092"/>
                <a:gd name="connsiteX3" fmla="*/ 324830 w 439572"/>
                <a:gd name="connsiteY3" fmla="*/ 368278 h 416092"/>
                <a:gd name="connsiteX4" fmla="*/ 243867 w 439572"/>
                <a:gd name="connsiteY4" fmla="*/ 344465 h 416092"/>
                <a:gd name="connsiteX5" fmla="*/ 215292 w 439572"/>
                <a:gd name="connsiteY5" fmla="*/ 373040 h 416092"/>
                <a:gd name="connsiteX6" fmla="*/ 177193 w 439572"/>
                <a:gd name="connsiteY6" fmla="*/ 401616 h 416092"/>
                <a:gd name="connsiteX7" fmla="*/ 120042 w 439572"/>
                <a:gd name="connsiteY7" fmla="*/ 415903 h 416092"/>
                <a:gd name="connsiteX8" fmla="*/ 48605 w 439572"/>
                <a:gd name="connsiteY8" fmla="*/ 392090 h 416092"/>
                <a:gd name="connsiteX9" fmla="*/ 979 w 439572"/>
                <a:gd name="connsiteY9" fmla="*/ 349227 h 416092"/>
                <a:gd name="connsiteX10" fmla="*/ 17648 w 439572"/>
                <a:gd name="connsiteY10" fmla="*/ 306365 h 416092"/>
                <a:gd name="connsiteX11" fmla="*/ 31936 w 439572"/>
                <a:gd name="connsiteY11" fmla="*/ 223021 h 416092"/>
                <a:gd name="connsiteX12" fmla="*/ 20031 w 439572"/>
                <a:gd name="connsiteY12" fmla="*/ 137297 h 416092"/>
                <a:gd name="connsiteX13" fmla="*/ 50985 w 439572"/>
                <a:gd name="connsiteY13" fmla="*/ 46810 h 416092"/>
                <a:gd name="connsiteX14" fmla="*/ 122422 w 439572"/>
                <a:gd name="connsiteY14" fmla="*/ 1565 h 416092"/>
                <a:gd name="connsiteX15" fmla="*/ 212911 w 439572"/>
                <a:gd name="connsiteY15" fmla="*/ 15853 h 416092"/>
                <a:gd name="connsiteX16" fmla="*/ 246248 w 439572"/>
                <a:gd name="connsiteY16" fmla="*/ 68240 h 416092"/>
                <a:gd name="connsiteX17" fmla="*/ 251011 w 439572"/>
                <a:gd name="connsiteY17" fmla="*/ 115865 h 416092"/>
                <a:gd name="connsiteX18" fmla="*/ 298636 w 439572"/>
                <a:gd name="connsiteY18" fmla="*/ 130153 h 416092"/>
                <a:gd name="connsiteX19" fmla="*/ 374836 w 439572"/>
                <a:gd name="connsiteY19" fmla="*/ 158728 h 416092"/>
                <a:gd name="connsiteX20" fmla="*/ 401030 w 439572"/>
                <a:gd name="connsiteY20" fmla="*/ 234928 h 41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9572" h="416092">
                  <a:moveTo>
                    <a:pt x="401030" y="234928"/>
                  </a:moveTo>
                  <a:cubicBezTo>
                    <a:pt x="411746" y="274218"/>
                    <a:pt x="436750" y="365896"/>
                    <a:pt x="439131" y="394471"/>
                  </a:cubicBezTo>
                  <a:cubicBezTo>
                    <a:pt x="441512" y="423046"/>
                    <a:pt x="434367" y="410743"/>
                    <a:pt x="415317" y="406378"/>
                  </a:cubicBezTo>
                  <a:cubicBezTo>
                    <a:pt x="396267" y="402013"/>
                    <a:pt x="353405" y="378597"/>
                    <a:pt x="324830" y="368278"/>
                  </a:cubicBezTo>
                  <a:cubicBezTo>
                    <a:pt x="296255" y="357959"/>
                    <a:pt x="262123" y="343671"/>
                    <a:pt x="243867" y="344465"/>
                  </a:cubicBezTo>
                  <a:cubicBezTo>
                    <a:pt x="225611" y="345259"/>
                    <a:pt x="226404" y="363515"/>
                    <a:pt x="215292" y="373040"/>
                  </a:cubicBezTo>
                  <a:cubicBezTo>
                    <a:pt x="204180" y="382565"/>
                    <a:pt x="193068" y="394472"/>
                    <a:pt x="177193" y="401616"/>
                  </a:cubicBezTo>
                  <a:cubicBezTo>
                    <a:pt x="161318" y="408760"/>
                    <a:pt x="141473" y="417491"/>
                    <a:pt x="120042" y="415903"/>
                  </a:cubicBezTo>
                  <a:cubicBezTo>
                    <a:pt x="98611" y="414315"/>
                    <a:pt x="68449" y="403203"/>
                    <a:pt x="48605" y="392090"/>
                  </a:cubicBezTo>
                  <a:cubicBezTo>
                    <a:pt x="28761" y="380977"/>
                    <a:pt x="6138" y="363514"/>
                    <a:pt x="979" y="349227"/>
                  </a:cubicBezTo>
                  <a:cubicBezTo>
                    <a:pt x="-4180" y="334940"/>
                    <a:pt x="12488" y="327399"/>
                    <a:pt x="17648" y="306365"/>
                  </a:cubicBezTo>
                  <a:cubicBezTo>
                    <a:pt x="22808" y="285331"/>
                    <a:pt x="31539" y="251199"/>
                    <a:pt x="31936" y="223021"/>
                  </a:cubicBezTo>
                  <a:cubicBezTo>
                    <a:pt x="32333" y="194843"/>
                    <a:pt x="19237" y="162697"/>
                    <a:pt x="20031" y="137297"/>
                  </a:cubicBezTo>
                  <a:cubicBezTo>
                    <a:pt x="20825" y="111897"/>
                    <a:pt x="33920" y="69432"/>
                    <a:pt x="50985" y="46810"/>
                  </a:cubicBezTo>
                  <a:cubicBezTo>
                    <a:pt x="68050" y="24188"/>
                    <a:pt x="95434" y="6724"/>
                    <a:pt x="122422" y="1565"/>
                  </a:cubicBezTo>
                  <a:cubicBezTo>
                    <a:pt x="149410" y="-3594"/>
                    <a:pt x="192273" y="4741"/>
                    <a:pt x="212911" y="15853"/>
                  </a:cubicBezTo>
                  <a:cubicBezTo>
                    <a:pt x="233549" y="26966"/>
                    <a:pt x="239898" y="51571"/>
                    <a:pt x="246248" y="68240"/>
                  </a:cubicBezTo>
                  <a:cubicBezTo>
                    <a:pt x="252598" y="84909"/>
                    <a:pt x="242280" y="105546"/>
                    <a:pt x="251011" y="115865"/>
                  </a:cubicBezTo>
                  <a:cubicBezTo>
                    <a:pt x="259742" y="126184"/>
                    <a:pt x="298636" y="130153"/>
                    <a:pt x="298636" y="130153"/>
                  </a:cubicBezTo>
                  <a:cubicBezTo>
                    <a:pt x="319273" y="135709"/>
                    <a:pt x="357770" y="141266"/>
                    <a:pt x="374836" y="158728"/>
                  </a:cubicBezTo>
                  <a:cubicBezTo>
                    <a:pt x="391902" y="176190"/>
                    <a:pt x="390314" y="195638"/>
                    <a:pt x="401030" y="234928"/>
                  </a:cubicBezTo>
                  <a:close/>
                </a:path>
              </a:pathLst>
            </a:custGeom>
            <a:solidFill>
              <a:srgbClr val="00AF50"/>
            </a:solidFill>
            <a:ln w="3175">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a:off x="5892666" y="3916627"/>
              <a:ext cx="576756" cy="589986"/>
            </a:xfrm>
            <a:custGeom>
              <a:avLst/>
              <a:gdLst>
                <a:gd name="connsiteX0" fmla="*/ 433296 w 576756"/>
                <a:gd name="connsiteY0" fmla="*/ 1368 h 589986"/>
                <a:gd name="connsiteX1" fmla="*/ 482409 w 576756"/>
                <a:gd name="connsiteY1" fmla="*/ 14615 h 589986"/>
                <a:gd name="connsiteX2" fmla="*/ 560990 w 576756"/>
                <a:gd name="connsiteY2" fmla="*/ 81290 h 589986"/>
                <a:gd name="connsiteX3" fmla="*/ 575873 w 576756"/>
                <a:gd name="connsiteY3" fmla="*/ 113883 h 589986"/>
                <a:gd name="connsiteX4" fmla="*/ 576756 w 576756"/>
                <a:gd name="connsiteY4" fmla="*/ 134282 h 589986"/>
                <a:gd name="connsiteX5" fmla="*/ 549080 w 576756"/>
                <a:gd name="connsiteY5" fmla="*/ 133676 h 589986"/>
                <a:gd name="connsiteX6" fmla="*/ 477643 w 576756"/>
                <a:gd name="connsiteY6" fmla="*/ 178921 h 589986"/>
                <a:gd name="connsiteX7" fmla="*/ 446689 w 576756"/>
                <a:gd name="connsiteY7" fmla="*/ 269408 h 589986"/>
                <a:gd name="connsiteX8" fmla="*/ 458594 w 576756"/>
                <a:gd name="connsiteY8" fmla="*/ 355132 h 589986"/>
                <a:gd name="connsiteX9" fmla="*/ 444306 w 576756"/>
                <a:gd name="connsiteY9" fmla="*/ 438476 h 589986"/>
                <a:gd name="connsiteX10" fmla="*/ 427339 w 576756"/>
                <a:gd name="connsiteY10" fmla="*/ 471571 h 589986"/>
                <a:gd name="connsiteX11" fmla="*/ 427545 w 576756"/>
                <a:gd name="connsiteY11" fmla="*/ 478317 h 589986"/>
                <a:gd name="connsiteX12" fmla="*/ 414375 w 576756"/>
                <a:gd name="connsiteY12" fmla="*/ 495944 h 589986"/>
                <a:gd name="connsiteX13" fmla="*/ 375252 w 576756"/>
                <a:gd name="connsiteY13" fmla="*/ 533727 h 589986"/>
                <a:gd name="connsiteX14" fmla="*/ 291908 w 576756"/>
                <a:gd name="connsiteY14" fmla="*/ 583733 h 589986"/>
                <a:gd name="connsiteX15" fmla="*/ 170465 w 576756"/>
                <a:gd name="connsiteY15" fmla="*/ 581352 h 589986"/>
                <a:gd name="connsiteX16" fmla="*/ 106171 w 576756"/>
                <a:gd name="connsiteY16" fmla="*/ 512295 h 589986"/>
                <a:gd name="connsiteX17" fmla="*/ 99027 w 576756"/>
                <a:gd name="connsiteY17" fmla="*/ 414664 h 589986"/>
                <a:gd name="connsiteX18" fmla="*/ 134746 w 576756"/>
                <a:gd name="connsiteY18" fmla="*/ 326558 h 589986"/>
                <a:gd name="connsiteX19" fmla="*/ 158558 w 576756"/>
                <a:gd name="connsiteY19" fmla="*/ 286077 h 589986"/>
                <a:gd name="connsiteX20" fmla="*/ 122840 w 576756"/>
                <a:gd name="connsiteY20" fmla="*/ 243215 h 589986"/>
                <a:gd name="connsiteX21" fmla="*/ 27590 w 576756"/>
                <a:gd name="connsiteY21" fmla="*/ 152727 h 589986"/>
                <a:gd name="connsiteX22" fmla="*/ 1395 w 576756"/>
                <a:gd name="connsiteY22" fmla="*/ 126533 h 589986"/>
                <a:gd name="connsiteX23" fmla="*/ 60927 w 576756"/>
                <a:gd name="connsiteY23" fmla="*/ 100340 h 589986"/>
                <a:gd name="connsiteX24" fmla="*/ 179990 w 576756"/>
                <a:gd name="connsiteY24" fmla="*/ 52715 h 589986"/>
                <a:gd name="connsiteX25" fmla="*/ 260952 w 576756"/>
                <a:gd name="connsiteY25" fmla="*/ 19377 h 589986"/>
                <a:gd name="connsiteX26" fmla="*/ 280002 w 576756"/>
                <a:gd name="connsiteY26" fmla="*/ 33665 h 589986"/>
                <a:gd name="connsiteX27" fmla="*/ 310959 w 576756"/>
                <a:gd name="connsiteY27" fmla="*/ 52715 h 589986"/>
                <a:gd name="connsiteX28" fmla="*/ 384778 w 576756"/>
                <a:gd name="connsiteY28" fmla="*/ 2707 h 589986"/>
                <a:gd name="connsiteX29" fmla="*/ 433296 w 576756"/>
                <a:gd name="connsiteY29" fmla="*/ 1368 h 58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6756" h="589986">
                  <a:moveTo>
                    <a:pt x="433296" y="1368"/>
                  </a:moveTo>
                  <a:cubicBezTo>
                    <a:pt x="450461" y="3502"/>
                    <a:pt x="467725" y="8067"/>
                    <a:pt x="482409" y="14615"/>
                  </a:cubicBezTo>
                  <a:cubicBezTo>
                    <a:pt x="511778" y="27712"/>
                    <a:pt x="545115" y="57875"/>
                    <a:pt x="560990" y="81290"/>
                  </a:cubicBezTo>
                  <a:cubicBezTo>
                    <a:pt x="568928" y="92998"/>
                    <a:pt x="573492" y="102721"/>
                    <a:pt x="575873" y="113883"/>
                  </a:cubicBezTo>
                  <a:lnTo>
                    <a:pt x="576756" y="134282"/>
                  </a:lnTo>
                  <a:lnTo>
                    <a:pt x="549080" y="133676"/>
                  </a:lnTo>
                  <a:cubicBezTo>
                    <a:pt x="522092" y="138835"/>
                    <a:pt x="494708" y="156299"/>
                    <a:pt x="477643" y="178921"/>
                  </a:cubicBezTo>
                  <a:cubicBezTo>
                    <a:pt x="460578" y="201543"/>
                    <a:pt x="447483" y="244008"/>
                    <a:pt x="446689" y="269408"/>
                  </a:cubicBezTo>
                  <a:cubicBezTo>
                    <a:pt x="445895" y="294808"/>
                    <a:pt x="458991" y="326954"/>
                    <a:pt x="458594" y="355132"/>
                  </a:cubicBezTo>
                  <a:cubicBezTo>
                    <a:pt x="458197" y="383310"/>
                    <a:pt x="449466" y="417442"/>
                    <a:pt x="444306" y="438476"/>
                  </a:cubicBezTo>
                  <a:cubicBezTo>
                    <a:pt x="440436" y="454252"/>
                    <a:pt x="430093" y="462437"/>
                    <a:pt x="427339" y="471571"/>
                  </a:cubicBezTo>
                  <a:lnTo>
                    <a:pt x="427545" y="478317"/>
                  </a:lnTo>
                  <a:lnTo>
                    <a:pt x="414375" y="495944"/>
                  </a:lnTo>
                  <a:cubicBezTo>
                    <a:pt x="399660" y="514677"/>
                    <a:pt x="392814" y="519737"/>
                    <a:pt x="375252" y="533727"/>
                  </a:cubicBezTo>
                  <a:cubicBezTo>
                    <a:pt x="351836" y="552380"/>
                    <a:pt x="326039" y="575795"/>
                    <a:pt x="291908" y="583733"/>
                  </a:cubicBezTo>
                  <a:cubicBezTo>
                    <a:pt x="257777" y="591671"/>
                    <a:pt x="201421" y="593258"/>
                    <a:pt x="170465" y="581352"/>
                  </a:cubicBezTo>
                  <a:cubicBezTo>
                    <a:pt x="139509" y="569446"/>
                    <a:pt x="118077" y="540076"/>
                    <a:pt x="106171" y="512295"/>
                  </a:cubicBezTo>
                  <a:cubicBezTo>
                    <a:pt x="94265" y="484514"/>
                    <a:pt x="94265" y="445620"/>
                    <a:pt x="99027" y="414664"/>
                  </a:cubicBezTo>
                  <a:cubicBezTo>
                    <a:pt x="103790" y="383708"/>
                    <a:pt x="124824" y="347989"/>
                    <a:pt x="134746" y="326558"/>
                  </a:cubicBezTo>
                  <a:cubicBezTo>
                    <a:pt x="144668" y="305127"/>
                    <a:pt x="161733" y="300364"/>
                    <a:pt x="158558" y="286077"/>
                  </a:cubicBezTo>
                  <a:cubicBezTo>
                    <a:pt x="155383" y="271790"/>
                    <a:pt x="144668" y="265440"/>
                    <a:pt x="122840" y="243215"/>
                  </a:cubicBezTo>
                  <a:cubicBezTo>
                    <a:pt x="101012" y="220990"/>
                    <a:pt x="47831" y="172174"/>
                    <a:pt x="27590" y="152727"/>
                  </a:cubicBezTo>
                  <a:cubicBezTo>
                    <a:pt x="7349" y="133280"/>
                    <a:pt x="-4161" y="135264"/>
                    <a:pt x="1395" y="126533"/>
                  </a:cubicBezTo>
                  <a:cubicBezTo>
                    <a:pt x="6951" y="117802"/>
                    <a:pt x="31161" y="112643"/>
                    <a:pt x="60927" y="100340"/>
                  </a:cubicBezTo>
                  <a:lnTo>
                    <a:pt x="179990" y="52715"/>
                  </a:lnTo>
                  <a:cubicBezTo>
                    <a:pt x="179990" y="52715"/>
                    <a:pt x="244283" y="22552"/>
                    <a:pt x="260952" y="19377"/>
                  </a:cubicBezTo>
                  <a:cubicBezTo>
                    <a:pt x="277621" y="16202"/>
                    <a:pt x="271668" y="28109"/>
                    <a:pt x="280002" y="33665"/>
                  </a:cubicBezTo>
                  <a:cubicBezTo>
                    <a:pt x="288337" y="39221"/>
                    <a:pt x="293496" y="57875"/>
                    <a:pt x="310959" y="52715"/>
                  </a:cubicBezTo>
                  <a:cubicBezTo>
                    <a:pt x="328422" y="47555"/>
                    <a:pt x="356203" y="9057"/>
                    <a:pt x="384778" y="2707"/>
                  </a:cubicBezTo>
                  <a:cubicBezTo>
                    <a:pt x="399066" y="-468"/>
                    <a:pt x="416131" y="-765"/>
                    <a:pt x="433296" y="1368"/>
                  </a:cubicBezTo>
                  <a:close/>
                </a:path>
              </a:pathLst>
            </a:custGeom>
            <a:solidFill>
              <a:srgbClr val="00B050"/>
            </a:solidFill>
            <a:ln w="3175">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7" name="组合 46"/>
          <p:cNvGrpSpPr/>
          <p:nvPr/>
        </p:nvGrpSpPr>
        <p:grpSpPr>
          <a:xfrm rot="-420000">
            <a:off x="6171329" y="1532443"/>
            <a:ext cx="882000" cy="720000"/>
            <a:chOff x="6081217" y="1773099"/>
            <a:chExt cx="782853" cy="676595"/>
          </a:xfrm>
          <a:scene3d>
            <a:camera prst="orthographicFront">
              <a:rot lat="0" lon="0" rev="0"/>
            </a:camera>
            <a:lightRig rig="contrasting" dir="t">
              <a:rot lat="0" lon="0" rev="7800000"/>
            </a:lightRig>
          </a:scene3d>
        </p:grpSpPr>
        <p:sp>
          <p:nvSpPr>
            <p:cNvPr id="51" name="任意多边形 50"/>
            <p:cNvSpPr/>
            <p:nvPr/>
          </p:nvSpPr>
          <p:spPr>
            <a:xfrm>
              <a:off x="6387255" y="1773099"/>
              <a:ext cx="476815" cy="650325"/>
            </a:xfrm>
            <a:custGeom>
              <a:avLst/>
              <a:gdLst>
                <a:gd name="connsiteX0" fmla="*/ 76591 w 468148"/>
                <a:gd name="connsiteY0" fmla="*/ 238308 h 647902"/>
                <a:gd name="connsiteX1" fmla="*/ 19441 w 468148"/>
                <a:gd name="connsiteY1" fmla="*/ 362133 h 647902"/>
                <a:gd name="connsiteX2" fmla="*/ 391 w 468148"/>
                <a:gd name="connsiteY2" fmla="*/ 495483 h 647902"/>
                <a:gd name="connsiteX3" fmla="*/ 33729 w 468148"/>
                <a:gd name="connsiteY3" fmla="*/ 600258 h 647902"/>
                <a:gd name="connsiteX4" fmla="*/ 124216 w 468148"/>
                <a:gd name="connsiteY4" fmla="*/ 647883 h 647902"/>
                <a:gd name="connsiteX5" fmla="*/ 205179 w 468148"/>
                <a:gd name="connsiteY5" fmla="*/ 595496 h 647902"/>
                <a:gd name="connsiteX6" fmla="*/ 219466 w 468148"/>
                <a:gd name="connsiteY6" fmla="*/ 538346 h 647902"/>
                <a:gd name="connsiteX7" fmla="*/ 267091 w 468148"/>
                <a:gd name="connsiteY7" fmla="*/ 557396 h 647902"/>
                <a:gd name="connsiteX8" fmla="*/ 376629 w 468148"/>
                <a:gd name="connsiteY8" fmla="*/ 533583 h 647902"/>
                <a:gd name="connsiteX9" fmla="*/ 433779 w 468148"/>
                <a:gd name="connsiteY9" fmla="*/ 443096 h 647902"/>
                <a:gd name="connsiteX10" fmla="*/ 419491 w 468148"/>
                <a:gd name="connsiteY10" fmla="*/ 371658 h 647902"/>
                <a:gd name="connsiteX11" fmla="*/ 405204 w 468148"/>
                <a:gd name="connsiteY11" fmla="*/ 333558 h 647902"/>
                <a:gd name="connsiteX12" fmla="*/ 438541 w 468148"/>
                <a:gd name="connsiteY12" fmla="*/ 300221 h 647902"/>
                <a:gd name="connsiteX13" fmla="*/ 467116 w 468148"/>
                <a:gd name="connsiteY13" fmla="*/ 195446 h 647902"/>
                <a:gd name="connsiteX14" fmla="*/ 400441 w 468148"/>
                <a:gd name="connsiteY14" fmla="*/ 81146 h 647902"/>
                <a:gd name="connsiteX15" fmla="*/ 281379 w 468148"/>
                <a:gd name="connsiteY15" fmla="*/ 38283 h 647902"/>
                <a:gd name="connsiteX16" fmla="*/ 186129 w 468148"/>
                <a:gd name="connsiteY16" fmla="*/ 62096 h 647902"/>
                <a:gd name="connsiteX17" fmla="*/ 171841 w 468148"/>
                <a:gd name="connsiteY17" fmla="*/ 43046 h 647902"/>
                <a:gd name="connsiteX18" fmla="*/ 100404 w 468148"/>
                <a:gd name="connsiteY18" fmla="*/ 183 h 647902"/>
                <a:gd name="connsiteX19" fmla="*/ 28966 w 468148"/>
                <a:gd name="connsiteY19" fmla="*/ 28758 h 647902"/>
                <a:gd name="connsiteX20" fmla="*/ 62304 w 468148"/>
                <a:gd name="connsiteY20" fmla="*/ 57333 h 647902"/>
                <a:gd name="connsiteX21" fmla="*/ 86116 w 468148"/>
                <a:gd name="connsiteY21" fmla="*/ 124008 h 647902"/>
                <a:gd name="connsiteX22" fmla="*/ 76591 w 468148"/>
                <a:gd name="connsiteY22" fmla="*/ 238308 h 647902"/>
                <a:gd name="connsiteX0" fmla="*/ 81382 w 468176"/>
                <a:gd name="connsiteY0" fmla="*/ 240689 h 647902"/>
                <a:gd name="connsiteX1" fmla="*/ 19469 w 468176"/>
                <a:gd name="connsiteY1" fmla="*/ 362133 h 647902"/>
                <a:gd name="connsiteX2" fmla="*/ 419 w 468176"/>
                <a:gd name="connsiteY2" fmla="*/ 495483 h 647902"/>
                <a:gd name="connsiteX3" fmla="*/ 33757 w 468176"/>
                <a:gd name="connsiteY3" fmla="*/ 600258 h 647902"/>
                <a:gd name="connsiteX4" fmla="*/ 124244 w 468176"/>
                <a:gd name="connsiteY4" fmla="*/ 647883 h 647902"/>
                <a:gd name="connsiteX5" fmla="*/ 205207 w 468176"/>
                <a:gd name="connsiteY5" fmla="*/ 595496 h 647902"/>
                <a:gd name="connsiteX6" fmla="*/ 219494 w 468176"/>
                <a:gd name="connsiteY6" fmla="*/ 538346 h 647902"/>
                <a:gd name="connsiteX7" fmla="*/ 267119 w 468176"/>
                <a:gd name="connsiteY7" fmla="*/ 557396 h 647902"/>
                <a:gd name="connsiteX8" fmla="*/ 376657 w 468176"/>
                <a:gd name="connsiteY8" fmla="*/ 533583 h 647902"/>
                <a:gd name="connsiteX9" fmla="*/ 433807 w 468176"/>
                <a:gd name="connsiteY9" fmla="*/ 443096 h 647902"/>
                <a:gd name="connsiteX10" fmla="*/ 419519 w 468176"/>
                <a:gd name="connsiteY10" fmla="*/ 371658 h 647902"/>
                <a:gd name="connsiteX11" fmla="*/ 405232 w 468176"/>
                <a:gd name="connsiteY11" fmla="*/ 333558 h 647902"/>
                <a:gd name="connsiteX12" fmla="*/ 438569 w 468176"/>
                <a:gd name="connsiteY12" fmla="*/ 300221 h 647902"/>
                <a:gd name="connsiteX13" fmla="*/ 467144 w 468176"/>
                <a:gd name="connsiteY13" fmla="*/ 195446 h 647902"/>
                <a:gd name="connsiteX14" fmla="*/ 400469 w 468176"/>
                <a:gd name="connsiteY14" fmla="*/ 81146 h 647902"/>
                <a:gd name="connsiteX15" fmla="*/ 281407 w 468176"/>
                <a:gd name="connsiteY15" fmla="*/ 38283 h 647902"/>
                <a:gd name="connsiteX16" fmla="*/ 186157 w 468176"/>
                <a:gd name="connsiteY16" fmla="*/ 62096 h 647902"/>
                <a:gd name="connsiteX17" fmla="*/ 171869 w 468176"/>
                <a:gd name="connsiteY17" fmla="*/ 43046 h 647902"/>
                <a:gd name="connsiteX18" fmla="*/ 100432 w 468176"/>
                <a:gd name="connsiteY18" fmla="*/ 183 h 647902"/>
                <a:gd name="connsiteX19" fmla="*/ 28994 w 468176"/>
                <a:gd name="connsiteY19" fmla="*/ 28758 h 647902"/>
                <a:gd name="connsiteX20" fmla="*/ 62332 w 468176"/>
                <a:gd name="connsiteY20" fmla="*/ 57333 h 647902"/>
                <a:gd name="connsiteX21" fmla="*/ 86144 w 468176"/>
                <a:gd name="connsiteY21" fmla="*/ 124008 h 647902"/>
                <a:gd name="connsiteX22" fmla="*/ 81382 w 468176"/>
                <a:gd name="connsiteY22" fmla="*/ 240689 h 647902"/>
                <a:gd name="connsiteX0" fmla="*/ 81382 w 468176"/>
                <a:gd name="connsiteY0" fmla="*/ 240702 h 647915"/>
                <a:gd name="connsiteX1" fmla="*/ 19469 w 468176"/>
                <a:gd name="connsiteY1" fmla="*/ 362146 h 647915"/>
                <a:gd name="connsiteX2" fmla="*/ 419 w 468176"/>
                <a:gd name="connsiteY2" fmla="*/ 495496 h 647915"/>
                <a:gd name="connsiteX3" fmla="*/ 33757 w 468176"/>
                <a:gd name="connsiteY3" fmla="*/ 600271 h 647915"/>
                <a:gd name="connsiteX4" fmla="*/ 124244 w 468176"/>
                <a:gd name="connsiteY4" fmla="*/ 647896 h 647915"/>
                <a:gd name="connsiteX5" fmla="*/ 205207 w 468176"/>
                <a:gd name="connsiteY5" fmla="*/ 595509 h 647915"/>
                <a:gd name="connsiteX6" fmla="*/ 219494 w 468176"/>
                <a:gd name="connsiteY6" fmla="*/ 538359 h 647915"/>
                <a:gd name="connsiteX7" fmla="*/ 267119 w 468176"/>
                <a:gd name="connsiteY7" fmla="*/ 557409 h 647915"/>
                <a:gd name="connsiteX8" fmla="*/ 376657 w 468176"/>
                <a:gd name="connsiteY8" fmla="*/ 533596 h 647915"/>
                <a:gd name="connsiteX9" fmla="*/ 433807 w 468176"/>
                <a:gd name="connsiteY9" fmla="*/ 443109 h 647915"/>
                <a:gd name="connsiteX10" fmla="*/ 419519 w 468176"/>
                <a:gd name="connsiteY10" fmla="*/ 371671 h 647915"/>
                <a:gd name="connsiteX11" fmla="*/ 405232 w 468176"/>
                <a:gd name="connsiteY11" fmla="*/ 333571 h 647915"/>
                <a:gd name="connsiteX12" fmla="*/ 438569 w 468176"/>
                <a:gd name="connsiteY12" fmla="*/ 300234 h 647915"/>
                <a:gd name="connsiteX13" fmla="*/ 467144 w 468176"/>
                <a:gd name="connsiteY13" fmla="*/ 195459 h 647915"/>
                <a:gd name="connsiteX14" fmla="*/ 400469 w 468176"/>
                <a:gd name="connsiteY14" fmla="*/ 81159 h 647915"/>
                <a:gd name="connsiteX15" fmla="*/ 281407 w 468176"/>
                <a:gd name="connsiteY15" fmla="*/ 38296 h 647915"/>
                <a:gd name="connsiteX16" fmla="*/ 186157 w 468176"/>
                <a:gd name="connsiteY16" fmla="*/ 62109 h 647915"/>
                <a:gd name="connsiteX17" fmla="*/ 171869 w 468176"/>
                <a:gd name="connsiteY17" fmla="*/ 43059 h 647915"/>
                <a:gd name="connsiteX18" fmla="*/ 100432 w 468176"/>
                <a:gd name="connsiteY18" fmla="*/ 196 h 647915"/>
                <a:gd name="connsiteX19" fmla="*/ 28994 w 468176"/>
                <a:gd name="connsiteY19" fmla="*/ 28771 h 647915"/>
                <a:gd name="connsiteX20" fmla="*/ 59951 w 468176"/>
                <a:gd name="connsiteY20" fmla="*/ 66871 h 647915"/>
                <a:gd name="connsiteX21" fmla="*/ 86144 w 468176"/>
                <a:gd name="connsiteY21" fmla="*/ 124021 h 647915"/>
                <a:gd name="connsiteX22" fmla="*/ 81382 w 468176"/>
                <a:gd name="connsiteY22" fmla="*/ 240702 h 647915"/>
                <a:gd name="connsiteX0" fmla="*/ 81382 w 468176"/>
                <a:gd name="connsiteY0" fmla="*/ 240702 h 647915"/>
                <a:gd name="connsiteX1" fmla="*/ 19469 w 468176"/>
                <a:gd name="connsiteY1" fmla="*/ 362146 h 647915"/>
                <a:gd name="connsiteX2" fmla="*/ 419 w 468176"/>
                <a:gd name="connsiteY2" fmla="*/ 495496 h 647915"/>
                <a:gd name="connsiteX3" fmla="*/ 33757 w 468176"/>
                <a:gd name="connsiteY3" fmla="*/ 600271 h 647915"/>
                <a:gd name="connsiteX4" fmla="*/ 124244 w 468176"/>
                <a:gd name="connsiteY4" fmla="*/ 647896 h 647915"/>
                <a:gd name="connsiteX5" fmla="*/ 205207 w 468176"/>
                <a:gd name="connsiteY5" fmla="*/ 595509 h 647915"/>
                <a:gd name="connsiteX6" fmla="*/ 229019 w 468176"/>
                <a:gd name="connsiteY6" fmla="*/ 543121 h 647915"/>
                <a:gd name="connsiteX7" fmla="*/ 267119 w 468176"/>
                <a:gd name="connsiteY7" fmla="*/ 557409 h 647915"/>
                <a:gd name="connsiteX8" fmla="*/ 376657 w 468176"/>
                <a:gd name="connsiteY8" fmla="*/ 533596 h 647915"/>
                <a:gd name="connsiteX9" fmla="*/ 433807 w 468176"/>
                <a:gd name="connsiteY9" fmla="*/ 443109 h 647915"/>
                <a:gd name="connsiteX10" fmla="*/ 419519 w 468176"/>
                <a:gd name="connsiteY10" fmla="*/ 371671 h 647915"/>
                <a:gd name="connsiteX11" fmla="*/ 405232 w 468176"/>
                <a:gd name="connsiteY11" fmla="*/ 333571 h 647915"/>
                <a:gd name="connsiteX12" fmla="*/ 438569 w 468176"/>
                <a:gd name="connsiteY12" fmla="*/ 300234 h 647915"/>
                <a:gd name="connsiteX13" fmla="*/ 467144 w 468176"/>
                <a:gd name="connsiteY13" fmla="*/ 195459 h 647915"/>
                <a:gd name="connsiteX14" fmla="*/ 400469 w 468176"/>
                <a:gd name="connsiteY14" fmla="*/ 81159 h 647915"/>
                <a:gd name="connsiteX15" fmla="*/ 281407 w 468176"/>
                <a:gd name="connsiteY15" fmla="*/ 38296 h 647915"/>
                <a:gd name="connsiteX16" fmla="*/ 186157 w 468176"/>
                <a:gd name="connsiteY16" fmla="*/ 62109 h 647915"/>
                <a:gd name="connsiteX17" fmla="*/ 171869 w 468176"/>
                <a:gd name="connsiteY17" fmla="*/ 43059 h 647915"/>
                <a:gd name="connsiteX18" fmla="*/ 100432 w 468176"/>
                <a:gd name="connsiteY18" fmla="*/ 196 h 647915"/>
                <a:gd name="connsiteX19" fmla="*/ 28994 w 468176"/>
                <a:gd name="connsiteY19" fmla="*/ 28771 h 647915"/>
                <a:gd name="connsiteX20" fmla="*/ 59951 w 468176"/>
                <a:gd name="connsiteY20" fmla="*/ 66871 h 647915"/>
                <a:gd name="connsiteX21" fmla="*/ 86144 w 468176"/>
                <a:gd name="connsiteY21" fmla="*/ 124021 h 647915"/>
                <a:gd name="connsiteX22" fmla="*/ 81382 w 468176"/>
                <a:gd name="connsiteY22" fmla="*/ 240702 h 647915"/>
                <a:gd name="connsiteX0" fmla="*/ 81382 w 468176"/>
                <a:gd name="connsiteY0" fmla="*/ 240702 h 647915"/>
                <a:gd name="connsiteX1" fmla="*/ 19469 w 468176"/>
                <a:gd name="connsiteY1" fmla="*/ 362146 h 647915"/>
                <a:gd name="connsiteX2" fmla="*/ 419 w 468176"/>
                <a:gd name="connsiteY2" fmla="*/ 495496 h 647915"/>
                <a:gd name="connsiteX3" fmla="*/ 33757 w 468176"/>
                <a:gd name="connsiteY3" fmla="*/ 600271 h 647915"/>
                <a:gd name="connsiteX4" fmla="*/ 124244 w 468176"/>
                <a:gd name="connsiteY4" fmla="*/ 647896 h 647915"/>
                <a:gd name="connsiteX5" fmla="*/ 205207 w 468176"/>
                <a:gd name="connsiteY5" fmla="*/ 595509 h 647915"/>
                <a:gd name="connsiteX6" fmla="*/ 226638 w 468176"/>
                <a:gd name="connsiteY6" fmla="*/ 547883 h 647915"/>
                <a:gd name="connsiteX7" fmla="*/ 267119 w 468176"/>
                <a:gd name="connsiteY7" fmla="*/ 557409 h 647915"/>
                <a:gd name="connsiteX8" fmla="*/ 376657 w 468176"/>
                <a:gd name="connsiteY8" fmla="*/ 533596 h 647915"/>
                <a:gd name="connsiteX9" fmla="*/ 433807 w 468176"/>
                <a:gd name="connsiteY9" fmla="*/ 443109 h 647915"/>
                <a:gd name="connsiteX10" fmla="*/ 419519 w 468176"/>
                <a:gd name="connsiteY10" fmla="*/ 371671 h 647915"/>
                <a:gd name="connsiteX11" fmla="*/ 405232 w 468176"/>
                <a:gd name="connsiteY11" fmla="*/ 333571 h 647915"/>
                <a:gd name="connsiteX12" fmla="*/ 438569 w 468176"/>
                <a:gd name="connsiteY12" fmla="*/ 300234 h 647915"/>
                <a:gd name="connsiteX13" fmla="*/ 467144 w 468176"/>
                <a:gd name="connsiteY13" fmla="*/ 195459 h 647915"/>
                <a:gd name="connsiteX14" fmla="*/ 400469 w 468176"/>
                <a:gd name="connsiteY14" fmla="*/ 81159 h 647915"/>
                <a:gd name="connsiteX15" fmla="*/ 281407 w 468176"/>
                <a:gd name="connsiteY15" fmla="*/ 38296 h 647915"/>
                <a:gd name="connsiteX16" fmla="*/ 186157 w 468176"/>
                <a:gd name="connsiteY16" fmla="*/ 62109 h 647915"/>
                <a:gd name="connsiteX17" fmla="*/ 171869 w 468176"/>
                <a:gd name="connsiteY17" fmla="*/ 43059 h 647915"/>
                <a:gd name="connsiteX18" fmla="*/ 100432 w 468176"/>
                <a:gd name="connsiteY18" fmla="*/ 196 h 647915"/>
                <a:gd name="connsiteX19" fmla="*/ 28994 w 468176"/>
                <a:gd name="connsiteY19" fmla="*/ 28771 h 647915"/>
                <a:gd name="connsiteX20" fmla="*/ 59951 w 468176"/>
                <a:gd name="connsiteY20" fmla="*/ 66871 h 647915"/>
                <a:gd name="connsiteX21" fmla="*/ 86144 w 468176"/>
                <a:gd name="connsiteY21" fmla="*/ 124021 h 647915"/>
                <a:gd name="connsiteX22" fmla="*/ 81382 w 468176"/>
                <a:gd name="connsiteY22" fmla="*/ 240702 h 647915"/>
                <a:gd name="connsiteX0" fmla="*/ 81382 w 468176"/>
                <a:gd name="connsiteY0" fmla="*/ 240702 h 647896"/>
                <a:gd name="connsiteX1" fmla="*/ 19469 w 468176"/>
                <a:gd name="connsiteY1" fmla="*/ 362146 h 647896"/>
                <a:gd name="connsiteX2" fmla="*/ 419 w 468176"/>
                <a:gd name="connsiteY2" fmla="*/ 495496 h 647896"/>
                <a:gd name="connsiteX3" fmla="*/ 33757 w 468176"/>
                <a:gd name="connsiteY3" fmla="*/ 600271 h 647896"/>
                <a:gd name="connsiteX4" fmla="*/ 124244 w 468176"/>
                <a:gd name="connsiteY4" fmla="*/ 647896 h 647896"/>
                <a:gd name="connsiteX5" fmla="*/ 205207 w 468176"/>
                <a:gd name="connsiteY5" fmla="*/ 600271 h 647896"/>
                <a:gd name="connsiteX6" fmla="*/ 226638 w 468176"/>
                <a:gd name="connsiteY6" fmla="*/ 547883 h 647896"/>
                <a:gd name="connsiteX7" fmla="*/ 267119 w 468176"/>
                <a:gd name="connsiteY7" fmla="*/ 557409 h 647896"/>
                <a:gd name="connsiteX8" fmla="*/ 376657 w 468176"/>
                <a:gd name="connsiteY8" fmla="*/ 533596 h 647896"/>
                <a:gd name="connsiteX9" fmla="*/ 433807 w 468176"/>
                <a:gd name="connsiteY9" fmla="*/ 443109 h 647896"/>
                <a:gd name="connsiteX10" fmla="*/ 419519 w 468176"/>
                <a:gd name="connsiteY10" fmla="*/ 371671 h 647896"/>
                <a:gd name="connsiteX11" fmla="*/ 405232 w 468176"/>
                <a:gd name="connsiteY11" fmla="*/ 333571 h 647896"/>
                <a:gd name="connsiteX12" fmla="*/ 438569 w 468176"/>
                <a:gd name="connsiteY12" fmla="*/ 300234 h 647896"/>
                <a:gd name="connsiteX13" fmla="*/ 467144 w 468176"/>
                <a:gd name="connsiteY13" fmla="*/ 195459 h 647896"/>
                <a:gd name="connsiteX14" fmla="*/ 400469 w 468176"/>
                <a:gd name="connsiteY14" fmla="*/ 81159 h 647896"/>
                <a:gd name="connsiteX15" fmla="*/ 281407 w 468176"/>
                <a:gd name="connsiteY15" fmla="*/ 38296 h 647896"/>
                <a:gd name="connsiteX16" fmla="*/ 186157 w 468176"/>
                <a:gd name="connsiteY16" fmla="*/ 62109 h 647896"/>
                <a:gd name="connsiteX17" fmla="*/ 171869 w 468176"/>
                <a:gd name="connsiteY17" fmla="*/ 43059 h 647896"/>
                <a:gd name="connsiteX18" fmla="*/ 100432 w 468176"/>
                <a:gd name="connsiteY18" fmla="*/ 196 h 647896"/>
                <a:gd name="connsiteX19" fmla="*/ 28994 w 468176"/>
                <a:gd name="connsiteY19" fmla="*/ 28771 h 647896"/>
                <a:gd name="connsiteX20" fmla="*/ 59951 w 468176"/>
                <a:gd name="connsiteY20" fmla="*/ 66871 h 647896"/>
                <a:gd name="connsiteX21" fmla="*/ 86144 w 468176"/>
                <a:gd name="connsiteY21" fmla="*/ 124021 h 647896"/>
                <a:gd name="connsiteX22" fmla="*/ 81382 w 468176"/>
                <a:gd name="connsiteY22" fmla="*/ 240702 h 647896"/>
                <a:gd name="connsiteX0" fmla="*/ 81182 w 467976"/>
                <a:gd name="connsiteY0" fmla="*/ 240702 h 647896"/>
                <a:gd name="connsiteX1" fmla="*/ 19269 w 467976"/>
                <a:gd name="connsiteY1" fmla="*/ 362146 h 647896"/>
                <a:gd name="connsiteX2" fmla="*/ 219 w 467976"/>
                <a:gd name="connsiteY2" fmla="*/ 495496 h 647896"/>
                <a:gd name="connsiteX3" fmla="*/ 28794 w 467976"/>
                <a:gd name="connsiteY3" fmla="*/ 600271 h 647896"/>
                <a:gd name="connsiteX4" fmla="*/ 124044 w 467976"/>
                <a:gd name="connsiteY4" fmla="*/ 647896 h 647896"/>
                <a:gd name="connsiteX5" fmla="*/ 205007 w 467976"/>
                <a:gd name="connsiteY5" fmla="*/ 600271 h 647896"/>
                <a:gd name="connsiteX6" fmla="*/ 226438 w 467976"/>
                <a:gd name="connsiteY6" fmla="*/ 547883 h 647896"/>
                <a:gd name="connsiteX7" fmla="*/ 266919 w 467976"/>
                <a:gd name="connsiteY7" fmla="*/ 557409 h 647896"/>
                <a:gd name="connsiteX8" fmla="*/ 376457 w 467976"/>
                <a:gd name="connsiteY8" fmla="*/ 533596 h 647896"/>
                <a:gd name="connsiteX9" fmla="*/ 433607 w 467976"/>
                <a:gd name="connsiteY9" fmla="*/ 443109 h 647896"/>
                <a:gd name="connsiteX10" fmla="*/ 419319 w 467976"/>
                <a:gd name="connsiteY10" fmla="*/ 371671 h 647896"/>
                <a:gd name="connsiteX11" fmla="*/ 405032 w 467976"/>
                <a:gd name="connsiteY11" fmla="*/ 333571 h 647896"/>
                <a:gd name="connsiteX12" fmla="*/ 438369 w 467976"/>
                <a:gd name="connsiteY12" fmla="*/ 300234 h 647896"/>
                <a:gd name="connsiteX13" fmla="*/ 466944 w 467976"/>
                <a:gd name="connsiteY13" fmla="*/ 195459 h 647896"/>
                <a:gd name="connsiteX14" fmla="*/ 400269 w 467976"/>
                <a:gd name="connsiteY14" fmla="*/ 81159 h 647896"/>
                <a:gd name="connsiteX15" fmla="*/ 281207 w 467976"/>
                <a:gd name="connsiteY15" fmla="*/ 38296 h 647896"/>
                <a:gd name="connsiteX16" fmla="*/ 185957 w 467976"/>
                <a:gd name="connsiteY16" fmla="*/ 62109 h 647896"/>
                <a:gd name="connsiteX17" fmla="*/ 171669 w 467976"/>
                <a:gd name="connsiteY17" fmla="*/ 43059 h 647896"/>
                <a:gd name="connsiteX18" fmla="*/ 100232 w 467976"/>
                <a:gd name="connsiteY18" fmla="*/ 196 h 647896"/>
                <a:gd name="connsiteX19" fmla="*/ 28794 w 467976"/>
                <a:gd name="connsiteY19" fmla="*/ 28771 h 647896"/>
                <a:gd name="connsiteX20" fmla="*/ 59751 w 467976"/>
                <a:gd name="connsiteY20" fmla="*/ 66871 h 647896"/>
                <a:gd name="connsiteX21" fmla="*/ 85944 w 467976"/>
                <a:gd name="connsiteY21" fmla="*/ 124021 h 647896"/>
                <a:gd name="connsiteX22" fmla="*/ 81182 w 467976"/>
                <a:gd name="connsiteY22" fmla="*/ 240702 h 647896"/>
                <a:gd name="connsiteX0" fmla="*/ 81182 w 467976"/>
                <a:gd name="connsiteY0" fmla="*/ 240702 h 647957"/>
                <a:gd name="connsiteX1" fmla="*/ 19269 w 467976"/>
                <a:gd name="connsiteY1" fmla="*/ 362146 h 647957"/>
                <a:gd name="connsiteX2" fmla="*/ 219 w 467976"/>
                <a:gd name="connsiteY2" fmla="*/ 495496 h 647957"/>
                <a:gd name="connsiteX3" fmla="*/ 28794 w 467976"/>
                <a:gd name="connsiteY3" fmla="*/ 607415 h 647957"/>
                <a:gd name="connsiteX4" fmla="*/ 124044 w 467976"/>
                <a:gd name="connsiteY4" fmla="*/ 647896 h 647957"/>
                <a:gd name="connsiteX5" fmla="*/ 205007 w 467976"/>
                <a:gd name="connsiteY5" fmla="*/ 600271 h 647957"/>
                <a:gd name="connsiteX6" fmla="*/ 226438 w 467976"/>
                <a:gd name="connsiteY6" fmla="*/ 547883 h 647957"/>
                <a:gd name="connsiteX7" fmla="*/ 266919 w 467976"/>
                <a:gd name="connsiteY7" fmla="*/ 557409 h 647957"/>
                <a:gd name="connsiteX8" fmla="*/ 376457 w 467976"/>
                <a:gd name="connsiteY8" fmla="*/ 533596 h 647957"/>
                <a:gd name="connsiteX9" fmla="*/ 433607 w 467976"/>
                <a:gd name="connsiteY9" fmla="*/ 443109 h 647957"/>
                <a:gd name="connsiteX10" fmla="*/ 419319 w 467976"/>
                <a:gd name="connsiteY10" fmla="*/ 371671 h 647957"/>
                <a:gd name="connsiteX11" fmla="*/ 405032 w 467976"/>
                <a:gd name="connsiteY11" fmla="*/ 333571 h 647957"/>
                <a:gd name="connsiteX12" fmla="*/ 438369 w 467976"/>
                <a:gd name="connsiteY12" fmla="*/ 300234 h 647957"/>
                <a:gd name="connsiteX13" fmla="*/ 466944 w 467976"/>
                <a:gd name="connsiteY13" fmla="*/ 195459 h 647957"/>
                <a:gd name="connsiteX14" fmla="*/ 400269 w 467976"/>
                <a:gd name="connsiteY14" fmla="*/ 81159 h 647957"/>
                <a:gd name="connsiteX15" fmla="*/ 281207 w 467976"/>
                <a:gd name="connsiteY15" fmla="*/ 38296 h 647957"/>
                <a:gd name="connsiteX16" fmla="*/ 185957 w 467976"/>
                <a:gd name="connsiteY16" fmla="*/ 62109 h 647957"/>
                <a:gd name="connsiteX17" fmla="*/ 171669 w 467976"/>
                <a:gd name="connsiteY17" fmla="*/ 43059 h 647957"/>
                <a:gd name="connsiteX18" fmla="*/ 100232 w 467976"/>
                <a:gd name="connsiteY18" fmla="*/ 196 h 647957"/>
                <a:gd name="connsiteX19" fmla="*/ 28794 w 467976"/>
                <a:gd name="connsiteY19" fmla="*/ 28771 h 647957"/>
                <a:gd name="connsiteX20" fmla="*/ 59751 w 467976"/>
                <a:gd name="connsiteY20" fmla="*/ 66871 h 647957"/>
                <a:gd name="connsiteX21" fmla="*/ 85944 w 467976"/>
                <a:gd name="connsiteY21" fmla="*/ 124021 h 647957"/>
                <a:gd name="connsiteX22" fmla="*/ 81182 w 467976"/>
                <a:gd name="connsiteY22" fmla="*/ 240702 h 647957"/>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73974 w 475031"/>
                <a:gd name="connsiteY7" fmla="*/ 557409 h 647961"/>
                <a:gd name="connsiteX8" fmla="*/ 383512 w 475031"/>
                <a:gd name="connsiteY8" fmla="*/ 533596 h 647961"/>
                <a:gd name="connsiteX9" fmla="*/ 440662 w 475031"/>
                <a:gd name="connsiteY9" fmla="*/ 443109 h 647961"/>
                <a:gd name="connsiteX10" fmla="*/ 426374 w 475031"/>
                <a:gd name="connsiteY10" fmla="*/ 371671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90643 w 475031"/>
                <a:gd name="connsiteY7" fmla="*/ 559790 h 647961"/>
                <a:gd name="connsiteX8" fmla="*/ 383512 w 475031"/>
                <a:gd name="connsiteY8" fmla="*/ 533596 h 647961"/>
                <a:gd name="connsiteX9" fmla="*/ 440662 w 475031"/>
                <a:gd name="connsiteY9" fmla="*/ 443109 h 647961"/>
                <a:gd name="connsiteX10" fmla="*/ 426374 w 475031"/>
                <a:gd name="connsiteY10" fmla="*/ 371671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90643 w 475031"/>
                <a:gd name="connsiteY7" fmla="*/ 559790 h 647961"/>
                <a:gd name="connsiteX8" fmla="*/ 383512 w 475031"/>
                <a:gd name="connsiteY8" fmla="*/ 533596 h 647961"/>
                <a:gd name="connsiteX9" fmla="*/ 435899 w 475031"/>
                <a:gd name="connsiteY9" fmla="*/ 452634 h 647961"/>
                <a:gd name="connsiteX10" fmla="*/ 426374 w 475031"/>
                <a:gd name="connsiteY10" fmla="*/ 371671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90643 w 475031"/>
                <a:gd name="connsiteY7" fmla="*/ 559790 h 647961"/>
                <a:gd name="connsiteX8" fmla="*/ 383512 w 475031"/>
                <a:gd name="connsiteY8" fmla="*/ 533596 h 647961"/>
                <a:gd name="connsiteX9" fmla="*/ 435899 w 475031"/>
                <a:gd name="connsiteY9" fmla="*/ 452634 h 647961"/>
                <a:gd name="connsiteX10" fmla="*/ 433517 w 475031"/>
                <a:gd name="connsiteY10" fmla="*/ 376434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05"/>
                <a:gd name="connsiteY0" fmla="*/ 240702 h 647961"/>
                <a:gd name="connsiteX1" fmla="*/ 26324 w 475005"/>
                <a:gd name="connsiteY1" fmla="*/ 362146 h 647961"/>
                <a:gd name="connsiteX2" fmla="*/ 130 w 475005"/>
                <a:gd name="connsiteY2" fmla="*/ 488352 h 647961"/>
                <a:gd name="connsiteX3" fmla="*/ 35849 w 475005"/>
                <a:gd name="connsiteY3" fmla="*/ 607415 h 647961"/>
                <a:gd name="connsiteX4" fmla="*/ 131099 w 475005"/>
                <a:gd name="connsiteY4" fmla="*/ 647896 h 647961"/>
                <a:gd name="connsiteX5" fmla="*/ 212062 w 475005"/>
                <a:gd name="connsiteY5" fmla="*/ 600271 h 647961"/>
                <a:gd name="connsiteX6" fmla="*/ 233493 w 475005"/>
                <a:gd name="connsiteY6" fmla="*/ 547883 h 647961"/>
                <a:gd name="connsiteX7" fmla="*/ 290643 w 475005"/>
                <a:gd name="connsiteY7" fmla="*/ 559790 h 647961"/>
                <a:gd name="connsiteX8" fmla="*/ 383512 w 475005"/>
                <a:gd name="connsiteY8" fmla="*/ 533596 h 647961"/>
                <a:gd name="connsiteX9" fmla="*/ 435899 w 475005"/>
                <a:gd name="connsiteY9" fmla="*/ 452634 h 647961"/>
                <a:gd name="connsiteX10" fmla="*/ 433517 w 475005"/>
                <a:gd name="connsiteY10" fmla="*/ 376434 h 647961"/>
                <a:gd name="connsiteX11" fmla="*/ 416850 w 475005"/>
                <a:gd name="connsiteY11" fmla="*/ 343096 h 647961"/>
                <a:gd name="connsiteX12" fmla="*/ 445424 w 475005"/>
                <a:gd name="connsiteY12" fmla="*/ 300234 h 647961"/>
                <a:gd name="connsiteX13" fmla="*/ 473999 w 475005"/>
                <a:gd name="connsiteY13" fmla="*/ 195459 h 647961"/>
                <a:gd name="connsiteX14" fmla="*/ 407324 w 475005"/>
                <a:gd name="connsiteY14" fmla="*/ 81159 h 647961"/>
                <a:gd name="connsiteX15" fmla="*/ 288262 w 475005"/>
                <a:gd name="connsiteY15" fmla="*/ 38296 h 647961"/>
                <a:gd name="connsiteX16" fmla="*/ 193012 w 475005"/>
                <a:gd name="connsiteY16" fmla="*/ 62109 h 647961"/>
                <a:gd name="connsiteX17" fmla="*/ 178724 w 475005"/>
                <a:gd name="connsiteY17" fmla="*/ 43059 h 647961"/>
                <a:gd name="connsiteX18" fmla="*/ 107287 w 475005"/>
                <a:gd name="connsiteY18" fmla="*/ 196 h 647961"/>
                <a:gd name="connsiteX19" fmla="*/ 35849 w 475005"/>
                <a:gd name="connsiteY19" fmla="*/ 28771 h 647961"/>
                <a:gd name="connsiteX20" fmla="*/ 66806 w 475005"/>
                <a:gd name="connsiteY20" fmla="*/ 66871 h 647961"/>
                <a:gd name="connsiteX21" fmla="*/ 92999 w 475005"/>
                <a:gd name="connsiteY21" fmla="*/ 124021 h 647961"/>
                <a:gd name="connsiteX22" fmla="*/ 88237 w 475005"/>
                <a:gd name="connsiteY22" fmla="*/ 240702 h 647961"/>
                <a:gd name="connsiteX0" fmla="*/ 88237 w 476011"/>
                <a:gd name="connsiteY0" fmla="*/ 240702 h 647961"/>
                <a:gd name="connsiteX1" fmla="*/ 26324 w 476011"/>
                <a:gd name="connsiteY1" fmla="*/ 362146 h 647961"/>
                <a:gd name="connsiteX2" fmla="*/ 130 w 476011"/>
                <a:gd name="connsiteY2" fmla="*/ 488352 h 647961"/>
                <a:gd name="connsiteX3" fmla="*/ 35849 w 476011"/>
                <a:gd name="connsiteY3" fmla="*/ 607415 h 647961"/>
                <a:gd name="connsiteX4" fmla="*/ 131099 w 476011"/>
                <a:gd name="connsiteY4" fmla="*/ 647896 h 647961"/>
                <a:gd name="connsiteX5" fmla="*/ 212062 w 476011"/>
                <a:gd name="connsiteY5" fmla="*/ 600271 h 647961"/>
                <a:gd name="connsiteX6" fmla="*/ 233493 w 476011"/>
                <a:gd name="connsiteY6" fmla="*/ 547883 h 647961"/>
                <a:gd name="connsiteX7" fmla="*/ 290643 w 476011"/>
                <a:gd name="connsiteY7" fmla="*/ 559790 h 647961"/>
                <a:gd name="connsiteX8" fmla="*/ 383512 w 476011"/>
                <a:gd name="connsiteY8" fmla="*/ 533596 h 647961"/>
                <a:gd name="connsiteX9" fmla="*/ 435899 w 476011"/>
                <a:gd name="connsiteY9" fmla="*/ 452634 h 647961"/>
                <a:gd name="connsiteX10" fmla="*/ 433517 w 476011"/>
                <a:gd name="connsiteY10" fmla="*/ 376434 h 647961"/>
                <a:gd name="connsiteX11" fmla="*/ 416850 w 476011"/>
                <a:gd name="connsiteY11" fmla="*/ 343096 h 647961"/>
                <a:gd name="connsiteX12" fmla="*/ 454949 w 476011"/>
                <a:gd name="connsiteY12" fmla="*/ 300234 h 647961"/>
                <a:gd name="connsiteX13" fmla="*/ 473999 w 476011"/>
                <a:gd name="connsiteY13" fmla="*/ 195459 h 647961"/>
                <a:gd name="connsiteX14" fmla="*/ 407324 w 476011"/>
                <a:gd name="connsiteY14" fmla="*/ 81159 h 647961"/>
                <a:gd name="connsiteX15" fmla="*/ 288262 w 476011"/>
                <a:gd name="connsiteY15" fmla="*/ 38296 h 647961"/>
                <a:gd name="connsiteX16" fmla="*/ 193012 w 476011"/>
                <a:gd name="connsiteY16" fmla="*/ 62109 h 647961"/>
                <a:gd name="connsiteX17" fmla="*/ 178724 w 476011"/>
                <a:gd name="connsiteY17" fmla="*/ 43059 h 647961"/>
                <a:gd name="connsiteX18" fmla="*/ 107287 w 476011"/>
                <a:gd name="connsiteY18" fmla="*/ 196 h 647961"/>
                <a:gd name="connsiteX19" fmla="*/ 35849 w 476011"/>
                <a:gd name="connsiteY19" fmla="*/ 28771 h 647961"/>
                <a:gd name="connsiteX20" fmla="*/ 66806 w 476011"/>
                <a:gd name="connsiteY20" fmla="*/ 66871 h 647961"/>
                <a:gd name="connsiteX21" fmla="*/ 92999 w 476011"/>
                <a:gd name="connsiteY21" fmla="*/ 124021 h 647961"/>
                <a:gd name="connsiteX22" fmla="*/ 88237 w 476011"/>
                <a:gd name="connsiteY22" fmla="*/ 240702 h 647961"/>
                <a:gd name="connsiteX0" fmla="*/ 88237 w 476011"/>
                <a:gd name="connsiteY0" fmla="*/ 240702 h 647961"/>
                <a:gd name="connsiteX1" fmla="*/ 26324 w 476011"/>
                <a:gd name="connsiteY1" fmla="*/ 362146 h 647961"/>
                <a:gd name="connsiteX2" fmla="*/ 130 w 476011"/>
                <a:gd name="connsiteY2" fmla="*/ 488352 h 647961"/>
                <a:gd name="connsiteX3" fmla="*/ 35849 w 476011"/>
                <a:gd name="connsiteY3" fmla="*/ 607415 h 647961"/>
                <a:gd name="connsiteX4" fmla="*/ 131099 w 476011"/>
                <a:gd name="connsiteY4" fmla="*/ 647896 h 647961"/>
                <a:gd name="connsiteX5" fmla="*/ 212062 w 476011"/>
                <a:gd name="connsiteY5" fmla="*/ 600271 h 647961"/>
                <a:gd name="connsiteX6" fmla="*/ 233493 w 476011"/>
                <a:gd name="connsiteY6" fmla="*/ 547883 h 647961"/>
                <a:gd name="connsiteX7" fmla="*/ 290643 w 476011"/>
                <a:gd name="connsiteY7" fmla="*/ 559790 h 647961"/>
                <a:gd name="connsiteX8" fmla="*/ 383512 w 476011"/>
                <a:gd name="connsiteY8" fmla="*/ 533596 h 647961"/>
                <a:gd name="connsiteX9" fmla="*/ 435899 w 476011"/>
                <a:gd name="connsiteY9" fmla="*/ 452634 h 647961"/>
                <a:gd name="connsiteX10" fmla="*/ 433517 w 476011"/>
                <a:gd name="connsiteY10" fmla="*/ 376434 h 647961"/>
                <a:gd name="connsiteX11" fmla="*/ 416850 w 476011"/>
                <a:gd name="connsiteY11" fmla="*/ 343096 h 647961"/>
                <a:gd name="connsiteX12" fmla="*/ 454949 w 476011"/>
                <a:gd name="connsiteY12" fmla="*/ 300234 h 647961"/>
                <a:gd name="connsiteX13" fmla="*/ 473999 w 476011"/>
                <a:gd name="connsiteY13" fmla="*/ 195459 h 647961"/>
                <a:gd name="connsiteX14" fmla="*/ 407324 w 476011"/>
                <a:gd name="connsiteY14" fmla="*/ 81159 h 647961"/>
                <a:gd name="connsiteX15" fmla="*/ 297787 w 476011"/>
                <a:gd name="connsiteY15" fmla="*/ 43059 h 647961"/>
                <a:gd name="connsiteX16" fmla="*/ 193012 w 476011"/>
                <a:gd name="connsiteY16" fmla="*/ 62109 h 647961"/>
                <a:gd name="connsiteX17" fmla="*/ 178724 w 476011"/>
                <a:gd name="connsiteY17" fmla="*/ 43059 h 647961"/>
                <a:gd name="connsiteX18" fmla="*/ 107287 w 476011"/>
                <a:gd name="connsiteY18" fmla="*/ 196 h 647961"/>
                <a:gd name="connsiteX19" fmla="*/ 35849 w 476011"/>
                <a:gd name="connsiteY19" fmla="*/ 28771 h 647961"/>
                <a:gd name="connsiteX20" fmla="*/ 66806 w 476011"/>
                <a:gd name="connsiteY20" fmla="*/ 66871 h 647961"/>
                <a:gd name="connsiteX21" fmla="*/ 92999 w 476011"/>
                <a:gd name="connsiteY21" fmla="*/ 124021 h 647961"/>
                <a:gd name="connsiteX22" fmla="*/ 88237 w 476011"/>
                <a:gd name="connsiteY22" fmla="*/ 240702 h 647961"/>
                <a:gd name="connsiteX0" fmla="*/ 88237 w 476011"/>
                <a:gd name="connsiteY0" fmla="*/ 240702 h 647961"/>
                <a:gd name="connsiteX1" fmla="*/ 26324 w 476011"/>
                <a:gd name="connsiteY1" fmla="*/ 362146 h 647961"/>
                <a:gd name="connsiteX2" fmla="*/ 130 w 476011"/>
                <a:gd name="connsiteY2" fmla="*/ 488352 h 647961"/>
                <a:gd name="connsiteX3" fmla="*/ 35849 w 476011"/>
                <a:gd name="connsiteY3" fmla="*/ 607415 h 647961"/>
                <a:gd name="connsiteX4" fmla="*/ 131099 w 476011"/>
                <a:gd name="connsiteY4" fmla="*/ 647896 h 647961"/>
                <a:gd name="connsiteX5" fmla="*/ 212062 w 476011"/>
                <a:gd name="connsiteY5" fmla="*/ 600271 h 647961"/>
                <a:gd name="connsiteX6" fmla="*/ 233493 w 476011"/>
                <a:gd name="connsiteY6" fmla="*/ 547883 h 647961"/>
                <a:gd name="connsiteX7" fmla="*/ 290643 w 476011"/>
                <a:gd name="connsiteY7" fmla="*/ 559790 h 647961"/>
                <a:gd name="connsiteX8" fmla="*/ 383512 w 476011"/>
                <a:gd name="connsiteY8" fmla="*/ 533596 h 647961"/>
                <a:gd name="connsiteX9" fmla="*/ 435899 w 476011"/>
                <a:gd name="connsiteY9" fmla="*/ 452634 h 647961"/>
                <a:gd name="connsiteX10" fmla="*/ 433517 w 476011"/>
                <a:gd name="connsiteY10" fmla="*/ 376434 h 647961"/>
                <a:gd name="connsiteX11" fmla="*/ 416850 w 476011"/>
                <a:gd name="connsiteY11" fmla="*/ 343096 h 647961"/>
                <a:gd name="connsiteX12" fmla="*/ 454949 w 476011"/>
                <a:gd name="connsiteY12" fmla="*/ 300234 h 647961"/>
                <a:gd name="connsiteX13" fmla="*/ 473999 w 476011"/>
                <a:gd name="connsiteY13" fmla="*/ 183553 h 647961"/>
                <a:gd name="connsiteX14" fmla="*/ 407324 w 476011"/>
                <a:gd name="connsiteY14" fmla="*/ 81159 h 647961"/>
                <a:gd name="connsiteX15" fmla="*/ 297787 w 476011"/>
                <a:gd name="connsiteY15" fmla="*/ 43059 h 647961"/>
                <a:gd name="connsiteX16" fmla="*/ 193012 w 476011"/>
                <a:gd name="connsiteY16" fmla="*/ 62109 h 647961"/>
                <a:gd name="connsiteX17" fmla="*/ 178724 w 476011"/>
                <a:gd name="connsiteY17" fmla="*/ 43059 h 647961"/>
                <a:gd name="connsiteX18" fmla="*/ 107287 w 476011"/>
                <a:gd name="connsiteY18" fmla="*/ 196 h 647961"/>
                <a:gd name="connsiteX19" fmla="*/ 35849 w 476011"/>
                <a:gd name="connsiteY19" fmla="*/ 28771 h 647961"/>
                <a:gd name="connsiteX20" fmla="*/ 66806 w 476011"/>
                <a:gd name="connsiteY20" fmla="*/ 66871 h 647961"/>
                <a:gd name="connsiteX21" fmla="*/ 92999 w 476011"/>
                <a:gd name="connsiteY21" fmla="*/ 124021 h 647961"/>
                <a:gd name="connsiteX22" fmla="*/ 88237 w 476011"/>
                <a:gd name="connsiteY22" fmla="*/ 240702 h 647961"/>
                <a:gd name="connsiteX0" fmla="*/ 88237 w 476815"/>
                <a:gd name="connsiteY0" fmla="*/ 240702 h 647961"/>
                <a:gd name="connsiteX1" fmla="*/ 26324 w 476815"/>
                <a:gd name="connsiteY1" fmla="*/ 362146 h 647961"/>
                <a:gd name="connsiteX2" fmla="*/ 130 w 476815"/>
                <a:gd name="connsiteY2" fmla="*/ 488352 h 647961"/>
                <a:gd name="connsiteX3" fmla="*/ 35849 w 476815"/>
                <a:gd name="connsiteY3" fmla="*/ 607415 h 647961"/>
                <a:gd name="connsiteX4" fmla="*/ 131099 w 476815"/>
                <a:gd name="connsiteY4" fmla="*/ 647896 h 647961"/>
                <a:gd name="connsiteX5" fmla="*/ 212062 w 476815"/>
                <a:gd name="connsiteY5" fmla="*/ 600271 h 647961"/>
                <a:gd name="connsiteX6" fmla="*/ 233493 w 476815"/>
                <a:gd name="connsiteY6" fmla="*/ 547883 h 647961"/>
                <a:gd name="connsiteX7" fmla="*/ 290643 w 476815"/>
                <a:gd name="connsiteY7" fmla="*/ 559790 h 647961"/>
                <a:gd name="connsiteX8" fmla="*/ 383512 w 476815"/>
                <a:gd name="connsiteY8" fmla="*/ 533596 h 647961"/>
                <a:gd name="connsiteX9" fmla="*/ 435899 w 476815"/>
                <a:gd name="connsiteY9" fmla="*/ 452634 h 647961"/>
                <a:gd name="connsiteX10" fmla="*/ 433517 w 476815"/>
                <a:gd name="connsiteY10" fmla="*/ 376434 h 647961"/>
                <a:gd name="connsiteX11" fmla="*/ 416850 w 476815"/>
                <a:gd name="connsiteY11" fmla="*/ 343096 h 647961"/>
                <a:gd name="connsiteX12" fmla="*/ 459711 w 476815"/>
                <a:gd name="connsiteY12" fmla="*/ 288327 h 647961"/>
                <a:gd name="connsiteX13" fmla="*/ 473999 w 476815"/>
                <a:gd name="connsiteY13" fmla="*/ 183553 h 647961"/>
                <a:gd name="connsiteX14" fmla="*/ 407324 w 476815"/>
                <a:gd name="connsiteY14" fmla="*/ 81159 h 647961"/>
                <a:gd name="connsiteX15" fmla="*/ 297787 w 476815"/>
                <a:gd name="connsiteY15" fmla="*/ 43059 h 647961"/>
                <a:gd name="connsiteX16" fmla="*/ 193012 w 476815"/>
                <a:gd name="connsiteY16" fmla="*/ 62109 h 647961"/>
                <a:gd name="connsiteX17" fmla="*/ 178724 w 476815"/>
                <a:gd name="connsiteY17" fmla="*/ 43059 h 647961"/>
                <a:gd name="connsiteX18" fmla="*/ 107287 w 476815"/>
                <a:gd name="connsiteY18" fmla="*/ 196 h 647961"/>
                <a:gd name="connsiteX19" fmla="*/ 35849 w 476815"/>
                <a:gd name="connsiteY19" fmla="*/ 28771 h 647961"/>
                <a:gd name="connsiteX20" fmla="*/ 66806 w 476815"/>
                <a:gd name="connsiteY20" fmla="*/ 66871 h 647961"/>
                <a:gd name="connsiteX21" fmla="*/ 92999 w 476815"/>
                <a:gd name="connsiteY21" fmla="*/ 124021 h 647961"/>
                <a:gd name="connsiteX22" fmla="*/ 88237 w 476815"/>
                <a:gd name="connsiteY22" fmla="*/ 240702 h 647961"/>
                <a:gd name="connsiteX0" fmla="*/ 88237 w 476815"/>
                <a:gd name="connsiteY0" fmla="*/ 243066 h 650325"/>
                <a:gd name="connsiteX1" fmla="*/ 26324 w 476815"/>
                <a:gd name="connsiteY1" fmla="*/ 364510 h 650325"/>
                <a:gd name="connsiteX2" fmla="*/ 130 w 476815"/>
                <a:gd name="connsiteY2" fmla="*/ 490716 h 650325"/>
                <a:gd name="connsiteX3" fmla="*/ 35849 w 476815"/>
                <a:gd name="connsiteY3" fmla="*/ 609779 h 650325"/>
                <a:gd name="connsiteX4" fmla="*/ 131099 w 476815"/>
                <a:gd name="connsiteY4" fmla="*/ 650260 h 650325"/>
                <a:gd name="connsiteX5" fmla="*/ 212062 w 476815"/>
                <a:gd name="connsiteY5" fmla="*/ 602635 h 650325"/>
                <a:gd name="connsiteX6" fmla="*/ 233493 w 476815"/>
                <a:gd name="connsiteY6" fmla="*/ 550247 h 650325"/>
                <a:gd name="connsiteX7" fmla="*/ 290643 w 476815"/>
                <a:gd name="connsiteY7" fmla="*/ 562154 h 650325"/>
                <a:gd name="connsiteX8" fmla="*/ 383512 w 476815"/>
                <a:gd name="connsiteY8" fmla="*/ 535960 h 650325"/>
                <a:gd name="connsiteX9" fmla="*/ 435899 w 476815"/>
                <a:gd name="connsiteY9" fmla="*/ 454998 h 650325"/>
                <a:gd name="connsiteX10" fmla="*/ 433517 w 476815"/>
                <a:gd name="connsiteY10" fmla="*/ 378798 h 650325"/>
                <a:gd name="connsiteX11" fmla="*/ 416850 w 476815"/>
                <a:gd name="connsiteY11" fmla="*/ 345460 h 650325"/>
                <a:gd name="connsiteX12" fmla="*/ 459711 w 476815"/>
                <a:gd name="connsiteY12" fmla="*/ 290691 h 650325"/>
                <a:gd name="connsiteX13" fmla="*/ 473999 w 476815"/>
                <a:gd name="connsiteY13" fmla="*/ 185917 h 650325"/>
                <a:gd name="connsiteX14" fmla="*/ 407324 w 476815"/>
                <a:gd name="connsiteY14" fmla="*/ 83523 h 650325"/>
                <a:gd name="connsiteX15" fmla="*/ 297787 w 476815"/>
                <a:gd name="connsiteY15" fmla="*/ 45423 h 650325"/>
                <a:gd name="connsiteX16" fmla="*/ 193012 w 476815"/>
                <a:gd name="connsiteY16" fmla="*/ 64473 h 650325"/>
                <a:gd name="connsiteX17" fmla="*/ 178724 w 476815"/>
                <a:gd name="connsiteY17" fmla="*/ 45423 h 650325"/>
                <a:gd name="connsiteX18" fmla="*/ 119193 w 476815"/>
                <a:gd name="connsiteY18" fmla="*/ 179 h 650325"/>
                <a:gd name="connsiteX19" fmla="*/ 35849 w 476815"/>
                <a:gd name="connsiteY19" fmla="*/ 31135 h 650325"/>
                <a:gd name="connsiteX20" fmla="*/ 66806 w 476815"/>
                <a:gd name="connsiteY20" fmla="*/ 69235 h 650325"/>
                <a:gd name="connsiteX21" fmla="*/ 92999 w 476815"/>
                <a:gd name="connsiteY21" fmla="*/ 126385 h 650325"/>
                <a:gd name="connsiteX22" fmla="*/ 88237 w 476815"/>
                <a:gd name="connsiteY22" fmla="*/ 243066 h 650325"/>
                <a:gd name="connsiteX0" fmla="*/ 88237 w 476815"/>
                <a:gd name="connsiteY0" fmla="*/ 243066 h 650325"/>
                <a:gd name="connsiteX1" fmla="*/ 26324 w 476815"/>
                <a:gd name="connsiteY1" fmla="*/ 364510 h 650325"/>
                <a:gd name="connsiteX2" fmla="*/ 130 w 476815"/>
                <a:gd name="connsiteY2" fmla="*/ 490716 h 650325"/>
                <a:gd name="connsiteX3" fmla="*/ 35849 w 476815"/>
                <a:gd name="connsiteY3" fmla="*/ 609779 h 650325"/>
                <a:gd name="connsiteX4" fmla="*/ 131099 w 476815"/>
                <a:gd name="connsiteY4" fmla="*/ 650260 h 650325"/>
                <a:gd name="connsiteX5" fmla="*/ 212062 w 476815"/>
                <a:gd name="connsiteY5" fmla="*/ 602635 h 650325"/>
                <a:gd name="connsiteX6" fmla="*/ 233493 w 476815"/>
                <a:gd name="connsiteY6" fmla="*/ 550247 h 650325"/>
                <a:gd name="connsiteX7" fmla="*/ 290643 w 476815"/>
                <a:gd name="connsiteY7" fmla="*/ 562154 h 650325"/>
                <a:gd name="connsiteX8" fmla="*/ 383512 w 476815"/>
                <a:gd name="connsiteY8" fmla="*/ 535960 h 650325"/>
                <a:gd name="connsiteX9" fmla="*/ 435899 w 476815"/>
                <a:gd name="connsiteY9" fmla="*/ 454998 h 650325"/>
                <a:gd name="connsiteX10" fmla="*/ 433517 w 476815"/>
                <a:gd name="connsiteY10" fmla="*/ 378798 h 650325"/>
                <a:gd name="connsiteX11" fmla="*/ 416850 w 476815"/>
                <a:gd name="connsiteY11" fmla="*/ 345460 h 650325"/>
                <a:gd name="connsiteX12" fmla="*/ 459711 w 476815"/>
                <a:gd name="connsiteY12" fmla="*/ 290691 h 650325"/>
                <a:gd name="connsiteX13" fmla="*/ 473999 w 476815"/>
                <a:gd name="connsiteY13" fmla="*/ 185917 h 650325"/>
                <a:gd name="connsiteX14" fmla="*/ 407324 w 476815"/>
                <a:gd name="connsiteY14" fmla="*/ 83523 h 650325"/>
                <a:gd name="connsiteX15" fmla="*/ 297787 w 476815"/>
                <a:gd name="connsiteY15" fmla="*/ 45423 h 650325"/>
                <a:gd name="connsiteX16" fmla="*/ 202537 w 476815"/>
                <a:gd name="connsiteY16" fmla="*/ 64473 h 650325"/>
                <a:gd name="connsiteX17" fmla="*/ 178724 w 476815"/>
                <a:gd name="connsiteY17" fmla="*/ 45423 h 650325"/>
                <a:gd name="connsiteX18" fmla="*/ 119193 w 476815"/>
                <a:gd name="connsiteY18" fmla="*/ 179 h 650325"/>
                <a:gd name="connsiteX19" fmla="*/ 35849 w 476815"/>
                <a:gd name="connsiteY19" fmla="*/ 31135 h 650325"/>
                <a:gd name="connsiteX20" fmla="*/ 66806 w 476815"/>
                <a:gd name="connsiteY20" fmla="*/ 69235 h 650325"/>
                <a:gd name="connsiteX21" fmla="*/ 92999 w 476815"/>
                <a:gd name="connsiteY21" fmla="*/ 126385 h 650325"/>
                <a:gd name="connsiteX22" fmla="*/ 88237 w 476815"/>
                <a:gd name="connsiteY22" fmla="*/ 243066 h 65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6815" h="650325">
                  <a:moveTo>
                    <a:pt x="88237" y="243066"/>
                  </a:moveTo>
                  <a:cubicBezTo>
                    <a:pt x="77124" y="282754"/>
                    <a:pt x="41008" y="323235"/>
                    <a:pt x="26324" y="364510"/>
                  </a:cubicBezTo>
                  <a:cubicBezTo>
                    <a:pt x="11640" y="405785"/>
                    <a:pt x="-1457" y="449838"/>
                    <a:pt x="130" y="490716"/>
                  </a:cubicBezTo>
                  <a:cubicBezTo>
                    <a:pt x="1717" y="531594"/>
                    <a:pt x="14021" y="583188"/>
                    <a:pt x="35849" y="609779"/>
                  </a:cubicBezTo>
                  <a:cubicBezTo>
                    <a:pt x="57677" y="636370"/>
                    <a:pt x="101730" y="651451"/>
                    <a:pt x="131099" y="650260"/>
                  </a:cubicBezTo>
                  <a:cubicBezTo>
                    <a:pt x="160468" y="649069"/>
                    <a:pt x="194996" y="619304"/>
                    <a:pt x="212062" y="602635"/>
                  </a:cubicBezTo>
                  <a:cubicBezTo>
                    <a:pt x="229128" y="585966"/>
                    <a:pt x="220396" y="556994"/>
                    <a:pt x="233493" y="550247"/>
                  </a:cubicBezTo>
                  <a:cubicBezTo>
                    <a:pt x="246590" y="543500"/>
                    <a:pt x="265640" y="564535"/>
                    <a:pt x="290643" y="562154"/>
                  </a:cubicBezTo>
                  <a:cubicBezTo>
                    <a:pt x="315646" y="559773"/>
                    <a:pt x="359303" y="553819"/>
                    <a:pt x="383512" y="535960"/>
                  </a:cubicBezTo>
                  <a:cubicBezTo>
                    <a:pt x="407721" y="518101"/>
                    <a:pt x="427565" y="481192"/>
                    <a:pt x="435899" y="454998"/>
                  </a:cubicBezTo>
                  <a:cubicBezTo>
                    <a:pt x="444233" y="428804"/>
                    <a:pt x="436692" y="397054"/>
                    <a:pt x="433517" y="378798"/>
                  </a:cubicBezTo>
                  <a:cubicBezTo>
                    <a:pt x="430342" y="360542"/>
                    <a:pt x="412484" y="360145"/>
                    <a:pt x="416850" y="345460"/>
                  </a:cubicBezTo>
                  <a:cubicBezTo>
                    <a:pt x="421216" y="330776"/>
                    <a:pt x="450186" y="317281"/>
                    <a:pt x="459711" y="290691"/>
                  </a:cubicBezTo>
                  <a:cubicBezTo>
                    <a:pt x="469236" y="264101"/>
                    <a:pt x="482730" y="220445"/>
                    <a:pt x="473999" y="185917"/>
                  </a:cubicBezTo>
                  <a:cubicBezTo>
                    <a:pt x="465268" y="151389"/>
                    <a:pt x="436693" y="106939"/>
                    <a:pt x="407324" y="83523"/>
                  </a:cubicBezTo>
                  <a:cubicBezTo>
                    <a:pt x="377955" y="60107"/>
                    <a:pt x="331918" y="48598"/>
                    <a:pt x="297787" y="45423"/>
                  </a:cubicBezTo>
                  <a:cubicBezTo>
                    <a:pt x="263656" y="42248"/>
                    <a:pt x="222381" y="64473"/>
                    <a:pt x="202537" y="64473"/>
                  </a:cubicBezTo>
                  <a:cubicBezTo>
                    <a:pt x="182693" y="64473"/>
                    <a:pt x="192615" y="56139"/>
                    <a:pt x="178724" y="45423"/>
                  </a:cubicBezTo>
                  <a:cubicBezTo>
                    <a:pt x="164833" y="34707"/>
                    <a:pt x="143006" y="2560"/>
                    <a:pt x="119193" y="179"/>
                  </a:cubicBezTo>
                  <a:cubicBezTo>
                    <a:pt x="95380" y="-2202"/>
                    <a:pt x="44580" y="19626"/>
                    <a:pt x="35849" y="31135"/>
                  </a:cubicBezTo>
                  <a:cubicBezTo>
                    <a:pt x="27118" y="42644"/>
                    <a:pt x="57281" y="53360"/>
                    <a:pt x="66806" y="69235"/>
                  </a:cubicBezTo>
                  <a:cubicBezTo>
                    <a:pt x="76331" y="85110"/>
                    <a:pt x="89427" y="97413"/>
                    <a:pt x="92999" y="126385"/>
                  </a:cubicBezTo>
                  <a:cubicBezTo>
                    <a:pt x="96571" y="155357"/>
                    <a:pt x="99350" y="203378"/>
                    <a:pt x="88237" y="243066"/>
                  </a:cubicBezTo>
                  <a:close/>
                </a:path>
              </a:pathLst>
            </a:custGeom>
            <a:solidFill>
              <a:srgbClr val="C00000"/>
            </a:solidFill>
            <a:ln w="3175">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6081217" y="1805623"/>
              <a:ext cx="399805" cy="644071"/>
            </a:xfrm>
            <a:custGeom>
              <a:avLst/>
              <a:gdLst>
                <a:gd name="connsiteX0" fmla="*/ 303785 w 399805"/>
                <a:gd name="connsiteY0" fmla="*/ 992 h 644071"/>
                <a:gd name="connsiteX1" fmla="*/ 344118 w 399805"/>
                <a:gd name="connsiteY1" fmla="*/ 15726 h 644071"/>
                <a:gd name="connsiteX2" fmla="*/ 371340 w 399805"/>
                <a:gd name="connsiteY2" fmla="*/ 40528 h 644071"/>
                <a:gd name="connsiteX3" fmla="*/ 385790 w 399805"/>
                <a:gd name="connsiteY3" fmla="*/ 62835 h 644071"/>
                <a:gd name="connsiteX4" fmla="*/ 396654 w 399805"/>
                <a:gd name="connsiteY4" fmla="*/ 96321 h 644071"/>
                <a:gd name="connsiteX5" fmla="*/ 391892 w 399805"/>
                <a:gd name="connsiteY5" fmla="*/ 213002 h 644071"/>
                <a:gd name="connsiteX6" fmla="*/ 329979 w 399805"/>
                <a:gd name="connsiteY6" fmla="*/ 334446 h 644071"/>
                <a:gd name="connsiteX7" fmla="*/ 303785 w 399805"/>
                <a:gd name="connsiteY7" fmla="*/ 460652 h 644071"/>
                <a:gd name="connsiteX8" fmla="*/ 324937 w 399805"/>
                <a:gd name="connsiteY8" fmla="*/ 555642 h 644071"/>
                <a:gd name="connsiteX9" fmla="*/ 338123 w 399805"/>
                <a:gd name="connsiteY9" fmla="*/ 577433 h 644071"/>
                <a:gd name="connsiteX10" fmla="*/ 333403 w 399805"/>
                <a:gd name="connsiteY10" fmla="*/ 582911 h 644071"/>
                <a:gd name="connsiteX11" fmla="*/ 306167 w 399805"/>
                <a:gd name="connsiteY11" fmla="*/ 605830 h 644071"/>
                <a:gd name="connsiteX12" fmla="*/ 244255 w 399805"/>
                <a:gd name="connsiteY12" fmla="*/ 643930 h 644071"/>
                <a:gd name="connsiteX13" fmla="*/ 149005 w 399805"/>
                <a:gd name="connsiteY13" fmla="*/ 615355 h 644071"/>
                <a:gd name="connsiteX14" fmla="*/ 101380 w 399805"/>
                <a:gd name="connsiteY14" fmla="*/ 534393 h 644071"/>
                <a:gd name="connsiteX15" fmla="*/ 91855 w 399805"/>
                <a:gd name="connsiteY15" fmla="*/ 443905 h 644071"/>
                <a:gd name="connsiteX16" fmla="*/ 96617 w 399805"/>
                <a:gd name="connsiteY16" fmla="*/ 377230 h 644071"/>
                <a:gd name="connsiteX17" fmla="*/ 53755 w 399805"/>
                <a:gd name="connsiteY17" fmla="*/ 348655 h 644071"/>
                <a:gd name="connsiteX18" fmla="*/ 1368 w 399805"/>
                <a:gd name="connsiteY18" fmla="*/ 272455 h 644071"/>
                <a:gd name="connsiteX19" fmla="*/ 22799 w 399805"/>
                <a:gd name="connsiteY19" fmla="*/ 186731 h 644071"/>
                <a:gd name="connsiteX20" fmla="*/ 101380 w 399805"/>
                <a:gd name="connsiteY20" fmla="*/ 153393 h 644071"/>
                <a:gd name="connsiteX21" fmla="*/ 168055 w 399805"/>
                <a:gd name="connsiteY21" fmla="*/ 148630 h 644071"/>
                <a:gd name="connsiteX22" fmla="*/ 172817 w 399805"/>
                <a:gd name="connsiteY22" fmla="*/ 81955 h 644071"/>
                <a:gd name="connsiteX23" fmla="*/ 215680 w 399805"/>
                <a:gd name="connsiteY23" fmla="*/ 20043 h 644071"/>
                <a:gd name="connsiteX24" fmla="*/ 303785 w 399805"/>
                <a:gd name="connsiteY24" fmla="*/ 992 h 64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9805" h="644071">
                  <a:moveTo>
                    <a:pt x="303785" y="992"/>
                  </a:moveTo>
                  <a:cubicBezTo>
                    <a:pt x="317279" y="3175"/>
                    <a:pt x="331269" y="8136"/>
                    <a:pt x="344118" y="15726"/>
                  </a:cubicBezTo>
                  <a:lnTo>
                    <a:pt x="371340" y="40528"/>
                  </a:lnTo>
                  <a:lnTo>
                    <a:pt x="385790" y="62835"/>
                  </a:lnTo>
                  <a:cubicBezTo>
                    <a:pt x="390701" y="71516"/>
                    <a:pt x="394868" y="81835"/>
                    <a:pt x="396654" y="96321"/>
                  </a:cubicBezTo>
                  <a:cubicBezTo>
                    <a:pt x="400226" y="125293"/>
                    <a:pt x="403005" y="173314"/>
                    <a:pt x="391892" y="213002"/>
                  </a:cubicBezTo>
                  <a:cubicBezTo>
                    <a:pt x="380779" y="252690"/>
                    <a:pt x="344663" y="293171"/>
                    <a:pt x="329979" y="334446"/>
                  </a:cubicBezTo>
                  <a:cubicBezTo>
                    <a:pt x="315295" y="375721"/>
                    <a:pt x="302198" y="419774"/>
                    <a:pt x="303785" y="460652"/>
                  </a:cubicBezTo>
                  <a:cubicBezTo>
                    <a:pt x="304975" y="491311"/>
                    <a:pt x="312194" y="527997"/>
                    <a:pt x="324937" y="555642"/>
                  </a:cubicBezTo>
                  <a:lnTo>
                    <a:pt x="338123" y="577433"/>
                  </a:lnTo>
                  <a:lnTo>
                    <a:pt x="333403" y="582911"/>
                  </a:lnTo>
                  <a:cubicBezTo>
                    <a:pt x="325118" y="590948"/>
                    <a:pt x="314898" y="598687"/>
                    <a:pt x="306167" y="605830"/>
                  </a:cubicBezTo>
                  <a:cubicBezTo>
                    <a:pt x="288705" y="620117"/>
                    <a:pt x="270449" y="642343"/>
                    <a:pt x="244255" y="643930"/>
                  </a:cubicBezTo>
                  <a:cubicBezTo>
                    <a:pt x="218061" y="645518"/>
                    <a:pt x="172817" y="633611"/>
                    <a:pt x="149005" y="615355"/>
                  </a:cubicBezTo>
                  <a:cubicBezTo>
                    <a:pt x="125192" y="597099"/>
                    <a:pt x="110905" y="562968"/>
                    <a:pt x="101380" y="534393"/>
                  </a:cubicBezTo>
                  <a:cubicBezTo>
                    <a:pt x="91855" y="505818"/>
                    <a:pt x="92649" y="470099"/>
                    <a:pt x="91855" y="443905"/>
                  </a:cubicBezTo>
                  <a:cubicBezTo>
                    <a:pt x="91061" y="417711"/>
                    <a:pt x="102967" y="393105"/>
                    <a:pt x="96617" y="377230"/>
                  </a:cubicBezTo>
                  <a:cubicBezTo>
                    <a:pt x="90267" y="361355"/>
                    <a:pt x="69630" y="366118"/>
                    <a:pt x="53755" y="348655"/>
                  </a:cubicBezTo>
                  <a:cubicBezTo>
                    <a:pt x="37880" y="331192"/>
                    <a:pt x="6527" y="299442"/>
                    <a:pt x="1368" y="272455"/>
                  </a:cubicBezTo>
                  <a:cubicBezTo>
                    <a:pt x="-3791" y="245468"/>
                    <a:pt x="6130" y="206575"/>
                    <a:pt x="22799" y="186731"/>
                  </a:cubicBezTo>
                  <a:cubicBezTo>
                    <a:pt x="39468" y="166887"/>
                    <a:pt x="77171" y="159743"/>
                    <a:pt x="101380" y="153393"/>
                  </a:cubicBezTo>
                  <a:cubicBezTo>
                    <a:pt x="125589" y="147043"/>
                    <a:pt x="156149" y="160536"/>
                    <a:pt x="168055" y="148630"/>
                  </a:cubicBezTo>
                  <a:cubicBezTo>
                    <a:pt x="179961" y="136724"/>
                    <a:pt x="164880" y="103386"/>
                    <a:pt x="172817" y="81955"/>
                  </a:cubicBezTo>
                  <a:cubicBezTo>
                    <a:pt x="180754" y="60524"/>
                    <a:pt x="191867" y="32743"/>
                    <a:pt x="215680" y="20043"/>
                  </a:cubicBezTo>
                  <a:cubicBezTo>
                    <a:pt x="239492" y="7343"/>
                    <a:pt x="276798" y="-3373"/>
                    <a:pt x="303785" y="992"/>
                  </a:cubicBezTo>
                  <a:close/>
                </a:path>
              </a:pathLst>
            </a:custGeom>
            <a:solidFill>
              <a:srgbClr val="00B050"/>
            </a:solidFill>
            <a:ln w="3175">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任意多边形 16"/>
          <p:cNvSpPr/>
          <p:nvPr/>
        </p:nvSpPr>
        <p:spPr>
          <a:xfrm>
            <a:off x="6048172" y="4055367"/>
            <a:ext cx="1023389" cy="652638"/>
          </a:xfrm>
          <a:custGeom>
            <a:avLst/>
            <a:gdLst>
              <a:gd name="connsiteX0" fmla="*/ 309503 w 1054797"/>
              <a:gd name="connsiteY0" fmla="*/ 0 h 659787"/>
              <a:gd name="connsiteX1" fmla="*/ 176153 w 1054797"/>
              <a:gd name="connsiteY1" fmla="*/ 52387 h 659787"/>
              <a:gd name="connsiteX2" fmla="*/ 9466 w 1054797"/>
              <a:gd name="connsiteY2" fmla="*/ 128587 h 659787"/>
              <a:gd name="connsiteX3" fmla="*/ 30897 w 1054797"/>
              <a:gd name="connsiteY3" fmla="*/ 152400 h 659787"/>
              <a:gd name="connsiteX4" fmla="*/ 116622 w 1054797"/>
              <a:gd name="connsiteY4" fmla="*/ 230981 h 659787"/>
              <a:gd name="connsiteX5" fmla="*/ 209491 w 1054797"/>
              <a:gd name="connsiteY5" fmla="*/ 321469 h 659787"/>
              <a:gd name="connsiteX6" fmla="*/ 192822 w 1054797"/>
              <a:gd name="connsiteY6" fmla="*/ 347662 h 659787"/>
              <a:gd name="connsiteX7" fmla="*/ 166628 w 1054797"/>
              <a:gd name="connsiteY7" fmla="*/ 428625 h 659787"/>
              <a:gd name="connsiteX8" fmla="*/ 188059 w 1054797"/>
              <a:gd name="connsiteY8" fmla="*/ 545306 h 659787"/>
              <a:gd name="connsiteX9" fmla="*/ 252353 w 1054797"/>
              <a:gd name="connsiteY9" fmla="*/ 621506 h 659787"/>
              <a:gd name="connsiteX10" fmla="*/ 352366 w 1054797"/>
              <a:gd name="connsiteY10" fmla="*/ 659606 h 659787"/>
              <a:gd name="connsiteX11" fmla="*/ 485716 w 1054797"/>
              <a:gd name="connsiteY11" fmla="*/ 607219 h 659787"/>
              <a:gd name="connsiteX12" fmla="*/ 526197 w 1054797"/>
              <a:gd name="connsiteY12" fmla="*/ 547687 h 659787"/>
              <a:gd name="connsiteX13" fmla="*/ 554772 w 1054797"/>
              <a:gd name="connsiteY13" fmla="*/ 561975 h 659787"/>
              <a:gd name="connsiteX14" fmla="*/ 638116 w 1054797"/>
              <a:gd name="connsiteY14" fmla="*/ 595312 h 659787"/>
              <a:gd name="connsiteX15" fmla="*/ 759559 w 1054797"/>
              <a:gd name="connsiteY15" fmla="*/ 564356 h 659787"/>
              <a:gd name="connsiteX16" fmla="*/ 814328 w 1054797"/>
              <a:gd name="connsiteY16" fmla="*/ 507206 h 659787"/>
              <a:gd name="connsiteX17" fmla="*/ 864334 w 1054797"/>
              <a:gd name="connsiteY17" fmla="*/ 528637 h 659787"/>
              <a:gd name="connsiteX18" fmla="*/ 1045309 w 1054797"/>
              <a:gd name="connsiteY18" fmla="*/ 600075 h 659787"/>
              <a:gd name="connsiteX19" fmla="*/ 1031022 w 1054797"/>
              <a:gd name="connsiteY19" fmla="*/ 550069 h 659787"/>
              <a:gd name="connsiteX20" fmla="*/ 954822 w 1054797"/>
              <a:gd name="connsiteY20" fmla="*/ 280987 h 659787"/>
              <a:gd name="connsiteX0" fmla="*/ 309503 w 1046697"/>
              <a:gd name="connsiteY0" fmla="*/ 0 h 659787"/>
              <a:gd name="connsiteX1" fmla="*/ 176153 w 1046697"/>
              <a:gd name="connsiteY1" fmla="*/ 52387 h 659787"/>
              <a:gd name="connsiteX2" fmla="*/ 9466 w 1046697"/>
              <a:gd name="connsiteY2" fmla="*/ 128587 h 659787"/>
              <a:gd name="connsiteX3" fmla="*/ 30897 w 1046697"/>
              <a:gd name="connsiteY3" fmla="*/ 152400 h 659787"/>
              <a:gd name="connsiteX4" fmla="*/ 116622 w 1046697"/>
              <a:gd name="connsiteY4" fmla="*/ 230981 h 659787"/>
              <a:gd name="connsiteX5" fmla="*/ 209491 w 1046697"/>
              <a:gd name="connsiteY5" fmla="*/ 321469 h 659787"/>
              <a:gd name="connsiteX6" fmla="*/ 192822 w 1046697"/>
              <a:gd name="connsiteY6" fmla="*/ 347662 h 659787"/>
              <a:gd name="connsiteX7" fmla="*/ 166628 w 1046697"/>
              <a:gd name="connsiteY7" fmla="*/ 428625 h 659787"/>
              <a:gd name="connsiteX8" fmla="*/ 188059 w 1046697"/>
              <a:gd name="connsiteY8" fmla="*/ 545306 h 659787"/>
              <a:gd name="connsiteX9" fmla="*/ 252353 w 1046697"/>
              <a:gd name="connsiteY9" fmla="*/ 621506 h 659787"/>
              <a:gd name="connsiteX10" fmla="*/ 352366 w 1046697"/>
              <a:gd name="connsiteY10" fmla="*/ 659606 h 659787"/>
              <a:gd name="connsiteX11" fmla="*/ 485716 w 1046697"/>
              <a:gd name="connsiteY11" fmla="*/ 607219 h 659787"/>
              <a:gd name="connsiteX12" fmla="*/ 526197 w 1046697"/>
              <a:gd name="connsiteY12" fmla="*/ 547687 h 659787"/>
              <a:gd name="connsiteX13" fmla="*/ 554772 w 1046697"/>
              <a:gd name="connsiteY13" fmla="*/ 561975 h 659787"/>
              <a:gd name="connsiteX14" fmla="*/ 638116 w 1046697"/>
              <a:gd name="connsiteY14" fmla="*/ 595312 h 659787"/>
              <a:gd name="connsiteX15" fmla="*/ 759559 w 1046697"/>
              <a:gd name="connsiteY15" fmla="*/ 564356 h 659787"/>
              <a:gd name="connsiteX16" fmla="*/ 814328 w 1046697"/>
              <a:gd name="connsiteY16" fmla="*/ 507206 h 659787"/>
              <a:gd name="connsiteX17" fmla="*/ 864334 w 1046697"/>
              <a:gd name="connsiteY17" fmla="*/ 528637 h 659787"/>
              <a:gd name="connsiteX18" fmla="*/ 1031022 w 1046697"/>
              <a:gd name="connsiteY18" fmla="*/ 588169 h 659787"/>
              <a:gd name="connsiteX19" fmla="*/ 1031022 w 1046697"/>
              <a:gd name="connsiteY19" fmla="*/ 550069 h 659787"/>
              <a:gd name="connsiteX20" fmla="*/ 954822 w 1046697"/>
              <a:gd name="connsiteY20" fmla="*/ 280987 h 659787"/>
              <a:gd name="connsiteX0" fmla="*/ 309503 w 1039618"/>
              <a:gd name="connsiteY0" fmla="*/ 0 h 659787"/>
              <a:gd name="connsiteX1" fmla="*/ 176153 w 1039618"/>
              <a:gd name="connsiteY1" fmla="*/ 52387 h 659787"/>
              <a:gd name="connsiteX2" fmla="*/ 9466 w 1039618"/>
              <a:gd name="connsiteY2" fmla="*/ 128587 h 659787"/>
              <a:gd name="connsiteX3" fmla="*/ 30897 w 1039618"/>
              <a:gd name="connsiteY3" fmla="*/ 152400 h 659787"/>
              <a:gd name="connsiteX4" fmla="*/ 116622 w 1039618"/>
              <a:gd name="connsiteY4" fmla="*/ 230981 h 659787"/>
              <a:gd name="connsiteX5" fmla="*/ 209491 w 1039618"/>
              <a:gd name="connsiteY5" fmla="*/ 321469 h 659787"/>
              <a:gd name="connsiteX6" fmla="*/ 192822 w 1039618"/>
              <a:gd name="connsiteY6" fmla="*/ 347662 h 659787"/>
              <a:gd name="connsiteX7" fmla="*/ 166628 w 1039618"/>
              <a:gd name="connsiteY7" fmla="*/ 428625 h 659787"/>
              <a:gd name="connsiteX8" fmla="*/ 188059 w 1039618"/>
              <a:gd name="connsiteY8" fmla="*/ 545306 h 659787"/>
              <a:gd name="connsiteX9" fmla="*/ 252353 w 1039618"/>
              <a:gd name="connsiteY9" fmla="*/ 621506 h 659787"/>
              <a:gd name="connsiteX10" fmla="*/ 352366 w 1039618"/>
              <a:gd name="connsiteY10" fmla="*/ 659606 h 659787"/>
              <a:gd name="connsiteX11" fmla="*/ 485716 w 1039618"/>
              <a:gd name="connsiteY11" fmla="*/ 607219 h 659787"/>
              <a:gd name="connsiteX12" fmla="*/ 526197 w 1039618"/>
              <a:gd name="connsiteY12" fmla="*/ 547687 h 659787"/>
              <a:gd name="connsiteX13" fmla="*/ 554772 w 1039618"/>
              <a:gd name="connsiteY13" fmla="*/ 561975 h 659787"/>
              <a:gd name="connsiteX14" fmla="*/ 638116 w 1039618"/>
              <a:gd name="connsiteY14" fmla="*/ 595312 h 659787"/>
              <a:gd name="connsiteX15" fmla="*/ 759559 w 1039618"/>
              <a:gd name="connsiteY15" fmla="*/ 564356 h 659787"/>
              <a:gd name="connsiteX16" fmla="*/ 814328 w 1039618"/>
              <a:gd name="connsiteY16" fmla="*/ 507206 h 659787"/>
              <a:gd name="connsiteX17" fmla="*/ 864334 w 1039618"/>
              <a:gd name="connsiteY17" fmla="*/ 528637 h 659787"/>
              <a:gd name="connsiteX18" fmla="*/ 1019116 w 1039618"/>
              <a:gd name="connsiteY18" fmla="*/ 585788 h 659787"/>
              <a:gd name="connsiteX19" fmla="*/ 1031022 w 1039618"/>
              <a:gd name="connsiteY19" fmla="*/ 550069 h 659787"/>
              <a:gd name="connsiteX20" fmla="*/ 954822 w 1039618"/>
              <a:gd name="connsiteY20" fmla="*/ 280987 h 659787"/>
              <a:gd name="connsiteX0" fmla="*/ 309503 w 1039618"/>
              <a:gd name="connsiteY0" fmla="*/ 0 h 659787"/>
              <a:gd name="connsiteX1" fmla="*/ 176153 w 1039618"/>
              <a:gd name="connsiteY1" fmla="*/ 52387 h 659787"/>
              <a:gd name="connsiteX2" fmla="*/ 9466 w 1039618"/>
              <a:gd name="connsiteY2" fmla="*/ 128587 h 659787"/>
              <a:gd name="connsiteX3" fmla="*/ 30897 w 1039618"/>
              <a:gd name="connsiteY3" fmla="*/ 152400 h 659787"/>
              <a:gd name="connsiteX4" fmla="*/ 116622 w 1039618"/>
              <a:gd name="connsiteY4" fmla="*/ 230981 h 659787"/>
              <a:gd name="connsiteX5" fmla="*/ 209491 w 1039618"/>
              <a:gd name="connsiteY5" fmla="*/ 321469 h 659787"/>
              <a:gd name="connsiteX6" fmla="*/ 192822 w 1039618"/>
              <a:gd name="connsiteY6" fmla="*/ 347662 h 659787"/>
              <a:gd name="connsiteX7" fmla="*/ 166628 w 1039618"/>
              <a:gd name="connsiteY7" fmla="*/ 428625 h 659787"/>
              <a:gd name="connsiteX8" fmla="*/ 188059 w 1039618"/>
              <a:gd name="connsiteY8" fmla="*/ 545306 h 659787"/>
              <a:gd name="connsiteX9" fmla="*/ 252353 w 1039618"/>
              <a:gd name="connsiteY9" fmla="*/ 621506 h 659787"/>
              <a:gd name="connsiteX10" fmla="*/ 352366 w 1039618"/>
              <a:gd name="connsiteY10" fmla="*/ 659606 h 659787"/>
              <a:gd name="connsiteX11" fmla="*/ 485716 w 1039618"/>
              <a:gd name="connsiteY11" fmla="*/ 607219 h 659787"/>
              <a:gd name="connsiteX12" fmla="*/ 526197 w 1039618"/>
              <a:gd name="connsiteY12" fmla="*/ 547687 h 659787"/>
              <a:gd name="connsiteX13" fmla="*/ 554772 w 1039618"/>
              <a:gd name="connsiteY13" fmla="*/ 561975 h 659787"/>
              <a:gd name="connsiteX14" fmla="*/ 638116 w 1039618"/>
              <a:gd name="connsiteY14" fmla="*/ 595312 h 659787"/>
              <a:gd name="connsiteX15" fmla="*/ 759559 w 1039618"/>
              <a:gd name="connsiteY15" fmla="*/ 564356 h 659787"/>
              <a:gd name="connsiteX16" fmla="*/ 814328 w 1039618"/>
              <a:gd name="connsiteY16" fmla="*/ 507206 h 659787"/>
              <a:gd name="connsiteX17" fmla="*/ 864334 w 1039618"/>
              <a:gd name="connsiteY17" fmla="*/ 523874 h 659787"/>
              <a:gd name="connsiteX18" fmla="*/ 1019116 w 1039618"/>
              <a:gd name="connsiteY18" fmla="*/ 585788 h 659787"/>
              <a:gd name="connsiteX19" fmla="*/ 1031022 w 1039618"/>
              <a:gd name="connsiteY19" fmla="*/ 550069 h 659787"/>
              <a:gd name="connsiteX20" fmla="*/ 954822 w 1039618"/>
              <a:gd name="connsiteY20" fmla="*/ 280987 h 659787"/>
              <a:gd name="connsiteX0" fmla="*/ 309503 w 1039618"/>
              <a:gd name="connsiteY0" fmla="*/ 0 h 659787"/>
              <a:gd name="connsiteX1" fmla="*/ 176153 w 1039618"/>
              <a:gd name="connsiteY1" fmla="*/ 52387 h 659787"/>
              <a:gd name="connsiteX2" fmla="*/ 9466 w 1039618"/>
              <a:gd name="connsiteY2" fmla="*/ 128587 h 659787"/>
              <a:gd name="connsiteX3" fmla="*/ 30897 w 1039618"/>
              <a:gd name="connsiteY3" fmla="*/ 152400 h 659787"/>
              <a:gd name="connsiteX4" fmla="*/ 116622 w 1039618"/>
              <a:gd name="connsiteY4" fmla="*/ 230981 h 659787"/>
              <a:gd name="connsiteX5" fmla="*/ 209491 w 1039618"/>
              <a:gd name="connsiteY5" fmla="*/ 321469 h 659787"/>
              <a:gd name="connsiteX6" fmla="*/ 192822 w 1039618"/>
              <a:gd name="connsiteY6" fmla="*/ 347662 h 659787"/>
              <a:gd name="connsiteX7" fmla="*/ 166628 w 1039618"/>
              <a:gd name="connsiteY7" fmla="*/ 428625 h 659787"/>
              <a:gd name="connsiteX8" fmla="*/ 188059 w 1039618"/>
              <a:gd name="connsiteY8" fmla="*/ 545306 h 659787"/>
              <a:gd name="connsiteX9" fmla="*/ 252353 w 1039618"/>
              <a:gd name="connsiteY9" fmla="*/ 621506 h 659787"/>
              <a:gd name="connsiteX10" fmla="*/ 352366 w 1039618"/>
              <a:gd name="connsiteY10" fmla="*/ 659606 h 659787"/>
              <a:gd name="connsiteX11" fmla="*/ 485716 w 1039618"/>
              <a:gd name="connsiteY11" fmla="*/ 607219 h 659787"/>
              <a:gd name="connsiteX12" fmla="*/ 526197 w 1039618"/>
              <a:gd name="connsiteY12" fmla="*/ 547687 h 659787"/>
              <a:gd name="connsiteX13" fmla="*/ 554772 w 1039618"/>
              <a:gd name="connsiteY13" fmla="*/ 561975 h 659787"/>
              <a:gd name="connsiteX14" fmla="*/ 661929 w 1039618"/>
              <a:gd name="connsiteY14" fmla="*/ 592930 h 659787"/>
              <a:gd name="connsiteX15" fmla="*/ 759559 w 1039618"/>
              <a:gd name="connsiteY15" fmla="*/ 564356 h 659787"/>
              <a:gd name="connsiteX16" fmla="*/ 814328 w 1039618"/>
              <a:gd name="connsiteY16" fmla="*/ 507206 h 659787"/>
              <a:gd name="connsiteX17" fmla="*/ 864334 w 1039618"/>
              <a:gd name="connsiteY17" fmla="*/ 523874 h 659787"/>
              <a:gd name="connsiteX18" fmla="*/ 1019116 w 1039618"/>
              <a:gd name="connsiteY18" fmla="*/ 585788 h 659787"/>
              <a:gd name="connsiteX19" fmla="*/ 1031022 w 1039618"/>
              <a:gd name="connsiteY19" fmla="*/ 550069 h 659787"/>
              <a:gd name="connsiteX20" fmla="*/ 954822 w 1039618"/>
              <a:gd name="connsiteY20" fmla="*/ 280987 h 659787"/>
              <a:gd name="connsiteX0" fmla="*/ 309503 w 1039618"/>
              <a:gd name="connsiteY0" fmla="*/ 0 h 659736"/>
              <a:gd name="connsiteX1" fmla="*/ 176153 w 1039618"/>
              <a:gd name="connsiteY1" fmla="*/ 52387 h 659736"/>
              <a:gd name="connsiteX2" fmla="*/ 9466 w 1039618"/>
              <a:gd name="connsiteY2" fmla="*/ 128587 h 659736"/>
              <a:gd name="connsiteX3" fmla="*/ 30897 w 1039618"/>
              <a:gd name="connsiteY3" fmla="*/ 152400 h 659736"/>
              <a:gd name="connsiteX4" fmla="*/ 116622 w 1039618"/>
              <a:gd name="connsiteY4" fmla="*/ 230981 h 659736"/>
              <a:gd name="connsiteX5" fmla="*/ 209491 w 1039618"/>
              <a:gd name="connsiteY5" fmla="*/ 321469 h 659736"/>
              <a:gd name="connsiteX6" fmla="*/ 192822 w 1039618"/>
              <a:gd name="connsiteY6" fmla="*/ 347662 h 659736"/>
              <a:gd name="connsiteX7" fmla="*/ 166628 w 1039618"/>
              <a:gd name="connsiteY7" fmla="*/ 428625 h 659736"/>
              <a:gd name="connsiteX8" fmla="*/ 188059 w 1039618"/>
              <a:gd name="connsiteY8" fmla="*/ 545306 h 659736"/>
              <a:gd name="connsiteX9" fmla="*/ 252353 w 1039618"/>
              <a:gd name="connsiteY9" fmla="*/ 621506 h 659736"/>
              <a:gd name="connsiteX10" fmla="*/ 352366 w 1039618"/>
              <a:gd name="connsiteY10" fmla="*/ 659606 h 659736"/>
              <a:gd name="connsiteX11" fmla="*/ 478572 w 1039618"/>
              <a:gd name="connsiteY11" fmla="*/ 609600 h 659736"/>
              <a:gd name="connsiteX12" fmla="*/ 526197 w 1039618"/>
              <a:gd name="connsiteY12" fmla="*/ 547687 h 659736"/>
              <a:gd name="connsiteX13" fmla="*/ 554772 w 1039618"/>
              <a:gd name="connsiteY13" fmla="*/ 561975 h 659736"/>
              <a:gd name="connsiteX14" fmla="*/ 661929 w 1039618"/>
              <a:gd name="connsiteY14" fmla="*/ 592930 h 659736"/>
              <a:gd name="connsiteX15" fmla="*/ 759559 w 1039618"/>
              <a:gd name="connsiteY15" fmla="*/ 564356 h 659736"/>
              <a:gd name="connsiteX16" fmla="*/ 814328 w 1039618"/>
              <a:gd name="connsiteY16" fmla="*/ 507206 h 659736"/>
              <a:gd name="connsiteX17" fmla="*/ 864334 w 1039618"/>
              <a:gd name="connsiteY17" fmla="*/ 523874 h 659736"/>
              <a:gd name="connsiteX18" fmla="*/ 1019116 w 1039618"/>
              <a:gd name="connsiteY18" fmla="*/ 585788 h 659736"/>
              <a:gd name="connsiteX19" fmla="*/ 1031022 w 1039618"/>
              <a:gd name="connsiteY19" fmla="*/ 550069 h 659736"/>
              <a:gd name="connsiteX20" fmla="*/ 954822 w 1039618"/>
              <a:gd name="connsiteY20" fmla="*/ 280987 h 659736"/>
              <a:gd name="connsiteX0" fmla="*/ 309503 w 1039618"/>
              <a:gd name="connsiteY0" fmla="*/ 0 h 659736"/>
              <a:gd name="connsiteX1" fmla="*/ 176153 w 1039618"/>
              <a:gd name="connsiteY1" fmla="*/ 52387 h 659736"/>
              <a:gd name="connsiteX2" fmla="*/ 9466 w 1039618"/>
              <a:gd name="connsiteY2" fmla="*/ 128587 h 659736"/>
              <a:gd name="connsiteX3" fmla="*/ 30897 w 1039618"/>
              <a:gd name="connsiteY3" fmla="*/ 152400 h 659736"/>
              <a:gd name="connsiteX4" fmla="*/ 116622 w 1039618"/>
              <a:gd name="connsiteY4" fmla="*/ 230981 h 659736"/>
              <a:gd name="connsiteX5" fmla="*/ 209491 w 1039618"/>
              <a:gd name="connsiteY5" fmla="*/ 321469 h 659736"/>
              <a:gd name="connsiteX6" fmla="*/ 192822 w 1039618"/>
              <a:gd name="connsiteY6" fmla="*/ 347662 h 659736"/>
              <a:gd name="connsiteX7" fmla="*/ 166628 w 1039618"/>
              <a:gd name="connsiteY7" fmla="*/ 428625 h 659736"/>
              <a:gd name="connsiteX8" fmla="*/ 188059 w 1039618"/>
              <a:gd name="connsiteY8" fmla="*/ 545306 h 659736"/>
              <a:gd name="connsiteX9" fmla="*/ 252353 w 1039618"/>
              <a:gd name="connsiteY9" fmla="*/ 621506 h 659736"/>
              <a:gd name="connsiteX10" fmla="*/ 376179 w 1039618"/>
              <a:gd name="connsiteY10" fmla="*/ 659606 h 659736"/>
              <a:gd name="connsiteX11" fmla="*/ 478572 w 1039618"/>
              <a:gd name="connsiteY11" fmla="*/ 609600 h 659736"/>
              <a:gd name="connsiteX12" fmla="*/ 526197 w 1039618"/>
              <a:gd name="connsiteY12" fmla="*/ 547687 h 659736"/>
              <a:gd name="connsiteX13" fmla="*/ 554772 w 1039618"/>
              <a:gd name="connsiteY13" fmla="*/ 561975 h 659736"/>
              <a:gd name="connsiteX14" fmla="*/ 661929 w 1039618"/>
              <a:gd name="connsiteY14" fmla="*/ 592930 h 659736"/>
              <a:gd name="connsiteX15" fmla="*/ 759559 w 1039618"/>
              <a:gd name="connsiteY15" fmla="*/ 564356 h 659736"/>
              <a:gd name="connsiteX16" fmla="*/ 814328 w 1039618"/>
              <a:gd name="connsiteY16" fmla="*/ 507206 h 659736"/>
              <a:gd name="connsiteX17" fmla="*/ 864334 w 1039618"/>
              <a:gd name="connsiteY17" fmla="*/ 523874 h 659736"/>
              <a:gd name="connsiteX18" fmla="*/ 1019116 w 1039618"/>
              <a:gd name="connsiteY18" fmla="*/ 585788 h 659736"/>
              <a:gd name="connsiteX19" fmla="*/ 1031022 w 1039618"/>
              <a:gd name="connsiteY19" fmla="*/ 550069 h 659736"/>
              <a:gd name="connsiteX20" fmla="*/ 954822 w 1039618"/>
              <a:gd name="connsiteY20" fmla="*/ 280987 h 659736"/>
              <a:gd name="connsiteX0" fmla="*/ 309503 w 1039618"/>
              <a:gd name="connsiteY0" fmla="*/ 0 h 659736"/>
              <a:gd name="connsiteX1" fmla="*/ 176153 w 1039618"/>
              <a:gd name="connsiteY1" fmla="*/ 52387 h 659736"/>
              <a:gd name="connsiteX2" fmla="*/ 9466 w 1039618"/>
              <a:gd name="connsiteY2" fmla="*/ 128587 h 659736"/>
              <a:gd name="connsiteX3" fmla="*/ 30897 w 1039618"/>
              <a:gd name="connsiteY3" fmla="*/ 152400 h 659736"/>
              <a:gd name="connsiteX4" fmla="*/ 116622 w 1039618"/>
              <a:gd name="connsiteY4" fmla="*/ 230981 h 659736"/>
              <a:gd name="connsiteX5" fmla="*/ 209491 w 1039618"/>
              <a:gd name="connsiteY5" fmla="*/ 321469 h 659736"/>
              <a:gd name="connsiteX6" fmla="*/ 192822 w 1039618"/>
              <a:gd name="connsiteY6" fmla="*/ 347662 h 659736"/>
              <a:gd name="connsiteX7" fmla="*/ 171390 w 1039618"/>
              <a:gd name="connsiteY7" fmla="*/ 431006 h 659736"/>
              <a:gd name="connsiteX8" fmla="*/ 188059 w 1039618"/>
              <a:gd name="connsiteY8" fmla="*/ 545306 h 659736"/>
              <a:gd name="connsiteX9" fmla="*/ 252353 w 1039618"/>
              <a:gd name="connsiteY9" fmla="*/ 621506 h 659736"/>
              <a:gd name="connsiteX10" fmla="*/ 376179 w 1039618"/>
              <a:gd name="connsiteY10" fmla="*/ 659606 h 659736"/>
              <a:gd name="connsiteX11" fmla="*/ 478572 w 1039618"/>
              <a:gd name="connsiteY11" fmla="*/ 609600 h 659736"/>
              <a:gd name="connsiteX12" fmla="*/ 526197 w 1039618"/>
              <a:gd name="connsiteY12" fmla="*/ 547687 h 659736"/>
              <a:gd name="connsiteX13" fmla="*/ 554772 w 1039618"/>
              <a:gd name="connsiteY13" fmla="*/ 561975 h 659736"/>
              <a:gd name="connsiteX14" fmla="*/ 661929 w 1039618"/>
              <a:gd name="connsiteY14" fmla="*/ 592930 h 659736"/>
              <a:gd name="connsiteX15" fmla="*/ 759559 w 1039618"/>
              <a:gd name="connsiteY15" fmla="*/ 564356 h 659736"/>
              <a:gd name="connsiteX16" fmla="*/ 814328 w 1039618"/>
              <a:gd name="connsiteY16" fmla="*/ 507206 h 659736"/>
              <a:gd name="connsiteX17" fmla="*/ 864334 w 1039618"/>
              <a:gd name="connsiteY17" fmla="*/ 523874 h 659736"/>
              <a:gd name="connsiteX18" fmla="*/ 1019116 w 1039618"/>
              <a:gd name="connsiteY18" fmla="*/ 585788 h 659736"/>
              <a:gd name="connsiteX19" fmla="*/ 1031022 w 1039618"/>
              <a:gd name="connsiteY19" fmla="*/ 550069 h 659736"/>
              <a:gd name="connsiteX20" fmla="*/ 954822 w 1039618"/>
              <a:gd name="connsiteY20" fmla="*/ 280987 h 659736"/>
              <a:gd name="connsiteX0" fmla="*/ 309503 w 1039618"/>
              <a:gd name="connsiteY0" fmla="*/ 0 h 659736"/>
              <a:gd name="connsiteX1" fmla="*/ 176153 w 1039618"/>
              <a:gd name="connsiteY1" fmla="*/ 52387 h 659736"/>
              <a:gd name="connsiteX2" fmla="*/ 9466 w 1039618"/>
              <a:gd name="connsiteY2" fmla="*/ 128587 h 659736"/>
              <a:gd name="connsiteX3" fmla="*/ 30897 w 1039618"/>
              <a:gd name="connsiteY3" fmla="*/ 152400 h 659736"/>
              <a:gd name="connsiteX4" fmla="*/ 116622 w 1039618"/>
              <a:gd name="connsiteY4" fmla="*/ 230981 h 659736"/>
              <a:gd name="connsiteX5" fmla="*/ 209491 w 1039618"/>
              <a:gd name="connsiteY5" fmla="*/ 321469 h 659736"/>
              <a:gd name="connsiteX6" fmla="*/ 190441 w 1039618"/>
              <a:gd name="connsiteY6" fmla="*/ 359568 h 659736"/>
              <a:gd name="connsiteX7" fmla="*/ 171390 w 1039618"/>
              <a:gd name="connsiteY7" fmla="*/ 431006 h 659736"/>
              <a:gd name="connsiteX8" fmla="*/ 188059 w 1039618"/>
              <a:gd name="connsiteY8" fmla="*/ 545306 h 659736"/>
              <a:gd name="connsiteX9" fmla="*/ 252353 w 1039618"/>
              <a:gd name="connsiteY9" fmla="*/ 621506 h 659736"/>
              <a:gd name="connsiteX10" fmla="*/ 376179 w 1039618"/>
              <a:gd name="connsiteY10" fmla="*/ 659606 h 659736"/>
              <a:gd name="connsiteX11" fmla="*/ 478572 w 1039618"/>
              <a:gd name="connsiteY11" fmla="*/ 609600 h 659736"/>
              <a:gd name="connsiteX12" fmla="*/ 526197 w 1039618"/>
              <a:gd name="connsiteY12" fmla="*/ 547687 h 659736"/>
              <a:gd name="connsiteX13" fmla="*/ 554772 w 1039618"/>
              <a:gd name="connsiteY13" fmla="*/ 561975 h 659736"/>
              <a:gd name="connsiteX14" fmla="*/ 661929 w 1039618"/>
              <a:gd name="connsiteY14" fmla="*/ 592930 h 659736"/>
              <a:gd name="connsiteX15" fmla="*/ 759559 w 1039618"/>
              <a:gd name="connsiteY15" fmla="*/ 564356 h 659736"/>
              <a:gd name="connsiteX16" fmla="*/ 814328 w 1039618"/>
              <a:gd name="connsiteY16" fmla="*/ 507206 h 659736"/>
              <a:gd name="connsiteX17" fmla="*/ 864334 w 1039618"/>
              <a:gd name="connsiteY17" fmla="*/ 523874 h 659736"/>
              <a:gd name="connsiteX18" fmla="*/ 1019116 w 1039618"/>
              <a:gd name="connsiteY18" fmla="*/ 585788 h 659736"/>
              <a:gd name="connsiteX19" fmla="*/ 1031022 w 1039618"/>
              <a:gd name="connsiteY19" fmla="*/ 550069 h 659736"/>
              <a:gd name="connsiteX20" fmla="*/ 954822 w 1039618"/>
              <a:gd name="connsiteY20" fmla="*/ 280987 h 659736"/>
              <a:gd name="connsiteX0" fmla="*/ 309503 w 1039618"/>
              <a:gd name="connsiteY0" fmla="*/ 0 h 659736"/>
              <a:gd name="connsiteX1" fmla="*/ 176153 w 1039618"/>
              <a:gd name="connsiteY1" fmla="*/ 52387 h 659736"/>
              <a:gd name="connsiteX2" fmla="*/ 9466 w 1039618"/>
              <a:gd name="connsiteY2" fmla="*/ 128587 h 659736"/>
              <a:gd name="connsiteX3" fmla="*/ 30897 w 1039618"/>
              <a:gd name="connsiteY3" fmla="*/ 152400 h 659736"/>
              <a:gd name="connsiteX4" fmla="*/ 116622 w 1039618"/>
              <a:gd name="connsiteY4" fmla="*/ 230981 h 659736"/>
              <a:gd name="connsiteX5" fmla="*/ 204728 w 1039618"/>
              <a:gd name="connsiteY5" fmla="*/ 311944 h 659736"/>
              <a:gd name="connsiteX6" fmla="*/ 190441 w 1039618"/>
              <a:gd name="connsiteY6" fmla="*/ 359568 h 659736"/>
              <a:gd name="connsiteX7" fmla="*/ 171390 w 1039618"/>
              <a:gd name="connsiteY7" fmla="*/ 431006 h 659736"/>
              <a:gd name="connsiteX8" fmla="*/ 188059 w 1039618"/>
              <a:gd name="connsiteY8" fmla="*/ 545306 h 659736"/>
              <a:gd name="connsiteX9" fmla="*/ 252353 w 1039618"/>
              <a:gd name="connsiteY9" fmla="*/ 621506 h 659736"/>
              <a:gd name="connsiteX10" fmla="*/ 376179 w 1039618"/>
              <a:gd name="connsiteY10" fmla="*/ 659606 h 659736"/>
              <a:gd name="connsiteX11" fmla="*/ 478572 w 1039618"/>
              <a:gd name="connsiteY11" fmla="*/ 609600 h 659736"/>
              <a:gd name="connsiteX12" fmla="*/ 526197 w 1039618"/>
              <a:gd name="connsiteY12" fmla="*/ 547687 h 659736"/>
              <a:gd name="connsiteX13" fmla="*/ 554772 w 1039618"/>
              <a:gd name="connsiteY13" fmla="*/ 561975 h 659736"/>
              <a:gd name="connsiteX14" fmla="*/ 661929 w 1039618"/>
              <a:gd name="connsiteY14" fmla="*/ 592930 h 659736"/>
              <a:gd name="connsiteX15" fmla="*/ 759559 w 1039618"/>
              <a:gd name="connsiteY15" fmla="*/ 564356 h 659736"/>
              <a:gd name="connsiteX16" fmla="*/ 814328 w 1039618"/>
              <a:gd name="connsiteY16" fmla="*/ 507206 h 659736"/>
              <a:gd name="connsiteX17" fmla="*/ 864334 w 1039618"/>
              <a:gd name="connsiteY17" fmla="*/ 523874 h 659736"/>
              <a:gd name="connsiteX18" fmla="*/ 1019116 w 1039618"/>
              <a:gd name="connsiteY18" fmla="*/ 585788 h 659736"/>
              <a:gd name="connsiteX19" fmla="*/ 1031022 w 1039618"/>
              <a:gd name="connsiteY19" fmla="*/ 550069 h 659736"/>
              <a:gd name="connsiteX20" fmla="*/ 954822 w 1039618"/>
              <a:gd name="connsiteY20" fmla="*/ 280987 h 659736"/>
              <a:gd name="connsiteX0" fmla="*/ 293274 w 1023389"/>
              <a:gd name="connsiteY0" fmla="*/ 0 h 659736"/>
              <a:gd name="connsiteX1" fmla="*/ 159924 w 1023389"/>
              <a:gd name="connsiteY1" fmla="*/ 52387 h 659736"/>
              <a:gd name="connsiteX2" fmla="*/ 14669 w 1023389"/>
              <a:gd name="connsiteY2" fmla="*/ 119062 h 659736"/>
              <a:gd name="connsiteX3" fmla="*/ 14668 w 1023389"/>
              <a:gd name="connsiteY3" fmla="*/ 152400 h 659736"/>
              <a:gd name="connsiteX4" fmla="*/ 100393 w 1023389"/>
              <a:gd name="connsiteY4" fmla="*/ 230981 h 659736"/>
              <a:gd name="connsiteX5" fmla="*/ 188499 w 1023389"/>
              <a:gd name="connsiteY5" fmla="*/ 311944 h 659736"/>
              <a:gd name="connsiteX6" fmla="*/ 174212 w 1023389"/>
              <a:gd name="connsiteY6" fmla="*/ 359568 h 659736"/>
              <a:gd name="connsiteX7" fmla="*/ 155161 w 1023389"/>
              <a:gd name="connsiteY7" fmla="*/ 431006 h 659736"/>
              <a:gd name="connsiteX8" fmla="*/ 171830 w 1023389"/>
              <a:gd name="connsiteY8" fmla="*/ 545306 h 659736"/>
              <a:gd name="connsiteX9" fmla="*/ 236124 w 1023389"/>
              <a:gd name="connsiteY9" fmla="*/ 621506 h 659736"/>
              <a:gd name="connsiteX10" fmla="*/ 359950 w 1023389"/>
              <a:gd name="connsiteY10" fmla="*/ 659606 h 659736"/>
              <a:gd name="connsiteX11" fmla="*/ 462343 w 1023389"/>
              <a:gd name="connsiteY11" fmla="*/ 609600 h 659736"/>
              <a:gd name="connsiteX12" fmla="*/ 509968 w 1023389"/>
              <a:gd name="connsiteY12" fmla="*/ 547687 h 659736"/>
              <a:gd name="connsiteX13" fmla="*/ 538543 w 1023389"/>
              <a:gd name="connsiteY13" fmla="*/ 561975 h 659736"/>
              <a:gd name="connsiteX14" fmla="*/ 645700 w 1023389"/>
              <a:gd name="connsiteY14" fmla="*/ 592930 h 659736"/>
              <a:gd name="connsiteX15" fmla="*/ 743330 w 1023389"/>
              <a:gd name="connsiteY15" fmla="*/ 564356 h 659736"/>
              <a:gd name="connsiteX16" fmla="*/ 798099 w 1023389"/>
              <a:gd name="connsiteY16" fmla="*/ 507206 h 659736"/>
              <a:gd name="connsiteX17" fmla="*/ 848105 w 1023389"/>
              <a:gd name="connsiteY17" fmla="*/ 523874 h 659736"/>
              <a:gd name="connsiteX18" fmla="*/ 1002887 w 1023389"/>
              <a:gd name="connsiteY18" fmla="*/ 585788 h 659736"/>
              <a:gd name="connsiteX19" fmla="*/ 1014793 w 1023389"/>
              <a:gd name="connsiteY19" fmla="*/ 550069 h 659736"/>
              <a:gd name="connsiteX20" fmla="*/ 938593 w 1023389"/>
              <a:gd name="connsiteY20" fmla="*/ 280987 h 659736"/>
              <a:gd name="connsiteX0" fmla="*/ 293274 w 1023389"/>
              <a:gd name="connsiteY0" fmla="*/ 0 h 659736"/>
              <a:gd name="connsiteX1" fmla="*/ 159924 w 1023389"/>
              <a:gd name="connsiteY1" fmla="*/ 52387 h 659736"/>
              <a:gd name="connsiteX2" fmla="*/ 14669 w 1023389"/>
              <a:gd name="connsiteY2" fmla="*/ 119062 h 659736"/>
              <a:gd name="connsiteX3" fmla="*/ 14668 w 1023389"/>
              <a:gd name="connsiteY3" fmla="*/ 152400 h 659736"/>
              <a:gd name="connsiteX4" fmla="*/ 100393 w 1023389"/>
              <a:gd name="connsiteY4" fmla="*/ 230981 h 659736"/>
              <a:gd name="connsiteX5" fmla="*/ 188499 w 1023389"/>
              <a:gd name="connsiteY5" fmla="*/ 311944 h 659736"/>
              <a:gd name="connsiteX6" fmla="*/ 174212 w 1023389"/>
              <a:gd name="connsiteY6" fmla="*/ 359568 h 659736"/>
              <a:gd name="connsiteX7" fmla="*/ 155161 w 1023389"/>
              <a:gd name="connsiteY7" fmla="*/ 431006 h 659736"/>
              <a:gd name="connsiteX8" fmla="*/ 171830 w 1023389"/>
              <a:gd name="connsiteY8" fmla="*/ 545306 h 659736"/>
              <a:gd name="connsiteX9" fmla="*/ 236124 w 1023389"/>
              <a:gd name="connsiteY9" fmla="*/ 621506 h 659736"/>
              <a:gd name="connsiteX10" fmla="*/ 359950 w 1023389"/>
              <a:gd name="connsiteY10" fmla="*/ 659606 h 659736"/>
              <a:gd name="connsiteX11" fmla="*/ 462343 w 1023389"/>
              <a:gd name="connsiteY11" fmla="*/ 609600 h 659736"/>
              <a:gd name="connsiteX12" fmla="*/ 509968 w 1023389"/>
              <a:gd name="connsiteY12" fmla="*/ 547687 h 659736"/>
              <a:gd name="connsiteX13" fmla="*/ 562356 w 1023389"/>
              <a:gd name="connsiteY13" fmla="*/ 571500 h 659736"/>
              <a:gd name="connsiteX14" fmla="*/ 645700 w 1023389"/>
              <a:gd name="connsiteY14" fmla="*/ 592930 h 659736"/>
              <a:gd name="connsiteX15" fmla="*/ 743330 w 1023389"/>
              <a:gd name="connsiteY15" fmla="*/ 564356 h 659736"/>
              <a:gd name="connsiteX16" fmla="*/ 798099 w 1023389"/>
              <a:gd name="connsiteY16" fmla="*/ 507206 h 659736"/>
              <a:gd name="connsiteX17" fmla="*/ 848105 w 1023389"/>
              <a:gd name="connsiteY17" fmla="*/ 523874 h 659736"/>
              <a:gd name="connsiteX18" fmla="*/ 1002887 w 1023389"/>
              <a:gd name="connsiteY18" fmla="*/ 585788 h 659736"/>
              <a:gd name="connsiteX19" fmla="*/ 1014793 w 1023389"/>
              <a:gd name="connsiteY19" fmla="*/ 550069 h 659736"/>
              <a:gd name="connsiteX20" fmla="*/ 938593 w 1023389"/>
              <a:gd name="connsiteY20" fmla="*/ 280987 h 659736"/>
              <a:gd name="connsiteX0" fmla="*/ 293274 w 1023389"/>
              <a:gd name="connsiteY0" fmla="*/ 0 h 652638"/>
              <a:gd name="connsiteX1" fmla="*/ 159924 w 1023389"/>
              <a:gd name="connsiteY1" fmla="*/ 52387 h 652638"/>
              <a:gd name="connsiteX2" fmla="*/ 14669 w 1023389"/>
              <a:gd name="connsiteY2" fmla="*/ 119062 h 652638"/>
              <a:gd name="connsiteX3" fmla="*/ 14668 w 1023389"/>
              <a:gd name="connsiteY3" fmla="*/ 152400 h 652638"/>
              <a:gd name="connsiteX4" fmla="*/ 100393 w 1023389"/>
              <a:gd name="connsiteY4" fmla="*/ 230981 h 652638"/>
              <a:gd name="connsiteX5" fmla="*/ 188499 w 1023389"/>
              <a:gd name="connsiteY5" fmla="*/ 311944 h 652638"/>
              <a:gd name="connsiteX6" fmla="*/ 174212 w 1023389"/>
              <a:gd name="connsiteY6" fmla="*/ 359568 h 652638"/>
              <a:gd name="connsiteX7" fmla="*/ 155161 w 1023389"/>
              <a:gd name="connsiteY7" fmla="*/ 431006 h 652638"/>
              <a:gd name="connsiteX8" fmla="*/ 171830 w 1023389"/>
              <a:gd name="connsiteY8" fmla="*/ 545306 h 652638"/>
              <a:gd name="connsiteX9" fmla="*/ 236124 w 1023389"/>
              <a:gd name="connsiteY9" fmla="*/ 621506 h 652638"/>
              <a:gd name="connsiteX10" fmla="*/ 357569 w 1023389"/>
              <a:gd name="connsiteY10" fmla="*/ 652463 h 652638"/>
              <a:gd name="connsiteX11" fmla="*/ 462343 w 1023389"/>
              <a:gd name="connsiteY11" fmla="*/ 609600 h 652638"/>
              <a:gd name="connsiteX12" fmla="*/ 509968 w 1023389"/>
              <a:gd name="connsiteY12" fmla="*/ 547687 h 652638"/>
              <a:gd name="connsiteX13" fmla="*/ 562356 w 1023389"/>
              <a:gd name="connsiteY13" fmla="*/ 571500 h 652638"/>
              <a:gd name="connsiteX14" fmla="*/ 645700 w 1023389"/>
              <a:gd name="connsiteY14" fmla="*/ 592930 h 652638"/>
              <a:gd name="connsiteX15" fmla="*/ 743330 w 1023389"/>
              <a:gd name="connsiteY15" fmla="*/ 564356 h 652638"/>
              <a:gd name="connsiteX16" fmla="*/ 798099 w 1023389"/>
              <a:gd name="connsiteY16" fmla="*/ 507206 h 652638"/>
              <a:gd name="connsiteX17" fmla="*/ 848105 w 1023389"/>
              <a:gd name="connsiteY17" fmla="*/ 523874 h 652638"/>
              <a:gd name="connsiteX18" fmla="*/ 1002887 w 1023389"/>
              <a:gd name="connsiteY18" fmla="*/ 585788 h 652638"/>
              <a:gd name="connsiteX19" fmla="*/ 1014793 w 1023389"/>
              <a:gd name="connsiteY19" fmla="*/ 550069 h 652638"/>
              <a:gd name="connsiteX20" fmla="*/ 938593 w 1023389"/>
              <a:gd name="connsiteY20" fmla="*/ 280987 h 65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3389" h="652638">
                <a:moveTo>
                  <a:pt x="293274" y="0"/>
                </a:moveTo>
                <a:cubicBezTo>
                  <a:pt x="251602" y="15478"/>
                  <a:pt x="206358" y="32543"/>
                  <a:pt x="159924" y="52387"/>
                </a:cubicBezTo>
                <a:cubicBezTo>
                  <a:pt x="113490" y="72231"/>
                  <a:pt x="38878" y="102393"/>
                  <a:pt x="14669" y="119062"/>
                </a:cubicBezTo>
                <a:cubicBezTo>
                  <a:pt x="-9540" y="135731"/>
                  <a:pt x="381" y="133747"/>
                  <a:pt x="14668" y="152400"/>
                </a:cubicBezTo>
                <a:cubicBezTo>
                  <a:pt x="28955" y="171053"/>
                  <a:pt x="71421" y="204390"/>
                  <a:pt x="100393" y="230981"/>
                </a:cubicBezTo>
                <a:cubicBezTo>
                  <a:pt x="129365" y="257572"/>
                  <a:pt x="176196" y="290513"/>
                  <a:pt x="188499" y="311944"/>
                </a:cubicBezTo>
                <a:cubicBezTo>
                  <a:pt x="200802" y="333375"/>
                  <a:pt x="179768" y="339724"/>
                  <a:pt x="174212" y="359568"/>
                </a:cubicBezTo>
                <a:cubicBezTo>
                  <a:pt x="168656" y="379412"/>
                  <a:pt x="155558" y="400050"/>
                  <a:pt x="155161" y="431006"/>
                </a:cubicBezTo>
                <a:cubicBezTo>
                  <a:pt x="154764" y="461962"/>
                  <a:pt x="158336" y="513556"/>
                  <a:pt x="171830" y="545306"/>
                </a:cubicBezTo>
                <a:cubicBezTo>
                  <a:pt x="185324" y="577056"/>
                  <a:pt x="205168" y="603647"/>
                  <a:pt x="236124" y="621506"/>
                </a:cubicBezTo>
                <a:cubicBezTo>
                  <a:pt x="267081" y="639366"/>
                  <a:pt x="319866" y="654447"/>
                  <a:pt x="357569" y="652463"/>
                </a:cubicBezTo>
                <a:cubicBezTo>
                  <a:pt x="395272" y="650479"/>
                  <a:pt x="436943" y="627063"/>
                  <a:pt x="462343" y="609600"/>
                </a:cubicBezTo>
                <a:cubicBezTo>
                  <a:pt x="487743" y="592137"/>
                  <a:pt x="493299" y="554037"/>
                  <a:pt x="509968" y="547687"/>
                </a:cubicBezTo>
                <a:cubicBezTo>
                  <a:pt x="526637" y="541337"/>
                  <a:pt x="539734" y="563960"/>
                  <a:pt x="562356" y="571500"/>
                </a:cubicBezTo>
                <a:cubicBezTo>
                  <a:pt x="584978" y="579040"/>
                  <a:pt x="615538" y="594121"/>
                  <a:pt x="645700" y="592930"/>
                </a:cubicBezTo>
                <a:cubicBezTo>
                  <a:pt x="675862" y="591739"/>
                  <a:pt x="717930" y="578643"/>
                  <a:pt x="743330" y="564356"/>
                </a:cubicBezTo>
                <a:cubicBezTo>
                  <a:pt x="768730" y="550069"/>
                  <a:pt x="780637" y="513953"/>
                  <a:pt x="798099" y="507206"/>
                </a:cubicBezTo>
                <a:cubicBezTo>
                  <a:pt x="815562" y="500459"/>
                  <a:pt x="813974" y="510777"/>
                  <a:pt x="848105" y="523874"/>
                </a:cubicBezTo>
                <a:cubicBezTo>
                  <a:pt x="882236" y="536971"/>
                  <a:pt x="975106" y="581422"/>
                  <a:pt x="1002887" y="585788"/>
                </a:cubicBezTo>
                <a:cubicBezTo>
                  <a:pt x="1030668" y="590154"/>
                  <a:pt x="1025509" y="600869"/>
                  <a:pt x="1014793" y="550069"/>
                </a:cubicBezTo>
                <a:cubicBezTo>
                  <a:pt x="1004077" y="499269"/>
                  <a:pt x="963993" y="370681"/>
                  <a:pt x="938593" y="280987"/>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a:off x="8153400" y="4055367"/>
            <a:ext cx="938241" cy="745408"/>
          </a:xfrm>
          <a:custGeom>
            <a:avLst/>
            <a:gdLst>
              <a:gd name="connsiteX0" fmla="*/ 162698 w 951449"/>
              <a:gd name="connsiteY0" fmla="*/ 0 h 752612"/>
              <a:gd name="connsiteX1" fmla="*/ 86498 w 951449"/>
              <a:gd name="connsiteY1" fmla="*/ 104775 h 752612"/>
              <a:gd name="connsiteX2" fmla="*/ 3154 w 951449"/>
              <a:gd name="connsiteY2" fmla="*/ 235743 h 752612"/>
              <a:gd name="connsiteX3" fmla="*/ 24585 w 951449"/>
              <a:gd name="connsiteY3" fmla="*/ 266700 h 752612"/>
              <a:gd name="connsiteX4" fmla="*/ 91260 w 951449"/>
              <a:gd name="connsiteY4" fmla="*/ 333375 h 752612"/>
              <a:gd name="connsiteX5" fmla="*/ 184129 w 951449"/>
              <a:gd name="connsiteY5" fmla="*/ 442912 h 752612"/>
              <a:gd name="connsiteX6" fmla="*/ 174604 w 951449"/>
              <a:gd name="connsiteY6" fmla="*/ 471487 h 752612"/>
              <a:gd name="connsiteX7" fmla="*/ 157935 w 951449"/>
              <a:gd name="connsiteY7" fmla="*/ 588168 h 752612"/>
              <a:gd name="connsiteX8" fmla="*/ 222229 w 951449"/>
              <a:gd name="connsiteY8" fmla="*/ 700087 h 752612"/>
              <a:gd name="connsiteX9" fmla="*/ 348435 w 951449"/>
              <a:gd name="connsiteY9" fmla="*/ 752475 h 752612"/>
              <a:gd name="connsiteX10" fmla="*/ 505598 w 951449"/>
              <a:gd name="connsiteY10" fmla="*/ 711993 h 752612"/>
              <a:gd name="connsiteX11" fmla="*/ 557985 w 951449"/>
              <a:gd name="connsiteY11" fmla="*/ 616743 h 752612"/>
              <a:gd name="connsiteX12" fmla="*/ 598467 w 951449"/>
              <a:gd name="connsiteY12" fmla="*/ 638175 h 752612"/>
              <a:gd name="connsiteX13" fmla="*/ 691335 w 951449"/>
              <a:gd name="connsiteY13" fmla="*/ 635793 h 752612"/>
              <a:gd name="connsiteX14" fmla="*/ 769917 w 951449"/>
              <a:gd name="connsiteY14" fmla="*/ 561975 h 752612"/>
              <a:gd name="connsiteX15" fmla="*/ 765154 w 951449"/>
              <a:gd name="connsiteY15" fmla="*/ 521493 h 752612"/>
              <a:gd name="connsiteX16" fmla="*/ 855642 w 951449"/>
              <a:gd name="connsiteY16" fmla="*/ 521493 h 752612"/>
              <a:gd name="connsiteX17" fmla="*/ 943748 w 951449"/>
              <a:gd name="connsiteY17" fmla="*/ 519112 h 752612"/>
              <a:gd name="connsiteX18" fmla="*/ 946129 w 951449"/>
              <a:gd name="connsiteY18" fmla="*/ 461962 h 752612"/>
              <a:gd name="connsiteX19" fmla="*/ 936604 w 951449"/>
              <a:gd name="connsiteY19" fmla="*/ 283368 h 752612"/>
              <a:gd name="connsiteX0" fmla="*/ 162698 w 948362"/>
              <a:gd name="connsiteY0" fmla="*/ 0 h 752612"/>
              <a:gd name="connsiteX1" fmla="*/ 86498 w 948362"/>
              <a:gd name="connsiteY1" fmla="*/ 104775 h 752612"/>
              <a:gd name="connsiteX2" fmla="*/ 3154 w 948362"/>
              <a:gd name="connsiteY2" fmla="*/ 235743 h 752612"/>
              <a:gd name="connsiteX3" fmla="*/ 24585 w 948362"/>
              <a:gd name="connsiteY3" fmla="*/ 266700 h 752612"/>
              <a:gd name="connsiteX4" fmla="*/ 91260 w 948362"/>
              <a:gd name="connsiteY4" fmla="*/ 333375 h 752612"/>
              <a:gd name="connsiteX5" fmla="*/ 184129 w 948362"/>
              <a:gd name="connsiteY5" fmla="*/ 442912 h 752612"/>
              <a:gd name="connsiteX6" fmla="*/ 174604 w 948362"/>
              <a:gd name="connsiteY6" fmla="*/ 471487 h 752612"/>
              <a:gd name="connsiteX7" fmla="*/ 157935 w 948362"/>
              <a:gd name="connsiteY7" fmla="*/ 588168 h 752612"/>
              <a:gd name="connsiteX8" fmla="*/ 222229 w 948362"/>
              <a:gd name="connsiteY8" fmla="*/ 700087 h 752612"/>
              <a:gd name="connsiteX9" fmla="*/ 348435 w 948362"/>
              <a:gd name="connsiteY9" fmla="*/ 752475 h 752612"/>
              <a:gd name="connsiteX10" fmla="*/ 505598 w 948362"/>
              <a:gd name="connsiteY10" fmla="*/ 711993 h 752612"/>
              <a:gd name="connsiteX11" fmla="*/ 557985 w 948362"/>
              <a:gd name="connsiteY11" fmla="*/ 616743 h 752612"/>
              <a:gd name="connsiteX12" fmla="*/ 598467 w 948362"/>
              <a:gd name="connsiteY12" fmla="*/ 638175 h 752612"/>
              <a:gd name="connsiteX13" fmla="*/ 691335 w 948362"/>
              <a:gd name="connsiteY13" fmla="*/ 635793 h 752612"/>
              <a:gd name="connsiteX14" fmla="*/ 769917 w 948362"/>
              <a:gd name="connsiteY14" fmla="*/ 561975 h 752612"/>
              <a:gd name="connsiteX15" fmla="*/ 765154 w 948362"/>
              <a:gd name="connsiteY15" fmla="*/ 521493 h 752612"/>
              <a:gd name="connsiteX16" fmla="*/ 855642 w 948362"/>
              <a:gd name="connsiteY16" fmla="*/ 521493 h 752612"/>
              <a:gd name="connsiteX17" fmla="*/ 938985 w 948362"/>
              <a:gd name="connsiteY17" fmla="*/ 514350 h 752612"/>
              <a:gd name="connsiteX18" fmla="*/ 946129 w 948362"/>
              <a:gd name="connsiteY18" fmla="*/ 461962 h 752612"/>
              <a:gd name="connsiteX19" fmla="*/ 936604 w 948362"/>
              <a:gd name="connsiteY19" fmla="*/ 283368 h 752612"/>
              <a:gd name="connsiteX0" fmla="*/ 162698 w 948362"/>
              <a:gd name="connsiteY0" fmla="*/ 0 h 752612"/>
              <a:gd name="connsiteX1" fmla="*/ 86498 w 948362"/>
              <a:gd name="connsiteY1" fmla="*/ 104775 h 752612"/>
              <a:gd name="connsiteX2" fmla="*/ 3154 w 948362"/>
              <a:gd name="connsiteY2" fmla="*/ 235743 h 752612"/>
              <a:gd name="connsiteX3" fmla="*/ 24585 w 948362"/>
              <a:gd name="connsiteY3" fmla="*/ 266700 h 752612"/>
              <a:gd name="connsiteX4" fmla="*/ 91260 w 948362"/>
              <a:gd name="connsiteY4" fmla="*/ 333375 h 752612"/>
              <a:gd name="connsiteX5" fmla="*/ 184129 w 948362"/>
              <a:gd name="connsiteY5" fmla="*/ 442912 h 752612"/>
              <a:gd name="connsiteX6" fmla="*/ 174604 w 948362"/>
              <a:gd name="connsiteY6" fmla="*/ 471487 h 752612"/>
              <a:gd name="connsiteX7" fmla="*/ 157935 w 948362"/>
              <a:gd name="connsiteY7" fmla="*/ 588168 h 752612"/>
              <a:gd name="connsiteX8" fmla="*/ 222229 w 948362"/>
              <a:gd name="connsiteY8" fmla="*/ 700087 h 752612"/>
              <a:gd name="connsiteX9" fmla="*/ 348435 w 948362"/>
              <a:gd name="connsiteY9" fmla="*/ 752475 h 752612"/>
              <a:gd name="connsiteX10" fmla="*/ 505598 w 948362"/>
              <a:gd name="connsiteY10" fmla="*/ 711993 h 752612"/>
              <a:gd name="connsiteX11" fmla="*/ 557985 w 948362"/>
              <a:gd name="connsiteY11" fmla="*/ 616743 h 752612"/>
              <a:gd name="connsiteX12" fmla="*/ 598467 w 948362"/>
              <a:gd name="connsiteY12" fmla="*/ 638175 h 752612"/>
              <a:gd name="connsiteX13" fmla="*/ 691335 w 948362"/>
              <a:gd name="connsiteY13" fmla="*/ 635793 h 752612"/>
              <a:gd name="connsiteX14" fmla="*/ 758011 w 948362"/>
              <a:gd name="connsiteY14" fmla="*/ 578643 h 752612"/>
              <a:gd name="connsiteX15" fmla="*/ 765154 w 948362"/>
              <a:gd name="connsiteY15" fmla="*/ 521493 h 752612"/>
              <a:gd name="connsiteX16" fmla="*/ 855642 w 948362"/>
              <a:gd name="connsiteY16" fmla="*/ 521493 h 752612"/>
              <a:gd name="connsiteX17" fmla="*/ 938985 w 948362"/>
              <a:gd name="connsiteY17" fmla="*/ 514350 h 752612"/>
              <a:gd name="connsiteX18" fmla="*/ 946129 w 948362"/>
              <a:gd name="connsiteY18" fmla="*/ 461962 h 752612"/>
              <a:gd name="connsiteX19" fmla="*/ 936604 w 948362"/>
              <a:gd name="connsiteY19" fmla="*/ 283368 h 752612"/>
              <a:gd name="connsiteX0" fmla="*/ 162698 w 948362"/>
              <a:gd name="connsiteY0" fmla="*/ 0 h 752612"/>
              <a:gd name="connsiteX1" fmla="*/ 86498 w 948362"/>
              <a:gd name="connsiteY1" fmla="*/ 104775 h 752612"/>
              <a:gd name="connsiteX2" fmla="*/ 3154 w 948362"/>
              <a:gd name="connsiteY2" fmla="*/ 235743 h 752612"/>
              <a:gd name="connsiteX3" fmla="*/ 24585 w 948362"/>
              <a:gd name="connsiteY3" fmla="*/ 266700 h 752612"/>
              <a:gd name="connsiteX4" fmla="*/ 91260 w 948362"/>
              <a:gd name="connsiteY4" fmla="*/ 333375 h 752612"/>
              <a:gd name="connsiteX5" fmla="*/ 184129 w 948362"/>
              <a:gd name="connsiteY5" fmla="*/ 442912 h 752612"/>
              <a:gd name="connsiteX6" fmla="*/ 174604 w 948362"/>
              <a:gd name="connsiteY6" fmla="*/ 471487 h 752612"/>
              <a:gd name="connsiteX7" fmla="*/ 157935 w 948362"/>
              <a:gd name="connsiteY7" fmla="*/ 588168 h 752612"/>
              <a:gd name="connsiteX8" fmla="*/ 222229 w 948362"/>
              <a:gd name="connsiteY8" fmla="*/ 700087 h 752612"/>
              <a:gd name="connsiteX9" fmla="*/ 348435 w 948362"/>
              <a:gd name="connsiteY9" fmla="*/ 752475 h 752612"/>
              <a:gd name="connsiteX10" fmla="*/ 505598 w 948362"/>
              <a:gd name="connsiteY10" fmla="*/ 711993 h 752612"/>
              <a:gd name="connsiteX11" fmla="*/ 557985 w 948362"/>
              <a:gd name="connsiteY11" fmla="*/ 616743 h 752612"/>
              <a:gd name="connsiteX12" fmla="*/ 612754 w 948362"/>
              <a:gd name="connsiteY12" fmla="*/ 642937 h 752612"/>
              <a:gd name="connsiteX13" fmla="*/ 691335 w 948362"/>
              <a:gd name="connsiteY13" fmla="*/ 635793 h 752612"/>
              <a:gd name="connsiteX14" fmla="*/ 758011 w 948362"/>
              <a:gd name="connsiteY14" fmla="*/ 578643 h 752612"/>
              <a:gd name="connsiteX15" fmla="*/ 765154 w 948362"/>
              <a:gd name="connsiteY15" fmla="*/ 521493 h 752612"/>
              <a:gd name="connsiteX16" fmla="*/ 855642 w 948362"/>
              <a:gd name="connsiteY16" fmla="*/ 521493 h 752612"/>
              <a:gd name="connsiteX17" fmla="*/ 938985 w 948362"/>
              <a:gd name="connsiteY17" fmla="*/ 514350 h 752612"/>
              <a:gd name="connsiteX18" fmla="*/ 946129 w 948362"/>
              <a:gd name="connsiteY18" fmla="*/ 461962 h 752612"/>
              <a:gd name="connsiteX19" fmla="*/ 936604 w 948362"/>
              <a:gd name="connsiteY19" fmla="*/ 283368 h 752612"/>
              <a:gd name="connsiteX0" fmla="*/ 162698 w 948362"/>
              <a:gd name="connsiteY0" fmla="*/ 0 h 752605"/>
              <a:gd name="connsiteX1" fmla="*/ 86498 w 948362"/>
              <a:gd name="connsiteY1" fmla="*/ 104775 h 752605"/>
              <a:gd name="connsiteX2" fmla="*/ 3154 w 948362"/>
              <a:gd name="connsiteY2" fmla="*/ 235743 h 752605"/>
              <a:gd name="connsiteX3" fmla="*/ 24585 w 948362"/>
              <a:gd name="connsiteY3" fmla="*/ 266700 h 752605"/>
              <a:gd name="connsiteX4" fmla="*/ 91260 w 948362"/>
              <a:gd name="connsiteY4" fmla="*/ 333375 h 752605"/>
              <a:gd name="connsiteX5" fmla="*/ 184129 w 948362"/>
              <a:gd name="connsiteY5" fmla="*/ 442912 h 752605"/>
              <a:gd name="connsiteX6" fmla="*/ 174604 w 948362"/>
              <a:gd name="connsiteY6" fmla="*/ 471487 h 752605"/>
              <a:gd name="connsiteX7" fmla="*/ 157935 w 948362"/>
              <a:gd name="connsiteY7" fmla="*/ 588168 h 752605"/>
              <a:gd name="connsiteX8" fmla="*/ 222229 w 948362"/>
              <a:gd name="connsiteY8" fmla="*/ 700087 h 752605"/>
              <a:gd name="connsiteX9" fmla="*/ 348435 w 948362"/>
              <a:gd name="connsiteY9" fmla="*/ 752475 h 752605"/>
              <a:gd name="connsiteX10" fmla="*/ 505598 w 948362"/>
              <a:gd name="connsiteY10" fmla="*/ 711993 h 752605"/>
              <a:gd name="connsiteX11" fmla="*/ 557985 w 948362"/>
              <a:gd name="connsiteY11" fmla="*/ 623887 h 752605"/>
              <a:gd name="connsiteX12" fmla="*/ 612754 w 948362"/>
              <a:gd name="connsiteY12" fmla="*/ 642937 h 752605"/>
              <a:gd name="connsiteX13" fmla="*/ 691335 w 948362"/>
              <a:gd name="connsiteY13" fmla="*/ 635793 h 752605"/>
              <a:gd name="connsiteX14" fmla="*/ 758011 w 948362"/>
              <a:gd name="connsiteY14" fmla="*/ 578643 h 752605"/>
              <a:gd name="connsiteX15" fmla="*/ 765154 w 948362"/>
              <a:gd name="connsiteY15" fmla="*/ 521493 h 752605"/>
              <a:gd name="connsiteX16" fmla="*/ 855642 w 948362"/>
              <a:gd name="connsiteY16" fmla="*/ 521493 h 752605"/>
              <a:gd name="connsiteX17" fmla="*/ 938985 w 948362"/>
              <a:gd name="connsiteY17" fmla="*/ 514350 h 752605"/>
              <a:gd name="connsiteX18" fmla="*/ 946129 w 948362"/>
              <a:gd name="connsiteY18" fmla="*/ 461962 h 752605"/>
              <a:gd name="connsiteX19" fmla="*/ 936604 w 948362"/>
              <a:gd name="connsiteY19" fmla="*/ 283368 h 752605"/>
              <a:gd name="connsiteX0" fmla="*/ 162698 w 948362"/>
              <a:gd name="connsiteY0" fmla="*/ 0 h 752552"/>
              <a:gd name="connsiteX1" fmla="*/ 86498 w 948362"/>
              <a:gd name="connsiteY1" fmla="*/ 104775 h 752552"/>
              <a:gd name="connsiteX2" fmla="*/ 3154 w 948362"/>
              <a:gd name="connsiteY2" fmla="*/ 235743 h 752552"/>
              <a:gd name="connsiteX3" fmla="*/ 24585 w 948362"/>
              <a:gd name="connsiteY3" fmla="*/ 266700 h 752552"/>
              <a:gd name="connsiteX4" fmla="*/ 91260 w 948362"/>
              <a:gd name="connsiteY4" fmla="*/ 333375 h 752552"/>
              <a:gd name="connsiteX5" fmla="*/ 184129 w 948362"/>
              <a:gd name="connsiteY5" fmla="*/ 442912 h 752552"/>
              <a:gd name="connsiteX6" fmla="*/ 174604 w 948362"/>
              <a:gd name="connsiteY6" fmla="*/ 471487 h 752552"/>
              <a:gd name="connsiteX7" fmla="*/ 157935 w 948362"/>
              <a:gd name="connsiteY7" fmla="*/ 588168 h 752552"/>
              <a:gd name="connsiteX8" fmla="*/ 222229 w 948362"/>
              <a:gd name="connsiteY8" fmla="*/ 700087 h 752552"/>
              <a:gd name="connsiteX9" fmla="*/ 348435 w 948362"/>
              <a:gd name="connsiteY9" fmla="*/ 752475 h 752552"/>
              <a:gd name="connsiteX10" fmla="*/ 500836 w 948362"/>
              <a:gd name="connsiteY10" fmla="*/ 709612 h 752552"/>
              <a:gd name="connsiteX11" fmla="*/ 557985 w 948362"/>
              <a:gd name="connsiteY11" fmla="*/ 623887 h 752552"/>
              <a:gd name="connsiteX12" fmla="*/ 612754 w 948362"/>
              <a:gd name="connsiteY12" fmla="*/ 642937 h 752552"/>
              <a:gd name="connsiteX13" fmla="*/ 691335 w 948362"/>
              <a:gd name="connsiteY13" fmla="*/ 635793 h 752552"/>
              <a:gd name="connsiteX14" fmla="*/ 758011 w 948362"/>
              <a:gd name="connsiteY14" fmla="*/ 578643 h 752552"/>
              <a:gd name="connsiteX15" fmla="*/ 765154 w 948362"/>
              <a:gd name="connsiteY15" fmla="*/ 521493 h 752552"/>
              <a:gd name="connsiteX16" fmla="*/ 855642 w 948362"/>
              <a:gd name="connsiteY16" fmla="*/ 521493 h 752552"/>
              <a:gd name="connsiteX17" fmla="*/ 938985 w 948362"/>
              <a:gd name="connsiteY17" fmla="*/ 514350 h 752552"/>
              <a:gd name="connsiteX18" fmla="*/ 946129 w 948362"/>
              <a:gd name="connsiteY18" fmla="*/ 461962 h 752552"/>
              <a:gd name="connsiteX19" fmla="*/ 936604 w 948362"/>
              <a:gd name="connsiteY19" fmla="*/ 283368 h 752552"/>
              <a:gd name="connsiteX0" fmla="*/ 162698 w 948362"/>
              <a:gd name="connsiteY0" fmla="*/ 0 h 752552"/>
              <a:gd name="connsiteX1" fmla="*/ 86498 w 948362"/>
              <a:gd name="connsiteY1" fmla="*/ 104775 h 752552"/>
              <a:gd name="connsiteX2" fmla="*/ 3154 w 948362"/>
              <a:gd name="connsiteY2" fmla="*/ 235743 h 752552"/>
              <a:gd name="connsiteX3" fmla="*/ 24585 w 948362"/>
              <a:gd name="connsiteY3" fmla="*/ 266700 h 752552"/>
              <a:gd name="connsiteX4" fmla="*/ 91260 w 948362"/>
              <a:gd name="connsiteY4" fmla="*/ 333375 h 752552"/>
              <a:gd name="connsiteX5" fmla="*/ 184129 w 948362"/>
              <a:gd name="connsiteY5" fmla="*/ 442912 h 752552"/>
              <a:gd name="connsiteX6" fmla="*/ 165079 w 948362"/>
              <a:gd name="connsiteY6" fmla="*/ 497681 h 752552"/>
              <a:gd name="connsiteX7" fmla="*/ 157935 w 948362"/>
              <a:gd name="connsiteY7" fmla="*/ 588168 h 752552"/>
              <a:gd name="connsiteX8" fmla="*/ 222229 w 948362"/>
              <a:gd name="connsiteY8" fmla="*/ 700087 h 752552"/>
              <a:gd name="connsiteX9" fmla="*/ 348435 w 948362"/>
              <a:gd name="connsiteY9" fmla="*/ 752475 h 752552"/>
              <a:gd name="connsiteX10" fmla="*/ 500836 w 948362"/>
              <a:gd name="connsiteY10" fmla="*/ 709612 h 752552"/>
              <a:gd name="connsiteX11" fmla="*/ 557985 w 948362"/>
              <a:gd name="connsiteY11" fmla="*/ 623887 h 752552"/>
              <a:gd name="connsiteX12" fmla="*/ 612754 w 948362"/>
              <a:gd name="connsiteY12" fmla="*/ 642937 h 752552"/>
              <a:gd name="connsiteX13" fmla="*/ 691335 w 948362"/>
              <a:gd name="connsiteY13" fmla="*/ 635793 h 752552"/>
              <a:gd name="connsiteX14" fmla="*/ 758011 w 948362"/>
              <a:gd name="connsiteY14" fmla="*/ 578643 h 752552"/>
              <a:gd name="connsiteX15" fmla="*/ 765154 w 948362"/>
              <a:gd name="connsiteY15" fmla="*/ 521493 h 752552"/>
              <a:gd name="connsiteX16" fmla="*/ 855642 w 948362"/>
              <a:gd name="connsiteY16" fmla="*/ 521493 h 752552"/>
              <a:gd name="connsiteX17" fmla="*/ 938985 w 948362"/>
              <a:gd name="connsiteY17" fmla="*/ 514350 h 752552"/>
              <a:gd name="connsiteX18" fmla="*/ 946129 w 948362"/>
              <a:gd name="connsiteY18" fmla="*/ 461962 h 752552"/>
              <a:gd name="connsiteX19" fmla="*/ 936604 w 948362"/>
              <a:gd name="connsiteY19" fmla="*/ 283368 h 752552"/>
              <a:gd name="connsiteX0" fmla="*/ 162698 w 948362"/>
              <a:gd name="connsiteY0" fmla="*/ 0 h 752552"/>
              <a:gd name="connsiteX1" fmla="*/ 86498 w 948362"/>
              <a:gd name="connsiteY1" fmla="*/ 104775 h 752552"/>
              <a:gd name="connsiteX2" fmla="*/ 3154 w 948362"/>
              <a:gd name="connsiteY2" fmla="*/ 235743 h 752552"/>
              <a:gd name="connsiteX3" fmla="*/ 24585 w 948362"/>
              <a:gd name="connsiteY3" fmla="*/ 266700 h 752552"/>
              <a:gd name="connsiteX4" fmla="*/ 91260 w 948362"/>
              <a:gd name="connsiteY4" fmla="*/ 333375 h 752552"/>
              <a:gd name="connsiteX5" fmla="*/ 174604 w 948362"/>
              <a:gd name="connsiteY5" fmla="*/ 435768 h 752552"/>
              <a:gd name="connsiteX6" fmla="*/ 165079 w 948362"/>
              <a:gd name="connsiteY6" fmla="*/ 497681 h 752552"/>
              <a:gd name="connsiteX7" fmla="*/ 157935 w 948362"/>
              <a:gd name="connsiteY7" fmla="*/ 588168 h 752552"/>
              <a:gd name="connsiteX8" fmla="*/ 222229 w 948362"/>
              <a:gd name="connsiteY8" fmla="*/ 700087 h 752552"/>
              <a:gd name="connsiteX9" fmla="*/ 348435 w 948362"/>
              <a:gd name="connsiteY9" fmla="*/ 752475 h 752552"/>
              <a:gd name="connsiteX10" fmla="*/ 500836 w 948362"/>
              <a:gd name="connsiteY10" fmla="*/ 709612 h 752552"/>
              <a:gd name="connsiteX11" fmla="*/ 557985 w 948362"/>
              <a:gd name="connsiteY11" fmla="*/ 623887 h 752552"/>
              <a:gd name="connsiteX12" fmla="*/ 612754 w 948362"/>
              <a:gd name="connsiteY12" fmla="*/ 642937 h 752552"/>
              <a:gd name="connsiteX13" fmla="*/ 691335 w 948362"/>
              <a:gd name="connsiteY13" fmla="*/ 635793 h 752552"/>
              <a:gd name="connsiteX14" fmla="*/ 758011 w 948362"/>
              <a:gd name="connsiteY14" fmla="*/ 578643 h 752552"/>
              <a:gd name="connsiteX15" fmla="*/ 765154 w 948362"/>
              <a:gd name="connsiteY15" fmla="*/ 521493 h 752552"/>
              <a:gd name="connsiteX16" fmla="*/ 855642 w 948362"/>
              <a:gd name="connsiteY16" fmla="*/ 521493 h 752552"/>
              <a:gd name="connsiteX17" fmla="*/ 938985 w 948362"/>
              <a:gd name="connsiteY17" fmla="*/ 514350 h 752552"/>
              <a:gd name="connsiteX18" fmla="*/ 946129 w 948362"/>
              <a:gd name="connsiteY18" fmla="*/ 461962 h 752552"/>
              <a:gd name="connsiteX19" fmla="*/ 936604 w 948362"/>
              <a:gd name="connsiteY19" fmla="*/ 283368 h 752552"/>
              <a:gd name="connsiteX0" fmla="*/ 152577 w 938241"/>
              <a:gd name="connsiteY0" fmla="*/ 0 h 752552"/>
              <a:gd name="connsiteX1" fmla="*/ 76377 w 938241"/>
              <a:gd name="connsiteY1" fmla="*/ 104775 h 752552"/>
              <a:gd name="connsiteX2" fmla="*/ 4939 w 938241"/>
              <a:gd name="connsiteY2" fmla="*/ 214312 h 752552"/>
              <a:gd name="connsiteX3" fmla="*/ 14464 w 938241"/>
              <a:gd name="connsiteY3" fmla="*/ 266700 h 752552"/>
              <a:gd name="connsiteX4" fmla="*/ 81139 w 938241"/>
              <a:gd name="connsiteY4" fmla="*/ 333375 h 752552"/>
              <a:gd name="connsiteX5" fmla="*/ 164483 w 938241"/>
              <a:gd name="connsiteY5" fmla="*/ 435768 h 752552"/>
              <a:gd name="connsiteX6" fmla="*/ 154958 w 938241"/>
              <a:gd name="connsiteY6" fmla="*/ 497681 h 752552"/>
              <a:gd name="connsiteX7" fmla="*/ 147814 w 938241"/>
              <a:gd name="connsiteY7" fmla="*/ 588168 h 752552"/>
              <a:gd name="connsiteX8" fmla="*/ 212108 w 938241"/>
              <a:gd name="connsiteY8" fmla="*/ 700087 h 752552"/>
              <a:gd name="connsiteX9" fmla="*/ 338314 w 938241"/>
              <a:gd name="connsiteY9" fmla="*/ 752475 h 752552"/>
              <a:gd name="connsiteX10" fmla="*/ 490715 w 938241"/>
              <a:gd name="connsiteY10" fmla="*/ 709612 h 752552"/>
              <a:gd name="connsiteX11" fmla="*/ 547864 w 938241"/>
              <a:gd name="connsiteY11" fmla="*/ 623887 h 752552"/>
              <a:gd name="connsiteX12" fmla="*/ 602633 w 938241"/>
              <a:gd name="connsiteY12" fmla="*/ 642937 h 752552"/>
              <a:gd name="connsiteX13" fmla="*/ 681214 w 938241"/>
              <a:gd name="connsiteY13" fmla="*/ 635793 h 752552"/>
              <a:gd name="connsiteX14" fmla="*/ 747890 w 938241"/>
              <a:gd name="connsiteY14" fmla="*/ 578643 h 752552"/>
              <a:gd name="connsiteX15" fmla="*/ 755033 w 938241"/>
              <a:gd name="connsiteY15" fmla="*/ 521493 h 752552"/>
              <a:gd name="connsiteX16" fmla="*/ 845521 w 938241"/>
              <a:gd name="connsiteY16" fmla="*/ 521493 h 752552"/>
              <a:gd name="connsiteX17" fmla="*/ 928864 w 938241"/>
              <a:gd name="connsiteY17" fmla="*/ 514350 h 752552"/>
              <a:gd name="connsiteX18" fmla="*/ 936008 w 938241"/>
              <a:gd name="connsiteY18" fmla="*/ 461962 h 752552"/>
              <a:gd name="connsiteX19" fmla="*/ 926483 w 938241"/>
              <a:gd name="connsiteY19" fmla="*/ 283368 h 752552"/>
              <a:gd name="connsiteX0" fmla="*/ 152577 w 938241"/>
              <a:gd name="connsiteY0" fmla="*/ 0 h 752552"/>
              <a:gd name="connsiteX1" fmla="*/ 76377 w 938241"/>
              <a:gd name="connsiteY1" fmla="*/ 104775 h 752552"/>
              <a:gd name="connsiteX2" fmla="*/ 4939 w 938241"/>
              <a:gd name="connsiteY2" fmla="*/ 214312 h 752552"/>
              <a:gd name="connsiteX3" fmla="*/ 14464 w 938241"/>
              <a:gd name="connsiteY3" fmla="*/ 266700 h 752552"/>
              <a:gd name="connsiteX4" fmla="*/ 81139 w 938241"/>
              <a:gd name="connsiteY4" fmla="*/ 333375 h 752552"/>
              <a:gd name="connsiteX5" fmla="*/ 164483 w 938241"/>
              <a:gd name="connsiteY5" fmla="*/ 435768 h 752552"/>
              <a:gd name="connsiteX6" fmla="*/ 154958 w 938241"/>
              <a:gd name="connsiteY6" fmla="*/ 497681 h 752552"/>
              <a:gd name="connsiteX7" fmla="*/ 147814 w 938241"/>
              <a:gd name="connsiteY7" fmla="*/ 588168 h 752552"/>
              <a:gd name="connsiteX8" fmla="*/ 212108 w 938241"/>
              <a:gd name="connsiteY8" fmla="*/ 700087 h 752552"/>
              <a:gd name="connsiteX9" fmla="*/ 338314 w 938241"/>
              <a:gd name="connsiteY9" fmla="*/ 752475 h 752552"/>
              <a:gd name="connsiteX10" fmla="*/ 490715 w 938241"/>
              <a:gd name="connsiteY10" fmla="*/ 709612 h 752552"/>
              <a:gd name="connsiteX11" fmla="*/ 547864 w 938241"/>
              <a:gd name="connsiteY11" fmla="*/ 623887 h 752552"/>
              <a:gd name="connsiteX12" fmla="*/ 602633 w 938241"/>
              <a:gd name="connsiteY12" fmla="*/ 642937 h 752552"/>
              <a:gd name="connsiteX13" fmla="*/ 681214 w 938241"/>
              <a:gd name="connsiteY13" fmla="*/ 635793 h 752552"/>
              <a:gd name="connsiteX14" fmla="*/ 740746 w 938241"/>
              <a:gd name="connsiteY14" fmla="*/ 585786 h 752552"/>
              <a:gd name="connsiteX15" fmla="*/ 755033 w 938241"/>
              <a:gd name="connsiteY15" fmla="*/ 521493 h 752552"/>
              <a:gd name="connsiteX16" fmla="*/ 845521 w 938241"/>
              <a:gd name="connsiteY16" fmla="*/ 521493 h 752552"/>
              <a:gd name="connsiteX17" fmla="*/ 928864 w 938241"/>
              <a:gd name="connsiteY17" fmla="*/ 514350 h 752552"/>
              <a:gd name="connsiteX18" fmla="*/ 936008 w 938241"/>
              <a:gd name="connsiteY18" fmla="*/ 461962 h 752552"/>
              <a:gd name="connsiteX19" fmla="*/ 926483 w 938241"/>
              <a:gd name="connsiteY19" fmla="*/ 283368 h 752552"/>
              <a:gd name="connsiteX0" fmla="*/ 145434 w 938241"/>
              <a:gd name="connsiteY0" fmla="*/ 0 h 745408"/>
              <a:gd name="connsiteX1" fmla="*/ 76377 w 938241"/>
              <a:gd name="connsiteY1" fmla="*/ 97631 h 745408"/>
              <a:gd name="connsiteX2" fmla="*/ 4939 w 938241"/>
              <a:gd name="connsiteY2" fmla="*/ 207168 h 745408"/>
              <a:gd name="connsiteX3" fmla="*/ 14464 w 938241"/>
              <a:gd name="connsiteY3" fmla="*/ 259556 h 745408"/>
              <a:gd name="connsiteX4" fmla="*/ 81139 w 938241"/>
              <a:gd name="connsiteY4" fmla="*/ 326231 h 745408"/>
              <a:gd name="connsiteX5" fmla="*/ 164483 w 938241"/>
              <a:gd name="connsiteY5" fmla="*/ 428624 h 745408"/>
              <a:gd name="connsiteX6" fmla="*/ 154958 w 938241"/>
              <a:gd name="connsiteY6" fmla="*/ 490537 h 745408"/>
              <a:gd name="connsiteX7" fmla="*/ 147814 w 938241"/>
              <a:gd name="connsiteY7" fmla="*/ 581024 h 745408"/>
              <a:gd name="connsiteX8" fmla="*/ 212108 w 938241"/>
              <a:gd name="connsiteY8" fmla="*/ 692943 h 745408"/>
              <a:gd name="connsiteX9" fmla="*/ 338314 w 938241"/>
              <a:gd name="connsiteY9" fmla="*/ 745331 h 745408"/>
              <a:gd name="connsiteX10" fmla="*/ 490715 w 938241"/>
              <a:gd name="connsiteY10" fmla="*/ 702468 h 745408"/>
              <a:gd name="connsiteX11" fmla="*/ 547864 w 938241"/>
              <a:gd name="connsiteY11" fmla="*/ 616743 h 745408"/>
              <a:gd name="connsiteX12" fmla="*/ 602633 w 938241"/>
              <a:gd name="connsiteY12" fmla="*/ 635793 h 745408"/>
              <a:gd name="connsiteX13" fmla="*/ 681214 w 938241"/>
              <a:gd name="connsiteY13" fmla="*/ 628649 h 745408"/>
              <a:gd name="connsiteX14" fmla="*/ 740746 w 938241"/>
              <a:gd name="connsiteY14" fmla="*/ 578642 h 745408"/>
              <a:gd name="connsiteX15" fmla="*/ 755033 w 938241"/>
              <a:gd name="connsiteY15" fmla="*/ 514349 h 745408"/>
              <a:gd name="connsiteX16" fmla="*/ 845521 w 938241"/>
              <a:gd name="connsiteY16" fmla="*/ 514349 h 745408"/>
              <a:gd name="connsiteX17" fmla="*/ 928864 w 938241"/>
              <a:gd name="connsiteY17" fmla="*/ 507206 h 745408"/>
              <a:gd name="connsiteX18" fmla="*/ 936008 w 938241"/>
              <a:gd name="connsiteY18" fmla="*/ 454818 h 745408"/>
              <a:gd name="connsiteX19" fmla="*/ 926483 w 938241"/>
              <a:gd name="connsiteY19" fmla="*/ 276224 h 745408"/>
              <a:gd name="connsiteX0" fmla="*/ 145434 w 938241"/>
              <a:gd name="connsiteY0" fmla="*/ 0 h 745408"/>
              <a:gd name="connsiteX1" fmla="*/ 76377 w 938241"/>
              <a:gd name="connsiteY1" fmla="*/ 97631 h 745408"/>
              <a:gd name="connsiteX2" fmla="*/ 4939 w 938241"/>
              <a:gd name="connsiteY2" fmla="*/ 207168 h 745408"/>
              <a:gd name="connsiteX3" fmla="*/ 14464 w 938241"/>
              <a:gd name="connsiteY3" fmla="*/ 259556 h 745408"/>
              <a:gd name="connsiteX4" fmla="*/ 81139 w 938241"/>
              <a:gd name="connsiteY4" fmla="*/ 326231 h 745408"/>
              <a:gd name="connsiteX5" fmla="*/ 164483 w 938241"/>
              <a:gd name="connsiteY5" fmla="*/ 428624 h 745408"/>
              <a:gd name="connsiteX6" fmla="*/ 154958 w 938241"/>
              <a:gd name="connsiteY6" fmla="*/ 490537 h 745408"/>
              <a:gd name="connsiteX7" fmla="*/ 147814 w 938241"/>
              <a:gd name="connsiteY7" fmla="*/ 581024 h 745408"/>
              <a:gd name="connsiteX8" fmla="*/ 212108 w 938241"/>
              <a:gd name="connsiteY8" fmla="*/ 692943 h 745408"/>
              <a:gd name="connsiteX9" fmla="*/ 338314 w 938241"/>
              <a:gd name="connsiteY9" fmla="*/ 745331 h 745408"/>
              <a:gd name="connsiteX10" fmla="*/ 490715 w 938241"/>
              <a:gd name="connsiteY10" fmla="*/ 702468 h 745408"/>
              <a:gd name="connsiteX11" fmla="*/ 547864 w 938241"/>
              <a:gd name="connsiteY11" fmla="*/ 616743 h 745408"/>
              <a:gd name="connsiteX12" fmla="*/ 602633 w 938241"/>
              <a:gd name="connsiteY12" fmla="*/ 635793 h 745408"/>
              <a:gd name="connsiteX13" fmla="*/ 681214 w 938241"/>
              <a:gd name="connsiteY13" fmla="*/ 628649 h 745408"/>
              <a:gd name="connsiteX14" fmla="*/ 740746 w 938241"/>
              <a:gd name="connsiteY14" fmla="*/ 578642 h 745408"/>
              <a:gd name="connsiteX15" fmla="*/ 755033 w 938241"/>
              <a:gd name="connsiteY15" fmla="*/ 514349 h 745408"/>
              <a:gd name="connsiteX16" fmla="*/ 845521 w 938241"/>
              <a:gd name="connsiteY16" fmla="*/ 514349 h 745408"/>
              <a:gd name="connsiteX17" fmla="*/ 928864 w 938241"/>
              <a:gd name="connsiteY17" fmla="*/ 507206 h 745408"/>
              <a:gd name="connsiteX18" fmla="*/ 936008 w 938241"/>
              <a:gd name="connsiteY18" fmla="*/ 454818 h 745408"/>
              <a:gd name="connsiteX19" fmla="*/ 926483 w 938241"/>
              <a:gd name="connsiteY19" fmla="*/ 288130 h 74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8241" h="745408">
                <a:moveTo>
                  <a:pt x="145434" y="0"/>
                </a:moveTo>
                <a:cubicBezTo>
                  <a:pt x="120629" y="32742"/>
                  <a:pt x="99793" y="63103"/>
                  <a:pt x="76377" y="97631"/>
                </a:cubicBezTo>
                <a:cubicBezTo>
                  <a:pt x="52961" y="132159"/>
                  <a:pt x="15258" y="180181"/>
                  <a:pt x="4939" y="207168"/>
                </a:cubicBezTo>
                <a:cubicBezTo>
                  <a:pt x="-5380" y="234156"/>
                  <a:pt x="1764" y="239712"/>
                  <a:pt x="14464" y="259556"/>
                </a:cubicBezTo>
                <a:cubicBezTo>
                  <a:pt x="27164" y="279400"/>
                  <a:pt x="56136" y="298053"/>
                  <a:pt x="81139" y="326231"/>
                </a:cubicBezTo>
                <a:cubicBezTo>
                  <a:pt x="106142" y="354409"/>
                  <a:pt x="152180" y="401240"/>
                  <a:pt x="164483" y="428624"/>
                </a:cubicBezTo>
                <a:cubicBezTo>
                  <a:pt x="176786" y="456008"/>
                  <a:pt x="157736" y="465137"/>
                  <a:pt x="154958" y="490537"/>
                </a:cubicBezTo>
                <a:cubicBezTo>
                  <a:pt x="152180" y="515937"/>
                  <a:pt x="138289" y="547290"/>
                  <a:pt x="147814" y="581024"/>
                </a:cubicBezTo>
                <a:cubicBezTo>
                  <a:pt x="157339" y="614758"/>
                  <a:pt x="180358" y="665559"/>
                  <a:pt x="212108" y="692943"/>
                </a:cubicBezTo>
                <a:cubicBezTo>
                  <a:pt x="243858" y="720327"/>
                  <a:pt x="291880" y="743744"/>
                  <a:pt x="338314" y="745331"/>
                </a:cubicBezTo>
                <a:cubicBezTo>
                  <a:pt x="384748" y="746918"/>
                  <a:pt x="455790" y="723899"/>
                  <a:pt x="490715" y="702468"/>
                </a:cubicBezTo>
                <a:cubicBezTo>
                  <a:pt x="525640" y="681037"/>
                  <a:pt x="529211" y="627855"/>
                  <a:pt x="547864" y="616743"/>
                </a:cubicBezTo>
                <a:cubicBezTo>
                  <a:pt x="566517" y="605631"/>
                  <a:pt x="580408" y="633809"/>
                  <a:pt x="602633" y="635793"/>
                </a:cubicBezTo>
                <a:cubicBezTo>
                  <a:pt x="624858" y="637777"/>
                  <a:pt x="658195" y="638174"/>
                  <a:pt x="681214" y="628649"/>
                </a:cubicBezTo>
                <a:cubicBezTo>
                  <a:pt x="704233" y="619124"/>
                  <a:pt x="728443" y="597692"/>
                  <a:pt x="740746" y="578642"/>
                </a:cubicBezTo>
                <a:cubicBezTo>
                  <a:pt x="753049" y="559592"/>
                  <a:pt x="737571" y="525065"/>
                  <a:pt x="755033" y="514349"/>
                </a:cubicBezTo>
                <a:cubicBezTo>
                  <a:pt x="772496" y="503634"/>
                  <a:pt x="816549" y="515539"/>
                  <a:pt x="845521" y="514349"/>
                </a:cubicBezTo>
                <a:cubicBezTo>
                  <a:pt x="874493" y="513159"/>
                  <a:pt x="913783" y="517128"/>
                  <a:pt x="928864" y="507206"/>
                </a:cubicBezTo>
                <a:cubicBezTo>
                  <a:pt x="943945" y="497284"/>
                  <a:pt x="936405" y="491331"/>
                  <a:pt x="936008" y="454818"/>
                </a:cubicBezTo>
                <a:cubicBezTo>
                  <a:pt x="935611" y="418305"/>
                  <a:pt x="930650" y="357781"/>
                  <a:pt x="926483" y="28813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a:off x="4222723" y="3860105"/>
            <a:ext cx="761411" cy="510623"/>
          </a:xfrm>
          <a:custGeom>
            <a:avLst/>
            <a:gdLst>
              <a:gd name="connsiteX0" fmla="*/ 35441 w 764103"/>
              <a:gd name="connsiteY0" fmla="*/ 0 h 501978"/>
              <a:gd name="connsiteX1" fmla="*/ 4484 w 764103"/>
              <a:gd name="connsiteY1" fmla="*/ 57150 h 501978"/>
              <a:gd name="connsiteX2" fmla="*/ 4484 w 764103"/>
              <a:gd name="connsiteY2" fmla="*/ 157162 h 501978"/>
              <a:gd name="connsiteX3" fmla="*/ 44966 w 764103"/>
              <a:gd name="connsiteY3" fmla="*/ 257175 h 501978"/>
              <a:gd name="connsiteX4" fmla="*/ 118784 w 764103"/>
              <a:gd name="connsiteY4" fmla="*/ 307181 h 501978"/>
              <a:gd name="connsiteX5" fmla="*/ 175934 w 764103"/>
              <a:gd name="connsiteY5" fmla="*/ 330993 h 501978"/>
              <a:gd name="connsiteX6" fmla="*/ 221178 w 764103"/>
              <a:gd name="connsiteY6" fmla="*/ 385762 h 501978"/>
              <a:gd name="connsiteX7" fmla="*/ 268803 w 764103"/>
              <a:gd name="connsiteY7" fmla="*/ 464343 h 501978"/>
              <a:gd name="connsiteX8" fmla="*/ 337859 w 764103"/>
              <a:gd name="connsiteY8" fmla="*/ 500062 h 501978"/>
              <a:gd name="connsiteX9" fmla="*/ 430728 w 764103"/>
              <a:gd name="connsiteY9" fmla="*/ 492918 h 501978"/>
              <a:gd name="connsiteX10" fmla="*/ 487878 w 764103"/>
              <a:gd name="connsiteY10" fmla="*/ 457200 h 501978"/>
              <a:gd name="connsiteX11" fmla="*/ 571222 w 764103"/>
              <a:gd name="connsiteY11" fmla="*/ 464343 h 501978"/>
              <a:gd name="connsiteX12" fmla="*/ 649803 w 764103"/>
              <a:gd name="connsiteY12" fmla="*/ 445293 h 501978"/>
              <a:gd name="connsiteX13" fmla="*/ 764103 w 764103"/>
              <a:gd name="connsiteY13" fmla="*/ 381000 h 501978"/>
              <a:gd name="connsiteX0" fmla="*/ 35441 w 764103"/>
              <a:gd name="connsiteY0" fmla="*/ 0 h 501978"/>
              <a:gd name="connsiteX1" fmla="*/ 4484 w 764103"/>
              <a:gd name="connsiteY1" fmla="*/ 57150 h 501978"/>
              <a:gd name="connsiteX2" fmla="*/ 4484 w 764103"/>
              <a:gd name="connsiteY2" fmla="*/ 157162 h 501978"/>
              <a:gd name="connsiteX3" fmla="*/ 44966 w 764103"/>
              <a:gd name="connsiteY3" fmla="*/ 257175 h 501978"/>
              <a:gd name="connsiteX4" fmla="*/ 118784 w 764103"/>
              <a:gd name="connsiteY4" fmla="*/ 307181 h 501978"/>
              <a:gd name="connsiteX5" fmla="*/ 175934 w 764103"/>
              <a:gd name="connsiteY5" fmla="*/ 330993 h 501978"/>
              <a:gd name="connsiteX6" fmla="*/ 221178 w 764103"/>
              <a:gd name="connsiteY6" fmla="*/ 385762 h 501978"/>
              <a:gd name="connsiteX7" fmla="*/ 268803 w 764103"/>
              <a:gd name="connsiteY7" fmla="*/ 464343 h 501978"/>
              <a:gd name="connsiteX8" fmla="*/ 337859 w 764103"/>
              <a:gd name="connsiteY8" fmla="*/ 500062 h 501978"/>
              <a:gd name="connsiteX9" fmla="*/ 430728 w 764103"/>
              <a:gd name="connsiteY9" fmla="*/ 492918 h 501978"/>
              <a:gd name="connsiteX10" fmla="*/ 487878 w 764103"/>
              <a:gd name="connsiteY10" fmla="*/ 457200 h 501978"/>
              <a:gd name="connsiteX11" fmla="*/ 597416 w 764103"/>
              <a:gd name="connsiteY11" fmla="*/ 464343 h 501978"/>
              <a:gd name="connsiteX12" fmla="*/ 649803 w 764103"/>
              <a:gd name="connsiteY12" fmla="*/ 445293 h 501978"/>
              <a:gd name="connsiteX13" fmla="*/ 764103 w 764103"/>
              <a:gd name="connsiteY13" fmla="*/ 381000 h 501978"/>
              <a:gd name="connsiteX0" fmla="*/ 35441 w 761722"/>
              <a:gd name="connsiteY0" fmla="*/ 0 h 501978"/>
              <a:gd name="connsiteX1" fmla="*/ 4484 w 761722"/>
              <a:gd name="connsiteY1" fmla="*/ 57150 h 501978"/>
              <a:gd name="connsiteX2" fmla="*/ 4484 w 761722"/>
              <a:gd name="connsiteY2" fmla="*/ 157162 h 501978"/>
              <a:gd name="connsiteX3" fmla="*/ 44966 w 761722"/>
              <a:gd name="connsiteY3" fmla="*/ 257175 h 501978"/>
              <a:gd name="connsiteX4" fmla="*/ 118784 w 761722"/>
              <a:gd name="connsiteY4" fmla="*/ 307181 h 501978"/>
              <a:gd name="connsiteX5" fmla="*/ 175934 w 761722"/>
              <a:gd name="connsiteY5" fmla="*/ 330993 h 501978"/>
              <a:gd name="connsiteX6" fmla="*/ 221178 w 761722"/>
              <a:gd name="connsiteY6" fmla="*/ 385762 h 501978"/>
              <a:gd name="connsiteX7" fmla="*/ 268803 w 761722"/>
              <a:gd name="connsiteY7" fmla="*/ 464343 h 501978"/>
              <a:gd name="connsiteX8" fmla="*/ 337859 w 761722"/>
              <a:gd name="connsiteY8" fmla="*/ 500062 h 501978"/>
              <a:gd name="connsiteX9" fmla="*/ 430728 w 761722"/>
              <a:gd name="connsiteY9" fmla="*/ 492918 h 501978"/>
              <a:gd name="connsiteX10" fmla="*/ 487878 w 761722"/>
              <a:gd name="connsiteY10" fmla="*/ 457200 h 501978"/>
              <a:gd name="connsiteX11" fmla="*/ 597416 w 761722"/>
              <a:gd name="connsiteY11" fmla="*/ 464343 h 501978"/>
              <a:gd name="connsiteX12" fmla="*/ 649803 w 761722"/>
              <a:gd name="connsiteY12" fmla="*/ 445293 h 501978"/>
              <a:gd name="connsiteX13" fmla="*/ 761722 w 761722"/>
              <a:gd name="connsiteY13" fmla="*/ 373856 h 501978"/>
              <a:gd name="connsiteX0" fmla="*/ 35441 w 761722"/>
              <a:gd name="connsiteY0" fmla="*/ 0 h 510623"/>
              <a:gd name="connsiteX1" fmla="*/ 4484 w 761722"/>
              <a:gd name="connsiteY1" fmla="*/ 57150 h 510623"/>
              <a:gd name="connsiteX2" fmla="*/ 4484 w 761722"/>
              <a:gd name="connsiteY2" fmla="*/ 157162 h 510623"/>
              <a:gd name="connsiteX3" fmla="*/ 44966 w 761722"/>
              <a:gd name="connsiteY3" fmla="*/ 257175 h 510623"/>
              <a:gd name="connsiteX4" fmla="*/ 118784 w 761722"/>
              <a:gd name="connsiteY4" fmla="*/ 307181 h 510623"/>
              <a:gd name="connsiteX5" fmla="*/ 175934 w 761722"/>
              <a:gd name="connsiteY5" fmla="*/ 330993 h 510623"/>
              <a:gd name="connsiteX6" fmla="*/ 221178 w 761722"/>
              <a:gd name="connsiteY6" fmla="*/ 385762 h 510623"/>
              <a:gd name="connsiteX7" fmla="*/ 268803 w 761722"/>
              <a:gd name="connsiteY7" fmla="*/ 464343 h 510623"/>
              <a:gd name="connsiteX8" fmla="*/ 345002 w 761722"/>
              <a:gd name="connsiteY8" fmla="*/ 509587 h 510623"/>
              <a:gd name="connsiteX9" fmla="*/ 430728 w 761722"/>
              <a:gd name="connsiteY9" fmla="*/ 492918 h 510623"/>
              <a:gd name="connsiteX10" fmla="*/ 487878 w 761722"/>
              <a:gd name="connsiteY10" fmla="*/ 457200 h 510623"/>
              <a:gd name="connsiteX11" fmla="*/ 597416 w 761722"/>
              <a:gd name="connsiteY11" fmla="*/ 464343 h 510623"/>
              <a:gd name="connsiteX12" fmla="*/ 649803 w 761722"/>
              <a:gd name="connsiteY12" fmla="*/ 445293 h 510623"/>
              <a:gd name="connsiteX13" fmla="*/ 761722 w 761722"/>
              <a:gd name="connsiteY13" fmla="*/ 373856 h 510623"/>
              <a:gd name="connsiteX0" fmla="*/ 35441 w 761722"/>
              <a:gd name="connsiteY0" fmla="*/ 0 h 510623"/>
              <a:gd name="connsiteX1" fmla="*/ 4484 w 761722"/>
              <a:gd name="connsiteY1" fmla="*/ 64294 h 510623"/>
              <a:gd name="connsiteX2" fmla="*/ 4484 w 761722"/>
              <a:gd name="connsiteY2" fmla="*/ 157162 h 510623"/>
              <a:gd name="connsiteX3" fmla="*/ 44966 w 761722"/>
              <a:gd name="connsiteY3" fmla="*/ 257175 h 510623"/>
              <a:gd name="connsiteX4" fmla="*/ 118784 w 761722"/>
              <a:gd name="connsiteY4" fmla="*/ 307181 h 510623"/>
              <a:gd name="connsiteX5" fmla="*/ 175934 w 761722"/>
              <a:gd name="connsiteY5" fmla="*/ 330993 h 510623"/>
              <a:gd name="connsiteX6" fmla="*/ 221178 w 761722"/>
              <a:gd name="connsiteY6" fmla="*/ 385762 h 510623"/>
              <a:gd name="connsiteX7" fmla="*/ 268803 w 761722"/>
              <a:gd name="connsiteY7" fmla="*/ 464343 h 510623"/>
              <a:gd name="connsiteX8" fmla="*/ 345002 w 761722"/>
              <a:gd name="connsiteY8" fmla="*/ 509587 h 510623"/>
              <a:gd name="connsiteX9" fmla="*/ 430728 w 761722"/>
              <a:gd name="connsiteY9" fmla="*/ 492918 h 510623"/>
              <a:gd name="connsiteX10" fmla="*/ 487878 w 761722"/>
              <a:gd name="connsiteY10" fmla="*/ 457200 h 510623"/>
              <a:gd name="connsiteX11" fmla="*/ 597416 w 761722"/>
              <a:gd name="connsiteY11" fmla="*/ 464343 h 510623"/>
              <a:gd name="connsiteX12" fmla="*/ 649803 w 761722"/>
              <a:gd name="connsiteY12" fmla="*/ 445293 h 510623"/>
              <a:gd name="connsiteX13" fmla="*/ 761722 w 761722"/>
              <a:gd name="connsiteY13" fmla="*/ 373856 h 510623"/>
              <a:gd name="connsiteX0" fmla="*/ 35130 w 761411"/>
              <a:gd name="connsiteY0" fmla="*/ 0 h 510623"/>
              <a:gd name="connsiteX1" fmla="*/ 4173 w 761411"/>
              <a:gd name="connsiteY1" fmla="*/ 64294 h 510623"/>
              <a:gd name="connsiteX2" fmla="*/ 4173 w 761411"/>
              <a:gd name="connsiteY2" fmla="*/ 157162 h 510623"/>
              <a:gd name="connsiteX3" fmla="*/ 39893 w 761411"/>
              <a:gd name="connsiteY3" fmla="*/ 247650 h 510623"/>
              <a:gd name="connsiteX4" fmla="*/ 118473 w 761411"/>
              <a:gd name="connsiteY4" fmla="*/ 307181 h 510623"/>
              <a:gd name="connsiteX5" fmla="*/ 175623 w 761411"/>
              <a:gd name="connsiteY5" fmla="*/ 330993 h 510623"/>
              <a:gd name="connsiteX6" fmla="*/ 220867 w 761411"/>
              <a:gd name="connsiteY6" fmla="*/ 385762 h 510623"/>
              <a:gd name="connsiteX7" fmla="*/ 268492 w 761411"/>
              <a:gd name="connsiteY7" fmla="*/ 464343 h 510623"/>
              <a:gd name="connsiteX8" fmla="*/ 344691 w 761411"/>
              <a:gd name="connsiteY8" fmla="*/ 509587 h 510623"/>
              <a:gd name="connsiteX9" fmla="*/ 430417 w 761411"/>
              <a:gd name="connsiteY9" fmla="*/ 492918 h 510623"/>
              <a:gd name="connsiteX10" fmla="*/ 487567 w 761411"/>
              <a:gd name="connsiteY10" fmla="*/ 457200 h 510623"/>
              <a:gd name="connsiteX11" fmla="*/ 597105 w 761411"/>
              <a:gd name="connsiteY11" fmla="*/ 464343 h 510623"/>
              <a:gd name="connsiteX12" fmla="*/ 649492 w 761411"/>
              <a:gd name="connsiteY12" fmla="*/ 445293 h 510623"/>
              <a:gd name="connsiteX13" fmla="*/ 761411 w 761411"/>
              <a:gd name="connsiteY13" fmla="*/ 373856 h 51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411" h="510623">
                <a:moveTo>
                  <a:pt x="35130" y="0"/>
                </a:moveTo>
                <a:cubicBezTo>
                  <a:pt x="22231" y="15478"/>
                  <a:pt x="9332" y="38100"/>
                  <a:pt x="4173" y="64294"/>
                </a:cubicBezTo>
                <a:cubicBezTo>
                  <a:pt x="-986" y="90488"/>
                  <a:pt x="-1780" y="126603"/>
                  <a:pt x="4173" y="157162"/>
                </a:cubicBezTo>
                <a:cubicBezTo>
                  <a:pt x="10126" y="187721"/>
                  <a:pt x="20843" y="222647"/>
                  <a:pt x="39893" y="247650"/>
                </a:cubicBezTo>
                <a:cubicBezTo>
                  <a:pt x="58943" y="272653"/>
                  <a:pt x="95851" y="293291"/>
                  <a:pt x="118473" y="307181"/>
                </a:cubicBezTo>
                <a:cubicBezTo>
                  <a:pt x="141095" y="321072"/>
                  <a:pt x="158557" y="317896"/>
                  <a:pt x="175623" y="330993"/>
                </a:cubicBezTo>
                <a:cubicBezTo>
                  <a:pt x="192689" y="344090"/>
                  <a:pt x="205389" y="363537"/>
                  <a:pt x="220867" y="385762"/>
                </a:cubicBezTo>
                <a:cubicBezTo>
                  <a:pt x="236345" y="407987"/>
                  <a:pt x="247855" y="443706"/>
                  <a:pt x="268492" y="464343"/>
                </a:cubicBezTo>
                <a:cubicBezTo>
                  <a:pt x="289129" y="484980"/>
                  <a:pt x="317704" y="504825"/>
                  <a:pt x="344691" y="509587"/>
                </a:cubicBezTo>
                <a:cubicBezTo>
                  <a:pt x="371678" y="514349"/>
                  <a:pt x="406604" y="501649"/>
                  <a:pt x="430417" y="492918"/>
                </a:cubicBezTo>
                <a:cubicBezTo>
                  <a:pt x="454230" y="484187"/>
                  <a:pt x="459786" y="461963"/>
                  <a:pt x="487567" y="457200"/>
                </a:cubicBezTo>
                <a:cubicBezTo>
                  <a:pt x="515348" y="452438"/>
                  <a:pt x="570118" y="466327"/>
                  <a:pt x="597105" y="464343"/>
                </a:cubicBezTo>
                <a:cubicBezTo>
                  <a:pt x="624092" y="462359"/>
                  <a:pt x="622108" y="460374"/>
                  <a:pt x="649492" y="445293"/>
                </a:cubicBezTo>
                <a:cubicBezTo>
                  <a:pt x="676876" y="430212"/>
                  <a:pt x="720334" y="399057"/>
                  <a:pt x="761411" y="373856"/>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a:off x="8407493" y="1661701"/>
            <a:ext cx="810503" cy="631077"/>
          </a:xfrm>
          <a:custGeom>
            <a:avLst/>
            <a:gdLst>
              <a:gd name="connsiteX0" fmla="*/ 14345 w 809682"/>
              <a:gd name="connsiteY0" fmla="*/ 0 h 631077"/>
              <a:gd name="connsiteX1" fmla="*/ 57 w 809682"/>
              <a:gd name="connsiteY1" fmla="*/ 61912 h 631077"/>
              <a:gd name="connsiteX2" fmla="*/ 19107 w 809682"/>
              <a:gd name="connsiteY2" fmla="*/ 109537 h 631077"/>
              <a:gd name="connsiteX3" fmla="*/ 47682 w 809682"/>
              <a:gd name="connsiteY3" fmla="*/ 171450 h 631077"/>
              <a:gd name="connsiteX4" fmla="*/ 14345 w 809682"/>
              <a:gd name="connsiteY4" fmla="*/ 200025 h 631077"/>
              <a:gd name="connsiteX5" fmla="*/ 9582 w 809682"/>
              <a:gd name="connsiteY5" fmla="*/ 323850 h 631077"/>
              <a:gd name="connsiteX6" fmla="*/ 38157 w 809682"/>
              <a:gd name="connsiteY6" fmla="*/ 390525 h 631077"/>
              <a:gd name="connsiteX7" fmla="*/ 85782 w 809682"/>
              <a:gd name="connsiteY7" fmla="*/ 438150 h 631077"/>
              <a:gd name="connsiteX8" fmla="*/ 100070 w 809682"/>
              <a:gd name="connsiteY8" fmla="*/ 495300 h 631077"/>
              <a:gd name="connsiteX9" fmla="*/ 152457 w 809682"/>
              <a:gd name="connsiteY9" fmla="*/ 581025 h 631077"/>
              <a:gd name="connsiteX10" fmla="*/ 228657 w 809682"/>
              <a:gd name="connsiteY10" fmla="*/ 628650 h 631077"/>
              <a:gd name="connsiteX11" fmla="*/ 338195 w 809682"/>
              <a:gd name="connsiteY11" fmla="*/ 619125 h 631077"/>
              <a:gd name="connsiteX12" fmla="*/ 371532 w 809682"/>
              <a:gd name="connsiteY12" fmla="*/ 576262 h 631077"/>
              <a:gd name="connsiteX13" fmla="*/ 423920 w 809682"/>
              <a:gd name="connsiteY13" fmla="*/ 595312 h 631077"/>
              <a:gd name="connsiteX14" fmla="*/ 485832 w 809682"/>
              <a:gd name="connsiteY14" fmla="*/ 604837 h 631077"/>
              <a:gd name="connsiteX15" fmla="*/ 547745 w 809682"/>
              <a:gd name="connsiteY15" fmla="*/ 561975 h 631077"/>
              <a:gd name="connsiteX16" fmla="*/ 571557 w 809682"/>
              <a:gd name="connsiteY16" fmla="*/ 509587 h 631077"/>
              <a:gd name="connsiteX17" fmla="*/ 652520 w 809682"/>
              <a:gd name="connsiteY17" fmla="*/ 504825 h 631077"/>
              <a:gd name="connsiteX18" fmla="*/ 743007 w 809682"/>
              <a:gd name="connsiteY18" fmla="*/ 452437 h 631077"/>
              <a:gd name="connsiteX19" fmla="*/ 795395 w 809682"/>
              <a:gd name="connsiteY19" fmla="*/ 357187 h 631077"/>
              <a:gd name="connsiteX20" fmla="*/ 809682 w 809682"/>
              <a:gd name="connsiteY20" fmla="*/ 290512 h 631077"/>
              <a:gd name="connsiteX0" fmla="*/ 14313 w 809650"/>
              <a:gd name="connsiteY0" fmla="*/ 0 h 631077"/>
              <a:gd name="connsiteX1" fmla="*/ 25 w 809650"/>
              <a:gd name="connsiteY1" fmla="*/ 61912 h 631077"/>
              <a:gd name="connsiteX2" fmla="*/ 11931 w 809650"/>
              <a:gd name="connsiteY2" fmla="*/ 119062 h 631077"/>
              <a:gd name="connsiteX3" fmla="*/ 47650 w 809650"/>
              <a:gd name="connsiteY3" fmla="*/ 171450 h 631077"/>
              <a:gd name="connsiteX4" fmla="*/ 14313 w 809650"/>
              <a:gd name="connsiteY4" fmla="*/ 200025 h 631077"/>
              <a:gd name="connsiteX5" fmla="*/ 9550 w 809650"/>
              <a:gd name="connsiteY5" fmla="*/ 323850 h 631077"/>
              <a:gd name="connsiteX6" fmla="*/ 38125 w 809650"/>
              <a:gd name="connsiteY6" fmla="*/ 390525 h 631077"/>
              <a:gd name="connsiteX7" fmla="*/ 85750 w 809650"/>
              <a:gd name="connsiteY7" fmla="*/ 438150 h 631077"/>
              <a:gd name="connsiteX8" fmla="*/ 100038 w 809650"/>
              <a:gd name="connsiteY8" fmla="*/ 495300 h 631077"/>
              <a:gd name="connsiteX9" fmla="*/ 152425 w 809650"/>
              <a:gd name="connsiteY9" fmla="*/ 581025 h 631077"/>
              <a:gd name="connsiteX10" fmla="*/ 228625 w 809650"/>
              <a:gd name="connsiteY10" fmla="*/ 628650 h 631077"/>
              <a:gd name="connsiteX11" fmla="*/ 338163 w 809650"/>
              <a:gd name="connsiteY11" fmla="*/ 619125 h 631077"/>
              <a:gd name="connsiteX12" fmla="*/ 371500 w 809650"/>
              <a:gd name="connsiteY12" fmla="*/ 576262 h 631077"/>
              <a:gd name="connsiteX13" fmla="*/ 423888 w 809650"/>
              <a:gd name="connsiteY13" fmla="*/ 595312 h 631077"/>
              <a:gd name="connsiteX14" fmla="*/ 485800 w 809650"/>
              <a:gd name="connsiteY14" fmla="*/ 604837 h 631077"/>
              <a:gd name="connsiteX15" fmla="*/ 547713 w 809650"/>
              <a:gd name="connsiteY15" fmla="*/ 561975 h 631077"/>
              <a:gd name="connsiteX16" fmla="*/ 571525 w 809650"/>
              <a:gd name="connsiteY16" fmla="*/ 509587 h 631077"/>
              <a:gd name="connsiteX17" fmla="*/ 652488 w 809650"/>
              <a:gd name="connsiteY17" fmla="*/ 504825 h 631077"/>
              <a:gd name="connsiteX18" fmla="*/ 742975 w 809650"/>
              <a:gd name="connsiteY18" fmla="*/ 452437 h 631077"/>
              <a:gd name="connsiteX19" fmla="*/ 795363 w 809650"/>
              <a:gd name="connsiteY19" fmla="*/ 357187 h 631077"/>
              <a:gd name="connsiteX20" fmla="*/ 809650 w 809650"/>
              <a:gd name="connsiteY20" fmla="*/ 290512 h 631077"/>
              <a:gd name="connsiteX0" fmla="*/ 9566 w 809666"/>
              <a:gd name="connsiteY0" fmla="*/ 0 h 631077"/>
              <a:gd name="connsiteX1" fmla="*/ 41 w 809666"/>
              <a:gd name="connsiteY1" fmla="*/ 61912 h 631077"/>
              <a:gd name="connsiteX2" fmla="*/ 11947 w 809666"/>
              <a:gd name="connsiteY2" fmla="*/ 119062 h 631077"/>
              <a:gd name="connsiteX3" fmla="*/ 47666 w 809666"/>
              <a:gd name="connsiteY3" fmla="*/ 171450 h 631077"/>
              <a:gd name="connsiteX4" fmla="*/ 14329 w 809666"/>
              <a:gd name="connsiteY4" fmla="*/ 200025 h 631077"/>
              <a:gd name="connsiteX5" fmla="*/ 9566 w 809666"/>
              <a:gd name="connsiteY5" fmla="*/ 323850 h 631077"/>
              <a:gd name="connsiteX6" fmla="*/ 38141 w 809666"/>
              <a:gd name="connsiteY6" fmla="*/ 390525 h 631077"/>
              <a:gd name="connsiteX7" fmla="*/ 85766 w 809666"/>
              <a:gd name="connsiteY7" fmla="*/ 438150 h 631077"/>
              <a:gd name="connsiteX8" fmla="*/ 100054 w 809666"/>
              <a:gd name="connsiteY8" fmla="*/ 495300 h 631077"/>
              <a:gd name="connsiteX9" fmla="*/ 152441 w 809666"/>
              <a:gd name="connsiteY9" fmla="*/ 581025 h 631077"/>
              <a:gd name="connsiteX10" fmla="*/ 228641 w 809666"/>
              <a:gd name="connsiteY10" fmla="*/ 628650 h 631077"/>
              <a:gd name="connsiteX11" fmla="*/ 338179 w 809666"/>
              <a:gd name="connsiteY11" fmla="*/ 619125 h 631077"/>
              <a:gd name="connsiteX12" fmla="*/ 371516 w 809666"/>
              <a:gd name="connsiteY12" fmla="*/ 576262 h 631077"/>
              <a:gd name="connsiteX13" fmla="*/ 423904 w 809666"/>
              <a:gd name="connsiteY13" fmla="*/ 595312 h 631077"/>
              <a:gd name="connsiteX14" fmla="*/ 485816 w 809666"/>
              <a:gd name="connsiteY14" fmla="*/ 604837 h 631077"/>
              <a:gd name="connsiteX15" fmla="*/ 547729 w 809666"/>
              <a:gd name="connsiteY15" fmla="*/ 561975 h 631077"/>
              <a:gd name="connsiteX16" fmla="*/ 571541 w 809666"/>
              <a:gd name="connsiteY16" fmla="*/ 509587 h 631077"/>
              <a:gd name="connsiteX17" fmla="*/ 652504 w 809666"/>
              <a:gd name="connsiteY17" fmla="*/ 504825 h 631077"/>
              <a:gd name="connsiteX18" fmla="*/ 742991 w 809666"/>
              <a:gd name="connsiteY18" fmla="*/ 452437 h 631077"/>
              <a:gd name="connsiteX19" fmla="*/ 795379 w 809666"/>
              <a:gd name="connsiteY19" fmla="*/ 357187 h 631077"/>
              <a:gd name="connsiteX20" fmla="*/ 809666 w 809666"/>
              <a:gd name="connsiteY20" fmla="*/ 290512 h 631077"/>
              <a:gd name="connsiteX0" fmla="*/ 9566 w 809666"/>
              <a:gd name="connsiteY0" fmla="*/ 0 h 631077"/>
              <a:gd name="connsiteX1" fmla="*/ 41 w 809666"/>
              <a:gd name="connsiteY1" fmla="*/ 61912 h 631077"/>
              <a:gd name="connsiteX2" fmla="*/ 11947 w 809666"/>
              <a:gd name="connsiteY2" fmla="*/ 119062 h 631077"/>
              <a:gd name="connsiteX3" fmla="*/ 47666 w 809666"/>
              <a:gd name="connsiteY3" fmla="*/ 171450 h 631077"/>
              <a:gd name="connsiteX4" fmla="*/ 14329 w 809666"/>
              <a:gd name="connsiteY4" fmla="*/ 226219 h 631077"/>
              <a:gd name="connsiteX5" fmla="*/ 9566 w 809666"/>
              <a:gd name="connsiteY5" fmla="*/ 323850 h 631077"/>
              <a:gd name="connsiteX6" fmla="*/ 38141 w 809666"/>
              <a:gd name="connsiteY6" fmla="*/ 390525 h 631077"/>
              <a:gd name="connsiteX7" fmla="*/ 85766 w 809666"/>
              <a:gd name="connsiteY7" fmla="*/ 438150 h 631077"/>
              <a:gd name="connsiteX8" fmla="*/ 100054 w 809666"/>
              <a:gd name="connsiteY8" fmla="*/ 495300 h 631077"/>
              <a:gd name="connsiteX9" fmla="*/ 152441 w 809666"/>
              <a:gd name="connsiteY9" fmla="*/ 581025 h 631077"/>
              <a:gd name="connsiteX10" fmla="*/ 228641 w 809666"/>
              <a:gd name="connsiteY10" fmla="*/ 628650 h 631077"/>
              <a:gd name="connsiteX11" fmla="*/ 338179 w 809666"/>
              <a:gd name="connsiteY11" fmla="*/ 619125 h 631077"/>
              <a:gd name="connsiteX12" fmla="*/ 371516 w 809666"/>
              <a:gd name="connsiteY12" fmla="*/ 576262 h 631077"/>
              <a:gd name="connsiteX13" fmla="*/ 423904 w 809666"/>
              <a:gd name="connsiteY13" fmla="*/ 595312 h 631077"/>
              <a:gd name="connsiteX14" fmla="*/ 485816 w 809666"/>
              <a:gd name="connsiteY14" fmla="*/ 604837 h 631077"/>
              <a:gd name="connsiteX15" fmla="*/ 547729 w 809666"/>
              <a:gd name="connsiteY15" fmla="*/ 561975 h 631077"/>
              <a:gd name="connsiteX16" fmla="*/ 571541 w 809666"/>
              <a:gd name="connsiteY16" fmla="*/ 509587 h 631077"/>
              <a:gd name="connsiteX17" fmla="*/ 652504 w 809666"/>
              <a:gd name="connsiteY17" fmla="*/ 504825 h 631077"/>
              <a:gd name="connsiteX18" fmla="*/ 742991 w 809666"/>
              <a:gd name="connsiteY18" fmla="*/ 452437 h 631077"/>
              <a:gd name="connsiteX19" fmla="*/ 795379 w 809666"/>
              <a:gd name="connsiteY19" fmla="*/ 357187 h 631077"/>
              <a:gd name="connsiteX20" fmla="*/ 809666 w 809666"/>
              <a:gd name="connsiteY20" fmla="*/ 290512 h 631077"/>
              <a:gd name="connsiteX0" fmla="*/ 10403 w 810503"/>
              <a:gd name="connsiteY0" fmla="*/ 0 h 631077"/>
              <a:gd name="connsiteX1" fmla="*/ 878 w 810503"/>
              <a:gd name="connsiteY1" fmla="*/ 61912 h 631077"/>
              <a:gd name="connsiteX2" fmla="*/ 12784 w 810503"/>
              <a:gd name="connsiteY2" fmla="*/ 119062 h 631077"/>
              <a:gd name="connsiteX3" fmla="*/ 48503 w 810503"/>
              <a:gd name="connsiteY3" fmla="*/ 171450 h 631077"/>
              <a:gd name="connsiteX4" fmla="*/ 15166 w 810503"/>
              <a:gd name="connsiteY4" fmla="*/ 226219 h 631077"/>
              <a:gd name="connsiteX5" fmla="*/ 878 w 810503"/>
              <a:gd name="connsiteY5" fmla="*/ 328612 h 631077"/>
              <a:gd name="connsiteX6" fmla="*/ 38978 w 810503"/>
              <a:gd name="connsiteY6" fmla="*/ 390525 h 631077"/>
              <a:gd name="connsiteX7" fmla="*/ 86603 w 810503"/>
              <a:gd name="connsiteY7" fmla="*/ 438150 h 631077"/>
              <a:gd name="connsiteX8" fmla="*/ 100891 w 810503"/>
              <a:gd name="connsiteY8" fmla="*/ 495300 h 631077"/>
              <a:gd name="connsiteX9" fmla="*/ 153278 w 810503"/>
              <a:gd name="connsiteY9" fmla="*/ 581025 h 631077"/>
              <a:gd name="connsiteX10" fmla="*/ 229478 w 810503"/>
              <a:gd name="connsiteY10" fmla="*/ 628650 h 631077"/>
              <a:gd name="connsiteX11" fmla="*/ 339016 w 810503"/>
              <a:gd name="connsiteY11" fmla="*/ 619125 h 631077"/>
              <a:gd name="connsiteX12" fmla="*/ 372353 w 810503"/>
              <a:gd name="connsiteY12" fmla="*/ 576262 h 631077"/>
              <a:gd name="connsiteX13" fmla="*/ 424741 w 810503"/>
              <a:gd name="connsiteY13" fmla="*/ 595312 h 631077"/>
              <a:gd name="connsiteX14" fmla="*/ 486653 w 810503"/>
              <a:gd name="connsiteY14" fmla="*/ 604837 h 631077"/>
              <a:gd name="connsiteX15" fmla="*/ 548566 w 810503"/>
              <a:gd name="connsiteY15" fmla="*/ 561975 h 631077"/>
              <a:gd name="connsiteX16" fmla="*/ 572378 w 810503"/>
              <a:gd name="connsiteY16" fmla="*/ 509587 h 631077"/>
              <a:gd name="connsiteX17" fmla="*/ 653341 w 810503"/>
              <a:gd name="connsiteY17" fmla="*/ 504825 h 631077"/>
              <a:gd name="connsiteX18" fmla="*/ 743828 w 810503"/>
              <a:gd name="connsiteY18" fmla="*/ 452437 h 631077"/>
              <a:gd name="connsiteX19" fmla="*/ 796216 w 810503"/>
              <a:gd name="connsiteY19" fmla="*/ 357187 h 631077"/>
              <a:gd name="connsiteX20" fmla="*/ 810503 w 810503"/>
              <a:gd name="connsiteY20" fmla="*/ 290512 h 631077"/>
              <a:gd name="connsiteX0" fmla="*/ 10403 w 810503"/>
              <a:gd name="connsiteY0" fmla="*/ 0 h 631077"/>
              <a:gd name="connsiteX1" fmla="*/ 878 w 810503"/>
              <a:gd name="connsiteY1" fmla="*/ 61912 h 631077"/>
              <a:gd name="connsiteX2" fmla="*/ 12784 w 810503"/>
              <a:gd name="connsiteY2" fmla="*/ 119062 h 631077"/>
              <a:gd name="connsiteX3" fmla="*/ 48503 w 810503"/>
              <a:gd name="connsiteY3" fmla="*/ 171450 h 631077"/>
              <a:gd name="connsiteX4" fmla="*/ 15166 w 810503"/>
              <a:gd name="connsiteY4" fmla="*/ 226219 h 631077"/>
              <a:gd name="connsiteX5" fmla="*/ 878 w 810503"/>
              <a:gd name="connsiteY5" fmla="*/ 328612 h 631077"/>
              <a:gd name="connsiteX6" fmla="*/ 38978 w 810503"/>
              <a:gd name="connsiteY6" fmla="*/ 390525 h 631077"/>
              <a:gd name="connsiteX7" fmla="*/ 86603 w 810503"/>
              <a:gd name="connsiteY7" fmla="*/ 438150 h 631077"/>
              <a:gd name="connsiteX8" fmla="*/ 100891 w 810503"/>
              <a:gd name="connsiteY8" fmla="*/ 495300 h 631077"/>
              <a:gd name="connsiteX9" fmla="*/ 153278 w 810503"/>
              <a:gd name="connsiteY9" fmla="*/ 581025 h 631077"/>
              <a:gd name="connsiteX10" fmla="*/ 229478 w 810503"/>
              <a:gd name="connsiteY10" fmla="*/ 628650 h 631077"/>
              <a:gd name="connsiteX11" fmla="*/ 329491 w 810503"/>
              <a:gd name="connsiteY11" fmla="*/ 619125 h 631077"/>
              <a:gd name="connsiteX12" fmla="*/ 372353 w 810503"/>
              <a:gd name="connsiteY12" fmla="*/ 576262 h 631077"/>
              <a:gd name="connsiteX13" fmla="*/ 424741 w 810503"/>
              <a:gd name="connsiteY13" fmla="*/ 595312 h 631077"/>
              <a:gd name="connsiteX14" fmla="*/ 486653 w 810503"/>
              <a:gd name="connsiteY14" fmla="*/ 604837 h 631077"/>
              <a:gd name="connsiteX15" fmla="*/ 548566 w 810503"/>
              <a:gd name="connsiteY15" fmla="*/ 561975 h 631077"/>
              <a:gd name="connsiteX16" fmla="*/ 572378 w 810503"/>
              <a:gd name="connsiteY16" fmla="*/ 509587 h 631077"/>
              <a:gd name="connsiteX17" fmla="*/ 653341 w 810503"/>
              <a:gd name="connsiteY17" fmla="*/ 504825 h 631077"/>
              <a:gd name="connsiteX18" fmla="*/ 743828 w 810503"/>
              <a:gd name="connsiteY18" fmla="*/ 452437 h 631077"/>
              <a:gd name="connsiteX19" fmla="*/ 796216 w 810503"/>
              <a:gd name="connsiteY19" fmla="*/ 357187 h 631077"/>
              <a:gd name="connsiteX20" fmla="*/ 810503 w 810503"/>
              <a:gd name="connsiteY20" fmla="*/ 290512 h 631077"/>
              <a:gd name="connsiteX0" fmla="*/ 10403 w 810503"/>
              <a:gd name="connsiteY0" fmla="*/ 0 h 631077"/>
              <a:gd name="connsiteX1" fmla="*/ 878 w 810503"/>
              <a:gd name="connsiteY1" fmla="*/ 61912 h 631077"/>
              <a:gd name="connsiteX2" fmla="*/ 12784 w 810503"/>
              <a:gd name="connsiteY2" fmla="*/ 119062 h 631077"/>
              <a:gd name="connsiteX3" fmla="*/ 48503 w 810503"/>
              <a:gd name="connsiteY3" fmla="*/ 171450 h 631077"/>
              <a:gd name="connsiteX4" fmla="*/ 15166 w 810503"/>
              <a:gd name="connsiteY4" fmla="*/ 226219 h 631077"/>
              <a:gd name="connsiteX5" fmla="*/ 878 w 810503"/>
              <a:gd name="connsiteY5" fmla="*/ 328612 h 631077"/>
              <a:gd name="connsiteX6" fmla="*/ 38978 w 810503"/>
              <a:gd name="connsiteY6" fmla="*/ 390525 h 631077"/>
              <a:gd name="connsiteX7" fmla="*/ 86603 w 810503"/>
              <a:gd name="connsiteY7" fmla="*/ 438150 h 631077"/>
              <a:gd name="connsiteX8" fmla="*/ 100891 w 810503"/>
              <a:gd name="connsiteY8" fmla="*/ 495300 h 631077"/>
              <a:gd name="connsiteX9" fmla="*/ 153278 w 810503"/>
              <a:gd name="connsiteY9" fmla="*/ 581025 h 631077"/>
              <a:gd name="connsiteX10" fmla="*/ 229478 w 810503"/>
              <a:gd name="connsiteY10" fmla="*/ 628650 h 631077"/>
              <a:gd name="connsiteX11" fmla="*/ 329491 w 810503"/>
              <a:gd name="connsiteY11" fmla="*/ 619125 h 631077"/>
              <a:gd name="connsiteX12" fmla="*/ 372353 w 810503"/>
              <a:gd name="connsiteY12" fmla="*/ 576262 h 631077"/>
              <a:gd name="connsiteX13" fmla="*/ 424741 w 810503"/>
              <a:gd name="connsiteY13" fmla="*/ 595312 h 631077"/>
              <a:gd name="connsiteX14" fmla="*/ 486653 w 810503"/>
              <a:gd name="connsiteY14" fmla="*/ 604837 h 631077"/>
              <a:gd name="connsiteX15" fmla="*/ 548566 w 810503"/>
              <a:gd name="connsiteY15" fmla="*/ 561975 h 631077"/>
              <a:gd name="connsiteX16" fmla="*/ 581903 w 810503"/>
              <a:gd name="connsiteY16" fmla="*/ 509587 h 631077"/>
              <a:gd name="connsiteX17" fmla="*/ 653341 w 810503"/>
              <a:gd name="connsiteY17" fmla="*/ 504825 h 631077"/>
              <a:gd name="connsiteX18" fmla="*/ 743828 w 810503"/>
              <a:gd name="connsiteY18" fmla="*/ 452437 h 631077"/>
              <a:gd name="connsiteX19" fmla="*/ 796216 w 810503"/>
              <a:gd name="connsiteY19" fmla="*/ 357187 h 631077"/>
              <a:gd name="connsiteX20" fmla="*/ 810503 w 810503"/>
              <a:gd name="connsiteY20" fmla="*/ 290512 h 63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0503" h="631077">
                <a:moveTo>
                  <a:pt x="10403" y="0"/>
                </a:moveTo>
                <a:cubicBezTo>
                  <a:pt x="2862" y="21828"/>
                  <a:pt x="481" y="42068"/>
                  <a:pt x="878" y="61912"/>
                </a:cubicBezTo>
                <a:cubicBezTo>
                  <a:pt x="1275" y="81756"/>
                  <a:pt x="4847" y="100806"/>
                  <a:pt x="12784" y="119062"/>
                </a:cubicBezTo>
                <a:cubicBezTo>
                  <a:pt x="20721" y="137318"/>
                  <a:pt x="48106" y="153591"/>
                  <a:pt x="48503" y="171450"/>
                </a:cubicBezTo>
                <a:cubicBezTo>
                  <a:pt x="48900" y="189309"/>
                  <a:pt x="23103" y="200025"/>
                  <a:pt x="15166" y="226219"/>
                </a:cubicBezTo>
                <a:cubicBezTo>
                  <a:pt x="7229" y="252413"/>
                  <a:pt x="-3091" y="301228"/>
                  <a:pt x="878" y="328612"/>
                </a:cubicBezTo>
                <a:cubicBezTo>
                  <a:pt x="4847" y="355996"/>
                  <a:pt x="24690" y="372269"/>
                  <a:pt x="38978" y="390525"/>
                </a:cubicBezTo>
                <a:cubicBezTo>
                  <a:pt x="53266" y="408781"/>
                  <a:pt x="76284" y="420687"/>
                  <a:pt x="86603" y="438150"/>
                </a:cubicBezTo>
                <a:cubicBezTo>
                  <a:pt x="96922" y="455613"/>
                  <a:pt x="89779" y="471488"/>
                  <a:pt x="100891" y="495300"/>
                </a:cubicBezTo>
                <a:cubicBezTo>
                  <a:pt x="112004" y="519113"/>
                  <a:pt x="131847" y="558800"/>
                  <a:pt x="153278" y="581025"/>
                </a:cubicBezTo>
                <a:cubicBezTo>
                  <a:pt x="174709" y="603250"/>
                  <a:pt x="200109" y="622300"/>
                  <a:pt x="229478" y="628650"/>
                </a:cubicBezTo>
                <a:cubicBezTo>
                  <a:pt x="258847" y="635000"/>
                  <a:pt x="305679" y="627856"/>
                  <a:pt x="329491" y="619125"/>
                </a:cubicBezTo>
                <a:cubicBezTo>
                  <a:pt x="353303" y="610394"/>
                  <a:pt x="356478" y="580231"/>
                  <a:pt x="372353" y="576262"/>
                </a:cubicBezTo>
                <a:cubicBezTo>
                  <a:pt x="388228" y="572293"/>
                  <a:pt x="405691" y="590550"/>
                  <a:pt x="424741" y="595312"/>
                </a:cubicBezTo>
                <a:cubicBezTo>
                  <a:pt x="443791" y="600074"/>
                  <a:pt x="466016" y="610393"/>
                  <a:pt x="486653" y="604837"/>
                </a:cubicBezTo>
                <a:cubicBezTo>
                  <a:pt x="507290" y="599281"/>
                  <a:pt x="532691" y="577850"/>
                  <a:pt x="548566" y="561975"/>
                </a:cubicBezTo>
                <a:cubicBezTo>
                  <a:pt x="564441" y="546100"/>
                  <a:pt x="564441" y="519112"/>
                  <a:pt x="581903" y="509587"/>
                </a:cubicBezTo>
                <a:cubicBezTo>
                  <a:pt x="599366" y="500062"/>
                  <a:pt x="626354" y="514350"/>
                  <a:pt x="653341" y="504825"/>
                </a:cubicBezTo>
                <a:cubicBezTo>
                  <a:pt x="680328" y="495300"/>
                  <a:pt x="720016" y="477043"/>
                  <a:pt x="743828" y="452437"/>
                </a:cubicBezTo>
                <a:cubicBezTo>
                  <a:pt x="767640" y="427831"/>
                  <a:pt x="785104" y="384174"/>
                  <a:pt x="796216" y="357187"/>
                </a:cubicBezTo>
                <a:cubicBezTo>
                  <a:pt x="807328" y="330200"/>
                  <a:pt x="808915" y="310356"/>
                  <a:pt x="810503" y="290512"/>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a:off x="6129086" y="1633124"/>
            <a:ext cx="918537" cy="679337"/>
          </a:xfrm>
          <a:custGeom>
            <a:avLst/>
            <a:gdLst>
              <a:gd name="connsiteX0" fmla="*/ 899544 w 901702"/>
              <a:gd name="connsiteY0" fmla="*/ 309562 h 683330"/>
              <a:gd name="connsiteX1" fmla="*/ 897163 w 901702"/>
              <a:gd name="connsiteY1" fmla="*/ 421481 h 683330"/>
              <a:gd name="connsiteX2" fmla="*/ 859063 w 901702"/>
              <a:gd name="connsiteY2" fmla="*/ 478631 h 683330"/>
              <a:gd name="connsiteX3" fmla="*/ 801913 w 901702"/>
              <a:gd name="connsiteY3" fmla="*/ 509587 h 683330"/>
              <a:gd name="connsiteX4" fmla="*/ 730475 w 901702"/>
              <a:gd name="connsiteY4" fmla="*/ 516731 h 683330"/>
              <a:gd name="connsiteX5" fmla="*/ 709044 w 901702"/>
              <a:gd name="connsiteY5" fmla="*/ 514350 h 683330"/>
              <a:gd name="connsiteX6" fmla="*/ 706663 w 901702"/>
              <a:gd name="connsiteY6" fmla="*/ 540544 h 683330"/>
              <a:gd name="connsiteX7" fmla="*/ 689994 w 901702"/>
              <a:gd name="connsiteY7" fmla="*/ 576262 h 683330"/>
              <a:gd name="connsiteX8" fmla="*/ 637607 w 901702"/>
              <a:gd name="connsiteY8" fmla="*/ 623887 h 683330"/>
              <a:gd name="connsiteX9" fmla="*/ 551882 w 901702"/>
              <a:gd name="connsiteY9" fmla="*/ 638175 h 683330"/>
              <a:gd name="connsiteX10" fmla="*/ 480444 w 901702"/>
              <a:gd name="connsiteY10" fmla="*/ 597694 h 683330"/>
              <a:gd name="connsiteX11" fmla="*/ 463775 w 901702"/>
              <a:gd name="connsiteY11" fmla="*/ 626269 h 683330"/>
              <a:gd name="connsiteX12" fmla="*/ 387575 w 901702"/>
              <a:gd name="connsiteY12" fmla="*/ 666750 h 683330"/>
              <a:gd name="connsiteX13" fmla="*/ 278038 w 901702"/>
              <a:gd name="connsiteY13" fmla="*/ 681037 h 683330"/>
              <a:gd name="connsiteX14" fmla="*/ 173263 w 901702"/>
              <a:gd name="connsiteY14" fmla="*/ 621506 h 683330"/>
              <a:gd name="connsiteX15" fmla="*/ 128019 w 901702"/>
              <a:gd name="connsiteY15" fmla="*/ 514350 h 683330"/>
              <a:gd name="connsiteX16" fmla="*/ 130400 w 901702"/>
              <a:gd name="connsiteY16" fmla="*/ 414337 h 683330"/>
              <a:gd name="connsiteX17" fmla="*/ 82775 w 901702"/>
              <a:gd name="connsiteY17" fmla="*/ 402431 h 683330"/>
              <a:gd name="connsiteX18" fmla="*/ 4194 w 901702"/>
              <a:gd name="connsiteY18" fmla="*/ 302419 h 683330"/>
              <a:gd name="connsiteX19" fmla="*/ 20863 w 901702"/>
              <a:gd name="connsiteY19" fmla="*/ 152400 h 683330"/>
              <a:gd name="connsiteX20" fmla="*/ 106588 w 901702"/>
              <a:gd name="connsiteY20" fmla="*/ 92869 h 683330"/>
              <a:gd name="connsiteX21" fmla="*/ 156594 w 901702"/>
              <a:gd name="connsiteY21" fmla="*/ 76200 h 683330"/>
              <a:gd name="connsiteX22" fmla="*/ 158975 w 901702"/>
              <a:gd name="connsiteY22" fmla="*/ 45244 h 683330"/>
              <a:gd name="connsiteX23" fmla="*/ 154213 w 901702"/>
              <a:gd name="connsiteY23" fmla="*/ 0 h 683330"/>
              <a:gd name="connsiteX0" fmla="*/ 899544 w 900065"/>
              <a:gd name="connsiteY0" fmla="*/ 309562 h 683330"/>
              <a:gd name="connsiteX1" fmla="*/ 890020 w 900065"/>
              <a:gd name="connsiteY1" fmla="*/ 416718 h 683330"/>
              <a:gd name="connsiteX2" fmla="*/ 859063 w 900065"/>
              <a:gd name="connsiteY2" fmla="*/ 478631 h 683330"/>
              <a:gd name="connsiteX3" fmla="*/ 801913 w 900065"/>
              <a:gd name="connsiteY3" fmla="*/ 509587 h 683330"/>
              <a:gd name="connsiteX4" fmla="*/ 730475 w 900065"/>
              <a:gd name="connsiteY4" fmla="*/ 516731 h 683330"/>
              <a:gd name="connsiteX5" fmla="*/ 709044 w 900065"/>
              <a:gd name="connsiteY5" fmla="*/ 514350 h 683330"/>
              <a:gd name="connsiteX6" fmla="*/ 706663 w 900065"/>
              <a:gd name="connsiteY6" fmla="*/ 540544 h 683330"/>
              <a:gd name="connsiteX7" fmla="*/ 689994 w 900065"/>
              <a:gd name="connsiteY7" fmla="*/ 576262 h 683330"/>
              <a:gd name="connsiteX8" fmla="*/ 637607 w 900065"/>
              <a:gd name="connsiteY8" fmla="*/ 623887 h 683330"/>
              <a:gd name="connsiteX9" fmla="*/ 551882 w 900065"/>
              <a:gd name="connsiteY9" fmla="*/ 638175 h 683330"/>
              <a:gd name="connsiteX10" fmla="*/ 480444 w 900065"/>
              <a:gd name="connsiteY10" fmla="*/ 597694 h 683330"/>
              <a:gd name="connsiteX11" fmla="*/ 463775 w 900065"/>
              <a:gd name="connsiteY11" fmla="*/ 626269 h 683330"/>
              <a:gd name="connsiteX12" fmla="*/ 387575 w 900065"/>
              <a:gd name="connsiteY12" fmla="*/ 666750 h 683330"/>
              <a:gd name="connsiteX13" fmla="*/ 278038 w 900065"/>
              <a:gd name="connsiteY13" fmla="*/ 681037 h 683330"/>
              <a:gd name="connsiteX14" fmla="*/ 173263 w 900065"/>
              <a:gd name="connsiteY14" fmla="*/ 621506 h 683330"/>
              <a:gd name="connsiteX15" fmla="*/ 128019 w 900065"/>
              <a:gd name="connsiteY15" fmla="*/ 514350 h 683330"/>
              <a:gd name="connsiteX16" fmla="*/ 130400 w 900065"/>
              <a:gd name="connsiteY16" fmla="*/ 414337 h 683330"/>
              <a:gd name="connsiteX17" fmla="*/ 82775 w 900065"/>
              <a:gd name="connsiteY17" fmla="*/ 402431 h 683330"/>
              <a:gd name="connsiteX18" fmla="*/ 4194 w 900065"/>
              <a:gd name="connsiteY18" fmla="*/ 302419 h 683330"/>
              <a:gd name="connsiteX19" fmla="*/ 20863 w 900065"/>
              <a:gd name="connsiteY19" fmla="*/ 152400 h 683330"/>
              <a:gd name="connsiteX20" fmla="*/ 106588 w 900065"/>
              <a:gd name="connsiteY20" fmla="*/ 92869 h 683330"/>
              <a:gd name="connsiteX21" fmla="*/ 156594 w 900065"/>
              <a:gd name="connsiteY21" fmla="*/ 76200 h 683330"/>
              <a:gd name="connsiteX22" fmla="*/ 158975 w 900065"/>
              <a:gd name="connsiteY22" fmla="*/ 45244 h 683330"/>
              <a:gd name="connsiteX23" fmla="*/ 154213 w 900065"/>
              <a:gd name="connsiteY23" fmla="*/ 0 h 683330"/>
              <a:gd name="connsiteX0" fmla="*/ 899544 w 903089"/>
              <a:gd name="connsiteY0" fmla="*/ 309562 h 683330"/>
              <a:gd name="connsiteX1" fmla="*/ 899545 w 903089"/>
              <a:gd name="connsiteY1" fmla="*/ 402430 h 683330"/>
              <a:gd name="connsiteX2" fmla="*/ 859063 w 903089"/>
              <a:gd name="connsiteY2" fmla="*/ 478631 h 683330"/>
              <a:gd name="connsiteX3" fmla="*/ 801913 w 903089"/>
              <a:gd name="connsiteY3" fmla="*/ 509587 h 683330"/>
              <a:gd name="connsiteX4" fmla="*/ 730475 w 903089"/>
              <a:gd name="connsiteY4" fmla="*/ 516731 h 683330"/>
              <a:gd name="connsiteX5" fmla="*/ 709044 w 903089"/>
              <a:gd name="connsiteY5" fmla="*/ 514350 h 683330"/>
              <a:gd name="connsiteX6" fmla="*/ 706663 w 903089"/>
              <a:gd name="connsiteY6" fmla="*/ 540544 h 683330"/>
              <a:gd name="connsiteX7" fmla="*/ 689994 w 903089"/>
              <a:gd name="connsiteY7" fmla="*/ 576262 h 683330"/>
              <a:gd name="connsiteX8" fmla="*/ 637607 w 903089"/>
              <a:gd name="connsiteY8" fmla="*/ 623887 h 683330"/>
              <a:gd name="connsiteX9" fmla="*/ 551882 w 903089"/>
              <a:gd name="connsiteY9" fmla="*/ 638175 h 683330"/>
              <a:gd name="connsiteX10" fmla="*/ 480444 w 903089"/>
              <a:gd name="connsiteY10" fmla="*/ 597694 h 683330"/>
              <a:gd name="connsiteX11" fmla="*/ 463775 w 903089"/>
              <a:gd name="connsiteY11" fmla="*/ 626269 h 683330"/>
              <a:gd name="connsiteX12" fmla="*/ 387575 w 903089"/>
              <a:gd name="connsiteY12" fmla="*/ 666750 h 683330"/>
              <a:gd name="connsiteX13" fmla="*/ 278038 w 903089"/>
              <a:gd name="connsiteY13" fmla="*/ 681037 h 683330"/>
              <a:gd name="connsiteX14" fmla="*/ 173263 w 903089"/>
              <a:gd name="connsiteY14" fmla="*/ 621506 h 683330"/>
              <a:gd name="connsiteX15" fmla="*/ 128019 w 903089"/>
              <a:gd name="connsiteY15" fmla="*/ 514350 h 683330"/>
              <a:gd name="connsiteX16" fmla="*/ 130400 w 903089"/>
              <a:gd name="connsiteY16" fmla="*/ 414337 h 683330"/>
              <a:gd name="connsiteX17" fmla="*/ 82775 w 903089"/>
              <a:gd name="connsiteY17" fmla="*/ 402431 h 683330"/>
              <a:gd name="connsiteX18" fmla="*/ 4194 w 903089"/>
              <a:gd name="connsiteY18" fmla="*/ 302419 h 683330"/>
              <a:gd name="connsiteX19" fmla="*/ 20863 w 903089"/>
              <a:gd name="connsiteY19" fmla="*/ 152400 h 683330"/>
              <a:gd name="connsiteX20" fmla="*/ 106588 w 903089"/>
              <a:gd name="connsiteY20" fmla="*/ 92869 h 683330"/>
              <a:gd name="connsiteX21" fmla="*/ 156594 w 903089"/>
              <a:gd name="connsiteY21" fmla="*/ 76200 h 683330"/>
              <a:gd name="connsiteX22" fmla="*/ 158975 w 903089"/>
              <a:gd name="connsiteY22" fmla="*/ 45244 h 683330"/>
              <a:gd name="connsiteX23" fmla="*/ 154213 w 903089"/>
              <a:gd name="connsiteY23" fmla="*/ 0 h 683330"/>
              <a:gd name="connsiteX0" fmla="*/ 899544 w 903089"/>
              <a:gd name="connsiteY0" fmla="*/ 309562 h 683330"/>
              <a:gd name="connsiteX1" fmla="*/ 899545 w 903089"/>
              <a:gd name="connsiteY1" fmla="*/ 402430 h 683330"/>
              <a:gd name="connsiteX2" fmla="*/ 859063 w 903089"/>
              <a:gd name="connsiteY2" fmla="*/ 478631 h 683330"/>
              <a:gd name="connsiteX3" fmla="*/ 801913 w 903089"/>
              <a:gd name="connsiteY3" fmla="*/ 509587 h 683330"/>
              <a:gd name="connsiteX4" fmla="*/ 730475 w 903089"/>
              <a:gd name="connsiteY4" fmla="*/ 516731 h 683330"/>
              <a:gd name="connsiteX5" fmla="*/ 709044 w 903089"/>
              <a:gd name="connsiteY5" fmla="*/ 514350 h 683330"/>
              <a:gd name="connsiteX6" fmla="*/ 706663 w 903089"/>
              <a:gd name="connsiteY6" fmla="*/ 540544 h 683330"/>
              <a:gd name="connsiteX7" fmla="*/ 689994 w 903089"/>
              <a:gd name="connsiteY7" fmla="*/ 576262 h 683330"/>
              <a:gd name="connsiteX8" fmla="*/ 637607 w 903089"/>
              <a:gd name="connsiteY8" fmla="*/ 623887 h 683330"/>
              <a:gd name="connsiteX9" fmla="*/ 556644 w 903089"/>
              <a:gd name="connsiteY9" fmla="*/ 635794 h 683330"/>
              <a:gd name="connsiteX10" fmla="*/ 480444 w 903089"/>
              <a:gd name="connsiteY10" fmla="*/ 597694 h 683330"/>
              <a:gd name="connsiteX11" fmla="*/ 463775 w 903089"/>
              <a:gd name="connsiteY11" fmla="*/ 626269 h 683330"/>
              <a:gd name="connsiteX12" fmla="*/ 387575 w 903089"/>
              <a:gd name="connsiteY12" fmla="*/ 666750 h 683330"/>
              <a:gd name="connsiteX13" fmla="*/ 278038 w 903089"/>
              <a:gd name="connsiteY13" fmla="*/ 681037 h 683330"/>
              <a:gd name="connsiteX14" fmla="*/ 173263 w 903089"/>
              <a:gd name="connsiteY14" fmla="*/ 621506 h 683330"/>
              <a:gd name="connsiteX15" fmla="*/ 128019 w 903089"/>
              <a:gd name="connsiteY15" fmla="*/ 514350 h 683330"/>
              <a:gd name="connsiteX16" fmla="*/ 130400 w 903089"/>
              <a:gd name="connsiteY16" fmla="*/ 414337 h 683330"/>
              <a:gd name="connsiteX17" fmla="*/ 82775 w 903089"/>
              <a:gd name="connsiteY17" fmla="*/ 402431 h 683330"/>
              <a:gd name="connsiteX18" fmla="*/ 4194 w 903089"/>
              <a:gd name="connsiteY18" fmla="*/ 302419 h 683330"/>
              <a:gd name="connsiteX19" fmla="*/ 20863 w 903089"/>
              <a:gd name="connsiteY19" fmla="*/ 152400 h 683330"/>
              <a:gd name="connsiteX20" fmla="*/ 106588 w 903089"/>
              <a:gd name="connsiteY20" fmla="*/ 92869 h 683330"/>
              <a:gd name="connsiteX21" fmla="*/ 156594 w 903089"/>
              <a:gd name="connsiteY21" fmla="*/ 76200 h 683330"/>
              <a:gd name="connsiteX22" fmla="*/ 158975 w 903089"/>
              <a:gd name="connsiteY22" fmla="*/ 45244 h 683330"/>
              <a:gd name="connsiteX23" fmla="*/ 154213 w 903089"/>
              <a:gd name="connsiteY23" fmla="*/ 0 h 683330"/>
              <a:gd name="connsiteX0" fmla="*/ 899544 w 903089"/>
              <a:gd name="connsiteY0" fmla="*/ 309562 h 677177"/>
              <a:gd name="connsiteX1" fmla="*/ 899545 w 903089"/>
              <a:gd name="connsiteY1" fmla="*/ 402430 h 677177"/>
              <a:gd name="connsiteX2" fmla="*/ 859063 w 903089"/>
              <a:gd name="connsiteY2" fmla="*/ 478631 h 677177"/>
              <a:gd name="connsiteX3" fmla="*/ 801913 w 903089"/>
              <a:gd name="connsiteY3" fmla="*/ 509587 h 677177"/>
              <a:gd name="connsiteX4" fmla="*/ 730475 w 903089"/>
              <a:gd name="connsiteY4" fmla="*/ 516731 h 677177"/>
              <a:gd name="connsiteX5" fmla="*/ 709044 w 903089"/>
              <a:gd name="connsiteY5" fmla="*/ 514350 h 677177"/>
              <a:gd name="connsiteX6" fmla="*/ 706663 w 903089"/>
              <a:gd name="connsiteY6" fmla="*/ 540544 h 677177"/>
              <a:gd name="connsiteX7" fmla="*/ 689994 w 903089"/>
              <a:gd name="connsiteY7" fmla="*/ 576262 h 677177"/>
              <a:gd name="connsiteX8" fmla="*/ 637607 w 903089"/>
              <a:gd name="connsiteY8" fmla="*/ 623887 h 677177"/>
              <a:gd name="connsiteX9" fmla="*/ 556644 w 903089"/>
              <a:gd name="connsiteY9" fmla="*/ 635794 h 677177"/>
              <a:gd name="connsiteX10" fmla="*/ 480444 w 903089"/>
              <a:gd name="connsiteY10" fmla="*/ 597694 h 677177"/>
              <a:gd name="connsiteX11" fmla="*/ 463775 w 903089"/>
              <a:gd name="connsiteY11" fmla="*/ 626269 h 677177"/>
              <a:gd name="connsiteX12" fmla="*/ 387575 w 903089"/>
              <a:gd name="connsiteY12" fmla="*/ 666750 h 677177"/>
              <a:gd name="connsiteX13" fmla="*/ 280419 w 903089"/>
              <a:gd name="connsiteY13" fmla="*/ 673893 h 677177"/>
              <a:gd name="connsiteX14" fmla="*/ 173263 w 903089"/>
              <a:gd name="connsiteY14" fmla="*/ 621506 h 677177"/>
              <a:gd name="connsiteX15" fmla="*/ 128019 w 903089"/>
              <a:gd name="connsiteY15" fmla="*/ 514350 h 677177"/>
              <a:gd name="connsiteX16" fmla="*/ 130400 w 903089"/>
              <a:gd name="connsiteY16" fmla="*/ 414337 h 677177"/>
              <a:gd name="connsiteX17" fmla="*/ 82775 w 903089"/>
              <a:gd name="connsiteY17" fmla="*/ 402431 h 677177"/>
              <a:gd name="connsiteX18" fmla="*/ 4194 w 903089"/>
              <a:gd name="connsiteY18" fmla="*/ 302419 h 677177"/>
              <a:gd name="connsiteX19" fmla="*/ 20863 w 903089"/>
              <a:gd name="connsiteY19" fmla="*/ 152400 h 677177"/>
              <a:gd name="connsiteX20" fmla="*/ 106588 w 903089"/>
              <a:gd name="connsiteY20" fmla="*/ 92869 h 677177"/>
              <a:gd name="connsiteX21" fmla="*/ 156594 w 903089"/>
              <a:gd name="connsiteY21" fmla="*/ 76200 h 677177"/>
              <a:gd name="connsiteX22" fmla="*/ 158975 w 903089"/>
              <a:gd name="connsiteY22" fmla="*/ 45244 h 677177"/>
              <a:gd name="connsiteX23" fmla="*/ 154213 w 903089"/>
              <a:gd name="connsiteY23" fmla="*/ 0 h 677177"/>
              <a:gd name="connsiteX0" fmla="*/ 899544 w 903089"/>
              <a:gd name="connsiteY0" fmla="*/ 309562 h 677177"/>
              <a:gd name="connsiteX1" fmla="*/ 899545 w 903089"/>
              <a:gd name="connsiteY1" fmla="*/ 402430 h 677177"/>
              <a:gd name="connsiteX2" fmla="*/ 859063 w 903089"/>
              <a:gd name="connsiteY2" fmla="*/ 478631 h 677177"/>
              <a:gd name="connsiteX3" fmla="*/ 801913 w 903089"/>
              <a:gd name="connsiteY3" fmla="*/ 509587 h 677177"/>
              <a:gd name="connsiteX4" fmla="*/ 730475 w 903089"/>
              <a:gd name="connsiteY4" fmla="*/ 516731 h 677177"/>
              <a:gd name="connsiteX5" fmla="*/ 709044 w 903089"/>
              <a:gd name="connsiteY5" fmla="*/ 514350 h 677177"/>
              <a:gd name="connsiteX6" fmla="*/ 706663 w 903089"/>
              <a:gd name="connsiteY6" fmla="*/ 540544 h 677177"/>
              <a:gd name="connsiteX7" fmla="*/ 689994 w 903089"/>
              <a:gd name="connsiteY7" fmla="*/ 576262 h 677177"/>
              <a:gd name="connsiteX8" fmla="*/ 637607 w 903089"/>
              <a:gd name="connsiteY8" fmla="*/ 623887 h 677177"/>
              <a:gd name="connsiteX9" fmla="*/ 556644 w 903089"/>
              <a:gd name="connsiteY9" fmla="*/ 635794 h 677177"/>
              <a:gd name="connsiteX10" fmla="*/ 480444 w 903089"/>
              <a:gd name="connsiteY10" fmla="*/ 597694 h 677177"/>
              <a:gd name="connsiteX11" fmla="*/ 463775 w 903089"/>
              <a:gd name="connsiteY11" fmla="*/ 626269 h 677177"/>
              <a:gd name="connsiteX12" fmla="*/ 387575 w 903089"/>
              <a:gd name="connsiteY12" fmla="*/ 666750 h 677177"/>
              <a:gd name="connsiteX13" fmla="*/ 280419 w 903089"/>
              <a:gd name="connsiteY13" fmla="*/ 673893 h 677177"/>
              <a:gd name="connsiteX14" fmla="*/ 178026 w 903089"/>
              <a:gd name="connsiteY14" fmla="*/ 621506 h 677177"/>
              <a:gd name="connsiteX15" fmla="*/ 128019 w 903089"/>
              <a:gd name="connsiteY15" fmla="*/ 514350 h 677177"/>
              <a:gd name="connsiteX16" fmla="*/ 130400 w 903089"/>
              <a:gd name="connsiteY16" fmla="*/ 414337 h 677177"/>
              <a:gd name="connsiteX17" fmla="*/ 82775 w 903089"/>
              <a:gd name="connsiteY17" fmla="*/ 402431 h 677177"/>
              <a:gd name="connsiteX18" fmla="*/ 4194 w 903089"/>
              <a:gd name="connsiteY18" fmla="*/ 302419 h 677177"/>
              <a:gd name="connsiteX19" fmla="*/ 20863 w 903089"/>
              <a:gd name="connsiteY19" fmla="*/ 152400 h 677177"/>
              <a:gd name="connsiteX20" fmla="*/ 106588 w 903089"/>
              <a:gd name="connsiteY20" fmla="*/ 92869 h 677177"/>
              <a:gd name="connsiteX21" fmla="*/ 156594 w 903089"/>
              <a:gd name="connsiteY21" fmla="*/ 76200 h 677177"/>
              <a:gd name="connsiteX22" fmla="*/ 158975 w 903089"/>
              <a:gd name="connsiteY22" fmla="*/ 45244 h 677177"/>
              <a:gd name="connsiteX23" fmla="*/ 154213 w 903089"/>
              <a:gd name="connsiteY23" fmla="*/ 0 h 677177"/>
              <a:gd name="connsiteX0" fmla="*/ 899544 w 903089"/>
              <a:gd name="connsiteY0" fmla="*/ 309562 h 677177"/>
              <a:gd name="connsiteX1" fmla="*/ 899545 w 903089"/>
              <a:gd name="connsiteY1" fmla="*/ 402430 h 677177"/>
              <a:gd name="connsiteX2" fmla="*/ 859063 w 903089"/>
              <a:gd name="connsiteY2" fmla="*/ 478631 h 677177"/>
              <a:gd name="connsiteX3" fmla="*/ 801913 w 903089"/>
              <a:gd name="connsiteY3" fmla="*/ 509587 h 677177"/>
              <a:gd name="connsiteX4" fmla="*/ 730475 w 903089"/>
              <a:gd name="connsiteY4" fmla="*/ 516731 h 677177"/>
              <a:gd name="connsiteX5" fmla="*/ 709044 w 903089"/>
              <a:gd name="connsiteY5" fmla="*/ 514350 h 677177"/>
              <a:gd name="connsiteX6" fmla="*/ 706663 w 903089"/>
              <a:gd name="connsiteY6" fmla="*/ 540544 h 677177"/>
              <a:gd name="connsiteX7" fmla="*/ 689994 w 903089"/>
              <a:gd name="connsiteY7" fmla="*/ 576262 h 677177"/>
              <a:gd name="connsiteX8" fmla="*/ 637607 w 903089"/>
              <a:gd name="connsiteY8" fmla="*/ 623887 h 677177"/>
              <a:gd name="connsiteX9" fmla="*/ 556644 w 903089"/>
              <a:gd name="connsiteY9" fmla="*/ 635794 h 677177"/>
              <a:gd name="connsiteX10" fmla="*/ 480444 w 903089"/>
              <a:gd name="connsiteY10" fmla="*/ 597694 h 677177"/>
              <a:gd name="connsiteX11" fmla="*/ 463775 w 903089"/>
              <a:gd name="connsiteY11" fmla="*/ 626269 h 677177"/>
              <a:gd name="connsiteX12" fmla="*/ 387575 w 903089"/>
              <a:gd name="connsiteY12" fmla="*/ 666750 h 677177"/>
              <a:gd name="connsiteX13" fmla="*/ 280419 w 903089"/>
              <a:gd name="connsiteY13" fmla="*/ 673893 h 677177"/>
              <a:gd name="connsiteX14" fmla="*/ 178026 w 903089"/>
              <a:gd name="connsiteY14" fmla="*/ 621506 h 677177"/>
              <a:gd name="connsiteX15" fmla="*/ 130400 w 903089"/>
              <a:gd name="connsiteY15" fmla="*/ 514350 h 677177"/>
              <a:gd name="connsiteX16" fmla="*/ 130400 w 903089"/>
              <a:gd name="connsiteY16" fmla="*/ 414337 h 677177"/>
              <a:gd name="connsiteX17" fmla="*/ 82775 w 903089"/>
              <a:gd name="connsiteY17" fmla="*/ 402431 h 677177"/>
              <a:gd name="connsiteX18" fmla="*/ 4194 w 903089"/>
              <a:gd name="connsiteY18" fmla="*/ 302419 h 677177"/>
              <a:gd name="connsiteX19" fmla="*/ 20863 w 903089"/>
              <a:gd name="connsiteY19" fmla="*/ 152400 h 677177"/>
              <a:gd name="connsiteX20" fmla="*/ 106588 w 903089"/>
              <a:gd name="connsiteY20" fmla="*/ 92869 h 677177"/>
              <a:gd name="connsiteX21" fmla="*/ 156594 w 903089"/>
              <a:gd name="connsiteY21" fmla="*/ 76200 h 677177"/>
              <a:gd name="connsiteX22" fmla="*/ 158975 w 903089"/>
              <a:gd name="connsiteY22" fmla="*/ 45244 h 677177"/>
              <a:gd name="connsiteX23" fmla="*/ 154213 w 903089"/>
              <a:gd name="connsiteY23" fmla="*/ 0 h 677177"/>
              <a:gd name="connsiteX0" fmla="*/ 899200 w 902745"/>
              <a:gd name="connsiteY0" fmla="*/ 309562 h 677177"/>
              <a:gd name="connsiteX1" fmla="*/ 899201 w 902745"/>
              <a:gd name="connsiteY1" fmla="*/ 402430 h 677177"/>
              <a:gd name="connsiteX2" fmla="*/ 858719 w 902745"/>
              <a:gd name="connsiteY2" fmla="*/ 478631 h 677177"/>
              <a:gd name="connsiteX3" fmla="*/ 801569 w 902745"/>
              <a:gd name="connsiteY3" fmla="*/ 509587 h 677177"/>
              <a:gd name="connsiteX4" fmla="*/ 730131 w 902745"/>
              <a:gd name="connsiteY4" fmla="*/ 516731 h 677177"/>
              <a:gd name="connsiteX5" fmla="*/ 708700 w 902745"/>
              <a:gd name="connsiteY5" fmla="*/ 514350 h 677177"/>
              <a:gd name="connsiteX6" fmla="*/ 706319 w 902745"/>
              <a:gd name="connsiteY6" fmla="*/ 540544 h 677177"/>
              <a:gd name="connsiteX7" fmla="*/ 689650 w 902745"/>
              <a:gd name="connsiteY7" fmla="*/ 576262 h 677177"/>
              <a:gd name="connsiteX8" fmla="*/ 637263 w 902745"/>
              <a:gd name="connsiteY8" fmla="*/ 623887 h 677177"/>
              <a:gd name="connsiteX9" fmla="*/ 556300 w 902745"/>
              <a:gd name="connsiteY9" fmla="*/ 635794 h 677177"/>
              <a:gd name="connsiteX10" fmla="*/ 480100 w 902745"/>
              <a:gd name="connsiteY10" fmla="*/ 597694 h 677177"/>
              <a:gd name="connsiteX11" fmla="*/ 463431 w 902745"/>
              <a:gd name="connsiteY11" fmla="*/ 626269 h 677177"/>
              <a:gd name="connsiteX12" fmla="*/ 387231 w 902745"/>
              <a:gd name="connsiteY12" fmla="*/ 666750 h 677177"/>
              <a:gd name="connsiteX13" fmla="*/ 280075 w 902745"/>
              <a:gd name="connsiteY13" fmla="*/ 673893 h 677177"/>
              <a:gd name="connsiteX14" fmla="*/ 177682 w 902745"/>
              <a:gd name="connsiteY14" fmla="*/ 621506 h 677177"/>
              <a:gd name="connsiteX15" fmla="*/ 130056 w 902745"/>
              <a:gd name="connsiteY15" fmla="*/ 514350 h 677177"/>
              <a:gd name="connsiteX16" fmla="*/ 130056 w 902745"/>
              <a:gd name="connsiteY16" fmla="*/ 414337 h 677177"/>
              <a:gd name="connsiteX17" fmla="*/ 77669 w 902745"/>
              <a:gd name="connsiteY17" fmla="*/ 392906 h 677177"/>
              <a:gd name="connsiteX18" fmla="*/ 3850 w 902745"/>
              <a:gd name="connsiteY18" fmla="*/ 302419 h 677177"/>
              <a:gd name="connsiteX19" fmla="*/ 20519 w 902745"/>
              <a:gd name="connsiteY19" fmla="*/ 152400 h 677177"/>
              <a:gd name="connsiteX20" fmla="*/ 106244 w 902745"/>
              <a:gd name="connsiteY20" fmla="*/ 92869 h 677177"/>
              <a:gd name="connsiteX21" fmla="*/ 156250 w 902745"/>
              <a:gd name="connsiteY21" fmla="*/ 76200 h 677177"/>
              <a:gd name="connsiteX22" fmla="*/ 158631 w 902745"/>
              <a:gd name="connsiteY22" fmla="*/ 45244 h 677177"/>
              <a:gd name="connsiteX23" fmla="*/ 153869 w 902745"/>
              <a:gd name="connsiteY23" fmla="*/ 0 h 677177"/>
              <a:gd name="connsiteX0" fmla="*/ 898512 w 902057"/>
              <a:gd name="connsiteY0" fmla="*/ 309562 h 677177"/>
              <a:gd name="connsiteX1" fmla="*/ 898513 w 902057"/>
              <a:gd name="connsiteY1" fmla="*/ 402430 h 677177"/>
              <a:gd name="connsiteX2" fmla="*/ 858031 w 902057"/>
              <a:gd name="connsiteY2" fmla="*/ 478631 h 677177"/>
              <a:gd name="connsiteX3" fmla="*/ 800881 w 902057"/>
              <a:gd name="connsiteY3" fmla="*/ 509587 h 677177"/>
              <a:gd name="connsiteX4" fmla="*/ 729443 w 902057"/>
              <a:gd name="connsiteY4" fmla="*/ 516731 h 677177"/>
              <a:gd name="connsiteX5" fmla="*/ 708012 w 902057"/>
              <a:gd name="connsiteY5" fmla="*/ 514350 h 677177"/>
              <a:gd name="connsiteX6" fmla="*/ 705631 w 902057"/>
              <a:gd name="connsiteY6" fmla="*/ 540544 h 677177"/>
              <a:gd name="connsiteX7" fmla="*/ 688962 w 902057"/>
              <a:gd name="connsiteY7" fmla="*/ 576262 h 677177"/>
              <a:gd name="connsiteX8" fmla="*/ 636575 w 902057"/>
              <a:gd name="connsiteY8" fmla="*/ 623887 h 677177"/>
              <a:gd name="connsiteX9" fmla="*/ 555612 w 902057"/>
              <a:gd name="connsiteY9" fmla="*/ 635794 h 677177"/>
              <a:gd name="connsiteX10" fmla="*/ 479412 w 902057"/>
              <a:gd name="connsiteY10" fmla="*/ 597694 h 677177"/>
              <a:gd name="connsiteX11" fmla="*/ 462743 w 902057"/>
              <a:gd name="connsiteY11" fmla="*/ 626269 h 677177"/>
              <a:gd name="connsiteX12" fmla="*/ 386543 w 902057"/>
              <a:gd name="connsiteY12" fmla="*/ 666750 h 677177"/>
              <a:gd name="connsiteX13" fmla="*/ 279387 w 902057"/>
              <a:gd name="connsiteY13" fmla="*/ 673893 h 677177"/>
              <a:gd name="connsiteX14" fmla="*/ 176994 w 902057"/>
              <a:gd name="connsiteY14" fmla="*/ 621506 h 677177"/>
              <a:gd name="connsiteX15" fmla="*/ 129368 w 902057"/>
              <a:gd name="connsiteY15" fmla="*/ 514350 h 677177"/>
              <a:gd name="connsiteX16" fmla="*/ 129368 w 902057"/>
              <a:gd name="connsiteY16" fmla="*/ 414337 h 677177"/>
              <a:gd name="connsiteX17" fmla="*/ 67456 w 902057"/>
              <a:gd name="connsiteY17" fmla="*/ 392906 h 677177"/>
              <a:gd name="connsiteX18" fmla="*/ 3162 w 902057"/>
              <a:gd name="connsiteY18" fmla="*/ 302419 h 677177"/>
              <a:gd name="connsiteX19" fmla="*/ 19831 w 902057"/>
              <a:gd name="connsiteY19" fmla="*/ 152400 h 677177"/>
              <a:gd name="connsiteX20" fmla="*/ 105556 w 902057"/>
              <a:gd name="connsiteY20" fmla="*/ 92869 h 677177"/>
              <a:gd name="connsiteX21" fmla="*/ 155562 w 902057"/>
              <a:gd name="connsiteY21" fmla="*/ 76200 h 677177"/>
              <a:gd name="connsiteX22" fmla="*/ 157943 w 902057"/>
              <a:gd name="connsiteY22" fmla="*/ 45244 h 677177"/>
              <a:gd name="connsiteX23" fmla="*/ 153181 w 902057"/>
              <a:gd name="connsiteY23" fmla="*/ 0 h 677177"/>
              <a:gd name="connsiteX0" fmla="*/ 898512 w 902057"/>
              <a:gd name="connsiteY0" fmla="*/ 309562 h 677177"/>
              <a:gd name="connsiteX1" fmla="*/ 898513 w 902057"/>
              <a:gd name="connsiteY1" fmla="*/ 402430 h 677177"/>
              <a:gd name="connsiteX2" fmla="*/ 858031 w 902057"/>
              <a:gd name="connsiteY2" fmla="*/ 478631 h 677177"/>
              <a:gd name="connsiteX3" fmla="*/ 800881 w 902057"/>
              <a:gd name="connsiteY3" fmla="*/ 509587 h 677177"/>
              <a:gd name="connsiteX4" fmla="*/ 729443 w 902057"/>
              <a:gd name="connsiteY4" fmla="*/ 516731 h 677177"/>
              <a:gd name="connsiteX5" fmla="*/ 708012 w 902057"/>
              <a:gd name="connsiteY5" fmla="*/ 514350 h 677177"/>
              <a:gd name="connsiteX6" fmla="*/ 705631 w 902057"/>
              <a:gd name="connsiteY6" fmla="*/ 540544 h 677177"/>
              <a:gd name="connsiteX7" fmla="*/ 688962 w 902057"/>
              <a:gd name="connsiteY7" fmla="*/ 576262 h 677177"/>
              <a:gd name="connsiteX8" fmla="*/ 636575 w 902057"/>
              <a:gd name="connsiteY8" fmla="*/ 623887 h 677177"/>
              <a:gd name="connsiteX9" fmla="*/ 555612 w 902057"/>
              <a:gd name="connsiteY9" fmla="*/ 635794 h 677177"/>
              <a:gd name="connsiteX10" fmla="*/ 479412 w 902057"/>
              <a:gd name="connsiteY10" fmla="*/ 597694 h 677177"/>
              <a:gd name="connsiteX11" fmla="*/ 462743 w 902057"/>
              <a:gd name="connsiteY11" fmla="*/ 626269 h 677177"/>
              <a:gd name="connsiteX12" fmla="*/ 386543 w 902057"/>
              <a:gd name="connsiteY12" fmla="*/ 666750 h 677177"/>
              <a:gd name="connsiteX13" fmla="*/ 279387 w 902057"/>
              <a:gd name="connsiteY13" fmla="*/ 673893 h 677177"/>
              <a:gd name="connsiteX14" fmla="*/ 176994 w 902057"/>
              <a:gd name="connsiteY14" fmla="*/ 621506 h 677177"/>
              <a:gd name="connsiteX15" fmla="*/ 129368 w 902057"/>
              <a:gd name="connsiteY15" fmla="*/ 514350 h 677177"/>
              <a:gd name="connsiteX16" fmla="*/ 129368 w 902057"/>
              <a:gd name="connsiteY16" fmla="*/ 414337 h 677177"/>
              <a:gd name="connsiteX17" fmla="*/ 67456 w 902057"/>
              <a:gd name="connsiteY17" fmla="*/ 392906 h 677177"/>
              <a:gd name="connsiteX18" fmla="*/ 3162 w 902057"/>
              <a:gd name="connsiteY18" fmla="*/ 302419 h 677177"/>
              <a:gd name="connsiteX19" fmla="*/ 19831 w 902057"/>
              <a:gd name="connsiteY19" fmla="*/ 171450 h 677177"/>
              <a:gd name="connsiteX20" fmla="*/ 105556 w 902057"/>
              <a:gd name="connsiteY20" fmla="*/ 92869 h 677177"/>
              <a:gd name="connsiteX21" fmla="*/ 155562 w 902057"/>
              <a:gd name="connsiteY21" fmla="*/ 76200 h 677177"/>
              <a:gd name="connsiteX22" fmla="*/ 157943 w 902057"/>
              <a:gd name="connsiteY22" fmla="*/ 45244 h 677177"/>
              <a:gd name="connsiteX23" fmla="*/ 153181 w 902057"/>
              <a:gd name="connsiteY23" fmla="*/ 0 h 677177"/>
              <a:gd name="connsiteX0" fmla="*/ 898512 w 902057"/>
              <a:gd name="connsiteY0" fmla="*/ 309562 h 677177"/>
              <a:gd name="connsiteX1" fmla="*/ 898513 w 902057"/>
              <a:gd name="connsiteY1" fmla="*/ 402430 h 677177"/>
              <a:gd name="connsiteX2" fmla="*/ 858031 w 902057"/>
              <a:gd name="connsiteY2" fmla="*/ 478631 h 677177"/>
              <a:gd name="connsiteX3" fmla="*/ 800881 w 902057"/>
              <a:gd name="connsiteY3" fmla="*/ 509587 h 677177"/>
              <a:gd name="connsiteX4" fmla="*/ 729443 w 902057"/>
              <a:gd name="connsiteY4" fmla="*/ 516731 h 677177"/>
              <a:gd name="connsiteX5" fmla="*/ 708012 w 902057"/>
              <a:gd name="connsiteY5" fmla="*/ 514350 h 677177"/>
              <a:gd name="connsiteX6" fmla="*/ 705631 w 902057"/>
              <a:gd name="connsiteY6" fmla="*/ 540544 h 677177"/>
              <a:gd name="connsiteX7" fmla="*/ 688962 w 902057"/>
              <a:gd name="connsiteY7" fmla="*/ 576262 h 677177"/>
              <a:gd name="connsiteX8" fmla="*/ 636575 w 902057"/>
              <a:gd name="connsiteY8" fmla="*/ 623887 h 677177"/>
              <a:gd name="connsiteX9" fmla="*/ 555612 w 902057"/>
              <a:gd name="connsiteY9" fmla="*/ 635794 h 677177"/>
              <a:gd name="connsiteX10" fmla="*/ 479412 w 902057"/>
              <a:gd name="connsiteY10" fmla="*/ 597694 h 677177"/>
              <a:gd name="connsiteX11" fmla="*/ 462743 w 902057"/>
              <a:gd name="connsiteY11" fmla="*/ 626269 h 677177"/>
              <a:gd name="connsiteX12" fmla="*/ 386543 w 902057"/>
              <a:gd name="connsiteY12" fmla="*/ 666750 h 677177"/>
              <a:gd name="connsiteX13" fmla="*/ 279387 w 902057"/>
              <a:gd name="connsiteY13" fmla="*/ 673893 h 677177"/>
              <a:gd name="connsiteX14" fmla="*/ 176994 w 902057"/>
              <a:gd name="connsiteY14" fmla="*/ 621506 h 677177"/>
              <a:gd name="connsiteX15" fmla="*/ 129368 w 902057"/>
              <a:gd name="connsiteY15" fmla="*/ 514350 h 677177"/>
              <a:gd name="connsiteX16" fmla="*/ 129368 w 902057"/>
              <a:gd name="connsiteY16" fmla="*/ 414337 h 677177"/>
              <a:gd name="connsiteX17" fmla="*/ 67456 w 902057"/>
              <a:gd name="connsiteY17" fmla="*/ 392906 h 677177"/>
              <a:gd name="connsiteX18" fmla="*/ 3162 w 902057"/>
              <a:gd name="connsiteY18" fmla="*/ 302419 h 677177"/>
              <a:gd name="connsiteX19" fmla="*/ 19831 w 902057"/>
              <a:gd name="connsiteY19" fmla="*/ 171450 h 677177"/>
              <a:gd name="connsiteX20" fmla="*/ 105556 w 902057"/>
              <a:gd name="connsiteY20" fmla="*/ 92869 h 677177"/>
              <a:gd name="connsiteX21" fmla="*/ 150800 w 902057"/>
              <a:gd name="connsiteY21" fmla="*/ 85725 h 677177"/>
              <a:gd name="connsiteX22" fmla="*/ 157943 w 902057"/>
              <a:gd name="connsiteY22" fmla="*/ 45244 h 677177"/>
              <a:gd name="connsiteX23" fmla="*/ 153181 w 902057"/>
              <a:gd name="connsiteY23" fmla="*/ 0 h 677177"/>
              <a:gd name="connsiteX0" fmla="*/ 898161 w 901706"/>
              <a:gd name="connsiteY0" fmla="*/ 309562 h 677177"/>
              <a:gd name="connsiteX1" fmla="*/ 898162 w 901706"/>
              <a:gd name="connsiteY1" fmla="*/ 402430 h 677177"/>
              <a:gd name="connsiteX2" fmla="*/ 857680 w 901706"/>
              <a:gd name="connsiteY2" fmla="*/ 478631 h 677177"/>
              <a:gd name="connsiteX3" fmla="*/ 800530 w 901706"/>
              <a:gd name="connsiteY3" fmla="*/ 509587 h 677177"/>
              <a:gd name="connsiteX4" fmla="*/ 729092 w 901706"/>
              <a:gd name="connsiteY4" fmla="*/ 516731 h 677177"/>
              <a:gd name="connsiteX5" fmla="*/ 707661 w 901706"/>
              <a:gd name="connsiteY5" fmla="*/ 514350 h 677177"/>
              <a:gd name="connsiteX6" fmla="*/ 705280 w 901706"/>
              <a:gd name="connsiteY6" fmla="*/ 540544 h 677177"/>
              <a:gd name="connsiteX7" fmla="*/ 688611 w 901706"/>
              <a:gd name="connsiteY7" fmla="*/ 576262 h 677177"/>
              <a:gd name="connsiteX8" fmla="*/ 636224 w 901706"/>
              <a:gd name="connsiteY8" fmla="*/ 623887 h 677177"/>
              <a:gd name="connsiteX9" fmla="*/ 555261 w 901706"/>
              <a:gd name="connsiteY9" fmla="*/ 635794 h 677177"/>
              <a:gd name="connsiteX10" fmla="*/ 479061 w 901706"/>
              <a:gd name="connsiteY10" fmla="*/ 597694 h 677177"/>
              <a:gd name="connsiteX11" fmla="*/ 462392 w 901706"/>
              <a:gd name="connsiteY11" fmla="*/ 626269 h 677177"/>
              <a:gd name="connsiteX12" fmla="*/ 386192 w 901706"/>
              <a:gd name="connsiteY12" fmla="*/ 666750 h 677177"/>
              <a:gd name="connsiteX13" fmla="*/ 279036 w 901706"/>
              <a:gd name="connsiteY13" fmla="*/ 673893 h 677177"/>
              <a:gd name="connsiteX14" fmla="*/ 176643 w 901706"/>
              <a:gd name="connsiteY14" fmla="*/ 621506 h 677177"/>
              <a:gd name="connsiteX15" fmla="*/ 129017 w 901706"/>
              <a:gd name="connsiteY15" fmla="*/ 514350 h 677177"/>
              <a:gd name="connsiteX16" fmla="*/ 129017 w 901706"/>
              <a:gd name="connsiteY16" fmla="*/ 414337 h 677177"/>
              <a:gd name="connsiteX17" fmla="*/ 67105 w 901706"/>
              <a:gd name="connsiteY17" fmla="*/ 392906 h 677177"/>
              <a:gd name="connsiteX18" fmla="*/ 2811 w 901706"/>
              <a:gd name="connsiteY18" fmla="*/ 302419 h 677177"/>
              <a:gd name="connsiteX19" fmla="*/ 19480 w 901706"/>
              <a:gd name="connsiteY19" fmla="*/ 171450 h 677177"/>
              <a:gd name="connsiteX20" fmla="*/ 90917 w 901706"/>
              <a:gd name="connsiteY20" fmla="*/ 102394 h 677177"/>
              <a:gd name="connsiteX21" fmla="*/ 150449 w 901706"/>
              <a:gd name="connsiteY21" fmla="*/ 85725 h 677177"/>
              <a:gd name="connsiteX22" fmla="*/ 157592 w 901706"/>
              <a:gd name="connsiteY22" fmla="*/ 45244 h 677177"/>
              <a:gd name="connsiteX23" fmla="*/ 152830 w 901706"/>
              <a:gd name="connsiteY23" fmla="*/ 0 h 677177"/>
              <a:gd name="connsiteX0" fmla="*/ 898161 w 901706"/>
              <a:gd name="connsiteY0" fmla="*/ 311944 h 679559"/>
              <a:gd name="connsiteX1" fmla="*/ 898162 w 901706"/>
              <a:gd name="connsiteY1" fmla="*/ 404812 h 679559"/>
              <a:gd name="connsiteX2" fmla="*/ 857680 w 901706"/>
              <a:gd name="connsiteY2" fmla="*/ 481013 h 679559"/>
              <a:gd name="connsiteX3" fmla="*/ 800530 w 901706"/>
              <a:gd name="connsiteY3" fmla="*/ 511969 h 679559"/>
              <a:gd name="connsiteX4" fmla="*/ 729092 w 901706"/>
              <a:gd name="connsiteY4" fmla="*/ 519113 h 679559"/>
              <a:gd name="connsiteX5" fmla="*/ 707661 w 901706"/>
              <a:gd name="connsiteY5" fmla="*/ 516732 h 679559"/>
              <a:gd name="connsiteX6" fmla="*/ 705280 w 901706"/>
              <a:gd name="connsiteY6" fmla="*/ 542926 h 679559"/>
              <a:gd name="connsiteX7" fmla="*/ 688611 w 901706"/>
              <a:gd name="connsiteY7" fmla="*/ 578644 h 679559"/>
              <a:gd name="connsiteX8" fmla="*/ 636224 w 901706"/>
              <a:gd name="connsiteY8" fmla="*/ 626269 h 679559"/>
              <a:gd name="connsiteX9" fmla="*/ 555261 w 901706"/>
              <a:gd name="connsiteY9" fmla="*/ 638176 h 679559"/>
              <a:gd name="connsiteX10" fmla="*/ 479061 w 901706"/>
              <a:gd name="connsiteY10" fmla="*/ 600076 h 679559"/>
              <a:gd name="connsiteX11" fmla="*/ 462392 w 901706"/>
              <a:gd name="connsiteY11" fmla="*/ 628651 h 679559"/>
              <a:gd name="connsiteX12" fmla="*/ 386192 w 901706"/>
              <a:gd name="connsiteY12" fmla="*/ 669132 h 679559"/>
              <a:gd name="connsiteX13" fmla="*/ 279036 w 901706"/>
              <a:gd name="connsiteY13" fmla="*/ 676275 h 679559"/>
              <a:gd name="connsiteX14" fmla="*/ 176643 w 901706"/>
              <a:gd name="connsiteY14" fmla="*/ 623888 h 679559"/>
              <a:gd name="connsiteX15" fmla="*/ 129017 w 901706"/>
              <a:gd name="connsiteY15" fmla="*/ 516732 h 679559"/>
              <a:gd name="connsiteX16" fmla="*/ 129017 w 901706"/>
              <a:gd name="connsiteY16" fmla="*/ 416719 h 679559"/>
              <a:gd name="connsiteX17" fmla="*/ 67105 w 901706"/>
              <a:gd name="connsiteY17" fmla="*/ 395288 h 679559"/>
              <a:gd name="connsiteX18" fmla="*/ 2811 w 901706"/>
              <a:gd name="connsiteY18" fmla="*/ 304801 h 679559"/>
              <a:gd name="connsiteX19" fmla="*/ 19480 w 901706"/>
              <a:gd name="connsiteY19" fmla="*/ 173832 h 679559"/>
              <a:gd name="connsiteX20" fmla="*/ 90917 w 901706"/>
              <a:gd name="connsiteY20" fmla="*/ 104776 h 679559"/>
              <a:gd name="connsiteX21" fmla="*/ 150449 w 901706"/>
              <a:gd name="connsiteY21" fmla="*/ 88107 h 679559"/>
              <a:gd name="connsiteX22" fmla="*/ 157592 w 901706"/>
              <a:gd name="connsiteY22" fmla="*/ 47626 h 679559"/>
              <a:gd name="connsiteX23" fmla="*/ 159974 w 901706"/>
              <a:gd name="connsiteY23" fmla="*/ 0 h 679559"/>
              <a:gd name="connsiteX0" fmla="*/ 898161 w 901706"/>
              <a:gd name="connsiteY0" fmla="*/ 311944 h 679337"/>
              <a:gd name="connsiteX1" fmla="*/ 898162 w 901706"/>
              <a:gd name="connsiteY1" fmla="*/ 404812 h 679337"/>
              <a:gd name="connsiteX2" fmla="*/ 857680 w 901706"/>
              <a:gd name="connsiteY2" fmla="*/ 481013 h 679337"/>
              <a:gd name="connsiteX3" fmla="*/ 800530 w 901706"/>
              <a:gd name="connsiteY3" fmla="*/ 511969 h 679337"/>
              <a:gd name="connsiteX4" fmla="*/ 729092 w 901706"/>
              <a:gd name="connsiteY4" fmla="*/ 519113 h 679337"/>
              <a:gd name="connsiteX5" fmla="*/ 707661 w 901706"/>
              <a:gd name="connsiteY5" fmla="*/ 516732 h 679337"/>
              <a:gd name="connsiteX6" fmla="*/ 705280 w 901706"/>
              <a:gd name="connsiteY6" fmla="*/ 542926 h 679337"/>
              <a:gd name="connsiteX7" fmla="*/ 688611 w 901706"/>
              <a:gd name="connsiteY7" fmla="*/ 578644 h 679337"/>
              <a:gd name="connsiteX8" fmla="*/ 636224 w 901706"/>
              <a:gd name="connsiteY8" fmla="*/ 626269 h 679337"/>
              <a:gd name="connsiteX9" fmla="*/ 555261 w 901706"/>
              <a:gd name="connsiteY9" fmla="*/ 638176 h 679337"/>
              <a:gd name="connsiteX10" fmla="*/ 479061 w 901706"/>
              <a:gd name="connsiteY10" fmla="*/ 600076 h 679337"/>
              <a:gd name="connsiteX11" fmla="*/ 445723 w 901706"/>
              <a:gd name="connsiteY11" fmla="*/ 635795 h 679337"/>
              <a:gd name="connsiteX12" fmla="*/ 386192 w 901706"/>
              <a:gd name="connsiteY12" fmla="*/ 669132 h 679337"/>
              <a:gd name="connsiteX13" fmla="*/ 279036 w 901706"/>
              <a:gd name="connsiteY13" fmla="*/ 676275 h 679337"/>
              <a:gd name="connsiteX14" fmla="*/ 176643 w 901706"/>
              <a:gd name="connsiteY14" fmla="*/ 623888 h 679337"/>
              <a:gd name="connsiteX15" fmla="*/ 129017 w 901706"/>
              <a:gd name="connsiteY15" fmla="*/ 516732 h 679337"/>
              <a:gd name="connsiteX16" fmla="*/ 129017 w 901706"/>
              <a:gd name="connsiteY16" fmla="*/ 416719 h 679337"/>
              <a:gd name="connsiteX17" fmla="*/ 67105 w 901706"/>
              <a:gd name="connsiteY17" fmla="*/ 395288 h 679337"/>
              <a:gd name="connsiteX18" fmla="*/ 2811 w 901706"/>
              <a:gd name="connsiteY18" fmla="*/ 304801 h 679337"/>
              <a:gd name="connsiteX19" fmla="*/ 19480 w 901706"/>
              <a:gd name="connsiteY19" fmla="*/ 173832 h 679337"/>
              <a:gd name="connsiteX20" fmla="*/ 90917 w 901706"/>
              <a:gd name="connsiteY20" fmla="*/ 104776 h 679337"/>
              <a:gd name="connsiteX21" fmla="*/ 150449 w 901706"/>
              <a:gd name="connsiteY21" fmla="*/ 88107 h 679337"/>
              <a:gd name="connsiteX22" fmla="*/ 157592 w 901706"/>
              <a:gd name="connsiteY22" fmla="*/ 47626 h 679337"/>
              <a:gd name="connsiteX23" fmla="*/ 159974 w 901706"/>
              <a:gd name="connsiteY23" fmla="*/ 0 h 679337"/>
              <a:gd name="connsiteX0" fmla="*/ 912449 w 912836"/>
              <a:gd name="connsiteY0" fmla="*/ 316707 h 679337"/>
              <a:gd name="connsiteX1" fmla="*/ 898162 w 912836"/>
              <a:gd name="connsiteY1" fmla="*/ 404812 h 679337"/>
              <a:gd name="connsiteX2" fmla="*/ 857680 w 912836"/>
              <a:gd name="connsiteY2" fmla="*/ 481013 h 679337"/>
              <a:gd name="connsiteX3" fmla="*/ 800530 w 912836"/>
              <a:gd name="connsiteY3" fmla="*/ 511969 h 679337"/>
              <a:gd name="connsiteX4" fmla="*/ 729092 w 912836"/>
              <a:gd name="connsiteY4" fmla="*/ 519113 h 679337"/>
              <a:gd name="connsiteX5" fmla="*/ 707661 w 912836"/>
              <a:gd name="connsiteY5" fmla="*/ 516732 h 679337"/>
              <a:gd name="connsiteX6" fmla="*/ 705280 w 912836"/>
              <a:gd name="connsiteY6" fmla="*/ 542926 h 679337"/>
              <a:gd name="connsiteX7" fmla="*/ 688611 w 912836"/>
              <a:gd name="connsiteY7" fmla="*/ 578644 h 679337"/>
              <a:gd name="connsiteX8" fmla="*/ 636224 w 912836"/>
              <a:gd name="connsiteY8" fmla="*/ 626269 h 679337"/>
              <a:gd name="connsiteX9" fmla="*/ 555261 w 912836"/>
              <a:gd name="connsiteY9" fmla="*/ 638176 h 679337"/>
              <a:gd name="connsiteX10" fmla="*/ 479061 w 912836"/>
              <a:gd name="connsiteY10" fmla="*/ 600076 h 679337"/>
              <a:gd name="connsiteX11" fmla="*/ 445723 w 912836"/>
              <a:gd name="connsiteY11" fmla="*/ 635795 h 679337"/>
              <a:gd name="connsiteX12" fmla="*/ 386192 w 912836"/>
              <a:gd name="connsiteY12" fmla="*/ 669132 h 679337"/>
              <a:gd name="connsiteX13" fmla="*/ 279036 w 912836"/>
              <a:gd name="connsiteY13" fmla="*/ 676275 h 679337"/>
              <a:gd name="connsiteX14" fmla="*/ 176643 w 912836"/>
              <a:gd name="connsiteY14" fmla="*/ 623888 h 679337"/>
              <a:gd name="connsiteX15" fmla="*/ 129017 w 912836"/>
              <a:gd name="connsiteY15" fmla="*/ 516732 h 679337"/>
              <a:gd name="connsiteX16" fmla="*/ 129017 w 912836"/>
              <a:gd name="connsiteY16" fmla="*/ 416719 h 679337"/>
              <a:gd name="connsiteX17" fmla="*/ 67105 w 912836"/>
              <a:gd name="connsiteY17" fmla="*/ 395288 h 679337"/>
              <a:gd name="connsiteX18" fmla="*/ 2811 w 912836"/>
              <a:gd name="connsiteY18" fmla="*/ 304801 h 679337"/>
              <a:gd name="connsiteX19" fmla="*/ 19480 w 912836"/>
              <a:gd name="connsiteY19" fmla="*/ 173832 h 679337"/>
              <a:gd name="connsiteX20" fmla="*/ 90917 w 912836"/>
              <a:gd name="connsiteY20" fmla="*/ 104776 h 679337"/>
              <a:gd name="connsiteX21" fmla="*/ 150449 w 912836"/>
              <a:gd name="connsiteY21" fmla="*/ 88107 h 679337"/>
              <a:gd name="connsiteX22" fmla="*/ 157592 w 912836"/>
              <a:gd name="connsiteY22" fmla="*/ 47626 h 679337"/>
              <a:gd name="connsiteX23" fmla="*/ 159974 w 912836"/>
              <a:gd name="connsiteY23" fmla="*/ 0 h 679337"/>
              <a:gd name="connsiteX0" fmla="*/ 912449 w 915537"/>
              <a:gd name="connsiteY0" fmla="*/ 316707 h 679337"/>
              <a:gd name="connsiteX1" fmla="*/ 910068 w 915537"/>
              <a:gd name="connsiteY1" fmla="*/ 404812 h 679337"/>
              <a:gd name="connsiteX2" fmla="*/ 857680 w 915537"/>
              <a:gd name="connsiteY2" fmla="*/ 481013 h 679337"/>
              <a:gd name="connsiteX3" fmla="*/ 800530 w 915537"/>
              <a:gd name="connsiteY3" fmla="*/ 511969 h 679337"/>
              <a:gd name="connsiteX4" fmla="*/ 729092 w 915537"/>
              <a:gd name="connsiteY4" fmla="*/ 519113 h 679337"/>
              <a:gd name="connsiteX5" fmla="*/ 707661 w 915537"/>
              <a:gd name="connsiteY5" fmla="*/ 516732 h 679337"/>
              <a:gd name="connsiteX6" fmla="*/ 705280 w 915537"/>
              <a:gd name="connsiteY6" fmla="*/ 542926 h 679337"/>
              <a:gd name="connsiteX7" fmla="*/ 688611 w 915537"/>
              <a:gd name="connsiteY7" fmla="*/ 578644 h 679337"/>
              <a:gd name="connsiteX8" fmla="*/ 636224 w 915537"/>
              <a:gd name="connsiteY8" fmla="*/ 626269 h 679337"/>
              <a:gd name="connsiteX9" fmla="*/ 555261 w 915537"/>
              <a:gd name="connsiteY9" fmla="*/ 638176 h 679337"/>
              <a:gd name="connsiteX10" fmla="*/ 479061 w 915537"/>
              <a:gd name="connsiteY10" fmla="*/ 600076 h 679337"/>
              <a:gd name="connsiteX11" fmla="*/ 445723 w 915537"/>
              <a:gd name="connsiteY11" fmla="*/ 635795 h 679337"/>
              <a:gd name="connsiteX12" fmla="*/ 386192 w 915537"/>
              <a:gd name="connsiteY12" fmla="*/ 669132 h 679337"/>
              <a:gd name="connsiteX13" fmla="*/ 279036 w 915537"/>
              <a:gd name="connsiteY13" fmla="*/ 676275 h 679337"/>
              <a:gd name="connsiteX14" fmla="*/ 176643 w 915537"/>
              <a:gd name="connsiteY14" fmla="*/ 623888 h 679337"/>
              <a:gd name="connsiteX15" fmla="*/ 129017 w 915537"/>
              <a:gd name="connsiteY15" fmla="*/ 516732 h 679337"/>
              <a:gd name="connsiteX16" fmla="*/ 129017 w 915537"/>
              <a:gd name="connsiteY16" fmla="*/ 416719 h 679337"/>
              <a:gd name="connsiteX17" fmla="*/ 67105 w 915537"/>
              <a:gd name="connsiteY17" fmla="*/ 395288 h 679337"/>
              <a:gd name="connsiteX18" fmla="*/ 2811 w 915537"/>
              <a:gd name="connsiteY18" fmla="*/ 304801 h 679337"/>
              <a:gd name="connsiteX19" fmla="*/ 19480 w 915537"/>
              <a:gd name="connsiteY19" fmla="*/ 173832 h 679337"/>
              <a:gd name="connsiteX20" fmla="*/ 90917 w 915537"/>
              <a:gd name="connsiteY20" fmla="*/ 104776 h 679337"/>
              <a:gd name="connsiteX21" fmla="*/ 150449 w 915537"/>
              <a:gd name="connsiteY21" fmla="*/ 88107 h 679337"/>
              <a:gd name="connsiteX22" fmla="*/ 157592 w 915537"/>
              <a:gd name="connsiteY22" fmla="*/ 47626 h 679337"/>
              <a:gd name="connsiteX23" fmla="*/ 159974 w 915537"/>
              <a:gd name="connsiteY23" fmla="*/ 0 h 679337"/>
              <a:gd name="connsiteX0" fmla="*/ 917211 w 918537"/>
              <a:gd name="connsiteY0" fmla="*/ 316707 h 679337"/>
              <a:gd name="connsiteX1" fmla="*/ 910068 w 918537"/>
              <a:gd name="connsiteY1" fmla="*/ 404812 h 679337"/>
              <a:gd name="connsiteX2" fmla="*/ 857680 w 918537"/>
              <a:gd name="connsiteY2" fmla="*/ 481013 h 679337"/>
              <a:gd name="connsiteX3" fmla="*/ 800530 w 918537"/>
              <a:gd name="connsiteY3" fmla="*/ 511969 h 679337"/>
              <a:gd name="connsiteX4" fmla="*/ 729092 w 918537"/>
              <a:gd name="connsiteY4" fmla="*/ 519113 h 679337"/>
              <a:gd name="connsiteX5" fmla="*/ 707661 w 918537"/>
              <a:gd name="connsiteY5" fmla="*/ 516732 h 679337"/>
              <a:gd name="connsiteX6" fmla="*/ 705280 w 918537"/>
              <a:gd name="connsiteY6" fmla="*/ 542926 h 679337"/>
              <a:gd name="connsiteX7" fmla="*/ 688611 w 918537"/>
              <a:gd name="connsiteY7" fmla="*/ 578644 h 679337"/>
              <a:gd name="connsiteX8" fmla="*/ 636224 w 918537"/>
              <a:gd name="connsiteY8" fmla="*/ 626269 h 679337"/>
              <a:gd name="connsiteX9" fmla="*/ 555261 w 918537"/>
              <a:gd name="connsiteY9" fmla="*/ 638176 h 679337"/>
              <a:gd name="connsiteX10" fmla="*/ 479061 w 918537"/>
              <a:gd name="connsiteY10" fmla="*/ 600076 h 679337"/>
              <a:gd name="connsiteX11" fmla="*/ 445723 w 918537"/>
              <a:gd name="connsiteY11" fmla="*/ 635795 h 679337"/>
              <a:gd name="connsiteX12" fmla="*/ 386192 w 918537"/>
              <a:gd name="connsiteY12" fmla="*/ 669132 h 679337"/>
              <a:gd name="connsiteX13" fmla="*/ 279036 w 918537"/>
              <a:gd name="connsiteY13" fmla="*/ 676275 h 679337"/>
              <a:gd name="connsiteX14" fmla="*/ 176643 w 918537"/>
              <a:gd name="connsiteY14" fmla="*/ 623888 h 679337"/>
              <a:gd name="connsiteX15" fmla="*/ 129017 w 918537"/>
              <a:gd name="connsiteY15" fmla="*/ 516732 h 679337"/>
              <a:gd name="connsiteX16" fmla="*/ 129017 w 918537"/>
              <a:gd name="connsiteY16" fmla="*/ 416719 h 679337"/>
              <a:gd name="connsiteX17" fmla="*/ 67105 w 918537"/>
              <a:gd name="connsiteY17" fmla="*/ 395288 h 679337"/>
              <a:gd name="connsiteX18" fmla="*/ 2811 w 918537"/>
              <a:gd name="connsiteY18" fmla="*/ 304801 h 679337"/>
              <a:gd name="connsiteX19" fmla="*/ 19480 w 918537"/>
              <a:gd name="connsiteY19" fmla="*/ 173832 h 679337"/>
              <a:gd name="connsiteX20" fmla="*/ 90917 w 918537"/>
              <a:gd name="connsiteY20" fmla="*/ 104776 h 679337"/>
              <a:gd name="connsiteX21" fmla="*/ 150449 w 918537"/>
              <a:gd name="connsiteY21" fmla="*/ 88107 h 679337"/>
              <a:gd name="connsiteX22" fmla="*/ 157592 w 918537"/>
              <a:gd name="connsiteY22" fmla="*/ 47626 h 679337"/>
              <a:gd name="connsiteX23" fmla="*/ 159974 w 918537"/>
              <a:gd name="connsiteY23" fmla="*/ 0 h 67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8537" h="679337">
                <a:moveTo>
                  <a:pt x="917211" y="316707"/>
                </a:moveTo>
                <a:cubicBezTo>
                  <a:pt x="919394" y="358577"/>
                  <a:pt x="919990" y="377428"/>
                  <a:pt x="910068" y="404812"/>
                </a:cubicBezTo>
                <a:cubicBezTo>
                  <a:pt x="900146" y="432196"/>
                  <a:pt x="875936" y="463154"/>
                  <a:pt x="857680" y="481013"/>
                </a:cubicBezTo>
                <a:cubicBezTo>
                  <a:pt x="839424" y="498872"/>
                  <a:pt x="821961" y="505619"/>
                  <a:pt x="800530" y="511969"/>
                </a:cubicBezTo>
                <a:cubicBezTo>
                  <a:pt x="779099" y="518319"/>
                  <a:pt x="744570" y="518319"/>
                  <a:pt x="729092" y="519113"/>
                </a:cubicBezTo>
                <a:cubicBezTo>
                  <a:pt x="713614" y="519907"/>
                  <a:pt x="711630" y="512763"/>
                  <a:pt x="707661" y="516732"/>
                </a:cubicBezTo>
                <a:cubicBezTo>
                  <a:pt x="703692" y="520701"/>
                  <a:pt x="708455" y="532607"/>
                  <a:pt x="705280" y="542926"/>
                </a:cubicBezTo>
                <a:cubicBezTo>
                  <a:pt x="702105" y="553245"/>
                  <a:pt x="700120" y="564754"/>
                  <a:pt x="688611" y="578644"/>
                </a:cubicBezTo>
                <a:cubicBezTo>
                  <a:pt x="677102" y="592534"/>
                  <a:pt x="658449" y="616347"/>
                  <a:pt x="636224" y="626269"/>
                </a:cubicBezTo>
                <a:cubicBezTo>
                  <a:pt x="613999" y="636191"/>
                  <a:pt x="581455" y="642542"/>
                  <a:pt x="555261" y="638176"/>
                </a:cubicBezTo>
                <a:cubicBezTo>
                  <a:pt x="529067" y="633810"/>
                  <a:pt x="497317" y="600473"/>
                  <a:pt x="479061" y="600076"/>
                </a:cubicBezTo>
                <a:cubicBezTo>
                  <a:pt x="460805" y="599679"/>
                  <a:pt x="461201" y="624286"/>
                  <a:pt x="445723" y="635795"/>
                </a:cubicBezTo>
                <a:cubicBezTo>
                  <a:pt x="430245" y="647304"/>
                  <a:pt x="413973" y="662385"/>
                  <a:pt x="386192" y="669132"/>
                </a:cubicBezTo>
                <a:cubicBezTo>
                  <a:pt x="358411" y="675879"/>
                  <a:pt x="313961" y="683816"/>
                  <a:pt x="279036" y="676275"/>
                </a:cubicBezTo>
                <a:cubicBezTo>
                  <a:pt x="244111" y="668734"/>
                  <a:pt x="201646" y="650479"/>
                  <a:pt x="176643" y="623888"/>
                </a:cubicBezTo>
                <a:cubicBezTo>
                  <a:pt x="151640" y="597298"/>
                  <a:pt x="136955" y="551260"/>
                  <a:pt x="129017" y="516732"/>
                </a:cubicBezTo>
                <a:cubicBezTo>
                  <a:pt x="121079" y="482204"/>
                  <a:pt x="139336" y="436960"/>
                  <a:pt x="129017" y="416719"/>
                </a:cubicBezTo>
                <a:cubicBezTo>
                  <a:pt x="118698" y="396478"/>
                  <a:pt x="88139" y="413941"/>
                  <a:pt x="67105" y="395288"/>
                </a:cubicBezTo>
                <a:cubicBezTo>
                  <a:pt x="46071" y="376635"/>
                  <a:pt x="10748" y="341710"/>
                  <a:pt x="2811" y="304801"/>
                </a:cubicBezTo>
                <a:cubicBezTo>
                  <a:pt x="-5126" y="267892"/>
                  <a:pt x="4796" y="207170"/>
                  <a:pt x="19480" y="173832"/>
                </a:cubicBezTo>
                <a:cubicBezTo>
                  <a:pt x="34164" y="140495"/>
                  <a:pt x="69089" y="119064"/>
                  <a:pt x="90917" y="104776"/>
                </a:cubicBezTo>
                <a:cubicBezTo>
                  <a:pt x="112745" y="90489"/>
                  <a:pt x="139337" y="97632"/>
                  <a:pt x="150449" y="88107"/>
                </a:cubicBezTo>
                <a:cubicBezTo>
                  <a:pt x="161562" y="78582"/>
                  <a:pt x="156004" y="62311"/>
                  <a:pt x="157592" y="47626"/>
                </a:cubicBezTo>
                <a:cubicBezTo>
                  <a:pt x="159180" y="32941"/>
                  <a:pt x="162156" y="16272"/>
                  <a:pt x="159974"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p:cNvSpPr/>
          <p:nvPr/>
        </p:nvSpPr>
        <p:spPr>
          <a:xfrm>
            <a:off x="4179272" y="1528351"/>
            <a:ext cx="721519" cy="452437"/>
          </a:xfrm>
          <a:custGeom>
            <a:avLst/>
            <a:gdLst>
              <a:gd name="connsiteX0" fmla="*/ 0 w 721519"/>
              <a:gd name="connsiteY0" fmla="*/ 0 h 452437"/>
              <a:gd name="connsiteX1" fmla="*/ 9525 w 721519"/>
              <a:gd name="connsiteY1" fmla="*/ 50006 h 452437"/>
              <a:gd name="connsiteX2" fmla="*/ 26194 w 721519"/>
              <a:gd name="connsiteY2" fmla="*/ 100012 h 452437"/>
              <a:gd name="connsiteX3" fmla="*/ 71438 w 721519"/>
              <a:gd name="connsiteY3" fmla="*/ 145256 h 452437"/>
              <a:gd name="connsiteX4" fmla="*/ 107156 w 721519"/>
              <a:gd name="connsiteY4" fmla="*/ 171450 h 452437"/>
              <a:gd name="connsiteX5" fmla="*/ 138113 w 721519"/>
              <a:gd name="connsiteY5" fmla="*/ 219075 h 452437"/>
              <a:gd name="connsiteX6" fmla="*/ 161925 w 721519"/>
              <a:gd name="connsiteY6" fmla="*/ 300037 h 452437"/>
              <a:gd name="connsiteX7" fmla="*/ 242888 w 721519"/>
              <a:gd name="connsiteY7" fmla="*/ 333375 h 452437"/>
              <a:gd name="connsiteX8" fmla="*/ 359569 w 721519"/>
              <a:gd name="connsiteY8" fmla="*/ 335756 h 452437"/>
              <a:gd name="connsiteX9" fmla="*/ 414338 w 721519"/>
              <a:gd name="connsiteY9" fmla="*/ 361950 h 452437"/>
              <a:gd name="connsiteX10" fmla="*/ 478631 w 721519"/>
              <a:gd name="connsiteY10" fmla="*/ 414337 h 452437"/>
              <a:gd name="connsiteX11" fmla="*/ 538163 w 721519"/>
              <a:gd name="connsiteY11" fmla="*/ 433387 h 452437"/>
              <a:gd name="connsiteX12" fmla="*/ 597694 w 721519"/>
              <a:gd name="connsiteY12" fmla="*/ 400050 h 452437"/>
              <a:gd name="connsiteX13" fmla="*/ 681038 w 721519"/>
              <a:gd name="connsiteY13" fmla="*/ 426243 h 452437"/>
              <a:gd name="connsiteX14" fmla="*/ 721519 w 721519"/>
              <a:gd name="connsiteY14" fmla="*/ 452437 h 452437"/>
              <a:gd name="connsiteX0" fmla="*/ 0 w 721519"/>
              <a:gd name="connsiteY0" fmla="*/ 0 h 452437"/>
              <a:gd name="connsiteX1" fmla="*/ 9525 w 721519"/>
              <a:gd name="connsiteY1" fmla="*/ 50006 h 452437"/>
              <a:gd name="connsiteX2" fmla="*/ 26194 w 721519"/>
              <a:gd name="connsiteY2" fmla="*/ 100012 h 452437"/>
              <a:gd name="connsiteX3" fmla="*/ 71438 w 721519"/>
              <a:gd name="connsiteY3" fmla="*/ 145256 h 452437"/>
              <a:gd name="connsiteX4" fmla="*/ 107156 w 721519"/>
              <a:gd name="connsiteY4" fmla="*/ 171450 h 452437"/>
              <a:gd name="connsiteX5" fmla="*/ 138113 w 721519"/>
              <a:gd name="connsiteY5" fmla="*/ 219075 h 452437"/>
              <a:gd name="connsiteX6" fmla="*/ 173831 w 721519"/>
              <a:gd name="connsiteY6" fmla="*/ 304800 h 452437"/>
              <a:gd name="connsiteX7" fmla="*/ 242888 w 721519"/>
              <a:gd name="connsiteY7" fmla="*/ 333375 h 452437"/>
              <a:gd name="connsiteX8" fmla="*/ 359569 w 721519"/>
              <a:gd name="connsiteY8" fmla="*/ 335756 h 452437"/>
              <a:gd name="connsiteX9" fmla="*/ 414338 w 721519"/>
              <a:gd name="connsiteY9" fmla="*/ 361950 h 452437"/>
              <a:gd name="connsiteX10" fmla="*/ 478631 w 721519"/>
              <a:gd name="connsiteY10" fmla="*/ 414337 h 452437"/>
              <a:gd name="connsiteX11" fmla="*/ 538163 w 721519"/>
              <a:gd name="connsiteY11" fmla="*/ 433387 h 452437"/>
              <a:gd name="connsiteX12" fmla="*/ 597694 w 721519"/>
              <a:gd name="connsiteY12" fmla="*/ 400050 h 452437"/>
              <a:gd name="connsiteX13" fmla="*/ 681038 w 721519"/>
              <a:gd name="connsiteY13" fmla="*/ 426243 h 452437"/>
              <a:gd name="connsiteX14" fmla="*/ 721519 w 721519"/>
              <a:gd name="connsiteY14" fmla="*/ 452437 h 452437"/>
              <a:gd name="connsiteX0" fmla="*/ 0 w 721519"/>
              <a:gd name="connsiteY0" fmla="*/ 0 h 452437"/>
              <a:gd name="connsiteX1" fmla="*/ 9525 w 721519"/>
              <a:gd name="connsiteY1" fmla="*/ 50006 h 452437"/>
              <a:gd name="connsiteX2" fmla="*/ 26194 w 721519"/>
              <a:gd name="connsiteY2" fmla="*/ 100012 h 452437"/>
              <a:gd name="connsiteX3" fmla="*/ 71438 w 721519"/>
              <a:gd name="connsiteY3" fmla="*/ 145256 h 452437"/>
              <a:gd name="connsiteX4" fmla="*/ 107156 w 721519"/>
              <a:gd name="connsiteY4" fmla="*/ 171450 h 452437"/>
              <a:gd name="connsiteX5" fmla="*/ 138113 w 721519"/>
              <a:gd name="connsiteY5" fmla="*/ 219075 h 452437"/>
              <a:gd name="connsiteX6" fmla="*/ 173831 w 721519"/>
              <a:gd name="connsiteY6" fmla="*/ 304800 h 452437"/>
              <a:gd name="connsiteX7" fmla="*/ 252413 w 721519"/>
              <a:gd name="connsiteY7" fmla="*/ 335756 h 452437"/>
              <a:gd name="connsiteX8" fmla="*/ 359569 w 721519"/>
              <a:gd name="connsiteY8" fmla="*/ 335756 h 452437"/>
              <a:gd name="connsiteX9" fmla="*/ 414338 w 721519"/>
              <a:gd name="connsiteY9" fmla="*/ 361950 h 452437"/>
              <a:gd name="connsiteX10" fmla="*/ 478631 w 721519"/>
              <a:gd name="connsiteY10" fmla="*/ 414337 h 452437"/>
              <a:gd name="connsiteX11" fmla="*/ 538163 w 721519"/>
              <a:gd name="connsiteY11" fmla="*/ 433387 h 452437"/>
              <a:gd name="connsiteX12" fmla="*/ 597694 w 721519"/>
              <a:gd name="connsiteY12" fmla="*/ 400050 h 452437"/>
              <a:gd name="connsiteX13" fmla="*/ 681038 w 721519"/>
              <a:gd name="connsiteY13" fmla="*/ 426243 h 452437"/>
              <a:gd name="connsiteX14" fmla="*/ 721519 w 721519"/>
              <a:gd name="connsiteY14" fmla="*/ 452437 h 452437"/>
              <a:gd name="connsiteX0" fmla="*/ 0 w 721519"/>
              <a:gd name="connsiteY0" fmla="*/ 0 h 452437"/>
              <a:gd name="connsiteX1" fmla="*/ 4763 w 721519"/>
              <a:gd name="connsiteY1" fmla="*/ 52387 h 452437"/>
              <a:gd name="connsiteX2" fmla="*/ 26194 w 721519"/>
              <a:gd name="connsiteY2" fmla="*/ 100012 h 452437"/>
              <a:gd name="connsiteX3" fmla="*/ 71438 w 721519"/>
              <a:gd name="connsiteY3" fmla="*/ 145256 h 452437"/>
              <a:gd name="connsiteX4" fmla="*/ 107156 w 721519"/>
              <a:gd name="connsiteY4" fmla="*/ 171450 h 452437"/>
              <a:gd name="connsiteX5" fmla="*/ 138113 w 721519"/>
              <a:gd name="connsiteY5" fmla="*/ 219075 h 452437"/>
              <a:gd name="connsiteX6" fmla="*/ 173831 w 721519"/>
              <a:gd name="connsiteY6" fmla="*/ 304800 h 452437"/>
              <a:gd name="connsiteX7" fmla="*/ 252413 w 721519"/>
              <a:gd name="connsiteY7" fmla="*/ 335756 h 452437"/>
              <a:gd name="connsiteX8" fmla="*/ 359569 w 721519"/>
              <a:gd name="connsiteY8" fmla="*/ 335756 h 452437"/>
              <a:gd name="connsiteX9" fmla="*/ 414338 w 721519"/>
              <a:gd name="connsiteY9" fmla="*/ 361950 h 452437"/>
              <a:gd name="connsiteX10" fmla="*/ 478631 w 721519"/>
              <a:gd name="connsiteY10" fmla="*/ 414337 h 452437"/>
              <a:gd name="connsiteX11" fmla="*/ 538163 w 721519"/>
              <a:gd name="connsiteY11" fmla="*/ 433387 h 452437"/>
              <a:gd name="connsiteX12" fmla="*/ 597694 w 721519"/>
              <a:gd name="connsiteY12" fmla="*/ 400050 h 452437"/>
              <a:gd name="connsiteX13" fmla="*/ 681038 w 721519"/>
              <a:gd name="connsiteY13" fmla="*/ 426243 h 452437"/>
              <a:gd name="connsiteX14" fmla="*/ 721519 w 721519"/>
              <a:gd name="connsiteY14" fmla="*/ 452437 h 452437"/>
              <a:gd name="connsiteX0" fmla="*/ 0 w 721519"/>
              <a:gd name="connsiteY0" fmla="*/ 0 h 452437"/>
              <a:gd name="connsiteX1" fmla="*/ 4763 w 721519"/>
              <a:gd name="connsiteY1" fmla="*/ 52387 h 452437"/>
              <a:gd name="connsiteX2" fmla="*/ 26194 w 721519"/>
              <a:gd name="connsiteY2" fmla="*/ 100012 h 452437"/>
              <a:gd name="connsiteX3" fmla="*/ 76200 w 721519"/>
              <a:gd name="connsiteY3" fmla="*/ 142875 h 452437"/>
              <a:gd name="connsiteX4" fmla="*/ 107156 w 721519"/>
              <a:gd name="connsiteY4" fmla="*/ 171450 h 452437"/>
              <a:gd name="connsiteX5" fmla="*/ 138113 w 721519"/>
              <a:gd name="connsiteY5" fmla="*/ 219075 h 452437"/>
              <a:gd name="connsiteX6" fmla="*/ 173831 w 721519"/>
              <a:gd name="connsiteY6" fmla="*/ 304800 h 452437"/>
              <a:gd name="connsiteX7" fmla="*/ 252413 w 721519"/>
              <a:gd name="connsiteY7" fmla="*/ 335756 h 452437"/>
              <a:gd name="connsiteX8" fmla="*/ 359569 w 721519"/>
              <a:gd name="connsiteY8" fmla="*/ 335756 h 452437"/>
              <a:gd name="connsiteX9" fmla="*/ 414338 w 721519"/>
              <a:gd name="connsiteY9" fmla="*/ 361950 h 452437"/>
              <a:gd name="connsiteX10" fmla="*/ 478631 w 721519"/>
              <a:gd name="connsiteY10" fmla="*/ 414337 h 452437"/>
              <a:gd name="connsiteX11" fmla="*/ 538163 w 721519"/>
              <a:gd name="connsiteY11" fmla="*/ 433387 h 452437"/>
              <a:gd name="connsiteX12" fmla="*/ 597694 w 721519"/>
              <a:gd name="connsiteY12" fmla="*/ 400050 h 452437"/>
              <a:gd name="connsiteX13" fmla="*/ 681038 w 721519"/>
              <a:gd name="connsiteY13" fmla="*/ 426243 h 452437"/>
              <a:gd name="connsiteX14" fmla="*/ 721519 w 721519"/>
              <a:gd name="connsiteY14" fmla="*/ 452437 h 452437"/>
              <a:gd name="connsiteX0" fmla="*/ 0 w 721519"/>
              <a:gd name="connsiteY0" fmla="*/ 0 h 452437"/>
              <a:gd name="connsiteX1" fmla="*/ 4763 w 721519"/>
              <a:gd name="connsiteY1" fmla="*/ 52387 h 452437"/>
              <a:gd name="connsiteX2" fmla="*/ 26194 w 721519"/>
              <a:gd name="connsiteY2" fmla="*/ 100012 h 452437"/>
              <a:gd name="connsiteX3" fmla="*/ 76200 w 721519"/>
              <a:gd name="connsiteY3" fmla="*/ 142875 h 452437"/>
              <a:gd name="connsiteX4" fmla="*/ 107156 w 721519"/>
              <a:gd name="connsiteY4" fmla="*/ 171450 h 452437"/>
              <a:gd name="connsiteX5" fmla="*/ 138113 w 721519"/>
              <a:gd name="connsiteY5" fmla="*/ 219075 h 452437"/>
              <a:gd name="connsiteX6" fmla="*/ 173831 w 721519"/>
              <a:gd name="connsiteY6" fmla="*/ 304800 h 452437"/>
              <a:gd name="connsiteX7" fmla="*/ 254794 w 721519"/>
              <a:gd name="connsiteY7" fmla="*/ 340518 h 452437"/>
              <a:gd name="connsiteX8" fmla="*/ 359569 w 721519"/>
              <a:gd name="connsiteY8" fmla="*/ 335756 h 452437"/>
              <a:gd name="connsiteX9" fmla="*/ 414338 w 721519"/>
              <a:gd name="connsiteY9" fmla="*/ 361950 h 452437"/>
              <a:gd name="connsiteX10" fmla="*/ 478631 w 721519"/>
              <a:gd name="connsiteY10" fmla="*/ 414337 h 452437"/>
              <a:gd name="connsiteX11" fmla="*/ 538163 w 721519"/>
              <a:gd name="connsiteY11" fmla="*/ 433387 h 452437"/>
              <a:gd name="connsiteX12" fmla="*/ 597694 w 721519"/>
              <a:gd name="connsiteY12" fmla="*/ 400050 h 452437"/>
              <a:gd name="connsiteX13" fmla="*/ 681038 w 721519"/>
              <a:gd name="connsiteY13" fmla="*/ 426243 h 452437"/>
              <a:gd name="connsiteX14" fmla="*/ 721519 w 721519"/>
              <a:gd name="connsiteY14" fmla="*/ 452437 h 4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1519" h="452437">
                <a:moveTo>
                  <a:pt x="0" y="0"/>
                </a:moveTo>
                <a:cubicBezTo>
                  <a:pt x="2579" y="16668"/>
                  <a:pt x="397" y="35718"/>
                  <a:pt x="4763" y="52387"/>
                </a:cubicBezTo>
                <a:cubicBezTo>
                  <a:pt x="9129" y="69056"/>
                  <a:pt x="14288" y="84931"/>
                  <a:pt x="26194" y="100012"/>
                </a:cubicBezTo>
                <a:cubicBezTo>
                  <a:pt x="38100" y="115093"/>
                  <a:pt x="62706" y="130969"/>
                  <a:pt x="76200" y="142875"/>
                </a:cubicBezTo>
                <a:cubicBezTo>
                  <a:pt x="89694" y="154781"/>
                  <a:pt x="96837" y="158750"/>
                  <a:pt x="107156" y="171450"/>
                </a:cubicBezTo>
                <a:cubicBezTo>
                  <a:pt x="117475" y="184150"/>
                  <a:pt x="127001" y="196850"/>
                  <a:pt x="138113" y="219075"/>
                </a:cubicBezTo>
                <a:cubicBezTo>
                  <a:pt x="149225" y="241300"/>
                  <a:pt x="154384" y="284560"/>
                  <a:pt x="173831" y="304800"/>
                </a:cubicBezTo>
                <a:cubicBezTo>
                  <a:pt x="193278" y="325040"/>
                  <a:pt x="223838" y="335359"/>
                  <a:pt x="254794" y="340518"/>
                </a:cubicBezTo>
                <a:cubicBezTo>
                  <a:pt x="285750" y="345677"/>
                  <a:pt x="332978" y="332184"/>
                  <a:pt x="359569" y="335756"/>
                </a:cubicBezTo>
                <a:cubicBezTo>
                  <a:pt x="386160" y="339328"/>
                  <a:pt x="394494" y="348853"/>
                  <a:pt x="414338" y="361950"/>
                </a:cubicBezTo>
                <a:cubicBezTo>
                  <a:pt x="434182" y="375047"/>
                  <a:pt x="457993" y="402431"/>
                  <a:pt x="478631" y="414337"/>
                </a:cubicBezTo>
                <a:cubicBezTo>
                  <a:pt x="499269" y="426243"/>
                  <a:pt x="518319" y="435768"/>
                  <a:pt x="538163" y="433387"/>
                </a:cubicBezTo>
                <a:cubicBezTo>
                  <a:pt x="558007" y="431006"/>
                  <a:pt x="573882" y="401241"/>
                  <a:pt x="597694" y="400050"/>
                </a:cubicBezTo>
                <a:cubicBezTo>
                  <a:pt x="621506" y="398859"/>
                  <a:pt x="660401" y="417512"/>
                  <a:pt x="681038" y="426243"/>
                </a:cubicBezTo>
                <a:cubicBezTo>
                  <a:pt x="701675" y="434974"/>
                  <a:pt x="711597" y="443705"/>
                  <a:pt x="721519" y="452437"/>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任意多边形 2"/>
          <p:cNvSpPr/>
          <p:nvPr/>
        </p:nvSpPr>
        <p:spPr>
          <a:xfrm>
            <a:off x="3750623" y="1512702"/>
            <a:ext cx="1321282" cy="1425013"/>
          </a:xfrm>
          <a:custGeom>
            <a:avLst/>
            <a:gdLst>
              <a:gd name="connsiteX0" fmla="*/ 109538 w 1323596"/>
              <a:gd name="connsiteY0" fmla="*/ 87210 h 1430581"/>
              <a:gd name="connsiteX1" fmla="*/ 38100 w 1323596"/>
              <a:gd name="connsiteY1" fmla="*/ 211035 h 1430581"/>
              <a:gd name="connsiteX2" fmla="*/ 0 w 1323596"/>
              <a:gd name="connsiteY2" fmla="*/ 377722 h 1430581"/>
              <a:gd name="connsiteX3" fmla="*/ 38100 w 1323596"/>
              <a:gd name="connsiteY3" fmla="*/ 572985 h 1430581"/>
              <a:gd name="connsiteX4" fmla="*/ 123825 w 1323596"/>
              <a:gd name="connsiteY4" fmla="*/ 696810 h 1430581"/>
              <a:gd name="connsiteX5" fmla="*/ 171450 w 1323596"/>
              <a:gd name="connsiteY5" fmla="*/ 734910 h 1430581"/>
              <a:gd name="connsiteX6" fmla="*/ 171450 w 1323596"/>
              <a:gd name="connsiteY6" fmla="*/ 782535 h 1430581"/>
              <a:gd name="connsiteX7" fmla="*/ 195263 w 1323596"/>
              <a:gd name="connsiteY7" fmla="*/ 958747 h 1430581"/>
              <a:gd name="connsiteX8" fmla="*/ 276225 w 1323596"/>
              <a:gd name="connsiteY8" fmla="*/ 1092097 h 1430581"/>
              <a:gd name="connsiteX9" fmla="*/ 395288 w 1323596"/>
              <a:gd name="connsiteY9" fmla="*/ 1163535 h 1430581"/>
              <a:gd name="connsiteX10" fmla="*/ 471488 w 1323596"/>
              <a:gd name="connsiteY10" fmla="*/ 1192110 h 1430581"/>
              <a:gd name="connsiteX11" fmla="*/ 481013 w 1323596"/>
              <a:gd name="connsiteY11" fmla="*/ 1225447 h 1430581"/>
              <a:gd name="connsiteX12" fmla="*/ 523875 w 1323596"/>
              <a:gd name="connsiteY12" fmla="*/ 1311172 h 1430581"/>
              <a:gd name="connsiteX13" fmla="*/ 676275 w 1323596"/>
              <a:gd name="connsiteY13" fmla="*/ 1425472 h 1430581"/>
              <a:gd name="connsiteX14" fmla="*/ 885825 w 1323596"/>
              <a:gd name="connsiteY14" fmla="*/ 1401660 h 1430581"/>
              <a:gd name="connsiteX15" fmla="*/ 1014413 w 1323596"/>
              <a:gd name="connsiteY15" fmla="*/ 1320697 h 1430581"/>
              <a:gd name="connsiteX16" fmla="*/ 1081088 w 1323596"/>
              <a:gd name="connsiteY16" fmla="*/ 1220685 h 1430581"/>
              <a:gd name="connsiteX17" fmla="*/ 1133475 w 1323596"/>
              <a:gd name="connsiteY17" fmla="*/ 1215922 h 1430581"/>
              <a:gd name="connsiteX18" fmla="*/ 1233488 w 1323596"/>
              <a:gd name="connsiteY18" fmla="*/ 1163535 h 1430581"/>
              <a:gd name="connsiteX19" fmla="*/ 1300163 w 1323596"/>
              <a:gd name="connsiteY19" fmla="*/ 1030185 h 1430581"/>
              <a:gd name="connsiteX20" fmla="*/ 1271588 w 1323596"/>
              <a:gd name="connsiteY20" fmla="*/ 925410 h 1430581"/>
              <a:gd name="connsiteX21" fmla="*/ 1295400 w 1323596"/>
              <a:gd name="connsiteY21" fmla="*/ 887310 h 1430581"/>
              <a:gd name="connsiteX22" fmla="*/ 1319213 w 1323596"/>
              <a:gd name="connsiteY22" fmla="*/ 711097 h 1430581"/>
              <a:gd name="connsiteX23" fmla="*/ 1200150 w 1323596"/>
              <a:gd name="connsiteY23" fmla="*/ 506310 h 1430581"/>
              <a:gd name="connsiteX24" fmla="*/ 1081088 w 1323596"/>
              <a:gd name="connsiteY24" fmla="*/ 439635 h 1430581"/>
              <a:gd name="connsiteX25" fmla="*/ 1033463 w 1323596"/>
              <a:gd name="connsiteY25" fmla="*/ 425347 h 1430581"/>
              <a:gd name="connsiteX26" fmla="*/ 971550 w 1323596"/>
              <a:gd name="connsiteY26" fmla="*/ 453922 h 1430581"/>
              <a:gd name="connsiteX27" fmla="*/ 933450 w 1323596"/>
              <a:gd name="connsiteY27" fmla="*/ 449160 h 1430581"/>
              <a:gd name="connsiteX28" fmla="*/ 838200 w 1323596"/>
              <a:gd name="connsiteY28" fmla="*/ 382485 h 1430581"/>
              <a:gd name="connsiteX29" fmla="*/ 795338 w 1323596"/>
              <a:gd name="connsiteY29" fmla="*/ 363435 h 1430581"/>
              <a:gd name="connsiteX30" fmla="*/ 681038 w 1323596"/>
              <a:gd name="connsiteY30" fmla="*/ 368197 h 1430581"/>
              <a:gd name="connsiteX31" fmla="*/ 595313 w 1323596"/>
              <a:gd name="connsiteY31" fmla="*/ 320572 h 1430581"/>
              <a:gd name="connsiteX32" fmla="*/ 561975 w 1323596"/>
              <a:gd name="connsiteY32" fmla="*/ 220560 h 1430581"/>
              <a:gd name="connsiteX33" fmla="*/ 504825 w 1323596"/>
              <a:gd name="connsiteY33" fmla="*/ 158647 h 1430581"/>
              <a:gd name="connsiteX34" fmla="*/ 438150 w 1323596"/>
              <a:gd name="connsiteY34" fmla="*/ 106260 h 1430581"/>
              <a:gd name="connsiteX35" fmla="*/ 438150 w 1323596"/>
              <a:gd name="connsiteY35" fmla="*/ 34822 h 1430581"/>
              <a:gd name="connsiteX36" fmla="*/ 419100 w 1323596"/>
              <a:gd name="connsiteY36" fmla="*/ 25297 h 1430581"/>
              <a:gd name="connsiteX37" fmla="*/ 314325 w 1323596"/>
              <a:gd name="connsiteY37" fmla="*/ 1485 h 1430581"/>
              <a:gd name="connsiteX38" fmla="*/ 109538 w 1323596"/>
              <a:gd name="connsiteY38" fmla="*/ 87210 h 1430581"/>
              <a:gd name="connsiteX0" fmla="*/ 109538 w 1323596"/>
              <a:gd name="connsiteY0" fmla="*/ 82706 h 1426077"/>
              <a:gd name="connsiteX1" fmla="*/ 38100 w 1323596"/>
              <a:gd name="connsiteY1" fmla="*/ 206531 h 1426077"/>
              <a:gd name="connsiteX2" fmla="*/ 0 w 1323596"/>
              <a:gd name="connsiteY2" fmla="*/ 373218 h 1426077"/>
              <a:gd name="connsiteX3" fmla="*/ 38100 w 1323596"/>
              <a:gd name="connsiteY3" fmla="*/ 568481 h 1426077"/>
              <a:gd name="connsiteX4" fmla="*/ 123825 w 1323596"/>
              <a:gd name="connsiteY4" fmla="*/ 692306 h 1426077"/>
              <a:gd name="connsiteX5" fmla="*/ 171450 w 1323596"/>
              <a:gd name="connsiteY5" fmla="*/ 730406 h 1426077"/>
              <a:gd name="connsiteX6" fmla="*/ 171450 w 1323596"/>
              <a:gd name="connsiteY6" fmla="*/ 778031 h 1426077"/>
              <a:gd name="connsiteX7" fmla="*/ 195263 w 1323596"/>
              <a:gd name="connsiteY7" fmla="*/ 954243 h 1426077"/>
              <a:gd name="connsiteX8" fmla="*/ 276225 w 1323596"/>
              <a:gd name="connsiteY8" fmla="*/ 1087593 h 1426077"/>
              <a:gd name="connsiteX9" fmla="*/ 395288 w 1323596"/>
              <a:gd name="connsiteY9" fmla="*/ 1159031 h 1426077"/>
              <a:gd name="connsiteX10" fmla="*/ 471488 w 1323596"/>
              <a:gd name="connsiteY10" fmla="*/ 1187606 h 1426077"/>
              <a:gd name="connsiteX11" fmla="*/ 481013 w 1323596"/>
              <a:gd name="connsiteY11" fmla="*/ 1220943 h 1426077"/>
              <a:gd name="connsiteX12" fmla="*/ 523875 w 1323596"/>
              <a:gd name="connsiteY12" fmla="*/ 1306668 h 1426077"/>
              <a:gd name="connsiteX13" fmla="*/ 676275 w 1323596"/>
              <a:gd name="connsiteY13" fmla="*/ 1420968 h 1426077"/>
              <a:gd name="connsiteX14" fmla="*/ 885825 w 1323596"/>
              <a:gd name="connsiteY14" fmla="*/ 1397156 h 1426077"/>
              <a:gd name="connsiteX15" fmla="*/ 1014413 w 1323596"/>
              <a:gd name="connsiteY15" fmla="*/ 1316193 h 1426077"/>
              <a:gd name="connsiteX16" fmla="*/ 1081088 w 1323596"/>
              <a:gd name="connsiteY16" fmla="*/ 1216181 h 1426077"/>
              <a:gd name="connsiteX17" fmla="*/ 1133475 w 1323596"/>
              <a:gd name="connsiteY17" fmla="*/ 1211418 h 1426077"/>
              <a:gd name="connsiteX18" fmla="*/ 1233488 w 1323596"/>
              <a:gd name="connsiteY18" fmla="*/ 1159031 h 1426077"/>
              <a:gd name="connsiteX19" fmla="*/ 1300163 w 1323596"/>
              <a:gd name="connsiteY19" fmla="*/ 1025681 h 1426077"/>
              <a:gd name="connsiteX20" fmla="*/ 1271588 w 1323596"/>
              <a:gd name="connsiteY20" fmla="*/ 920906 h 1426077"/>
              <a:gd name="connsiteX21" fmla="*/ 1295400 w 1323596"/>
              <a:gd name="connsiteY21" fmla="*/ 882806 h 1426077"/>
              <a:gd name="connsiteX22" fmla="*/ 1319213 w 1323596"/>
              <a:gd name="connsiteY22" fmla="*/ 706593 h 1426077"/>
              <a:gd name="connsiteX23" fmla="*/ 1200150 w 1323596"/>
              <a:gd name="connsiteY23" fmla="*/ 501806 h 1426077"/>
              <a:gd name="connsiteX24" fmla="*/ 1081088 w 1323596"/>
              <a:gd name="connsiteY24" fmla="*/ 435131 h 1426077"/>
              <a:gd name="connsiteX25" fmla="*/ 1033463 w 1323596"/>
              <a:gd name="connsiteY25" fmla="*/ 420843 h 1426077"/>
              <a:gd name="connsiteX26" fmla="*/ 971550 w 1323596"/>
              <a:gd name="connsiteY26" fmla="*/ 449418 h 1426077"/>
              <a:gd name="connsiteX27" fmla="*/ 933450 w 1323596"/>
              <a:gd name="connsiteY27" fmla="*/ 444656 h 1426077"/>
              <a:gd name="connsiteX28" fmla="*/ 838200 w 1323596"/>
              <a:gd name="connsiteY28" fmla="*/ 377981 h 1426077"/>
              <a:gd name="connsiteX29" fmla="*/ 795338 w 1323596"/>
              <a:gd name="connsiteY29" fmla="*/ 358931 h 1426077"/>
              <a:gd name="connsiteX30" fmla="*/ 681038 w 1323596"/>
              <a:gd name="connsiteY30" fmla="*/ 363693 h 1426077"/>
              <a:gd name="connsiteX31" fmla="*/ 595313 w 1323596"/>
              <a:gd name="connsiteY31" fmla="*/ 316068 h 1426077"/>
              <a:gd name="connsiteX32" fmla="*/ 561975 w 1323596"/>
              <a:gd name="connsiteY32" fmla="*/ 216056 h 1426077"/>
              <a:gd name="connsiteX33" fmla="*/ 504825 w 1323596"/>
              <a:gd name="connsiteY33" fmla="*/ 154143 h 1426077"/>
              <a:gd name="connsiteX34" fmla="*/ 438150 w 1323596"/>
              <a:gd name="connsiteY34" fmla="*/ 101756 h 1426077"/>
              <a:gd name="connsiteX35" fmla="*/ 438150 w 1323596"/>
              <a:gd name="connsiteY35" fmla="*/ 30318 h 1426077"/>
              <a:gd name="connsiteX36" fmla="*/ 419100 w 1323596"/>
              <a:gd name="connsiteY36" fmla="*/ 20793 h 1426077"/>
              <a:gd name="connsiteX37" fmla="*/ 300037 w 1323596"/>
              <a:gd name="connsiteY37" fmla="*/ 1743 h 1426077"/>
              <a:gd name="connsiteX38" fmla="*/ 109538 w 1323596"/>
              <a:gd name="connsiteY38" fmla="*/ 82706 h 1426077"/>
              <a:gd name="connsiteX0" fmla="*/ 140494 w 1323596"/>
              <a:gd name="connsiteY0" fmla="*/ 55891 h 1425455"/>
              <a:gd name="connsiteX1" fmla="*/ 38100 w 1323596"/>
              <a:gd name="connsiteY1" fmla="*/ 205909 h 1425455"/>
              <a:gd name="connsiteX2" fmla="*/ 0 w 1323596"/>
              <a:gd name="connsiteY2" fmla="*/ 372596 h 1425455"/>
              <a:gd name="connsiteX3" fmla="*/ 38100 w 1323596"/>
              <a:gd name="connsiteY3" fmla="*/ 567859 h 1425455"/>
              <a:gd name="connsiteX4" fmla="*/ 123825 w 1323596"/>
              <a:gd name="connsiteY4" fmla="*/ 691684 h 1425455"/>
              <a:gd name="connsiteX5" fmla="*/ 171450 w 1323596"/>
              <a:gd name="connsiteY5" fmla="*/ 729784 h 1425455"/>
              <a:gd name="connsiteX6" fmla="*/ 171450 w 1323596"/>
              <a:gd name="connsiteY6" fmla="*/ 777409 h 1425455"/>
              <a:gd name="connsiteX7" fmla="*/ 195263 w 1323596"/>
              <a:gd name="connsiteY7" fmla="*/ 953621 h 1425455"/>
              <a:gd name="connsiteX8" fmla="*/ 276225 w 1323596"/>
              <a:gd name="connsiteY8" fmla="*/ 1086971 h 1425455"/>
              <a:gd name="connsiteX9" fmla="*/ 395288 w 1323596"/>
              <a:gd name="connsiteY9" fmla="*/ 1158409 h 1425455"/>
              <a:gd name="connsiteX10" fmla="*/ 471488 w 1323596"/>
              <a:gd name="connsiteY10" fmla="*/ 1186984 h 1425455"/>
              <a:gd name="connsiteX11" fmla="*/ 481013 w 1323596"/>
              <a:gd name="connsiteY11" fmla="*/ 1220321 h 1425455"/>
              <a:gd name="connsiteX12" fmla="*/ 523875 w 1323596"/>
              <a:gd name="connsiteY12" fmla="*/ 1306046 h 1425455"/>
              <a:gd name="connsiteX13" fmla="*/ 676275 w 1323596"/>
              <a:gd name="connsiteY13" fmla="*/ 1420346 h 1425455"/>
              <a:gd name="connsiteX14" fmla="*/ 885825 w 1323596"/>
              <a:gd name="connsiteY14" fmla="*/ 1396534 h 1425455"/>
              <a:gd name="connsiteX15" fmla="*/ 1014413 w 1323596"/>
              <a:gd name="connsiteY15" fmla="*/ 1315571 h 1425455"/>
              <a:gd name="connsiteX16" fmla="*/ 1081088 w 1323596"/>
              <a:gd name="connsiteY16" fmla="*/ 1215559 h 1425455"/>
              <a:gd name="connsiteX17" fmla="*/ 1133475 w 1323596"/>
              <a:gd name="connsiteY17" fmla="*/ 1210796 h 1425455"/>
              <a:gd name="connsiteX18" fmla="*/ 1233488 w 1323596"/>
              <a:gd name="connsiteY18" fmla="*/ 1158409 h 1425455"/>
              <a:gd name="connsiteX19" fmla="*/ 1300163 w 1323596"/>
              <a:gd name="connsiteY19" fmla="*/ 1025059 h 1425455"/>
              <a:gd name="connsiteX20" fmla="*/ 1271588 w 1323596"/>
              <a:gd name="connsiteY20" fmla="*/ 920284 h 1425455"/>
              <a:gd name="connsiteX21" fmla="*/ 1295400 w 1323596"/>
              <a:gd name="connsiteY21" fmla="*/ 882184 h 1425455"/>
              <a:gd name="connsiteX22" fmla="*/ 1319213 w 1323596"/>
              <a:gd name="connsiteY22" fmla="*/ 705971 h 1425455"/>
              <a:gd name="connsiteX23" fmla="*/ 1200150 w 1323596"/>
              <a:gd name="connsiteY23" fmla="*/ 501184 h 1425455"/>
              <a:gd name="connsiteX24" fmla="*/ 1081088 w 1323596"/>
              <a:gd name="connsiteY24" fmla="*/ 434509 h 1425455"/>
              <a:gd name="connsiteX25" fmla="*/ 1033463 w 1323596"/>
              <a:gd name="connsiteY25" fmla="*/ 420221 h 1425455"/>
              <a:gd name="connsiteX26" fmla="*/ 971550 w 1323596"/>
              <a:gd name="connsiteY26" fmla="*/ 448796 h 1425455"/>
              <a:gd name="connsiteX27" fmla="*/ 933450 w 1323596"/>
              <a:gd name="connsiteY27" fmla="*/ 444034 h 1425455"/>
              <a:gd name="connsiteX28" fmla="*/ 838200 w 1323596"/>
              <a:gd name="connsiteY28" fmla="*/ 377359 h 1425455"/>
              <a:gd name="connsiteX29" fmla="*/ 795338 w 1323596"/>
              <a:gd name="connsiteY29" fmla="*/ 358309 h 1425455"/>
              <a:gd name="connsiteX30" fmla="*/ 681038 w 1323596"/>
              <a:gd name="connsiteY30" fmla="*/ 363071 h 1425455"/>
              <a:gd name="connsiteX31" fmla="*/ 595313 w 1323596"/>
              <a:gd name="connsiteY31" fmla="*/ 315446 h 1425455"/>
              <a:gd name="connsiteX32" fmla="*/ 561975 w 1323596"/>
              <a:gd name="connsiteY32" fmla="*/ 215434 h 1425455"/>
              <a:gd name="connsiteX33" fmla="*/ 504825 w 1323596"/>
              <a:gd name="connsiteY33" fmla="*/ 153521 h 1425455"/>
              <a:gd name="connsiteX34" fmla="*/ 438150 w 1323596"/>
              <a:gd name="connsiteY34" fmla="*/ 101134 h 1425455"/>
              <a:gd name="connsiteX35" fmla="*/ 438150 w 1323596"/>
              <a:gd name="connsiteY35" fmla="*/ 29696 h 1425455"/>
              <a:gd name="connsiteX36" fmla="*/ 419100 w 1323596"/>
              <a:gd name="connsiteY36" fmla="*/ 20171 h 1425455"/>
              <a:gd name="connsiteX37" fmla="*/ 300037 w 1323596"/>
              <a:gd name="connsiteY37" fmla="*/ 1121 h 1425455"/>
              <a:gd name="connsiteX38" fmla="*/ 140494 w 1323596"/>
              <a:gd name="connsiteY38" fmla="*/ 55891 h 1425455"/>
              <a:gd name="connsiteX0" fmla="*/ 147638 w 1323596"/>
              <a:gd name="connsiteY0" fmla="*/ 60893 h 1425695"/>
              <a:gd name="connsiteX1" fmla="*/ 38100 w 1323596"/>
              <a:gd name="connsiteY1" fmla="*/ 206149 h 1425695"/>
              <a:gd name="connsiteX2" fmla="*/ 0 w 1323596"/>
              <a:gd name="connsiteY2" fmla="*/ 372836 h 1425695"/>
              <a:gd name="connsiteX3" fmla="*/ 38100 w 1323596"/>
              <a:gd name="connsiteY3" fmla="*/ 568099 h 1425695"/>
              <a:gd name="connsiteX4" fmla="*/ 123825 w 1323596"/>
              <a:gd name="connsiteY4" fmla="*/ 691924 h 1425695"/>
              <a:gd name="connsiteX5" fmla="*/ 171450 w 1323596"/>
              <a:gd name="connsiteY5" fmla="*/ 730024 h 1425695"/>
              <a:gd name="connsiteX6" fmla="*/ 171450 w 1323596"/>
              <a:gd name="connsiteY6" fmla="*/ 777649 h 1425695"/>
              <a:gd name="connsiteX7" fmla="*/ 195263 w 1323596"/>
              <a:gd name="connsiteY7" fmla="*/ 953861 h 1425695"/>
              <a:gd name="connsiteX8" fmla="*/ 276225 w 1323596"/>
              <a:gd name="connsiteY8" fmla="*/ 1087211 h 1425695"/>
              <a:gd name="connsiteX9" fmla="*/ 395288 w 1323596"/>
              <a:gd name="connsiteY9" fmla="*/ 1158649 h 1425695"/>
              <a:gd name="connsiteX10" fmla="*/ 471488 w 1323596"/>
              <a:gd name="connsiteY10" fmla="*/ 1187224 h 1425695"/>
              <a:gd name="connsiteX11" fmla="*/ 481013 w 1323596"/>
              <a:gd name="connsiteY11" fmla="*/ 1220561 h 1425695"/>
              <a:gd name="connsiteX12" fmla="*/ 523875 w 1323596"/>
              <a:gd name="connsiteY12" fmla="*/ 1306286 h 1425695"/>
              <a:gd name="connsiteX13" fmla="*/ 676275 w 1323596"/>
              <a:gd name="connsiteY13" fmla="*/ 1420586 h 1425695"/>
              <a:gd name="connsiteX14" fmla="*/ 885825 w 1323596"/>
              <a:gd name="connsiteY14" fmla="*/ 1396774 h 1425695"/>
              <a:gd name="connsiteX15" fmla="*/ 1014413 w 1323596"/>
              <a:gd name="connsiteY15" fmla="*/ 1315811 h 1425695"/>
              <a:gd name="connsiteX16" fmla="*/ 1081088 w 1323596"/>
              <a:gd name="connsiteY16" fmla="*/ 1215799 h 1425695"/>
              <a:gd name="connsiteX17" fmla="*/ 1133475 w 1323596"/>
              <a:gd name="connsiteY17" fmla="*/ 1211036 h 1425695"/>
              <a:gd name="connsiteX18" fmla="*/ 1233488 w 1323596"/>
              <a:gd name="connsiteY18" fmla="*/ 1158649 h 1425695"/>
              <a:gd name="connsiteX19" fmla="*/ 1300163 w 1323596"/>
              <a:gd name="connsiteY19" fmla="*/ 1025299 h 1425695"/>
              <a:gd name="connsiteX20" fmla="*/ 1271588 w 1323596"/>
              <a:gd name="connsiteY20" fmla="*/ 920524 h 1425695"/>
              <a:gd name="connsiteX21" fmla="*/ 1295400 w 1323596"/>
              <a:gd name="connsiteY21" fmla="*/ 882424 h 1425695"/>
              <a:gd name="connsiteX22" fmla="*/ 1319213 w 1323596"/>
              <a:gd name="connsiteY22" fmla="*/ 706211 h 1425695"/>
              <a:gd name="connsiteX23" fmla="*/ 1200150 w 1323596"/>
              <a:gd name="connsiteY23" fmla="*/ 501424 h 1425695"/>
              <a:gd name="connsiteX24" fmla="*/ 1081088 w 1323596"/>
              <a:gd name="connsiteY24" fmla="*/ 434749 h 1425695"/>
              <a:gd name="connsiteX25" fmla="*/ 1033463 w 1323596"/>
              <a:gd name="connsiteY25" fmla="*/ 420461 h 1425695"/>
              <a:gd name="connsiteX26" fmla="*/ 971550 w 1323596"/>
              <a:gd name="connsiteY26" fmla="*/ 449036 h 1425695"/>
              <a:gd name="connsiteX27" fmla="*/ 933450 w 1323596"/>
              <a:gd name="connsiteY27" fmla="*/ 444274 h 1425695"/>
              <a:gd name="connsiteX28" fmla="*/ 838200 w 1323596"/>
              <a:gd name="connsiteY28" fmla="*/ 377599 h 1425695"/>
              <a:gd name="connsiteX29" fmla="*/ 795338 w 1323596"/>
              <a:gd name="connsiteY29" fmla="*/ 358549 h 1425695"/>
              <a:gd name="connsiteX30" fmla="*/ 681038 w 1323596"/>
              <a:gd name="connsiteY30" fmla="*/ 363311 h 1425695"/>
              <a:gd name="connsiteX31" fmla="*/ 595313 w 1323596"/>
              <a:gd name="connsiteY31" fmla="*/ 315686 h 1425695"/>
              <a:gd name="connsiteX32" fmla="*/ 561975 w 1323596"/>
              <a:gd name="connsiteY32" fmla="*/ 215674 h 1425695"/>
              <a:gd name="connsiteX33" fmla="*/ 504825 w 1323596"/>
              <a:gd name="connsiteY33" fmla="*/ 153761 h 1425695"/>
              <a:gd name="connsiteX34" fmla="*/ 438150 w 1323596"/>
              <a:gd name="connsiteY34" fmla="*/ 101374 h 1425695"/>
              <a:gd name="connsiteX35" fmla="*/ 438150 w 1323596"/>
              <a:gd name="connsiteY35" fmla="*/ 29936 h 1425695"/>
              <a:gd name="connsiteX36" fmla="*/ 419100 w 1323596"/>
              <a:gd name="connsiteY36" fmla="*/ 20411 h 1425695"/>
              <a:gd name="connsiteX37" fmla="*/ 300037 w 1323596"/>
              <a:gd name="connsiteY37" fmla="*/ 1361 h 1425695"/>
              <a:gd name="connsiteX38" fmla="*/ 147638 w 1323596"/>
              <a:gd name="connsiteY38" fmla="*/ 60893 h 1425695"/>
              <a:gd name="connsiteX0" fmla="*/ 147662 w 1323620"/>
              <a:gd name="connsiteY0" fmla="*/ 60893 h 1425695"/>
              <a:gd name="connsiteX1" fmla="*/ 42887 w 1323620"/>
              <a:gd name="connsiteY1" fmla="*/ 199005 h 1425695"/>
              <a:gd name="connsiteX2" fmla="*/ 24 w 1323620"/>
              <a:gd name="connsiteY2" fmla="*/ 372836 h 1425695"/>
              <a:gd name="connsiteX3" fmla="*/ 38124 w 1323620"/>
              <a:gd name="connsiteY3" fmla="*/ 568099 h 1425695"/>
              <a:gd name="connsiteX4" fmla="*/ 123849 w 1323620"/>
              <a:gd name="connsiteY4" fmla="*/ 691924 h 1425695"/>
              <a:gd name="connsiteX5" fmla="*/ 171474 w 1323620"/>
              <a:gd name="connsiteY5" fmla="*/ 730024 h 1425695"/>
              <a:gd name="connsiteX6" fmla="*/ 171474 w 1323620"/>
              <a:gd name="connsiteY6" fmla="*/ 777649 h 1425695"/>
              <a:gd name="connsiteX7" fmla="*/ 195287 w 1323620"/>
              <a:gd name="connsiteY7" fmla="*/ 953861 h 1425695"/>
              <a:gd name="connsiteX8" fmla="*/ 276249 w 1323620"/>
              <a:gd name="connsiteY8" fmla="*/ 1087211 h 1425695"/>
              <a:gd name="connsiteX9" fmla="*/ 395312 w 1323620"/>
              <a:gd name="connsiteY9" fmla="*/ 1158649 h 1425695"/>
              <a:gd name="connsiteX10" fmla="*/ 471512 w 1323620"/>
              <a:gd name="connsiteY10" fmla="*/ 1187224 h 1425695"/>
              <a:gd name="connsiteX11" fmla="*/ 481037 w 1323620"/>
              <a:gd name="connsiteY11" fmla="*/ 1220561 h 1425695"/>
              <a:gd name="connsiteX12" fmla="*/ 523899 w 1323620"/>
              <a:gd name="connsiteY12" fmla="*/ 1306286 h 1425695"/>
              <a:gd name="connsiteX13" fmla="*/ 676299 w 1323620"/>
              <a:gd name="connsiteY13" fmla="*/ 1420586 h 1425695"/>
              <a:gd name="connsiteX14" fmla="*/ 885849 w 1323620"/>
              <a:gd name="connsiteY14" fmla="*/ 1396774 h 1425695"/>
              <a:gd name="connsiteX15" fmla="*/ 1014437 w 1323620"/>
              <a:gd name="connsiteY15" fmla="*/ 1315811 h 1425695"/>
              <a:gd name="connsiteX16" fmla="*/ 1081112 w 1323620"/>
              <a:gd name="connsiteY16" fmla="*/ 1215799 h 1425695"/>
              <a:gd name="connsiteX17" fmla="*/ 1133499 w 1323620"/>
              <a:gd name="connsiteY17" fmla="*/ 1211036 h 1425695"/>
              <a:gd name="connsiteX18" fmla="*/ 1233512 w 1323620"/>
              <a:gd name="connsiteY18" fmla="*/ 1158649 h 1425695"/>
              <a:gd name="connsiteX19" fmla="*/ 1300187 w 1323620"/>
              <a:gd name="connsiteY19" fmla="*/ 1025299 h 1425695"/>
              <a:gd name="connsiteX20" fmla="*/ 1271612 w 1323620"/>
              <a:gd name="connsiteY20" fmla="*/ 920524 h 1425695"/>
              <a:gd name="connsiteX21" fmla="*/ 1295424 w 1323620"/>
              <a:gd name="connsiteY21" fmla="*/ 882424 h 1425695"/>
              <a:gd name="connsiteX22" fmla="*/ 1319237 w 1323620"/>
              <a:gd name="connsiteY22" fmla="*/ 706211 h 1425695"/>
              <a:gd name="connsiteX23" fmla="*/ 1200174 w 1323620"/>
              <a:gd name="connsiteY23" fmla="*/ 501424 h 1425695"/>
              <a:gd name="connsiteX24" fmla="*/ 1081112 w 1323620"/>
              <a:gd name="connsiteY24" fmla="*/ 434749 h 1425695"/>
              <a:gd name="connsiteX25" fmla="*/ 1033487 w 1323620"/>
              <a:gd name="connsiteY25" fmla="*/ 420461 h 1425695"/>
              <a:gd name="connsiteX26" fmla="*/ 971574 w 1323620"/>
              <a:gd name="connsiteY26" fmla="*/ 449036 h 1425695"/>
              <a:gd name="connsiteX27" fmla="*/ 933474 w 1323620"/>
              <a:gd name="connsiteY27" fmla="*/ 444274 h 1425695"/>
              <a:gd name="connsiteX28" fmla="*/ 838224 w 1323620"/>
              <a:gd name="connsiteY28" fmla="*/ 377599 h 1425695"/>
              <a:gd name="connsiteX29" fmla="*/ 795362 w 1323620"/>
              <a:gd name="connsiteY29" fmla="*/ 358549 h 1425695"/>
              <a:gd name="connsiteX30" fmla="*/ 681062 w 1323620"/>
              <a:gd name="connsiteY30" fmla="*/ 363311 h 1425695"/>
              <a:gd name="connsiteX31" fmla="*/ 595337 w 1323620"/>
              <a:gd name="connsiteY31" fmla="*/ 315686 h 1425695"/>
              <a:gd name="connsiteX32" fmla="*/ 561999 w 1323620"/>
              <a:gd name="connsiteY32" fmla="*/ 215674 h 1425695"/>
              <a:gd name="connsiteX33" fmla="*/ 504849 w 1323620"/>
              <a:gd name="connsiteY33" fmla="*/ 153761 h 1425695"/>
              <a:gd name="connsiteX34" fmla="*/ 438174 w 1323620"/>
              <a:gd name="connsiteY34" fmla="*/ 101374 h 1425695"/>
              <a:gd name="connsiteX35" fmla="*/ 438174 w 1323620"/>
              <a:gd name="connsiteY35" fmla="*/ 29936 h 1425695"/>
              <a:gd name="connsiteX36" fmla="*/ 419124 w 1323620"/>
              <a:gd name="connsiteY36" fmla="*/ 20411 h 1425695"/>
              <a:gd name="connsiteX37" fmla="*/ 300061 w 1323620"/>
              <a:gd name="connsiteY37" fmla="*/ 1361 h 1425695"/>
              <a:gd name="connsiteX38" fmla="*/ 147662 w 1323620"/>
              <a:gd name="connsiteY38" fmla="*/ 60893 h 1425695"/>
              <a:gd name="connsiteX0" fmla="*/ 147662 w 1323620"/>
              <a:gd name="connsiteY0" fmla="*/ 60893 h 1425695"/>
              <a:gd name="connsiteX1" fmla="*/ 42887 w 1323620"/>
              <a:gd name="connsiteY1" fmla="*/ 199005 h 1425695"/>
              <a:gd name="connsiteX2" fmla="*/ 24 w 1323620"/>
              <a:gd name="connsiteY2" fmla="*/ 372836 h 1425695"/>
              <a:gd name="connsiteX3" fmla="*/ 38124 w 1323620"/>
              <a:gd name="connsiteY3" fmla="*/ 568099 h 1425695"/>
              <a:gd name="connsiteX4" fmla="*/ 123849 w 1323620"/>
              <a:gd name="connsiteY4" fmla="*/ 691924 h 1425695"/>
              <a:gd name="connsiteX5" fmla="*/ 171474 w 1323620"/>
              <a:gd name="connsiteY5" fmla="*/ 730024 h 1425695"/>
              <a:gd name="connsiteX6" fmla="*/ 171474 w 1323620"/>
              <a:gd name="connsiteY6" fmla="*/ 777649 h 1425695"/>
              <a:gd name="connsiteX7" fmla="*/ 195287 w 1323620"/>
              <a:gd name="connsiteY7" fmla="*/ 953861 h 1425695"/>
              <a:gd name="connsiteX8" fmla="*/ 276249 w 1323620"/>
              <a:gd name="connsiteY8" fmla="*/ 1087211 h 1425695"/>
              <a:gd name="connsiteX9" fmla="*/ 395312 w 1323620"/>
              <a:gd name="connsiteY9" fmla="*/ 1158649 h 1425695"/>
              <a:gd name="connsiteX10" fmla="*/ 471512 w 1323620"/>
              <a:gd name="connsiteY10" fmla="*/ 1187224 h 1425695"/>
              <a:gd name="connsiteX11" fmla="*/ 481037 w 1323620"/>
              <a:gd name="connsiteY11" fmla="*/ 1220561 h 1425695"/>
              <a:gd name="connsiteX12" fmla="*/ 523899 w 1323620"/>
              <a:gd name="connsiteY12" fmla="*/ 1306286 h 1425695"/>
              <a:gd name="connsiteX13" fmla="*/ 676299 w 1323620"/>
              <a:gd name="connsiteY13" fmla="*/ 1420586 h 1425695"/>
              <a:gd name="connsiteX14" fmla="*/ 885849 w 1323620"/>
              <a:gd name="connsiteY14" fmla="*/ 1396774 h 1425695"/>
              <a:gd name="connsiteX15" fmla="*/ 1014437 w 1323620"/>
              <a:gd name="connsiteY15" fmla="*/ 1315811 h 1425695"/>
              <a:gd name="connsiteX16" fmla="*/ 1081112 w 1323620"/>
              <a:gd name="connsiteY16" fmla="*/ 1215799 h 1425695"/>
              <a:gd name="connsiteX17" fmla="*/ 1133499 w 1323620"/>
              <a:gd name="connsiteY17" fmla="*/ 1211036 h 1425695"/>
              <a:gd name="connsiteX18" fmla="*/ 1233512 w 1323620"/>
              <a:gd name="connsiteY18" fmla="*/ 1158649 h 1425695"/>
              <a:gd name="connsiteX19" fmla="*/ 1300187 w 1323620"/>
              <a:gd name="connsiteY19" fmla="*/ 1025299 h 1425695"/>
              <a:gd name="connsiteX20" fmla="*/ 1271612 w 1323620"/>
              <a:gd name="connsiteY20" fmla="*/ 920524 h 1425695"/>
              <a:gd name="connsiteX21" fmla="*/ 1295424 w 1323620"/>
              <a:gd name="connsiteY21" fmla="*/ 882424 h 1425695"/>
              <a:gd name="connsiteX22" fmla="*/ 1319237 w 1323620"/>
              <a:gd name="connsiteY22" fmla="*/ 706211 h 1425695"/>
              <a:gd name="connsiteX23" fmla="*/ 1200174 w 1323620"/>
              <a:gd name="connsiteY23" fmla="*/ 501424 h 1425695"/>
              <a:gd name="connsiteX24" fmla="*/ 1081112 w 1323620"/>
              <a:gd name="connsiteY24" fmla="*/ 434749 h 1425695"/>
              <a:gd name="connsiteX25" fmla="*/ 1033487 w 1323620"/>
              <a:gd name="connsiteY25" fmla="*/ 420461 h 1425695"/>
              <a:gd name="connsiteX26" fmla="*/ 971574 w 1323620"/>
              <a:gd name="connsiteY26" fmla="*/ 449036 h 1425695"/>
              <a:gd name="connsiteX27" fmla="*/ 933474 w 1323620"/>
              <a:gd name="connsiteY27" fmla="*/ 444274 h 1425695"/>
              <a:gd name="connsiteX28" fmla="*/ 838224 w 1323620"/>
              <a:gd name="connsiteY28" fmla="*/ 377599 h 1425695"/>
              <a:gd name="connsiteX29" fmla="*/ 795362 w 1323620"/>
              <a:gd name="connsiteY29" fmla="*/ 358549 h 1425695"/>
              <a:gd name="connsiteX30" fmla="*/ 681062 w 1323620"/>
              <a:gd name="connsiteY30" fmla="*/ 363311 h 1425695"/>
              <a:gd name="connsiteX31" fmla="*/ 595337 w 1323620"/>
              <a:gd name="connsiteY31" fmla="*/ 315686 h 1425695"/>
              <a:gd name="connsiteX32" fmla="*/ 561999 w 1323620"/>
              <a:gd name="connsiteY32" fmla="*/ 215674 h 1425695"/>
              <a:gd name="connsiteX33" fmla="*/ 504849 w 1323620"/>
              <a:gd name="connsiteY33" fmla="*/ 153761 h 1425695"/>
              <a:gd name="connsiteX34" fmla="*/ 442937 w 1323620"/>
              <a:gd name="connsiteY34" fmla="*/ 103755 h 1425695"/>
              <a:gd name="connsiteX35" fmla="*/ 438174 w 1323620"/>
              <a:gd name="connsiteY35" fmla="*/ 29936 h 1425695"/>
              <a:gd name="connsiteX36" fmla="*/ 419124 w 1323620"/>
              <a:gd name="connsiteY36" fmla="*/ 20411 h 1425695"/>
              <a:gd name="connsiteX37" fmla="*/ 300061 w 1323620"/>
              <a:gd name="connsiteY37" fmla="*/ 1361 h 1425695"/>
              <a:gd name="connsiteX38" fmla="*/ 147662 w 1323620"/>
              <a:gd name="connsiteY38" fmla="*/ 60893 h 1425695"/>
              <a:gd name="connsiteX0" fmla="*/ 147662 w 1323620"/>
              <a:gd name="connsiteY0" fmla="*/ 60893 h 1425695"/>
              <a:gd name="connsiteX1" fmla="*/ 42887 w 1323620"/>
              <a:gd name="connsiteY1" fmla="*/ 199005 h 1425695"/>
              <a:gd name="connsiteX2" fmla="*/ 24 w 1323620"/>
              <a:gd name="connsiteY2" fmla="*/ 372836 h 1425695"/>
              <a:gd name="connsiteX3" fmla="*/ 38124 w 1323620"/>
              <a:gd name="connsiteY3" fmla="*/ 568099 h 1425695"/>
              <a:gd name="connsiteX4" fmla="*/ 123849 w 1323620"/>
              <a:gd name="connsiteY4" fmla="*/ 691924 h 1425695"/>
              <a:gd name="connsiteX5" fmla="*/ 171474 w 1323620"/>
              <a:gd name="connsiteY5" fmla="*/ 730024 h 1425695"/>
              <a:gd name="connsiteX6" fmla="*/ 171474 w 1323620"/>
              <a:gd name="connsiteY6" fmla="*/ 777649 h 1425695"/>
              <a:gd name="connsiteX7" fmla="*/ 195287 w 1323620"/>
              <a:gd name="connsiteY7" fmla="*/ 953861 h 1425695"/>
              <a:gd name="connsiteX8" fmla="*/ 276249 w 1323620"/>
              <a:gd name="connsiteY8" fmla="*/ 1087211 h 1425695"/>
              <a:gd name="connsiteX9" fmla="*/ 395312 w 1323620"/>
              <a:gd name="connsiteY9" fmla="*/ 1158649 h 1425695"/>
              <a:gd name="connsiteX10" fmla="*/ 471512 w 1323620"/>
              <a:gd name="connsiteY10" fmla="*/ 1187224 h 1425695"/>
              <a:gd name="connsiteX11" fmla="*/ 481037 w 1323620"/>
              <a:gd name="connsiteY11" fmla="*/ 1220561 h 1425695"/>
              <a:gd name="connsiteX12" fmla="*/ 523899 w 1323620"/>
              <a:gd name="connsiteY12" fmla="*/ 1306286 h 1425695"/>
              <a:gd name="connsiteX13" fmla="*/ 676299 w 1323620"/>
              <a:gd name="connsiteY13" fmla="*/ 1420586 h 1425695"/>
              <a:gd name="connsiteX14" fmla="*/ 885849 w 1323620"/>
              <a:gd name="connsiteY14" fmla="*/ 1396774 h 1425695"/>
              <a:gd name="connsiteX15" fmla="*/ 1014437 w 1323620"/>
              <a:gd name="connsiteY15" fmla="*/ 1315811 h 1425695"/>
              <a:gd name="connsiteX16" fmla="*/ 1081112 w 1323620"/>
              <a:gd name="connsiteY16" fmla="*/ 1215799 h 1425695"/>
              <a:gd name="connsiteX17" fmla="*/ 1133499 w 1323620"/>
              <a:gd name="connsiteY17" fmla="*/ 1211036 h 1425695"/>
              <a:gd name="connsiteX18" fmla="*/ 1233512 w 1323620"/>
              <a:gd name="connsiteY18" fmla="*/ 1158649 h 1425695"/>
              <a:gd name="connsiteX19" fmla="*/ 1300187 w 1323620"/>
              <a:gd name="connsiteY19" fmla="*/ 1025299 h 1425695"/>
              <a:gd name="connsiteX20" fmla="*/ 1271612 w 1323620"/>
              <a:gd name="connsiteY20" fmla="*/ 920524 h 1425695"/>
              <a:gd name="connsiteX21" fmla="*/ 1295424 w 1323620"/>
              <a:gd name="connsiteY21" fmla="*/ 882424 h 1425695"/>
              <a:gd name="connsiteX22" fmla="*/ 1319237 w 1323620"/>
              <a:gd name="connsiteY22" fmla="*/ 706211 h 1425695"/>
              <a:gd name="connsiteX23" fmla="*/ 1200174 w 1323620"/>
              <a:gd name="connsiteY23" fmla="*/ 501424 h 1425695"/>
              <a:gd name="connsiteX24" fmla="*/ 1081112 w 1323620"/>
              <a:gd name="connsiteY24" fmla="*/ 434749 h 1425695"/>
              <a:gd name="connsiteX25" fmla="*/ 1033487 w 1323620"/>
              <a:gd name="connsiteY25" fmla="*/ 420461 h 1425695"/>
              <a:gd name="connsiteX26" fmla="*/ 971574 w 1323620"/>
              <a:gd name="connsiteY26" fmla="*/ 449036 h 1425695"/>
              <a:gd name="connsiteX27" fmla="*/ 933474 w 1323620"/>
              <a:gd name="connsiteY27" fmla="*/ 444274 h 1425695"/>
              <a:gd name="connsiteX28" fmla="*/ 838224 w 1323620"/>
              <a:gd name="connsiteY28" fmla="*/ 377599 h 1425695"/>
              <a:gd name="connsiteX29" fmla="*/ 795362 w 1323620"/>
              <a:gd name="connsiteY29" fmla="*/ 358549 h 1425695"/>
              <a:gd name="connsiteX30" fmla="*/ 681062 w 1323620"/>
              <a:gd name="connsiteY30" fmla="*/ 363311 h 1425695"/>
              <a:gd name="connsiteX31" fmla="*/ 595337 w 1323620"/>
              <a:gd name="connsiteY31" fmla="*/ 315686 h 1425695"/>
              <a:gd name="connsiteX32" fmla="*/ 561999 w 1323620"/>
              <a:gd name="connsiteY32" fmla="*/ 215674 h 1425695"/>
              <a:gd name="connsiteX33" fmla="*/ 490561 w 1323620"/>
              <a:gd name="connsiteY33" fmla="*/ 156142 h 1425695"/>
              <a:gd name="connsiteX34" fmla="*/ 442937 w 1323620"/>
              <a:gd name="connsiteY34" fmla="*/ 103755 h 1425695"/>
              <a:gd name="connsiteX35" fmla="*/ 438174 w 1323620"/>
              <a:gd name="connsiteY35" fmla="*/ 29936 h 1425695"/>
              <a:gd name="connsiteX36" fmla="*/ 419124 w 1323620"/>
              <a:gd name="connsiteY36" fmla="*/ 20411 h 1425695"/>
              <a:gd name="connsiteX37" fmla="*/ 300061 w 1323620"/>
              <a:gd name="connsiteY37" fmla="*/ 1361 h 1425695"/>
              <a:gd name="connsiteX38" fmla="*/ 147662 w 1323620"/>
              <a:gd name="connsiteY38" fmla="*/ 60893 h 1425695"/>
              <a:gd name="connsiteX0" fmla="*/ 147662 w 1323620"/>
              <a:gd name="connsiteY0" fmla="*/ 60893 h 1425695"/>
              <a:gd name="connsiteX1" fmla="*/ 42887 w 1323620"/>
              <a:gd name="connsiteY1" fmla="*/ 199005 h 1425695"/>
              <a:gd name="connsiteX2" fmla="*/ 24 w 1323620"/>
              <a:gd name="connsiteY2" fmla="*/ 372836 h 1425695"/>
              <a:gd name="connsiteX3" fmla="*/ 38124 w 1323620"/>
              <a:gd name="connsiteY3" fmla="*/ 568099 h 1425695"/>
              <a:gd name="connsiteX4" fmla="*/ 123849 w 1323620"/>
              <a:gd name="connsiteY4" fmla="*/ 691924 h 1425695"/>
              <a:gd name="connsiteX5" fmla="*/ 171474 w 1323620"/>
              <a:gd name="connsiteY5" fmla="*/ 730024 h 1425695"/>
              <a:gd name="connsiteX6" fmla="*/ 171474 w 1323620"/>
              <a:gd name="connsiteY6" fmla="*/ 777649 h 1425695"/>
              <a:gd name="connsiteX7" fmla="*/ 195287 w 1323620"/>
              <a:gd name="connsiteY7" fmla="*/ 953861 h 1425695"/>
              <a:gd name="connsiteX8" fmla="*/ 276249 w 1323620"/>
              <a:gd name="connsiteY8" fmla="*/ 1087211 h 1425695"/>
              <a:gd name="connsiteX9" fmla="*/ 395312 w 1323620"/>
              <a:gd name="connsiteY9" fmla="*/ 1158649 h 1425695"/>
              <a:gd name="connsiteX10" fmla="*/ 471512 w 1323620"/>
              <a:gd name="connsiteY10" fmla="*/ 1187224 h 1425695"/>
              <a:gd name="connsiteX11" fmla="*/ 481037 w 1323620"/>
              <a:gd name="connsiteY11" fmla="*/ 1220561 h 1425695"/>
              <a:gd name="connsiteX12" fmla="*/ 523899 w 1323620"/>
              <a:gd name="connsiteY12" fmla="*/ 1306286 h 1425695"/>
              <a:gd name="connsiteX13" fmla="*/ 676299 w 1323620"/>
              <a:gd name="connsiteY13" fmla="*/ 1420586 h 1425695"/>
              <a:gd name="connsiteX14" fmla="*/ 885849 w 1323620"/>
              <a:gd name="connsiteY14" fmla="*/ 1396774 h 1425695"/>
              <a:gd name="connsiteX15" fmla="*/ 1014437 w 1323620"/>
              <a:gd name="connsiteY15" fmla="*/ 1315811 h 1425695"/>
              <a:gd name="connsiteX16" fmla="*/ 1081112 w 1323620"/>
              <a:gd name="connsiteY16" fmla="*/ 1215799 h 1425695"/>
              <a:gd name="connsiteX17" fmla="*/ 1133499 w 1323620"/>
              <a:gd name="connsiteY17" fmla="*/ 1211036 h 1425695"/>
              <a:gd name="connsiteX18" fmla="*/ 1233512 w 1323620"/>
              <a:gd name="connsiteY18" fmla="*/ 1158649 h 1425695"/>
              <a:gd name="connsiteX19" fmla="*/ 1300187 w 1323620"/>
              <a:gd name="connsiteY19" fmla="*/ 1025299 h 1425695"/>
              <a:gd name="connsiteX20" fmla="*/ 1271612 w 1323620"/>
              <a:gd name="connsiteY20" fmla="*/ 920524 h 1425695"/>
              <a:gd name="connsiteX21" fmla="*/ 1295424 w 1323620"/>
              <a:gd name="connsiteY21" fmla="*/ 882424 h 1425695"/>
              <a:gd name="connsiteX22" fmla="*/ 1319237 w 1323620"/>
              <a:gd name="connsiteY22" fmla="*/ 706211 h 1425695"/>
              <a:gd name="connsiteX23" fmla="*/ 1200174 w 1323620"/>
              <a:gd name="connsiteY23" fmla="*/ 501424 h 1425695"/>
              <a:gd name="connsiteX24" fmla="*/ 1081112 w 1323620"/>
              <a:gd name="connsiteY24" fmla="*/ 434749 h 1425695"/>
              <a:gd name="connsiteX25" fmla="*/ 1033487 w 1323620"/>
              <a:gd name="connsiteY25" fmla="*/ 420461 h 1425695"/>
              <a:gd name="connsiteX26" fmla="*/ 971574 w 1323620"/>
              <a:gd name="connsiteY26" fmla="*/ 449036 h 1425695"/>
              <a:gd name="connsiteX27" fmla="*/ 933474 w 1323620"/>
              <a:gd name="connsiteY27" fmla="*/ 444274 h 1425695"/>
              <a:gd name="connsiteX28" fmla="*/ 838224 w 1323620"/>
              <a:gd name="connsiteY28" fmla="*/ 377599 h 1425695"/>
              <a:gd name="connsiteX29" fmla="*/ 795362 w 1323620"/>
              <a:gd name="connsiteY29" fmla="*/ 358549 h 1425695"/>
              <a:gd name="connsiteX30" fmla="*/ 681062 w 1323620"/>
              <a:gd name="connsiteY30" fmla="*/ 363311 h 1425695"/>
              <a:gd name="connsiteX31" fmla="*/ 595337 w 1323620"/>
              <a:gd name="connsiteY31" fmla="*/ 315686 h 1425695"/>
              <a:gd name="connsiteX32" fmla="*/ 561999 w 1323620"/>
              <a:gd name="connsiteY32" fmla="*/ 215674 h 1425695"/>
              <a:gd name="connsiteX33" fmla="*/ 490561 w 1323620"/>
              <a:gd name="connsiteY33" fmla="*/ 156142 h 1425695"/>
              <a:gd name="connsiteX34" fmla="*/ 452462 w 1323620"/>
              <a:gd name="connsiteY34" fmla="*/ 101374 h 1425695"/>
              <a:gd name="connsiteX35" fmla="*/ 438174 w 1323620"/>
              <a:gd name="connsiteY35" fmla="*/ 29936 h 1425695"/>
              <a:gd name="connsiteX36" fmla="*/ 419124 w 1323620"/>
              <a:gd name="connsiteY36" fmla="*/ 20411 h 1425695"/>
              <a:gd name="connsiteX37" fmla="*/ 300061 w 1323620"/>
              <a:gd name="connsiteY37" fmla="*/ 1361 h 1425695"/>
              <a:gd name="connsiteX38" fmla="*/ 147662 w 1323620"/>
              <a:gd name="connsiteY38" fmla="*/ 60893 h 1425695"/>
              <a:gd name="connsiteX0" fmla="*/ 147662 w 1323620"/>
              <a:gd name="connsiteY0" fmla="*/ 60893 h 1425695"/>
              <a:gd name="connsiteX1" fmla="*/ 42887 w 1323620"/>
              <a:gd name="connsiteY1" fmla="*/ 199005 h 1425695"/>
              <a:gd name="connsiteX2" fmla="*/ 24 w 1323620"/>
              <a:gd name="connsiteY2" fmla="*/ 372836 h 1425695"/>
              <a:gd name="connsiteX3" fmla="*/ 38124 w 1323620"/>
              <a:gd name="connsiteY3" fmla="*/ 568099 h 1425695"/>
              <a:gd name="connsiteX4" fmla="*/ 123849 w 1323620"/>
              <a:gd name="connsiteY4" fmla="*/ 691924 h 1425695"/>
              <a:gd name="connsiteX5" fmla="*/ 171474 w 1323620"/>
              <a:gd name="connsiteY5" fmla="*/ 730024 h 1425695"/>
              <a:gd name="connsiteX6" fmla="*/ 171474 w 1323620"/>
              <a:gd name="connsiteY6" fmla="*/ 777649 h 1425695"/>
              <a:gd name="connsiteX7" fmla="*/ 195287 w 1323620"/>
              <a:gd name="connsiteY7" fmla="*/ 953861 h 1425695"/>
              <a:gd name="connsiteX8" fmla="*/ 276249 w 1323620"/>
              <a:gd name="connsiteY8" fmla="*/ 1087211 h 1425695"/>
              <a:gd name="connsiteX9" fmla="*/ 395312 w 1323620"/>
              <a:gd name="connsiteY9" fmla="*/ 1158649 h 1425695"/>
              <a:gd name="connsiteX10" fmla="*/ 471512 w 1323620"/>
              <a:gd name="connsiteY10" fmla="*/ 1187224 h 1425695"/>
              <a:gd name="connsiteX11" fmla="*/ 481037 w 1323620"/>
              <a:gd name="connsiteY11" fmla="*/ 1220561 h 1425695"/>
              <a:gd name="connsiteX12" fmla="*/ 523899 w 1323620"/>
              <a:gd name="connsiteY12" fmla="*/ 1306286 h 1425695"/>
              <a:gd name="connsiteX13" fmla="*/ 676299 w 1323620"/>
              <a:gd name="connsiteY13" fmla="*/ 1420586 h 1425695"/>
              <a:gd name="connsiteX14" fmla="*/ 885849 w 1323620"/>
              <a:gd name="connsiteY14" fmla="*/ 1396774 h 1425695"/>
              <a:gd name="connsiteX15" fmla="*/ 1014437 w 1323620"/>
              <a:gd name="connsiteY15" fmla="*/ 1315811 h 1425695"/>
              <a:gd name="connsiteX16" fmla="*/ 1081112 w 1323620"/>
              <a:gd name="connsiteY16" fmla="*/ 1215799 h 1425695"/>
              <a:gd name="connsiteX17" fmla="*/ 1133499 w 1323620"/>
              <a:gd name="connsiteY17" fmla="*/ 1211036 h 1425695"/>
              <a:gd name="connsiteX18" fmla="*/ 1233512 w 1323620"/>
              <a:gd name="connsiteY18" fmla="*/ 1158649 h 1425695"/>
              <a:gd name="connsiteX19" fmla="*/ 1300187 w 1323620"/>
              <a:gd name="connsiteY19" fmla="*/ 1025299 h 1425695"/>
              <a:gd name="connsiteX20" fmla="*/ 1271612 w 1323620"/>
              <a:gd name="connsiteY20" fmla="*/ 920524 h 1425695"/>
              <a:gd name="connsiteX21" fmla="*/ 1295424 w 1323620"/>
              <a:gd name="connsiteY21" fmla="*/ 882424 h 1425695"/>
              <a:gd name="connsiteX22" fmla="*/ 1319237 w 1323620"/>
              <a:gd name="connsiteY22" fmla="*/ 706211 h 1425695"/>
              <a:gd name="connsiteX23" fmla="*/ 1200174 w 1323620"/>
              <a:gd name="connsiteY23" fmla="*/ 501424 h 1425695"/>
              <a:gd name="connsiteX24" fmla="*/ 1081112 w 1323620"/>
              <a:gd name="connsiteY24" fmla="*/ 434749 h 1425695"/>
              <a:gd name="connsiteX25" fmla="*/ 1033487 w 1323620"/>
              <a:gd name="connsiteY25" fmla="*/ 420461 h 1425695"/>
              <a:gd name="connsiteX26" fmla="*/ 971574 w 1323620"/>
              <a:gd name="connsiteY26" fmla="*/ 449036 h 1425695"/>
              <a:gd name="connsiteX27" fmla="*/ 928711 w 1323620"/>
              <a:gd name="connsiteY27" fmla="*/ 451418 h 1425695"/>
              <a:gd name="connsiteX28" fmla="*/ 838224 w 1323620"/>
              <a:gd name="connsiteY28" fmla="*/ 377599 h 1425695"/>
              <a:gd name="connsiteX29" fmla="*/ 795362 w 1323620"/>
              <a:gd name="connsiteY29" fmla="*/ 358549 h 1425695"/>
              <a:gd name="connsiteX30" fmla="*/ 681062 w 1323620"/>
              <a:gd name="connsiteY30" fmla="*/ 363311 h 1425695"/>
              <a:gd name="connsiteX31" fmla="*/ 595337 w 1323620"/>
              <a:gd name="connsiteY31" fmla="*/ 315686 h 1425695"/>
              <a:gd name="connsiteX32" fmla="*/ 561999 w 1323620"/>
              <a:gd name="connsiteY32" fmla="*/ 215674 h 1425695"/>
              <a:gd name="connsiteX33" fmla="*/ 490561 w 1323620"/>
              <a:gd name="connsiteY33" fmla="*/ 156142 h 1425695"/>
              <a:gd name="connsiteX34" fmla="*/ 452462 w 1323620"/>
              <a:gd name="connsiteY34" fmla="*/ 101374 h 1425695"/>
              <a:gd name="connsiteX35" fmla="*/ 438174 w 1323620"/>
              <a:gd name="connsiteY35" fmla="*/ 29936 h 1425695"/>
              <a:gd name="connsiteX36" fmla="*/ 419124 w 1323620"/>
              <a:gd name="connsiteY36" fmla="*/ 20411 h 1425695"/>
              <a:gd name="connsiteX37" fmla="*/ 300061 w 1323620"/>
              <a:gd name="connsiteY37" fmla="*/ 1361 h 1425695"/>
              <a:gd name="connsiteX38" fmla="*/ 147662 w 1323620"/>
              <a:gd name="connsiteY38" fmla="*/ 60893 h 1425695"/>
              <a:gd name="connsiteX0" fmla="*/ 147662 w 1323620"/>
              <a:gd name="connsiteY0" fmla="*/ 60893 h 1425695"/>
              <a:gd name="connsiteX1" fmla="*/ 42887 w 1323620"/>
              <a:gd name="connsiteY1" fmla="*/ 199005 h 1425695"/>
              <a:gd name="connsiteX2" fmla="*/ 24 w 1323620"/>
              <a:gd name="connsiteY2" fmla="*/ 372836 h 1425695"/>
              <a:gd name="connsiteX3" fmla="*/ 38124 w 1323620"/>
              <a:gd name="connsiteY3" fmla="*/ 568099 h 1425695"/>
              <a:gd name="connsiteX4" fmla="*/ 123849 w 1323620"/>
              <a:gd name="connsiteY4" fmla="*/ 691924 h 1425695"/>
              <a:gd name="connsiteX5" fmla="*/ 171474 w 1323620"/>
              <a:gd name="connsiteY5" fmla="*/ 730024 h 1425695"/>
              <a:gd name="connsiteX6" fmla="*/ 171474 w 1323620"/>
              <a:gd name="connsiteY6" fmla="*/ 777649 h 1425695"/>
              <a:gd name="connsiteX7" fmla="*/ 195287 w 1323620"/>
              <a:gd name="connsiteY7" fmla="*/ 953861 h 1425695"/>
              <a:gd name="connsiteX8" fmla="*/ 276249 w 1323620"/>
              <a:gd name="connsiteY8" fmla="*/ 1087211 h 1425695"/>
              <a:gd name="connsiteX9" fmla="*/ 395312 w 1323620"/>
              <a:gd name="connsiteY9" fmla="*/ 1158649 h 1425695"/>
              <a:gd name="connsiteX10" fmla="*/ 471512 w 1323620"/>
              <a:gd name="connsiteY10" fmla="*/ 1187224 h 1425695"/>
              <a:gd name="connsiteX11" fmla="*/ 481037 w 1323620"/>
              <a:gd name="connsiteY11" fmla="*/ 1220561 h 1425695"/>
              <a:gd name="connsiteX12" fmla="*/ 523899 w 1323620"/>
              <a:gd name="connsiteY12" fmla="*/ 1306286 h 1425695"/>
              <a:gd name="connsiteX13" fmla="*/ 676299 w 1323620"/>
              <a:gd name="connsiteY13" fmla="*/ 1420586 h 1425695"/>
              <a:gd name="connsiteX14" fmla="*/ 885849 w 1323620"/>
              <a:gd name="connsiteY14" fmla="*/ 1396774 h 1425695"/>
              <a:gd name="connsiteX15" fmla="*/ 1014437 w 1323620"/>
              <a:gd name="connsiteY15" fmla="*/ 1315811 h 1425695"/>
              <a:gd name="connsiteX16" fmla="*/ 1081112 w 1323620"/>
              <a:gd name="connsiteY16" fmla="*/ 1215799 h 1425695"/>
              <a:gd name="connsiteX17" fmla="*/ 1133499 w 1323620"/>
              <a:gd name="connsiteY17" fmla="*/ 1211036 h 1425695"/>
              <a:gd name="connsiteX18" fmla="*/ 1233512 w 1323620"/>
              <a:gd name="connsiteY18" fmla="*/ 1158649 h 1425695"/>
              <a:gd name="connsiteX19" fmla="*/ 1300187 w 1323620"/>
              <a:gd name="connsiteY19" fmla="*/ 1025299 h 1425695"/>
              <a:gd name="connsiteX20" fmla="*/ 1271612 w 1323620"/>
              <a:gd name="connsiteY20" fmla="*/ 920524 h 1425695"/>
              <a:gd name="connsiteX21" fmla="*/ 1295424 w 1323620"/>
              <a:gd name="connsiteY21" fmla="*/ 882424 h 1425695"/>
              <a:gd name="connsiteX22" fmla="*/ 1319237 w 1323620"/>
              <a:gd name="connsiteY22" fmla="*/ 706211 h 1425695"/>
              <a:gd name="connsiteX23" fmla="*/ 1200174 w 1323620"/>
              <a:gd name="connsiteY23" fmla="*/ 501424 h 1425695"/>
              <a:gd name="connsiteX24" fmla="*/ 1081112 w 1323620"/>
              <a:gd name="connsiteY24" fmla="*/ 434749 h 1425695"/>
              <a:gd name="connsiteX25" fmla="*/ 1033487 w 1323620"/>
              <a:gd name="connsiteY25" fmla="*/ 420461 h 1425695"/>
              <a:gd name="connsiteX26" fmla="*/ 976337 w 1323620"/>
              <a:gd name="connsiteY26" fmla="*/ 458561 h 1425695"/>
              <a:gd name="connsiteX27" fmla="*/ 928711 w 1323620"/>
              <a:gd name="connsiteY27" fmla="*/ 451418 h 1425695"/>
              <a:gd name="connsiteX28" fmla="*/ 838224 w 1323620"/>
              <a:gd name="connsiteY28" fmla="*/ 377599 h 1425695"/>
              <a:gd name="connsiteX29" fmla="*/ 795362 w 1323620"/>
              <a:gd name="connsiteY29" fmla="*/ 358549 h 1425695"/>
              <a:gd name="connsiteX30" fmla="*/ 681062 w 1323620"/>
              <a:gd name="connsiteY30" fmla="*/ 363311 h 1425695"/>
              <a:gd name="connsiteX31" fmla="*/ 595337 w 1323620"/>
              <a:gd name="connsiteY31" fmla="*/ 315686 h 1425695"/>
              <a:gd name="connsiteX32" fmla="*/ 561999 w 1323620"/>
              <a:gd name="connsiteY32" fmla="*/ 215674 h 1425695"/>
              <a:gd name="connsiteX33" fmla="*/ 490561 w 1323620"/>
              <a:gd name="connsiteY33" fmla="*/ 156142 h 1425695"/>
              <a:gd name="connsiteX34" fmla="*/ 452462 w 1323620"/>
              <a:gd name="connsiteY34" fmla="*/ 101374 h 1425695"/>
              <a:gd name="connsiteX35" fmla="*/ 438174 w 1323620"/>
              <a:gd name="connsiteY35" fmla="*/ 29936 h 1425695"/>
              <a:gd name="connsiteX36" fmla="*/ 419124 w 1323620"/>
              <a:gd name="connsiteY36" fmla="*/ 20411 h 1425695"/>
              <a:gd name="connsiteX37" fmla="*/ 300061 w 1323620"/>
              <a:gd name="connsiteY37" fmla="*/ 1361 h 1425695"/>
              <a:gd name="connsiteX38" fmla="*/ 147662 w 1323620"/>
              <a:gd name="connsiteY38" fmla="*/ 60893 h 1425695"/>
              <a:gd name="connsiteX0" fmla="*/ 147662 w 1323620"/>
              <a:gd name="connsiteY0" fmla="*/ 60893 h 1425695"/>
              <a:gd name="connsiteX1" fmla="*/ 42887 w 1323620"/>
              <a:gd name="connsiteY1" fmla="*/ 199005 h 1425695"/>
              <a:gd name="connsiteX2" fmla="*/ 24 w 1323620"/>
              <a:gd name="connsiteY2" fmla="*/ 372836 h 1425695"/>
              <a:gd name="connsiteX3" fmla="*/ 38124 w 1323620"/>
              <a:gd name="connsiteY3" fmla="*/ 568099 h 1425695"/>
              <a:gd name="connsiteX4" fmla="*/ 123849 w 1323620"/>
              <a:gd name="connsiteY4" fmla="*/ 691924 h 1425695"/>
              <a:gd name="connsiteX5" fmla="*/ 171474 w 1323620"/>
              <a:gd name="connsiteY5" fmla="*/ 730024 h 1425695"/>
              <a:gd name="connsiteX6" fmla="*/ 171474 w 1323620"/>
              <a:gd name="connsiteY6" fmla="*/ 777649 h 1425695"/>
              <a:gd name="connsiteX7" fmla="*/ 195287 w 1323620"/>
              <a:gd name="connsiteY7" fmla="*/ 953861 h 1425695"/>
              <a:gd name="connsiteX8" fmla="*/ 276249 w 1323620"/>
              <a:gd name="connsiteY8" fmla="*/ 1087211 h 1425695"/>
              <a:gd name="connsiteX9" fmla="*/ 395312 w 1323620"/>
              <a:gd name="connsiteY9" fmla="*/ 1158649 h 1425695"/>
              <a:gd name="connsiteX10" fmla="*/ 471512 w 1323620"/>
              <a:gd name="connsiteY10" fmla="*/ 1187224 h 1425695"/>
              <a:gd name="connsiteX11" fmla="*/ 481037 w 1323620"/>
              <a:gd name="connsiteY11" fmla="*/ 1220561 h 1425695"/>
              <a:gd name="connsiteX12" fmla="*/ 523899 w 1323620"/>
              <a:gd name="connsiteY12" fmla="*/ 1306286 h 1425695"/>
              <a:gd name="connsiteX13" fmla="*/ 676299 w 1323620"/>
              <a:gd name="connsiteY13" fmla="*/ 1420586 h 1425695"/>
              <a:gd name="connsiteX14" fmla="*/ 885849 w 1323620"/>
              <a:gd name="connsiteY14" fmla="*/ 1396774 h 1425695"/>
              <a:gd name="connsiteX15" fmla="*/ 1014437 w 1323620"/>
              <a:gd name="connsiteY15" fmla="*/ 1315811 h 1425695"/>
              <a:gd name="connsiteX16" fmla="*/ 1081112 w 1323620"/>
              <a:gd name="connsiteY16" fmla="*/ 1215799 h 1425695"/>
              <a:gd name="connsiteX17" fmla="*/ 1133499 w 1323620"/>
              <a:gd name="connsiteY17" fmla="*/ 1211036 h 1425695"/>
              <a:gd name="connsiteX18" fmla="*/ 1233512 w 1323620"/>
              <a:gd name="connsiteY18" fmla="*/ 1158649 h 1425695"/>
              <a:gd name="connsiteX19" fmla="*/ 1300187 w 1323620"/>
              <a:gd name="connsiteY19" fmla="*/ 1025299 h 1425695"/>
              <a:gd name="connsiteX20" fmla="*/ 1271612 w 1323620"/>
              <a:gd name="connsiteY20" fmla="*/ 920524 h 1425695"/>
              <a:gd name="connsiteX21" fmla="*/ 1295424 w 1323620"/>
              <a:gd name="connsiteY21" fmla="*/ 882424 h 1425695"/>
              <a:gd name="connsiteX22" fmla="*/ 1319237 w 1323620"/>
              <a:gd name="connsiteY22" fmla="*/ 706211 h 1425695"/>
              <a:gd name="connsiteX23" fmla="*/ 1200174 w 1323620"/>
              <a:gd name="connsiteY23" fmla="*/ 501424 h 1425695"/>
              <a:gd name="connsiteX24" fmla="*/ 1090637 w 1323620"/>
              <a:gd name="connsiteY24" fmla="*/ 437131 h 1425695"/>
              <a:gd name="connsiteX25" fmla="*/ 1033487 w 1323620"/>
              <a:gd name="connsiteY25" fmla="*/ 420461 h 1425695"/>
              <a:gd name="connsiteX26" fmla="*/ 976337 w 1323620"/>
              <a:gd name="connsiteY26" fmla="*/ 458561 h 1425695"/>
              <a:gd name="connsiteX27" fmla="*/ 928711 w 1323620"/>
              <a:gd name="connsiteY27" fmla="*/ 451418 h 1425695"/>
              <a:gd name="connsiteX28" fmla="*/ 838224 w 1323620"/>
              <a:gd name="connsiteY28" fmla="*/ 377599 h 1425695"/>
              <a:gd name="connsiteX29" fmla="*/ 795362 w 1323620"/>
              <a:gd name="connsiteY29" fmla="*/ 358549 h 1425695"/>
              <a:gd name="connsiteX30" fmla="*/ 681062 w 1323620"/>
              <a:gd name="connsiteY30" fmla="*/ 363311 h 1425695"/>
              <a:gd name="connsiteX31" fmla="*/ 595337 w 1323620"/>
              <a:gd name="connsiteY31" fmla="*/ 315686 h 1425695"/>
              <a:gd name="connsiteX32" fmla="*/ 561999 w 1323620"/>
              <a:gd name="connsiteY32" fmla="*/ 215674 h 1425695"/>
              <a:gd name="connsiteX33" fmla="*/ 490561 w 1323620"/>
              <a:gd name="connsiteY33" fmla="*/ 156142 h 1425695"/>
              <a:gd name="connsiteX34" fmla="*/ 452462 w 1323620"/>
              <a:gd name="connsiteY34" fmla="*/ 101374 h 1425695"/>
              <a:gd name="connsiteX35" fmla="*/ 438174 w 1323620"/>
              <a:gd name="connsiteY35" fmla="*/ 29936 h 1425695"/>
              <a:gd name="connsiteX36" fmla="*/ 419124 w 1323620"/>
              <a:gd name="connsiteY36" fmla="*/ 20411 h 1425695"/>
              <a:gd name="connsiteX37" fmla="*/ 300061 w 1323620"/>
              <a:gd name="connsiteY37" fmla="*/ 1361 h 1425695"/>
              <a:gd name="connsiteX38" fmla="*/ 147662 w 1323620"/>
              <a:gd name="connsiteY38" fmla="*/ 60893 h 1425695"/>
              <a:gd name="connsiteX0" fmla="*/ 147662 w 1323620"/>
              <a:gd name="connsiteY0" fmla="*/ 60893 h 1425695"/>
              <a:gd name="connsiteX1" fmla="*/ 42887 w 1323620"/>
              <a:gd name="connsiteY1" fmla="*/ 199005 h 1425695"/>
              <a:gd name="connsiteX2" fmla="*/ 24 w 1323620"/>
              <a:gd name="connsiteY2" fmla="*/ 372836 h 1425695"/>
              <a:gd name="connsiteX3" fmla="*/ 38124 w 1323620"/>
              <a:gd name="connsiteY3" fmla="*/ 568099 h 1425695"/>
              <a:gd name="connsiteX4" fmla="*/ 123849 w 1323620"/>
              <a:gd name="connsiteY4" fmla="*/ 691924 h 1425695"/>
              <a:gd name="connsiteX5" fmla="*/ 171474 w 1323620"/>
              <a:gd name="connsiteY5" fmla="*/ 730024 h 1425695"/>
              <a:gd name="connsiteX6" fmla="*/ 171474 w 1323620"/>
              <a:gd name="connsiteY6" fmla="*/ 777649 h 1425695"/>
              <a:gd name="connsiteX7" fmla="*/ 195287 w 1323620"/>
              <a:gd name="connsiteY7" fmla="*/ 953861 h 1425695"/>
              <a:gd name="connsiteX8" fmla="*/ 276249 w 1323620"/>
              <a:gd name="connsiteY8" fmla="*/ 1087211 h 1425695"/>
              <a:gd name="connsiteX9" fmla="*/ 395312 w 1323620"/>
              <a:gd name="connsiteY9" fmla="*/ 1158649 h 1425695"/>
              <a:gd name="connsiteX10" fmla="*/ 471512 w 1323620"/>
              <a:gd name="connsiteY10" fmla="*/ 1187224 h 1425695"/>
              <a:gd name="connsiteX11" fmla="*/ 481037 w 1323620"/>
              <a:gd name="connsiteY11" fmla="*/ 1220561 h 1425695"/>
              <a:gd name="connsiteX12" fmla="*/ 523899 w 1323620"/>
              <a:gd name="connsiteY12" fmla="*/ 1306286 h 1425695"/>
              <a:gd name="connsiteX13" fmla="*/ 676299 w 1323620"/>
              <a:gd name="connsiteY13" fmla="*/ 1420586 h 1425695"/>
              <a:gd name="connsiteX14" fmla="*/ 885849 w 1323620"/>
              <a:gd name="connsiteY14" fmla="*/ 1396774 h 1425695"/>
              <a:gd name="connsiteX15" fmla="*/ 1014437 w 1323620"/>
              <a:gd name="connsiteY15" fmla="*/ 1315811 h 1425695"/>
              <a:gd name="connsiteX16" fmla="*/ 1081112 w 1323620"/>
              <a:gd name="connsiteY16" fmla="*/ 1215799 h 1425695"/>
              <a:gd name="connsiteX17" fmla="*/ 1133499 w 1323620"/>
              <a:gd name="connsiteY17" fmla="*/ 1211036 h 1425695"/>
              <a:gd name="connsiteX18" fmla="*/ 1233512 w 1323620"/>
              <a:gd name="connsiteY18" fmla="*/ 1158649 h 1425695"/>
              <a:gd name="connsiteX19" fmla="*/ 1300187 w 1323620"/>
              <a:gd name="connsiteY19" fmla="*/ 1025299 h 1425695"/>
              <a:gd name="connsiteX20" fmla="*/ 1271612 w 1323620"/>
              <a:gd name="connsiteY20" fmla="*/ 920524 h 1425695"/>
              <a:gd name="connsiteX21" fmla="*/ 1295424 w 1323620"/>
              <a:gd name="connsiteY21" fmla="*/ 882424 h 1425695"/>
              <a:gd name="connsiteX22" fmla="*/ 1319237 w 1323620"/>
              <a:gd name="connsiteY22" fmla="*/ 706211 h 1425695"/>
              <a:gd name="connsiteX23" fmla="*/ 1200174 w 1323620"/>
              <a:gd name="connsiteY23" fmla="*/ 510949 h 1425695"/>
              <a:gd name="connsiteX24" fmla="*/ 1090637 w 1323620"/>
              <a:gd name="connsiteY24" fmla="*/ 437131 h 1425695"/>
              <a:gd name="connsiteX25" fmla="*/ 1033487 w 1323620"/>
              <a:gd name="connsiteY25" fmla="*/ 420461 h 1425695"/>
              <a:gd name="connsiteX26" fmla="*/ 976337 w 1323620"/>
              <a:gd name="connsiteY26" fmla="*/ 458561 h 1425695"/>
              <a:gd name="connsiteX27" fmla="*/ 928711 w 1323620"/>
              <a:gd name="connsiteY27" fmla="*/ 451418 h 1425695"/>
              <a:gd name="connsiteX28" fmla="*/ 838224 w 1323620"/>
              <a:gd name="connsiteY28" fmla="*/ 377599 h 1425695"/>
              <a:gd name="connsiteX29" fmla="*/ 795362 w 1323620"/>
              <a:gd name="connsiteY29" fmla="*/ 358549 h 1425695"/>
              <a:gd name="connsiteX30" fmla="*/ 681062 w 1323620"/>
              <a:gd name="connsiteY30" fmla="*/ 363311 h 1425695"/>
              <a:gd name="connsiteX31" fmla="*/ 595337 w 1323620"/>
              <a:gd name="connsiteY31" fmla="*/ 315686 h 1425695"/>
              <a:gd name="connsiteX32" fmla="*/ 561999 w 1323620"/>
              <a:gd name="connsiteY32" fmla="*/ 215674 h 1425695"/>
              <a:gd name="connsiteX33" fmla="*/ 490561 w 1323620"/>
              <a:gd name="connsiteY33" fmla="*/ 156142 h 1425695"/>
              <a:gd name="connsiteX34" fmla="*/ 452462 w 1323620"/>
              <a:gd name="connsiteY34" fmla="*/ 101374 h 1425695"/>
              <a:gd name="connsiteX35" fmla="*/ 438174 w 1323620"/>
              <a:gd name="connsiteY35" fmla="*/ 29936 h 1425695"/>
              <a:gd name="connsiteX36" fmla="*/ 419124 w 1323620"/>
              <a:gd name="connsiteY36" fmla="*/ 20411 h 1425695"/>
              <a:gd name="connsiteX37" fmla="*/ 300061 w 1323620"/>
              <a:gd name="connsiteY37" fmla="*/ 1361 h 1425695"/>
              <a:gd name="connsiteX38" fmla="*/ 147662 w 1323620"/>
              <a:gd name="connsiteY38" fmla="*/ 60893 h 1425695"/>
              <a:gd name="connsiteX0" fmla="*/ 147662 w 1319756"/>
              <a:gd name="connsiteY0" fmla="*/ 60893 h 1425695"/>
              <a:gd name="connsiteX1" fmla="*/ 42887 w 1319756"/>
              <a:gd name="connsiteY1" fmla="*/ 199005 h 1425695"/>
              <a:gd name="connsiteX2" fmla="*/ 24 w 1319756"/>
              <a:gd name="connsiteY2" fmla="*/ 372836 h 1425695"/>
              <a:gd name="connsiteX3" fmla="*/ 38124 w 1319756"/>
              <a:gd name="connsiteY3" fmla="*/ 568099 h 1425695"/>
              <a:gd name="connsiteX4" fmla="*/ 123849 w 1319756"/>
              <a:gd name="connsiteY4" fmla="*/ 691924 h 1425695"/>
              <a:gd name="connsiteX5" fmla="*/ 171474 w 1319756"/>
              <a:gd name="connsiteY5" fmla="*/ 730024 h 1425695"/>
              <a:gd name="connsiteX6" fmla="*/ 171474 w 1319756"/>
              <a:gd name="connsiteY6" fmla="*/ 777649 h 1425695"/>
              <a:gd name="connsiteX7" fmla="*/ 195287 w 1319756"/>
              <a:gd name="connsiteY7" fmla="*/ 953861 h 1425695"/>
              <a:gd name="connsiteX8" fmla="*/ 276249 w 1319756"/>
              <a:gd name="connsiteY8" fmla="*/ 1087211 h 1425695"/>
              <a:gd name="connsiteX9" fmla="*/ 395312 w 1319756"/>
              <a:gd name="connsiteY9" fmla="*/ 1158649 h 1425695"/>
              <a:gd name="connsiteX10" fmla="*/ 471512 w 1319756"/>
              <a:gd name="connsiteY10" fmla="*/ 1187224 h 1425695"/>
              <a:gd name="connsiteX11" fmla="*/ 481037 w 1319756"/>
              <a:gd name="connsiteY11" fmla="*/ 1220561 h 1425695"/>
              <a:gd name="connsiteX12" fmla="*/ 523899 w 1319756"/>
              <a:gd name="connsiteY12" fmla="*/ 1306286 h 1425695"/>
              <a:gd name="connsiteX13" fmla="*/ 676299 w 1319756"/>
              <a:gd name="connsiteY13" fmla="*/ 1420586 h 1425695"/>
              <a:gd name="connsiteX14" fmla="*/ 885849 w 1319756"/>
              <a:gd name="connsiteY14" fmla="*/ 1396774 h 1425695"/>
              <a:gd name="connsiteX15" fmla="*/ 1014437 w 1319756"/>
              <a:gd name="connsiteY15" fmla="*/ 1315811 h 1425695"/>
              <a:gd name="connsiteX16" fmla="*/ 1081112 w 1319756"/>
              <a:gd name="connsiteY16" fmla="*/ 1215799 h 1425695"/>
              <a:gd name="connsiteX17" fmla="*/ 1133499 w 1319756"/>
              <a:gd name="connsiteY17" fmla="*/ 1211036 h 1425695"/>
              <a:gd name="connsiteX18" fmla="*/ 1233512 w 1319756"/>
              <a:gd name="connsiteY18" fmla="*/ 1158649 h 1425695"/>
              <a:gd name="connsiteX19" fmla="*/ 1300187 w 1319756"/>
              <a:gd name="connsiteY19" fmla="*/ 1025299 h 1425695"/>
              <a:gd name="connsiteX20" fmla="*/ 1271612 w 1319756"/>
              <a:gd name="connsiteY20" fmla="*/ 920524 h 1425695"/>
              <a:gd name="connsiteX21" fmla="*/ 1295424 w 1319756"/>
              <a:gd name="connsiteY21" fmla="*/ 882424 h 1425695"/>
              <a:gd name="connsiteX22" fmla="*/ 1319237 w 1319756"/>
              <a:gd name="connsiteY22" fmla="*/ 706211 h 1425695"/>
              <a:gd name="connsiteX23" fmla="*/ 1271612 w 1319756"/>
              <a:gd name="connsiteY23" fmla="*/ 591911 h 1425695"/>
              <a:gd name="connsiteX24" fmla="*/ 1200174 w 1319756"/>
              <a:gd name="connsiteY24" fmla="*/ 510949 h 1425695"/>
              <a:gd name="connsiteX25" fmla="*/ 1090637 w 1319756"/>
              <a:gd name="connsiteY25" fmla="*/ 437131 h 1425695"/>
              <a:gd name="connsiteX26" fmla="*/ 1033487 w 1319756"/>
              <a:gd name="connsiteY26" fmla="*/ 420461 h 1425695"/>
              <a:gd name="connsiteX27" fmla="*/ 976337 w 1319756"/>
              <a:gd name="connsiteY27" fmla="*/ 458561 h 1425695"/>
              <a:gd name="connsiteX28" fmla="*/ 928711 w 1319756"/>
              <a:gd name="connsiteY28" fmla="*/ 451418 h 1425695"/>
              <a:gd name="connsiteX29" fmla="*/ 838224 w 1319756"/>
              <a:gd name="connsiteY29" fmla="*/ 377599 h 1425695"/>
              <a:gd name="connsiteX30" fmla="*/ 795362 w 1319756"/>
              <a:gd name="connsiteY30" fmla="*/ 358549 h 1425695"/>
              <a:gd name="connsiteX31" fmla="*/ 681062 w 1319756"/>
              <a:gd name="connsiteY31" fmla="*/ 363311 h 1425695"/>
              <a:gd name="connsiteX32" fmla="*/ 595337 w 1319756"/>
              <a:gd name="connsiteY32" fmla="*/ 315686 h 1425695"/>
              <a:gd name="connsiteX33" fmla="*/ 561999 w 1319756"/>
              <a:gd name="connsiteY33" fmla="*/ 215674 h 1425695"/>
              <a:gd name="connsiteX34" fmla="*/ 490561 w 1319756"/>
              <a:gd name="connsiteY34" fmla="*/ 156142 h 1425695"/>
              <a:gd name="connsiteX35" fmla="*/ 452462 w 1319756"/>
              <a:gd name="connsiteY35" fmla="*/ 101374 h 1425695"/>
              <a:gd name="connsiteX36" fmla="*/ 438174 w 1319756"/>
              <a:gd name="connsiteY36" fmla="*/ 29936 h 1425695"/>
              <a:gd name="connsiteX37" fmla="*/ 419124 w 1319756"/>
              <a:gd name="connsiteY37" fmla="*/ 20411 h 1425695"/>
              <a:gd name="connsiteX38" fmla="*/ 300061 w 1319756"/>
              <a:gd name="connsiteY38" fmla="*/ 1361 h 1425695"/>
              <a:gd name="connsiteX39" fmla="*/ 147662 w 1319756"/>
              <a:gd name="connsiteY39" fmla="*/ 60893 h 1425695"/>
              <a:gd name="connsiteX0" fmla="*/ 147662 w 1321544"/>
              <a:gd name="connsiteY0" fmla="*/ 60893 h 1425695"/>
              <a:gd name="connsiteX1" fmla="*/ 42887 w 1321544"/>
              <a:gd name="connsiteY1" fmla="*/ 199005 h 1425695"/>
              <a:gd name="connsiteX2" fmla="*/ 24 w 1321544"/>
              <a:gd name="connsiteY2" fmla="*/ 372836 h 1425695"/>
              <a:gd name="connsiteX3" fmla="*/ 38124 w 1321544"/>
              <a:gd name="connsiteY3" fmla="*/ 568099 h 1425695"/>
              <a:gd name="connsiteX4" fmla="*/ 123849 w 1321544"/>
              <a:gd name="connsiteY4" fmla="*/ 691924 h 1425695"/>
              <a:gd name="connsiteX5" fmla="*/ 171474 w 1321544"/>
              <a:gd name="connsiteY5" fmla="*/ 730024 h 1425695"/>
              <a:gd name="connsiteX6" fmla="*/ 171474 w 1321544"/>
              <a:gd name="connsiteY6" fmla="*/ 777649 h 1425695"/>
              <a:gd name="connsiteX7" fmla="*/ 195287 w 1321544"/>
              <a:gd name="connsiteY7" fmla="*/ 953861 h 1425695"/>
              <a:gd name="connsiteX8" fmla="*/ 276249 w 1321544"/>
              <a:gd name="connsiteY8" fmla="*/ 1087211 h 1425695"/>
              <a:gd name="connsiteX9" fmla="*/ 395312 w 1321544"/>
              <a:gd name="connsiteY9" fmla="*/ 1158649 h 1425695"/>
              <a:gd name="connsiteX10" fmla="*/ 471512 w 1321544"/>
              <a:gd name="connsiteY10" fmla="*/ 1187224 h 1425695"/>
              <a:gd name="connsiteX11" fmla="*/ 481037 w 1321544"/>
              <a:gd name="connsiteY11" fmla="*/ 1220561 h 1425695"/>
              <a:gd name="connsiteX12" fmla="*/ 523899 w 1321544"/>
              <a:gd name="connsiteY12" fmla="*/ 1306286 h 1425695"/>
              <a:gd name="connsiteX13" fmla="*/ 676299 w 1321544"/>
              <a:gd name="connsiteY13" fmla="*/ 1420586 h 1425695"/>
              <a:gd name="connsiteX14" fmla="*/ 885849 w 1321544"/>
              <a:gd name="connsiteY14" fmla="*/ 1396774 h 1425695"/>
              <a:gd name="connsiteX15" fmla="*/ 1014437 w 1321544"/>
              <a:gd name="connsiteY15" fmla="*/ 1315811 h 1425695"/>
              <a:gd name="connsiteX16" fmla="*/ 1081112 w 1321544"/>
              <a:gd name="connsiteY16" fmla="*/ 1215799 h 1425695"/>
              <a:gd name="connsiteX17" fmla="*/ 1133499 w 1321544"/>
              <a:gd name="connsiteY17" fmla="*/ 1211036 h 1425695"/>
              <a:gd name="connsiteX18" fmla="*/ 1233512 w 1321544"/>
              <a:gd name="connsiteY18" fmla="*/ 1158649 h 1425695"/>
              <a:gd name="connsiteX19" fmla="*/ 1300187 w 1321544"/>
              <a:gd name="connsiteY19" fmla="*/ 1025299 h 1425695"/>
              <a:gd name="connsiteX20" fmla="*/ 1271612 w 1321544"/>
              <a:gd name="connsiteY20" fmla="*/ 920524 h 1425695"/>
              <a:gd name="connsiteX21" fmla="*/ 1309711 w 1321544"/>
              <a:gd name="connsiteY21" fmla="*/ 860992 h 1425695"/>
              <a:gd name="connsiteX22" fmla="*/ 1319237 w 1321544"/>
              <a:gd name="connsiteY22" fmla="*/ 706211 h 1425695"/>
              <a:gd name="connsiteX23" fmla="*/ 1271612 w 1321544"/>
              <a:gd name="connsiteY23" fmla="*/ 591911 h 1425695"/>
              <a:gd name="connsiteX24" fmla="*/ 1200174 w 1321544"/>
              <a:gd name="connsiteY24" fmla="*/ 510949 h 1425695"/>
              <a:gd name="connsiteX25" fmla="*/ 1090637 w 1321544"/>
              <a:gd name="connsiteY25" fmla="*/ 437131 h 1425695"/>
              <a:gd name="connsiteX26" fmla="*/ 1033487 w 1321544"/>
              <a:gd name="connsiteY26" fmla="*/ 420461 h 1425695"/>
              <a:gd name="connsiteX27" fmla="*/ 976337 w 1321544"/>
              <a:gd name="connsiteY27" fmla="*/ 458561 h 1425695"/>
              <a:gd name="connsiteX28" fmla="*/ 928711 w 1321544"/>
              <a:gd name="connsiteY28" fmla="*/ 451418 h 1425695"/>
              <a:gd name="connsiteX29" fmla="*/ 838224 w 1321544"/>
              <a:gd name="connsiteY29" fmla="*/ 377599 h 1425695"/>
              <a:gd name="connsiteX30" fmla="*/ 795362 w 1321544"/>
              <a:gd name="connsiteY30" fmla="*/ 358549 h 1425695"/>
              <a:gd name="connsiteX31" fmla="*/ 681062 w 1321544"/>
              <a:gd name="connsiteY31" fmla="*/ 363311 h 1425695"/>
              <a:gd name="connsiteX32" fmla="*/ 595337 w 1321544"/>
              <a:gd name="connsiteY32" fmla="*/ 315686 h 1425695"/>
              <a:gd name="connsiteX33" fmla="*/ 561999 w 1321544"/>
              <a:gd name="connsiteY33" fmla="*/ 215674 h 1425695"/>
              <a:gd name="connsiteX34" fmla="*/ 490561 w 1321544"/>
              <a:gd name="connsiteY34" fmla="*/ 156142 h 1425695"/>
              <a:gd name="connsiteX35" fmla="*/ 452462 w 1321544"/>
              <a:gd name="connsiteY35" fmla="*/ 101374 h 1425695"/>
              <a:gd name="connsiteX36" fmla="*/ 438174 w 1321544"/>
              <a:gd name="connsiteY36" fmla="*/ 29936 h 1425695"/>
              <a:gd name="connsiteX37" fmla="*/ 419124 w 1321544"/>
              <a:gd name="connsiteY37" fmla="*/ 20411 h 1425695"/>
              <a:gd name="connsiteX38" fmla="*/ 300061 w 1321544"/>
              <a:gd name="connsiteY38" fmla="*/ 1361 h 1425695"/>
              <a:gd name="connsiteX39" fmla="*/ 147662 w 1321544"/>
              <a:gd name="connsiteY39" fmla="*/ 60893 h 1425695"/>
              <a:gd name="connsiteX0" fmla="*/ 147662 w 1321282"/>
              <a:gd name="connsiteY0" fmla="*/ 60893 h 1425695"/>
              <a:gd name="connsiteX1" fmla="*/ 42887 w 1321282"/>
              <a:gd name="connsiteY1" fmla="*/ 199005 h 1425695"/>
              <a:gd name="connsiteX2" fmla="*/ 24 w 1321282"/>
              <a:gd name="connsiteY2" fmla="*/ 372836 h 1425695"/>
              <a:gd name="connsiteX3" fmla="*/ 38124 w 1321282"/>
              <a:gd name="connsiteY3" fmla="*/ 568099 h 1425695"/>
              <a:gd name="connsiteX4" fmla="*/ 123849 w 1321282"/>
              <a:gd name="connsiteY4" fmla="*/ 691924 h 1425695"/>
              <a:gd name="connsiteX5" fmla="*/ 171474 w 1321282"/>
              <a:gd name="connsiteY5" fmla="*/ 730024 h 1425695"/>
              <a:gd name="connsiteX6" fmla="*/ 171474 w 1321282"/>
              <a:gd name="connsiteY6" fmla="*/ 777649 h 1425695"/>
              <a:gd name="connsiteX7" fmla="*/ 195287 w 1321282"/>
              <a:gd name="connsiteY7" fmla="*/ 953861 h 1425695"/>
              <a:gd name="connsiteX8" fmla="*/ 276249 w 1321282"/>
              <a:gd name="connsiteY8" fmla="*/ 1087211 h 1425695"/>
              <a:gd name="connsiteX9" fmla="*/ 395312 w 1321282"/>
              <a:gd name="connsiteY9" fmla="*/ 1158649 h 1425695"/>
              <a:gd name="connsiteX10" fmla="*/ 471512 w 1321282"/>
              <a:gd name="connsiteY10" fmla="*/ 1187224 h 1425695"/>
              <a:gd name="connsiteX11" fmla="*/ 481037 w 1321282"/>
              <a:gd name="connsiteY11" fmla="*/ 1220561 h 1425695"/>
              <a:gd name="connsiteX12" fmla="*/ 523899 w 1321282"/>
              <a:gd name="connsiteY12" fmla="*/ 1306286 h 1425695"/>
              <a:gd name="connsiteX13" fmla="*/ 676299 w 1321282"/>
              <a:gd name="connsiteY13" fmla="*/ 1420586 h 1425695"/>
              <a:gd name="connsiteX14" fmla="*/ 885849 w 1321282"/>
              <a:gd name="connsiteY14" fmla="*/ 1396774 h 1425695"/>
              <a:gd name="connsiteX15" fmla="*/ 1014437 w 1321282"/>
              <a:gd name="connsiteY15" fmla="*/ 1315811 h 1425695"/>
              <a:gd name="connsiteX16" fmla="*/ 1081112 w 1321282"/>
              <a:gd name="connsiteY16" fmla="*/ 1215799 h 1425695"/>
              <a:gd name="connsiteX17" fmla="*/ 1133499 w 1321282"/>
              <a:gd name="connsiteY17" fmla="*/ 1211036 h 1425695"/>
              <a:gd name="connsiteX18" fmla="*/ 1233512 w 1321282"/>
              <a:gd name="connsiteY18" fmla="*/ 1158649 h 1425695"/>
              <a:gd name="connsiteX19" fmla="*/ 1300187 w 1321282"/>
              <a:gd name="connsiteY19" fmla="*/ 1025299 h 1425695"/>
              <a:gd name="connsiteX20" fmla="*/ 1283519 w 1321282"/>
              <a:gd name="connsiteY20" fmla="*/ 920524 h 1425695"/>
              <a:gd name="connsiteX21" fmla="*/ 1309711 w 1321282"/>
              <a:gd name="connsiteY21" fmla="*/ 860992 h 1425695"/>
              <a:gd name="connsiteX22" fmla="*/ 1319237 w 1321282"/>
              <a:gd name="connsiteY22" fmla="*/ 706211 h 1425695"/>
              <a:gd name="connsiteX23" fmla="*/ 1271612 w 1321282"/>
              <a:gd name="connsiteY23" fmla="*/ 591911 h 1425695"/>
              <a:gd name="connsiteX24" fmla="*/ 1200174 w 1321282"/>
              <a:gd name="connsiteY24" fmla="*/ 510949 h 1425695"/>
              <a:gd name="connsiteX25" fmla="*/ 1090637 w 1321282"/>
              <a:gd name="connsiteY25" fmla="*/ 437131 h 1425695"/>
              <a:gd name="connsiteX26" fmla="*/ 1033487 w 1321282"/>
              <a:gd name="connsiteY26" fmla="*/ 420461 h 1425695"/>
              <a:gd name="connsiteX27" fmla="*/ 976337 w 1321282"/>
              <a:gd name="connsiteY27" fmla="*/ 458561 h 1425695"/>
              <a:gd name="connsiteX28" fmla="*/ 928711 w 1321282"/>
              <a:gd name="connsiteY28" fmla="*/ 451418 h 1425695"/>
              <a:gd name="connsiteX29" fmla="*/ 838224 w 1321282"/>
              <a:gd name="connsiteY29" fmla="*/ 377599 h 1425695"/>
              <a:gd name="connsiteX30" fmla="*/ 795362 w 1321282"/>
              <a:gd name="connsiteY30" fmla="*/ 358549 h 1425695"/>
              <a:gd name="connsiteX31" fmla="*/ 681062 w 1321282"/>
              <a:gd name="connsiteY31" fmla="*/ 363311 h 1425695"/>
              <a:gd name="connsiteX32" fmla="*/ 595337 w 1321282"/>
              <a:gd name="connsiteY32" fmla="*/ 315686 h 1425695"/>
              <a:gd name="connsiteX33" fmla="*/ 561999 w 1321282"/>
              <a:gd name="connsiteY33" fmla="*/ 215674 h 1425695"/>
              <a:gd name="connsiteX34" fmla="*/ 490561 w 1321282"/>
              <a:gd name="connsiteY34" fmla="*/ 156142 h 1425695"/>
              <a:gd name="connsiteX35" fmla="*/ 452462 w 1321282"/>
              <a:gd name="connsiteY35" fmla="*/ 101374 h 1425695"/>
              <a:gd name="connsiteX36" fmla="*/ 438174 w 1321282"/>
              <a:gd name="connsiteY36" fmla="*/ 29936 h 1425695"/>
              <a:gd name="connsiteX37" fmla="*/ 419124 w 1321282"/>
              <a:gd name="connsiteY37" fmla="*/ 20411 h 1425695"/>
              <a:gd name="connsiteX38" fmla="*/ 300061 w 1321282"/>
              <a:gd name="connsiteY38" fmla="*/ 1361 h 1425695"/>
              <a:gd name="connsiteX39" fmla="*/ 147662 w 1321282"/>
              <a:gd name="connsiteY39" fmla="*/ 60893 h 1425695"/>
              <a:gd name="connsiteX0" fmla="*/ 147662 w 1321282"/>
              <a:gd name="connsiteY0" fmla="*/ 60893 h 1425695"/>
              <a:gd name="connsiteX1" fmla="*/ 42887 w 1321282"/>
              <a:gd name="connsiteY1" fmla="*/ 199005 h 1425695"/>
              <a:gd name="connsiteX2" fmla="*/ 24 w 1321282"/>
              <a:gd name="connsiteY2" fmla="*/ 372836 h 1425695"/>
              <a:gd name="connsiteX3" fmla="*/ 38124 w 1321282"/>
              <a:gd name="connsiteY3" fmla="*/ 568099 h 1425695"/>
              <a:gd name="connsiteX4" fmla="*/ 123849 w 1321282"/>
              <a:gd name="connsiteY4" fmla="*/ 691924 h 1425695"/>
              <a:gd name="connsiteX5" fmla="*/ 171474 w 1321282"/>
              <a:gd name="connsiteY5" fmla="*/ 730024 h 1425695"/>
              <a:gd name="connsiteX6" fmla="*/ 171474 w 1321282"/>
              <a:gd name="connsiteY6" fmla="*/ 777649 h 1425695"/>
              <a:gd name="connsiteX7" fmla="*/ 195287 w 1321282"/>
              <a:gd name="connsiteY7" fmla="*/ 953861 h 1425695"/>
              <a:gd name="connsiteX8" fmla="*/ 276249 w 1321282"/>
              <a:gd name="connsiteY8" fmla="*/ 1087211 h 1425695"/>
              <a:gd name="connsiteX9" fmla="*/ 395312 w 1321282"/>
              <a:gd name="connsiteY9" fmla="*/ 1158649 h 1425695"/>
              <a:gd name="connsiteX10" fmla="*/ 471512 w 1321282"/>
              <a:gd name="connsiteY10" fmla="*/ 1187224 h 1425695"/>
              <a:gd name="connsiteX11" fmla="*/ 481037 w 1321282"/>
              <a:gd name="connsiteY11" fmla="*/ 1220561 h 1425695"/>
              <a:gd name="connsiteX12" fmla="*/ 523899 w 1321282"/>
              <a:gd name="connsiteY12" fmla="*/ 1306286 h 1425695"/>
              <a:gd name="connsiteX13" fmla="*/ 676299 w 1321282"/>
              <a:gd name="connsiteY13" fmla="*/ 1420586 h 1425695"/>
              <a:gd name="connsiteX14" fmla="*/ 885849 w 1321282"/>
              <a:gd name="connsiteY14" fmla="*/ 1396774 h 1425695"/>
              <a:gd name="connsiteX15" fmla="*/ 1014437 w 1321282"/>
              <a:gd name="connsiteY15" fmla="*/ 1315811 h 1425695"/>
              <a:gd name="connsiteX16" fmla="*/ 1081112 w 1321282"/>
              <a:gd name="connsiteY16" fmla="*/ 1215799 h 1425695"/>
              <a:gd name="connsiteX17" fmla="*/ 1133499 w 1321282"/>
              <a:gd name="connsiteY17" fmla="*/ 1211036 h 1425695"/>
              <a:gd name="connsiteX18" fmla="*/ 1233512 w 1321282"/>
              <a:gd name="connsiteY18" fmla="*/ 1158649 h 1425695"/>
              <a:gd name="connsiteX19" fmla="*/ 1297805 w 1321282"/>
              <a:gd name="connsiteY19" fmla="*/ 1041968 h 1425695"/>
              <a:gd name="connsiteX20" fmla="*/ 1283519 w 1321282"/>
              <a:gd name="connsiteY20" fmla="*/ 920524 h 1425695"/>
              <a:gd name="connsiteX21" fmla="*/ 1309711 w 1321282"/>
              <a:gd name="connsiteY21" fmla="*/ 860992 h 1425695"/>
              <a:gd name="connsiteX22" fmla="*/ 1319237 w 1321282"/>
              <a:gd name="connsiteY22" fmla="*/ 706211 h 1425695"/>
              <a:gd name="connsiteX23" fmla="*/ 1271612 w 1321282"/>
              <a:gd name="connsiteY23" fmla="*/ 591911 h 1425695"/>
              <a:gd name="connsiteX24" fmla="*/ 1200174 w 1321282"/>
              <a:gd name="connsiteY24" fmla="*/ 510949 h 1425695"/>
              <a:gd name="connsiteX25" fmla="*/ 1090637 w 1321282"/>
              <a:gd name="connsiteY25" fmla="*/ 437131 h 1425695"/>
              <a:gd name="connsiteX26" fmla="*/ 1033487 w 1321282"/>
              <a:gd name="connsiteY26" fmla="*/ 420461 h 1425695"/>
              <a:gd name="connsiteX27" fmla="*/ 976337 w 1321282"/>
              <a:gd name="connsiteY27" fmla="*/ 458561 h 1425695"/>
              <a:gd name="connsiteX28" fmla="*/ 928711 w 1321282"/>
              <a:gd name="connsiteY28" fmla="*/ 451418 h 1425695"/>
              <a:gd name="connsiteX29" fmla="*/ 838224 w 1321282"/>
              <a:gd name="connsiteY29" fmla="*/ 377599 h 1425695"/>
              <a:gd name="connsiteX30" fmla="*/ 795362 w 1321282"/>
              <a:gd name="connsiteY30" fmla="*/ 358549 h 1425695"/>
              <a:gd name="connsiteX31" fmla="*/ 681062 w 1321282"/>
              <a:gd name="connsiteY31" fmla="*/ 363311 h 1425695"/>
              <a:gd name="connsiteX32" fmla="*/ 595337 w 1321282"/>
              <a:gd name="connsiteY32" fmla="*/ 315686 h 1425695"/>
              <a:gd name="connsiteX33" fmla="*/ 561999 w 1321282"/>
              <a:gd name="connsiteY33" fmla="*/ 215674 h 1425695"/>
              <a:gd name="connsiteX34" fmla="*/ 490561 w 1321282"/>
              <a:gd name="connsiteY34" fmla="*/ 156142 h 1425695"/>
              <a:gd name="connsiteX35" fmla="*/ 452462 w 1321282"/>
              <a:gd name="connsiteY35" fmla="*/ 101374 h 1425695"/>
              <a:gd name="connsiteX36" fmla="*/ 438174 w 1321282"/>
              <a:gd name="connsiteY36" fmla="*/ 29936 h 1425695"/>
              <a:gd name="connsiteX37" fmla="*/ 419124 w 1321282"/>
              <a:gd name="connsiteY37" fmla="*/ 20411 h 1425695"/>
              <a:gd name="connsiteX38" fmla="*/ 300061 w 1321282"/>
              <a:gd name="connsiteY38" fmla="*/ 1361 h 1425695"/>
              <a:gd name="connsiteX39" fmla="*/ 147662 w 1321282"/>
              <a:gd name="connsiteY39" fmla="*/ 60893 h 1425695"/>
              <a:gd name="connsiteX0" fmla="*/ 147662 w 1321282"/>
              <a:gd name="connsiteY0" fmla="*/ 60893 h 1425695"/>
              <a:gd name="connsiteX1" fmla="*/ 42887 w 1321282"/>
              <a:gd name="connsiteY1" fmla="*/ 199005 h 1425695"/>
              <a:gd name="connsiteX2" fmla="*/ 24 w 1321282"/>
              <a:gd name="connsiteY2" fmla="*/ 372836 h 1425695"/>
              <a:gd name="connsiteX3" fmla="*/ 38124 w 1321282"/>
              <a:gd name="connsiteY3" fmla="*/ 568099 h 1425695"/>
              <a:gd name="connsiteX4" fmla="*/ 123849 w 1321282"/>
              <a:gd name="connsiteY4" fmla="*/ 691924 h 1425695"/>
              <a:gd name="connsiteX5" fmla="*/ 171474 w 1321282"/>
              <a:gd name="connsiteY5" fmla="*/ 730024 h 1425695"/>
              <a:gd name="connsiteX6" fmla="*/ 171474 w 1321282"/>
              <a:gd name="connsiteY6" fmla="*/ 777649 h 1425695"/>
              <a:gd name="connsiteX7" fmla="*/ 195287 w 1321282"/>
              <a:gd name="connsiteY7" fmla="*/ 953861 h 1425695"/>
              <a:gd name="connsiteX8" fmla="*/ 276249 w 1321282"/>
              <a:gd name="connsiteY8" fmla="*/ 1087211 h 1425695"/>
              <a:gd name="connsiteX9" fmla="*/ 395312 w 1321282"/>
              <a:gd name="connsiteY9" fmla="*/ 1158649 h 1425695"/>
              <a:gd name="connsiteX10" fmla="*/ 471512 w 1321282"/>
              <a:gd name="connsiteY10" fmla="*/ 1187224 h 1425695"/>
              <a:gd name="connsiteX11" fmla="*/ 481037 w 1321282"/>
              <a:gd name="connsiteY11" fmla="*/ 1220561 h 1425695"/>
              <a:gd name="connsiteX12" fmla="*/ 523899 w 1321282"/>
              <a:gd name="connsiteY12" fmla="*/ 1306286 h 1425695"/>
              <a:gd name="connsiteX13" fmla="*/ 676299 w 1321282"/>
              <a:gd name="connsiteY13" fmla="*/ 1420586 h 1425695"/>
              <a:gd name="connsiteX14" fmla="*/ 885849 w 1321282"/>
              <a:gd name="connsiteY14" fmla="*/ 1396774 h 1425695"/>
              <a:gd name="connsiteX15" fmla="*/ 1014437 w 1321282"/>
              <a:gd name="connsiteY15" fmla="*/ 1315811 h 1425695"/>
              <a:gd name="connsiteX16" fmla="*/ 1081112 w 1321282"/>
              <a:gd name="connsiteY16" fmla="*/ 1215799 h 1425695"/>
              <a:gd name="connsiteX17" fmla="*/ 1133499 w 1321282"/>
              <a:gd name="connsiteY17" fmla="*/ 1211036 h 1425695"/>
              <a:gd name="connsiteX18" fmla="*/ 1250181 w 1321282"/>
              <a:gd name="connsiteY18" fmla="*/ 1151506 h 1425695"/>
              <a:gd name="connsiteX19" fmla="*/ 1297805 w 1321282"/>
              <a:gd name="connsiteY19" fmla="*/ 1041968 h 1425695"/>
              <a:gd name="connsiteX20" fmla="*/ 1283519 w 1321282"/>
              <a:gd name="connsiteY20" fmla="*/ 920524 h 1425695"/>
              <a:gd name="connsiteX21" fmla="*/ 1309711 w 1321282"/>
              <a:gd name="connsiteY21" fmla="*/ 860992 h 1425695"/>
              <a:gd name="connsiteX22" fmla="*/ 1319237 w 1321282"/>
              <a:gd name="connsiteY22" fmla="*/ 706211 h 1425695"/>
              <a:gd name="connsiteX23" fmla="*/ 1271612 w 1321282"/>
              <a:gd name="connsiteY23" fmla="*/ 591911 h 1425695"/>
              <a:gd name="connsiteX24" fmla="*/ 1200174 w 1321282"/>
              <a:gd name="connsiteY24" fmla="*/ 510949 h 1425695"/>
              <a:gd name="connsiteX25" fmla="*/ 1090637 w 1321282"/>
              <a:gd name="connsiteY25" fmla="*/ 437131 h 1425695"/>
              <a:gd name="connsiteX26" fmla="*/ 1033487 w 1321282"/>
              <a:gd name="connsiteY26" fmla="*/ 420461 h 1425695"/>
              <a:gd name="connsiteX27" fmla="*/ 976337 w 1321282"/>
              <a:gd name="connsiteY27" fmla="*/ 458561 h 1425695"/>
              <a:gd name="connsiteX28" fmla="*/ 928711 w 1321282"/>
              <a:gd name="connsiteY28" fmla="*/ 451418 h 1425695"/>
              <a:gd name="connsiteX29" fmla="*/ 838224 w 1321282"/>
              <a:gd name="connsiteY29" fmla="*/ 377599 h 1425695"/>
              <a:gd name="connsiteX30" fmla="*/ 795362 w 1321282"/>
              <a:gd name="connsiteY30" fmla="*/ 358549 h 1425695"/>
              <a:gd name="connsiteX31" fmla="*/ 681062 w 1321282"/>
              <a:gd name="connsiteY31" fmla="*/ 363311 h 1425695"/>
              <a:gd name="connsiteX32" fmla="*/ 595337 w 1321282"/>
              <a:gd name="connsiteY32" fmla="*/ 315686 h 1425695"/>
              <a:gd name="connsiteX33" fmla="*/ 561999 w 1321282"/>
              <a:gd name="connsiteY33" fmla="*/ 215674 h 1425695"/>
              <a:gd name="connsiteX34" fmla="*/ 490561 w 1321282"/>
              <a:gd name="connsiteY34" fmla="*/ 156142 h 1425695"/>
              <a:gd name="connsiteX35" fmla="*/ 452462 w 1321282"/>
              <a:gd name="connsiteY35" fmla="*/ 101374 h 1425695"/>
              <a:gd name="connsiteX36" fmla="*/ 438174 w 1321282"/>
              <a:gd name="connsiteY36" fmla="*/ 29936 h 1425695"/>
              <a:gd name="connsiteX37" fmla="*/ 419124 w 1321282"/>
              <a:gd name="connsiteY37" fmla="*/ 20411 h 1425695"/>
              <a:gd name="connsiteX38" fmla="*/ 300061 w 1321282"/>
              <a:gd name="connsiteY38" fmla="*/ 1361 h 1425695"/>
              <a:gd name="connsiteX39" fmla="*/ 147662 w 1321282"/>
              <a:gd name="connsiteY39" fmla="*/ 60893 h 1425695"/>
              <a:gd name="connsiteX0" fmla="*/ 147662 w 1321282"/>
              <a:gd name="connsiteY0" fmla="*/ 60893 h 1425695"/>
              <a:gd name="connsiteX1" fmla="*/ 42887 w 1321282"/>
              <a:gd name="connsiteY1" fmla="*/ 199005 h 1425695"/>
              <a:gd name="connsiteX2" fmla="*/ 24 w 1321282"/>
              <a:gd name="connsiteY2" fmla="*/ 372836 h 1425695"/>
              <a:gd name="connsiteX3" fmla="*/ 38124 w 1321282"/>
              <a:gd name="connsiteY3" fmla="*/ 568099 h 1425695"/>
              <a:gd name="connsiteX4" fmla="*/ 123849 w 1321282"/>
              <a:gd name="connsiteY4" fmla="*/ 691924 h 1425695"/>
              <a:gd name="connsiteX5" fmla="*/ 171474 w 1321282"/>
              <a:gd name="connsiteY5" fmla="*/ 730024 h 1425695"/>
              <a:gd name="connsiteX6" fmla="*/ 171474 w 1321282"/>
              <a:gd name="connsiteY6" fmla="*/ 777649 h 1425695"/>
              <a:gd name="connsiteX7" fmla="*/ 195287 w 1321282"/>
              <a:gd name="connsiteY7" fmla="*/ 953861 h 1425695"/>
              <a:gd name="connsiteX8" fmla="*/ 276249 w 1321282"/>
              <a:gd name="connsiteY8" fmla="*/ 1087211 h 1425695"/>
              <a:gd name="connsiteX9" fmla="*/ 395312 w 1321282"/>
              <a:gd name="connsiteY9" fmla="*/ 1158649 h 1425695"/>
              <a:gd name="connsiteX10" fmla="*/ 471512 w 1321282"/>
              <a:gd name="connsiteY10" fmla="*/ 1187224 h 1425695"/>
              <a:gd name="connsiteX11" fmla="*/ 481037 w 1321282"/>
              <a:gd name="connsiteY11" fmla="*/ 1220561 h 1425695"/>
              <a:gd name="connsiteX12" fmla="*/ 523899 w 1321282"/>
              <a:gd name="connsiteY12" fmla="*/ 1306286 h 1425695"/>
              <a:gd name="connsiteX13" fmla="*/ 676299 w 1321282"/>
              <a:gd name="connsiteY13" fmla="*/ 1420586 h 1425695"/>
              <a:gd name="connsiteX14" fmla="*/ 885849 w 1321282"/>
              <a:gd name="connsiteY14" fmla="*/ 1396774 h 1425695"/>
              <a:gd name="connsiteX15" fmla="*/ 1014437 w 1321282"/>
              <a:gd name="connsiteY15" fmla="*/ 1315811 h 1425695"/>
              <a:gd name="connsiteX16" fmla="*/ 1081112 w 1321282"/>
              <a:gd name="connsiteY16" fmla="*/ 1215799 h 1425695"/>
              <a:gd name="connsiteX17" fmla="*/ 1147787 w 1321282"/>
              <a:gd name="connsiteY17" fmla="*/ 1208654 h 1425695"/>
              <a:gd name="connsiteX18" fmla="*/ 1250181 w 1321282"/>
              <a:gd name="connsiteY18" fmla="*/ 1151506 h 1425695"/>
              <a:gd name="connsiteX19" fmla="*/ 1297805 w 1321282"/>
              <a:gd name="connsiteY19" fmla="*/ 1041968 h 1425695"/>
              <a:gd name="connsiteX20" fmla="*/ 1283519 w 1321282"/>
              <a:gd name="connsiteY20" fmla="*/ 920524 h 1425695"/>
              <a:gd name="connsiteX21" fmla="*/ 1309711 w 1321282"/>
              <a:gd name="connsiteY21" fmla="*/ 860992 h 1425695"/>
              <a:gd name="connsiteX22" fmla="*/ 1319237 w 1321282"/>
              <a:gd name="connsiteY22" fmla="*/ 706211 h 1425695"/>
              <a:gd name="connsiteX23" fmla="*/ 1271612 w 1321282"/>
              <a:gd name="connsiteY23" fmla="*/ 591911 h 1425695"/>
              <a:gd name="connsiteX24" fmla="*/ 1200174 w 1321282"/>
              <a:gd name="connsiteY24" fmla="*/ 510949 h 1425695"/>
              <a:gd name="connsiteX25" fmla="*/ 1090637 w 1321282"/>
              <a:gd name="connsiteY25" fmla="*/ 437131 h 1425695"/>
              <a:gd name="connsiteX26" fmla="*/ 1033487 w 1321282"/>
              <a:gd name="connsiteY26" fmla="*/ 420461 h 1425695"/>
              <a:gd name="connsiteX27" fmla="*/ 976337 w 1321282"/>
              <a:gd name="connsiteY27" fmla="*/ 458561 h 1425695"/>
              <a:gd name="connsiteX28" fmla="*/ 928711 w 1321282"/>
              <a:gd name="connsiteY28" fmla="*/ 451418 h 1425695"/>
              <a:gd name="connsiteX29" fmla="*/ 838224 w 1321282"/>
              <a:gd name="connsiteY29" fmla="*/ 377599 h 1425695"/>
              <a:gd name="connsiteX30" fmla="*/ 795362 w 1321282"/>
              <a:gd name="connsiteY30" fmla="*/ 358549 h 1425695"/>
              <a:gd name="connsiteX31" fmla="*/ 681062 w 1321282"/>
              <a:gd name="connsiteY31" fmla="*/ 363311 h 1425695"/>
              <a:gd name="connsiteX32" fmla="*/ 595337 w 1321282"/>
              <a:gd name="connsiteY32" fmla="*/ 315686 h 1425695"/>
              <a:gd name="connsiteX33" fmla="*/ 561999 w 1321282"/>
              <a:gd name="connsiteY33" fmla="*/ 215674 h 1425695"/>
              <a:gd name="connsiteX34" fmla="*/ 490561 w 1321282"/>
              <a:gd name="connsiteY34" fmla="*/ 156142 h 1425695"/>
              <a:gd name="connsiteX35" fmla="*/ 452462 w 1321282"/>
              <a:gd name="connsiteY35" fmla="*/ 101374 h 1425695"/>
              <a:gd name="connsiteX36" fmla="*/ 438174 w 1321282"/>
              <a:gd name="connsiteY36" fmla="*/ 29936 h 1425695"/>
              <a:gd name="connsiteX37" fmla="*/ 419124 w 1321282"/>
              <a:gd name="connsiteY37" fmla="*/ 20411 h 1425695"/>
              <a:gd name="connsiteX38" fmla="*/ 300061 w 1321282"/>
              <a:gd name="connsiteY38" fmla="*/ 1361 h 1425695"/>
              <a:gd name="connsiteX39" fmla="*/ 147662 w 1321282"/>
              <a:gd name="connsiteY39" fmla="*/ 60893 h 1425695"/>
              <a:gd name="connsiteX0" fmla="*/ 147662 w 1321282"/>
              <a:gd name="connsiteY0" fmla="*/ 60893 h 1425695"/>
              <a:gd name="connsiteX1" fmla="*/ 42887 w 1321282"/>
              <a:gd name="connsiteY1" fmla="*/ 199005 h 1425695"/>
              <a:gd name="connsiteX2" fmla="*/ 24 w 1321282"/>
              <a:gd name="connsiteY2" fmla="*/ 372836 h 1425695"/>
              <a:gd name="connsiteX3" fmla="*/ 38124 w 1321282"/>
              <a:gd name="connsiteY3" fmla="*/ 568099 h 1425695"/>
              <a:gd name="connsiteX4" fmla="*/ 123849 w 1321282"/>
              <a:gd name="connsiteY4" fmla="*/ 691924 h 1425695"/>
              <a:gd name="connsiteX5" fmla="*/ 171474 w 1321282"/>
              <a:gd name="connsiteY5" fmla="*/ 730024 h 1425695"/>
              <a:gd name="connsiteX6" fmla="*/ 171474 w 1321282"/>
              <a:gd name="connsiteY6" fmla="*/ 777649 h 1425695"/>
              <a:gd name="connsiteX7" fmla="*/ 195287 w 1321282"/>
              <a:gd name="connsiteY7" fmla="*/ 953861 h 1425695"/>
              <a:gd name="connsiteX8" fmla="*/ 276249 w 1321282"/>
              <a:gd name="connsiteY8" fmla="*/ 1087211 h 1425695"/>
              <a:gd name="connsiteX9" fmla="*/ 395312 w 1321282"/>
              <a:gd name="connsiteY9" fmla="*/ 1158649 h 1425695"/>
              <a:gd name="connsiteX10" fmla="*/ 471512 w 1321282"/>
              <a:gd name="connsiteY10" fmla="*/ 1187224 h 1425695"/>
              <a:gd name="connsiteX11" fmla="*/ 481037 w 1321282"/>
              <a:gd name="connsiteY11" fmla="*/ 1220561 h 1425695"/>
              <a:gd name="connsiteX12" fmla="*/ 523899 w 1321282"/>
              <a:gd name="connsiteY12" fmla="*/ 1306286 h 1425695"/>
              <a:gd name="connsiteX13" fmla="*/ 676299 w 1321282"/>
              <a:gd name="connsiteY13" fmla="*/ 1420586 h 1425695"/>
              <a:gd name="connsiteX14" fmla="*/ 885849 w 1321282"/>
              <a:gd name="connsiteY14" fmla="*/ 1396774 h 1425695"/>
              <a:gd name="connsiteX15" fmla="*/ 1014437 w 1321282"/>
              <a:gd name="connsiteY15" fmla="*/ 1315811 h 1425695"/>
              <a:gd name="connsiteX16" fmla="*/ 1069205 w 1321282"/>
              <a:gd name="connsiteY16" fmla="*/ 1222942 h 1425695"/>
              <a:gd name="connsiteX17" fmla="*/ 1147787 w 1321282"/>
              <a:gd name="connsiteY17" fmla="*/ 1208654 h 1425695"/>
              <a:gd name="connsiteX18" fmla="*/ 1250181 w 1321282"/>
              <a:gd name="connsiteY18" fmla="*/ 1151506 h 1425695"/>
              <a:gd name="connsiteX19" fmla="*/ 1297805 w 1321282"/>
              <a:gd name="connsiteY19" fmla="*/ 1041968 h 1425695"/>
              <a:gd name="connsiteX20" fmla="*/ 1283519 w 1321282"/>
              <a:gd name="connsiteY20" fmla="*/ 920524 h 1425695"/>
              <a:gd name="connsiteX21" fmla="*/ 1309711 w 1321282"/>
              <a:gd name="connsiteY21" fmla="*/ 860992 h 1425695"/>
              <a:gd name="connsiteX22" fmla="*/ 1319237 w 1321282"/>
              <a:gd name="connsiteY22" fmla="*/ 706211 h 1425695"/>
              <a:gd name="connsiteX23" fmla="*/ 1271612 w 1321282"/>
              <a:gd name="connsiteY23" fmla="*/ 591911 h 1425695"/>
              <a:gd name="connsiteX24" fmla="*/ 1200174 w 1321282"/>
              <a:gd name="connsiteY24" fmla="*/ 510949 h 1425695"/>
              <a:gd name="connsiteX25" fmla="*/ 1090637 w 1321282"/>
              <a:gd name="connsiteY25" fmla="*/ 437131 h 1425695"/>
              <a:gd name="connsiteX26" fmla="*/ 1033487 w 1321282"/>
              <a:gd name="connsiteY26" fmla="*/ 420461 h 1425695"/>
              <a:gd name="connsiteX27" fmla="*/ 976337 w 1321282"/>
              <a:gd name="connsiteY27" fmla="*/ 458561 h 1425695"/>
              <a:gd name="connsiteX28" fmla="*/ 928711 w 1321282"/>
              <a:gd name="connsiteY28" fmla="*/ 451418 h 1425695"/>
              <a:gd name="connsiteX29" fmla="*/ 838224 w 1321282"/>
              <a:gd name="connsiteY29" fmla="*/ 377599 h 1425695"/>
              <a:gd name="connsiteX30" fmla="*/ 795362 w 1321282"/>
              <a:gd name="connsiteY30" fmla="*/ 358549 h 1425695"/>
              <a:gd name="connsiteX31" fmla="*/ 681062 w 1321282"/>
              <a:gd name="connsiteY31" fmla="*/ 363311 h 1425695"/>
              <a:gd name="connsiteX32" fmla="*/ 595337 w 1321282"/>
              <a:gd name="connsiteY32" fmla="*/ 315686 h 1425695"/>
              <a:gd name="connsiteX33" fmla="*/ 561999 w 1321282"/>
              <a:gd name="connsiteY33" fmla="*/ 215674 h 1425695"/>
              <a:gd name="connsiteX34" fmla="*/ 490561 w 1321282"/>
              <a:gd name="connsiteY34" fmla="*/ 156142 h 1425695"/>
              <a:gd name="connsiteX35" fmla="*/ 452462 w 1321282"/>
              <a:gd name="connsiteY35" fmla="*/ 101374 h 1425695"/>
              <a:gd name="connsiteX36" fmla="*/ 438174 w 1321282"/>
              <a:gd name="connsiteY36" fmla="*/ 29936 h 1425695"/>
              <a:gd name="connsiteX37" fmla="*/ 419124 w 1321282"/>
              <a:gd name="connsiteY37" fmla="*/ 20411 h 1425695"/>
              <a:gd name="connsiteX38" fmla="*/ 300061 w 1321282"/>
              <a:gd name="connsiteY38" fmla="*/ 1361 h 1425695"/>
              <a:gd name="connsiteX39" fmla="*/ 147662 w 1321282"/>
              <a:gd name="connsiteY39" fmla="*/ 60893 h 1425695"/>
              <a:gd name="connsiteX0" fmla="*/ 147662 w 1321282"/>
              <a:gd name="connsiteY0" fmla="*/ 60893 h 1426192"/>
              <a:gd name="connsiteX1" fmla="*/ 42887 w 1321282"/>
              <a:gd name="connsiteY1" fmla="*/ 199005 h 1426192"/>
              <a:gd name="connsiteX2" fmla="*/ 24 w 1321282"/>
              <a:gd name="connsiteY2" fmla="*/ 372836 h 1426192"/>
              <a:gd name="connsiteX3" fmla="*/ 38124 w 1321282"/>
              <a:gd name="connsiteY3" fmla="*/ 568099 h 1426192"/>
              <a:gd name="connsiteX4" fmla="*/ 123849 w 1321282"/>
              <a:gd name="connsiteY4" fmla="*/ 691924 h 1426192"/>
              <a:gd name="connsiteX5" fmla="*/ 171474 w 1321282"/>
              <a:gd name="connsiteY5" fmla="*/ 730024 h 1426192"/>
              <a:gd name="connsiteX6" fmla="*/ 171474 w 1321282"/>
              <a:gd name="connsiteY6" fmla="*/ 777649 h 1426192"/>
              <a:gd name="connsiteX7" fmla="*/ 195287 w 1321282"/>
              <a:gd name="connsiteY7" fmla="*/ 953861 h 1426192"/>
              <a:gd name="connsiteX8" fmla="*/ 276249 w 1321282"/>
              <a:gd name="connsiteY8" fmla="*/ 1087211 h 1426192"/>
              <a:gd name="connsiteX9" fmla="*/ 395312 w 1321282"/>
              <a:gd name="connsiteY9" fmla="*/ 1158649 h 1426192"/>
              <a:gd name="connsiteX10" fmla="*/ 471512 w 1321282"/>
              <a:gd name="connsiteY10" fmla="*/ 1187224 h 1426192"/>
              <a:gd name="connsiteX11" fmla="*/ 481037 w 1321282"/>
              <a:gd name="connsiteY11" fmla="*/ 1220561 h 1426192"/>
              <a:gd name="connsiteX12" fmla="*/ 523899 w 1321282"/>
              <a:gd name="connsiteY12" fmla="*/ 1306286 h 1426192"/>
              <a:gd name="connsiteX13" fmla="*/ 676299 w 1321282"/>
              <a:gd name="connsiteY13" fmla="*/ 1420586 h 1426192"/>
              <a:gd name="connsiteX14" fmla="*/ 885849 w 1321282"/>
              <a:gd name="connsiteY14" fmla="*/ 1396774 h 1426192"/>
              <a:gd name="connsiteX15" fmla="*/ 1026344 w 1321282"/>
              <a:gd name="connsiteY15" fmla="*/ 1294379 h 1426192"/>
              <a:gd name="connsiteX16" fmla="*/ 1069205 w 1321282"/>
              <a:gd name="connsiteY16" fmla="*/ 1222942 h 1426192"/>
              <a:gd name="connsiteX17" fmla="*/ 1147787 w 1321282"/>
              <a:gd name="connsiteY17" fmla="*/ 1208654 h 1426192"/>
              <a:gd name="connsiteX18" fmla="*/ 1250181 w 1321282"/>
              <a:gd name="connsiteY18" fmla="*/ 1151506 h 1426192"/>
              <a:gd name="connsiteX19" fmla="*/ 1297805 w 1321282"/>
              <a:gd name="connsiteY19" fmla="*/ 1041968 h 1426192"/>
              <a:gd name="connsiteX20" fmla="*/ 1283519 w 1321282"/>
              <a:gd name="connsiteY20" fmla="*/ 920524 h 1426192"/>
              <a:gd name="connsiteX21" fmla="*/ 1309711 w 1321282"/>
              <a:gd name="connsiteY21" fmla="*/ 860992 h 1426192"/>
              <a:gd name="connsiteX22" fmla="*/ 1319237 w 1321282"/>
              <a:gd name="connsiteY22" fmla="*/ 706211 h 1426192"/>
              <a:gd name="connsiteX23" fmla="*/ 1271612 w 1321282"/>
              <a:gd name="connsiteY23" fmla="*/ 591911 h 1426192"/>
              <a:gd name="connsiteX24" fmla="*/ 1200174 w 1321282"/>
              <a:gd name="connsiteY24" fmla="*/ 510949 h 1426192"/>
              <a:gd name="connsiteX25" fmla="*/ 1090637 w 1321282"/>
              <a:gd name="connsiteY25" fmla="*/ 437131 h 1426192"/>
              <a:gd name="connsiteX26" fmla="*/ 1033487 w 1321282"/>
              <a:gd name="connsiteY26" fmla="*/ 420461 h 1426192"/>
              <a:gd name="connsiteX27" fmla="*/ 976337 w 1321282"/>
              <a:gd name="connsiteY27" fmla="*/ 458561 h 1426192"/>
              <a:gd name="connsiteX28" fmla="*/ 928711 w 1321282"/>
              <a:gd name="connsiteY28" fmla="*/ 451418 h 1426192"/>
              <a:gd name="connsiteX29" fmla="*/ 838224 w 1321282"/>
              <a:gd name="connsiteY29" fmla="*/ 377599 h 1426192"/>
              <a:gd name="connsiteX30" fmla="*/ 795362 w 1321282"/>
              <a:gd name="connsiteY30" fmla="*/ 358549 h 1426192"/>
              <a:gd name="connsiteX31" fmla="*/ 681062 w 1321282"/>
              <a:gd name="connsiteY31" fmla="*/ 363311 h 1426192"/>
              <a:gd name="connsiteX32" fmla="*/ 595337 w 1321282"/>
              <a:gd name="connsiteY32" fmla="*/ 315686 h 1426192"/>
              <a:gd name="connsiteX33" fmla="*/ 561999 w 1321282"/>
              <a:gd name="connsiteY33" fmla="*/ 215674 h 1426192"/>
              <a:gd name="connsiteX34" fmla="*/ 490561 w 1321282"/>
              <a:gd name="connsiteY34" fmla="*/ 156142 h 1426192"/>
              <a:gd name="connsiteX35" fmla="*/ 452462 w 1321282"/>
              <a:gd name="connsiteY35" fmla="*/ 101374 h 1426192"/>
              <a:gd name="connsiteX36" fmla="*/ 438174 w 1321282"/>
              <a:gd name="connsiteY36" fmla="*/ 29936 h 1426192"/>
              <a:gd name="connsiteX37" fmla="*/ 419124 w 1321282"/>
              <a:gd name="connsiteY37" fmla="*/ 20411 h 1426192"/>
              <a:gd name="connsiteX38" fmla="*/ 300061 w 1321282"/>
              <a:gd name="connsiteY38" fmla="*/ 1361 h 1426192"/>
              <a:gd name="connsiteX39" fmla="*/ 147662 w 1321282"/>
              <a:gd name="connsiteY39" fmla="*/ 60893 h 1426192"/>
              <a:gd name="connsiteX0" fmla="*/ 147662 w 1321282"/>
              <a:gd name="connsiteY0" fmla="*/ 60893 h 1426192"/>
              <a:gd name="connsiteX1" fmla="*/ 42887 w 1321282"/>
              <a:gd name="connsiteY1" fmla="*/ 199005 h 1426192"/>
              <a:gd name="connsiteX2" fmla="*/ 24 w 1321282"/>
              <a:gd name="connsiteY2" fmla="*/ 372836 h 1426192"/>
              <a:gd name="connsiteX3" fmla="*/ 38124 w 1321282"/>
              <a:gd name="connsiteY3" fmla="*/ 568099 h 1426192"/>
              <a:gd name="connsiteX4" fmla="*/ 123849 w 1321282"/>
              <a:gd name="connsiteY4" fmla="*/ 691924 h 1426192"/>
              <a:gd name="connsiteX5" fmla="*/ 171474 w 1321282"/>
              <a:gd name="connsiteY5" fmla="*/ 730024 h 1426192"/>
              <a:gd name="connsiteX6" fmla="*/ 171474 w 1321282"/>
              <a:gd name="connsiteY6" fmla="*/ 777649 h 1426192"/>
              <a:gd name="connsiteX7" fmla="*/ 195287 w 1321282"/>
              <a:gd name="connsiteY7" fmla="*/ 953861 h 1426192"/>
              <a:gd name="connsiteX8" fmla="*/ 276249 w 1321282"/>
              <a:gd name="connsiteY8" fmla="*/ 1087211 h 1426192"/>
              <a:gd name="connsiteX9" fmla="*/ 395312 w 1321282"/>
              <a:gd name="connsiteY9" fmla="*/ 1158649 h 1426192"/>
              <a:gd name="connsiteX10" fmla="*/ 471512 w 1321282"/>
              <a:gd name="connsiteY10" fmla="*/ 1187224 h 1426192"/>
              <a:gd name="connsiteX11" fmla="*/ 481037 w 1321282"/>
              <a:gd name="connsiteY11" fmla="*/ 1220561 h 1426192"/>
              <a:gd name="connsiteX12" fmla="*/ 523899 w 1321282"/>
              <a:gd name="connsiteY12" fmla="*/ 1306286 h 1426192"/>
              <a:gd name="connsiteX13" fmla="*/ 676299 w 1321282"/>
              <a:gd name="connsiteY13" fmla="*/ 1420586 h 1426192"/>
              <a:gd name="connsiteX14" fmla="*/ 885849 w 1321282"/>
              <a:gd name="connsiteY14" fmla="*/ 1396774 h 1426192"/>
              <a:gd name="connsiteX15" fmla="*/ 1033487 w 1321282"/>
              <a:gd name="connsiteY15" fmla="*/ 1294379 h 1426192"/>
              <a:gd name="connsiteX16" fmla="*/ 1069205 w 1321282"/>
              <a:gd name="connsiteY16" fmla="*/ 1222942 h 1426192"/>
              <a:gd name="connsiteX17" fmla="*/ 1147787 w 1321282"/>
              <a:gd name="connsiteY17" fmla="*/ 1208654 h 1426192"/>
              <a:gd name="connsiteX18" fmla="*/ 1250181 w 1321282"/>
              <a:gd name="connsiteY18" fmla="*/ 1151506 h 1426192"/>
              <a:gd name="connsiteX19" fmla="*/ 1297805 w 1321282"/>
              <a:gd name="connsiteY19" fmla="*/ 1041968 h 1426192"/>
              <a:gd name="connsiteX20" fmla="*/ 1283519 w 1321282"/>
              <a:gd name="connsiteY20" fmla="*/ 920524 h 1426192"/>
              <a:gd name="connsiteX21" fmla="*/ 1309711 w 1321282"/>
              <a:gd name="connsiteY21" fmla="*/ 860992 h 1426192"/>
              <a:gd name="connsiteX22" fmla="*/ 1319237 w 1321282"/>
              <a:gd name="connsiteY22" fmla="*/ 706211 h 1426192"/>
              <a:gd name="connsiteX23" fmla="*/ 1271612 w 1321282"/>
              <a:gd name="connsiteY23" fmla="*/ 591911 h 1426192"/>
              <a:gd name="connsiteX24" fmla="*/ 1200174 w 1321282"/>
              <a:gd name="connsiteY24" fmla="*/ 510949 h 1426192"/>
              <a:gd name="connsiteX25" fmla="*/ 1090637 w 1321282"/>
              <a:gd name="connsiteY25" fmla="*/ 437131 h 1426192"/>
              <a:gd name="connsiteX26" fmla="*/ 1033487 w 1321282"/>
              <a:gd name="connsiteY26" fmla="*/ 420461 h 1426192"/>
              <a:gd name="connsiteX27" fmla="*/ 976337 w 1321282"/>
              <a:gd name="connsiteY27" fmla="*/ 458561 h 1426192"/>
              <a:gd name="connsiteX28" fmla="*/ 928711 w 1321282"/>
              <a:gd name="connsiteY28" fmla="*/ 451418 h 1426192"/>
              <a:gd name="connsiteX29" fmla="*/ 838224 w 1321282"/>
              <a:gd name="connsiteY29" fmla="*/ 377599 h 1426192"/>
              <a:gd name="connsiteX30" fmla="*/ 795362 w 1321282"/>
              <a:gd name="connsiteY30" fmla="*/ 358549 h 1426192"/>
              <a:gd name="connsiteX31" fmla="*/ 681062 w 1321282"/>
              <a:gd name="connsiteY31" fmla="*/ 363311 h 1426192"/>
              <a:gd name="connsiteX32" fmla="*/ 595337 w 1321282"/>
              <a:gd name="connsiteY32" fmla="*/ 315686 h 1426192"/>
              <a:gd name="connsiteX33" fmla="*/ 561999 w 1321282"/>
              <a:gd name="connsiteY33" fmla="*/ 215674 h 1426192"/>
              <a:gd name="connsiteX34" fmla="*/ 490561 w 1321282"/>
              <a:gd name="connsiteY34" fmla="*/ 156142 h 1426192"/>
              <a:gd name="connsiteX35" fmla="*/ 452462 w 1321282"/>
              <a:gd name="connsiteY35" fmla="*/ 101374 h 1426192"/>
              <a:gd name="connsiteX36" fmla="*/ 438174 w 1321282"/>
              <a:gd name="connsiteY36" fmla="*/ 29936 h 1426192"/>
              <a:gd name="connsiteX37" fmla="*/ 419124 w 1321282"/>
              <a:gd name="connsiteY37" fmla="*/ 20411 h 1426192"/>
              <a:gd name="connsiteX38" fmla="*/ 300061 w 1321282"/>
              <a:gd name="connsiteY38" fmla="*/ 1361 h 1426192"/>
              <a:gd name="connsiteX39" fmla="*/ 147662 w 1321282"/>
              <a:gd name="connsiteY39" fmla="*/ 60893 h 1426192"/>
              <a:gd name="connsiteX0" fmla="*/ 147662 w 1321282"/>
              <a:gd name="connsiteY0" fmla="*/ 60893 h 1426192"/>
              <a:gd name="connsiteX1" fmla="*/ 42887 w 1321282"/>
              <a:gd name="connsiteY1" fmla="*/ 199005 h 1426192"/>
              <a:gd name="connsiteX2" fmla="*/ 24 w 1321282"/>
              <a:gd name="connsiteY2" fmla="*/ 372836 h 1426192"/>
              <a:gd name="connsiteX3" fmla="*/ 38124 w 1321282"/>
              <a:gd name="connsiteY3" fmla="*/ 568099 h 1426192"/>
              <a:gd name="connsiteX4" fmla="*/ 123849 w 1321282"/>
              <a:gd name="connsiteY4" fmla="*/ 691924 h 1426192"/>
              <a:gd name="connsiteX5" fmla="*/ 171474 w 1321282"/>
              <a:gd name="connsiteY5" fmla="*/ 730024 h 1426192"/>
              <a:gd name="connsiteX6" fmla="*/ 171474 w 1321282"/>
              <a:gd name="connsiteY6" fmla="*/ 777649 h 1426192"/>
              <a:gd name="connsiteX7" fmla="*/ 195287 w 1321282"/>
              <a:gd name="connsiteY7" fmla="*/ 953861 h 1426192"/>
              <a:gd name="connsiteX8" fmla="*/ 276249 w 1321282"/>
              <a:gd name="connsiteY8" fmla="*/ 1087211 h 1426192"/>
              <a:gd name="connsiteX9" fmla="*/ 395312 w 1321282"/>
              <a:gd name="connsiteY9" fmla="*/ 1158649 h 1426192"/>
              <a:gd name="connsiteX10" fmla="*/ 471512 w 1321282"/>
              <a:gd name="connsiteY10" fmla="*/ 1187224 h 1426192"/>
              <a:gd name="connsiteX11" fmla="*/ 485800 w 1321282"/>
              <a:gd name="connsiteY11" fmla="*/ 1225324 h 1426192"/>
              <a:gd name="connsiteX12" fmla="*/ 523899 w 1321282"/>
              <a:gd name="connsiteY12" fmla="*/ 1306286 h 1426192"/>
              <a:gd name="connsiteX13" fmla="*/ 676299 w 1321282"/>
              <a:gd name="connsiteY13" fmla="*/ 1420586 h 1426192"/>
              <a:gd name="connsiteX14" fmla="*/ 885849 w 1321282"/>
              <a:gd name="connsiteY14" fmla="*/ 1396774 h 1426192"/>
              <a:gd name="connsiteX15" fmla="*/ 1033487 w 1321282"/>
              <a:gd name="connsiteY15" fmla="*/ 1294379 h 1426192"/>
              <a:gd name="connsiteX16" fmla="*/ 1069205 w 1321282"/>
              <a:gd name="connsiteY16" fmla="*/ 1222942 h 1426192"/>
              <a:gd name="connsiteX17" fmla="*/ 1147787 w 1321282"/>
              <a:gd name="connsiteY17" fmla="*/ 1208654 h 1426192"/>
              <a:gd name="connsiteX18" fmla="*/ 1250181 w 1321282"/>
              <a:gd name="connsiteY18" fmla="*/ 1151506 h 1426192"/>
              <a:gd name="connsiteX19" fmla="*/ 1297805 w 1321282"/>
              <a:gd name="connsiteY19" fmla="*/ 1041968 h 1426192"/>
              <a:gd name="connsiteX20" fmla="*/ 1283519 w 1321282"/>
              <a:gd name="connsiteY20" fmla="*/ 920524 h 1426192"/>
              <a:gd name="connsiteX21" fmla="*/ 1309711 w 1321282"/>
              <a:gd name="connsiteY21" fmla="*/ 860992 h 1426192"/>
              <a:gd name="connsiteX22" fmla="*/ 1319237 w 1321282"/>
              <a:gd name="connsiteY22" fmla="*/ 706211 h 1426192"/>
              <a:gd name="connsiteX23" fmla="*/ 1271612 w 1321282"/>
              <a:gd name="connsiteY23" fmla="*/ 591911 h 1426192"/>
              <a:gd name="connsiteX24" fmla="*/ 1200174 w 1321282"/>
              <a:gd name="connsiteY24" fmla="*/ 510949 h 1426192"/>
              <a:gd name="connsiteX25" fmla="*/ 1090637 w 1321282"/>
              <a:gd name="connsiteY25" fmla="*/ 437131 h 1426192"/>
              <a:gd name="connsiteX26" fmla="*/ 1033487 w 1321282"/>
              <a:gd name="connsiteY26" fmla="*/ 420461 h 1426192"/>
              <a:gd name="connsiteX27" fmla="*/ 976337 w 1321282"/>
              <a:gd name="connsiteY27" fmla="*/ 458561 h 1426192"/>
              <a:gd name="connsiteX28" fmla="*/ 928711 w 1321282"/>
              <a:gd name="connsiteY28" fmla="*/ 451418 h 1426192"/>
              <a:gd name="connsiteX29" fmla="*/ 838224 w 1321282"/>
              <a:gd name="connsiteY29" fmla="*/ 377599 h 1426192"/>
              <a:gd name="connsiteX30" fmla="*/ 795362 w 1321282"/>
              <a:gd name="connsiteY30" fmla="*/ 358549 h 1426192"/>
              <a:gd name="connsiteX31" fmla="*/ 681062 w 1321282"/>
              <a:gd name="connsiteY31" fmla="*/ 363311 h 1426192"/>
              <a:gd name="connsiteX32" fmla="*/ 595337 w 1321282"/>
              <a:gd name="connsiteY32" fmla="*/ 315686 h 1426192"/>
              <a:gd name="connsiteX33" fmla="*/ 561999 w 1321282"/>
              <a:gd name="connsiteY33" fmla="*/ 215674 h 1426192"/>
              <a:gd name="connsiteX34" fmla="*/ 490561 w 1321282"/>
              <a:gd name="connsiteY34" fmla="*/ 156142 h 1426192"/>
              <a:gd name="connsiteX35" fmla="*/ 452462 w 1321282"/>
              <a:gd name="connsiteY35" fmla="*/ 101374 h 1426192"/>
              <a:gd name="connsiteX36" fmla="*/ 438174 w 1321282"/>
              <a:gd name="connsiteY36" fmla="*/ 29936 h 1426192"/>
              <a:gd name="connsiteX37" fmla="*/ 419124 w 1321282"/>
              <a:gd name="connsiteY37" fmla="*/ 20411 h 1426192"/>
              <a:gd name="connsiteX38" fmla="*/ 300061 w 1321282"/>
              <a:gd name="connsiteY38" fmla="*/ 1361 h 1426192"/>
              <a:gd name="connsiteX39" fmla="*/ 147662 w 1321282"/>
              <a:gd name="connsiteY39" fmla="*/ 60893 h 1426192"/>
              <a:gd name="connsiteX0" fmla="*/ 147662 w 1321282"/>
              <a:gd name="connsiteY0" fmla="*/ 60893 h 1425013"/>
              <a:gd name="connsiteX1" fmla="*/ 42887 w 1321282"/>
              <a:gd name="connsiteY1" fmla="*/ 199005 h 1425013"/>
              <a:gd name="connsiteX2" fmla="*/ 24 w 1321282"/>
              <a:gd name="connsiteY2" fmla="*/ 372836 h 1425013"/>
              <a:gd name="connsiteX3" fmla="*/ 38124 w 1321282"/>
              <a:gd name="connsiteY3" fmla="*/ 568099 h 1425013"/>
              <a:gd name="connsiteX4" fmla="*/ 123849 w 1321282"/>
              <a:gd name="connsiteY4" fmla="*/ 691924 h 1425013"/>
              <a:gd name="connsiteX5" fmla="*/ 171474 w 1321282"/>
              <a:gd name="connsiteY5" fmla="*/ 730024 h 1425013"/>
              <a:gd name="connsiteX6" fmla="*/ 171474 w 1321282"/>
              <a:gd name="connsiteY6" fmla="*/ 777649 h 1425013"/>
              <a:gd name="connsiteX7" fmla="*/ 195287 w 1321282"/>
              <a:gd name="connsiteY7" fmla="*/ 953861 h 1425013"/>
              <a:gd name="connsiteX8" fmla="*/ 276249 w 1321282"/>
              <a:gd name="connsiteY8" fmla="*/ 1087211 h 1425013"/>
              <a:gd name="connsiteX9" fmla="*/ 395312 w 1321282"/>
              <a:gd name="connsiteY9" fmla="*/ 1158649 h 1425013"/>
              <a:gd name="connsiteX10" fmla="*/ 471512 w 1321282"/>
              <a:gd name="connsiteY10" fmla="*/ 1187224 h 1425013"/>
              <a:gd name="connsiteX11" fmla="*/ 485800 w 1321282"/>
              <a:gd name="connsiteY11" fmla="*/ 1225324 h 1425013"/>
              <a:gd name="connsiteX12" fmla="*/ 533424 w 1321282"/>
              <a:gd name="connsiteY12" fmla="*/ 1322954 h 1425013"/>
              <a:gd name="connsiteX13" fmla="*/ 676299 w 1321282"/>
              <a:gd name="connsiteY13" fmla="*/ 1420586 h 1425013"/>
              <a:gd name="connsiteX14" fmla="*/ 885849 w 1321282"/>
              <a:gd name="connsiteY14" fmla="*/ 1396774 h 1425013"/>
              <a:gd name="connsiteX15" fmla="*/ 1033487 w 1321282"/>
              <a:gd name="connsiteY15" fmla="*/ 1294379 h 1425013"/>
              <a:gd name="connsiteX16" fmla="*/ 1069205 w 1321282"/>
              <a:gd name="connsiteY16" fmla="*/ 1222942 h 1425013"/>
              <a:gd name="connsiteX17" fmla="*/ 1147787 w 1321282"/>
              <a:gd name="connsiteY17" fmla="*/ 1208654 h 1425013"/>
              <a:gd name="connsiteX18" fmla="*/ 1250181 w 1321282"/>
              <a:gd name="connsiteY18" fmla="*/ 1151506 h 1425013"/>
              <a:gd name="connsiteX19" fmla="*/ 1297805 w 1321282"/>
              <a:gd name="connsiteY19" fmla="*/ 1041968 h 1425013"/>
              <a:gd name="connsiteX20" fmla="*/ 1283519 w 1321282"/>
              <a:gd name="connsiteY20" fmla="*/ 920524 h 1425013"/>
              <a:gd name="connsiteX21" fmla="*/ 1309711 w 1321282"/>
              <a:gd name="connsiteY21" fmla="*/ 860992 h 1425013"/>
              <a:gd name="connsiteX22" fmla="*/ 1319237 w 1321282"/>
              <a:gd name="connsiteY22" fmla="*/ 706211 h 1425013"/>
              <a:gd name="connsiteX23" fmla="*/ 1271612 w 1321282"/>
              <a:gd name="connsiteY23" fmla="*/ 591911 h 1425013"/>
              <a:gd name="connsiteX24" fmla="*/ 1200174 w 1321282"/>
              <a:gd name="connsiteY24" fmla="*/ 510949 h 1425013"/>
              <a:gd name="connsiteX25" fmla="*/ 1090637 w 1321282"/>
              <a:gd name="connsiteY25" fmla="*/ 437131 h 1425013"/>
              <a:gd name="connsiteX26" fmla="*/ 1033487 w 1321282"/>
              <a:gd name="connsiteY26" fmla="*/ 420461 h 1425013"/>
              <a:gd name="connsiteX27" fmla="*/ 976337 w 1321282"/>
              <a:gd name="connsiteY27" fmla="*/ 458561 h 1425013"/>
              <a:gd name="connsiteX28" fmla="*/ 928711 w 1321282"/>
              <a:gd name="connsiteY28" fmla="*/ 451418 h 1425013"/>
              <a:gd name="connsiteX29" fmla="*/ 838224 w 1321282"/>
              <a:gd name="connsiteY29" fmla="*/ 377599 h 1425013"/>
              <a:gd name="connsiteX30" fmla="*/ 795362 w 1321282"/>
              <a:gd name="connsiteY30" fmla="*/ 358549 h 1425013"/>
              <a:gd name="connsiteX31" fmla="*/ 681062 w 1321282"/>
              <a:gd name="connsiteY31" fmla="*/ 363311 h 1425013"/>
              <a:gd name="connsiteX32" fmla="*/ 595337 w 1321282"/>
              <a:gd name="connsiteY32" fmla="*/ 315686 h 1425013"/>
              <a:gd name="connsiteX33" fmla="*/ 561999 w 1321282"/>
              <a:gd name="connsiteY33" fmla="*/ 215674 h 1425013"/>
              <a:gd name="connsiteX34" fmla="*/ 490561 w 1321282"/>
              <a:gd name="connsiteY34" fmla="*/ 156142 h 1425013"/>
              <a:gd name="connsiteX35" fmla="*/ 452462 w 1321282"/>
              <a:gd name="connsiteY35" fmla="*/ 101374 h 1425013"/>
              <a:gd name="connsiteX36" fmla="*/ 438174 w 1321282"/>
              <a:gd name="connsiteY36" fmla="*/ 29936 h 1425013"/>
              <a:gd name="connsiteX37" fmla="*/ 419124 w 1321282"/>
              <a:gd name="connsiteY37" fmla="*/ 20411 h 1425013"/>
              <a:gd name="connsiteX38" fmla="*/ 300061 w 1321282"/>
              <a:gd name="connsiteY38" fmla="*/ 1361 h 1425013"/>
              <a:gd name="connsiteX39" fmla="*/ 147662 w 1321282"/>
              <a:gd name="connsiteY39" fmla="*/ 60893 h 1425013"/>
              <a:gd name="connsiteX0" fmla="*/ 147662 w 1321282"/>
              <a:gd name="connsiteY0" fmla="*/ 60893 h 1425013"/>
              <a:gd name="connsiteX1" fmla="*/ 42887 w 1321282"/>
              <a:gd name="connsiteY1" fmla="*/ 199005 h 1425013"/>
              <a:gd name="connsiteX2" fmla="*/ 24 w 1321282"/>
              <a:gd name="connsiteY2" fmla="*/ 372836 h 1425013"/>
              <a:gd name="connsiteX3" fmla="*/ 38124 w 1321282"/>
              <a:gd name="connsiteY3" fmla="*/ 568099 h 1425013"/>
              <a:gd name="connsiteX4" fmla="*/ 123849 w 1321282"/>
              <a:gd name="connsiteY4" fmla="*/ 691924 h 1425013"/>
              <a:gd name="connsiteX5" fmla="*/ 171474 w 1321282"/>
              <a:gd name="connsiteY5" fmla="*/ 730024 h 1425013"/>
              <a:gd name="connsiteX6" fmla="*/ 166711 w 1321282"/>
              <a:gd name="connsiteY6" fmla="*/ 782411 h 1425013"/>
              <a:gd name="connsiteX7" fmla="*/ 195287 w 1321282"/>
              <a:gd name="connsiteY7" fmla="*/ 953861 h 1425013"/>
              <a:gd name="connsiteX8" fmla="*/ 276249 w 1321282"/>
              <a:gd name="connsiteY8" fmla="*/ 1087211 h 1425013"/>
              <a:gd name="connsiteX9" fmla="*/ 395312 w 1321282"/>
              <a:gd name="connsiteY9" fmla="*/ 1158649 h 1425013"/>
              <a:gd name="connsiteX10" fmla="*/ 471512 w 1321282"/>
              <a:gd name="connsiteY10" fmla="*/ 1187224 h 1425013"/>
              <a:gd name="connsiteX11" fmla="*/ 485800 w 1321282"/>
              <a:gd name="connsiteY11" fmla="*/ 1225324 h 1425013"/>
              <a:gd name="connsiteX12" fmla="*/ 533424 w 1321282"/>
              <a:gd name="connsiteY12" fmla="*/ 1322954 h 1425013"/>
              <a:gd name="connsiteX13" fmla="*/ 676299 w 1321282"/>
              <a:gd name="connsiteY13" fmla="*/ 1420586 h 1425013"/>
              <a:gd name="connsiteX14" fmla="*/ 885849 w 1321282"/>
              <a:gd name="connsiteY14" fmla="*/ 1396774 h 1425013"/>
              <a:gd name="connsiteX15" fmla="*/ 1033487 w 1321282"/>
              <a:gd name="connsiteY15" fmla="*/ 1294379 h 1425013"/>
              <a:gd name="connsiteX16" fmla="*/ 1069205 w 1321282"/>
              <a:gd name="connsiteY16" fmla="*/ 1222942 h 1425013"/>
              <a:gd name="connsiteX17" fmla="*/ 1147787 w 1321282"/>
              <a:gd name="connsiteY17" fmla="*/ 1208654 h 1425013"/>
              <a:gd name="connsiteX18" fmla="*/ 1250181 w 1321282"/>
              <a:gd name="connsiteY18" fmla="*/ 1151506 h 1425013"/>
              <a:gd name="connsiteX19" fmla="*/ 1297805 w 1321282"/>
              <a:gd name="connsiteY19" fmla="*/ 1041968 h 1425013"/>
              <a:gd name="connsiteX20" fmla="*/ 1283519 w 1321282"/>
              <a:gd name="connsiteY20" fmla="*/ 920524 h 1425013"/>
              <a:gd name="connsiteX21" fmla="*/ 1309711 w 1321282"/>
              <a:gd name="connsiteY21" fmla="*/ 860992 h 1425013"/>
              <a:gd name="connsiteX22" fmla="*/ 1319237 w 1321282"/>
              <a:gd name="connsiteY22" fmla="*/ 706211 h 1425013"/>
              <a:gd name="connsiteX23" fmla="*/ 1271612 w 1321282"/>
              <a:gd name="connsiteY23" fmla="*/ 591911 h 1425013"/>
              <a:gd name="connsiteX24" fmla="*/ 1200174 w 1321282"/>
              <a:gd name="connsiteY24" fmla="*/ 510949 h 1425013"/>
              <a:gd name="connsiteX25" fmla="*/ 1090637 w 1321282"/>
              <a:gd name="connsiteY25" fmla="*/ 437131 h 1425013"/>
              <a:gd name="connsiteX26" fmla="*/ 1033487 w 1321282"/>
              <a:gd name="connsiteY26" fmla="*/ 420461 h 1425013"/>
              <a:gd name="connsiteX27" fmla="*/ 976337 w 1321282"/>
              <a:gd name="connsiteY27" fmla="*/ 458561 h 1425013"/>
              <a:gd name="connsiteX28" fmla="*/ 928711 w 1321282"/>
              <a:gd name="connsiteY28" fmla="*/ 451418 h 1425013"/>
              <a:gd name="connsiteX29" fmla="*/ 838224 w 1321282"/>
              <a:gd name="connsiteY29" fmla="*/ 377599 h 1425013"/>
              <a:gd name="connsiteX30" fmla="*/ 795362 w 1321282"/>
              <a:gd name="connsiteY30" fmla="*/ 358549 h 1425013"/>
              <a:gd name="connsiteX31" fmla="*/ 681062 w 1321282"/>
              <a:gd name="connsiteY31" fmla="*/ 363311 h 1425013"/>
              <a:gd name="connsiteX32" fmla="*/ 595337 w 1321282"/>
              <a:gd name="connsiteY32" fmla="*/ 315686 h 1425013"/>
              <a:gd name="connsiteX33" fmla="*/ 561999 w 1321282"/>
              <a:gd name="connsiteY33" fmla="*/ 215674 h 1425013"/>
              <a:gd name="connsiteX34" fmla="*/ 490561 w 1321282"/>
              <a:gd name="connsiteY34" fmla="*/ 156142 h 1425013"/>
              <a:gd name="connsiteX35" fmla="*/ 452462 w 1321282"/>
              <a:gd name="connsiteY35" fmla="*/ 101374 h 1425013"/>
              <a:gd name="connsiteX36" fmla="*/ 438174 w 1321282"/>
              <a:gd name="connsiteY36" fmla="*/ 29936 h 1425013"/>
              <a:gd name="connsiteX37" fmla="*/ 419124 w 1321282"/>
              <a:gd name="connsiteY37" fmla="*/ 20411 h 1425013"/>
              <a:gd name="connsiteX38" fmla="*/ 300061 w 1321282"/>
              <a:gd name="connsiteY38" fmla="*/ 1361 h 1425013"/>
              <a:gd name="connsiteX39" fmla="*/ 147662 w 1321282"/>
              <a:gd name="connsiteY39" fmla="*/ 60893 h 1425013"/>
              <a:gd name="connsiteX0" fmla="*/ 147662 w 1321282"/>
              <a:gd name="connsiteY0" fmla="*/ 60893 h 1425013"/>
              <a:gd name="connsiteX1" fmla="*/ 42887 w 1321282"/>
              <a:gd name="connsiteY1" fmla="*/ 199005 h 1425013"/>
              <a:gd name="connsiteX2" fmla="*/ 24 w 1321282"/>
              <a:gd name="connsiteY2" fmla="*/ 372836 h 1425013"/>
              <a:gd name="connsiteX3" fmla="*/ 38124 w 1321282"/>
              <a:gd name="connsiteY3" fmla="*/ 568099 h 1425013"/>
              <a:gd name="connsiteX4" fmla="*/ 116705 w 1321282"/>
              <a:gd name="connsiteY4" fmla="*/ 682399 h 1425013"/>
              <a:gd name="connsiteX5" fmla="*/ 171474 w 1321282"/>
              <a:gd name="connsiteY5" fmla="*/ 730024 h 1425013"/>
              <a:gd name="connsiteX6" fmla="*/ 166711 w 1321282"/>
              <a:gd name="connsiteY6" fmla="*/ 782411 h 1425013"/>
              <a:gd name="connsiteX7" fmla="*/ 195287 w 1321282"/>
              <a:gd name="connsiteY7" fmla="*/ 953861 h 1425013"/>
              <a:gd name="connsiteX8" fmla="*/ 276249 w 1321282"/>
              <a:gd name="connsiteY8" fmla="*/ 1087211 h 1425013"/>
              <a:gd name="connsiteX9" fmla="*/ 395312 w 1321282"/>
              <a:gd name="connsiteY9" fmla="*/ 1158649 h 1425013"/>
              <a:gd name="connsiteX10" fmla="*/ 471512 w 1321282"/>
              <a:gd name="connsiteY10" fmla="*/ 1187224 h 1425013"/>
              <a:gd name="connsiteX11" fmla="*/ 485800 w 1321282"/>
              <a:gd name="connsiteY11" fmla="*/ 1225324 h 1425013"/>
              <a:gd name="connsiteX12" fmla="*/ 533424 w 1321282"/>
              <a:gd name="connsiteY12" fmla="*/ 1322954 h 1425013"/>
              <a:gd name="connsiteX13" fmla="*/ 676299 w 1321282"/>
              <a:gd name="connsiteY13" fmla="*/ 1420586 h 1425013"/>
              <a:gd name="connsiteX14" fmla="*/ 885849 w 1321282"/>
              <a:gd name="connsiteY14" fmla="*/ 1396774 h 1425013"/>
              <a:gd name="connsiteX15" fmla="*/ 1033487 w 1321282"/>
              <a:gd name="connsiteY15" fmla="*/ 1294379 h 1425013"/>
              <a:gd name="connsiteX16" fmla="*/ 1069205 w 1321282"/>
              <a:gd name="connsiteY16" fmla="*/ 1222942 h 1425013"/>
              <a:gd name="connsiteX17" fmla="*/ 1147787 w 1321282"/>
              <a:gd name="connsiteY17" fmla="*/ 1208654 h 1425013"/>
              <a:gd name="connsiteX18" fmla="*/ 1250181 w 1321282"/>
              <a:gd name="connsiteY18" fmla="*/ 1151506 h 1425013"/>
              <a:gd name="connsiteX19" fmla="*/ 1297805 w 1321282"/>
              <a:gd name="connsiteY19" fmla="*/ 1041968 h 1425013"/>
              <a:gd name="connsiteX20" fmla="*/ 1283519 w 1321282"/>
              <a:gd name="connsiteY20" fmla="*/ 920524 h 1425013"/>
              <a:gd name="connsiteX21" fmla="*/ 1309711 w 1321282"/>
              <a:gd name="connsiteY21" fmla="*/ 860992 h 1425013"/>
              <a:gd name="connsiteX22" fmla="*/ 1319237 w 1321282"/>
              <a:gd name="connsiteY22" fmla="*/ 706211 h 1425013"/>
              <a:gd name="connsiteX23" fmla="*/ 1271612 w 1321282"/>
              <a:gd name="connsiteY23" fmla="*/ 591911 h 1425013"/>
              <a:gd name="connsiteX24" fmla="*/ 1200174 w 1321282"/>
              <a:gd name="connsiteY24" fmla="*/ 510949 h 1425013"/>
              <a:gd name="connsiteX25" fmla="*/ 1090637 w 1321282"/>
              <a:gd name="connsiteY25" fmla="*/ 437131 h 1425013"/>
              <a:gd name="connsiteX26" fmla="*/ 1033487 w 1321282"/>
              <a:gd name="connsiteY26" fmla="*/ 420461 h 1425013"/>
              <a:gd name="connsiteX27" fmla="*/ 976337 w 1321282"/>
              <a:gd name="connsiteY27" fmla="*/ 458561 h 1425013"/>
              <a:gd name="connsiteX28" fmla="*/ 928711 w 1321282"/>
              <a:gd name="connsiteY28" fmla="*/ 451418 h 1425013"/>
              <a:gd name="connsiteX29" fmla="*/ 838224 w 1321282"/>
              <a:gd name="connsiteY29" fmla="*/ 377599 h 1425013"/>
              <a:gd name="connsiteX30" fmla="*/ 795362 w 1321282"/>
              <a:gd name="connsiteY30" fmla="*/ 358549 h 1425013"/>
              <a:gd name="connsiteX31" fmla="*/ 681062 w 1321282"/>
              <a:gd name="connsiteY31" fmla="*/ 363311 h 1425013"/>
              <a:gd name="connsiteX32" fmla="*/ 595337 w 1321282"/>
              <a:gd name="connsiteY32" fmla="*/ 315686 h 1425013"/>
              <a:gd name="connsiteX33" fmla="*/ 561999 w 1321282"/>
              <a:gd name="connsiteY33" fmla="*/ 215674 h 1425013"/>
              <a:gd name="connsiteX34" fmla="*/ 490561 w 1321282"/>
              <a:gd name="connsiteY34" fmla="*/ 156142 h 1425013"/>
              <a:gd name="connsiteX35" fmla="*/ 452462 w 1321282"/>
              <a:gd name="connsiteY35" fmla="*/ 101374 h 1425013"/>
              <a:gd name="connsiteX36" fmla="*/ 438174 w 1321282"/>
              <a:gd name="connsiteY36" fmla="*/ 29936 h 1425013"/>
              <a:gd name="connsiteX37" fmla="*/ 419124 w 1321282"/>
              <a:gd name="connsiteY37" fmla="*/ 20411 h 1425013"/>
              <a:gd name="connsiteX38" fmla="*/ 300061 w 1321282"/>
              <a:gd name="connsiteY38" fmla="*/ 1361 h 1425013"/>
              <a:gd name="connsiteX39" fmla="*/ 147662 w 1321282"/>
              <a:gd name="connsiteY39" fmla="*/ 60893 h 1425013"/>
              <a:gd name="connsiteX0" fmla="*/ 147662 w 1321282"/>
              <a:gd name="connsiteY0" fmla="*/ 60893 h 1425013"/>
              <a:gd name="connsiteX1" fmla="*/ 42887 w 1321282"/>
              <a:gd name="connsiteY1" fmla="*/ 199005 h 1425013"/>
              <a:gd name="connsiteX2" fmla="*/ 24 w 1321282"/>
              <a:gd name="connsiteY2" fmla="*/ 372836 h 1425013"/>
              <a:gd name="connsiteX3" fmla="*/ 38124 w 1321282"/>
              <a:gd name="connsiteY3" fmla="*/ 568099 h 1425013"/>
              <a:gd name="connsiteX4" fmla="*/ 116705 w 1321282"/>
              <a:gd name="connsiteY4" fmla="*/ 682399 h 1425013"/>
              <a:gd name="connsiteX5" fmla="*/ 166712 w 1321282"/>
              <a:gd name="connsiteY5" fmla="*/ 730024 h 1425013"/>
              <a:gd name="connsiteX6" fmla="*/ 166711 w 1321282"/>
              <a:gd name="connsiteY6" fmla="*/ 782411 h 1425013"/>
              <a:gd name="connsiteX7" fmla="*/ 195287 w 1321282"/>
              <a:gd name="connsiteY7" fmla="*/ 953861 h 1425013"/>
              <a:gd name="connsiteX8" fmla="*/ 276249 w 1321282"/>
              <a:gd name="connsiteY8" fmla="*/ 1087211 h 1425013"/>
              <a:gd name="connsiteX9" fmla="*/ 395312 w 1321282"/>
              <a:gd name="connsiteY9" fmla="*/ 1158649 h 1425013"/>
              <a:gd name="connsiteX10" fmla="*/ 471512 w 1321282"/>
              <a:gd name="connsiteY10" fmla="*/ 1187224 h 1425013"/>
              <a:gd name="connsiteX11" fmla="*/ 485800 w 1321282"/>
              <a:gd name="connsiteY11" fmla="*/ 1225324 h 1425013"/>
              <a:gd name="connsiteX12" fmla="*/ 533424 w 1321282"/>
              <a:gd name="connsiteY12" fmla="*/ 1322954 h 1425013"/>
              <a:gd name="connsiteX13" fmla="*/ 676299 w 1321282"/>
              <a:gd name="connsiteY13" fmla="*/ 1420586 h 1425013"/>
              <a:gd name="connsiteX14" fmla="*/ 885849 w 1321282"/>
              <a:gd name="connsiteY14" fmla="*/ 1396774 h 1425013"/>
              <a:gd name="connsiteX15" fmla="*/ 1033487 w 1321282"/>
              <a:gd name="connsiteY15" fmla="*/ 1294379 h 1425013"/>
              <a:gd name="connsiteX16" fmla="*/ 1069205 w 1321282"/>
              <a:gd name="connsiteY16" fmla="*/ 1222942 h 1425013"/>
              <a:gd name="connsiteX17" fmla="*/ 1147787 w 1321282"/>
              <a:gd name="connsiteY17" fmla="*/ 1208654 h 1425013"/>
              <a:gd name="connsiteX18" fmla="*/ 1250181 w 1321282"/>
              <a:gd name="connsiteY18" fmla="*/ 1151506 h 1425013"/>
              <a:gd name="connsiteX19" fmla="*/ 1297805 w 1321282"/>
              <a:gd name="connsiteY19" fmla="*/ 1041968 h 1425013"/>
              <a:gd name="connsiteX20" fmla="*/ 1283519 w 1321282"/>
              <a:gd name="connsiteY20" fmla="*/ 920524 h 1425013"/>
              <a:gd name="connsiteX21" fmla="*/ 1309711 w 1321282"/>
              <a:gd name="connsiteY21" fmla="*/ 860992 h 1425013"/>
              <a:gd name="connsiteX22" fmla="*/ 1319237 w 1321282"/>
              <a:gd name="connsiteY22" fmla="*/ 706211 h 1425013"/>
              <a:gd name="connsiteX23" fmla="*/ 1271612 w 1321282"/>
              <a:gd name="connsiteY23" fmla="*/ 591911 h 1425013"/>
              <a:gd name="connsiteX24" fmla="*/ 1200174 w 1321282"/>
              <a:gd name="connsiteY24" fmla="*/ 510949 h 1425013"/>
              <a:gd name="connsiteX25" fmla="*/ 1090637 w 1321282"/>
              <a:gd name="connsiteY25" fmla="*/ 437131 h 1425013"/>
              <a:gd name="connsiteX26" fmla="*/ 1033487 w 1321282"/>
              <a:gd name="connsiteY26" fmla="*/ 420461 h 1425013"/>
              <a:gd name="connsiteX27" fmla="*/ 976337 w 1321282"/>
              <a:gd name="connsiteY27" fmla="*/ 458561 h 1425013"/>
              <a:gd name="connsiteX28" fmla="*/ 928711 w 1321282"/>
              <a:gd name="connsiteY28" fmla="*/ 451418 h 1425013"/>
              <a:gd name="connsiteX29" fmla="*/ 838224 w 1321282"/>
              <a:gd name="connsiteY29" fmla="*/ 377599 h 1425013"/>
              <a:gd name="connsiteX30" fmla="*/ 795362 w 1321282"/>
              <a:gd name="connsiteY30" fmla="*/ 358549 h 1425013"/>
              <a:gd name="connsiteX31" fmla="*/ 681062 w 1321282"/>
              <a:gd name="connsiteY31" fmla="*/ 363311 h 1425013"/>
              <a:gd name="connsiteX32" fmla="*/ 595337 w 1321282"/>
              <a:gd name="connsiteY32" fmla="*/ 315686 h 1425013"/>
              <a:gd name="connsiteX33" fmla="*/ 561999 w 1321282"/>
              <a:gd name="connsiteY33" fmla="*/ 215674 h 1425013"/>
              <a:gd name="connsiteX34" fmla="*/ 490561 w 1321282"/>
              <a:gd name="connsiteY34" fmla="*/ 156142 h 1425013"/>
              <a:gd name="connsiteX35" fmla="*/ 452462 w 1321282"/>
              <a:gd name="connsiteY35" fmla="*/ 101374 h 1425013"/>
              <a:gd name="connsiteX36" fmla="*/ 438174 w 1321282"/>
              <a:gd name="connsiteY36" fmla="*/ 29936 h 1425013"/>
              <a:gd name="connsiteX37" fmla="*/ 419124 w 1321282"/>
              <a:gd name="connsiteY37" fmla="*/ 20411 h 1425013"/>
              <a:gd name="connsiteX38" fmla="*/ 300061 w 1321282"/>
              <a:gd name="connsiteY38" fmla="*/ 1361 h 1425013"/>
              <a:gd name="connsiteX39" fmla="*/ 147662 w 1321282"/>
              <a:gd name="connsiteY39" fmla="*/ 60893 h 1425013"/>
              <a:gd name="connsiteX0" fmla="*/ 147662 w 1321282"/>
              <a:gd name="connsiteY0" fmla="*/ 60893 h 1425013"/>
              <a:gd name="connsiteX1" fmla="*/ 42887 w 1321282"/>
              <a:gd name="connsiteY1" fmla="*/ 199005 h 1425013"/>
              <a:gd name="connsiteX2" fmla="*/ 24 w 1321282"/>
              <a:gd name="connsiteY2" fmla="*/ 372836 h 1425013"/>
              <a:gd name="connsiteX3" fmla="*/ 38124 w 1321282"/>
              <a:gd name="connsiteY3" fmla="*/ 568099 h 1425013"/>
              <a:gd name="connsiteX4" fmla="*/ 116705 w 1321282"/>
              <a:gd name="connsiteY4" fmla="*/ 682399 h 1425013"/>
              <a:gd name="connsiteX5" fmla="*/ 166712 w 1321282"/>
              <a:gd name="connsiteY5" fmla="*/ 730024 h 1425013"/>
              <a:gd name="connsiteX6" fmla="*/ 166711 w 1321282"/>
              <a:gd name="connsiteY6" fmla="*/ 782411 h 1425013"/>
              <a:gd name="connsiteX7" fmla="*/ 195287 w 1321282"/>
              <a:gd name="connsiteY7" fmla="*/ 953861 h 1425013"/>
              <a:gd name="connsiteX8" fmla="*/ 276249 w 1321282"/>
              <a:gd name="connsiteY8" fmla="*/ 1087211 h 1425013"/>
              <a:gd name="connsiteX9" fmla="*/ 395312 w 1321282"/>
              <a:gd name="connsiteY9" fmla="*/ 1158649 h 1425013"/>
              <a:gd name="connsiteX10" fmla="*/ 471512 w 1321282"/>
              <a:gd name="connsiteY10" fmla="*/ 1187224 h 1425013"/>
              <a:gd name="connsiteX11" fmla="*/ 485800 w 1321282"/>
              <a:gd name="connsiteY11" fmla="*/ 1225324 h 1425013"/>
              <a:gd name="connsiteX12" fmla="*/ 533424 w 1321282"/>
              <a:gd name="connsiteY12" fmla="*/ 1322954 h 1425013"/>
              <a:gd name="connsiteX13" fmla="*/ 676299 w 1321282"/>
              <a:gd name="connsiteY13" fmla="*/ 1420586 h 1425013"/>
              <a:gd name="connsiteX14" fmla="*/ 885849 w 1321282"/>
              <a:gd name="connsiteY14" fmla="*/ 1396774 h 1425013"/>
              <a:gd name="connsiteX15" fmla="*/ 1033487 w 1321282"/>
              <a:gd name="connsiteY15" fmla="*/ 1294379 h 1425013"/>
              <a:gd name="connsiteX16" fmla="*/ 1069205 w 1321282"/>
              <a:gd name="connsiteY16" fmla="*/ 1222942 h 1425013"/>
              <a:gd name="connsiteX17" fmla="*/ 1147787 w 1321282"/>
              <a:gd name="connsiteY17" fmla="*/ 1208654 h 1425013"/>
              <a:gd name="connsiteX18" fmla="*/ 1250181 w 1321282"/>
              <a:gd name="connsiteY18" fmla="*/ 1151506 h 1425013"/>
              <a:gd name="connsiteX19" fmla="*/ 1297805 w 1321282"/>
              <a:gd name="connsiteY19" fmla="*/ 1041968 h 1425013"/>
              <a:gd name="connsiteX20" fmla="*/ 1283519 w 1321282"/>
              <a:gd name="connsiteY20" fmla="*/ 920524 h 1425013"/>
              <a:gd name="connsiteX21" fmla="*/ 1309711 w 1321282"/>
              <a:gd name="connsiteY21" fmla="*/ 860992 h 1425013"/>
              <a:gd name="connsiteX22" fmla="*/ 1319237 w 1321282"/>
              <a:gd name="connsiteY22" fmla="*/ 706211 h 1425013"/>
              <a:gd name="connsiteX23" fmla="*/ 1271612 w 1321282"/>
              <a:gd name="connsiteY23" fmla="*/ 591911 h 1425013"/>
              <a:gd name="connsiteX24" fmla="*/ 1200174 w 1321282"/>
              <a:gd name="connsiteY24" fmla="*/ 510949 h 1425013"/>
              <a:gd name="connsiteX25" fmla="*/ 1090637 w 1321282"/>
              <a:gd name="connsiteY25" fmla="*/ 437131 h 1425013"/>
              <a:gd name="connsiteX26" fmla="*/ 1033487 w 1321282"/>
              <a:gd name="connsiteY26" fmla="*/ 420461 h 1425013"/>
              <a:gd name="connsiteX27" fmla="*/ 976337 w 1321282"/>
              <a:gd name="connsiteY27" fmla="*/ 458561 h 1425013"/>
              <a:gd name="connsiteX28" fmla="*/ 928711 w 1321282"/>
              <a:gd name="connsiteY28" fmla="*/ 451418 h 1425013"/>
              <a:gd name="connsiteX29" fmla="*/ 838224 w 1321282"/>
              <a:gd name="connsiteY29" fmla="*/ 377599 h 1425013"/>
              <a:gd name="connsiteX30" fmla="*/ 795362 w 1321282"/>
              <a:gd name="connsiteY30" fmla="*/ 358549 h 1425013"/>
              <a:gd name="connsiteX31" fmla="*/ 681062 w 1321282"/>
              <a:gd name="connsiteY31" fmla="*/ 363311 h 1425013"/>
              <a:gd name="connsiteX32" fmla="*/ 595337 w 1321282"/>
              <a:gd name="connsiteY32" fmla="*/ 315686 h 1425013"/>
              <a:gd name="connsiteX33" fmla="*/ 561999 w 1321282"/>
              <a:gd name="connsiteY33" fmla="*/ 215674 h 1425013"/>
              <a:gd name="connsiteX34" fmla="*/ 490561 w 1321282"/>
              <a:gd name="connsiteY34" fmla="*/ 156142 h 1425013"/>
              <a:gd name="connsiteX35" fmla="*/ 452462 w 1321282"/>
              <a:gd name="connsiteY35" fmla="*/ 101374 h 1425013"/>
              <a:gd name="connsiteX36" fmla="*/ 438174 w 1321282"/>
              <a:gd name="connsiteY36" fmla="*/ 34699 h 1425013"/>
              <a:gd name="connsiteX37" fmla="*/ 419124 w 1321282"/>
              <a:gd name="connsiteY37" fmla="*/ 20411 h 1425013"/>
              <a:gd name="connsiteX38" fmla="*/ 300061 w 1321282"/>
              <a:gd name="connsiteY38" fmla="*/ 1361 h 1425013"/>
              <a:gd name="connsiteX39" fmla="*/ 147662 w 1321282"/>
              <a:gd name="connsiteY39" fmla="*/ 60893 h 142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21282" h="1425013">
                <a:moveTo>
                  <a:pt x="147662" y="60893"/>
                </a:moveTo>
                <a:cubicBezTo>
                  <a:pt x="104800" y="93834"/>
                  <a:pt x="67493" y="147015"/>
                  <a:pt x="42887" y="199005"/>
                </a:cubicBezTo>
                <a:cubicBezTo>
                  <a:pt x="18281" y="250995"/>
                  <a:pt x="818" y="311320"/>
                  <a:pt x="24" y="372836"/>
                </a:cubicBezTo>
                <a:cubicBezTo>
                  <a:pt x="-770" y="434352"/>
                  <a:pt x="18677" y="516505"/>
                  <a:pt x="38124" y="568099"/>
                </a:cubicBezTo>
                <a:cubicBezTo>
                  <a:pt x="57571" y="619693"/>
                  <a:pt x="95274" y="655412"/>
                  <a:pt x="116705" y="682399"/>
                </a:cubicBezTo>
                <a:cubicBezTo>
                  <a:pt x="138136" y="709386"/>
                  <a:pt x="158378" y="713355"/>
                  <a:pt x="166712" y="730024"/>
                </a:cubicBezTo>
                <a:cubicBezTo>
                  <a:pt x="175046" y="746693"/>
                  <a:pt x="161949" y="745105"/>
                  <a:pt x="166711" y="782411"/>
                </a:cubicBezTo>
                <a:cubicBezTo>
                  <a:pt x="171474" y="819717"/>
                  <a:pt x="177031" y="903061"/>
                  <a:pt x="195287" y="953861"/>
                </a:cubicBezTo>
                <a:cubicBezTo>
                  <a:pt x="213543" y="1004661"/>
                  <a:pt x="242911" y="1053080"/>
                  <a:pt x="276249" y="1087211"/>
                </a:cubicBezTo>
                <a:cubicBezTo>
                  <a:pt x="309587" y="1121342"/>
                  <a:pt x="362768" y="1141980"/>
                  <a:pt x="395312" y="1158649"/>
                </a:cubicBezTo>
                <a:cubicBezTo>
                  <a:pt x="427856" y="1175318"/>
                  <a:pt x="456431" y="1176111"/>
                  <a:pt x="471512" y="1187224"/>
                </a:cubicBezTo>
                <a:cubicBezTo>
                  <a:pt x="486593" y="1198337"/>
                  <a:pt x="475481" y="1202702"/>
                  <a:pt x="485800" y="1225324"/>
                </a:cubicBezTo>
                <a:cubicBezTo>
                  <a:pt x="496119" y="1247946"/>
                  <a:pt x="501674" y="1290410"/>
                  <a:pt x="533424" y="1322954"/>
                </a:cubicBezTo>
                <a:cubicBezTo>
                  <a:pt x="565174" y="1355498"/>
                  <a:pt x="617562" y="1408283"/>
                  <a:pt x="676299" y="1420586"/>
                </a:cubicBezTo>
                <a:cubicBezTo>
                  <a:pt x="735036" y="1432889"/>
                  <a:pt x="826318" y="1417809"/>
                  <a:pt x="885849" y="1396774"/>
                </a:cubicBezTo>
                <a:cubicBezTo>
                  <a:pt x="945380" y="1375740"/>
                  <a:pt x="1002928" y="1323351"/>
                  <a:pt x="1033487" y="1294379"/>
                </a:cubicBezTo>
                <a:cubicBezTo>
                  <a:pt x="1064046" y="1265407"/>
                  <a:pt x="1050155" y="1237230"/>
                  <a:pt x="1069205" y="1222942"/>
                </a:cubicBezTo>
                <a:cubicBezTo>
                  <a:pt x="1088255" y="1208655"/>
                  <a:pt x="1117624" y="1220560"/>
                  <a:pt x="1147787" y="1208654"/>
                </a:cubicBezTo>
                <a:cubicBezTo>
                  <a:pt x="1177950" y="1196748"/>
                  <a:pt x="1225178" y="1179287"/>
                  <a:pt x="1250181" y="1151506"/>
                </a:cubicBezTo>
                <a:cubicBezTo>
                  <a:pt x="1275184" y="1123725"/>
                  <a:pt x="1292249" y="1080465"/>
                  <a:pt x="1297805" y="1041968"/>
                </a:cubicBezTo>
                <a:cubicBezTo>
                  <a:pt x="1303361" y="1003471"/>
                  <a:pt x="1281535" y="950687"/>
                  <a:pt x="1283519" y="920524"/>
                </a:cubicBezTo>
                <a:cubicBezTo>
                  <a:pt x="1285503" y="890361"/>
                  <a:pt x="1303758" y="896711"/>
                  <a:pt x="1309711" y="860992"/>
                </a:cubicBezTo>
                <a:cubicBezTo>
                  <a:pt x="1315664" y="825273"/>
                  <a:pt x="1325587" y="751058"/>
                  <a:pt x="1319237" y="706211"/>
                </a:cubicBezTo>
                <a:cubicBezTo>
                  <a:pt x="1312887" y="661364"/>
                  <a:pt x="1291456" y="624455"/>
                  <a:pt x="1271612" y="591911"/>
                </a:cubicBezTo>
                <a:cubicBezTo>
                  <a:pt x="1251768" y="559367"/>
                  <a:pt x="1230337" y="536746"/>
                  <a:pt x="1200174" y="510949"/>
                </a:cubicBezTo>
                <a:cubicBezTo>
                  <a:pt x="1170011" y="485152"/>
                  <a:pt x="1118418" y="452212"/>
                  <a:pt x="1090637" y="437131"/>
                </a:cubicBezTo>
                <a:cubicBezTo>
                  <a:pt x="1062856" y="422050"/>
                  <a:pt x="1052537" y="416889"/>
                  <a:pt x="1033487" y="420461"/>
                </a:cubicBezTo>
                <a:cubicBezTo>
                  <a:pt x="1014437" y="424033"/>
                  <a:pt x="993800" y="453402"/>
                  <a:pt x="976337" y="458561"/>
                </a:cubicBezTo>
                <a:cubicBezTo>
                  <a:pt x="958874" y="463720"/>
                  <a:pt x="951730" y="464912"/>
                  <a:pt x="928711" y="451418"/>
                </a:cubicBezTo>
                <a:cubicBezTo>
                  <a:pt x="905692" y="437924"/>
                  <a:pt x="860449" y="393077"/>
                  <a:pt x="838224" y="377599"/>
                </a:cubicBezTo>
                <a:cubicBezTo>
                  <a:pt x="815999" y="362121"/>
                  <a:pt x="821556" y="360930"/>
                  <a:pt x="795362" y="358549"/>
                </a:cubicBezTo>
                <a:cubicBezTo>
                  <a:pt x="769168" y="356168"/>
                  <a:pt x="714399" y="370455"/>
                  <a:pt x="681062" y="363311"/>
                </a:cubicBezTo>
                <a:cubicBezTo>
                  <a:pt x="647725" y="356167"/>
                  <a:pt x="615181" y="340292"/>
                  <a:pt x="595337" y="315686"/>
                </a:cubicBezTo>
                <a:cubicBezTo>
                  <a:pt x="575493" y="291080"/>
                  <a:pt x="579462" y="242265"/>
                  <a:pt x="561999" y="215674"/>
                </a:cubicBezTo>
                <a:cubicBezTo>
                  <a:pt x="544536" y="189083"/>
                  <a:pt x="508817" y="175192"/>
                  <a:pt x="490561" y="156142"/>
                </a:cubicBezTo>
                <a:cubicBezTo>
                  <a:pt x="472305" y="137092"/>
                  <a:pt x="461193" y="121614"/>
                  <a:pt x="452462" y="101374"/>
                </a:cubicBezTo>
                <a:cubicBezTo>
                  <a:pt x="443731" y="81134"/>
                  <a:pt x="443730" y="48193"/>
                  <a:pt x="438174" y="34699"/>
                </a:cubicBezTo>
                <a:cubicBezTo>
                  <a:pt x="432618" y="21205"/>
                  <a:pt x="439761" y="25967"/>
                  <a:pt x="419124" y="20411"/>
                </a:cubicBezTo>
                <a:cubicBezTo>
                  <a:pt x="398487" y="14855"/>
                  <a:pt x="345305" y="-5386"/>
                  <a:pt x="300061" y="1361"/>
                </a:cubicBezTo>
                <a:cubicBezTo>
                  <a:pt x="254817" y="8108"/>
                  <a:pt x="190524" y="27952"/>
                  <a:pt x="147662" y="60893"/>
                </a:cubicBezTo>
                <a:close/>
              </a:path>
            </a:pathLst>
          </a:custGeom>
          <a:solidFill>
            <a:srgbClr val="DC8A2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3"/>
          <p:cNvSpPr/>
          <p:nvPr/>
        </p:nvSpPr>
        <p:spPr>
          <a:xfrm>
            <a:off x="5849316" y="1618772"/>
            <a:ext cx="1421774" cy="1338990"/>
          </a:xfrm>
          <a:custGeom>
            <a:avLst/>
            <a:gdLst>
              <a:gd name="connsiteX0" fmla="*/ 99015 w 1423898"/>
              <a:gd name="connsiteY0" fmla="*/ 90542 h 1338630"/>
              <a:gd name="connsiteX1" fmla="*/ 18053 w 1423898"/>
              <a:gd name="connsiteY1" fmla="*/ 223892 h 1338630"/>
              <a:gd name="connsiteX2" fmla="*/ 3765 w 1423898"/>
              <a:gd name="connsiteY2" fmla="*/ 452492 h 1338630"/>
              <a:gd name="connsiteX3" fmla="*/ 70440 w 1423898"/>
              <a:gd name="connsiteY3" fmla="*/ 595367 h 1338630"/>
              <a:gd name="connsiteX4" fmla="*/ 156165 w 1423898"/>
              <a:gd name="connsiteY4" fmla="*/ 685854 h 1338630"/>
              <a:gd name="connsiteX5" fmla="*/ 232365 w 1423898"/>
              <a:gd name="connsiteY5" fmla="*/ 714429 h 1338630"/>
              <a:gd name="connsiteX6" fmla="*/ 241890 w 1423898"/>
              <a:gd name="connsiteY6" fmla="*/ 771579 h 1338630"/>
              <a:gd name="connsiteX7" fmla="*/ 275228 w 1423898"/>
              <a:gd name="connsiteY7" fmla="*/ 914454 h 1338630"/>
              <a:gd name="connsiteX8" fmla="*/ 384765 w 1423898"/>
              <a:gd name="connsiteY8" fmla="*/ 1052567 h 1338630"/>
              <a:gd name="connsiteX9" fmla="*/ 489540 w 1423898"/>
              <a:gd name="connsiteY9" fmla="*/ 1119242 h 1338630"/>
              <a:gd name="connsiteX10" fmla="*/ 599078 w 1423898"/>
              <a:gd name="connsiteY10" fmla="*/ 1138292 h 1338630"/>
              <a:gd name="connsiteX11" fmla="*/ 622890 w 1423898"/>
              <a:gd name="connsiteY11" fmla="*/ 1190679 h 1338630"/>
              <a:gd name="connsiteX12" fmla="*/ 741953 w 1423898"/>
              <a:gd name="connsiteY12" fmla="*/ 1295454 h 1338630"/>
              <a:gd name="connsiteX13" fmla="*/ 937215 w 1423898"/>
              <a:gd name="connsiteY13" fmla="*/ 1338317 h 1338630"/>
              <a:gd name="connsiteX14" fmla="*/ 1108665 w 1423898"/>
              <a:gd name="connsiteY14" fmla="*/ 1276404 h 1338630"/>
              <a:gd name="connsiteX15" fmla="*/ 1203915 w 1423898"/>
              <a:gd name="connsiteY15" fmla="*/ 1162104 h 1338630"/>
              <a:gd name="connsiteX16" fmla="*/ 1222965 w 1423898"/>
              <a:gd name="connsiteY16" fmla="*/ 1104954 h 1338630"/>
              <a:gd name="connsiteX17" fmla="*/ 1270590 w 1423898"/>
              <a:gd name="connsiteY17" fmla="*/ 1090667 h 1338630"/>
              <a:gd name="connsiteX18" fmla="*/ 1365840 w 1423898"/>
              <a:gd name="connsiteY18" fmla="*/ 1019229 h 1338630"/>
              <a:gd name="connsiteX19" fmla="*/ 1422990 w 1423898"/>
              <a:gd name="connsiteY19" fmla="*/ 900167 h 1338630"/>
              <a:gd name="connsiteX20" fmla="*/ 1399178 w 1423898"/>
              <a:gd name="connsiteY20" fmla="*/ 795392 h 1338630"/>
              <a:gd name="connsiteX21" fmla="*/ 1375365 w 1423898"/>
              <a:gd name="connsiteY21" fmla="*/ 757292 h 1338630"/>
              <a:gd name="connsiteX22" fmla="*/ 1389653 w 1423898"/>
              <a:gd name="connsiteY22" fmla="*/ 714429 h 1338630"/>
              <a:gd name="connsiteX23" fmla="*/ 1394415 w 1423898"/>
              <a:gd name="connsiteY23" fmla="*/ 609654 h 1338630"/>
              <a:gd name="connsiteX24" fmla="*/ 1346790 w 1423898"/>
              <a:gd name="connsiteY24" fmla="*/ 471542 h 1338630"/>
              <a:gd name="connsiteX25" fmla="*/ 1284878 w 1423898"/>
              <a:gd name="connsiteY25" fmla="*/ 385817 h 1338630"/>
              <a:gd name="connsiteX26" fmla="*/ 1227728 w 1423898"/>
              <a:gd name="connsiteY26" fmla="*/ 338192 h 1338630"/>
              <a:gd name="connsiteX27" fmla="*/ 1189628 w 1423898"/>
              <a:gd name="connsiteY27" fmla="*/ 323904 h 1338630"/>
              <a:gd name="connsiteX28" fmla="*/ 1194390 w 1423898"/>
              <a:gd name="connsiteY28" fmla="*/ 371529 h 1338630"/>
              <a:gd name="connsiteX29" fmla="*/ 1156290 w 1423898"/>
              <a:gd name="connsiteY29" fmla="*/ 485829 h 1338630"/>
              <a:gd name="connsiteX30" fmla="*/ 1080090 w 1423898"/>
              <a:gd name="connsiteY30" fmla="*/ 523929 h 1338630"/>
              <a:gd name="connsiteX31" fmla="*/ 994365 w 1423898"/>
              <a:gd name="connsiteY31" fmla="*/ 523929 h 1338630"/>
              <a:gd name="connsiteX32" fmla="*/ 994365 w 1423898"/>
              <a:gd name="connsiteY32" fmla="*/ 557267 h 1338630"/>
              <a:gd name="connsiteX33" fmla="*/ 956265 w 1423898"/>
              <a:gd name="connsiteY33" fmla="*/ 614417 h 1338630"/>
              <a:gd name="connsiteX34" fmla="*/ 903878 w 1423898"/>
              <a:gd name="connsiteY34" fmla="*/ 647754 h 1338630"/>
              <a:gd name="connsiteX35" fmla="*/ 808628 w 1423898"/>
              <a:gd name="connsiteY35" fmla="*/ 642992 h 1338630"/>
              <a:gd name="connsiteX36" fmla="*/ 761003 w 1423898"/>
              <a:gd name="connsiteY36" fmla="*/ 619179 h 1338630"/>
              <a:gd name="connsiteX37" fmla="*/ 722903 w 1423898"/>
              <a:gd name="connsiteY37" fmla="*/ 647754 h 1338630"/>
              <a:gd name="connsiteX38" fmla="*/ 637178 w 1423898"/>
              <a:gd name="connsiteY38" fmla="*/ 690617 h 1338630"/>
              <a:gd name="connsiteX39" fmla="*/ 503828 w 1423898"/>
              <a:gd name="connsiteY39" fmla="*/ 662042 h 1338630"/>
              <a:gd name="connsiteX40" fmla="*/ 413340 w 1423898"/>
              <a:gd name="connsiteY40" fmla="*/ 562029 h 1338630"/>
              <a:gd name="connsiteX41" fmla="*/ 408578 w 1423898"/>
              <a:gd name="connsiteY41" fmla="*/ 466779 h 1338630"/>
              <a:gd name="connsiteX42" fmla="*/ 413340 w 1423898"/>
              <a:gd name="connsiteY42" fmla="*/ 428679 h 1338630"/>
              <a:gd name="connsiteX43" fmla="*/ 360953 w 1423898"/>
              <a:gd name="connsiteY43" fmla="*/ 414392 h 1338630"/>
              <a:gd name="connsiteX44" fmla="*/ 299040 w 1423898"/>
              <a:gd name="connsiteY44" fmla="*/ 342954 h 1338630"/>
              <a:gd name="connsiteX45" fmla="*/ 289515 w 1423898"/>
              <a:gd name="connsiteY45" fmla="*/ 200079 h 1338630"/>
              <a:gd name="connsiteX46" fmla="*/ 351428 w 1423898"/>
              <a:gd name="connsiteY46" fmla="*/ 119117 h 1338630"/>
              <a:gd name="connsiteX47" fmla="*/ 437153 w 1423898"/>
              <a:gd name="connsiteY47" fmla="*/ 104829 h 1338630"/>
              <a:gd name="connsiteX48" fmla="*/ 437153 w 1423898"/>
              <a:gd name="connsiteY48" fmla="*/ 71492 h 1338630"/>
              <a:gd name="connsiteX49" fmla="*/ 441915 w 1423898"/>
              <a:gd name="connsiteY49" fmla="*/ 19104 h 1338630"/>
              <a:gd name="connsiteX50" fmla="*/ 356190 w 1423898"/>
              <a:gd name="connsiteY50" fmla="*/ 54 h 1338630"/>
              <a:gd name="connsiteX51" fmla="*/ 222840 w 1423898"/>
              <a:gd name="connsiteY51" fmla="*/ 23867 h 1338630"/>
              <a:gd name="connsiteX52" fmla="*/ 99015 w 1423898"/>
              <a:gd name="connsiteY52" fmla="*/ 90542 h 1338630"/>
              <a:gd name="connsiteX0" fmla="*/ 99015 w 1423898"/>
              <a:gd name="connsiteY0" fmla="*/ 90539 h 1338627"/>
              <a:gd name="connsiteX1" fmla="*/ 18053 w 1423898"/>
              <a:gd name="connsiteY1" fmla="*/ 223889 h 1338627"/>
              <a:gd name="connsiteX2" fmla="*/ 3765 w 1423898"/>
              <a:gd name="connsiteY2" fmla="*/ 452489 h 1338627"/>
              <a:gd name="connsiteX3" fmla="*/ 70440 w 1423898"/>
              <a:gd name="connsiteY3" fmla="*/ 595364 h 1338627"/>
              <a:gd name="connsiteX4" fmla="*/ 156165 w 1423898"/>
              <a:gd name="connsiteY4" fmla="*/ 685851 h 1338627"/>
              <a:gd name="connsiteX5" fmla="*/ 232365 w 1423898"/>
              <a:gd name="connsiteY5" fmla="*/ 714426 h 1338627"/>
              <a:gd name="connsiteX6" fmla="*/ 241890 w 1423898"/>
              <a:gd name="connsiteY6" fmla="*/ 771576 h 1338627"/>
              <a:gd name="connsiteX7" fmla="*/ 275228 w 1423898"/>
              <a:gd name="connsiteY7" fmla="*/ 914451 h 1338627"/>
              <a:gd name="connsiteX8" fmla="*/ 384765 w 1423898"/>
              <a:gd name="connsiteY8" fmla="*/ 1052564 h 1338627"/>
              <a:gd name="connsiteX9" fmla="*/ 489540 w 1423898"/>
              <a:gd name="connsiteY9" fmla="*/ 1119239 h 1338627"/>
              <a:gd name="connsiteX10" fmla="*/ 599078 w 1423898"/>
              <a:gd name="connsiteY10" fmla="*/ 1138289 h 1338627"/>
              <a:gd name="connsiteX11" fmla="*/ 622890 w 1423898"/>
              <a:gd name="connsiteY11" fmla="*/ 1190676 h 1338627"/>
              <a:gd name="connsiteX12" fmla="*/ 741953 w 1423898"/>
              <a:gd name="connsiteY12" fmla="*/ 1295451 h 1338627"/>
              <a:gd name="connsiteX13" fmla="*/ 937215 w 1423898"/>
              <a:gd name="connsiteY13" fmla="*/ 1338314 h 1338627"/>
              <a:gd name="connsiteX14" fmla="*/ 1108665 w 1423898"/>
              <a:gd name="connsiteY14" fmla="*/ 1276401 h 1338627"/>
              <a:gd name="connsiteX15" fmla="*/ 1203915 w 1423898"/>
              <a:gd name="connsiteY15" fmla="*/ 1162101 h 1338627"/>
              <a:gd name="connsiteX16" fmla="*/ 1222965 w 1423898"/>
              <a:gd name="connsiteY16" fmla="*/ 1104951 h 1338627"/>
              <a:gd name="connsiteX17" fmla="*/ 1270590 w 1423898"/>
              <a:gd name="connsiteY17" fmla="*/ 1090664 h 1338627"/>
              <a:gd name="connsiteX18" fmla="*/ 1365840 w 1423898"/>
              <a:gd name="connsiteY18" fmla="*/ 1019226 h 1338627"/>
              <a:gd name="connsiteX19" fmla="*/ 1422990 w 1423898"/>
              <a:gd name="connsiteY19" fmla="*/ 900164 h 1338627"/>
              <a:gd name="connsiteX20" fmla="*/ 1399178 w 1423898"/>
              <a:gd name="connsiteY20" fmla="*/ 795389 h 1338627"/>
              <a:gd name="connsiteX21" fmla="*/ 1375365 w 1423898"/>
              <a:gd name="connsiteY21" fmla="*/ 757289 h 1338627"/>
              <a:gd name="connsiteX22" fmla="*/ 1389653 w 1423898"/>
              <a:gd name="connsiteY22" fmla="*/ 714426 h 1338627"/>
              <a:gd name="connsiteX23" fmla="*/ 1394415 w 1423898"/>
              <a:gd name="connsiteY23" fmla="*/ 609651 h 1338627"/>
              <a:gd name="connsiteX24" fmla="*/ 1346790 w 1423898"/>
              <a:gd name="connsiteY24" fmla="*/ 471539 h 1338627"/>
              <a:gd name="connsiteX25" fmla="*/ 1284878 w 1423898"/>
              <a:gd name="connsiteY25" fmla="*/ 385814 h 1338627"/>
              <a:gd name="connsiteX26" fmla="*/ 1227728 w 1423898"/>
              <a:gd name="connsiteY26" fmla="*/ 338189 h 1338627"/>
              <a:gd name="connsiteX27" fmla="*/ 1189628 w 1423898"/>
              <a:gd name="connsiteY27" fmla="*/ 323901 h 1338627"/>
              <a:gd name="connsiteX28" fmla="*/ 1194390 w 1423898"/>
              <a:gd name="connsiteY28" fmla="*/ 371526 h 1338627"/>
              <a:gd name="connsiteX29" fmla="*/ 1156290 w 1423898"/>
              <a:gd name="connsiteY29" fmla="*/ 485826 h 1338627"/>
              <a:gd name="connsiteX30" fmla="*/ 1080090 w 1423898"/>
              <a:gd name="connsiteY30" fmla="*/ 523926 h 1338627"/>
              <a:gd name="connsiteX31" fmla="*/ 994365 w 1423898"/>
              <a:gd name="connsiteY31" fmla="*/ 523926 h 1338627"/>
              <a:gd name="connsiteX32" fmla="*/ 994365 w 1423898"/>
              <a:gd name="connsiteY32" fmla="*/ 557264 h 1338627"/>
              <a:gd name="connsiteX33" fmla="*/ 956265 w 1423898"/>
              <a:gd name="connsiteY33" fmla="*/ 614414 h 1338627"/>
              <a:gd name="connsiteX34" fmla="*/ 903878 w 1423898"/>
              <a:gd name="connsiteY34" fmla="*/ 647751 h 1338627"/>
              <a:gd name="connsiteX35" fmla="*/ 808628 w 1423898"/>
              <a:gd name="connsiteY35" fmla="*/ 642989 h 1338627"/>
              <a:gd name="connsiteX36" fmla="*/ 761003 w 1423898"/>
              <a:gd name="connsiteY36" fmla="*/ 619176 h 1338627"/>
              <a:gd name="connsiteX37" fmla="*/ 722903 w 1423898"/>
              <a:gd name="connsiteY37" fmla="*/ 647751 h 1338627"/>
              <a:gd name="connsiteX38" fmla="*/ 637178 w 1423898"/>
              <a:gd name="connsiteY38" fmla="*/ 690614 h 1338627"/>
              <a:gd name="connsiteX39" fmla="*/ 503828 w 1423898"/>
              <a:gd name="connsiteY39" fmla="*/ 662039 h 1338627"/>
              <a:gd name="connsiteX40" fmla="*/ 413340 w 1423898"/>
              <a:gd name="connsiteY40" fmla="*/ 562026 h 1338627"/>
              <a:gd name="connsiteX41" fmla="*/ 408578 w 1423898"/>
              <a:gd name="connsiteY41" fmla="*/ 466776 h 1338627"/>
              <a:gd name="connsiteX42" fmla="*/ 413340 w 1423898"/>
              <a:gd name="connsiteY42" fmla="*/ 428676 h 1338627"/>
              <a:gd name="connsiteX43" fmla="*/ 360953 w 1423898"/>
              <a:gd name="connsiteY43" fmla="*/ 414389 h 1338627"/>
              <a:gd name="connsiteX44" fmla="*/ 299040 w 1423898"/>
              <a:gd name="connsiteY44" fmla="*/ 342951 h 1338627"/>
              <a:gd name="connsiteX45" fmla="*/ 289515 w 1423898"/>
              <a:gd name="connsiteY45" fmla="*/ 200076 h 1338627"/>
              <a:gd name="connsiteX46" fmla="*/ 351428 w 1423898"/>
              <a:gd name="connsiteY46" fmla="*/ 119114 h 1338627"/>
              <a:gd name="connsiteX47" fmla="*/ 437153 w 1423898"/>
              <a:gd name="connsiteY47" fmla="*/ 104826 h 1338627"/>
              <a:gd name="connsiteX48" fmla="*/ 441915 w 1423898"/>
              <a:gd name="connsiteY48" fmla="*/ 66727 h 1338627"/>
              <a:gd name="connsiteX49" fmla="*/ 441915 w 1423898"/>
              <a:gd name="connsiteY49" fmla="*/ 19101 h 1338627"/>
              <a:gd name="connsiteX50" fmla="*/ 356190 w 1423898"/>
              <a:gd name="connsiteY50" fmla="*/ 51 h 1338627"/>
              <a:gd name="connsiteX51" fmla="*/ 222840 w 1423898"/>
              <a:gd name="connsiteY51" fmla="*/ 23864 h 1338627"/>
              <a:gd name="connsiteX52" fmla="*/ 99015 w 1423898"/>
              <a:gd name="connsiteY52" fmla="*/ 90539 h 1338627"/>
              <a:gd name="connsiteX0" fmla="*/ 99015 w 1423898"/>
              <a:gd name="connsiteY0" fmla="*/ 97682 h 1338627"/>
              <a:gd name="connsiteX1" fmla="*/ 18053 w 1423898"/>
              <a:gd name="connsiteY1" fmla="*/ 223889 h 1338627"/>
              <a:gd name="connsiteX2" fmla="*/ 3765 w 1423898"/>
              <a:gd name="connsiteY2" fmla="*/ 452489 h 1338627"/>
              <a:gd name="connsiteX3" fmla="*/ 70440 w 1423898"/>
              <a:gd name="connsiteY3" fmla="*/ 595364 h 1338627"/>
              <a:gd name="connsiteX4" fmla="*/ 156165 w 1423898"/>
              <a:gd name="connsiteY4" fmla="*/ 685851 h 1338627"/>
              <a:gd name="connsiteX5" fmla="*/ 232365 w 1423898"/>
              <a:gd name="connsiteY5" fmla="*/ 714426 h 1338627"/>
              <a:gd name="connsiteX6" fmla="*/ 241890 w 1423898"/>
              <a:gd name="connsiteY6" fmla="*/ 771576 h 1338627"/>
              <a:gd name="connsiteX7" fmla="*/ 275228 w 1423898"/>
              <a:gd name="connsiteY7" fmla="*/ 914451 h 1338627"/>
              <a:gd name="connsiteX8" fmla="*/ 384765 w 1423898"/>
              <a:gd name="connsiteY8" fmla="*/ 1052564 h 1338627"/>
              <a:gd name="connsiteX9" fmla="*/ 489540 w 1423898"/>
              <a:gd name="connsiteY9" fmla="*/ 1119239 h 1338627"/>
              <a:gd name="connsiteX10" fmla="*/ 599078 w 1423898"/>
              <a:gd name="connsiteY10" fmla="*/ 1138289 h 1338627"/>
              <a:gd name="connsiteX11" fmla="*/ 622890 w 1423898"/>
              <a:gd name="connsiteY11" fmla="*/ 1190676 h 1338627"/>
              <a:gd name="connsiteX12" fmla="*/ 741953 w 1423898"/>
              <a:gd name="connsiteY12" fmla="*/ 1295451 h 1338627"/>
              <a:gd name="connsiteX13" fmla="*/ 937215 w 1423898"/>
              <a:gd name="connsiteY13" fmla="*/ 1338314 h 1338627"/>
              <a:gd name="connsiteX14" fmla="*/ 1108665 w 1423898"/>
              <a:gd name="connsiteY14" fmla="*/ 1276401 h 1338627"/>
              <a:gd name="connsiteX15" fmla="*/ 1203915 w 1423898"/>
              <a:gd name="connsiteY15" fmla="*/ 1162101 h 1338627"/>
              <a:gd name="connsiteX16" fmla="*/ 1222965 w 1423898"/>
              <a:gd name="connsiteY16" fmla="*/ 1104951 h 1338627"/>
              <a:gd name="connsiteX17" fmla="*/ 1270590 w 1423898"/>
              <a:gd name="connsiteY17" fmla="*/ 1090664 h 1338627"/>
              <a:gd name="connsiteX18" fmla="*/ 1365840 w 1423898"/>
              <a:gd name="connsiteY18" fmla="*/ 1019226 h 1338627"/>
              <a:gd name="connsiteX19" fmla="*/ 1422990 w 1423898"/>
              <a:gd name="connsiteY19" fmla="*/ 900164 h 1338627"/>
              <a:gd name="connsiteX20" fmla="*/ 1399178 w 1423898"/>
              <a:gd name="connsiteY20" fmla="*/ 795389 h 1338627"/>
              <a:gd name="connsiteX21" fmla="*/ 1375365 w 1423898"/>
              <a:gd name="connsiteY21" fmla="*/ 757289 h 1338627"/>
              <a:gd name="connsiteX22" fmla="*/ 1389653 w 1423898"/>
              <a:gd name="connsiteY22" fmla="*/ 714426 h 1338627"/>
              <a:gd name="connsiteX23" fmla="*/ 1394415 w 1423898"/>
              <a:gd name="connsiteY23" fmla="*/ 609651 h 1338627"/>
              <a:gd name="connsiteX24" fmla="*/ 1346790 w 1423898"/>
              <a:gd name="connsiteY24" fmla="*/ 471539 h 1338627"/>
              <a:gd name="connsiteX25" fmla="*/ 1284878 w 1423898"/>
              <a:gd name="connsiteY25" fmla="*/ 385814 h 1338627"/>
              <a:gd name="connsiteX26" fmla="*/ 1227728 w 1423898"/>
              <a:gd name="connsiteY26" fmla="*/ 338189 h 1338627"/>
              <a:gd name="connsiteX27" fmla="*/ 1189628 w 1423898"/>
              <a:gd name="connsiteY27" fmla="*/ 323901 h 1338627"/>
              <a:gd name="connsiteX28" fmla="*/ 1194390 w 1423898"/>
              <a:gd name="connsiteY28" fmla="*/ 371526 h 1338627"/>
              <a:gd name="connsiteX29" fmla="*/ 1156290 w 1423898"/>
              <a:gd name="connsiteY29" fmla="*/ 485826 h 1338627"/>
              <a:gd name="connsiteX30" fmla="*/ 1080090 w 1423898"/>
              <a:gd name="connsiteY30" fmla="*/ 523926 h 1338627"/>
              <a:gd name="connsiteX31" fmla="*/ 994365 w 1423898"/>
              <a:gd name="connsiteY31" fmla="*/ 523926 h 1338627"/>
              <a:gd name="connsiteX32" fmla="*/ 994365 w 1423898"/>
              <a:gd name="connsiteY32" fmla="*/ 557264 h 1338627"/>
              <a:gd name="connsiteX33" fmla="*/ 956265 w 1423898"/>
              <a:gd name="connsiteY33" fmla="*/ 614414 h 1338627"/>
              <a:gd name="connsiteX34" fmla="*/ 903878 w 1423898"/>
              <a:gd name="connsiteY34" fmla="*/ 647751 h 1338627"/>
              <a:gd name="connsiteX35" fmla="*/ 808628 w 1423898"/>
              <a:gd name="connsiteY35" fmla="*/ 642989 h 1338627"/>
              <a:gd name="connsiteX36" fmla="*/ 761003 w 1423898"/>
              <a:gd name="connsiteY36" fmla="*/ 619176 h 1338627"/>
              <a:gd name="connsiteX37" fmla="*/ 722903 w 1423898"/>
              <a:gd name="connsiteY37" fmla="*/ 647751 h 1338627"/>
              <a:gd name="connsiteX38" fmla="*/ 637178 w 1423898"/>
              <a:gd name="connsiteY38" fmla="*/ 690614 h 1338627"/>
              <a:gd name="connsiteX39" fmla="*/ 503828 w 1423898"/>
              <a:gd name="connsiteY39" fmla="*/ 662039 h 1338627"/>
              <a:gd name="connsiteX40" fmla="*/ 413340 w 1423898"/>
              <a:gd name="connsiteY40" fmla="*/ 562026 h 1338627"/>
              <a:gd name="connsiteX41" fmla="*/ 408578 w 1423898"/>
              <a:gd name="connsiteY41" fmla="*/ 466776 h 1338627"/>
              <a:gd name="connsiteX42" fmla="*/ 413340 w 1423898"/>
              <a:gd name="connsiteY42" fmla="*/ 428676 h 1338627"/>
              <a:gd name="connsiteX43" fmla="*/ 360953 w 1423898"/>
              <a:gd name="connsiteY43" fmla="*/ 414389 h 1338627"/>
              <a:gd name="connsiteX44" fmla="*/ 299040 w 1423898"/>
              <a:gd name="connsiteY44" fmla="*/ 342951 h 1338627"/>
              <a:gd name="connsiteX45" fmla="*/ 289515 w 1423898"/>
              <a:gd name="connsiteY45" fmla="*/ 200076 h 1338627"/>
              <a:gd name="connsiteX46" fmla="*/ 351428 w 1423898"/>
              <a:gd name="connsiteY46" fmla="*/ 119114 h 1338627"/>
              <a:gd name="connsiteX47" fmla="*/ 437153 w 1423898"/>
              <a:gd name="connsiteY47" fmla="*/ 104826 h 1338627"/>
              <a:gd name="connsiteX48" fmla="*/ 441915 w 1423898"/>
              <a:gd name="connsiteY48" fmla="*/ 66727 h 1338627"/>
              <a:gd name="connsiteX49" fmla="*/ 441915 w 1423898"/>
              <a:gd name="connsiteY49" fmla="*/ 19101 h 1338627"/>
              <a:gd name="connsiteX50" fmla="*/ 356190 w 1423898"/>
              <a:gd name="connsiteY50" fmla="*/ 51 h 1338627"/>
              <a:gd name="connsiteX51" fmla="*/ 222840 w 1423898"/>
              <a:gd name="connsiteY51" fmla="*/ 23864 h 1338627"/>
              <a:gd name="connsiteX52" fmla="*/ 99015 w 1423898"/>
              <a:gd name="connsiteY52" fmla="*/ 97682 h 1338627"/>
              <a:gd name="connsiteX0" fmla="*/ 101605 w 1426488"/>
              <a:gd name="connsiteY0" fmla="*/ 97682 h 1338627"/>
              <a:gd name="connsiteX1" fmla="*/ 13500 w 1426488"/>
              <a:gd name="connsiteY1" fmla="*/ 242939 h 1338627"/>
              <a:gd name="connsiteX2" fmla="*/ 6355 w 1426488"/>
              <a:gd name="connsiteY2" fmla="*/ 452489 h 1338627"/>
              <a:gd name="connsiteX3" fmla="*/ 73030 w 1426488"/>
              <a:gd name="connsiteY3" fmla="*/ 595364 h 1338627"/>
              <a:gd name="connsiteX4" fmla="*/ 158755 w 1426488"/>
              <a:gd name="connsiteY4" fmla="*/ 685851 h 1338627"/>
              <a:gd name="connsiteX5" fmla="*/ 234955 w 1426488"/>
              <a:gd name="connsiteY5" fmla="*/ 714426 h 1338627"/>
              <a:gd name="connsiteX6" fmla="*/ 244480 w 1426488"/>
              <a:gd name="connsiteY6" fmla="*/ 771576 h 1338627"/>
              <a:gd name="connsiteX7" fmla="*/ 277818 w 1426488"/>
              <a:gd name="connsiteY7" fmla="*/ 914451 h 1338627"/>
              <a:gd name="connsiteX8" fmla="*/ 387355 w 1426488"/>
              <a:gd name="connsiteY8" fmla="*/ 1052564 h 1338627"/>
              <a:gd name="connsiteX9" fmla="*/ 492130 w 1426488"/>
              <a:gd name="connsiteY9" fmla="*/ 1119239 h 1338627"/>
              <a:gd name="connsiteX10" fmla="*/ 601668 w 1426488"/>
              <a:gd name="connsiteY10" fmla="*/ 1138289 h 1338627"/>
              <a:gd name="connsiteX11" fmla="*/ 625480 w 1426488"/>
              <a:gd name="connsiteY11" fmla="*/ 1190676 h 1338627"/>
              <a:gd name="connsiteX12" fmla="*/ 744543 w 1426488"/>
              <a:gd name="connsiteY12" fmla="*/ 1295451 h 1338627"/>
              <a:gd name="connsiteX13" fmla="*/ 939805 w 1426488"/>
              <a:gd name="connsiteY13" fmla="*/ 1338314 h 1338627"/>
              <a:gd name="connsiteX14" fmla="*/ 1111255 w 1426488"/>
              <a:gd name="connsiteY14" fmla="*/ 1276401 h 1338627"/>
              <a:gd name="connsiteX15" fmla="*/ 1206505 w 1426488"/>
              <a:gd name="connsiteY15" fmla="*/ 1162101 h 1338627"/>
              <a:gd name="connsiteX16" fmla="*/ 1225555 w 1426488"/>
              <a:gd name="connsiteY16" fmla="*/ 1104951 h 1338627"/>
              <a:gd name="connsiteX17" fmla="*/ 1273180 w 1426488"/>
              <a:gd name="connsiteY17" fmla="*/ 1090664 h 1338627"/>
              <a:gd name="connsiteX18" fmla="*/ 1368430 w 1426488"/>
              <a:gd name="connsiteY18" fmla="*/ 1019226 h 1338627"/>
              <a:gd name="connsiteX19" fmla="*/ 1425580 w 1426488"/>
              <a:gd name="connsiteY19" fmla="*/ 900164 h 1338627"/>
              <a:gd name="connsiteX20" fmla="*/ 1401768 w 1426488"/>
              <a:gd name="connsiteY20" fmla="*/ 795389 h 1338627"/>
              <a:gd name="connsiteX21" fmla="*/ 1377955 w 1426488"/>
              <a:gd name="connsiteY21" fmla="*/ 757289 h 1338627"/>
              <a:gd name="connsiteX22" fmla="*/ 1392243 w 1426488"/>
              <a:gd name="connsiteY22" fmla="*/ 714426 h 1338627"/>
              <a:gd name="connsiteX23" fmla="*/ 1397005 w 1426488"/>
              <a:gd name="connsiteY23" fmla="*/ 609651 h 1338627"/>
              <a:gd name="connsiteX24" fmla="*/ 1349380 w 1426488"/>
              <a:gd name="connsiteY24" fmla="*/ 471539 h 1338627"/>
              <a:gd name="connsiteX25" fmla="*/ 1287468 w 1426488"/>
              <a:gd name="connsiteY25" fmla="*/ 385814 h 1338627"/>
              <a:gd name="connsiteX26" fmla="*/ 1230318 w 1426488"/>
              <a:gd name="connsiteY26" fmla="*/ 338189 h 1338627"/>
              <a:gd name="connsiteX27" fmla="*/ 1192218 w 1426488"/>
              <a:gd name="connsiteY27" fmla="*/ 323901 h 1338627"/>
              <a:gd name="connsiteX28" fmla="*/ 1196980 w 1426488"/>
              <a:gd name="connsiteY28" fmla="*/ 371526 h 1338627"/>
              <a:gd name="connsiteX29" fmla="*/ 1158880 w 1426488"/>
              <a:gd name="connsiteY29" fmla="*/ 485826 h 1338627"/>
              <a:gd name="connsiteX30" fmla="*/ 1082680 w 1426488"/>
              <a:gd name="connsiteY30" fmla="*/ 523926 h 1338627"/>
              <a:gd name="connsiteX31" fmla="*/ 996955 w 1426488"/>
              <a:gd name="connsiteY31" fmla="*/ 523926 h 1338627"/>
              <a:gd name="connsiteX32" fmla="*/ 996955 w 1426488"/>
              <a:gd name="connsiteY32" fmla="*/ 557264 h 1338627"/>
              <a:gd name="connsiteX33" fmla="*/ 958855 w 1426488"/>
              <a:gd name="connsiteY33" fmla="*/ 614414 h 1338627"/>
              <a:gd name="connsiteX34" fmla="*/ 906468 w 1426488"/>
              <a:gd name="connsiteY34" fmla="*/ 647751 h 1338627"/>
              <a:gd name="connsiteX35" fmla="*/ 811218 w 1426488"/>
              <a:gd name="connsiteY35" fmla="*/ 642989 h 1338627"/>
              <a:gd name="connsiteX36" fmla="*/ 763593 w 1426488"/>
              <a:gd name="connsiteY36" fmla="*/ 619176 h 1338627"/>
              <a:gd name="connsiteX37" fmla="*/ 725493 w 1426488"/>
              <a:gd name="connsiteY37" fmla="*/ 647751 h 1338627"/>
              <a:gd name="connsiteX38" fmla="*/ 639768 w 1426488"/>
              <a:gd name="connsiteY38" fmla="*/ 690614 h 1338627"/>
              <a:gd name="connsiteX39" fmla="*/ 506418 w 1426488"/>
              <a:gd name="connsiteY39" fmla="*/ 662039 h 1338627"/>
              <a:gd name="connsiteX40" fmla="*/ 415930 w 1426488"/>
              <a:gd name="connsiteY40" fmla="*/ 562026 h 1338627"/>
              <a:gd name="connsiteX41" fmla="*/ 411168 w 1426488"/>
              <a:gd name="connsiteY41" fmla="*/ 466776 h 1338627"/>
              <a:gd name="connsiteX42" fmla="*/ 415930 w 1426488"/>
              <a:gd name="connsiteY42" fmla="*/ 428676 h 1338627"/>
              <a:gd name="connsiteX43" fmla="*/ 363543 w 1426488"/>
              <a:gd name="connsiteY43" fmla="*/ 414389 h 1338627"/>
              <a:gd name="connsiteX44" fmla="*/ 301630 w 1426488"/>
              <a:gd name="connsiteY44" fmla="*/ 342951 h 1338627"/>
              <a:gd name="connsiteX45" fmla="*/ 292105 w 1426488"/>
              <a:gd name="connsiteY45" fmla="*/ 200076 h 1338627"/>
              <a:gd name="connsiteX46" fmla="*/ 354018 w 1426488"/>
              <a:gd name="connsiteY46" fmla="*/ 119114 h 1338627"/>
              <a:gd name="connsiteX47" fmla="*/ 439743 w 1426488"/>
              <a:gd name="connsiteY47" fmla="*/ 104826 h 1338627"/>
              <a:gd name="connsiteX48" fmla="*/ 444505 w 1426488"/>
              <a:gd name="connsiteY48" fmla="*/ 66727 h 1338627"/>
              <a:gd name="connsiteX49" fmla="*/ 444505 w 1426488"/>
              <a:gd name="connsiteY49" fmla="*/ 19101 h 1338627"/>
              <a:gd name="connsiteX50" fmla="*/ 358780 w 1426488"/>
              <a:gd name="connsiteY50" fmla="*/ 51 h 1338627"/>
              <a:gd name="connsiteX51" fmla="*/ 225430 w 1426488"/>
              <a:gd name="connsiteY51" fmla="*/ 23864 h 1338627"/>
              <a:gd name="connsiteX52" fmla="*/ 101605 w 1426488"/>
              <a:gd name="connsiteY52" fmla="*/ 97682 h 1338627"/>
              <a:gd name="connsiteX0" fmla="*/ 101605 w 1426488"/>
              <a:gd name="connsiteY0" fmla="*/ 97682 h 1338627"/>
              <a:gd name="connsiteX1" fmla="*/ 13500 w 1426488"/>
              <a:gd name="connsiteY1" fmla="*/ 242939 h 1338627"/>
              <a:gd name="connsiteX2" fmla="*/ 6355 w 1426488"/>
              <a:gd name="connsiteY2" fmla="*/ 440583 h 1338627"/>
              <a:gd name="connsiteX3" fmla="*/ 73030 w 1426488"/>
              <a:gd name="connsiteY3" fmla="*/ 595364 h 1338627"/>
              <a:gd name="connsiteX4" fmla="*/ 158755 w 1426488"/>
              <a:gd name="connsiteY4" fmla="*/ 685851 h 1338627"/>
              <a:gd name="connsiteX5" fmla="*/ 234955 w 1426488"/>
              <a:gd name="connsiteY5" fmla="*/ 714426 h 1338627"/>
              <a:gd name="connsiteX6" fmla="*/ 244480 w 1426488"/>
              <a:gd name="connsiteY6" fmla="*/ 771576 h 1338627"/>
              <a:gd name="connsiteX7" fmla="*/ 277818 w 1426488"/>
              <a:gd name="connsiteY7" fmla="*/ 914451 h 1338627"/>
              <a:gd name="connsiteX8" fmla="*/ 387355 w 1426488"/>
              <a:gd name="connsiteY8" fmla="*/ 1052564 h 1338627"/>
              <a:gd name="connsiteX9" fmla="*/ 492130 w 1426488"/>
              <a:gd name="connsiteY9" fmla="*/ 1119239 h 1338627"/>
              <a:gd name="connsiteX10" fmla="*/ 601668 w 1426488"/>
              <a:gd name="connsiteY10" fmla="*/ 1138289 h 1338627"/>
              <a:gd name="connsiteX11" fmla="*/ 625480 w 1426488"/>
              <a:gd name="connsiteY11" fmla="*/ 1190676 h 1338627"/>
              <a:gd name="connsiteX12" fmla="*/ 744543 w 1426488"/>
              <a:gd name="connsiteY12" fmla="*/ 1295451 h 1338627"/>
              <a:gd name="connsiteX13" fmla="*/ 939805 w 1426488"/>
              <a:gd name="connsiteY13" fmla="*/ 1338314 h 1338627"/>
              <a:gd name="connsiteX14" fmla="*/ 1111255 w 1426488"/>
              <a:gd name="connsiteY14" fmla="*/ 1276401 h 1338627"/>
              <a:gd name="connsiteX15" fmla="*/ 1206505 w 1426488"/>
              <a:gd name="connsiteY15" fmla="*/ 1162101 h 1338627"/>
              <a:gd name="connsiteX16" fmla="*/ 1225555 w 1426488"/>
              <a:gd name="connsiteY16" fmla="*/ 1104951 h 1338627"/>
              <a:gd name="connsiteX17" fmla="*/ 1273180 w 1426488"/>
              <a:gd name="connsiteY17" fmla="*/ 1090664 h 1338627"/>
              <a:gd name="connsiteX18" fmla="*/ 1368430 w 1426488"/>
              <a:gd name="connsiteY18" fmla="*/ 1019226 h 1338627"/>
              <a:gd name="connsiteX19" fmla="*/ 1425580 w 1426488"/>
              <a:gd name="connsiteY19" fmla="*/ 900164 h 1338627"/>
              <a:gd name="connsiteX20" fmla="*/ 1401768 w 1426488"/>
              <a:gd name="connsiteY20" fmla="*/ 795389 h 1338627"/>
              <a:gd name="connsiteX21" fmla="*/ 1377955 w 1426488"/>
              <a:gd name="connsiteY21" fmla="*/ 757289 h 1338627"/>
              <a:gd name="connsiteX22" fmla="*/ 1392243 w 1426488"/>
              <a:gd name="connsiteY22" fmla="*/ 714426 h 1338627"/>
              <a:gd name="connsiteX23" fmla="*/ 1397005 w 1426488"/>
              <a:gd name="connsiteY23" fmla="*/ 609651 h 1338627"/>
              <a:gd name="connsiteX24" fmla="*/ 1349380 w 1426488"/>
              <a:gd name="connsiteY24" fmla="*/ 471539 h 1338627"/>
              <a:gd name="connsiteX25" fmla="*/ 1287468 w 1426488"/>
              <a:gd name="connsiteY25" fmla="*/ 385814 h 1338627"/>
              <a:gd name="connsiteX26" fmla="*/ 1230318 w 1426488"/>
              <a:gd name="connsiteY26" fmla="*/ 338189 h 1338627"/>
              <a:gd name="connsiteX27" fmla="*/ 1192218 w 1426488"/>
              <a:gd name="connsiteY27" fmla="*/ 323901 h 1338627"/>
              <a:gd name="connsiteX28" fmla="*/ 1196980 w 1426488"/>
              <a:gd name="connsiteY28" fmla="*/ 371526 h 1338627"/>
              <a:gd name="connsiteX29" fmla="*/ 1158880 w 1426488"/>
              <a:gd name="connsiteY29" fmla="*/ 485826 h 1338627"/>
              <a:gd name="connsiteX30" fmla="*/ 1082680 w 1426488"/>
              <a:gd name="connsiteY30" fmla="*/ 523926 h 1338627"/>
              <a:gd name="connsiteX31" fmla="*/ 996955 w 1426488"/>
              <a:gd name="connsiteY31" fmla="*/ 523926 h 1338627"/>
              <a:gd name="connsiteX32" fmla="*/ 996955 w 1426488"/>
              <a:gd name="connsiteY32" fmla="*/ 557264 h 1338627"/>
              <a:gd name="connsiteX33" fmla="*/ 958855 w 1426488"/>
              <a:gd name="connsiteY33" fmla="*/ 614414 h 1338627"/>
              <a:gd name="connsiteX34" fmla="*/ 906468 w 1426488"/>
              <a:gd name="connsiteY34" fmla="*/ 647751 h 1338627"/>
              <a:gd name="connsiteX35" fmla="*/ 811218 w 1426488"/>
              <a:gd name="connsiteY35" fmla="*/ 642989 h 1338627"/>
              <a:gd name="connsiteX36" fmla="*/ 763593 w 1426488"/>
              <a:gd name="connsiteY36" fmla="*/ 619176 h 1338627"/>
              <a:gd name="connsiteX37" fmla="*/ 725493 w 1426488"/>
              <a:gd name="connsiteY37" fmla="*/ 647751 h 1338627"/>
              <a:gd name="connsiteX38" fmla="*/ 639768 w 1426488"/>
              <a:gd name="connsiteY38" fmla="*/ 690614 h 1338627"/>
              <a:gd name="connsiteX39" fmla="*/ 506418 w 1426488"/>
              <a:gd name="connsiteY39" fmla="*/ 662039 h 1338627"/>
              <a:gd name="connsiteX40" fmla="*/ 415930 w 1426488"/>
              <a:gd name="connsiteY40" fmla="*/ 562026 h 1338627"/>
              <a:gd name="connsiteX41" fmla="*/ 411168 w 1426488"/>
              <a:gd name="connsiteY41" fmla="*/ 466776 h 1338627"/>
              <a:gd name="connsiteX42" fmla="*/ 415930 w 1426488"/>
              <a:gd name="connsiteY42" fmla="*/ 428676 h 1338627"/>
              <a:gd name="connsiteX43" fmla="*/ 363543 w 1426488"/>
              <a:gd name="connsiteY43" fmla="*/ 414389 h 1338627"/>
              <a:gd name="connsiteX44" fmla="*/ 301630 w 1426488"/>
              <a:gd name="connsiteY44" fmla="*/ 342951 h 1338627"/>
              <a:gd name="connsiteX45" fmla="*/ 292105 w 1426488"/>
              <a:gd name="connsiteY45" fmla="*/ 200076 h 1338627"/>
              <a:gd name="connsiteX46" fmla="*/ 354018 w 1426488"/>
              <a:gd name="connsiteY46" fmla="*/ 119114 h 1338627"/>
              <a:gd name="connsiteX47" fmla="*/ 439743 w 1426488"/>
              <a:gd name="connsiteY47" fmla="*/ 104826 h 1338627"/>
              <a:gd name="connsiteX48" fmla="*/ 444505 w 1426488"/>
              <a:gd name="connsiteY48" fmla="*/ 66727 h 1338627"/>
              <a:gd name="connsiteX49" fmla="*/ 444505 w 1426488"/>
              <a:gd name="connsiteY49" fmla="*/ 19101 h 1338627"/>
              <a:gd name="connsiteX50" fmla="*/ 358780 w 1426488"/>
              <a:gd name="connsiteY50" fmla="*/ 51 h 1338627"/>
              <a:gd name="connsiteX51" fmla="*/ 225430 w 1426488"/>
              <a:gd name="connsiteY51" fmla="*/ 23864 h 1338627"/>
              <a:gd name="connsiteX52" fmla="*/ 101605 w 1426488"/>
              <a:gd name="connsiteY52" fmla="*/ 97682 h 1338627"/>
              <a:gd name="connsiteX0" fmla="*/ 101605 w 1426488"/>
              <a:gd name="connsiteY0" fmla="*/ 97682 h 1338627"/>
              <a:gd name="connsiteX1" fmla="*/ 13500 w 1426488"/>
              <a:gd name="connsiteY1" fmla="*/ 242939 h 1338627"/>
              <a:gd name="connsiteX2" fmla="*/ 6355 w 1426488"/>
              <a:gd name="connsiteY2" fmla="*/ 440583 h 1338627"/>
              <a:gd name="connsiteX3" fmla="*/ 73030 w 1426488"/>
              <a:gd name="connsiteY3" fmla="*/ 595364 h 1338627"/>
              <a:gd name="connsiteX4" fmla="*/ 161137 w 1426488"/>
              <a:gd name="connsiteY4" fmla="*/ 676326 h 1338627"/>
              <a:gd name="connsiteX5" fmla="*/ 234955 w 1426488"/>
              <a:gd name="connsiteY5" fmla="*/ 714426 h 1338627"/>
              <a:gd name="connsiteX6" fmla="*/ 244480 w 1426488"/>
              <a:gd name="connsiteY6" fmla="*/ 771576 h 1338627"/>
              <a:gd name="connsiteX7" fmla="*/ 277818 w 1426488"/>
              <a:gd name="connsiteY7" fmla="*/ 914451 h 1338627"/>
              <a:gd name="connsiteX8" fmla="*/ 387355 w 1426488"/>
              <a:gd name="connsiteY8" fmla="*/ 1052564 h 1338627"/>
              <a:gd name="connsiteX9" fmla="*/ 492130 w 1426488"/>
              <a:gd name="connsiteY9" fmla="*/ 1119239 h 1338627"/>
              <a:gd name="connsiteX10" fmla="*/ 601668 w 1426488"/>
              <a:gd name="connsiteY10" fmla="*/ 1138289 h 1338627"/>
              <a:gd name="connsiteX11" fmla="*/ 625480 w 1426488"/>
              <a:gd name="connsiteY11" fmla="*/ 1190676 h 1338627"/>
              <a:gd name="connsiteX12" fmla="*/ 744543 w 1426488"/>
              <a:gd name="connsiteY12" fmla="*/ 1295451 h 1338627"/>
              <a:gd name="connsiteX13" fmla="*/ 939805 w 1426488"/>
              <a:gd name="connsiteY13" fmla="*/ 1338314 h 1338627"/>
              <a:gd name="connsiteX14" fmla="*/ 1111255 w 1426488"/>
              <a:gd name="connsiteY14" fmla="*/ 1276401 h 1338627"/>
              <a:gd name="connsiteX15" fmla="*/ 1206505 w 1426488"/>
              <a:gd name="connsiteY15" fmla="*/ 1162101 h 1338627"/>
              <a:gd name="connsiteX16" fmla="*/ 1225555 w 1426488"/>
              <a:gd name="connsiteY16" fmla="*/ 1104951 h 1338627"/>
              <a:gd name="connsiteX17" fmla="*/ 1273180 w 1426488"/>
              <a:gd name="connsiteY17" fmla="*/ 1090664 h 1338627"/>
              <a:gd name="connsiteX18" fmla="*/ 1368430 w 1426488"/>
              <a:gd name="connsiteY18" fmla="*/ 1019226 h 1338627"/>
              <a:gd name="connsiteX19" fmla="*/ 1425580 w 1426488"/>
              <a:gd name="connsiteY19" fmla="*/ 900164 h 1338627"/>
              <a:gd name="connsiteX20" fmla="*/ 1401768 w 1426488"/>
              <a:gd name="connsiteY20" fmla="*/ 795389 h 1338627"/>
              <a:gd name="connsiteX21" fmla="*/ 1377955 w 1426488"/>
              <a:gd name="connsiteY21" fmla="*/ 757289 h 1338627"/>
              <a:gd name="connsiteX22" fmla="*/ 1392243 w 1426488"/>
              <a:gd name="connsiteY22" fmla="*/ 714426 h 1338627"/>
              <a:gd name="connsiteX23" fmla="*/ 1397005 w 1426488"/>
              <a:gd name="connsiteY23" fmla="*/ 609651 h 1338627"/>
              <a:gd name="connsiteX24" fmla="*/ 1349380 w 1426488"/>
              <a:gd name="connsiteY24" fmla="*/ 471539 h 1338627"/>
              <a:gd name="connsiteX25" fmla="*/ 1287468 w 1426488"/>
              <a:gd name="connsiteY25" fmla="*/ 385814 h 1338627"/>
              <a:gd name="connsiteX26" fmla="*/ 1230318 w 1426488"/>
              <a:gd name="connsiteY26" fmla="*/ 338189 h 1338627"/>
              <a:gd name="connsiteX27" fmla="*/ 1192218 w 1426488"/>
              <a:gd name="connsiteY27" fmla="*/ 323901 h 1338627"/>
              <a:gd name="connsiteX28" fmla="*/ 1196980 w 1426488"/>
              <a:gd name="connsiteY28" fmla="*/ 371526 h 1338627"/>
              <a:gd name="connsiteX29" fmla="*/ 1158880 w 1426488"/>
              <a:gd name="connsiteY29" fmla="*/ 485826 h 1338627"/>
              <a:gd name="connsiteX30" fmla="*/ 1082680 w 1426488"/>
              <a:gd name="connsiteY30" fmla="*/ 523926 h 1338627"/>
              <a:gd name="connsiteX31" fmla="*/ 996955 w 1426488"/>
              <a:gd name="connsiteY31" fmla="*/ 523926 h 1338627"/>
              <a:gd name="connsiteX32" fmla="*/ 996955 w 1426488"/>
              <a:gd name="connsiteY32" fmla="*/ 557264 h 1338627"/>
              <a:gd name="connsiteX33" fmla="*/ 958855 w 1426488"/>
              <a:gd name="connsiteY33" fmla="*/ 614414 h 1338627"/>
              <a:gd name="connsiteX34" fmla="*/ 906468 w 1426488"/>
              <a:gd name="connsiteY34" fmla="*/ 647751 h 1338627"/>
              <a:gd name="connsiteX35" fmla="*/ 811218 w 1426488"/>
              <a:gd name="connsiteY35" fmla="*/ 642989 h 1338627"/>
              <a:gd name="connsiteX36" fmla="*/ 763593 w 1426488"/>
              <a:gd name="connsiteY36" fmla="*/ 619176 h 1338627"/>
              <a:gd name="connsiteX37" fmla="*/ 725493 w 1426488"/>
              <a:gd name="connsiteY37" fmla="*/ 647751 h 1338627"/>
              <a:gd name="connsiteX38" fmla="*/ 639768 w 1426488"/>
              <a:gd name="connsiteY38" fmla="*/ 690614 h 1338627"/>
              <a:gd name="connsiteX39" fmla="*/ 506418 w 1426488"/>
              <a:gd name="connsiteY39" fmla="*/ 662039 h 1338627"/>
              <a:gd name="connsiteX40" fmla="*/ 415930 w 1426488"/>
              <a:gd name="connsiteY40" fmla="*/ 562026 h 1338627"/>
              <a:gd name="connsiteX41" fmla="*/ 411168 w 1426488"/>
              <a:gd name="connsiteY41" fmla="*/ 466776 h 1338627"/>
              <a:gd name="connsiteX42" fmla="*/ 415930 w 1426488"/>
              <a:gd name="connsiteY42" fmla="*/ 428676 h 1338627"/>
              <a:gd name="connsiteX43" fmla="*/ 363543 w 1426488"/>
              <a:gd name="connsiteY43" fmla="*/ 414389 h 1338627"/>
              <a:gd name="connsiteX44" fmla="*/ 301630 w 1426488"/>
              <a:gd name="connsiteY44" fmla="*/ 342951 h 1338627"/>
              <a:gd name="connsiteX45" fmla="*/ 292105 w 1426488"/>
              <a:gd name="connsiteY45" fmla="*/ 200076 h 1338627"/>
              <a:gd name="connsiteX46" fmla="*/ 354018 w 1426488"/>
              <a:gd name="connsiteY46" fmla="*/ 119114 h 1338627"/>
              <a:gd name="connsiteX47" fmla="*/ 439743 w 1426488"/>
              <a:gd name="connsiteY47" fmla="*/ 104826 h 1338627"/>
              <a:gd name="connsiteX48" fmla="*/ 444505 w 1426488"/>
              <a:gd name="connsiteY48" fmla="*/ 66727 h 1338627"/>
              <a:gd name="connsiteX49" fmla="*/ 444505 w 1426488"/>
              <a:gd name="connsiteY49" fmla="*/ 19101 h 1338627"/>
              <a:gd name="connsiteX50" fmla="*/ 358780 w 1426488"/>
              <a:gd name="connsiteY50" fmla="*/ 51 h 1338627"/>
              <a:gd name="connsiteX51" fmla="*/ 225430 w 1426488"/>
              <a:gd name="connsiteY51" fmla="*/ 23864 h 1338627"/>
              <a:gd name="connsiteX52" fmla="*/ 101605 w 1426488"/>
              <a:gd name="connsiteY52" fmla="*/ 97682 h 1338627"/>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506418 w 1426488"/>
              <a:gd name="connsiteY39" fmla="*/ 662054 h 1338642"/>
              <a:gd name="connsiteX40" fmla="*/ 415930 w 1426488"/>
              <a:gd name="connsiteY40" fmla="*/ 562041 h 1338642"/>
              <a:gd name="connsiteX41" fmla="*/ 411168 w 1426488"/>
              <a:gd name="connsiteY41" fmla="*/ 466791 h 1338642"/>
              <a:gd name="connsiteX42" fmla="*/ 415930 w 1426488"/>
              <a:gd name="connsiteY42" fmla="*/ 428691 h 1338642"/>
              <a:gd name="connsiteX43" fmla="*/ 363543 w 1426488"/>
              <a:gd name="connsiteY43" fmla="*/ 414404 h 1338642"/>
              <a:gd name="connsiteX44" fmla="*/ 301630 w 1426488"/>
              <a:gd name="connsiteY44" fmla="*/ 342966 h 1338642"/>
              <a:gd name="connsiteX45" fmla="*/ 292105 w 1426488"/>
              <a:gd name="connsiteY45" fmla="*/ 200091 h 1338642"/>
              <a:gd name="connsiteX46" fmla="*/ 354018 w 1426488"/>
              <a:gd name="connsiteY46" fmla="*/ 119129 h 1338642"/>
              <a:gd name="connsiteX47" fmla="*/ 439743 w 1426488"/>
              <a:gd name="connsiteY47" fmla="*/ 104841 h 1338642"/>
              <a:gd name="connsiteX48" fmla="*/ 444505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506418 w 1426488"/>
              <a:gd name="connsiteY39" fmla="*/ 662054 h 1338642"/>
              <a:gd name="connsiteX40" fmla="*/ 415930 w 1426488"/>
              <a:gd name="connsiteY40" fmla="*/ 562041 h 1338642"/>
              <a:gd name="connsiteX41" fmla="*/ 411168 w 1426488"/>
              <a:gd name="connsiteY41" fmla="*/ 466791 h 1338642"/>
              <a:gd name="connsiteX42" fmla="*/ 415930 w 1426488"/>
              <a:gd name="connsiteY42" fmla="*/ 428691 h 1338642"/>
              <a:gd name="connsiteX43" fmla="*/ 363543 w 1426488"/>
              <a:gd name="connsiteY43" fmla="*/ 414404 h 1338642"/>
              <a:gd name="connsiteX44" fmla="*/ 301630 w 1426488"/>
              <a:gd name="connsiteY44" fmla="*/ 342966 h 1338642"/>
              <a:gd name="connsiteX45" fmla="*/ 292105 w 1426488"/>
              <a:gd name="connsiteY45" fmla="*/ 200091 h 1338642"/>
              <a:gd name="connsiteX46" fmla="*/ 354018 w 1426488"/>
              <a:gd name="connsiteY46" fmla="*/ 119129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506418 w 1426488"/>
              <a:gd name="connsiteY39" fmla="*/ 662054 h 1338642"/>
              <a:gd name="connsiteX40" fmla="*/ 415930 w 1426488"/>
              <a:gd name="connsiteY40" fmla="*/ 562041 h 1338642"/>
              <a:gd name="connsiteX41" fmla="*/ 411168 w 1426488"/>
              <a:gd name="connsiteY41" fmla="*/ 466791 h 1338642"/>
              <a:gd name="connsiteX42" fmla="*/ 415930 w 1426488"/>
              <a:gd name="connsiteY42" fmla="*/ 428691 h 1338642"/>
              <a:gd name="connsiteX43" fmla="*/ 363543 w 1426488"/>
              <a:gd name="connsiteY43" fmla="*/ 414404 h 1338642"/>
              <a:gd name="connsiteX44" fmla="*/ 301630 w 1426488"/>
              <a:gd name="connsiteY44" fmla="*/ 342966 h 1338642"/>
              <a:gd name="connsiteX45" fmla="*/ 292105 w 1426488"/>
              <a:gd name="connsiteY45" fmla="*/ 200091 h 1338642"/>
              <a:gd name="connsiteX46" fmla="*/ 356399 w 1426488"/>
              <a:gd name="connsiteY46" fmla="*/ 126273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506418 w 1426488"/>
              <a:gd name="connsiteY39" fmla="*/ 662054 h 1338642"/>
              <a:gd name="connsiteX40" fmla="*/ 415930 w 1426488"/>
              <a:gd name="connsiteY40" fmla="*/ 562041 h 1338642"/>
              <a:gd name="connsiteX41" fmla="*/ 411168 w 1426488"/>
              <a:gd name="connsiteY41" fmla="*/ 466791 h 1338642"/>
              <a:gd name="connsiteX42" fmla="*/ 415930 w 1426488"/>
              <a:gd name="connsiteY42" fmla="*/ 428691 h 1338642"/>
              <a:gd name="connsiteX43" fmla="*/ 363543 w 1426488"/>
              <a:gd name="connsiteY43" fmla="*/ 414404 h 1338642"/>
              <a:gd name="connsiteX44" fmla="*/ 301630 w 1426488"/>
              <a:gd name="connsiteY44" fmla="*/ 342966 h 1338642"/>
              <a:gd name="connsiteX45" fmla="*/ 292105 w 1426488"/>
              <a:gd name="connsiteY45" fmla="*/ 216760 h 1338642"/>
              <a:gd name="connsiteX46" fmla="*/ 356399 w 1426488"/>
              <a:gd name="connsiteY46" fmla="*/ 126273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506418 w 1426488"/>
              <a:gd name="connsiteY39" fmla="*/ 662054 h 1338642"/>
              <a:gd name="connsiteX40" fmla="*/ 415930 w 1426488"/>
              <a:gd name="connsiteY40" fmla="*/ 562041 h 1338642"/>
              <a:gd name="connsiteX41" fmla="*/ 411168 w 1426488"/>
              <a:gd name="connsiteY41" fmla="*/ 466791 h 1338642"/>
              <a:gd name="connsiteX42" fmla="*/ 415930 w 1426488"/>
              <a:gd name="connsiteY42" fmla="*/ 428691 h 1338642"/>
              <a:gd name="connsiteX43" fmla="*/ 361162 w 1426488"/>
              <a:gd name="connsiteY43" fmla="*/ 407260 h 1338642"/>
              <a:gd name="connsiteX44" fmla="*/ 301630 w 1426488"/>
              <a:gd name="connsiteY44" fmla="*/ 342966 h 1338642"/>
              <a:gd name="connsiteX45" fmla="*/ 292105 w 1426488"/>
              <a:gd name="connsiteY45" fmla="*/ 216760 h 1338642"/>
              <a:gd name="connsiteX46" fmla="*/ 356399 w 1426488"/>
              <a:gd name="connsiteY46" fmla="*/ 126273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506418 w 1426488"/>
              <a:gd name="connsiteY39" fmla="*/ 662054 h 1338642"/>
              <a:gd name="connsiteX40" fmla="*/ 415930 w 1426488"/>
              <a:gd name="connsiteY40" fmla="*/ 562041 h 1338642"/>
              <a:gd name="connsiteX41" fmla="*/ 411168 w 1426488"/>
              <a:gd name="connsiteY41" fmla="*/ 466791 h 1338642"/>
              <a:gd name="connsiteX42" fmla="*/ 415930 w 1426488"/>
              <a:gd name="connsiteY42" fmla="*/ 428691 h 1338642"/>
              <a:gd name="connsiteX43" fmla="*/ 361162 w 1426488"/>
              <a:gd name="connsiteY43" fmla="*/ 407260 h 1338642"/>
              <a:gd name="connsiteX44" fmla="*/ 301630 w 1426488"/>
              <a:gd name="connsiteY44" fmla="*/ 342966 h 1338642"/>
              <a:gd name="connsiteX45" fmla="*/ 296867 w 1426488"/>
              <a:gd name="connsiteY45" fmla="*/ 223903 h 1338642"/>
              <a:gd name="connsiteX46" fmla="*/ 356399 w 1426488"/>
              <a:gd name="connsiteY46" fmla="*/ 126273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506418 w 1426488"/>
              <a:gd name="connsiteY39" fmla="*/ 662054 h 1338642"/>
              <a:gd name="connsiteX40" fmla="*/ 415930 w 1426488"/>
              <a:gd name="connsiteY40" fmla="*/ 562041 h 1338642"/>
              <a:gd name="connsiteX41" fmla="*/ 411168 w 1426488"/>
              <a:gd name="connsiteY41" fmla="*/ 466791 h 1338642"/>
              <a:gd name="connsiteX42" fmla="*/ 415930 w 1426488"/>
              <a:gd name="connsiteY42" fmla="*/ 428691 h 1338642"/>
              <a:gd name="connsiteX43" fmla="*/ 361162 w 1426488"/>
              <a:gd name="connsiteY43" fmla="*/ 407260 h 1338642"/>
              <a:gd name="connsiteX44" fmla="*/ 301630 w 1426488"/>
              <a:gd name="connsiteY44" fmla="*/ 342966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506418 w 1426488"/>
              <a:gd name="connsiteY39" fmla="*/ 662054 h 1338642"/>
              <a:gd name="connsiteX40" fmla="*/ 415930 w 1426488"/>
              <a:gd name="connsiteY40" fmla="*/ 562041 h 1338642"/>
              <a:gd name="connsiteX41" fmla="*/ 411168 w 1426488"/>
              <a:gd name="connsiteY41" fmla="*/ 466791 h 1338642"/>
              <a:gd name="connsiteX42" fmla="*/ 415930 w 1426488"/>
              <a:gd name="connsiteY42" fmla="*/ 428691 h 1338642"/>
              <a:gd name="connsiteX43" fmla="*/ 361162 w 1426488"/>
              <a:gd name="connsiteY43" fmla="*/ 407260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506418 w 1426488"/>
              <a:gd name="connsiteY39" fmla="*/ 662054 h 1338642"/>
              <a:gd name="connsiteX40" fmla="*/ 415930 w 1426488"/>
              <a:gd name="connsiteY40" fmla="*/ 562041 h 1338642"/>
              <a:gd name="connsiteX41" fmla="*/ 411168 w 1426488"/>
              <a:gd name="connsiteY41" fmla="*/ 466791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506418 w 1426488"/>
              <a:gd name="connsiteY39" fmla="*/ 662054 h 1338642"/>
              <a:gd name="connsiteX40" fmla="*/ 415930 w 1426488"/>
              <a:gd name="connsiteY40" fmla="*/ 562041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506418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9768 w 1426488"/>
              <a:gd name="connsiteY38" fmla="*/ 690629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5493 w 1426488"/>
              <a:gd name="connsiteY37" fmla="*/ 647766 h 1338642"/>
              <a:gd name="connsiteX38" fmla="*/ 632625 w 1426488"/>
              <a:gd name="connsiteY38" fmla="*/ 695391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11218 w 1426488"/>
              <a:gd name="connsiteY35" fmla="*/ 643004 h 1338642"/>
              <a:gd name="connsiteX36" fmla="*/ 763593 w 1426488"/>
              <a:gd name="connsiteY36" fmla="*/ 619191 h 1338642"/>
              <a:gd name="connsiteX37" fmla="*/ 723112 w 1426488"/>
              <a:gd name="connsiteY37" fmla="*/ 654910 h 1338642"/>
              <a:gd name="connsiteX38" fmla="*/ 632625 w 1426488"/>
              <a:gd name="connsiteY38" fmla="*/ 695391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58855 w 1426488"/>
              <a:gd name="connsiteY33" fmla="*/ 614429 h 1338642"/>
              <a:gd name="connsiteX34" fmla="*/ 906468 w 1426488"/>
              <a:gd name="connsiteY34" fmla="*/ 647766 h 1338642"/>
              <a:gd name="connsiteX35" fmla="*/ 825505 w 1426488"/>
              <a:gd name="connsiteY35" fmla="*/ 647767 h 1338642"/>
              <a:gd name="connsiteX36" fmla="*/ 763593 w 1426488"/>
              <a:gd name="connsiteY36" fmla="*/ 619191 h 1338642"/>
              <a:gd name="connsiteX37" fmla="*/ 723112 w 1426488"/>
              <a:gd name="connsiteY37" fmla="*/ 654910 h 1338642"/>
              <a:gd name="connsiteX38" fmla="*/ 632625 w 1426488"/>
              <a:gd name="connsiteY38" fmla="*/ 695391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6955 w 1426488"/>
              <a:gd name="connsiteY32" fmla="*/ 557279 h 1338642"/>
              <a:gd name="connsiteX33" fmla="*/ 961236 w 1426488"/>
              <a:gd name="connsiteY33" fmla="*/ 619192 h 1338642"/>
              <a:gd name="connsiteX34" fmla="*/ 906468 w 1426488"/>
              <a:gd name="connsiteY34" fmla="*/ 647766 h 1338642"/>
              <a:gd name="connsiteX35" fmla="*/ 825505 w 1426488"/>
              <a:gd name="connsiteY35" fmla="*/ 647767 h 1338642"/>
              <a:gd name="connsiteX36" fmla="*/ 763593 w 1426488"/>
              <a:gd name="connsiteY36" fmla="*/ 619191 h 1338642"/>
              <a:gd name="connsiteX37" fmla="*/ 723112 w 1426488"/>
              <a:gd name="connsiteY37" fmla="*/ 654910 h 1338642"/>
              <a:gd name="connsiteX38" fmla="*/ 632625 w 1426488"/>
              <a:gd name="connsiteY38" fmla="*/ 695391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6955 w 1426488"/>
              <a:gd name="connsiteY31" fmla="*/ 523941 h 1338642"/>
              <a:gd name="connsiteX32" fmla="*/ 992192 w 1426488"/>
              <a:gd name="connsiteY32" fmla="*/ 571566 h 1338642"/>
              <a:gd name="connsiteX33" fmla="*/ 961236 w 1426488"/>
              <a:gd name="connsiteY33" fmla="*/ 619192 h 1338642"/>
              <a:gd name="connsiteX34" fmla="*/ 906468 w 1426488"/>
              <a:gd name="connsiteY34" fmla="*/ 647766 h 1338642"/>
              <a:gd name="connsiteX35" fmla="*/ 825505 w 1426488"/>
              <a:gd name="connsiteY35" fmla="*/ 647767 h 1338642"/>
              <a:gd name="connsiteX36" fmla="*/ 763593 w 1426488"/>
              <a:gd name="connsiteY36" fmla="*/ 619191 h 1338642"/>
              <a:gd name="connsiteX37" fmla="*/ 723112 w 1426488"/>
              <a:gd name="connsiteY37" fmla="*/ 654910 h 1338642"/>
              <a:gd name="connsiteX38" fmla="*/ 632625 w 1426488"/>
              <a:gd name="connsiteY38" fmla="*/ 695391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4574 w 1426488"/>
              <a:gd name="connsiteY31" fmla="*/ 535847 h 1338642"/>
              <a:gd name="connsiteX32" fmla="*/ 992192 w 1426488"/>
              <a:gd name="connsiteY32" fmla="*/ 571566 h 1338642"/>
              <a:gd name="connsiteX33" fmla="*/ 961236 w 1426488"/>
              <a:gd name="connsiteY33" fmla="*/ 619192 h 1338642"/>
              <a:gd name="connsiteX34" fmla="*/ 906468 w 1426488"/>
              <a:gd name="connsiteY34" fmla="*/ 647766 h 1338642"/>
              <a:gd name="connsiteX35" fmla="*/ 825505 w 1426488"/>
              <a:gd name="connsiteY35" fmla="*/ 647767 h 1338642"/>
              <a:gd name="connsiteX36" fmla="*/ 763593 w 1426488"/>
              <a:gd name="connsiteY36" fmla="*/ 619191 h 1338642"/>
              <a:gd name="connsiteX37" fmla="*/ 723112 w 1426488"/>
              <a:gd name="connsiteY37" fmla="*/ 654910 h 1338642"/>
              <a:gd name="connsiteX38" fmla="*/ 632625 w 1426488"/>
              <a:gd name="connsiteY38" fmla="*/ 695391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8880 w 1426488"/>
              <a:gd name="connsiteY29" fmla="*/ 485841 h 1338642"/>
              <a:gd name="connsiteX30" fmla="*/ 1082680 w 1426488"/>
              <a:gd name="connsiteY30" fmla="*/ 523941 h 1338642"/>
              <a:gd name="connsiteX31" fmla="*/ 999336 w 1426488"/>
              <a:gd name="connsiteY31" fmla="*/ 535847 h 1338642"/>
              <a:gd name="connsiteX32" fmla="*/ 992192 w 1426488"/>
              <a:gd name="connsiteY32" fmla="*/ 571566 h 1338642"/>
              <a:gd name="connsiteX33" fmla="*/ 961236 w 1426488"/>
              <a:gd name="connsiteY33" fmla="*/ 619192 h 1338642"/>
              <a:gd name="connsiteX34" fmla="*/ 906468 w 1426488"/>
              <a:gd name="connsiteY34" fmla="*/ 647766 h 1338642"/>
              <a:gd name="connsiteX35" fmla="*/ 825505 w 1426488"/>
              <a:gd name="connsiteY35" fmla="*/ 647767 h 1338642"/>
              <a:gd name="connsiteX36" fmla="*/ 763593 w 1426488"/>
              <a:gd name="connsiteY36" fmla="*/ 619191 h 1338642"/>
              <a:gd name="connsiteX37" fmla="*/ 723112 w 1426488"/>
              <a:gd name="connsiteY37" fmla="*/ 654910 h 1338642"/>
              <a:gd name="connsiteX38" fmla="*/ 632625 w 1426488"/>
              <a:gd name="connsiteY38" fmla="*/ 695391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71541 h 1338642"/>
              <a:gd name="connsiteX29" fmla="*/ 1151736 w 1426488"/>
              <a:gd name="connsiteY29" fmla="*/ 483460 h 1338642"/>
              <a:gd name="connsiteX30" fmla="*/ 1082680 w 1426488"/>
              <a:gd name="connsiteY30" fmla="*/ 523941 h 1338642"/>
              <a:gd name="connsiteX31" fmla="*/ 999336 w 1426488"/>
              <a:gd name="connsiteY31" fmla="*/ 535847 h 1338642"/>
              <a:gd name="connsiteX32" fmla="*/ 992192 w 1426488"/>
              <a:gd name="connsiteY32" fmla="*/ 571566 h 1338642"/>
              <a:gd name="connsiteX33" fmla="*/ 961236 w 1426488"/>
              <a:gd name="connsiteY33" fmla="*/ 619192 h 1338642"/>
              <a:gd name="connsiteX34" fmla="*/ 906468 w 1426488"/>
              <a:gd name="connsiteY34" fmla="*/ 647766 h 1338642"/>
              <a:gd name="connsiteX35" fmla="*/ 825505 w 1426488"/>
              <a:gd name="connsiteY35" fmla="*/ 647767 h 1338642"/>
              <a:gd name="connsiteX36" fmla="*/ 763593 w 1426488"/>
              <a:gd name="connsiteY36" fmla="*/ 619191 h 1338642"/>
              <a:gd name="connsiteX37" fmla="*/ 723112 w 1426488"/>
              <a:gd name="connsiteY37" fmla="*/ 654910 h 1338642"/>
              <a:gd name="connsiteX38" fmla="*/ 632625 w 1426488"/>
              <a:gd name="connsiteY38" fmla="*/ 695391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23916 h 1338642"/>
              <a:gd name="connsiteX28" fmla="*/ 1196980 w 1426488"/>
              <a:gd name="connsiteY28" fmla="*/ 392972 h 1338642"/>
              <a:gd name="connsiteX29" fmla="*/ 1151736 w 1426488"/>
              <a:gd name="connsiteY29" fmla="*/ 483460 h 1338642"/>
              <a:gd name="connsiteX30" fmla="*/ 1082680 w 1426488"/>
              <a:gd name="connsiteY30" fmla="*/ 523941 h 1338642"/>
              <a:gd name="connsiteX31" fmla="*/ 999336 w 1426488"/>
              <a:gd name="connsiteY31" fmla="*/ 535847 h 1338642"/>
              <a:gd name="connsiteX32" fmla="*/ 992192 w 1426488"/>
              <a:gd name="connsiteY32" fmla="*/ 571566 h 1338642"/>
              <a:gd name="connsiteX33" fmla="*/ 961236 w 1426488"/>
              <a:gd name="connsiteY33" fmla="*/ 619192 h 1338642"/>
              <a:gd name="connsiteX34" fmla="*/ 906468 w 1426488"/>
              <a:gd name="connsiteY34" fmla="*/ 647766 h 1338642"/>
              <a:gd name="connsiteX35" fmla="*/ 825505 w 1426488"/>
              <a:gd name="connsiteY35" fmla="*/ 647767 h 1338642"/>
              <a:gd name="connsiteX36" fmla="*/ 763593 w 1426488"/>
              <a:gd name="connsiteY36" fmla="*/ 619191 h 1338642"/>
              <a:gd name="connsiteX37" fmla="*/ 723112 w 1426488"/>
              <a:gd name="connsiteY37" fmla="*/ 654910 h 1338642"/>
              <a:gd name="connsiteX38" fmla="*/ 632625 w 1426488"/>
              <a:gd name="connsiteY38" fmla="*/ 695391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2243 w 1426488"/>
              <a:gd name="connsiteY22" fmla="*/ 714441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33441 h 1338642"/>
              <a:gd name="connsiteX28" fmla="*/ 1196980 w 1426488"/>
              <a:gd name="connsiteY28" fmla="*/ 392972 h 1338642"/>
              <a:gd name="connsiteX29" fmla="*/ 1151736 w 1426488"/>
              <a:gd name="connsiteY29" fmla="*/ 483460 h 1338642"/>
              <a:gd name="connsiteX30" fmla="*/ 1082680 w 1426488"/>
              <a:gd name="connsiteY30" fmla="*/ 523941 h 1338642"/>
              <a:gd name="connsiteX31" fmla="*/ 999336 w 1426488"/>
              <a:gd name="connsiteY31" fmla="*/ 535847 h 1338642"/>
              <a:gd name="connsiteX32" fmla="*/ 992192 w 1426488"/>
              <a:gd name="connsiteY32" fmla="*/ 571566 h 1338642"/>
              <a:gd name="connsiteX33" fmla="*/ 961236 w 1426488"/>
              <a:gd name="connsiteY33" fmla="*/ 619192 h 1338642"/>
              <a:gd name="connsiteX34" fmla="*/ 906468 w 1426488"/>
              <a:gd name="connsiteY34" fmla="*/ 647766 h 1338642"/>
              <a:gd name="connsiteX35" fmla="*/ 825505 w 1426488"/>
              <a:gd name="connsiteY35" fmla="*/ 647767 h 1338642"/>
              <a:gd name="connsiteX36" fmla="*/ 763593 w 1426488"/>
              <a:gd name="connsiteY36" fmla="*/ 619191 h 1338642"/>
              <a:gd name="connsiteX37" fmla="*/ 723112 w 1426488"/>
              <a:gd name="connsiteY37" fmla="*/ 654910 h 1338642"/>
              <a:gd name="connsiteX38" fmla="*/ 632625 w 1426488"/>
              <a:gd name="connsiteY38" fmla="*/ 695391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6488"/>
              <a:gd name="connsiteY0" fmla="*/ 97697 h 1338642"/>
              <a:gd name="connsiteX1" fmla="*/ 13500 w 1426488"/>
              <a:gd name="connsiteY1" fmla="*/ 242954 h 1338642"/>
              <a:gd name="connsiteX2" fmla="*/ 6355 w 1426488"/>
              <a:gd name="connsiteY2" fmla="*/ 440598 h 1338642"/>
              <a:gd name="connsiteX3" fmla="*/ 73030 w 1426488"/>
              <a:gd name="connsiteY3" fmla="*/ 595379 h 1338642"/>
              <a:gd name="connsiteX4" fmla="*/ 161137 w 1426488"/>
              <a:gd name="connsiteY4" fmla="*/ 676341 h 1338642"/>
              <a:gd name="connsiteX5" fmla="*/ 234955 w 1426488"/>
              <a:gd name="connsiteY5" fmla="*/ 714441 h 1338642"/>
              <a:gd name="connsiteX6" fmla="*/ 244480 w 1426488"/>
              <a:gd name="connsiteY6" fmla="*/ 771591 h 1338642"/>
              <a:gd name="connsiteX7" fmla="*/ 277818 w 1426488"/>
              <a:gd name="connsiteY7" fmla="*/ 914466 h 1338642"/>
              <a:gd name="connsiteX8" fmla="*/ 387355 w 1426488"/>
              <a:gd name="connsiteY8" fmla="*/ 1052579 h 1338642"/>
              <a:gd name="connsiteX9" fmla="*/ 492130 w 1426488"/>
              <a:gd name="connsiteY9" fmla="*/ 1119254 h 1338642"/>
              <a:gd name="connsiteX10" fmla="*/ 601668 w 1426488"/>
              <a:gd name="connsiteY10" fmla="*/ 1138304 h 1338642"/>
              <a:gd name="connsiteX11" fmla="*/ 625480 w 1426488"/>
              <a:gd name="connsiteY11" fmla="*/ 1190691 h 1338642"/>
              <a:gd name="connsiteX12" fmla="*/ 744543 w 1426488"/>
              <a:gd name="connsiteY12" fmla="*/ 1295466 h 1338642"/>
              <a:gd name="connsiteX13" fmla="*/ 939805 w 1426488"/>
              <a:gd name="connsiteY13" fmla="*/ 1338329 h 1338642"/>
              <a:gd name="connsiteX14" fmla="*/ 1111255 w 1426488"/>
              <a:gd name="connsiteY14" fmla="*/ 1276416 h 1338642"/>
              <a:gd name="connsiteX15" fmla="*/ 1206505 w 1426488"/>
              <a:gd name="connsiteY15" fmla="*/ 1162116 h 1338642"/>
              <a:gd name="connsiteX16" fmla="*/ 1225555 w 1426488"/>
              <a:gd name="connsiteY16" fmla="*/ 1104966 h 1338642"/>
              <a:gd name="connsiteX17" fmla="*/ 1273180 w 1426488"/>
              <a:gd name="connsiteY17" fmla="*/ 1090679 h 1338642"/>
              <a:gd name="connsiteX18" fmla="*/ 1368430 w 1426488"/>
              <a:gd name="connsiteY18" fmla="*/ 1019241 h 1338642"/>
              <a:gd name="connsiteX19" fmla="*/ 1425580 w 1426488"/>
              <a:gd name="connsiteY19" fmla="*/ 900179 h 1338642"/>
              <a:gd name="connsiteX20" fmla="*/ 1401768 w 1426488"/>
              <a:gd name="connsiteY20" fmla="*/ 795404 h 1338642"/>
              <a:gd name="connsiteX21" fmla="*/ 1377955 w 1426488"/>
              <a:gd name="connsiteY21" fmla="*/ 757304 h 1338642"/>
              <a:gd name="connsiteX22" fmla="*/ 1397005 w 1426488"/>
              <a:gd name="connsiteY22" fmla="*/ 702535 h 1338642"/>
              <a:gd name="connsiteX23" fmla="*/ 1397005 w 1426488"/>
              <a:gd name="connsiteY23" fmla="*/ 609666 h 1338642"/>
              <a:gd name="connsiteX24" fmla="*/ 1349380 w 1426488"/>
              <a:gd name="connsiteY24" fmla="*/ 471554 h 1338642"/>
              <a:gd name="connsiteX25" fmla="*/ 1287468 w 1426488"/>
              <a:gd name="connsiteY25" fmla="*/ 385829 h 1338642"/>
              <a:gd name="connsiteX26" fmla="*/ 1230318 w 1426488"/>
              <a:gd name="connsiteY26" fmla="*/ 338204 h 1338642"/>
              <a:gd name="connsiteX27" fmla="*/ 1192218 w 1426488"/>
              <a:gd name="connsiteY27" fmla="*/ 333441 h 1338642"/>
              <a:gd name="connsiteX28" fmla="*/ 1196980 w 1426488"/>
              <a:gd name="connsiteY28" fmla="*/ 392972 h 1338642"/>
              <a:gd name="connsiteX29" fmla="*/ 1151736 w 1426488"/>
              <a:gd name="connsiteY29" fmla="*/ 483460 h 1338642"/>
              <a:gd name="connsiteX30" fmla="*/ 1082680 w 1426488"/>
              <a:gd name="connsiteY30" fmla="*/ 523941 h 1338642"/>
              <a:gd name="connsiteX31" fmla="*/ 999336 w 1426488"/>
              <a:gd name="connsiteY31" fmla="*/ 535847 h 1338642"/>
              <a:gd name="connsiteX32" fmla="*/ 992192 w 1426488"/>
              <a:gd name="connsiteY32" fmla="*/ 571566 h 1338642"/>
              <a:gd name="connsiteX33" fmla="*/ 961236 w 1426488"/>
              <a:gd name="connsiteY33" fmla="*/ 619192 h 1338642"/>
              <a:gd name="connsiteX34" fmla="*/ 906468 w 1426488"/>
              <a:gd name="connsiteY34" fmla="*/ 647766 h 1338642"/>
              <a:gd name="connsiteX35" fmla="*/ 825505 w 1426488"/>
              <a:gd name="connsiteY35" fmla="*/ 647767 h 1338642"/>
              <a:gd name="connsiteX36" fmla="*/ 763593 w 1426488"/>
              <a:gd name="connsiteY36" fmla="*/ 619191 h 1338642"/>
              <a:gd name="connsiteX37" fmla="*/ 723112 w 1426488"/>
              <a:gd name="connsiteY37" fmla="*/ 654910 h 1338642"/>
              <a:gd name="connsiteX38" fmla="*/ 632625 w 1426488"/>
              <a:gd name="connsiteY38" fmla="*/ 695391 h 1338642"/>
              <a:gd name="connsiteX39" fmla="*/ 496893 w 1426488"/>
              <a:gd name="connsiteY39" fmla="*/ 662054 h 1338642"/>
              <a:gd name="connsiteX40" fmla="*/ 427836 w 1426488"/>
              <a:gd name="connsiteY40" fmla="*/ 559660 h 1338642"/>
              <a:gd name="connsiteX41" fmla="*/ 411168 w 1426488"/>
              <a:gd name="connsiteY41" fmla="*/ 473935 h 1338642"/>
              <a:gd name="connsiteX42" fmla="*/ 415930 w 1426488"/>
              <a:gd name="connsiteY42" fmla="*/ 428691 h 1338642"/>
              <a:gd name="connsiteX43" fmla="*/ 351637 w 1426488"/>
              <a:gd name="connsiteY43" fmla="*/ 402498 h 1338642"/>
              <a:gd name="connsiteX44" fmla="*/ 296868 w 1426488"/>
              <a:gd name="connsiteY44" fmla="*/ 326297 h 1338642"/>
              <a:gd name="connsiteX45" fmla="*/ 296867 w 1426488"/>
              <a:gd name="connsiteY45" fmla="*/ 223903 h 1338642"/>
              <a:gd name="connsiteX46" fmla="*/ 356399 w 1426488"/>
              <a:gd name="connsiteY46" fmla="*/ 131035 h 1338642"/>
              <a:gd name="connsiteX47" fmla="*/ 439743 w 1426488"/>
              <a:gd name="connsiteY47" fmla="*/ 104841 h 1338642"/>
              <a:gd name="connsiteX48" fmla="*/ 446886 w 1426488"/>
              <a:gd name="connsiteY48" fmla="*/ 66742 h 1338642"/>
              <a:gd name="connsiteX49" fmla="*/ 439743 w 1426488"/>
              <a:gd name="connsiteY49" fmla="*/ 16735 h 1338642"/>
              <a:gd name="connsiteX50" fmla="*/ 358780 w 1426488"/>
              <a:gd name="connsiteY50" fmla="*/ 66 h 1338642"/>
              <a:gd name="connsiteX51" fmla="*/ 225430 w 1426488"/>
              <a:gd name="connsiteY51" fmla="*/ 23879 h 1338642"/>
              <a:gd name="connsiteX52" fmla="*/ 101605 w 1426488"/>
              <a:gd name="connsiteY52" fmla="*/ 97697 h 1338642"/>
              <a:gd name="connsiteX0" fmla="*/ 101605 w 1421891"/>
              <a:gd name="connsiteY0" fmla="*/ 97697 h 1338642"/>
              <a:gd name="connsiteX1" fmla="*/ 13500 w 1421891"/>
              <a:gd name="connsiteY1" fmla="*/ 242954 h 1338642"/>
              <a:gd name="connsiteX2" fmla="*/ 6355 w 1421891"/>
              <a:gd name="connsiteY2" fmla="*/ 440598 h 1338642"/>
              <a:gd name="connsiteX3" fmla="*/ 73030 w 1421891"/>
              <a:gd name="connsiteY3" fmla="*/ 595379 h 1338642"/>
              <a:gd name="connsiteX4" fmla="*/ 161137 w 1421891"/>
              <a:gd name="connsiteY4" fmla="*/ 676341 h 1338642"/>
              <a:gd name="connsiteX5" fmla="*/ 234955 w 1421891"/>
              <a:gd name="connsiteY5" fmla="*/ 714441 h 1338642"/>
              <a:gd name="connsiteX6" fmla="*/ 244480 w 1421891"/>
              <a:gd name="connsiteY6" fmla="*/ 771591 h 1338642"/>
              <a:gd name="connsiteX7" fmla="*/ 277818 w 1421891"/>
              <a:gd name="connsiteY7" fmla="*/ 914466 h 1338642"/>
              <a:gd name="connsiteX8" fmla="*/ 387355 w 1421891"/>
              <a:gd name="connsiteY8" fmla="*/ 1052579 h 1338642"/>
              <a:gd name="connsiteX9" fmla="*/ 492130 w 1421891"/>
              <a:gd name="connsiteY9" fmla="*/ 1119254 h 1338642"/>
              <a:gd name="connsiteX10" fmla="*/ 601668 w 1421891"/>
              <a:gd name="connsiteY10" fmla="*/ 1138304 h 1338642"/>
              <a:gd name="connsiteX11" fmla="*/ 625480 w 1421891"/>
              <a:gd name="connsiteY11" fmla="*/ 1190691 h 1338642"/>
              <a:gd name="connsiteX12" fmla="*/ 744543 w 1421891"/>
              <a:gd name="connsiteY12" fmla="*/ 1295466 h 1338642"/>
              <a:gd name="connsiteX13" fmla="*/ 939805 w 1421891"/>
              <a:gd name="connsiteY13" fmla="*/ 1338329 h 1338642"/>
              <a:gd name="connsiteX14" fmla="*/ 1111255 w 1421891"/>
              <a:gd name="connsiteY14" fmla="*/ 1276416 h 1338642"/>
              <a:gd name="connsiteX15" fmla="*/ 1206505 w 1421891"/>
              <a:gd name="connsiteY15" fmla="*/ 1162116 h 1338642"/>
              <a:gd name="connsiteX16" fmla="*/ 1225555 w 1421891"/>
              <a:gd name="connsiteY16" fmla="*/ 1104966 h 1338642"/>
              <a:gd name="connsiteX17" fmla="*/ 1273180 w 1421891"/>
              <a:gd name="connsiteY17" fmla="*/ 1090679 h 1338642"/>
              <a:gd name="connsiteX18" fmla="*/ 1368430 w 1421891"/>
              <a:gd name="connsiteY18" fmla="*/ 1019241 h 1338642"/>
              <a:gd name="connsiteX19" fmla="*/ 1420818 w 1421891"/>
              <a:gd name="connsiteY19" fmla="*/ 914467 h 1338642"/>
              <a:gd name="connsiteX20" fmla="*/ 1401768 w 1421891"/>
              <a:gd name="connsiteY20" fmla="*/ 795404 h 1338642"/>
              <a:gd name="connsiteX21" fmla="*/ 1377955 w 1421891"/>
              <a:gd name="connsiteY21" fmla="*/ 757304 h 1338642"/>
              <a:gd name="connsiteX22" fmla="*/ 1397005 w 1421891"/>
              <a:gd name="connsiteY22" fmla="*/ 702535 h 1338642"/>
              <a:gd name="connsiteX23" fmla="*/ 1397005 w 1421891"/>
              <a:gd name="connsiteY23" fmla="*/ 609666 h 1338642"/>
              <a:gd name="connsiteX24" fmla="*/ 1349380 w 1421891"/>
              <a:gd name="connsiteY24" fmla="*/ 471554 h 1338642"/>
              <a:gd name="connsiteX25" fmla="*/ 1287468 w 1421891"/>
              <a:gd name="connsiteY25" fmla="*/ 385829 h 1338642"/>
              <a:gd name="connsiteX26" fmla="*/ 1230318 w 1421891"/>
              <a:gd name="connsiteY26" fmla="*/ 338204 h 1338642"/>
              <a:gd name="connsiteX27" fmla="*/ 1192218 w 1421891"/>
              <a:gd name="connsiteY27" fmla="*/ 333441 h 1338642"/>
              <a:gd name="connsiteX28" fmla="*/ 1196980 w 1421891"/>
              <a:gd name="connsiteY28" fmla="*/ 392972 h 1338642"/>
              <a:gd name="connsiteX29" fmla="*/ 1151736 w 1421891"/>
              <a:gd name="connsiteY29" fmla="*/ 483460 h 1338642"/>
              <a:gd name="connsiteX30" fmla="*/ 1082680 w 1421891"/>
              <a:gd name="connsiteY30" fmla="*/ 523941 h 1338642"/>
              <a:gd name="connsiteX31" fmla="*/ 999336 w 1421891"/>
              <a:gd name="connsiteY31" fmla="*/ 535847 h 1338642"/>
              <a:gd name="connsiteX32" fmla="*/ 992192 w 1421891"/>
              <a:gd name="connsiteY32" fmla="*/ 571566 h 1338642"/>
              <a:gd name="connsiteX33" fmla="*/ 961236 w 1421891"/>
              <a:gd name="connsiteY33" fmla="*/ 619192 h 1338642"/>
              <a:gd name="connsiteX34" fmla="*/ 906468 w 1421891"/>
              <a:gd name="connsiteY34" fmla="*/ 647766 h 1338642"/>
              <a:gd name="connsiteX35" fmla="*/ 825505 w 1421891"/>
              <a:gd name="connsiteY35" fmla="*/ 647767 h 1338642"/>
              <a:gd name="connsiteX36" fmla="*/ 763593 w 1421891"/>
              <a:gd name="connsiteY36" fmla="*/ 619191 h 1338642"/>
              <a:gd name="connsiteX37" fmla="*/ 723112 w 1421891"/>
              <a:gd name="connsiteY37" fmla="*/ 654910 h 1338642"/>
              <a:gd name="connsiteX38" fmla="*/ 632625 w 1421891"/>
              <a:gd name="connsiteY38" fmla="*/ 695391 h 1338642"/>
              <a:gd name="connsiteX39" fmla="*/ 496893 w 1421891"/>
              <a:gd name="connsiteY39" fmla="*/ 662054 h 1338642"/>
              <a:gd name="connsiteX40" fmla="*/ 427836 w 1421891"/>
              <a:gd name="connsiteY40" fmla="*/ 559660 h 1338642"/>
              <a:gd name="connsiteX41" fmla="*/ 411168 w 1421891"/>
              <a:gd name="connsiteY41" fmla="*/ 473935 h 1338642"/>
              <a:gd name="connsiteX42" fmla="*/ 415930 w 1421891"/>
              <a:gd name="connsiteY42" fmla="*/ 428691 h 1338642"/>
              <a:gd name="connsiteX43" fmla="*/ 351637 w 1421891"/>
              <a:gd name="connsiteY43" fmla="*/ 402498 h 1338642"/>
              <a:gd name="connsiteX44" fmla="*/ 296868 w 1421891"/>
              <a:gd name="connsiteY44" fmla="*/ 326297 h 1338642"/>
              <a:gd name="connsiteX45" fmla="*/ 296867 w 1421891"/>
              <a:gd name="connsiteY45" fmla="*/ 223903 h 1338642"/>
              <a:gd name="connsiteX46" fmla="*/ 356399 w 1421891"/>
              <a:gd name="connsiteY46" fmla="*/ 131035 h 1338642"/>
              <a:gd name="connsiteX47" fmla="*/ 439743 w 1421891"/>
              <a:gd name="connsiteY47" fmla="*/ 104841 h 1338642"/>
              <a:gd name="connsiteX48" fmla="*/ 446886 w 1421891"/>
              <a:gd name="connsiteY48" fmla="*/ 66742 h 1338642"/>
              <a:gd name="connsiteX49" fmla="*/ 439743 w 1421891"/>
              <a:gd name="connsiteY49" fmla="*/ 16735 h 1338642"/>
              <a:gd name="connsiteX50" fmla="*/ 358780 w 1421891"/>
              <a:gd name="connsiteY50" fmla="*/ 66 h 1338642"/>
              <a:gd name="connsiteX51" fmla="*/ 225430 w 1421891"/>
              <a:gd name="connsiteY51" fmla="*/ 23879 h 1338642"/>
              <a:gd name="connsiteX52" fmla="*/ 101605 w 1421891"/>
              <a:gd name="connsiteY52" fmla="*/ 97697 h 1338642"/>
              <a:gd name="connsiteX0" fmla="*/ 101605 w 1421774"/>
              <a:gd name="connsiteY0" fmla="*/ 97697 h 1338642"/>
              <a:gd name="connsiteX1" fmla="*/ 13500 w 1421774"/>
              <a:gd name="connsiteY1" fmla="*/ 242954 h 1338642"/>
              <a:gd name="connsiteX2" fmla="*/ 6355 w 1421774"/>
              <a:gd name="connsiteY2" fmla="*/ 440598 h 1338642"/>
              <a:gd name="connsiteX3" fmla="*/ 73030 w 1421774"/>
              <a:gd name="connsiteY3" fmla="*/ 595379 h 1338642"/>
              <a:gd name="connsiteX4" fmla="*/ 161137 w 1421774"/>
              <a:gd name="connsiteY4" fmla="*/ 676341 h 1338642"/>
              <a:gd name="connsiteX5" fmla="*/ 234955 w 1421774"/>
              <a:gd name="connsiteY5" fmla="*/ 714441 h 1338642"/>
              <a:gd name="connsiteX6" fmla="*/ 244480 w 1421774"/>
              <a:gd name="connsiteY6" fmla="*/ 771591 h 1338642"/>
              <a:gd name="connsiteX7" fmla="*/ 277818 w 1421774"/>
              <a:gd name="connsiteY7" fmla="*/ 914466 h 1338642"/>
              <a:gd name="connsiteX8" fmla="*/ 387355 w 1421774"/>
              <a:gd name="connsiteY8" fmla="*/ 1052579 h 1338642"/>
              <a:gd name="connsiteX9" fmla="*/ 492130 w 1421774"/>
              <a:gd name="connsiteY9" fmla="*/ 1119254 h 1338642"/>
              <a:gd name="connsiteX10" fmla="*/ 601668 w 1421774"/>
              <a:gd name="connsiteY10" fmla="*/ 1138304 h 1338642"/>
              <a:gd name="connsiteX11" fmla="*/ 625480 w 1421774"/>
              <a:gd name="connsiteY11" fmla="*/ 1190691 h 1338642"/>
              <a:gd name="connsiteX12" fmla="*/ 744543 w 1421774"/>
              <a:gd name="connsiteY12" fmla="*/ 1295466 h 1338642"/>
              <a:gd name="connsiteX13" fmla="*/ 939805 w 1421774"/>
              <a:gd name="connsiteY13" fmla="*/ 1338329 h 1338642"/>
              <a:gd name="connsiteX14" fmla="*/ 1111255 w 1421774"/>
              <a:gd name="connsiteY14" fmla="*/ 1276416 h 1338642"/>
              <a:gd name="connsiteX15" fmla="*/ 1206505 w 1421774"/>
              <a:gd name="connsiteY15" fmla="*/ 1162116 h 1338642"/>
              <a:gd name="connsiteX16" fmla="*/ 1225555 w 1421774"/>
              <a:gd name="connsiteY16" fmla="*/ 1104966 h 1338642"/>
              <a:gd name="connsiteX17" fmla="*/ 1273180 w 1421774"/>
              <a:gd name="connsiteY17" fmla="*/ 1090679 h 1338642"/>
              <a:gd name="connsiteX18" fmla="*/ 1370812 w 1421774"/>
              <a:gd name="connsiteY18" fmla="*/ 1026385 h 1338642"/>
              <a:gd name="connsiteX19" fmla="*/ 1420818 w 1421774"/>
              <a:gd name="connsiteY19" fmla="*/ 914467 h 1338642"/>
              <a:gd name="connsiteX20" fmla="*/ 1401768 w 1421774"/>
              <a:gd name="connsiteY20" fmla="*/ 795404 h 1338642"/>
              <a:gd name="connsiteX21" fmla="*/ 1377955 w 1421774"/>
              <a:gd name="connsiteY21" fmla="*/ 757304 h 1338642"/>
              <a:gd name="connsiteX22" fmla="*/ 1397005 w 1421774"/>
              <a:gd name="connsiteY22" fmla="*/ 702535 h 1338642"/>
              <a:gd name="connsiteX23" fmla="*/ 1397005 w 1421774"/>
              <a:gd name="connsiteY23" fmla="*/ 609666 h 1338642"/>
              <a:gd name="connsiteX24" fmla="*/ 1349380 w 1421774"/>
              <a:gd name="connsiteY24" fmla="*/ 471554 h 1338642"/>
              <a:gd name="connsiteX25" fmla="*/ 1287468 w 1421774"/>
              <a:gd name="connsiteY25" fmla="*/ 385829 h 1338642"/>
              <a:gd name="connsiteX26" fmla="*/ 1230318 w 1421774"/>
              <a:gd name="connsiteY26" fmla="*/ 338204 h 1338642"/>
              <a:gd name="connsiteX27" fmla="*/ 1192218 w 1421774"/>
              <a:gd name="connsiteY27" fmla="*/ 333441 h 1338642"/>
              <a:gd name="connsiteX28" fmla="*/ 1196980 w 1421774"/>
              <a:gd name="connsiteY28" fmla="*/ 392972 h 1338642"/>
              <a:gd name="connsiteX29" fmla="*/ 1151736 w 1421774"/>
              <a:gd name="connsiteY29" fmla="*/ 483460 h 1338642"/>
              <a:gd name="connsiteX30" fmla="*/ 1082680 w 1421774"/>
              <a:gd name="connsiteY30" fmla="*/ 523941 h 1338642"/>
              <a:gd name="connsiteX31" fmla="*/ 999336 w 1421774"/>
              <a:gd name="connsiteY31" fmla="*/ 535847 h 1338642"/>
              <a:gd name="connsiteX32" fmla="*/ 992192 w 1421774"/>
              <a:gd name="connsiteY32" fmla="*/ 571566 h 1338642"/>
              <a:gd name="connsiteX33" fmla="*/ 961236 w 1421774"/>
              <a:gd name="connsiteY33" fmla="*/ 619192 h 1338642"/>
              <a:gd name="connsiteX34" fmla="*/ 906468 w 1421774"/>
              <a:gd name="connsiteY34" fmla="*/ 647766 h 1338642"/>
              <a:gd name="connsiteX35" fmla="*/ 825505 w 1421774"/>
              <a:gd name="connsiteY35" fmla="*/ 647767 h 1338642"/>
              <a:gd name="connsiteX36" fmla="*/ 763593 w 1421774"/>
              <a:gd name="connsiteY36" fmla="*/ 619191 h 1338642"/>
              <a:gd name="connsiteX37" fmla="*/ 723112 w 1421774"/>
              <a:gd name="connsiteY37" fmla="*/ 654910 h 1338642"/>
              <a:gd name="connsiteX38" fmla="*/ 632625 w 1421774"/>
              <a:gd name="connsiteY38" fmla="*/ 695391 h 1338642"/>
              <a:gd name="connsiteX39" fmla="*/ 496893 w 1421774"/>
              <a:gd name="connsiteY39" fmla="*/ 662054 h 1338642"/>
              <a:gd name="connsiteX40" fmla="*/ 427836 w 1421774"/>
              <a:gd name="connsiteY40" fmla="*/ 559660 h 1338642"/>
              <a:gd name="connsiteX41" fmla="*/ 411168 w 1421774"/>
              <a:gd name="connsiteY41" fmla="*/ 473935 h 1338642"/>
              <a:gd name="connsiteX42" fmla="*/ 415930 w 1421774"/>
              <a:gd name="connsiteY42" fmla="*/ 428691 h 1338642"/>
              <a:gd name="connsiteX43" fmla="*/ 351637 w 1421774"/>
              <a:gd name="connsiteY43" fmla="*/ 402498 h 1338642"/>
              <a:gd name="connsiteX44" fmla="*/ 296868 w 1421774"/>
              <a:gd name="connsiteY44" fmla="*/ 326297 h 1338642"/>
              <a:gd name="connsiteX45" fmla="*/ 296867 w 1421774"/>
              <a:gd name="connsiteY45" fmla="*/ 223903 h 1338642"/>
              <a:gd name="connsiteX46" fmla="*/ 356399 w 1421774"/>
              <a:gd name="connsiteY46" fmla="*/ 131035 h 1338642"/>
              <a:gd name="connsiteX47" fmla="*/ 439743 w 1421774"/>
              <a:gd name="connsiteY47" fmla="*/ 104841 h 1338642"/>
              <a:gd name="connsiteX48" fmla="*/ 446886 w 1421774"/>
              <a:gd name="connsiteY48" fmla="*/ 66742 h 1338642"/>
              <a:gd name="connsiteX49" fmla="*/ 439743 w 1421774"/>
              <a:gd name="connsiteY49" fmla="*/ 16735 h 1338642"/>
              <a:gd name="connsiteX50" fmla="*/ 358780 w 1421774"/>
              <a:gd name="connsiteY50" fmla="*/ 66 h 1338642"/>
              <a:gd name="connsiteX51" fmla="*/ 225430 w 1421774"/>
              <a:gd name="connsiteY51" fmla="*/ 23879 h 1338642"/>
              <a:gd name="connsiteX52" fmla="*/ 101605 w 1421774"/>
              <a:gd name="connsiteY52" fmla="*/ 97697 h 1338642"/>
              <a:gd name="connsiteX0" fmla="*/ 101605 w 1421774"/>
              <a:gd name="connsiteY0" fmla="*/ 97697 h 1338642"/>
              <a:gd name="connsiteX1" fmla="*/ 13500 w 1421774"/>
              <a:gd name="connsiteY1" fmla="*/ 242954 h 1338642"/>
              <a:gd name="connsiteX2" fmla="*/ 6355 w 1421774"/>
              <a:gd name="connsiteY2" fmla="*/ 440598 h 1338642"/>
              <a:gd name="connsiteX3" fmla="*/ 73030 w 1421774"/>
              <a:gd name="connsiteY3" fmla="*/ 595379 h 1338642"/>
              <a:gd name="connsiteX4" fmla="*/ 161137 w 1421774"/>
              <a:gd name="connsiteY4" fmla="*/ 676341 h 1338642"/>
              <a:gd name="connsiteX5" fmla="*/ 234955 w 1421774"/>
              <a:gd name="connsiteY5" fmla="*/ 714441 h 1338642"/>
              <a:gd name="connsiteX6" fmla="*/ 244480 w 1421774"/>
              <a:gd name="connsiteY6" fmla="*/ 771591 h 1338642"/>
              <a:gd name="connsiteX7" fmla="*/ 277818 w 1421774"/>
              <a:gd name="connsiteY7" fmla="*/ 914466 h 1338642"/>
              <a:gd name="connsiteX8" fmla="*/ 387355 w 1421774"/>
              <a:gd name="connsiteY8" fmla="*/ 1052579 h 1338642"/>
              <a:gd name="connsiteX9" fmla="*/ 492130 w 1421774"/>
              <a:gd name="connsiteY9" fmla="*/ 1119254 h 1338642"/>
              <a:gd name="connsiteX10" fmla="*/ 601668 w 1421774"/>
              <a:gd name="connsiteY10" fmla="*/ 1138304 h 1338642"/>
              <a:gd name="connsiteX11" fmla="*/ 625480 w 1421774"/>
              <a:gd name="connsiteY11" fmla="*/ 1190691 h 1338642"/>
              <a:gd name="connsiteX12" fmla="*/ 744543 w 1421774"/>
              <a:gd name="connsiteY12" fmla="*/ 1295466 h 1338642"/>
              <a:gd name="connsiteX13" fmla="*/ 939805 w 1421774"/>
              <a:gd name="connsiteY13" fmla="*/ 1338329 h 1338642"/>
              <a:gd name="connsiteX14" fmla="*/ 1111255 w 1421774"/>
              <a:gd name="connsiteY14" fmla="*/ 1276416 h 1338642"/>
              <a:gd name="connsiteX15" fmla="*/ 1196980 w 1421774"/>
              <a:gd name="connsiteY15" fmla="*/ 1166878 h 1338642"/>
              <a:gd name="connsiteX16" fmla="*/ 1225555 w 1421774"/>
              <a:gd name="connsiteY16" fmla="*/ 1104966 h 1338642"/>
              <a:gd name="connsiteX17" fmla="*/ 1273180 w 1421774"/>
              <a:gd name="connsiteY17" fmla="*/ 1090679 h 1338642"/>
              <a:gd name="connsiteX18" fmla="*/ 1370812 w 1421774"/>
              <a:gd name="connsiteY18" fmla="*/ 1026385 h 1338642"/>
              <a:gd name="connsiteX19" fmla="*/ 1420818 w 1421774"/>
              <a:gd name="connsiteY19" fmla="*/ 914467 h 1338642"/>
              <a:gd name="connsiteX20" fmla="*/ 1401768 w 1421774"/>
              <a:gd name="connsiteY20" fmla="*/ 795404 h 1338642"/>
              <a:gd name="connsiteX21" fmla="*/ 1377955 w 1421774"/>
              <a:gd name="connsiteY21" fmla="*/ 757304 h 1338642"/>
              <a:gd name="connsiteX22" fmla="*/ 1397005 w 1421774"/>
              <a:gd name="connsiteY22" fmla="*/ 702535 h 1338642"/>
              <a:gd name="connsiteX23" fmla="*/ 1397005 w 1421774"/>
              <a:gd name="connsiteY23" fmla="*/ 609666 h 1338642"/>
              <a:gd name="connsiteX24" fmla="*/ 1349380 w 1421774"/>
              <a:gd name="connsiteY24" fmla="*/ 471554 h 1338642"/>
              <a:gd name="connsiteX25" fmla="*/ 1287468 w 1421774"/>
              <a:gd name="connsiteY25" fmla="*/ 385829 h 1338642"/>
              <a:gd name="connsiteX26" fmla="*/ 1230318 w 1421774"/>
              <a:gd name="connsiteY26" fmla="*/ 338204 h 1338642"/>
              <a:gd name="connsiteX27" fmla="*/ 1192218 w 1421774"/>
              <a:gd name="connsiteY27" fmla="*/ 333441 h 1338642"/>
              <a:gd name="connsiteX28" fmla="*/ 1196980 w 1421774"/>
              <a:gd name="connsiteY28" fmla="*/ 392972 h 1338642"/>
              <a:gd name="connsiteX29" fmla="*/ 1151736 w 1421774"/>
              <a:gd name="connsiteY29" fmla="*/ 483460 h 1338642"/>
              <a:gd name="connsiteX30" fmla="*/ 1082680 w 1421774"/>
              <a:gd name="connsiteY30" fmla="*/ 523941 h 1338642"/>
              <a:gd name="connsiteX31" fmla="*/ 999336 w 1421774"/>
              <a:gd name="connsiteY31" fmla="*/ 535847 h 1338642"/>
              <a:gd name="connsiteX32" fmla="*/ 992192 w 1421774"/>
              <a:gd name="connsiteY32" fmla="*/ 571566 h 1338642"/>
              <a:gd name="connsiteX33" fmla="*/ 961236 w 1421774"/>
              <a:gd name="connsiteY33" fmla="*/ 619192 h 1338642"/>
              <a:gd name="connsiteX34" fmla="*/ 906468 w 1421774"/>
              <a:gd name="connsiteY34" fmla="*/ 647766 h 1338642"/>
              <a:gd name="connsiteX35" fmla="*/ 825505 w 1421774"/>
              <a:gd name="connsiteY35" fmla="*/ 647767 h 1338642"/>
              <a:gd name="connsiteX36" fmla="*/ 763593 w 1421774"/>
              <a:gd name="connsiteY36" fmla="*/ 619191 h 1338642"/>
              <a:gd name="connsiteX37" fmla="*/ 723112 w 1421774"/>
              <a:gd name="connsiteY37" fmla="*/ 654910 h 1338642"/>
              <a:gd name="connsiteX38" fmla="*/ 632625 w 1421774"/>
              <a:gd name="connsiteY38" fmla="*/ 695391 h 1338642"/>
              <a:gd name="connsiteX39" fmla="*/ 496893 w 1421774"/>
              <a:gd name="connsiteY39" fmla="*/ 662054 h 1338642"/>
              <a:gd name="connsiteX40" fmla="*/ 427836 w 1421774"/>
              <a:gd name="connsiteY40" fmla="*/ 559660 h 1338642"/>
              <a:gd name="connsiteX41" fmla="*/ 411168 w 1421774"/>
              <a:gd name="connsiteY41" fmla="*/ 473935 h 1338642"/>
              <a:gd name="connsiteX42" fmla="*/ 415930 w 1421774"/>
              <a:gd name="connsiteY42" fmla="*/ 428691 h 1338642"/>
              <a:gd name="connsiteX43" fmla="*/ 351637 w 1421774"/>
              <a:gd name="connsiteY43" fmla="*/ 402498 h 1338642"/>
              <a:gd name="connsiteX44" fmla="*/ 296868 w 1421774"/>
              <a:gd name="connsiteY44" fmla="*/ 326297 h 1338642"/>
              <a:gd name="connsiteX45" fmla="*/ 296867 w 1421774"/>
              <a:gd name="connsiteY45" fmla="*/ 223903 h 1338642"/>
              <a:gd name="connsiteX46" fmla="*/ 356399 w 1421774"/>
              <a:gd name="connsiteY46" fmla="*/ 131035 h 1338642"/>
              <a:gd name="connsiteX47" fmla="*/ 439743 w 1421774"/>
              <a:gd name="connsiteY47" fmla="*/ 104841 h 1338642"/>
              <a:gd name="connsiteX48" fmla="*/ 446886 w 1421774"/>
              <a:gd name="connsiteY48" fmla="*/ 66742 h 1338642"/>
              <a:gd name="connsiteX49" fmla="*/ 439743 w 1421774"/>
              <a:gd name="connsiteY49" fmla="*/ 16735 h 1338642"/>
              <a:gd name="connsiteX50" fmla="*/ 358780 w 1421774"/>
              <a:gd name="connsiteY50" fmla="*/ 66 h 1338642"/>
              <a:gd name="connsiteX51" fmla="*/ 225430 w 1421774"/>
              <a:gd name="connsiteY51" fmla="*/ 23879 h 1338642"/>
              <a:gd name="connsiteX52" fmla="*/ 101605 w 1421774"/>
              <a:gd name="connsiteY52" fmla="*/ 97697 h 1338642"/>
              <a:gd name="connsiteX0" fmla="*/ 101605 w 1421774"/>
              <a:gd name="connsiteY0" fmla="*/ 97697 h 1339064"/>
              <a:gd name="connsiteX1" fmla="*/ 13500 w 1421774"/>
              <a:gd name="connsiteY1" fmla="*/ 242954 h 1339064"/>
              <a:gd name="connsiteX2" fmla="*/ 6355 w 1421774"/>
              <a:gd name="connsiteY2" fmla="*/ 440598 h 1339064"/>
              <a:gd name="connsiteX3" fmla="*/ 73030 w 1421774"/>
              <a:gd name="connsiteY3" fmla="*/ 595379 h 1339064"/>
              <a:gd name="connsiteX4" fmla="*/ 161137 w 1421774"/>
              <a:gd name="connsiteY4" fmla="*/ 676341 h 1339064"/>
              <a:gd name="connsiteX5" fmla="*/ 234955 w 1421774"/>
              <a:gd name="connsiteY5" fmla="*/ 714441 h 1339064"/>
              <a:gd name="connsiteX6" fmla="*/ 244480 w 1421774"/>
              <a:gd name="connsiteY6" fmla="*/ 771591 h 1339064"/>
              <a:gd name="connsiteX7" fmla="*/ 277818 w 1421774"/>
              <a:gd name="connsiteY7" fmla="*/ 914466 h 1339064"/>
              <a:gd name="connsiteX8" fmla="*/ 387355 w 1421774"/>
              <a:gd name="connsiteY8" fmla="*/ 1052579 h 1339064"/>
              <a:gd name="connsiteX9" fmla="*/ 492130 w 1421774"/>
              <a:gd name="connsiteY9" fmla="*/ 1119254 h 1339064"/>
              <a:gd name="connsiteX10" fmla="*/ 601668 w 1421774"/>
              <a:gd name="connsiteY10" fmla="*/ 1138304 h 1339064"/>
              <a:gd name="connsiteX11" fmla="*/ 625480 w 1421774"/>
              <a:gd name="connsiteY11" fmla="*/ 1190691 h 1339064"/>
              <a:gd name="connsiteX12" fmla="*/ 744543 w 1421774"/>
              <a:gd name="connsiteY12" fmla="*/ 1302610 h 1339064"/>
              <a:gd name="connsiteX13" fmla="*/ 939805 w 1421774"/>
              <a:gd name="connsiteY13" fmla="*/ 1338329 h 1339064"/>
              <a:gd name="connsiteX14" fmla="*/ 1111255 w 1421774"/>
              <a:gd name="connsiteY14" fmla="*/ 1276416 h 1339064"/>
              <a:gd name="connsiteX15" fmla="*/ 1196980 w 1421774"/>
              <a:gd name="connsiteY15" fmla="*/ 1166878 h 1339064"/>
              <a:gd name="connsiteX16" fmla="*/ 1225555 w 1421774"/>
              <a:gd name="connsiteY16" fmla="*/ 1104966 h 1339064"/>
              <a:gd name="connsiteX17" fmla="*/ 1273180 w 1421774"/>
              <a:gd name="connsiteY17" fmla="*/ 1090679 h 1339064"/>
              <a:gd name="connsiteX18" fmla="*/ 1370812 w 1421774"/>
              <a:gd name="connsiteY18" fmla="*/ 1026385 h 1339064"/>
              <a:gd name="connsiteX19" fmla="*/ 1420818 w 1421774"/>
              <a:gd name="connsiteY19" fmla="*/ 914467 h 1339064"/>
              <a:gd name="connsiteX20" fmla="*/ 1401768 w 1421774"/>
              <a:gd name="connsiteY20" fmla="*/ 795404 h 1339064"/>
              <a:gd name="connsiteX21" fmla="*/ 1377955 w 1421774"/>
              <a:gd name="connsiteY21" fmla="*/ 757304 h 1339064"/>
              <a:gd name="connsiteX22" fmla="*/ 1397005 w 1421774"/>
              <a:gd name="connsiteY22" fmla="*/ 702535 h 1339064"/>
              <a:gd name="connsiteX23" fmla="*/ 1397005 w 1421774"/>
              <a:gd name="connsiteY23" fmla="*/ 609666 h 1339064"/>
              <a:gd name="connsiteX24" fmla="*/ 1349380 w 1421774"/>
              <a:gd name="connsiteY24" fmla="*/ 471554 h 1339064"/>
              <a:gd name="connsiteX25" fmla="*/ 1287468 w 1421774"/>
              <a:gd name="connsiteY25" fmla="*/ 385829 h 1339064"/>
              <a:gd name="connsiteX26" fmla="*/ 1230318 w 1421774"/>
              <a:gd name="connsiteY26" fmla="*/ 338204 h 1339064"/>
              <a:gd name="connsiteX27" fmla="*/ 1192218 w 1421774"/>
              <a:gd name="connsiteY27" fmla="*/ 333441 h 1339064"/>
              <a:gd name="connsiteX28" fmla="*/ 1196980 w 1421774"/>
              <a:gd name="connsiteY28" fmla="*/ 392972 h 1339064"/>
              <a:gd name="connsiteX29" fmla="*/ 1151736 w 1421774"/>
              <a:gd name="connsiteY29" fmla="*/ 483460 h 1339064"/>
              <a:gd name="connsiteX30" fmla="*/ 1082680 w 1421774"/>
              <a:gd name="connsiteY30" fmla="*/ 523941 h 1339064"/>
              <a:gd name="connsiteX31" fmla="*/ 999336 w 1421774"/>
              <a:gd name="connsiteY31" fmla="*/ 535847 h 1339064"/>
              <a:gd name="connsiteX32" fmla="*/ 992192 w 1421774"/>
              <a:gd name="connsiteY32" fmla="*/ 571566 h 1339064"/>
              <a:gd name="connsiteX33" fmla="*/ 961236 w 1421774"/>
              <a:gd name="connsiteY33" fmla="*/ 619192 h 1339064"/>
              <a:gd name="connsiteX34" fmla="*/ 906468 w 1421774"/>
              <a:gd name="connsiteY34" fmla="*/ 647766 h 1339064"/>
              <a:gd name="connsiteX35" fmla="*/ 825505 w 1421774"/>
              <a:gd name="connsiteY35" fmla="*/ 647767 h 1339064"/>
              <a:gd name="connsiteX36" fmla="*/ 763593 w 1421774"/>
              <a:gd name="connsiteY36" fmla="*/ 619191 h 1339064"/>
              <a:gd name="connsiteX37" fmla="*/ 723112 w 1421774"/>
              <a:gd name="connsiteY37" fmla="*/ 654910 h 1339064"/>
              <a:gd name="connsiteX38" fmla="*/ 632625 w 1421774"/>
              <a:gd name="connsiteY38" fmla="*/ 695391 h 1339064"/>
              <a:gd name="connsiteX39" fmla="*/ 496893 w 1421774"/>
              <a:gd name="connsiteY39" fmla="*/ 662054 h 1339064"/>
              <a:gd name="connsiteX40" fmla="*/ 427836 w 1421774"/>
              <a:gd name="connsiteY40" fmla="*/ 559660 h 1339064"/>
              <a:gd name="connsiteX41" fmla="*/ 411168 w 1421774"/>
              <a:gd name="connsiteY41" fmla="*/ 473935 h 1339064"/>
              <a:gd name="connsiteX42" fmla="*/ 415930 w 1421774"/>
              <a:gd name="connsiteY42" fmla="*/ 428691 h 1339064"/>
              <a:gd name="connsiteX43" fmla="*/ 351637 w 1421774"/>
              <a:gd name="connsiteY43" fmla="*/ 402498 h 1339064"/>
              <a:gd name="connsiteX44" fmla="*/ 296868 w 1421774"/>
              <a:gd name="connsiteY44" fmla="*/ 326297 h 1339064"/>
              <a:gd name="connsiteX45" fmla="*/ 296867 w 1421774"/>
              <a:gd name="connsiteY45" fmla="*/ 223903 h 1339064"/>
              <a:gd name="connsiteX46" fmla="*/ 356399 w 1421774"/>
              <a:gd name="connsiteY46" fmla="*/ 131035 h 1339064"/>
              <a:gd name="connsiteX47" fmla="*/ 439743 w 1421774"/>
              <a:gd name="connsiteY47" fmla="*/ 104841 h 1339064"/>
              <a:gd name="connsiteX48" fmla="*/ 446886 w 1421774"/>
              <a:gd name="connsiteY48" fmla="*/ 66742 h 1339064"/>
              <a:gd name="connsiteX49" fmla="*/ 439743 w 1421774"/>
              <a:gd name="connsiteY49" fmla="*/ 16735 h 1339064"/>
              <a:gd name="connsiteX50" fmla="*/ 358780 w 1421774"/>
              <a:gd name="connsiteY50" fmla="*/ 66 h 1339064"/>
              <a:gd name="connsiteX51" fmla="*/ 225430 w 1421774"/>
              <a:gd name="connsiteY51" fmla="*/ 23879 h 1339064"/>
              <a:gd name="connsiteX52" fmla="*/ 101605 w 1421774"/>
              <a:gd name="connsiteY52" fmla="*/ 97697 h 1339064"/>
              <a:gd name="connsiteX0" fmla="*/ 101605 w 1421774"/>
              <a:gd name="connsiteY0" fmla="*/ 97697 h 1339064"/>
              <a:gd name="connsiteX1" fmla="*/ 13500 w 1421774"/>
              <a:gd name="connsiteY1" fmla="*/ 242954 h 1339064"/>
              <a:gd name="connsiteX2" fmla="*/ 6355 w 1421774"/>
              <a:gd name="connsiteY2" fmla="*/ 440598 h 1339064"/>
              <a:gd name="connsiteX3" fmla="*/ 73030 w 1421774"/>
              <a:gd name="connsiteY3" fmla="*/ 595379 h 1339064"/>
              <a:gd name="connsiteX4" fmla="*/ 161137 w 1421774"/>
              <a:gd name="connsiteY4" fmla="*/ 676341 h 1339064"/>
              <a:gd name="connsiteX5" fmla="*/ 234955 w 1421774"/>
              <a:gd name="connsiteY5" fmla="*/ 714441 h 1339064"/>
              <a:gd name="connsiteX6" fmla="*/ 244480 w 1421774"/>
              <a:gd name="connsiteY6" fmla="*/ 771591 h 1339064"/>
              <a:gd name="connsiteX7" fmla="*/ 277818 w 1421774"/>
              <a:gd name="connsiteY7" fmla="*/ 914466 h 1339064"/>
              <a:gd name="connsiteX8" fmla="*/ 387355 w 1421774"/>
              <a:gd name="connsiteY8" fmla="*/ 1052579 h 1339064"/>
              <a:gd name="connsiteX9" fmla="*/ 492130 w 1421774"/>
              <a:gd name="connsiteY9" fmla="*/ 1119254 h 1339064"/>
              <a:gd name="connsiteX10" fmla="*/ 584999 w 1421774"/>
              <a:gd name="connsiteY10" fmla="*/ 1138304 h 1339064"/>
              <a:gd name="connsiteX11" fmla="*/ 625480 w 1421774"/>
              <a:gd name="connsiteY11" fmla="*/ 1190691 h 1339064"/>
              <a:gd name="connsiteX12" fmla="*/ 744543 w 1421774"/>
              <a:gd name="connsiteY12" fmla="*/ 1302610 h 1339064"/>
              <a:gd name="connsiteX13" fmla="*/ 939805 w 1421774"/>
              <a:gd name="connsiteY13" fmla="*/ 1338329 h 1339064"/>
              <a:gd name="connsiteX14" fmla="*/ 1111255 w 1421774"/>
              <a:gd name="connsiteY14" fmla="*/ 1276416 h 1339064"/>
              <a:gd name="connsiteX15" fmla="*/ 1196980 w 1421774"/>
              <a:gd name="connsiteY15" fmla="*/ 1166878 h 1339064"/>
              <a:gd name="connsiteX16" fmla="*/ 1225555 w 1421774"/>
              <a:gd name="connsiteY16" fmla="*/ 1104966 h 1339064"/>
              <a:gd name="connsiteX17" fmla="*/ 1273180 w 1421774"/>
              <a:gd name="connsiteY17" fmla="*/ 1090679 h 1339064"/>
              <a:gd name="connsiteX18" fmla="*/ 1370812 w 1421774"/>
              <a:gd name="connsiteY18" fmla="*/ 1026385 h 1339064"/>
              <a:gd name="connsiteX19" fmla="*/ 1420818 w 1421774"/>
              <a:gd name="connsiteY19" fmla="*/ 914467 h 1339064"/>
              <a:gd name="connsiteX20" fmla="*/ 1401768 w 1421774"/>
              <a:gd name="connsiteY20" fmla="*/ 795404 h 1339064"/>
              <a:gd name="connsiteX21" fmla="*/ 1377955 w 1421774"/>
              <a:gd name="connsiteY21" fmla="*/ 757304 h 1339064"/>
              <a:gd name="connsiteX22" fmla="*/ 1397005 w 1421774"/>
              <a:gd name="connsiteY22" fmla="*/ 702535 h 1339064"/>
              <a:gd name="connsiteX23" fmla="*/ 1397005 w 1421774"/>
              <a:gd name="connsiteY23" fmla="*/ 609666 h 1339064"/>
              <a:gd name="connsiteX24" fmla="*/ 1349380 w 1421774"/>
              <a:gd name="connsiteY24" fmla="*/ 471554 h 1339064"/>
              <a:gd name="connsiteX25" fmla="*/ 1287468 w 1421774"/>
              <a:gd name="connsiteY25" fmla="*/ 385829 h 1339064"/>
              <a:gd name="connsiteX26" fmla="*/ 1230318 w 1421774"/>
              <a:gd name="connsiteY26" fmla="*/ 338204 h 1339064"/>
              <a:gd name="connsiteX27" fmla="*/ 1192218 w 1421774"/>
              <a:gd name="connsiteY27" fmla="*/ 333441 h 1339064"/>
              <a:gd name="connsiteX28" fmla="*/ 1196980 w 1421774"/>
              <a:gd name="connsiteY28" fmla="*/ 392972 h 1339064"/>
              <a:gd name="connsiteX29" fmla="*/ 1151736 w 1421774"/>
              <a:gd name="connsiteY29" fmla="*/ 483460 h 1339064"/>
              <a:gd name="connsiteX30" fmla="*/ 1082680 w 1421774"/>
              <a:gd name="connsiteY30" fmla="*/ 523941 h 1339064"/>
              <a:gd name="connsiteX31" fmla="*/ 999336 w 1421774"/>
              <a:gd name="connsiteY31" fmla="*/ 535847 h 1339064"/>
              <a:gd name="connsiteX32" fmla="*/ 992192 w 1421774"/>
              <a:gd name="connsiteY32" fmla="*/ 571566 h 1339064"/>
              <a:gd name="connsiteX33" fmla="*/ 961236 w 1421774"/>
              <a:gd name="connsiteY33" fmla="*/ 619192 h 1339064"/>
              <a:gd name="connsiteX34" fmla="*/ 906468 w 1421774"/>
              <a:gd name="connsiteY34" fmla="*/ 647766 h 1339064"/>
              <a:gd name="connsiteX35" fmla="*/ 825505 w 1421774"/>
              <a:gd name="connsiteY35" fmla="*/ 647767 h 1339064"/>
              <a:gd name="connsiteX36" fmla="*/ 763593 w 1421774"/>
              <a:gd name="connsiteY36" fmla="*/ 619191 h 1339064"/>
              <a:gd name="connsiteX37" fmla="*/ 723112 w 1421774"/>
              <a:gd name="connsiteY37" fmla="*/ 654910 h 1339064"/>
              <a:gd name="connsiteX38" fmla="*/ 632625 w 1421774"/>
              <a:gd name="connsiteY38" fmla="*/ 695391 h 1339064"/>
              <a:gd name="connsiteX39" fmla="*/ 496893 w 1421774"/>
              <a:gd name="connsiteY39" fmla="*/ 662054 h 1339064"/>
              <a:gd name="connsiteX40" fmla="*/ 427836 w 1421774"/>
              <a:gd name="connsiteY40" fmla="*/ 559660 h 1339064"/>
              <a:gd name="connsiteX41" fmla="*/ 411168 w 1421774"/>
              <a:gd name="connsiteY41" fmla="*/ 473935 h 1339064"/>
              <a:gd name="connsiteX42" fmla="*/ 415930 w 1421774"/>
              <a:gd name="connsiteY42" fmla="*/ 428691 h 1339064"/>
              <a:gd name="connsiteX43" fmla="*/ 351637 w 1421774"/>
              <a:gd name="connsiteY43" fmla="*/ 402498 h 1339064"/>
              <a:gd name="connsiteX44" fmla="*/ 296868 w 1421774"/>
              <a:gd name="connsiteY44" fmla="*/ 326297 h 1339064"/>
              <a:gd name="connsiteX45" fmla="*/ 296867 w 1421774"/>
              <a:gd name="connsiteY45" fmla="*/ 223903 h 1339064"/>
              <a:gd name="connsiteX46" fmla="*/ 356399 w 1421774"/>
              <a:gd name="connsiteY46" fmla="*/ 131035 h 1339064"/>
              <a:gd name="connsiteX47" fmla="*/ 439743 w 1421774"/>
              <a:gd name="connsiteY47" fmla="*/ 104841 h 1339064"/>
              <a:gd name="connsiteX48" fmla="*/ 446886 w 1421774"/>
              <a:gd name="connsiteY48" fmla="*/ 66742 h 1339064"/>
              <a:gd name="connsiteX49" fmla="*/ 439743 w 1421774"/>
              <a:gd name="connsiteY49" fmla="*/ 16735 h 1339064"/>
              <a:gd name="connsiteX50" fmla="*/ 358780 w 1421774"/>
              <a:gd name="connsiteY50" fmla="*/ 66 h 1339064"/>
              <a:gd name="connsiteX51" fmla="*/ 225430 w 1421774"/>
              <a:gd name="connsiteY51" fmla="*/ 23879 h 1339064"/>
              <a:gd name="connsiteX52" fmla="*/ 101605 w 1421774"/>
              <a:gd name="connsiteY52" fmla="*/ 97697 h 1339064"/>
              <a:gd name="connsiteX0" fmla="*/ 101605 w 1421774"/>
              <a:gd name="connsiteY0" fmla="*/ 97697 h 1338990"/>
              <a:gd name="connsiteX1" fmla="*/ 13500 w 1421774"/>
              <a:gd name="connsiteY1" fmla="*/ 242954 h 1338990"/>
              <a:gd name="connsiteX2" fmla="*/ 6355 w 1421774"/>
              <a:gd name="connsiteY2" fmla="*/ 440598 h 1338990"/>
              <a:gd name="connsiteX3" fmla="*/ 73030 w 1421774"/>
              <a:gd name="connsiteY3" fmla="*/ 595379 h 1338990"/>
              <a:gd name="connsiteX4" fmla="*/ 161137 w 1421774"/>
              <a:gd name="connsiteY4" fmla="*/ 676341 h 1338990"/>
              <a:gd name="connsiteX5" fmla="*/ 234955 w 1421774"/>
              <a:gd name="connsiteY5" fmla="*/ 714441 h 1338990"/>
              <a:gd name="connsiteX6" fmla="*/ 244480 w 1421774"/>
              <a:gd name="connsiteY6" fmla="*/ 771591 h 1338990"/>
              <a:gd name="connsiteX7" fmla="*/ 277818 w 1421774"/>
              <a:gd name="connsiteY7" fmla="*/ 914466 h 1338990"/>
              <a:gd name="connsiteX8" fmla="*/ 387355 w 1421774"/>
              <a:gd name="connsiteY8" fmla="*/ 1052579 h 1338990"/>
              <a:gd name="connsiteX9" fmla="*/ 492130 w 1421774"/>
              <a:gd name="connsiteY9" fmla="*/ 1119254 h 1338990"/>
              <a:gd name="connsiteX10" fmla="*/ 584999 w 1421774"/>
              <a:gd name="connsiteY10" fmla="*/ 1138304 h 1338990"/>
              <a:gd name="connsiteX11" fmla="*/ 627861 w 1421774"/>
              <a:gd name="connsiteY11" fmla="*/ 1204979 h 1338990"/>
              <a:gd name="connsiteX12" fmla="*/ 744543 w 1421774"/>
              <a:gd name="connsiteY12" fmla="*/ 1302610 h 1338990"/>
              <a:gd name="connsiteX13" fmla="*/ 939805 w 1421774"/>
              <a:gd name="connsiteY13" fmla="*/ 1338329 h 1338990"/>
              <a:gd name="connsiteX14" fmla="*/ 1111255 w 1421774"/>
              <a:gd name="connsiteY14" fmla="*/ 1276416 h 1338990"/>
              <a:gd name="connsiteX15" fmla="*/ 1196980 w 1421774"/>
              <a:gd name="connsiteY15" fmla="*/ 1166878 h 1338990"/>
              <a:gd name="connsiteX16" fmla="*/ 1225555 w 1421774"/>
              <a:gd name="connsiteY16" fmla="*/ 1104966 h 1338990"/>
              <a:gd name="connsiteX17" fmla="*/ 1273180 w 1421774"/>
              <a:gd name="connsiteY17" fmla="*/ 1090679 h 1338990"/>
              <a:gd name="connsiteX18" fmla="*/ 1370812 w 1421774"/>
              <a:gd name="connsiteY18" fmla="*/ 1026385 h 1338990"/>
              <a:gd name="connsiteX19" fmla="*/ 1420818 w 1421774"/>
              <a:gd name="connsiteY19" fmla="*/ 914467 h 1338990"/>
              <a:gd name="connsiteX20" fmla="*/ 1401768 w 1421774"/>
              <a:gd name="connsiteY20" fmla="*/ 795404 h 1338990"/>
              <a:gd name="connsiteX21" fmla="*/ 1377955 w 1421774"/>
              <a:gd name="connsiteY21" fmla="*/ 757304 h 1338990"/>
              <a:gd name="connsiteX22" fmla="*/ 1397005 w 1421774"/>
              <a:gd name="connsiteY22" fmla="*/ 702535 h 1338990"/>
              <a:gd name="connsiteX23" fmla="*/ 1397005 w 1421774"/>
              <a:gd name="connsiteY23" fmla="*/ 609666 h 1338990"/>
              <a:gd name="connsiteX24" fmla="*/ 1349380 w 1421774"/>
              <a:gd name="connsiteY24" fmla="*/ 471554 h 1338990"/>
              <a:gd name="connsiteX25" fmla="*/ 1287468 w 1421774"/>
              <a:gd name="connsiteY25" fmla="*/ 385829 h 1338990"/>
              <a:gd name="connsiteX26" fmla="*/ 1230318 w 1421774"/>
              <a:gd name="connsiteY26" fmla="*/ 338204 h 1338990"/>
              <a:gd name="connsiteX27" fmla="*/ 1192218 w 1421774"/>
              <a:gd name="connsiteY27" fmla="*/ 333441 h 1338990"/>
              <a:gd name="connsiteX28" fmla="*/ 1196980 w 1421774"/>
              <a:gd name="connsiteY28" fmla="*/ 392972 h 1338990"/>
              <a:gd name="connsiteX29" fmla="*/ 1151736 w 1421774"/>
              <a:gd name="connsiteY29" fmla="*/ 483460 h 1338990"/>
              <a:gd name="connsiteX30" fmla="*/ 1082680 w 1421774"/>
              <a:gd name="connsiteY30" fmla="*/ 523941 h 1338990"/>
              <a:gd name="connsiteX31" fmla="*/ 999336 w 1421774"/>
              <a:gd name="connsiteY31" fmla="*/ 535847 h 1338990"/>
              <a:gd name="connsiteX32" fmla="*/ 992192 w 1421774"/>
              <a:gd name="connsiteY32" fmla="*/ 571566 h 1338990"/>
              <a:gd name="connsiteX33" fmla="*/ 961236 w 1421774"/>
              <a:gd name="connsiteY33" fmla="*/ 619192 h 1338990"/>
              <a:gd name="connsiteX34" fmla="*/ 906468 w 1421774"/>
              <a:gd name="connsiteY34" fmla="*/ 647766 h 1338990"/>
              <a:gd name="connsiteX35" fmla="*/ 825505 w 1421774"/>
              <a:gd name="connsiteY35" fmla="*/ 647767 h 1338990"/>
              <a:gd name="connsiteX36" fmla="*/ 763593 w 1421774"/>
              <a:gd name="connsiteY36" fmla="*/ 619191 h 1338990"/>
              <a:gd name="connsiteX37" fmla="*/ 723112 w 1421774"/>
              <a:gd name="connsiteY37" fmla="*/ 654910 h 1338990"/>
              <a:gd name="connsiteX38" fmla="*/ 632625 w 1421774"/>
              <a:gd name="connsiteY38" fmla="*/ 695391 h 1338990"/>
              <a:gd name="connsiteX39" fmla="*/ 496893 w 1421774"/>
              <a:gd name="connsiteY39" fmla="*/ 662054 h 1338990"/>
              <a:gd name="connsiteX40" fmla="*/ 427836 w 1421774"/>
              <a:gd name="connsiteY40" fmla="*/ 559660 h 1338990"/>
              <a:gd name="connsiteX41" fmla="*/ 411168 w 1421774"/>
              <a:gd name="connsiteY41" fmla="*/ 473935 h 1338990"/>
              <a:gd name="connsiteX42" fmla="*/ 415930 w 1421774"/>
              <a:gd name="connsiteY42" fmla="*/ 428691 h 1338990"/>
              <a:gd name="connsiteX43" fmla="*/ 351637 w 1421774"/>
              <a:gd name="connsiteY43" fmla="*/ 402498 h 1338990"/>
              <a:gd name="connsiteX44" fmla="*/ 296868 w 1421774"/>
              <a:gd name="connsiteY44" fmla="*/ 326297 h 1338990"/>
              <a:gd name="connsiteX45" fmla="*/ 296867 w 1421774"/>
              <a:gd name="connsiteY45" fmla="*/ 223903 h 1338990"/>
              <a:gd name="connsiteX46" fmla="*/ 356399 w 1421774"/>
              <a:gd name="connsiteY46" fmla="*/ 131035 h 1338990"/>
              <a:gd name="connsiteX47" fmla="*/ 439743 w 1421774"/>
              <a:gd name="connsiteY47" fmla="*/ 104841 h 1338990"/>
              <a:gd name="connsiteX48" fmla="*/ 446886 w 1421774"/>
              <a:gd name="connsiteY48" fmla="*/ 66742 h 1338990"/>
              <a:gd name="connsiteX49" fmla="*/ 439743 w 1421774"/>
              <a:gd name="connsiteY49" fmla="*/ 16735 h 1338990"/>
              <a:gd name="connsiteX50" fmla="*/ 358780 w 1421774"/>
              <a:gd name="connsiteY50" fmla="*/ 66 h 1338990"/>
              <a:gd name="connsiteX51" fmla="*/ 225430 w 1421774"/>
              <a:gd name="connsiteY51" fmla="*/ 23879 h 1338990"/>
              <a:gd name="connsiteX52" fmla="*/ 101605 w 1421774"/>
              <a:gd name="connsiteY52" fmla="*/ 97697 h 13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21774" h="1338990">
                <a:moveTo>
                  <a:pt x="101605" y="97697"/>
                </a:moveTo>
                <a:cubicBezTo>
                  <a:pt x="66283" y="134209"/>
                  <a:pt x="29375" y="185804"/>
                  <a:pt x="13500" y="242954"/>
                </a:cubicBezTo>
                <a:cubicBezTo>
                  <a:pt x="-2375" y="300104"/>
                  <a:pt x="-3567" y="381861"/>
                  <a:pt x="6355" y="440598"/>
                </a:cubicBezTo>
                <a:cubicBezTo>
                  <a:pt x="16277" y="499336"/>
                  <a:pt x="47233" y="556089"/>
                  <a:pt x="73030" y="595379"/>
                </a:cubicBezTo>
                <a:cubicBezTo>
                  <a:pt x="98827" y="634670"/>
                  <a:pt x="134149" y="656497"/>
                  <a:pt x="161137" y="676341"/>
                </a:cubicBezTo>
                <a:cubicBezTo>
                  <a:pt x="188125" y="696185"/>
                  <a:pt x="221065" y="698566"/>
                  <a:pt x="234955" y="714441"/>
                </a:cubicBezTo>
                <a:cubicBezTo>
                  <a:pt x="248846" y="730316"/>
                  <a:pt x="237336" y="738254"/>
                  <a:pt x="244480" y="771591"/>
                </a:cubicBezTo>
                <a:cubicBezTo>
                  <a:pt x="251624" y="804928"/>
                  <a:pt x="254006" y="867635"/>
                  <a:pt x="277818" y="914466"/>
                </a:cubicBezTo>
                <a:cubicBezTo>
                  <a:pt x="301631" y="961297"/>
                  <a:pt x="351636" y="1018448"/>
                  <a:pt x="387355" y="1052579"/>
                </a:cubicBezTo>
                <a:cubicBezTo>
                  <a:pt x="423074" y="1086710"/>
                  <a:pt x="459190" y="1104967"/>
                  <a:pt x="492130" y="1119254"/>
                </a:cubicBezTo>
                <a:cubicBezTo>
                  <a:pt x="525070" y="1133541"/>
                  <a:pt x="562377" y="1124017"/>
                  <a:pt x="584999" y="1138304"/>
                </a:cubicBezTo>
                <a:cubicBezTo>
                  <a:pt x="607621" y="1152592"/>
                  <a:pt x="601270" y="1177595"/>
                  <a:pt x="627861" y="1204979"/>
                </a:cubicBezTo>
                <a:cubicBezTo>
                  <a:pt x="654452" y="1232363"/>
                  <a:pt x="692552" y="1280385"/>
                  <a:pt x="744543" y="1302610"/>
                </a:cubicBezTo>
                <a:cubicBezTo>
                  <a:pt x="796534" y="1324835"/>
                  <a:pt x="878686" y="1342695"/>
                  <a:pt x="939805" y="1338329"/>
                </a:cubicBezTo>
                <a:cubicBezTo>
                  <a:pt x="1000924" y="1333963"/>
                  <a:pt x="1068392" y="1304991"/>
                  <a:pt x="1111255" y="1276416"/>
                </a:cubicBezTo>
                <a:cubicBezTo>
                  <a:pt x="1154118" y="1247841"/>
                  <a:pt x="1177930" y="1195453"/>
                  <a:pt x="1196980" y="1166878"/>
                </a:cubicBezTo>
                <a:cubicBezTo>
                  <a:pt x="1216030" y="1138303"/>
                  <a:pt x="1212855" y="1117666"/>
                  <a:pt x="1225555" y="1104966"/>
                </a:cubicBezTo>
                <a:cubicBezTo>
                  <a:pt x="1238255" y="1092266"/>
                  <a:pt x="1248971" y="1103776"/>
                  <a:pt x="1273180" y="1090679"/>
                </a:cubicBezTo>
                <a:cubicBezTo>
                  <a:pt x="1297389" y="1077582"/>
                  <a:pt x="1346206" y="1055754"/>
                  <a:pt x="1370812" y="1026385"/>
                </a:cubicBezTo>
                <a:cubicBezTo>
                  <a:pt x="1395418" y="997016"/>
                  <a:pt x="1415659" y="952964"/>
                  <a:pt x="1420818" y="914467"/>
                </a:cubicBezTo>
                <a:cubicBezTo>
                  <a:pt x="1425977" y="875970"/>
                  <a:pt x="1408912" y="821598"/>
                  <a:pt x="1401768" y="795404"/>
                </a:cubicBezTo>
                <a:cubicBezTo>
                  <a:pt x="1394624" y="769210"/>
                  <a:pt x="1378749" y="772782"/>
                  <a:pt x="1377955" y="757304"/>
                </a:cubicBezTo>
                <a:cubicBezTo>
                  <a:pt x="1377161" y="741826"/>
                  <a:pt x="1393830" y="727141"/>
                  <a:pt x="1397005" y="702535"/>
                </a:cubicBezTo>
                <a:cubicBezTo>
                  <a:pt x="1400180" y="677929"/>
                  <a:pt x="1404943" y="648163"/>
                  <a:pt x="1397005" y="609666"/>
                </a:cubicBezTo>
                <a:cubicBezTo>
                  <a:pt x="1389068" y="571169"/>
                  <a:pt x="1367636" y="508860"/>
                  <a:pt x="1349380" y="471554"/>
                </a:cubicBezTo>
                <a:cubicBezTo>
                  <a:pt x="1331124" y="434248"/>
                  <a:pt x="1307312" y="408054"/>
                  <a:pt x="1287468" y="385829"/>
                </a:cubicBezTo>
                <a:cubicBezTo>
                  <a:pt x="1267624" y="363604"/>
                  <a:pt x="1246193" y="346935"/>
                  <a:pt x="1230318" y="338204"/>
                </a:cubicBezTo>
                <a:cubicBezTo>
                  <a:pt x="1214443" y="329473"/>
                  <a:pt x="1197774" y="324313"/>
                  <a:pt x="1192218" y="333441"/>
                </a:cubicBezTo>
                <a:cubicBezTo>
                  <a:pt x="1186662" y="342569"/>
                  <a:pt x="1203727" y="367969"/>
                  <a:pt x="1196980" y="392972"/>
                </a:cubicBezTo>
                <a:cubicBezTo>
                  <a:pt x="1190233" y="417975"/>
                  <a:pt x="1170786" y="461632"/>
                  <a:pt x="1151736" y="483460"/>
                </a:cubicBezTo>
                <a:cubicBezTo>
                  <a:pt x="1132686" y="505288"/>
                  <a:pt x="1108080" y="515210"/>
                  <a:pt x="1082680" y="523941"/>
                </a:cubicBezTo>
                <a:cubicBezTo>
                  <a:pt x="1057280" y="532672"/>
                  <a:pt x="1014417" y="527910"/>
                  <a:pt x="999336" y="535847"/>
                </a:cubicBezTo>
                <a:cubicBezTo>
                  <a:pt x="984255" y="543785"/>
                  <a:pt x="998542" y="557675"/>
                  <a:pt x="992192" y="571566"/>
                </a:cubicBezTo>
                <a:cubicBezTo>
                  <a:pt x="985842" y="585457"/>
                  <a:pt x="975523" y="606492"/>
                  <a:pt x="961236" y="619192"/>
                </a:cubicBezTo>
                <a:cubicBezTo>
                  <a:pt x="946949" y="631892"/>
                  <a:pt x="929090" y="643004"/>
                  <a:pt x="906468" y="647766"/>
                </a:cubicBezTo>
                <a:cubicBezTo>
                  <a:pt x="883846" y="652528"/>
                  <a:pt x="849317" y="652529"/>
                  <a:pt x="825505" y="647767"/>
                </a:cubicBezTo>
                <a:cubicBezTo>
                  <a:pt x="801693" y="643005"/>
                  <a:pt x="780658" y="618001"/>
                  <a:pt x="763593" y="619191"/>
                </a:cubicBezTo>
                <a:cubicBezTo>
                  <a:pt x="746528" y="620381"/>
                  <a:pt x="744940" y="642210"/>
                  <a:pt x="723112" y="654910"/>
                </a:cubicBezTo>
                <a:cubicBezTo>
                  <a:pt x="701284" y="667610"/>
                  <a:pt x="670328" y="694200"/>
                  <a:pt x="632625" y="695391"/>
                </a:cubicBezTo>
                <a:cubicBezTo>
                  <a:pt x="594922" y="696582"/>
                  <a:pt x="531025" y="684676"/>
                  <a:pt x="496893" y="662054"/>
                </a:cubicBezTo>
                <a:cubicBezTo>
                  <a:pt x="462762" y="639432"/>
                  <a:pt x="442123" y="591013"/>
                  <a:pt x="427836" y="559660"/>
                </a:cubicBezTo>
                <a:cubicBezTo>
                  <a:pt x="413549" y="528307"/>
                  <a:pt x="413152" y="495763"/>
                  <a:pt x="411168" y="473935"/>
                </a:cubicBezTo>
                <a:cubicBezTo>
                  <a:pt x="409184" y="452107"/>
                  <a:pt x="425852" y="440597"/>
                  <a:pt x="415930" y="428691"/>
                </a:cubicBezTo>
                <a:cubicBezTo>
                  <a:pt x="406008" y="416785"/>
                  <a:pt x="371481" y="419564"/>
                  <a:pt x="351637" y="402498"/>
                </a:cubicBezTo>
                <a:cubicBezTo>
                  <a:pt x="331793" y="385432"/>
                  <a:pt x="305996" y="356063"/>
                  <a:pt x="296868" y="326297"/>
                </a:cubicBezTo>
                <a:cubicBezTo>
                  <a:pt x="287740" y="296531"/>
                  <a:pt x="286945" y="256447"/>
                  <a:pt x="296867" y="223903"/>
                </a:cubicBezTo>
                <a:cubicBezTo>
                  <a:pt x="306789" y="191359"/>
                  <a:pt x="332586" y="150879"/>
                  <a:pt x="356399" y="131035"/>
                </a:cubicBezTo>
                <a:cubicBezTo>
                  <a:pt x="380212" y="111191"/>
                  <a:pt x="424662" y="115556"/>
                  <a:pt x="439743" y="104841"/>
                </a:cubicBezTo>
                <a:cubicBezTo>
                  <a:pt x="454824" y="94126"/>
                  <a:pt x="446886" y="81426"/>
                  <a:pt x="446886" y="66742"/>
                </a:cubicBezTo>
                <a:cubicBezTo>
                  <a:pt x="446886" y="52058"/>
                  <a:pt x="454427" y="27848"/>
                  <a:pt x="439743" y="16735"/>
                </a:cubicBezTo>
                <a:cubicBezTo>
                  <a:pt x="425059" y="5622"/>
                  <a:pt x="395293" y="-728"/>
                  <a:pt x="358780" y="66"/>
                </a:cubicBezTo>
                <a:cubicBezTo>
                  <a:pt x="322268" y="860"/>
                  <a:pt x="268293" y="7607"/>
                  <a:pt x="225430" y="23879"/>
                </a:cubicBezTo>
                <a:cubicBezTo>
                  <a:pt x="182567" y="40151"/>
                  <a:pt x="136927" y="61185"/>
                  <a:pt x="101605" y="97697"/>
                </a:cubicBezTo>
                <a:close/>
              </a:path>
            </a:pathLst>
          </a:custGeom>
          <a:solidFill>
            <a:srgbClr val="DC8A2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4"/>
          <p:cNvSpPr/>
          <p:nvPr/>
        </p:nvSpPr>
        <p:spPr>
          <a:xfrm>
            <a:off x="8057363" y="1653251"/>
            <a:ext cx="1427334" cy="1332389"/>
          </a:xfrm>
          <a:custGeom>
            <a:avLst/>
            <a:gdLst>
              <a:gd name="connsiteX0" fmla="*/ 98667 w 1427404"/>
              <a:gd name="connsiteY0" fmla="*/ 88923 h 1333989"/>
              <a:gd name="connsiteX1" fmla="*/ 17704 w 1427404"/>
              <a:gd name="connsiteY1" fmla="*/ 236560 h 1333989"/>
              <a:gd name="connsiteX2" fmla="*/ 3417 w 1427404"/>
              <a:gd name="connsiteY2" fmla="*/ 446110 h 1333989"/>
              <a:gd name="connsiteX3" fmla="*/ 65329 w 1427404"/>
              <a:gd name="connsiteY3" fmla="*/ 612798 h 1333989"/>
              <a:gd name="connsiteX4" fmla="*/ 146292 w 1427404"/>
              <a:gd name="connsiteY4" fmla="*/ 712810 h 1333989"/>
              <a:gd name="connsiteX5" fmla="*/ 236779 w 1427404"/>
              <a:gd name="connsiteY5" fmla="*/ 765198 h 1333989"/>
              <a:gd name="connsiteX6" fmla="*/ 255829 w 1427404"/>
              <a:gd name="connsiteY6" fmla="*/ 827110 h 1333989"/>
              <a:gd name="connsiteX7" fmla="*/ 303454 w 1427404"/>
              <a:gd name="connsiteY7" fmla="*/ 960460 h 1333989"/>
              <a:gd name="connsiteX8" fmla="*/ 436804 w 1427404"/>
              <a:gd name="connsiteY8" fmla="*/ 1093810 h 1333989"/>
              <a:gd name="connsiteX9" fmla="*/ 584442 w 1427404"/>
              <a:gd name="connsiteY9" fmla="*/ 1117623 h 1333989"/>
              <a:gd name="connsiteX10" fmla="*/ 632067 w 1427404"/>
              <a:gd name="connsiteY10" fmla="*/ 1193823 h 1333989"/>
              <a:gd name="connsiteX11" fmla="*/ 784467 w 1427404"/>
              <a:gd name="connsiteY11" fmla="*/ 1303360 h 1333989"/>
              <a:gd name="connsiteX12" fmla="*/ 998779 w 1427404"/>
              <a:gd name="connsiteY12" fmla="*/ 1327173 h 1333989"/>
              <a:gd name="connsiteX13" fmla="*/ 1160704 w 1427404"/>
              <a:gd name="connsiteY13" fmla="*/ 1198585 h 1333989"/>
              <a:gd name="connsiteX14" fmla="*/ 1208329 w 1427404"/>
              <a:gd name="connsiteY14" fmla="*/ 1122385 h 1333989"/>
              <a:gd name="connsiteX15" fmla="*/ 1222617 w 1427404"/>
              <a:gd name="connsiteY15" fmla="*/ 1074760 h 1333989"/>
              <a:gd name="connsiteX16" fmla="*/ 1289292 w 1427404"/>
              <a:gd name="connsiteY16" fmla="*/ 1065235 h 1333989"/>
              <a:gd name="connsiteX17" fmla="*/ 1398829 w 1427404"/>
              <a:gd name="connsiteY17" fmla="*/ 989035 h 1333989"/>
              <a:gd name="connsiteX18" fmla="*/ 1427404 w 1427404"/>
              <a:gd name="connsiteY18" fmla="*/ 865210 h 1333989"/>
              <a:gd name="connsiteX19" fmla="*/ 1398829 w 1427404"/>
              <a:gd name="connsiteY19" fmla="*/ 765198 h 1333989"/>
              <a:gd name="connsiteX20" fmla="*/ 1379779 w 1427404"/>
              <a:gd name="connsiteY20" fmla="*/ 727098 h 1333989"/>
              <a:gd name="connsiteX21" fmla="*/ 1389304 w 1427404"/>
              <a:gd name="connsiteY21" fmla="*/ 660423 h 1333989"/>
              <a:gd name="connsiteX22" fmla="*/ 1370254 w 1427404"/>
              <a:gd name="connsiteY22" fmla="*/ 498498 h 1333989"/>
              <a:gd name="connsiteX23" fmla="*/ 1279767 w 1427404"/>
              <a:gd name="connsiteY23" fmla="*/ 365148 h 1333989"/>
              <a:gd name="connsiteX24" fmla="*/ 1160704 w 1427404"/>
              <a:gd name="connsiteY24" fmla="*/ 303235 h 1333989"/>
              <a:gd name="connsiteX25" fmla="*/ 1160704 w 1427404"/>
              <a:gd name="connsiteY25" fmla="*/ 346098 h 1333989"/>
              <a:gd name="connsiteX26" fmla="*/ 1127367 w 1427404"/>
              <a:gd name="connsiteY26" fmla="*/ 446110 h 1333989"/>
              <a:gd name="connsiteX27" fmla="*/ 1027354 w 1427404"/>
              <a:gd name="connsiteY27" fmla="*/ 531835 h 1333989"/>
              <a:gd name="connsiteX28" fmla="*/ 932104 w 1427404"/>
              <a:gd name="connsiteY28" fmla="*/ 541360 h 1333989"/>
              <a:gd name="connsiteX29" fmla="*/ 917817 w 1427404"/>
              <a:gd name="connsiteY29" fmla="*/ 579460 h 1333989"/>
              <a:gd name="connsiteX30" fmla="*/ 874954 w 1427404"/>
              <a:gd name="connsiteY30" fmla="*/ 622323 h 1333989"/>
              <a:gd name="connsiteX31" fmla="*/ 789229 w 1427404"/>
              <a:gd name="connsiteY31" fmla="*/ 636610 h 1333989"/>
              <a:gd name="connsiteX32" fmla="*/ 722554 w 1427404"/>
              <a:gd name="connsiteY32" fmla="*/ 598510 h 1333989"/>
              <a:gd name="connsiteX33" fmla="*/ 689217 w 1427404"/>
              <a:gd name="connsiteY33" fmla="*/ 636610 h 1333989"/>
              <a:gd name="connsiteX34" fmla="*/ 598729 w 1427404"/>
              <a:gd name="connsiteY34" fmla="*/ 655660 h 1333989"/>
              <a:gd name="connsiteX35" fmla="*/ 493954 w 1427404"/>
              <a:gd name="connsiteY35" fmla="*/ 608035 h 1333989"/>
              <a:gd name="connsiteX36" fmla="*/ 446329 w 1427404"/>
              <a:gd name="connsiteY36" fmla="*/ 474685 h 1333989"/>
              <a:gd name="connsiteX37" fmla="*/ 417754 w 1427404"/>
              <a:gd name="connsiteY37" fmla="*/ 450873 h 1333989"/>
              <a:gd name="connsiteX38" fmla="*/ 355842 w 1427404"/>
              <a:gd name="connsiteY38" fmla="*/ 374673 h 1333989"/>
              <a:gd name="connsiteX39" fmla="*/ 355842 w 1427404"/>
              <a:gd name="connsiteY39" fmla="*/ 246085 h 1333989"/>
              <a:gd name="connsiteX40" fmla="*/ 393942 w 1427404"/>
              <a:gd name="connsiteY40" fmla="*/ 193698 h 1333989"/>
              <a:gd name="connsiteX41" fmla="*/ 365367 w 1427404"/>
              <a:gd name="connsiteY41" fmla="*/ 155598 h 1333989"/>
              <a:gd name="connsiteX42" fmla="*/ 360604 w 1427404"/>
              <a:gd name="connsiteY42" fmla="*/ 88923 h 1333989"/>
              <a:gd name="connsiteX43" fmla="*/ 374892 w 1427404"/>
              <a:gd name="connsiteY43" fmla="*/ 12723 h 1333989"/>
              <a:gd name="connsiteX44" fmla="*/ 332029 w 1427404"/>
              <a:gd name="connsiteY44" fmla="*/ 3198 h 1333989"/>
              <a:gd name="connsiteX45" fmla="*/ 160579 w 1427404"/>
              <a:gd name="connsiteY45" fmla="*/ 46060 h 1333989"/>
              <a:gd name="connsiteX46" fmla="*/ 98667 w 1427404"/>
              <a:gd name="connsiteY46" fmla="*/ 88923 h 1333989"/>
              <a:gd name="connsiteX0" fmla="*/ 98667 w 1427404"/>
              <a:gd name="connsiteY0" fmla="*/ 86783 h 1331849"/>
              <a:gd name="connsiteX1" fmla="*/ 17704 w 1427404"/>
              <a:gd name="connsiteY1" fmla="*/ 234420 h 1331849"/>
              <a:gd name="connsiteX2" fmla="*/ 3417 w 1427404"/>
              <a:gd name="connsiteY2" fmla="*/ 443970 h 1331849"/>
              <a:gd name="connsiteX3" fmla="*/ 65329 w 1427404"/>
              <a:gd name="connsiteY3" fmla="*/ 610658 h 1331849"/>
              <a:gd name="connsiteX4" fmla="*/ 146292 w 1427404"/>
              <a:gd name="connsiteY4" fmla="*/ 710670 h 1331849"/>
              <a:gd name="connsiteX5" fmla="*/ 236779 w 1427404"/>
              <a:gd name="connsiteY5" fmla="*/ 763058 h 1331849"/>
              <a:gd name="connsiteX6" fmla="*/ 255829 w 1427404"/>
              <a:gd name="connsiteY6" fmla="*/ 824970 h 1331849"/>
              <a:gd name="connsiteX7" fmla="*/ 303454 w 1427404"/>
              <a:gd name="connsiteY7" fmla="*/ 958320 h 1331849"/>
              <a:gd name="connsiteX8" fmla="*/ 436804 w 1427404"/>
              <a:gd name="connsiteY8" fmla="*/ 1091670 h 1331849"/>
              <a:gd name="connsiteX9" fmla="*/ 584442 w 1427404"/>
              <a:gd name="connsiteY9" fmla="*/ 1115483 h 1331849"/>
              <a:gd name="connsiteX10" fmla="*/ 632067 w 1427404"/>
              <a:gd name="connsiteY10" fmla="*/ 1191683 h 1331849"/>
              <a:gd name="connsiteX11" fmla="*/ 784467 w 1427404"/>
              <a:gd name="connsiteY11" fmla="*/ 1301220 h 1331849"/>
              <a:gd name="connsiteX12" fmla="*/ 998779 w 1427404"/>
              <a:gd name="connsiteY12" fmla="*/ 1325033 h 1331849"/>
              <a:gd name="connsiteX13" fmla="*/ 1160704 w 1427404"/>
              <a:gd name="connsiteY13" fmla="*/ 1196445 h 1331849"/>
              <a:gd name="connsiteX14" fmla="*/ 1208329 w 1427404"/>
              <a:gd name="connsiteY14" fmla="*/ 1120245 h 1331849"/>
              <a:gd name="connsiteX15" fmla="*/ 1222617 w 1427404"/>
              <a:gd name="connsiteY15" fmla="*/ 1072620 h 1331849"/>
              <a:gd name="connsiteX16" fmla="*/ 1289292 w 1427404"/>
              <a:gd name="connsiteY16" fmla="*/ 1063095 h 1331849"/>
              <a:gd name="connsiteX17" fmla="*/ 1398829 w 1427404"/>
              <a:gd name="connsiteY17" fmla="*/ 986895 h 1331849"/>
              <a:gd name="connsiteX18" fmla="*/ 1427404 w 1427404"/>
              <a:gd name="connsiteY18" fmla="*/ 863070 h 1331849"/>
              <a:gd name="connsiteX19" fmla="*/ 1398829 w 1427404"/>
              <a:gd name="connsiteY19" fmla="*/ 763058 h 1331849"/>
              <a:gd name="connsiteX20" fmla="*/ 1379779 w 1427404"/>
              <a:gd name="connsiteY20" fmla="*/ 724958 h 1331849"/>
              <a:gd name="connsiteX21" fmla="*/ 1389304 w 1427404"/>
              <a:gd name="connsiteY21" fmla="*/ 658283 h 1331849"/>
              <a:gd name="connsiteX22" fmla="*/ 1370254 w 1427404"/>
              <a:gd name="connsiteY22" fmla="*/ 496358 h 1331849"/>
              <a:gd name="connsiteX23" fmla="*/ 1279767 w 1427404"/>
              <a:gd name="connsiteY23" fmla="*/ 363008 h 1331849"/>
              <a:gd name="connsiteX24" fmla="*/ 1160704 w 1427404"/>
              <a:gd name="connsiteY24" fmla="*/ 301095 h 1331849"/>
              <a:gd name="connsiteX25" fmla="*/ 1160704 w 1427404"/>
              <a:gd name="connsiteY25" fmla="*/ 343958 h 1331849"/>
              <a:gd name="connsiteX26" fmla="*/ 1127367 w 1427404"/>
              <a:gd name="connsiteY26" fmla="*/ 443970 h 1331849"/>
              <a:gd name="connsiteX27" fmla="*/ 1027354 w 1427404"/>
              <a:gd name="connsiteY27" fmla="*/ 529695 h 1331849"/>
              <a:gd name="connsiteX28" fmla="*/ 932104 w 1427404"/>
              <a:gd name="connsiteY28" fmla="*/ 539220 h 1331849"/>
              <a:gd name="connsiteX29" fmla="*/ 917817 w 1427404"/>
              <a:gd name="connsiteY29" fmla="*/ 577320 h 1331849"/>
              <a:gd name="connsiteX30" fmla="*/ 874954 w 1427404"/>
              <a:gd name="connsiteY30" fmla="*/ 620183 h 1331849"/>
              <a:gd name="connsiteX31" fmla="*/ 789229 w 1427404"/>
              <a:gd name="connsiteY31" fmla="*/ 634470 h 1331849"/>
              <a:gd name="connsiteX32" fmla="*/ 722554 w 1427404"/>
              <a:gd name="connsiteY32" fmla="*/ 596370 h 1331849"/>
              <a:gd name="connsiteX33" fmla="*/ 689217 w 1427404"/>
              <a:gd name="connsiteY33" fmla="*/ 634470 h 1331849"/>
              <a:gd name="connsiteX34" fmla="*/ 598729 w 1427404"/>
              <a:gd name="connsiteY34" fmla="*/ 653520 h 1331849"/>
              <a:gd name="connsiteX35" fmla="*/ 493954 w 1427404"/>
              <a:gd name="connsiteY35" fmla="*/ 605895 h 1331849"/>
              <a:gd name="connsiteX36" fmla="*/ 446329 w 1427404"/>
              <a:gd name="connsiteY36" fmla="*/ 472545 h 1331849"/>
              <a:gd name="connsiteX37" fmla="*/ 417754 w 1427404"/>
              <a:gd name="connsiteY37" fmla="*/ 448733 h 1331849"/>
              <a:gd name="connsiteX38" fmla="*/ 355842 w 1427404"/>
              <a:gd name="connsiteY38" fmla="*/ 372533 h 1331849"/>
              <a:gd name="connsiteX39" fmla="*/ 355842 w 1427404"/>
              <a:gd name="connsiteY39" fmla="*/ 243945 h 1331849"/>
              <a:gd name="connsiteX40" fmla="*/ 393942 w 1427404"/>
              <a:gd name="connsiteY40" fmla="*/ 191558 h 1331849"/>
              <a:gd name="connsiteX41" fmla="*/ 365367 w 1427404"/>
              <a:gd name="connsiteY41" fmla="*/ 153458 h 1331849"/>
              <a:gd name="connsiteX42" fmla="*/ 360604 w 1427404"/>
              <a:gd name="connsiteY42" fmla="*/ 86783 h 1331849"/>
              <a:gd name="connsiteX43" fmla="*/ 374892 w 1427404"/>
              <a:gd name="connsiteY43" fmla="*/ 27252 h 1331849"/>
              <a:gd name="connsiteX44" fmla="*/ 332029 w 1427404"/>
              <a:gd name="connsiteY44" fmla="*/ 1058 h 1331849"/>
              <a:gd name="connsiteX45" fmla="*/ 160579 w 1427404"/>
              <a:gd name="connsiteY45" fmla="*/ 43920 h 1331849"/>
              <a:gd name="connsiteX46" fmla="*/ 98667 w 1427404"/>
              <a:gd name="connsiteY46" fmla="*/ 86783 h 1331849"/>
              <a:gd name="connsiteX0" fmla="*/ 98667 w 1427404"/>
              <a:gd name="connsiteY0" fmla="*/ 84503 h 1329569"/>
              <a:gd name="connsiteX1" fmla="*/ 17704 w 1427404"/>
              <a:gd name="connsiteY1" fmla="*/ 232140 h 1329569"/>
              <a:gd name="connsiteX2" fmla="*/ 3417 w 1427404"/>
              <a:gd name="connsiteY2" fmla="*/ 441690 h 1329569"/>
              <a:gd name="connsiteX3" fmla="*/ 65329 w 1427404"/>
              <a:gd name="connsiteY3" fmla="*/ 608378 h 1329569"/>
              <a:gd name="connsiteX4" fmla="*/ 146292 w 1427404"/>
              <a:gd name="connsiteY4" fmla="*/ 708390 h 1329569"/>
              <a:gd name="connsiteX5" fmla="*/ 236779 w 1427404"/>
              <a:gd name="connsiteY5" fmla="*/ 760778 h 1329569"/>
              <a:gd name="connsiteX6" fmla="*/ 255829 w 1427404"/>
              <a:gd name="connsiteY6" fmla="*/ 822690 h 1329569"/>
              <a:gd name="connsiteX7" fmla="*/ 303454 w 1427404"/>
              <a:gd name="connsiteY7" fmla="*/ 956040 h 1329569"/>
              <a:gd name="connsiteX8" fmla="*/ 436804 w 1427404"/>
              <a:gd name="connsiteY8" fmla="*/ 1089390 h 1329569"/>
              <a:gd name="connsiteX9" fmla="*/ 584442 w 1427404"/>
              <a:gd name="connsiteY9" fmla="*/ 1113203 h 1329569"/>
              <a:gd name="connsiteX10" fmla="*/ 632067 w 1427404"/>
              <a:gd name="connsiteY10" fmla="*/ 1189403 h 1329569"/>
              <a:gd name="connsiteX11" fmla="*/ 784467 w 1427404"/>
              <a:gd name="connsiteY11" fmla="*/ 1298940 h 1329569"/>
              <a:gd name="connsiteX12" fmla="*/ 998779 w 1427404"/>
              <a:gd name="connsiteY12" fmla="*/ 1322753 h 1329569"/>
              <a:gd name="connsiteX13" fmla="*/ 1160704 w 1427404"/>
              <a:gd name="connsiteY13" fmla="*/ 1194165 h 1329569"/>
              <a:gd name="connsiteX14" fmla="*/ 1208329 w 1427404"/>
              <a:gd name="connsiteY14" fmla="*/ 1117965 h 1329569"/>
              <a:gd name="connsiteX15" fmla="*/ 1222617 w 1427404"/>
              <a:gd name="connsiteY15" fmla="*/ 1070340 h 1329569"/>
              <a:gd name="connsiteX16" fmla="*/ 1289292 w 1427404"/>
              <a:gd name="connsiteY16" fmla="*/ 1060815 h 1329569"/>
              <a:gd name="connsiteX17" fmla="*/ 1398829 w 1427404"/>
              <a:gd name="connsiteY17" fmla="*/ 984615 h 1329569"/>
              <a:gd name="connsiteX18" fmla="*/ 1427404 w 1427404"/>
              <a:gd name="connsiteY18" fmla="*/ 860790 h 1329569"/>
              <a:gd name="connsiteX19" fmla="*/ 1398829 w 1427404"/>
              <a:gd name="connsiteY19" fmla="*/ 760778 h 1329569"/>
              <a:gd name="connsiteX20" fmla="*/ 1379779 w 1427404"/>
              <a:gd name="connsiteY20" fmla="*/ 722678 h 1329569"/>
              <a:gd name="connsiteX21" fmla="*/ 1389304 w 1427404"/>
              <a:gd name="connsiteY21" fmla="*/ 656003 h 1329569"/>
              <a:gd name="connsiteX22" fmla="*/ 1370254 w 1427404"/>
              <a:gd name="connsiteY22" fmla="*/ 494078 h 1329569"/>
              <a:gd name="connsiteX23" fmla="*/ 1279767 w 1427404"/>
              <a:gd name="connsiteY23" fmla="*/ 360728 h 1329569"/>
              <a:gd name="connsiteX24" fmla="*/ 1160704 w 1427404"/>
              <a:gd name="connsiteY24" fmla="*/ 298815 h 1329569"/>
              <a:gd name="connsiteX25" fmla="*/ 1160704 w 1427404"/>
              <a:gd name="connsiteY25" fmla="*/ 341678 h 1329569"/>
              <a:gd name="connsiteX26" fmla="*/ 1127367 w 1427404"/>
              <a:gd name="connsiteY26" fmla="*/ 441690 h 1329569"/>
              <a:gd name="connsiteX27" fmla="*/ 1027354 w 1427404"/>
              <a:gd name="connsiteY27" fmla="*/ 527415 h 1329569"/>
              <a:gd name="connsiteX28" fmla="*/ 932104 w 1427404"/>
              <a:gd name="connsiteY28" fmla="*/ 536940 h 1329569"/>
              <a:gd name="connsiteX29" fmla="*/ 917817 w 1427404"/>
              <a:gd name="connsiteY29" fmla="*/ 575040 h 1329569"/>
              <a:gd name="connsiteX30" fmla="*/ 874954 w 1427404"/>
              <a:gd name="connsiteY30" fmla="*/ 617903 h 1329569"/>
              <a:gd name="connsiteX31" fmla="*/ 789229 w 1427404"/>
              <a:gd name="connsiteY31" fmla="*/ 632190 h 1329569"/>
              <a:gd name="connsiteX32" fmla="*/ 722554 w 1427404"/>
              <a:gd name="connsiteY32" fmla="*/ 594090 h 1329569"/>
              <a:gd name="connsiteX33" fmla="*/ 689217 w 1427404"/>
              <a:gd name="connsiteY33" fmla="*/ 632190 h 1329569"/>
              <a:gd name="connsiteX34" fmla="*/ 598729 w 1427404"/>
              <a:gd name="connsiteY34" fmla="*/ 651240 h 1329569"/>
              <a:gd name="connsiteX35" fmla="*/ 493954 w 1427404"/>
              <a:gd name="connsiteY35" fmla="*/ 603615 h 1329569"/>
              <a:gd name="connsiteX36" fmla="*/ 446329 w 1427404"/>
              <a:gd name="connsiteY36" fmla="*/ 470265 h 1329569"/>
              <a:gd name="connsiteX37" fmla="*/ 417754 w 1427404"/>
              <a:gd name="connsiteY37" fmla="*/ 446453 h 1329569"/>
              <a:gd name="connsiteX38" fmla="*/ 355842 w 1427404"/>
              <a:gd name="connsiteY38" fmla="*/ 370253 h 1329569"/>
              <a:gd name="connsiteX39" fmla="*/ 355842 w 1427404"/>
              <a:gd name="connsiteY39" fmla="*/ 241665 h 1329569"/>
              <a:gd name="connsiteX40" fmla="*/ 393942 w 1427404"/>
              <a:gd name="connsiteY40" fmla="*/ 189278 h 1329569"/>
              <a:gd name="connsiteX41" fmla="*/ 365367 w 1427404"/>
              <a:gd name="connsiteY41" fmla="*/ 151178 h 1329569"/>
              <a:gd name="connsiteX42" fmla="*/ 360604 w 1427404"/>
              <a:gd name="connsiteY42" fmla="*/ 84503 h 1329569"/>
              <a:gd name="connsiteX43" fmla="*/ 374892 w 1427404"/>
              <a:gd name="connsiteY43" fmla="*/ 24972 h 1329569"/>
              <a:gd name="connsiteX44" fmla="*/ 317741 w 1427404"/>
              <a:gd name="connsiteY44" fmla="*/ 1160 h 1329569"/>
              <a:gd name="connsiteX45" fmla="*/ 160579 w 1427404"/>
              <a:gd name="connsiteY45" fmla="*/ 41640 h 1329569"/>
              <a:gd name="connsiteX46" fmla="*/ 98667 w 1427404"/>
              <a:gd name="connsiteY46" fmla="*/ 84503 h 1329569"/>
              <a:gd name="connsiteX0" fmla="*/ 98667 w 1427404"/>
              <a:gd name="connsiteY0" fmla="*/ 84503 h 1329569"/>
              <a:gd name="connsiteX1" fmla="*/ 17704 w 1427404"/>
              <a:gd name="connsiteY1" fmla="*/ 232140 h 1329569"/>
              <a:gd name="connsiteX2" fmla="*/ 3417 w 1427404"/>
              <a:gd name="connsiteY2" fmla="*/ 441690 h 1329569"/>
              <a:gd name="connsiteX3" fmla="*/ 65329 w 1427404"/>
              <a:gd name="connsiteY3" fmla="*/ 608378 h 1329569"/>
              <a:gd name="connsiteX4" fmla="*/ 146292 w 1427404"/>
              <a:gd name="connsiteY4" fmla="*/ 708390 h 1329569"/>
              <a:gd name="connsiteX5" fmla="*/ 236779 w 1427404"/>
              <a:gd name="connsiteY5" fmla="*/ 760778 h 1329569"/>
              <a:gd name="connsiteX6" fmla="*/ 255829 w 1427404"/>
              <a:gd name="connsiteY6" fmla="*/ 822690 h 1329569"/>
              <a:gd name="connsiteX7" fmla="*/ 303454 w 1427404"/>
              <a:gd name="connsiteY7" fmla="*/ 956040 h 1329569"/>
              <a:gd name="connsiteX8" fmla="*/ 436804 w 1427404"/>
              <a:gd name="connsiteY8" fmla="*/ 1089390 h 1329569"/>
              <a:gd name="connsiteX9" fmla="*/ 584442 w 1427404"/>
              <a:gd name="connsiteY9" fmla="*/ 1113203 h 1329569"/>
              <a:gd name="connsiteX10" fmla="*/ 632067 w 1427404"/>
              <a:gd name="connsiteY10" fmla="*/ 1189403 h 1329569"/>
              <a:gd name="connsiteX11" fmla="*/ 784467 w 1427404"/>
              <a:gd name="connsiteY11" fmla="*/ 1298940 h 1329569"/>
              <a:gd name="connsiteX12" fmla="*/ 998779 w 1427404"/>
              <a:gd name="connsiteY12" fmla="*/ 1322753 h 1329569"/>
              <a:gd name="connsiteX13" fmla="*/ 1160704 w 1427404"/>
              <a:gd name="connsiteY13" fmla="*/ 1194165 h 1329569"/>
              <a:gd name="connsiteX14" fmla="*/ 1208329 w 1427404"/>
              <a:gd name="connsiteY14" fmla="*/ 1117965 h 1329569"/>
              <a:gd name="connsiteX15" fmla="*/ 1222617 w 1427404"/>
              <a:gd name="connsiteY15" fmla="*/ 1070340 h 1329569"/>
              <a:gd name="connsiteX16" fmla="*/ 1289292 w 1427404"/>
              <a:gd name="connsiteY16" fmla="*/ 1060815 h 1329569"/>
              <a:gd name="connsiteX17" fmla="*/ 1398829 w 1427404"/>
              <a:gd name="connsiteY17" fmla="*/ 984615 h 1329569"/>
              <a:gd name="connsiteX18" fmla="*/ 1427404 w 1427404"/>
              <a:gd name="connsiteY18" fmla="*/ 860790 h 1329569"/>
              <a:gd name="connsiteX19" fmla="*/ 1398829 w 1427404"/>
              <a:gd name="connsiteY19" fmla="*/ 760778 h 1329569"/>
              <a:gd name="connsiteX20" fmla="*/ 1379779 w 1427404"/>
              <a:gd name="connsiteY20" fmla="*/ 722678 h 1329569"/>
              <a:gd name="connsiteX21" fmla="*/ 1389304 w 1427404"/>
              <a:gd name="connsiteY21" fmla="*/ 656003 h 1329569"/>
              <a:gd name="connsiteX22" fmla="*/ 1370254 w 1427404"/>
              <a:gd name="connsiteY22" fmla="*/ 494078 h 1329569"/>
              <a:gd name="connsiteX23" fmla="*/ 1279767 w 1427404"/>
              <a:gd name="connsiteY23" fmla="*/ 360728 h 1329569"/>
              <a:gd name="connsiteX24" fmla="*/ 1160704 w 1427404"/>
              <a:gd name="connsiteY24" fmla="*/ 298815 h 1329569"/>
              <a:gd name="connsiteX25" fmla="*/ 1160704 w 1427404"/>
              <a:gd name="connsiteY25" fmla="*/ 341678 h 1329569"/>
              <a:gd name="connsiteX26" fmla="*/ 1127367 w 1427404"/>
              <a:gd name="connsiteY26" fmla="*/ 441690 h 1329569"/>
              <a:gd name="connsiteX27" fmla="*/ 1027354 w 1427404"/>
              <a:gd name="connsiteY27" fmla="*/ 527415 h 1329569"/>
              <a:gd name="connsiteX28" fmla="*/ 932104 w 1427404"/>
              <a:gd name="connsiteY28" fmla="*/ 536940 h 1329569"/>
              <a:gd name="connsiteX29" fmla="*/ 917817 w 1427404"/>
              <a:gd name="connsiteY29" fmla="*/ 575040 h 1329569"/>
              <a:gd name="connsiteX30" fmla="*/ 874954 w 1427404"/>
              <a:gd name="connsiteY30" fmla="*/ 617903 h 1329569"/>
              <a:gd name="connsiteX31" fmla="*/ 789229 w 1427404"/>
              <a:gd name="connsiteY31" fmla="*/ 632190 h 1329569"/>
              <a:gd name="connsiteX32" fmla="*/ 722554 w 1427404"/>
              <a:gd name="connsiteY32" fmla="*/ 594090 h 1329569"/>
              <a:gd name="connsiteX33" fmla="*/ 689217 w 1427404"/>
              <a:gd name="connsiteY33" fmla="*/ 632190 h 1329569"/>
              <a:gd name="connsiteX34" fmla="*/ 598729 w 1427404"/>
              <a:gd name="connsiteY34" fmla="*/ 651240 h 1329569"/>
              <a:gd name="connsiteX35" fmla="*/ 493954 w 1427404"/>
              <a:gd name="connsiteY35" fmla="*/ 603615 h 1329569"/>
              <a:gd name="connsiteX36" fmla="*/ 446329 w 1427404"/>
              <a:gd name="connsiteY36" fmla="*/ 470265 h 1329569"/>
              <a:gd name="connsiteX37" fmla="*/ 417754 w 1427404"/>
              <a:gd name="connsiteY37" fmla="*/ 446453 h 1329569"/>
              <a:gd name="connsiteX38" fmla="*/ 355842 w 1427404"/>
              <a:gd name="connsiteY38" fmla="*/ 370253 h 1329569"/>
              <a:gd name="connsiteX39" fmla="*/ 355842 w 1427404"/>
              <a:gd name="connsiteY39" fmla="*/ 241665 h 1329569"/>
              <a:gd name="connsiteX40" fmla="*/ 393942 w 1427404"/>
              <a:gd name="connsiteY40" fmla="*/ 189278 h 1329569"/>
              <a:gd name="connsiteX41" fmla="*/ 365367 w 1427404"/>
              <a:gd name="connsiteY41" fmla="*/ 151178 h 1329569"/>
              <a:gd name="connsiteX42" fmla="*/ 360604 w 1427404"/>
              <a:gd name="connsiteY42" fmla="*/ 84503 h 1329569"/>
              <a:gd name="connsiteX43" fmla="*/ 374892 w 1427404"/>
              <a:gd name="connsiteY43" fmla="*/ 24972 h 1329569"/>
              <a:gd name="connsiteX44" fmla="*/ 317741 w 1427404"/>
              <a:gd name="connsiteY44" fmla="*/ 1160 h 1329569"/>
              <a:gd name="connsiteX45" fmla="*/ 198679 w 1427404"/>
              <a:gd name="connsiteY45" fmla="*/ 17828 h 1329569"/>
              <a:gd name="connsiteX46" fmla="*/ 98667 w 1427404"/>
              <a:gd name="connsiteY46" fmla="*/ 84503 h 1329569"/>
              <a:gd name="connsiteX0" fmla="*/ 98667 w 1427404"/>
              <a:gd name="connsiteY0" fmla="*/ 84503 h 1329569"/>
              <a:gd name="connsiteX1" fmla="*/ 17704 w 1427404"/>
              <a:gd name="connsiteY1" fmla="*/ 232140 h 1329569"/>
              <a:gd name="connsiteX2" fmla="*/ 3417 w 1427404"/>
              <a:gd name="connsiteY2" fmla="*/ 441690 h 1329569"/>
              <a:gd name="connsiteX3" fmla="*/ 65329 w 1427404"/>
              <a:gd name="connsiteY3" fmla="*/ 608378 h 1329569"/>
              <a:gd name="connsiteX4" fmla="*/ 146292 w 1427404"/>
              <a:gd name="connsiteY4" fmla="*/ 708390 h 1329569"/>
              <a:gd name="connsiteX5" fmla="*/ 236779 w 1427404"/>
              <a:gd name="connsiteY5" fmla="*/ 760778 h 1329569"/>
              <a:gd name="connsiteX6" fmla="*/ 255829 w 1427404"/>
              <a:gd name="connsiteY6" fmla="*/ 822690 h 1329569"/>
              <a:gd name="connsiteX7" fmla="*/ 303454 w 1427404"/>
              <a:gd name="connsiteY7" fmla="*/ 956040 h 1329569"/>
              <a:gd name="connsiteX8" fmla="*/ 436804 w 1427404"/>
              <a:gd name="connsiteY8" fmla="*/ 1089390 h 1329569"/>
              <a:gd name="connsiteX9" fmla="*/ 584442 w 1427404"/>
              <a:gd name="connsiteY9" fmla="*/ 1113203 h 1329569"/>
              <a:gd name="connsiteX10" fmla="*/ 632067 w 1427404"/>
              <a:gd name="connsiteY10" fmla="*/ 1189403 h 1329569"/>
              <a:gd name="connsiteX11" fmla="*/ 784467 w 1427404"/>
              <a:gd name="connsiteY11" fmla="*/ 1298940 h 1329569"/>
              <a:gd name="connsiteX12" fmla="*/ 998779 w 1427404"/>
              <a:gd name="connsiteY12" fmla="*/ 1322753 h 1329569"/>
              <a:gd name="connsiteX13" fmla="*/ 1160704 w 1427404"/>
              <a:gd name="connsiteY13" fmla="*/ 1194165 h 1329569"/>
              <a:gd name="connsiteX14" fmla="*/ 1208329 w 1427404"/>
              <a:gd name="connsiteY14" fmla="*/ 1117965 h 1329569"/>
              <a:gd name="connsiteX15" fmla="*/ 1222617 w 1427404"/>
              <a:gd name="connsiteY15" fmla="*/ 1070340 h 1329569"/>
              <a:gd name="connsiteX16" fmla="*/ 1289292 w 1427404"/>
              <a:gd name="connsiteY16" fmla="*/ 1060815 h 1329569"/>
              <a:gd name="connsiteX17" fmla="*/ 1398829 w 1427404"/>
              <a:gd name="connsiteY17" fmla="*/ 984615 h 1329569"/>
              <a:gd name="connsiteX18" fmla="*/ 1427404 w 1427404"/>
              <a:gd name="connsiteY18" fmla="*/ 860790 h 1329569"/>
              <a:gd name="connsiteX19" fmla="*/ 1398829 w 1427404"/>
              <a:gd name="connsiteY19" fmla="*/ 760778 h 1329569"/>
              <a:gd name="connsiteX20" fmla="*/ 1379779 w 1427404"/>
              <a:gd name="connsiteY20" fmla="*/ 722678 h 1329569"/>
              <a:gd name="connsiteX21" fmla="*/ 1389304 w 1427404"/>
              <a:gd name="connsiteY21" fmla="*/ 656003 h 1329569"/>
              <a:gd name="connsiteX22" fmla="*/ 1370254 w 1427404"/>
              <a:gd name="connsiteY22" fmla="*/ 494078 h 1329569"/>
              <a:gd name="connsiteX23" fmla="*/ 1279767 w 1427404"/>
              <a:gd name="connsiteY23" fmla="*/ 360728 h 1329569"/>
              <a:gd name="connsiteX24" fmla="*/ 1160704 w 1427404"/>
              <a:gd name="connsiteY24" fmla="*/ 298815 h 1329569"/>
              <a:gd name="connsiteX25" fmla="*/ 1160704 w 1427404"/>
              <a:gd name="connsiteY25" fmla="*/ 341678 h 1329569"/>
              <a:gd name="connsiteX26" fmla="*/ 1127367 w 1427404"/>
              <a:gd name="connsiteY26" fmla="*/ 441690 h 1329569"/>
              <a:gd name="connsiteX27" fmla="*/ 1027354 w 1427404"/>
              <a:gd name="connsiteY27" fmla="*/ 527415 h 1329569"/>
              <a:gd name="connsiteX28" fmla="*/ 932104 w 1427404"/>
              <a:gd name="connsiteY28" fmla="*/ 536940 h 1329569"/>
              <a:gd name="connsiteX29" fmla="*/ 917817 w 1427404"/>
              <a:gd name="connsiteY29" fmla="*/ 575040 h 1329569"/>
              <a:gd name="connsiteX30" fmla="*/ 874954 w 1427404"/>
              <a:gd name="connsiteY30" fmla="*/ 617903 h 1329569"/>
              <a:gd name="connsiteX31" fmla="*/ 789229 w 1427404"/>
              <a:gd name="connsiteY31" fmla="*/ 632190 h 1329569"/>
              <a:gd name="connsiteX32" fmla="*/ 722554 w 1427404"/>
              <a:gd name="connsiteY32" fmla="*/ 594090 h 1329569"/>
              <a:gd name="connsiteX33" fmla="*/ 689217 w 1427404"/>
              <a:gd name="connsiteY33" fmla="*/ 632190 h 1329569"/>
              <a:gd name="connsiteX34" fmla="*/ 598729 w 1427404"/>
              <a:gd name="connsiteY34" fmla="*/ 651240 h 1329569"/>
              <a:gd name="connsiteX35" fmla="*/ 493954 w 1427404"/>
              <a:gd name="connsiteY35" fmla="*/ 603615 h 1329569"/>
              <a:gd name="connsiteX36" fmla="*/ 446329 w 1427404"/>
              <a:gd name="connsiteY36" fmla="*/ 470265 h 1329569"/>
              <a:gd name="connsiteX37" fmla="*/ 417754 w 1427404"/>
              <a:gd name="connsiteY37" fmla="*/ 446453 h 1329569"/>
              <a:gd name="connsiteX38" fmla="*/ 355842 w 1427404"/>
              <a:gd name="connsiteY38" fmla="*/ 370253 h 1329569"/>
              <a:gd name="connsiteX39" fmla="*/ 355842 w 1427404"/>
              <a:gd name="connsiteY39" fmla="*/ 241665 h 1329569"/>
              <a:gd name="connsiteX40" fmla="*/ 393942 w 1427404"/>
              <a:gd name="connsiteY40" fmla="*/ 189278 h 1329569"/>
              <a:gd name="connsiteX41" fmla="*/ 365367 w 1427404"/>
              <a:gd name="connsiteY41" fmla="*/ 151178 h 1329569"/>
              <a:gd name="connsiteX42" fmla="*/ 360604 w 1427404"/>
              <a:gd name="connsiteY42" fmla="*/ 84503 h 1329569"/>
              <a:gd name="connsiteX43" fmla="*/ 374892 w 1427404"/>
              <a:gd name="connsiteY43" fmla="*/ 24972 h 1329569"/>
              <a:gd name="connsiteX44" fmla="*/ 317741 w 1427404"/>
              <a:gd name="connsiteY44" fmla="*/ 1160 h 1329569"/>
              <a:gd name="connsiteX45" fmla="*/ 212967 w 1427404"/>
              <a:gd name="connsiteY45" fmla="*/ 15447 h 1329569"/>
              <a:gd name="connsiteX46" fmla="*/ 98667 w 1427404"/>
              <a:gd name="connsiteY46" fmla="*/ 84503 h 1329569"/>
              <a:gd name="connsiteX0" fmla="*/ 96216 w 1427334"/>
              <a:gd name="connsiteY0" fmla="*/ 96410 h 1329569"/>
              <a:gd name="connsiteX1" fmla="*/ 17634 w 1427334"/>
              <a:gd name="connsiteY1" fmla="*/ 232140 h 1329569"/>
              <a:gd name="connsiteX2" fmla="*/ 3347 w 1427334"/>
              <a:gd name="connsiteY2" fmla="*/ 441690 h 1329569"/>
              <a:gd name="connsiteX3" fmla="*/ 65259 w 1427334"/>
              <a:gd name="connsiteY3" fmla="*/ 608378 h 1329569"/>
              <a:gd name="connsiteX4" fmla="*/ 146222 w 1427334"/>
              <a:gd name="connsiteY4" fmla="*/ 708390 h 1329569"/>
              <a:gd name="connsiteX5" fmla="*/ 236709 w 1427334"/>
              <a:gd name="connsiteY5" fmla="*/ 760778 h 1329569"/>
              <a:gd name="connsiteX6" fmla="*/ 255759 w 1427334"/>
              <a:gd name="connsiteY6" fmla="*/ 822690 h 1329569"/>
              <a:gd name="connsiteX7" fmla="*/ 303384 w 1427334"/>
              <a:gd name="connsiteY7" fmla="*/ 956040 h 1329569"/>
              <a:gd name="connsiteX8" fmla="*/ 436734 w 1427334"/>
              <a:gd name="connsiteY8" fmla="*/ 1089390 h 1329569"/>
              <a:gd name="connsiteX9" fmla="*/ 584372 w 1427334"/>
              <a:gd name="connsiteY9" fmla="*/ 1113203 h 1329569"/>
              <a:gd name="connsiteX10" fmla="*/ 631997 w 1427334"/>
              <a:gd name="connsiteY10" fmla="*/ 1189403 h 1329569"/>
              <a:gd name="connsiteX11" fmla="*/ 784397 w 1427334"/>
              <a:gd name="connsiteY11" fmla="*/ 1298940 h 1329569"/>
              <a:gd name="connsiteX12" fmla="*/ 998709 w 1427334"/>
              <a:gd name="connsiteY12" fmla="*/ 1322753 h 1329569"/>
              <a:gd name="connsiteX13" fmla="*/ 1160634 w 1427334"/>
              <a:gd name="connsiteY13" fmla="*/ 1194165 h 1329569"/>
              <a:gd name="connsiteX14" fmla="*/ 1208259 w 1427334"/>
              <a:gd name="connsiteY14" fmla="*/ 1117965 h 1329569"/>
              <a:gd name="connsiteX15" fmla="*/ 1222547 w 1427334"/>
              <a:gd name="connsiteY15" fmla="*/ 1070340 h 1329569"/>
              <a:gd name="connsiteX16" fmla="*/ 1289222 w 1427334"/>
              <a:gd name="connsiteY16" fmla="*/ 1060815 h 1329569"/>
              <a:gd name="connsiteX17" fmla="*/ 1398759 w 1427334"/>
              <a:gd name="connsiteY17" fmla="*/ 984615 h 1329569"/>
              <a:gd name="connsiteX18" fmla="*/ 1427334 w 1427334"/>
              <a:gd name="connsiteY18" fmla="*/ 860790 h 1329569"/>
              <a:gd name="connsiteX19" fmla="*/ 1398759 w 1427334"/>
              <a:gd name="connsiteY19" fmla="*/ 760778 h 1329569"/>
              <a:gd name="connsiteX20" fmla="*/ 1379709 w 1427334"/>
              <a:gd name="connsiteY20" fmla="*/ 722678 h 1329569"/>
              <a:gd name="connsiteX21" fmla="*/ 1389234 w 1427334"/>
              <a:gd name="connsiteY21" fmla="*/ 656003 h 1329569"/>
              <a:gd name="connsiteX22" fmla="*/ 1370184 w 1427334"/>
              <a:gd name="connsiteY22" fmla="*/ 494078 h 1329569"/>
              <a:gd name="connsiteX23" fmla="*/ 1279697 w 1427334"/>
              <a:gd name="connsiteY23" fmla="*/ 360728 h 1329569"/>
              <a:gd name="connsiteX24" fmla="*/ 1160634 w 1427334"/>
              <a:gd name="connsiteY24" fmla="*/ 298815 h 1329569"/>
              <a:gd name="connsiteX25" fmla="*/ 1160634 w 1427334"/>
              <a:gd name="connsiteY25" fmla="*/ 341678 h 1329569"/>
              <a:gd name="connsiteX26" fmla="*/ 1127297 w 1427334"/>
              <a:gd name="connsiteY26" fmla="*/ 441690 h 1329569"/>
              <a:gd name="connsiteX27" fmla="*/ 1027284 w 1427334"/>
              <a:gd name="connsiteY27" fmla="*/ 527415 h 1329569"/>
              <a:gd name="connsiteX28" fmla="*/ 932034 w 1427334"/>
              <a:gd name="connsiteY28" fmla="*/ 536940 h 1329569"/>
              <a:gd name="connsiteX29" fmla="*/ 917747 w 1427334"/>
              <a:gd name="connsiteY29" fmla="*/ 575040 h 1329569"/>
              <a:gd name="connsiteX30" fmla="*/ 874884 w 1427334"/>
              <a:gd name="connsiteY30" fmla="*/ 617903 h 1329569"/>
              <a:gd name="connsiteX31" fmla="*/ 789159 w 1427334"/>
              <a:gd name="connsiteY31" fmla="*/ 632190 h 1329569"/>
              <a:gd name="connsiteX32" fmla="*/ 722484 w 1427334"/>
              <a:gd name="connsiteY32" fmla="*/ 594090 h 1329569"/>
              <a:gd name="connsiteX33" fmla="*/ 689147 w 1427334"/>
              <a:gd name="connsiteY33" fmla="*/ 632190 h 1329569"/>
              <a:gd name="connsiteX34" fmla="*/ 598659 w 1427334"/>
              <a:gd name="connsiteY34" fmla="*/ 651240 h 1329569"/>
              <a:gd name="connsiteX35" fmla="*/ 493884 w 1427334"/>
              <a:gd name="connsiteY35" fmla="*/ 603615 h 1329569"/>
              <a:gd name="connsiteX36" fmla="*/ 446259 w 1427334"/>
              <a:gd name="connsiteY36" fmla="*/ 470265 h 1329569"/>
              <a:gd name="connsiteX37" fmla="*/ 417684 w 1427334"/>
              <a:gd name="connsiteY37" fmla="*/ 446453 h 1329569"/>
              <a:gd name="connsiteX38" fmla="*/ 355772 w 1427334"/>
              <a:gd name="connsiteY38" fmla="*/ 370253 h 1329569"/>
              <a:gd name="connsiteX39" fmla="*/ 355772 w 1427334"/>
              <a:gd name="connsiteY39" fmla="*/ 241665 h 1329569"/>
              <a:gd name="connsiteX40" fmla="*/ 393872 w 1427334"/>
              <a:gd name="connsiteY40" fmla="*/ 189278 h 1329569"/>
              <a:gd name="connsiteX41" fmla="*/ 365297 w 1427334"/>
              <a:gd name="connsiteY41" fmla="*/ 151178 h 1329569"/>
              <a:gd name="connsiteX42" fmla="*/ 360534 w 1427334"/>
              <a:gd name="connsiteY42" fmla="*/ 84503 h 1329569"/>
              <a:gd name="connsiteX43" fmla="*/ 374822 w 1427334"/>
              <a:gd name="connsiteY43" fmla="*/ 24972 h 1329569"/>
              <a:gd name="connsiteX44" fmla="*/ 317671 w 1427334"/>
              <a:gd name="connsiteY44" fmla="*/ 1160 h 1329569"/>
              <a:gd name="connsiteX45" fmla="*/ 212897 w 1427334"/>
              <a:gd name="connsiteY45" fmla="*/ 15447 h 1329569"/>
              <a:gd name="connsiteX46" fmla="*/ 96216 w 1427334"/>
              <a:gd name="connsiteY46" fmla="*/ 96410 h 1329569"/>
              <a:gd name="connsiteX0" fmla="*/ 96216 w 1427334"/>
              <a:gd name="connsiteY0" fmla="*/ 96410 h 1329569"/>
              <a:gd name="connsiteX1" fmla="*/ 17634 w 1427334"/>
              <a:gd name="connsiteY1" fmla="*/ 232140 h 1329569"/>
              <a:gd name="connsiteX2" fmla="*/ 3347 w 1427334"/>
              <a:gd name="connsiteY2" fmla="*/ 441690 h 1329569"/>
              <a:gd name="connsiteX3" fmla="*/ 65259 w 1427334"/>
              <a:gd name="connsiteY3" fmla="*/ 608378 h 1329569"/>
              <a:gd name="connsiteX4" fmla="*/ 146222 w 1427334"/>
              <a:gd name="connsiteY4" fmla="*/ 708390 h 1329569"/>
              <a:gd name="connsiteX5" fmla="*/ 236709 w 1427334"/>
              <a:gd name="connsiteY5" fmla="*/ 760778 h 1329569"/>
              <a:gd name="connsiteX6" fmla="*/ 255759 w 1427334"/>
              <a:gd name="connsiteY6" fmla="*/ 822690 h 1329569"/>
              <a:gd name="connsiteX7" fmla="*/ 303384 w 1427334"/>
              <a:gd name="connsiteY7" fmla="*/ 956040 h 1329569"/>
              <a:gd name="connsiteX8" fmla="*/ 436734 w 1427334"/>
              <a:gd name="connsiteY8" fmla="*/ 1089390 h 1329569"/>
              <a:gd name="connsiteX9" fmla="*/ 584372 w 1427334"/>
              <a:gd name="connsiteY9" fmla="*/ 1113203 h 1329569"/>
              <a:gd name="connsiteX10" fmla="*/ 631997 w 1427334"/>
              <a:gd name="connsiteY10" fmla="*/ 1189403 h 1329569"/>
              <a:gd name="connsiteX11" fmla="*/ 784397 w 1427334"/>
              <a:gd name="connsiteY11" fmla="*/ 1298940 h 1329569"/>
              <a:gd name="connsiteX12" fmla="*/ 998709 w 1427334"/>
              <a:gd name="connsiteY12" fmla="*/ 1322753 h 1329569"/>
              <a:gd name="connsiteX13" fmla="*/ 1160634 w 1427334"/>
              <a:gd name="connsiteY13" fmla="*/ 1194165 h 1329569"/>
              <a:gd name="connsiteX14" fmla="*/ 1208259 w 1427334"/>
              <a:gd name="connsiteY14" fmla="*/ 1117965 h 1329569"/>
              <a:gd name="connsiteX15" fmla="*/ 1222547 w 1427334"/>
              <a:gd name="connsiteY15" fmla="*/ 1070340 h 1329569"/>
              <a:gd name="connsiteX16" fmla="*/ 1289222 w 1427334"/>
              <a:gd name="connsiteY16" fmla="*/ 1060815 h 1329569"/>
              <a:gd name="connsiteX17" fmla="*/ 1398759 w 1427334"/>
              <a:gd name="connsiteY17" fmla="*/ 984615 h 1329569"/>
              <a:gd name="connsiteX18" fmla="*/ 1427334 w 1427334"/>
              <a:gd name="connsiteY18" fmla="*/ 860790 h 1329569"/>
              <a:gd name="connsiteX19" fmla="*/ 1398759 w 1427334"/>
              <a:gd name="connsiteY19" fmla="*/ 760778 h 1329569"/>
              <a:gd name="connsiteX20" fmla="*/ 1379709 w 1427334"/>
              <a:gd name="connsiteY20" fmla="*/ 722678 h 1329569"/>
              <a:gd name="connsiteX21" fmla="*/ 1389234 w 1427334"/>
              <a:gd name="connsiteY21" fmla="*/ 656003 h 1329569"/>
              <a:gd name="connsiteX22" fmla="*/ 1370184 w 1427334"/>
              <a:gd name="connsiteY22" fmla="*/ 494078 h 1329569"/>
              <a:gd name="connsiteX23" fmla="*/ 1279697 w 1427334"/>
              <a:gd name="connsiteY23" fmla="*/ 360728 h 1329569"/>
              <a:gd name="connsiteX24" fmla="*/ 1160634 w 1427334"/>
              <a:gd name="connsiteY24" fmla="*/ 298815 h 1329569"/>
              <a:gd name="connsiteX25" fmla="*/ 1160634 w 1427334"/>
              <a:gd name="connsiteY25" fmla="*/ 341678 h 1329569"/>
              <a:gd name="connsiteX26" fmla="*/ 1127297 w 1427334"/>
              <a:gd name="connsiteY26" fmla="*/ 441690 h 1329569"/>
              <a:gd name="connsiteX27" fmla="*/ 1027284 w 1427334"/>
              <a:gd name="connsiteY27" fmla="*/ 527415 h 1329569"/>
              <a:gd name="connsiteX28" fmla="*/ 932034 w 1427334"/>
              <a:gd name="connsiteY28" fmla="*/ 536940 h 1329569"/>
              <a:gd name="connsiteX29" fmla="*/ 917747 w 1427334"/>
              <a:gd name="connsiteY29" fmla="*/ 575040 h 1329569"/>
              <a:gd name="connsiteX30" fmla="*/ 874884 w 1427334"/>
              <a:gd name="connsiteY30" fmla="*/ 617903 h 1329569"/>
              <a:gd name="connsiteX31" fmla="*/ 789159 w 1427334"/>
              <a:gd name="connsiteY31" fmla="*/ 632190 h 1329569"/>
              <a:gd name="connsiteX32" fmla="*/ 722484 w 1427334"/>
              <a:gd name="connsiteY32" fmla="*/ 594090 h 1329569"/>
              <a:gd name="connsiteX33" fmla="*/ 689147 w 1427334"/>
              <a:gd name="connsiteY33" fmla="*/ 632190 h 1329569"/>
              <a:gd name="connsiteX34" fmla="*/ 598659 w 1427334"/>
              <a:gd name="connsiteY34" fmla="*/ 651240 h 1329569"/>
              <a:gd name="connsiteX35" fmla="*/ 493884 w 1427334"/>
              <a:gd name="connsiteY35" fmla="*/ 603615 h 1329569"/>
              <a:gd name="connsiteX36" fmla="*/ 446259 w 1427334"/>
              <a:gd name="connsiteY36" fmla="*/ 470265 h 1329569"/>
              <a:gd name="connsiteX37" fmla="*/ 417684 w 1427334"/>
              <a:gd name="connsiteY37" fmla="*/ 446453 h 1329569"/>
              <a:gd name="connsiteX38" fmla="*/ 355772 w 1427334"/>
              <a:gd name="connsiteY38" fmla="*/ 370253 h 1329569"/>
              <a:gd name="connsiteX39" fmla="*/ 355772 w 1427334"/>
              <a:gd name="connsiteY39" fmla="*/ 241665 h 1329569"/>
              <a:gd name="connsiteX40" fmla="*/ 393872 w 1427334"/>
              <a:gd name="connsiteY40" fmla="*/ 189278 h 1329569"/>
              <a:gd name="connsiteX41" fmla="*/ 374822 w 1427334"/>
              <a:gd name="connsiteY41" fmla="*/ 148796 h 1329569"/>
              <a:gd name="connsiteX42" fmla="*/ 360534 w 1427334"/>
              <a:gd name="connsiteY42" fmla="*/ 84503 h 1329569"/>
              <a:gd name="connsiteX43" fmla="*/ 374822 w 1427334"/>
              <a:gd name="connsiteY43" fmla="*/ 24972 h 1329569"/>
              <a:gd name="connsiteX44" fmla="*/ 317671 w 1427334"/>
              <a:gd name="connsiteY44" fmla="*/ 1160 h 1329569"/>
              <a:gd name="connsiteX45" fmla="*/ 212897 w 1427334"/>
              <a:gd name="connsiteY45" fmla="*/ 15447 h 1329569"/>
              <a:gd name="connsiteX46" fmla="*/ 96216 w 1427334"/>
              <a:gd name="connsiteY46" fmla="*/ 96410 h 1329569"/>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3884 w 1427334"/>
              <a:gd name="connsiteY35" fmla="*/ 603762 h 1329716"/>
              <a:gd name="connsiteX36" fmla="*/ 446259 w 1427334"/>
              <a:gd name="connsiteY36" fmla="*/ 470412 h 1329716"/>
              <a:gd name="connsiteX37" fmla="*/ 417684 w 1427334"/>
              <a:gd name="connsiteY37" fmla="*/ 446600 h 1329716"/>
              <a:gd name="connsiteX38" fmla="*/ 355772 w 1427334"/>
              <a:gd name="connsiteY38" fmla="*/ 370400 h 1329716"/>
              <a:gd name="connsiteX39" fmla="*/ 355772 w 1427334"/>
              <a:gd name="connsiteY39" fmla="*/ 241812 h 1329716"/>
              <a:gd name="connsiteX40" fmla="*/ 393872 w 1427334"/>
              <a:gd name="connsiteY40" fmla="*/ 189425 h 1329716"/>
              <a:gd name="connsiteX41" fmla="*/ 374822 w 1427334"/>
              <a:gd name="connsiteY41" fmla="*/ 148943 h 1329716"/>
              <a:gd name="connsiteX42" fmla="*/ 360534 w 1427334"/>
              <a:gd name="connsiteY42" fmla="*/ 84650 h 1329716"/>
              <a:gd name="connsiteX43" fmla="*/ 365297 w 1427334"/>
              <a:gd name="connsiteY43" fmla="*/ 22738 h 1329716"/>
              <a:gd name="connsiteX44" fmla="*/ 317671 w 1427334"/>
              <a:gd name="connsiteY44" fmla="*/ 1307 h 1329716"/>
              <a:gd name="connsiteX45" fmla="*/ 212897 w 1427334"/>
              <a:gd name="connsiteY45" fmla="*/ 15594 h 1329716"/>
              <a:gd name="connsiteX46" fmla="*/ 96216 w 1427334"/>
              <a:gd name="connsiteY46"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3884 w 1427334"/>
              <a:gd name="connsiteY35" fmla="*/ 603762 h 1329716"/>
              <a:gd name="connsiteX36" fmla="*/ 446259 w 1427334"/>
              <a:gd name="connsiteY36" fmla="*/ 470412 h 1329716"/>
              <a:gd name="connsiteX37" fmla="*/ 417684 w 1427334"/>
              <a:gd name="connsiteY37" fmla="*/ 446600 h 1329716"/>
              <a:gd name="connsiteX38" fmla="*/ 355772 w 1427334"/>
              <a:gd name="connsiteY38" fmla="*/ 370400 h 1329716"/>
              <a:gd name="connsiteX39" fmla="*/ 355772 w 1427334"/>
              <a:gd name="connsiteY39" fmla="*/ 241812 h 1329716"/>
              <a:gd name="connsiteX40" fmla="*/ 405778 w 1427334"/>
              <a:gd name="connsiteY40" fmla="*/ 184663 h 1329716"/>
              <a:gd name="connsiteX41" fmla="*/ 374822 w 1427334"/>
              <a:gd name="connsiteY41" fmla="*/ 148943 h 1329716"/>
              <a:gd name="connsiteX42" fmla="*/ 360534 w 1427334"/>
              <a:gd name="connsiteY42" fmla="*/ 84650 h 1329716"/>
              <a:gd name="connsiteX43" fmla="*/ 365297 w 1427334"/>
              <a:gd name="connsiteY43" fmla="*/ 22738 h 1329716"/>
              <a:gd name="connsiteX44" fmla="*/ 317671 w 1427334"/>
              <a:gd name="connsiteY44" fmla="*/ 1307 h 1329716"/>
              <a:gd name="connsiteX45" fmla="*/ 212897 w 1427334"/>
              <a:gd name="connsiteY45" fmla="*/ 15594 h 1329716"/>
              <a:gd name="connsiteX46" fmla="*/ 96216 w 1427334"/>
              <a:gd name="connsiteY46"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3884 w 1427334"/>
              <a:gd name="connsiteY35" fmla="*/ 603762 h 1329716"/>
              <a:gd name="connsiteX36" fmla="*/ 446259 w 1427334"/>
              <a:gd name="connsiteY36" fmla="*/ 470412 h 1329716"/>
              <a:gd name="connsiteX37" fmla="*/ 417684 w 1427334"/>
              <a:gd name="connsiteY37" fmla="*/ 446600 h 1329716"/>
              <a:gd name="connsiteX38" fmla="*/ 355772 w 1427334"/>
              <a:gd name="connsiteY38" fmla="*/ 370400 h 1329716"/>
              <a:gd name="connsiteX39" fmla="*/ 360534 w 1427334"/>
              <a:gd name="connsiteY39" fmla="*/ 248956 h 1329716"/>
              <a:gd name="connsiteX40" fmla="*/ 405778 w 1427334"/>
              <a:gd name="connsiteY40" fmla="*/ 184663 h 1329716"/>
              <a:gd name="connsiteX41" fmla="*/ 374822 w 1427334"/>
              <a:gd name="connsiteY41" fmla="*/ 148943 h 1329716"/>
              <a:gd name="connsiteX42" fmla="*/ 360534 w 1427334"/>
              <a:gd name="connsiteY42" fmla="*/ 84650 h 1329716"/>
              <a:gd name="connsiteX43" fmla="*/ 365297 w 1427334"/>
              <a:gd name="connsiteY43" fmla="*/ 22738 h 1329716"/>
              <a:gd name="connsiteX44" fmla="*/ 317671 w 1427334"/>
              <a:gd name="connsiteY44" fmla="*/ 1307 h 1329716"/>
              <a:gd name="connsiteX45" fmla="*/ 212897 w 1427334"/>
              <a:gd name="connsiteY45" fmla="*/ 15594 h 1329716"/>
              <a:gd name="connsiteX46" fmla="*/ 96216 w 1427334"/>
              <a:gd name="connsiteY46"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3884 w 1427334"/>
              <a:gd name="connsiteY35" fmla="*/ 603762 h 1329716"/>
              <a:gd name="connsiteX36" fmla="*/ 446259 w 1427334"/>
              <a:gd name="connsiteY36" fmla="*/ 470412 h 1329716"/>
              <a:gd name="connsiteX37" fmla="*/ 417684 w 1427334"/>
              <a:gd name="connsiteY37" fmla="*/ 446600 h 1329716"/>
              <a:gd name="connsiteX38" fmla="*/ 355772 w 1427334"/>
              <a:gd name="connsiteY38" fmla="*/ 370400 h 1329716"/>
              <a:gd name="connsiteX39" fmla="*/ 367678 w 1427334"/>
              <a:gd name="connsiteY39" fmla="*/ 246575 h 1329716"/>
              <a:gd name="connsiteX40" fmla="*/ 405778 w 1427334"/>
              <a:gd name="connsiteY40" fmla="*/ 184663 h 1329716"/>
              <a:gd name="connsiteX41" fmla="*/ 374822 w 1427334"/>
              <a:gd name="connsiteY41" fmla="*/ 148943 h 1329716"/>
              <a:gd name="connsiteX42" fmla="*/ 360534 w 1427334"/>
              <a:gd name="connsiteY42" fmla="*/ 84650 h 1329716"/>
              <a:gd name="connsiteX43" fmla="*/ 365297 w 1427334"/>
              <a:gd name="connsiteY43" fmla="*/ 22738 h 1329716"/>
              <a:gd name="connsiteX44" fmla="*/ 317671 w 1427334"/>
              <a:gd name="connsiteY44" fmla="*/ 1307 h 1329716"/>
              <a:gd name="connsiteX45" fmla="*/ 212897 w 1427334"/>
              <a:gd name="connsiteY45" fmla="*/ 15594 h 1329716"/>
              <a:gd name="connsiteX46" fmla="*/ 96216 w 1427334"/>
              <a:gd name="connsiteY46"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3884 w 1427334"/>
              <a:gd name="connsiteY35" fmla="*/ 603762 h 1329716"/>
              <a:gd name="connsiteX36" fmla="*/ 446259 w 1427334"/>
              <a:gd name="connsiteY36" fmla="*/ 470412 h 1329716"/>
              <a:gd name="connsiteX37" fmla="*/ 417684 w 1427334"/>
              <a:gd name="connsiteY37" fmla="*/ 446600 h 1329716"/>
              <a:gd name="connsiteX38" fmla="*/ 367678 w 1427334"/>
              <a:gd name="connsiteY38" fmla="*/ 370400 h 1329716"/>
              <a:gd name="connsiteX39" fmla="*/ 367678 w 1427334"/>
              <a:gd name="connsiteY39" fmla="*/ 246575 h 1329716"/>
              <a:gd name="connsiteX40" fmla="*/ 405778 w 1427334"/>
              <a:gd name="connsiteY40" fmla="*/ 184663 h 1329716"/>
              <a:gd name="connsiteX41" fmla="*/ 374822 w 1427334"/>
              <a:gd name="connsiteY41" fmla="*/ 148943 h 1329716"/>
              <a:gd name="connsiteX42" fmla="*/ 360534 w 1427334"/>
              <a:gd name="connsiteY42" fmla="*/ 84650 h 1329716"/>
              <a:gd name="connsiteX43" fmla="*/ 365297 w 1427334"/>
              <a:gd name="connsiteY43" fmla="*/ 22738 h 1329716"/>
              <a:gd name="connsiteX44" fmla="*/ 317671 w 1427334"/>
              <a:gd name="connsiteY44" fmla="*/ 1307 h 1329716"/>
              <a:gd name="connsiteX45" fmla="*/ 212897 w 1427334"/>
              <a:gd name="connsiteY45" fmla="*/ 15594 h 1329716"/>
              <a:gd name="connsiteX46" fmla="*/ 96216 w 1427334"/>
              <a:gd name="connsiteY46"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3884 w 1427334"/>
              <a:gd name="connsiteY35" fmla="*/ 603762 h 1329716"/>
              <a:gd name="connsiteX36" fmla="*/ 446259 w 1427334"/>
              <a:gd name="connsiteY36" fmla="*/ 470412 h 1329716"/>
              <a:gd name="connsiteX37" fmla="*/ 420065 w 1427334"/>
              <a:gd name="connsiteY37" fmla="*/ 439456 h 1329716"/>
              <a:gd name="connsiteX38" fmla="*/ 367678 w 1427334"/>
              <a:gd name="connsiteY38" fmla="*/ 370400 h 1329716"/>
              <a:gd name="connsiteX39" fmla="*/ 367678 w 1427334"/>
              <a:gd name="connsiteY39" fmla="*/ 246575 h 1329716"/>
              <a:gd name="connsiteX40" fmla="*/ 405778 w 1427334"/>
              <a:gd name="connsiteY40" fmla="*/ 184663 h 1329716"/>
              <a:gd name="connsiteX41" fmla="*/ 374822 w 1427334"/>
              <a:gd name="connsiteY41" fmla="*/ 148943 h 1329716"/>
              <a:gd name="connsiteX42" fmla="*/ 360534 w 1427334"/>
              <a:gd name="connsiteY42" fmla="*/ 84650 h 1329716"/>
              <a:gd name="connsiteX43" fmla="*/ 365297 w 1427334"/>
              <a:gd name="connsiteY43" fmla="*/ 22738 h 1329716"/>
              <a:gd name="connsiteX44" fmla="*/ 317671 w 1427334"/>
              <a:gd name="connsiteY44" fmla="*/ 1307 h 1329716"/>
              <a:gd name="connsiteX45" fmla="*/ 212897 w 1427334"/>
              <a:gd name="connsiteY45" fmla="*/ 15594 h 1329716"/>
              <a:gd name="connsiteX46" fmla="*/ 96216 w 1427334"/>
              <a:gd name="connsiteY46"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3884 w 1427334"/>
              <a:gd name="connsiteY35" fmla="*/ 603762 h 1329716"/>
              <a:gd name="connsiteX36" fmla="*/ 446259 w 1427334"/>
              <a:gd name="connsiteY36" fmla="*/ 470412 h 1329716"/>
              <a:gd name="connsiteX37" fmla="*/ 420065 w 1427334"/>
              <a:gd name="connsiteY37" fmla="*/ 439456 h 1329716"/>
              <a:gd name="connsiteX38" fmla="*/ 367678 w 1427334"/>
              <a:gd name="connsiteY38" fmla="*/ 370400 h 1329716"/>
              <a:gd name="connsiteX39" fmla="*/ 362916 w 1427334"/>
              <a:gd name="connsiteY39" fmla="*/ 263244 h 1329716"/>
              <a:gd name="connsiteX40" fmla="*/ 405778 w 1427334"/>
              <a:gd name="connsiteY40" fmla="*/ 184663 h 1329716"/>
              <a:gd name="connsiteX41" fmla="*/ 374822 w 1427334"/>
              <a:gd name="connsiteY41" fmla="*/ 148943 h 1329716"/>
              <a:gd name="connsiteX42" fmla="*/ 360534 w 1427334"/>
              <a:gd name="connsiteY42" fmla="*/ 84650 h 1329716"/>
              <a:gd name="connsiteX43" fmla="*/ 365297 w 1427334"/>
              <a:gd name="connsiteY43" fmla="*/ 22738 h 1329716"/>
              <a:gd name="connsiteX44" fmla="*/ 317671 w 1427334"/>
              <a:gd name="connsiteY44" fmla="*/ 1307 h 1329716"/>
              <a:gd name="connsiteX45" fmla="*/ 212897 w 1427334"/>
              <a:gd name="connsiteY45" fmla="*/ 15594 h 1329716"/>
              <a:gd name="connsiteX46" fmla="*/ 96216 w 1427334"/>
              <a:gd name="connsiteY46"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3884 w 1427334"/>
              <a:gd name="connsiteY35" fmla="*/ 603762 h 1329716"/>
              <a:gd name="connsiteX36" fmla="*/ 453403 w 1427334"/>
              <a:gd name="connsiteY36" fmla="*/ 460887 h 1329716"/>
              <a:gd name="connsiteX37" fmla="*/ 420065 w 1427334"/>
              <a:gd name="connsiteY37" fmla="*/ 439456 h 1329716"/>
              <a:gd name="connsiteX38" fmla="*/ 367678 w 1427334"/>
              <a:gd name="connsiteY38" fmla="*/ 370400 h 1329716"/>
              <a:gd name="connsiteX39" fmla="*/ 362916 w 1427334"/>
              <a:gd name="connsiteY39" fmla="*/ 263244 h 1329716"/>
              <a:gd name="connsiteX40" fmla="*/ 405778 w 1427334"/>
              <a:gd name="connsiteY40" fmla="*/ 184663 h 1329716"/>
              <a:gd name="connsiteX41" fmla="*/ 374822 w 1427334"/>
              <a:gd name="connsiteY41" fmla="*/ 148943 h 1329716"/>
              <a:gd name="connsiteX42" fmla="*/ 360534 w 1427334"/>
              <a:gd name="connsiteY42" fmla="*/ 84650 h 1329716"/>
              <a:gd name="connsiteX43" fmla="*/ 365297 w 1427334"/>
              <a:gd name="connsiteY43" fmla="*/ 22738 h 1329716"/>
              <a:gd name="connsiteX44" fmla="*/ 317671 w 1427334"/>
              <a:gd name="connsiteY44" fmla="*/ 1307 h 1329716"/>
              <a:gd name="connsiteX45" fmla="*/ 212897 w 1427334"/>
              <a:gd name="connsiteY45" fmla="*/ 15594 h 1329716"/>
              <a:gd name="connsiteX46" fmla="*/ 96216 w 1427334"/>
              <a:gd name="connsiteY46"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3884 w 1427334"/>
              <a:gd name="connsiteY35" fmla="*/ 603762 h 1329716"/>
              <a:gd name="connsiteX36" fmla="*/ 453403 w 1427334"/>
              <a:gd name="connsiteY36" fmla="*/ 460887 h 1329716"/>
              <a:gd name="connsiteX37" fmla="*/ 408158 w 1427334"/>
              <a:gd name="connsiteY37" fmla="*/ 425168 h 1329716"/>
              <a:gd name="connsiteX38" fmla="*/ 367678 w 1427334"/>
              <a:gd name="connsiteY38" fmla="*/ 370400 h 1329716"/>
              <a:gd name="connsiteX39" fmla="*/ 362916 w 1427334"/>
              <a:gd name="connsiteY39" fmla="*/ 263244 h 1329716"/>
              <a:gd name="connsiteX40" fmla="*/ 405778 w 1427334"/>
              <a:gd name="connsiteY40" fmla="*/ 184663 h 1329716"/>
              <a:gd name="connsiteX41" fmla="*/ 374822 w 1427334"/>
              <a:gd name="connsiteY41" fmla="*/ 148943 h 1329716"/>
              <a:gd name="connsiteX42" fmla="*/ 360534 w 1427334"/>
              <a:gd name="connsiteY42" fmla="*/ 84650 h 1329716"/>
              <a:gd name="connsiteX43" fmla="*/ 365297 w 1427334"/>
              <a:gd name="connsiteY43" fmla="*/ 22738 h 1329716"/>
              <a:gd name="connsiteX44" fmla="*/ 317671 w 1427334"/>
              <a:gd name="connsiteY44" fmla="*/ 1307 h 1329716"/>
              <a:gd name="connsiteX45" fmla="*/ 212897 w 1427334"/>
              <a:gd name="connsiteY45" fmla="*/ 15594 h 1329716"/>
              <a:gd name="connsiteX46" fmla="*/ 96216 w 1427334"/>
              <a:gd name="connsiteY46"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6265 w 1427334"/>
              <a:gd name="connsiteY35" fmla="*/ 587093 h 1329716"/>
              <a:gd name="connsiteX36" fmla="*/ 453403 w 1427334"/>
              <a:gd name="connsiteY36" fmla="*/ 460887 h 1329716"/>
              <a:gd name="connsiteX37" fmla="*/ 408158 w 1427334"/>
              <a:gd name="connsiteY37" fmla="*/ 425168 h 1329716"/>
              <a:gd name="connsiteX38" fmla="*/ 367678 w 1427334"/>
              <a:gd name="connsiteY38" fmla="*/ 370400 h 1329716"/>
              <a:gd name="connsiteX39" fmla="*/ 362916 w 1427334"/>
              <a:gd name="connsiteY39" fmla="*/ 263244 h 1329716"/>
              <a:gd name="connsiteX40" fmla="*/ 405778 w 1427334"/>
              <a:gd name="connsiteY40" fmla="*/ 184663 h 1329716"/>
              <a:gd name="connsiteX41" fmla="*/ 374822 w 1427334"/>
              <a:gd name="connsiteY41" fmla="*/ 148943 h 1329716"/>
              <a:gd name="connsiteX42" fmla="*/ 360534 w 1427334"/>
              <a:gd name="connsiteY42" fmla="*/ 84650 h 1329716"/>
              <a:gd name="connsiteX43" fmla="*/ 365297 w 1427334"/>
              <a:gd name="connsiteY43" fmla="*/ 22738 h 1329716"/>
              <a:gd name="connsiteX44" fmla="*/ 317671 w 1427334"/>
              <a:gd name="connsiteY44" fmla="*/ 1307 h 1329716"/>
              <a:gd name="connsiteX45" fmla="*/ 212897 w 1427334"/>
              <a:gd name="connsiteY45" fmla="*/ 15594 h 1329716"/>
              <a:gd name="connsiteX46" fmla="*/ 96216 w 1427334"/>
              <a:gd name="connsiteY46"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6265 w 1427334"/>
              <a:gd name="connsiteY35" fmla="*/ 587093 h 1329716"/>
              <a:gd name="connsiteX36" fmla="*/ 462928 w 1427334"/>
              <a:gd name="connsiteY36" fmla="*/ 522800 h 1329716"/>
              <a:gd name="connsiteX37" fmla="*/ 453403 w 1427334"/>
              <a:gd name="connsiteY37" fmla="*/ 460887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6265 w 1427334"/>
              <a:gd name="connsiteY35" fmla="*/ 58709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496265 w 1427334"/>
              <a:gd name="connsiteY35" fmla="*/ 58709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22484 w 1427334"/>
              <a:gd name="connsiteY32" fmla="*/ 594237 h 1329716"/>
              <a:gd name="connsiteX33" fmla="*/ 689147 w 1427334"/>
              <a:gd name="connsiteY33" fmla="*/ 632337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34390 w 1427334"/>
              <a:gd name="connsiteY32" fmla="*/ 601381 h 1329716"/>
              <a:gd name="connsiteX33" fmla="*/ 689147 w 1427334"/>
              <a:gd name="connsiteY33" fmla="*/ 632337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789159 w 1427334"/>
              <a:gd name="connsiteY31" fmla="*/ 632337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4884 w 1427334"/>
              <a:gd name="connsiteY30" fmla="*/ 618050 h 1329716"/>
              <a:gd name="connsiteX31" fmla="*/ 801066 w 1427334"/>
              <a:gd name="connsiteY31" fmla="*/ 625193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7747 w 1427334"/>
              <a:gd name="connsiteY29" fmla="*/ 575187 h 1329716"/>
              <a:gd name="connsiteX30" fmla="*/ 870121 w 1427334"/>
              <a:gd name="connsiteY30" fmla="*/ 608525 h 1329716"/>
              <a:gd name="connsiteX31" fmla="*/ 801066 w 1427334"/>
              <a:gd name="connsiteY31" fmla="*/ 625193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0603 w 1427334"/>
              <a:gd name="connsiteY29" fmla="*/ 577568 h 1329716"/>
              <a:gd name="connsiteX30" fmla="*/ 870121 w 1427334"/>
              <a:gd name="connsiteY30" fmla="*/ 608525 h 1329716"/>
              <a:gd name="connsiteX31" fmla="*/ 801066 w 1427334"/>
              <a:gd name="connsiteY31" fmla="*/ 625193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32034 w 1427334"/>
              <a:gd name="connsiteY28" fmla="*/ 537087 h 1329716"/>
              <a:gd name="connsiteX29" fmla="*/ 910603 w 1427334"/>
              <a:gd name="connsiteY29" fmla="*/ 577568 h 1329716"/>
              <a:gd name="connsiteX30" fmla="*/ 870121 w 1427334"/>
              <a:gd name="connsiteY30" fmla="*/ 608525 h 1329716"/>
              <a:gd name="connsiteX31" fmla="*/ 810591 w 1427334"/>
              <a:gd name="connsiteY31" fmla="*/ 622811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27284 w 1427334"/>
              <a:gd name="connsiteY27" fmla="*/ 527562 h 1329716"/>
              <a:gd name="connsiteX28" fmla="*/ 943941 w 1427334"/>
              <a:gd name="connsiteY28" fmla="*/ 534706 h 1329716"/>
              <a:gd name="connsiteX29" fmla="*/ 910603 w 1427334"/>
              <a:gd name="connsiteY29" fmla="*/ 577568 h 1329716"/>
              <a:gd name="connsiteX30" fmla="*/ 870121 w 1427334"/>
              <a:gd name="connsiteY30" fmla="*/ 608525 h 1329716"/>
              <a:gd name="connsiteX31" fmla="*/ 810591 w 1427334"/>
              <a:gd name="connsiteY31" fmla="*/ 622811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60634 w 1427334"/>
              <a:gd name="connsiteY24" fmla="*/ 298962 h 1329716"/>
              <a:gd name="connsiteX25" fmla="*/ 1160634 w 1427334"/>
              <a:gd name="connsiteY25" fmla="*/ 341825 h 1329716"/>
              <a:gd name="connsiteX26" fmla="*/ 1127297 w 1427334"/>
              <a:gd name="connsiteY26" fmla="*/ 441837 h 1329716"/>
              <a:gd name="connsiteX27" fmla="*/ 1032047 w 1427334"/>
              <a:gd name="connsiteY27" fmla="*/ 518037 h 1329716"/>
              <a:gd name="connsiteX28" fmla="*/ 943941 w 1427334"/>
              <a:gd name="connsiteY28" fmla="*/ 534706 h 1329716"/>
              <a:gd name="connsiteX29" fmla="*/ 910603 w 1427334"/>
              <a:gd name="connsiteY29" fmla="*/ 577568 h 1329716"/>
              <a:gd name="connsiteX30" fmla="*/ 870121 w 1427334"/>
              <a:gd name="connsiteY30" fmla="*/ 608525 h 1329716"/>
              <a:gd name="connsiteX31" fmla="*/ 810591 w 1427334"/>
              <a:gd name="connsiteY31" fmla="*/ 622811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72541 w 1427334"/>
              <a:gd name="connsiteY24" fmla="*/ 303725 h 1329716"/>
              <a:gd name="connsiteX25" fmla="*/ 1160634 w 1427334"/>
              <a:gd name="connsiteY25" fmla="*/ 341825 h 1329716"/>
              <a:gd name="connsiteX26" fmla="*/ 1127297 w 1427334"/>
              <a:gd name="connsiteY26" fmla="*/ 441837 h 1329716"/>
              <a:gd name="connsiteX27" fmla="*/ 1032047 w 1427334"/>
              <a:gd name="connsiteY27" fmla="*/ 518037 h 1329716"/>
              <a:gd name="connsiteX28" fmla="*/ 943941 w 1427334"/>
              <a:gd name="connsiteY28" fmla="*/ 534706 h 1329716"/>
              <a:gd name="connsiteX29" fmla="*/ 910603 w 1427334"/>
              <a:gd name="connsiteY29" fmla="*/ 577568 h 1329716"/>
              <a:gd name="connsiteX30" fmla="*/ 870121 w 1427334"/>
              <a:gd name="connsiteY30" fmla="*/ 608525 h 1329716"/>
              <a:gd name="connsiteX31" fmla="*/ 810591 w 1427334"/>
              <a:gd name="connsiteY31" fmla="*/ 622811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72541 w 1427334"/>
              <a:gd name="connsiteY24" fmla="*/ 303725 h 1329716"/>
              <a:gd name="connsiteX25" fmla="*/ 1160634 w 1427334"/>
              <a:gd name="connsiteY25" fmla="*/ 351350 h 1329716"/>
              <a:gd name="connsiteX26" fmla="*/ 1127297 w 1427334"/>
              <a:gd name="connsiteY26" fmla="*/ 441837 h 1329716"/>
              <a:gd name="connsiteX27" fmla="*/ 1032047 w 1427334"/>
              <a:gd name="connsiteY27" fmla="*/ 518037 h 1329716"/>
              <a:gd name="connsiteX28" fmla="*/ 943941 w 1427334"/>
              <a:gd name="connsiteY28" fmla="*/ 534706 h 1329716"/>
              <a:gd name="connsiteX29" fmla="*/ 910603 w 1427334"/>
              <a:gd name="connsiteY29" fmla="*/ 577568 h 1329716"/>
              <a:gd name="connsiteX30" fmla="*/ 870121 w 1427334"/>
              <a:gd name="connsiteY30" fmla="*/ 608525 h 1329716"/>
              <a:gd name="connsiteX31" fmla="*/ 810591 w 1427334"/>
              <a:gd name="connsiteY31" fmla="*/ 622811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89234 w 1427334"/>
              <a:gd name="connsiteY21" fmla="*/ 656150 h 1329716"/>
              <a:gd name="connsiteX22" fmla="*/ 1370184 w 1427334"/>
              <a:gd name="connsiteY22" fmla="*/ 494225 h 1329716"/>
              <a:gd name="connsiteX23" fmla="*/ 1279697 w 1427334"/>
              <a:gd name="connsiteY23" fmla="*/ 360875 h 1329716"/>
              <a:gd name="connsiteX24" fmla="*/ 1172541 w 1427334"/>
              <a:gd name="connsiteY24" fmla="*/ 303725 h 1329716"/>
              <a:gd name="connsiteX25" fmla="*/ 1160634 w 1427334"/>
              <a:gd name="connsiteY25" fmla="*/ 351350 h 1329716"/>
              <a:gd name="connsiteX26" fmla="*/ 1124916 w 1427334"/>
              <a:gd name="connsiteY26" fmla="*/ 437074 h 1329716"/>
              <a:gd name="connsiteX27" fmla="*/ 1032047 w 1427334"/>
              <a:gd name="connsiteY27" fmla="*/ 518037 h 1329716"/>
              <a:gd name="connsiteX28" fmla="*/ 943941 w 1427334"/>
              <a:gd name="connsiteY28" fmla="*/ 534706 h 1329716"/>
              <a:gd name="connsiteX29" fmla="*/ 910603 w 1427334"/>
              <a:gd name="connsiteY29" fmla="*/ 577568 h 1329716"/>
              <a:gd name="connsiteX30" fmla="*/ 870121 w 1427334"/>
              <a:gd name="connsiteY30" fmla="*/ 608525 h 1329716"/>
              <a:gd name="connsiteX31" fmla="*/ 810591 w 1427334"/>
              <a:gd name="connsiteY31" fmla="*/ 622811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96378 w 1427334"/>
              <a:gd name="connsiteY21" fmla="*/ 644244 h 1329716"/>
              <a:gd name="connsiteX22" fmla="*/ 1370184 w 1427334"/>
              <a:gd name="connsiteY22" fmla="*/ 494225 h 1329716"/>
              <a:gd name="connsiteX23" fmla="*/ 1279697 w 1427334"/>
              <a:gd name="connsiteY23" fmla="*/ 360875 h 1329716"/>
              <a:gd name="connsiteX24" fmla="*/ 1172541 w 1427334"/>
              <a:gd name="connsiteY24" fmla="*/ 303725 h 1329716"/>
              <a:gd name="connsiteX25" fmla="*/ 1160634 w 1427334"/>
              <a:gd name="connsiteY25" fmla="*/ 351350 h 1329716"/>
              <a:gd name="connsiteX26" fmla="*/ 1124916 w 1427334"/>
              <a:gd name="connsiteY26" fmla="*/ 437074 h 1329716"/>
              <a:gd name="connsiteX27" fmla="*/ 1032047 w 1427334"/>
              <a:gd name="connsiteY27" fmla="*/ 518037 h 1329716"/>
              <a:gd name="connsiteX28" fmla="*/ 943941 w 1427334"/>
              <a:gd name="connsiteY28" fmla="*/ 534706 h 1329716"/>
              <a:gd name="connsiteX29" fmla="*/ 910603 w 1427334"/>
              <a:gd name="connsiteY29" fmla="*/ 577568 h 1329716"/>
              <a:gd name="connsiteX30" fmla="*/ 870121 w 1427334"/>
              <a:gd name="connsiteY30" fmla="*/ 608525 h 1329716"/>
              <a:gd name="connsiteX31" fmla="*/ 810591 w 1427334"/>
              <a:gd name="connsiteY31" fmla="*/ 622811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2547 w 1427334"/>
              <a:gd name="connsiteY15" fmla="*/ 1070487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96378 w 1427334"/>
              <a:gd name="connsiteY21" fmla="*/ 644244 h 1329716"/>
              <a:gd name="connsiteX22" fmla="*/ 1370184 w 1427334"/>
              <a:gd name="connsiteY22" fmla="*/ 494225 h 1329716"/>
              <a:gd name="connsiteX23" fmla="*/ 1279697 w 1427334"/>
              <a:gd name="connsiteY23" fmla="*/ 360875 h 1329716"/>
              <a:gd name="connsiteX24" fmla="*/ 1172541 w 1427334"/>
              <a:gd name="connsiteY24" fmla="*/ 303725 h 1329716"/>
              <a:gd name="connsiteX25" fmla="*/ 1160634 w 1427334"/>
              <a:gd name="connsiteY25" fmla="*/ 351350 h 1329716"/>
              <a:gd name="connsiteX26" fmla="*/ 1124916 w 1427334"/>
              <a:gd name="connsiteY26" fmla="*/ 437074 h 1329716"/>
              <a:gd name="connsiteX27" fmla="*/ 1032047 w 1427334"/>
              <a:gd name="connsiteY27" fmla="*/ 518037 h 1329716"/>
              <a:gd name="connsiteX28" fmla="*/ 943941 w 1427334"/>
              <a:gd name="connsiteY28" fmla="*/ 534706 h 1329716"/>
              <a:gd name="connsiteX29" fmla="*/ 910603 w 1427334"/>
              <a:gd name="connsiteY29" fmla="*/ 577568 h 1329716"/>
              <a:gd name="connsiteX30" fmla="*/ 870121 w 1427334"/>
              <a:gd name="connsiteY30" fmla="*/ 608525 h 1329716"/>
              <a:gd name="connsiteX31" fmla="*/ 810591 w 1427334"/>
              <a:gd name="connsiteY31" fmla="*/ 622811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9716"/>
              <a:gd name="connsiteX1" fmla="*/ 17634 w 1427334"/>
              <a:gd name="connsiteY1" fmla="*/ 232287 h 1329716"/>
              <a:gd name="connsiteX2" fmla="*/ 3347 w 1427334"/>
              <a:gd name="connsiteY2" fmla="*/ 441837 h 1329716"/>
              <a:gd name="connsiteX3" fmla="*/ 65259 w 1427334"/>
              <a:gd name="connsiteY3" fmla="*/ 608525 h 1329716"/>
              <a:gd name="connsiteX4" fmla="*/ 146222 w 1427334"/>
              <a:gd name="connsiteY4" fmla="*/ 708537 h 1329716"/>
              <a:gd name="connsiteX5" fmla="*/ 236709 w 1427334"/>
              <a:gd name="connsiteY5" fmla="*/ 760925 h 1329716"/>
              <a:gd name="connsiteX6" fmla="*/ 255759 w 1427334"/>
              <a:gd name="connsiteY6" fmla="*/ 822837 h 1329716"/>
              <a:gd name="connsiteX7" fmla="*/ 303384 w 1427334"/>
              <a:gd name="connsiteY7" fmla="*/ 956187 h 1329716"/>
              <a:gd name="connsiteX8" fmla="*/ 436734 w 1427334"/>
              <a:gd name="connsiteY8" fmla="*/ 1089537 h 1329716"/>
              <a:gd name="connsiteX9" fmla="*/ 584372 w 1427334"/>
              <a:gd name="connsiteY9" fmla="*/ 1113350 h 1329716"/>
              <a:gd name="connsiteX10" fmla="*/ 631997 w 1427334"/>
              <a:gd name="connsiteY10" fmla="*/ 1189550 h 1329716"/>
              <a:gd name="connsiteX11" fmla="*/ 784397 w 1427334"/>
              <a:gd name="connsiteY11" fmla="*/ 1299087 h 1329716"/>
              <a:gd name="connsiteX12" fmla="*/ 998709 w 1427334"/>
              <a:gd name="connsiteY12" fmla="*/ 1322900 h 1329716"/>
              <a:gd name="connsiteX13" fmla="*/ 1160634 w 1427334"/>
              <a:gd name="connsiteY13" fmla="*/ 1194312 h 1329716"/>
              <a:gd name="connsiteX14" fmla="*/ 1208259 w 1427334"/>
              <a:gd name="connsiteY14" fmla="*/ 1118112 h 1329716"/>
              <a:gd name="connsiteX15" fmla="*/ 1229690 w 1427334"/>
              <a:gd name="connsiteY15" fmla="*/ 1072868 h 1329716"/>
              <a:gd name="connsiteX16" fmla="*/ 1289222 w 1427334"/>
              <a:gd name="connsiteY16" fmla="*/ 1060962 h 1329716"/>
              <a:gd name="connsiteX17" fmla="*/ 1398759 w 1427334"/>
              <a:gd name="connsiteY17" fmla="*/ 984762 h 1329716"/>
              <a:gd name="connsiteX18" fmla="*/ 1427334 w 1427334"/>
              <a:gd name="connsiteY18" fmla="*/ 860937 h 1329716"/>
              <a:gd name="connsiteX19" fmla="*/ 1398759 w 1427334"/>
              <a:gd name="connsiteY19" fmla="*/ 760925 h 1329716"/>
              <a:gd name="connsiteX20" fmla="*/ 1379709 w 1427334"/>
              <a:gd name="connsiteY20" fmla="*/ 722825 h 1329716"/>
              <a:gd name="connsiteX21" fmla="*/ 1396378 w 1427334"/>
              <a:gd name="connsiteY21" fmla="*/ 644244 h 1329716"/>
              <a:gd name="connsiteX22" fmla="*/ 1370184 w 1427334"/>
              <a:gd name="connsiteY22" fmla="*/ 494225 h 1329716"/>
              <a:gd name="connsiteX23" fmla="*/ 1279697 w 1427334"/>
              <a:gd name="connsiteY23" fmla="*/ 360875 h 1329716"/>
              <a:gd name="connsiteX24" fmla="*/ 1172541 w 1427334"/>
              <a:gd name="connsiteY24" fmla="*/ 303725 h 1329716"/>
              <a:gd name="connsiteX25" fmla="*/ 1160634 w 1427334"/>
              <a:gd name="connsiteY25" fmla="*/ 351350 h 1329716"/>
              <a:gd name="connsiteX26" fmla="*/ 1124916 w 1427334"/>
              <a:gd name="connsiteY26" fmla="*/ 437074 h 1329716"/>
              <a:gd name="connsiteX27" fmla="*/ 1032047 w 1427334"/>
              <a:gd name="connsiteY27" fmla="*/ 518037 h 1329716"/>
              <a:gd name="connsiteX28" fmla="*/ 943941 w 1427334"/>
              <a:gd name="connsiteY28" fmla="*/ 534706 h 1329716"/>
              <a:gd name="connsiteX29" fmla="*/ 910603 w 1427334"/>
              <a:gd name="connsiteY29" fmla="*/ 577568 h 1329716"/>
              <a:gd name="connsiteX30" fmla="*/ 870121 w 1427334"/>
              <a:gd name="connsiteY30" fmla="*/ 608525 h 1329716"/>
              <a:gd name="connsiteX31" fmla="*/ 810591 w 1427334"/>
              <a:gd name="connsiteY31" fmla="*/ 622811 h 1329716"/>
              <a:gd name="connsiteX32" fmla="*/ 734390 w 1427334"/>
              <a:gd name="connsiteY32" fmla="*/ 601381 h 1329716"/>
              <a:gd name="connsiteX33" fmla="*/ 684384 w 1427334"/>
              <a:gd name="connsiteY33" fmla="*/ 637100 h 1329716"/>
              <a:gd name="connsiteX34" fmla="*/ 598659 w 1427334"/>
              <a:gd name="connsiteY34" fmla="*/ 651387 h 1329716"/>
              <a:gd name="connsiteX35" fmla="*/ 508171 w 1427334"/>
              <a:gd name="connsiteY35" fmla="*/ 606143 h 1329716"/>
              <a:gd name="connsiteX36" fmla="*/ 462928 w 1427334"/>
              <a:gd name="connsiteY36" fmla="*/ 522800 h 1329716"/>
              <a:gd name="connsiteX37" fmla="*/ 451022 w 1427334"/>
              <a:gd name="connsiteY37" fmla="*/ 456124 h 1329716"/>
              <a:gd name="connsiteX38" fmla="*/ 408158 w 1427334"/>
              <a:gd name="connsiteY38" fmla="*/ 425168 h 1329716"/>
              <a:gd name="connsiteX39" fmla="*/ 367678 w 1427334"/>
              <a:gd name="connsiteY39" fmla="*/ 370400 h 1329716"/>
              <a:gd name="connsiteX40" fmla="*/ 362916 w 1427334"/>
              <a:gd name="connsiteY40" fmla="*/ 263244 h 1329716"/>
              <a:gd name="connsiteX41" fmla="*/ 405778 w 1427334"/>
              <a:gd name="connsiteY41" fmla="*/ 184663 h 1329716"/>
              <a:gd name="connsiteX42" fmla="*/ 374822 w 1427334"/>
              <a:gd name="connsiteY42" fmla="*/ 148943 h 1329716"/>
              <a:gd name="connsiteX43" fmla="*/ 360534 w 1427334"/>
              <a:gd name="connsiteY43" fmla="*/ 84650 h 1329716"/>
              <a:gd name="connsiteX44" fmla="*/ 365297 w 1427334"/>
              <a:gd name="connsiteY44" fmla="*/ 22738 h 1329716"/>
              <a:gd name="connsiteX45" fmla="*/ 317671 w 1427334"/>
              <a:gd name="connsiteY45" fmla="*/ 1307 h 1329716"/>
              <a:gd name="connsiteX46" fmla="*/ 212897 w 1427334"/>
              <a:gd name="connsiteY46" fmla="*/ 15594 h 1329716"/>
              <a:gd name="connsiteX47" fmla="*/ 96216 w 1427334"/>
              <a:gd name="connsiteY47" fmla="*/ 96557 h 1329716"/>
              <a:gd name="connsiteX0" fmla="*/ 96216 w 1427334"/>
              <a:gd name="connsiteY0" fmla="*/ 96557 h 1328688"/>
              <a:gd name="connsiteX1" fmla="*/ 17634 w 1427334"/>
              <a:gd name="connsiteY1" fmla="*/ 232287 h 1328688"/>
              <a:gd name="connsiteX2" fmla="*/ 3347 w 1427334"/>
              <a:gd name="connsiteY2" fmla="*/ 441837 h 1328688"/>
              <a:gd name="connsiteX3" fmla="*/ 65259 w 1427334"/>
              <a:gd name="connsiteY3" fmla="*/ 608525 h 1328688"/>
              <a:gd name="connsiteX4" fmla="*/ 146222 w 1427334"/>
              <a:gd name="connsiteY4" fmla="*/ 708537 h 1328688"/>
              <a:gd name="connsiteX5" fmla="*/ 236709 w 1427334"/>
              <a:gd name="connsiteY5" fmla="*/ 760925 h 1328688"/>
              <a:gd name="connsiteX6" fmla="*/ 255759 w 1427334"/>
              <a:gd name="connsiteY6" fmla="*/ 822837 h 1328688"/>
              <a:gd name="connsiteX7" fmla="*/ 303384 w 1427334"/>
              <a:gd name="connsiteY7" fmla="*/ 956187 h 1328688"/>
              <a:gd name="connsiteX8" fmla="*/ 436734 w 1427334"/>
              <a:gd name="connsiteY8" fmla="*/ 1089537 h 1328688"/>
              <a:gd name="connsiteX9" fmla="*/ 584372 w 1427334"/>
              <a:gd name="connsiteY9" fmla="*/ 1113350 h 1328688"/>
              <a:gd name="connsiteX10" fmla="*/ 631997 w 1427334"/>
              <a:gd name="connsiteY10" fmla="*/ 1189550 h 1328688"/>
              <a:gd name="connsiteX11" fmla="*/ 784397 w 1427334"/>
              <a:gd name="connsiteY11" fmla="*/ 1299087 h 1328688"/>
              <a:gd name="connsiteX12" fmla="*/ 998709 w 1427334"/>
              <a:gd name="connsiteY12" fmla="*/ 1322900 h 1328688"/>
              <a:gd name="connsiteX13" fmla="*/ 1155871 w 1427334"/>
              <a:gd name="connsiteY13" fmla="*/ 1208599 h 1328688"/>
              <a:gd name="connsiteX14" fmla="*/ 1208259 w 1427334"/>
              <a:gd name="connsiteY14" fmla="*/ 1118112 h 1328688"/>
              <a:gd name="connsiteX15" fmla="*/ 1229690 w 1427334"/>
              <a:gd name="connsiteY15" fmla="*/ 1072868 h 1328688"/>
              <a:gd name="connsiteX16" fmla="*/ 1289222 w 1427334"/>
              <a:gd name="connsiteY16" fmla="*/ 1060962 h 1328688"/>
              <a:gd name="connsiteX17" fmla="*/ 1398759 w 1427334"/>
              <a:gd name="connsiteY17" fmla="*/ 984762 h 1328688"/>
              <a:gd name="connsiteX18" fmla="*/ 1427334 w 1427334"/>
              <a:gd name="connsiteY18" fmla="*/ 860937 h 1328688"/>
              <a:gd name="connsiteX19" fmla="*/ 1398759 w 1427334"/>
              <a:gd name="connsiteY19" fmla="*/ 760925 h 1328688"/>
              <a:gd name="connsiteX20" fmla="*/ 1379709 w 1427334"/>
              <a:gd name="connsiteY20" fmla="*/ 722825 h 1328688"/>
              <a:gd name="connsiteX21" fmla="*/ 1396378 w 1427334"/>
              <a:gd name="connsiteY21" fmla="*/ 644244 h 1328688"/>
              <a:gd name="connsiteX22" fmla="*/ 1370184 w 1427334"/>
              <a:gd name="connsiteY22" fmla="*/ 494225 h 1328688"/>
              <a:gd name="connsiteX23" fmla="*/ 1279697 w 1427334"/>
              <a:gd name="connsiteY23" fmla="*/ 360875 h 1328688"/>
              <a:gd name="connsiteX24" fmla="*/ 1172541 w 1427334"/>
              <a:gd name="connsiteY24" fmla="*/ 303725 h 1328688"/>
              <a:gd name="connsiteX25" fmla="*/ 1160634 w 1427334"/>
              <a:gd name="connsiteY25" fmla="*/ 351350 h 1328688"/>
              <a:gd name="connsiteX26" fmla="*/ 1124916 w 1427334"/>
              <a:gd name="connsiteY26" fmla="*/ 437074 h 1328688"/>
              <a:gd name="connsiteX27" fmla="*/ 1032047 w 1427334"/>
              <a:gd name="connsiteY27" fmla="*/ 518037 h 1328688"/>
              <a:gd name="connsiteX28" fmla="*/ 943941 w 1427334"/>
              <a:gd name="connsiteY28" fmla="*/ 534706 h 1328688"/>
              <a:gd name="connsiteX29" fmla="*/ 910603 w 1427334"/>
              <a:gd name="connsiteY29" fmla="*/ 577568 h 1328688"/>
              <a:gd name="connsiteX30" fmla="*/ 870121 w 1427334"/>
              <a:gd name="connsiteY30" fmla="*/ 608525 h 1328688"/>
              <a:gd name="connsiteX31" fmla="*/ 810591 w 1427334"/>
              <a:gd name="connsiteY31" fmla="*/ 622811 h 1328688"/>
              <a:gd name="connsiteX32" fmla="*/ 734390 w 1427334"/>
              <a:gd name="connsiteY32" fmla="*/ 601381 h 1328688"/>
              <a:gd name="connsiteX33" fmla="*/ 684384 w 1427334"/>
              <a:gd name="connsiteY33" fmla="*/ 637100 h 1328688"/>
              <a:gd name="connsiteX34" fmla="*/ 598659 w 1427334"/>
              <a:gd name="connsiteY34" fmla="*/ 651387 h 1328688"/>
              <a:gd name="connsiteX35" fmla="*/ 508171 w 1427334"/>
              <a:gd name="connsiteY35" fmla="*/ 606143 h 1328688"/>
              <a:gd name="connsiteX36" fmla="*/ 462928 w 1427334"/>
              <a:gd name="connsiteY36" fmla="*/ 522800 h 1328688"/>
              <a:gd name="connsiteX37" fmla="*/ 451022 w 1427334"/>
              <a:gd name="connsiteY37" fmla="*/ 456124 h 1328688"/>
              <a:gd name="connsiteX38" fmla="*/ 408158 w 1427334"/>
              <a:gd name="connsiteY38" fmla="*/ 425168 h 1328688"/>
              <a:gd name="connsiteX39" fmla="*/ 367678 w 1427334"/>
              <a:gd name="connsiteY39" fmla="*/ 370400 h 1328688"/>
              <a:gd name="connsiteX40" fmla="*/ 362916 w 1427334"/>
              <a:gd name="connsiteY40" fmla="*/ 263244 h 1328688"/>
              <a:gd name="connsiteX41" fmla="*/ 405778 w 1427334"/>
              <a:gd name="connsiteY41" fmla="*/ 184663 h 1328688"/>
              <a:gd name="connsiteX42" fmla="*/ 374822 w 1427334"/>
              <a:gd name="connsiteY42" fmla="*/ 148943 h 1328688"/>
              <a:gd name="connsiteX43" fmla="*/ 360534 w 1427334"/>
              <a:gd name="connsiteY43" fmla="*/ 84650 h 1328688"/>
              <a:gd name="connsiteX44" fmla="*/ 365297 w 1427334"/>
              <a:gd name="connsiteY44" fmla="*/ 22738 h 1328688"/>
              <a:gd name="connsiteX45" fmla="*/ 317671 w 1427334"/>
              <a:gd name="connsiteY45" fmla="*/ 1307 h 1328688"/>
              <a:gd name="connsiteX46" fmla="*/ 212897 w 1427334"/>
              <a:gd name="connsiteY46" fmla="*/ 15594 h 1328688"/>
              <a:gd name="connsiteX47" fmla="*/ 96216 w 1427334"/>
              <a:gd name="connsiteY47" fmla="*/ 96557 h 1328688"/>
              <a:gd name="connsiteX0" fmla="*/ 96216 w 1427334"/>
              <a:gd name="connsiteY0" fmla="*/ 96557 h 1328688"/>
              <a:gd name="connsiteX1" fmla="*/ 17634 w 1427334"/>
              <a:gd name="connsiteY1" fmla="*/ 232287 h 1328688"/>
              <a:gd name="connsiteX2" fmla="*/ 3347 w 1427334"/>
              <a:gd name="connsiteY2" fmla="*/ 441837 h 1328688"/>
              <a:gd name="connsiteX3" fmla="*/ 65259 w 1427334"/>
              <a:gd name="connsiteY3" fmla="*/ 608525 h 1328688"/>
              <a:gd name="connsiteX4" fmla="*/ 146222 w 1427334"/>
              <a:gd name="connsiteY4" fmla="*/ 708537 h 1328688"/>
              <a:gd name="connsiteX5" fmla="*/ 236709 w 1427334"/>
              <a:gd name="connsiteY5" fmla="*/ 760925 h 1328688"/>
              <a:gd name="connsiteX6" fmla="*/ 255759 w 1427334"/>
              <a:gd name="connsiteY6" fmla="*/ 822837 h 1328688"/>
              <a:gd name="connsiteX7" fmla="*/ 303384 w 1427334"/>
              <a:gd name="connsiteY7" fmla="*/ 956187 h 1328688"/>
              <a:gd name="connsiteX8" fmla="*/ 436734 w 1427334"/>
              <a:gd name="connsiteY8" fmla="*/ 1089537 h 1328688"/>
              <a:gd name="connsiteX9" fmla="*/ 584372 w 1427334"/>
              <a:gd name="connsiteY9" fmla="*/ 1113350 h 1328688"/>
              <a:gd name="connsiteX10" fmla="*/ 631997 w 1427334"/>
              <a:gd name="connsiteY10" fmla="*/ 1189550 h 1328688"/>
              <a:gd name="connsiteX11" fmla="*/ 784397 w 1427334"/>
              <a:gd name="connsiteY11" fmla="*/ 1299087 h 1328688"/>
              <a:gd name="connsiteX12" fmla="*/ 986803 w 1427334"/>
              <a:gd name="connsiteY12" fmla="*/ 1322900 h 1328688"/>
              <a:gd name="connsiteX13" fmla="*/ 1155871 w 1427334"/>
              <a:gd name="connsiteY13" fmla="*/ 1208599 h 1328688"/>
              <a:gd name="connsiteX14" fmla="*/ 1208259 w 1427334"/>
              <a:gd name="connsiteY14" fmla="*/ 1118112 h 1328688"/>
              <a:gd name="connsiteX15" fmla="*/ 1229690 w 1427334"/>
              <a:gd name="connsiteY15" fmla="*/ 1072868 h 1328688"/>
              <a:gd name="connsiteX16" fmla="*/ 1289222 w 1427334"/>
              <a:gd name="connsiteY16" fmla="*/ 1060962 h 1328688"/>
              <a:gd name="connsiteX17" fmla="*/ 1398759 w 1427334"/>
              <a:gd name="connsiteY17" fmla="*/ 984762 h 1328688"/>
              <a:gd name="connsiteX18" fmla="*/ 1427334 w 1427334"/>
              <a:gd name="connsiteY18" fmla="*/ 860937 h 1328688"/>
              <a:gd name="connsiteX19" fmla="*/ 1398759 w 1427334"/>
              <a:gd name="connsiteY19" fmla="*/ 760925 h 1328688"/>
              <a:gd name="connsiteX20" fmla="*/ 1379709 w 1427334"/>
              <a:gd name="connsiteY20" fmla="*/ 722825 h 1328688"/>
              <a:gd name="connsiteX21" fmla="*/ 1396378 w 1427334"/>
              <a:gd name="connsiteY21" fmla="*/ 644244 h 1328688"/>
              <a:gd name="connsiteX22" fmla="*/ 1370184 w 1427334"/>
              <a:gd name="connsiteY22" fmla="*/ 494225 h 1328688"/>
              <a:gd name="connsiteX23" fmla="*/ 1279697 w 1427334"/>
              <a:gd name="connsiteY23" fmla="*/ 360875 h 1328688"/>
              <a:gd name="connsiteX24" fmla="*/ 1172541 w 1427334"/>
              <a:gd name="connsiteY24" fmla="*/ 303725 h 1328688"/>
              <a:gd name="connsiteX25" fmla="*/ 1160634 w 1427334"/>
              <a:gd name="connsiteY25" fmla="*/ 351350 h 1328688"/>
              <a:gd name="connsiteX26" fmla="*/ 1124916 w 1427334"/>
              <a:gd name="connsiteY26" fmla="*/ 437074 h 1328688"/>
              <a:gd name="connsiteX27" fmla="*/ 1032047 w 1427334"/>
              <a:gd name="connsiteY27" fmla="*/ 518037 h 1328688"/>
              <a:gd name="connsiteX28" fmla="*/ 943941 w 1427334"/>
              <a:gd name="connsiteY28" fmla="*/ 534706 h 1328688"/>
              <a:gd name="connsiteX29" fmla="*/ 910603 w 1427334"/>
              <a:gd name="connsiteY29" fmla="*/ 577568 h 1328688"/>
              <a:gd name="connsiteX30" fmla="*/ 870121 w 1427334"/>
              <a:gd name="connsiteY30" fmla="*/ 608525 h 1328688"/>
              <a:gd name="connsiteX31" fmla="*/ 810591 w 1427334"/>
              <a:gd name="connsiteY31" fmla="*/ 622811 h 1328688"/>
              <a:gd name="connsiteX32" fmla="*/ 734390 w 1427334"/>
              <a:gd name="connsiteY32" fmla="*/ 601381 h 1328688"/>
              <a:gd name="connsiteX33" fmla="*/ 684384 w 1427334"/>
              <a:gd name="connsiteY33" fmla="*/ 637100 h 1328688"/>
              <a:gd name="connsiteX34" fmla="*/ 598659 w 1427334"/>
              <a:gd name="connsiteY34" fmla="*/ 651387 h 1328688"/>
              <a:gd name="connsiteX35" fmla="*/ 508171 w 1427334"/>
              <a:gd name="connsiteY35" fmla="*/ 606143 h 1328688"/>
              <a:gd name="connsiteX36" fmla="*/ 462928 w 1427334"/>
              <a:gd name="connsiteY36" fmla="*/ 522800 h 1328688"/>
              <a:gd name="connsiteX37" fmla="*/ 451022 w 1427334"/>
              <a:gd name="connsiteY37" fmla="*/ 456124 h 1328688"/>
              <a:gd name="connsiteX38" fmla="*/ 408158 w 1427334"/>
              <a:gd name="connsiteY38" fmla="*/ 425168 h 1328688"/>
              <a:gd name="connsiteX39" fmla="*/ 367678 w 1427334"/>
              <a:gd name="connsiteY39" fmla="*/ 370400 h 1328688"/>
              <a:gd name="connsiteX40" fmla="*/ 362916 w 1427334"/>
              <a:gd name="connsiteY40" fmla="*/ 263244 h 1328688"/>
              <a:gd name="connsiteX41" fmla="*/ 405778 w 1427334"/>
              <a:gd name="connsiteY41" fmla="*/ 184663 h 1328688"/>
              <a:gd name="connsiteX42" fmla="*/ 374822 w 1427334"/>
              <a:gd name="connsiteY42" fmla="*/ 148943 h 1328688"/>
              <a:gd name="connsiteX43" fmla="*/ 360534 w 1427334"/>
              <a:gd name="connsiteY43" fmla="*/ 84650 h 1328688"/>
              <a:gd name="connsiteX44" fmla="*/ 365297 w 1427334"/>
              <a:gd name="connsiteY44" fmla="*/ 22738 h 1328688"/>
              <a:gd name="connsiteX45" fmla="*/ 317671 w 1427334"/>
              <a:gd name="connsiteY45" fmla="*/ 1307 h 1328688"/>
              <a:gd name="connsiteX46" fmla="*/ 212897 w 1427334"/>
              <a:gd name="connsiteY46" fmla="*/ 15594 h 1328688"/>
              <a:gd name="connsiteX47" fmla="*/ 96216 w 1427334"/>
              <a:gd name="connsiteY47" fmla="*/ 96557 h 1328688"/>
              <a:gd name="connsiteX0" fmla="*/ 96216 w 1427334"/>
              <a:gd name="connsiteY0" fmla="*/ 96557 h 1332497"/>
              <a:gd name="connsiteX1" fmla="*/ 17634 w 1427334"/>
              <a:gd name="connsiteY1" fmla="*/ 232287 h 1332497"/>
              <a:gd name="connsiteX2" fmla="*/ 3347 w 1427334"/>
              <a:gd name="connsiteY2" fmla="*/ 441837 h 1332497"/>
              <a:gd name="connsiteX3" fmla="*/ 65259 w 1427334"/>
              <a:gd name="connsiteY3" fmla="*/ 608525 h 1332497"/>
              <a:gd name="connsiteX4" fmla="*/ 146222 w 1427334"/>
              <a:gd name="connsiteY4" fmla="*/ 708537 h 1332497"/>
              <a:gd name="connsiteX5" fmla="*/ 236709 w 1427334"/>
              <a:gd name="connsiteY5" fmla="*/ 760925 h 1332497"/>
              <a:gd name="connsiteX6" fmla="*/ 255759 w 1427334"/>
              <a:gd name="connsiteY6" fmla="*/ 822837 h 1332497"/>
              <a:gd name="connsiteX7" fmla="*/ 303384 w 1427334"/>
              <a:gd name="connsiteY7" fmla="*/ 956187 h 1332497"/>
              <a:gd name="connsiteX8" fmla="*/ 436734 w 1427334"/>
              <a:gd name="connsiteY8" fmla="*/ 1089537 h 1332497"/>
              <a:gd name="connsiteX9" fmla="*/ 584372 w 1427334"/>
              <a:gd name="connsiteY9" fmla="*/ 1113350 h 1332497"/>
              <a:gd name="connsiteX10" fmla="*/ 631997 w 1427334"/>
              <a:gd name="connsiteY10" fmla="*/ 1189550 h 1332497"/>
              <a:gd name="connsiteX11" fmla="*/ 784397 w 1427334"/>
              <a:gd name="connsiteY11" fmla="*/ 1310993 h 1332497"/>
              <a:gd name="connsiteX12" fmla="*/ 986803 w 1427334"/>
              <a:gd name="connsiteY12" fmla="*/ 1322900 h 1332497"/>
              <a:gd name="connsiteX13" fmla="*/ 1155871 w 1427334"/>
              <a:gd name="connsiteY13" fmla="*/ 1208599 h 1332497"/>
              <a:gd name="connsiteX14" fmla="*/ 1208259 w 1427334"/>
              <a:gd name="connsiteY14" fmla="*/ 1118112 h 1332497"/>
              <a:gd name="connsiteX15" fmla="*/ 1229690 w 1427334"/>
              <a:gd name="connsiteY15" fmla="*/ 1072868 h 1332497"/>
              <a:gd name="connsiteX16" fmla="*/ 1289222 w 1427334"/>
              <a:gd name="connsiteY16" fmla="*/ 1060962 h 1332497"/>
              <a:gd name="connsiteX17" fmla="*/ 1398759 w 1427334"/>
              <a:gd name="connsiteY17" fmla="*/ 984762 h 1332497"/>
              <a:gd name="connsiteX18" fmla="*/ 1427334 w 1427334"/>
              <a:gd name="connsiteY18" fmla="*/ 860937 h 1332497"/>
              <a:gd name="connsiteX19" fmla="*/ 1398759 w 1427334"/>
              <a:gd name="connsiteY19" fmla="*/ 760925 h 1332497"/>
              <a:gd name="connsiteX20" fmla="*/ 1379709 w 1427334"/>
              <a:gd name="connsiteY20" fmla="*/ 722825 h 1332497"/>
              <a:gd name="connsiteX21" fmla="*/ 1396378 w 1427334"/>
              <a:gd name="connsiteY21" fmla="*/ 644244 h 1332497"/>
              <a:gd name="connsiteX22" fmla="*/ 1370184 w 1427334"/>
              <a:gd name="connsiteY22" fmla="*/ 494225 h 1332497"/>
              <a:gd name="connsiteX23" fmla="*/ 1279697 w 1427334"/>
              <a:gd name="connsiteY23" fmla="*/ 360875 h 1332497"/>
              <a:gd name="connsiteX24" fmla="*/ 1172541 w 1427334"/>
              <a:gd name="connsiteY24" fmla="*/ 303725 h 1332497"/>
              <a:gd name="connsiteX25" fmla="*/ 1160634 w 1427334"/>
              <a:gd name="connsiteY25" fmla="*/ 351350 h 1332497"/>
              <a:gd name="connsiteX26" fmla="*/ 1124916 w 1427334"/>
              <a:gd name="connsiteY26" fmla="*/ 437074 h 1332497"/>
              <a:gd name="connsiteX27" fmla="*/ 1032047 w 1427334"/>
              <a:gd name="connsiteY27" fmla="*/ 518037 h 1332497"/>
              <a:gd name="connsiteX28" fmla="*/ 943941 w 1427334"/>
              <a:gd name="connsiteY28" fmla="*/ 534706 h 1332497"/>
              <a:gd name="connsiteX29" fmla="*/ 910603 w 1427334"/>
              <a:gd name="connsiteY29" fmla="*/ 577568 h 1332497"/>
              <a:gd name="connsiteX30" fmla="*/ 870121 w 1427334"/>
              <a:gd name="connsiteY30" fmla="*/ 608525 h 1332497"/>
              <a:gd name="connsiteX31" fmla="*/ 810591 w 1427334"/>
              <a:gd name="connsiteY31" fmla="*/ 622811 h 1332497"/>
              <a:gd name="connsiteX32" fmla="*/ 734390 w 1427334"/>
              <a:gd name="connsiteY32" fmla="*/ 601381 h 1332497"/>
              <a:gd name="connsiteX33" fmla="*/ 684384 w 1427334"/>
              <a:gd name="connsiteY33" fmla="*/ 637100 h 1332497"/>
              <a:gd name="connsiteX34" fmla="*/ 598659 w 1427334"/>
              <a:gd name="connsiteY34" fmla="*/ 651387 h 1332497"/>
              <a:gd name="connsiteX35" fmla="*/ 508171 w 1427334"/>
              <a:gd name="connsiteY35" fmla="*/ 606143 h 1332497"/>
              <a:gd name="connsiteX36" fmla="*/ 462928 w 1427334"/>
              <a:gd name="connsiteY36" fmla="*/ 522800 h 1332497"/>
              <a:gd name="connsiteX37" fmla="*/ 451022 w 1427334"/>
              <a:gd name="connsiteY37" fmla="*/ 456124 h 1332497"/>
              <a:gd name="connsiteX38" fmla="*/ 408158 w 1427334"/>
              <a:gd name="connsiteY38" fmla="*/ 425168 h 1332497"/>
              <a:gd name="connsiteX39" fmla="*/ 367678 w 1427334"/>
              <a:gd name="connsiteY39" fmla="*/ 370400 h 1332497"/>
              <a:gd name="connsiteX40" fmla="*/ 362916 w 1427334"/>
              <a:gd name="connsiteY40" fmla="*/ 263244 h 1332497"/>
              <a:gd name="connsiteX41" fmla="*/ 405778 w 1427334"/>
              <a:gd name="connsiteY41" fmla="*/ 184663 h 1332497"/>
              <a:gd name="connsiteX42" fmla="*/ 374822 w 1427334"/>
              <a:gd name="connsiteY42" fmla="*/ 148943 h 1332497"/>
              <a:gd name="connsiteX43" fmla="*/ 360534 w 1427334"/>
              <a:gd name="connsiteY43" fmla="*/ 84650 h 1332497"/>
              <a:gd name="connsiteX44" fmla="*/ 365297 w 1427334"/>
              <a:gd name="connsiteY44" fmla="*/ 22738 h 1332497"/>
              <a:gd name="connsiteX45" fmla="*/ 317671 w 1427334"/>
              <a:gd name="connsiteY45" fmla="*/ 1307 h 1332497"/>
              <a:gd name="connsiteX46" fmla="*/ 212897 w 1427334"/>
              <a:gd name="connsiteY46" fmla="*/ 15594 h 1332497"/>
              <a:gd name="connsiteX47" fmla="*/ 96216 w 1427334"/>
              <a:gd name="connsiteY47" fmla="*/ 96557 h 1332497"/>
              <a:gd name="connsiteX0" fmla="*/ 96216 w 1427334"/>
              <a:gd name="connsiteY0" fmla="*/ 96557 h 1332389"/>
              <a:gd name="connsiteX1" fmla="*/ 17634 w 1427334"/>
              <a:gd name="connsiteY1" fmla="*/ 232287 h 1332389"/>
              <a:gd name="connsiteX2" fmla="*/ 3347 w 1427334"/>
              <a:gd name="connsiteY2" fmla="*/ 441837 h 1332389"/>
              <a:gd name="connsiteX3" fmla="*/ 65259 w 1427334"/>
              <a:gd name="connsiteY3" fmla="*/ 608525 h 1332389"/>
              <a:gd name="connsiteX4" fmla="*/ 146222 w 1427334"/>
              <a:gd name="connsiteY4" fmla="*/ 708537 h 1332389"/>
              <a:gd name="connsiteX5" fmla="*/ 236709 w 1427334"/>
              <a:gd name="connsiteY5" fmla="*/ 760925 h 1332389"/>
              <a:gd name="connsiteX6" fmla="*/ 255759 w 1427334"/>
              <a:gd name="connsiteY6" fmla="*/ 822837 h 1332389"/>
              <a:gd name="connsiteX7" fmla="*/ 303384 w 1427334"/>
              <a:gd name="connsiteY7" fmla="*/ 956187 h 1332389"/>
              <a:gd name="connsiteX8" fmla="*/ 436734 w 1427334"/>
              <a:gd name="connsiteY8" fmla="*/ 1089537 h 1332389"/>
              <a:gd name="connsiteX9" fmla="*/ 584372 w 1427334"/>
              <a:gd name="connsiteY9" fmla="*/ 1113350 h 1332389"/>
              <a:gd name="connsiteX10" fmla="*/ 639141 w 1427334"/>
              <a:gd name="connsiteY10" fmla="*/ 1191931 h 1332389"/>
              <a:gd name="connsiteX11" fmla="*/ 784397 w 1427334"/>
              <a:gd name="connsiteY11" fmla="*/ 1310993 h 1332389"/>
              <a:gd name="connsiteX12" fmla="*/ 986803 w 1427334"/>
              <a:gd name="connsiteY12" fmla="*/ 1322900 h 1332389"/>
              <a:gd name="connsiteX13" fmla="*/ 1155871 w 1427334"/>
              <a:gd name="connsiteY13" fmla="*/ 1208599 h 1332389"/>
              <a:gd name="connsiteX14" fmla="*/ 1208259 w 1427334"/>
              <a:gd name="connsiteY14" fmla="*/ 1118112 h 1332389"/>
              <a:gd name="connsiteX15" fmla="*/ 1229690 w 1427334"/>
              <a:gd name="connsiteY15" fmla="*/ 1072868 h 1332389"/>
              <a:gd name="connsiteX16" fmla="*/ 1289222 w 1427334"/>
              <a:gd name="connsiteY16" fmla="*/ 1060962 h 1332389"/>
              <a:gd name="connsiteX17" fmla="*/ 1398759 w 1427334"/>
              <a:gd name="connsiteY17" fmla="*/ 984762 h 1332389"/>
              <a:gd name="connsiteX18" fmla="*/ 1427334 w 1427334"/>
              <a:gd name="connsiteY18" fmla="*/ 860937 h 1332389"/>
              <a:gd name="connsiteX19" fmla="*/ 1398759 w 1427334"/>
              <a:gd name="connsiteY19" fmla="*/ 760925 h 1332389"/>
              <a:gd name="connsiteX20" fmla="*/ 1379709 w 1427334"/>
              <a:gd name="connsiteY20" fmla="*/ 722825 h 1332389"/>
              <a:gd name="connsiteX21" fmla="*/ 1396378 w 1427334"/>
              <a:gd name="connsiteY21" fmla="*/ 644244 h 1332389"/>
              <a:gd name="connsiteX22" fmla="*/ 1370184 w 1427334"/>
              <a:gd name="connsiteY22" fmla="*/ 494225 h 1332389"/>
              <a:gd name="connsiteX23" fmla="*/ 1279697 w 1427334"/>
              <a:gd name="connsiteY23" fmla="*/ 360875 h 1332389"/>
              <a:gd name="connsiteX24" fmla="*/ 1172541 w 1427334"/>
              <a:gd name="connsiteY24" fmla="*/ 303725 h 1332389"/>
              <a:gd name="connsiteX25" fmla="*/ 1160634 w 1427334"/>
              <a:gd name="connsiteY25" fmla="*/ 351350 h 1332389"/>
              <a:gd name="connsiteX26" fmla="*/ 1124916 w 1427334"/>
              <a:gd name="connsiteY26" fmla="*/ 437074 h 1332389"/>
              <a:gd name="connsiteX27" fmla="*/ 1032047 w 1427334"/>
              <a:gd name="connsiteY27" fmla="*/ 518037 h 1332389"/>
              <a:gd name="connsiteX28" fmla="*/ 943941 w 1427334"/>
              <a:gd name="connsiteY28" fmla="*/ 534706 h 1332389"/>
              <a:gd name="connsiteX29" fmla="*/ 910603 w 1427334"/>
              <a:gd name="connsiteY29" fmla="*/ 577568 h 1332389"/>
              <a:gd name="connsiteX30" fmla="*/ 870121 w 1427334"/>
              <a:gd name="connsiteY30" fmla="*/ 608525 h 1332389"/>
              <a:gd name="connsiteX31" fmla="*/ 810591 w 1427334"/>
              <a:gd name="connsiteY31" fmla="*/ 622811 h 1332389"/>
              <a:gd name="connsiteX32" fmla="*/ 734390 w 1427334"/>
              <a:gd name="connsiteY32" fmla="*/ 601381 h 1332389"/>
              <a:gd name="connsiteX33" fmla="*/ 684384 w 1427334"/>
              <a:gd name="connsiteY33" fmla="*/ 637100 h 1332389"/>
              <a:gd name="connsiteX34" fmla="*/ 598659 w 1427334"/>
              <a:gd name="connsiteY34" fmla="*/ 651387 h 1332389"/>
              <a:gd name="connsiteX35" fmla="*/ 508171 w 1427334"/>
              <a:gd name="connsiteY35" fmla="*/ 606143 h 1332389"/>
              <a:gd name="connsiteX36" fmla="*/ 462928 w 1427334"/>
              <a:gd name="connsiteY36" fmla="*/ 522800 h 1332389"/>
              <a:gd name="connsiteX37" fmla="*/ 451022 w 1427334"/>
              <a:gd name="connsiteY37" fmla="*/ 456124 h 1332389"/>
              <a:gd name="connsiteX38" fmla="*/ 408158 w 1427334"/>
              <a:gd name="connsiteY38" fmla="*/ 425168 h 1332389"/>
              <a:gd name="connsiteX39" fmla="*/ 367678 w 1427334"/>
              <a:gd name="connsiteY39" fmla="*/ 370400 h 1332389"/>
              <a:gd name="connsiteX40" fmla="*/ 362916 w 1427334"/>
              <a:gd name="connsiteY40" fmla="*/ 263244 h 1332389"/>
              <a:gd name="connsiteX41" fmla="*/ 405778 w 1427334"/>
              <a:gd name="connsiteY41" fmla="*/ 184663 h 1332389"/>
              <a:gd name="connsiteX42" fmla="*/ 374822 w 1427334"/>
              <a:gd name="connsiteY42" fmla="*/ 148943 h 1332389"/>
              <a:gd name="connsiteX43" fmla="*/ 360534 w 1427334"/>
              <a:gd name="connsiteY43" fmla="*/ 84650 h 1332389"/>
              <a:gd name="connsiteX44" fmla="*/ 365297 w 1427334"/>
              <a:gd name="connsiteY44" fmla="*/ 22738 h 1332389"/>
              <a:gd name="connsiteX45" fmla="*/ 317671 w 1427334"/>
              <a:gd name="connsiteY45" fmla="*/ 1307 h 1332389"/>
              <a:gd name="connsiteX46" fmla="*/ 212897 w 1427334"/>
              <a:gd name="connsiteY46" fmla="*/ 15594 h 1332389"/>
              <a:gd name="connsiteX47" fmla="*/ 96216 w 1427334"/>
              <a:gd name="connsiteY47" fmla="*/ 96557 h 1332389"/>
              <a:gd name="connsiteX0" fmla="*/ 96216 w 1427334"/>
              <a:gd name="connsiteY0" fmla="*/ 96557 h 1332389"/>
              <a:gd name="connsiteX1" fmla="*/ 17634 w 1427334"/>
              <a:gd name="connsiteY1" fmla="*/ 232287 h 1332389"/>
              <a:gd name="connsiteX2" fmla="*/ 3347 w 1427334"/>
              <a:gd name="connsiteY2" fmla="*/ 441837 h 1332389"/>
              <a:gd name="connsiteX3" fmla="*/ 65259 w 1427334"/>
              <a:gd name="connsiteY3" fmla="*/ 608525 h 1332389"/>
              <a:gd name="connsiteX4" fmla="*/ 146222 w 1427334"/>
              <a:gd name="connsiteY4" fmla="*/ 708537 h 1332389"/>
              <a:gd name="connsiteX5" fmla="*/ 236709 w 1427334"/>
              <a:gd name="connsiteY5" fmla="*/ 760925 h 1332389"/>
              <a:gd name="connsiteX6" fmla="*/ 255759 w 1427334"/>
              <a:gd name="connsiteY6" fmla="*/ 822837 h 1332389"/>
              <a:gd name="connsiteX7" fmla="*/ 303384 w 1427334"/>
              <a:gd name="connsiteY7" fmla="*/ 956187 h 1332389"/>
              <a:gd name="connsiteX8" fmla="*/ 446259 w 1427334"/>
              <a:gd name="connsiteY8" fmla="*/ 1096681 h 1332389"/>
              <a:gd name="connsiteX9" fmla="*/ 584372 w 1427334"/>
              <a:gd name="connsiteY9" fmla="*/ 1113350 h 1332389"/>
              <a:gd name="connsiteX10" fmla="*/ 639141 w 1427334"/>
              <a:gd name="connsiteY10" fmla="*/ 1191931 h 1332389"/>
              <a:gd name="connsiteX11" fmla="*/ 784397 w 1427334"/>
              <a:gd name="connsiteY11" fmla="*/ 1310993 h 1332389"/>
              <a:gd name="connsiteX12" fmla="*/ 986803 w 1427334"/>
              <a:gd name="connsiteY12" fmla="*/ 1322900 h 1332389"/>
              <a:gd name="connsiteX13" fmla="*/ 1155871 w 1427334"/>
              <a:gd name="connsiteY13" fmla="*/ 1208599 h 1332389"/>
              <a:gd name="connsiteX14" fmla="*/ 1208259 w 1427334"/>
              <a:gd name="connsiteY14" fmla="*/ 1118112 h 1332389"/>
              <a:gd name="connsiteX15" fmla="*/ 1229690 w 1427334"/>
              <a:gd name="connsiteY15" fmla="*/ 1072868 h 1332389"/>
              <a:gd name="connsiteX16" fmla="*/ 1289222 w 1427334"/>
              <a:gd name="connsiteY16" fmla="*/ 1060962 h 1332389"/>
              <a:gd name="connsiteX17" fmla="*/ 1398759 w 1427334"/>
              <a:gd name="connsiteY17" fmla="*/ 984762 h 1332389"/>
              <a:gd name="connsiteX18" fmla="*/ 1427334 w 1427334"/>
              <a:gd name="connsiteY18" fmla="*/ 860937 h 1332389"/>
              <a:gd name="connsiteX19" fmla="*/ 1398759 w 1427334"/>
              <a:gd name="connsiteY19" fmla="*/ 760925 h 1332389"/>
              <a:gd name="connsiteX20" fmla="*/ 1379709 w 1427334"/>
              <a:gd name="connsiteY20" fmla="*/ 722825 h 1332389"/>
              <a:gd name="connsiteX21" fmla="*/ 1396378 w 1427334"/>
              <a:gd name="connsiteY21" fmla="*/ 644244 h 1332389"/>
              <a:gd name="connsiteX22" fmla="*/ 1370184 w 1427334"/>
              <a:gd name="connsiteY22" fmla="*/ 494225 h 1332389"/>
              <a:gd name="connsiteX23" fmla="*/ 1279697 w 1427334"/>
              <a:gd name="connsiteY23" fmla="*/ 360875 h 1332389"/>
              <a:gd name="connsiteX24" fmla="*/ 1172541 w 1427334"/>
              <a:gd name="connsiteY24" fmla="*/ 303725 h 1332389"/>
              <a:gd name="connsiteX25" fmla="*/ 1160634 w 1427334"/>
              <a:gd name="connsiteY25" fmla="*/ 351350 h 1332389"/>
              <a:gd name="connsiteX26" fmla="*/ 1124916 w 1427334"/>
              <a:gd name="connsiteY26" fmla="*/ 437074 h 1332389"/>
              <a:gd name="connsiteX27" fmla="*/ 1032047 w 1427334"/>
              <a:gd name="connsiteY27" fmla="*/ 518037 h 1332389"/>
              <a:gd name="connsiteX28" fmla="*/ 943941 w 1427334"/>
              <a:gd name="connsiteY28" fmla="*/ 534706 h 1332389"/>
              <a:gd name="connsiteX29" fmla="*/ 910603 w 1427334"/>
              <a:gd name="connsiteY29" fmla="*/ 577568 h 1332389"/>
              <a:gd name="connsiteX30" fmla="*/ 870121 w 1427334"/>
              <a:gd name="connsiteY30" fmla="*/ 608525 h 1332389"/>
              <a:gd name="connsiteX31" fmla="*/ 810591 w 1427334"/>
              <a:gd name="connsiteY31" fmla="*/ 622811 h 1332389"/>
              <a:gd name="connsiteX32" fmla="*/ 734390 w 1427334"/>
              <a:gd name="connsiteY32" fmla="*/ 601381 h 1332389"/>
              <a:gd name="connsiteX33" fmla="*/ 684384 w 1427334"/>
              <a:gd name="connsiteY33" fmla="*/ 637100 h 1332389"/>
              <a:gd name="connsiteX34" fmla="*/ 598659 w 1427334"/>
              <a:gd name="connsiteY34" fmla="*/ 651387 h 1332389"/>
              <a:gd name="connsiteX35" fmla="*/ 508171 w 1427334"/>
              <a:gd name="connsiteY35" fmla="*/ 606143 h 1332389"/>
              <a:gd name="connsiteX36" fmla="*/ 462928 w 1427334"/>
              <a:gd name="connsiteY36" fmla="*/ 522800 h 1332389"/>
              <a:gd name="connsiteX37" fmla="*/ 451022 w 1427334"/>
              <a:gd name="connsiteY37" fmla="*/ 456124 h 1332389"/>
              <a:gd name="connsiteX38" fmla="*/ 408158 w 1427334"/>
              <a:gd name="connsiteY38" fmla="*/ 425168 h 1332389"/>
              <a:gd name="connsiteX39" fmla="*/ 367678 w 1427334"/>
              <a:gd name="connsiteY39" fmla="*/ 370400 h 1332389"/>
              <a:gd name="connsiteX40" fmla="*/ 362916 w 1427334"/>
              <a:gd name="connsiteY40" fmla="*/ 263244 h 1332389"/>
              <a:gd name="connsiteX41" fmla="*/ 405778 w 1427334"/>
              <a:gd name="connsiteY41" fmla="*/ 184663 h 1332389"/>
              <a:gd name="connsiteX42" fmla="*/ 374822 w 1427334"/>
              <a:gd name="connsiteY42" fmla="*/ 148943 h 1332389"/>
              <a:gd name="connsiteX43" fmla="*/ 360534 w 1427334"/>
              <a:gd name="connsiteY43" fmla="*/ 84650 h 1332389"/>
              <a:gd name="connsiteX44" fmla="*/ 365297 w 1427334"/>
              <a:gd name="connsiteY44" fmla="*/ 22738 h 1332389"/>
              <a:gd name="connsiteX45" fmla="*/ 317671 w 1427334"/>
              <a:gd name="connsiteY45" fmla="*/ 1307 h 1332389"/>
              <a:gd name="connsiteX46" fmla="*/ 212897 w 1427334"/>
              <a:gd name="connsiteY46" fmla="*/ 15594 h 1332389"/>
              <a:gd name="connsiteX47" fmla="*/ 96216 w 1427334"/>
              <a:gd name="connsiteY47" fmla="*/ 96557 h 1332389"/>
              <a:gd name="connsiteX0" fmla="*/ 96216 w 1427334"/>
              <a:gd name="connsiteY0" fmla="*/ 96557 h 1332389"/>
              <a:gd name="connsiteX1" fmla="*/ 17634 w 1427334"/>
              <a:gd name="connsiteY1" fmla="*/ 232287 h 1332389"/>
              <a:gd name="connsiteX2" fmla="*/ 3347 w 1427334"/>
              <a:gd name="connsiteY2" fmla="*/ 441837 h 1332389"/>
              <a:gd name="connsiteX3" fmla="*/ 65259 w 1427334"/>
              <a:gd name="connsiteY3" fmla="*/ 608525 h 1332389"/>
              <a:gd name="connsiteX4" fmla="*/ 146222 w 1427334"/>
              <a:gd name="connsiteY4" fmla="*/ 708537 h 1332389"/>
              <a:gd name="connsiteX5" fmla="*/ 236709 w 1427334"/>
              <a:gd name="connsiteY5" fmla="*/ 760925 h 1332389"/>
              <a:gd name="connsiteX6" fmla="*/ 255759 w 1427334"/>
              <a:gd name="connsiteY6" fmla="*/ 822837 h 1332389"/>
              <a:gd name="connsiteX7" fmla="*/ 303384 w 1427334"/>
              <a:gd name="connsiteY7" fmla="*/ 956187 h 1332389"/>
              <a:gd name="connsiteX8" fmla="*/ 351009 w 1427334"/>
              <a:gd name="connsiteY8" fmla="*/ 1034768 h 1332389"/>
              <a:gd name="connsiteX9" fmla="*/ 446259 w 1427334"/>
              <a:gd name="connsiteY9" fmla="*/ 1096681 h 1332389"/>
              <a:gd name="connsiteX10" fmla="*/ 584372 w 1427334"/>
              <a:gd name="connsiteY10" fmla="*/ 1113350 h 1332389"/>
              <a:gd name="connsiteX11" fmla="*/ 639141 w 1427334"/>
              <a:gd name="connsiteY11" fmla="*/ 1191931 h 1332389"/>
              <a:gd name="connsiteX12" fmla="*/ 784397 w 1427334"/>
              <a:gd name="connsiteY12" fmla="*/ 1310993 h 1332389"/>
              <a:gd name="connsiteX13" fmla="*/ 986803 w 1427334"/>
              <a:gd name="connsiteY13" fmla="*/ 1322900 h 1332389"/>
              <a:gd name="connsiteX14" fmla="*/ 1155871 w 1427334"/>
              <a:gd name="connsiteY14" fmla="*/ 1208599 h 1332389"/>
              <a:gd name="connsiteX15" fmla="*/ 1208259 w 1427334"/>
              <a:gd name="connsiteY15" fmla="*/ 1118112 h 1332389"/>
              <a:gd name="connsiteX16" fmla="*/ 1229690 w 1427334"/>
              <a:gd name="connsiteY16" fmla="*/ 1072868 h 1332389"/>
              <a:gd name="connsiteX17" fmla="*/ 1289222 w 1427334"/>
              <a:gd name="connsiteY17" fmla="*/ 1060962 h 1332389"/>
              <a:gd name="connsiteX18" fmla="*/ 1398759 w 1427334"/>
              <a:gd name="connsiteY18" fmla="*/ 984762 h 1332389"/>
              <a:gd name="connsiteX19" fmla="*/ 1427334 w 1427334"/>
              <a:gd name="connsiteY19" fmla="*/ 860937 h 1332389"/>
              <a:gd name="connsiteX20" fmla="*/ 1398759 w 1427334"/>
              <a:gd name="connsiteY20" fmla="*/ 760925 h 1332389"/>
              <a:gd name="connsiteX21" fmla="*/ 1379709 w 1427334"/>
              <a:gd name="connsiteY21" fmla="*/ 722825 h 1332389"/>
              <a:gd name="connsiteX22" fmla="*/ 1396378 w 1427334"/>
              <a:gd name="connsiteY22" fmla="*/ 644244 h 1332389"/>
              <a:gd name="connsiteX23" fmla="*/ 1370184 w 1427334"/>
              <a:gd name="connsiteY23" fmla="*/ 494225 h 1332389"/>
              <a:gd name="connsiteX24" fmla="*/ 1279697 w 1427334"/>
              <a:gd name="connsiteY24" fmla="*/ 360875 h 1332389"/>
              <a:gd name="connsiteX25" fmla="*/ 1172541 w 1427334"/>
              <a:gd name="connsiteY25" fmla="*/ 303725 h 1332389"/>
              <a:gd name="connsiteX26" fmla="*/ 1160634 w 1427334"/>
              <a:gd name="connsiteY26" fmla="*/ 351350 h 1332389"/>
              <a:gd name="connsiteX27" fmla="*/ 1124916 w 1427334"/>
              <a:gd name="connsiteY27" fmla="*/ 437074 h 1332389"/>
              <a:gd name="connsiteX28" fmla="*/ 1032047 w 1427334"/>
              <a:gd name="connsiteY28" fmla="*/ 518037 h 1332389"/>
              <a:gd name="connsiteX29" fmla="*/ 943941 w 1427334"/>
              <a:gd name="connsiteY29" fmla="*/ 534706 h 1332389"/>
              <a:gd name="connsiteX30" fmla="*/ 910603 w 1427334"/>
              <a:gd name="connsiteY30" fmla="*/ 577568 h 1332389"/>
              <a:gd name="connsiteX31" fmla="*/ 870121 w 1427334"/>
              <a:gd name="connsiteY31" fmla="*/ 608525 h 1332389"/>
              <a:gd name="connsiteX32" fmla="*/ 810591 w 1427334"/>
              <a:gd name="connsiteY32" fmla="*/ 622811 h 1332389"/>
              <a:gd name="connsiteX33" fmla="*/ 734390 w 1427334"/>
              <a:gd name="connsiteY33" fmla="*/ 601381 h 1332389"/>
              <a:gd name="connsiteX34" fmla="*/ 684384 w 1427334"/>
              <a:gd name="connsiteY34" fmla="*/ 637100 h 1332389"/>
              <a:gd name="connsiteX35" fmla="*/ 598659 w 1427334"/>
              <a:gd name="connsiteY35" fmla="*/ 651387 h 1332389"/>
              <a:gd name="connsiteX36" fmla="*/ 508171 w 1427334"/>
              <a:gd name="connsiteY36" fmla="*/ 606143 h 1332389"/>
              <a:gd name="connsiteX37" fmla="*/ 462928 w 1427334"/>
              <a:gd name="connsiteY37" fmla="*/ 522800 h 1332389"/>
              <a:gd name="connsiteX38" fmla="*/ 451022 w 1427334"/>
              <a:gd name="connsiteY38" fmla="*/ 456124 h 1332389"/>
              <a:gd name="connsiteX39" fmla="*/ 408158 w 1427334"/>
              <a:gd name="connsiteY39" fmla="*/ 425168 h 1332389"/>
              <a:gd name="connsiteX40" fmla="*/ 367678 w 1427334"/>
              <a:gd name="connsiteY40" fmla="*/ 370400 h 1332389"/>
              <a:gd name="connsiteX41" fmla="*/ 362916 w 1427334"/>
              <a:gd name="connsiteY41" fmla="*/ 263244 h 1332389"/>
              <a:gd name="connsiteX42" fmla="*/ 405778 w 1427334"/>
              <a:gd name="connsiteY42" fmla="*/ 184663 h 1332389"/>
              <a:gd name="connsiteX43" fmla="*/ 374822 w 1427334"/>
              <a:gd name="connsiteY43" fmla="*/ 148943 h 1332389"/>
              <a:gd name="connsiteX44" fmla="*/ 360534 w 1427334"/>
              <a:gd name="connsiteY44" fmla="*/ 84650 h 1332389"/>
              <a:gd name="connsiteX45" fmla="*/ 365297 w 1427334"/>
              <a:gd name="connsiteY45" fmla="*/ 22738 h 1332389"/>
              <a:gd name="connsiteX46" fmla="*/ 317671 w 1427334"/>
              <a:gd name="connsiteY46" fmla="*/ 1307 h 1332389"/>
              <a:gd name="connsiteX47" fmla="*/ 212897 w 1427334"/>
              <a:gd name="connsiteY47" fmla="*/ 15594 h 1332389"/>
              <a:gd name="connsiteX48" fmla="*/ 96216 w 1427334"/>
              <a:gd name="connsiteY48" fmla="*/ 96557 h 1332389"/>
              <a:gd name="connsiteX0" fmla="*/ 96216 w 1427334"/>
              <a:gd name="connsiteY0" fmla="*/ 96557 h 1332389"/>
              <a:gd name="connsiteX1" fmla="*/ 17634 w 1427334"/>
              <a:gd name="connsiteY1" fmla="*/ 232287 h 1332389"/>
              <a:gd name="connsiteX2" fmla="*/ 3347 w 1427334"/>
              <a:gd name="connsiteY2" fmla="*/ 441837 h 1332389"/>
              <a:gd name="connsiteX3" fmla="*/ 65259 w 1427334"/>
              <a:gd name="connsiteY3" fmla="*/ 608525 h 1332389"/>
              <a:gd name="connsiteX4" fmla="*/ 146222 w 1427334"/>
              <a:gd name="connsiteY4" fmla="*/ 708537 h 1332389"/>
              <a:gd name="connsiteX5" fmla="*/ 236709 w 1427334"/>
              <a:gd name="connsiteY5" fmla="*/ 760925 h 1332389"/>
              <a:gd name="connsiteX6" fmla="*/ 255759 w 1427334"/>
              <a:gd name="connsiteY6" fmla="*/ 822837 h 1332389"/>
              <a:gd name="connsiteX7" fmla="*/ 281952 w 1427334"/>
              <a:gd name="connsiteY7" fmla="*/ 944280 h 1332389"/>
              <a:gd name="connsiteX8" fmla="*/ 351009 w 1427334"/>
              <a:gd name="connsiteY8" fmla="*/ 1034768 h 1332389"/>
              <a:gd name="connsiteX9" fmla="*/ 446259 w 1427334"/>
              <a:gd name="connsiteY9" fmla="*/ 1096681 h 1332389"/>
              <a:gd name="connsiteX10" fmla="*/ 584372 w 1427334"/>
              <a:gd name="connsiteY10" fmla="*/ 1113350 h 1332389"/>
              <a:gd name="connsiteX11" fmla="*/ 639141 w 1427334"/>
              <a:gd name="connsiteY11" fmla="*/ 1191931 h 1332389"/>
              <a:gd name="connsiteX12" fmla="*/ 784397 w 1427334"/>
              <a:gd name="connsiteY12" fmla="*/ 1310993 h 1332389"/>
              <a:gd name="connsiteX13" fmla="*/ 986803 w 1427334"/>
              <a:gd name="connsiteY13" fmla="*/ 1322900 h 1332389"/>
              <a:gd name="connsiteX14" fmla="*/ 1155871 w 1427334"/>
              <a:gd name="connsiteY14" fmla="*/ 1208599 h 1332389"/>
              <a:gd name="connsiteX15" fmla="*/ 1208259 w 1427334"/>
              <a:gd name="connsiteY15" fmla="*/ 1118112 h 1332389"/>
              <a:gd name="connsiteX16" fmla="*/ 1229690 w 1427334"/>
              <a:gd name="connsiteY16" fmla="*/ 1072868 h 1332389"/>
              <a:gd name="connsiteX17" fmla="*/ 1289222 w 1427334"/>
              <a:gd name="connsiteY17" fmla="*/ 1060962 h 1332389"/>
              <a:gd name="connsiteX18" fmla="*/ 1398759 w 1427334"/>
              <a:gd name="connsiteY18" fmla="*/ 984762 h 1332389"/>
              <a:gd name="connsiteX19" fmla="*/ 1427334 w 1427334"/>
              <a:gd name="connsiteY19" fmla="*/ 860937 h 1332389"/>
              <a:gd name="connsiteX20" fmla="*/ 1398759 w 1427334"/>
              <a:gd name="connsiteY20" fmla="*/ 760925 h 1332389"/>
              <a:gd name="connsiteX21" fmla="*/ 1379709 w 1427334"/>
              <a:gd name="connsiteY21" fmla="*/ 722825 h 1332389"/>
              <a:gd name="connsiteX22" fmla="*/ 1396378 w 1427334"/>
              <a:gd name="connsiteY22" fmla="*/ 644244 h 1332389"/>
              <a:gd name="connsiteX23" fmla="*/ 1370184 w 1427334"/>
              <a:gd name="connsiteY23" fmla="*/ 494225 h 1332389"/>
              <a:gd name="connsiteX24" fmla="*/ 1279697 w 1427334"/>
              <a:gd name="connsiteY24" fmla="*/ 360875 h 1332389"/>
              <a:gd name="connsiteX25" fmla="*/ 1172541 w 1427334"/>
              <a:gd name="connsiteY25" fmla="*/ 303725 h 1332389"/>
              <a:gd name="connsiteX26" fmla="*/ 1160634 w 1427334"/>
              <a:gd name="connsiteY26" fmla="*/ 351350 h 1332389"/>
              <a:gd name="connsiteX27" fmla="*/ 1124916 w 1427334"/>
              <a:gd name="connsiteY27" fmla="*/ 437074 h 1332389"/>
              <a:gd name="connsiteX28" fmla="*/ 1032047 w 1427334"/>
              <a:gd name="connsiteY28" fmla="*/ 518037 h 1332389"/>
              <a:gd name="connsiteX29" fmla="*/ 943941 w 1427334"/>
              <a:gd name="connsiteY29" fmla="*/ 534706 h 1332389"/>
              <a:gd name="connsiteX30" fmla="*/ 910603 w 1427334"/>
              <a:gd name="connsiteY30" fmla="*/ 577568 h 1332389"/>
              <a:gd name="connsiteX31" fmla="*/ 870121 w 1427334"/>
              <a:gd name="connsiteY31" fmla="*/ 608525 h 1332389"/>
              <a:gd name="connsiteX32" fmla="*/ 810591 w 1427334"/>
              <a:gd name="connsiteY32" fmla="*/ 622811 h 1332389"/>
              <a:gd name="connsiteX33" fmla="*/ 734390 w 1427334"/>
              <a:gd name="connsiteY33" fmla="*/ 601381 h 1332389"/>
              <a:gd name="connsiteX34" fmla="*/ 684384 w 1427334"/>
              <a:gd name="connsiteY34" fmla="*/ 637100 h 1332389"/>
              <a:gd name="connsiteX35" fmla="*/ 598659 w 1427334"/>
              <a:gd name="connsiteY35" fmla="*/ 651387 h 1332389"/>
              <a:gd name="connsiteX36" fmla="*/ 508171 w 1427334"/>
              <a:gd name="connsiteY36" fmla="*/ 606143 h 1332389"/>
              <a:gd name="connsiteX37" fmla="*/ 462928 w 1427334"/>
              <a:gd name="connsiteY37" fmla="*/ 522800 h 1332389"/>
              <a:gd name="connsiteX38" fmla="*/ 451022 w 1427334"/>
              <a:gd name="connsiteY38" fmla="*/ 456124 h 1332389"/>
              <a:gd name="connsiteX39" fmla="*/ 408158 w 1427334"/>
              <a:gd name="connsiteY39" fmla="*/ 425168 h 1332389"/>
              <a:gd name="connsiteX40" fmla="*/ 367678 w 1427334"/>
              <a:gd name="connsiteY40" fmla="*/ 370400 h 1332389"/>
              <a:gd name="connsiteX41" fmla="*/ 362916 w 1427334"/>
              <a:gd name="connsiteY41" fmla="*/ 263244 h 1332389"/>
              <a:gd name="connsiteX42" fmla="*/ 405778 w 1427334"/>
              <a:gd name="connsiteY42" fmla="*/ 184663 h 1332389"/>
              <a:gd name="connsiteX43" fmla="*/ 374822 w 1427334"/>
              <a:gd name="connsiteY43" fmla="*/ 148943 h 1332389"/>
              <a:gd name="connsiteX44" fmla="*/ 360534 w 1427334"/>
              <a:gd name="connsiteY44" fmla="*/ 84650 h 1332389"/>
              <a:gd name="connsiteX45" fmla="*/ 365297 w 1427334"/>
              <a:gd name="connsiteY45" fmla="*/ 22738 h 1332389"/>
              <a:gd name="connsiteX46" fmla="*/ 317671 w 1427334"/>
              <a:gd name="connsiteY46" fmla="*/ 1307 h 1332389"/>
              <a:gd name="connsiteX47" fmla="*/ 212897 w 1427334"/>
              <a:gd name="connsiteY47" fmla="*/ 15594 h 1332389"/>
              <a:gd name="connsiteX48" fmla="*/ 96216 w 1427334"/>
              <a:gd name="connsiteY48" fmla="*/ 96557 h 1332389"/>
              <a:gd name="connsiteX0" fmla="*/ 96216 w 1427334"/>
              <a:gd name="connsiteY0" fmla="*/ 96557 h 1332389"/>
              <a:gd name="connsiteX1" fmla="*/ 17634 w 1427334"/>
              <a:gd name="connsiteY1" fmla="*/ 232287 h 1332389"/>
              <a:gd name="connsiteX2" fmla="*/ 3347 w 1427334"/>
              <a:gd name="connsiteY2" fmla="*/ 441837 h 1332389"/>
              <a:gd name="connsiteX3" fmla="*/ 65259 w 1427334"/>
              <a:gd name="connsiteY3" fmla="*/ 608525 h 1332389"/>
              <a:gd name="connsiteX4" fmla="*/ 146222 w 1427334"/>
              <a:gd name="connsiteY4" fmla="*/ 708537 h 1332389"/>
              <a:gd name="connsiteX5" fmla="*/ 236709 w 1427334"/>
              <a:gd name="connsiteY5" fmla="*/ 760925 h 1332389"/>
              <a:gd name="connsiteX6" fmla="*/ 250996 w 1427334"/>
              <a:gd name="connsiteY6" fmla="*/ 822837 h 1332389"/>
              <a:gd name="connsiteX7" fmla="*/ 281952 w 1427334"/>
              <a:gd name="connsiteY7" fmla="*/ 944280 h 1332389"/>
              <a:gd name="connsiteX8" fmla="*/ 351009 w 1427334"/>
              <a:gd name="connsiteY8" fmla="*/ 1034768 h 1332389"/>
              <a:gd name="connsiteX9" fmla="*/ 446259 w 1427334"/>
              <a:gd name="connsiteY9" fmla="*/ 1096681 h 1332389"/>
              <a:gd name="connsiteX10" fmla="*/ 584372 w 1427334"/>
              <a:gd name="connsiteY10" fmla="*/ 1113350 h 1332389"/>
              <a:gd name="connsiteX11" fmla="*/ 639141 w 1427334"/>
              <a:gd name="connsiteY11" fmla="*/ 1191931 h 1332389"/>
              <a:gd name="connsiteX12" fmla="*/ 784397 w 1427334"/>
              <a:gd name="connsiteY12" fmla="*/ 1310993 h 1332389"/>
              <a:gd name="connsiteX13" fmla="*/ 986803 w 1427334"/>
              <a:gd name="connsiteY13" fmla="*/ 1322900 h 1332389"/>
              <a:gd name="connsiteX14" fmla="*/ 1155871 w 1427334"/>
              <a:gd name="connsiteY14" fmla="*/ 1208599 h 1332389"/>
              <a:gd name="connsiteX15" fmla="*/ 1208259 w 1427334"/>
              <a:gd name="connsiteY15" fmla="*/ 1118112 h 1332389"/>
              <a:gd name="connsiteX16" fmla="*/ 1229690 w 1427334"/>
              <a:gd name="connsiteY16" fmla="*/ 1072868 h 1332389"/>
              <a:gd name="connsiteX17" fmla="*/ 1289222 w 1427334"/>
              <a:gd name="connsiteY17" fmla="*/ 1060962 h 1332389"/>
              <a:gd name="connsiteX18" fmla="*/ 1398759 w 1427334"/>
              <a:gd name="connsiteY18" fmla="*/ 984762 h 1332389"/>
              <a:gd name="connsiteX19" fmla="*/ 1427334 w 1427334"/>
              <a:gd name="connsiteY19" fmla="*/ 860937 h 1332389"/>
              <a:gd name="connsiteX20" fmla="*/ 1398759 w 1427334"/>
              <a:gd name="connsiteY20" fmla="*/ 760925 h 1332389"/>
              <a:gd name="connsiteX21" fmla="*/ 1379709 w 1427334"/>
              <a:gd name="connsiteY21" fmla="*/ 722825 h 1332389"/>
              <a:gd name="connsiteX22" fmla="*/ 1396378 w 1427334"/>
              <a:gd name="connsiteY22" fmla="*/ 644244 h 1332389"/>
              <a:gd name="connsiteX23" fmla="*/ 1370184 w 1427334"/>
              <a:gd name="connsiteY23" fmla="*/ 494225 h 1332389"/>
              <a:gd name="connsiteX24" fmla="*/ 1279697 w 1427334"/>
              <a:gd name="connsiteY24" fmla="*/ 360875 h 1332389"/>
              <a:gd name="connsiteX25" fmla="*/ 1172541 w 1427334"/>
              <a:gd name="connsiteY25" fmla="*/ 303725 h 1332389"/>
              <a:gd name="connsiteX26" fmla="*/ 1160634 w 1427334"/>
              <a:gd name="connsiteY26" fmla="*/ 351350 h 1332389"/>
              <a:gd name="connsiteX27" fmla="*/ 1124916 w 1427334"/>
              <a:gd name="connsiteY27" fmla="*/ 437074 h 1332389"/>
              <a:gd name="connsiteX28" fmla="*/ 1032047 w 1427334"/>
              <a:gd name="connsiteY28" fmla="*/ 518037 h 1332389"/>
              <a:gd name="connsiteX29" fmla="*/ 943941 w 1427334"/>
              <a:gd name="connsiteY29" fmla="*/ 534706 h 1332389"/>
              <a:gd name="connsiteX30" fmla="*/ 910603 w 1427334"/>
              <a:gd name="connsiteY30" fmla="*/ 577568 h 1332389"/>
              <a:gd name="connsiteX31" fmla="*/ 870121 w 1427334"/>
              <a:gd name="connsiteY31" fmla="*/ 608525 h 1332389"/>
              <a:gd name="connsiteX32" fmla="*/ 810591 w 1427334"/>
              <a:gd name="connsiteY32" fmla="*/ 622811 h 1332389"/>
              <a:gd name="connsiteX33" fmla="*/ 734390 w 1427334"/>
              <a:gd name="connsiteY33" fmla="*/ 601381 h 1332389"/>
              <a:gd name="connsiteX34" fmla="*/ 684384 w 1427334"/>
              <a:gd name="connsiteY34" fmla="*/ 637100 h 1332389"/>
              <a:gd name="connsiteX35" fmla="*/ 598659 w 1427334"/>
              <a:gd name="connsiteY35" fmla="*/ 651387 h 1332389"/>
              <a:gd name="connsiteX36" fmla="*/ 508171 w 1427334"/>
              <a:gd name="connsiteY36" fmla="*/ 606143 h 1332389"/>
              <a:gd name="connsiteX37" fmla="*/ 462928 w 1427334"/>
              <a:gd name="connsiteY37" fmla="*/ 522800 h 1332389"/>
              <a:gd name="connsiteX38" fmla="*/ 451022 w 1427334"/>
              <a:gd name="connsiteY38" fmla="*/ 456124 h 1332389"/>
              <a:gd name="connsiteX39" fmla="*/ 408158 w 1427334"/>
              <a:gd name="connsiteY39" fmla="*/ 425168 h 1332389"/>
              <a:gd name="connsiteX40" fmla="*/ 367678 w 1427334"/>
              <a:gd name="connsiteY40" fmla="*/ 370400 h 1332389"/>
              <a:gd name="connsiteX41" fmla="*/ 362916 w 1427334"/>
              <a:gd name="connsiteY41" fmla="*/ 263244 h 1332389"/>
              <a:gd name="connsiteX42" fmla="*/ 405778 w 1427334"/>
              <a:gd name="connsiteY42" fmla="*/ 184663 h 1332389"/>
              <a:gd name="connsiteX43" fmla="*/ 374822 w 1427334"/>
              <a:gd name="connsiteY43" fmla="*/ 148943 h 1332389"/>
              <a:gd name="connsiteX44" fmla="*/ 360534 w 1427334"/>
              <a:gd name="connsiteY44" fmla="*/ 84650 h 1332389"/>
              <a:gd name="connsiteX45" fmla="*/ 365297 w 1427334"/>
              <a:gd name="connsiteY45" fmla="*/ 22738 h 1332389"/>
              <a:gd name="connsiteX46" fmla="*/ 317671 w 1427334"/>
              <a:gd name="connsiteY46" fmla="*/ 1307 h 1332389"/>
              <a:gd name="connsiteX47" fmla="*/ 212897 w 1427334"/>
              <a:gd name="connsiteY47" fmla="*/ 15594 h 1332389"/>
              <a:gd name="connsiteX48" fmla="*/ 96216 w 1427334"/>
              <a:gd name="connsiteY48" fmla="*/ 96557 h 1332389"/>
              <a:gd name="connsiteX0" fmla="*/ 96216 w 1427334"/>
              <a:gd name="connsiteY0" fmla="*/ 96557 h 1332389"/>
              <a:gd name="connsiteX1" fmla="*/ 17634 w 1427334"/>
              <a:gd name="connsiteY1" fmla="*/ 232287 h 1332389"/>
              <a:gd name="connsiteX2" fmla="*/ 3347 w 1427334"/>
              <a:gd name="connsiteY2" fmla="*/ 441837 h 1332389"/>
              <a:gd name="connsiteX3" fmla="*/ 65259 w 1427334"/>
              <a:gd name="connsiteY3" fmla="*/ 608525 h 1332389"/>
              <a:gd name="connsiteX4" fmla="*/ 146222 w 1427334"/>
              <a:gd name="connsiteY4" fmla="*/ 708537 h 1332389"/>
              <a:gd name="connsiteX5" fmla="*/ 236709 w 1427334"/>
              <a:gd name="connsiteY5" fmla="*/ 760925 h 1332389"/>
              <a:gd name="connsiteX6" fmla="*/ 250996 w 1427334"/>
              <a:gd name="connsiteY6" fmla="*/ 822837 h 1332389"/>
              <a:gd name="connsiteX7" fmla="*/ 281952 w 1427334"/>
              <a:gd name="connsiteY7" fmla="*/ 944280 h 1332389"/>
              <a:gd name="connsiteX8" fmla="*/ 351009 w 1427334"/>
              <a:gd name="connsiteY8" fmla="*/ 1034768 h 1332389"/>
              <a:gd name="connsiteX9" fmla="*/ 446259 w 1427334"/>
              <a:gd name="connsiteY9" fmla="*/ 1096681 h 1332389"/>
              <a:gd name="connsiteX10" fmla="*/ 584372 w 1427334"/>
              <a:gd name="connsiteY10" fmla="*/ 1113350 h 1332389"/>
              <a:gd name="connsiteX11" fmla="*/ 639141 w 1427334"/>
              <a:gd name="connsiteY11" fmla="*/ 1191931 h 1332389"/>
              <a:gd name="connsiteX12" fmla="*/ 784397 w 1427334"/>
              <a:gd name="connsiteY12" fmla="*/ 1310993 h 1332389"/>
              <a:gd name="connsiteX13" fmla="*/ 986803 w 1427334"/>
              <a:gd name="connsiteY13" fmla="*/ 1322900 h 1332389"/>
              <a:gd name="connsiteX14" fmla="*/ 1155871 w 1427334"/>
              <a:gd name="connsiteY14" fmla="*/ 1208599 h 1332389"/>
              <a:gd name="connsiteX15" fmla="*/ 1208259 w 1427334"/>
              <a:gd name="connsiteY15" fmla="*/ 1118112 h 1332389"/>
              <a:gd name="connsiteX16" fmla="*/ 1229690 w 1427334"/>
              <a:gd name="connsiteY16" fmla="*/ 1072868 h 1332389"/>
              <a:gd name="connsiteX17" fmla="*/ 1289222 w 1427334"/>
              <a:gd name="connsiteY17" fmla="*/ 1060962 h 1332389"/>
              <a:gd name="connsiteX18" fmla="*/ 1398759 w 1427334"/>
              <a:gd name="connsiteY18" fmla="*/ 984762 h 1332389"/>
              <a:gd name="connsiteX19" fmla="*/ 1427334 w 1427334"/>
              <a:gd name="connsiteY19" fmla="*/ 860937 h 1332389"/>
              <a:gd name="connsiteX20" fmla="*/ 1398759 w 1427334"/>
              <a:gd name="connsiteY20" fmla="*/ 760925 h 1332389"/>
              <a:gd name="connsiteX21" fmla="*/ 1379709 w 1427334"/>
              <a:gd name="connsiteY21" fmla="*/ 722825 h 1332389"/>
              <a:gd name="connsiteX22" fmla="*/ 1396378 w 1427334"/>
              <a:gd name="connsiteY22" fmla="*/ 644244 h 1332389"/>
              <a:gd name="connsiteX23" fmla="*/ 1370184 w 1427334"/>
              <a:gd name="connsiteY23" fmla="*/ 494225 h 1332389"/>
              <a:gd name="connsiteX24" fmla="*/ 1279697 w 1427334"/>
              <a:gd name="connsiteY24" fmla="*/ 360875 h 1332389"/>
              <a:gd name="connsiteX25" fmla="*/ 1172541 w 1427334"/>
              <a:gd name="connsiteY25" fmla="*/ 303725 h 1332389"/>
              <a:gd name="connsiteX26" fmla="*/ 1160634 w 1427334"/>
              <a:gd name="connsiteY26" fmla="*/ 351350 h 1332389"/>
              <a:gd name="connsiteX27" fmla="*/ 1124916 w 1427334"/>
              <a:gd name="connsiteY27" fmla="*/ 437074 h 1332389"/>
              <a:gd name="connsiteX28" fmla="*/ 1032047 w 1427334"/>
              <a:gd name="connsiteY28" fmla="*/ 518037 h 1332389"/>
              <a:gd name="connsiteX29" fmla="*/ 943941 w 1427334"/>
              <a:gd name="connsiteY29" fmla="*/ 534706 h 1332389"/>
              <a:gd name="connsiteX30" fmla="*/ 910603 w 1427334"/>
              <a:gd name="connsiteY30" fmla="*/ 577568 h 1332389"/>
              <a:gd name="connsiteX31" fmla="*/ 870121 w 1427334"/>
              <a:gd name="connsiteY31" fmla="*/ 608525 h 1332389"/>
              <a:gd name="connsiteX32" fmla="*/ 810591 w 1427334"/>
              <a:gd name="connsiteY32" fmla="*/ 622811 h 1332389"/>
              <a:gd name="connsiteX33" fmla="*/ 734390 w 1427334"/>
              <a:gd name="connsiteY33" fmla="*/ 601381 h 1332389"/>
              <a:gd name="connsiteX34" fmla="*/ 684384 w 1427334"/>
              <a:gd name="connsiteY34" fmla="*/ 637100 h 1332389"/>
              <a:gd name="connsiteX35" fmla="*/ 598659 w 1427334"/>
              <a:gd name="connsiteY35" fmla="*/ 651387 h 1332389"/>
              <a:gd name="connsiteX36" fmla="*/ 508171 w 1427334"/>
              <a:gd name="connsiteY36" fmla="*/ 606143 h 1332389"/>
              <a:gd name="connsiteX37" fmla="*/ 462928 w 1427334"/>
              <a:gd name="connsiteY37" fmla="*/ 522800 h 1332389"/>
              <a:gd name="connsiteX38" fmla="*/ 451022 w 1427334"/>
              <a:gd name="connsiteY38" fmla="*/ 456124 h 1332389"/>
              <a:gd name="connsiteX39" fmla="*/ 408158 w 1427334"/>
              <a:gd name="connsiteY39" fmla="*/ 425168 h 1332389"/>
              <a:gd name="connsiteX40" fmla="*/ 367678 w 1427334"/>
              <a:gd name="connsiteY40" fmla="*/ 370400 h 1332389"/>
              <a:gd name="connsiteX41" fmla="*/ 362916 w 1427334"/>
              <a:gd name="connsiteY41" fmla="*/ 270387 h 1332389"/>
              <a:gd name="connsiteX42" fmla="*/ 405778 w 1427334"/>
              <a:gd name="connsiteY42" fmla="*/ 184663 h 1332389"/>
              <a:gd name="connsiteX43" fmla="*/ 374822 w 1427334"/>
              <a:gd name="connsiteY43" fmla="*/ 148943 h 1332389"/>
              <a:gd name="connsiteX44" fmla="*/ 360534 w 1427334"/>
              <a:gd name="connsiteY44" fmla="*/ 84650 h 1332389"/>
              <a:gd name="connsiteX45" fmla="*/ 365297 w 1427334"/>
              <a:gd name="connsiteY45" fmla="*/ 22738 h 1332389"/>
              <a:gd name="connsiteX46" fmla="*/ 317671 w 1427334"/>
              <a:gd name="connsiteY46" fmla="*/ 1307 h 1332389"/>
              <a:gd name="connsiteX47" fmla="*/ 212897 w 1427334"/>
              <a:gd name="connsiteY47" fmla="*/ 15594 h 1332389"/>
              <a:gd name="connsiteX48" fmla="*/ 96216 w 1427334"/>
              <a:gd name="connsiteY48" fmla="*/ 96557 h 1332389"/>
              <a:gd name="connsiteX0" fmla="*/ 96216 w 1427334"/>
              <a:gd name="connsiteY0" fmla="*/ 96557 h 1332389"/>
              <a:gd name="connsiteX1" fmla="*/ 17634 w 1427334"/>
              <a:gd name="connsiteY1" fmla="*/ 232287 h 1332389"/>
              <a:gd name="connsiteX2" fmla="*/ 3347 w 1427334"/>
              <a:gd name="connsiteY2" fmla="*/ 441837 h 1332389"/>
              <a:gd name="connsiteX3" fmla="*/ 65259 w 1427334"/>
              <a:gd name="connsiteY3" fmla="*/ 608525 h 1332389"/>
              <a:gd name="connsiteX4" fmla="*/ 146222 w 1427334"/>
              <a:gd name="connsiteY4" fmla="*/ 708537 h 1332389"/>
              <a:gd name="connsiteX5" fmla="*/ 236709 w 1427334"/>
              <a:gd name="connsiteY5" fmla="*/ 760925 h 1332389"/>
              <a:gd name="connsiteX6" fmla="*/ 250996 w 1427334"/>
              <a:gd name="connsiteY6" fmla="*/ 822837 h 1332389"/>
              <a:gd name="connsiteX7" fmla="*/ 281952 w 1427334"/>
              <a:gd name="connsiteY7" fmla="*/ 944280 h 1332389"/>
              <a:gd name="connsiteX8" fmla="*/ 351009 w 1427334"/>
              <a:gd name="connsiteY8" fmla="*/ 1034768 h 1332389"/>
              <a:gd name="connsiteX9" fmla="*/ 446259 w 1427334"/>
              <a:gd name="connsiteY9" fmla="*/ 1096681 h 1332389"/>
              <a:gd name="connsiteX10" fmla="*/ 584372 w 1427334"/>
              <a:gd name="connsiteY10" fmla="*/ 1113350 h 1332389"/>
              <a:gd name="connsiteX11" fmla="*/ 639141 w 1427334"/>
              <a:gd name="connsiteY11" fmla="*/ 1191931 h 1332389"/>
              <a:gd name="connsiteX12" fmla="*/ 784397 w 1427334"/>
              <a:gd name="connsiteY12" fmla="*/ 1310993 h 1332389"/>
              <a:gd name="connsiteX13" fmla="*/ 986803 w 1427334"/>
              <a:gd name="connsiteY13" fmla="*/ 1322900 h 1332389"/>
              <a:gd name="connsiteX14" fmla="*/ 1155871 w 1427334"/>
              <a:gd name="connsiteY14" fmla="*/ 1208599 h 1332389"/>
              <a:gd name="connsiteX15" fmla="*/ 1208259 w 1427334"/>
              <a:gd name="connsiteY15" fmla="*/ 1118112 h 1332389"/>
              <a:gd name="connsiteX16" fmla="*/ 1229690 w 1427334"/>
              <a:gd name="connsiteY16" fmla="*/ 1072868 h 1332389"/>
              <a:gd name="connsiteX17" fmla="*/ 1289222 w 1427334"/>
              <a:gd name="connsiteY17" fmla="*/ 1060962 h 1332389"/>
              <a:gd name="connsiteX18" fmla="*/ 1398759 w 1427334"/>
              <a:gd name="connsiteY18" fmla="*/ 984762 h 1332389"/>
              <a:gd name="connsiteX19" fmla="*/ 1427334 w 1427334"/>
              <a:gd name="connsiteY19" fmla="*/ 860937 h 1332389"/>
              <a:gd name="connsiteX20" fmla="*/ 1398759 w 1427334"/>
              <a:gd name="connsiteY20" fmla="*/ 760925 h 1332389"/>
              <a:gd name="connsiteX21" fmla="*/ 1379709 w 1427334"/>
              <a:gd name="connsiteY21" fmla="*/ 722825 h 1332389"/>
              <a:gd name="connsiteX22" fmla="*/ 1396378 w 1427334"/>
              <a:gd name="connsiteY22" fmla="*/ 644244 h 1332389"/>
              <a:gd name="connsiteX23" fmla="*/ 1370184 w 1427334"/>
              <a:gd name="connsiteY23" fmla="*/ 494225 h 1332389"/>
              <a:gd name="connsiteX24" fmla="*/ 1279697 w 1427334"/>
              <a:gd name="connsiteY24" fmla="*/ 360875 h 1332389"/>
              <a:gd name="connsiteX25" fmla="*/ 1172541 w 1427334"/>
              <a:gd name="connsiteY25" fmla="*/ 303725 h 1332389"/>
              <a:gd name="connsiteX26" fmla="*/ 1160634 w 1427334"/>
              <a:gd name="connsiteY26" fmla="*/ 351350 h 1332389"/>
              <a:gd name="connsiteX27" fmla="*/ 1124916 w 1427334"/>
              <a:gd name="connsiteY27" fmla="*/ 437074 h 1332389"/>
              <a:gd name="connsiteX28" fmla="*/ 1032047 w 1427334"/>
              <a:gd name="connsiteY28" fmla="*/ 518037 h 1332389"/>
              <a:gd name="connsiteX29" fmla="*/ 943941 w 1427334"/>
              <a:gd name="connsiteY29" fmla="*/ 534706 h 1332389"/>
              <a:gd name="connsiteX30" fmla="*/ 910603 w 1427334"/>
              <a:gd name="connsiteY30" fmla="*/ 577568 h 1332389"/>
              <a:gd name="connsiteX31" fmla="*/ 870121 w 1427334"/>
              <a:gd name="connsiteY31" fmla="*/ 608525 h 1332389"/>
              <a:gd name="connsiteX32" fmla="*/ 810591 w 1427334"/>
              <a:gd name="connsiteY32" fmla="*/ 622811 h 1332389"/>
              <a:gd name="connsiteX33" fmla="*/ 734390 w 1427334"/>
              <a:gd name="connsiteY33" fmla="*/ 601381 h 1332389"/>
              <a:gd name="connsiteX34" fmla="*/ 684384 w 1427334"/>
              <a:gd name="connsiteY34" fmla="*/ 637100 h 1332389"/>
              <a:gd name="connsiteX35" fmla="*/ 598659 w 1427334"/>
              <a:gd name="connsiteY35" fmla="*/ 651387 h 1332389"/>
              <a:gd name="connsiteX36" fmla="*/ 508171 w 1427334"/>
              <a:gd name="connsiteY36" fmla="*/ 606143 h 1332389"/>
              <a:gd name="connsiteX37" fmla="*/ 462928 w 1427334"/>
              <a:gd name="connsiteY37" fmla="*/ 522800 h 1332389"/>
              <a:gd name="connsiteX38" fmla="*/ 451022 w 1427334"/>
              <a:gd name="connsiteY38" fmla="*/ 456124 h 1332389"/>
              <a:gd name="connsiteX39" fmla="*/ 408158 w 1427334"/>
              <a:gd name="connsiteY39" fmla="*/ 425168 h 1332389"/>
              <a:gd name="connsiteX40" fmla="*/ 362916 w 1427334"/>
              <a:gd name="connsiteY40" fmla="*/ 365638 h 1332389"/>
              <a:gd name="connsiteX41" fmla="*/ 362916 w 1427334"/>
              <a:gd name="connsiteY41" fmla="*/ 270387 h 1332389"/>
              <a:gd name="connsiteX42" fmla="*/ 405778 w 1427334"/>
              <a:gd name="connsiteY42" fmla="*/ 184663 h 1332389"/>
              <a:gd name="connsiteX43" fmla="*/ 374822 w 1427334"/>
              <a:gd name="connsiteY43" fmla="*/ 148943 h 1332389"/>
              <a:gd name="connsiteX44" fmla="*/ 360534 w 1427334"/>
              <a:gd name="connsiteY44" fmla="*/ 84650 h 1332389"/>
              <a:gd name="connsiteX45" fmla="*/ 365297 w 1427334"/>
              <a:gd name="connsiteY45" fmla="*/ 22738 h 1332389"/>
              <a:gd name="connsiteX46" fmla="*/ 317671 w 1427334"/>
              <a:gd name="connsiteY46" fmla="*/ 1307 h 1332389"/>
              <a:gd name="connsiteX47" fmla="*/ 212897 w 1427334"/>
              <a:gd name="connsiteY47" fmla="*/ 15594 h 1332389"/>
              <a:gd name="connsiteX48" fmla="*/ 96216 w 1427334"/>
              <a:gd name="connsiteY48" fmla="*/ 96557 h 133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27334" h="1332389">
                <a:moveTo>
                  <a:pt x="96216" y="96557"/>
                </a:moveTo>
                <a:cubicBezTo>
                  <a:pt x="63672" y="132672"/>
                  <a:pt x="33112" y="174741"/>
                  <a:pt x="17634" y="232287"/>
                </a:cubicBezTo>
                <a:cubicBezTo>
                  <a:pt x="2156" y="289833"/>
                  <a:pt x="-4591" y="379131"/>
                  <a:pt x="3347" y="441837"/>
                </a:cubicBezTo>
                <a:cubicBezTo>
                  <a:pt x="11284" y="504543"/>
                  <a:pt x="41447" y="564075"/>
                  <a:pt x="65259" y="608525"/>
                </a:cubicBezTo>
                <a:cubicBezTo>
                  <a:pt x="89071" y="652975"/>
                  <a:pt x="117647" y="683137"/>
                  <a:pt x="146222" y="708537"/>
                </a:cubicBezTo>
                <a:cubicBezTo>
                  <a:pt x="174797" y="733937"/>
                  <a:pt x="219247" y="741875"/>
                  <a:pt x="236709" y="760925"/>
                </a:cubicBezTo>
                <a:cubicBezTo>
                  <a:pt x="254171" y="779975"/>
                  <a:pt x="243456" y="792278"/>
                  <a:pt x="250996" y="822837"/>
                </a:cubicBezTo>
                <a:cubicBezTo>
                  <a:pt x="258537" y="853396"/>
                  <a:pt x="265283" y="908958"/>
                  <a:pt x="281952" y="944280"/>
                </a:cubicBezTo>
                <a:cubicBezTo>
                  <a:pt x="298621" y="979602"/>
                  <a:pt x="327197" y="1011352"/>
                  <a:pt x="351009" y="1034768"/>
                </a:cubicBezTo>
                <a:cubicBezTo>
                  <a:pt x="374822" y="1058184"/>
                  <a:pt x="407365" y="1083584"/>
                  <a:pt x="446259" y="1096681"/>
                </a:cubicBezTo>
                <a:cubicBezTo>
                  <a:pt x="485153" y="1109778"/>
                  <a:pt x="552225" y="1097475"/>
                  <a:pt x="584372" y="1113350"/>
                </a:cubicBezTo>
                <a:cubicBezTo>
                  <a:pt x="616519" y="1129225"/>
                  <a:pt x="605804" y="1158991"/>
                  <a:pt x="639141" y="1191931"/>
                </a:cubicBezTo>
                <a:cubicBezTo>
                  <a:pt x="672478" y="1224871"/>
                  <a:pt x="726454" y="1289165"/>
                  <a:pt x="784397" y="1310993"/>
                </a:cubicBezTo>
                <a:cubicBezTo>
                  <a:pt x="842340" y="1332821"/>
                  <a:pt x="924891" y="1339966"/>
                  <a:pt x="986803" y="1322900"/>
                </a:cubicBezTo>
                <a:cubicBezTo>
                  <a:pt x="1048715" y="1305834"/>
                  <a:pt x="1118962" y="1242730"/>
                  <a:pt x="1155871" y="1208599"/>
                </a:cubicBezTo>
                <a:cubicBezTo>
                  <a:pt x="1192780" y="1174468"/>
                  <a:pt x="1195956" y="1140734"/>
                  <a:pt x="1208259" y="1118112"/>
                </a:cubicBezTo>
                <a:cubicBezTo>
                  <a:pt x="1220562" y="1095490"/>
                  <a:pt x="1216196" y="1082393"/>
                  <a:pt x="1229690" y="1072868"/>
                </a:cubicBezTo>
                <a:cubicBezTo>
                  <a:pt x="1243184" y="1063343"/>
                  <a:pt x="1261044" y="1075646"/>
                  <a:pt x="1289222" y="1060962"/>
                </a:cubicBezTo>
                <a:cubicBezTo>
                  <a:pt x="1317400" y="1046278"/>
                  <a:pt x="1375740" y="1018099"/>
                  <a:pt x="1398759" y="984762"/>
                </a:cubicBezTo>
                <a:cubicBezTo>
                  <a:pt x="1421778" y="951425"/>
                  <a:pt x="1427334" y="898243"/>
                  <a:pt x="1427334" y="860937"/>
                </a:cubicBezTo>
                <a:cubicBezTo>
                  <a:pt x="1427334" y="823631"/>
                  <a:pt x="1406696" y="783944"/>
                  <a:pt x="1398759" y="760925"/>
                </a:cubicBezTo>
                <a:cubicBezTo>
                  <a:pt x="1390822" y="737906"/>
                  <a:pt x="1380106" y="742272"/>
                  <a:pt x="1379709" y="722825"/>
                </a:cubicBezTo>
                <a:cubicBezTo>
                  <a:pt x="1379312" y="703378"/>
                  <a:pt x="1393203" y="682344"/>
                  <a:pt x="1396378" y="644244"/>
                </a:cubicBezTo>
                <a:cubicBezTo>
                  <a:pt x="1399553" y="606144"/>
                  <a:pt x="1389631" y="541453"/>
                  <a:pt x="1370184" y="494225"/>
                </a:cubicBezTo>
                <a:cubicBezTo>
                  <a:pt x="1350737" y="446997"/>
                  <a:pt x="1312637" y="392625"/>
                  <a:pt x="1279697" y="360875"/>
                </a:cubicBezTo>
                <a:cubicBezTo>
                  <a:pt x="1246757" y="329125"/>
                  <a:pt x="1192385" y="305313"/>
                  <a:pt x="1172541" y="303725"/>
                </a:cubicBezTo>
                <a:cubicBezTo>
                  <a:pt x="1152697" y="302138"/>
                  <a:pt x="1168572" y="329125"/>
                  <a:pt x="1160634" y="351350"/>
                </a:cubicBezTo>
                <a:cubicBezTo>
                  <a:pt x="1152697" y="373575"/>
                  <a:pt x="1146347" y="409293"/>
                  <a:pt x="1124916" y="437074"/>
                </a:cubicBezTo>
                <a:cubicBezTo>
                  <a:pt x="1103485" y="464855"/>
                  <a:pt x="1062210" y="501765"/>
                  <a:pt x="1032047" y="518037"/>
                </a:cubicBezTo>
                <a:cubicBezTo>
                  <a:pt x="1001885" y="534309"/>
                  <a:pt x="964182" y="524784"/>
                  <a:pt x="943941" y="534706"/>
                </a:cubicBezTo>
                <a:cubicBezTo>
                  <a:pt x="923700" y="544628"/>
                  <a:pt x="922906" y="565265"/>
                  <a:pt x="910603" y="577568"/>
                </a:cubicBezTo>
                <a:cubicBezTo>
                  <a:pt x="898300" y="589871"/>
                  <a:pt x="886790" y="600985"/>
                  <a:pt x="870121" y="608525"/>
                </a:cubicBezTo>
                <a:cubicBezTo>
                  <a:pt x="853452" y="616065"/>
                  <a:pt x="833213" y="624002"/>
                  <a:pt x="810591" y="622811"/>
                </a:cubicBezTo>
                <a:cubicBezTo>
                  <a:pt x="787969" y="621620"/>
                  <a:pt x="755424" y="599000"/>
                  <a:pt x="734390" y="601381"/>
                </a:cubicBezTo>
                <a:cubicBezTo>
                  <a:pt x="713356" y="603762"/>
                  <a:pt x="707006" y="628766"/>
                  <a:pt x="684384" y="637100"/>
                </a:cubicBezTo>
                <a:cubicBezTo>
                  <a:pt x="661762" y="645434"/>
                  <a:pt x="628028" y="656546"/>
                  <a:pt x="598659" y="651387"/>
                </a:cubicBezTo>
                <a:cubicBezTo>
                  <a:pt x="569290" y="646228"/>
                  <a:pt x="530793" y="627574"/>
                  <a:pt x="508171" y="606143"/>
                </a:cubicBezTo>
                <a:cubicBezTo>
                  <a:pt x="485549" y="584712"/>
                  <a:pt x="470072" y="543834"/>
                  <a:pt x="462928" y="522800"/>
                </a:cubicBezTo>
                <a:cubicBezTo>
                  <a:pt x="455784" y="501766"/>
                  <a:pt x="460150" y="472396"/>
                  <a:pt x="451022" y="456124"/>
                </a:cubicBezTo>
                <a:cubicBezTo>
                  <a:pt x="441894" y="439852"/>
                  <a:pt x="422842" y="440249"/>
                  <a:pt x="408158" y="425168"/>
                </a:cubicBezTo>
                <a:cubicBezTo>
                  <a:pt x="393474" y="410087"/>
                  <a:pt x="370456" y="391435"/>
                  <a:pt x="362916" y="365638"/>
                </a:cubicBezTo>
                <a:cubicBezTo>
                  <a:pt x="355376" y="339841"/>
                  <a:pt x="355772" y="300549"/>
                  <a:pt x="362916" y="270387"/>
                </a:cubicBezTo>
                <a:cubicBezTo>
                  <a:pt x="370060" y="240225"/>
                  <a:pt x="403794" y="204904"/>
                  <a:pt x="405778" y="184663"/>
                </a:cubicBezTo>
                <a:cubicBezTo>
                  <a:pt x="407762" y="164422"/>
                  <a:pt x="382363" y="165612"/>
                  <a:pt x="374822" y="148943"/>
                </a:cubicBezTo>
                <a:cubicBezTo>
                  <a:pt x="367281" y="132274"/>
                  <a:pt x="362121" y="105684"/>
                  <a:pt x="360534" y="84650"/>
                </a:cubicBezTo>
                <a:cubicBezTo>
                  <a:pt x="358947" y="63616"/>
                  <a:pt x="372441" y="36629"/>
                  <a:pt x="365297" y="22738"/>
                </a:cubicBezTo>
                <a:cubicBezTo>
                  <a:pt x="358153" y="8848"/>
                  <a:pt x="353390" y="-4249"/>
                  <a:pt x="317671" y="1307"/>
                </a:cubicBezTo>
                <a:cubicBezTo>
                  <a:pt x="281952" y="6863"/>
                  <a:pt x="249806" y="-281"/>
                  <a:pt x="212897" y="15594"/>
                </a:cubicBezTo>
                <a:cubicBezTo>
                  <a:pt x="175988" y="31469"/>
                  <a:pt x="128760" y="60442"/>
                  <a:pt x="96216" y="96557"/>
                </a:cubicBezTo>
                <a:close/>
              </a:path>
            </a:pathLst>
          </a:custGeom>
          <a:solidFill>
            <a:srgbClr val="DC8A2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7"/>
          <p:cNvSpPr/>
          <p:nvPr/>
        </p:nvSpPr>
        <p:spPr>
          <a:xfrm>
            <a:off x="4762547" y="890174"/>
            <a:ext cx="476815" cy="650325"/>
          </a:xfrm>
          <a:custGeom>
            <a:avLst/>
            <a:gdLst>
              <a:gd name="connsiteX0" fmla="*/ 76591 w 468148"/>
              <a:gd name="connsiteY0" fmla="*/ 238308 h 647902"/>
              <a:gd name="connsiteX1" fmla="*/ 19441 w 468148"/>
              <a:gd name="connsiteY1" fmla="*/ 362133 h 647902"/>
              <a:gd name="connsiteX2" fmla="*/ 391 w 468148"/>
              <a:gd name="connsiteY2" fmla="*/ 495483 h 647902"/>
              <a:gd name="connsiteX3" fmla="*/ 33729 w 468148"/>
              <a:gd name="connsiteY3" fmla="*/ 600258 h 647902"/>
              <a:gd name="connsiteX4" fmla="*/ 124216 w 468148"/>
              <a:gd name="connsiteY4" fmla="*/ 647883 h 647902"/>
              <a:gd name="connsiteX5" fmla="*/ 205179 w 468148"/>
              <a:gd name="connsiteY5" fmla="*/ 595496 h 647902"/>
              <a:gd name="connsiteX6" fmla="*/ 219466 w 468148"/>
              <a:gd name="connsiteY6" fmla="*/ 538346 h 647902"/>
              <a:gd name="connsiteX7" fmla="*/ 267091 w 468148"/>
              <a:gd name="connsiteY7" fmla="*/ 557396 h 647902"/>
              <a:gd name="connsiteX8" fmla="*/ 376629 w 468148"/>
              <a:gd name="connsiteY8" fmla="*/ 533583 h 647902"/>
              <a:gd name="connsiteX9" fmla="*/ 433779 w 468148"/>
              <a:gd name="connsiteY9" fmla="*/ 443096 h 647902"/>
              <a:gd name="connsiteX10" fmla="*/ 419491 w 468148"/>
              <a:gd name="connsiteY10" fmla="*/ 371658 h 647902"/>
              <a:gd name="connsiteX11" fmla="*/ 405204 w 468148"/>
              <a:gd name="connsiteY11" fmla="*/ 333558 h 647902"/>
              <a:gd name="connsiteX12" fmla="*/ 438541 w 468148"/>
              <a:gd name="connsiteY12" fmla="*/ 300221 h 647902"/>
              <a:gd name="connsiteX13" fmla="*/ 467116 w 468148"/>
              <a:gd name="connsiteY13" fmla="*/ 195446 h 647902"/>
              <a:gd name="connsiteX14" fmla="*/ 400441 w 468148"/>
              <a:gd name="connsiteY14" fmla="*/ 81146 h 647902"/>
              <a:gd name="connsiteX15" fmla="*/ 281379 w 468148"/>
              <a:gd name="connsiteY15" fmla="*/ 38283 h 647902"/>
              <a:gd name="connsiteX16" fmla="*/ 186129 w 468148"/>
              <a:gd name="connsiteY16" fmla="*/ 62096 h 647902"/>
              <a:gd name="connsiteX17" fmla="*/ 171841 w 468148"/>
              <a:gd name="connsiteY17" fmla="*/ 43046 h 647902"/>
              <a:gd name="connsiteX18" fmla="*/ 100404 w 468148"/>
              <a:gd name="connsiteY18" fmla="*/ 183 h 647902"/>
              <a:gd name="connsiteX19" fmla="*/ 28966 w 468148"/>
              <a:gd name="connsiteY19" fmla="*/ 28758 h 647902"/>
              <a:gd name="connsiteX20" fmla="*/ 62304 w 468148"/>
              <a:gd name="connsiteY20" fmla="*/ 57333 h 647902"/>
              <a:gd name="connsiteX21" fmla="*/ 86116 w 468148"/>
              <a:gd name="connsiteY21" fmla="*/ 124008 h 647902"/>
              <a:gd name="connsiteX22" fmla="*/ 76591 w 468148"/>
              <a:gd name="connsiteY22" fmla="*/ 238308 h 647902"/>
              <a:gd name="connsiteX0" fmla="*/ 81382 w 468176"/>
              <a:gd name="connsiteY0" fmla="*/ 240689 h 647902"/>
              <a:gd name="connsiteX1" fmla="*/ 19469 w 468176"/>
              <a:gd name="connsiteY1" fmla="*/ 362133 h 647902"/>
              <a:gd name="connsiteX2" fmla="*/ 419 w 468176"/>
              <a:gd name="connsiteY2" fmla="*/ 495483 h 647902"/>
              <a:gd name="connsiteX3" fmla="*/ 33757 w 468176"/>
              <a:gd name="connsiteY3" fmla="*/ 600258 h 647902"/>
              <a:gd name="connsiteX4" fmla="*/ 124244 w 468176"/>
              <a:gd name="connsiteY4" fmla="*/ 647883 h 647902"/>
              <a:gd name="connsiteX5" fmla="*/ 205207 w 468176"/>
              <a:gd name="connsiteY5" fmla="*/ 595496 h 647902"/>
              <a:gd name="connsiteX6" fmla="*/ 219494 w 468176"/>
              <a:gd name="connsiteY6" fmla="*/ 538346 h 647902"/>
              <a:gd name="connsiteX7" fmla="*/ 267119 w 468176"/>
              <a:gd name="connsiteY7" fmla="*/ 557396 h 647902"/>
              <a:gd name="connsiteX8" fmla="*/ 376657 w 468176"/>
              <a:gd name="connsiteY8" fmla="*/ 533583 h 647902"/>
              <a:gd name="connsiteX9" fmla="*/ 433807 w 468176"/>
              <a:gd name="connsiteY9" fmla="*/ 443096 h 647902"/>
              <a:gd name="connsiteX10" fmla="*/ 419519 w 468176"/>
              <a:gd name="connsiteY10" fmla="*/ 371658 h 647902"/>
              <a:gd name="connsiteX11" fmla="*/ 405232 w 468176"/>
              <a:gd name="connsiteY11" fmla="*/ 333558 h 647902"/>
              <a:gd name="connsiteX12" fmla="*/ 438569 w 468176"/>
              <a:gd name="connsiteY12" fmla="*/ 300221 h 647902"/>
              <a:gd name="connsiteX13" fmla="*/ 467144 w 468176"/>
              <a:gd name="connsiteY13" fmla="*/ 195446 h 647902"/>
              <a:gd name="connsiteX14" fmla="*/ 400469 w 468176"/>
              <a:gd name="connsiteY14" fmla="*/ 81146 h 647902"/>
              <a:gd name="connsiteX15" fmla="*/ 281407 w 468176"/>
              <a:gd name="connsiteY15" fmla="*/ 38283 h 647902"/>
              <a:gd name="connsiteX16" fmla="*/ 186157 w 468176"/>
              <a:gd name="connsiteY16" fmla="*/ 62096 h 647902"/>
              <a:gd name="connsiteX17" fmla="*/ 171869 w 468176"/>
              <a:gd name="connsiteY17" fmla="*/ 43046 h 647902"/>
              <a:gd name="connsiteX18" fmla="*/ 100432 w 468176"/>
              <a:gd name="connsiteY18" fmla="*/ 183 h 647902"/>
              <a:gd name="connsiteX19" fmla="*/ 28994 w 468176"/>
              <a:gd name="connsiteY19" fmla="*/ 28758 h 647902"/>
              <a:gd name="connsiteX20" fmla="*/ 62332 w 468176"/>
              <a:gd name="connsiteY20" fmla="*/ 57333 h 647902"/>
              <a:gd name="connsiteX21" fmla="*/ 86144 w 468176"/>
              <a:gd name="connsiteY21" fmla="*/ 124008 h 647902"/>
              <a:gd name="connsiteX22" fmla="*/ 81382 w 468176"/>
              <a:gd name="connsiteY22" fmla="*/ 240689 h 647902"/>
              <a:gd name="connsiteX0" fmla="*/ 81382 w 468176"/>
              <a:gd name="connsiteY0" fmla="*/ 240702 h 647915"/>
              <a:gd name="connsiteX1" fmla="*/ 19469 w 468176"/>
              <a:gd name="connsiteY1" fmla="*/ 362146 h 647915"/>
              <a:gd name="connsiteX2" fmla="*/ 419 w 468176"/>
              <a:gd name="connsiteY2" fmla="*/ 495496 h 647915"/>
              <a:gd name="connsiteX3" fmla="*/ 33757 w 468176"/>
              <a:gd name="connsiteY3" fmla="*/ 600271 h 647915"/>
              <a:gd name="connsiteX4" fmla="*/ 124244 w 468176"/>
              <a:gd name="connsiteY4" fmla="*/ 647896 h 647915"/>
              <a:gd name="connsiteX5" fmla="*/ 205207 w 468176"/>
              <a:gd name="connsiteY5" fmla="*/ 595509 h 647915"/>
              <a:gd name="connsiteX6" fmla="*/ 219494 w 468176"/>
              <a:gd name="connsiteY6" fmla="*/ 538359 h 647915"/>
              <a:gd name="connsiteX7" fmla="*/ 267119 w 468176"/>
              <a:gd name="connsiteY7" fmla="*/ 557409 h 647915"/>
              <a:gd name="connsiteX8" fmla="*/ 376657 w 468176"/>
              <a:gd name="connsiteY8" fmla="*/ 533596 h 647915"/>
              <a:gd name="connsiteX9" fmla="*/ 433807 w 468176"/>
              <a:gd name="connsiteY9" fmla="*/ 443109 h 647915"/>
              <a:gd name="connsiteX10" fmla="*/ 419519 w 468176"/>
              <a:gd name="connsiteY10" fmla="*/ 371671 h 647915"/>
              <a:gd name="connsiteX11" fmla="*/ 405232 w 468176"/>
              <a:gd name="connsiteY11" fmla="*/ 333571 h 647915"/>
              <a:gd name="connsiteX12" fmla="*/ 438569 w 468176"/>
              <a:gd name="connsiteY12" fmla="*/ 300234 h 647915"/>
              <a:gd name="connsiteX13" fmla="*/ 467144 w 468176"/>
              <a:gd name="connsiteY13" fmla="*/ 195459 h 647915"/>
              <a:gd name="connsiteX14" fmla="*/ 400469 w 468176"/>
              <a:gd name="connsiteY14" fmla="*/ 81159 h 647915"/>
              <a:gd name="connsiteX15" fmla="*/ 281407 w 468176"/>
              <a:gd name="connsiteY15" fmla="*/ 38296 h 647915"/>
              <a:gd name="connsiteX16" fmla="*/ 186157 w 468176"/>
              <a:gd name="connsiteY16" fmla="*/ 62109 h 647915"/>
              <a:gd name="connsiteX17" fmla="*/ 171869 w 468176"/>
              <a:gd name="connsiteY17" fmla="*/ 43059 h 647915"/>
              <a:gd name="connsiteX18" fmla="*/ 100432 w 468176"/>
              <a:gd name="connsiteY18" fmla="*/ 196 h 647915"/>
              <a:gd name="connsiteX19" fmla="*/ 28994 w 468176"/>
              <a:gd name="connsiteY19" fmla="*/ 28771 h 647915"/>
              <a:gd name="connsiteX20" fmla="*/ 59951 w 468176"/>
              <a:gd name="connsiteY20" fmla="*/ 66871 h 647915"/>
              <a:gd name="connsiteX21" fmla="*/ 86144 w 468176"/>
              <a:gd name="connsiteY21" fmla="*/ 124021 h 647915"/>
              <a:gd name="connsiteX22" fmla="*/ 81382 w 468176"/>
              <a:gd name="connsiteY22" fmla="*/ 240702 h 647915"/>
              <a:gd name="connsiteX0" fmla="*/ 81382 w 468176"/>
              <a:gd name="connsiteY0" fmla="*/ 240702 h 647915"/>
              <a:gd name="connsiteX1" fmla="*/ 19469 w 468176"/>
              <a:gd name="connsiteY1" fmla="*/ 362146 h 647915"/>
              <a:gd name="connsiteX2" fmla="*/ 419 w 468176"/>
              <a:gd name="connsiteY2" fmla="*/ 495496 h 647915"/>
              <a:gd name="connsiteX3" fmla="*/ 33757 w 468176"/>
              <a:gd name="connsiteY3" fmla="*/ 600271 h 647915"/>
              <a:gd name="connsiteX4" fmla="*/ 124244 w 468176"/>
              <a:gd name="connsiteY4" fmla="*/ 647896 h 647915"/>
              <a:gd name="connsiteX5" fmla="*/ 205207 w 468176"/>
              <a:gd name="connsiteY5" fmla="*/ 595509 h 647915"/>
              <a:gd name="connsiteX6" fmla="*/ 229019 w 468176"/>
              <a:gd name="connsiteY6" fmla="*/ 543121 h 647915"/>
              <a:gd name="connsiteX7" fmla="*/ 267119 w 468176"/>
              <a:gd name="connsiteY7" fmla="*/ 557409 h 647915"/>
              <a:gd name="connsiteX8" fmla="*/ 376657 w 468176"/>
              <a:gd name="connsiteY8" fmla="*/ 533596 h 647915"/>
              <a:gd name="connsiteX9" fmla="*/ 433807 w 468176"/>
              <a:gd name="connsiteY9" fmla="*/ 443109 h 647915"/>
              <a:gd name="connsiteX10" fmla="*/ 419519 w 468176"/>
              <a:gd name="connsiteY10" fmla="*/ 371671 h 647915"/>
              <a:gd name="connsiteX11" fmla="*/ 405232 w 468176"/>
              <a:gd name="connsiteY11" fmla="*/ 333571 h 647915"/>
              <a:gd name="connsiteX12" fmla="*/ 438569 w 468176"/>
              <a:gd name="connsiteY12" fmla="*/ 300234 h 647915"/>
              <a:gd name="connsiteX13" fmla="*/ 467144 w 468176"/>
              <a:gd name="connsiteY13" fmla="*/ 195459 h 647915"/>
              <a:gd name="connsiteX14" fmla="*/ 400469 w 468176"/>
              <a:gd name="connsiteY14" fmla="*/ 81159 h 647915"/>
              <a:gd name="connsiteX15" fmla="*/ 281407 w 468176"/>
              <a:gd name="connsiteY15" fmla="*/ 38296 h 647915"/>
              <a:gd name="connsiteX16" fmla="*/ 186157 w 468176"/>
              <a:gd name="connsiteY16" fmla="*/ 62109 h 647915"/>
              <a:gd name="connsiteX17" fmla="*/ 171869 w 468176"/>
              <a:gd name="connsiteY17" fmla="*/ 43059 h 647915"/>
              <a:gd name="connsiteX18" fmla="*/ 100432 w 468176"/>
              <a:gd name="connsiteY18" fmla="*/ 196 h 647915"/>
              <a:gd name="connsiteX19" fmla="*/ 28994 w 468176"/>
              <a:gd name="connsiteY19" fmla="*/ 28771 h 647915"/>
              <a:gd name="connsiteX20" fmla="*/ 59951 w 468176"/>
              <a:gd name="connsiteY20" fmla="*/ 66871 h 647915"/>
              <a:gd name="connsiteX21" fmla="*/ 86144 w 468176"/>
              <a:gd name="connsiteY21" fmla="*/ 124021 h 647915"/>
              <a:gd name="connsiteX22" fmla="*/ 81382 w 468176"/>
              <a:gd name="connsiteY22" fmla="*/ 240702 h 647915"/>
              <a:gd name="connsiteX0" fmla="*/ 81382 w 468176"/>
              <a:gd name="connsiteY0" fmla="*/ 240702 h 647915"/>
              <a:gd name="connsiteX1" fmla="*/ 19469 w 468176"/>
              <a:gd name="connsiteY1" fmla="*/ 362146 h 647915"/>
              <a:gd name="connsiteX2" fmla="*/ 419 w 468176"/>
              <a:gd name="connsiteY2" fmla="*/ 495496 h 647915"/>
              <a:gd name="connsiteX3" fmla="*/ 33757 w 468176"/>
              <a:gd name="connsiteY3" fmla="*/ 600271 h 647915"/>
              <a:gd name="connsiteX4" fmla="*/ 124244 w 468176"/>
              <a:gd name="connsiteY4" fmla="*/ 647896 h 647915"/>
              <a:gd name="connsiteX5" fmla="*/ 205207 w 468176"/>
              <a:gd name="connsiteY5" fmla="*/ 595509 h 647915"/>
              <a:gd name="connsiteX6" fmla="*/ 226638 w 468176"/>
              <a:gd name="connsiteY6" fmla="*/ 547883 h 647915"/>
              <a:gd name="connsiteX7" fmla="*/ 267119 w 468176"/>
              <a:gd name="connsiteY7" fmla="*/ 557409 h 647915"/>
              <a:gd name="connsiteX8" fmla="*/ 376657 w 468176"/>
              <a:gd name="connsiteY8" fmla="*/ 533596 h 647915"/>
              <a:gd name="connsiteX9" fmla="*/ 433807 w 468176"/>
              <a:gd name="connsiteY9" fmla="*/ 443109 h 647915"/>
              <a:gd name="connsiteX10" fmla="*/ 419519 w 468176"/>
              <a:gd name="connsiteY10" fmla="*/ 371671 h 647915"/>
              <a:gd name="connsiteX11" fmla="*/ 405232 w 468176"/>
              <a:gd name="connsiteY11" fmla="*/ 333571 h 647915"/>
              <a:gd name="connsiteX12" fmla="*/ 438569 w 468176"/>
              <a:gd name="connsiteY12" fmla="*/ 300234 h 647915"/>
              <a:gd name="connsiteX13" fmla="*/ 467144 w 468176"/>
              <a:gd name="connsiteY13" fmla="*/ 195459 h 647915"/>
              <a:gd name="connsiteX14" fmla="*/ 400469 w 468176"/>
              <a:gd name="connsiteY14" fmla="*/ 81159 h 647915"/>
              <a:gd name="connsiteX15" fmla="*/ 281407 w 468176"/>
              <a:gd name="connsiteY15" fmla="*/ 38296 h 647915"/>
              <a:gd name="connsiteX16" fmla="*/ 186157 w 468176"/>
              <a:gd name="connsiteY16" fmla="*/ 62109 h 647915"/>
              <a:gd name="connsiteX17" fmla="*/ 171869 w 468176"/>
              <a:gd name="connsiteY17" fmla="*/ 43059 h 647915"/>
              <a:gd name="connsiteX18" fmla="*/ 100432 w 468176"/>
              <a:gd name="connsiteY18" fmla="*/ 196 h 647915"/>
              <a:gd name="connsiteX19" fmla="*/ 28994 w 468176"/>
              <a:gd name="connsiteY19" fmla="*/ 28771 h 647915"/>
              <a:gd name="connsiteX20" fmla="*/ 59951 w 468176"/>
              <a:gd name="connsiteY20" fmla="*/ 66871 h 647915"/>
              <a:gd name="connsiteX21" fmla="*/ 86144 w 468176"/>
              <a:gd name="connsiteY21" fmla="*/ 124021 h 647915"/>
              <a:gd name="connsiteX22" fmla="*/ 81382 w 468176"/>
              <a:gd name="connsiteY22" fmla="*/ 240702 h 647915"/>
              <a:gd name="connsiteX0" fmla="*/ 81382 w 468176"/>
              <a:gd name="connsiteY0" fmla="*/ 240702 h 647896"/>
              <a:gd name="connsiteX1" fmla="*/ 19469 w 468176"/>
              <a:gd name="connsiteY1" fmla="*/ 362146 h 647896"/>
              <a:gd name="connsiteX2" fmla="*/ 419 w 468176"/>
              <a:gd name="connsiteY2" fmla="*/ 495496 h 647896"/>
              <a:gd name="connsiteX3" fmla="*/ 33757 w 468176"/>
              <a:gd name="connsiteY3" fmla="*/ 600271 h 647896"/>
              <a:gd name="connsiteX4" fmla="*/ 124244 w 468176"/>
              <a:gd name="connsiteY4" fmla="*/ 647896 h 647896"/>
              <a:gd name="connsiteX5" fmla="*/ 205207 w 468176"/>
              <a:gd name="connsiteY5" fmla="*/ 600271 h 647896"/>
              <a:gd name="connsiteX6" fmla="*/ 226638 w 468176"/>
              <a:gd name="connsiteY6" fmla="*/ 547883 h 647896"/>
              <a:gd name="connsiteX7" fmla="*/ 267119 w 468176"/>
              <a:gd name="connsiteY7" fmla="*/ 557409 h 647896"/>
              <a:gd name="connsiteX8" fmla="*/ 376657 w 468176"/>
              <a:gd name="connsiteY8" fmla="*/ 533596 h 647896"/>
              <a:gd name="connsiteX9" fmla="*/ 433807 w 468176"/>
              <a:gd name="connsiteY9" fmla="*/ 443109 h 647896"/>
              <a:gd name="connsiteX10" fmla="*/ 419519 w 468176"/>
              <a:gd name="connsiteY10" fmla="*/ 371671 h 647896"/>
              <a:gd name="connsiteX11" fmla="*/ 405232 w 468176"/>
              <a:gd name="connsiteY11" fmla="*/ 333571 h 647896"/>
              <a:gd name="connsiteX12" fmla="*/ 438569 w 468176"/>
              <a:gd name="connsiteY12" fmla="*/ 300234 h 647896"/>
              <a:gd name="connsiteX13" fmla="*/ 467144 w 468176"/>
              <a:gd name="connsiteY13" fmla="*/ 195459 h 647896"/>
              <a:gd name="connsiteX14" fmla="*/ 400469 w 468176"/>
              <a:gd name="connsiteY14" fmla="*/ 81159 h 647896"/>
              <a:gd name="connsiteX15" fmla="*/ 281407 w 468176"/>
              <a:gd name="connsiteY15" fmla="*/ 38296 h 647896"/>
              <a:gd name="connsiteX16" fmla="*/ 186157 w 468176"/>
              <a:gd name="connsiteY16" fmla="*/ 62109 h 647896"/>
              <a:gd name="connsiteX17" fmla="*/ 171869 w 468176"/>
              <a:gd name="connsiteY17" fmla="*/ 43059 h 647896"/>
              <a:gd name="connsiteX18" fmla="*/ 100432 w 468176"/>
              <a:gd name="connsiteY18" fmla="*/ 196 h 647896"/>
              <a:gd name="connsiteX19" fmla="*/ 28994 w 468176"/>
              <a:gd name="connsiteY19" fmla="*/ 28771 h 647896"/>
              <a:gd name="connsiteX20" fmla="*/ 59951 w 468176"/>
              <a:gd name="connsiteY20" fmla="*/ 66871 h 647896"/>
              <a:gd name="connsiteX21" fmla="*/ 86144 w 468176"/>
              <a:gd name="connsiteY21" fmla="*/ 124021 h 647896"/>
              <a:gd name="connsiteX22" fmla="*/ 81382 w 468176"/>
              <a:gd name="connsiteY22" fmla="*/ 240702 h 647896"/>
              <a:gd name="connsiteX0" fmla="*/ 81182 w 467976"/>
              <a:gd name="connsiteY0" fmla="*/ 240702 h 647896"/>
              <a:gd name="connsiteX1" fmla="*/ 19269 w 467976"/>
              <a:gd name="connsiteY1" fmla="*/ 362146 h 647896"/>
              <a:gd name="connsiteX2" fmla="*/ 219 w 467976"/>
              <a:gd name="connsiteY2" fmla="*/ 495496 h 647896"/>
              <a:gd name="connsiteX3" fmla="*/ 28794 w 467976"/>
              <a:gd name="connsiteY3" fmla="*/ 600271 h 647896"/>
              <a:gd name="connsiteX4" fmla="*/ 124044 w 467976"/>
              <a:gd name="connsiteY4" fmla="*/ 647896 h 647896"/>
              <a:gd name="connsiteX5" fmla="*/ 205007 w 467976"/>
              <a:gd name="connsiteY5" fmla="*/ 600271 h 647896"/>
              <a:gd name="connsiteX6" fmla="*/ 226438 w 467976"/>
              <a:gd name="connsiteY6" fmla="*/ 547883 h 647896"/>
              <a:gd name="connsiteX7" fmla="*/ 266919 w 467976"/>
              <a:gd name="connsiteY7" fmla="*/ 557409 h 647896"/>
              <a:gd name="connsiteX8" fmla="*/ 376457 w 467976"/>
              <a:gd name="connsiteY8" fmla="*/ 533596 h 647896"/>
              <a:gd name="connsiteX9" fmla="*/ 433607 w 467976"/>
              <a:gd name="connsiteY9" fmla="*/ 443109 h 647896"/>
              <a:gd name="connsiteX10" fmla="*/ 419319 w 467976"/>
              <a:gd name="connsiteY10" fmla="*/ 371671 h 647896"/>
              <a:gd name="connsiteX11" fmla="*/ 405032 w 467976"/>
              <a:gd name="connsiteY11" fmla="*/ 333571 h 647896"/>
              <a:gd name="connsiteX12" fmla="*/ 438369 w 467976"/>
              <a:gd name="connsiteY12" fmla="*/ 300234 h 647896"/>
              <a:gd name="connsiteX13" fmla="*/ 466944 w 467976"/>
              <a:gd name="connsiteY13" fmla="*/ 195459 h 647896"/>
              <a:gd name="connsiteX14" fmla="*/ 400269 w 467976"/>
              <a:gd name="connsiteY14" fmla="*/ 81159 h 647896"/>
              <a:gd name="connsiteX15" fmla="*/ 281207 w 467976"/>
              <a:gd name="connsiteY15" fmla="*/ 38296 h 647896"/>
              <a:gd name="connsiteX16" fmla="*/ 185957 w 467976"/>
              <a:gd name="connsiteY16" fmla="*/ 62109 h 647896"/>
              <a:gd name="connsiteX17" fmla="*/ 171669 w 467976"/>
              <a:gd name="connsiteY17" fmla="*/ 43059 h 647896"/>
              <a:gd name="connsiteX18" fmla="*/ 100232 w 467976"/>
              <a:gd name="connsiteY18" fmla="*/ 196 h 647896"/>
              <a:gd name="connsiteX19" fmla="*/ 28794 w 467976"/>
              <a:gd name="connsiteY19" fmla="*/ 28771 h 647896"/>
              <a:gd name="connsiteX20" fmla="*/ 59751 w 467976"/>
              <a:gd name="connsiteY20" fmla="*/ 66871 h 647896"/>
              <a:gd name="connsiteX21" fmla="*/ 85944 w 467976"/>
              <a:gd name="connsiteY21" fmla="*/ 124021 h 647896"/>
              <a:gd name="connsiteX22" fmla="*/ 81182 w 467976"/>
              <a:gd name="connsiteY22" fmla="*/ 240702 h 647896"/>
              <a:gd name="connsiteX0" fmla="*/ 81182 w 467976"/>
              <a:gd name="connsiteY0" fmla="*/ 240702 h 647957"/>
              <a:gd name="connsiteX1" fmla="*/ 19269 w 467976"/>
              <a:gd name="connsiteY1" fmla="*/ 362146 h 647957"/>
              <a:gd name="connsiteX2" fmla="*/ 219 w 467976"/>
              <a:gd name="connsiteY2" fmla="*/ 495496 h 647957"/>
              <a:gd name="connsiteX3" fmla="*/ 28794 w 467976"/>
              <a:gd name="connsiteY3" fmla="*/ 607415 h 647957"/>
              <a:gd name="connsiteX4" fmla="*/ 124044 w 467976"/>
              <a:gd name="connsiteY4" fmla="*/ 647896 h 647957"/>
              <a:gd name="connsiteX5" fmla="*/ 205007 w 467976"/>
              <a:gd name="connsiteY5" fmla="*/ 600271 h 647957"/>
              <a:gd name="connsiteX6" fmla="*/ 226438 w 467976"/>
              <a:gd name="connsiteY6" fmla="*/ 547883 h 647957"/>
              <a:gd name="connsiteX7" fmla="*/ 266919 w 467976"/>
              <a:gd name="connsiteY7" fmla="*/ 557409 h 647957"/>
              <a:gd name="connsiteX8" fmla="*/ 376457 w 467976"/>
              <a:gd name="connsiteY8" fmla="*/ 533596 h 647957"/>
              <a:gd name="connsiteX9" fmla="*/ 433607 w 467976"/>
              <a:gd name="connsiteY9" fmla="*/ 443109 h 647957"/>
              <a:gd name="connsiteX10" fmla="*/ 419319 w 467976"/>
              <a:gd name="connsiteY10" fmla="*/ 371671 h 647957"/>
              <a:gd name="connsiteX11" fmla="*/ 405032 w 467976"/>
              <a:gd name="connsiteY11" fmla="*/ 333571 h 647957"/>
              <a:gd name="connsiteX12" fmla="*/ 438369 w 467976"/>
              <a:gd name="connsiteY12" fmla="*/ 300234 h 647957"/>
              <a:gd name="connsiteX13" fmla="*/ 466944 w 467976"/>
              <a:gd name="connsiteY13" fmla="*/ 195459 h 647957"/>
              <a:gd name="connsiteX14" fmla="*/ 400269 w 467976"/>
              <a:gd name="connsiteY14" fmla="*/ 81159 h 647957"/>
              <a:gd name="connsiteX15" fmla="*/ 281207 w 467976"/>
              <a:gd name="connsiteY15" fmla="*/ 38296 h 647957"/>
              <a:gd name="connsiteX16" fmla="*/ 185957 w 467976"/>
              <a:gd name="connsiteY16" fmla="*/ 62109 h 647957"/>
              <a:gd name="connsiteX17" fmla="*/ 171669 w 467976"/>
              <a:gd name="connsiteY17" fmla="*/ 43059 h 647957"/>
              <a:gd name="connsiteX18" fmla="*/ 100232 w 467976"/>
              <a:gd name="connsiteY18" fmla="*/ 196 h 647957"/>
              <a:gd name="connsiteX19" fmla="*/ 28794 w 467976"/>
              <a:gd name="connsiteY19" fmla="*/ 28771 h 647957"/>
              <a:gd name="connsiteX20" fmla="*/ 59751 w 467976"/>
              <a:gd name="connsiteY20" fmla="*/ 66871 h 647957"/>
              <a:gd name="connsiteX21" fmla="*/ 85944 w 467976"/>
              <a:gd name="connsiteY21" fmla="*/ 124021 h 647957"/>
              <a:gd name="connsiteX22" fmla="*/ 81182 w 467976"/>
              <a:gd name="connsiteY22" fmla="*/ 240702 h 647957"/>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73974 w 475031"/>
              <a:gd name="connsiteY7" fmla="*/ 557409 h 647961"/>
              <a:gd name="connsiteX8" fmla="*/ 383512 w 475031"/>
              <a:gd name="connsiteY8" fmla="*/ 533596 h 647961"/>
              <a:gd name="connsiteX9" fmla="*/ 440662 w 475031"/>
              <a:gd name="connsiteY9" fmla="*/ 443109 h 647961"/>
              <a:gd name="connsiteX10" fmla="*/ 426374 w 475031"/>
              <a:gd name="connsiteY10" fmla="*/ 371671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90643 w 475031"/>
              <a:gd name="connsiteY7" fmla="*/ 559790 h 647961"/>
              <a:gd name="connsiteX8" fmla="*/ 383512 w 475031"/>
              <a:gd name="connsiteY8" fmla="*/ 533596 h 647961"/>
              <a:gd name="connsiteX9" fmla="*/ 440662 w 475031"/>
              <a:gd name="connsiteY9" fmla="*/ 443109 h 647961"/>
              <a:gd name="connsiteX10" fmla="*/ 426374 w 475031"/>
              <a:gd name="connsiteY10" fmla="*/ 371671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90643 w 475031"/>
              <a:gd name="connsiteY7" fmla="*/ 559790 h 647961"/>
              <a:gd name="connsiteX8" fmla="*/ 383512 w 475031"/>
              <a:gd name="connsiteY8" fmla="*/ 533596 h 647961"/>
              <a:gd name="connsiteX9" fmla="*/ 435899 w 475031"/>
              <a:gd name="connsiteY9" fmla="*/ 452634 h 647961"/>
              <a:gd name="connsiteX10" fmla="*/ 426374 w 475031"/>
              <a:gd name="connsiteY10" fmla="*/ 371671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90643 w 475031"/>
              <a:gd name="connsiteY7" fmla="*/ 559790 h 647961"/>
              <a:gd name="connsiteX8" fmla="*/ 383512 w 475031"/>
              <a:gd name="connsiteY8" fmla="*/ 533596 h 647961"/>
              <a:gd name="connsiteX9" fmla="*/ 435899 w 475031"/>
              <a:gd name="connsiteY9" fmla="*/ 452634 h 647961"/>
              <a:gd name="connsiteX10" fmla="*/ 433517 w 475031"/>
              <a:gd name="connsiteY10" fmla="*/ 376434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05"/>
              <a:gd name="connsiteY0" fmla="*/ 240702 h 647961"/>
              <a:gd name="connsiteX1" fmla="*/ 26324 w 475005"/>
              <a:gd name="connsiteY1" fmla="*/ 362146 h 647961"/>
              <a:gd name="connsiteX2" fmla="*/ 130 w 475005"/>
              <a:gd name="connsiteY2" fmla="*/ 488352 h 647961"/>
              <a:gd name="connsiteX3" fmla="*/ 35849 w 475005"/>
              <a:gd name="connsiteY3" fmla="*/ 607415 h 647961"/>
              <a:gd name="connsiteX4" fmla="*/ 131099 w 475005"/>
              <a:gd name="connsiteY4" fmla="*/ 647896 h 647961"/>
              <a:gd name="connsiteX5" fmla="*/ 212062 w 475005"/>
              <a:gd name="connsiteY5" fmla="*/ 600271 h 647961"/>
              <a:gd name="connsiteX6" fmla="*/ 233493 w 475005"/>
              <a:gd name="connsiteY6" fmla="*/ 547883 h 647961"/>
              <a:gd name="connsiteX7" fmla="*/ 290643 w 475005"/>
              <a:gd name="connsiteY7" fmla="*/ 559790 h 647961"/>
              <a:gd name="connsiteX8" fmla="*/ 383512 w 475005"/>
              <a:gd name="connsiteY8" fmla="*/ 533596 h 647961"/>
              <a:gd name="connsiteX9" fmla="*/ 435899 w 475005"/>
              <a:gd name="connsiteY9" fmla="*/ 452634 h 647961"/>
              <a:gd name="connsiteX10" fmla="*/ 433517 w 475005"/>
              <a:gd name="connsiteY10" fmla="*/ 376434 h 647961"/>
              <a:gd name="connsiteX11" fmla="*/ 416850 w 475005"/>
              <a:gd name="connsiteY11" fmla="*/ 343096 h 647961"/>
              <a:gd name="connsiteX12" fmla="*/ 445424 w 475005"/>
              <a:gd name="connsiteY12" fmla="*/ 300234 h 647961"/>
              <a:gd name="connsiteX13" fmla="*/ 473999 w 475005"/>
              <a:gd name="connsiteY13" fmla="*/ 195459 h 647961"/>
              <a:gd name="connsiteX14" fmla="*/ 407324 w 475005"/>
              <a:gd name="connsiteY14" fmla="*/ 81159 h 647961"/>
              <a:gd name="connsiteX15" fmla="*/ 288262 w 475005"/>
              <a:gd name="connsiteY15" fmla="*/ 38296 h 647961"/>
              <a:gd name="connsiteX16" fmla="*/ 193012 w 475005"/>
              <a:gd name="connsiteY16" fmla="*/ 62109 h 647961"/>
              <a:gd name="connsiteX17" fmla="*/ 178724 w 475005"/>
              <a:gd name="connsiteY17" fmla="*/ 43059 h 647961"/>
              <a:gd name="connsiteX18" fmla="*/ 107287 w 475005"/>
              <a:gd name="connsiteY18" fmla="*/ 196 h 647961"/>
              <a:gd name="connsiteX19" fmla="*/ 35849 w 475005"/>
              <a:gd name="connsiteY19" fmla="*/ 28771 h 647961"/>
              <a:gd name="connsiteX20" fmla="*/ 66806 w 475005"/>
              <a:gd name="connsiteY20" fmla="*/ 66871 h 647961"/>
              <a:gd name="connsiteX21" fmla="*/ 92999 w 475005"/>
              <a:gd name="connsiteY21" fmla="*/ 124021 h 647961"/>
              <a:gd name="connsiteX22" fmla="*/ 88237 w 475005"/>
              <a:gd name="connsiteY22" fmla="*/ 240702 h 647961"/>
              <a:gd name="connsiteX0" fmla="*/ 88237 w 476011"/>
              <a:gd name="connsiteY0" fmla="*/ 240702 h 647961"/>
              <a:gd name="connsiteX1" fmla="*/ 26324 w 476011"/>
              <a:gd name="connsiteY1" fmla="*/ 362146 h 647961"/>
              <a:gd name="connsiteX2" fmla="*/ 130 w 476011"/>
              <a:gd name="connsiteY2" fmla="*/ 488352 h 647961"/>
              <a:gd name="connsiteX3" fmla="*/ 35849 w 476011"/>
              <a:gd name="connsiteY3" fmla="*/ 607415 h 647961"/>
              <a:gd name="connsiteX4" fmla="*/ 131099 w 476011"/>
              <a:gd name="connsiteY4" fmla="*/ 647896 h 647961"/>
              <a:gd name="connsiteX5" fmla="*/ 212062 w 476011"/>
              <a:gd name="connsiteY5" fmla="*/ 600271 h 647961"/>
              <a:gd name="connsiteX6" fmla="*/ 233493 w 476011"/>
              <a:gd name="connsiteY6" fmla="*/ 547883 h 647961"/>
              <a:gd name="connsiteX7" fmla="*/ 290643 w 476011"/>
              <a:gd name="connsiteY7" fmla="*/ 559790 h 647961"/>
              <a:gd name="connsiteX8" fmla="*/ 383512 w 476011"/>
              <a:gd name="connsiteY8" fmla="*/ 533596 h 647961"/>
              <a:gd name="connsiteX9" fmla="*/ 435899 w 476011"/>
              <a:gd name="connsiteY9" fmla="*/ 452634 h 647961"/>
              <a:gd name="connsiteX10" fmla="*/ 433517 w 476011"/>
              <a:gd name="connsiteY10" fmla="*/ 376434 h 647961"/>
              <a:gd name="connsiteX11" fmla="*/ 416850 w 476011"/>
              <a:gd name="connsiteY11" fmla="*/ 343096 h 647961"/>
              <a:gd name="connsiteX12" fmla="*/ 454949 w 476011"/>
              <a:gd name="connsiteY12" fmla="*/ 300234 h 647961"/>
              <a:gd name="connsiteX13" fmla="*/ 473999 w 476011"/>
              <a:gd name="connsiteY13" fmla="*/ 195459 h 647961"/>
              <a:gd name="connsiteX14" fmla="*/ 407324 w 476011"/>
              <a:gd name="connsiteY14" fmla="*/ 81159 h 647961"/>
              <a:gd name="connsiteX15" fmla="*/ 288262 w 476011"/>
              <a:gd name="connsiteY15" fmla="*/ 38296 h 647961"/>
              <a:gd name="connsiteX16" fmla="*/ 193012 w 476011"/>
              <a:gd name="connsiteY16" fmla="*/ 62109 h 647961"/>
              <a:gd name="connsiteX17" fmla="*/ 178724 w 476011"/>
              <a:gd name="connsiteY17" fmla="*/ 43059 h 647961"/>
              <a:gd name="connsiteX18" fmla="*/ 107287 w 476011"/>
              <a:gd name="connsiteY18" fmla="*/ 196 h 647961"/>
              <a:gd name="connsiteX19" fmla="*/ 35849 w 476011"/>
              <a:gd name="connsiteY19" fmla="*/ 28771 h 647961"/>
              <a:gd name="connsiteX20" fmla="*/ 66806 w 476011"/>
              <a:gd name="connsiteY20" fmla="*/ 66871 h 647961"/>
              <a:gd name="connsiteX21" fmla="*/ 92999 w 476011"/>
              <a:gd name="connsiteY21" fmla="*/ 124021 h 647961"/>
              <a:gd name="connsiteX22" fmla="*/ 88237 w 476011"/>
              <a:gd name="connsiteY22" fmla="*/ 240702 h 647961"/>
              <a:gd name="connsiteX0" fmla="*/ 88237 w 476011"/>
              <a:gd name="connsiteY0" fmla="*/ 240702 h 647961"/>
              <a:gd name="connsiteX1" fmla="*/ 26324 w 476011"/>
              <a:gd name="connsiteY1" fmla="*/ 362146 h 647961"/>
              <a:gd name="connsiteX2" fmla="*/ 130 w 476011"/>
              <a:gd name="connsiteY2" fmla="*/ 488352 h 647961"/>
              <a:gd name="connsiteX3" fmla="*/ 35849 w 476011"/>
              <a:gd name="connsiteY3" fmla="*/ 607415 h 647961"/>
              <a:gd name="connsiteX4" fmla="*/ 131099 w 476011"/>
              <a:gd name="connsiteY4" fmla="*/ 647896 h 647961"/>
              <a:gd name="connsiteX5" fmla="*/ 212062 w 476011"/>
              <a:gd name="connsiteY5" fmla="*/ 600271 h 647961"/>
              <a:gd name="connsiteX6" fmla="*/ 233493 w 476011"/>
              <a:gd name="connsiteY6" fmla="*/ 547883 h 647961"/>
              <a:gd name="connsiteX7" fmla="*/ 290643 w 476011"/>
              <a:gd name="connsiteY7" fmla="*/ 559790 h 647961"/>
              <a:gd name="connsiteX8" fmla="*/ 383512 w 476011"/>
              <a:gd name="connsiteY8" fmla="*/ 533596 h 647961"/>
              <a:gd name="connsiteX9" fmla="*/ 435899 w 476011"/>
              <a:gd name="connsiteY9" fmla="*/ 452634 h 647961"/>
              <a:gd name="connsiteX10" fmla="*/ 433517 w 476011"/>
              <a:gd name="connsiteY10" fmla="*/ 376434 h 647961"/>
              <a:gd name="connsiteX11" fmla="*/ 416850 w 476011"/>
              <a:gd name="connsiteY11" fmla="*/ 343096 h 647961"/>
              <a:gd name="connsiteX12" fmla="*/ 454949 w 476011"/>
              <a:gd name="connsiteY12" fmla="*/ 300234 h 647961"/>
              <a:gd name="connsiteX13" fmla="*/ 473999 w 476011"/>
              <a:gd name="connsiteY13" fmla="*/ 195459 h 647961"/>
              <a:gd name="connsiteX14" fmla="*/ 407324 w 476011"/>
              <a:gd name="connsiteY14" fmla="*/ 81159 h 647961"/>
              <a:gd name="connsiteX15" fmla="*/ 297787 w 476011"/>
              <a:gd name="connsiteY15" fmla="*/ 43059 h 647961"/>
              <a:gd name="connsiteX16" fmla="*/ 193012 w 476011"/>
              <a:gd name="connsiteY16" fmla="*/ 62109 h 647961"/>
              <a:gd name="connsiteX17" fmla="*/ 178724 w 476011"/>
              <a:gd name="connsiteY17" fmla="*/ 43059 h 647961"/>
              <a:gd name="connsiteX18" fmla="*/ 107287 w 476011"/>
              <a:gd name="connsiteY18" fmla="*/ 196 h 647961"/>
              <a:gd name="connsiteX19" fmla="*/ 35849 w 476011"/>
              <a:gd name="connsiteY19" fmla="*/ 28771 h 647961"/>
              <a:gd name="connsiteX20" fmla="*/ 66806 w 476011"/>
              <a:gd name="connsiteY20" fmla="*/ 66871 h 647961"/>
              <a:gd name="connsiteX21" fmla="*/ 92999 w 476011"/>
              <a:gd name="connsiteY21" fmla="*/ 124021 h 647961"/>
              <a:gd name="connsiteX22" fmla="*/ 88237 w 476011"/>
              <a:gd name="connsiteY22" fmla="*/ 240702 h 647961"/>
              <a:gd name="connsiteX0" fmla="*/ 88237 w 476011"/>
              <a:gd name="connsiteY0" fmla="*/ 240702 h 647961"/>
              <a:gd name="connsiteX1" fmla="*/ 26324 w 476011"/>
              <a:gd name="connsiteY1" fmla="*/ 362146 h 647961"/>
              <a:gd name="connsiteX2" fmla="*/ 130 w 476011"/>
              <a:gd name="connsiteY2" fmla="*/ 488352 h 647961"/>
              <a:gd name="connsiteX3" fmla="*/ 35849 w 476011"/>
              <a:gd name="connsiteY3" fmla="*/ 607415 h 647961"/>
              <a:gd name="connsiteX4" fmla="*/ 131099 w 476011"/>
              <a:gd name="connsiteY4" fmla="*/ 647896 h 647961"/>
              <a:gd name="connsiteX5" fmla="*/ 212062 w 476011"/>
              <a:gd name="connsiteY5" fmla="*/ 600271 h 647961"/>
              <a:gd name="connsiteX6" fmla="*/ 233493 w 476011"/>
              <a:gd name="connsiteY6" fmla="*/ 547883 h 647961"/>
              <a:gd name="connsiteX7" fmla="*/ 290643 w 476011"/>
              <a:gd name="connsiteY7" fmla="*/ 559790 h 647961"/>
              <a:gd name="connsiteX8" fmla="*/ 383512 w 476011"/>
              <a:gd name="connsiteY8" fmla="*/ 533596 h 647961"/>
              <a:gd name="connsiteX9" fmla="*/ 435899 w 476011"/>
              <a:gd name="connsiteY9" fmla="*/ 452634 h 647961"/>
              <a:gd name="connsiteX10" fmla="*/ 433517 w 476011"/>
              <a:gd name="connsiteY10" fmla="*/ 376434 h 647961"/>
              <a:gd name="connsiteX11" fmla="*/ 416850 w 476011"/>
              <a:gd name="connsiteY11" fmla="*/ 343096 h 647961"/>
              <a:gd name="connsiteX12" fmla="*/ 454949 w 476011"/>
              <a:gd name="connsiteY12" fmla="*/ 300234 h 647961"/>
              <a:gd name="connsiteX13" fmla="*/ 473999 w 476011"/>
              <a:gd name="connsiteY13" fmla="*/ 183553 h 647961"/>
              <a:gd name="connsiteX14" fmla="*/ 407324 w 476011"/>
              <a:gd name="connsiteY14" fmla="*/ 81159 h 647961"/>
              <a:gd name="connsiteX15" fmla="*/ 297787 w 476011"/>
              <a:gd name="connsiteY15" fmla="*/ 43059 h 647961"/>
              <a:gd name="connsiteX16" fmla="*/ 193012 w 476011"/>
              <a:gd name="connsiteY16" fmla="*/ 62109 h 647961"/>
              <a:gd name="connsiteX17" fmla="*/ 178724 w 476011"/>
              <a:gd name="connsiteY17" fmla="*/ 43059 h 647961"/>
              <a:gd name="connsiteX18" fmla="*/ 107287 w 476011"/>
              <a:gd name="connsiteY18" fmla="*/ 196 h 647961"/>
              <a:gd name="connsiteX19" fmla="*/ 35849 w 476011"/>
              <a:gd name="connsiteY19" fmla="*/ 28771 h 647961"/>
              <a:gd name="connsiteX20" fmla="*/ 66806 w 476011"/>
              <a:gd name="connsiteY20" fmla="*/ 66871 h 647961"/>
              <a:gd name="connsiteX21" fmla="*/ 92999 w 476011"/>
              <a:gd name="connsiteY21" fmla="*/ 124021 h 647961"/>
              <a:gd name="connsiteX22" fmla="*/ 88237 w 476011"/>
              <a:gd name="connsiteY22" fmla="*/ 240702 h 647961"/>
              <a:gd name="connsiteX0" fmla="*/ 88237 w 476815"/>
              <a:gd name="connsiteY0" fmla="*/ 240702 h 647961"/>
              <a:gd name="connsiteX1" fmla="*/ 26324 w 476815"/>
              <a:gd name="connsiteY1" fmla="*/ 362146 h 647961"/>
              <a:gd name="connsiteX2" fmla="*/ 130 w 476815"/>
              <a:gd name="connsiteY2" fmla="*/ 488352 h 647961"/>
              <a:gd name="connsiteX3" fmla="*/ 35849 w 476815"/>
              <a:gd name="connsiteY3" fmla="*/ 607415 h 647961"/>
              <a:gd name="connsiteX4" fmla="*/ 131099 w 476815"/>
              <a:gd name="connsiteY4" fmla="*/ 647896 h 647961"/>
              <a:gd name="connsiteX5" fmla="*/ 212062 w 476815"/>
              <a:gd name="connsiteY5" fmla="*/ 600271 h 647961"/>
              <a:gd name="connsiteX6" fmla="*/ 233493 w 476815"/>
              <a:gd name="connsiteY6" fmla="*/ 547883 h 647961"/>
              <a:gd name="connsiteX7" fmla="*/ 290643 w 476815"/>
              <a:gd name="connsiteY7" fmla="*/ 559790 h 647961"/>
              <a:gd name="connsiteX8" fmla="*/ 383512 w 476815"/>
              <a:gd name="connsiteY8" fmla="*/ 533596 h 647961"/>
              <a:gd name="connsiteX9" fmla="*/ 435899 w 476815"/>
              <a:gd name="connsiteY9" fmla="*/ 452634 h 647961"/>
              <a:gd name="connsiteX10" fmla="*/ 433517 w 476815"/>
              <a:gd name="connsiteY10" fmla="*/ 376434 h 647961"/>
              <a:gd name="connsiteX11" fmla="*/ 416850 w 476815"/>
              <a:gd name="connsiteY11" fmla="*/ 343096 h 647961"/>
              <a:gd name="connsiteX12" fmla="*/ 459711 w 476815"/>
              <a:gd name="connsiteY12" fmla="*/ 288327 h 647961"/>
              <a:gd name="connsiteX13" fmla="*/ 473999 w 476815"/>
              <a:gd name="connsiteY13" fmla="*/ 183553 h 647961"/>
              <a:gd name="connsiteX14" fmla="*/ 407324 w 476815"/>
              <a:gd name="connsiteY14" fmla="*/ 81159 h 647961"/>
              <a:gd name="connsiteX15" fmla="*/ 297787 w 476815"/>
              <a:gd name="connsiteY15" fmla="*/ 43059 h 647961"/>
              <a:gd name="connsiteX16" fmla="*/ 193012 w 476815"/>
              <a:gd name="connsiteY16" fmla="*/ 62109 h 647961"/>
              <a:gd name="connsiteX17" fmla="*/ 178724 w 476815"/>
              <a:gd name="connsiteY17" fmla="*/ 43059 h 647961"/>
              <a:gd name="connsiteX18" fmla="*/ 107287 w 476815"/>
              <a:gd name="connsiteY18" fmla="*/ 196 h 647961"/>
              <a:gd name="connsiteX19" fmla="*/ 35849 w 476815"/>
              <a:gd name="connsiteY19" fmla="*/ 28771 h 647961"/>
              <a:gd name="connsiteX20" fmla="*/ 66806 w 476815"/>
              <a:gd name="connsiteY20" fmla="*/ 66871 h 647961"/>
              <a:gd name="connsiteX21" fmla="*/ 92999 w 476815"/>
              <a:gd name="connsiteY21" fmla="*/ 124021 h 647961"/>
              <a:gd name="connsiteX22" fmla="*/ 88237 w 476815"/>
              <a:gd name="connsiteY22" fmla="*/ 240702 h 647961"/>
              <a:gd name="connsiteX0" fmla="*/ 88237 w 476815"/>
              <a:gd name="connsiteY0" fmla="*/ 243066 h 650325"/>
              <a:gd name="connsiteX1" fmla="*/ 26324 w 476815"/>
              <a:gd name="connsiteY1" fmla="*/ 364510 h 650325"/>
              <a:gd name="connsiteX2" fmla="*/ 130 w 476815"/>
              <a:gd name="connsiteY2" fmla="*/ 490716 h 650325"/>
              <a:gd name="connsiteX3" fmla="*/ 35849 w 476815"/>
              <a:gd name="connsiteY3" fmla="*/ 609779 h 650325"/>
              <a:gd name="connsiteX4" fmla="*/ 131099 w 476815"/>
              <a:gd name="connsiteY4" fmla="*/ 650260 h 650325"/>
              <a:gd name="connsiteX5" fmla="*/ 212062 w 476815"/>
              <a:gd name="connsiteY5" fmla="*/ 602635 h 650325"/>
              <a:gd name="connsiteX6" fmla="*/ 233493 w 476815"/>
              <a:gd name="connsiteY6" fmla="*/ 550247 h 650325"/>
              <a:gd name="connsiteX7" fmla="*/ 290643 w 476815"/>
              <a:gd name="connsiteY7" fmla="*/ 562154 h 650325"/>
              <a:gd name="connsiteX8" fmla="*/ 383512 w 476815"/>
              <a:gd name="connsiteY8" fmla="*/ 535960 h 650325"/>
              <a:gd name="connsiteX9" fmla="*/ 435899 w 476815"/>
              <a:gd name="connsiteY9" fmla="*/ 454998 h 650325"/>
              <a:gd name="connsiteX10" fmla="*/ 433517 w 476815"/>
              <a:gd name="connsiteY10" fmla="*/ 378798 h 650325"/>
              <a:gd name="connsiteX11" fmla="*/ 416850 w 476815"/>
              <a:gd name="connsiteY11" fmla="*/ 345460 h 650325"/>
              <a:gd name="connsiteX12" fmla="*/ 459711 w 476815"/>
              <a:gd name="connsiteY12" fmla="*/ 290691 h 650325"/>
              <a:gd name="connsiteX13" fmla="*/ 473999 w 476815"/>
              <a:gd name="connsiteY13" fmla="*/ 185917 h 650325"/>
              <a:gd name="connsiteX14" fmla="*/ 407324 w 476815"/>
              <a:gd name="connsiteY14" fmla="*/ 83523 h 650325"/>
              <a:gd name="connsiteX15" fmla="*/ 297787 w 476815"/>
              <a:gd name="connsiteY15" fmla="*/ 45423 h 650325"/>
              <a:gd name="connsiteX16" fmla="*/ 193012 w 476815"/>
              <a:gd name="connsiteY16" fmla="*/ 64473 h 650325"/>
              <a:gd name="connsiteX17" fmla="*/ 178724 w 476815"/>
              <a:gd name="connsiteY17" fmla="*/ 45423 h 650325"/>
              <a:gd name="connsiteX18" fmla="*/ 119193 w 476815"/>
              <a:gd name="connsiteY18" fmla="*/ 179 h 650325"/>
              <a:gd name="connsiteX19" fmla="*/ 35849 w 476815"/>
              <a:gd name="connsiteY19" fmla="*/ 31135 h 650325"/>
              <a:gd name="connsiteX20" fmla="*/ 66806 w 476815"/>
              <a:gd name="connsiteY20" fmla="*/ 69235 h 650325"/>
              <a:gd name="connsiteX21" fmla="*/ 92999 w 476815"/>
              <a:gd name="connsiteY21" fmla="*/ 126385 h 650325"/>
              <a:gd name="connsiteX22" fmla="*/ 88237 w 476815"/>
              <a:gd name="connsiteY22" fmla="*/ 243066 h 650325"/>
              <a:gd name="connsiteX0" fmla="*/ 88237 w 476815"/>
              <a:gd name="connsiteY0" fmla="*/ 243066 h 650325"/>
              <a:gd name="connsiteX1" fmla="*/ 26324 w 476815"/>
              <a:gd name="connsiteY1" fmla="*/ 364510 h 650325"/>
              <a:gd name="connsiteX2" fmla="*/ 130 w 476815"/>
              <a:gd name="connsiteY2" fmla="*/ 490716 h 650325"/>
              <a:gd name="connsiteX3" fmla="*/ 35849 w 476815"/>
              <a:gd name="connsiteY3" fmla="*/ 609779 h 650325"/>
              <a:gd name="connsiteX4" fmla="*/ 131099 w 476815"/>
              <a:gd name="connsiteY4" fmla="*/ 650260 h 650325"/>
              <a:gd name="connsiteX5" fmla="*/ 212062 w 476815"/>
              <a:gd name="connsiteY5" fmla="*/ 602635 h 650325"/>
              <a:gd name="connsiteX6" fmla="*/ 233493 w 476815"/>
              <a:gd name="connsiteY6" fmla="*/ 550247 h 650325"/>
              <a:gd name="connsiteX7" fmla="*/ 290643 w 476815"/>
              <a:gd name="connsiteY7" fmla="*/ 562154 h 650325"/>
              <a:gd name="connsiteX8" fmla="*/ 383512 w 476815"/>
              <a:gd name="connsiteY8" fmla="*/ 535960 h 650325"/>
              <a:gd name="connsiteX9" fmla="*/ 435899 w 476815"/>
              <a:gd name="connsiteY9" fmla="*/ 454998 h 650325"/>
              <a:gd name="connsiteX10" fmla="*/ 433517 w 476815"/>
              <a:gd name="connsiteY10" fmla="*/ 378798 h 650325"/>
              <a:gd name="connsiteX11" fmla="*/ 416850 w 476815"/>
              <a:gd name="connsiteY11" fmla="*/ 345460 h 650325"/>
              <a:gd name="connsiteX12" fmla="*/ 459711 w 476815"/>
              <a:gd name="connsiteY12" fmla="*/ 290691 h 650325"/>
              <a:gd name="connsiteX13" fmla="*/ 473999 w 476815"/>
              <a:gd name="connsiteY13" fmla="*/ 185917 h 650325"/>
              <a:gd name="connsiteX14" fmla="*/ 407324 w 476815"/>
              <a:gd name="connsiteY14" fmla="*/ 83523 h 650325"/>
              <a:gd name="connsiteX15" fmla="*/ 297787 w 476815"/>
              <a:gd name="connsiteY15" fmla="*/ 45423 h 650325"/>
              <a:gd name="connsiteX16" fmla="*/ 202537 w 476815"/>
              <a:gd name="connsiteY16" fmla="*/ 64473 h 650325"/>
              <a:gd name="connsiteX17" fmla="*/ 178724 w 476815"/>
              <a:gd name="connsiteY17" fmla="*/ 45423 h 650325"/>
              <a:gd name="connsiteX18" fmla="*/ 119193 w 476815"/>
              <a:gd name="connsiteY18" fmla="*/ 179 h 650325"/>
              <a:gd name="connsiteX19" fmla="*/ 35849 w 476815"/>
              <a:gd name="connsiteY19" fmla="*/ 31135 h 650325"/>
              <a:gd name="connsiteX20" fmla="*/ 66806 w 476815"/>
              <a:gd name="connsiteY20" fmla="*/ 69235 h 650325"/>
              <a:gd name="connsiteX21" fmla="*/ 92999 w 476815"/>
              <a:gd name="connsiteY21" fmla="*/ 126385 h 650325"/>
              <a:gd name="connsiteX22" fmla="*/ 88237 w 476815"/>
              <a:gd name="connsiteY22" fmla="*/ 243066 h 65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6815" h="650325">
                <a:moveTo>
                  <a:pt x="88237" y="243066"/>
                </a:moveTo>
                <a:cubicBezTo>
                  <a:pt x="77124" y="282754"/>
                  <a:pt x="41008" y="323235"/>
                  <a:pt x="26324" y="364510"/>
                </a:cubicBezTo>
                <a:cubicBezTo>
                  <a:pt x="11640" y="405785"/>
                  <a:pt x="-1457" y="449838"/>
                  <a:pt x="130" y="490716"/>
                </a:cubicBezTo>
                <a:cubicBezTo>
                  <a:pt x="1717" y="531594"/>
                  <a:pt x="14021" y="583188"/>
                  <a:pt x="35849" y="609779"/>
                </a:cubicBezTo>
                <a:cubicBezTo>
                  <a:pt x="57677" y="636370"/>
                  <a:pt x="101730" y="651451"/>
                  <a:pt x="131099" y="650260"/>
                </a:cubicBezTo>
                <a:cubicBezTo>
                  <a:pt x="160468" y="649069"/>
                  <a:pt x="194996" y="619304"/>
                  <a:pt x="212062" y="602635"/>
                </a:cubicBezTo>
                <a:cubicBezTo>
                  <a:pt x="229128" y="585966"/>
                  <a:pt x="220396" y="556994"/>
                  <a:pt x="233493" y="550247"/>
                </a:cubicBezTo>
                <a:cubicBezTo>
                  <a:pt x="246590" y="543500"/>
                  <a:pt x="265640" y="564535"/>
                  <a:pt x="290643" y="562154"/>
                </a:cubicBezTo>
                <a:cubicBezTo>
                  <a:pt x="315646" y="559773"/>
                  <a:pt x="359303" y="553819"/>
                  <a:pt x="383512" y="535960"/>
                </a:cubicBezTo>
                <a:cubicBezTo>
                  <a:pt x="407721" y="518101"/>
                  <a:pt x="427565" y="481192"/>
                  <a:pt x="435899" y="454998"/>
                </a:cubicBezTo>
                <a:cubicBezTo>
                  <a:pt x="444233" y="428804"/>
                  <a:pt x="436692" y="397054"/>
                  <a:pt x="433517" y="378798"/>
                </a:cubicBezTo>
                <a:cubicBezTo>
                  <a:pt x="430342" y="360542"/>
                  <a:pt x="412484" y="360145"/>
                  <a:pt x="416850" y="345460"/>
                </a:cubicBezTo>
                <a:cubicBezTo>
                  <a:pt x="421216" y="330776"/>
                  <a:pt x="450186" y="317281"/>
                  <a:pt x="459711" y="290691"/>
                </a:cubicBezTo>
                <a:cubicBezTo>
                  <a:pt x="469236" y="264101"/>
                  <a:pt x="482730" y="220445"/>
                  <a:pt x="473999" y="185917"/>
                </a:cubicBezTo>
                <a:cubicBezTo>
                  <a:pt x="465268" y="151389"/>
                  <a:pt x="436693" y="106939"/>
                  <a:pt x="407324" y="83523"/>
                </a:cubicBezTo>
                <a:cubicBezTo>
                  <a:pt x="377955" y="60107"/>
                  <a:pt x="331918" y="48598"/>
                  <a:pt x="297787" y="45423"/>
                </a:cubicBezTo>
                <a:cubicBezTo>
                  <a:pt x="263656" y="42248"/>
                  <a:pt x="222381" y="64473"/>
                  <a:pt x="202537" y="64473"/>
                </a:cubicBezTo>
                <a:cubicBezTo>
                  <a:pt x="182693" y="64473"/>
                  <a:pt x="192615" y="56139"/>
                  <a:pt x="178724" y="45423"/>
                </a:cubicBezTo>
                <a:cubicBezTo>
                  <a:pt x="164833" y="34707"/>
                  <a:pt x="143006" y="2560"/>
                  <a:pt x="119193" y="179"/>
                </a:cubicBezTo>
                <a:cubicBezTo>
                  <a:pt x="95380" y="-2202"/>
                  <a:pt x="44580" y="19626"/>
                  <a:pt x="35849" y="31135"/>
                </a:cubicBezTo>
                <a:cubicBezTo>
                  <a:pt x="27118" y="42644"/>
                  <a:pt x="57281" y="53360"/>
                  <a:pt x="66806" y="69235"/>
                </a:cubicBezTo>
                <a:cubicBezTo>
                  <a:pt x="76331" y="85110"/>
                  <a:pt x="89427" y="97413"/>
                  <a:pt x="92999" y="126385"/>
                </a:cubicBezTo>
                <a:cubicBezTo>
                  <a:pt x="96571" y="155357"/>
                  <a:pt x="99350" y="203378"/>
                  <a:pt x="88237" y="243066"/>
                </a:cubicBezTo>
                <a:close/>
              </a:path>
            </a:pathLst>
          </a:custGeom>
          <a:solidFill>
            <a:srgbClr val="C00000"/>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p:nvPr/>
        </p:nvSpPr>
        <p:spPr>
          <a:xfrm>
            <a:off x="3826252" y="3851942"/>
            <a:ext cx="1338871" cy="1329512"/>
          </a:xfrm>
          <a:custGeom>
            <a:avLst/>
            <a:gdLst>
              <a:gd name="connsiteX0" fmla="*/ 220631 w 1335182"/>
              <a:gd name="connsiteY0" fmla="*/ 24534 h 1326908"/>
              <a:gd name="connsiteX1" fmla="*/ 82519 w 1335182"/>
              <a:gd name="connsiteY1" fmla="*/ 134071 h 1326908"/>
              <a:gd name="connsiteX2" fmla="*/ 1556 w 1335182"/>
              <a:gd name="connsiteY2" fmla="*/ 367434 h 1326908"/>
              <a:gd name="connsiteX3" fmla="*/ 39656 w 1335182"/>
              <a:gd name="connsiteY3" fmla="*/ 596034 h 1326908"/>
              <a:gd name="connsiteX4" fmla="*/ 163481 w 1335182"/>
              <a:gd name="connsiteY4" fmla="*/ 719859 h 1326908"/>
              <a:gd name="connsiteX5" fmla="*/ 234919 w 1335182"/>
              <a:gd name="connsiteY5" fmla="*/ 753196 h 1326908"/>
              <a:gd name="connsiteX6" fmla="*/ 234919 w 1335182"/>
              <a:gd name="connsiteY6" fmla="*/ 810346 h 1326908"/>
              <a:gd name="connsiteX7" fmla="*/ 287306 w 1335182"/>
              <a:gd name="connsiteY7" fmla="*/ 981796 h 1326908"/>
              <a:gd name="connsiteX8" fmla="*/ 401606 w 1335182"/>
              <a:gd name="connsiteY8" fmla="*/ 1081809 h 1326908"/>
              <a:gd name="connsiteX9" fmla="*/ 520669 w 1335182"/>
              <a:gd name="connsiteY9" fmla="*/ 1115146 h 1326908"/>
              <a:gd name="connsiteX10" fmla="*/ 563531 w 1335182"/>
              <a:gd name="connsiteY10" fmla="*/ 1115146 h 1326908"/>
              <a:gd name="connsiteX11" fmla="*/ 582581 w 1335182"/>
              <a:gd name="connsiteY11" fmla="*/ 1172296 h 1326908"/>
              <a:gd name="connsiteX12" fmla="*/ 720694 w 1335182"/>
              <a:gd name="connsiteY12" fmla="*/ 1296121 h 1326908"/>
              <a:gd name="connsiteX13" fmla="*/ 901669 w 1335182"/>
              <a:gd name="connsiteY13" fmla="*/ 1324696 h 1326908"/>
              <a:gd name="connsiteX14" fmla="*/ 1077881 w 1335182"/>
              <a:gd name="connsiteY14" fmla="*/ 1253259 h 1326908"/>
              <a:gd name="connsiteX15" fmla="*/ 1130269 w 1335182"/>
              <a:gd name="connsiteY15" fmla="*/ 1158009 h 1326908"/>
              <a:gd name="connsiteX16" fmla="*/ 1149319 w 1335182"/>
              <a:gd name="connsiteY16" fmla="*/ 1110384 h 1326908"/>
              <a:gd name="connsiteX17" fmla="*/ 1201706 w 1335182"/>
              <a:gd name="connsiteY17" fmla="*/ 1096096 h 1326908"/>
              <a:gd name="connsiteX18" fmla="*/ 1311244 w 1335182"/>
              <a:gd name="connsiteY18" fmla="*/ 1019896 h 1326908"/>
              <a:gd name="connsiteX19" fmla="*/ 1335056 w 1335182"/>
              <a:gd name="connsiteY19" fmla="*/ 867496 h 1326908"/>
              <a:gd name="connsiteX20" fmla="*/ 1306481 w 1335182"/>
              <a:gd name="connsiteY20" fmla="*/ 781771 h 1326908"/>
              <a:gd name="connsiteX21" fmla="*/ 1287431 w 1335182"/>
              <a:gd name="connsiteY21" fmla="*/ 757959 h 1326908"/>
              <a:gd name="connsiteX22" fmla="*/ 1301719 w 1335182"/>
              <a:gd name="connsiteY22" fmla="*/ 710334 h 1326908"/>
              <a:gd name="connsiteX23" fmla="*/ 1306481 w 1335182"/>
              <a:gd name="connsiteY23" fmla="*/ 576984 h 1326908"/>
              <a:gd name="connsiteX24" fmla="*/ 1230281 w 1335182"/>
              <a:gd name="connsiteY24" fmla="*/ 443634 h 1326908"/>
              <a:gd name="connsiteX25" fmla="*/ 1163606 w 1335182"/>
              <a:gd name="connsiteY25" fmla="*/ 376959 h 1326908"/>
              <a:gd name="connsiteX26" fmla="*/ 1130269 w 1335182"/>
              <a:gd name="connsiteY26" fmla="*/ 400771 h 1326908"/>
              <a:gd name="connsiteX27" fmla="*/ 1063594 w 1335182"/>
              <a:gd name="connsiteY27" fmla="*/ 443634 h 1326908"/>
              <a:gd name="connsiteX28" fmla="*/ 1006444 w 1335182"/>
              <a:gd name="connsiteY28" fmla="*/ 467446 h 1326908"/>
              <a:gd name="connsiteX29" fmla="*/ 925481 w 1335182"/>
              <a:gd name="connsiteY29" fmla="*/ 457921 h 1326908"/>
              <a:gd name="connsiteX30" fmla="*/ 877856 w 1335182"/>
              <a:gd name="connsiteY30" fmla="*/ 457921 h 1326908"/>
              <a:gd name="connsiteX31" fmla="*/ 830231 w 1335182"/>
              <a:gd name="connsiteY31" fmla="*/ 496021 h 1326908"/>
              <a:gd name="connsiteX32" fmla="*/ 739744 w 1335182"/>
              <a:gd name="connsiteY32" fmla="*/ 519834 h 1326908"/>
              <a:gd name="connsiteX33" fmla="*/ 677831 w 1335182"/>
              <a:gd name="connsiteY33" fmla="*/ 476971 h 1326908"/>
              <a:gd name="connsiteX34" fmla="*/ 625444 w 1335182"/>
              <a:gd name="connsiteY34" fmla="*/ 386484 h 1326908"/>
              <a:gd name="connsiteX35" fmla="*/ 568294 w 1335182"/>
              <a:gd name="connsiteY35" fmla="*/ 324571 h 1326908"/>
              <a:gd name="connsiteX36" fmla="*/ 482569 w 1335182"/>
              <a:gd name="connsiteY36" fmla="*/ 295996 h 1326908"/>
              <a:gd name="connsiteX37" fmla="*/ 425419 w 1335182"/>
              <a:gd name="connsiteY37" fmla="*/ 229321 h 1326908"/>
              <a:gd name="connsiteX38" fmla="*/ 406369 w 1335182"/>
              <a:gd name="connsiteY38" fmla="*/ 143596 h 1326908"/>
              <a:gd name="connsiteX39" fmla="*/ 420656 w 1335182"/>
              <a:gd name="connsiteY39" fmla="*/ 34059 h 1326908"/>
              <a:gd name="connsiteX40" fmla="*/ 430181 w 1335182"/>
              <a:gd name="connsiteY40" fmla="*/ 5484 h 1326908"/>
              <a:gd name="connsiteX41" fmla="*/ 387319 w 1335182"/>
              <a:gd name="connsiteY41" fmla="*/ 721 h 1326908"/>
              <a:gd name="connsiteX42" fmla="*/ 220631 w 1335182"/>
              <a:gd name="connsiteY42" fmla="*/ 24534 h 1326908"/>
              <a:gd name="connsiteX0" fmla="*/ 220631 w 1335182"/>
              <a:gd name="connsiteY0" fmla="*/ 24534 h 1326908"/>
              <a:gd name="connsiteX1" fmla="*/ 82519 w 1335182"/>
              <a:gd name="connsiteY1" fmla="*/ 134071 h 1326908"/>
              <a:gd name="connsiteX2" fmla="*/ 1556 w 1335182"/>
              <a:gd name="connsiteY2" fmla="*/ 367434 h 1326908"/>
              <a:gd name="connsiteX3" fmla="*/ 39656 w 1335182"/>
              <a:gd name="connsiteY3" fmla="*/ 596034 h 1326908"/>
              <a:gd name="connsiteX4" fmla="*/ 163481 w 1335182"/>
              <a:gd name="connsiteY4" fmla="*/ 719859 h 1326908"/>
              <a:gd name="connsiteX5" fmla="*/ 234919 w 1335182"/>
              <a:gd name="connsiteY5" fmla="*/ 753196 h 1326908"/>
              <a:gd name="connsiteX6" fmla="*/ 234919 w 1335182"/>
              <a:gd name="connsiteY6" fmla="*/ 810346 h 1326908"/>
              <a:gd name="connsiteX7" fmla="*/ 287306 w 1335182"/>
              <a:gd name="connsiteY7" fmla="*/ 981796 h 1326908"/>
              <a:gd name="connsiteX8" fmla="*/ 401606 w 1335182"/>
              <a:gd name="connsiteY8" fmla="*/ 1081809 h 1326908"/>
              <a:gd name="connsiteX9" fmla="*/ 520669 w 1335182"/>
              <a:gd name="connsiteY9" fmla="*/ 1115146 h 1326908"/>
              <a:gd name="connsiteX10" fmla="*/ 563531 w 1335182"/>
              <a:gd name="connsiteY10" fmla="*/ 1115146 h 1326908"/>
              <a:gd name="connsiteX11" fmla="*/ 582581 w 1335182"/>
              <a:gd name="connsiteY11" fmla="*/ 1172296 h 1326908"/>
              <a:gd name="connsiteX12" fmla="*/ 720694 w 1335182"/>
              <a:gd name="connsiteY12" fmla="*/ 1296121 h 1326908"/>
              <a:gd name="connsiteX13" fmla="*/ 901669 w 1335182"/>
              <a:gd name="connsiteY13" fmla="*/ 1324696 h 1326908"/>
              <a:gd name="connsiteX14" fmla="*/ 1077881 w 1335182"/>
              <a:gd name="connsiteY14" fmla="*/ 1253259 h 1326908"/>
              <a:gd name="connsiteX15" fmla="*/ 1130269 w 1335182"/>
              <a:gd name="connsiteY15" fmla="*/ 1158009 h 1326908"/>
              <a:gd name="connsiteX16" fmla="*/ 1149319 w 1335182"/>
              <a:gd name="connsiteY16" fmla="*/ 1110384 h 1326908"/>
              <a:gd name="connsiteX17" fmla="*/ 1201706 w 1335182"/>
              <a:gd name="connsiteY17" fmla="*/ 1096096 h 1326908"/>
              <a:gd name="connsiteX18" fmla="*/ 1311244 w 1335182"/>
              <a:gd name="connsiteY18" fmla="*/ 1019896 h 1326908"/>
              <a:gd name="connsiteX19" fmla="*/ 1335056 w 1335182"/>
              <a:gd name="connsiteY19" fmla="*/ 867496 h 1326908"/>
              <a:gd name="connsiteX20" fmla="*/ 1306481 w 1335182"/>
              <a:gd name="connsiteY20" fmla="*/ 781771 h 1326908"/>
              <a:gd name="connsiteX21" fmla="*/ 1287431 w 1335182"/>
              <a:gd name="connsiteY21" fmla="*/ 757959 h 1326908"/>
              <a:gd name="connsiteX22" fmla="*/ 1301719 w 1335182"/>
              <a:gd name="connsiteY22" fmla="*/ 710334 h 1326908"/>
              <a:gd name="connsiteX23" fmla="*/ 1306481 w 1335182"/>
              <a:gd name="connsiteY23" fmla="*/ 576984 h 1326908"/>
              <a:gd name="connsiteX24" fmla="*/ 1230281 w 1335182"/>
              <a:gd name="connsiteY24" fmla="*/ 443634 h 1326908"/>
              <a:gd name="connsiteX25" fmla="*/ 1163606 w 1335182"/>
              <a:gd name="connsiteY25" fmla="*/ 381722 h 1326908"/>
              <a:gd name="connsiteX26" fmla="*/ 1130269 w 1335182"/>
              <a:gd name="connsiteY26" fmla="*/ 400771 h 1326908"/>
              <a:gd name="connsiteX27" fmla="*/ 1063594 w 1335182"/>
              <a:gd name="connsiteY27" fmla="*/ 443634 h 1326908"/>
              <a:gd name="connsiteX28" fmla="*/ 1006444 w 1335182"/>
              <a:gd name="connsiteY28" fmla="*/ 467446 h 1326908"/>
              <a:gd name="connsiteX29" fmla="*/ 925481 w 1335182"/>
              <a:gd name="connsiteY29" fmla="*/ 457921 h 1326908"/>
              <a:gd name="connsiteX30" fmla="*/ 877856 w 1335182"/>
              <a:gd name="connsiteY30" fmla="*/ 457921 h 1326908"/>
              <a:gd name="connsiteX31" fmla="*/ 830231 w 1335182"/>
              <a:gd name="connsiteY31" fmla="*/ 496021 h 1326908"/>
              <a:gd name="connsiteX32" fmla="*/ 739744 w 1335182"/>
              <a:gd name="connsiteY32" fmla="*/ 519834 h 1326908"/>
              <a:gd name="connsiteX33" fmla="*/ 677831 w 1335182"/>
              <a:gd name="connsiteY33" fmla="*/ 476971 h 1326908"/>
              <a:gd name="connsiteX34" fmla="*/ 625444 w 1335182"/>
              <a:gd name="connsiteY34" fmla="*/ 386484 h 1326908"/>
              <a:gd name="connsiteX35" fmla="*/ 568294 w 1335182"/>
              <a:gd name="connsiteY35" fmla="*/ 324571 h 1326908"/>
              <a:gd name="connsiteX36" fmla="*/ 482569 w 1335182"/>
              <a:gd name="connsiteY36" fmla="*/ 295996 h 1326908"/>
              <a:gd name="connsiteX37" fmla="*/ 425419 w 1335182"/>
              <a:gd name="connsiteY37" fmla="*/ 229321 h 1326908"/>
              <a:gd name="connsiteX38" fmla="*/ 406369 w 1335182"/>
              <a:gd name="connsiteY38" fmla="*/ 143596 h 1326908"/>
              <a:gd name="connsiteX39" fmla="*/ 420656 w 1335182"/>
              <a:gd name="connsiteY39" fmla="*/ 34059 h 1326908"/>
              <a:gd name="connsiteX40" fmla="*/ 430181 w 1335182"/>
              <a:gd name="connsiteY40" fmla="*/ 5484 h 1326908"/>
              <a:gd name="connsiteX41" fmla="*/ 387319 w 1335182"/>
              <a:gd name="connsiteY41" fmla="*/ 721 h 1326908"/>
              <a:gd name="connsiteX42" fmla="*/ 220631 w 1335182"/>
              <a:gd name="connsiteY42" fmla="*/ 24534 h 1326908"/>
              <a:gd name="connsiteX0" fmla="*/ 220631 w 1335182"/>
              <a:gd name="connsiteY0" fmla="*/ 24534 h 1326908"/>
              <a:gd name="connsiteX1" fmla="*/ 82519 w 1335182"/>
              <a:gd name="connsiteY1" fmla="*/ 134071 h 1326908"/>
              <a:gd name="connsiteX2" fmla="*/ 1556 w 1335182"/>
              <a:gd name="connsiteY2" fmla="*/ 367434 h 1326908"/>
              <a:gd name="connsiteX3" fmla="*/ 39656 w 1335182"/>
              <a:gd name="connsiteY3" fmla="*/ 596034 h 1326908"/>
              <a:gd name="connsiteX4" fmla="*/ 163481 w 1335182"/>
              <a:gd name="connsiteY4" fmla="*/ 719859 h 1326908"/>
              <a:gd name="connsiteX5" fmla="*/ 234919 w 1335182"/>
              <a:gd name="connsiteY5" fmla="*/ 753196 h 1326908"/>
              <a:gd name="connsiteX6" fmla="*/ 234919 w 1335182"/>
              <a:gd name="connsiteY6" fmla="*/ 810346 h 1326908"/>
              <a:gd name="connsiteX7" fmla="*/ 287306 w 1335182"/>
              <a:gd name="connsiteY7" fmla="*/ 981796 h 1326908"/>
              <a:gd name="connsiteX8" fmla="*/ 401606 w 1335182"/>
              <a:gd name="connsiteY8" fmla="*/ 1081809 h 1326908"/>
              <a:gd name="connsiteX9" fmla="*/ 520669 w 1335182"/>
              <a:gd name="connsiteY9" fmla="*/ 1115146 h 1326908"/>
              <a:gd name="connsiteX10" fmla="*/ 563531 w 1335182"/>
              <a:gd name="connsiteY10" fmla="*/ 1115146 h 1326908"/>
              <a:gd name="connsiteX11" fmla="*/ 582581 w 1335182"/>
              <a:gd name="connsiteY11" fmla="*/ 1172296 h 1326908"/>
              <a:gd name="connsiteX12" fmla="*/ 720694 w 1335182"/>
              <a:gd name="connsiteY12" fmla="*/ 1296121 h 1326908"/>
              <a:gd name="connsiteX13" fmla="*/ 901669 w 1335182"/>
              <a:gd name="connsiteY13" fmla="*/ 1324696 h 1326908"/>
              <a:gd name="connsiteX14" fmla="*/ 1077881 w 1335182"/>
              <a:gd name="connsiteY14" fmla="*/ 1253259 h 1326908"/>
              <a:gd name="connsiteX15" fmla="*/ 1130269 w 1335182"/>
              <a:gd name="connsiteY15" fmla="*/ 1158009 h 1326908"/>
              <a:gd name="connsiteX16" fmla="*/ 1149319 w 1335182"/>
              <a:gd name="connsiteY16" fmla="*/ 1110384 h 1326908"/>
              <a:gd name="connsiteX17" fmla="*/ 1201706 w 1335182"/>
              <a:gd name="connsiteY17" fmla="*/ 1096096 h 1326908"/>
              <a:gd name="connsiteX18" fmla="*/ 1311244 w 1335182"/>
              <a:gd name="connsiteY18" fmla="*/ 1019896 h 1326908"/>
              <a:gd name="connsiteX19" fmla="*/ 1335056 w 1335182"/>
              <a:gd name="connsiteY19" fmla="*/ 867496 h 1326908"/>
              <a:gd name="connsiteX20" fmla="*/ 1306481 w 1335182"/>
              <a:gd name="connsiteY20" fmla="*/ 781771 h 1326908"/>
              <a:gd name="connsiteX21" fmla="*/ 1287431 w 1335182"/>
              <a:gd name="connsiteY21" fmla="*/ 757959 h 1326908"/>
              <a:gd name="connsiteX22" fmla="*/ 1301719 w 1335182"/>
              <a:gd name="connsiteY22" fmla="*/ 710334 h 1326908"/>
              <a:gd name="connsiteX23" fmla="*/ 1306481 w 1335182"/>
              <a:gd name="connsiteY23" fmla="*/ 576984 h 1326908"/>
              <a:gd name="connsiteX24" fmla="*/ 1237425 w 1335182"/>
              <a:gd name="connsiteY24" fmla="*/ 443634 h 1326908"/>
              <a:gd name="connsiteX25" fmla="*/ 1163606 w 1335182"/>
              <a:gd name="connsiteY25" fmla="*/ 381722 h 1326908"/>
              <a:gd name="connsiteX26" fmla="*/ 1130269 w 1335182"/>
              <a:gd name="connsiteY26" fmla="*/ 400771 h 1326908"/>
              <a:gd name="connsiteX27" fmla="*/ 1063594 w 1335182"/>
              <a:gd name="connsiteY27" fmla="*/ 443634 h 1326908"/>
              <a:gd name="connsiteX28" fmla="*/ 1006444 w 1335182"/>
              <a:gd name="connsiteY28" fmla="*/ 467446 h 1326908"/>
              <a:gd name="connsiteX29" fmla="*/ 925481 w 1335182"/>
              <a:gd name="connsiteY29" fmla="*/ 457921 h 1326908"/>
              <a:gd name="connsiteX30" fmla="*/ 877856 w 1335182"/>
              <a:gd name="connsiteY30" fmla="*/ 457921 h 1326908"/>
              <a:gd name="connsiteX31" fmla="*/ 830231 w 1335182"/>
              <a:gd name="connsiteY31" fmla="*/ 496021 h 1326908"/>
              <a:gd name="connsiteX32" fmla="*/ 739744 w 1335182"/>
              <a:gd name="connsiteY32" fmla="*/ 519834 h 1326908"/>
              <a:gd name="connsiteX33" fmla="*/ 677831 w 1335182"/>
              <a:gd name="connsiteY33" fmla="*/ 476971 h 1326908"/>
              <a:gd name="connsiteX34" fmla="*/ 625444 w 1335182"/>
              <a:gd name="connsiteY34" fmla="*/ 386484 h 1326908"/>
              <a:gd name="connsiteX35" fmla="*/ 568294 w 1335182"/>
              <a:gd name="connsiteY35" fmla="*/ 324571 h 1326908"/>
              <a:gd name="connsiteX36" fmla="*/ 482569 w 1335182"/>
              <a:gd name="connsiteY36" fmla="*/ 295996 h 1326908"/>
              <a:gd name="connsiteX37" fmla="*/ 425419 w 1335182"/>
              <a:gd name="connsiteY37" fmla="*/ 229321 h 1326908"/>
              <a:gd name="connsiteX38" fmla="*/ 406369 w 1335182"/>
              <a:gd name="connsiteY38" fmla="*/ 143596 h 1326908"/>
              <a:gd name="connsiteX39" fmla="*/ 420656 w 1335182"/>
              <a:gd name="connsiteY39" fmla="*/ 34059 h 1326908"/>
              <a:gd name="connsiteX40" fmla="*/ 430181 w 1335182"/>
              <a:gd name="connsiteY40" fmla="*/ 5484 h 1326908"/>
              <a:gd name="connsiteX41" fmla="*/ 387319 w 1335182"/>
              <a:gd name="connsiteY41" fmla="*/ 721 h 1326908"/>
              <a:gd name="connsiteX42" fmla="*/ 220631 w 1335182"/>
              <a:gd name="connsiteY42" fmla="*/ 24534 h 1326908"/>
              <a:gd name="connsiteX0" fmla="*/ 220631 w 1335182"/>
              <a:gd name="connsiteY0" fmla="*/ 24534 h 1326908"/>
              <a:gd name="connsiteX1" fmla="*/ 82519 w 1335182"/>
              <a:gd name="connsiteY1" fmla="*/ 134071 h 1326908"/>
              <a:gd name="connsiteX2" fmla="*/ 1556 w 1335182"/>
              <a:gd name="connsiteY2" fmla="*/ 367434 h 1326908"/>
              <a:gd name="connsiteX3" fmla="*/ 39656 w 1335182"/>
              <a:gd name="connsiteY3" fmla="*/ 596034 h 1326908"/>
              <a:gd name="connsiteX4" fmla="*/ 163481 w 1335182"/>
              <a:gd name="connsiteY4" fmla="*/ 719859 h 1326908"/>
              <a:gd name="connsiteX5" fmla="*/ 234919 w 1335182"/>
              <a:gd name="connsiteY5" fmla="*/ 753196 h 1326908"/>
              <a:gd name="connsiteX6" fmla="*/ 234919 w 1335182"/>
              <a:gd name="connsiteY6" fmla="*/ 810346 h 1326908"/>
              <a:gd name="connsiteX7" fmla="*/ 287306 w 1335182"/>
              <a:gd name="connsiteY7" fmla="*/ 981796 h 1326908"/>
              <a:gd name="connsiteX8" fmla="*/ 401606 w 1335182"/>
              <a:gd name="connsiteY8" fmla="*/ 1081809 h 1326908"/>
              <a:gd name="connsiteX9" fmla="*/ 520669 w 1335182"/>
              <a:gd name="connsiteY9" fmla="*/ 1115146 h 1326908"/>
              <a:gd name="connsiteX10" fmla="*/ 563531 w 1335182"/>
              <a:gd name="connsiteY10" fmla="*/ 1115146 h 1326908"/>
              <a:gd name="connsiteX11" fmla="*/ 582581 w 1335182"/>
              <a:gd name="connsiteY11" fmla="*/ 1172296 h 1326908"/>
              <a:gd name="connsiteX12" fmla="*/ 720694 w 1335182"/>
              <a:gd name="connsiteY12" fmla="*/ 1296121 h 1326908"/>
              <a:gd name="connsiteX13" fmla="*/ 901669 w 1335182"/>
              <a:gd name="connsiteY13" fmla="*/ 1324696 h 1326908"/>
              <a:gd name="connsiteX14" fmla="*/ 1077881 w 1335182"/>
              <a:gd name="connsiteY14" fmla="*/ 1253259 h 1326908"/>
              <a:gd name="connsiteX15" fmla="*/ 1130269 w 1335182"/>
              <a:gd name="connsiteY15" fmla="*/ 1158009 h 1326908"/>
              <a:gd name="connsiteX16" fmla="*/ 1149319 w 1335182"/>
              <a:gd name="connsiteY16" fmla="*/ 1110384 h 1326908"/>
              <a:gd name="connsiteX17" fmla="*/ 1201706 w 1335182"/>
              <a:gd name="connsiteY17" fmla="*/ 1096096 h 1326908"/>
              <a:gd name="connsiteX18" fmla="*/ 1311244 w 1335182"/>
              <a:gd name="connsiteY18" fmla="*/ 1019896 h 1326908"/>
              <a:gd name="connsiteX19" fmla="*/ 1335056 w 1335182"/>
              <a:gd name="connsiteY19" fmla="*/ 867496 h 1326908"/>
              <a:gd name="connsiteX20" fmla="*/ 1306481 w 1335182"/>
              <a:gd name="connsiteY20" fmla="*/ 781771 h 1326908"/>
              <a:gd name="connsiteX21" fmla="*/ 1287431 w 1335182"/>
              <a:gd name="connsiteY21" fmla="*/ 757959 h 1326908"/>
              <a:gd name="connsiteX22" fmla="*/ 1301719 w 1335182"/>
              <a:gd name="connsiteY22" fmla="*/ 710334 h 1326908"/>
              <a:gd name="connsiteX23" fmla="*/ 1306481 w 1335182"/>
              <a:gd name="connsiteY23" fmla="*/ 565077 h 1326908"/>
              <a:gd name="connsiteX24" fmla="*/ 1237425 w 1335182"/>
              <a:gd name="connsiteY24" fmla="*/ 443634 h 1326908"/>
              <a:gd name="connsiteX25" fmla="*/ 1163606 w 1335182"/>
              <a:gd name="connsiteY25" fmla="*/ 381722 h 1326908"/>
              <a:gd name="connsiteX26" fmla="*/ 1130269 w 1335182"/>
              <a:gd name="connsiteY26" fmla="*/ 400771 h 1326908"/>
              <a:gd name="connsiteX27" fmla="*/ 1063594 w 1335182"/>
              <a:gd name="connsiteY27" fmla="*/ 443634 h 1326908"/>
              <a:gd name="connsiteX28" fmla="*/ 1006444 w 1335182"/>
              <a:gd name="connsiteY28" fmla="*/ 467446 h 1326908"/>
              <a:gd name="connsiteX29" fmla="*/ 925481 w 1335182"/>
              <a:gd name="connsiteY29" fmla="*/ 457921 h 1326908"/>
              <a:gd name="connsiteX30" fmla="*/ 877856 w 1335182"/>
              <a:gd name="connsiteY30" fmla="*/ 457921 h 1326908"/>
              <a:gd name="connsiteX31" fmla="*/ 830231 w 1335182"/>
              <a:gd name="connsiteY31" fmla="*/ 496021 h 1326908"/>
              <a:gd name="connsiteX32" fmla="*/ 739744 w 1335182"/>
              <a:gd name="connsiteY32" fmla="*/ 519834 h 1326908"/>
              <a:gd name="connsiteX33" fmla="*/ 677831 w 1335182"/>
              <a:gd name="connsiteY33" fmla="*/ 476971 h 1326908"/>
              <a:gd name="connsiteX34" fmla="*/ 625444 w 1335182"/>
              <a:gd name="connsiteY34" fmla="*/ 386484 h 1326908"/>
              <a:gd name="connsiteX35" fmla="*/ 568294 w 1335182"/>
              <a:gd name="connsiteY35" fmla="*/ 324571 h 1326908"/>
              <a:gd name="connsiteX36" fmla="*/ 482569 w 1335182"/>
              <a:gd name="connsiteY36" fmla="*/ 295996 h 1326908"/>
              <a:gd name="connsiteX37" fmla="*/ 425419 w 1335182"/>
              <a:gd name="connsiteY37" fmla="*/ 229321 h 1326908"/>
              <a:gd name="connsiteX38" fmla="*/ 406369 w 1335182"/>
              <a:gd name="connsiteY38" fmla="*/ 143596 h 1326908"/>
              <a:gd name="connsiteX39" fmla="*/ 420656 w 1335182"/>
              <a:gd name="connsiteY39" fmla="*/ 34059 h 1326908"/>
              <a:gd name="connsiteX40" fmla="*/ 430181 w 1335182"/>
              <a:gd name="connsiteY40" fmla="*/ 5484 h 1326908"/>
              <a:gd name="connsiteX41" fmla="*/ 387319 w 1335182"/>
              <a:gd name="connsiteY41" fmla="*/ 721 h 1326908"/>
              <a:gd name="connsiteX42" fmla="*/ 220631 w 1335182"/>
              <a:gd name="connsiteY42" fmla="*/ 24534 h 1326908"/>
              <a:gd name="connsiteX0" fmla="*/ 220631 w 1335182"/>
              <a:gd name="connsiteY0" fmla="*/ 24534 h 1326908"/>
              <a:gd name="connsiteX1" fmla="*/ 82519 w 1335182"/>
              <a:gd name="connsiteY1" fmla="*/ 134071 h 1326908"/>
              <a:gd name="connsiteX2" fmla="*/ 1556 w 1335182"/>
              <a:gd name="connsiteY2" fmla="*/ 367434 h 1326908"/>
              <a:gd name="connsiteX3" fmla="*/ 39656 w 1335182"/>
              <a:gd name="connsiteY3" fmla="*/ 596034 h 1326908"/>
              <a:gd name="connsiteX4" fmla="*/ 163481 w 1335182"/>
              <a:gd name="connsiteY4" fmla="*/ 719859 h 1326908"/>
              <a:gd name="connsiteX5" fmla="*/ 234919 w 1335182"/>
              <a:gd name="connsiteY5" fmla="*/ 753196 h 1326908"/>
              <a:gd name="connsiteX6" fmla="*/ 234919 w 1335182"/>
              <a:gd name="connsiteY6" fmla="*/ 810346 h 1326908"/>
              <a:gd name="connsiteX7" fmla="*/ 287306 w 1335182"/>
              <a:gd name="connsiteY7" fmla="*/ 981796 h 1326908"/>
              <a:gd name="connsiteX8" fmla="*/ 401606 w 1335182"/>
              <a:gd name="connsiteY8" fmla="*/ 1081809 h 1326908"/>
              <a:gd name="connsiteX9" fmla="*/ 520669 w 1335182"/>
              <a:gd name="connsiteY9" fmla="*/ 1115146 h 1326908"/>
              <a:gd name="connsiteX10" fmla="*/ 563531 w 1335182"/>
              <a:gd name="connsiteY10" fmla="*/ 1115146 h 1326908"/>
              <a:gd name="connsiteX11" fmla="*/ 582581 w 1335182"/>
              <a:gd name="connsiteY11" fmla="*/ 1172296 h 1326908"/>
              <a:gd name="connsiteX12" fmla="*/ 720694 w 1335182"/>
              <a:gd name="connsiteY12" fmla="*/ 1296121 h 1326908"/>
              <a:gd name="connsiteX13" fmla="*/ 901669 w 1335182"/>
              <a:gd name="connsiteY13" fmla="*/ 1324696 h 1326908"/>
              <a:gd name="connsiteX14" fmla="*/ 1077881 w 1335182"/>
              <a:gd name="connsiteY14" fmla="*/ 1253259 h 1326908"/>
              <a:gd name="connsiteX15" fmla="*/ 1130269 w 1335182"/>
              <a:gd name="connsiteY15" fmla="*/ 1158009 h 1326908"/>
              <a:gd name="connsiteX16" fmla="*/ 1149319 w 1335182"/>
              <a:gd name="connsiteY16" fmla="*/ 1110384 h 1326908"/>
              <a:gd name="connsiteX17" fmla="*/ 1201706 w 1335182"/>
              <a:gd name="connsiteY17" fmla="*/ 1096096 h 1326908"/>
              <a:gd name="connsiteX18" fmla="*/ 1311244 w 1335182"/>
              <a:gd name="connsiteY18" fmla="*/ 1019896 h 1326908"/>
              <a:gd name="connsiteX19" fmla="*/ 1335056 w 1335182"/>
              <a:gd name="connsiteY19" fmla="*/ 867496 h 1326908"/>
              <a:gd name="connsiteX20" fmla="*/ 1306481 w 1335182"/>
              <a:gd name="connsiteY20" fmla="*/ 781771 h 1326908"/>
              <a:gd name="connsiteX21" fmla="*/ 1287431 w 1335182"/>
              <a:gd name="connsiteY21" fmla="*/ 757959 h 1326908"/>
              <a:gd name="connsiteX22" fmla="*/ 1308863 w 1335182"/>
              <a:gd name="connsiteY22" fmla="*/ 698428 h 1326908"/>
              <a:gd name="connsiteX23" fmla="*/ 1306481 w 1335182"/>
              <a:gd name="connsiteY23" fmla="*/ 565077 h 1326908"/>
              <a:gd name="connsiteX24" fmla="*/ 1237425 w 1335182"/>
              <a:gd name="connsiteY24" fmla="*/ 443634 h 1326908"/>
              <a:gd name="connsiteX25" fmla="*/ 1163606 w 1335182"/>
              <a:gd name="connsiteY25" fmla="*/ 381722 h 1326908"/>
              <a:gd name="connsiteX26" fmla="*/ 1130269 w 1335182"/>
              <a:gd name="connsiteY26" fmla="*/ 400771 h 1326908"/>
              <a:gd name="connsiteX27" fmla="*/ 1063594 w 1335182"/>
              <a:gd name="connsiteY27" fmla="*/ 443634 h 1326908"/>
              <a:gd name="connsiteX28" fmla="*/ 1006444 w 1335182"/>
              <a:gd name="connsiteY28" fmla="*/ 467446 h 1326908"/>
              <a:gd name="connsiteX29" fmla="*/ 925481 w 1335182"/>
              <a:gd name="connsiteY29" fmla="*/ 457921 h 1326908"/>
              <a:gd name="connsiteX30" fmla="*/ 877856 w 1335182"/>
              <a:gd name="connsiteY30" fmla="*/ 457921 h 1326908"/>
              <a:gd name="connsiteX31" fmla="*/ 830231 w 1335182"/>
              <a:gd name="connsiteY31" fmla="*/ 496021 h 1326908"/>
              <a:gd name="connsiteX32" fmla="*/ 739744 w 1335182"/>
              <a:gd name="connsiteY32" fmla="*/ 519834 h 1326908"/>
              <a:gd name="connsiteX33" fmla="*/ 677831 w 1335182"/>
              <a:gd name="connsiteY33" fmla="*/ 476971 h 1326908"/>
              <a:gd name="connsiteX34" fmla="*/ 625444 w 1335182"/>
              <a:gd name="connsiteY34" fmla="*/ 386484 h 1326908"/>
              <a:gd name="connsiteX35" fmla="*/ 568294 w 1335182"/>
              <a:gd name="connsiteY35" fmla="*/ 324571 h 1326908"/>
              <a:gd name="connsiteX36" fmla="*/ 482569 w 1335182"/>
              <a:gd name="connsiteY36" fmla="*/ 295996 h 1326908"/>
              <a:gd name="connsiteX37" fmla="*/ 425419 w 1335182"/>
              <a:gd name="connsiteY37" fmla="*/ 229321 h 1326908"/>
              <a:gd name="connsiteX38" fmla="*/ 406369 w 1335182"/>
              <a:gd name="connsiteY38" fmla="*/ 143596 h 1326908"/>
              <a:gd name="connsiteX39" fmla="*/ 420656 w 1335182"/>
              <a:gd name="connsiteY39" fmla="*/ 34059 h 1326908"/>
              <a:gd name="connsiteX40" fmla="*/ 430181 w 1335182"/>
              <a:gd name="connsiteY40" fmla="*/ 5484 h 1326908"/>
              <a:gd name="connsiteX41" fmla="*/ 387319 w 1335182"/>
              <a:gd name="connsiteY41" fmla="*/ 721 h 1326908"/>
              <a:gd name="connsiteX42" fmla="*/ 220631 w 1335182"/>
              <a:gd name="connsiteY42" fmla="*/ 24534 h 1326908"/>
              <a:gd name="connsiteX0" fmla="*/ 220631 w 1335182"/>
              <a:gd name="connsiteY0" fmla="*/ 24534 h 1326908"/>
              <a:gd name="connsiteX1" fmla="*/ 82519 w 1335182"/>
              <a:gd name="connsiteY1" fmla="*/ 134071 h 1326908"/>
              <a:gd name="connsiteX2" fmla="*/ 1556 w 1335182"/>
              <a:gd name="connsiteY2" fmla="*/ 367434 h 1326908"/>
              <a:gd name="connsiteX3" fmla="*/ 39656 w 1335182"/>
              <a:gd name="connsiteY3" fmla="*/ 596034 h 1326908"/>
              <a:gd name="connsiteX4" fmla="*/ 163481 w 1335182"/>
              <a:gd name="connsiteY4" fmla="*/ 719859 h 1326908"/>
              <a:gd name="connsiteX5" fmla="*/ 234919 w 1335182"/>
              <a:gd name="connsiteY5" fmla="*/ 753196 h 1326908"/>
              <a:gd name="connsiteX6" fmla="*/ 234919 w 1335182"/>
              <a:gd name="connsiteY6" fmla="*/ 810346 h 1326908"/>
              <a:gd name="connsiteX7" fmla="*/ 287306 w 1335182"/>
              <a:gd name="connsiteY7" fmla="*/ 981796 h 1326908"/>
              <a:gd name="connsiteX8" fmla="*/ 401606 w 1335182"/>
              <a:gd name="connsiteY8" fmla="*/ 1081809 h 1326908"/>
              <a:gd name="connsiteX9" fmla="*/ 520669 w 1335182"/>
              <a:gd name="connsiteY9" fmla="*/ 1115146 h 1326908"/>
              <a:gd name="connsiteX10" fmla="*/ 563531 w 1335182"/>
              <a:gd name="connsiteY10" fmla="*/ 1115146 h 1326908"/>
              <a:gd name="connsiteX11" fmla="*/ 582581 w 1335182"/>
              <a:gd name="connsiteY11" fmla="*/ 1172296 h 1326908"/>
              <a:gd name="connsiteX12" fmla="*/ 720694 w 1335182"/>
              <a:gd name="connsiteY12" fmla="*/ 1296121 h 1326908"/>
              <a:gd name="connsiteX13" fmla="*/ 901669 w 1335182"/>
              <a:gd name="connsiteY13" fmla="*/ 1324696 h 1326908"/>
              <a:gd name="connsiteX14" fmla="*/ 1077881 w 1335182"/>
              <a:gd name="connsiteY14" fmla="*/ 1253259 h 1326908"/>
              <a:gd name="connsiteX15" fmla="*/ 1130269 w 1335182"/>
              <a:gd name="connsiteY15" fmla="*/ 1158009 h 1326908"/>
              <a:gd name="connsiteX16" fmla="*/ 1149319 w 1335182"/>
              <a:gd name="connsiteY16" fmla="*/ 1110384 h 1326908"/>
              <a:gd name="connsiteX17" fmla="*/ 1201706 w 1335182"/>
              <a:gd name="connsiteY17" fmla="*/ 1096096 h 1326908"/>
              <a:gd name="connsiteX18" fmla="*/ 1311244 w 1335182"/>
              <a:gd name="connsiteY18" fmla="*/ 1019896 h 1326908"/>
              <a:gd name="connsiteX19" fmla="*/ 1335056 w 1335182"/>
              <a:gd name="connsiteY19" fmla="*/ 867496 h 1326908"/>
              <a:gd name="connsiteX20" fmla="*/ 1306481 w 1335182"/>
              <a:gd name="connsiteY20" fmla="*/ 791296 h 1326908"/>
              <a:gd name="connsiteX21" fmla="*/ 1287431 w 1335182"/>
              <a:gd name="connsiteY21" fmla="*/ 757959 h 1326908"/>
              <a:gd name="connsiteX22" fmla="*/ 1308863 w 1335182"/>
              <a:gd name="connsiteY22" fmla="*/ 698428 h 1326908"/>
              <a:gd name="connsiteX23" fmla="*/ 1306481 w 1335182"/>
              <a:gd name="connsiteY23" fmla="*/ 565077 h 1326908"/>
              <a:gd name="connsiteX24" fmla="*/ 1237425 w 1335182"/>
              <a:gd name="connsiteY24" fmla="*/ 443634 h 1326908"/>
              <a:gd name="connsiteX25" fmla="*/ 1163606 w 1335182"/>
              <a:gd name="connsiteY25" fmla="*/ 381722 h 1326908"/>
              <a:gd name="connsiteX26" fmla="*/ 1130269 w 1335182"/>
              <a:gd name="connsiteY26" fmla="*/ 400771 h 1326908"/>
              <a:gd name="connsiteX27" fmla="*/ 1063594 w 1335182"/>
              <a:gd name="connsiteY27" fmla="*/ 443634 h 1326908"/>
              <a:gd name="connsiteX28" fmla="*/ 1006444 w 1335182"/>
              <a:gd name="connsiteY28" fmla="*/ 467446 h 1326908"/>
              <a:gd name="connsiteX29" fmla="*/ 925481 w 1335182"/>
              <a:gd name="connsiteY29" fmla="*/ 457921 h 1326908"/>
              <a:gd name="connsiteX30" fmla="*/ 877856 w 1335182"/>
              <a:gd name="connsiteY30" fmla="*/ 457921 h 1326908"/>
              <a:gd name="connsiteX31" fmla="*/ 830231 w 1335182"/>
              <a:gd name="connsiteY31" fmla="*/ 496021 h 1326908"/>
              <a:gd name="connsiteX32" fmla="*/ 739744 w 1335182"/>
              <a:gd name="connsiteY32" fmla="*/ 519834 h 1326908"/>
              <a:gd name="connsiteX33" fmla="*/ 677831 w 1335182"/>
              <a:gd name="connsiteY33" fmla="*/ 476971 h 1326908"/>
              <a:gd name="connsiteX34" fmla="*/ 625444 w 1335182"/>
              <a:gd name="connsiteY34" fmla="*/ 386484 h 1326908"/>
              <a:gd name="connsiteX35" fmla="*/ 568294 w 1335182"/>
              <a:gd name="connsiteY35" fmla="*/ 324571 h 1326908"/>
              <a:gd name="connsiteX36" fmla="*/ 482569 w 1335182"/>
              <a:gd name="connsiteY36" fmla="*/ 295996 h 1326908"/>
              <a:gd name="connsiteX37" fmla="*/ 425419 w 1335182"/>
              <a:gd name="connsiteY37" fmla="*/ 229321 h 1326908"/>
              <a:gd name="connsiteX38" fmla="*/ 406369 w 1335182"/>
              <a:gd name="connsiteY38" fmla="*/ 143596 h 1326908"/>
              <a:gd name="connsiteX39" fmla="*/ 420656 w 1335182"/>
              <a:gd name="connsiteY39" fmla="*/ 34059 h 1326908"/>
              <a:gd name="connsiteX40" fmla="*/ 430181 w 1335182"/>
              <a:gd name="connsiteY40" fmla="*/ 5484 h 1326908"/>
              <a:gd name="connsiteX41" fmla="*/ 387319 w 1335182"/>
              <a:gd name="connsiteY41" fmla="*/ 721 h 1326908"/>
              <a:gd name="connsiteX42" fmla="*/ 220631 w 1335182"/>
              <a:gd name="connsiteY42" fmla="*/ 24534 h 1326908"/>
              <a:gd name="connsiteX0" fmla="*/ 220631 w 1339883"/>
              <a:gd name="connsiteY0" fmla="*/ 24534 h 1326908"/>
              <a:gd name="connsiteX1" fmla="*/ 82519 w 1339883"/>
              <a:gd name="connsiteY1" fmla="*/ 134071 h 1326908"/>
              <a:gd name="connsiteX2" fmla="*/ 1556 w 1339883"/>
              <a:gd name="connsiteY2" fmla="*/ 367434 h 1326908"/>
              <a:gd name="connsiteX3" fmla="*/ 39656 w 1339883"/>
              <a:gd name="connsiteY3" fmla="*/ 596034 h 1326908"/>
              <a:gd name="connsiteX4" fmla="*/ 163481 w 1339883"/>
              <a:gd name="connsiteY4" fmla="*/ 719859 h 1326908"/>
              <a:gd name="connsiteX5" fmla="*/ 234919 w 1339883"/>
              <a:gd name="connsiteY5" fmla="*/ 753196 h 1326908"/>
              <a:gd name="connsiteX6" fmla="*/ 234919 w 1339883"/>
              <a:gd name="connsiteY6" fmla="*/ 810346 h 1326908"/>
              <a:gd name="connsiteX7" fmla="*/ 287306 w 1339883"/>
              <a:gd name="connsiteY7" fmla="*/ 981796 h 1326908"/>
              <a:gd name="connsiteX8" fmla="*/ 401606 w 1339883"/>
              <a:gd name="connsiteY8" fmla="*/ 1081809 h 1326908"/>
              <a:gd name="connsiteX9" fmla="*/ 520669 w 1339883"/>
              <a:gd name="connsiteY9" fmla="*/ 1115146 h 1326908"/>
              <a:gd name="connsiteX10" fmla="*/ 563531 w 1339883"/>
              <a:gd name="connsiteY10" fmla="*/ 1115146 h 1326908"/>
              <a:gd name="connsiteX11" fmla="*/ 582581 w 1339883"/>
              <a:gd name="connsiteY11" fmla="*/ 1172296 h 1326908"/>
              <a:gd name="connsiteX12" fmla="*/ 720694 w 1339883"/>
              <a:gd name="connsiteY12" fmla="*/ 1296121 h 1326908"/>
              <a:gd name="connsiteX13" fmla="*/ 901669 w 1339883"/>
              <a:gd name="connsiteY13" fmla="*/ 1324696 h 1326908"/>
              <a:gd name="connsiteX14" fmla="*/ 1077881 w 1339883"/>
              <a:gd name="connsiteY14" fmla="*/ 1253259 h 1326908"/>
              <a:gd name="connsiteX15" fmla="*/ 1130269 w 1339883"/>
              <a:gd name="connsiteY15" fmla="*/ 1158009 h 1326908"/>
              <a:gd name="connsiteX16" fmla="*/ 1149319 w 1339883"/>
              <a:gd name="connsiteY16" fmla="*/ 1110384 h 1326908"/>
              <a:gd name="connsiteX17" fmla="*/ 1201706 w 1339883"/>
              <a:gd name="connsiteY17" fmla="*/ 1096096 h 1326908"/>
              <a:gd name="connsiteX18" fmla="*/ 1311244 w 1339883"/>
              <a:gd name="connsiteY18" fmla="*/ 1019896 h 1326908"/>
              <a:gd name="connsiteX19" fmla="*/ 1339819 w 1339883"/>
              <a:gd name="connsiteY19" fmla="*/ 884165 h 1326908"/>
              <a:gd name="connsiteX20" fmla="*/ 1306481 w 1339883"/>
              <a:gd name="connsiteY20" fmla="*/ 791296 h 1326908"/>
              <a:gd name="connsiteX21" fmla="*/ 1287431 w 1339883"/>
              <a:gd name="connsiteY21" fmla="*/ 757959 h 1326908"/>
              <a:gd name="connsiteX22" fmla="*/ 1308863 w 1339883"/>
              <a:gd name="connsiteY22" fmla="*/ 698428 h 1326908"/>
              <a:gd name="connsiteX23" fmla="*/ 1306481 w 1339883"/>
              <a:gd name="connsiteY23" fmla="*/ 565077 h 1326908"/>
              <a:gd name="connsiteX24" fmla="*/ 1237425 w 1339883"/>
              <a:gd name="connsiteY24" fmla="*/ 443634 h 1326908"/>
              <a:gd name="connsiteX25" fmla="*/ 1163606 w 1339883"/>
              <a:gd name="connsiteY25" fmla="*/ 381722 h 1326908"/>
              <a:gd name="connsiteX26" fmla="*/ 1130269 w 1339883"/>
              <a:gd name="connsiteY26" fmla="*/ 400771 h 1326908"/>
              <a:gd name="connsiteX27" fmla="*/ 1063594 w 1339883"/>
              <a:gd name="connsiteY27" fmla="*/ 443634 h 1326908"/>
              <a:gd name="connsiteX28" fmla="*/ 1006444 w 1339883"/>
              <a:gd name="connsiteY28" fmla="*/ 467446 h 1326908"/>
              <a:gd name="connsiteX29" fmla="*/ 925481 w 1339883"/>
              <a:gd name="connsiteY29" fmla="*/ 457921 h 1326908"/>
              <a:gd name="connsiteX30" fmla="*/ 877856 w 1339883"/>
              <a:gd name="connsiteY30" fmla="*/ 457921 h 1326908"/>
              <a:gd name="connsiteX31" fmla="*/ 830231 w 1339883"/>
              <a:gd name="connsiteY31" fmla="*/ 496021 h 1326908"/>
              <a:gd name="connsiteX32" fmla="*/ 739744 w 1339883"/>
              <a:gd name="connsiteY32" fmla="*/ 519834 h 1326908"/>
              <a:gd name="connsiteX33" fmla="*/ 677831 w 1339883"/>
              <a:gd name="connsiteY33" fmla="*/ 476971 h 1326908"/>
              <a:gd name="connsiteX34" fmla="*/ 625444 w 1339883"/>
              <a:gd name="connsiteY34" fmla="*/ 386484 h 1326908"/>
              <a:gd name="connsiteX35" fmla="*/ 568294 w 1339883"/>
              <a:gd name="connsiteY35" fmla="*/ 324571 h 1326908"/>
              <a:gd name="connsiteX36" fmla="*/ 482569 w 1339883"/>
              <a:gd name="connsiteY36" fmla="*/ 295996 h 1326908"/>
              <a:gd name="connsiteX37" fmla="*/ 425419 w 1339883"/>
              <a:gd name="connsiteY37" fmla="*/ 229321 h 1326908"/>
              <a:gd name="connsiteX38" fmla="*/ 406369 w 1339883"/>
              <a:gd name="connsiteY38" fmla="*/ 143596 h 1326908"/>
              <a:gd name="connsiteX39" fmla="*/ 420656 w 1339883"/>
              <a:gd name="connsiteY39" fmla="*/ 34059 h 1326908"/>
              <a:gd name="connsiteX40" fmla="*/ 430181 w 1339883"/>
              <a:gd name="connsiteY40" fmla="*/ 5484 h 1326908"/>
              <a:gd name="connsiteX41" fmla="*/ 387319 w 1339883"/>
              <a:gd name="connsiteY41" fmla="*/ 721 h 1326908"/>
              <a:gd name="connsiteX42" fmla="*/ 220631 w 1339883"/>
              <a:gd name="connsiteY42" fmla="*/ 24534 h 1326908"/>
              <a:gd name="connsiteX0" fmla="*/ 220631 w 1339832"/>
              <a:gd name="connsiteY0" fmla="*/ 24534 h 1326908"/>
              <a:gd name="connsiteX1" fmla="*/ 82519 w 1339832"/>
              <a:gd name="connsiteY1" fmla="*/ 134071 h 1326908"/>
              <a:gd name="connsiteX2" fmla="*/ 1556 w 1339832"/>
              <a:gd name="connsiteY2" fmla="*/ 367434 h 1326908"/>
              <a:gd name="connsiteX3" fmla="*/ 39656 w 1339832"/>
              <a:gd name="connsiteY3" fmla="*/ 596034 h 1326908"/>
              <a:gd name="connsiteX4" fmla="*/ 163481 w 1339832"/>
              <a:gd name="connsiteY4" fmla="*/ 719859 h 1326908"/>
              <a:gd name="connsiteX5" fmla="*/ 234919 w 1339832"/>
              <a:gd name="connsiteY5" fmla="*/ 753196 h 1326908"/>
              <a:gd name="connsiteX6" fmla="*/ 234919 w 1339832"/>
              <a:gd name="connsiteY6" fmla="*/ 810346 h 1326908"/>
              <a:gd name="connsiteX7" fmla="*/ 287306 w 1339832"/>
              <a:gd name="connsiteY7" fmla="*/ 981796 h 1326908"/>
              <a:gd name="connsiteX8" fmla="*/ 401606 w 1339832"/>
              <a:gd name="connsiteY8" fmla="*/ 1081809 h 1326908"/>
              <a:gd name="connsiteX9" fmla="*/ 520669 w 1339832"/>
              <a:gd name="connsiteY9" fmla="*/ 1115146 h 1326908"/>
              <a:gd name="connsiteX10" fmla="*/ 563531 w 1339832"/>
              <a:gd name="connsiteY10" fmla="*/ 1115146 h 1326908"/>
              <a:gd name="connsiteX11" fmla="*/ 582581 w 1339832"/>
              <a:gd name="connsiteY11" fmla="*/ 1172296 h 1326908"/>
              <a:gd name="connsiteX12" fmla="*/ 720694 w 1339832"/>
              <a:gd name="connsiteY12" fmla="*/ 1296121 h 1326908"/>
              <a:gd name="connsiteX13" fmla="*/ 901669 w 1339832"/>
              <a:gd name="connsiteY13" fmla="*/ 1324696 h 1326908"/>
              <a:gd name="connsiteX14" fmla="*/ 1077881 w 1339832"/>
              <a:gd name="connsiteY14" fmla="*/ 1253259 h 1326908"/>
              <a:gd name="connsiteX15" fmla="*/ 1130269 w 1339832"/>
              <a:gd name="connsiteY15" fmla="*/ 1158009 h 1326908"/>
              <a:gd name="connsiteX16" fmla="*/ 1149319 w 1339832"/>
              <a:gd name="connsiteY16" fmla="*/ 1110384 h 1326908"/>
              <a:gd name="connsiteX17" fmla="*/ 1201706 w 1339832"/>
              <a:gd name="connsiteY17" fmla="*/ 1096096 h 1326908"/>
              <a:gd name="connsiteX18" fmla="*/ 1308863 w 1339832"/>
              <a:gd name="connsiteY18" fmla="*/ 1012753 h 1326908"/>
              <a:gd name="connsiteX19" fmla="*/ 1339819 w 1339832"/>
              <a:gd name="connsiteY19" fmla="*/ 884165 h 1326908"/>
              <a:gd name="connsiteX20" fmla="*/ 1306481 w 1339832"/>
              <a:gd name="connsiteY20" fmla="*/ 791296 h 1326908"/>
              <a:gd name="connsiteX21" fmla="*/ 1287431 w 1339832"/>
              <a:gd name="connsiteY21" fmla="*/ 757959 h 1326908"/>
              <a:gd name="connsiteX22" fmla="*/ 1308863 w 1339832"/>
              <a:gd name="connsiteY22" fmla="*/ 698428 h 1326908"/>
              <a:gd name="connsiteX23" fmla="*/ 1306481 w 1339832"/>
              <a:gd name="connsiteY23" fmla="*/ 565077 h 1326908"/>
              <a:gd name="connsiteX24" fmla="*/ 1237425 w 1339832"/>
              <a:gd name="connsiteY24" fmla="*/ 443634 h 1326908"/>
              <a:gd name="connsiteX25" fmla="*/ 1163606 w 1339832"/>
              <a:gd name="connsiteY25" fmla="*/ 381722 h 1326908"/>
              <a:gd name="connsiteX26" fmla="*/ 1130269 w 1339832"/>
              <a:gd name="connsiteY26" fmla="*/ 400771 h 1326908"/>
              <a:gd name="connsiteX27" fmla="*/ 1063594 w 1339832"/>
              <a:gd name="connsiteY27" fmla="*/ 443634 h 1326908"/>
              <a:gd name="connsiteX28" fmla="*/ 1006444 w 1339832"/>
              <a:gd name="connsiteY28" fmla="*/ 467446 h 1326908"/>
              <a:gd name="connsiteX29" fmla="*/ 925481 w 1339832"/>
              <a:gd name="connsiteY29" fmla="*/ 457921 h 1326908"/>
              <a:gd name="connsiteX30" fmla="*/ 877856 w 1339832"/>
              <a:gd name="connsiteY30" fmla="*/ 457921 h 1326908"/>
              <a:gd name="connsiteX31" fmla="*/ 830231 w 1339832"/>
              <a:gd name="connsiteY31" fmla="*/ 496021 h 1326908"/>
              <a:gd name="connsiteX32" fmla="*/ 739744 w 1339832"/>
              <a:gd name="connsiteY32" fmla="*/ 519834 h 1326908"/>
              <a:gd name="connsiteX33" fmla="*/ 677831 w 1339832"/>
              <a:gd name="connsiteY33" fmla="*/ 476971 h 1326908"/>
              <a:gd name="connsiteX34" fmla="*/ 625444 w 1339832"/>
              <a:gd name="connsiteY34" fmla="*/ 386484 h 1326908"/>
              <a:gd name="connsiteX35" fmla="*/ 568294 w 1339832"/>
              <a:gd name="connsiteY35" fmla="*/ 324571 h 1326908"/>
              <a:gd name="connsiteX36" fmla="*/ 482569 w 1339832"/>
              <a:gd name="connsiteY36" fmla="*/ 295996 h 1326908"/>
              <a:gd name="connsiteX37" fmla="*/ 425419 w 1339832"/>
              <a:gd name="connsiteY37" fmla="*/ 229321 h 1326908"/>
              <a:gd name="connsiteX38" fmla="*/ 406369 w 1339832"/>
              <a:gd name="connsiteY38" fmla="*/ 143596 h 1326908"/>
              <a:gd name="connsiteX39" fmla="*/ 420656 w 1339832"/>
              <a:gd name="connsiteY39" fmla="*/ 34059 h 1326908"/>
              <a:gd name="connsiteX40" fmla="*/ 430181 w 1339832"/>
              <a:gd name="connsiteY40" fmla="*/ 5484 h 1326908"/>
              <a:gd name="connsiteX41" fmla="*/ 387319 w 1339832"/>
              <a:gd name="connsiteY41" fmla="*/ 721 h 1326908"/>
              <a:gd name="connsiteX42" fmla="*/ 220631 w 1339832"/>
              <a:gd name="connsiteY42" fmla="*/ 24534 h 1326908"/>
              <a:gd name="connsiteX0" fmla="*/ 220631 w 1339832"/>
              <a:gd name="connsiteY0" fmla="*/ 24534 h 1327064"/>
              <a:gd name="connsiteX1" fmla="*/ 82519 w 1339832"/>
              <a:gd name="connsiteY1" fmla="*/ 134071 h 1327064"/>
              <a:gd name="connsiteX2" fmla="*/ 1556 w 1339832"/>
              <a:gd name="connsiteY2" fmla="*/ 367434 h 1327064"/>
              <a:gd name="connsiteX3" fmla="*/ 39656 w 1339832"/>
              <a:gd name="connsiteY3" fmla="*/ 596034 h 1327064"/>
              <a:gd name="connsiteX4" fmla="*/ 163481 w 1339832"/>
              <a:gd name="connsiteY4" fmla="*/ 719859 h 1327064"/>
              <a:gd name="connsiteX5" fmla="*/ 234919 w 1339832"/>
              <a:gd name="connsiteY5" fmla="*/ 753196 h 1327064"/>
              <a:gd name="connsiteX6" fmla="*/ 234919 w 1339832"/>
              <a:gd name="connsiteY6" fmla="*/ 810346 h 1327064"/>
              <a:gd name="connsiteX7" fmla="*/ 287306 w 1339832"/>
              <a:gd name="connsiteY7" fmla="*/ 981796 h 1327064"/>
              <a:gd name="connsiteX8" fmla="*/ 401606 w 1339832"/>
              <a:gd name="connsiteY8" fmla="*/ 1081809 h 1327064"/>
              <a:gd name="connsiteX9" fmla="*/ 520669 w 1339832"/>
              <a:gd name="connsiteY9" fmla="*/ 1115146 h 1327064"/>
              <a:gd name="connsiteX10" fmla="*/ 563531 w 1339832"/>
              <a:gd name="connsiteY10" fmla="*/ 1115146 h 1327064"/>
              <a:gd name="connsiteX11" fmla="*/ 582581 w 1339832"/>
              <a:gd name="connsiteY11" fmla="*/ 1172296 h 1327064"/>
              <a:gd name="connsiteX12" fmla="*/ 720694 w 1339832"/>
              <a:gd name="connsiteY12" fmla="*/ 1296121 h 1327064"/>
              <a:gd name="connsiteX13" fmla="*/ 901669 w 1339832"/>
              <a:gd name="connsiteY13" fmla="*/ 1324696 h 1327064"/>
              <a:gd name="connsiteX14" fmla="*/ 1061212 w 1339832"/>
              <a:gd name="connsiteY14" fmla="*/ 1250877 h 1327064"/>
              <a:gd name="connsiteX15" fmla="*/ 1130269 w 1339832"/>
              <a:gd name="connsiteY15" fmla="*/ 1158009 h 1327064"/>
              <a:gd name="connsiteX16" fmla="*/ 1149319 w 1339832"/>
              <a:gd name="connsiteY16" fmla="*/ 1110384 h 1327064"/>
              <a:gd name="connsiteX17" fmla="*/ 1201706 w 1339832"/>
              <a:gd name="connsiteY17" fmla="*/ 1096096 h 1327064"/>
              <a:gd name="connsiteX18" fmla="*/ 1308863 w 1339832"/>
              <a:gd name="connsiteY18" fmla="*/ 1012753 h 1327064"/>
              <a:gd name="connsiteX19" fmla="*/ 1339819 w 1339832"/>
              <a:gd name="connsiteY19" fmla="*/ 884165 h 1327064"/>
              <a:gd name="connsiteX20" fmla="*/ 1306481 w 1339832"/>
              <a:gd name="connsiteY20" fmla="*/ 791296 h 1327064"/>
              <a:gd name="connsiteX21" fmla="*/ 1287431 w 1339832"/>
              <a:gd name="connsiteY21" fmla="*/ 757959 h 1327064"/>
              <a:gd name="connsiteX22" fmla="*/ 1308863 w 1339832"/>
              <a:gd name="connsiteY22" fmla="*/ 698428 h 1327064"/>
              <a:gd name="connsiteX23" fmla="*/ 1306481 w 1339832"/>
              <a:gd name="connsiteY23" fmla="*/ 565077 h 1327064"/>
              <a:gd name="connsiteX24" fmla="*/ 1237425 w 1339832"/>
              <a:gd name="connsiteY24" fmla="*/ 443634 h 1327064"/>
              <a:gd name="connsiteX25" fmla="*/ 1163606 w 1339832"/>
              <a:gd name="connsiteY25" fmla="*/ 381722 h 1327064"/>
              <a:gd name="connsiteX26" fmla="*/ 1130269 w 1339832"/>
              <a:gd name="connsiteY26" fmla="*/ 400771 h 1327064"/>
              <a:gd name="connsiteX27" fmla="*/ 1063594 w 1339832"/>
              <a:gd name="connsiteY27" fmla="*/ 443634 h 1327064"/>
              <a:gd name="connsiteX28" fmla="*/ 1006444 w 1339832"/>
              <a:gd name="connsiteY28" fmla="*/ 467446 h 1327064"/>
              <a:gd name="connsiteX29" fmla="*/ 925481 w 1339832"/>
              <a:gd name="connsiteY29" fmla="*/ 457921 h 1327064"/>
              <a:gd name="connsiteX30" fmla="*/ 877856 w 1339832"/>
              <a:gd name="connsiteY30" fmla="*/ 457921 h 1327064"/>
              <a:gd name="connsiteX31" fmla="*/ 830231 w 1339832"/>
              <a:gd name="connsiteY31" fmla="*/ 496021 h 1327064"/>
              <a:gd name="connsiteX32" fmla="*/ 739744 w 1339832"/>
              <a:gd name="connsiteY32" fmla="*/ 519834 h 1327064"/>
              <a:gd name="connsiteX33" fmla="*/ 677831 w 1339832"/>
              <a:gd name="connsiteY33" fmla="*/ 476971 h 1327064"/>
              <a:gd name="connsiteX34" fmla="*/ 625444 w 1339832"/>
              <a:gd name="connsiteY34" fmla="*/ 386484 h 1327064"/>
              <a:gd name="connsiteX35" fmla="*/ 568294 w 1339832"/>
              <a:gd name="connsiteY35" fmla="*/ 324571 h 1327064"/>
              <a:gd name="connsiteX36" fmla="*/ 482569 w 1339832"/>
              <a:gd name="connsiteY36" fmla="*/ 295996 h 1327064"/>
              <a:gd name="connsiteX37" fmla="*/ 425419 w 1339832"/>
              <a:gd name="connsiteY37" fmla="*/ 229321 h 1327064"/>
              <a:gd name="connsiteX38" fmla="*/ 406369 w 1339832"/>
              <a:gd name="connsiteY38" fmla="*/ 143596 h 1327064"/>
              <a:gd name="connsiteX39" fmla="*/ 420656 w 1339832"/>
              <a:gd name="connsiteY39" fmla="*/ 34059 h 1327064"/>
              <a:gd name="connsiteX40" fmla="*/ 430181 w 1339832"/>
              <a:gd name="connsiteY40" fmla="*/ 5484 h 1327064"/>
              <a:gd name="connsiteX41" fmla="*/ 387319 w 1339832"/>
              <a:gd name="connsiteY41" fmla="*/ 721 h 1327064"/>
              <a:gd name="connsiteX42" fmla="*/ 220631 w 1339832"/>
              <a:gd name="connsiteY42" fmla="*/ 24534 h 1327064"/>
              <a:gd name="connsiteX0" fmla="*/ 220631 w 1339832"/>
              <a:gd name="connsiteY0" fmla="*/ 24534 h 1326833"/>
              <a:gd name="connsiteX1" fmla="*/ 82519 w 1339832"/>
              <a:gd name="connsiteY1" fmla="*/ 134071 h 1326833"/>
              <a:gd name="connsiteX2" fmla="*/ 1556 w 1339832"/>
              <a:gd name="connsiteY2" fmla="*/ 367434 h 1326833"/>
              <a:gd name="connsiteX3" fmla="*/ 39656 w 1339832"/>
              <a:gd name="connsiteY3" fmla="*/ 596034 h 1326833"/>
              <a:gd name="connsiteX4" fmla="*/ 163481 w 1339832"/>
              <a:gd name="connsiteY4" fmla="*/ 719859 h 1326833"/>
              <a:gd name="connsiteX5" fmla="*/ 234919 w 1339832"/>
              <a:gd name="connsiteY5" fmla="*/ 753196 h 1326833"/>
              <a:gd name="connsiteX6" fmla="*/ 234919 w 1339832"/>
              <a:gd name="connsiteY6" fmla="*/ 810346 h 1326833"/>
              <a:gd name="connsiteX7" fmla="*/ 287306 w 1339832"/>
              <a:gd name="connsiteY7" fmla="*/ 981796 h 1326833"/>
              <a:gd name="connsiteX8" fmla="*/ 401606 w 1339832"/>
              <a:gd name="connsiteY8" fmla="*/ 1081809 h 1326833"/>
              <a:gd name="connsiteX9" fmla="*/ 520669 w 1339832"/>
              <a:gd name="connsiteY9" fmla="*/ 1115146 h 1326833"/>
              <a:gd name="connsiteX10" fmla="*/ 563531 w 1339832"/>
              <a:gd name="connsiteY10" fmla="*/ 1115146 h 1326833"/>
              <a:gd name="connsiteX11" fmla="*/ 594487 w 1339832"/>
              <a:gd name="connsiteY11" fmla="*/ 1186583 h 1326833"/>
              <a:gd name="connsiteX12" fmla="*/ 720694 w 1339832"/>
              <a:gd name="connsiteY12" fmla="*/ 1296121 h 1326833"/>
              <a:gd name="connsiteX13" fmla="*/ 901669 w 1339832"/>
              <a:gd name="connsiteY13" fmla="*/ 1324696 h 1326833"/>
              <a:gd name="connsiteX14" fmla="*/ 1061212 w 1339832"/>
              <a:gd name="connsiteY14" fmla="*/ 1250877 h 1326833"/>
              <a:gd name="connsiteX15" fmla="*/ 1130269 w 1339832"/>
              <a:gd name="connsiteY15" fmla="*/ 1158009 h 1326833"/>
              <a:gd name="connsiteX16" fmla="*/ 1149319 w 1339832"/>
              <a:gd name="connsiteY16" fmla="*/ 1110384 h 1326833"/>
              <a:gd name="connsiteX17" fmla="*/ 1201706 w 1339832"/>
              <a:gd name="connsiteY17" fmla="*/ 1096096 h 1326833"/>
              <a:gd name="connsiteX18" fmla="*/ 1308863 w 1339832"/>
              <a:gd name="connsiteY18" fmla="*/ 1012753 h 1326833"/>
              <a:gd name="connsiteX19" fmla="*/ 1339819 w 1339832"/>
              <a:gd name="connsiteY19" fmla="*/ 884165 h 1326833"/>
              <a:gd name="connsiteX20" fmla="*/ 1306481 w 1339832"/>
              <a:gd name="connsiteY20" fmla="*/ 791296 h 1326833"/>
              <a:gd name="connsiteX21" fmla="*/ 1287431 w 1339832"/>
              <a:gd name="connsiteY21" fmla="*/ 757959 h 1326833"/>
              <a:gd name="connsiteX22" fmla="*/ 1308863 w 1339832"/>
              <a:gd name="connsiteY22" fmla="*/ 698428 h 1326833"/>
              <a:gd name="connsiteX23" fmla="*/ 1306481 w 1339832"/>
              <a:gd name="connsiteY23" fmla="*/ 565077 h 1326833"/>
              <a:gd name="connsiteX24" fmla="*/ 1237425 w 1339832"/>
              <a:gd name="connsiteY24" fmla="*/ 443634 h 1326833"/>
              <a:gd name="connsiteX25" fmla="*/ 1163606 w 1339832"/>
              <a:gd name="connsiteY25" fmla="*/ 381722 h 1326833"/>
              <a:gd name="connsiteX26" fmla="*/ 1130269 w 1339832"/>
              <a:gd name="connsiteY26" fmla="*/ 400771 h 1326833"/>
              <a:gd name="connsiteX27" fmla="*/ 1063594 w 1339832"/>
              <a:gd name="connsiteY27" fmla="*/ 443634 h 1326833"/>
              <a:gd name="connsiteX28" fmla="*/ 1006444 w 1339832"/>
              <a:gd name="connsiteY28" fmla="*/ 467446 h 1326833"/>
              <a:gd name="connsiteX29" fmla="*/ 925481 w 1339832"/>
              <a:gd name="connsiteY29" fmla="*/ 457921 h 1326833"/>
              <a:gd name="connsiteX30" fmla="*/ 877856 w 1339832"/>
              <a:gd name="connsiteY30" fmla="*/ 457921 h 1326833"/>
              <a:gd name="connsiteX31" fmla="*/ 830231 w 1339832"/>
              <a:gd name="connsiteY31" fmla="*/ 496021 h 1326833"/>
              <a:gd name="connsiteX32" fmla="*/ 739744 w 1339832"/>
              <a:gd name="connsiteY32" fmla="*/ 519834 h 1326833"/>
              <a:gd name="connsiteX33" fmla="*/ 677831 w 1339832"/>
              <a:gd name="connsiteY33" fmla="*/ 476971 h 1326833"/>
              <a:gd name="connsiteX34" fmla="*/ 625444 w 1339832"/>
              <a:gd name="connsiteY34" fmla="*/ 386484 h 1326833"/>
              <a:gd name="connsiteX35" fmla="*/ 568294 w 1339832"/>
              <a:gd name="connsiteY35" fmla="*/ 324571 h 1326833"/>
              <a:gd name="connsiteX36" fmla="*/ 482569 w 1339832"/>
              <a:gd name="connsiteY36" fmla="*/ 295996 h 1326833"/>
              <a:gd name="connsiteX37" fmla="*/ 425419 w 1339832"/>
              <a:gd name="connsiteY37" fmla="*/ 229321 h 1326833"/>
              <a:gd name="connsiteX38" fmla="*/ 406369 w 1339832"/>
              <a:gd name="connsiteY38" fmla="*/ 143596 h 1326833"/>
              <a:gd name="connsiteX39" fmla="*/ 420656 w 1339832"/>
              <a:gd name="connsiteY39" fmla="*/ 34059 h 1326833"/>
              <a:gd name="connsiteX40" fmla="*/ 430181 w 1339832"/>
              <a:gd name="connsiteY40" fmla="*/ 5484 h 1326833"/>
              <a:gd name="connsiteX41" fmla="*/ 387319 w 1339832"/>
              <a:gd name="connsiteY41" fmla="*/ 721 h 1326833"/>
              <a:gd name="connsiteX42" fmla="*/ 220631 w 1339832"/>
              <a:gd name="connsiteY42" fmla="*/ 24534 h 1326833"/>
              <a:gd name="connsiteX0" fmla="*/ 220631 w 1339832"/>
              <a:gd name="connsiteY0" fmla="*/ 24534 h 1326833"/>
              <a:gd name="connsiteX1" fmla="*/ 82519 w 1339832"/>
              <a:gd name="connsiteY1" fmla="*/ 134071 h 1326833"/>
              <a:gd name="connsiteX2" fmla="*/ 1556 w 1339832"/>
              <a:gd name="connsiteY2" fmla="*/ 367434 h 1326833"/>
              <a:gd name="connsiteX3" fmla="*/ 39656 w 1339832"/>
              <a:gd name="connsiteY3" fmla="*/ 596034 h 1326833"/>
              <a:gd name="connsiteX4" fmla="*/ 163481 w 1339832"/>
              <a:gd name="connsiteY4" fmla="*/ 719859 h 1326833"/>
              <a:gd name="connsiteX5" fmla="*/ 234919 w 1339832"/>
              <a:gd name="connsiteY5" fmla="*/ 753196 h 1326833"/>
              <a:gd name="connsiteX6" fmla="*/ 234919 w 1339832"/>
              <a:gd name="connsiteY6" fmla="*/ 810346 h 1326833"/>
              <a:gd name="connsiteX7" fmla="*/ 287306 w 1339832"/>
              <a:gd name="connsiteY7" fmla="*/ 981796 h 1326833"/>
              <a:gd name="connsiteX8" fmla="*/ 401606 w 1339832"/>
              <a:gd name="connsiteY8" fmla="*/ 1081809 h 1326833"/>
              <a:gd name="connsiteX9" fmla="*/ 501619 w 1339832"/>
              <a:gd name="connsiteY9" fmla="*/ 1112765 h 1326833"/>
              <a:gd name="connsiteX10" fmla="*/ 563531 w 1339832"/>
              <a:gd name="connsiteY10" fmla="*/ 1115146 h 1326833"/>
              <a:gd name="connsiteX11" fmla="*/ 594487 w 1339832"/>
              <a:gd name="connsiteY11" fmla="*/ 1186583 h 1326833"/>
              <a:gd name="connsiteX12" fmla="*/ 720694 w 1339832"/>
              <a:gd name="connsiteY12" fmla="*/ 1296121 h 1326833"/>
              <a:gd name="connsiteX13" fmla="*/ 901669 w 1339832"/>
              <a:gd name="connsiteY13" fmla="*/ 1324696 h 1326833"/>
              <a:gd name="connsiteX14" fmla="*/ 1061212 w 1339832"/>
              <a:gd name="connsiteY14" fmla="*/ 1250877 h 1326833"/>
              <a:gd name="connsiteX15" fmla="*/ 1130269 w 1339832"/>
              <a:gd name="connsiteY15" fmla="*/ 1158009 h 1326833"/>
              <a:gd name="connsiteX16" fmla="*/ 1149319 w 1339832"/>
              <a:gd name="connsiteY16" fmla="*/ 1110384 h 1326833"/>
              <a:gd name="connsiteX17" fmla="*/ 1201706 w 1339832"/>
              <a:gd name="connsiteY17" fmla="*/ 1096096 h 1326833"/>
              <a:gd name="connsiteX18" fmla="*/ 1308863 w 1339832"/>
              <a:gd name="connsiteY18" fmla="*/ 1012753 h 1326833"/>
              <a:gd name="connsiteX19" fmla="*/ 1339819 w 1339832"/>
              <a:gd name="connsiteY19" fmla="*/ 884165 h 1326833"/>
              <a:gd name="connsiteX20" fmla="*/ 1306481 w 1339832"/>
              <a:gd name="connsiteY20" fmla="*/ 791296 h 1326833"/>
              <a:gd name="connsiteX21" fmla="*/ 1287431 w 1339832"/>
              <a:gd name="connsiteY21" fmla="*/ 757959 h 1326833"/>
              <a:gd name="connsiteX22" fmla="*/ 1308863 w 1339832"/>
              <a:gd name="connsiteY22" fmla="*/ 698428 h 1326833"/>
              <a:gd name="connsiteX23" fmla="*/ 1306481 w 1339832"/>
              <a:gd name="connsiteY23" fmla="*/ 565077 h 1326833"/>
              <a:gd name="connsiteX24" fmla="*/ 1237425 w 1339832"/>
              <a:gd name="connsiteY24" fmla="*/ 443634 h 1326833"/>
              <a:gd name="connsiteX25" fmla="*/ 1163606 w 1339832"/>
              <a:gd name="connsiteY25" fmla="*/ 381722 h 1326833"/>
              <a:gd name="connsiteX26" fmla="*/ 1130269 w 1339832"/>
              <a:gd name="connsiteY26" fmla="*/ 400771 h 1326833"/>
              <a:gd name="connsiteX27" fmla="*/ 1063594 w 1339832"/>
              <a:gd name="connsiteY27" fmla="*/ 443634 h 1326833"/>
              <a:gd name="connsiteX28" fmla="*/ 1006444 w 1339832"/>
              <a:gd name="connsiteY28" fmla="*/ 467446 h 1326833"/>
              <a:gd name="connsiteX29" fmla="*/ 925481 w 1339832"/>
              <a:gd name="connsiteY29" fmla="*/ 457921 h 1326833"/>
              <a:gd name="connsiteX30" fmla="*/ 877856 w 1339832"/>
              <a:gd name="connsiteY30" fmla="*/ 457921 h 1326833"/>
              <a:gd name="connsiteX31" fmla="*/ 830231 w 1339832"/>
              <a:gd name="connsiteY31" fmla="*/ 496021 h 1326833"/>
              <a:gd name="connsiteX32" fmla="*/ 739744 w 1339832"/>
              <a:gd name="connsiteY32" fmla="*/ 519834 h 1326833"/>
              <a:gd name="connsiteX33" fmla="*/ 677831 w 1339832"/>
              <a:gd name="connsiteY33" fmla="*/ 476971 h 1326833"/>
              <a:gd name="connsiteX34" fmla="*/ 625444 w 1339832"/>
              <a:gd name="connsiteY34" fmla="*/ 386484 h 1326833"/>
              <a:gd name="connsiteX35" fmla="*/ 568294 w 1339832"/>
              <a:gd name="connsiteY35" fmla="*/ 324571 h 1326833"/>
              <a:gd name="connsiteX36" fmla="*/ 482569 w 1339832"/>
              <a:gd name="connsiteY36" fmla="*/ 295996 h 1326833"/>
              <a:gd name="connsiteX37" fmla="*/ 425419 w 1339832"/>
              <a:gd name="connsiteY37" fmla="*/ 229321 h 1326833"/>
              <a:gd name="connsiteX38" fmla="*/ 406369 w 1339832"/>
              <a:gd name="connsiteY38" fmla="*/ 143596 h 1326833"/>
              <a:gd name="connsiteX39" fmla="*/ 420656 w 1339832"/>
              <a:gd name="connsiteY39" fmla="*/ 34059 h 1326833"/>
              <a:gd name="connsiteX40" fmla="*/ 430181 w 1339832"/>
              <a:gd name="connsiteY40" fmla="*/ 5484 h 1326833"/>
              <a:gd name="connsiteX41" fmla="*/ 387319 w 1339832"/>
              <a:gd name="connsiteY41" fmla="*/ 721 h 1326833"/>
              <a:gd name="connsiteX42" fmla="*/ 220631 w 1339832"/>
              <a:gd name="connsiteY42" fmla="*/ 24534 h 1326833"/>
              <a:gd name="connsiteX0" fmla="*/ 220631 w 1339832"/>
              <a:gd name="connsiteY0" fmla="*/ 24534 h 1326833"/>
              <a:gd name="connsiteX1" fmla="*/ 82519 w 1339832"/>
              <a:gd name="connsiteY1" fmla="*/ 134071 h 1326833"/>
              <a:gd name="connsiteX2" fmla="*/ 1556 w 1339832"/>
              <a:gd name="connsiteY2" fmla="*/ 367434 h 1326833"/>
              <a:gd name="connsiteX3" fmla="*/ 39656 w 1339832"/>
              <a:gd name="connsiteY3" fmla="*/ 596034 h 1326833"/>
              <a:gd name="connsiteX4" fmla="*/ 163481 w 1339832"/>
              <a:gd name="connsiteY4" fmla="*/ 719859 h 1326833"/>
              <a:gd name="connsiteX5" fmla="*/ 234919 w 1339832"/>
              <a:gd name="connsiteY5" fmla="*/ 753196 h 1326833"/>
              <a:gd name="connsiteX6" fmla="*/ 234919 w 1339832"/>
              <a:gd name="connsiteY6" fmla="*/ 810346 h 1326833"/>
              <a:gd name="connsiteX7" fmla="*/ 287306 w 1339832"/>
              <a:gd name="connsiteY7" fmla="*/ 981796 h 1326833"/>
              <a:gd name="connsiteX8" fmla="*/ 401606 w 1339832"/>
              <a:gd name="connsiteY8" fmla="*/ 1081809 h 1326833"/>
              <a:gd name="connsiteX9" fmla="*/ 501619 w 1339832"/>
              <a:gd name="connsiteY9" fmla="*/ 1112765 h 1326833"/>
              <a:gd name="connsiteX10" fmla="*/ 558768 w 1339832"/>
              <a:gd name="connsiteY10" fmla="*/ 1117527 h 1326833"/>
              <a:gd name="connsiteX11" fmla="*/ 594487 w 1339832"/>
              <a:gd name="connsiteY11" fmla="*/ 1186583 h 1326833"/>
              <a:gd name="connsiteX12" fmla="*/ 720694 w 1339832"/>
              <a:gd name="connsiteY12" fmla="*/ 1296121 h 1326833"/>
              <a:gd name="connsiteX13" fmla="*/ 901669 w 1339832"/>
              <a:gd name="connsiteY13" fmla="*/ 1324696 h 1326833"/>
              <a:gd name="connsiteX14" fmla="*/ 1061212 w 1339832"/>
              <a:gd name="connsiteY14" fmla="*/ 1250877 h 1326833"/>
              <a:gd name="connsiteX15" fmla="*/ 1130269 w 1339832"/>
              <a:gd name="connsiteY15" fmla="*/ 1158009 h 1326833"/>
              <a:gd name="connsiteX16" fmla="*/ 1149319 w 1339832"/>
              <a:gd name="connsiteY16" fmla="*/ 1110384 h 1326833"/>
              <a:gd name="connsiteX17" fmla="*/ 1201706 w 1339832"/>
              <a:gd name="connsiteY17" fmla="*/ 1096096 h 1326833"/>
              <a:gd name="connsiteX18" fmla="*/ 1308863 w 1339832"/>
              <a:gd name="connsiteY18" fmla="*/ 1012753 h 1326833"/>
              <a:gd name="connsiteX19" fmla="*/ 1339819 w 1339832"/>
              <a:gd name="connsiteY19" fmla="*/ 884165 h 1326833"/>
              <a:gd name="connsiteX20" fmla="*/ 1306481 w 1339832"/>
              <a:gd name="connsiteY20" fmla="*/ 791296 h 1326833"/>
              <a:gd name="connsiteX21" fmla="*/ 1287431 w 1339832"/>
              <a:gd name="connsiteY21" fmla="*/ 757959 h 1326833"/>
              <a:gd name="connsiteX22" fmla="*/ 1308863 w 1339832"/>
              <a:gd name="connsiteY22" fmla="*/ 698428 h 1326833"/>
              <a:gd name="connsiteX23" fmla="*/ 1306481 w 1339832"/>
              <a:gd name="connsiteY23" fmla="*/ 565077 h 1326833"/>
              <a:gd name="connsiteX24" fmla="*/ 1237425 w 1339832"/>
              <a:gd name="connsiteY24" fmla="*/ 443634 h 1326833"/>
              <a:gd name="connsiteX25" fmla="*/ 1163606 w 1339832"/>
              <a:gd name="connsiteY25" fmla="*/ 381722 h 1326833"/>
              <a:gd name="connsiteX26" fmla="*/ 1130269 w 1339832"/>
              <a:gd name="connsiteY26" fmla="*/ 400771 h 1326833"/>
              <a:gd name="connsiteX27" fmla="*/ 1063594 w 1339832"/>
              <a:gd name="connsiteY27" fmla="*/ 443634 h 1326833"/>
              <a:gd name="connsiteX28" fmla="*/ 1006444 w 1339832"/>
              <a:gd name="connsiteY28" fmla="*/ 467446 h 1326833"/>
              <a:gd name="connsiteX29" fmla="*/ 925481 w 1339832"/>
              <a:gd name="connsiteY29" fmla="*/ 457921 h 1326833"/>
              <a:gd name="connsiteX30" fmla="*/ 877856 w 1339832"/>
              <a:gd name="connsiteY30" fmla="*/ 457921 h 1326833"/>
              <a:gd name="connsiteX31" fmla="*/ 830231 w 1339832"/>
              <a:gd name="connsiteY31" fmla="*/ 496021 h 1326833"/>
              <a:gd name="connsiteX32" fmla="*/ 739744 w 1339832"/>
              <a:gd name="connsiteY32" fmla="*/ 519834 h 1326833"/>
              <a:gd name="connsiteX33" fmla="*/ 677831 w 1339832"/>
              <a:gd name="connsiteY33" fmla="*/ 476971 h 1326833"/>
              <a:gd name="connsiteX34" fmla="*/ 625444 w 1339832"/>
              <a:gd name="connsiteY34" fmla="*/ 386484 h 1326833"/>
              <a:gd name="connsiteX35" fmla="*/ 568294 w 1339832"/>
              <a:gd name="connsiteY35" fmla="*/ 324571 h 1326833"/>
              <a:gd name="connsiteX36" fmla="*/ 482569 w 1339832"/>
              <a:gd name="connsiteY36" fmla="*/ 295996 h 1326833"/>
              <a:gd name="connsiteX37" fmla="*/ 425419 w 1339832"/>
              <a:gd name="connsiteY37" fmla="*/ 229321 h 1326833"/>
              <a:gd name="connsiteX38" fmla="*/ 406369 w 1339832"/>
              <a:gd name="connsiteY38" fmla="*/ 143596 h 1326833"/>
              <a:gd name="connsiteX39" fmla="*/ 420656 w 1339832"/>
              <a:gd name="connsiteY39" fmla="*/ 34059 h 1326833"/>
              <a:gd name="connsiteX40" fmla="*/ 430181 w 1339832"/>
              <a:gd name="connsiteY40" fmla="*/ 5484 h 1326833"/>
              <a:gd name="connsiteX41" fmla="*/ 387319 w 1339832"/>
              <a:gd name="connsiteY41" fmla="*/ 721 h 1326833"/>
              <a:gd name="connsiteX42" fmla="*/ 220631 w 1339832"/>
              <a:gd name="connsiteY42" fmla="*/ 24534 h 1326833"/>
              <a:gd name="connsiteX0" fmla="*/ 220631 w 1339832"/>
              <a:gd name="connsiteY0" fmla="*/ 24534 h 1326833"/>
              <a:gd name="connsiteX1" fmla="*/ 82519 w 1339832"/>
              <a:gd name="connsiteY1" fmla="*/ 134071 h 1326833"/>
              <a:gd name="connsiteX2" fmla="*/ 1556 w 1339832"/>
              <a:gd name="connsiteY2" fmla="*/ 367434 h 1326833"/>
              <a:gd name="connsiteX3" fmla="*/ 39656 w 1339832"/>
              <a:gd name="connsiteY3" fmla="*/ 596034 h 1326833"/>
              <a:gd name="connsiteX4" fmla="*/ 163481 w 1339832"/>
              <a:gd name="connsiteY4" fmla="*/ 719859 h 1326833"/>
              <a:gd name="connsiteX5" fmla="*/ 234919 w 1339832"/>
              <a:gd name="connsiteY5" fmla="*/ 753196 h 1326833"/>
              <a:gd name="connsiteX6" fmla="*/ 225394 w 1339832"/>
              <a:gd name="connsiteY6" fmla="*/ 834158 h 1326833"/>
              <a:gd name="connsiteX7" fmla="*/ 287306 w 1339832"/>
              <a:gd name="connsiteY7" fmla="*/ 981796 h 1326833"/>
              <a:gd name="connsiteX8" fmla="*/ 401606 w 1339832"/>
              <a:gd name="connsiteY8" fmla="*/ 1081809 h 1326833"/>
              <a:gd name="connsiteX9" fmla="*/ 501619 w 1339832"/>
              <a:gd name="connsiteY9" fmla="*/ 1112765 h 1326833"/>
              <a:gd name="connsiteX10" fmla="*/ 558768 w 1339832"/>
              <a:gd name="connsiteY10" fmla="*/ 1117527 h 1326833"/>
              <a:gd name="connsiteX11" fmla="*/ 594487 w 1339832"/>
              <a:gd name="connsiteY11" fmla="*/ 1186583 h 1326833"/>
              <a:gd name="connsiteX12" fmla="*/ 720694 w 1339832"/>
              <a:gd name="connsiteY12" fmla="*/ 1296121 h 1326833"/>
              <a:gd name="connsiteX13" fmla="*/ 901669 w 1339832"/>
              <a:gd name="connsiteY13" fmla="*/ 1324696 h 1326833"/>
              <a:gd name="connsiteX14" fmla="*/ 1061212 w 1339832"/>
              <a:gd name="connsiteY14" fmla="*/ 1250877 h 1326833"/>
              <a:gd name="connsiteX15" fmla="*/ 1130269 w 1339832"/>
              <a:gd name="connsiteY15" fmla="*/ 1158009 h 1326833"/>
              <a:gd name="connsiteX16" fmla="*/ 1149319 w 1339832"/>
              <a:gd name="connsiteY16" fmla="*/ 1110384 h 1326833"/>
              <a:gd name="connsiteX17" fmla="*/ 1201706 w 1339832"/>
              <a:gd name="connsiteY17" fmla="*/ 1096096 h 1326833"/>
              <a:gd name="connsiteX18" fmla="*/ 1308863 w 1339832"/>
              <a:gd name="connsiteY18" fmla="*/ 1012753 h 1326833"/>
              <a:gd name="connsiteX19" fmla="*/ 1339819 w 1339832"/>
              <a:gd name="connsiteY19" fmla="*/ 884165 h 1326833"/>
              <a:gd name="connsiteX20" fmla="*/ 1306481 w 1339832"/>
              <a:gd name="connsiteY20" fmla="*/ 791296 h 1326833"/>
              <a:gd name="connsiteX21" fmla="*/ 1287431 w 1339832"/>
              <a:gd name="connsiteY21" fmla="*/ 757959 h 1326833"/>
              <a:gd name="connsiteX22" fmla="*/ 1308863 w 1339832"/>
              <a:gd name="connsiteY22" fmla="*/ 698428 h 1326833"/>
              <a:gd name="connsiteX23" fmla="*/ 1306481 w 1339832"/>
              <a:gd name="connsiteY23" fmla="*/ 565077 h 1326833"/>
              <a:gd name="connsiteX24" fmla="*/ 1237425 w 1339832"/>
              <a:gd name="connsiteY24" fmla="*/ 443634 h 1326833"/>
              <a:gd name="connsiteX25" fmla="*/ 1163606 w 1339832"/>
              <a:gd name="connsiteY25" fmla="*/ 381722 h 1326833"/>
              <a:gd name="connsiteX26" fmla="*/ 1130269 w 1339832"/>
              <a:gd name="connsiteY26" fmla="*/ 400771 h 1326833"/>
              <a:gd name="connsiteX27" fmla="*/ 1063594 w 1339832"/>
              <a:gd name="connsiteY27" fmla="*/ 443634 h 1326833"/>
              <a:gd name="connsiteX28" fmla="*/ 1006444 w 1339832"/>
              <a:gd name="connsiteY28" fmla="*/ 467446 h 1326833"/>
              <a:gd name="connsiteX29" fmla="*/ 925481 w 1339832"/>
              <a:gd name="connsiteY29" fmla="*/ 457921 h 1326833"/>
              <a:gd name="connsiteX30" fmla="*/ 877856 w 1339832"/>
              <a:gd name="connsiteY30" fmla="*/ 457921 h 1326833"/>
              <a:gd name="connsiteX31" fmla="*/ 830231 w 1339832"/>
              <a:gd name="connsiteY31" fmla="*/ 496021 h 1326833"/>
              <a:gd name="connsiteX32" fmla="*/ 739744 w 1339832"/>
              <a:gd name="connsiteY32" fmla="*/ 519834 h 1326833"/>
              <a:gd name="connsiteX33" fmla="*/ 677831 w 1339832"/>
              <a:gd name="connsiteY33" fmla="*/ 476971 h 1326833"/>
              <a:gd name="connsiteX34" fmla="*/ 625444 w 1339832"/>
              <a:gd name="connsiteY34" fmla="*/ 386484 h 1326833"/>
              <a:gd name="connsiteX35" fmla="*/ 568294 w 1339832"/>
              <a:gd name="connsiteY35" fmla="*/ 324571 h 1326833"/>
              <a:gd name="connsiteX36" fmla="*/ 482569 w 1339832"/>
              <a:gd name="connsiteY36" fmla="*/ 295996 h 1326833"/>
              <a:gd name="connsiteX37" fmla="*/ 425419 w 1339832"/>
              <a:gd name="connsiteY37" fmla="*/ 229321 h 1326833"/>
              <a:gd name="connsiteX38" fmla="*/ 406369 w 1339832"/>
              <a:gd name="connsiteY38" fmla="*/ 143596 h 1326833"/>
              <a:gd name="connsiteX39" fmla="*/ 420656 w 1339832"/>
              <a:gd name="connsiteY39" fmla="*/ 34059 h 1326833"/>
              <a:gd name="connsiteX40" fmla="*/ 430181 w 1339832"/>
              <a:gd name="connsiteY40" fmla="*/ 5484 h 1326833"/>
              <a:gd name="connsiteX41" fmla="*/ 387319 w 1339832"/>
              <a:gd name="connsiteY41" fmla="*/ 721 h 1326833"/>
              <a:gd name="connsiteX42" fmla="*/ 220631 w 1339832"/>
              <a:gd name="connsiteY42" fmla="*/ 24534 h 1326833"/>
              <a:gd name="connsiteX0" fmla="*/ 220631 w 1339832"/>
              <a:gd name="connsiteY0" fmla="*/ 24534 h 1326833"/>
              <a:gd name="connsiteX1" fmla="*/ 82519 w 1339832"/>
              <a:gd name="connsiteY1" fmla="*/ 134071 h 1326833"/>
              <a:gd name="connsiteX2" fmla="*/ 1556 w 1339832"/>
              <a:gd name="connsiteY2" fmla="*/ 367434 h 1326833"/>
              <a:gd name="connsiteX3" fmla="*/ 39656 w 1339832"/>
              <a:gd name="connsiteY3" fmla="*/ 596034 h 1326833"/>
              <a:gd name="connsiteX4" fmla="*/ 163481 w 1339832"/>
              <a:gd name="connsiteY4" fmla="*/ 719859 h 1326833"/>
              <a:gd name="connsiteX5" fmla="*/ 225394 w 1339832"/>
              <a:gd name="connsiteY5" fmla="*/ 765102 h 1326833"/>
              <a:gd name="connsiteX6" fmla="*/ 225394 w 1339832"/>
              <a:gd name="connsiteY6" fmla="*/ 834158 h 1326833"/>
              <a:gd name="connsiteX7" fmla="*/ 287306 w 1339832"/>
              <a:gd name="connsiteY7" fmla="*/ 981796 h 1326833"/>
              <a:gd name="connsiteX8" fmla="*/ 401606 w 1339832"/>
              <a:gd name="connsiteY8" fmla="*/ 1081809 h 1326833"/>
              <a:gd name="connsiteX9" fmla="*/ 501619 w 1339832"/>
              <a:gd name="connsiteY9" fmla="*/ 1112765 h 1326833"/>
              <a:gd name="connsiteX10" fmla="*/ 558768 w 1339832"/>
              <a:gd name="connsiteY10" fmla="*/ 1117527 h 1326833"/>
              <a:gd name="connsiteX11" fmla="*/ 594487 w 1339832"/>
              <a:gd name="connsiteY11" fmla="*/ 1186583 h 1326833"/>
              <a:gd name="connsiteX12" fmla="*/ 720694 w 1339832"/>
              <a:gd name="connsiteY12" fmla="*/ 1296121 h 1326833"/>
              <a:gd name="connsiteX13" fmla="*/ 901669 w 1339832"/>
              <a:gd name="connsiteY13" fmla="*/ 1324696 h 1326833"/>
              <a:gd name="connsiteX14" fmla="*/ 1061212 w 1339832"/>
              <a:gd name="connsiteY14" fmla="*/ 1250877 h 1326833"/>
              <a:gd name="connsiteX15" fmla="*/ 1130269 w 1339832"/>
              <a:gd name="connsiteY15" fmla="*/ 1158009 h 1326833"/>
              <a:gd name="connsiteX16" fmla="*/ 1149319 w 1339832"/>
              <a:gd name="connsiteY16" fmla="*/ 1110384 h 1326833"/>
              <a:gd name="connsiteX17" fmla="*/ 1201706 w 1339832"/>
              <a:gd name="connsiteY17" fmla="*/ 1096096 h 1326833"/>
              <a:gd name="connsiteX18" fmla="*/ 1308863 w 1339832"/>
              <a:gd name="connsiteY18" fmla="*/ 1012753 h 1326833"/>
              <a:gd name="connsiteX19" fmla="*/ 1339819 w 1339832"/>
              <a:gd name="connsiteY19" fmla="*/ 884165 h 1326833"/>
              <a:gd name="connsiteX20" fmla="*/ 1306481 w 1339832"/>
              <a:gd name="connsiteY20" fmla="*/ 791296 h 1326833"/>
              <a:gd name="connsiteX21" fmla="*/ 1287431 w 1339832"/>
              <a:gd name="connsiteY21" fmla="*/ 757959 h 1326833"/>
              <a:gd name="connsiteX22" fmla="*/ 1308863 w 1339832"/>
              <a:gd name="connsiteY22" fmla="*/ 698428 h 1326833"/>
              <a:gd name="connsiteX23" fmla="*/ 1306481 w 1339832"/>
              <a:gd name="connsiteY23" fmla="*/ 565077 h 1326833"/>
              <a:gd name="connsiteX24" fmla="*/ 1237425 w 1339832"/>
              <a:gd name="connsiteY24" fmla="*/ 443634 h 1326833"/>
              <a:gd name="connsiteX25" fmla="*/ 1163606 w 1339832"/>
              <a:gd name="connsiteY25" fmla="*/ 381722 h 1326833"/>
              <a:gd name="connsiteX26" fmla="*/ 1130269 w 1339832"/>
              <a:gd name="connsiteY26" fmla="*/ 400771 h 1326833"/>
              <a:gd name="connsiteX27" fmla="*/ 1063594 w 1339832"/>
              <a:gd name="connsiteY27" fmla="*/ 443634 h 1326833"/>
              <a:gd name="connsiteX28" fmla="*/ 1006444 w 1339832"/>
              <a:gd name="connsiteY28" fmla="*/ 467446 h 1326833"/>
              <a:gd name="connsiteX29" fmla="*/ 925481 w 1339832"/>
              <a:gd name="connsiteY29" fmla="*/ 457921 h 1326833"/>
              <a:gd name="connsiteX30" fmla="*/ 877856 w 1339832"/>
              <a:gd name="connsiteY30" fmla="*/ 457921 h 1326833"/>
              <a:gd name="connsiteX31" fmla="*/ 830231 w 1339832"/>
              <a:gd name="connsiteY31" fmla="*/ 496021 h 1326833"/>
              <a:gd name="connsiteX32" fmla="*/ 739744 w 1339832"/>
              <a:gd name="connsiteY32" fmla="*/ 519834 h 1326833"/>
              <a:gd name="connsiteX33" fmla="*/ 677831 w 1339832"/>
              <a:gd name="connsiteY33" fmla="*/ 476971 h 1326833"/>
              <a:gd name="connsiteX34" fmla="*/ 625444 w 1339832"/>
              <a:gd name="connsiteY34" fmla="*/ 386484 h 1326833"/>
              <a:gd name="connsiteX35" fmla="*/ 568294 w 1339832"/>
              <a:gd name="connsiteY35" fmla="*/ 324571 h 1326833"/>
              <a:gd name="connsiteX36" fmla="*/ 482569 w 1339832"/>
              <a:gd name="connsiteY36" fmla="*/ 295996 h 1326833"/>
              <a:gd name="connsiteX37" fmla="*/ 425419 w 1339832"/>
              <a:gd name="connsiteY37" fmla="*/ 229321 h 1326833"/>
              <a:gd name="connsiteX38" fmla="*/ 406369 w 1339832"/>
              <a:gd name="connsiteY38" fmla="*/ 143596 h 1326833"/>
              <a:gd name="connsiteX39" fmla="*/ 420656 w 1339832"/>
              <a:gd name="connsiteY39" fmla="*/ 34059 h 1326833"/>
              <a:gd name="connsiteX40" fmla="*/ 430181 w 1339832"/>
              <a:gd name="connsiteY40" fmla="*/ 5484 h 1326833"/>
              <a:gd name="connsiteX41" fmla="*/ 387319 w 1339832"/>
              <a:gd name="connsiteY41" fmla="*/ 721 h 1326833"/>
              <a:gd name="connsiteX42" fmla="*/ 220631 w 1339832"/>
              <a:gd name="connsiteY42" fmla="*/ 24534 h 1326833"/>
              <a:gd name="connsiteX0" fmla="*/ 220631 w 1339832"/>
              <a:gd name="connsiteY0" fmla="*/ 24534 h 1326833"/>
              <a:gd name="connsiteX1" fmla="*/ 82519 w 1339832"/>
              <a:gd name="connsiteY1" fmla="*/ 134071 h 1326833"/>
              <a:gd name="connsiteX2" fmla="*/ 1556 w 1339832"/>
              <a:gd name="connsiteY2" fmla="*/ 367434 h 1326833"/>
              <a:gd name="connsiteX3" fmla="*/ 39656 w 1339832"/>
              <a:gd name="connsiteY3" fmla="*/ 596034 h 1326833"/>
              <a:gd name="connsiteX4" fmla="*/ 163481 w 1339832"/>
              <a:gd name="connsiteY4" fmla="*/ 719859 h 1326833"/>
              <a:gd name="connsiteX5" fmla="*/ 225394 w 1339832"/>
              <a:gd name="connsiteY5" fmla="*/ 765102 h 1326833"/>
              <a:gd name="connsiteX6" fmla="*/ 232538 w 1339832"/>
              <a:gd name="connsiteY6" fmla="*/ 855590 h 1326833"/>
              <a:gd name="connsiteX7" fmla="*/ 287306 w 1339832"/>
              <a:gd name="connsiteY7" fmla="*/ 981796 h 1326833"/>
              <a:gd name="connsiteX8" fmla="*/ 401606 w 1339832"/>
              <a:gd name="connsiteY8" fmla="*/ 1081809 h 1326833"/>
              <a:gd name="connsiteX9" fmla="*/ 501619 w 1339832"/>
              <a:gd name="connsiteY9" fmla="*/ 1112765 h 1326833"/>
              <a:gd name="connsiteX10" fmla="*/ 558768 w 1339832"/>
              <a:gd name="connsiteY10" fmla="*/ 1117527 h 1326833"/>
              <a:gd name="connsiteX11" fmla="*/ 594487 w 1339832"/>
              <a:gd name="connsiteY11" fmla="*/ 1186583 h 1326833"/>
              <a:gd name="connsiteX12" fmla="*/ 720694 w 1339832"/>
              <a:gd name="connsiteY12" fmla="*/ 1296121 h 1326833"/>
              <a:gd name="connsiteX13" fmla="*/ 901669 w 1339832"/>
              <a:gd name="connsiteY13" fmla="*/ 1324696 h 1326833"/>
              <a:gd name="connsiteX14" fmla="*/ 1061212 w 1339832"/>
              <a:gd name="connsiteY14" fmla="*/ 1250877 h 1326833"/>
              <a:gd name="connsiteX15" fmla="*/ 1130269 w 1339832"/>
              <a:gd name="connsiteY15" fmla="*/ 1158009 h 1326833"/>
              <a:gd name="connsiteX16" fmla="*/ 1149319 w 1339832"/>
              <a:gd name="connsiteY16" fmla="*/ 1110384 h 1326833"/>
              <a:gd name="connsiteX17" fmla="*/ 1201706 w 1339832"/>
              <a:gd name="connsiteY17" fmla="*/ 1096096 h 1326833"/>
              <a:gd name="connsiteX18" fmla="*/ 1308863 w 1339832"/>
              <a:gd name="connsiteY18" fmla="*/ 1012753 h 1326833"/>
              <a:gd name="connsiteX19" fmla="*/ 1339819 w 1339832"/>
              <a:gd name="connsiteY19" fmla="*/ 884165 h 1326833"/>
              <a:gd name="connsiteX20" fmla="*/ 1306481 w 1339832"/>
              <a:gd name="connsiteY20" fmla="*/ 791296 h 1326833"/>
              <a:gd name="connsiteX21" fmla="*/ 1287431 w 1339832"/>
              <a:gd name="connsiteY21" fmla="*/ 757959 h 1326833"/>
              <a:gd name="connsiteX22" fmla="*/ 1308863 w 1339832"/>
              <a:gd name="connsiteY22" fmla="*/ 698428 h 1326833"/>
              <a:gd name="connsiteX23" fmla="*/ 1306481 w 1339832"/>
              <a:gd name="connsiteY23" fmla="*/ 565077 h 1326833"/>
              <a:gd name="connsiteX24" fmla="*/ 1237425 w 1339832"/>
              <a:gd name="connsiteY24" fmla="*/ 443634 h 1326833"/>
              <a:gd name="connsiteX25" fmla="*/ 1163606 w 1339832"/>
              <a:gd name="connsiteY25" fmla="*/ 381722 h 1326833"/>
              <a:gd name="connsiteX26" fmla="*/ 1130269 w 1339832"/>
              <a:gd name="connsiteY26" fmla="*/ 400771 h 1326833"/>
              <a:gd name="connsiteX27" fmla="*/ 1063594 w 1339832"/>
              <a:gd name="connsiteY27" fmla="*/ 443634 h 1326833"/>
              <a:gd name="connsiteX28" fmla="*/ 1006444 w 1339832"/>
              <a:gd name="connsiteY28" fmla="*/ 467446 h 1326833"/>
              <a:gd name="connsiteX29" fmla="*/ 925481 w 1339832"/>
              <a:gd name="connsiteY29" fmla="*/ 457921 h 1326833"/>
              <a:gd name="connsiteX30" fmla="*/ 877856 w 1339832"/>
              <a:gd name="connsiteY30" fmla="*/ 457921 h 1326833"/>
              <a:gd name="connsiteX31" fmla="*/ 830231 w 1339832"/>
              <a:gd name="connsiteY31" fmla="*/ 496021 h 1326833"/>
              <a:gd name="connsiteX32" fmla="*/ 739744 w 1339832"/>
              <a:gd name="connsiteY32" fmla="*/ 519834 h 1326833"/>
              <a:gd name="connsiteX33" fmla="*/ 677831 w 1339832"/>
              <a:gd name="connsiteY33" fmla="*/ 476971 h 1326833"/>
              <a:gd name="connsiteX34" fmla="*/ 625444 w 1339832"/>
              <a:gd name="connsiteY34" fmla="*/ 386484 h 1326833"/>
              <a:gd name="connsiteX35" fmla="*/ 568294 w 1339832"/>
              <a:gd name="connsiteY35" fmla="*/ 324571 h 1326833"/>
              <a:gd name="connsiteX36" fmla="*/ 482569 w 1339832"/>
              <a:gd name="connsiteY36" fmla="*/ 295996 h 1326833"/>
              <a:gd name="connsiteX37" fmla="*/ 425419 w 1339832"/>
              <a:gd name="connsiteY37" fmla="*/ 229321 h 1326833"/>
              <a:gd name="connsiteX38" fmla="*/ 406369 w 1339832"/>
              <a:gd name="connsiteY38" fmla="*/ 143596 h 1326833"/>
              <a:gd name="connsiteX39" fmla="*/ 420656 w 1339832"/>
              <a:gd name="connsiteY39" fmla="*/ 34059 h 1326833"/>
              <a:gd name="connsiteX40" fmla="*/ 430181 w 1339832"/>
              <a:gd name="connsiteY40" fmla="*/ 5484 h 1326833"/>
              <a:gd name="connsiteX41" fmla="*/ 387319 w 1339832"/>
              <a:gd name="connsiteY41" fmla="*/ 721 h 1326833"/>
              <a:gd name="connsiteX42" fmla="*/ 220631 w 1339832"/>
              <a:gd name="connsiteY42" fmla="*/ 24534 h 1326833"/>
              <a:gd name="connsiteX0" fmla="*/ 220169 w 1339370"/>
              <a:gd name="connsiteY0" fmla="*/ 24534 h 1326833"/>
              <a:gd name="connsiteX1" fmla="*/ 82057 w 1339370"/>
              <a:gd name="connsiteY1" fmla="*/ 134071 h 1326833"/>
              <a:gd name="connsiteX2" fmla="*/ 1094 w 1339370"/>
              <a:gd name="connsiteY2" fmla="*/ 367434 h 1326833"/>
              <a:gd name="connsiteX3" fmla="*/ 43956 w 1339370"/>
              <a:gd name="connsiteY3" fmla="*/ 586509 h 1326833"/>
              <a:gd name="connsiteX4" fmla="*/ 163019 w 1339370"/>
              <a:gd name="connsiteY4" fmla="*/ 719859 h 1326833"/>
              <a:gd name="connsiteX5" fmla="*/ 224932 w 1339370"/>
              <a:gd name="connsiteY5" fmla="*/ 765102 h 1326833"/>
              <a:gd name="connsiteX6" fmla="*/ 232076 w 1339370"/>
              <a:gd name="connsiteY6" fmla="*/ 855590 h 1326833"/>
              <a:gd name="connsiteX7" fmla="*/ 286844 w 1339370"/>
              <a:gd name="connsiteY7" fmla="*/ 981796 h 1326833"/>
              <a:gd name="connsiteX8" fmla="*/ 401144 w 1339370"/>
              <a:gd name="connsiteY8" fmla="*/ 1081809 h 1326833"/>
              <a:gd name="connsiteX9" fmla="*/ 501157 w 1339370"/>
              <a:gd name="connsiteY9" fmla="*/ 1112765 h 1326833"/>
              <a:gd name="connsiteX10" fmla="*/ 558306 w 1339370"/>
              <a:gd name="connsiteY10" fmla="*/ 1117527 h 1326833"/>
              <a:gd name="connsiteX11" fmla="*/ 594025 w 1339370"/>
              <a:gd name="connsiteY11" fmla="*/ 1186583 h 1326833"/>
              <a:gd name="connsiteX12" fmla="*/ 720232 w 1339370"/>
              <a:gd name="connsiteY12" fmla="*/ 1296121 h 1326833"/>
              <a:gd name="connsiteX13" fmla="*/ 901207 w 1339370"/>
              <a:gd name="connsiteY13" fmla="*/ 1324696 h 1326833"/>
              <a:gd name="connsiteX14" fmla="*/ 1060750 w 1339370"/>
              <a:gd name="connsiteY14" fmla="*/ 1250877 h 1326833"/>
              <a:gd name="connsiteX15" fmla="*/ 1129807 w 1339370"/>
              <a:gd name="connsiteY15" fmla="*/ 1158009 h 1326833"/>
              <a:gd name="connsiteX16" fmla="*/ 1148857 w 1339370"/>
              <a:gd name="connsiteY16" fmla="*/ 1110384 h 1326833"/>
              <a:gd name="connsiteX17" fmla="*/ 1201244 w 1339370"/>
              <a:gd name="connsiteY17" fmla="*/ 1096096 h 1326833"/>
              <a:gd name="connsiteX18" fmla="*/ 1308401 w 1339370"/>
              <a:gd name="connsiteY18" fmla="*/ 1012753 h 1326833"/>
              <a:gd name="connsiteX19" fmla="*/ 1339357 w 1339370"/>
              <a:gd name="connsiteY19" fmla="*/ 884165 h 1326833"/>
              <a:gd name="connsiteX20" fmla="*/ 1306019 w 1339370"/>
              <a:gd name="connsiteY20" fmla="*/ 791296 h 1326833"/>
              <a:gd name="connsiteX21" fmla="*/ 1286969 w 1339370"/>
              <a:gd name="connsiteY21" fmla="*/ 757959 h 1326833"/>
              <a:gd name="connsiteX22" fmla="*/ 1308401 w 1339370"/>
              <a:gd name="connsiteY22" fmla="*/ 698428 h 1326833"/>
              <a:gd name="connsiteX23" fmla="*/ 1306019 w 1339370"/>
              <a:gd name="connsiteY23" fmla="*/ 565077 h 1326833"/>
              <a:gd name="connsiteX24" fmla="*/ 1236963 w 1339370"/>
              <a:gd name="connsiteY24" fmla="*/ 443634 h 1326833"/>
              <a:gd name="connsiteX25" fmla="*/ 1163144 w 1339370"/>
              <a:gd name="connsiteY25" fmla="*/ 381722 h 1326833"/>
              <a:gd name="connsiteX26" fmla="*/ 1129807 w 1339370"/>
              <a:gd name="connsiteY26" fmla="*/ 400771 h 1326833"/>
              <a:gd name="connsiteX27" fmla="*/ 1063132 w 1339370"/>
              <a:gd name="connsiteY27" fmla="*/ 443634 h 1326833"/>
              <a:gd name="connsiteX28" fmla="*/ 1005982 w 1339370"/>
              <a:gd name="connsiteY28" fmla="*/ 467446 h 1326833"/>
              <a:gd name="connsiteX29" fmla="*/ 925019 w 1339370"/>
              <a:gd name="connsiteY29" fmla="*/ 457921 h 1326833"/>
              <a:gd name="connsiteX30" fmla="*/ 877394 w 1339370"/>
              <a:gd name="connsiteY30" fmla="*/ 457921 h 1326833"/>
              <a:gd name="connsiteX31" fmla="*/ 829769 w 1339370"/>
              <a:gd name="connsiteY31" fmla="*/ 496021 h 1326833"/>
              <a:gd name="connsiteX32" fmla="*/ 739282 w 1339370"/>
              <a:gd name="connsiteY32" fmla="*/ 519834 h 1326833"/>
              <a:gd name="connsiteX33" fmla="*/ 677369 w 1339370"/>
              <a:gd name="connsiteY33" fmla="*/ 476971 h 1326833"/>
              <a:gd name="connsiteX34" fmla="*/ 624982 w 1339370"/>
              <a:gd name="connsiteY34" fmla="*/ 386484 h 1326833"/>
              <a:gd name="connsiteX35" fmla="*/ 567832 w 1339370"/>
              <a:gd name="connsiteY35" fmla="*/ 324571 h 1326833"/>
              <a:gd name="connsiteX36" fmla="*/ 482107 w 1339370"/>
              <a:gd name="connsiteY36" fmla="*/ 295996 h 1326833"/>
              <a:gd name="connsiteX37" fmla="*/ 424957 w 1339370"/>
              <a:gd name="connsiteY37" fmla="*/ 229321 h 1326833"/>
              <a:gd name="connsiteX38" fmla="*/ 405907 w 1339370"/>
              <a:gd name="connsiteY38" fmla="*/ 143596 h 1326833"/>
              <a:gd name="connsiteX39" fmla="*/ 420194 w 1339370"/>
              <a:gd name="connsiteY39" fmla="*/ 34059 h 1326833"/>
              <a:gd name="connsiteX40" fmla="*/ 429719 w 1339370"/>
              <a:gd name="connsiteY40" fmla="*/ 5484 h 1326833"/>
              <a:gd name="connsiteX41" fmla="*/ 386857 w 1339370"/>
              <a:gd name="connsiteY41" fmla="*/ 721 h 1326833"/>
              <a:gd name="connsiteX42" fmla="*/ 220169 w 1339370"/>
              <a:gd name="connsiteY42" fmla="*/ 24534 h 1326833"/>
              <a:gd name="connsiteX0" fmla="*/ 234456 w 1339370"/>
              <a:gd name="connsiteY0" fmla="*/ 25234 h 1327533"/>
              <a:gd name="connsiteX1" fmla="*/ 82057 w 1339370"/>
              <a:gd name="connsiteY1" fmla="*/ 134771 h 1327533"/>
              <a:gd name="connsiteX2" fmla="*/ 1094 w 1339370"/>
              <a:gd name="connsiteY2" fmla="*/ 368134 h 1327533"/>
              <a:gd name="connsiteX3" fmla="*/ 43956 w 1339370"/>
              <a:gd name="connsiteY3" fmla="*/ 587209 h 1327533"/>
              <a:gd name="connsiteX4" fmla="*/ 163019 w 1339370"/>
              <a:gd name="connsiteY4" fmla="*/ 720559 h 1327533"/>
              <a:gd name="connsiteX5" fmla="*/ 224932 w 1339370"/>
              <a:gd name="connsiteY5" fmla="*/ 765802 h 1327533"/>
              <a:gd name="connsiteX6" fmla="*/ 232076 w 1339370"/>
              <a:gd name="connsiteY6" fmla="*/ 856290 h 1327533"/>
              <a:gd name="connsiteX7" fmla="*/ 286844 w 1339370"/>
              <a:gd name="connsiteY7" fmla="*/ 982496 h 1327533"/>
              <a:gd name="connsiteX8" fmla="*/ 401144 w 1339370"/>
              <a:gd name="connsiteY8" fmla="*/ 1082509 h 1327533"/>
              <a:gd name="connsiteX9" fmla="*/ 501157 w 1339370"/>
              <a:gd name="connsiteY9" fmla="*/ 1113465 h 1327533"/>
              <a:gd name="connsiteX10" fmla="*/ 558306 w 1339370"/>
              <a:gd name="connsiteY10" fmla="*/ 1118227 h 1327533"/>
              <a:gd name="connsiteX11" fmla="*/ 594025 w 1339370"/>
              <a:gd name="connsiteY11" fmla="*/ 1187283 h 1327533"/>
              <a:gd name="connsiteX12" fmla="*/ 720232 w 1339370"/>
              <a:gd name="connsiteY12" fmla="*/ 1296821 h 1327533"/>
              <a:gd name="connsiteX13" fmla="*/ 901207 w 1339370"/>
              <a:gd name="connsiteY13" fmla="*/ 1325396 h 1327533"/>
              <a:gd name="connsiteX14" fmla="*/ 1060750 w 1339370"/>
              <a:gd name="connsiteY14" fmla="*/ 1251577 h 1327533"/>
              <a:gd name="connsiteX15" fmla="*/ 1129807 w 1339370"/>
              <a:gd name="connsiteY15" fmla="*/ 1158709 h 1327533"/>
              <a:gd name="connsiteX16" fmla="*/ 1148857 w 1339370"/>
              <a:gd name="connsiteY16" fmla="*/ 1111084 h 1327533"/>
              <a:gd name="connsiteX17" fmla="*/ 1201244 w 1339370"/>
              <a:gd name="connsiteY17" fmla="*/ 1096796 h 1327533"/>
              <a:gd name="connsiteX18" fmla="*/ 1308401 w 1339370"/>
              <a:gd name="connsiteY18" fmla="*/ 1013453 h 1327533"/>
              <a:gd name="connsiteX19" fmla="*/ 1339357 w 1339370"/>
              <a:gd name="connsiteY19" fmla="*/ 884865 h 1327533"/>
              <a:gd name="connsiteX20" fmla="*/ 1306019 w 1339370"/>
              <a:gd name="connsiteY20" fmla="*/ 791996 h 1327533"/>
              <a:gd name="connsiteX21" fmla="*/ 1286969 w 1339370"/>
              <a:gd name="connsiteY21" fmla="*/ 758659 h 1327533"/>
              <a:gd name="connsiteX22" fmla="*/ 1308401 w 1339370"/>
              <a:gd name="connsiteY22" fmla="*/ 699128 h 1327533"/>
              <a:gd name="connsiteX23" fmla="*/ 1306019 w 1339370"/>
              <a:gd name="connsiteY23" fmla="*/ 565777 h 1327533"/>
              <a:gd name="connsiteX24" fmla="*/ 1236963 w 1339370"/>
              <a:gd name="connsiteY24" fmla="*/ 444334 h 1327533"/>
              <a:gd name="connsiteX25" fmla="*/ 1163144 w 1339370"/>
              <a:gd name="connsiteY25" fmla="*/ 382422 h 1327533"/>
              <a:gd name="connsiteX26" fmla="*/ 1129807 w 1339370"/>
              <a:gd name="connsiteY26" fmla="*/ 401471 h 1327533"/>
              <a:gd name="connsiteX27" fmla="*/ 1063132 w 1339370"/>
              <a:gd name="connsiteY27" fmla="*/ 444334 h 1327533"/>
              <a:gd name="connsiteX28" fmla="*/ 1005982 w 1339370"/>
              <a:gd name="connsiteY28" fmla="*/ 468146 h 1327533"/>
              <a:gd name="connsiteX29" fmla="*/ 925019 w 1339370"/>
              <a:gd name="connsiteY29" fmla="*/ 458621 h 1327533"/>
              <a:gd name="connsiteX30" fmla="*/ 877394 w 1339370"/>
              <a:gd name="connsiteY30" fmla="*/ 458621 h 1327533"/>
              <a:gd name="connsiteX31" fmla="*/ 829769 w 1339370"/>
              <a:gd name="connsiteY31" fmla="*/ 496721 h 1327533"/>
              <a:gd name="connsiteX32" fmla="*/ 739282 w 1339370"/>
              <a:gd name="connsiteY32" fmla="*/ 520534 h 1327533"/>
              <a:gd name="connsiteX33" fmla="*/ 677369 w 1339370"/>
              <a:gd name="connsiteY33" fmla="*/ 477671 h 1327533"/>
              <a:gd name="connsiteX34" fmla="*/ 624982 w 1339370"/>
              <a:gd name="connsiteY34" fmla="*/ 387184 h 1327533"/>
              <a:gd name="connsiteX35" fmla="*/ 567832 w 1339370"/>
              <a:gd name="connsiteY35" fmla="*/ 325271 h 1327533"/>
              <a:gd name="connsiteX36" fmla="*/ 482107 w 1339370"/>
              <a:gd name="connsiteY36" fmla="*/ 296696 h 1327533"/>
              <a:gd name="connsiteX37" fmla="*/ 424957 w 1339370"/>
              <a:gd name="connsiteY37" fmla="*/ 230021 h 1327533"/>
              <a:gd name="connsiteX38" fmla="*/ 405907 w 1339370"/>
              <a:gd name="connsiteY38" fmla="*/ 144296 h 1327533"/>
              <a:gd name="connsiteX39" fmla="*/ 420194 w 1339370"/>
              <a:gd name="connsiteY39" fmla="*/ 34759 h 1327533"/>
              <a:gd name="connsiteX40" fmla="*/ 429719 w 1339370"/>
              <a:gd name="connsiteY40" fmla="*/ 6184 h 1327533"/>
              <a:gd name="connsiteX41" fmla="*/ 386857 w 1339370"/>
              <a:gd name="connsiteY41" fmla="*/ 1421 h 1327533"/>
              <a:gd name="connsiteX42" fmla="*/ 234456 w 1339370"/>
              <a:gd name="connsiteY42" fmla="*/ 25234 h 1327533"/>
              <a:gd name="connsiteX0" fmla="*/ 233957 w 1338871"/>
              <a:gd name="connsiteY0" fmla="*/ 25234 h 1327533"/>
              <a:gd name="connsiteX1" fmla="*/ 69652 w 1338871"/>
              <a:gd name="connsiteY1" fmla="*/ 153821 h 1327533"/>
              <a:gd name="connsiteX2" fmla="*/ 595 w 1338871"/>
              <a:gd name="connsiteY2" fmla="*/ 368134 h 1327533"/>
              <a:gd name="connsiteX3" fmla="*/ 43457 w 1338871"/>
              <a:gd name="connsiteY3" fmla="*/ 587209 h 1327533"/>
              <a:gd name="connsiteX4" fmla="*/ 162520 w 1338871"/>
              <a:gd name="connsiteY4" fmla="*/ 720559 h 1327533"/>
              <a:gd name="connsiteX5" fmla="*/ 224433 w 1338871"/>
              <a:gd name="connsiteY5" fmla="*/ 765802 h 1327533"/>
              <a:gd name="connsiteX6" fmla="*/ 231577 w 1338871"/>
              <a:gd name="connsiteY6" fmla="*/ 856290 h 1327533"/>
              <a:gd name="connsiteX7" fmla="*/ 286345 w 1338871"/>
              <a:gd name="connsiteY7" fmla="*/ 982496 h 1327533"/>
              <a:gd name="connsiteX8" fmla="*/ 400645 w 1338871"/>
              <a:gd name="connsiteY8" fmla="*/ 1082509 h 1327533"/>
              <a:gd name="connsiteX9" fmla="*/ 500658 w 1338871"/>
              <a:gd name="connsiteY9" fmla="*/ 1113465 h 1327533"/>
              <a:gd name="connsiteX10" fmla="*/ 557807 w 1338871"/>
              <a:gd name="connsiteY10" fmla="*/ 1118227 h 1327533"/>
              <a:gd name="connsiteX11" fmla="*/ 593526 w 1338871"/>
              <a:gd name="connsiteY11" fmla="*/ 1187283 h 1327533"/>
              <a:gd name="connsiteX12" fmla="*/ 719733 w 1338871"/>
              <a:gd name="connsiteY12" fmla="*/ 1296821 h 1327533"/>
              <a:gd name="connsiteX13" fmla="*/ 900708 w 1338871"/>
              <a:gd name="connsiteY13" fmla="*/ 1325396 h 1327533"/>
              <a:gd name="connsiteX14" fmla="*/ 1060251 w 1338871"/>
              <a:gd name="connsiteY14" fmla="*/ 1251577 h 1327533"/>
              <a:gd name="connsiteX15" fmla="*/ 1129308 w 1338871"/>
              <a:gd name="connsiteY15" fmla="*/ 1158709 h 1327533"/>
              <a:gd name="connsiteX16" fmla="*/ 1148358 w 1338871"/>
              <a:gd name="connsiteY16" fmla="*/ 1111084 h 1327533"/>
              <a:gd name="connsiteX17" fmla="*/ 1200745 w 1338871"/>
              <a:gd name="connsiteY17" fmla="*/ 1096796 h 1327533"/>
              <a:gd name="connsiteX18" fmla="*/ 1307902 w 1338871"/>
              <a:gd name="connsiteY18" fmla="*/ 1013453 h 1327533"/>
              <a:gd name="connsiteX19" fmla="*/ 1338858 w 1338871"/>
              <a:gd name="connsiteY19" fmla="*/ 884865 h 1327533"/>
              <a:gd name="connsiteX20" fmla="*/ 1305520 w 1338871"/>
              <a:gd name="connsiteY20" fmla="*/ 791996 h 1327533"/>
              <a:gd name="connsiteX21" fmla="*/ 1286470 w 1338871"/>
              <a:gd name="connsiteY21" fmla="*/ 758659 h 1327533"/>
              <a:gd name="connsiteX22" fmla="*/ 1307902 w 1338871"/>
              <a:gd name="connsiteY22" fmla="*/ 699128 h 1327533"/>
              <a:gd name="connsiteX23" fmla="*/ 1305520 w 1338871"/>
              <a:gd name="connsiteY23" fmla="*/ 565777 h 1327533"/>
              <a:gd name="connsiteX24" fmla="*/ 1236464 w 1338871"/>
              <a:gd name="connsiteY24" fmla="*/ 444334 h 1327533"/>
              <a:gd name="connsiteX25" fmla="*/ 1162645 w 1338871"/>
              <a:gd name="connsiteY25" fmla="*/ 382422 h 1327533"/>
              <a:gd name="connsiteX26" fmla="*/ 1129308 w 1338871"/>
              <a:gd name="connsiteY26" fmla="*/ 401471 h 1327533"/>
              <a:gd name="connsiteX27" fmla="*/ 1062633 w 1338871"/>
              <a:gd name="connsiteY27" fmla="*/ 444334 h 1327533"/>
              <a:gd name="connsiteX28" fmla="*/ 1005483 w 1338871"/>
              <a:gd name="connsiteY28" fmla="*/ 468146 h 1327533"/>
              <a:gd name="connsiteX29" fmla="*/ 924520 w 1338871"/>
              <a:gd name="connsiteY29" fmla="*/ 458621 h 1327533"/>
              <a:gd name="connsiteX30" fmla="*/ 876895 w 1338871"/>
              <a:gd name="connsiteY30" fmla="*/ 458621 h 1327533"/>
              <a:gd name="connsiteX31" fmla="*/ 829270 w 1338871"/>
              <a:gd name="connsiteY31" fmla="*/ 496721 h 1327533"/>
              <a:gd name="connsiteX32" fmla="*/ 738783 w 1338871"/>
              <a:gd name="connsiteY32" fmla="*/ 520534 h 1327533"/>
              <a:gd name="connsiteX33" fmla="*/ 676870 w 1338871"/>
              <a:gd name="connsiteY33" fmla="*/ 477671 h 1327533"/>
              <a:gd name="connsiteX34" fmla="*/ 624483 w 1338871"/>
              <a:gd name="connsiteY34" fmla="*/ 387184 h 1327533"/>
              <a:gd name="connsiteX35" fmla="*/ 567333 w 1338871"/>
              <a:gd name="connsiteY35" fmla="*/ 325271 h 1327533"/>
              <a:gd name="connsiteX36" fmla="*/ 481608 w 1338871"/>
              <a:gd name="connsiteY36" fmla="*/ 296696 h 1327533"/>
              <a:gd name="connsiteX37" fmla="*/ 424458 w 1338871"/>
              <a:gd name="connsiteY37" fmla="*/ 230021 h 1327533"/>
              <a:gd name="connsiteX38" fmla="*/ 405408 w 1338871"/>
              <a:gd name="connsiteY38" fmla="*/ 144296 h 1327533"/>
              <a:gd name="connsiteX39" fmla="*/ 419695 w 1338871"/>
              <a:gd name="connsiteY39" fmla="*/ 34759 h 1327533"/>
              <a:gd name="connsiteX40" fmla="*/ 429220 w 1338871"/>
              <a:gd name="connsiteY40" fmla="*/ 6184 h 1327533"/>
              <a:gd name="connsiteX41" fmla="*/ 386358 w 1338871"/>
              <a:gd name="connsiteY41" fmla="*/ 1421 h 1327533"/>
              <a:gd name="connsiteX42" fmla="*/ 233957 w 1338871"/>
              <a:gd name="connsiteY42" fmla="*/ 25234 h 1327533"/>
              <a:gd name="connsiteX0" fmla="*/ 233957 w 1338871"/>
              <a:gd name="connsiteY0" fmla="*/ 27213 h 1329512"/>
              <a:gd name="connsiteX1" fmla="*/ 69652 w 1338871"/>
              <a:gd name="connsiteY1" fmla="*/ 155800 h 1329512"/>
              <a:gd name="connsiteX2" fmla="*/ 595 w 1338871"/>
              <a:gd name="connsiteY2" fmla="*/ 370113 h 1329512"/>
              <a:gd name="connsiteX3" fmla="*/ 43457 w 1338871"/>
              <a:gd name="connsiteY3" fmla="*/ 589188 h 1329512"/>
              <a:gd name="connsiteX4" fmla="*/ 162520 w 1338871"/>
              <a:gd name="connsiteY4" fmla="*/ 722538 h 1329512"/>
              <a:gd name="connsiteX5" fmla="*/ 224433 w 1338871"/>
              <a:gd name="connsiteY5" fmla="*/ 767781 h 1329512"/>
              <a:gd name="connsiteX6" fmla="*/ 231577 w 1338871"/>
              <a:gd name="connsiteY6" fmla="*/ 858269 h 1329512"/>
              <a:gd name="connsiteX7" fmla="*/ 286345 w 1338871"/>
              <a:gd name="connsiteY7" fmla="*/ 984475 h 1329512"/>
              <a:gd name="connsiteX8" fmla="*/ 400645 w 1338871"/>
              <a:gd name="connsiteY8" fmla="*/ 1084488 h 1329512"/>
              <a:gd name="connsiteX9" fmla="*/ 500658 w 1338871"/>
              <a:gd name="connsiteY9" fmla="*/ 1115444 h 1329512"/>
              <a:gd name="connsiteX10" fmla="*/ 557807 w 1338871"/>
              <a:gd name="connsiteY10" fmla="*/ 1120206 h 1329512"/>
              <a:gd name="connsiteX11" fmla="*/ 593526 w 1338871"/>
              <a:gd name="connsiteY11" fmla="*/ 1189262 h 1329512"/>
              <a:gd name="connsiteX12" fmla="*/ 719733 w 1338871"/>
              <a:gd name="connsiteY12" fmla="*/ 1298800 h 1329512"/>
              <a:gd name="connsiteX13" fmla="*/ 900708 w 1338871"/>
              <a:gd name="connsiteY13" fmla="*/ 1327375 h 1329512"/>
              <a:gd name="connsiteX14" fmla="*/ 1060251 w 1338871"/>
              <a:gd name="connsiteY14" fmla="*/ 1253556 h 1329512"/>
              <a:gd name="connsiteX15" fmla="*/ 1129308 w 1338871"/>
              <a:gd name="connsiteY15" fmla="*/ 1160688 h 1329512"/>
              <a:gd name="connsiteX16" fmla="*/ 1148358 w 1338871"/>
              <a:gd name="connsiteY16" fmla="*/ 1113063 h 1329512"/>
              <a:gd name="connsiteX17" fmla="*/ 1200745 w 1338871"/>
              <a:gd name="connsiteY17" fmla="*/ 1098775 h 1329512"/>
              <a:gd name="connsiteX18" fmla="*/ 1307902 w 1338871"/>
              <a:gd name="connsiteY18" fmla="*/ 1015432 h 1329512"/>
              <a:gd name="connsiteX19" fmla="*/ 1338858 w 1338871"/>
              <a:gd name="connsiteY19" fmla="*/ 886844 h 1329512"/>
              <a:gd name="connsiteX20" fmla="*/ 1305520 w 1338871"/>
              <a:gd name="connsiteY20" fmla="*/ 793975 h 1329512"/>
              <a:gd name="connsiteX21" fmla="*/ 1286470 w 1338871"/>
              <a:gd name="connsiteY21" fmla="*/ 760638 h 1329512"/>
              <a:gd name="connsiteX22" fmla="*/ 1307902 w 1338871"/>
              <a:gd name="connsiteY22" fmla="*/ 701107 h 1329512"/>
              <a:gd name="connsiteX23" fmla="*/ 1305520 w 1338871"/>
              <a:gd name="connsiteY23" fmla="*/ 567756 h 1329512"/>
              <a:gd name="connsiteX24" fmla="*/ 1236464 w 1338871"/>
              <a:gd name="connsiteY24" fmla="*/ 446313 h 1329512"/>
              <a:gd name="connsiteX25" fmla="*/ 1162645 w 1338871"/>
              <a:gd name="connsiteY25" fmla="*/ 384401 h 1329512"/>
              <a:gd name="connsiteX26" fmla="*/ 1129308 w 1338871"/>
              <a:gd name="connsiteY26" fmla="*/ 403450 h 1329512"/>
              <a:gd name="connsiteX27" fmla="*/ 1062633 w 1338871"/>
              <a:gd name="connsiteY27" fmla="*/ 446313 h 1329512"/>
              <a:gd name="connsiteX28" fmla="*/ 1005483 w 1338871"/>
              <a:gd name="connsiteY28" fmla="*/ 470125 h 1329512"/>
              <a:gd name="connsiteX29" fmla="*/ 924520 w 1338871"/>
              <a:gd name="connsiteY29" fmla="*/ 460600 h 1329512"/>
              <a:gd name="connsiteX30" fmla="*/ 876895 w 1338871"/>
              <a:gd name="connsiteY30" fmla="*/ 460600 h 1329512"/>
              <a:gd name="connsiteX31" fmla="*/ 829270 w 1338871"/>
              <a:gd name="connsiteY31" fmla="*/ 498700 h 1329512"/>
              <a:gd name="connsiteX32" fmla="*/ 738783 w 1338871"/>
              <a:gd name="connsiteY32" fmla="*/ 522513 h 1329512"/>
              <a:gd name="connsiteX33" fmla="*/ 676870 w 1338871"/>
              <a:gd name="connsiteY33" fmla="*/ 479650 h 1329512"/>
              <a:gd name="connsiteX34" fmla="*/ 624483 w 1338871"/>
              <a:gd name="connsiteY34" fmla="*/ 389163 h 1329512"/>
              <a:gd name="connsiteX35" fmla="*/ 567333 w 1338871"/>
              <a:gd name="connsiteY35" fmla="*/ 327250 h 1329512"/>
              <a:gd name="connsiteX36" fmla="*/ 481608 w 1338871"/>
              <a:gd name="connsiteY36" fmla="*/ 298675 h 1329512"/>
              <a:gd name="connsiteX37" fmla="*/ 424458 w 1338871"/>
              <a:gd name="connsiteY37" fmla="*/ 232000 h 1329512"/>
              <a:gd name="connsiteX38" fmla="*/ 405408 w 1338871"/>
              <a:gd name="connsiteY38" fmla="*/ 146275 h 1329512"/>
              <a:gd name="connsiteX39" fmla="*/ 419695 w 1338871"/>
              <a:gd name="connsiteY39" fmla="*/ 36738 h 1329512"/>
              <a:gd name="connsiteX40" fmla="*/ 429220 w 1338871"/>
              <a:gd name="connsiteY40" fmla="*/ 8163 h 1329512"/>
              <a:gd name="connsiteX41" fmla="*/ 379214 w 1338871"/>
              <a:gd name="connsiteY41" fmla="*/ 1018 h 1329512"/>
              <a:gd name="connsiteX42" fmla="*/ 233957 w 1338871"/>
              <a:gd name="connsiteY42" fmla="*/ 27213 h 1329512"/>
              <a:gd name="connsiteX0" fmla="*/ 233957 w 1338871"/>
              <a:gd name="connsiteY0" fmla="*/ 27213 h 1329512"/>
              <a:gd name="connsiteX1" fmla="*/ 69652 w 1338871"/>
              <a:gd name="connsiteY1" fmla="*/ 155800 h 1329512"/>
              <a:gd name="connsiteX2" fmla="*/ 595 w 1338871"/>
              <a:gd name="connsiteY2" fmla="*/ 370113 h 1329512"/>
              <a:gd name="connsiteX3" fmla="*/ 43457 w 1338871"/>
              <a:gd name="connsiteY3" fmla="*/ 589188 h 1329512"/>
              <a:gd name="connsiteX4" fmla="*/ 162520 w 1338871"/>
              <a:gd name="connsiteY4" fmla="*/ 722538 h 1329512"/>
              <a:gd name="connsiteX5" fmla="*/ 224433 w 1338871"/>
              <a:gd name="connsiteY5" fmla="*/ 767781 h 1329512"/>
              <a:gd name="connsiteX6" fmla="*/ 231577 w 1338871"/>
              <a:gd name="connsiteY6" fmla="*/ 858269 h 1329512"/>
              <a:gd name="connsiteX7" fmla="*/ 286345 w 1338871"/>
              <a:gd name="connsiteY7" fmla="*/ 984475 h 1329512"/>
              <a:gd name="connsiteX8" fmla="*/ 400645 w 1338871"/>
              <a:gd name="connsiteY8" fmla="*/ 1084488 h 1329512"/>
              <a:gd name="connsiteX9" fmla="*/ 500658 w 1338871"/>
              <a:gd name="connsiteY9" fmla="*/ 1115444 h 1329512"/>
              <a:gd name="connsiteX10" fmla="*/ 557807 w 1338871"/>
              <a:gd name="connsiteY10" fmla="*/ 1120206 h 1329512"/>
              <a:gd name="connsiteX11" fmla="*/ 593526 w 1338871"/>
              <a:gd name="connsiteY11" fmla="*/ 1189262 h 1329512"/>
              <a:gd name="connsiteX12" fmla="*/ 719733 w 1338871"/>
              <a:gd name="connsiteY12" fmla="*/ 1298800 h 1329512"/>
              <a:gd name="connsiteX13" fmla="*/ 900708 w 1338871"/>
              <a:gd name="connsiteY13" fmla="*/ 1327375 h 1329512"/>
              <a:gd name="connsiteX14" fmla="*/ 1060251 w 1338871"/>
              <a:gd name="connsiteY14" fmla="*/ 1253556 h 1329512"/>
              <a:gd name="connsiteX15" fmla="*/ 1129308 w 1338871"/>
              <a:gd name="connsiteY15" fmla="*/ 1160688 h 1329512"/>
              <a:gd name="connsiteX16" fmla="*/ 1148358 w 1338871"/>
              <a:gd name="connsiteY16" fmla="*/ 1113063 h 1329512"/>
              <a:gd name="connsiteX17" fmla="*/ 1200745 w 1338871"/>
              <a:gd name="connsiteY17" fmla="*/ 1098775 h 1329512"/>
              <a:gd name="connsiteX18" fmla="*/ 1307902 w 1338871"/>
              <a:gd name="connsiteY18" fmla="*/ 1015432 h 1329512"/>
              <a:gd name="connsiteX19" fmla="*/ 1338858 w 1338871"/>
              <a:gd name="connsiteY19" fmla="*/ 886844 h 1329512"/>
              <a:gd name="connsiteX20" fmla="*/ 1305520 w 1338871"/>
              <a:gd name="connsiteY20" fmla="*/ 793975 h 1329512"/>
              <a:gd name="connsiteX21" fmla="*/ 1286470 w 1338871"/>
              <a:gd name="connsiteY21" fmla="*/ 760638 h 1329512"/>
              <a:gd name="connsiteX22" fmla="*/ 1307902 w 1338871"/>
              <a:gd name="connsiteY22" fmla="*/ 701107 h 1329512"/>
              <a:gd name="connsiteX23" fmla="*/ 1305520 w 1338871"/>
              <a:gd name="connsiteY23" fmla="*/ 567756 h 1329512"/>
              <a:gd name="connsiteX24" fmla="*/ 1236464 w 1338871"/>
              <a:gd name="connsiteY24" fmla="*/ 446313 h 1329512"/>
              <a:gd name="connsiteX25" fmla="*/ 1162645 w 1338871"/>
              <a:gd name="connsiteY25" fmla="*/ 384401 h 1329512"/>
              <a:gd name="connsiteX26" fmla="*/ 1129308 w 1338871"/>
              <a:gd name="connsiteY26" fmla="*/ 403450 h 1329512"/>
              <a:gd name="connsiteX27" fmla="*/ 1062633 w 1338871"/>
              <a:gd name="connsiteY27" fmla="*/ 446313 h 1329512"/>
              <a:gd name="connsiteX28" fmla="*/ 1005483 w 1338871"/>
              <a:gd name="connsiteY28" fmla="*/ 470125 h 1329512"/>
              <a:gd name="connsiteX29" fmla="*/ 924520 w 1338871"/>
              <a:gd name="connsiteY29" fmla="*/ 460600 h 1329512"/>
              <a:gd name="connsiteX30" fmla="*/ 876895 w 1338871"/>
              <a:gd name="connsiteY30" fmla="*/ 460600 h 1329512"/>
              <a:gd name="connsiteX31" fmla="*/ 829270 w 1338871"/>
              <a:gd name="connsiteY31" fmla="*/ 498700 h 1329512"/>
              <a:gd name="connsiteX32" fmla="*/ 738783 w 1338871"/>
              <a:gd name="connsiteY32" fmla="*/ 522513 h 1329512"/>
              <a:gd name="connsiteX33" fmla="*/ 676870 w 1338871"/>
              <a:gd name="connsiteY33" fmla="*/ 479650 h 1329512"/>
              <a:gd name="connsiteX34" fmla="*/ 624483 w 1338871"/>
              <a:gd name="connsiteY34" fmla="*/ 389163 h 1329512"/>
              <a:gd name="connsiteX35" fmla="*/ 567333 w 1338871"/>
              <a:gd name="connsiteY35" fmla="*/ 327250 h 1329512"/>
              <a:gd name="connsiteX36" fmla="*/ 481608 w 1338871"/>
              <a:gd name="connsiteY36" fmla="*/ 298675 h 1329512"/>
              <a:gd name="connsiteX37" fmla="*/ 424458 w 1338871"/>
              <a:gd name="connsiteY37" fmla="*/ 232000 h 1329512"/>
              <a:gd name="connsiteX38" fmla="*/ 405408 w 1338871"/>
              <a:gd name="connsiteY38" fmla="*/ 146275 h 1329512"/>
              <a:gd name="connsiteX39" fmla="*/ 405408 w 1338871"/>
              <a:gd name="connsiteY39" fmla="*/ 51026 h 1329512"/>
              <a:gd name="connsiteX40" fmla="*/ 429220 w 1338871"/>
              <a:gd name="connsiteY40" fmla="*/ 8163 h 1329512"/>
              <a:gd name="connsiteX41" fmla="*/ 379214 w 1338871"/>
              <a:gd name="connsiteY41" fmla="*/ 1018 h 1329512"/>
              <a:gd name="connsiteX42" fmla="*/ 233957 w 1338871"/>
              <a:gd name="connsiteY42" fmla="*/ 27213 h 1329512"/>
              <a:gd name="connsiteX0" fmla="*/ 233957 w 1338871"/>
              <a:gd name="connsiteY0" fmla="*/ 27213 h 1329512"/>
              <a:gd name="connsiteX1" fmla="*/ 69652 w 1338871"/>
              <a:gd name="connsiteY1" fmla="*/ 155800 h 1329512"/>
              <a:gd name="connsiteX2" fmla="*/ 595 w 1338871"/>
              <a:gd name="connsiteY2" fmla="*/ 370113 h 1329512"/>
              <a:gd name="connsiteX3" fmla="*/ 43457 w 1338871"/>
              <a:gd name="connsiteY3" fmla="*/ 589188 h 1329512"/>
              <a:gd name="connsiteX4" fmla="*/ 162520 w 1338871"/>
              <a:gd name="connsiteY4" fmla="*/ 722538 h 1329512"/>
              <a:gd name="connsiteX5" fmla="*/ 224433 w 1338871"/>
              <a:gd name="connsiteY5" fmla="*/ 767781 h 1329512"/>
              <a:gd name="connsiteX6" fmla="*/ 231577 w 1338871"/>
              <a:gd name="connsiteY6" fmla="*/ 858269 h 1329512"/>
              <a:gd name="connsiteX7" fmla="*/ 286345 w 1338871"/>
              <a:gd name="connsiteY7" fmla="*/ 984475 h 1329512"/>
              <a:gd name="connsiteX8" fmla="*/ 400645 w 1338871"/>
              <a:gd name="connsiteY8" fmla="*/ 1084488 h 1329512"/>
              <a:gd name="connsiteX9" fmla="*/ 500658 w 1338871"/>
              <a:gd name="connsiteY9" fmla="*/ 1115444 h 1329512"/>
              <a:gd name="connsiteX10" fmla="*/ 557807 w 1338871"/>
              <a:gd name="connsiteY10" fmla="*/ 1120206 h 1329512"/>
              <a:gd name="connsiteX11" fmla="*/ 593526 w 1338871"/>
              <a:gd name="connsiteY11" fmla="*/ 1189262 h 1329512"/>
              <a:gd name="connsiteX12" fmla="*/ 719733 w 1338871"/>
              <a:gd name="connsiteY12" fmla="*/ 1298800 h 1329512"/>
              <a:gd name="connsiteX13" fmla="*/ 900708 w 1338871"/>
              <a:gd name="connsiteY13" fmla="*/ 1327375 h 1329512"/>
              <a:gd name="connsiteX14" fmla="*/ 1060251 w 1338871"/>
              <a:gd name="connsiteY14" fmla="*/ 1253556 h 1329512"/>
              <a:gd name="connsiteX15" fmla="*/ 1129308 w 1338871"/>
              <a:gd name="connsiteY15" fmla="*/ 1160688 h 1329512"/>
              <a:gd name="connsiteX16" fmla="*/ 1148358 w 1338871"/>
              <a:gd name="connsiteY16" fmla="*/ 1113063 h 1329512"/>
              <a:gd name="connsiteX17" fmla="*/ 1200745 w 1338871"/>
              <a:gd name="connsiteY17" fmla="*/ 1098775 h 1329512"/>
              <a:gd name="connsiteX18" fmla="*/ 1307902 w 1338871"/>
              <a:gd name="connsiteY18" fmla="*/ 1015432 h 1329512"/>
              <a:gd name="connsiteX19" fmla="*/ 1338858 w 1338871"/>
              <a:gd name="connsiteY19" fmla="*/ 886844 h 1329512"/>
              <a:gd name="connsiteX20" fmla="*/ 1305520 w 1338871"/>
              <a:gd name="connsiteY20" fmla="*/ 793975 h 1329512"/>
              <a:gd name="connsiteX21" fmla="*/ 1286470 w 1338871"/>
              <a:gd name="connsiteY21" fmla="*/ 760638 h 1329512"/>
              <a:gd name="connsiteX22" fmla="*/ 1307902 w 1338871"/>
              <a:gd name="connsiteY22" fmla="*/ 701107 h 1329512"/>
              <a:gd name="connsiteX23" fmla="*/ 1305520 w 1338871"/>
              <a:gd name="connsiteY23" fmla="*/ 567756 h 1329512"/>
              <a:gd name="connsiteX24" fmla="*/ 1236464 w 1338871"/>
              <a:gd name="connsiteY24" fmla="*/ 446313 h 1329512"/>
              <a:gd name="connsiteX25" fmla="*/ 1162645 w 1338871"/>
              <a:gd name="connsiteY25" fmla="*/ 384401 h 1329512"/>
              <a:gd name="connsiteX26" fmla="*/ 1129308 w 1338871"/>
              <a:gd name="connsiteY26" fmla="*/ 403450 h 1329512"/>
              <a:gd name="connsiteX27" fmla="*/ 1062633 w 1338871"/>
              <a:gd name="connsiteY27" fmla="*/ 446313 h 1329512"/>
              <a:gd name="connsiteX28" fmla="*/ 1005483 w 1338871"/>
              <a:gd name="connsiteY28" fmla="*/ 470125 h 1329512"/>
              <a:gd name="connsiteX29" fmla="*/ 924520 w 1338871"/>
              <a:gd name="connsiteY29" fmla="*/ 460600 h 1329512"/>
              <a:gd name="connsiteX30" fmla="*/ 876895 w 1338871"/>
              <a:gd name="connsiteY30" fmla="*/ 460600 h 1329512"/>
              <a:gd name="connsiteX31" fmla="*/ 829270 w 1338871"/>
              <a:gd name="connsiteY31" fmla="*/ 498700 h 1329512"/>
              <a:gd name="connsiteX32" fmla="*/ 738783 w 1338871"/>
              <a:gd name="connsiteY32" fmla="*/ 522513 h 1329512"/>
              <a:gd name="connsiteX33" fmla="*/ 676870 w 1338871"/>
              <a:gd name="connsiteY33" fmla="*/ 479650 h 1329512"/>
              <a:gd name="connsiteX34" fmla="*/ 624483 w 1338871"/>
              <a:gd name="connsiteY34" fmla="*/ 389163 h 1329512"/>
              <a:gd name="connsiteX35" fmla="*/ 567333 w 1338871"/>
              <a:gd name="connsiteY35" fmla="*/ 327250 h 1329512"/>
              <a:gd name="connsiteX36" fmla="*/ 481608 w 1338871"/>
              <a:gd name="connsiteY36" fmla="*/ 298675 h 1329512"/>
              <a:gd name="connsiteX37" fmla="*/ 424458 w 1338871"/>
              <a:gd name="connsiteY37" fmla="*/ 232000 h 1329512"/>
              <a:gd name="connsiteX38" fmla="*/ 395883 w 1338871"/>
              <a:gd name="connsiteY38" fmla="*/ 131987 h 1329512"/>
              <a:gd name="connsiteX39" fmla="*/ 405408 w 1338871"/>
              <a:gd name="connsiteY39" fmla="*/ 51026 h 1329512"/>
              <a:gd name="connsiteX40" fmla="*/ 429220 w 1338871"/>
              <a:gd name="connsiteY40" fmla="*/ 8163 h 1329512"/>
              <a:gd name="connsiteX41" fmla="*/ 379214 w 1338871"/>
              <a:gd name="connsiteY41" fmla="*/ 1018 h 1329512"/>
              <a:gd name="connsiteX42" fmla="*/ 233957 w 1338871"/>
              <a:gd name="connsiteY42" fmla="*/ 27213 h 1329512"/>
              <a:gd name="connsiteX0" fmla="*/ 233957 w 1338871"/>
              <a:gd name="connsiteY0" fmla="*/ 27213 h 1329512"/>
              <a:gd name="connsiteX1" fmla="*/ 69652 w 1338871"/>
              <a:gd name="connsiteY1" fmla="*/ 155800 h 1329512"/>
              <a:gd name="connsiteX2" fmla="*/ 595 w 1338871"/>
              <a:gd name="connsiteY2" fmla="*/ 370113 h 1329512"/>
              <a:gd name="connsiteX3" fmla="*/ 43457 w 1338871"/>
              <a:gd name="connsiteY3" fmla="*/ 589188 h 1329512"/>
              <a:gd name="connsiteX4" fmla="*/ 162520 w 1338871"/>
              <a:gd name="connsiteY4" fmla="*/ 722538 h 1329512"/>
              <a:gd name="connsiteX5" fmla="*/ 224433 w 1338871"/>
              <a:gd name="connsiteY5" fmla="*/ 767781 h 1329512"/>
              <a:gd name="connsiteX6" fmla="*/ 231577 w 1338871"/>
              <a:gd name="connsiteY6" fmla="*/ 858269 h 1329512"/>
              <a:gd name="connsiteX7" fmla="*/ 286345 w 1338871"/>
              <a:gd name="connsiteY7" fmla="*/ 984475 h 1329512"/>
              <a:gd name="connsiteX8" fmla="*/ 400645 w 1338871"/>
              <a:gd name="connsiteY8" fmla="*/ 1084488 h 1329512"/>
              <a:gd name="connsiteX9" fmla="*/ 500658 w 1338871"/>
              <a:gd name="connsiteY9" fmla="*/ 1115444 h 1329512"/>
              <a:gd name="connsiteX10" fmla="*/ 557807 w 1338871"/>
              <a:gd name="connsiteY10" fmla="*/ 1120206 h 1329512"/>
              <a:gd name="connsiteX11" fmla="*/ 593526 w 1338871"/>
              <a:gd name="connsiteY11" fmla="*/ 1189262 h 1329512"/>
              <a:gd name="connsiteX12" fmla="*/ 719733 w 1338871"/>
              <a:gd name="connsiteY12" fmla="*/ 1298800 h 1329512"/>
              <a:gd name="connsiteX13" fmla="*/ 900708 w 1338871"/>
              <a:gd name="connsiteY13" fmla="*/ 1327375 h 1329512"/>
              <a:gd name="connsiteX14" fmla="*/ 1060251 w 1338871"/>
              <a:gd name="connsiteY14" fmla="*/ 1253556 h 1329512"/>
              <a:gd name="connsiteX15" fmla="*/ 1129308 w 1338871"/>
              <a:gd name="connsiteY15" fmla="*/ 1160688 h 1329512"/>
              <a:gd name="connsiteX16" fmla="*/ 1148358 w 1338871"/>
              <a:gd name="connsiteY16" fmla="*/ 1113063 h 1329512"/>
              <a:gd name="connsiteX17" fmla="*/ 1200745 w 1338871"/>
              <a:gd name="connsiteY17" fmla="*/ 1098775 h 1329512"/>
              <a:gd name="connsiteX18" fmla="*/ 1307902 w 1338871"/>
              <a:gd name="connsiteY18" fmla="*/ 1015432 h 1329512"/>
              <a:gd name="connsiteX19" fmla="*/ 1338858 w 1338871"/>
              <a:gd name="connsiteY19" fmla="*/ 886844 h 1329512"/>
              <a:gd name="connsiteX20" fmla="*/ 1305520 w 1338871"/>
              <a:gd name="connsiteY20" fmla="*/ 793975 h 1329512"/>
              <a:gd name="connsiteX21" fmla="*/ 1286470 w 1338871"/>
              <a:gd name="connsiteY21" fmla="*/ 760638 h 1329512"/>
              <a:gd name="connsiteX22" fmla="*/ 1307902 w 1338871"/>
              <a:gd name="connsiteY22" fmla="*/ 701107 h 1329512"/>
              <a:gd name="connsiteX23" fmla="*/ 1305520 w 1338871"/>
              <a:gd name="connsiteY23" fmla="*/ 567756 h 1329512"/>
              <a:gd name="connsiteX24" fmla="*/ 1236464 w 1338871"/>
              <a:gd name="connsiteY24" fmla="*/ 446313 h 1329512"/>
              <a:gd name="connsiteX25" fmla="*/ 1162645 w 1338871"/>
              <a:gd name="connsiteY25" fmla="*/ 384401 h 1329512"/>
              <a:gd name="connsiteX26" fmla="*/ 1129308 w 1338871"/>
              <a:gd name="connsiteY26" fmla="*/ 403450 h 1329512"/>
              <a:gd name="connsiteX27" fmla="*/ 1062633 w 1338871"/>
              <a:gd name="connsiteY27" fmla="*/ 446313 h 1329512"/>
              <a:gd name="connsiteX28" fmla="*/ 1005483 w 1338871"/>
              <a:gd name="connsiteY28" fmla="*/ 470125 h 1329512"/>
              <a:gd name="connsiteX29" fmla="*/ 924520 w 1338871"/>
              <a:gd name="connsiteY29" fmla="*/ 460600 h 1329512"/>
              <a:gd name="connsiteX30" fmla="*/ 876895 w 1338871"/>
              <a:gd name="connsiteY30" fmla="*/ 460600 h 1329512"/>
              <a:gd name="connsiteX31" fmla="*/ 829270 w 1338871"/>
              <a:gd name="connsiteY31" fmla="*/ 498700 h 1329512"/>
              <a:gd name="connsiteX32" fmla="*/ 738783 w 1338871"/>
              <a:gd name="connsiteY32" fmla="*/ 522513 h 1329512"/>
              <a:gd name="connsiteX33" fmla="*/ 676870 w 1338871"/>
              <a:gd name="connsiteY33" fmla="*/ 479650 h 1329512"/>
              <a:gd name="connsiteX34" fmla="*/ 624483 w 1338871"/>
              <a:gd name="connsiteY34" fmla="*/ 389163 h 1329512"/>
              <a:gd name="connsiteX35" fmla="*/ 567333 w 1338871"/>
              <a:gd name="connsiteY35" fmla="*/ 327250 h 1329512"/>
              <a:gd name="connsiteX36" fmla="*/ 493514 w 1338871"/>
              <a:gd name="connsiteY36" fmla="*/ 298675 h 1329512"/>
              <a:gd name="connsiteX37" fmla="*/ 424458 w 1338871"/>
              <a:gd name="connsiteY37" fmla="*/ 232000 h 1329512"/>
              <a:gd name="connsiteX38" fmla="*/ 395883 w 1338871"/>
              <a:gd name="connsiteY38" fmla="*/ 131987 h 1329512"/>
              <a:gd name="connsiteX39" fmla="*/ 405408 w 1338871"/>
              <a:gd name="connsiteY39" fmla="*/ 51026 h 1329512"/>
              <a:gd name="connsiteX40" fmla="*/ 429220 w 1338871"/>
              <a:gd name="connsiteY40" fmla="*/ 8163 h 1329512"/>
              <a:gd name="connsiteX41" fmla="*/ 379214 w 1338871"/>
              <a:gd name="connsiteY41" fmla="*/ 1018 h 1329512"/>
              <a:gd name="connsiteX42" fmla="*/ 233957 w 1338871"/>
              <a:gd name="connsiteY42" fmla="*/ 27213 h 1329512"/>
              <a:gd name="connsiteX0" fmla="*/ 233957 w 1338871"/>
              <a:gd name="connsiteY0" fmla="*/ 27213 h 1329512"/>
              <a:gd name="connsiteX1" fmla="*/ 69652 w 1338871"/>
              <a:gd name="connsiteY1" fmla="*/ 155800 h 1329512"/>
              <a:gd name="connsiteX2" fmla="*/ 595 w 1338871"/>
              <a:gd name="connsiteY2" fmla="*/ 370113 h 1329512"/>
              <a:gd name="connsiteX3" fmla="*/ 43457 w 1338871"/>
              <a:gd name="connsiteY3" fmla="*/ 589188 h 1329512"/>
              <a:gd name="connsiteX4" fmla="*/ 162520 w 1338871"/>
              <a:gd name="connsiteY4" fmla="*/ 722538 h 1329512"/>
              <a:gd name="connsiteX5" fmla="*/ 224433 w 1338871"/>
              <a:gd name="connsiteY5" fmla="*/ 767781 h 1329512"/>
              <a:gd name="connsiteX6" fmla="*/ 231577 w 1338871"/>
              <a:gd name="connsiteY6" fmla="*/ 858269 h 1329512"/>
              <a:gd name="connsiteX7" fmla="*/ 286345 w 1338871"/>
              <a:gd name="connsiteY7" fmla="*/ 984475 h 1329512"/>
              <a:gd name="connsiteX8" fmla="*/ 400645 w 1338871"/>
              <a:gd name="connsiteY8" fmla="*/ 1084488 h 1329512"/>
              <a:gd name="connsiteX9" fmla="*/ 500658 w 1338871"/>
              <a:gd name="connsiteY9" fmla="*/ 1115444 h 1329512"/>
              <a:gd name="connsiteX10" fmla="*/ 557807 w 1338871"/>
              <a:gd name="connsiteY10" fmla="*/ 1120206 h 1329512"/>
              <a:gd name="connsiteX11" fmla="*/ 593526 w 1338871"/>
              <a:gd name="connsiteY11" fmla="*/ 1189262 h 1329512"/>
              <a:gd name="connsiteX12" fmla="*/ 719733 w 1338871"/>
              <a:gd name="connsiteY12" fmla="*/ 1298800 h 1329512"/>
              <a:gd name="connsiteX13" fmla="*/ 900708 w 1338871"/>
              <a:gd name="connsiteY13" fmla="*/ 1327375 h 1329512"/>
              <a:gd name="connsiteX14" fmla="*/ 1060251 w 1338871"/>
              <a:gd name="connsiteY14" fmla="*/ 1253556 h 1329512"/>
              <a:gd name="connsiteX15" fmla="*/ 1129308 w 1338871"/>
              <a:gd name="connsiteY15" fmla="*/ 1160688 h 1329512"/>
              <a:gd name="connsiteX16" fmla="*/ 1148358 w 1338871"/>
              <a:gd name="connsiteY16" fmla="*/ 1113063 h 1329512"/>
              <a:gd name="connsiteX17" fmla="*/ 1200745 w 1338871"/>
              <a:gd name="connsiteY17" fmla="*/ 1098775 h 1329512"/>
              <a:gd name="connsiteX18" fmla="*/ 1307902 w 1338871"/>
              <a:gd name="connsiteY18" fmla="*/ 1015432 h 1329512"/>
              <a:gd name="connsiteX19" fmla="*/ 1338858 w 1338871"/>
              <a:gd name="connsiteY19" fmla="*/ 886844 h 1329512"/>
              <a:gd name="connsiteX20" fmla="*/ 1305520 w 1338871"/>
              <a:gd name="connsiteY20" fmla="*/ 793975 h 1329512"/>
              <a:gd name="connsiteX21" fmla="*/ 1286470 w 1338871"/>
              <a:gd name="connsiteY21" fmla="*/ 760638 h 1329512"/>
              <a:gd name="connsiteX22" fmla="*/ 1307902 w 1338871"/>
              <a:gd name="connsiteY22" fmla="*/ 701107 h 1329512"/>
              <a:gd name="connsiteX23" fmla="*/ 1305520 w 1338871"/>
              <a:gd name="connsiteY23" fmla="*/ 567756 h 1329512"/>
              <a:gd name="connsiteX24" fmla="*/ 1236464 w 1338871"/>
              <a:gd name="connsiteY24" fmla="*/ 446313 h 1329512"/>
              <a:gd name="connsiteX25" fmla="*/ 1162645 w 1338871"/>
              <a:gd name="connsiteY25" fmla="*/ 384401 h 1329512"/>
              <a:gd name="connsiteX26" fmla="*/ 1129308 w 1338871"/>
              <a:gd name="connsiteY26" fmla="*/ 403450 h 1329512"/>
              <a:gd name="connsiteX27" fmla="*/ 1062633 w 1338871"/>
              <a:gd name="connsiteY27" fmla="*/ 446313 h 1329512"/>
              <a:gd name="connsiteX28" fmla="*/ 1005483 w 1338871"/>
              <a:gd name="connsiteY28" fmla="*/ 470125 h 1329512"/>
              <a:gd name="connsiteX29" fmla="*/ 924520 w 1338871"/>
              <a:gd name="connsiteY29" fmla="*/ 460600 h 1329512"/>
              <a:gd name="connsiteX30" fmla="*/ 876895 w 1338871"/>
              <a:gd name="connsiteY30" fmla="*/ 460600 h 1329512"/>
              <a:gd name="connsiteX31" fmla="*/ 829270 w 1338871"/>
              <a:gd name="connsiteY31" fmla="*/ 498700 h 1329512"/>
              <a:gd name="connsiteX32" fmla="*/ 738783 w 1338871"/>
              <a:gd name="connsiteY32" fmla="*/ 522513 h 1329512"/>
              <a:gd name="connsiteX33" fmla="*/ 676870 w 1338871"/>
              <a:gd name="connsiteY33" fmla="*/ 479650 h 1329512"/>
              <a:gd name="connsiteX34" fmla="*/ 624483 w 1338871"/>
              <a:gd name="connsiteY34" fmla="*/ 389163 h 1329512"/>
              <a:gd name="connsiteX35" fmla="*/ 567333 w 1338871"/>
              <a:gd name="connsiteY35" fmla="*/ 334394 h 1329512"/>
              <a:gd name="connsiteX36" fmla="*/ 493514 w 1338871"/>
              <a:gd name="connsiteY36" fmla="*/ 298675 h 1329512"/>
              <a:gd name="connsiteX37" fmla="*/ 424458 w 1338871"/>
              <a:gd name="connsiteY37" fmla="*/ 232000 h 1329512"/>
              <a:gd name="connsiteX38" fmla="*/ 395883 w 1338871"/>
              <a:gd name="connsiteY38" fmla="*/ 131987 h 1329512"/>
              <a:gd name="connsiteX39" fmla="*/ 405408 w 1338871"/>
              <a:gd name="connsiteY39" fmla="*/ 51026 h 1329512"/>
              <a:gd name="connsiteX40" fmla="*/ 429220 w 1338871"/>
              <a:gd name="connsiteY40" fmla="*/ 8163 h 1329512"/>
              <a:gd name="connsiteX41" fmla="*/ 379214 w 1338871"/>
              <a:gd name="connsiteY41" fmla="*/ 1018 h 1329512"/>
              <a:gd name="connsiteX42" fmla="*/ 233957 w 1338871"/>
              <a:gd name="connsiteY42" fmla="*/ 27213 h 1329512"/>
              <a:gd name="connsiteX0" fmla="*/ 233957 w 1338871"/>
              <a:gd name="connsiteY0" fmla="*/ 27213 h 1329512"/>
              <a:gd name="connsiteX1" fmla="*/ 69652 w 1338871"/>
              <a:gd name="connsiteY1" fmla="*/ 155800 h 1329512"/>
              <a:gd name="connsiteX2" fmla="*/ 595 w 1338871"/>
              <a:gd name="connsiteY2" fmla="*/ 370113 h 1329512"/>
              <a:gd name="connsiteX3" fmla="*/ 43457 w 1338871"/>
              <a:gd name="connsiteY3" fmla="*/ 589188 h 1329512"/>
              <a:gd name="connsiteX4" fmla="*/ 162520 w 1338871"/>
              <a:gd name="connsiteY4" fmla="*/ 722538 h 1329512"/>
              <a:gd name="connsiteX5" fmla="*/ 224433 w 1338871"/>
              <a:gd name="connsiteY5" fmla="*/ 767781 h 1329512"/>
              <a:gd name="connsiteX6" fmla="*/ 231577 w 1338871"/>
              <a:gd name="connsiteY6" fmla="*/ 858269 h 1329512"/>
              <a:gd name="connsiteX7" fmla="*/ 286345 w 1338871"/>
              <a:gd name="connsiteY7" fmla="*/ 984475 h 1329512"/>
              <a:gd name="connsiteX8" fmla="*/ 400645 w 1338871"/>
              <a:gd name="connsiteY8" fmla="*/ 1084488 h 1329512"/>
              <a:gd name="connsiteX9" fmla="*/ 500658 w 1338871"/>
              <a:gd name="connsiteY9" fmla="*/ 1115444 h 1329512"/>
              <a:gd name="connsiteX10" fmla="*/ 557807 w 1338871"/>
              <a:gd name="connsiteY10" fmla="*/ 1120206 h 1329512"/>
              <a:gd name="connsiteX11" fmla="*/ 593526 w 1338871"/>
              <a:gd name="connsiteY11" fmla="*/ 1189262 h 1329512"/>
              <a:gd name="connsiteX12" fmla="*/ 719733 w 1338871"/>
              <a:gd name="connsiteY12" fmla="*/ 1298800 h 1329512"/>
              <a:gd name="connsiteX13" fmla="*/ 900708 w 1338871"/>
              <a:gd name="connsiteY13" fmla="*/ 1327375 h 1329512"/>
              <a:gd name="connsiteX14" fmla="*/ 1060251 w 1338871"/>
              <a:gd name="connsiteY14" fmla="*/ 1253556 h 1329512"/>
              <a:gd name="connsiteX15" fmla="*/ 1129308 w 1338871"/>
              <a:gd name="connsiteY15" fmla="*/ 1160688 h 1329512"/>
              <a:gd name="connsiteX16" fmla="*/ 1148358 w 1338871"/>
              <a:gd name="connsiteY16" fmla="*/ 1113063 h 1329512"/>
              <a:gd name="connsiteX17" fmla="*/ 1200745 w 1338871"/>
              <a:gd name="connsiteY17" fmla="*/ 1098775 h 1329512"/>
              <a:gd name="connsiteX18" fmla="*/ 1307902 w 1338871"/>
              <a:gd name="connsiteY18" fmla="*/ 1015432 h 1329512"/>
              <a:gd name="connsiteX19" fmla="*/ 1338858 w 1338871"/>
              <a:gd name="connsiteY19" fmla="*/ 886844 h 1329512"/>
              <a:gd name="connsiteX20" fmla="*/ 1305520 w 1338871"/>
              <a:gd name="connsiteY20" fmla="*/ 793975 h 1329512"/>
              <a:gd name="connsiteX21" fmla="*/ 1286470 w 1338871"/>
              <a:gd name="connsiteY21" fmla="*/ 760638 h 1329512"/>
              <a:gd name="connsiteX22" fmla="*/ 1307902 w 1338871"/>
              <a:gd name="connsiteY22" fmla="*/ 701107 h 1329512"/>
              <a:gd name="connsiteX23" fmla="*/ 1305520 w 1338871"/>
              <a:gd name="connsiteY23" fmla="*/ 567756 h 1329512"/>
              <a:gd name="connsiteX24" fmla="*/ 1236464 w 1338871"/>
              <a:gd name="connsiteY24" fmla="*/ 446313 h 1329512"/>
              <a:gd name="connsiteX25" fmla="*/ 1162645 w 1338871"/>
              <a:gd name="connsiteY25" fmla="*/ 384401 h 1329512"/>
              <a:gd name="connsiteX26" fmla="*/ 1129308 w 1338871"/>
              <a:gd name="connsiteY26" fmla="*/ 403450 h 1329512"/>
              <a:gd name="connsiteX27" fmla="*/ 1062633 w 1338871"/>
              <a:gd name="connsiteY27" fmla="*/ 446313 h 1329512"/>
              <a:gd name="connsiteX28" fmla="*/ 1005483 w 1338871"/>
              <a:gd name="connsiteY28" fmla="*/ 470125 h 1329512"/>
              <a:gd name="connsiteX29" fmla="*/ 924520 w 1338871"/>
              <a:gd name="connsiteY29" fmla="*/ 460600 h 1329512"/>
              <a:gd name="connsiteX30" fmla="*/ 876895 w 1338871"/>
              <a:gd name="connsiteY30" fmla="*/ 460600 h 1329512"/>
              <a:gd name="connsiteX31" fmla="*/ 829270 w 1338871"/>
              <a:gd name="connsiteY31" fmla="*/ 498700 h 1329512"/>
              <a:gd name="connsiteX32" fmla="*/ 738783 w 1338871"/>
              <a:gd name="connsiteY32" fmla="*/ 522513 h 1329512"/>
              <a:gd name="connsiteX33" fmla="*/ 676870 w 1338871"/>
              <a:gd name="connsiteY33" fmla="*/ 479650 h 1329512"/>
              <a:gd name="connsiteX34" fmla="*/ 622102 w 1338871"/>
              <a:gd name="connsiteY34" fmla="*/ 391544 h 1329512"/>
              <a:gd name="connsiteX35" fmla="*/ 567333 w 1338871"/>
              <a:gd name="connsiteY35" fmla="*/ 334394 h 1329512"/>
              <a:gd name="connsiteX36" fmla="*/ 493514 w 1338871"/>
              <a:gd name="connsiteY36" fmla="*/ 298675 h 1329512"/>
              <a:gd name="connsiteX37" fmla="*/ 424458 w 1338871"/>
              <a:gd name="connsiteY37" fmla="*/ 232000 h 1329512"/>
              <a:gd name="connsiteX38" fmla="*/ 395883 w 1338871"/>
              <a:gd name="connsiteY38" fmla="*/ 131987 h 1329512"/>
              <a:gd name="connsiteX39" fmla="*/ 405408 w 1338871"/>
              <a:gd name="connsiteY39" fmla="*/ 51026 h 1329512"/>
              <a:gd name="connsiteX40" fmla="*/ 429220 w 1338871"/>
              <a:gd name="connsiteY40" fmla="*/ 8163 h 1329512"/>
              <a:gd name="connsiteX41" fmla="*/ 379214 w 1338871"/>
              <a:gd name="connsiteY41" fmla="*/ 1018 h 1329512"/>
              <a:gd name="connsiteX42" fmla="*/ 233957 w 1338871"/>
              <a:gd name="connsiteY42" fmla="*/ 27213 h 1329512"/>
              <a:gd name="connsiteX0" fmla="*/ 233957 w 1338871"/>
              <a:gd name="connsiteY0" fmla="*/ 27213 h 1329512"/>
              <a:gd name="connsiteX1" fmla="*/ 69652 w 1338871"/>
              <a:gd name="connsiteY1" fmla="*/ 155800 h 1329512"/>
              <a:gd name="connsiteX2" fmla="*/ 595 w 1338871"/>
              <a:gd name="connsiteY2" fmla="*/ 370113 h 1329512"/>
              <a:gd name="connsiteX3" fmla="*/ 43457 w 1338871"/>
              <a:gd name="connsiteY3" fmla="*/ 589188 h 1329512"/>
              <a:gd name="connsiteX4" fmla="*/ 162520 w 1338871"/>
              <a:gd name="connsiteY4" fmla="*/ 722538 h 1329512"/>
              <a:gd name="connsiteX5" fmla="*/ 224433 w 1338871"/>
              <a:gd name="connsiteY5" fmla="*/ 767781 h 1329512"/>
              <a:gd name="connsiteX6" fmla="*/ 231577 w 1338871"/>
              <a:gd name="connsiteY6" fmla="*/ 858269 h 1329512"/>
              <a:gd name="connsiteX7" fmla="*/ 286345 w 1338871"/>
              <a:gd name="connsiteY7" fmla="*/ 984475 h 1329512"/>
              <a:gd name="connsiteX8" fmla="*/ 400645 w 1338871"/>
              <a:gd name="connsiteY8" fmla="*/ 1084488 h 1329512"/>
              <a:gd name="connsiteX9" fmla="*/ 500658 w 1338871"/>
              <a:gd name="connsiteY9" fmla="*/ 1115444 h 1329512"/>
              <a:gd name="connsiteX10" fmla="*/ 557807 w 1338871"/>
              <a:gd name="connsiteY10" fmla="*/ 1120206 h 1329512"/>
              <a:gd name="connsiteX11" fmla="*/ 593526 w 1338871"/>
              <a:gd name="connsiteY11" fmla="*/ 1189262 h 1329512"/>
              <a:gd name="connsiteX12" fmla="*/ 719733 w 1338871"/>
              <a:gd name="connsiteY12" fmla="*/ 1298800 h 1329512"/>
              <a:gd name="connsiteX13" fmla="*/ 900708 w 1338871"/>
              <a:gd name="connsiteY13" fmla="*/ 1327375 h 1329512"/>
              <a:gd name="connsiteX14" fmla="*/ 1060251 w 1338871"/>
              <a:gd name="connsiteY14" fmla="*/ 1253556 h 1329512"/>
              <a:gd name="connsiteX15" fmla="*/ 1129308 w 1338871"/>
              <a:gd name="connsiteY15" fmla="*/ 1160688 h 1329512"/>
              <a:gd name="connsiteX16" fmla="*/ 1148358 w 1338871"/>
              <a:gd name="connsiteY16" fmla="*/ 1113063 h 1329512"/>
              <a:gd name="connsiteX17" fmla="*/ 1200745 w 1338871"/>
              <a:gd name="connsiteY17" fmla="*/ 1098775 h 1329512"/>
              <a:gd name="connsiteX18" fmla="*/ 1307902 w 1338871"/>
              <a:gd name="connsiteY18" fmla="*/ 1015432 h 1329512"/>
              <a:gd name="connsiteX19" fmla="*/ 1338858 w 1338871"/>
              <a:gd name="connsiteY19" fmla="*/ 886844 h 1329512"/>
              <a:gd name="connsiteX20" fmla="*/ 1305520 w 1338871"/>
              <a:gd name="connsiteY20" fmla="*/ 793975 h 1329512"/>
              <a:gd name="connsiteX21" fmla="*/ 1286470 w 1338871"/>
              <a:gd name="connsiteY21" fmla="*/ 760638 h 1329512"/>
              <a:gd name="connsiteX22" fmla="*/ 1307902 w 1338871"/>
              <a:gd name="connsiteY22" fmla="*/ 701107 h 1329512"/>
              <a:gd name="connsiteX23" fmla="*/ 1305520 w 1338871"/>
              <a:gd name="connsiteY23" fmla="*/ 567756 h 1329512"/>
              <a:gd name="connsiteX24" fmla="*/ 1236464 w 1338871"/>
              <a:gd name="connsiteY24" fmla="*/ 446313 h 1329512"/>
              <a:gd name="connsiteX25" fmla="*/ 1162645 w 1338871"/>
              <a:gd name="connsiteY25" fmla="*/ 384401 h 1329512"/>
              <a:gd name="connsiteX26" fmla="*/ 1129308 w 1338871"/>
              <a:gd name="connsiteY26" fmla="*/ 403450 h 1329512"/>
              <a:gd name="connsiteX27" fmla="*/ 1062633 w 1338871"/>
              <a:gd name="connsiteY27" fmla="*/ 446313 h 1329512"/>
              <a:gd name="connsiteX28" fmla="*/ 1005483 w 1338871"/>
              <a:gd name="connsiteY28" fmla="*/ 470125 h 1329512"/>
              <a:gd name="connsiteX29" fmla="*/ 924520 w 1338871"/>
              <a:gd name="connsiteY29" fmla="*/ 460600 h 1329512"/>
              <a:gd name="connsiteX30" fmla="*/ 876895 w 1338871"/>
              <a:gd name="connsiteY30" fmla="*/ 460600 h 1329512"/>
              <a:gd name="connsiteX31" fmla="*/ 829270 w 1338871"/>
              <a:gd name="connsiteY31" fmla="*/ 498700 h 1329512"/>
              <a:gd name="connsiteX32" fmla="*/ 750689 w 1338871"/>
              <a:gd name="connsiteY32" fmla="*/ 522513 h 1329512"/>
              <a:gd name="connsiteX33" fmla="*/ 676870 w 1338871"/>
              <a:gd name="connsiteY33" fmla="*/ 479650 h 1329512"/>
              <a:gd name="connsiteX34" fmla="*/ 622102 w 1338871"/>
              <a:gd name="connsiteY34" fmla="*/ 391544 h 1329512"/>
              <a:gd name="connsiteX35" fmla="*/ 567333 w 1338871"/>
              <a:gd name="connsiteY35" fmla="*/ 334394 h 1329512"/>
              <a:gd name="connsiteX36" fmla="*/ 493514 w 1338871"/>
              <a:gd name="connsiteY36" fmla="*/ 298675 h 1329512"/>
              <a:gd name="connsiteX37" fmla="*/ 424458 w 1338871"/>
              <a:gd name="connsiteY37" fmla="*/ 232000 h 1329512"/>
              <a:gd name="connsiteX38" fmla="*/ 395883 w 1338871"/>
              <a:gd name="connsiteY38" fmla="*/ 131987 h 1329512"/>
              <a:gd name="connsiteX39" fmla="*/ 405408 w 1338871"/>
              <a:gd name="connsiteY39" fmla="*/ 51026 h 1329512"/>
              <a:gd name="connsiteX40" fmla="*/ 429220 w 1338871"/>
              <a:gd name="connsiteY40" fmla="*/ 8163 h 1329512"/>
              <a:gd name="connsiteX41" fmla="*/ 379214 w 1338871"/>
              <a:gd name="connsiteY41" fmla="*/ 1018 h 1329512"/>
              <a:gd name="connsiteX42" fmla="*/ 233957 w 1338871"/>
              <a:gd name="connsiteY42" fmla="*/ 27213 h 1329512"/>
              <a:gd name="connsiteX0" fmla="*/ 233957 w 1338871"/>
              <a:gd name="connsiteY0" fmla="*/ 27213 h 1329512"/>
              <a:gd name="connsiteX1" fmla="*/ 69652 w 1338871"/>
              <a:gd name="connsiteY1" fmla="*/ 155800 h 1329512"/>
              <a:gd name="connsiteX2" fmla="*/ 595 w 1338871"/>
              <a:gd name="connsiteY2" fmla="*/ 370113 h 1329512"/>
              <a:gd name="connsiteX3" fmla="*/ 43457 w 1338871"/>
              <a:gd name="connsiteY3" fmla="*/ 589188 h 1329512"/>
              <a:gd name="connsiteX4" fmla="*/ 162520 w 1338871"/>
              <a:gd name="connsiteY4" fmla="*/ 722538 h 1329512"/>
              <a:gd name="connsiteX5" fmla="*/ 224433 w 1338871"/>
              <a:gd name="connsiteY5" fmla="*/ 767781 h 1329512"/>
              <a:gd name="connsiteX6" fmla="*/ 231577 w 1338871"/>
              <a:gd name="connsiteY6" fmla="*/ 858269 h 1329512"/>
              <a:gd name="connsiteX7" fmla="*/ 286345 w 1338871"/>
              <a:gd name="connsiteY7" fmla="*/ 984475 h 1329512"/>
              <a:gd name="connsiteX8" fmla="*/ 400645 w 1338871"/>
              <a:gd name="connsiteY8" fmla="*/ 1084488 h 1329512"/>
              <a:gd name="connsiteX9" fmla="*/ 500658 w 1338871"/>
              <a:gd name="connsiteY9" fmla="*/ 1115444 h 1329512"/>
              <a:gd name="connsiteX10" fmla="*/ 557807 w 1338871"/>
              <a:gd name="connsiteY10" fmla="*/ 1120206 h 1329512"/>
              <a:gd name="connsiteX11" fmla="*/ 593526 w 1338871"/>
              <a:gd name="connsiteY11" fmla="*/ 1189262 h 1329512"/>
              <a:gd name="connsiteX12" fmla="*/ 719733 w 1338871"/>
              <a:gd name="connsiteY12" fmla="*/ 1298800 h 1329512"/>
              <a:gd name="connsiteX13" fmla="*/ 900708 w 1338871"/>
              <a:gd name="connsiteY13" fmla="*/ 1327375 h 1329512"/>
              <a:gd name="connsiteX14" fmla="*/ 1060251 w 1338871"/>
              <a:gd name="connsiteY14" fmla="*/ 1253556 h 1329512"/>
              <a:gd name="connsiteX15" fmla="*/ 1129308 w 1338871"/>
              <a:gd name="connsiteY15" fmla="*/ 1160688 h 1329512"/>
              <a:gd name="connsiteX16" fmla="*/ 1148358 w 1338871"/>
              <a:gd name="connsiteY16" fmla="*/ 1113063 h 1329512"/>
              <a:gd name="connsiteX17" fmla="*/ 1200745 w 1338871"/>
              <a:gd name="connsiteY17" fmla="*/ 1098775 h 1329512"/>
              <a:gd name="connsiteX18" fmla="*/ 1307902 w 1338871"/>
              <a:gd name="connsiteY18" fmla="*/ 1015432 h 1329512"/>
              <a:gd name="connsiteX19" fmla="*/ 1338858 w 1338871"/>
              <a:gd name="connsiteY19" fmla="*/ 886844 h 1329512"/>
              <a:gd name="connsiteX20" fmla="*/ 1305520 w 1338871"/>
              <a:gd name="connsiteY20" fmla="*/ 793975 h 1329512"/>
              <a:gd name="connsiteX21" fmla="*/ 1286470 w 1338871"/>
              <a:gd name="connsiteY21" fmla="*/ 760638 h 1329512"/>
              <a:gd name="connsiteX22" fmla="*/ 1307902 w 1338871"/>
              <a:gd name="connsiteY22" fmla="*/ 701107 h 1329512"/>
              <a:gd name="connsiteX23" fmla="*/ 1305520 w 1338871"/>
              <a:gd name="connsiteY23" fmla="*/ 567756 h 1329512"/>
              <a:gd name="connsiteX24" fmla="*/ 1236464 w 1338871"/>
              <a:gd name="connsiteY24" fmla="*/ 446313 h 1329512"/>
              <a:gd name="connsiteX25" fmla="*/ 1169789 w 1338871"/>
              <a:gd name="connsiteY25" fmla="*/ 386782 h 1329512"/>
              <a:gd name="connsiteX26" fmla="*/ 1129308 w 1338871"/>
              <a:gd name="connsiteY26" fmla="*/ 403450 h 1329512"/>
              <a:gd name="connsiteX27" fmla="*/ 1062633 w 1338871"/>
              <a:gd name="connsiteY27" fmla="*/ 446313 h 1329512"/>
              <a:gd name="connsiteX28" fmla="*/ 1005483 w 1338871"/>
              <a:gd name="connsiteY28" fmla="*/ 470125 h 1329512"/>
              <a:gd name="connsiteX29" fmla="*/ 924520 w 1338871"/>
              <a:gd name="connsiteY29" fmla="*/ 460600 h 1329512"/>
              <a:gd name="connsiteX30" fmla="*/ 876895 w 1338871"/>
              <a:gd name="connsiteY30" fmla="*/ 460600 h 1329512"/>
              <a:gd name="connsiteX31" fmla="*/ 829270 w 1338871"/>
              <a:gd name="connsiteY31" fmla="*/ 498700 h 1329512"/>
              <a:gd name="connsiteX32" fmla="*/ 750689 w 1338871"/>
              <a:gd name="connsiteY32" fmla="*/ 522513 h 1329512"/>
              <a:gd name="connsiteX33" fmla="*/ 676870 w 1338871"/>
              <a:gd name="connsiteY33" fmla="*/ 479650 h 1329512"/>
              <a:gd name="connsiteX34" fmla="*/ 622102 w 1338871"/>
              <a:gd name="connsiteY34" fmla="*/ 391544 h 1329512"/>
              <a:gd name="connsiteX35" fmla="*/ 567333 w 1338871"/>
              <a:gd name="connsiteY35" fmla="*/ 334394 h 1329512"/>
              <a:gd name="connsiteX36" fmla="*/ 493514 w 1338871"/>
              <a:gd name="connsiteY36" fmla="*/ 298675 h 1329512"/>
              <a:gd name="connsiteX37" fmla="*/ 424458 w 1338871"/>
              <a:gd name="connsiteY37" fmla="*/ 232000 h 1329512"/>
              <a:gd name="connsiteX38" fmla="*/ 395883 w 1338871"/>
              <a:gd name="connsiteY38" fmla="*/ 131987 h 1329512"/>
              <a:gd name="connsiteX39" fmla="*/ 405408 w 1338871"/>
              <a:gd name="connsiteY39" fmla="*/ 51026 h 1329512"/>
              <a:gd name="connsiteX40" fmla="*/ 429220 w 1338871"/>
              <a:gd name="connsiteY40" fmla="*/ 8163 h 1329512"/>
              <a:gd name="connsiteX41" fmla="*/ 379214 w 1338871"/>
              <a:gd name="connsiteY41" fmla="*/ 1018 h 1329512"/>
              <a:gd name="connsiteX42" fmla="*/ 233957 w 1338871"/>
              <a:gd name="connsiteY42" fmla="*/ 27213 h 1329512"/>
              <a:gd name="connsiteX0" fmla="*/ 233957 w 1338871"/>
              <a:gd name="connsiteY0" fmla="*/ 27213 h 1329512"/>
              <a:gd name="connsiteX1" fmla="*/ 69652 w 1338871"/>
              <a:gd name="connsiteY1" fmla="*/ 155800 h 1329512"/>
              <a:gd name="connsiteX2" fmla="*/ 595 w 1338871"/>
              <a:gd name="connsiteY2" fmla="*/ 370113 h 1329512"/>
              <a:gd name="connsiteX3" fmla="*/ 43457 w 1338871"/>
              <a:gd name="connsiteY3" fmla="*/ 589188 h 1329512"/>
              <a:gd name="connsiteX4" fmla="*/ 162520 w 1338871"/>
              <a:gd name="connsiteY4" fmla="*/ 722538 h 1329512"/>
              <a:gd name="connsiteX5" fmla="*/ 224433 w 1338871"/>
              <a:gd name="connsiteY5" fmla="*/ 767781 h 1329512"/>
              <a:gd name="connsiteX6" fmla="*/ 231577 w 1338871"/>
              <a:gd name="connsiteY6" fmla="*/ 858269 h 1329512"/>
              <a:gd name="connsiteX7" fmla="*/ 286345 w 1338871"/>
              <a:gd name="connsiteY7" fmla="*/ 984475 h 1329512"/>
              <a:gd name="connsiteX8" fmla="*/ 400645 w 1338871"/>
              <a:gd name="connsiteY8" fmla="*/ 1084488 h 1329512"/>
              <a:gd name="connsiteX9" fmla="*/ 500658 w 1338871"/>
              <a:gd name="connsiteY9" fmla="*/ 1115444 h 1329512"/>
              <a:gd name="connsiteX10" fmla="*/ 557807 w 1338871"/>
              <a:gd name="connsiteY10" fmla="*/ 1120206 h 1329512"/>
              <a:gd name="connsiteX11" fmla="*/ 593526 w 1338871"/>
              <a:gd name="connsiteY11" fmla="*/ 1189262 h 1329512"/>
              <a:gd name="connsiteX12" fmla="*/ 719733 w 1338871"/>
              <a:gd name="connsiteY12" fmla="*/ 1298800 h 1329512"/>
              <a:gd name="connsiteX13" fmla="*/ 900708 w 1338871"/>
              <a:gd name="connsiteY13" fmla="*/ 1327375 h 1329512"/>
              <a:gd name="connsiteX14" fmla="*/ 1060251 w 1338871"/>
              <a:gd name="connsiteY14" fmla="*/ 1253556 h 1329512"/>
              <a:gd name="connsiteX15" fmla="*/ 1129308 w 1338871"/>
              <a:gd name="connsiteY15" fmla="*/ 1160688 h 1329512"/>
              <a:gd name="connsiteX16" fmla="*/ 1148358 w 1338871"/>
              <a:gd name="connsiteY16" fmla="*/ 1113063 h 1329512"/>
              <a:gd name="connsiteX17" fmla="*/ 1200745 w 1338871"/>
              <a:gd name="connsiteY17" fmla="*/ 1098775 h 1329512"/>
              <a:gd name="connsiteX18" fmla="*/ 1307902 w 1338871"/>
              <a:gd name="connsiteY18" fmla="*/ 1015432 h 1329512"/>
              <a:gd name="connsiteX19" fmla="*/ 1338858 w 1338871"/>
              <a:gd name="connsiteY19" fmla="*/ 886844 h 1329512"/>
              <a:gd name="connsiteX20" fmla="*/ 1305520 w 1338871"/>
              <a:gd name="connsiteY20" fmla="*/ 793975 h 1329512"/>
              <a:gd name="connsiteX21" fmla="*/ 1286470 w 1338871"/>
              <a:gd name="connsiteY21" fmla="*/ 760638 h 1329512"/>
              <a:gd name="connsiteX22" fmla="*/ 1307902 w 1338871"/>
              <a:gd name="connsiteY22" fmla="*/ 701107 h 1329512"/>
              <a:gd name="connsiteX23" fmla="*/ 1305520 w 1338871"/>
              <a:gd name="connsiteY23" fmla="*/ 567756 h 1329512"/>
              <a:gd name="connsiteX24" fmla="*/ 1236464 w 1338871"/>
              <a:gd name="connsiteY24" fmla="*/ 446313 h 1329512"/>
              <a:gd name="connsiteX25" fmla="*/ 1169789 w 1338871"/>
              <a:gd name="connsiteY25" fmla="*/ 386782 h 1329512"/>
              <a:gd name="connsiteX26" fmla="*/ 1122164 w 1338871"/>
              <a:gd name="connsiteY26" fmla="*/ 403450 h 1329512"/>
              <a:gd name="connsiteX27" fmla="*/ 1062633 w 1338871"/>
              <a:gd name="connsiteY27" fmla="*/ 446313 h 1329512"/>
              <a:gd name="connsiteX28" fmla="*/ 1005483 w 1338871"/>
              <a:gd name="connsiteY28" fmla="*/ 470125 h 1329512"/>
              <a:gd name="connsiteX29" fmla="*/ 924520 w 1338871"/>
              <a:gd name="connsiteY29" fmla="*/ 460600 h 1329512"/>
              <a:gd name="connsiteX30" fmla="*/ 876895 w 1338871"/>
              <a:gd name="connsiteY30" fmla="*/ 460600 h 1329512"/>
              <a:gd name="connsiteX31" fmla="*/ 829270 w 1338871"/>
              <a:gd name="connsiteY31" fmla="*/ 498700 h 1329512"/>
              <a:gd name="connsiteX32" fmla="*/ 750689 w 1338871"/>
              <a:gd name="connsiteY32" fmla="*/ 522513 h 1329512"/>
              <a:gd name="connsiteX33" fmla="*/ 676870 w 1338871"/>
              <a:gd name="connsiteY33" fmla="*/ 479650 h 1329512"/>
              <a:gd name="connsiteX34" fmla="*/ 622102 w 1338871"/>
              <a:gd name="connsiteY34" fmla="*/ 391544 h 1329512"/>
              <a:gd name="connsiteX35" fmla="*/ 567333 w 1338871"/>
              <a:gd name="connsiteY35" fmla="*/ 334394 h 1329512"/>
              <a:gd name="connsiteX36" fmla="*/ 493514 w 1338871"/>
              <a:gd name="connsiteY36" fmla="*/ 298675 h 1329512"/>
              <a:gd name="connsiteX37" fmla="*/ 424458 w 1338871"/>
              <a:gd name="connsiteY37" fmla="*/ 232000 h 1329512"/>
              <a:gd name="connsiteX38" fmla="*/ 395883 w 1338871"/>
              <a:gd name="connsiteY38" fmla="*/ 131987 h 1329512"/>
              <a:gd name="connsiteX39" fmla="*/ 405408 w 1338871"/>
              <a:gd name="connsiteY39" fmla="*/ 51026 h 1329512"/>
              <a:gd name="connsiteX40" fmla="*/ 429220 w 1338871"/>
              <a:gd name="connsiteY40" fmla="*/ 8163 h 1329512"/>
              <a:gd name="connsiteX41" fmla="*/ 379214 w 1338871"/>
              <a:gd name="connsiteY41" fmla="*/ 1018 h 1329512"/>
              <a:gd name="connsiteX42" fmla="*/ 233957 w 1338871"/>
              <a:gd name="connsiteY42" fmla="*/ 27213 h 1329512"/>
              <a:gd name="connsiteX0" fmla="*/ 233957 w 1338871"/>
              <a:gd name="connsiteY0" fmla="*/ 27213 h 1329512"/>
              <a:gd name="connsiteX1" fmla="*/ 69652 w 1338871"/>
              <a:gd name="connsiteY1" fmla="*/ 155800 h 1329512"/>
              <a:gd name="connsiteX2" fmla="*/ 595 w 1338871"/>
              <a:gd name="connsiteY2" fmla="*/ 370113 h 1329512"/>
              <a:gd name="connsiteX3" fmla="*/ 43457 w 1338871"/>
              <a:gd name="connsiteY3" fmla="*/ 589188 h 1329512"/>
              <a:gd name="connsiteX4" fmla="*/ 162520 w 1338871"/>
              <a:gd name="connsiteY4" fmla="*/ 722538 h 1329512"/>
              <a:gd name="connsiteX5" fmla="*/ 224433 w 1338871"/>
              <a:gd name="connsiteY5" fmla="*/ 767781 h 1329512"/>
              <a:gd name="connsiteX6" fmla="*/ 231577 w 1338871"/>
              <a:gd name="connsiteY6" fmla="*/ 858269 h 1329512"/>
              <a:gd name="connsiteX7" fmla="*/ 286345 w 1338871"/>
              <a:gd name="connsiteY7" fmla="*/ 984475 h 1329512"/>
              <a:gd name="connsiteX8" fmla="*/ 400645 w 1338871"/>
              <a:gd name="connsiteY8" fmla="*/ 1084488 h 1329512"/>
              <a:gd name="connsiteX9" fmla="*/ 500658 w 1338871"/>
              <a:gd name="connsiteY9" fmla="*/ 1115444 h 1329512"/>
              <a:gd name="connsiteX10" fmla="*/ 557807 w 1338871"/>
              <a:gd name="connsiteY10" fmla="*/ 1120206 h 1329512"/>
              <a:gd name="connsiteX11" fmla="*/ 593526 w 1338871"/>
              <a:gd name="connsiteY11" fmla="*/ 1189262 h 1329512"/>
              <a:gd name="connsiteX12" fmla="*/ 719733 w 1338871"/>
              <a:gd name="connsiteY12" fmla="*/ 1298800 h 1329512"/>
              <a:gd name="connsiteX13" fmla="*/ 900708 w 1338871"/>
              <a:gd name="connsiteY13" fmla="*/ 1327375 h 1329512"/>
              <a:gd name="connsiteX14" fmla="*/ 1060251 w 1338871"/>
              <a:gd name="connsiteY14" fmla="*/ 1253556 h 1329512"/>
              <a:gd name="connsiteX15" fmla="*/ 1129308 w 1338871"/>
              <a:gd name="connsiteY15" fmla="*/ 1160688 h 1329512"/>
              <a:gd name="connsiteX16" fmla="*/ 1148358 w 1338871"/>
              <a:gd name="connsiteY16" fmla="*/ 1113063 h 1329512"/>
              <a:gd name="connsiteX17" fmla="*/ 1200745 w 1338871"/>
              <a:gd name="connsiteY17" fmla="*/ 1098775 h 1329512"/>
              <a:gd name="connsiteX18" fmla="*/ 1307902 w 1338871"/>
              <a:gd name="connsiteY18" fmla="*/ 1015432 h 1329512"/>
              <a:gd name="connsiteX19" fmla="*/ 1338858 w 1338871"/>
              <a:gd name="connsiteY19" fmla="*/ 886844 h 1329512"/>
              <a:gd name="connsiteX20" fmla="*/ 1305520 w 1338871"/>
              <a:gd name="connsiteY20" fmla="*/ 793975 h 1329512"/>
              <a:gd name="connsiteX21" fmla="*/ 1286470 w 1338871"/>
              <a:gd name="connsiteY21" fmla="*/ 760638 h 1329512"/>
              <a:gd name="connsiteX22" fmla="*/ 1307902 w 1338871"/>
              <a:gd name="connsiteY22" fmla="*/ 701107 h 1329512"/>
              <a:gd name="connsiteX23" fmla="*/ 1305520 w 1338871"/>
              <a:gd name="connsiteY23" fmla="*/ 567756 h 1329512"/>
              <a:gd name="connsiteX24" fmla="*/ 1236464 w 1338871"/>
              <a:gd name="connsiteY24" fmla="*/ 446313 h 1329512"/>
              <a:gd name="connsiteX25" fmla="*/ 1169789 w 1338871"/>
              <a:gd name="connsiteY25" fmla="*/ 386782 h 1329512"/>
              <a:gd name="connsiteX26" fmla="*/ 1122164 w 1338871"/>
              <a:gd name="connsiteY26" fmla="*/ 403450 h 1329512"/>
              <a:gd name="connsiteX27" fmla="*/ 1060252 w 1338871"/>
              <a:gd name="connsiteY27" fmla="*/ 439169 h 1329512"/>
              <a:gd name="connsiteX28" fmla="*/ 1005483 w 1338871"/>
              <a:gd name="connsiteY28" fmla="*/ 470125 h 1329512"/>
              <a:gd name="connsiteX29" fmla="*/ 924520 w 1338871"/>
              <a:gd name="connsiteY29" fmla="*/ 460600 h 1329512"/>
              <a:gd name="connsiteX30" fmla="*/ 876895 w 1338871"/>
              <a:gd name="connsiteY30" fmla="*/ 460600 h 1329512"/>
              <a:gd name="connsiteX31" fmla="*/ 829270 w 1338871"/>
              <a:gd name="connsiteY31" fmla="*/ 498700 h 1329512"/>
              <a:gd name="connsiteX32" fmla="*/ 750689 w 1338871"/>
              <a:gd name="connsiteY32" fmla="*/ 522513 h 1329512"/>
              <a:gd name="connsiteX33" fmla="*/ 676870 w 1338871"/>
              <a:gd name="connsiteY33" fmla="*/ 479650 h 1329512"/>
              <a:gd name="connsiteX34" fmla="*/ 622102 w 1338871"/>
              <a:gd name="connsiteY34" fmla="*/ 391544 h 1329512"/>
              <a:gd name="connsiteX35" fmla="*/ 567333 w 1338871"/>
              <a:gd name="connsiteY35" fmla="*/ 334394 h 1329512"/>
              <a:gd name="connsiteX36" fmla="*/ 493514 w 1338871"/>
              <a:gd name="connsiteY36" fmla="*/ 298675 h 1329512"/>
              <a:gd name="connsiteX37" fmla="*/ 424458 w 1338871"/>
              <a:gd name="connsiteY37" fmla="*/ 232000 h 1329512"/>
              <a:gd name="connsiteX38" fmla="*/ 395883 w 1338871"/>
              <a:gd name="connsiteY38" fmla="*/ 131987 h 1329512"/>
              <a:gd name="connsiteX39" fmla="*/ 405408 w 1338871"/>
              <a:gd name="connsiteY39" fmla="*/ 51026 h 1329512"/>
              <a:gd name="connsiteX40" fmla="*/ 429220 w 1338871"/>
              <a:gd name="connsiteY40" fmla="*/ 8163 h 1329512"/>
              <a:gd name="connsiteX41" fmla="*/ 379214 w 1338871"/>
              <a:gd name="connsiteY41" fmla="*/ 1018 h 1329512"/>
              <a:gd name="connsiteX42" fmla="*/ 233957 w 1338871"/>
              <a:gd name="connsiteY42" fmla="*/ 27213 h 13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38871" h="1329512">
                <a:moveTo>
                  <a:pt x="233957" y="27213"/>
                </a:moveTo>
                <a:cubicBezTo>
                  <a:pt x="182363" y="53010"/>
                  <a:pt x="108546" y="98650"/>
                  <a:pt x="69652" y="155800"/>
                </a:cubicBezTo>
                <a:cubicBezTo>
                  <a:pt x="30758" y="212950"/>
                  <a:pt x="4961" y="297882"/>
                  <a:pt x="595" y="370113"/>
                </a:cubicBezTo>
                <a:cubicBezTo>
                  <a:pt x="-3771" y="442344"/>
                  <a:pt x="16470" y="530451"/>
                  <a:pt x="43457" y="589188"/>
                </a:cubicBezTo>
                <a:cubicBezTo>
                  <a:pt x="70444" y="647925"/>
                  <a:pt x="132357" y="692773"/>
                  <a:pt x="162520" y="722538"/>
                </a:cubicBezTo>
                <a:cubicBezTo>
                  <a:pt x="192683" y="752304"/>
                  <a:pt x="212924" y="745159"/>
                  <a:pt x="224433" y="767781"/>
                </a:cubicBezTo>
                <a:cubicBezTo>
                  <a:pt x="235942" y="790403"/>
                  <a:pt x="221258" y="822153"/>
                  <a:pt x="231577" y="858269"/>
                </a:cubicBezTo>
                <a:cubicBezTo>
                  <a:pt x="241896" y="894385"/>
                  <a:pt x="258167" y="946772"/>
                  <a:pt x="286345" y="984475"/>
                </a:cubicBezTo>
                <a:cubicBezTo>
                  <a:pt x="314523" y="1022178"/>
                  <a:pt x="364926" y="1062660"/>
                  <a:pt x="400645" y="1084488"/>
                </a:cubicBezTo>
                <a:cubicBezTo>
                  <a:pt x="436364" y="1106316"/>
                  <a:pt x="474464" y="1109491"/>
                  <a:pt x="500658" y="1115444"/>
                </a:cubicBezTo>
                <a:cubicBezTo>
                  <a:pt x="526852" y="1121397"/>
                  <a:pt x="542329" y="1107903"/>
                  <a:pt x="557807" y="1120206"/>
                </a:cubicBezTo>
                <a:cubicBezTo>
                  <a:pt x="573285" y="1132509"/>
                  <a:pt x="566538" y="1159496"/>
                  <a:pt x="593526" y="1189262"/>
                </a:cubicBezTo>
                <a:cubicBezTo>
                  <a:pt x="620514" y="1219028"/>
                  <a:pt x="668536" y="1275781"/>
                  <a:pt x="719733" y="1298800"/>
                </a:cubicBezTo>
                <a:cubicBezTo>
                  <a:pt x="770930" y="1321819"/>
                  <a:pt x="843955" y="1334916"/>
                  <a:pt x="900708" y="1327375"/>
                </a:cubicBezTo>
                <a:cubicBezTo>
                  <a:pt x="957461" y="1319834"/>
                  <a:pt x="1022151" y="1281337"/>
                  <a:pt x="1060251" y="1253556"/>
                </a:cubicBezTo>
                <a:cubicBezTo>
                  <a:pt x="1098351" y="1225775"/>
                  <a:pt x="1114624" y="1184103"/>
                  <a:pt x="1129308" y="1160688"/>
                </a:cubicBezTo>
                <a:cubicBezTo>
                  <a:pt x="1143992" y="1137273"/>
                  <a:pt x="1136452" y="1123382"/>
                  <a:pt x="1148358" y="1113063"/>
                </a:cubicBezTo>
                <a:cubicBezTo>
                  <a:pt x="1160264" y="1102744"/>
                  <a:pt x="1174154" y="1115047"/>
                  <a:pt x="1200745" y="1098775"/>
                </a:cubicBezTo>
                <a:cubicBezTo>
                  <a:pt x="1227336" y="1082503"/>
                  <a:pt x="1284883" y="1050754"/>
                  <a:pt x="1307902" y="1015432"/>
                </a:cubicBezTo>
                <a:cubicBezTo>
                  <a:pt x="1330921" y="980110"/>
                  <a:pt x="1339255" y="923754"/>
                  <a:pt x="1338858" y="886844"/>
                </a:cubicBezTo>
                <a:cubicBezTo>
                  <a:pt x="1338461" y="849935"/>
                  <a:pt x="1314251" y="815009"/>
                  <a:pt x="1305520" y="793975"/>
                </a:cubicBezTo>
                <a:cubicBezTo>
                  <a:pt x="1296789" y="772941"/>
                  <a:pt x="1286073" y="776116"/>
                  <a:pt x="1286470" y="760638"/>
                </a:cubicBezTo>
                <a:cubicBezTo>
                  <a:pt x="1286867" y="745160"/>
                  <a:pt x="1304727" y="733254"/>
                  <a:pt x="1307902" y="701107"/>
                </a:cubicBezTo>
                <a:cubicBezTo>
                  <a:pt x="1311077" y="668960"/>
                  <a:pt x="1317426" y="610222"/>
                  <a:pt x="1305520" y="567756"/>
                </a:cubicBezTo>
                <a:cubicBezTo>
                  <a:pt x="1293614" y="525290"/>
                  <a:pt x="1259086" y="476475"/>
                  <a:pt x="1236464" y="446313"/>
                </a:cubicBezTo>
                <a:cubicBezTo>
                  <a:pt x="1213842" y="416151"/>
                  <a:pt x="1188839" y="393926"/>
                  <a:pt x="1169789" y="386782"/>
                </a:cubicBezTo>
                <a:cubicBezTo>
                  <a:pt x="1150739" y="379638"/>
                  <a:pt x="1140420" y="394719"/>
                  <a:pt x="1122164" y="403450"/>
                </a:cubicBezTo>
                <a:cubicBezTo>
                  <a:pt x="1103908" y="412181"/>
                  <a:pt x="1079699" y="428057"/>
                  <a:pt x="1060252" y="439169"/>
                </a:cubicBezTo>
                <a:cubicBezTo>
                  <a:pt x="1040805" y="450281"/>
                  <a:pt x="1028105" y="466553"/>
                  <a:pt x="1005483" y="470125"/>
                </a:cubicBezTo>
                <a:cubicBezTo>
                  <a:pt x="982861" y="473697"/>
                  <a:pt x="945951" y="462188"/>
                  <a:pt x="924520" y="460600"/>
                </a:cubicBezTo>
                <a:cubicBezTo>
                  <a:pt x="903089" y="459012"/>
                  <a:pt x="892770" y="454250"/>
                  <a:pt x="876895" y="460600"/>
                </a:cubicBezTo>
                <a:cubicBezTo>
                  <a:pt x="861020" y="466950"/>
                  <a:pt x="850304" y="488381"/>
                  <a:pt x="829270" y="498700"/>
                </a:cubicBezTo>
                <a:cubicBezTo>
                  <a:pt x="808236" y="509019"/>
                  <a:pt x="776089" y="525688"/>
                  <a:pt x="750689" y="522513"/>
                </a:cubicBezTo>
                <a:cubicBezTo>
                  <a:pt x="725289" y="519338"/>
                  <a:pt x="698301" y="501478"/>
                  <a:pt x="676870" y="479650"/>
                </a:cubicBezTo>
                <a:cubicBezTo>
                  <a:pt x="655439" y="457822"/>
                  <a:pt x="640358" y="415753"/>
                  <a:pt x="622102" y="391544"/>
                </a:cubicBezTo>
                <a:cubicBezTo>
                  <a:pt x="603846" y="367335"/>
                  <a:pt x="588764" y="349872"/>
                  <a:pt x="567333" y="334394"/>
                </a:cubicBezTo>
                <a:cubicBezTo>
                  <a:pt x="545902" y="318916"/>
                  <a:pt x="517326" y="315741"/>
                  <a:pt x="493514" y="298675"/>
                </a:cubicBezTo>
                <a:cubicBezTo>
                  <a:pt x="469702" y="281609"/>
                  <a:pt x="440730" y="259781"/>
                  <a:pt x="424458" y="232000"/>
                </a:cubicBezTo>
                <a:cubicBezTo>
                  <a:pt x="408186" y="204219"/>
                  <a:pt x="399058" y="162149"/>
                  <a:pt x="395883" y="131987"/>
                </a:cubicBezTo>
                <a:cubicBezTo>
                  <a:pt x="392708" y="101825"/>
                  <a:pt x="399852" y="71663"/>
                  <a:pt x="405408" y="51026"/>
                </a:cubicBezTo>
                <a:cubicBezTo>
                  <a:pt x="410964" y="30389"/>
                  <a:pt x="434776" y="13719"/>
                  <a:pt x="429220" y="8163"/>
                </a:cubicBezTo>
                <a:cubicBezTo>
                  <a:pt x="423664" y="2607"/>
                  <a:pt x="411758" y="-2157"/>
                  <a:pt x="379214" y="1018"/>
                </a:cubicBezTo>
                <a:cubicBezTo>
                  <a:pt x="346670" y="4193"/>
                  <a:pt x="285551" y="1416"/>
                  <a:pt x="233957" y="27213"/>
                </a:cubicBezTo>
                <a:close/>
              </a:path>
            </a:pathLst>
          </a:custGeom>
          <a:solidFill>
            <a:srgbClr val="DC8A2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a:off x="7910204" y="4042856"/>
            <a:ext cx="1417366" cy="1310558"/>
          </a:xfrm>
          <a:custGeom>
            <a:avLst/>
            <a:gdLst>
              <a:gd name="connsiteX0" fmla="*/ 130933 w 1412271"/>
              <a:gd name="connsiteY0" fmla="*/ 99607 h 1317219"/>
              <a:gd name="connsiteX1" fmla="*/ 26158 w 1412271"/>
              <a:gd name="connsiteY1" fmla="*/ 237719 h 1317219"/>
              <a:gd name="connsiteX2" fmla="*/ 2345 w 1412271"/>
              <a:gd name="connsiteY2" fmla="*/ 480607 h 1317219"/>
              <a:gd name="connsiteX3" fmla="*/ 69020 w 1412271"/>
              <a:gd name="connsiteY3" fmla="*/ 661582 h 1317219"/>
              <a:gd name="connsiteX4" fmla="*/ 178558 w 1412271"/>
              <a:gd name="connsiteY4" fmla="*/ 752069 h 1317219"/>
              <a:gd name="connsiteX5" fmla="*/ 249995 w 1412271"/>
              <a:gd name="connsiteY5" fmla="*/ 780644 h 1317219"/>
              <a:gd name="connsiteX6" fmla="*/ 249995 w 1412271"/>
              <a:gd name="connsiteY6" fmla="*/ 823507 h 1317219"/>
              <a:gd name="connsiteX7" fmla="*/ 278570 w 1412271"/>
              <a:gd name="connsiteY7" fmla="*/ 956857 h 1317219"/>
              <a:gd name="connsiteX8" fmla="*/ 402395 w 1412271"/>
              <a:gd name="connsiteY8" fmla="*/ 1094969 h 1317219"/>
              <a:gd name="connsiteX9" fmla="*/ 569083 w 1412271"/>
              <a:gd name="connsiteY9" fmla="*/ 1137832 h 1317219"/>
              <a:gd name="connsiteX10" fmla="*/ 630995 w 1412271"/>
              <a:gd name="connsiteY10" fmla="*/ 1133069 h 1317219"/>
              <a:gd name="connsiteX11" fmla="*/ 664333 w 1412271"/>
              <a:gd name="connsiteY11" fmla="*/ 1194982 h 1317219"/>
              <a:gd name="connsiteX12" fmla="*/ 816733 w 1412271"/>
              <a:gd name="connsiteY12" fmla="*/ 1309282 h 1317219"/>
              <a:gd name="connsiteX13" fmla="*/ 1035808 w 1412271"/>
              <a:gd name="connsiteY13" fmla="*/ 1294994 h 1317219"/>
              <a:gd name="connsiteX14" fmla="*/ 1154870 w 1412271"/>
              <a:gd name="connsiteY14" fmla="*/ 1194982 h 1317219"/>
              <a:gd name="connsiteX15" fmla="*/ 1202495 w 1412271"/>
              <a:gd name="connsiteY15" fmla="*/ 1099732 h 1317219"/>
              <a:gd name="connsiteX16" fmla="*/ 1202495 w 1412271"/>
              <a:gd name="connsiteY16" fmla="*/ 1052107 h 1317219"/>
              <a:gd name="connsiteX17" fmla="*/ 1269170 w 1412271"/>
              <a:gd name="connsiteY17" fmla="*/ 1052107 h 1317219"/>
              <a:gd name="connsiteX18" fmla="*/ 1373945 w 1412271"/>
              <a:gd name="connsiteY18" fmla="*/ 966382 h 1317219"/>
              <a:gd name="connsiteX19" fmla="*/ 1412045 w 1412271"/>
              <a:gd name="connsiteY19" fmla="*/ 842557 h 1317219"/>
              <a:gd name="connsiteX20" fmla="*/ 1359658 w 1412271"/>
              <a:gd name="connsiteY20" fmla="*/ 723494 h 1317219"/>
              <a:gd name="connsiteX21" fmla="*/ 1383470 w 1412271"/>
              <a:gd name="connsiteY21" fmla="*/ 666344 h 1317219"/>
              <a:gd name="connsiteX22" fmla="*/ 1354895 w 1412271"/>
              <a:gd name="connsiteY22" fmla="*/ 499657 h 1317219"/>
              <a:gd name="connsiteX23" fmla="*/ 1259645 w 1412271"/>
              <a:gd name="connsiteY23" fmla="*/ 356782 h 1317219"/>
              <a:gd name="connsiteX24" fmla="*/ 1145345 w 1412271"/>
              <a:gd name="connsiteY24" fmla="*/ 290107 h 1317219"/>
              <a:gd name="connsiteX25" fmla="*/ 1159633 w 1412271"/>
              <a:gd name="connsiteY25" fmla="*/ 380594 h 1317219"/>
              <a:gd name="connsiteX26" fmla="*/ 1173920 w 1412271"/>
              <a:gd name="connsiteY26" fmla="*/ 528232 h 1317219"/>
              <a:gd name="connsiteX27" fmla="*/ 1102483 w 1412271"/>
              <a:gd name="connsiteY27" fmla="*/ 528232 h 1317219"/>
              <a:gd name="connsiteX28" fmla="*/ 992945 w 1412271"/>
              <a:gd name="connsiteY28" fmla="*/ 547282 h 1317219"/>
              <a:gd name="connsiteX29" fmla="*/ 983420 w 1412271"/>
              <a:gd name="connsiteY29" fmla="*/ 580619 h 1317219"/>
              <a:gd name="connsiteX30" fmla="*/ 916745 w 1412271"/>
              <a:gd name="connsiteY30" fmla="*/ 652057 h 1317219"/>
              <a:gd name="connsiteX31" fmla="*/ 811970 w 1412271"/>
              <a:gd name="connsiteY31" fmla="*/ 656819 h 1317219"/>
              <a:gd name="connsiteX32" fmla="*/ 783395 w 1412271"/>
              <a:gd name="connsiteY32" fmla="*/ 633007 h 1317219"/>
              <a:gd name="connsiteX33" fmla="*/ 764345 w 1412271"/>
              <a:gd name="connsiteY33" fmla="*/ 666344 h 1317219"/>
              <a:gd name="connsiteX34" fmla="*/ 697670 w 1412271"/>
              <a:gd name="connsiteY34" fmla="*/ 737782 h 1317219"/>
              <a:gd name="connsiteX35" fmla="*/ 526220 w 1412271"/>
              <a:gd name="connsiteY35" fmla="*/ 761594 h 1317219"/>
              <a:gd name="connsiteX36" fmla="*/ 407158 w 1412271"/>
              <a:gd name="connsiteY36" fmla="*/ 675869 h 1317219"/>
              <a:gd name="connsiteX37" fmla="*/ 373820 w 1412271"/>
              <a:gd name="connsiteY37" fmla="*/ 566332 h 1317219"/>
              <a:gd name="connsiteX38" fmla="*/ 397633 w 1412271"/>
              <a:gd name="connsiteY38" fmla="*/ 456794 h 1317219"/>
              <a:gd name="connsiteX39" fmla="*/ 373820 w 1412271"/>
              <a:gd name="connsiteY39" fmla="*/ 432982 h 1317219"/>
              <a:gd name="connsiteX40" fmla="*/ 288095 w 1412271"/>
              <a:gd name="connsiteY40" fmla="*/ 318682 h 1317219"/>
              <a:gd name="connsiteX41" fmla="*/ 226183 w 1412271"/>
              <a:gd name="connsiteY41" fmla="*/ 242482 h 1317219"/>
              <a:gd name="connsiteX42" fmla="*/ 254758 w 1412271"/>
              <a:gd name="connsiteY42" fmla="*/ 204382 h 1317219"/>
              <a:gd name="connsiteX43" fmla="*/ 326195 w 1412271"/>
              <a:gd name="connsiteY43" fmla="*/ 90082 h 1317219"/>
              <a:gd name="connsiteX44" fmla="*/ 388108 w 1412271"/>
              <a:gd name="connsiteY44" fmla="*/ 4357 h 1317219"/>
              <a:gd name="connsiteX45" fmla="*/ 311908 w 1412271"/>
              <a:gd name="connsiteY45" fmla="*/ 18644 h 1317219"/>
              <a:gd name="connsiteX46" fmla="*/ 130933 w 1412271"/>
              <a:gd name="connsiteY46" fmla="*/ 99607 h 1317219"/>
              <a:gd name="connsiteX0" fmla="*/ 130933 w 1412271"/>
              <a:gd name="connsiteY0" fmla="*/ 91856 h 1309468"/>
              <a:gd name="connsiteX1" fmla="*/ 26158 w 1412271"/>
              <a:gd name="connsiteY1" fmla="*/ 229968 h 1309468"/>
              <a:gd name="connsiteX2" fmla="*/ 2345 w 1412271"/>
              <a:gd name="connsiteY2" fmla="*/ 472856 h 1309468"/>
              <a:gd name="connsiteX3" fmla="*/ 69020 w 1412271"/>
              <a:gd name="connsiteY3" fmla="*/ 653831 h 1309468"/>
              <a:gd name="connsiteX4" fmla="*/ 178558 w 1412271"/>
              <a:gd name="connsiteY4" fmla="*/ 744318 h 1309468"/>
              <a:gd name="connsiteX5" fmla="*/ 249995 w 1412271"/>
              <a:gd name="connsiteY5" fmla="*/ 772893 h 1309468"/>
              <a:gd name="connsiteX6" fmla="*/ 249995 w 1412271"/>
              <a:gd name="connsiteY6" fmla="*/ 815756 h 1309468"/>
              <a:gd name="connsiteX7" fmla="*/ 278570 w 1412271"/>
              <a:gd name="connsiteY7" fmla="*/ 949106 h 1309468"/>
              <a:gd name="connsiteX8" fmla="*/ 402395 w 1412271"/>
              <a:gd name="connsiteY8" fmla="*/ 1087218 h 1309468"/>
              <a:gd name="connsiteX9" fmla="*/ 569083 w 1412271"/>
              <a:gd name="connsiteY9" fmla="*/ 1130081 h 1309468"/>
              <a:gd name="connsiteX10" fmla="*/ 630995 w 1412271"/>
              <a:gd name="connsiteY10" fmla="*/ 1125318 h 1309468"/>
              <a:gd name="connsiteX11" fmla="*/ 664333 w 1412271"/>
              <a:gd name="connsiteY11" fmla="*/ 1187231 h 1309468"/>
              <a:gd name="connsiteX12" fmla="*/ 816733 w 1412271"/>
              <a:gd name="connsiteY12" fmla="*/ 1301531 h 1309468"/>
              <a:gd name="connsiteX13" fmla="*/ 1035808 w 1412271"/>
              <a:gd name="connsiteY13" fmla="*/ 1287243 h 1309468"/>
              <a:gd name="connsiteX14" fmla="*/ 1154870 w 1412271"/>
              <a:gd name="connsiteY14" fmla="*/ 1187231 h 1309468"/>
              <a:gd name="connsiteX15" fmla="*/ 1202495 w 1412271"/>
              <a:gd name="connsiteY15" fmla="*/ 1091981 h 1309468"/>
              <a:gd name="connsiteX16" fmla="*/ 1202495 w 1412271"/>
              <a:gd name="connsiteY16" fmla="*/ 1044356 h 1309468"/>
              <a:gd name="connsiteX17" fmla="*/ 1269170 w 1412271"/>
              <a:gd name="connsiteY17" fmla="*/ 1044356 h 1309468"/>
              <a:gd name="connsiteX18" fmla="*/ 1373945 w 1412271"/>
              <a:gd name="connsiteY18" fmla="*/ 958631 h 1309468"/>
              <a:gd name="connsiteX19" fmla="*/ 1412045 w 1412271"/>
              <a:gd name="connsiteY19" fmla="*/ 834806 h 1309468"/>
              <a:gd name="connsiteX20" fmla="*/ 1359658 w 1412271"/>
              <a:gd name="connsiteY20" fmla="*/ 715743 h 1309468"/>
              <a:gd name="connsiteX21" fmla="*/ 1383470 w 1412271"/>
              <a:gd name="connsiteY21" fmla="*/ 658593 h 1309468"/>
              <a:gd name="connsiteX22" fmla="*/ 1354895 w 1412271"/>
              <a:gd name="connsiteY22" fmla="*/ 491906 h 1309468"/>
              <a:gd name="connsiteX23" fmla="*/ 1259645 w 1412271"/>
              <a:gd name="connsiteY23" fmla="*/ 349031 h 1309468"/>
              <a:gd name="connsiteX24" fmla="*/ 1145345 w 1412271"/>
              <a:gd name="connsiteY24" fmla="*/ 282356 h 1309468"/>
              <a:gd name="connsiteX25" fmla="*/ 1159633 w 1412271"/>
              <a:gd name="connsiteY25" fmla="*/ 372843 h 1309468"/>
              <a:gd name="connsiteX26" fmla="*/ 1173920 w 1412271"/>
              <a:gd name="connsiteY26" fmla="*/ 520481 h 1309468"/>
              <a:gd name="connsiteX27" fmla="*/ 1102483 w 1412271"/>
              <a:gd name="connsiteY27" fmla="*/ 520481 h 1309468"/>
              <a:gd name="connsiteX28" fmla="*/ 992945 w 1412271"/>
              <a:gd name="connsiteY28" fmla="*/ 539531 h 1309468"/>
              <a:gd name="connsiteX29" fmla="*/ 983420 w 1412271"/>
              <a:gd name="connsiteY29" fmla="*/ 572868 h 1309468"/>
              <a:gd name="connsiteX30" fmla="*/ 916745 w 1412271"/>
              <a:gd name="connsiteY30" fmla="*/ 644306 h 1309468"/>
              <a:gd name="connsiteX31" fmla="*/ 811970 w 1412271"/>
              <a:gd name="connsiteY31" fmla="*/ 649068 h 1309468"/>
              <a:gd name="connsiteX32" fmla="*/ 783395 w 1412271"/>
              <a:gd name="connsiteY32" fmla="*/ 625256 h 1309468"/>
              <a:gd name="connsiteX33" fmla="*/ 764345 w 1412271"/>
              <a:gd name="connsiteY33" fmla="*/ 658593 h 1309468"/>
              <a:gd name="connsiteX34" fmla="*/ 697670 w 1412271"/>
              <a:gd name="connsiteY34" fmla="*/ 730031 h 1309468"/>
              <a:gd name="connsiteX35" fmla="*/ 526220 w 1412271"/>
              <a:gd name="connsiteY35" fmla="*/ 753843 h 1309468"/>
              <a:gd name="connsiteX36" fmla="*/ 407158 w 1412271"/>
              <a:gd name="connsiteY36" fmla="*/ 668118 h 1309468"/>
              <a:gd name="connsiteX37" fmla="*/ 373820 w 1412271"/>
              <a:gd name="connsiteY37" fmla="*/ 558581 h 1309468"/>
              <a:gd name="connsiteX38" fmla="*/ 397633 w 1412271"/>
              <a:gd name="connsiteY38" fmla="*/ 449043 h 1309468"/>
              <a:gd name="connsiteX39" fmla="*/ 373820 w 1412271"/>
              <a:gd name="connsiteY39" fmla="*/ 425231 h 1309468"/>
              <a:gd name="connsiteX40" fmla="*/ 288095 w 1412271"/>
              <a:gd name="connsiteY40" fmla="*/ 310931 h 1309468"/>
              <a:gd name="connsiteX41" fmla="*/ 226183 w 1412271"/>
              <a:gd name="connsiteY41" fmla="*/ 234731 h 1309468"/>
              <a:gd name="connsiteX42" fmla="*/ 254758 w 1412271"/>
              <a:gd name="connsiteY42" fmla="*/ 196631 h 1309468"/>
              <a:gd name="connsiteX43" fmla="*/ 326195 w 1412271"/>
              <a:gd name="connsiteY43" fmla="*/ 82331 h 1309468"/>
              <a:gd name="connsiteX44" fmla="*/ 385727 w 1412271"/>
              <a:gd name="connsiteY44" fmla="*/ 8512 h 1309468"/>
              <a:gd name="connsiteX45" fmla="*/ 311908 w 1412271"/>
              <a:gd name="connsiteY45" fmla="*/ 10893 h 1309468"/>
              <a:gd name="connsiteX46" fmla="*/ 130933 w 1412271"/>
              <a:gd name="connsiteY46" fmla="*/ 91856 h 1309468"/>
              <a:gd name="connsiteX0" fmla="*/ 130933 w 1412271"/>
              <a:gd name="connsiteY0" fmla="*/ 91856 h 1309468"/>
              <a:gd name="connsiteX1" fmla="*/ 26158 w 1412271"/>
              <a:gd name="connsiteY1" fmla="*/ 229968 h 1309468"/>
              <a:gd name="connsiteX2" fmla="*/ 2345 w 1412271"/>
              <a:gd name="connsiteY2" fmla="*/ 472856 h 1309468"/>
              <a:gd name="connsiteX3" fmla="*/ 69020 w 1412271"/>
              <a:gd name="connsiteY3" fmla="*/ 653831 h 1309468"/>
              <a:gd name="connsiteX4" fmla="*/ 178558 w 1412271"/>
              <a:gd name="connsiteY4" fmla="*/ 744318 h 1309468"/>
              <a:gd name="connsiteX5" fmla="*/ 249995 w 1412271"/>
              <a:gd name="connsiteY5" fmla="*/ 772893 h 1309468"/>
              <a:gd name="connsiteX6" fmla="*/ 249995 w 1412271"/>
              <a:gd name="connsiteY6" fmla="*/ 815756 h 1309468"/>
              <a:gd name="connsiteX7" fmla="*/ 278570 w 1412271"/>
              <a:gd name="connsiteY7" fmla="*/ 949106 h 1309468"/>
              <a:gd name="connsiteX8" fmla="*/ 402395 w 1412271"/>
              <a:gd name="connsiteY8" fmla="*/ 1087218 h 1309468"/>
              <a:gd name="connsiteX9" fmla="*/ 569083 w 1412271"/>
              <a:gd name="connsiteY9" fmla="*/ 1130081 h 1309468"/>
              <a:gd name="connsiteX10" fmla="*/ 630995 w 1412271"/>
              <a:gd name="connsiteY10" fmla="*/ 1125318 h 1309468"/>
              <a:gd name="connsiteX11" fmla="*/ 664333 w 1412271"/>
              <a:gd name="connsiteY11" fmla="*/ 1187231 h 1309468"/>
              <a:gd name="connsiteX12" fmla="*/ 816733 w 1412271"/>
              <a:gd name="connsiteY12" fmla="*/ 1301531 h 1309468"/>
              <a:gd name="connsiteX13" fmla="*/ 1035808 w 1412271"/>
              <a:gd name="connsiteY13" fmla="*/ 1287243 h 1309468"/>
              <a:gd name="connsiteX14" fmla="*/ 1154870 w 1412271"/>
              <a:gd name="connsiteY14" fmla="*/ 1187231 h 1309468"/>
              <a:gd name="connsiteX15" fmla="*/ 1202495 w 1412271"/>
              <a:gd name="connsiteY15" fmla="*/ 1091981 h 1309468"/>
              <a:gd name="connsiteX16" fmla="*/ 1202495 w 1412271"/>
              <a:gd name="connsiteY16" fmla="*/ 1044356 h 1309468"/>
              <a:gd name="connsiteX17" fmla="*/ 1269170 w 1412271"/>
              <a:gd name="connsiteY17" fmla="*/ 1044356 h 1309468"/>
              <a:gd name="connsiteX18" fmla="*/ 1373945 w 1412271"/>
              <a:gd name="connsiteY18" fmla="*/ 958631 h 1309468"/>
              <a:gd name="connsiteX19" fmla="*/ 1412045 w 1412271"/>
              <a:gd name="connsiteY19" fmla="*/ 834806 h 1309468"/>
              <a:gd name="connsiteX20" fmla="*/ 1359658 w 1412271"/>
              <a:gd name="connsiteY20" fmla="*/ 715743 h 1309468"/>
              <a:gd name="connsiteX21" fmla="*/ 1383470 w 1412271"/>
              <a:gd name="connsiteY21" fmla="*/ 658593 h 1309468"/>
              <a:gd name="connsiteX22" fmla="*/ 1354895 w 1412271"/>
              <a:gd name="connsiteY22" fmla="*/ 491906 h 1309468"/>
              <a:gd name="connsiteX23" fmla="*/ 1259645 w 1412271"/>
              <a:gd name="connsiteY23" fmla="*/ 349031 h 1309468"/>
              <a:gd name="connsiteX24" fmla="*/ 1145345 w 1412271"/>
              <a:gd name="connsiteY24" fmla="*/ 282356 h 1309468"/>
              <a:gd name="connsiteX25" fmla="*/ 1159633 w 1412271"/>
              <a:gd name="connsiteY25" fmla="*/ 372843 h 1309468"/>
              <a:gd name="connsiteX26" fmla="*/ 1173920 w 1412271"/>
              <a:gd name="connsiteY26" fmla="*/ 520481 h 1309468"/>
              <a:gd name="connsiteX27" fmla="*/ 1102483 w 1412271"/>
              <a:gd name="connsiteY27" fmla="*/ 520481 h 1309468"/>
              <a:gd name="connsiteX28" fmla="*/ 992945 w 1412271"/>
              <a:gd name="connsiteY28" fmla="*/ 539531 h 1309468"/>
              <a:gd name="connsiteX29" fmla="*/ 983420 w 1412271"/>
              <a:gd name="connsiteY29" fmla="*/ 572868 h 1309468"/>
              <a:gd name="connsiteX30" fmla="*/ 916745 w 1412271"/>
              <a:gd name="connsiteY30" fmla="*/ 644306 h 1309468"/>
              <a:gd name="connsiteX31" fmla="*/ 811970 w 1412271"/>
              <a:gd name="connsiteY31" fmla="*/ 649068 h 1309468"/>
              <a:gd name="connsiteX32" fmla="*/ 783395 w 1412271"/>
              <a:gd name="connsiteY32" fmla="*/ 625256 h 1309468"/>
              <a:gd name="connsiteX33" fmla="*/ 764345 w 1412271"/>
              <a:gd name="connsiteY33" fmla="*/ 658593 h 1309468"/>
              <a:gd name="connsiteX34" fmla="*/ 697670 w 1412271"/>
              <a:gd name="connsiteY34" fmla="*/ 730031 h 1309468"/>
              <a:gd name="connsiteX35" fmla="*/ 526220 w 1412271"/>
              <a:gd name="connsiteY35" fmla="*/ 753843 h 1309468"/>
              <a:gd name="connsiteX36" fmla="*/ 407158 w 1412271"/>
              <a:gd name="connsiteY36" fmla="*/ 668118 h 1309468"/>
              <a:gd name="connsiteX37" fmla="*/ 373820 w 1412271"/>
              <a:gd name="connsiteY37" fmla="*/ 558581 h 1309468"/>
              <a:gd name="connsiteX38" fmla="*/ 397633 w 1412271"/>
              <a:gd name="connsiteY38" fmla="*/ 449043 h 1309468"/>
              <a:gd name="connsiteX39" fmla="*/ 373820 w 1412271"/>
              <a:gd name="connsiteY39" fmla="*/ 425231 h 1309468"/>
              <a:gd name="connsiteX40" fmla="*/ 288095 w 1412271"/>
              <a:gd name="connsiteY40" fmla="*/ 310931 h 1309468"/>
              <a:gd name="connsiteX41" fmla="*/ 226183 w 1412271"/>
              <a:gd name="connsiteY41" fmla="*/ 234731 h 1309468"/>
              <a:gd name="connsiteX42" fmla="*/ 254758 w 1412271"/>
              <a:gd name="connsiteY42" fmla="*/ 196631 h 1309468"/>
              <a:gd name="connsiteX43" fmla="*/ 326195 w 1412271"/>
              <a:gd name="connsiteY43" fmla="*/ 82331 h 1309468"/>
              <a:gd name="connsiteX44" fmla="*/ 385727 w 1412271"/>
              <a:gd name="connsiteY44" fmla="*/ 8512 h 1309468"/>
              <a:gd name="connsiteX45" fmla="*/ 292858 w 1412271"/>
              <a:gd name="connsiteY45" fmla="*/ 10893 h 1309468"/>
              <a:gd name="connsiteX46" fmla="*/ 130933 w 1412271"/>
              <a:gd name="connsiteY46" fmla="*/ 91856 h 1309468"/>
              <a:gd name="connsiteX0" fmla="*/ 139732 w 1421070"/>
              <a:gd name="connsiteY0" fmla="*/ 91856 h 1309468"/>
              <a:gd name="connsiteX1" fmla="*/ 34957 w 1421070"/>
              <a:gd name="connsiteY1" fmla="*/ 229968 h 1309468"/>
              <a:gd name="connsiteX2" fmla="*/ 1619 w 1421070"/>
              <a:gd name="connsiteY2" fmla="*/ 458569 h 1309468"/>
              <a:gd name="connsiteX3" fmla="*/ 77819 w 1421070"/>
              <a:gd name="connsiteY3" fmla="*/ 653831 h 1309468"/>
              <a:gd name="connsiteX4" fmla="*/ 187357 w 1421070"/>
              <a:gd name="connsiteY4" fmla="*/ 744318 h 1309468"/>
              <a:gd name="connsiteX5" fmla="*/ 258794 w 1421070"/>
              <a:gd name="connsiteY5" fmla="*/ 772893 h 1309468"/>
              <a:gd name="connsiteX6" fmla="*/ 258794 w 1421070"/>
              <a:gd name="connsiteY6" fmla="*/ 815756 h 1309468"/>
              <a:gd name="connsiteX7" fmla="*/ 287369 w 1421070"/>
              <a:gd name="connsiteY7" fmla="*/ 949106 h 1309468"/>
              <a:gd name="connsiteX8" fmla="*/ 411194 w 1421070"/>
              <a:gd name="connsiteY8" fmla="*/ 1087218 h 1309468"/>
              <a:gd name="connsiteX9" fmla="*/ 577882 w 1421070"/>
              <a:gd name="connsiteY9" fmla="*/ 1130081 h 1309468"/>
              <a:gd name="connsiteX10" fmla="*/ 639794 w 1421070"/>
              <a:gd name="connsiteY10" fmla="*/ 1125318 h 1309468"/>
              <a:gd name="connsiteX11" fmla="*/ 673132 w 1421070"/>
              <a:gd name="connsiteY11" fmla="*/ 1187231 h 1309468"/>
              <a:gd name="connsiteX12" fmla="*/ 825532 w 1421070"/>
              <a:gd name="connsiteY12" fmla="*/ 1301531 h 1309468"/>
              <a:gd name="connsiteX13" fmla="*/ 1044607 w 1421070"/>
              <a:gd name="connsiteY13" fmla="*/ 1287243 h 1309468"/>
              <a:gd name="connsiteX14" fmla="*/ 1163669 w 1421070"/>
              <a:gd name="connsiteY14" fmla="*/ 1187231 h 1309468"/>
              <a:gd name="connsiteX15" fmla="*/ 1211294 w 1421070"/>
              <a:gd name="connsiteY15" fmla="*/ 1091981 h 1309468"/>
              <a:gd name="connsiteX16" fmla="*/ 1211294 w 1421070"/>
              <a:gd name="connsiteY16" fmla="*/ 1044356 h 1309468"/>
              <a:gd name="connsiteX17" fmla="*/ 1277969 w 1421070"/>
              <a:gd name="connsiteY17" fmla="*/ 1044356 h 1309468"/>
              <a:gd name="connsiteX18" fmla="*/ 1382744 w 1421070"/>
              <a:gd name="connsiteY18" fmla="*/ 958631 h 1309468"/>
              <a:gd name="connsiteX19" fmla="*/ 1420844 w 1421070"/>
              <a:gd name="connsiteY19" fmla="*/ 834806 h 1309468"/>
              <a:gd name="connsiteX20" fmla="*/ 1368457 w 1421070"/>
              <a:gd name="connsiteY20" fmla="*/ 715743 h 1309468"/>
              <a:gd name="connsiteX21" fmla="*/ 1392269 w 1421070"/>
              <a:gd name="connsiteY21" fmla="*/ 658593 h 1309468"/>
              <a:gd name="connsiteX22" fmla="*/ 1363694 w 1421070"/>
              <a:gd name="connsiteY22" fmla="*/ 491906 h 1309468"/>
              <a:gd name="connsiteX23" fmla="*/ 1268444 w 1421070"/>
              <a:gd name="connsiteY23" fmla="*/ 349031 h 1309468"/>
              <a:gd name="connsiteX24" fmla="*/ 1154144 w 1421070"/>
              <a:gd name="connsiteY24" fmla="*/ 282356 h 1309468"/>
              <a:gd name="connsiteX25" fmla="*/ 1168432 w 1421070"/>
              <a:gd name="connsiteY25" fmla="*/ 372843 h 1309468"/>
              <a:gd name="connsiteX26" fmla="*/ 1182719 w 1421070"/>
              <a:gd name="connsiteY26" fmla="*/ 520481 h 1309468"/>
              <a:gd name="connsiteX27" fmla="*/ 1111282 w 1421070"/>
              <a:gd name="connsiteY27" fmla="*/ 520481 h 1309468"/>
              <a:gd name="connsiteX28" fmla="*/ 1001744 w 1421070"/>
              <a:gd name="connsiteY28" fmla="*/ 539531 h 1309468"/>
              <a:gd name="connsiteX29" fmla="*/ 992219 w 1421070"/>
              <a:gd name="connsiteY29" fmla="*/ 572868 h 1309468"/>
              <a:gd name="connsiteX30" fmla="*/ 925544 w 1421070"/>
              <a:gd name="connsiteY30" fmla="*/ 644306 h 1309468"/>
              <a:gd name="connsiteX31" fmla="*/ 820769 w 1421070"/>
              <a:gd name="connsiteY31" fmla="*/ 649068 h 1309468"/>
              <a:gd name="connsiteX32" fmla="*/ 792194 w 1421070"/>
              <a:gd name="connsiteY32" fmla="*/ 625256 h 1309468"/>
              <a:gd name="connsiteX33" fmla="*/ 773144 w 1421070"/>
              <a:gd name="connsiteY33" fmla="*/ 658593 h 1309468"/>
              <a:gd name="connsiteX34" fmla="*/ 706469 w 1421070"/>
              <a:gd name="connsiteY34" fmla="*/ 730031 h 1309468"/>
              <a:gd name="connsiteX35" fmla="*/ 535019 w 1421070"/>
              <a:gd name="connsiteY35" fmla="*/ 753843 h 1309468"/>
              <a:gd name="connsiteX36" fmla="*/ 415957 w 1421070"/>
              <a:gd name="connsiteY36" fmla="*/ 668118 h 1309468"/>
              <a:gd name="connsiteX37" fmla="*/ 382619 w 1421070"/>
              <a:gd name="connsiteY37" fmla="*/ 558581 h 1309468"/>
              <a:gd name="connsiteX38" fmla="*/ 406432 w 1421070"/>
              <a:gd name="connsiteY38" fmla="*/ 449043 h 1309468"/>
              <a:gd name="connsiteX39" fmla="*/ 382619 w 1421070"/>
              <a:gd name="connsiteY39" fmla="*/ 425231 h 1309468"/>
              <a:gd name="connsiteX40" fmla="*/ 296894 w 1421070"/>
              <a:gd name="connsiteY40" fmla="*/ 310931 h 1309468"/>
              <a:gd name="connsiteX41" fmla="*/ 234982 w 1421070"/>
              <a:gd name="connsiteY41" fmla="*/ 234731 h 1309468"/>
              <a:gd name="connsiteX42" fmla="*/ 263557 w 1421070"/>
              <a:gd name="connsiteY42" fmla="*/ 196631 h 1309468"/>
              <a:gd name="connsiteX43" fmla="*/ 334994 w 1421070"/>
              <a:gd name="connsiteY43" fmla="*/ 82331 h 1309468"/>
              <a:gd name="connsiteX44" fmla="*/ 394526 w 1421070"/>
              <a:gd name="connsiteY44" fmla="*/ 8512 h 1309468"/>
              <a:gd name="connsiteX45" fmla="*/ 301657 w 1421070"/>
              <a:gd name="connsiteY45" fmla="*/ 10893 h 1309468"/>
              <a:gd name="connsiteX46" fmla="*/ 139732 w 1421070"/>
              <a:gd name="connsiteY46" fmla="*/ 91856 h 1309468"/>
              <a:gd name="connsiteX0" fmla="*/ 140820 w 1422158"/>
              <a:gd name="connsiteY0" fmla="*/ 91856 h 1309468"/>
              <a:gd name="connsiteX1" fmla="*/ 28901 w 1422158"/>
              <a:gd name="connsiteY1" fmla="*/ 249018 h 1309468"/>
              <a:gd name="connsiteX2" fmla="*/ 2707 w 1422158"/>
              <a:gd name="connsiteY2" fmla="*/ 458569 h 1309468"/>
              <a:gd name="connsiteX3" fmla="*/ 78907 w 1422158"/>
              <a:gd name="connsiteY3" fmla="*/ 653831 h 1309468"/>
              <a:gd name="connsiteX4" fmla="*/ 188445 w 1422158"/>
              <a:gd name="connsiteY4" fmla="*/ 744318 h 1309468"/>
              <a:gd name="connsiteX5" fmla="*/ 259882 w 1422158"/>
              <a:gd name="connsiteY5" fmla="*/ 772893 h 1309468"/>
              <a:gd name="connsiteX6" fmla="*/ 259882 w 1422158"/>
              <a:gd name="connsiteY6" fmla="*/ 815756 h 1309468"/>
              <a:gd name="connsiteX7" fmla="*/ 288457 w 1422158"/>
              <a:gd name="connsiteY7" fmla="*/ 949106 h 1309468"/>
              <a:gd name="connsiteX8" fmla="*/ 412282 w 1422158"/>
              <a:gd name="connsiteY8" fmla="*/ 1087218 h 1309468"/>
              <a:gd name="connsiteX9" fmla="*/ 578970 w 1422158"/>
              <a:gd name="connsiteY9" fmla="*/ 1130081 h 1309468"/>
              <a:gd name="connsiteX10" fmla="*/ 640882 w 1422158"/>
              <a:gd name="connsiteY10" fmla="*/ 1125318 h 1309468"/>
              <a:gd name="connsiteX11" fmla="*/ 674220 w 1422158"/>
              <a:gd name="connsiteY11" fmla="*/ 1187231 h 1309468"/>
              <a:gd name="connsiteX12" fmla="*/ 826620 w 1422158"/>
              <a:gd name="connsiteY12" fmla="*/ 1301531 h 1309468"/>
              <a:gd name="connsiteX13" fmla="*/ 1045695 w 1422158"/>
              <a:gd name="connsiteY13" fmla="*/ 1287243 h 1309468"/>
              <a:gd name="connsiteX14" fmla="*/ 1164757 w 1422158"/>
              <a:gd name="connsiteY14" fmla="*/ 1187231 h 1309468"/>
              <a:gd name="connsiteX15" fmla="*/ 1212382 w 1422158"/>
              <a:gd name="connsiteY15" fmla="*/ 1091981 h 1309468"/>
              <a:gd name="connsiteX16" fmla="*/ 1212382 w 1422158"/>
              <a:gd name="connsiteY16" fmla="*/ 1044356 h 1309468"/>
              <a:gd name="connsiteX17" fmla="*/ 1279057 w 1422158"/>
              <a:gd name="connsiteY17" fmla="*/ 1044356 h 1309468"/>
              <a:gd name="connsiteX18" fmla="*/ 1383832 w 1422158"/>
              <a:gd name="connsiteY18" fmla="*/ 958631 h 1309468"/>
              <a:gd name="connsiteX19" fmla="*/ 1421932 w 1422158"/>
              <a:gd name="connsiteY19" fmla="*/ 834806 h 1309468"/>
              <a:gd name="connsiteX20" fmla="*/ 1369545 w 1422158"/>
              <a:gd name="connsiteY20" fmla="*/ 715743 h 1309468"/>
              <a:gd name="connsiteX21" fmla="*/ 1393357 w 1422158"/>
              <a:gd name="connsiteY21" fmla="*/ 658593 h 1309468"/>
              <a:gd name="connsiteX22" fmla="*/ 1364782 w 1422158"/>
              <a:gd name="connsiteY22" fmla="*/ 491906 h 1309468"/>
              <a:gd name="connsiteX23" fmla="*/ 1269532 w 1422158"/>
              <a:gd name="connsiteY23" fmla="*/ 349031 h 1309468"/>
              <a:gd name="connsiteX24" fmla="*/ 1155232 w 1422158"/>
              <a:gd name="connsiteY24" fmla="*/ 282356 h 1309468"/>
              <a:gd name="connsiteX25" fmla="*/ 1169520 w 1422158"/>
              <a:gd name="connsiteY25" fmla="*/ 372843 h 1309468"/>
              <a:gd name="connsiteX26" fmla="*/ 1183807 w 1422158"/>
              <a:gd name="connsiteY26" fmla="*/ 520481 h 1309468"/>
              <a:gd name="connsiteX27" fmla="*/ 1112370 w 1422158"/>
              <a:gd name="connsiteY27" fmla="*/ 520481 h 1309468"/>
              <a:gd name="connsiteX28" fmla="*/ 1002832 w 1422158"/>
              <a:gd name="connsiteY28" fmla="*/ 539531 h 1309468"/>
              <a:gd name="connsiteX29" fmla="*/ 993307 w 1422158"/>
              <a:gd name="connsiteY29" fmla="*/ 572868 h 1309468"/>
              <a:gd name="connsiteX30" fmla="*/ 926632 w 1422158"/>
              <a:gd name="connsiteY30" fmla="*/ 644306 h 1309468"/>
              <a:gd name="connsiteX31" fmla="*/ 821857 w 1422158"/>
              <a:gd name="connsiteY31" fmla="*/ 649068 h 1309468"/>
              <a:gd name="connsiteX32" fmla="*/ 793282 w 1422158"/>
              <a:gd name="connsiteY32" fmla="*/ 625256 h 1309468"/>
              <a:gd name="connsiteX33" fmla="*/ 774232 w 1422158"/>
              <a:gd name="connsiteY33" fmla="*/ 658593 h 1309468"/>
              <a:gd name="connsiteX34" fmla="*/ 707557 w 1422158"/>
              <a:gd name="connsiteY34" fmla="*/ 730031 h 1309468"/>
              <a:gd name="connsiteX35" fmla="*/ 536107 w 1422158"/>
              <a:gd name="connsiteY35" fmla="*/ 753843 h 1309468"/>
              <a:gd name="connsiteX36" fmla="*/ 417045 w 1422158"/>
              <a:gd name="connsiteY36" fmla="*/ 668118 h 1309468"/>
              <a:gd name="connsiteX37" fmla="*/ 383707 w 1422158"/>
              <a:gd name="connsiteY37" fmla="*/ 558581 h 1309468"/>
              <a:gd name="connsiteX38" fmla="*/ 407520 w 1422158"/>
              <a:gd name="connsiteY38" fmla="*/ 449043 h 1309468"/>
              <a:gd name="connsiteX39" fmla="*/ 383707 w 1422158"/>
              <a:gd name="connsiteY39" fmla="*/ 425231 h 1309468"/>
              <a:gd name="connsiteX40" fmla="*/ 297982 w 1422158"/>
              <a:gd name="connsiteY40" fmla="*/ 310931 h 1309468"/>
              <a:gd name="connsiteX41" fmla="*/ 236070 w 1422158"/>
              <a:gd name="connsiteY41" fmla="*/ 234731 h 1309468"/>
              <a:gd name="connsiteX42" fmla="*/ 264645 w 1422158"/>
              <a:gd name="connsiteY42" fmla="*/ 196631 h 1309468"/>
              <a:gd name="connsiteX43" fmla="*/ 336082 w 1422158"/>
              <a:gd name="connsiteY43" fmla="*/ 82331 h 1309468"/>
              <a:gd name="connsiteX44" fmla="*/ 395614 w 1422158"/>
              <a:gd name="connsiteY44" fmla="*/ 8512 h 1309468"/>
              <a:gd name="connsiteX45" fmla="*/ 302745 w 1422158"/>
              <a:gd name="connsiteY45" fmla="*/ 10893 h 1309468"/>
              <a:gd name="connsiteX46" fmla="*/ 140820 w 1422158"/>
              <a:gd name="connsiteY46" fmla="*/ 91856 h 1309468"/>
              <a:gd name="connsiteX0" fmla="*/ 140820 w 1422158"/>
              <a:gd name="connsiteY0" fmla="*/ 94377 h 1309608"/>
              <a:gd name="connsiteX1" fmla="*/ 28901 w 1422158"/>
              <a:gd name="connsiteY1" fmla="*/ 249158 h 1309608"/>
              <a:gd name="connsiteX2" fmla="*/ 2707 w 1422158"/>
              <a:gd name="connsiteY2" fmla="*/ 458709 h 1309608"/>
              <a:gd name="connsiteX3" fmla="*/ 78907 w 1422158"/>
              <a:gd name="connsiteY3" fmla="*/ 653971 h 1309608"/>
              <a:gd name="connsiteX4" fmla="*/ 188445 w 1422158"/>
              <a:gd name="connsiteY4" fmla="*/ 744458 h 1309608"/>
              <a:gd name="connsiteX5" fmla="*/ 259882 w 1422158"/>
              <a:gd name="connsiteY5" fmla="*/ 773033 h 1309608"/>
              <a:gd name="connsiteX6" fmla="*/ 259882 w 1422158"/>
              <a:gd name="connsiteY6" fmla="*/ 815896 h 1309608"/>
              <a:gd name="connsiteX7" fmla="*/ 288457 w 1422158"/>
              <a:gd name="connsiteY7" fmla="*/ 949246 h 1309608"/>
              <a:gd name="connsiteX8" fmla="*/ 412282 w 1422158"/>
              <a:gd name="connsiteY8" fmla="*/ 1087358 h 1309608"/>
              <a:gd name="connsiteX9" fmla="*/ 578970 w 1422158"/>
              <a:gd name="connsiteY9" fmla="*/ 1130221 h 1309608"/>
              <a:gd name="connsiteX10" fmla="*/ 640882 w 1422158"/>
              <a:gd name="connsiteY10" fmla="*/ 1125458 h 1309608"/>
              <a:gd name="connsiteX11" fmla="*/ 674220 w 1422158"/>
              <a:gd name="connsiteY11" fmla="*/ 1187371 h 1309608"/>
              <a:gd name="connsiteX12" fmla="*/ 826620 w 1422158"/>
              <a:gd name="connsiteY12" fmla="*/ 1301671 h 1309608"/>
              <a:gd name="connsiteX13" fmla="*/ 1045695 w 1422158"/>
              <a:gd name="connsiteY13" fmla="*/ 1287383 h 1309608"/>
              <a:gd name="connsiteX14" fmla="*/ 1164757 w 1422158"/>
              <a:gd name="connsiteY14" fmla="*/ 1187371 h 1309608"/>
              <a:gd name="connsiteX15" fmla="*/ 1212382 w 1422158"/>
              <a:gd name="connsiteY15" fmla="*/ 1092121 h 1309608"/>
              <a:gd name="connsiteX16" fmla="*/ 1212382 w 1422158"/>
              <a:gd name="connsiteY16" fmla="*/ 1044496 h 1309608"/>
              <a:gd name="connsiteX17" fmla="*/ 1279057 w 1422158"/>
              <a:gd name="connsiteY17" fmla="*/ 1044496 h 1309608"/>
              <a:gd name="connsiteX18" fmla="*/ 1383832 w 1422158"/>
              <a:gd name="connsiteY18" fmla="*/ 958771 h 1309608"/>
              <a:gd name="connsiteX19" fmla="*/ 1421932 w 1422158"/>
              <a:gd name="connsiteY19" fmla="*/ 834946 h 1309608"/>
              <a:gd name="connsiteX20" fmla="*/ 1369545 w 1422158"/>
              <a:gd name="connsiteY20" fmla="*/ 715883 h 1309608"/>
              <a:gd name="connsiteX21" fmla="*/ 1393357 w 1422158"/>
              <a:gd name="connsiteY21" fmla="*/ 658733 h 1309608"/>
              <a:gd name="connsiteX22" fmla="*/ 1364782 w 1422158"/>
              <a:gd name="connsiteY22" fmla="*/ 492046 h 1309608"/>
              <a:gd name="connsiteX23" fmla="*/ 1269532 w 1422158"/>
              <a:gd name="connsiteY23" fmla="*/ 349171 h 1309608"/>
              <a:gd name="connsiteX24" fmla="*/ 1155232 w 1422158"/>
              <a:gd name="connsiteY24" fmla="*/ 282496 h 1309608"/>
              <a:gd name="connsiteX25" fmla="*/ 1169520 w 1422158"/>
              <a:gd name="connsiteY25" fmla="*/ 372983 h 1309608"/>
              <a:gd name="connsiteX26" fmla="*/ 1183807 w 1422158"/>
              <a:gd name="connsiteY26" fmla="*/ 520621 h 1309608"/>
              <a:gd name="connsiteX27" fmla="*/ 1112370 w 1422158"/>
              <a:gd name="connsiteY27" fmla="*/ 520621 h 1309608"/>
              <a:gd name="connsiteX28" fmla="*/ 1002832 w 1422158"/>
              <a:gd name="connsiteY28" fmla="*/ 539671 h 1309608"/>
              <a:gd name="connsiteX29" fmla="*/ 993307 w 1422158"/>
              <a:gd name="connsiteY29" fmla="*/ 573008 h 1309608"/>
              <a:gd name="connsiteX30" fmla="*/ 926632 w 1422158"/>
              <a:gd name="connsiteY30" fmla="*/ 644446 h 1309608"/>
              <a:gd name="connsiteX31" fmla="*/ 821857 w 1422158"/>
              <a:gd name="connsiteY31" fmla="*/ 649208 h 1309608"/>
              <a:gd name="connsiteX32" fmla="*/ 793282 w 1422158"/>
              <a:gd name="connsiteY32" fmla="*/ 625396 h 1309608"/>
              <a:gd name="connsiteX33" fmla="*/ 774232 w 1422158"/>
              <a:gd name="connsiteY33" fmla="*/ 658733 h 1309608"/>
              <a:gd name="connsiteX34" fmla="*/ 707557 w 1422158"/>
              <a:gd name="connsiteY34" fmla="*/ 730171 h 1309608"/>
              <a:gd name="connsiteX35" fmla="*/ 536107 w 1422158"/>
              <a:gd name="connsiteY35" fmla="*/ 753983 h 1309608"/>
              <a:gd name="connsiteX36" fmla="*/ 417045 w 1422158"/>
              <a:gd name="connsiteY36" fmla="*/ 668258 h 1309608"/>
              <a:gd name="connsiteX37" fmla="*/ 383707 w 1422158"/>
              <a:gd name="connsiteY37" fmla="*/ 558721 h 1309608"/>
              <a:gd name="connsiteX38" fmla="*/ 407520 w 1422158"/>
              <a:gd name="connsiteY38" fmla="*/ 449183 h 1309608"/>
              <a:gd name="connsiteX39" fmla="*/ 383707 w 1422158"/>
              <a:gd name="connsiteY39" fmla="*/ 425371 h 1309608"/>
              <a:gd name="connsiteX40" fmla="*/ 297982 w 1422158"/>
              <a:gd name="connsiteY40" fmla="*/ 311071 h 1309608"/>
              <a:gd name="connsiteX41" fmla="*/ 236070 w 1422158"/>
              <a:gd name="connsiteY41" fmla="*/ 234871 h 1309608"/>
              <a:gd name="connsiteX42" fmla="*/ 264645 w 1422158"/>
              <a:gd name="connsiteY42" fmla="*/ 196771 h 1309608"/>
              <a:gd name="connsiteX43" fmla="*/ 336082 w 1422158"/>
              <a:gd name="connsiteY43" fmla="*/ 82471 h 1309608"/>
              <a:gd name="connsiteX44" fmla="*/ 395614 w 1422158"/>
              <a:gd name="connsiteY44" fmla="*/ 8652 h 1309608"/>
              <a:gd name="connsiteX45" fmla="*/ 302745 w 1422158"/>
              <a:gd name="connsiteY45" fmla="*/ 11033 h 1309608"/>
              <a:gd name="connsiteX46" fmla="*/ 140820 w 1422158"/>
              <a:gd name="connsiteY46" fmla="*/ 94377 h 1309608"/>
              <a:gd name="connsiteX0" fmla="*/ 140980 w 1422318"/>
              <a:gd name="connsiteY0" fmla="*/ 94377 h 1309608"/>
              <a:gd name="connsiteX1" fmla="*/ 29061 w 1422318"/>
              <a:gd name="connsiteY1" fmla="*/ 249158 h 1309608"/>
              <a:gd name="connsiteX2" fmla="*/ 2867 w 1422318"/>
              <a:gd name="connsiteY2" fmla="*/ 458709 h 1309608"/>
              <a:gd name="connsiteX3" fmla="*/ 81449 w 1422318"/>
              <a:gd name="connsiteY3" fmla="*/ 642064 h 1309608"/>
              <a:gd name="connsiteX4" fmla="*/ 188605 w 1422318"/>
              <a:gd name="connsiteY4" fmla="*/ 744458 h 1309608"/>
              <a:gd name="connsiteX5" fmla="*/ 260042 w 1422318"/>
              <a:gd name="connsiteY5" fmla="*/ 773033 h 1309608"/>
              <a:gd name="connsiteX6" fmla="*/ 260042 w 1422318"/>
              <a:gd name="connsiteY6" fmla="*/ 815896 h 1309608"/>
              <a:gd name="connsiteX7" fmla="*/ 288617 w 1422318"/>
              <a:gd name="connsiteY7" fmla="*/ 949246 h 1309608"/>
              <a:gd name="connsiteX8" fmla="*/ 412442 w 1422318"/>
              <a:gd name="connsiteY8" fmla="*/ 1087358 h 1309608"/>
              <a:gd name="connsiteX9" fmla="*/ 579130 w 1422318"/>
              <a:gd name="connsiteY9" fmla="*/ 1130221 h 1309608"/>
              <a:gd name="connsiteX10" fmla="*/ 641042 w 1422318"/>
              <a:gd name="connsiteY10" fmla="*/ 1125458 h 1309608"/>
              <a:gd name="connsiteX11" fmla="*/ 674380 w 1422318"/>
              <a:gd name="connsiteY11" fmla="*/ 1187371 h 1309608"/>
              <a:gd name="connsiteX12" fmla="*/ 826780 w 1422318"/>
              <a:gd name="connsiteY12" fmla="*/ 1301671 h 1309608"/>
              <a:gd name="connsiteX13" fmla="*/ 1045855 w 1422318"/>
              <a:gd name="connsiteY13" fmla="*/ 1287383 h 1309608"/>
              <a:gd name="connsiteX14" fmla="*/ 1164917 w 1422318"/>
              <a:gd name="connsiteY14" fmla="*/ 1187371 h 1309608"/>
              <a:gd name="connsiteX15" fmla="*/ 1212542 w 1422318"/>
              <a:gd name="connsiteY15" fmla="*/ 1092121 h 1309608"/>
              <a:gd name="connsiteX16" fmla="*/ 1212542 w 1422318"/>
              <a:gd name="connsiteY16" fmla="*/ 1044496 h 1309608"/>
              <a:gd name="connsiteX17" fmla="*/ 1279217 w 1422318"/>
              <a:gd name="connsiteY17" fmla="*/ 1044496 h 1309608"/>
              <a:gd name="connsiteX18" fmla="*/ 1383992 w 1422318"/>
              <a:gd name="connsiteY18" fmla="*/ 958771 h 1309608"/>
              <a:gd name="connsiteX19" fmla="*/ 1422092 w 1422318"/>
              <a:gd name="connsiteY19" fmla="*/ 834946 h 1309608"/>
              <a:gd name="connsiteX20" fmla="*/ 1369705 w 1422318"/>
              <a:gd name="connsiteY20" fmla="*/ 715883 h 1309608"/>
              <a:gd name="connsiteX21" fmla="*/ 1393517 w 1422318"/>
              <a:gd name="connsiteY21" fmla="*/ 658733 h 1309608"/>
              <a:gd name="connsiteX22" fmla="*/ 1364942 w 1422318"/>
              <a:gd name="connsiteY22" fmla="*/ 492046 h 1309608"/>
              <a:gd name="connsiteX23" fmla="*/ 1269692 w 1422318"/>
              <a:gd name="connsiteY23" fmla="*/ 349171 h 1309608"/>
              <a:gd name="connsiteX24" fmla="*/ 1155392 w 1422318"/>
              <a:gd name="connsiteY24" fmla="*/ 282496 h 1309608"/>
              <a:gd name="connsiteX25" fmla="*/ 1169680 w 1422318"/>
              <a:gd name="connsiteY25" fmla="*/ 372983 h 1309608"/>
              <a:gd name="connsiteX26" fmla="*/ 1183967 w 1422318"/>
              <a:gd name="connsiteY26" fmla="*/ 520621 h 1309608"/>
              <a:gd name="connsiteX27" fmla="*/ 1112530 w 1422318"/>
              <a:gd name="connsiteY27" fmla="*/ 520621 h 1309608"/>
              <a:gd name="connsiteX28" fmla="*/ 1002992 w 1422318"/>
              <a:gd name="connsiteY28" fmla="*/ 539671 h 1309608"/>
              <a:gd name="connsiteX29" fmla="*/ 993467 w 1422318"/>
              <a:gd name="connsiteY29" fmla="*/ 573008 h 1309608"/>
              <a:gd name="connsiteX30" fmla="*/ 926792 w 1422318"/>
              <a:gd name="connsiteY30" fmla="*/ 644446 h 1309608"/>
              <a:gd name="connsiteX31" fmla="*/ 822017 w 1422318"/>
              <a:gd name="connsiteY31" fmla="*/ 649208 h 1309608"/>
              <a:gd name="connsiteX32" fmla="*/ 793442 w 1422318"/>
              <a:gd name="connsiteY32" fmla="*/ 625396 h 1309608"/>
              <a:gd name="connsiteX33" fmla="*/ 774392 w 1422318"/>
              <a:gd name="connsiteY33" fmla="*/ 658733 h 1309608"/>
              <a:gd name="connsiteX34" fmla="*/ 707717 w 1422318"/>
              <a:gd name="connsiteY34" fmla="*/ 730171 h 1309608"/>
              <a:gd name="connsiteX35" fmla="*/ 536267 w 1422318"/>
              <a:gd name="connsiteY35" fmla="*/ 753983 h 1309608"/>
              <a:gd name="connsiteX36" fmla="*/ 417205 w 1422318"/>
              <a:gd name="connsiteY36" fmla="*/ 668258 h 1309608"/>
              <a:gd name="connsiteX37" fmla="*/ 383867 w 1422318"/>
              <a:gd name="connsiteY37" fmla="*/ 558721 h 1309608"/>
              <a:gd name="connsiteX38" fmla="*/ 407680 w 1422318"/>
              <a:gd name="connsiteY38" fmla="*/ 449183 h 1309608"/>
              <a:gd name="connsiteX39" fmla="*/ 383867 w 1422318"/>
              <a:gd name="connsiteY39" fmla="*/ 425371 h 1309608"/>
              <a:gd name="connsiteX40" fmla="*/ 298142 w 1422318"/>
              <a:gd name="connsiteY40" fmla="*/ 311071 h 1309608"/>
              <a:gd name="connsiteX41" fmla="*/ 236230 w 1422318"/>
              <a:gd name="connsiteY41" fmla="*/ 234871 h 1309608"/>
              <a:gd name="connsiteX42" fmla="*/ 264805 w 1422318"/>
              <a:gd name="connsiteY42" fmla="*/ 196771 h 1309608"/>
              <a:gd name="connsiteX43" fmla="*/ 336242 w 1422318"/>
              <a:gd name="connsiteY43" fmla="*/ 82471 h 1309608"/>
              <a:gd name="connsiteX44" fmla="*/ 395774 w 1422318"/>
              <a:gd name="connsiteY44" fmla="*/ 8652 h 1309608"/>
              <a:gd name="connsiteX45" fmla="*/ 302905 w 1422318"/>
              <a:gd name="connsiteY45" fmla="*/ 11033 h 1309608"/>
              <a:gd name="connsiteX46" fmla="*/ 140980 w 1422318"/>
              <a:gd name="connsiteY46" fmla="*/ 94377 h 1309608"/>
              <a:gd name="connsiteX0" fmla="*/ 140980 w 1422318"/>
              <a:gd name="connsiteY0" fmla="*/ 94377 h 1309608"/>
              <a:gd name="connsiteX1" fmla="*/ 29061 w 1422318"/>
              <a:gd name="connsiteY1" fmla="*/ 249158 h 1309608"/>
              <a:gd name="connsiteX2" fmla="*/ 2867 w 1422318"/>
              <a:gd name="connsiteY2" fmla="*/ 458709 h 1309608"/>
              <a:gd name="connsiteX3" fmla="*/ 81449 w 1422318"/>
              <a:gd name="connsiteY3" fmla="*/ 642064 h 1309608"/>
              <a:gd name="connsiteX4" fmla="*/ 188605 w 1422318"/>
              <a:gd name="connsiteY4" fmla="*/ 744458 h 1309608"/>
              <a:gd name="connsiteX5" fmla="*/ 252898 w 1422318"/>
              <a:gd name="connsiteY5" fmla="*/ 777795 h 1309608"/>
              <a:gd name="connsiteX6" fmla="*/ 260042 w 1422318"/>
              <a:gd name="connsiteY6" fmla="*/ 815896 h 1309608"/>
              <a:gd name="connsiteX7" fmla="*/ 288617 w 1422318"/>
              <a:gd name="connsiteY7" fmla="*/ 949246 h 1309608"/>
              <a:gd name="connsiteX8" fmla="*/ 412442 w 1422318"/>
              <a:gd name="connsiteY8" fmla="*/ 1087358 h 1309608"/>
              <a:gd name="connsiteX9" fmla="*/ 579130 w 1422318"/>
              <a:gd name="connsiteY9" fmla="*/ 1130221 h 1309608"/>
              <a:gd name="connsiteX10" fmla="*/ 641042 w 1422318"/>
              <a:gd name="connsiteY10" fmla="*/ 1125458 h 1309608"/>
              <a:gd name="connsiteX11" fmla="*/ 674380 w 1422318"/>
              <a:gd name="connsiteY11" fmla="*/ 1187371 h 1309608"/>
              <a:gd name="connsiteX12" fmla="*/ 826780 w 1422318"/>
              <a:gd name="connsiteY12" fmla="*/ 1301671 h 1309608"/>
              <a:gd name="connsiteX13" fmla="*/ 1045855 w 1422318"/>
              <a:gd name="connsiteY13" fmla="*/ 1287383 h 1309608"/>
              <a:gd name="connsiteX14" fmla="*/ 1164917 w 1422318"/>
              <a:gd name="connsiteY14" fmla="*/ 1187371 h 1309608"/>
              <a:gd name="connsiteX15" fmla="*/ 1212542 w 1422318"/>
              <a:gd name="connsiteY15" fmla="*/ 1092121 h 1309608"/>
              <a:gd name="connsiteX16" fmla="*/ 1212542 w 1422318"/>
              <a:gd name="connsiteY16" fmla="*/ 1044496 h 1309608"/>
              <a:gd name="connsiteX17" fmla="*/ 1279217 w 1422318"/>
              <a:gd name="connsiteY17" fmla="*/ 1044496 h 1309608"/>
              <a:gd name="connsiteX18" fmla="*/ 1383992 w 1422318"/>
              <a:gd name="connsiteY18" fmla="*/ 958771 h 1309608"/>
              <a:gd name="connsiteX19" fmla="*/ 1422092 w 1422318"/>
              <a:gd name="connsiteY19" fmla="*/ 834946 h 1309608"/>
              <a:gd name="connsiteX20" fmla="*/ 1369705 w 1422318"/>
              <a:gd name="connsiteY20" fmla="*/ 715883 h 1309608"/>
              <a:gd name="connsiteX21" fmla="*/ 1393517 w 1422318"/>
              <a:gd name="connsiteY21" fmla="*/ 658733 h 1309608"/>
              <a:gd name="connsiteX22" fmla="*/ 1364942 w 1422318"/>
              <a:gd name="connsiteY22" fmla="*/ 492046 h 1309608"/>
              <a:gd name="connsiteX23" fmla="*/ 1269692 w 1422318"/>
              <a:gd name="connsiteY23" fmla="*/ 349171 h 1309608"/>
              <a:gd name="connsiteX24" fmla="*/ 1155392 w 1422318"/>
              <a:gd name="connsiteY24" fmla="*/ 282496 h 1309608"/>
              <a:gd name="connsiteX25" fmla="*/ 1169680 w 1422318"/>
              <a:gd name="connsiteY25" fmla="*/ 372983 h 1309608"/>
              <a:gd name="connsiteX26" fmla="*/ 1183967 w 1422318"/>
              <a:gd name="connsiteY26" fmla="*/ 520621 h 1309608"/>
              <a:gd name="connsiteX27" fmla="*/ 1112530 w 1422318"/>
              <a:gd name="connsiteY27" fmla="*/ 520621 h 1309608"/>
              <a:gd name="connsiteX28" fmla="*/ 1002992 w 1422318"/>
              <a:gd name="connsiteY28" fmla="*/ 539671 h 1309608"/>
              <a:gd name="connsiteX29" fmla="*/ 993467 w 1422318"/>
              <a:gd name="connsiteY29" fmla="*/ 573008 h 1309608"/>
              <a:gd name="connsiteX30" fmla="*/ 926792 w 1422318"/>
              <a:gd name="connsiteY30" fmla="*/ 644446 h 1309608"/>
              <a:gd name="connsiteX31" fmla="*/ 822017 w 1422318"/>
              <a:gd name="connsiteY31" fmla="*/ 649208 h 1309608"/>
              <a:gd name="connsiteX32" fmla="*/ 793442 w 1422318"/>
              <a:gd name="connsiteY32" fmla="*/ 625396 h 1309608"/>
              <a:gd name="connsiteX33" fmla="*/ 774392 w 1422318"/>
              <a:gd name="connsiteY33" fmla="*/ 658733 h 1309608"/>
              <a:gd name="connsiteX34" fmla="*/ 707717 w 1422318"/>
              <a:gd name="connsiteY34" fmla="*/ 730171 h 1309608"/>
              <a:gd name="connsiteX35" fmla="*/ 536267 w 1422318"/>
              <a:gd name="connsiteY35" fmla="*/ 753983 h 1309608"/>
              <a:gd name="connsiteX36" fmla="*/ 417205 w 1422318"/>
              <a:gd name="connsiteY36" fmla="*/ 668258 h 1309608"/>
              <a:gd name="connsiteX37" fmla="*/ 383867 w 1422318"/>
              <a:gd name="connsiteY37" fmla="*/ 558721 h 1309608"/>
              <a:gd name="connsiteX38" fmla="*/ 407680 w 1422318"/>
              <a:gd name="connsiteY38" fmla="*/ 449183 h 1309608"/>
              <a:gd name="connsiteX39" fmla="*/ 383867 w 1422318"/>
              <a:gd name="connsiteY39" fmla="*/ 425371 h 1309608"/>
              <a:gd name="connsiteX40" fmla="*/ 298142 w 1422318"/>
              <a:gd name="connsiteY40" fmla="*/ 311071 h 1309608"/>
              <a:gd name="connsiteX41" fmla="*/ 236230 w 1422318"/>
              <a:gd name="connsiteY41" fmla="*/ 234871 h 1309608"/>
              <a:gd name="connsiteX42" fmla="*/ 264805 w 1422318"/>
              <a:gd name="connsiteY42" fmla="*/ 196771 h 1309608"/>
              <a:gd name="connsiteX43" fmla="*/ 336242 w 1422318"/>
              <a:gd name="connsiteY43" fmla="*/ 82471 h 1309608"/>
              <a:gd name="connsiteX44" fmla="*/ 395774 w 1422318"/>
              <a:gd name="connsiteY44" fmla="*/ 8652 h 1309608"/>
              <a:gd name="connsiteX45" fmla="*/ 302905 w 1422318"/>
              <a:gd name="connsiteY45" fmla="*/ 11033 h 1309608"/>
              <a:gd name="connsiteX46" fmla="*/ 140980 w 1422318"/>
              <a:gd name="connsiteY46" fmla="*/ 94377 h 1309608"/>
              <a:gd name="connsiteX0" fmla="*/ 140980 w 1422318"/>
              <a:gd name="connsiteY0" fmla="*/ 94377 h 1309608"/>
              <a:gd name="connsiteX1" fmla="*/ 29061 w 1422318"/>
              <a:gd name="connsiteY1" fmla="*/ 249158 h 1309608"/>
              <a:gd name="connsiteX2" fmla="*/ 2867 w 1422318"/>
              <a:gd name="connsiteY2" fmla="*/ 458709 h 1309608"/>
              <a:gd name="connsiteX3" fmla="*/ 81449 w 1422318"/>
              <a:gd name="connsiteY3" fmla="*/ 642064 h 1309608"/>
              <a:gd name="connsiteX4" fmla="*/ 188605 w 1422318"/>
              <a:gd name="connsiteY4" fmla="*/ 744458 h 1309608"/>
              <a:gd name="connsiteX5" fmla="*/ 252898 w 1422318"/>
              <a:gd name="connsiteY5" fmla="*/ 777795 h 1309608"/>
              <a:gd name="connsiteX6" fmla="*/ 260042 w 1422318"/>
              <a:gd name="connsiteY6" fmla="*/ 815896 h 1309608"/>
              <a:gd name="connsiteX7" fmla="*/ 288617 w 1422318"/>
              <a:gd name="connsiteY7" fmla="*/ 949246 h 1309608"/>
              <a:gd name="connsiteX8" fmla="*/ 412442 w 1422318"/>
              <a:gd name="connsiteY8" fmla="*/ 1082595 h 1309608"/>
              <a:gd name="connsiteX9" fmla="*/ 579130 w 1422318"/>
              <a:gd name="connsiteY9" fmla="*/ 1130221 h 1309608"/>
              <a:gd name="connsiteX10" fmla="*/ 641042 w 1422318"/>
              <a:gd name="connsiteY10" fmla="*/ 1125458 h 1309608"/>
              <a:gd name="connsiteX11" fmla="*/ 674380 w 1422318"/>
              <a:gd name="connsiteY11" fmla="*/ 1187371 h 1309608"/>
              <a:gd name="connsiteX12" fmla="*/ 826780 w 1422318"/>
              <a:gd name="connsiteY12" fmla="*/ 1301671 h 1309608"/>
              <a:gd name="connsiteX13" fmla="*/ 1045855 w 1422318"/>
              <a:gd name="connsiteY13" fmla="*/ 1287383 h 1309608"/>
              <a:gd name="connsiteX14" fmla="*/ 1164917 w 1422318"/>
              <a:gd name="connsiteY14" fmla="*/ 1187371 h 1309608"/>
              <a:gd name="connsiteX15" fmla="*/ 1212542 w 1422318"/>
              <a:gd name="connsiteY15" fmla="*/ 1092121 h 1309608"/>
              <a:gd name="connsiteX16" fmla="*/ 1212542 w 1422318"/>
              <a:gd name="connsiteY16" fmla="*/ 1044496 h 1309608"/>
              <a:gd name="connsiteX17" fmla="*/ 1279217 w 1422318"/>
              <a:gd name="connsiteY17" fmla="*/ 1044496 h 1309608"/>
              <a:gd name="connsiteX18" fmla="*/ 1383992 w 1422318"/>
              <a:gd name="connsiteY18" fmla="*/ 958771 h 1309608"/>
              <a:gd name="connsiteX19" fmla="*/ 1422092 w 1422318"/>
              <a:gd name="connsiteY19" fmla="*/ 834946 h 1309608"/>
              <a:gd name="connsiteX20" fmla="*/ 1369705 w 1422318"/>
              <a:gd name="connsiteY20" fmla="*/ 715883 h 1309608"/>
              <a:gd name="connsiteX21" fmla="*/ 1393517 w 1422318"/>
              <a:gd name="connsiteY21" fmla="*/ 658733 h 1309608"/>
              <a:gd name="connsiteX22" fmla="*/ 1364942 w 1422318"/>
              <a:gd name="connsiteY22" fmla="*/ 492046 h 1309608"/>
              <a:gd name="connsiteX23" fmla="*/ 1269692 w 1422318"/>
              <a:gd name="connsiteY23" fmla="*/ 349171 h 1309608"/>
              <a:gd name="connsiteX24" fmla="*/ 1155392 w 1422318"/>
              <a:gd name="connsiteY24" fmla="*/ 282496 h 1309608"/>
              <a:gd name="connsiteX25" fmla="*/ 1169680 w 1422318"/>
              <a:gd name="connsiteY25" fmla="*/ 372983 h 1309608"/>
              <a:gd name="connsiteX26" fmla="*/ 1183967 w 1422318"/>
              <a:gd name="connsiteY26" fmla="*/ 520621 h 1309608"/>
              <a:gd name="connsiteX27" fmla="*/ 1112530 w 1422318"/>
              <a:gd name="connsiteY27" fmla="*/ 520621 h 1309608"/>
              <a:gd name="connsiteX28" fmla="*/ 1002992 w 1422318"/>
              <a:gd name="connsiteY28" fmla="*/ 539671 h 1309608"/>
              <a:gd name="connsiteX29" fmla="*/ 993467 w 1422318"/>
              <a:gd name="connsiteY29" fmla="*/ 573008 h 1309608"/>
              <a:gd name="connsiteX30" fmla="*/ 926792 w 1422318"/>
              <a:gd name="connsiteY30" fmla="*/ 644446 h 1309608"/>
              <a:gd name="connsiteX31" fmla="*/ 822017 w 1422318"/>
              <a:gd name="connsiteY31" fmla="*/ 649208 h 1309608"/>
              <a:gd name="connsiteX32" fmla="*/ 793442 w 1422318"/>
              <a:gd name="connsiteY32" fmla="*/ 625396 h 1309608"/>
              <a:gd name="connsiteX33" fmla="*/ 774392 w 1422318"/>
              <a:gd name="connsiteY33" fmla="*/ 658733 h 1309608"/>
              <a:gd name="connsiteX34" fmla="*/ 707717 w 1422318"/>
              <a:gd name="connsiteY34" fmla="*/ 730171 h 1309608"/>
              <a:gd name="connsiteX35" fmla="*/ 536267 w 1422318"/>
              <a:gd name="connsiteY35" fmla="*/ 753983 h 1309608"/>
              <a:gd name="connsiteX36" fmla="*/ 417205 w 1422318"/>
              <a:gd name="connsiteY36" fmla="*/ 668258 h 1309608"/>
              <a:gd name="connsiteX37" fmla="*/ 383867 w 1422318"/>
              <a:gd name="connsiteY37" fmla="*/ 558721 h 1309608"/>
              <a:gd name="connsiteX38" fmla="*/ 407680 w 1422318"/>
              <a:gd name="connsiteY38" fmla="*/ 449183 h 1309608"/>
              <a:gd name="connsiteX39" fmla="*/ 383867 w 1422318"/>
              <a:gd name="connsiteY39" fmla="*/ 425371 h 1309608"/>
              <a:gd name="connsiteX40" fmla="*/ 298142 w 1422318"/>
              <a:gd name="connsiteY40" fmla="*/ 311071 h 1309608"/>
              <a:gd name="connsiteX41" fmla="*/ 236230 w 1422318"/>
              <a:gd name="connsiteY41" fmla="*/ 234871 h 1309608"/>
              <a:gd name="connsiteX42" fmla="*/ 264805 w 1422318"/>
              <a:gd name="connsiteY42" fmla="*/ 196771 h 1309608"/>
              <a:gd name="connsiteX43" fmla="*/ 336242 w 1422318"/>
              <a:gd name="connsiteY43" fmla="*/ 82471 h 1309608"/>
              <a:gd name="connsiteX44" fmla="*/ 395774 w 1422318"/>
              <a:gd name="connsiteY44" fmla="*/ 8652 h 1309608"/>
              <a:gd name="connsiteX45" fmla="*/ 302905 w 1422318"/>
              <a:gd name="connsiteY45" fmla="*/ 11033 h 1309608"/>
              <a:gd name="connsiteX46" fmla="*/ 140980 w 1422318"/>
              <a:gd name="connsiteY46" fmla="*/ 94377 h 1309608"/>
              <a:gd name="connsiteX0" fmla="*/ 140980 w 1422318"/>
              <a:gd name="connsiteY0" fmla="*/ 94377 h 1309608"/>
              <a:gd name="connsiteX1" fmla="*/ 29061 w 1422318"/>
              <a:gd name="connsiteY1" fmla="*/ 249158 h 1309608"/>
              <a:gd name="connsiteX2" fmla="*/ 2867 w 1422318"/>
              <a:gd name="connsiteY2" fmla="*/ 458709 h 1309608"/>
              <a:gd name="connsiteX3" fmla="*/ 81449 w 1422318"/>
              <a:gd name="connsiteY3" fmla="*/ 642064 h 1309608"/>
              <a:gd name="connsiteX4" fmla="*/ 188605 w 1422318"/>
              <a:gd name="connsiteY4" fmla="*/ 744458 h 1309608"/>
              <a:gd name="connsiteX5" fmla="*/ 252898 w 1422318"/>
              <a:gd name="connsiteY5" fmla="*/ 777795 h 1309608"/>
              <a:gd name="connsiteX6" fmla="*/ 260042 w 1422318"/>
              <a:gd name="connsiteY6" fmla="*/ 815896 h 1309608"/>
              <a:gd name="connsiteX7" fmla="*/ 288617 w 1422318"/>
              <a:gd name="connsiteY7" fmla="*/ 949246 h 1309608"/>
              <a:gd name="connsiteX8" fmla="*/ 412442 w 1422318"/>
              <a:gd name="connsiteY8" fmla="*/ 1082595 h 1309608"/>
              <a:gd name="connsiteX9" fmla="*/ 562461 w 1422318"/>
              <a:gd name="connsiteY9" fmla="*/ 1130221 h 1309608"/>
              <a:gd name="connsiteX10" fmla="*/ 641042 w 1422318"/>
              <a:gd name="connsiteY10" fmla="*/ 1125458 h 1309608"/>
              <a:gd name="connsiteX11" fmla="*/ 674380 w 1422318"/>
              <a:gd name="connsiteY11" fmla="*/ 1187371 h 1309608"/>
              <a:gd name="connsiteX12" fmla="*/ 826780 w 1422318"/>
              <a:gd name="connsiteY12" fmla="*/ 1301671 h 1309608"/>
              <a:gd name="connsiteX13" fmla="*/ 1045855 w 1422318"/>
              <a:gd name="connsiteY13" fmla="*/ 1287383 h 1309608"/>
              <a:gd name="connsiteX14" fmla="*/ 1164917 w 1422318"/>
              <a:gd name="connsiteY14" fmla="*/ 1187371 h 1309608"/>
              <a:gd name="connsiteX15" fmla="*/ 1212542 w 1422318"/>
              <a:gd name="connsiteY15" fmla="*/ 1092121 h 1309608"/>
              <a:gd name="connsiteX16" fmla="*/ 1212542 w 1422318"/>
              <a:gd name="connsiteY16" fmla="*/ 1044496 h 1309608"/>
              <a:gd name="connsiteX17" fmla="*/ 1279217 w 1422318"/>
              <a:gd name="connsiteY17" fmla="*/ 1044496 h 1309608"/>
              <a:gd name="connsiteX18" fmla="*/ 1383992 w 1422318"/>
              <a:gd name="connsiteY18" fmla="*/ 958771 h 1309608"/>
              <a:gd name="connsiteX19" fmla="*/ 1422092 w 1422318"/>
              <a:gd name="connsiteY19" fmla="*/ 834946 h 1309608"/>
              <a:gd name="connsiteX20" fmla="*/ 1369705 w 1422318"/>
              <a:gd name="connsiteY20" fmla="*/ 715883 h 1309608"/>
              <a:gd name="connsiteX21" fmla="*/ 1393517 w 1422318"/>
              <a:gd name="connsiteY21" fmla="*/ 658733 h 1309608"/>
              <a:gd name="connsiteX22" fmla="*/ 1364942 w 1422318"/>
              <a:gd name="connsiteY22" fmla="*/ 492046 h 1309608"/>
              <a:gd name="connsiteX23" fmla="*/ 1269692 w 1422318"/>
              <a:gd name="connsiteY23" fmla="*/ 349171 h 1309608"/>
              <a:gd name="connsiteX24" fmla="*/ 1155392 w 1422318"/>
              <a:gd name="connsiteY24" fmla="*/ 282496 h 1309608"/>
              <a:gd name="connsiteX25" fmla="*/ 1169680 w 1422318"/>
              <a:gd name="connsiteY25" fmla="*/ 372983 h 1309608"/>
              <a:gd name="connsiteX26" fmla="*/ 1183967 w 1422318"/>
              <a:gd name="connsiteY26" fmla="*/ 520621 h 1309608"/>
              <a:gd name="connsiteX27" fmla="*/ 1112530 w 1422318"/>
              <a:gd name="connsiteY27" fmla="*/ 520621 h 1309608"/>
              <a:gd name="connsiteX28" fmla="*/ 1002992 w 1422318"/>
              <a:gd name="connsiteY28" fmla="*/ 539671 h 1309608"/>
              <a:gd name="connsiteX29" fmla="*/ 993467 w 1422318"/>
              <a:gd name="connsiteY29" fmla="*/ 573008 h 1309608"/>
              <a:gd name="connsiteX30" fmla="*/ 926792 w 1422318"/>
              <a:gd name="connsiteY30" fmla="*/ 644446 h 1309608"/>
              <a:gd name="connsiteX31" fmla="*/ 822017 w 1422318"/>
              <a:gd name="connsiteY31" fmla="*/ 649208 h 1309608"/>
              <a:gd name="connsiteX32" fmla="*/ 793442 w 1422318"/>
              <a:gd name="connsiteY32" fmla="*/ 625396 h 1309608"/>
              <a:gd name="connsiteX33" fmla="*/ 774392 w 1422318"/>
              <a:gd name="connsiteY33" fmla="*/ 658733 h 1309608"/>
              <a:gd name="connsiteX34" fmla="*/ 707717 w 1422318"/>
              <a:gd name="connsiteY34" fmla="*/ 730171 h 1309608"/>
              <a:gd name="connsiteX35" fmla="*/ 536267 w 1422318"/>
              <a:gd name="connsiteY35" fmla="*/ 753983 h 1309608"/>
              <a:gd name="connsiteX36" fmla="*/ 417205 w 1422318"/>
              <a:gd name="connsiteY36" fmla="*/ 668258 h 1309608"/>
              <a:gd name="connsiteX37" fmla="*/ 383867 w 1422318"/>
              <a:gd name="connsiteY37" fmla="*/ 558721 h 1309608"/>
              <a:gd name="connsiteX38" fmla="*/ 407680 w 1422318"/>
              <a:gd name="connsiteY38" fmla="*/ 449183 h 1309608"/>
              <a:gd name="connsiteX39" fmla="*/ 383867 w 1422318"/>
              <a:gd name="connsiteY39" fmla="*/ 425371 h 1309608"/>
              <a:gd name="connsiteX40" fmla="*/ 298142 w 1422318"/>
              <a:gd name="connsiteY40" fmla="*/ 311071 h 1309608"/>
              <a:gd name="connsiteX41" fmla="*/ 236230 w 1422318"/>
              <a:gd name="connsiteY41" fmla="*/ 234871 h 1309608"/>
              <a:gd name="connsiteX42" fmla="*/ 264805 w 1422318"/>
              <a:gd name="connsiteY42" fmla="*/ 196771 h 1309608"/>
              <a:gd name="connsiteX43" fmla="*/ 336242 w 1422318"/>
              <a:gd name="connsiteY43" fmla="*/ 82471 h 1309608"/>
              <a:gd name="connsiteX44" fmla="*/ 395774 w 1422318"/>
              <a:gd name="connsiteY44" fmla="*/ 8652 h 1309608"/>
              <a:gd name="connsiteX45" fmla="*/ 302905 w 1422318"/>
              <a:gd name="connsiteY45" fmla="*/ 11033 h 1309608"/>
              <a:gd name="connsiteX46" fmla="*/ 140980 w 1422318"/>
              <a:gd name="connsiteY46" fmla="*/ 94377 h 1309608"/>
              <a:gd name="connsiteX0" fmla="*/ 140980 w 1422318"/>
              <a:gd name="connsiteY0" fmla="*/ 94377 h 1309608"/>
              <a:gd name="connsiteX1" fmla="*/ 29061 w 1422318"/>
              <a:gd name="connsiteY1" fmla="*/ 249158 h 1309608"/>
              <a:gd name="connsiteX2" fmla="*/ 2867 w 1422318"/>
              <a:gd name="connsiteY2" fmla="*/ 458709 h 1309608"/>
              <a:gd name="connsiteX3" fmla="*/ 81449 w 1422318"/>
              <a:gd name="connsiteY3" fmla="*/ 642064 h 1309608"/>
              <a:gd name="connsiteX4" fmla="*/ 188605 w 1422318"/>
              <a:gd name="connsiteY4" fmla="*/ 744458 h 1309608"/>
              <a:gd name="connsiteX5" fmla="*/ 252898 w 1422318"/>
              <a:gd name="connsiteY5" fmla="*/ 777795 h 1309608"/>
              <a:gd name="connsiteX6" fmla="*/ 260042 w 1422318"/>
              <a:gd name="connsiteY6" fmla="*/ 815896 h 1309608"/>
              <a:gd name="connsiteX7" fmla="*/ 288617 w 1422318"/>
              <a:gd name="connsiteY7" fmla="*/ 949246 h 1309608"/>
              <a:gd name="connsiteX8" fmla="*/ 412442 w 1422318"/>
              <a:gd name="connsiteY8" fmla="*/ 1082595 h 1309608"/>
              <a:gd name="connsiteX9" fmla="*/ 562461 w 1422318"/>
              <a:gd name="connsiteY9" fmla="*/ 1130221 h 1309608"/>
              <a:gd name="connsiteX10" fmla="*/ 641042 w 1422318"/>
              <a:gd name="connsiteY10" fmla="*/ 1125458 h 1309608"/>
              <a:gd name="connsiteX11" fmla="*/ 674380 w 1422318"/>
              <a:gd name="connsiteY11" fmla="*/ 1187371 h 1309608"/>
              <a:gd name="connsiteX12" fmla="*/ 826780 w 1422318"/>
              <a:gd name="connsiteY12" fmla="*/ 1301671 h 1309608"/>
              <a:gd name="connsiteX13" fmla="*/ 1045855 w 1422318"/>
              <a:gd name="connsiteY13" fmla="*/ 1287383 h 1309608"/>
              <a:gd name="connsiteX14" fmla="*/ 1164917 w 1422318"/>
              <a:gd name="connsiteY14" fmla="*/ 1187371 h 1309608"/>
              <a:gd name="connsiteX15" fmla="*/ 1212542 w 1422318"/>
              <a:gd name="connsiteY15" fmla="*/ 1092121 h 1309608"/>
              <a:gd name="connsiteX16" fmla="*/ 1212542 w 1422318"/>
              <a:gd name="connsiteY16" fmla="*/ 1044496 h 1309608"/>
              <a:gd name="connsiteX17" fmla="*/ 1279217 w 1422318"/>
              <a:gd name="connsiteY17" fmla="*/ 1044496 h 1309608"/>
              <a:gd name="connsiteX18" fmla="*/ 1383992 w 1422318"/>
              <a:gd name="connsiteY18" fmla="*/ 958771 h 1309608"/>
              <a:gd name="connsiteX19" fmla="*/ 1422092 w 1422318"/>
              <a:gd name="connsiteY19" fmla="*/ 834946 h 1309608"/>
              <a:gd name="connsiteX20" fmla="*/ 1369705 w 1422318"/>
              <a:gd name="connsiteY20" fmla="*/ 715883 h 1309608"/>
              <a:gd name="connsiteX21" fmla="*/ 1393517 w 1422318"/>
              <a:gd name="connsiteY21" fmla="*/ 658733 h 1309608"/>
              <a:gd name="connsiteX22" fmla="*/ 1364942 w 1422318"/>
              <a:gd name="connsiteY22" fmla="*/ 492046 h 1309608"/>
              <a:gd name="connsiteX23" fmla="*/ 1269692 w 1422318"/>
              <a:gd name="connsiteY23" fmla="*/ 349171 h 1309608"/>
              <a:gd name="connsiteX24" fmla="*/ 1155392 w 1422318"/>
              <a:gd name="connsiteY24" fmla="*/ 282496 h 1309608"/>
              <a:gd name="connsiteX25" fmla="*/ 1169680 w 1422318"/>
              <a:gd name="connsiteY25" fmla="*/ 372983 h 1309608"/>
              <a:gd name="connsiteX26" fmla="*/ 1183967 w 1422318"/>
              <a:gd name="connsiteY26" fmla="*/ 520621 h 1309608"/>
              <a:gd name="connsiteX27" fmla="*/ 1112530 w 1422318"/>
              <a:gd name="connsiteY27" fmla="*/ 520621 h 1309608"/>
              <a:gd name="connsiteX28" fmla="*/ 1002992 w 1422318"/>
              <a:gd name="connsiteY28" fmla="*/ 539671 h 1309608"/>
              <a:gd name="connsiteX29" fmla="*/ 993467 w 1422318"/>
              <a:gd name="connsiteY29" fmla="*/ 573008 h 1309608"/>
              <a:gd name="connsiteX30" fmla="*/ 926792 w 1422318"/>
              <a:gd name="connsiteY30" fmla="*/ 644446 h 1309608"/>
              <a:gd name="connsiteX31" fmla="*/ 822017 w 1422318"/>
              <a:gd name="connsiteY31" fmla="*/ 649208 h 1309608"/>
              <a:gd name="connsiteX32" fmla="*/ 793442 w 1422318"/>
              <a:gd name="connsiteY32" fmla="*/ 625396 h 1309608"/>
              <a:gd name="connsiteX33" fmla="*/ 774392 w 1422318"/>
              <a:gd name="connsiteY33" fmla="*/ 658733 h 1309608"/>
              <a:gd name="connsiteX34" fmla="*/ 707717 w 1422318"/>
              <a:gd name="connsiteY34" fmla="*/ 730171 h 1309608"/>
              <a:gd name="connsiteX35" fmla="*/ 536267 w 1422318"/>
              <a:gd name="connsiteY35" fmla="*/ 753983 h 1309608"/>
              <a:gd name="connsiteX36" fmla="*/ 417205 w 1422318"/>
              <a:gd name="connsiteY36" fmla="*/ 668258 h 1309608"/>
              <a:gd name="connsiteX37" fmla="*/ 383867 w 1422318"/>
              <a:gd name="connsiteY37" fmla="*/ 558721 h 1309608"/>
              <a:gd name="connsiteX38" fmla="*/ 407680 w 1422318"/>
              <a:gd name="connsiteY38" fmla="*/ 449183 h 1309608"/>
              <a:gd name="connsiteX39" fmla="*/ 383867 w 1422318"/>
              <a:gd name="connsiteY39" fmla="*/ 425371 h 1309608"/>
              <a:gd name="connsiteX40" fmla="*/ 298142 w 1422318"/>
              <a:gd name="connsiteY40" fmla="*/ 311071 h 1309608"/>
              <a:gd name="connsiteX41" fmla="*/ 236230 w 1422318"/>
              <a:gd name="connsiteY41" fmla="*/ 234871 h 1309608"/>
              <a:gd name="connsiteX42" fmla="*/ 264805 w 1422318"/>
              <a:gd name="connsiteY42" fmla="*/ 196771 h 1309608"/>
              <a:gd name="connsiteX43" fmla="*/ 336242 w 1422318"/>
              <a:gd name="connsiteY43" fmla="*/ 82471 h 1309608"/>
              <a:gd name="connsiteX44" fmla="*/ 395774 w 1422318"/>
              <a:gd name="connsiteY44" fmla="*/ 8652 h 1309608"/>
              <a:gd name="connsiteX45" fmla="*/ 302905 w 1422318"/>
              <a:gd name="connsiteY45" fmla="*/ 11033 h 1309608"/>
              <a:gd name="connsiteX46" fmla="*/ 140980 w 1422318"/>
              <a:gd name="connsiteY46" fmla="*/ 94377 h 1309608"/>
              <a:gd name="connsiteX0" fmla="*/ 140980 w 1422318"/>
              <a:gd name="connsiteY0" fmla="*/ 94377 h 1309608"/>
              <a:gd name="connsiteX1" fmla="*/ 29061 w 1422318"/>
              <a:gd name="connsiteY1" fmla="*/ 249158 h 1309608"/>
              <a:gd name="connsiteX2" fmla="*/ 2867 w 1422318"/>
              <a:gd name="connsiteY2" fmla="*/ 458709 h 1309608"/>
              <a:gd name="connsiteX3" fmla="*/ 81449 w 1422318"/>
              <a:gd name="connsiteY3" fmla="*/ 642064 h 1309608"/>
              <a:gd name="connsiteX4" fmla="*/ 188605 w 1422318"/>
              <a:gd name="connsiteY4" fmla="*/ 744458 h 1309608"/>
              <a:gd name="connsiteX5" fmla="*/ 252898 w 1422318"/>
              <a:gd name="connsiteY5" fmla="*/ 777795 h 1309608"/>
              <a:gd name="connsiteX6" fmla="*/ 260042 w 1422318"/>
              <a:gd name="connsiteY6" fmla="*/ 815896 h 1309608"/>
              <a:gd name="connsiteX7" fmla="*/ 288617 w 1422318"/>
              <a:gd name="connsiteY7" fmla="*/ 949246 h 1309608"/>
              <a:gd name="connsiteX8" fmla="*/ 412442 w 1422318"/>
              <a:gd name="connsiteY8" fmla="*/ 1082595 h 1309608"/>
              <a:gd name="connsiteX9" fmla="*/ 562461 w 1422318"/>
              <a:gd name="connsiteY9" fmla="*/ 1130221 h 1309608"/>
              <a:gd name="connsiteX10" fmla="*/ 638661 w 1422318"/>
              <a:gd name="connsiteY10" fmla="*/ 1130221 h 1309608"/>
              <a:gd name="connsiteX11" fmla="*/ 674380 w 1422318"/>
              <a:gd name="connsiteY11" fmla="*/ 1187371 h 1309608"/>
              <a:gd name="connsiteX12" fmla="*/ 826780 w 1422318"/>
              <a:gd name="connsiteY12" fmla="*/ 1301671 h 1309608"/>
              <a:gd name="connsiteX13" fmla="*/ 1045855 w 1422318"/>
              <a:gd name="connsiteY13" fmla="*/ 1287383 h 1309608"/>
              <a:gd name="connsiteX14" fmla="*/ 1164917 w 1422318"/>
              <a:gd name="connsiteY14" fmla="*/ 1187371 h 1309608"/>
              <a:gd name="connsiteX15" fmla="*/ 1212542 w 1422318"/>
              <a:gd name="connsiteY15" fmla="*/ 1092121 h 1309608"/>
              <a:gd name="connsiteX16" fmla="*/ 1212542 w 1422318"/>
              <a:gd name="connsiteY16" fmla="*/ 1044496 h 1309608"/>
              <a:gd name="connsiteX17" fmla="*/ 1279217 w 1422318"/>
              <a:gd name="connsiteY17" fmla="*/ 1044496 h 1309608"/>
              <a:gd name="connsiteX18" fmla="*/ 1383992 w 1422318"/>
              <a:gd name="connsiteY18" fmla="*/ 958771 h 1309608"/>
              <a:gd name="connsiteX19" fmla="*/ 1422092 w 1422318"/>
              <a:gd name="connsiteY19" fmla="*/ 834946 h 1309608"/>
              <a:gd name="connsiteX20" fmla="*/ 1369705 w 1422318"/>
              <a:gd name="connsiteY20" fmla="*/ 715883 h 1309608"/>
              <a:gd name="connsiteX21" fmla="*/ 1393517 w 1422318"/>
              <a:gd name="connsiteY21" fmla="*/ 658733 h 1309608"/>
              <a:gd name="connsiteX22" fmla="*/ 1364942 w 1422318"/>
              <a:gd name="connsiteY22" fmla="*/ 492046 h 1309608"/>
              <a:gd name="connsiteX23" fmla="*/ 1269692 w 1422318"/>
              <a:gd name="connsiteY23" fmla="*/ 349171 h 1309608"/>
              <a:gd name="connsiteX24" fmla="*/ 1155392 w 1422318"/>
              <a:gd name="connsiteY24" fmla="*/ 282496 h 1309608"/>
              <a:gd name="connsiteX25" fmla="*/ 1169680 w 1422318"/>
              <a:gd name="connsiteY25" fmla="*/ 372983 h 1309608"/>
              <a:gd name="connsiteX26" fmla="*/ 1183967 w 1422318"/>
              <a:gd name="connsiteY26" fmla="*/ 520621 h 1309608"/>
              <a:gd name="connsiteX27" fmla="*/ 1112530 w 1422318"/>
              <a:gd name="connsiteY27" fmla="*/ 520621 h 1309608"/>
              <a:gd name="connsiteX28" fmla="*/ 1002992 w 1422318"/>
              <a:gd name="connsiteY28" fmla="*/ 539671 h 1309608"/>
              <a:gd name="connsiteX29" fmla="*/ 993467 w 1422318"/>
              <a:gd name="connsiteY29" fmla="*/ 573008 h 1309608"/>
              <a:gd name="connsiteX30" fmla="*/ 926792 w 1422318"/>
              <a:gd name="connsiteY30" fmla="*/ 644446 h 1309608"/>
              <a:gd name="connsiteX31" fmla="*/ 822017 w 1422318"/>
              <a:gd name="connsiteY31" fmla="*/ 649208 h 1309608"/>
              <a:gd name="connsiteX32" fmla="*/ 793442 w 1422318"/>
              <a:gd name="connsiteY32" fmla="*/ 625396 h 1309608"/>
              <a:gd name="connsiteX33" fmla="*/ 774392 w 1422318"/>
              <a:gd name="connsiteY33" fmla="*/ 658733 h 1309608"/>
              <a:gd name="connsiteX34" fmla="*/ 707717 w 1422318"/>
              <a:gd name="connsiteY34" fmla="*/ 730171 h 1309608"/>
              <a:gd name="connsiteX35" fmla="*/ 536267 w 1422318"/>
              <a:gd name="connsiteY35" fmla="*/ 753983 h 1309608"/>
              <a:gd name="connsiteX36" fmla="*/ 417205 w 1422318"/>
              <a:gd name="connsiteY36" fmla="*/ 668258 h 1309608"/>
              <a:gd name="connsiteX37" fmla="*/ 383867 w 1422318"/>
              <a:gd name="connsiteY37" fmla="*/ 558721 h 1309608"/>
              <a:gd name="connsiteX38" fmla="*/ 407680 w 1422318"/>
              <a:gd name="connsiteY38" fmla="*/ 449183 h 1309608"/>
              <a:gd name="connsiteX39" fmla="*/ 383867 w 1422318"/>
              <a:gd name="connsiteY39" fmla="*/ 425371 h 1309608"/>
              <a:gd name="connsiteX40" fmla="*/ 298142 w 1422318"/>
              <a:gd name="connsiteY40" fmla="*/ 311071 h 1309608"/>
              <a:gd name="connsiteX41" fmla="*/ 236230 w 1422318"/>
              <a:gd name="connsiteY41" fmla="*/ 234871 h 1309608"/>
              <a:gd name="connsiteX42" fmla="*/ 264805 w 1422318"/>
              <a:gd name="connsiteY42" fmla="*/ 196771 h 1309608"/>
              <a:gd name="connsiteX43" fmla="*/ 336242 w 1422318"/>
              <a:gd name="connsiteY43" fmla="*/ 82471 h 1309608"/>
              <a:gd name="connsiteX44" fmla="*/ 395774 w 1422318"/>
              <a:gd name="connsiteY44" fmla="*/ 8652 h 1309608"/>
              <a:gd name="connsiteX45" fmla="*/ 302905 w 1422318"/>
              <a:gd name="connsiteY45" fmla="*/ 11033 h 1309608"/>
              <a:gd name="connsiteX46" fmla="*/ 140980 w 1422318"/>
              <a:gd name="connsiteY46" fmla="*/ 94377 h 1309608"/>
              <a:gd name="connsiteX0" fmla="*/ 140980 w 1422318"/>
              <a:gd name="connsiteY0" fmla="*/ 94377 h 1309079"/>
              <a:gd name="connsiteX1" fmla="*/ 29061 w 1422318"/>
              <a:gd name="connsiteY1" fmla="*/ 249158 h 1309079"/>
              <a:gd name="connsiteX2" fmla="*/ 2867 w 1422318"/>
              <a:gd name="connsiteY2" fmla="*/ 458709 h 1309079"/>
              <a:gd name="connsiteX3" fmla="*/ 81449 w 1422318"/>
              <a:gd name="connsiteY3" fmla="*/ 642064 h 1309079"/>
              <a:gd name="connsiteX4" fmla="*/ 188605 w 1422318"/>
              <a:gd name="connsiteY4" fmla="*/ 744458 h 1309079"/>
              <a:gd name="connsiteX5" fmla="*/ 252898 w 1422318"/>
              <a:gd name="connsiteY5" fmla="*/ 777795 h 1309079"/>
              <a:gd name="connsiteX6" fmla="*/ 260042 w 1422318"/>
              <a:gd name="connsiteY6" fmla="*/ 815896 h 1309079"/>
              <a:gd name="connsiteX7" fmla="*/ 288617 w 1422318"/>
              <a:gd name="connsiteY7" fmla="*/ 949246 h 1309079"/>
              <a:gd name="connsiteX8" fmla="*/ 412442 w 1422318"/>
              <a:gd name="connsiteY8" fmla="*/ 1082595 h 1309079"/>
              <a:gd name="connsiteX9" fmla="*/ 562461 w 1422318"/>
              <a:gd name="connsiteY9" fmla="*/ 1130221 h 1309079"/>
              <a:gd name="connsiteX10" fmla="*/ 638661 w 1422318"/>
              <a:gd name="connsiteY10" fmla="*/ 1130221 h 1309079"/>
              <a:gd name="connsiteX11" fmla="*/ 676761 w 1422318"/>
              <a:gd name="connsiteY11" fmla="*/ 1194515 h 1309079"/>
              <a:gd name="connsiteX12" fmla="*/ 826780 w 1422318"/>
              <a:gd name="connsiteY12" fmla="*/ 1301671 h 1309079"/>
              <a:gd name="connsiteX13" fmla="*/ 1045855 w 1422318"/>
              <a:gd name="connsiteY13" fmla="*/ 1287383 h 1309079"/>
              <a:gd name="connsiteX14" fmla="*/ 1164917 w 1422318"/>
              <a:gd name="connsiteY14" fmla="*/ 1187371 h 1309079"/>
              <a:gd name="connsiteX15" fmla="*/ 1212542 w 1422318"/>
              <a:gd name="connsiteY15" fmla="*/ 1092121 h 1309079"/>
              <a:gd name="connsiteX16" fmla="*/ 1212542 w 1422318"/>
              <a:gd name="connsiteY16" fmla="*/ 1044496 h 1309079"/>
              <a:gd name="connsiteX17" fmla="*/ 1279217 w 1422318"/>
              <a:gd name="connsiteY17" fmla="*/ 1044496 h 1309079"/>
              <a:gd name="connsiteX18" fmla="*/ 1383992 w 1422318"/>
              <a:gd name="connsiteY18" fmla="*/ 958771 h 1309079"/>
              <a:gd name="connsiteX19" fmla="*/ 1422092 w 1422318"/>
              <a:gd name="connsiteY19" fmla="*/ 834946 h 1309079"/>
              <a:gd name="connsiteX20" fmla="*/ 1369705 w 1422318"/>
              <a:gd name="connsiteY20" fmla="*/ 715883 h 1309079"/>
              <a:gd name="connsiteX21" fmla="*/ 1393517 w 1422318"/>
              <a:gd name="connsiteY21" fmla="*/ 658733 h 1309079"/>
              <a:gd name="connsiteX22" fmla="*/ 1364942 w 1422318"/>
              <a:gd name="connsiteY22" fmla="*/ 492046 h 1309079"/>
              <a:gd name="connsiteX23" fmla="*/ 1269692 w 1422318"/>
              <a:gd name="connsiteY23" fmla="*/ 349171 h 1309079"/>
              <a:gd name="connsiteX24" fmla="*/ 1155392 w 1422318"/>
              <a:gd name="connsiteY24" fmla="*/ 282496 h 1309079"/>
              <a:gd name="connsiteX25" fmla="*/ 1169680 w 1422318"/>
              <a:gd name="connsiteY25" fmla="*/ 372983 h 1309079"/>
              <a:gd name="connsiteX26" fmla="*/ 1183967 w 1422318"/>
              <a:gd name="connsiteY26" fmla="*/ 520621 h 1309079"/>
              <a:gd name="connsiteX27" fmla="*/ 1112530 w 1422318"/>
              <a:gd name="connsiteY27" fmla="*/ 520621 h 1309079"/>
              <a:gd name="connsiteX28" fmla="*/ 1002992 w 1422318"/>
              <a:gd name="connsiteY28" fmla="*/ 539671 h 1309079"/>
              <a:gd name="connsiteX29" fmla="*/ 993467 w 1422318"/>
              <a:gd name="connsiteY29" fmla="*/ 573008 h 1309079"/>
              <a:gd name="connsiteX30" fmla="*/ 926792 w 1422318"/>
              <a:gd name="connsiteY30" fmla="*/ 644446 h 1309079"/>
              <a:gd name="connsiteX31" fmla="*/ 822017 w 1422318"/>
              <a:gd name="connsiteY31" fmla="*/ 649208 h 1309079"/>
              <a:gd name="connsiteX32" fmla="*/ 793442 w 1422318"/>
              <a:gd name="connsiteY32" fmla="*/ 625396 h 1309079"/>
              <a:gd name="connsiteX33" fmla="*/ 774392 w 1422318"/>
              <a:gd name="connsiteY33" fmla="*/ 658733 h 1309079"/>
              <a:gd name="connsiteX34" fmla="*/ 707717 w 1422318"/>
              <a:gd name="connsiteY34" fmla="*/ 730171 h 1309079"/>
              <a:gd name="connsiteX35" fmla="*/ 536267 w 1422318"/>
              <a:gd name="connsiteY35" fmla="*/ 753983 h 1309079"/>
              <a:gd name="connsiteX36" fmla="*/ 417205 w 1422318"/>
              <a:gd name="connsiteY36" fmla="*/ 668258 h 1309079"/>
              <a:gd name="connsiteX37" fmla="*/ 383867 w 1422318"/>
              <a:gd name="connsiteY37" fmla="*/ 558721 h 1309079"/>
              <a:gd name="connsiteX38" fmla="*/ 407680 w 1422318"/>
              <a:gd name="connsiteY38" fmla="*/ 449183 h 1309079"/>
              <a:gd name="connsiteX39" fmla="*/ 383867 w 1422318"/>
              <a:gd name="connsiteY39" fmla="*/ 425371 h 1309079"/>
              <a:gd name="connsiteX40" fmla="*/ 298142 w 1422318"/>
              <a:gd name="connsiteY40" fmla="*/ 311071 h 1309079"/>
              <a:gd name="connsiteX41" fmla="*/ 236230 w 1422318"/>
              <a:gd name="connsiteY41" fmla="*/ 234871 h 1309079"/>
              <a:gd name="connsiteX42" fmla="*/ 264805 w 1422318"/>
              <a:gd name="connsiteY42" fmla="*/ 196771 h 1309079"/>
              <a:gd name="connsiteX43" fmla="*/ 336242 w 1422318"/>
              <a:gd name="connsiteY43" fmla="*/ 82471 h 1309079"/>
              <a:gd name="connsiteX44" fmla="*/ 395774 w 1422318"/>
              <a:gd name="connsiteY44" fmla="*/ 8652 h 1309079"/>
              <a:gd name="connsiteX45" fmla="*/ 302905 w 1422318"/>
              <a:gd name="connsiteY45" fmla="*/ 11033 h 1309079"/>
              <a:gd name="connsiteX46" fmla="*/ 140980 w 1422318"/>
              <a:gd name="connsiteY46" fmla="*/ 94377 h 1309079"/>
              <a:gd name="connsiteX0" fmla="*/ 140980 w 1422318"/>
              <a:gd name="connsiteY0" fmla="*/ 94377 h 1309079"/>
              <a:gd name="connsiteX1" fmla="*/ 29061 w 1422318"/>
              <a:gd name="connsiteY1" fmla="*/ 249158 h 1309079"/>
              <a:gd name="connsiteX2" fmla="*/ 2867 w 1422318"/>
              <a:gd name="connsiteY2" fmla="*/ 458709 h 1309079"/>
              <a:gd name="connsiteX3" fmla="*/ 81449 w 1422318"/>
              <a:gd name="connsiteY3" fmla="*/ 642064 h 1309079"/>
              <a:gd name="connsiteX4" fmla="*/ 188605 w 1422318"/>
              <a:gd name="connsiteY4" fmla="*/ 744458 h 1309079"/>
              <a:gd name="connsiteX5" fmla="*/ 252898 w 1422318"/>
              <a:gd name="connsiteY5" fmla="*/ 777795 h 1309079"/>
              <a:gd name="connsiteX6" fmla="*/ 260042 w 1422318"/>
              <a:gd name="connsiteY6" fmla="*/ 815896 h 1309079"/>
              <a:gd name="connsiteX7" fmla="*/ 288617 w 1422318"/>
              <a:gd name="connsiteY7" fmla="*/ 949246 h 1309079"/>
              <a:gd name="connsiteX8" fmla="*/ 412442 w 1422318"/>
              <a:gd name="connsiteY8" fmla="*/ 1082595 h 1309079"/>
              <a:gd name="connsiteX9" fmla="*/ 562461 w 1422318"/>
              <a:gd name="connsiteY9" fmla="*/ 1130221 h 1309079"/>
              <a:gd name="connsiteX10" fmla="*/ 638661 w 1422318"/>
              <a:gd name="connsiteY10" fmla="*/ 1130221 h 1309079"/>
              <a:gd name="connsiteX11" fmla="*/ 676761 w 1422318"/>
              <a:gd name="connsiteY11" fmla="*/ 1194515 h 1309079"/>
              <a:gd name="connsiteX12" fmla="*/ 826780 w 1422318"/>
              <a:gd name="connsiteY12" fmla="*/ 1301671 h 1309079"/>
              <a:gd name="connsiteX13" fmla="*/ 1045855 w 1422318"/>
              <a:gd name="connsiteY13" fmla="*/ 1287383 h 1309079"/>
              <a:gd name="connsiteX14" fmla="*/ 1164917 w 1422318"/>
              <a:gd name="connsiteY14" fmla="*/ 1187371 h 1309079"/>
              <a:gd name="connsiteX15" fmla="*/ 1212542 w 1422318"/>
              <a:gd name="connsiteY15" fmla="*/ 1092121 h 1309079"/>
              <a:gd name="connsiteX16" fmla="*/ 1212542 w 1422318"/>
              <a:gd name="connsiteY16" fmla="*/ 1044496 h 1309079"/>
              <a:gd name="connsiteX17" fmla="*/ 1279217 w 1422318"/>
              <a:gd name="connsiteY17" fmla="*/ 1044496 h 1309079"/>
              <a:gd name="connsiteX18" fmla="*/ 1383992 w 1422318"/>
              <a:gd name="connsiteY18" fmla="*/ 958771 h 1309079"/>
              <a:gd name="connsiteX19" fmla="*/ 1422092 w 1422318"/>
              <a:gd name="connsiteY19" fmla="*/ 834946 h 1309079"/>
              <a:gd name="connsiteX20" fmla="*/ 1369705 w 1422318"/>
              <a:gd name="connsiteY20" fmla="*/ 715883 h 1309079"/>
              <a:gd name="connsiteX21" fmla="*/ 1393517 w 1422318"/>
              <a:gd name="connsiteY21" fmla="*/ 658733 h 1309079"/>
              <a:gd name="connsiteX22" fmla="*/ 1364942 w 1422318"/>
              <a:gd name="connsiteY22" fmla="*/ 492046 h 1309079"/>
              <a:gd name="connsiteX23" fmla="*/ 1269692 w 1422318"/>
              <a:gd name="connsiteY23" fmla="*/ 349171 h 1309079"/>
              <a:gd name="connsiteX24" fmla="*/ 1155392 w 1422318"/>
              <a:gd name="connsiteY24" fmla="*/ 282496 h 1309079"/>
              <a:gd name="connsiteX25" fmla="*/ 1169680 w 1422318"/>
              <a:gd name="connsiteY25" fmla="*/ 372983 h 1309079"/>
              <a:gd name="connsiteX26" fmla="*/ 1183967 w 1422318"/>
              <a:gd name="connsiteY26" fmla="*/ 520621 h 1309079"/>
              <a:gd name="connsiteX27" fmla="*/ 1112530 w 1422318"/>
              <a:gd name="connsiteY27" fmla="*/ 520621 h 1309079"/>
              <a:gd name="connsiteX28" fmla="*/ 1002992 w 1422318"/>
              <a:gd name="connsiteY28" fmla="*/ 539671 h 1309079"/>
              <a:gd name="connsiteX29" fmla="*/ 993467 w 1422318"/>
              <a:gd name="connsiteY29" fmla="*/ 573008 h 1309079"/>
              <a:gd name="connsiteX30" fmla="*/ 926792 w 1422318"/>
              <a:gd name="connsiteY30" fmla="*/ 644446 h 1309079"/>
              <a:gd name="connsiteX31" fmla="*/ 822017 w 1422318"/>
              <a:gd name="connsiteY31" fmla="*/ 649208 h 1309079"/>
              <a:gd name="connsiteX32" fmla="*/ 793442 w 1422318"/>
              <a:gd name="connsiteY32" fmla="*/ 625396 h 1309079"/>
              <a:gd name="connsiteX33" fmla="*/ 774392 w 1422318"/>
              <a:gd name="connsiteY33" fmla="*/ 658733 h 1309079"/>
              <a:gd name="connsiteX34" fmla="*/ 707717 w 1422318"/>
              <a:gd name="connsiteY34" fmla="*/ 730171 h 1309079"/>
              <a:gd name="connsiteX35" fmla="*/ 536267 w 1422318"/>
              <a:gd name="connsiteY35" fmla="*/ 753983 h 1309079"/>
              <a:gd name="connsiteX36" fmla="*/ 417205 w 1422318"/>
              <a:gd name="connsiteY36" fmla="*/ 668258 h 1309079"/>
              <a:gd name="connsiteX37" fmla="*/ 383867 w 1422318"/>
              <a:gd name="connsiteY37" fmla="*/ 558721 h 1309079"/>
              <a:gd name="connsiteX38" fmla="*/ 407680 w 1422318"/>
              <a:gd name="connsiteY38" fmla="*/ 449183 h 1309079"/>
              <a:gd name="connsiteX39" fmla="*/ 383867 w 1422318"/>
              <a:gd name="connsiteY39" fmla="*/ 425371 h 1309079"/>
              <a:gd name="connsiteX40" fmla="*/ 298142 w 1422318"/>
              <a:gd name="connsiteY40" fmla="*/ 311071 h 1309079"/>
              <a:gd name="connsiteX41" fmla="*/ 236230 w 1422318"/>
              <a:gd name="connsiteY41" fmla="*/ 234871 h 1309079"/>
              <a:gd name="connsiteX42" fmla="*/ 264805 w 1422318"/>
              <a:gd name="connsiteY42" fmla="*/ 196771 h 1309079"/>
              <a:gd name="connsiteX43" fmla="*/ 336242 w 1422318"/>
              <a:gd name="connsiteY43" fmla="*/ 82471 h 1309079"/>
              <a:gd name="connsiteX44" fmla="*/ 395774 w 1422318"/>
              <a:gd name="connsiteY44" fmla="*/ 8652 h 1309079"/>
              <a:gd name="connsiteX45" fmla="*/ 302905 w 1422318"/>
              <a:gd name="connsiteY45" fmla="*/ 11033 h 1309079"/>
              <a:gd name="connsiteX46" fmla="*/ 140980 w 1422318"/>
              <a:gd name="connsiteY46" fmla="*/ 94377 h 1309079"/>
              <a:gd name="connsiteX0" fmla="*/ 140980 w 1422318"/>
              <a:gd name="connsiteY0" fmla="*/ 94377 h 1309079"/>
              <a:gd name="connsiteX1" fmla="*/ 29061 w 1422318"/>
              <a:gd name="connsiteY1" fmla="*/ 249158 h 1309079"/>
              <a:gd name="connsiteX2" fmla="*/ 2867 w 1422318"/>
              <a:gd name="connsiteY2" fmla="*/ 458709 h 1309079"/>
              <a:gd name="connsiteX3" fmla="*/ 81449 w 1422318"/>
              <a:gd name="connsiteY3" fmla="*/ 642064 h 1309079"/>
              <a:gd name="connsiteX4" fmla="*/ 188605 w 1422318"/>
              <a:gd name="connsiteY4" fmla="*/ 744458 h 1309079"/>
              <a:gd name="connsiteX5" fmla="*/ 252898 w 1422318"/>
              <a:gd name="connsiteY5" fmla="*/ 777795 h 1309079"/>
              <a:gd name="connsiteX6" fmla="*/ 260042 w 1422318"/>
              <a:gd name="connsiteY6" fmla="*/ 815896 h 1309079"/>
              <a:gd name="connsiteX7" fmla="*/ 288617 w 1422318"/>
              <a:gd name="connsiteY7" fmla="*/ 949246 h 1309079"/>
              <a:gd name="connsiteX8" fmla="*/ 412442 w 1422318"/>
              <a:gd name="connsiteY8" fmla="*/ 1082595 h 1309079"/>
              <a:gd name="connsiteX9" fmla="*/ 562461 w 1422318"/>
              <a:gd name="connsiteY9" fmla="*/ 1130221 h 1309079"/>
              <a:gd name="connsiteX10" fmla="*/ 638661 w 1422318"/>
              <a:gd name="connsiteY10" fmla="*/ 1130221 h 1309079"/>
              <a:gd name="connsiteX11" fmla="*/ 676761 w 1422318"/>
              <a:gd name="connsiteY11" fmla="*/ 1194515 h 1309079"/>
              <a:gd name="connsiteX12" fmla="*/ 826780 w 1422318"/>
              <a:gd name="connsiteY12" fmla="*/ 1301671 h 1309079"/>
              <a:gd name="connsiteX13" fmla="*/ 1045855 w 1422318"/>
              <a:gd name="connsiteY13" fmla="*/ 1287383 h 1309079"/>
              <a:gd name="connsiteX14" fmla="*/ 1164917 w 1422318"/>
              <a:gd name="connsiteY14" fmla="*/ 1187371 h 1309079"/>
              <a:gd name="connsiteX15" fmla="*/ 1207779 w 1422318"/>
              <a:gd name="connsiteY15" fmla="*/ 1099265 h 1309079"/>
              <a:gd name="connsiteX16" fmla="*/ 1212542 w 1422318"/>
              <a:gd name="connsiteY16" fmla="*/ 1044496 h 1309079"/>
              <a:gd name="connsiteX17" fmla="*/ 1279217 w 1422318"/>
              <a:gd name="connsiteY17" fmla="*/ 1044496 h 1309079"/>
              <a:gd name="connsiteX18" fmla="*/ 1383992 w 1422318"/>
              <a:gd name="connsiteY18" fmla="*/ 958771 h 1309079"/>
              <a:gd name="connsiteX19" fmla="*/ 1422092 w 1422318"/>
              <a:gd name="connsiteY19" fmla="*/ 834946 h 1309079"/>
              <a:gd name="connsiteX20" fmla="*/ 1369705 w 1422318"/>
              <a:gd name="connsiteY20" fmla="*/ 715883 h 1309079"/>
              <a:gd name="connsiteX21" fmla="*/ 1393517 w 1422318"/>
              <a:gd name="connsiteY21" fmla="*/ 658733 h 1309079"/>
              <a:gd name="connsiteX22" fmla="*/ 1364942 w 1422318"/>
              <a:gd name="connsiteY22" fmla="*/ 492046 h 1309079"/>
              <a:gd name="connsiteX23" fmla="*/ 1269692 w 1422318"/>
              <a:gd name="connsiteY23" fmla="*/ 349171 h 1309079"/>
              <a:gd name="connsiteX24" fmla="*/ 1155392 w 1422318"/>
              <a:gd name="connsiteY24" fmla="*/ 282496 h 1309079"/>
              <a:gd name="connsiteX25" fmla="*/ 1169680 w 1422318"/>
              <a:gd name="connsiteY25" fmla="*/ 372983 h 1309079"/>
              <a:gd name="connsiteX26" fmla="*/ 1183967 w 1422318"/>
              <a:gd name="connsiteY26" fmla="*/ 520621 h 1309079"/>
              <a:gd name="connsiteX27" fmla="*/ 1112530 w 1422318"/>
              <a:gd name="connsiteY27" fmla="*/ 520621 h 1309079"/>
              <a:gd name="connsiteX28" fmla="*/ 1002992 w 1422318"/>
              <a:gd name="connsiteY28" fmla="*/ 539671 h 1309079"/>
              <a:gd name="connsiteX29" fmla="*/ 993467 w 1422318"/>
              <a:gd name="connsiteY29" fmla="*/ 573008 h 1309079"/>
              <a:gd name="connsiteX30" fmla="*/ 926792 w 1422318"/>
              <a:gd name="connsiteY30" fmla="*/ 644446 h 1309079"/>
              <a:gd name="connsiteX31" fmla="*/ 822017 w 1422318"/>
              <a:gd name="connsiteY31" fmla="*/ 649208 h 1309079"/>
              <a:gd name="connsiteX32" fmla="*/ 793442 w 1422318"/>
              <a:gd name="connsiteY32" fmla="*/ 625396 h 1309079"/>
              <a:gd name="connsiteX33" fmla="*/ 774392 w 1422318"/>
              <a:gd name="connsiteY33" fmla="*/ 658733 h 1309079"/>
              <a:gd name="connsiteX34" fmla="*/ 707717 w 1422318"/>
              <a:gd name="connsiteY34" fmla="*/ 730171 h 1309079"/>
              <a:gd name="connsiteX35" fmla="*/ 536267 w 1422318"/>
              <a:gd name="connsiteY35" fmla="*/ 753983 h 1309079"/>
              <a:gd name="connsiteX36" fmla="*/ 417205 w 1422318"/>
              <a:gd name="connsiteY36" fmla="*/ 668258 h 1309079"/>
              <a:gd name="connsiteX37" fmla="*/ 383867 w 1422318"/>
              <a:gd name="connsiteY37" fmla="*/ 558721 h 1309079"/>
              <a:gd name="connsiteX38" fmla="*/ 407680 w 1422318"/>
              <a:gd name="connsiteY38" fmla="*/ 449183 h 1309079"/>
              <a:gd name="connsiteX39" fmla="*/ 383867 w 1422318"/>
              <a:gd name="connsiteY39" fmla="*/ 425371 h 1309079"/>
              <a:gd name="connsiteX40" fmla="*/ 298142 w 1422318"/>
              <a:gd name="connsiteY40" fmla="*/ 311071 h 1309079"/>
              <a:gd name="connsiteX41" fmla="*/ 236230 w 1422318"/>
              <a:gd name="connsiteY41" fmla="*/ 234871 h 1309079"/>
              <a:gd name="connsiteX42" fmla="*/ 264805 w 1422318"/>
              <a:gd name="connsiteY42" fmla="*/ 196771 h 1309079"/>
              <a:gd name="connsiteX43" fmla="*/ 336242 w 1422318"/>
              <a:gd name="connsiteY43" fmla="*/ 82471 h 1309079"/>
              <a:gd name="connsiteX44" fmla="*/ 395774 w 1422318"/>
              <a:gd name="connsiteY44" fmla="*/ 8652 h 1309079"/>
              <a:gd name="connsiteX45" fmla="*/ 302905 w 1422318"/>
              <a:gd name="connsiteY45" fmla="*/ 11033 h 1309079"/>
              <a:gd name="connsiteX46" fmla="*/ 140980 w 1422318"/>
              <a:gd name="connsiteY46" fmla="*/ 94377 h 1309079"/>
              <a:gd name="connsiteX0" fmla="*/ 140980 w 1422318"/>
              <a:gd name="connsiteY0" fmla="*/ 94377 h 1309079"/>
              <a:gd name="connsiteX1" fmla="*/ 29061 w 1422318"/>
              <a:gd name="connsiteY1" fmla="*/ 249158 h 1309079"/>
              <a:gd name="connsiteX2" fmla="*/ 2867 w 1422318"/>
              <a:gd name="connsiteY2" fmla="*/ 458709 h 1309079"/>
              <a:gd name="connsiteX3" fmla="*/ 81449 w 1422318"/>
              <a:gd name="connsiteY3" fmla="*/ 642064 h 1309079"/>
              <a:gd name="connsiteX4" fmla="*/ 188605 w 1422318"/>
              <a:gd name="connsiteY4" fmla="*/ 744458 h 1309079"/>
              <a:gd name="connsiteX5" fmla="*/ 252898 w 1422318"/>
              <a:gd name="connsiteY5" fmla="*/ 777795 h 1309079"/>
              <a:gd name="connsiteX6" fmla="*/ 260042 w 1422318"/>
              <a:gd name="connsiteY6" fmla="*/ 815896 h 1309079"/>
              <a:gd name="connsiteX7" fmla="*/ 288617 w 1422318"/>
              <a:gd name="connsiteY7" fmla="*/ 949246 h 1309079"/>
              <a:gd name="connsiteX8" fmla="*/ 412442 w 1422318"/>
              <a:gd name="connsiteY8" fmla="*/ 1082595 h 1309079"/>
              <a:gd name="connsiteX9" fmla="*/ 562461 w 1422318"/>
              <a:gd name="connsiteY9" fmla="*/ 1130221 h 1309079"/>
              <a:gd name="connsiteX10" fmla="*/ 638661 w 1422318"/>
              <a:gd name="connsiteY10" fmla="*/ 1130221 h 1309079"/>
              <a:gd name="connsiteX11" fmla="*/ 676761 w 1422318"/>
              <a:gd name="connsiteY11" fmla="*/ 1194515 h 1309079"/>
              <a:gd name="connsiteX12" fmla="*/ 826780 w 1422318"/>
              <a:gd name="connsiteY12" fmla="*/ 1301671 h 1309079"/>
              <a:gd name="connsiteX13" fmla="*/ 1045855 w 1422318"/>
              <a:gd name="connsiteY13" fmla="*/ 1287383 h 1309079"/>
              <a:gd name="connsiteX14" fmla="*/ 1164917 w 1422318"/>
              <a:gd name="connsiteY14" fmla="*/ 1187371 h 1309079"/>
              <a:gd name="connsiteX15" fmla="*/ 1207779 w 1422318"/>
              <a:gd name="connsiteY15" fmla="*/ 1099265 h 1309079"/>
              <a:gd name="connsiteX16" fmla="*/ 1212542 w 1422318"/>
              <a:gd name="connsiteY16" fmla="*/ 1051640 h 1309079"/>
              <a:gd name="connsiteX17" fmla="*/ 1279217 w 1422318"/>
              <a:gd name="connsiteY17" fmla="*/ 1044496 h 1309079"/>
              <a:gd name="connsiteX18" fmla="*/ 1383992 w 1422318"/>
              <a:gd name="connsiteY18" fmla="*/ 958771 h 1309079"/>
              <a:gd name="connsiteX19" fmla="*/ 1422092 w 1422318"/>
              <a:gd name="connsiteY19" fmla="*/ 834946 h 1309079"/>
              <a:gd name="connsiteX20" fmla="*/ 1369705 w 1422318"/>
              <a:gd name="connsiteY20" fmla="*/ 715883 h 1309079"/>
              <a:gd name="connsiteX21" fmla="*/ 1393517 w 1422318"/>
              <a:gd name="connsiteY21" fmla="*/ 658733 h 1309079"/>
              <a:gd name="connsiteX22" fmla="*/ 1364942 w 1422318"/>
              <a:gd name="connsiteY22" fmla="*/ 492046 h 1309079"/>
              <a:gd name="connsiteX23" fmla="*/ 1269692 w 1422318"/>
              <a:gd name="connsiteY23" fmla="*/ 349171 h 1309079"/>
              <a:gd name="connsiteX24" fmla="*/ 1155392 w 1422318"/>
              <a:gd name="connsiteY24" fmla="*/ 282496 h 1309079"/>
              <a:gd name="connsiteX25" fmla="*/ 1169680 w 1422318"/>
              <a:gd name="connsiteY25" fmla="*/ 372983 h 1309079"/>
              <a:gd name="connsiteX26" fmla="*/ 1183967 w 1422318"/>
              <a:gd name="connsiteY26" fmla="*/ 520621 h 1309079"/>
              <a:gd name="connsiteX27" fmla="*/ 1112530 w 1422318"/>
              <a:gd name="connsiteY27" fmla="*/ 520621 h 1309079"/>
              <a:gd name="connsiteX28" fmla="*/ 1002992 w 1422318"/>
              <a:gd name="connsiteY28" fmla="*/ 539671 h 1309079"/>
              <a:gd name="connsiteX29" fmla="*/ 993467 w 1422318"/>
              <a:gd name="connsiteY29" fmla="*/ 573008 h 1309079"/>
              <a:gd name="connsiteX30" fmla="*/ 926792 w 1422318"/>
              <a:gd name="connsiteY30" fmla="*/ 644446 h 1309079"/>
              <a:gd name="connsiteX31" fmla="*/ 822017 w 1422318"/>
              <a:gd name="connsiteY31" fmla="*/ 649208 h 1309079"/>
              <a:gd name="connsiteX32" fmla="*/ 793442 w 1422318"/>
              <a:gd name="connsiteY32" fmla="*/ 625396 h 1309079"/>
              <a:gd name="connsiteX33" fmla="*/ 774392 w 1422318"/>
              <a:gd name="connsiteY33" fmla="*/ 658733 h 1309079"/>
              <a:gd name="connsiteX34" fmla="*/ 707717 w 1422318"/>
              <a:gd name="connsiteY34" fmla="*/ 730171 h 1309079"/>
              <a:gd name="connsiteX35" fmla="*/ 536267 w 1422318"/>
              <a:gd name="connsiteY35" fmla="*/ 753983 h 1309079"/>
              <a:gd name="connsiteX36" fmla="*/ 417205 w 1422318"/>
              <a:gd name="connsiteY36" fmla="*/ 668258 h 1309079"/>
              <a:gd name="connsiteX37" fmla="*/ 383867 w 1422318"/>
              <a:gd name="connsiteY37" fmla="*/ 558721 h 1309079"/>
              <a:gd name="connsiteX38" fmla="*/ 407680 w 1422318"/>
              <a:gd name="connsiteY38" fmla="*/ 449183 h 1309079"/>
              <a:gd name="connsiteX39" fmla="*/ 383867 w 1422318"/>
              <a:gd name="connsiteY39" fmla="*/ 425371 h 1309079"/>
              <a:gd name="connsiteX40" fmla="*/ 298142 w 1422318"/>
              <a:gd name="connsiteY40" fmla="*/ 311071 h 1309079"/>
              <a:gd name="connsiteX41" fmla="*/ 236230 w 1422318"/>
              <a:gd name="connsiteY41" fmla="*/ 234871 h 1309079"/>
              <a:gd name="connsiteX42" fmla="*/ 264805 w 1422318"/>
              <a:gd name="connsiteY42" fmla="*/ 196771 h 1309079"/>
              <a:gd name="connsiteX43" fmla="*/ 336242 w 1422318"/>
              <a:gd name="connsiteY43" fmla="*/ 82471 h 1309079"/>
              <a:gd name="connsiteX44" fmla="*/ 395774 w 1422318"/>
              <a:gd name="connsiteY44" fmla="*/ 8652 h 1309079"/>
              <a:gd name="connsiteX45" fmla="*/ 302905 w 1422318"/>
              <a:gd name="connsiteY45" fmla="*/ 11033 h 1309079"/>
              <a:gd name="connsiteX46" fmla="*/ 140980 w 1422318"/>
              <a:gd name="connsiteY46" fmla="*/ 94377 h 1309079"/>
              <a:gd name="connsiteX0" fmla="*/ 140980 w 1422318"/>
              <a:gd name="connsiteY0" fmla="*/ 94377 h 1309079"/>
              <a:gd name="connsiteX1" fmla="*/ 29061 w 1422318"/>
              <a:gd name="connsiteY1" fmla="*/ 249158 h 1309079"/>
              <a:gd name="connsiteX2" fmla="*/ 2867 w 1422318"/>
              <a:gd name="connsiteY2" fmla="*/ 458709 h 1309079"/>
              <a:gd name="connsiteX3" fmla="*/ 81449 w 1422318"/>
              <a:gd name="connsiteY3" fmla="*/ 642064 h 1309079"/>
              <a:gd name="connsiteX4" fmla="*/ 188605 w 1422318"/>
              <a:gd name="connsiteY4" fmla="*/ 744458 h 1309079"/>
              <a:gd name="connsiteX5" fmla="*/ 252898 w 1422318"/>
              <a:gd name="connsiteY5" fmla="*/ 777795 h 1309079"/>
              <a:gd name="connsiteX6" fmla="*/ 260042 w 1422318"/>
              <a:gd name="connsiteY6" fmla="*/ 815896 h 1309079"/>
              <a:gd name="connsiteX7" fmla="*/ 288617 w 1422318"/>
              <a:gd name="connsiteY7" fmla="*/ 949246 h 1309079"/>
              <a:gd name="connsiteX8" fmla="*/ 412442 w 1422318"/>
              <a:gd name="connsiteY8" fmla="*/ 1082595 h 1309079"/>
              <a:gd name="connsiteX9" fmla="*/ 562461 w 1422318"/>
              <a:gd name="connsiteY9" fmla="*/ 1130221 h 1309079"/>
              <a:gd name="connsiteX10" fmla="*/ 638661 w 1422318"/>
              <a:gd name="connsiteY10" fmla="*/ 1130221 h 1309079"/>
              <a:gd name="connsiteX11" fmla="*/ 676761 w 1422318"/>
              <a:gd name="connsiteY11" fmla="*/ 1194515 h 1309079"/>
              <a:gd name="connsiteX12" fmla="*/ 826780 w 1422318"/>
              <a:gd name="connsiteY12" fmla="*/ 1301671 h 1309079"/>
              <a:gd name="connsiteX13" fmla="*/ 1045855 w 1422318"/>
              <a:gd name="connsiteY13" fmla="*/ 1287383 h 1309079"/>
              <a:gd name="connsiteX14" fmla="*/ 1164917 w 1422318"/>
              <a:gd name="connsiteY14" fmla="*/ 1187371 h 1309079"/>
              <a:gd name="connsiteX15" fmla="*/ 1207779 w 1422318"/>
              <a:gd name="connsiteY15" fmla="*/ 1099265 h 1309079"/>
              <a:gd name="connsiteX16" fmla="*/ 1214924 w 1422318"/>
              <a:gd name="connsiteY16" fmla="*/ 1051640 h 1309079"/>
              <a:gd name="connsiteX17" fmla="*/ 1279217 w 1422318"/>
              <a:gd name="connsiteY17" fmla="*/ 1044496 h 1309079"/>
              <a:gd name="connsiteX18" fmla="*/ 1383992 w 1422318"/>
              <a:gd name="connsiteY18" fmla="*/ 958771 h 1309079"/>
              <a:gd name="connsiteX19" fmla="*/ 1422092 w 1422318"/>
              <a:gd name="connsiteY19" fmla="*/ 834946 h 1309079"/>
              <a:gd name="connsiteX20" fmla="*/ 1369705 w 1422318"/>
              <a:gd name="connsiteY20" fmla="*/ 715883 h 1309079"/>
              <a:gd name="connsiteX21" fmla="*/ 1393517 w 1422318"/>
              <a:gd name="connsiteY21" fmla="*/ 658733 h 1309079"/>
              <a:gd name="connsiteX22" fmla="*/ 1364942 w 1422318"/>
              <a:gd name="connsiteY22" fmla="*/ 492046 h 1309079"/>
              <a:gd name="connsiteX23" fmla="*/ 1269692 w 1422318"/>
              <a:gd name="connsiteY23" fmla="*/ 349171 h 1309079"/>
              <a:gd name="connsiteX24" fmla="*/ 1155392 w 1422318"/>
              <a:gd name="connsiteY24" fmla="*/ 282496 h 1309079"/>
              <a:gd name="connsiteX25" fmla="*/ 1169680 w 1422318"/>
              <a:gd name="connsiteY25" fmla="*/ 372983 h 1309079"/>
              <a:gd name="connsiteX26" fmla="*/ 1183967 w 1422318"/>
              <a:gd name="connsiteY26" fmla="*/ 520621 h 1309079"/>
              <a:gd name="connsiteX27" fmla="*/ 1112530 w 1422318"/>
              <a:gd name="connsiteY27" fmla="*/ 520621 h 1309079"/>
              <a:gd name="connsiteX28" fmla="*/ 1002992 w 1422318"/>
              <a:gd name="connsiteY28" fmla="*/ 539671 h 1309079"/>
              <a:gd name="connsiteX29" fmla="*/ 993467 w 1422318"/>
              <a:gd name="connsiteY29" fmla="*/ 573008 h 1309079"/>
              <a:gd name="connsiteX30" fmla="*/ 926792 w 1422318"/>
              <a:gd name="connsiteY30" fmla="*/ 644446 h 1309079"/>
              <a:gd name="connsiteX31" fmla="*/ 822017 w 1422318"/>
              <a:gd name="connsiteY31" fmla="*/ 649208 h 1309079"/>
              <a:gd name="connsiteX32" fmla="*/ 793442 w 1422318"/>
              <a:gd name="connsiteY32" fmla="*/ 625396 h 1309079"/>
              <a:gd name="connsiteX33" fmla="*/ 774392 w 1422318"/>
              <a:gd name="connsiteY33" fmla="*/ 658733 h 1309079"/>
              <a:gd name="connsiteX34" fmla="*/ 707717 w 1422318"/>
              <a:gd name="connsiteY34" fmla="*/ 730171 h 1309079"/>
              <a:gd name="connsiteX35" fmla="*/ 536267 w 1422318"/>
              <a:gd name="connsiteY35" fmla="*/ 753983 h 1309079"/>
              <a:gd name="connsiteX36" fmla="*/ 417205 w 1422318"/>
              <a:gd name="connsiteY36" fmla="*/ 668258 h 1309079"/>
              <a:gd name="connsiteX37" fmla="*/ 383867 w 1422318"/>
              <a:gd name="connsiteY37" fmla="*/ 558721 h 1309079"/>
              <a:gd name="connsiteX38" fmla="*/ 407680 w 1422318"/>
              <a:gd name="connsiteY38" fmla="*/ 449183 h 1309079"/>
              <a:gd name="connsiteX39" fmla="*/ 383867 w 1422318"/>
              <a:gd name="connsiteY39" fmla="*/ 425371 h 1309079"/>
              <a:gd name="connsiteX40" fmla="*/ 298142 w 1422318"/>
              <a:gd name="connsiteY40" fmla="*/ 311071 h 1309079"/>
              <a:gd name="connsiteX41" fmla="*/ 236230 w 1422318"/>
              <a:gd name="connsiteY41" fmla="*/ 234871 h 1309079"/>
              <a:gd name="connsiteX42" fmla="*/ 264805 w 1422318"/>
              <a:gd name="connsiteY42" fmla="*/ 196771 h 1309079"/>
              <a:gd name="connsiteX43" fmla="*/ 336242 w 1422318"/>
              <a:gd name="connsiteY43" fmla="*/ 82471 h 1309079"/>
              <a:gd name="connsiteX44" fmla="*/ 395774 w 1422318"/>
              <a:gd name="connsiteY44" fmla="*/ 8652 h 1309079"/>
              <a:gd name="connsiteX45" fmla="*/ 302905 w 1422318"/>
              <a:gd name="connsiteY45" fmla="*/ 11033 h 1309079"/>
              <a:gd name="connsiteX46" fmla="*/ 140980 w 1422318"/>
              <a:gd name="connsiteY46" fmla="*/ 94377 h 1309079"/>
              <a:gd name="connsiteX0" fmla="*/ 140980 w 1422318"/>
              <a:gd name="connsiteY0" fmla="*/ 94377 h 1309079"/>
              <a:gd name="connsiteX1" fmla="*/ 29061 w 1422318"/>
              <a:gd name="connsiteY1" fmla="*/ 249158 h 1309079"/>
              <a:gd name="connsiteX2" fmla="*/ 2867 w 1422318"/>
              <a:gd name="connsiteY2" fmla="*/ 458709 h 1309079"/>
              <a:gd name="connsiteX3" fmla="*/ 81449 w 1422318"/>
              <a:gd name="connsiteY3" fmla="*/ 642064 h 1309079"/>
              <a:gd name="connsiteX4" fmla="*/ 188605 w 1422318"/>
              <a:gd name="connsiteY4" fmla="*/ 744458 h 1309079"/>
              <a:gd name="connsiteX5" fmla="*/ 252898 w 1422318"/>
              <a:gd name="connsiteY5" fmla="*/ 777795 h 1309079"/>
              <a:gd name="connsiteX6" fmla="*/ 260042 w 1422318"/>
              <a:gd name="connsiteY6" fmla="*/ 815896 h 1309079"/>
              <a:gd name="connsiteX7" fmla="*/ 288617 w 1422318"/>
              <a:gd name="connsiteY7" fmla="*/ 949246 h 1309079"/>
              <a:gd name="connsiteX8" fmla="*/ 412442 w 1422318"/>
              <a:gd name="connsiteY8" fmla="*/ 1082595 h 1309079"/>
              <a:gd name="connsiteX9" fmla="*/ 562461 w 1422318"/>
              <a:gd name="connsiteY9" fmla="*/ 1130221 h 1309079"/>
              <a:gd name="connsiteX10" fmla="*/ 638661 w 1422318"/>
              <a:gd name="connsiteY10" fmla="*/ 1130221 h 1309079"/>
              <a:gd name="connsiteX11" fmla="*/ 676761 w 1422318"/>
              <a:gd name="connsiteY11" fmla="*/ 1194515 h 1309079"/>
              <a:gd name="connsiteX12" fmla="*/ 826780 w 1422318"/>
              <a:gd name="connsiteY12" fmla="*/ 1301671 h 1309079"/>
              <a:gd name="connsiteX13" fmla="*/ 1045855 w 1422318"/>
              <a:gd name="connsiteY13" fmla="*/ 1287383 h 1309079"/>
              <a:gd name="connsiteX14" fmla="*/ 1164917 w 1422318"/>
              <a:gd name="connsiteY14" fmla="*/ 1187371 h 1309079"/>
              <a:gd name="connsiteX15" fmla="*/ 1207779 w 1422318"/>
              <a:gd name="connsiteY15" fmla="*/ 1099265 h 1309079"/>
              <a:gd name="connsiteX16" fmla="*/ 1214924 w 1422318"/>
              <a:gd name="connsiteY16" fmla="*/ 1051640 h 1309079"/>
              <a:gd name="connsiteX17" fmla="*/ 1279217 w 1422318"/>
              <a:gd name="connsiteY17" fmla="*/ 1044496 h 1309079"/>
              <a:gd name="connsiteX18" fmla="*/ 1383992 w 1422318"/>
              <a:gd name="connsiteY18" fmla="*/ 958771 h 1309079"/>
              <a:gd name="connsiteX19" fmla="*/ 1422092 w 1422318"/>
              <a:gd name="connsiteY19" fmla="*/ 834946 h 1309079"/>
              <a:gd name="connsiteX20" fmla="*/ 1369705 w 1422318"/>
              <a:gd name="connsiteY20" fmla="*/ 715883 h 1309079"/>
              <a:gd name="connsiteX21" fmla="*/ 1393517 w 1422318"/>
              <a:gd name="connsiteY21" fmla="*/ 658733 h 1309079"/>
              <a:gd name="connsiteX22" fmla="*/ 1364942 w 1422318"/>
              <a:gd name="connsiteY22" fmla="*/ 492046 h 1309079"/>
              <a:gd name="connsiteX23" fmla="*/ 1269692 w 1422318"/>
              <a:gd name="connsiteY23" fmla="*/ 349171 h 1309079"/>
              <a:gd name="connsiteX24" fmla="*/ 1155392 w 1422318"/>
              <a:gd name="connsiteY24" fmla="*/ 282496 h 1309079"/>
              <a:gd name="connsiteX25" fmla="*/ 1169680 w 1422318"/>
              <a:gd name="connsiteY25" fmla="*/ 372983 h 1309079"/>
              <a:gd name="connsiteX26" fmla="*/ 1183967 w 1422318"/>
              <a:gd name="connsiteY26" fmla="*/ 520621 h 1309079"/>
              <a:gd name="connsiteX27" fmla="*/ 1112530 w 1422318"/>
              <a:gd name="connsiteY27" fmla="*/ 520621 h 1309079"/>
              <a:gd name="connsiteX28" fmla="*/ 1002992 w 1422318"/>
              <a:gd name="connsiteY28" fmla="*/ 539671 h 1309079"/>
              <a:gd name="connsiteX29" fmla="*/ 993467 w 1422318"/>
              <a:gd name="connsiteY29" fmla="*/ 573008 h 1309079"/>
              <a:gd name="connsiteX30" fmla="*/ 926792 w 1422318"/>
              <a:gd name="connsiteY30" fmla="*/ 644446 h 1309079"/>
              <a:gd name="connsiteX31" fmla="*/ 822017 w 1422318"/>
              <a:gd name="connsiteY31" fmla="*/ 649208 h 1309079"/>
              <a:gd name="connsiteX32" fmla="*/ 793442 w 1422318"/>
              <a:gd name="connsiteY32" fmla="*/ 625396 h 1309079"/>
              <a:gd name="connsiteX33" fmla="*/ 774392 w 1422318"/>
              <a:gd name="connsiteY33" fmla="*/ 658733 h 1309079"/>
              <a:gd name="connsiteX34" fmla="*/ 707717 w 1422318"/>
              <a:gd name="connsiteY34" fmla="*/ 730171 h 1309079"/>
              <a:gd name="connsiteX35" fmla="*/ 536267 w 1422318"/>
              <a:gd name="connsiteY35" fmla="*/ 753983 h 1309079"/>
              <a:gd name="connsiteX36" fmla="*/ 417205 w 1422318"/>
              <a:gd name="connsiteY36" fmla="*/ 668258 h 1309079"/>
              <a:gd name="connsiteX37" fmla="*/ 383867 w 1422318"/>
              <a:gd name="connsiteY37" fmla="*/ 558721 h 1309079"/>
              <a:gd name="connsiteX38" fmla="*/ 407680 w 1422318"/>
              <a:gd name="connsiteY38" fmla="*/ 449183 h 1309079"/>
              <a:gd name="connsiteX39" fmla="*/ 383867 w 1422318"/>
              <a:gd name="connsiteY39" fmla="*/ 425371 h 1309079"/>
              <a:gd name="connsiteX40" fmla="*/ 298142 w 1422318"/>
              <a:gd name="connsiteY40" fmla="*/ 311071 h 1309079"/>
              <a:gd name="connsiteX41" fmla="*/ 236230 w 1422318"/>
              <a:gd name="connsiteY41" fmla="*/ 234871 h 1309079"/>
              <a:gd name="connsiteX42" fmla="*/ 264805 w 1422318"/>
              <a:gd name="connsiteY42" fmla="*/ 196771 h 1309079"/>
              <a:gd name="connsiteX43" fmla="*/ 336242 w 1422318"/>
              <a:gd name="connsiteY43" fmla="*/ 82471 h 1309079"/>
              <a:gd name="connsiteX44" fmla="*/ 395774 w 1422318"/>
              <a:gd name="connsiteY44" fmla="*/ 8652 h 1309079"/>
              <a:gd name="connsiteX45" fmla="*/ 302905 w 1422318"/>
              <a:gd name="connsiteY45" fmla="*/ 11033 h 1309079"/>
              <a:gd name="connsiteX46" fmla="*/ 140980 w 1422318"/>
              <a:gd name="connsiteY46" fmla="*/ 94377 h 1309079"/>
              <a:gd name="connsiteX0" fmla="*/ 140980 w 1417613"/>
              <a:gd name="connsiteY0" fmla="*/ 94377 h 1309079"/>
              <a:gd name="connsiteX1" fmla="*/ 29061 w 1417613"/>
              <a:gd name="connsiteY1" fmla="*/ 249158 h 1309079"/>
              <a:gd name="connsiteX2" fmla="*/ 2867 w 1417613"/>
              <a:gd name="connsiteY2" fmla="*/ 458709 h 1309079"/>
              <a:gd name="connsiteX3" fmla="*/ 81449 w 1417613"/>
              <a:gd name="connsiteY3" fmla="*/ 642064 h 1309079"/>
              <a:gd name="connsiteX4" fmla="*/ 188605 w 1417613"/>
              <a:gd name="connsiteY4" fmla="*/ 744458 h 1309079"/>
              <a:gd name="connsiteX5" fmla="*/ 252898 w 1417613"/>
              <a:gd name="connsiteY5" fmla="*/ 777795 h 1309079"/>
              <a:gd name="connsiteX6" fmla="*/ 260042 w 1417613"/>
              <a:gd name="connsiteY6" fmla="*/ 815896 h 1309079"/>
              <a:gd name="connsiteX7" fmla="*/ 288617 w 1417613"/>
              <a:gd name="connsiteY7" fmla="*/ 949246 h 1309079"/>
              <a:gd name="connsiteX8" fmla="*/ 412442 w 1417613"/>
              <a:gd name="connsiteY8" fmla="*/ 1082595 h 1309079"/>
              <a:gd name="connsiteX9" fmla="*/ 562461 w 1417613"/>
              <a:gd name="connsiteY9" fmla="*/ 1130221 h 1309079"/>
              <a:gd name="connsiteX10" fmla="*/ 638661 w 1417613"/>
              <a:gd name="connsiteY10" fmla="*/ 1130221 h 1309079"/>
              <a:gd name="connsiteX11" fmla="*/ 676761 w 1417613"/>
              <a:gd name="connsiteY11" fmla="*/ 1194515 h 1309079"/>
              <a:gd name="connsiteX12" fmla="*/ 826780 w 1417613"/>
              <a:gd name="connsiteY12" fmla="*/ 1301671 h 1309079"/>
              <a:gd name="connsiteX13" fmla="*/ 1045855 w 1417613"/>
              <a:gd name="connsiteY13" fmla="*/ 1287383 h 1309079"/>
              <a:gd name="connsiteX14" fmla="*/ 1164917 w 1417613"/>
              <a:gd name="connsiteY14" fmla="*/ 1187371 h 1309079"/>
              <a:gd name="connsiteX15" fmla="*/ 1207779 w 1417613"/>
              <a:gd name="connsiteY15" fmla="*/ 1099265 h 1309079"/>
              <a:gd name="connsiteX16" fmla="*/ 1214924 w 1417613"/>
              <a:gd name="connsiteY16" fmla="*/ 1051640 h 1309079"/>
              <a:gd name="connsiteX17" fmla="*/ 1279217 w 1417613"/>
              <a:gd name="connsiteY17" fmla="*/ 1044496 h 1309079"/>
              <a:gd name="connsiteX18" fmla="*/ 1383992 w 1417613"/>
              <a:gd name="connsiteY18" fmla="*/ 958771 h 1309079"/>
              <a:gd name="connsiteX19" fmla="*/ 1417329 w 1417613"/>
              <a:gd name="connsiteY19" fmla="*/ 818277 h 1309079"/>
              <a:gd name="connsiteX20" fmla="*/ 1369705 w 1417613"/>
              <a:gd name="connsiteY20" fmla="*/ 715883 h 1309079"/>
              <a:gd name="connsiteX21" fmla="*/ 1393517 w 1417613"/>
              <a:gd name="connsiteY21" fmla="*/ 658733 h 1309079"/>
              <a:gd name="connsiteX22" fmla="*/ 1364942 w 1417613"/>
              <a:gd name="connsiteY22" fmla="*/ 492046 h 1309079"/>
              <a:gd name="connsiteX23" fmla="*/ 1269692 w 1417613"/>
              <a:gd name="connsiteY23" fmla="*/ 349171 h 1309079"/>
              <a:gd name="connsiteX24" fmla="*/ 1155392 w 1417613"/>
              <a:gd name="connsiteY24" fmla="*/ 282496 h 1309079"/>
              <a:gd name="connsiteX25" fmla="*/ 1169680 w 1417613"/>
              <a:gd name="connsiteY25" fmla="*/ 372983 h 1309079"/>
              <a:gd name="connsiteX26" fmla="*/ 1183967 w 1417613"/>
              <a:gd name="connsiteY26" fmla="*/ 520621 h 1309079"/>
              <a:gd name="connsiteX27" fmla="*/ 1112530 w 1417613"/>
              <a:gd name="connsiteY27" fmla="*/ 520621 h 1309079"/>
              <a:gd name="connsiteX28" fmla="*/ 1002992 w 1417613"/>
              <a:gd name="connsiteY28" fmla="*/ 539671 h 1309079"/>
              <a:gd name="connsiteX29" fmla="*/ 993467 w 1417613"/>
              <a:gd name="connsiteY29" fmla="*/ 573008 h 1309079"/>
              <a:gd name="connsiteX30" fmla="*/ 926792 w 1417613"/>
              <a:gd name="connsiteY30" fmla="*/ 644446 h 1309079"/>
              <a:gd name="connsiteX31" fmla="*/ 822017 w 1417613"/>
              <a:gd name="connsiteY31" fmla="*/ 649208 h 1309079"/>
              <a:gd name="connsiteX32" fmla="*/ 793442 w 1417613"/>
              <a:gd name="connsiteY32" fmla="*/ 625396 h 1309079"/>
              <a:gd name="connsiteX33" fmla="*/ 774392 w 1417613"/>
              <a:gd name="connsiteY33" fmla="*/ 658733 h 1309079"/>
              <a:gd name="connsiteX34" fmla="*/ 707717 w 1417613"/>
              <a:gd name="connsiteY34" fmla="*/ 730171 h 1309079"/>
              <a:gd name="connsiteX35" fmla="*/ 536267 w 1417613"/>
              <a:gd name="connsiteY35" fmla="*/ 753983 h 1309079"/>
              <a:gd name="connsiteX36" fmla="*/ 417205 w 1417613"/>
              <a:gd name="connsiteY36" fmla="*/ 668258 h 1309079"/>
              <a:gd name="connsiteX37" fmla="*/ 383867 w 1417613"/>
              <a:gd name="connsiteY37" fmla="*/ 558721 h 1309079"/>
              <a:gd name="connsiteX38" fmla="*/ 407680 w 1417613"/>
              <a:gd name="connsiteY38" fmla="*/ 449183 h 1309079"/>
              <a:gd name="connsiteX39" fmla="*/ 383867 w 1417613"/>
              <a:gd name="connsiteY39" fmla="*/ 425371 h 1309079"/>
              <a:gd name="connsiteX40" fmla="*/ 298142 w 1417613"/>
              <a:gd name="connsiteY40" fmla="*/ 311071 h 1309079"/>
              <a:gd name="connsiteX41" fmla="*/ 236230 w 1417613"/>
              <a:gd name="connsiteY41" fmla="*/ 234871 h 1309079"/>
              <a:gd name="connsiteX42" fmla="*/ 264805 w 1417613"/>
              <a:gd name="connsiteY42" fmla="*/ 196771 h 1309079"/>
              <a:gd name="connsiteX43" fmla="*/ 336242 w 1417613"/>
              <a:gd name="connsiteY43" fmla="*/ 82471 h 1309079"/>
              <a:gd name="connsiteX44" fmla="*/ 395774 w 1417613"/>
              <a:gd name="connsiteY44" fmla="*/ 8652 h 1309079"/>
              <a:gd name="connsiteX45" fmla="*/ 302905 w 1417613"/>
              <a:gd name="connsiteY45" fmla="*/ 11033 h 1309079"/>
              <a:gd name="connsiteX46" fmla="*/ 140980 w 1417613"/>
              <a:gd name="connsiteY46" fmla="*/ 94377 h 1309079"/>
              <a:gd name="connsiteX0" fmla="*/ 140980 w 1418587"/>
              <a:gd name="connsiteY0" fmla="*/ 94377 h 1309079"/>
              <a:gd name="connsiteX1" fmla="*/ 29061 w 1418587"/>
              <a:gd name="connsiteY1" fmla="*/ 249158 h 1309079"/>
              <a:gd name="connsiteX2" fmla="*/ 2867 w 1418587"/>
              <a:gd name="connsiteY2" fmla="*/ 458709 h 1309079"/>
              <a:gd name="connsiteX3" fmla="*/ 81449 w 1418587"/>
              <a:gd name="connsiteY3" fmla="*/ 642064 h 1309079"/>
              <a:gd name="connsiteX4" fmla="*/ 188605 w 1418587"/>
              <a:gd name="connsiteY4" fmla="*/ 744458 h 1309079"/>
              <a:gd name="connsiteX5" fmla="*/ 252898 w 1418587"/>
              <a:gd name="connsiteY5" fmla="*/ 777795 h 1309079"/>
              <a:gd name="connsiteX6" fmla="*/ 260042 w 1418587"/>
              <a:gd name="connsiteY6" fmla="*/ 815896 h 1309079"/>
              <a:gd name="connsiteX7" fmla="*/ 288617 w 1418587"/>
              <a:gd name="connsiteY7" fmla="*/ 949246 h 1309079"/>
              <a:gd name="connsiteX8" fmla="*/ 412442 w 1418587"/>
              <a:gd name="connsiteY8" fmla="*/ 1082595 h 1309079"/>
              <a:gd name="connsiteX9" fmla="*/ 562461 w 1418587"/>
              <a:gd name="connsiteY9" fmla="*/ 1130221 h 1309079"/>
              <a:gd name="connsiteX10" fmla="*/ 638661 w 1418587"/>
              <a:gd name="connsiteY10" fmla="*/ 1130221 h 1309079"/>
              <a:gd name="connsiteX11" fmla="*/ 676761 w 1418587"/>
              <a:gd name="connsiteY11" fmla="*/ 1194515 h 1309079"/>
              <a:gd name="connsiteX12" fmla="*/ 826780 w 1418587"/>
              <a:gd name="connsiteY12" fmla="*/ 1301671 h 1309079"/>
              <a:gd name="connsiteX13" fmla="*/ 1045855 w 1418587"/>
              <a:gd name="connsiteY13" fmla="*/ 1287383 h 1309079"/>
              <a:gd name="connsiteX14" fmla="*/ 1164917 w 1418587"/>
              <a:gd name="connsiteY14" fmla="*/ 1187371 h 1309079"/>
              <a:gd name="connsiteX15" fmla="*/ 1207779 w 1418587"/>
              <a:gd name="connsiteY15" fmla="*/ 1099265 h 1309079"/>
              <a:gd name="connsiteX16" fmla="*/ 1214924 w 1418587"/>
              <a:gd name="connsiteY16" fmla="*/ 1051640 h 1309079"/>
              <a:gd name="connsiteX17" fmla="*/ 1279217 w 1418587"/>
              <a:gd name="connsiteY17" fmla="*/ 1044496 h 1309079"/>
              <a:gd name="connsiteX18" fmla="*/ 1393517 w 1418587"/>
              <a:gd name="connsiteY18" fmla="*/ 949246 h 1309079"/>
              <a:gd name="connsiteX19" fmla="*/ 1417329 w 1418587"/>
              <a:gd name="connsiteY19" fmla="*/ 818277 h 1309079"/>
              <a:gd name="connsiteX20" fmla="*/ 1369705 w 1418587"/>
              <a:gd name="connsiteY20" fmla="*/ 715883 h 1309079"/>
              <a:gd name="connsiteX21" fmla="*/ 1393517 w 1418587"/>
              <a:gd name="connsiteY21" fmla="*/ 658733 h 1309079"/>
              <a:gd name="connsiteX22" fmla="*/ 1364942 w 1418587"/>
              <a:gd name="connsiteY22" fmla="*/ 492046 h 1309079"/>
              <a:gd name="connsiteX23" fmla="*/ 1269692 w 1418587"/>
              <a:gd name="connsiteY23" fmla="*/ 349171 h 1309079"/>
              <a:gd name="connsiteX24" fmla="*/ 1155392 w 1418587"/>
              <a:gd name="connsiteY24" fmla="*/ 282496 h 1309079"/>
              <a:gd name="connsiteX25" fmla="*/ 1169680 w 1418587"/>
              <a:gd name="connsiteY25" fmla="*/ 372983 h 1309079"/>
              <a:gd name="connsiteX26" fmla="*/ 1183967 w 1418587"/>
              <a:gd name="connsiteY26" fmla="*/ 520621 h 1309079"/>
              <a:gd name="connsiteX27" fmla="*/ 1112530 w 1418587"/>
              <a:gd name="connsiteY27" fmla="*/ 520621 h 1309079"/>
              <a:gd name="connsiteX28" fmla="*/ 1002992 w 1418587"/>
              <a:gd name="connsiteY28" fmla="*/ 539671 h 1309079"/>
              <a:gd name="connsiteX29" fmla="*/ 993467 w 1418587"/>
              <a:gd name="connsiteY29" fmla="*/ 573008 h 1309079"/>
              <a:gd name="connsiteX30" fmla="*/ 926792 w 1418587"/>
              <a:gd name="connsiteY30" fmla="*/ 644446 h 1309079"/>
              <a:gd name="connsiteX31" fmla="*/ 822017 w 1418587"/>
              <a:gd name="connsiteY31" fmla="*/ 649208 h 1309079"/>
              <a:gd name="connsiteX32" fmla="*/ 793442 w 1418587"/>
              <a:gd name="connsiteY32" fmla="*/ 625396 h 1309079"/>
              <a:gd name="connsiteX33" fmla="*/ 774392 w 1418587"/>
              <a:gd name="connsiteY33" fmla="*/ 658733 h 1309079"/>
              <a:gd name="connsiteX34" fmla="*/ 707717 w 1418587"/>
              <a:gd name="connsiteY34" fmla="*/ 730171 h 1309079"/>
              <a:gd name="connsiteX35" fmla="*/ 536267 w 1418587"/>
              <a:gd name="connsiteY35" fmla="*/ 753983 h 1309079"/>
              <a:gd name="connsiteX36" fmla="*/ 417205 w 1418587"/>
              <a:gd name="connsiteY36" fmla="*/ 668258 h 1309079"/>
              <a:gd name="connsiteX37" fmla="*/ 383867 w 1418587"/>
              <a:gd name="connsiteY37" fmla="*/ 558721 h 1309079"/>
              <a:gd name="connsiteX38" fmla="*/ 407680 w 1418587"/>
              <a:gd name="connsiteY38" fmla="*/ 449183 h 1309079"/>
              <a:gd name="connsiteX39" fmla="*/ 383867 w 1418587"/>
              <a:gd name="connsiteY39" fmla="*/ 425371 h 1309079"/>
              <a:gd name="connsiteX40" fmla="*/ 298142 w 1418587"/>
              <a:gd name="connsiteY40" fmla="*/ 311071 h 1309079"/>
              <a:gd name="connsiteX41" fmla="*/ 236230 w 1418587"/>
              <a:gd name="connsiteY41" fmla="*/ 234871 h 1309079"/>
              <a:gd name="connsiteX42" fmla="*/ 264805 w 1418587"/>
              <a:gd name="connsiteY42" fmla="*/ 196771 h 1309079"/>
              <a:gd name="connsiteX43" fmla="*/ 336242 w 1418587"/>
              <a:gd name="connsiteY43" fmla="*/ 82471 h 1309079"/>
              <a:gd name="connsiteX44" fmla="*/ 395774 w 1418587"/>
              <a:gd name="connsiteY44" fmla="*/ 8652 h 1309079"/>
              <a:gd name="connsiteX45" fmla="*/ 302905 w 1418587"/>
              <a:gd name="connsiteY45" fmla="*/ 11033 h 1309079"/>
              <a:gd name="connsiteX46" fmla="*/ 140980 w 1418587"/>
              <a:gd name="connsiteY46"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93517 w 1417366"/>
              <a:gd name="connsiteY22" fmla="*/ 658733 h 1309079"/>
              <a:gd name="connsiteX23" fmla="*/ 1364942 w 1417366"/>
              <a:gd name="connsiteY23" fmla="*/ 492046 h 1309079"/>
              <a:gd name="connsiteX24" fmla="*/ 1269692 w 1417366"/>
              <a:gd name="connsiteY24" fmla="*/ 349171 h 1309079"/>
              <a:gd name="connsiteX25" fmla="*/ 1155392 w 1417366"/>
              <a:gd name="connsiteY25" fmla="*/ 282496 h 1309079"/>
              <a:gd name="connsiteX26" fmla="*/ 1169680 w 1417366"/>
              <a:gd name="connsiteY26" fmla="*/ 372983 h 1309079"/>
              <a:gd name="connsiteX27" fmla="*/ 1183967 w 1417366"/>
              <a:gd name="connsiteY27" fmla="*/ 520621 h 1309079"/>
              <a:gd name="connsiteX28" fmla="*/ 1112530 w 1417366"/>
              <a:gd name="connsiteY28" fmla="*/ 520621 h 1309079"/>
              <a:gd name="connsiteX29" fmla="*/ 1002992 w 1417366"/>
              <a:gd name="connsiteY29" fmla="*/ 539671 h 1309079"/>
              <a:gd name="connsiteX30" fmla="*/ 993467 w 1417366"/>
              <a:gd name="connsiteY30" fmla="*/ 573008 h 1309079"/>
              <a:gd name="connsiteX31" fmla="*/ 926792 w 1417366"/>
              <a:gd name="connsiteY31" fmla="*/ 644446 h 1309079"/>
              <a:gd name="connsiteX32" fmla="*/ 822017 w 1417366"/>
              <a:gd name="connsiteY32" fmla="*/ 649208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55392 w 1417366"/>
              <a:gd name="connsiteY25" fmla="*/ 282496 h 1309079"/>
              <a:gd name="connsiteX26" fmla="*/ 1169680 w 1417366"/>
              <a:gd name="connsiteY26" fmla="*/ 372983 h 1309079"/>
              <a:gd name="connsiteX27" fmla="*/ 1183967 w 1417366"/>
              <a:gd name="connsiteY27" fmla="*/ 520621 h 1309079"/>
              <a:gd name="connsiteX28" fmla="*/ 1112530 w 1417366"/>
              <a:gd name="connsiteY28" fmla="*/ 520621 h 1309079"/>
              <a:gd name="connsiteX29" fmla="*/ 1002992 w 1417366"/>
              <a:gd name="connsiteY29" fmla="*/ 539671 h 1309079"/>
              <a:gd name="connsiteX30" fmla="*/ 993467 w 1417366"/>
              <a:gd name="connsiteY30" fmla="*/ 573008 h 1309079"/>
              <a:gd name="connsiteX31" fmla="*/ 926792 w 1417366"/>
              <a:gd name="connsiteY31" fmla="*/ 644446 h 1309079"/>
              <a:gd name="connsiteX32" fmla="*/ 822017 w 1417366"/>
              <a:gd name="connsiteY32" fmla="*/ 649208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62536 w 1417366"/>
              <a:gd name="connsiteY25" fmla="*/ 289640 h 1309079"/>
              <a:gd name="connsiteX26" fmla="*/ 1169680 w 1417366"/>
              <a:gd name="connsiteY26" fmla="*/ 372983 h 1309079"/>
              <a:gd name="connsiteX27" fmla="*/ 1183967 w 1417366"/>
              <a:gd name="connsiteY27" fmla="*/ 520621 h 1309079"/>
              <a:gd name="connsiteX28" fmla="*/ 1112530 w 1417366"/>
              <a:gd name="connsiteY28" fmla="*/ 520621 h 1309079"/>
              <a:gd name="connsiteX29" fmla="*/ 1002992 w 1417366"/>
              <a:gd name="connsiteY29" fmla="*/ 539671 h 1309079"/>
              <a:gd name="connsiteX30" fmla="*/ 993467 w 1417366"/>
              <a:gd name="connsiteY30" fmla="*/ 573008 h 1309079"/>
              <a:gd name="connsiteX31" fmla="*/ 926792 w 1417366"/>
              <a:gd name="connsiteY31" fmla="*/ 644446 h 1309079"/>
              <a:gd name="connsiteX32" fmla="*/ 822017 w 1417366"/>
              <a:gd name="connsiteY32" fmla="*/ 649208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62536 w 1417366"/>
              <a:gd name="connsiteY25" fmla="*/ 289640 h 1309079"/>
              <a:gd name="connsiteX26" fmla="*/ 1169680 w 1417366"/>
              <a:gd name="connsiteY26" fmla="*/ 372983 h 1309079"/>
              <a:gd name="connsiteX27" fmla="*/ 1167299 w 1417366"/>
              <a:gd name="connsiteY27" fmla="*/ 506333 h 1309079"/>
              <a:gd name="connsiteX28" fmla="*/ 1112530 w 1417366"/>
              <a:gd name="connsiteY28" fmla="*/ 520621 h 1309079"/>
              <a:gd name="connsiteX29" fmla="*/ 1002992 w 1417366"/>
              <a:gd name="connsiteY29" fmla="*/ 539671 h 1309079"/>
              <a:gd name="connsiteX30" fmla="*/ 993467 w 1417366"/>
              <a:gd name="connsiteY30" fmla="*/ 573008 h 1309079"/>
              <a:gd name="connsiteX31" fmla="*/ 926792 w 1417366"/>
              <a:gd name="connsiteY31" fmla="*/ 644446 h 1309079"/>
              <a:gd name="connsiteX32" fmla="*/ 822017 w 1417366"/>
              <a:gd name="connsiteY32" fmla="*/ 649208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67299 w 1417366"/>
              <a:gd name="connsiteY27" fmla="*/ 506333 h 1309079"/>
              <a:gd name="connsiteX28" fmla="*/ 1112530 w 1417366"/>
              <a:gd name="connsiteY28" fmla="*/ 520621 h 1309079"/>
              <a:gd name="connsiteX29" fmla="*/ 1002992 w 1417366"/>
              <a:gd name="connsiteY29" fmla="*/ 539671 h 1309079"/>
              <a:gd name="connsiteX30" fmla="*/ 993467 w 1417366"/>
              <a:gd name="connsiteY30" fmla="*/ 573008 h 1309079"/>
              <a:gd name="connsiteX31" fmla="*/ 926792 w 1417366"/>
              <a:gd name="connsiteY31" fmla="*/ 644446 h 1309079"/>
              <a:gd name="connsiteX32" fmla="*/ 822017 w 1417366"/>
              <a:gd name="connsiteY32" fmla="*/ 649208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67299 w 1417366"/>
              <a:gd name="connsiteY27" fmla="*/ 506333 h 1309079"/>
              <a:gd name="connsiteX28" fmla="*/ 1112530 w 1417366"/>
              <a:gd name="connsiteY28" fmla="*/ 520621 h 1309079"/>
              <a:gd name="connsiteX29" fmla="*/ 1012517 w 1417366"/>
              <a:gd name="connsiteY29" fmla="*/ 532527 h 1309079"/>
              <a:gd name="connsiteX30" fmla="*/ 993467 w 1417366"/>
              <a:gd name="connsiteY30" fmla="*/ 573008 h 1309079"/>
              <a:gd name="connsiteX31" fmla="*/ 926792 w 1417366"/>
              <a:gd name="connsiteY31" fmla="*/ 644446 h 1309079"/>
              <a:gd name="connsiteX32" fmla="*/ 822017 w 1417366"/>
              <a:gd name="connsiteY32" fmla="*/ 649208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69680 w 1417366"/>
              <a:gd name="connsiteY27" fmla="*/ 518240 h 1309079"/>
              <a:gd name="connsiteX28" fmla="*/ 1112530 w 1417366"/>
              <a:gd name="connsiteY28" fmla="*/ 520621 h 1309079"/>
              <a:gd name="connsiteX29" fmla="*/ 1012517 w 1417366"/>
              <a:gd name="connsiteY29" fmla="*/ 532527 h 1309079"/>
              <a:gd name="connsiteX30" fmla="*/ 993467 w 1417366"/>
              <a:gd name="connsiteY30" fmla="*/ 573008 h 1309079"/>
              <a:gd name="connsiteX31" fmla="*/ 926792 w 1417366"/>
              <a:gd name="connsiteY31" fmla="*/ 644446 h 1309079"/>
              <a:gd name="connsiteX32" fmla="*/ 822017 w 1417366"/>
              <a:gd name="connsiteY32" fmla="*/ 649208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69680 w 1417366"/>
              <a:gd name="connsiteY27" fmla="*/ 518240 h 1309079"/>
              <a:gd name="connsiteX28" fmla="*/ 1114911 w 1417366"/>
              <a:gd name="connsiteY28" fmla="*/ 527765 h 1309079"/>
              <a:gd name="connsiteX29" fmla="*/ 1012517 w 1417366"/>
              <a:gd name="connsiteY29" fmla="*/ 532527 h 1309079"/>
              <a:gd name="connsiteX30" fmla="*/ 993467 w 1417366"/>
              <a:gd name="connsiteY30" fmla="*/ 573008 h 1309079"/>
              <a:gd name="connsiteX31" fmla="*/ 926792 w 1417366"/>
              <a:gd name="connsiteY31" fmla="*/ 644446 h 1309079"/>
              <a:gd name="connsiteX32" fmla="*/ 822017 w 1417366"/>
              <a:gd name="connsiteY32" fmla="*/ 649208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72061 w 1417366"/>
              <a:gd name="connsiteY27" fmla="*/ 508715 h 1309079"/>
              <a:gd name="connsiteX28" fmla="*/ 1114911 w 1417366"/>
              <a:gd name="connsiteY28" fmla="*/ 527765 h 1309079"/>
              <a:gd name="connsiteX29" fmla="*/ 1012517 w 1417366"/>
              <a:gd name="connsiteY29" fmla="*/ 532527 h 1309079"/>
              <a:gd name="connsiteX30" fmla="*/ 993467 w 1417366"/>
              <a:gd name="connsiteY30" fmla="*/ 573008 h 1309079"/>
              <a:gd name="connsiteX31" fmla="*/ 926792 w 1417366"/>
              <a:gd name="connsiteY31" fmla="*/ 644446 h 1309079"/>
              <a:gd name="connsiteX32" fmla="*/ 822017 w 1417366"/>
              <a:gd name="connsiteY32" fmla="*/ 649208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72061 w 1417366"/>
              <a:gd name="connsiteY27" fmla="*/ 508715 h 1309079"/>
              <a:gd name="connsiteX28" fmla="*/ 1114911 w 1417366"/>
              <a:gd name="connsiteY28" fmla="*/ 527765 h 1309079"/>
              <a:gd name="connsiteX29" fmla="*/ 1012517 w 1417366"/>
              <a:gd name="connsiteY29" fmla="*/ 532527 h 1309079"/>
              <a:gd name="connsiteX30" fmla="*/ 988704 w 1417366"/>
              <a:gd name="connsiteY30" fmla="*/ 584914 h 1309079"/>
              <a:gd name="connsiteX31" fmla="*/ 926792 w 1417366"/>
              <a:gd name="connsiteY31" fmla="*/ 644446 h 1309079"/>
              <a:gd name="connsiteX32" fmla="*/ 822017 w 1417366"/>
              <a:gd name="connsiteY32" fmla="*/ 649208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72061 w 1417366"/>
              <a:gd name="connsiteY27" fmla="*/ 508715 h 1309079"/>
              <a:gd name="connsiteX28" fmla="*/ 1114911 w 1417366"/>
              <a:gd name="connsiteY28" fmla="*/ 527765 h 1309079"/>
              <a:gd name="connsiteX29" fmla="*/ 1002992 w 1417366"/>
              <a:gd name="connsiteY29" fmla="*/ 532527 h 1309079"/>
              <a:gd name="connsiteX30" fmla="*/ 988704 w 1417366"/>
              <a:gd name="connsiteY30" fmla="*/ 584914 h 1309079"/>
              <a:gd name="connsiteX31" fmla="*/ 926792 w 1417366"/>
              <a:gd name="connsiteY31" fmla="*/ 644446 h 1309079"/>
              <a:gd name="connsiteX32" fmla="*/ 822017 w 1417366"/>
              <a:gd name="connsiteY32" fmla="*/ 649208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72061 w 1417366"/>
              <a:gd name="connsiteY27" fmla="*/ 508715 h 1309079"/>
              <a:gd name="connsiteX28" fmla="*/ 1114911 w 1417366"/>
              <a:gd name="connsiteY28" fmla="*/ 527765 h 1309079"/>
              <a:gd name="connsiteX29" fmla="*/ 1002992 w 1417366"/>
              <a:gd name="connsiteY29" fmla="*/ 532527 h 1309079"/>
              <a:gd name="connsiteX30" fmla="*/ 988704 w 1417366"/>
              <a:gd name="connsiteY30" fmla="*/ 584914 h 1309079"/>
              <a:gd name="connsiteX31" fmla="*/ 926792 w 1417366"/>
              <a:gd name="connsiteY31" fmla="*/ 644446 h 1309079"/>
              <a:gd name="connsiteX32" fmla="*/ 836305 w 1417366"/>
              <a:gd name="connsiteY32" fmla="*/ 646827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72061 w 1417366"/>
              <a:gd name="connsiteY27" fmla="*/ 508715 h 1309079"/>
              <a:gd name="connsiteX28" fmla="*/ 1114911 w 1417366"/>
              <a:gd name="connsiteY28" fmla="*/ 527765 h 1309079"/>
              <a:gd name="connsiteX29" fmla="*/ 1002992 w 1417366"/>
              <a:gd name="connsiteY29" fmla="*/ 532527 h 1309079"/>
              <a:gd name="connsiteX30" fmla="*/ 983942 w 1417366"/>
              <a:gd name="connsiteY30" fmla="*/ 582533 h 1309079"/>
              <a:gd name="connsiteX31" fmla="*/ 926792 w 1417366"/>
              <a:gd name="connsiteY31" fmla="*/ 644446 h 1309079"/>
              <a:gd name="connsiteX32" fmla="*/ 836305 w 1417366"/>
              <a:gd name="connsiteY32" fmla="*/ 646827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72061 w 1417366"/>
              <a:gd name="connsiteY27" fmla="*/ 508715 h 1309079"/>
              <a:gd name="connsiteX28" fmla="*/ 1114911 w 1417366"/>
              <a:gd name="connsiteY28" fmla="*/ 527765 h 1309079"/>
              <a:gd name="connsiteX29" fmla="*/ 1002992 w 1417366"/>
              <a:gd name="connsiteY29" fmla="*/ 532527 h 1309079"/>
              <a:gd name="connsiteX30" fmla="*/ 983942 w 1417366"/>
              <a:gd name="connsiteY30" fmla="*/ 582533 h 1309079"/>
              <a:gd name="connsiteX31" fmla="*/ 931554 w 1417366"/>
              <a:gd name="connsiteY31" fmla="*/ 642064 h 1309079"/>
              <a:gd name="connsiteX32" fmla="*/ 836305 w 1417366"/>
              <a:gd name="connsiteY32" fmla="*/ 646827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36267 w 1417366"/>
              <a:gd name="connsiteY36" fmla="*/ 753983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72061 w 1417366"/>
              <a:gd name="connsiteY27" fmla="*/ 508715 h 1309079"/>
              <a:gd name="connsiteX28" fmla="*/ 1114911 w 1417366"/>
              <a:gd name="connsiteY28" fmla="*/ 527765 h 1309079"/>
              <a:gd name="connsiteX29" fmla="*/ 1002992 w 1417366"/>
              <a:gd name="connsiteY29" fmla="*/ 532527 h 1309079"/>
              <a:gd name="connsiteX30" fmla="*/ 983942 w 1417366"/>
              <a:gd name="connsiteY30" fmla="*/ 582533 h 1309079"/>
              <a:gd name="connsiteX31" fmla="*/ 931554 w 1417366"/>
              <a:gd name="connsiteY31" fmla="*/ 642064 h 1309079"/>
              <a:gd name="connsiteX32" fmla="*/ 836305 w 1417366"/>
              <a:gd name="connsiteY32" fmla="*/ 646827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48173 w 1417366"/>
              <a:gd name="connsiteY36" fmla="*/ 758746 h 1309079"/>
              <a:gd name="connsiteX37" fmla="*/ 417205 w 1417366"/>
              <a:gd name="connsiteY37" fmla="*/ 668258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72061 w 1417366"/>
              <a:gd name="connsiteY27" fmla="*/ 508715 h 1309079"/>
              <a:gd name="connsiteX28" fmla="*/ 1114911 w 1417366"/>
              <a:gd name="connsiteY28" fmla="*/ 527765 h 1309079"/>
              <a:gd name="connsiteX29" fmla="*/ 1002992 w 1417366"/>
              <a:gd name="connsiteY29" fmla="*/ 532527 h 1309079"/>
              <a:gd name="connsiteX30" fmla="*/ 983942 w 1417366"/>
              <a:gd name="connsiteY30" fmla="*/ 582533 h 1309079"/>
              <a:gd name="connsiteX31" fmla="*/ 931554 w 1417366"/>
              <a:gd name="connsiteY31" fmla="*/ 642064 h 1309079"/>
              <a:gd name="connsiteX32" fmla="*/ 836305 w 1417366"/>
              <a:gd name="connsiteY32" fmla="*/ 646827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48173 w 1417366"/>
              <a:gd name="connsiteY36" fmla="*/ 758746 h 1309079"/>
              <a:gd name="connsiteX37" fmla="*/ 426730 w 1417366"/>
              <a:gd name="connsiteY37" fmla="*/ 680165 h 1309079"/>
              <a:gd name="connsiteX38" fmla="*/ 383867 w 1417366"/>
              <a:gd name="connsiteY38" fmla="*/ 558721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72061 w 1417366"/>
              <a:gd name="connsiteY27" fmla="*/ 508715 h 1309079"/>
              <a:gd name="connsiteX28" fmla="*/ 1114911 w 1417366"/>
              <a:gd name="connsiteY28" fmla="*/ 527765 h 1309079"/>
              <a:gd name="connsiteX29" fmla="*/ 1002992 w 1417366"/>
              <a:gd name="connsiteY29" fmla="*/ 532527 h 1309079"/>
              <a:gd name="connsiteX30" fmla="*/ 983942 w 1417366"/>
              <a:gd name="connsiteY30" fmla="*/ 582533 h 1309079"/>
              <a:gd name="connsiteX31" fmla="*/ 931554 w 1417366"/>
              <a:gd name="connsiteY31" fmla="*/ 642064 h 1309079"/>
              <a:gd name="connsiteX32" fmla="*/ 836305 w 1417366"/>
              <a:gd name="connsiteY32" fmla="*/ 646827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48173 w 1417366"/>
              <a:gd name="connsiteY36" fmla="*/ 758746 h 1309079"/>
              <a:gd name="connsiteX37" fmla="*/ 426730 w 1417366"/>
              <a:gd name="connsiteY37" fmla="*/ 680165 h 1309079"/>
              <a:gd name="connsiteX38" fmla="*/ 391011 w 1417366"/>
              <a:gd name="connsiteY38" fmla="*/ 561102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5774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4377 h 1309079"/>
              <a:gd name="connsiteX1" fmla="*/ 29061 w 1417366"/>
              <a:gd name="connsiteY1" fmla="*/ 249158 h 1309079"/>
              <a:gd name="connsiteX2" fmla="*/ 2867 w 1417366"/>
              <a:gd name="connsiteY2" fmla="*/ 458709 h 1309079"/>
              <a:gd name="connsiteX3" fmla="*/ 81449 w 1417366"/>
              <a:gd name="connsiteY3" fmla="*/ 642064 h 1309079"/>
              <a:gd name="connsiteX4" fmla="*/ 188605 w 1417366"/>
              <a:gd name="connsiteY4" fmla="*/ 744458 h 1309079"/>
              <a:gd name="connsiteX5" fmla="*/ 252898 w 1417366"/>
              <a:gd name="connsiteY5" fmla="*/ 777795 h 1309079"/>
              <a:gd name="connsiteX6" fmla="*/ 260042 w 1417366"/>
              <a:gd name="connsiteY6" fmla="*/ 815896 h 1309079"/>
              <a:gd name="connsiteX7" fmla="*/ 288617 w 1417366"/>
              <a:gd name="connsiteY7" fmla="*/ 949246 h 1309079"/>
              <a:gd name="connsiteX8" fmla="*/ 412442 w 1417366"/>
              <a:gd name="connsiteY8" fmla="*/ 1082595 h 1309079"/>
              <a:gd name="connsiteX9" fmla="*/ 562461 w 1417366"/>
              <a:gd name="connsiteY9" fmla="*/ 1130221 h 1309079"/>
              <a:gd name="connsiteX10" fmla="*/ 638661 w 1417366"/>
              <a:gd name="connsiteY10" fmla="*/ 1130221 h 1309079"/>
              <a:gd name="connsiteX11" fmla="*/ 676761 w 1417366"/>
              <a:gd name="connsiteY11" fmla="*/ 1194515 h 1309079"/>
              <a:gd name="connsiteX12" fmla="*/ 826780 w 1417366"/>
              <a:gd name="connsiteY12" fmla="*/ 1301671 h 1309079"/>
              <a:gd name="connsiteX13" fmla="*/ 1045855 w 1417366"/>
              <a:gd name="connsiteY13" fmla="*/ 1287383 h 1309079"/>
              <a:gd name="connsiteX14" fmla="*/ 1164917 w 1417366"/>
              <a:gd name="connsiteY14" fmla="*/ 1187371 h 1309079"/>
              <a:gd name="connsiteX15" fmla="*/ 1207779 w 1417366"/>
              <a:gd name="connsiteY15" fmla="*/ 1099265 h 1309079"/>
              <a:gd name="connsiteX16" fmla="*/ 1214924 w 1417366"/>
              <a:gd name="connsiteY16" fmla="*/ 1051640 h 1309079"/>
              <a:gd name="connsiteX17" fmla="*/ 1279217 w 1417366"/>
              <a:gd name="connsiteY17" fmla="*/ 1044496 h 1309079"/>
              <a:gd name="connsiteX18" fmla="*/ 1393517 w 1417366"/>
              <a:gd name="connsiteY18" fmla="*/ 949246 h 1309079"/>
              <a:gd name="connsiteX19" fmla="*/ 1417329 w 1417366"/>
              <a:gd name="connsiteY19" fmla="*/ 818277 h 1309079"/>
              <a:gd name="connsiteX20" fmla="*/ 1398281 w 1417366"/>
              <a:gd name="connsiteY20" fmla="*/ 751602 h 1309079"/>
              <a:gd name="connsiteX21" fmla="*/ 1369705 w 1417366"/>
              <a:gd name="connsiteY21" fmla="*/ 715883 h 1309079"/>
              <a:gd name="connsiteX22" fmla="*/ 1388755 w 1417366"/>
              <a:gd name="connsiteY22" fmla="*/ 639683 h 1309079"/>
              <a:gd name="connsiteX23" fmla="*/ 1364942 w 1417366"/>
              <a:gd name="connsiteY23" fmla="*/ 492046 h 1309079"/>
              <a:gd name="connsiteX24" fmla="*/ 1269692 w 1417366"/>
              <a:gd name="connsiteY24" fmla="*/ 349171 h 1309079"/>
              <a:gd name="connsiteX25" fmla="*/ 1174442 w 1417366"/>
              <a:gd name="connsiteY25" fmla="*/ 294403 h 1309079"/>
              <a:gd name="connsiteX26" fmla="*/ 1169680 w 1417366"/>
              <a:gd name="connsiteY26" fmla="*/ 372983 h 1309079"/>
              <a:gd name="connsiteX27" fmla="*/ 1172061 w 1417366"/>
              <a:gd name="connsiteY27" fmla="*/ 508715 h 1309079"/>
              <a:gd name="connsiteX28" fmla="*/ 1114911 w 1417366"/>
              <a:gd name="connsiteY28" fmla="*/ 527765 h 1309079"/>
              <a:gd name="connsiteX29" fmla="*/ 1002992 w 1417366"/>
              <a:gd name="connsiteY29" fmla="*/ 532527 h 1309079"/>
              <a:gd name="connsiteX30" fmla="*/ 983942 w 1417366"/>
              <a:gd name="connsiteY30" fmla="*/ 582533 h 1309079"/>
              <a:gd name="connsiteX31" fmla="*/ 931554 w 1417366"/>
              <a:gd name="connsiteY31" fmla="*/ 642064 h 1309079"/>
              <a:gd name="connsiteX32" fmla="*/ 836305 w 1417366"/>
              <a:gd name="connsiteY32" fmla="*/ 646827 h 1309079"/>
              <a:gd name="connsiteX33" fmla="*/ 793442 w 1417366"/>
              <a:gd name="connsiteY33" fmla="*/ 625396 h 1309079"/>
              <a:gd name="connsiteX34" fmla="*/ 774392 w 1417366"/>
              <a:gd name="connsiteY34" fmla="*/ 658733 h 1309079"/>
              <a:gd name="connsiteX35" fmla="*/ 707717 w 1417366"/>
              <a:gd name="connsiteY35" fmla="*/ 730171 h 1309079"/>
              <a:gd name="connsiteX36" fmla="*/ 548173 w 1417366"/>
              <a:gd name="connsiteY36" fmla="*/ 758746 h 1309079"/>
              <a:gd name="connsiteX37" fmla="*/ 426730 w 1417366"/>
              <a:gd name="connsiteY37" fmla="*/ 680165 h 1309079"/>
              <a:gd name="connsiteX38" fmla="*/ 391011 w 1417366"/>
              <a:gd name="connsiteY38" fmla="*/ 561102 h 1309079"/>
              <a:gd name="connsiteX39" fmla="*/ 407680 w 1417366"/>
              <a:gd name="connsiteY39" fmla="*/ 449183 h 1309079"/>
              <a:gd name="connsiteX40" fmla="*/ 383867 w 1417366"/>
              <a:gd name="connsiteY40" fmla="*/ 425371 h 1309079"/>
              <a:gd name="connsiteX41" fmla="*/ 298142 w 1417366"/>
              <a:gd name="connsiteY41" fmla="*/ 311071 h 1309079"/>
              <a:gd name="connsiteX42" fmla="*/ 236230 w 1417366"/>
              <a:gd name="connsiteY42" fmla="*/ 234871 h 1309079"/>
              <a:gd name="connsiteX43" fmla="*/ 264805 w 1417366"/>
              <a:gd name="connsiteY43" fmla="*/ 196771 h 1309079"/>
              <a:gd name="connsiteX44" fmla="*/ 336242 w 1417366"/>
              <a:gd name="connsiteY44" fmla="*/ 82471 h 1309079"/>
              <a:gd name="connsiteX45" fmla="*/ 391012 w 1417366"/>
              <a:gd name="connsiteY45" fmla="*/ 8652 h 1309079"/>
              <a:gd name="connsiteX46" fmla="*/ 302905 w 1417366"/>
              <a:gd name="connsiteY46" fmla="*/ 11033 h 1309079"/>
              <a:gd name="connsiteX47" fmla="*/ 140980 w 1417366"/>
              <a:gd name="connsiteY47" fmla="*/ 94377 h 1309079"/>
              <a:gd name="connsiteX0" fmla="*/ 140980 w 1417366"/>
              <a:gd name="connsiteY0" fmla="*/ 95856 h 1310558"/>
              <a:gd name="connsiteX1" fmla="*/ 29061 w 1417366"/>
              <a:gd name="connsiteY1" fmla="*/ 250637 h 1310558"/>
              <a:gd name="connsiteX2" fmla="*/ 2867 w 1417366"/>
              <a:gd name="connsiteY2" fmla="*/ 460188 h 1310558"/>
              <a:gd name="connsiteX3" fmla="*/ 81449 w 1417366"/>
              <a:gd name="connsiteY3" fmla="*/ 643543 h 1310558"/>
              <a:gd name="connsiteX4" fmla="*/ 188605 w 1417366"/>
              <a:gd name="connsiteY4" fmla="*/ 745937 h 1310558"/>
              <a:gd name="connsiteX5" fmla="*/ 252898 w 1417366"/>
              <a:gd name="connsiteY5" fmla="*/ 779274 h 1310558"/>
              <a:gd name="connsiteX6" fmla="*/ 260042 w 1417366"/>
              <a:gd name="connsiteY6" fmla="*/ 817375 h 1310558"/>
              <a:gd name="connsiteX7" fmla="*/ 288617 w 1417366"/>
              <a:gd name="connsiteY7" fmla="*/ 950725 h 1310558"/>
              <a:gd name="connsiteX8" fmla="*/ 412442 w 1417366"/>
              <a:gd name="connsiteY8" fmla="*/ 1084074 h 1310558"/>
              <a:gd name="connsiteX9" fmla="*/ 562461 w 1417366"/>
              <a:gd name="connsiteY9" fmla="*/ 1131700 h 1310558"/>
              <a:gd name="connsiteX10" fmla="*/ 638661 w 1417366"/>
              <a:gd name="connsiteY10" fmla="*/ 1131700 h 1310558"/>
              <a:gd name="connsiteX11" fmla="*/ 676761 w 1417366"/>
              <a:gd name="connsiteY11" fmla="*/ 1195994 h 1310558"/>
              <a:gd name="connsiteX12" fmla="*/ 826780 w 1417366"/>
              <a:gd name="connsiteY12" fmla="*/ 1303150 h 1310558"/>
              <a:gd name="connsiteX13" fmla="*/ 1045855 w 1417366"/>
              <a:gd name="connsiteY13" fmla="*/ 1288862 h 1310558"/>
              <a:gd name="connsiteX14" fmla="*/ 1164917 w 1417366"/>
              <a:gd name="connsiteY14" fmla="*/ 1188850 h 1310558"/>
              <a:gd name="connsiteX15" fmla="*/ 1207779 w 1417366"/>
              <a:gd name="connsiteY15" fmla="*/ 1100744 h 1310558"/>
              <a:gd name="connsiteX16" fmla="*/ 1214924 w 1417366"/>
              <a:gd name="connsiteY16" fmla="*/ 1053119 h 1310558"/>
              <a:gd name="connsiteX17" fmla="*/ 1279217 w 1417366"/>
              <a:gd name="connsiteY17" fmla="*/ 1045975 h 1310558"/>
              <a:gd name="connsiteX18" fmla="*/ 1393517 w 1417366"/>
              <a:gd name="connsiteY18" fmla="*/ 950725 h 1310558"/>
              <a:gd name="connsiteX19" fmla="*/ 1417329 w 1417366"/>
              <a:gd name="connsiteY19" fmla="*/ 819756 h 1310558"/>
              <a:gd name="connsiteX20" fmla="*/ 1398281 w 1417366"/>
              <a:gd name="connsiteY20" fmla="*/ 753081 h 1310558"/>
              <a:gd name="connsiteX21" fmla="*/ 1369705 w 1417366"/>
              <a:gd name="connsiteY21" fmla="*/ 717362 h 1310558"/>
              <a:gd name="connsiteX22" fmla="*/ 1388755 w 1417366"/>
              <a:gd name="connsiteY22" fmla="*/ 641162 h 1310558"/>
              <a:gd name="connsiteX23" fmla="*/ 1364942 w 1417366"/>
              <a:gd name="connsiteY23" fmla="*/ 493525 h 1310558"/>
              <a:gd name="connsiteX24" fmla="*/ 1269692 w 1417366"/>
              <a:gd name="connsiteY24" fmla="*/ 350650 h 1310558"/>
              <a:gd name="connsiteX25" fmla="*/ 1174442 w 1417366"/>
              <a:gd name="connsiteY25" fmla="*/ 295882 h 1310558"/>
              <a:gd name="connsiteX26" fmla="*/ 1169680 w 1417366"/>
              <a:gd name="connsiteY26" fmla="*/ 374462 h 1310558"/>
              <a:gd name="connsiteX27" fmla="*/ 1172061 w 1417366"/>
              <a:gd name="connsiteY27" fmla="*/ 510194 h 1310558"/>
              <a:gd name="connsiteX28" fmla="*/ 1114911 w 1417366"/>
              <a:gd name="connsiteY28" fmla="*/ 529244 h 1310558"/>
              <a:gd name="connsiteX29" fmla="*/ 1002992 w 1417366"/>
              <a:gd name="connsiteY29" fmla="*/ 534006 h 1310558"/>
              <a:gd name="connsiteX30" fmla="*/ 983942 w 1417366"/>
              <a:gd name="connsiteY30" fmla="*/ 584012 h 1310558"/>
              <a:gd name="connsiteX31" fmla="*/ 931554 w 1417366"/>
              <a:gd name="connsiteY31" fmla="*/ 643543 h 1310558"/>
              <a:gd name="connsiteX32" fmla="*/ 836305 w 1417366"/>
              <a:gd name="connsiteY32" fmla="*/ 648306 h 1310558"/>
              <a:gd name="connsiteX33" fmla="*/ 793442 w 1417366"/>
              <a:gd name="connsiteY33" fmla="*/ 626875 h 1310558"/>
              <a:gd name="connsiteX34" fmla="*/ 774392 w 1417366"/>
              <a:gd name="connsiteY34" fmla="*/ 660212 h 1310558"/>
              <a:gd name="connsiteX35" fmla="*/ 707717 w 1417366"/>
              <a:gd name="connsiteY35" fmla="*/ 731650 h 1310558"/>
              <a:gd name="connsiteX36" fmla="*/ 548173 w 1417366"/>
              <a:gd name="connsiteY36" fmla="*/ 760225 h 1310558"/>
              <a:gd name="connsiteX37" fmla="*/ 426730 w 1417366"/>
              <a:gd name="connsiteY37" fmla="*/ 681644 h 1310558"/>
              <a:gd name="connsiteX38" fmla="*/ 391011 w 1417366"/>
              <a:gd name="connsiteY38" fmla="*/ 562581 h 1310558"/>
              <a:gd name="connsiteX39" fmla="*/ 407680 w 1417366"/>
              <a:gd name="connsiteY39" fmla="*/ 450662 h 1310558"/>
              <a:gd name="connsiteX40" fmla="*/ 383867 w 1417366"/>
              <a:gd name="connsiteY40" fmla="*/ 426850 h 1310558"/>
              <a:gd name="connsiteX41" fmla="*/ 298142 w 1417366"/>
              <a:gd name="connsiteY41" fmla="*/ 312550 h 1310558"/>
              <a:gd name="connsiteX42" fmla="*/ 236230 w 1417366"/>
              <a:gd name="connsiteY42" fmla="*/ 236350 h 1310558"/>
              <a:gd name="connsiteX43" fmla="*/ 264805 w 1417366"/>
              <a:gd name="connsiteY43" fmla="*/ 198250 h 1310558"/>
              <a:gd name="connsiteX44" fmla="*/ 336242 w 1417366"/>
              <a:gd name="connsiteY44" fmla="*/ 83950 h 1310558"/>
              <a:gd name="connsiteX45" fmla="*/ 383869 w 1417366"/>
              <a:gd name="connsiteY45" fmla="*/ 7750 h 1310558"/>
              <a:gd name="connsiteX46" fmla="*/ 302905 w 1417366"/>
              <a:gd name="connsiteY46" fmla="*/ 12512 h 1310558"/>
              <a:gd name="connsiteX47" fmla="*/ 140980 w 1417366"/>
              <a:gd name="connsiteY47" fmla="*/ 95856 h 1310558"/>
              <a:gd name="connsiteX0" fmla="*/ 140980 w 1417366"/>
              <a:gd name="connsiteY0" fmla="*/ 95856 h 1310558"/>
              <a:gd name="connsiteX1" fmla="*/ 29061 w 1417366"/>
              <a:gd name="connsiteY1" fmla="*/ 250637 h 1310558"/>
              <a:gd name="connsiteX2" fmla="*/ 2867 w 1417366"/>
              <a:gd name="connsiteY2" fmla="*/ 460188 h 1310558"/>
              <a:gd name="connsiteX3" fmla="*/ 81449 w 1417366"/>
              <a:gd name="connsiteY3" fmla="*/ 643543 h 1310558"/>
              <a:gd name="connsiteX4" fmla="*/ 188605 w 1417366"/>
              <a:gd name="connsiteY4" fmla="*/ 745937 h 1310558"/>
              <a:gd name="connsiteX5" fmla="*/ 252898 w 1417366"/>
              <a:gd name="connsiteY5" fmla="*/ 779274 h 1310558"/>
              <a:gd name="connsiteX6" fmla="*/ 260042 w 1417366"/>
              <a:gd name="connsiteY6" fmla="*/ 817375 h 1310558"/>
              <a:gd name="connsiteX7" fmla="*/ 288617 w 1417366"/>
              <a:gd name="connsiteY7" fmla="*/ 950725 h 1310558"/>
              <a:gd name="connsiteX8" fmla="*/ 412442 w 1417366"/>
              <a:gd name="connsiteY8" fmla="*/ 1084074 h 1310558"/>
              <a:gd name="connsiteX9" fmla="*/ 562461 w 1417366"/>
              <a:gd name="connsiteY9" fmla="*/ 1131700 h 1310558"/>
              <a:gd name="connsiteX10" fmla="*/ 638661 w 1417366"/>
              <a:gd name="connsiteY10" fmla="*/ 1131700 h 1310558"/>
              <a:gd name="connsiteX11" fmla="*/ 676761 w 1417366"/>
              <a:gd name="connsiteY11" fmla="*/ 1195994 h 1310558"/>
              <a:gd name="connsiteX12" fmla="*/ 826780 w 1417366"/>
              <a:gd name="connsiteY12" fmla="*/ 1303150 h 1310558"/>
              <a:gd name="connsiteX13" fmla="*/ 1045855 w 1417366"/>
              <a:gd name="connsiteY13" fmla="*/ 1288862 h 1310558"/>
              <a:gd name="connsiteX14" fmla="*/ 1164917 w 1417366"/>
              <a:gd name="connsiteY14" fmla="*/ 1188850 h 1310558"/>
              <a:gd name="connsiteX15" fmla="*/ 1207779 w 1417366"/>
              <a:gd name="connsiteY15" fmla="*/ 1100744 h 1310558"/>
              <a:gd name="connsiteX16" fmla="*/ 1214924 w 1417366"/>
              <a:gd name="connsiteY16" fmla="*/ 1053119 h 1310558"/>
              <a:gd name="connsiteX17" fmla="*/ 1279217 w 1417366"/>
              <a:gd name="connsiteY17" fmla="*/ 1045975 h 1310558"/>
              <a:gd name="connsiteX18" fmla="*/ 1393517 w 1417366"/>
              <a:gd name="connsiteY18" fmla="*/ 950725 h 1310558"/>
              <a:gd name="connsiteX19" fmla="*/ 1417329 w 1417366"/>
              <a:gd name="connsiteY19" fmla="*/ 819756 h 1310558"/>
              <a:gd name="connsiteX20" fmla="*/ 1398281 w 1417366"/>
              <a:gd name="connsiteY20" fmla="*/ 753081 h 1310558"/>
              <a:gd name="connsiteX21" fmla="*/ 1369705 w 1417366"/>
              <a:gd name="connsiteY21" fmla="*/ 717362 h 1310558"/>
              <a:gd name="connsiteX22" fmla="*/ 1388755 w 1417366"/>
              <a:gd name="connsiteY22" fmla="*/ 641162 h 1310558"/>
              <a:gd name="connsiteX23" fmla="*/ 1364942 w 1417366"/>
              <a:gd name="connsiteY23" fmla="*/ 493525 h 1310558"/>
              <a:gd name="connsiteX24" fmla="*/ 1269692 w 1417366"/>
              <a:gd name="connsiteY24" fmla="*/ 350650 h 1310558"/>
              <a:gd name="connsiteX25" fmla="*/ 1174442 w 1417366"/>
              <a:gd name="connsiteY25" fmla="*/ 295882 h 1310558"/>
              <a:gd name="connsiteX26" fmla="*/ 1169680 w 1417366"/>
              <a:gd name="connsiteY26" fmla="*/ 374462 h 1310558"/>
              <a:gd name="connsiteX27" fmla="*/ 1172061 w 1417366"/>
              <a:gd name="connsiteY27" fmla="*/ 510194 h 1310558"/>
              <a:gd name="connsiteX28" fmla="*/ 1114911 w 1417366"/>
              <a:gd name="connsiteY28" fmla="*/ 529244 h 1310558"/>
              <a:gd name="connsiteX29" fmla="*/ 1002992 w 1417366"/>
              <a:gd name="connsiteY29" fmla="*/ 534006 h 1310558"/>
              <a:gd name="connsiteX30" fmla="*/ 983942 w 1417366"/>
              <a:gd name="connsiteY30" fmla="*/ 584012 h 1310558"/>
              <a:gd name="connsiteX31" fmla="*/ 931554 w 1417366"/>
              <a:gd name="connsiteY31" fmla="*/ 643543 h 1310558"/>
              <a:gd name="connsiteX32" fmla="*/ 836305 w 1417366"/>
              <a:gd name="connsiteY32" fmla="*/ 648306 h 1310558"/>
              <a:gd name="connsiteX33" fmla="*/ 793442 w 1417366"/>
              <a:gd name="connsiteY33" fmla="*/ 626875 h 1310558"/>
              <a:gd name="connsiteX34" fmla="*/ 774392 w 1417366"/>
              <a:gd name="connsiteY34" fmla="*/ 660212 h 1310558"/>
              <a:gd name="connsiteX35" fmla="*/ 707717 w 1417366"/>
              <a:gd name="connsiteY35" fmla="*/ 731650 h 1310558"/>
              <a:gd name="connsiteX36" fmla="*/ 548173 w 1417366"/>
              <a:gd name="connsiteY36" fmla="*/ 760225 h 1310558"/>
              <a:gd name="connsiteX37" fmla="*/ 426730 w 1417366"/>
              <a:gd name="connsiteY37" fmla="*/ 681644 h 1310558"/>
              <a:gd name="connsiteX38" fmla="*/ 391011 w 1417366"/>
              <a:gd name="connsiteY38" fmla="*/ 562581 h 1310558"/>
              <a:gd name="connsiteX39" fmla="*/ 407680 w 1417366"/>
              <a:gd name="connsiteY39" fmla="*/ 450662 h 1310558"/>
              <a:gd name="connsiteX40" fmla="*/ 383867 w 1417366"/>
              <a:gd name="connsiteY40" fmla="*/ 426850 h 1310558"/>
              <a:gd name="connsiteX41" fmla="*/ 298142 w 1417366"/>
              <a:gd name="connsiteY41" fmla="*/ 312550 h 1310558"/>
              <a:gd name="connsiteX42" fmla="*/ 240992 w 1417366"/>
              <a:gd name="connsiteY42" fmla="*/ 253019 h 1310558"/>
              <a:gd name="connsiteX43" fmla="*/ 264805 w 1417366"/>
              <a:gd name="connsiteY43" fmla="*/ 198250 h 1310558"/>
              <a:gd name="connsiteX44" fmla="*/ 336242 w 1417366"/>
              <a:gd name="connsiteY44" fmla="*/ 83950 h 1310558"/>
              <a:gd name="connsiteX45" fmla="*/ 383869 w 1417366"/>
              <a:gd name="connsiteY45" fmla="*/ 7750 h 1310558"/>
              <a:gd name="connsiteX46" fmla="*/ 302905 w 1417366"/>
              <a:gd name="connsiteY46" fmla="*/ 12512 h 1310558"/>
              <a:gd name="connsiteX47" fmla="*/ 140980 w 1417366"/>
              <a:gd name="connsiteY47" fmla="*/ 95856 h 1310558"/>
              <a:gd name="connsiteX0" fmla="*/ 140980 w 1417366"/>
              <a:gd name="connsiteY0" fmla="*/ 95856 h 1310558"/>
              <a:gd name="connsiteX1" fmla="*/ 29061 w 1417366"/>
              <a:gd name="connsiteY1" fmla="*/ 250637 h 1310558"/>
              <a:gd name="connsiteX2" fmla="*/ 2867 w 1417366"/>
              <a:gd name="connsiteY2" fmla="*/ 460188 h 1310558"/>
              <a:gd name="connsiteX3" fmla="*/ 81449 w 1417366"/>
              <a:gd name="connsiteY3" fmla="*/ 643543 h 1310558"/>
              <a:gd name="connsiteX4" fmla="*/ 188605 w 1417366"/>
              <a:gd name="connsiteY4" fmla="*/ 745937 h 1310558"/>
              <a:gd name="connsiteX5" fmla="*/ 252898 w 1417366"/>
              <a:gd name="connsiteY5" fmla="*/ 779274 h 1310558"/>
              <a:gd name="connsiteX6" fmla="*/ 260042 w 1417366"/>
              <a:gd name="connsiteY6" fmla="*/ 817375 h 1310558"/>
              <a:gd name="connsiteX7" fmla="*/ 288617 w 1417366"/>
              <a:gd name="connsiteY7" fmla="*/ 950725 h 1310558"/>
              <a:gd name="connsiteX8" fmla="*/ 412442 w 1417366"/>
              <a:gd name="connsiteY8" fmla="*/ 1084074 h 1310558"/>
              <a:gd name="connsiteX9" fmla="*/ 562461 w 1417366"/>
              <a:gd name="connsiteY9" fmla="*/ 1131700 h 1310558"/>
              <a:gd name="connsiteX10" fmla="*/ 638661 w 1417366"/>
              <a:gd name="connsiteY10" fmla="*/ 1131700 h 1310558"/>
              <a:gd name="connsiteX11" fmla="*/ 676761 w 1417366"/>
              <a:gd name="connsiteY11" fmla="*/ 1195994 h 1310558"/>
              <a:gd name="connsiteX12" fmla="*/ 826780 w 1417366"/>
              <a:gd name="connsiteY12" fmla="*/ 1303150 h 1310558"/>
              <a:gd name="connsiteX13" fmla="*/ 1045855 w 1417366"/>
              <a:gd name="connsiteY13" fmla="*/ 1288862 h 1310558"/>
              <a:gd name="connsiteX14" fmla="*/ 1164917 w 1417366"/>
              <a:gd name="connsiteY14" fmla="*/ 1188850 h 1310558"/>
              <a:gd name="connsiteX15" fmla="*/ 1207779 w 1417366"/>
              <a:gd name="connsiteY15" fmla="*/ 1100744 h 1310558"/>
              <a:gd name="connsiteX16" fmla="*/ 1214924 w 1417366"/>
              <a:gd name="connsiteY16" fmla="*/ 1053119 h 1310558"/>
              <a:gd name="connsiteX17" fmla="*/ 1279217 w 1417366"/>
              <a:gd name="connsiteY17" fmla="*/ 1045975 h 1310558"/>
              <a:gd name="connsiteX18" fmla="*/ 1393517 w 1417366"/>
              <a:gd name="connsiteY18" fmla="*/ 950725 h 1310558"/>
              <a:gd name="connsiteX19" fmla="*/ 1417329 w 1417366"/>
              <a:gd name="connsiteY19" fmla="*/ 819756 h 1310558"/>
              <a:gd name="connsiteX20" fmla="*/ 1398281 w 1417366"/>
              <a:gd name="connsiteY20" fmla="*/ 753081 h 1310558"/>
              <a:gd name="connsiteX21" fmla="*/ 1369705 w 1417366"/>
              <a:gd name="connsiteY21" fmla="*/ 717362 h 1310558"/>
              <a:gd name="connsiteX22" fmla="*/ 1388755 w 1417366"/>
              <a:gd name="connsiteY22" fmla="*/ 641162 h 1310558"/>
              <a:gd name="connsiteX23" fmla="*/ 1364942 w 1417366"/>
              <a:gd name="connsiteY23" fmla="*/ 493525 h 1310558"/>
              <a:gd name="connsiteX24" fmla="*/ 1269692 w 1417366"/>
              <a:gd name="connsiteY24" fmla="*/ 350650 h 1310558"/>
              <a:gd name="connsiteX25" fmla="*/ 1174442 w 1417366"/>
              <a:gd name="connsiteY25" fmla="*/ 295882 h 1310558"/>
              <a:gd name="connsiteX26" fmla="*/ 1169680 w 1417366"/>
              <a:gd name="connsiteY26" fmla="*/ 374462 h 1310558"/>
              <a:gd name="connsiteX27" fmla="*/ 1172061 w 1417366"/>
              <a:gd name="connsiteY27" fmla="*/ 510194 h 1310558"/>
              <a:gd name="connsiteX28" fmla="*/ 1114911 w 1417366"/>
              <a:gd name="connsiteY28" fmla="*/ 529244 h 1310558"/>
              <a:gd name="connsiteX29" fmla="*/ 1002992 w 1417366"/>
              <a:gd name="connsiteY29" fmla="*/ 534006 h 1310558"/>
              <a:gd name="connsiteX30" fmla="*/ 983942 w 1417366"/>
              <a:gd name="connsiteY30" fmla="*/ 584012 h 1310558"/>
              <a:gd name="connsiteX31" fmla="*/ 931554 w 1417366"/>
              <a:gd name="connsiteY31" fmla="*/ 643543 h 1310558"/>
              <a:gd name="connsiteX32" fmla="*/ 836305 w 1417366"/>
              <a:gd name="connsiteY32" fmla="*/ 648306 h 1310558"/>
              <a:gd name="connsiteX33" fmla="*/ 793442 w 1417366"/>
              <a:gd name="connsiteY33" fmla="*/ 626875 h 1310558"/>
              <a:gd name="connsiteX34" fmla="*/ 774392 w 1417366"/>
              <a:gd name="connsiteY34" fmla="*/ 660212 h 1310558"/>
              <a:gd name="connsiteX35" fmla="*/ 707717 w 1417366"/>
              <a:gd name="connsiteY35" fmla="*/ 731650 h 1310558"/>
              <a:gd name="connsiteX36" fmla="*/ 548173 w 1417366"/>
              <a:gd name="connsiteY36" fmla="*/ 760225 h 1310558"/>
              <a:gd name="connsiteX37" fmla="*/ 426730 w 1417366"/>
              <a:gd name="connsiteY37" fmla="*/ 681644 h 1310558"/>
              <a:gd name="connsiteX38" fmla="*/ 391011 w 1417366"/>
              <a:gd name="connsiteY38" fmla="*/ 562581 h 1310558"/>
              <a:gd name="connsiteX39" fmla="*/ 407680 w 1417366"/>
              <a:gd name="connsiteY39" fmla="*/ 450662 h 1310558"/>
              <a:gd name="connsiteX40" fmla="*/ 383867 w 1417366"/>
              <a:gd name="connsiteY40" fmla="*/ 426850 h 1310558"/>
              <a:gd name="connsiteX41" fmla="*/ 298142 w 1417366"/>
              <a:gd name="connsiteY41" fmla="*/ 312550 h 1310558"/>
              <a:gd name="connsiteX42" fmla="*/ 240992 w 1417366"/>
              <a:gd name="connsiteY42" fmla="*/ 253019 h 1310558"/>
              <a:gd name="connsiteX43" fmla="*/ 264805 w 1417366"/>
              <a:gd name="connsiteY43" fmla="*/ 193487 h 1310558"/>
              <a:gd name="connsiteX44" fmla="*/ 336242 w 1417366"/>
              <a:gd name="connsiteY44" fmla="*/ 83950 h 1310558"/>
              <a:gd name="connsiteX45" fmla="*/ 383869 w 1417366"/>
              <a:gd name="connsiteY45" fmla="*/ 7750 h 1310558"/>
              <a:gd name="connsiteX46" fmla="*/ 302905 w 1417366"/>
              <a:gd name="connsiteY46" fmla="*/ 12512 h 1310558"/>
              <a:gd name="connsiteX47" fmla="*/ 140980 w 1417366"/>
              <a:gd name="connsiteY47" fmla="*/ 95856 h 1310558"/>
              <a:gd name="connsiteX0" fmla="*/ 140980 w 1417366"/>
              <a:gd name="connsiteY0" fmla="*/ 95856 h 1310558"/>
              <a:gd name="connsiteX1" fmla="*/ 29061 w 1417366"/>
              <a:gd name="connsiteY1" fmla="*/ 250637 h 1310558"/>
              <a:gd name="connsiteX2" fmla="*/ 2867 w 1417366"/>
              <a:gd name="connsiteY2" fmla="*/ 460188 h 1310558"/>
              <a:gd name="connsiteX3" fmla="*/ 81449 w 1417366"/>
              <a:gd name="connsiteY3" fmla="*/ 643543 h 1310558"/>
              <a:gd name="connsiteX4" fmla="*/ 188605 w 1417366"/>
              <a:gd name="connsiteY4" fmla="*/ 745937 h 1310558"/>
              <a:gd name="connsiteX5" fmla="*/ 252898 w 1417366"/>
              <a:gd name="connsiteY5" fmla="*/ 779274 h 1310558"/>
              <a:gd name="connsiteX6" fmla="*/ 260042 w 1417366"/>
              <a:gd name="connsiteY6" fmla="*/ 817375 h 1310558"/>
              <a:gd name="connsiteX7" fmla="*/ 288617 w 1417366"/>
              <a:gd name="connsiteY7" fmla="*/ 950725 h 1310558"/>
              <a:gd name="connsiteX8" fmla="*/ 412442 w 1417366"/>
              <a:gd name="connsiteY8" fmla="*/ 1084074 h 1310558"/>
              <a:gd name="connsiteX9" fmla="*/ 562461 w 1417366"/>
              <a:gd name="connsiteY9" fmla="*/ 1131700 h 1310558"/>
              <a:gd name="connsiteX10" fmla="*/ 638661 w 1417366"/>
              <a:gd name="connsiteY10" fmla="*/ 1131700 h 1310558"/>
              <a:gd name="connsiteX11" fmla="*/ 676761 w 1417366"/>
              <a:gd name="connsiteY11" fmla="*/ 1195994 h 1310558"/>
              <a:gd name="connsiteX12" fmla="*/ 826780 w 1417366"/>
              <a:gd name="connsiteY12" fmla="*/ 1303150 h 1310558"/>
              <a:gd name="connsiteX13" fmla="*/ 1045855 w 1417366"/>
              <a:gd name="connsiteY13" fmla="*/ 1288862 h 1310558"/>
              <a:gd name="connsiteX14" fmla="*/ 1164917 w 1417366"/>
              <a:gd name="connsiteY14" fmla="*/ 1188850 h 1310558"/>
              <a:gd name="connsiteX15" fmla="*/ 1207779 w 1417366"/>
              <a:gd name="connsiteY15" fmla="*/ 1100744 h 1310558"/>
              <a:gd name="connsiteX16" fmla="*/ 1214924 w 1417366"/>
              <a:gd name="connsiteY16" fmla="*/ 1053119 h 1310558"/>
              <a:gd name="connsiteX17" fmla="*/ 1279217 w 1417366"/>
              <a:gd name="connsiteY17" fmla="*/ 1045975 h 1310558"/>
              <a:gd name="connsiteX18" fmla="*/ 1393517 w 1417366"/>
              <a:gd name="connsiteY18" fmla="*/ 950725 h 1310558"/>
              <a:gd name="connsiteX19" fmla="*/ 1417329 w 1417366"/>
              <a:gd name="connsiteY19" fmla="*/ 819756 h 1310558"/>
              <a:gd name="connsiteX20" fmla="*/ 1398281 w 1417366"/>
              <a:gd name="connsiteY20" fmla="*/ 753081 h 1310558"/>
              <a:gd name="connsiteX21" fmla="*/ 1369705 w 1417366"/>
              <a:gd name="connsiteY21" fmla="*/ 717362 h 1310558"/>
              <a:gd name="connsiteX22" fmla="*/ 1388755 w 1417366"/>
              <a:gd name="connsiteY22" fmla="*/ 641162 h 1310558"/>
              <a:gd name="connsiteX23" fmla="*/ 1364942 w 1417366"/>
              <a:gd name="connsiteY23" fmla="*/ 493525 h 1310558"/>
              <a:gd name="connsiteX24" fmla="*/ 1269692 w 1417366"/>
              <a:gd name="connsiteY24" fmla="*/ 350650 h 1310558"/>
              <a:gd name="connsiteX25" fmla="*/ 1174442 w 1417366"/>
              <a:gd name="connsiteY25" fmla="*/ 295882 h 1310558"/>
              <a:gd name="connsiteX26" fmla="*/ 1169680 w 1417366"/>
              <a:gd name="connsiteY26" fmla="*/ 374462 h 1310558"/>
              <a:gd name="connsiteX27" fmla="*/ 1172061 w 1417366"/>
              <a:gd name="connsiteY27" fmla="*/ 510194 h 1310558"/>
              <a:gd name="connsiteX28" fmla="*/ 1114911 w 1417366"/>
              <a:gd name="connsiteY28" fmla="*/ 529244 h 1310558"/>
              <a:gd name="connsiteX29" fmla="*/ 1002992 w 1417366"/>
              <a:gd name="connsiteY29" fmla="*/ 534006 h 1310558"/>
              <a:gd name="connsiteX30" fmla="*/ 983942 w 1417366"/>
              <a:gd name="connsiteY30" fmla="*/ 584012 h 1310558"/>
              <a:gd name="connsiteX31" fmla="*/ 931554 w 1417366"/>
              <a:gd name="connsiteY31" fmla="*/ 643543 h 1310558"/>
              <a:gd name="connsiteX32" fmla="*/ 836305 w 1417366"/>
              <a:gd name="connsiteY32" fmla="*/ 648306 h 1310558"/>
              <a:gd name="connsiteX33" fmla="*/ 793442 w 1417366"/>
              <a:gd name="connsiteY33" fmla="*/ 626875 h 1310558"/>
              <a:gd name="connsiteX34" fmla="*/ 774392 w 1417366"/>
              <a:gd name="connsiteY34" fmla="*/ 660212 h 1310558"/>
              <a:gd name="connsiteX35" fmla="*/ 707717 w 1417366"/>
              <a:gd name="connsiteY35" fmla="*/ 731650 h 1310558"/>
              <a:gd name="connsiteX36" fmla="*/ 548173 w 1417366"/>
              <a:gd name="connsiteY36" fmla="*/ 760225 h 1310558"/>
              <a:gd name="connsiteX37" fmla="*/ 426730 w 1417366"/>
              <a:gd name="connsiteY37" fmla="*/ 681644 h 1310558"/>
              <a:gd name="connsiteX38" fmla="*/ 391011 w 1417366"/>
              <a:gd name="connsiteY38" fmla="*/ 562581 h 1310558"/>
              <a:gd name="connsiteX39" fmla="*/ 407680 w 1417366"/>
              <a:gd name="connsiteY39" fmla="*/ 450662 h 1310558"/>
              <a:gd name="connsiteX40" fmla="*/ 383867 w 1417366"/>
              <a:gd name="connsiteY40" fmla="*/ 426850 h 1310558"/>
              <a:gd name="connsiteX41" fmla="*/ 295761 w 1417366"/>
              <a:gd name="connsiteY41" fmla="*/ 319693 h 1310558"/>
              <a:gd name="connsiteX42" fmla="*/ 240992 w 1417366"/>
              <a:gd name="connsiteY42" fmla="*/ 253019 h 1310558"/>
              <a:gd name="connsiteX43" fmla="*/ 264805 w 1417366"/>
              <a:gd name="connsiteY43" fmla="*/ 193487 h 1310558"/>
              <a:gd name="connsiteX44" fmla="*/ 336242 w 1417366"/>
              <a:gd name="connsiteY44" fmla="*/ 83950 h 1310558"/>
              <a:gd name="connsiteX45" fmla="*/ 383869 w 1417366"/>
              <a:gd name="connsiteY45" fmla="*/ 7750 h 1310558"/>
              <a:gd name="connsiteX46" fmla="*/ 302905 w 1417366"/>
              <a:gd name="connsiteY46" fmla="*/ 12512 h 1310558"/>
              <a:gd name="connsiteX47" fmla="*/ 140980 w 1417366"/>
              <a:gd name="connsiteY47" fmla="*/ 95856 h 1310558"/>
              <a:gd name="connsiteX0" fmla="*/ 140980 w 1417366"/>
              <a:gd name="connsiteY0" fmla="*/ 95856 h 1310558"/>
              <a:gd name="connsiteX1" fmla="*/ 29061 w 1417366"/>
              <a:gd name="connsiteY1" fmla="*/ 250637 h 1310558"/>
              <a:gd name="connsiteX2" fmla="*/ 2867 w 1417366"/>
              <a:gd name="connsiteY2" fmla="*/ 460188 h 1310558"/>
              <a:gd name="connsiteX3" fmla="*/ 81449 w 1417366"/>
              <a:gd name="connsiteY3" fmla="*/ 643543 h 1310558"/>
              <a:gd name="connsiteX4" fmla="*/ 188605 w 1417366"/>
              <a:gd name="connsiteY4" fmla="*/ 745937 h 1310558"/>
              <a:gd name="connsiteX5" fmla="*/ 252898 w 1417366"/>
              <a:gd name="connsiteY5" fmla="*/ 779274 h 1310558"/>
              <a:gd name="connsiteX6" fmla="*/ 260042 w 1417366"/>
              <a:gd name="connsiteY6" fmla="*/ 817375 h 1310558"/>
              <a:gd name="connsiteX7" fmla="*/ 288617 w 1417366"/>
              <a:gd name="connsiteY7" fmla="*/ 950725 h 1310558"/>
              <a:gd name="connsiteX8" fmla="*/ 412442 w 1417366"/>
              <a:gd name="connsiteY8" fmla="*/ 1084074 h 1310558"/>
              <a:gd name="connsiteX9" fmla="*/ 562461 w 1417366"/>
              <a:gd name="connsiteY9" fmla="*/ 1131700 h 1310558"/>
              <a:gd name="connsiteX10" fmla="*/ 638661 w 1417366"/>
              <a:gd name="connsiteY10" fmla="*/ 1131700 h 1310558"/>
              <a:gd name="connsiteX11" fmla="*/ 676761 w 1417366"/>
              <a:gd name="connsiteY11" fmla="*/ 1195994 h 1310558"/>
              <a:gd name="connsiteX12" fmla="*/ 826780 w 1417366"/>
              <a:gd name="connsiteY12" fmla="*/ 1303150 h 1310558"/>
              <a:gd name="connsiteX13" fmla="*/ 1045855 w 1417366"/>
              <a:gd name="connsiteY13" fmla="*/ 1288862 h 1310558"/>
              <a:gd name="connsiteX14" fmla="*/ 1164917 w 1417366"/>
              <a:gd name="connsiteY14" fmla="*/ 1188850 h 1310558"/>
              <a:gd name="connsiteX15" fmla="*/ 1207779 w 1417366"/>
              <a:gd name="connsiteY15" fmla="*/ 1100744 h 1310558"/>
              <a:gd name="connsiteX16" fmla="*/ 1214924 w 1417366"/>
              <a:gd name="connsiteY16" fmla="*/ 1053119 h 1310558"/>
              <a:gd name="connsiteX17" fmla="*/ 1279217 w 1417366"/>
              <a:gd name="connsiteY17" fmla="*/ 1045975 h 1310558"/>
              <a:gd name="connsiteX18" fmla="*/ 1393517 w 1417366"/>
              <a:gd name="connsiteY18" fmla="*/ 950725 h 1310558"/>
              <a:gd name="connsiteX19" fmla="*/ 1417329 w 1417366"/>
              <a:gd name="connsiteY19" fmla="*/ 819756 h 1310558"/>
              <a:gd name="connsiteX20" fmla="*/ 1398281 w 1417366"/>
              <a:gd name="connsiteY20" fmla="*/ 753081 h 1310558"/>
              <a:gd name="connsiteX21" fmla="*/ 1369705 w 1417366"/>
              <a:gd name="connsiteY21" fmla="*/ 717362 h 1310558"/>
              <a:gd name="connsiteX22" fmla="*/ 1388755 w 1417366"/>
              <a:gd name="connsiteY22" fmla="*/ 641162 h 1310558"/>
              <a:gd name="connsiteX23" fmla="*/ 1364942 w 1417366"/>
              <a:gd name="connsiteY23" fmla="*/ 493525 h 1310558"/>
              <a:gd name="connsiteX24" fmla="*/ 1269692 w 1417366"/>
              <a:gd name="connsiteY24" fmla="*/ 350650 h 1310558"/>
              <a:gd name="connsiteX25" fmla="*/ 1174442 w 1417366"/>
              <a:gd name="connsiteY25" fmla="*/ 295882 h 1310558"/>
              <a:gd name="connsiteX26" fmla="*/ 1169680 w 1417366"/>
              <a:gd name="connsiteY26" fmla="*/ 374462 h 1310558"/>
              <a:gd name="connsiteX27" fmla="*/ 1172061 w 1417366"/>
              <a:gd name="connsiteY27" fmla="*/ 510194 h 1310558"/>
              <a:gd name="connsiteX28" fmla="*/ 1114911 w 1417366"/>
              <a:gd name="connsiteY28" fmla="*/ 529244 h 1310558"/>
              <a:gd name="connsiteX29" fmla="*/ 1002992 w 1417366"/>
              <a:gd name="connsiteY29" fmla="*/ 534006 h 1310558"/>
              <a:gd name="connsiteX30" fmla="*/ 983942 w 1417366"/>
              <a:gd name="connsiteY30" fmla="*/ 584012 h 1310558"/>
              <a:gd name="connsiteX31" fmla="*/ 931554 w 1417366"/>
              <a:gd name="connsiteY31" fmla="*/ 643543 h 1310558"/>
              <a:gd name="connsiteX32" fmla="*/ 836305 w 1417366"/>
              <a:gd name="connsiteY32" fmla="*/ 648306 h 1310558"/>
              <a:gd name="connsiteX33" fmla="*/ 793442 w 1417366"/>
              <a:gd name="connsiteY33" fmla="*/ 626875 h 1310558"/>
              <a:gd name="connsiteX34" fmla="*/ 774392 w 1417366"/>
              <a:gd name="connsiteY34" fmla="*/ 660212 h 1310558"/>
              <a:gd name="connsiteX35" fmla="*/ 707717 w 1417366"/>
              <a:gd name="connsiteY35" fmla="*/ 731650 h 1310558"/>
              <a:gd name="connsiteX36" fmla="*/ 548173 w 1417366"/>
              <a:gd name="connsiteY36" fmla="*/ 760225 h 1310558"/>
              <a:gd name="connsiteX37" fmla="*/ 426730 w 1417366"/>
              <a:gd name="connsiteY37" fmla="*/ 681644 h 1310558"/>
              <a:gd name="connsiteX38" fmla="*/ 391011 w 1417366"/>
              <a:gd name="connsiteY38" fmla="*/ 562581 h 1310558"/>
              <a:gd name="connsiteX39" fmla="*/ 407680 w 1417366"/>
              <a:gd name="connsiteY39" fmla="*/ 450662 h 1310558"/>
              <a:gd name="connsiteX40" fmla="*/ 383867 w 1417366"/>
              <a:gd name="connsiteY40" fmla="*/ 419707 h 1310558"/>
              <a:gd name="connsiteX41" fmla="*/ 295761 w 1417366"/>
              <a:gd name="connsiteY41" fmla="*/ 319693 h 1310558"/>
              <a:gd name="connsiteX42" fmla="*/ 240992 w 1417366"/>
              <a:gd name="connsiteY42" fmla="*/ 253019 h 1310558"/>
              <a:gd name="connsiteX43" fmla="*/ 264805 w 1417366"/>
              <a:gd name="connsiteY43" fmla="*/ 193487 h 1310558"/>
              <a:gd name="connsiteX44" fmla="*/ 336242 w 1417366"/>
              <a:gd name="connsiteY44" fmla="*/ 83950 h 1310558"/>
              <a:gd name="connsiteX45" fmla="*/ 383869 w 1417366"/>
              <a:gd name="connsiteY45" fmla="*/ 7750 h 1310558"/>
              <a:gd name="connsiteX46" fmla="*/ 302905 w 1417366"/>
              <a:gd name="connsiteY46" fmla="*/ 12512 h 1310558"/>
              <a:gd name="connsiteX47" fmla="*/ 140980 w 1417366"/>
              <a:gd name="connsiteY47" fmla="*/ 95856 h 1310558"/>
              <a:gd name="connsiteX0" fmla="*/ 140980 w 1417366"/>
              <a:gd name="connsiteY0" fmla="*/ 95856 h 1310558"/>
              <a:gd name="connsiteX1" fmla="*/ 29061 w 1417366"/>
              <a:gd name="connsiteY1" fmla="*/ 250637 h 1310558"/>
              <a:gd name="connsiteX2" fmla="*/ 2867 w 1417366"/>
              <a:gd name="connsiteY2" fmla="*/ 460188 h 1310558"/>
              <a:gd name="connsiteX3" fmla="*/ 81449 w 1417366"/>
              <a:gd name="connsiteY3" fmla="*/ 643543 h 1310558"/>
              <a:gd name="connsiteX4" fmla="*/ 188605 w 1417366"/>
              <a:gd name="connsiteY4" fmla="*/ 745937 h 1310558"/>
              <a:gd name="connsiteX5" fmla="*/ 252898 w 1417366"/>
              <a:gd name="connsiteY5" fmla="*/ 779274 h 1310558"/>
              <a:gd name="connsiteX6" fmla="*/ 260042 w 1417366"/>
              <a:gd name="connsiteY6" fmla="*/ 817375 h 1310558"/>
              <a:gd name="connsiteX7" fmla="*/ 288617 w 1417366"/>
              <a:gd name="connsiteY7" fmla="*/ 950725 h 1310558"/>
              <a:gd name="connsiteX8" fmla="*/ 412442 w 1417366"/>
              <a:gd name="connsiteY8" fmla="*/ 1084074 h 1310558"/>
              <a:gd name="connsiteX9" fmla="*/ 562461 w 1417366"/>
              <a:gd name="connsiteY9" fmla="*/ 1131700 h 1310558"/>
              <a:gd name="connsiteX10" fmla="*/ 638661 w 1417366"/>
              <a:gd name="connsiteY10" fmla="*/ 1131700 h 1310558"/>
              <a:gd name="connsiteX11" fmla="*/ 676761 w 1417366"/>
              <a:gd name="connsiteY11" fmla="*/ 1195994 h 1310558"/>
              <a:gd name="connsiteX12" fmla="*/ 826780 w 1417366"/>
              <a:gd name="connsiteY12" fmla="*/ 1303150 h 1310558"/>
              <a:gd name="connsiteX13" fmla="*/ 1045855 w 1417366"/>
              <a:gd name="connsiteY13" fmla="*/ 1288862 h 1310558"/>
              <a:gd name="connsiteX14" fmla="*/ 1164917 w 1417366"/>
              <a:gd name="connsiteY14" fmla="*/ 1188850 h 1310558"/>
              <a:gd name="connsiteX15" fmla="*/ 1207779 w 1417366"/>
              <a:gd name="connsiteY15" fmla="*/ 1100744 h 1310558"/>
              <a:gd name="connsiteX16" fmla="*/ 1214924 w 1417366"/>
              <a:gd name="connsiteY16" fmla="*/ 1053119 h 1310558"/>
              <a:gd name="connsiteX17" fmla="*/ 1279217 w 1417366"/>
              <a:gd name="connsiteY17" fmla="*/ 1045975 h 1310558"/>
              <a:gd name="connsiteX18" fmla="*/ 1393517 w 1417366"/>
              <a:gd name="connsiteY18" fmla="*/ 950725 h 1310558"/>
              <a:gd name="connsiteX19" fmla="*/ 1417329 w 1417366"/>
              <a:gd name="connsiteY19" fmla="*/ 819756 h 1310558"/>
              <a:gd name="connsiteX20" fmla="*/ 1398281 w 1417366"/>
              <a:gd name="connsiteY20" fmla="*/ 753081 h 1310558"/>
              <a:gd name="connsiteX21" fmla="*/ 1369705 w 1417366"/>
              <a:gd name="connsiteY21" fmla="*/ 717362 h 1310558"/>
              <a:gd name="connsiteX22" fmla="*/ 1388755 w 1417366"/>
              <a:gd name="connsiteY22" fmla="*/ 641162 h 1310558"/>
              <a:gd name="connsiteX23" fmla="*/ 1364942 w 1417366"/>
              <a:gd name="connsiteY23" fmla="*/ 493525 h 1310558"/>
              <a:gd name="connsiteX24" fmla="*/ 1269692 w 1417366"/>
              <a:gd name="connsiteY24" fmla="*/ 350650 h 1310558"/>
              <a:gd name="connsiteX25" fmla="*/ 1174442 w 1417366"/>
              <a:gd name="connsiteY25" fmla="*/ 295882 h 1310558"/>
              <a:gd name="connsiteX26" fmla="*/ 1169680 w 1417366"/>
              <a:gd name="connsiteY26" fmla="*/ 374462 h 1310558"/>
              <a:gd name="connsiteX27" fmla="*/ 1172061 w 1417366"/>
              <a:gd name="connsiteY27" fmla="*/ 510194 h 1310558"/>
              <a:gd name="connsiteX28" fmla="*/ 1114911 w 1417366"/>
              <a:gd name="connsiteY28" fmla="*/ 529244 h 1310558"/>
              <a:gd name="connsiteX29" fmla="*/ 1002992 w 1417366"/>
              <a:gd name="connsiteY29" fmla="*/ 534006 h 1310558"/>
              <a:gd name="connsiteX30" fmla="*/ 983942 w 1417366"/>
              <a:gd name="connsiteY30" fmla="*/ 584012 h 1310558"/>
              <a:gd name="connsiteX31" fmla="*/ 931554 w 1417366"/>
              <a:gd name="connsiteY31" fmla="*/ 643543 h 1310558"/>
              <a:gd name="connsiteX32" fmla="*/ 836305 w 1417366"/>
              <a:gd name="connsiteY32" fmla="*/ 648306 h 1310558"/>
              <a:gd name="connsiteX33" fmla="*/ 793442 w 1417366"/>
              <a:gd name="connsiteY33" fmla="*/ 626875 h 1310558"/>
              <a:gd name="connsiteX34" fmla="*/ 774392 w 1417366"/>
              <a:gd name="connsiteY34" fmla="*/ 660212 h 1310558"/>
              <a:gd name="connsiteX35" fmla="*/ 707717 w 1417366"/>
              <a:gd name="connsiteY35" fmla="*/ 731650 h 1310558"/>
              <a:gd name="connsiteX36" fmla="*/ 548173 w 1417366"/>
              <a:gd name="connsiteY36" fmla="*/ 760225 h 1310558"/>
              <a:gd name="connsiteX37" fmla="*/ 426730 w 1417366"/>
              <a:gd name="connsiteY37" fmla="*/ 681644 h 1310558"/>
              <a:gd name="connsiteX38" fmla="*/ 388630 w 1417366"/>
              <a:gd name="connsiteY38" fmla="*/ 557818 h 1310558"/>
              <a:gd name="connsiteX39" fmla="*/ 407680 w 1417366"/>
              <a:gd name="connsiteY39" fmla="*/ 450662 h 1310558"/>
              <a:gd name="connsiteX40" fmla="*/ 383867 w 1417366"/>
              <a:gd name="connsiteY40" fmla="*/ 419707 h 1310558"/>
              <a:gd name="connsiteX41" fmla="*/ 295761 w 1417366"/>
              <a:gd name="connsiteY41" fmla="*/ 319693 h 1310558"/>
              <a:gd name="connsiteX42" fmla="*/ 240992 w 1417366"/>
              <a:gd name="connsiteY42" fmla="*/ 253019 h 1310558"/>
              <a:gd name="connsiteX43" fmla="*/ 264805 w 1417366"/>
              <a:gd name="connsiteY43" fmla="*/ 193487 h 1310558"/>
              <a:gd name="connsiteX44" fmla="*/ 336242 w 1417366"/>
              <a:gd name="connsiteY44" fmla="*/ 83950 h 1310558"/>
              <a:gd name="connsiteX45" fmla="*/ 383869 w 1417366"/>
              <a:gd name="connsiteY45" fmla="*/ 7750 h 1310558"/>
              <a:gd name="connsiteX46" fmla="*/ 302905 w 1417366"/>
              <a:gd name="connsiteY46" fmla="*/ 12512 h 1310558"/>
              <a:gd name="connsiteX47" fmla="*/ 140980 w 1417366"/>
              <a:gd name="connsiteY47" fmla="*/ 95856 h 1310558"/>
              <a:gd name="connsiteX0" fmla="*/ 140980 w 1417366"/>
              <a:gd name="connsiteY0" fmla="*/ 95856 h 1310558"/>
              <a:gd name="connsiteX1" fmla="*/ 29061 w 1417366"/>
              <a:gd name="connsiteY1" fmla="*/ 250637 h 1310558"/>
              <a:gd name="connsiteX2" fmla="*/ 2867 w 1417366"/>
              <a:gd name="connsiteY2" fmla="*/ 460188 h 1310558"/>
              <a:gd name="connsiteX3" fmla="*/ 81449 w 1417366"/>
              <a:gd name="connsiteY3" fmla="*/ 643543 h 1310558"/>
              <a:gd name="connsiteX4" fmla="*/ 188605 w 1417366"/>
              <a:gd name="connsiteY4" fmla="*/ 745937 h 1310558"/>
              <a:gd name="connsiteX5" fmla="*/ 252898 w 1417366"/>
              <a:gd name="connsiteY5" fmla="*/ 779274 h 1310558"/>
              <a:gd name="connsiteX6" fmla="*/ 260042 w 1417366"/>
              <a:gd name="connsiteY6" fmla="*/ 817375 h 1310558"/>
              <a:gd name="connsiteX7" fmla="*/ 288617 w 1417366"/>
              <a:gd name="connsiteY7" fmla="*/ 950725 h 1310558"/>
              <a:gd name="connsiteX8" fmla="*/ 412442 w 1417366"/>
              <a:gd name="connsiteY8" fmla="*/ 1084074 h 1310558"/>
              <a:gd name="connsiteX9" fmla="*/ 562461 w 1417366"/>
              <a:gd name="connsiteY9" fmla="*/ 1131700 h 1310558"/>
              <a:gd name="connsiteX10" fmla="*/ 638661 w 1417366"/>
              <a:gd name="connsiteY10" fmla="*/ 1131700 h 1310558"/>
              <a:gd name="connsiteX11" fmla="*/ 676761 w 1417366"/>
              <a:gd name="connsiteY11" fmla="*/ 1195994 h 1310558"/>
              <a:gd name="connsiteX12" fmla="*/ 826780 w 1417366"/>
              <a:gd name="connsiteY12" fmla="*/ 1303150 h 1310558"/>
              <a:gd name="connsiteX13" fmla="*/ 1045855 w 1417366"/>
              <a:gd name="connsiteY13" fmla="*/ 1288862 h 1310558"/>
              <a:gd name="connsiteX14" fmla="*/ 1164917 w 1417366"/>
              <a:gd name="connsiteY14" fmla="*/ 1188850 h 1310558"/>
              <a:gd name="connsiteX15" fmla="*/ 1207779 w 1417366"/>
              <a:gd name="connsiteY15" fmla="*/ 1100744 h 1310558"/>
              <a:gd name="connsiteX16" fmla="*/ 1214924 w 1417366"/>
              <a:gd name="connsiteY16" fmla="*/ 1053119 h 1310558"/>
              <a:gd name="connsiteX17" fmla="*/ 1279217 w 1417366"/>
              <a:gd name="connsiteY17" fmla="*/ 1045975 h 1310558"/>
              <a:gd name="connsiteX18" fmla="*/ 1393517 w 1417366"/>
              <a:gd name="connsiteY18" fmla="*/ 950725 h 1310558"/>
              <a:gd name="connsiteX19" fmla="*/ 1417329 w 1417366"/>
              <a:gd name="connsiteY19" fmla="*/ 819756 h 1310558"/>
              <a:gd name="connsiteX20" fmla="*/ 1398281 w 1417366"/>
              <a:gd name="connsiteY20" fmla="*/ 753081 h 1310558"/>
              <a:gd name="connsiteX21" fmla="*/ 1369705 w 1417366"/>
              <a:gd name="connsiteY21" fmla="*/ 717362 h 1310558"/>
              <a:gd name="connsiteX22" fmla="*/ 1388755 w 1417366"/>
              <a:gd name="connsiteY22" fmla="*/ 641162 h 1310558"/>
              <a:gd name="connsiteX23" fmla="*/ 1364942 w 1417366"/>
              <a:gd name="connsiteY23" fmla="*/ 493525 h 1310558"/>
              <a:gd name="connsiteX24" fmla="*/ 1269692 w 1417366"/>
              <a:gd name="connsiteY24" fmla="*/ 350650 h 1310558"/>
              <a:gd name="connsiteX25" fmla="*/ 1174442 w 1417366"/>
              <a:gd name="connsiteY25" fmla="*/ 295882 h 1310558"/>
              <a:gd name="connsiteX26" fmla="*/ 1169680 w 1417366"/>
              <a:gd name="connsiteY26" fmla="*/ 374462 h 1310558"/>
              <a:gd name="connsiteX27" fmla="*/ 1172061 w 1417366"/>
              <a:gd name="connsiteY27" fmla="*/ 510194 h 1310558"/>
              <a:gd name="connsiteX28" fmla="*/ 1114911 w 1417366"/>
              <a:gd name="connsiteY28" fmla="*/ 529244 h 1310558"/>
              <a:gd name="connsiteX29" fmla="*/ 1002992 w 1417366"/>
              <a:gd name="connsiteY29" fmla="*/ 534006 h 1310558"/>
              <a:gd name="connsiteX30" fmla="*/ 983942 w 1417366"/>
              <a:gd name="connsiteY30" fmla="*/ 584012 h 1310558"/>
              <a:gd name="connsiteX31" fmla="*/ 931554 w 1417366"/>
              <a:gd name="connsiteY31" fmla="*/ 643543 h 1310558"/>
              <a:gd name="connsiteX32" fmla="*/ 836305 w 1417366"/>
              <a:gd name="connsiteY32" fmla="*/ 648306 h 1310558"/>
              <a:gd name="connsiteX33" fmla="*/ 793442 w 1417366"/>
              <a:gd name="connsiteY33" fmla="*/ 626875 h 1310558"/>
              <a:gd name="connsiteX34" fmla="*/ 774392 w 1417366"/>
              <a:gd name="connsiteY34" fmla="*/ 660212 h 1310558"/>
              <a:gd name="connsiteX35" fmla="*/ 707717 w 1417366"/>
              <a:gd name="connsiteY35" fmla="*/ 731650 h 1310558"/>
              <a:gd name="connsiteX36" fmla="*/ 548173 w 1417366"/>
              <a:gd name="connsiteY36" fmla="*/ 760225 h 1310558"/>
              <a:gd name="connsiteX37" fmla="*/ 426730 w 1417366"/>
              <a:gd name="connsiteY37" fmla="*/ 681644 h 1310558"/>
              <a:gd name="connsiteX38" fmla="*/ 388630 w 1417366"/>
              <a:gd name="connsiteY38" fmla="*/ 557818 h 1310558"/>
              <a:gd name="connsiteX39" fmla="*/ 407680 w 1417366"/>
              <a:gd name="connsiteY39" fmla="*/ 450662 h 1310558"/>
              <a:gd name="connsiteX40" fmla="*/ 388630 w 1417366"/>
              <a:gd name="connsiteY40" fmla="*/ 417326 h 1310558"/>
              <a:gd name="connsiteX41" fmla="*/ 295761 w 1417366"/>
              <a:gd name="connsiteY41" fmla="*/ 319693 h 1310558"/>
              <a:gd name="connsiteX42" fmla="*/ 240992 w 1417366"/>
              <a:gd name="connsiteY42" fmla="*/ 253019 h 1310558"/>
              <a:gd name="connsiteX43" fmla="*/ 264805 w 1417366"/>
              <a:gd name="connsiteY43" fmla="*/ 193487 h 1310558"/>
              <a:gd name="connsiteX44" fmla="*/ 336242 w 1417366"/>
              <a:gd name="connsiteY44" fmla="*/ 83950 h 1310558"/>
              <a:gd name="connsiteX45" fmla="*/ 383869 w 1417366"/>
              <a:gd name="connsiteY45" fmla="*/ 7750 h 1310558"/>
              <a:gd name="connsiteX46" fmla="*/ 302905 w 1417366"/>
              <a:gd name="connsiteY46" fmla="*/ 12512 h 1310558"/>
              <a:gd name="connsiteX47" fmla="*/ 140980 w 1417366"/>
              <a:gd name="connsiteY47" fmla="*/ 95856 h 13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17366" h="1310558">
                <a:moveTo>
                  <a:pt x="140980" y="95856"/>
                </a:moveTo>
                <a:cubicBezTo>
                  <a:pt x="95339" y="135544"/>
                  <a:pt x="52080" y="189915"/>
                  <a:pt x="29061" y="250637"/>
                </a:cubicBezTo>
                <a:cubicBezTo>
                  <a:pt x="6042" y="311359"/>
                  <a:pt x="-5864" y="394704"/>
                  <a:pt x="2867" y="460188"/>
                </a:cubicBezTo>
                <a:cubicBezTo>
                  <a:pt x="11598" y="525672"/>
                  <a:pt x="50493" y="595918"/>
                  <a:pt x="81449" y="643543"/>
                </a:cubicBezTo>
                <a:cubicBezTo>
                  <a:pt x="112405" y="691168"/>
                  <a:pt x="160030" y="723315"/>
                  <a:pt x="188605" y="745937"/>
                </a:cubicBezTo>
                <a:cubicBezTo>
                  <a:pt x="217180" y="768559"/>
                  <a:pt x="240992" y="767368"/>
                  <a:pt x="252898" y="779274"/>
                </a:cubicBezTo>
                <a:cubicBezTo>
                  <a:pt x="264804" y="791180"/>
                  <a:pt x="254089" y="788800"/>
                  <a:pt x="260042" y="817375"/>
                </a:cubicBezTo>
                <a:cubicBezTo>
                  <a:pt x="265995" y="845950"/>
                  <a:pt x="263217" y="906275"/>
                  <a:pt x="288617" y="950725"/>
                </a:cubicBezTo>
                <a:cubicBezTo>
                  <a:pt x="314017" y="995175"/>
                  <a:pt x="366801" y="1053912"/>
                  <a:pt x="412442" y="1084074"/>
                </a:cubicBezTo>
                <a:cubicBezTo>
                  <a:pt x="458083" y="1114237"/>
                  <a:pt x="524758" y="1123762"/>
                  <a:pt x="562461" y="1131700"/>
                </a:cubicBezTo>
                <a:cubicBezTo>
                  <a:pt x="600164" y="1139638"/>
                  <a:pt x="619611" y="1120984"/>
                  <a:pt x="638661" y="1131700"/>
                </a:cubicBezTo>
                <a:cubicBezTo>
                  <a:pt x="657711" y="1142416"/>
                  <a:pt x="647789" y="1165037"/>
                  <a:pt x="676761" y="1195994"/>
                </a:cubicBezTo>
                <a:cubicBezTo>
                  <a:pt x="705733" y="1226951"/>
                  <a:pt x="765264" y="1287672"/>
                  <a:pt x="826780" y="1303150"/>
                </a:cubicBezTo>
                <a:cubicBezTo>
                  <a:pt x="888296" y="1318628"/>
                  <a:pt x="989499" y="1307912"/>
                  <a:pt x="1045855" y="1288862"/>
                </a:cubicBezTo>
                <a:cubicBezTo>
                  <a:pt x="1102211" y="1269812"/>
                  <a:pt x="1137930" y="1220203"/>
                  <a:pt x="1164917" y="1188850"/>
                </a:cubicBezTo>
                <a:cubicBezTo>
                  <a:pt x="1191904" y="1157497"/>
                  <a:pt x="1199445" y="1123366"/>
                  <a:pt x="1207779" y="1100744"/>
                </a:cubicBezTo>
                <a:cubicBezTo>
                  <a:pt x="1216113" y="1078122"/>
                  <a:pt x="1203018" y="1062247"/>
                  <a:pt x="1214924" y="1053119"/>
                </a:cubicBezTo>
                <a:cubicBezTo>
                  <a:pt x="1226830" y="1043991"/>
                  <a:pt x="1249452" y="1063041"/>
                  <a:pt x="1279217" y="1045975"/>
                </a:cubicBezTo>
                <a:cubicBezTo>
                  <a:pt x="1308983" y="1028909"/>
                  <a:pt x="1370498" y="988428"/>
                  <a:pt x="1393517" y="950725"/>
                </a:cubicBezTo>
                <a:cubicBezTo>
                  <a:pt x="1416536" y="913022"/>
                  <a:pt x="1416535" y="852697"/>
                  <a:pt x="1417329" y="819756"/>
                </a:cubicBezTo>
                <a:cubicBezTo>
                  <a:pt x="1418123" y="786815"/>
                  <a:pt x="1406218" y="770147"/>
                  <a:pt x="1398281" y="753081"/>
                </a:cubicBezTo>
                <a:cubicBezTo>
                  <a:pt x="1390344" y="736015"/>
                  <a:pt x="1371293" y="736015"/>
                  <a:pt x="1369705" y="717362"/>
                </a:cubicBezTo>
                <a:cubicBezTo>
                  <a:pt x="1368117" y="698709"/>
                  <a:pt x="1389549" y="678468"/>
                  <a:pt x="1388755" y="641162"/>
                </a:cubicBezTo>
                <a:cubicBezTo>
                  <a:pt x="1387961" y="603856"/>
                  <a:pt x="1384786" y="541944"/>
                  <a:pt x="1364942" y="493525"/>
                </a:cubicBezTo>
                <a:cubicBezTo>
                  <a:pt x="1345098" y="445106"/>
                  <a:pt x="1301442" y="383590"/>
                  <a:pt x="1269692" y="350650"/>
                </a:cubicBezTo>
                <a:cubicBezTo>
                  <a:pt x="1237942" y="317710"/>
                  <a:pt x="1191111" y="291913"/>
                  <a:pt x="1174442" y="295882"/>
                </a:cubicBezTo>
                <a:cubicBezTo>
                  <a:pt x="1157773" y="299851"/>
                  <a:pt x="1170077" y="338743"/>
                  <a:pt x="1169680" y="374462"/>
                </a:cubicBezTo>
                <a:cubicBezTo>
                  <a:pt x="1169283" y="410181"/>
                  <a:pt x="1181189" y="484397"/>
                  <a:pt x="1172061" y="510194"/>
                </a:cubicBezTo>
                <a:cubicBezTo>
                  <a:pt x="1162933" y="535991"/>
                  <a:pt x="1143089" y="525275"/>
                  <a:pt x="1114911" y="529244"/>
                </a:cubicBezTo>
                <a:cubicBezTo>
                  <a:pt x="1086733" y="533213"/>
                  <a:pt x="1024820" y="524878"/>
                  <a:pt x="1002992" y="534006"/>
                </a:cubicBezTo>
                <a:cubicBezTo>
                  <a:pt x="981164" y="543134"/>
                  <a:pt x="995848" y="565756"/>
                  <a:pt x="983942" y="584012"/>
                </a:cubicBezTo>
                <a:cubicBezTo>
                  <a:pt x="972036" y="602268"/>
                  <a:pt x="956160" y="632827"/>
                  <a:pt x="931554" y="643543"/>
                </a:cubicBezTo>
                <a:cubicBezTo>
                  <a:pt x="906948" y="654259"/>
                  <a:pt x="859324" y="651084"/>
                  <a:pt x="836305" y="648306"/>
                </a:cubicBezTo>
                <a:cubicBezTo>
                  <a:pt x="813286" y="645528"/>
                  <a:pt x="803761" y="624891"/>
                  <a:pt x="793442" y="626875"/>
                </a:cubicBezTo>
                <a:cubicBezTo>
                  <a:pt x="783123" y="628859"/>
                  <a:pt x="788679" y="642750"/>
                  <a:pt x="774392" y="660212"/>
                </a:cubicBezTo>
                <a:cubicBezTo>
                  <a:pt x="760105" y="677674"/>
                  <a:pt x="745420" y="714981"/>
                  <a:pt x="707717" y="731650"/>
                </a:cubicBezTo>
                <a:cubicBezTo>
                  <a:pt x="670014" y="748319"/>
                  <a:pt x="595004" y="768559"/>
                  <a:pt x="548173" y="760225"/>
                </a:cubicBezTo>
                <a:cubicBezTo>
                  <a:pt x="501342" y="751891"/>
                  <a:pt x="453321" y="715379"/>
                  <a:pt x="426730" y="681644"/>
                </a:cubicBezTo>
                <a:cubicBezTo>
                  <a:pt x="400140" y="647910"/>
                  <a:pt x="391805" y="596315"/>
                  <a:pt x="388630" y="557818"/>
                </a:cubicBezTo>
                <a:cubicBezTo>
                  <a:pt x="385455" y="519321"/>
                  <a:pt x="407680" y="474077"/>
                  <a:pt x="407680" y="450662"/>
                </a:cubicBezTo>
                <a:cubicBezTo>
                  <a:pt x="407680" y="427247"/>
                  <a:pt x="407283" y="439154"/>
                  <a:pt x="388630" y="417326"/>
                </a:cubicBezTo>
                <a:cubicBezTo>
                  <a:pt x="369977" y="395498"/>
                  <a:pt x="320367" y="347078"/>
                  <a:pt x="295761" y="319693"/>
                </a:cubicBezTo>
                <a:cubicBezTo>
                  <a:pt x="271155" y="292308"/>
                  <a:pt x="246151" y="274053"/>
                  <a:pt x="240992" y="253019"/>
                </a:cubicBezTo>
                <a:cubicBezTo>
                  <a:pt x="235833" y="231985"/>
                  <a:pt x="248930" y="221665"/>
                  <a:pt x="264805" y="193487"/>
                </a:cubicBezTo>
                <a:cubicBezTo>
                  <a:pt x="280680" y="165309"/>
                  <a:pt x="316398" y="114906"/>
                  <a:pt x="336242" y="83950"/>
                </a:cubicBezTo>
                <a:cubicBezTo>
                  <a:pt x="356086" y="52994"/>
                  <a:pt x="386250" y="19656"/>
                  <a:pt x="383869" y="7750"/>
                </a:cubicBezTo>
                <a:cubicBezTo>
                  <a:pt x="381488" y="-4156"/>
                  <a:pt x="343386" y="-2172"/>
                  <a:pt x="302905" y="12512"/>
                </a:cubicBezTo>
                <a:cubicBezTo>
                  <a:pt x="262424" y="27196"/>
                  <a:pt x="186621" y="56169"/>
                  <a:pt x="140980" y="95856"/>
                </a:cubicBezTo>
                <a:close/>
              </a:path>
            </a:pathLst>
          </a:custGeom>
          <a:solidFill>
            <a:srgbClr val="DC8A2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a:off x="5821582" y="4012449"/>
            <a:ext cx="1371471" cy="1297181"/>
          </a:xfrm>
          <a:custGeom>
            <a:avLst/>
            <a:gdLst>
              <a:gd name="connsiteX0" fmla="*/ 238878 w 1375567"/>
              <a:gd name="connsiteY0" fmla="*/ 11611 h 1295104"/>
              <a:gd name="connsiteX1" fmla="*/ 96003 w 1375567"/>
              <a:gd name="connsiteY1" fmla="*/ 111623 h 1295104"/>
              <a:gd name="connsiteX2" fmla="*/ 5515 w 1375567"/>
              <a:gd name="connsiteY2" fmla="*/ 292598 h 1295104"/>
              <a:gd name="connsiteX3" fmla="*/ 19803 w 1375567"/>
              <a:gd name="connsiteY3" fmla="*/ 487861 h 1295104"/>
              <a:gd name="connsiteX4" fmla="*/ 100765 w 1375567"/>
              <a:gd name="connsiteY4" fmla="*/ 616448 h 1295104"/>
              <a:gd name="connsiteX5" fmla="*/ 176965 w 1375567"/>
              <a:gd name="connsiteY5" fmla="*/ 678361 h 1295104"/>
              <a:gd name="connsiteX6" fmla="*/ 248403 w 1375567"/>
              <a:gd name="connsiteY6" fmla="*/ 702173 h 1295104"/>
              <a:gd name="connsiteX7" fmla="*/ 238878 w 1375567"/>
              <a:gd name="connsiteY7" fmla="*/ 749798 h 1295104"/>
              <a:gd name="connsiteX8" fmla="*/ 276978 w 1375567"/>
              <a:gd name="connsiteY8" fmla="*/ 906961 h 1295104"/>
              <a:gd name="connsiteX9" fmla="*/ 376990 w 1375567"/>
              <a:gd name="connsiteY9" fmla="*/ 1026023 h 1295104"/>
              <a:gd name="connsiteX10" fmla="*/ 500815 w 1375567"/>
              <a:gd name="connsiteY10" fmla="*/ 1078411 h 1295104"/>
              <a:gd name="connsiteX11" fmla="*/ 577015 w 1375567"/>
              <a:gd name="connsiteY11" fmla="*/ 1083173 h 1295104"/>
              <a:gd name="connsiteX12" fmla="*/ 596065 w 1375567"/>
              <a:gd name="connsiteY12" fmla="*/ 1145086 h 1295104"/>
              <a:gd name="connsiteX13" fmla="*/ 677028 w 1375567"/>
              <a:gd name="connsiteY13" fmla="*/ 1235573 h 1295104"/>
              <a:gd name="connsiteX14" fmla="*/ 819903 w 1375567"/>
              <a:gd name="connsiteY14" fmla="*/ 1292723 h 1295104"/>
              <a:gd name="connsiteX15" fmla="*/ 1010403 w 1375567"/>
              <a:gd name="connsiteY15" fmla="*/ 1273673 h 1295104"/>
              <a:gd name="connsiteX16" fmla="*/ 1129465 w 1375567"/>
              <a:gd name="connsiteY16" fmla="*/ 1178423 h 1295104"/>
              <a:gd name="connsiteX17" fmla="*/ 1181853 w 1375567"/>
              <a:gd name="connsiteY17" fmla="*/ 1083173 h 1295104"/>
              <a:gd name="connsiteX18" fmla="*/ 1248528 w 1375567"/>
              <a:gd name="connsiteY18" fmla="*/ 1064123 h 1295104"/>
              <a:gd name="connsiteX19" fmla="*/ 1367590 w 1375567"/>
              <a:gd name="connsiteY19" fmla="*/ 935536 h 1295104"/>
              <a:gd name="connsiteX20" fmla="*/ 1362828 w 1375567"/>
              <a:gd name="connsiteY20" fmla="*/ 797423 h 1295104"/>
              <a:gd name="connsiteX21" fmla="*/ 1348540 w 1375567"/>
              <a:gd name="connsiteY21" fmla="*/ 754561 h 1295104"/>
              <a:gd name="connsiteX22" fmla="*/ 1367590 w 1375567"/>
              <a:gd name="connsiteY22" fmla="*/ 702173 h 1295104"/>
              <a:gd name="connsiteX23" fmla="*/ 1343778 w 1375567"/>
              <a:gd name="connsiteY23" fmla="*/ 516436 h 1295104"/>
              <a:gd name="connsiteX24" fmla="*/ 1267578 w 1375567"/>
              <a:gd name="connsiteY24" fmla="*/ 383086 h 1295104"/>
              <a:gd name="connsiteX25" fmla="*/ 1167565 w 1375567"/>
              <a:gd name="connsiteY25" fmla="*/ 321173 h 1295104"/>
              <a:gd name="connsiteX26" fmla="*/ 1177090 w 1375567"/>
              <a:gd name="connsiteY26" fmla="*/ 373561 h 1295104"/>
              <a:gd name="connsiteX27" fmla="*/ 1224715 w 1375567"/>
              <a:gd name="connsiteY27" fmla="*/ 525961 h 1295104"/>
              <a:gd name="connsiteX28" fmla="*/ 1258053 w 1375567"/>
              <a:gd name="connsiteY28" fmla="*/ 645023 h 1295104"/>
              <a:gd name="connsiteX29" fmla="*/ 1200903 w 1375567"/>
              <a:gd name="connsiteY29" fmla="*/ 611686 h 1295104"/>
              <a:gd name="connsiteX30" fmla="*/ 1105653 w 1375567"/>
              <a:gd name="connsiteY30" fmla="*/ 578348 h 1295104"/>
              <a:gd name="connsiteX31" fmla="*/ 1029453 w 1375567"/>
              <a:gd name="connsiteY31" fmla="*/ 545011 h 1295104"/>
              <a:gd name="connsiteX32" fmla="*/ 991353 w 1375567"/>
              <a:gd name="connsiteY32" fmla="*/ 583111 h 1295104"/>
              <a:gd name="connsiteX33" fmla="*/ 934203 w 1375567"/>
              <a:gd name="connsiteY33" fmla="*/ 621211 h 1295104"/>
              <a:gd name="connsiteX34" fmla="*/ 829428 w 1375567"/>
              <a:gd name="connsiteY34" fmla="*/ 630736 h 1295104"/>
              <a:gd name="connsiteX35" fmla="*/ 738940 w 1375567"/>
              <a:gd name="connsiteY35" fmla="*/ 583111 h 1295104"/>
              <a:gd name="connsiteX36" fmla="*/ 724653 w 1375567"/>
              <a:gd name="connsiteY36" fmla="*/ 616448 h 1295104"/>
              <a:gd name="connsiteX37" fmla="*/ 648453 w 1375567"/>
              <a:gd name="connsiteY37" fmla="*/ 683123 h 1295104"/>
              <a:gd name="connsiteX38" fmla="*/ 510340 w 1375567"/>
              <a:gd name="connsiteY38" fmla="*/ 687886 h 1295104"/>
              <a:gd name="connsiteX39" fmla="*/ 391278 w 1375567"/>
              <a:gd name="connsiteY39" fmla="*/ 583111 h 1295104"/>
              <a:gd name="connsiteX40" fmla="*/ 386515 w 1375567"/>
              <a:gd name="connsiteY40" fmla="*/ 444998 h 1295104"/>
              <a:gd name="connsiteX41" fmla="*/ 424615 w 1375567"/>
              <a:gd name="connsiteY41" fmla="*/ 359273 h 1295104"/>
              <a:gd name="connsiteX42" fmla="*/ 386515 w 1375567"/>
              <a:gd name="connsiteY42" fmla="*/ 335461 h 1295104"/>
              <a:gd name="connsiteX43" fmla="*/ 291265 w 1375567"/>
              <a:gd name="connsiteY43" fmla="*/ 244973 h 1295104"/>
              <a:gd name="connsiteX44" fmla="*/ 215065 w 1375567"/>
              <a:gd name="connsiteY44" fmla="*/ 168773 h 1295104"/>
              <a:gd name="connsiteX45" fmla="*/ 281740 w 1375567"/>
              <a:gd name="connsiteY45" fmla="*/ 144961 h 1295104"/>
              <a:gd name="connsiteX46" fmla="*/ 410328 w 1375567"/>
              <a:gd name="connsiteY46" fmla="*/ 87811 h 1295104"/>
              <a:gd name="connsiteX47" fmla="*/ 515103 w 1375567"/>
              <a:gd name="connsiteY47" fmla="*/ 44948 h 1295104"/>
              <a:gd name="connsiteX48" fmla="*/ 477003 w 1375567"/>
              <a:gd name="connsiteY48" fmla="*/ 16373 h 1295104"/>
              <a:gd name="connsiteX49" fmla="*/ 367465 w 1375567"/>
              <a:gd name="connsiteY49" fmla="*/ 2086 h 1295104"/>
              <a:gd name="connsiteX50" fmla="*/ 238878 w 1375567"/>
              <a:gd name="connsiteY50" fmla="*/ 11611 h 1295104"/>
              <a:gd name="connsiteX0" fmla="*/ 238878 w 1375567"/>
              <a:gd name="connsiteY0" fmla="*/ 11611 h 1295104"/>
              <a:gd name="connsiteX1" fmla="*/ 96003 w 1375567"/>
              <a:gd name="connsiteY1" fmla="*/ 111623 h 1295104"/>
              <a:gd name="connsiteX2" fmla="*/ 5515 w 1375567"/>
              <a:gd name="connsiteY2" fmla="*/ 292598 h 1295104"/>
              <a:gd name="connsiteX3" fmla="*/ 19803 w 1375567"/>
              <a:gd name="connsiteY3" fmla="*/ 487861 h 1295104"/>
              <a:gd name="connsiteX4" fmla="*/ 100765 w 1375567"/>
              <a:gd name="connsiteY4" fmla="*/ 616448 h 1295104"/>
              <a:gd name="connsiteX5" fmla="*/ 176965 w 1375567"/>
              <a:gd name="connsiteY5" fmla="*/ 678361 h 1295104"/>
              <a:gd name="connsiteX6" fmla="*/ 248403 w 1375567"/>
              <a:gd name="connsiteY6" fmla="*/ 702173 h 1295104"/>
              <a:gd name="connsiteX7" fmla="*/ 238878 w 1375567"/>
              <a:gd name="connsiteY7" fmla="*/ 749798 h 1295104"/>
              <a:gd name="connsiteX8" fmla="*/ 276978 w 1375567"/>
              <a:gd name="connsiteY8" fmla="*/ 906961 h 1295104"/>
              <a:gd name="connsiteX9" fmla="*/ 376990 w 1375567"/>
              <a:gd name="connsiteY9" fmla="*/ 1026023 h 1295104"/>
              <a:gd name="connsiteX10" fmla="*/ 500815 w 1375567"/>
              <a:gd name="connsiteY10" fmla="*/ 1078411 h 1295104"/>
              <a:gd name="connsiteX11" fmla="*/ 577015 w 1375567"/>
              <a:gd name="connsiteY11" fmla="*/ 1083173 h 1295104"/>
              <a:gd name="connsiteX12" fmla="*/ 596065 w 1375567"/>
              <a:gd name="connsiteY12" fmla="*/ 1145086 h 1295104"/>
              <a:gd name="connsiteX13" fmla="*/ 677028 w 1375567"/>
              <a:gd name="connsiteY13" fmla="*/ 1235573 h 1295104"/>
              <a:gd name="connsiteX14" fmla="*/ 819903 w 1375567"/>
              <a:gd name="connsiteY14" fmla="*/ 1292723 h 1295104"/>
              <a:gd name="connsiteX15" fmla="*/ 1010403 w 1375567"/>
              <a:gd name="connsiteY15" fmla="*/ 1273673 h 1295104"/>
              <a:gd name="connsiteX16" fmla="*/ 1129465 w 1375567"/>
              <a:gd name="connsiteY16" fmla="*/ 1178423 h 1295104"/>
              <a:gd name="connsiteX17" fmla="*/ 1181853 w 1375567"/>
              <a:gd name="connsiteY17" fmla="*/ 1083173 h 1295104"/>
              <a:gd name="connsiteX18" fmla="*/ 1248528 w 1375567"/>
              <a:gd name="connsiteY18" fmla="*/ 1064123 h 1295104"/>
              <a:gd name="connsiteX19" fmla="*/ 1367590 w 1375567"/>
              <a:gd name="connsiteY19" fmla="*/ 935536 h 1295104"/>
              <a:gd name="connsiteX20" fmla="*/ 1362828 w 1375567"/>
              <a:gd name="connsiteY20" fmla="*/ 797423 h 1295104"/>
              <a:gd name="connsiteX21" fmla="*/ 1348540 w 1375567"/>
              <a:gd name="connsiteY21" fmla="*/ 754561 h 1295104"/>
              <a:gd name="connsiteX22" fmla="*/ 1367590 w 1375567"/>
              <a:gd name="connsiteY22" fmla="*/ 702173 h 1295104"/>
              <a:gd name="connsiteX23" fmla="*/ 1343778 w 1375567"/>
              <a:gd name="connsiteY23" fmla="*/ 516436 h 1295104"/>
              <a:gd name="connsiteX24" fmla="*/ 1272340 w 1375567"/>
              <a:gd name="connsiteY24" fmla="*/ 394992 h 1295104"/>
              <a:gd name="connsiteX25" fmla="*/ 1167565 w 1375567"/>
              <a:gd name="connsiteY25" fmla="*/ 321173 h 1295104"/>
              <a:gd name="connsiteX26" fmla="*/ 1177090 w 1375567"/>
              <a:gd name="connsiteY26" fmla="*/ 373561 h 1295104"/>
              <a:gd name="connsiteX27" fmla="*/ 1224715 w 1375567"/>
              <a:gd name="connsiteY27" fmla="*/ 525961 h 1295104"/>
              <a:gd name="connsiteX28" fmla="*/ 1258053 w 1375567"/>
              <a:gd name="connsiteY28" fmla="*/ 645023 h 1295104"/>
              <a:gd name="connsiteX29" fmla="*/ 1200903 w 1375567"/>
              <a:gd name="connsiteY29" fmla="*/ 611686 h 1295104"/>
              <a:gd name="connsiteX30" fmla="*/ 1105653 w 1375567"/>
              <a:gd name="connsiteY30" fmla="*/ 578348 h 1295104"/>
              <a:gd name="connsiteX31" fmla="*/ 1029453 w 1375567"/>
              <a:gd name="connsiteY31" fmla="*/ 545011 h 1295104"/>
              <a:gd name="connsiteX32" fmla="*/ 991353 w 1375567"/>
              <a:gd name="connsiteY32" fmla="*/ 583111 h 1295104"/>
              <a:gd name="connsiteX33" fmla="*/ 934203 w 1375567"/>
              <a:gd name="connsiteY33" fmla="*/ 621211 h 1295104"/>
              <a:gd name="connsiteX34" fmla="*/ 829428 w 1375567"/>
              <a:gd name="connsiteY34" fmla="*/ 630736 h 1295104"/>
              <a:gd name="connsiteX35" fmla="*/ 738940 w 1375567"/>
              <a:gd name="connsiteY35" fmla="*/ 583111 h 1295104"/>
              <a:gd name="connsiteX36" fmla="*/ 724653 w 1375567"/>
              <a:gd name="connsiteY36" fmla="*/ 616448 h 1295104"/>
              <a:gd name="connsiteX37" fmla="*/ 648453 w 1375567"/>
              <a:gd name="connsiteY37" fmla="*/ 683123 h 1295104"/>
              <a:gd name="connsiteX38" fmla="*/ 510340 w 1375567"/>
              <a:gd name="connsiteY38" fmla="*/ 687886 h 1295104"/>
              <a:gd name="connsiteX39" fmla="*/ 391278 w 1375567"/>
              <a:gd name="connsiteY39" fmla="*/ 583111 h 1295104"/>
              <a:gd name="connsiteX40" fmla="*/ 386515 w 1375567"/>
              <a:gd name="connsiteY40" fmla="*/ 444998 h 1295104"/>
              <a:gd name="connsiteX41" fmla="*/ 424615 w 1375567"/>
              <a:gd name="connsiteY41" fmla="*/ 359273 h 1295104"/>
              <a:gd name="connsiteX42" fmla="*/ 386515 w 1375567"/>
              <a:gd name="connsiteY42" fmla="*/ 335461 h 1295104"/>
              <a:gd name="connsiteX43" fmla="*/ 291265 w 1375567"/>
              <a:gd name="connsiteY43" fmla="*/ 244973 h 1295104"/>
              <a:gd name="connsiteX44" fmla="*/ 215065 w 1375567"/>
              <a:gd name="connsiteY44" fmla="*/ 168773 h 1295104"/>
              <a:gd name="connsiteX45" fmla="*/ 281740 w 1375567"/>
              <a:gd name="connsiteY45" fmla="*/ 144961 h 1295104"/>
              <a:gd name="connsiteX46" fmla="*/ 410328 w 1375567"/>
              <a:gd name="connsiteY46" fmla="*/ 87811 h 1295104"/>
              <a:gd name="connsiteX47" fmla="*/ 515103 w 1375567"/>
              <a:gd name="connsiteY47" fmla="*/ 44948 h 1295104"/>
              <a:gd name="connsiteX48" fmla="*/ 477003 w 1375567"/>
              <a:gd name="connsiteY48" fmla="*/ 16373 h 1295104"/>
              <a:gd name="connsiteX49" fmla="*/ 367465 w 1375567"/>
              <a:gd name="connsiteY49" fmla="*/ 2086 h 1295104"/>
              <a:gd name="connsiteX50" fmla="*/ 238878 w 1375567"/>
              <a:gd name="connsiteY50" fmla="*/ 11611 h 1295104"/>
              <a:gd name="connsiteX0" fmla="*/ 238878 w 1375567"/>
              <a:gd name="connsiteY0" fmla="*/ 11611 h 1295104"/>
              <a:gd name="connsiteX1" fmla="*/ 96003 w 1375567"/>
              <a:gd name="connsiteY1" fmla="*/ 111623 h 1295104"/>
              <a:gd name="connsiteX2" fmla="*/ 5515 w 1375567"/>
              <a:gd name="connsiteY2" fmla="*/ 292598 h 1295104"/>
              <a:gd name="connsiteX3" fmla="*/ 19803 w 1375567"/>
              <a:gd name="connsiteY3" fmla="*/ 487861 h 1295104"/>
              <a:gd name="connsiteX4" fmla="*/ 100765 w 1375567"/>
              <a:gd name="connsiteY4" fmla="*/ 616448 h 1295104"/>
              <a:gd name="connsiteX5" fmla="*/ 176965 w 1375567"/>
              <a:gd name="connsiteY5" fmla="*/ 678361 h 1295104"/>
              <a:gd name="connsiteX6" fmla="*/ 248403 w 1375567"/>
              <a:gd name="connsiteY6" fmla="*/ 702173 h 1295104"/>
              <a:gd name="connsiteX7" fmla="*/ 238878 w 1375567"/>
              <a:gd name="connsiteY7" fmla="*/ 749798 h 1295104"/>
              <a:gd name="connsiteX8" fmla="*/ 276978 w 1375567"/>
              <a:gd name="connsiteY8" fmla="*/ 906961 h 1295104"/>
              <a:gd name="connsiteX9" fmla="*/ 376990 w 1375567"/>
              <a:gd name="connsiteY9" fmla="*/ 1026023 h 1295104"/>
              <a:gd name="connsiteX10" fmla="*/ 500815 w 1375567"/>
              <a:gd name="connsiteY10" fmla="*/ 1078411 h 1295104"/>
              <a:gd name="connsiteX11" fmla="*/ 577015 w 1375567"/>
              <a:gd name="connsiteY11" fmla="*/ 1083173 h 1295104"/>
              <a:gd name="connsiteX12" fmla="*/ 596065 w 1375567"/>
              <a:gd name="connsiteY12" fmla="*/ 1145086 h 1295104"/>
              <a:gd name="connsiteX13" fmla="*/ 677028 w 1375567"/>
              <a:gd name="connsiteY13" fmla="*/ 1235573 h 1295104"/>
              <a:gd name="connsiteX14" fmla="*/ 819903 w 1375567"/>
              <a:gd name="connsiteY14" fmla="*/ 1292723 h 1295104"/>
              <a:gd name="connsiteX15" fmla="*/ 1010403 w 1375567"/>
              <a:gd name="connsiteY15" fmla="*/ 1273673 h 1295104"/>
              <a:gd name="connsiteX16" fmla="*/ 1129465 w 1375567"/>
              <a:gd name="connsiteY16" fmla="*/ 1178423 h 1295104"/>
              <a:gd name="connsiteX17" fmla="*/ 1181853 w 1375567"/>
              <a:gd name="connsiteY17" fmla="*/ 1083173 h 1295104"/>
              <a:gd name="connsiteX18" fmla="*/ 1248528 w 1375567"/>
              <a:gd name="connsiteY18" fmla="*/ 1064123 h 1295104"/>
              <a:gd name="connsiteX19" fmla="*/ 1367590 w 1375567"/>
              <a:gd name="connsiteY19" fmla="*/ 935536 h 1295104"/>
              <a:gd name="connsiteX20" fmla="*/ 1362828 w 1375567"/>
              <a:gd name="connsiteY20" fmla="*/ 797423 h 1295104"/>
              <a:gd name="connsiteX21" fmla="*/ 1348540 w 1375567"/>
              <a:gd name="connsiteY21" fmla="*/ 754561 h 1295104"/>
              <a:gd name="connsiteX22" fmla="*/ 1372353 w 1375567"/>
              <a:gd name="connsiteY22" fmla="*/ 685504 h 1295104"/>
              <a:gd name="connsiteX23" fmla="*/ 1343778 w 1375567"/>
              <a:gd name="connsiteY23" fmla="*/ 516436 h 1295104"/>
              <a:gd name="connsiteX24" fmla="*/ 1272340 w 1375567"/>
              <a:gd name="connsiteY24" fmla="*/ 394992 h 1295104"/>
              <a:gd name="connsiteX25" fmla="*/ 1167565 w 1375567"/>
              <a:gd name="connsiteY25" fmla="*/ 321173 h 1295104"/>
              <a:gd name="connsiteX26" fmla="*/ 1177090 w 1375567"/>
              <a:gd name="connsiteY26" fmla="*/ 373561 h 1295104"/>
              <a:gd name="connsiteX27" fmla="*/ 1224715 w 1375567"/>
              <a:gd name="connsiteY27" fmla="*/ 525961 h 1295104"/>
              <a:gd name="connsiteX28" fmla="*/ 1258053 w 1375567"/>
              <a:gd name="connsiteY28" fmla="*/ 645023 h 1295104"/>
              <a:gd name="connsiteX29" fmla="*/ 1200903 w 1375567"/>
              <a:gd name="connsiteY29" fmla="*/ 611686 h 1295104"/>
              <a:gd name="connsiteX30" fmla="*/ 1105653 w 1375567"/>
              <a:gd name="connsiteY30" fmla="*/ 578348 h 1295104"/>
              <a:gd name="connsiteX31" fmla="*/ 1029453 w 1375567"/>
              <a:gd name="connsiteY31" fmla="*/ 545011 h 1295104"/>
              <a:gd name="connsiteX32" fmla="*/ 991353 w 1375567"/>
              <a:gd name="connsiteY32" fmla="*/ 583111 h 1295104"/>
              <a:gd name="connsiteX33" fmla="*/ 934203 w 1375567"/>
              <a:gd name="connsiteY33" fmla="*/ 621211 h 1295104"/>
              <a:gd name="connsiteX34" fmla="*/ 829428 w 1375567"/>
              <a:gd name="connsiteY34" fmla="*/ 630736 h 1295104"/>
              <a:gd name="connsiteX35" fmla="*/ 738940 w 1375567"/>
              <a:gd name="connsiteY35" fmla="*/ 583111 h 1295104"/>
              <a:gd name="connsiteX36" fmla="*/ 724653 w 1375567"/>
              <a:gd name="connsiteY36" fmla="*/ 616448 h 1295104"/>
              <a:gd name="connsiteX37" fmla="*/ 648453 w 1375567"/>
              <a:gd name="connsiteY37" fmla="*/ 683123 h 1295104"/>
              <a:gd name="connsiteX38" fmla="*/ 510340 w 1375567"/>
              <a:gd name="connsiteY38" fmla="*/ 687886 h 1295104"/>
              <a:gd name="connsiteX39" fmla="*/ 391278 w 1375567"/>
              <a:gd name="connsiteY39" fmla="*/ 583111 h 1295104"/>
              <a:gd name="connsiteX40" fmla="*/ 386515 w 1375567"/>
              <a:gd name="connsiteY40" fmla="*/ 444998 h 1295104"/>
              <a:gd name="connsiteX41" fmla="*/ 424615 w 1375567"/>
              <a:gd name="connsiteY41" fmla="*/ 359273 h 1295104"/>
              <a:gd name="connsiteX42" fmla="*/ 386515 w 1375567"/>
              <a:gd name="connsiteY42" fmla="*/ 335461 h 1295104"/>
              <a:gd name="connsiteX43" fmla="*/ 291265 w 1375567"/>
              <a:gd name="connsiteY43" fmla="*/ 244973 h 1295104"/>
              <a:gd name="connsiteX44" fmla="*/ 215065 w 1375567"/>
              <a:gd name="connsiteY44" fmla="*/ 168773 h 1295104"/>
              <a:gd name="connsiteX45" fmla="*/ 281740 w 1375567"/>
              <a:gd name="connsiteY45" fmla="*/ 144961 h 1295104"/>
              <a:gd name="connsiteX46" fmla="*/ 410328 w 1375567"/>
              <a:gd name="connsiteY46" fmla="*/ 87811 h 1295104"/>
              <a:gd name="connsiteX47" fmla="*/ 515103 w 1375567"/>
              <a:gd name="connsiteY47" fmla="*/ 44948 h 1295104"/>
              <a:gd name="connsiteX48" fmla="*/ 477003 w 1375567"/>
              <a:gd name="connsiteY48" fmla="*/ 16373 h 1295104"/>
              <a:gd name="connsiteX49" fmla="*/ 367465 w 1375567"/>
              <a:gd name="connsiteY49" fmla="*/ 2086 h 1295104"/>
              <a:gd name="connsiteX50" fmla="*/ 238878 w 1375567"/>
              <a:gd name="connsiteY50" fmla="*/ 11611 h 1295104"/>
              <a:gd name="connsiteX0" fmla="*/ 238878 w 1375567"/>
              <a:gd name="connsiteY0" fmla="*/ 11611 h 1295104"/>
              <a:gd name="connsiteX1" fmla="*/ 96003 w 1375567"/>
              <a:gd name="connsiteY1" fmla="*/ 111623 h 1295104"/>
              <a:gd name="connsiteX2" fmla="*/ 5515 w 1375567"/>
              <a:gd name="connsiteY2" fmla="*/ 292598 h 1295104"/>
              <a:gd name="connsiteX3" fmla="*/ 19803 w 1375567"/>
              <a:gd name="connsiteY3" fmla="*/ 487861 h 1295104"/>
              <a:gd name="connsiteX4" fmla="*/ 100765 w 1375567"/>
              <a:gd name="connsiteY4" fmla="*/ 616448 h 1295104"/>
              <a:gd name="connsiteX5" fmla="*/ 176965 w 1375567"/>
              <a:gd name="connsiteY5" fmla="*/ 678361 h 1295104"/>
              <a:gd name="connsiteX6" fmla="*/ 248403 w 1375567"/>
              <a:gd name="connsiteY6" fmla="*/ 702173 h 1295104"/>
              <a:gd name="connsiteX7" fmla="*/ 238878 w 1375567"/>
              <a:gd name="connsiteY7" fmla="*/ 749798 h 1295104"/>
              <a:gd name="connsiteX8" fmla="*/ 276978 w 1375567"/>
              <a:gd name="connsiteY8" fmla="*/ 906961 h 1295104"/>
              <a:gd name="connsiteX9" fmla="*/ 376990 w 1375567"/>
              <a:gd name="connsiteY9" fmla="*/ 1026023 h 1295104"/>
              <a:gd name="connsiteX10" fmla="*/ 500815 w 1375567"/>
              <a:gd name="connsiteY10" fmla="*/ 1078411 h 1295104"/>
              <a:gd name="connsiteX11" fmla="*/ 577015 w 1375567"/>
              <a:gd name="connsiteY11" fmla="*/ 1083173 h 1295104"/>
              <a:gd name="connsiteX12" fmla="*/ 596065 w 1375567"/>
              <a:gd name="connsiteY12" fmla="*/ 1145086 h 1295104"/>
              <a:gd name="connsiteX13" fmla="*/ 677028 w 1375567"/>
              <a:gd name="connsiteY13" fmla="*/ 1235573 h 1295104"/>
              <a:gd name="connsiteX14" fmla="*/ 819903 w 1375567"/>
              <a:gd name="connsiteY14" fmla="*/ 1292723 h 1295104"/>
              <a:gd name="connsiteX15" fmla="*/ 1010403 w 1375567"/>
              <a:gd name="connsiteY15" fmla="*/ 1273673 h 1295104"/>
              <a:gd name="connsiteX16" fmla="*/ 1129465 w 1375567"/>
              <a:gd name="connsiteY16" fmla="*/ 1178423 h 1295104"/>
              <a:gd name="connsiteX17" fmla="*/ 1181853 w 1375567"/>
              <a:gd name="connsiteY17" fmla="*/ 1083173 h 1295104"/>
              <a:gd name="connsiteX18" fmla="*/ 1248528 w 1375567"/>
              <a:gd name="connsiteY18" fmla="*/ 1064123 h 1295104"/>
              <a:gd name="connsiteX19" fmla="*/ 1367590 w 1375567"/>
              <a:gd name="connsiteY19" fmla="*/ 935536 h 1295104"/>
              <a:gd name="connsiteX20" fmla="*/ 1362828 w 1375567"/>
              <a:gd name="connsiteY20" fmla="*/ 797423 h 1295104"/>
              <a:gd name="connsiteX21" fmla="*/ 1348540 w 1375567"/>
              <a:gd name="connsiteY21" fmla="*/ 754561 h 1295104"/>
              <a:gd name="connsiteX22" fmla="*/ 1372353 w 1375567"/>
              <a:gd name="connsiteY22" fmla="*/ 685504 h 1295104"/>
              <a:gd name="connsiteX23" fmla="*/ 1343778 w 1375567"/>
              <a:gd name="connsiteY23" fmla="*/ 516436 h 1295104"/>
              <a:gd name="connsiteX24" fmla="*/ 1272340 w 1375567"/>
              <a:gd name="connsiteY24" fmla="*/ 394992 h 1295104"/>
              <a:gd name="connsiteX25" fmla="*/ 1167565 w 1375567"/>
              <a:gd name="connsiteY25" fmla="*/ 321173 h 1295104"/>
              <a:gd name="connsiteX26" fmla="*/ 1177090 w 1375567"/>
              <a:gd name="connsiteY26" fmla="*/ 373561 h 1295104"/>
              <a:gd name="connsiteX27" fmla="*/ 1224715 w 1375567"/>
              <a:gd name="connsiteY27" fmla="*/ 525961 h 1295104"/>
              <a:gd name="connsiteX28" fmla="*/ 1258053 w 1375567"/>
              <a:gd name="connsiteY28" fmla="*/ 645023 h 1295104"/>
              <a:gd name="connsiteX29" fmla="*/ 1200903 w 1375567"/>
              <a:gd name="connsiteY29" fmla="*/ 611686 h 1295104"/>
              <a:gd name="connsiteX30" fmla="*/ 1105653 w 1375567"/>
              <a:gd name="connsiteY30" fmla="*/ 578348 h 1295104"/>
              <a:gd name="connsiteX31" fmla="*/ 1029453 w 1375567"/>
              <a:gd name="connsiteY31" fmla="*/ 545011 h 1295104"/>
              <a:gd name="connsiteX32" fmla="*/ 991353 w 1375567"/>
              <a:gd name="connsiteY32" fmla="*/ 583111 h 1295104"/>
              <a:gd name="connsiteX33" fmla="*/ 934203 w 1375567"/>
              <a:gd name="connsiteY33" fmla="*/ 621211 h 1295104"/>
              <a:gd name="connsiteX34" fmla="*/ 829428 w 1375567"/>
              <a:gd name="connsiteY34" fmla="*/ 630736 h 1295104"/>
              <a:gd name="connsiteX35" fmla="*/ 738940 w 1375567"/>
              <a:gd name="connsiteY35" fmla="*/ 583111 h 1295104"/>
              <a:gd name="connsiteX36" fmla="*/ 724653 w 1375567"/>
              <a:gd name="connsiteY36" fmla="*/ 616448 h 1295104"/>
              <a:gd name="connsiteX37" fmla="*/ 648453 w 1375567"/>
              <a:gd name="connsiteY37" fmla="*/ 683123 h 1295104"/>
              <a:gd name="connsiteX38" fmla="*/ 510340 w 1375567"/>
              <a:gd name="connsiteY38" fmla="*/ 687886 h 1295104"/>
              <a:gd name="connsiteX39" fmla="*/ 391278 w 1375567"/>
              <a:gd name="connsiteY39" fmla="*/ 583111 h 1295104"/>
              <a:gd name="connsiteX40" fmla="*/ 386515 w 1375567"/>
              <a:gd name="connsiteY40" fmla="*/ 444998 h 1295104"/>
              <a:gd name="connsiteX41" fmla="*/ 424615 w 1375567"/>
              <a:gd name="connsiteY41" fmla="*/ 359273 h 1295104"/>
              <a:gd name="connsiteX42" fmla="*/ 386515 w 1375567"/>
              <a:gd name="connsiteY42" fmla="*/ 335461 h 1295104"/>
              <a:gd name="connsiteX43" fmla="*/ 291265 w 1375567"/>
              <a:gd name="connsiteY43" fmla="*/ 244973 h 1295104"/>
              <a:gd name="connsiteX44" fmla="*/ 215065 w 1375567"/>
              <a:gd name="connsiteY44" fmla="*/ 168773 h 1295104"/>
              <a:gd name="connsiteX45" fmla="*/ 281740 w 1375567"/>
              <a:gd name="connsiteY45" fmla="*/ 144961 h 1295104"/>
              <a:gd name="connsiteX46" fmla="*/ 410328 w 1375567"/>
              <a:gd name="connsiteY46" fmla="*/ 87811 h 1295104"/>
              <a:gd name="connsiteX47" fmla="*/ 515103 w 1375567"/>
              <a:gd name="connsiteY47" fmla="*/ 44948 h 1295104"/>
              <a:gd name="connsiteX48" fmla="*/ 477003 w 1375567"/>
              <a:gd name="connsiteY48" fmla="*/ 16373 h 1295104"/>
              <a:gd name="connsiteX49" fmla="*/ 367465 w 1375567"/>
              <a:gd name="connsiteY49" fmla="*/ 2086 h 1295104"/>
              <a:gd name="connsiteX50" fmla="*/ 238878 w 1375567"/>
              <a:gd name="connsiteY50" fmla="*/ 11611 h 1295104"/>
              <a:gd name="connsiteX0" fmla="*/ 238878 w 1375567"/>
              <a:gd name="connsiteY0" fmla="*/ 11611 h 1295104"/>
              <a:gd name="connsiteX1" fmla="*/ 96003 w 1375567"/>
              <a:gd name="connsiteY1" fmla="*/ 111623 h 1295104"/>
              <a:gd name="connsiteX2" fmla="*/ 5515 w 1375567"/>
              <a:gd name="connsiteY2" fmla="*/ 292598 h 1295104"/>
              <a:gd name="connsiteX3" fmla="*/ 19803 w 1375567"/>
              <a:gd name="connsiteY3" fmla="*/ 487861 h 1295104"/>
              <a:gd name="connsiteX4" fmla="*/ 100765 w 1375567"/>
              <a:gd name="connsiteY4" fmla="*/ 616448 h 1295104"/>
              <a:gd name="connsiteX5" fmla="*/ 176965 w 1375567"/>
              <a:gd name="connsiteY5" fmla="*/ 678361 h 1295104"/>
              <a:gd name="connsiteX6" fmla="*/ 248403 w 1375567"/>
              <a:gd name="connsiteY6" fmla="*/ 702173 h 1295104"/>
              <a:gd name="connsiteX7" fmla="*/ 238878 w 1375567"/>
              <a:gd name="connsiteY7" fmla="*/ 749798 h 1295104"/>
              <a:gd name="connsiteX8" fmla="*/ 276978 w 1375567"/>
              <a:gd name="connsiteY8" fmla="*/ 906961 h 1295104"/>
              <a:gd name="connsiteX9" fmla="*/ 376990 w 1375567"/>
              <a:gd name="connsiteY9" fmla="*/ 1026023 h 1295104"/>
              <a:gd name="connsiteX10" fmla="*/ 500815 w 1375567"/>
              <a:gd name="connsiteY10" fmla="*/ 1078411 h 1295104"/>
              <a:gd name="connsiteX11" fmla="*/ 577015 w 1375567"/>
              <a:gd name="connsiteY11" fmla="*/ 1083173 h 1295104"/>
              <a:gd name="connsiteX12" fmla="*/ 596065 w 1375567"/>
              <a:gd name="connsiteY12" fmla="*/ 1145086 h 1295104"/>
              <a:gd name="connsiteX13" fmla="*/ 677028 w 1375567"/>
              <a:gd name="connsiteY13" fmla="*/ 1235573 h 1295104"/>
              <a:gd name="connsiteX14" fmla="*/ 819903 w 1375567"/>
              <a:gd name="connsiteY14" fmla="*/ 1292723 h 1295104"/>
              <a:gd name="connsiteX15" fmla="*/ 1010403 w 1375567"/>
              <a:gd name="connsiteY15" fmla="*/ 1273673 h 1295104"/>
              <a:gd name="connsiteX16" fmla="*/ 1129465 w 1375567"/>
              <a:gd name="connsiteY16" fmla="*/ 1178423 h 1295104"/>
              <a:gd name="connsiteX17" fmla="*/ 1181853 w 1375567"/>
              <a:gd name="connsiteY17" fmla="*/ 1083173 h 1295104"/>
              <a:gd name="connsiteX18" fmla="*/ 1248528 w 1375567"/>
              <a:gd name="connsiteY18" fmla="*/ 1064123 h 1295104"/>
              <a:gd name="connsiteX19" fmla="*/ 1367590 w 1375567"/>
              <a:gd name="connsiteY19" fmla="*/ 935536 h 1295104"/>
              <a:gd name="connsiteX20" fmla="*/ 1362828 w 1375567"/>
              <a:gd name="connsiteY20" fmla="*/ 797423 h 1295104"/>
              <a:gd name="connsiteX21" fmla="*/ 1348540 w 1375567"/>
              <a:gd name="connsiteY21" fmla="*/ 754561 h 1295104"/>
              <a:gd name="connsiteX22" fmla="*/ 1367590 w 1375567"/>
              <a:gd name="connsiteY22" fmla="*/ 680741 h 1295104"/>
              <a:gd name="connsiteX23" fmla="*/ 1343778 w 1375567"/>
              <a:gd name="connsiteY23" fmla="*/ 516436 h 1295104"/>
              <a:gd name="connsiteX24" fmla="*/ 1272340 w 1375567"/>
              <a:gd name="connsiteY24" fmla="*/ 394992 h 1295104"/>
              <a:gd name="connsiteX25" fmla="*/ 1167565 w 1375567"/>
              <a:gd name="connsiteY25" fmla="*/ 321173 h 1295104"/>
              <a:gd name="connsiteX26" fmla="*/ 1177090 w 1375567"/>
              <a:gd name="connsiteY26" fmla="*/ 373561 h 1295104"/>
              <a:gd name="connsiteX27" fmla="*/ 1224715 w 1375567"/>
              <a:gd name="connsiteY27" fmla="*/ 525961 h 1295104"/>
              <a:gd name="connsiteX28" fmla="*/ 1258053 w 1375567"/>
              <a:gd name="connsiteY28" fmla="*/ 645023 h 1295104"/>
              <a:gd name="connsiteX29" fmla="*/ 1200903 w 1375567"/>
              <a:gd name="connsiteY29" fmla="*/ 611686 h 1295104"/>
              <a:gd name="connsiteX30" fmla="*/ 1105653 w 1375567"/>
              <a:gd name="connsiteY30" fmla="*/ 578348 h 1295104"/>
              <a:gd name="connsiteX31" fmla="*/ 1029453 w 1375567"/>
              <a:gd name="connsiteY31" fmla="*/ 545011 h 1295104"/>
              <a:gd name="connsiteX32" fmla="*/ 991353 w 1375567"/>
              <a:gd name="connsiteY32" fmla="*/ 583111 h 1295104"/>
              <a:gd name="connsiteX33" fmla="*/ 934203 w 1375567"/>
              <a:gd name="connsiteY33" fmla="*/ 621211 h 1295104"/>
              <a:gd name="connsiteX34" fmla="*/ 829428 w 1375567"/>
              <a:gd name="connsiteY34" fmla="*/ 630736 h 1295104"/>
              <a:gd name="connsiteX35" fmla="*/ 738940 w 1375567"/>
              <a:gd name="connsiteY35" fmla="*/ 583111 h 1295104"/>
              <a:gd name="connsiteX36" fmla="*/ 724653 w 1375567"/>
              <a:gd name="connsiteY36" fmla="*/ 616448 h 1295104"/>
              <a:gd name="connsiteX37" fmla="*/ 648453 w 1375567"/>
              <a:gd name="connsiteY37" fmla="*/ 683123 h 1295104"/>
              <a:gd name="connsiteX38" fmla="*/ 510340 w 1375567"/>
              <a:gd name="connsiteY38" fmla="*/ 687886 h 1295104"/>
              <a:gd name="connsiteX39" fmla="*/ 391278 w 1375567"/>
              <a:gd name="connsiteY39" fmla="*/ 583111 h 1295104"/>
              <a:gd name="connsiteX40" fmla="*/ 386515 w 1375567"/>
              <a:gd name="connsiteY40" fmla="*/ 444998 h 1295104"/>
              <a:gd name="connsiteX41" fmla="*/ 424615 w 1375567"/>
              <a:gd name="connsiteY41" fmla="*/ 359273 h 1295104"/>
              <a:gd name="connsiteX42" fmla="*/ 386515 w 1375567"/>
              <a:gd name="connsiteY42" fmla="*/ 335461 h 1295104"/>
              <a:gd name="connsiteX43" fmla="*/ 291265 w 1375567"/>
              <a:gd name="connsiteY43" fmla="*/ 244973 h 1295104"/>
              <a:gd name="connsiteX44" fmla="*/ 215065 w 1375567"/>
              <a:gd name="connsiteY44" fmla="*/ 168773 h 1295104"/>
              <a:gd name="connsiteX45" fmla="*/ 281740 w 1375567"/>
              <a:gd name="connsiteY45" fmla="*/ 144961 h 1295104"/>
              <a:gd name="connsiteX46" fmla="*/ 410328 w 1375567"/>
              <a:gd name="connsiteY46" fmla="*/ 87811 h 1295104"/>
              <a:gd name="connsiteX47" fmla="*/ 515103 w 1375567"/>
              <a:gd name="connsiteY47" fmla="*/ 44948 h 1295104"/>
              <a:gd name="connsiteX48" fmla="*/ 477003 w 1375567"/>
              <a:gd name="connsiteY48" fmla="*/ 16373 h 1295104"/>
              <a:gd name="connsiteX49" fmla="*/ 367465 w 1375567"/>
              <a:gd name="connsiteY49" fmla="*/ 2086 h 1295104"/>
              <a:gd name="connsiteX50" fmla="*/ 238878 w 1375567"/>
              <a:gd name="connsiteY50" fmla="*/ 11611 h 1295104"/>
              <a:gd name="connsiteX0" fmla="*/ 238878 w 1377158"/>
              <a:gd name="connsiteY0" fmla="*/ 11611 h 1295104"/>
              <a:gd name="connsiteX1" fmla="*/ 96003 w 1377158"/>
              <a:gd name="connsiteY1" fmla="*/ 111623 h 1295104"/>
              <a:gd name="connsiteX2" fmla="*/ 5515 w 1377158"/>
              <a:gd name="connsiteY2" fmla="*/ 292598 h 1295104"/>
              <a:gd name="connsiteX3" fmla="*/ 19803 w 1377158"/>
              <a:gd name="connsiteY3" fmla="*/ 487861 h 1295104"/>
              <a:gd name="connsiteX4" fmla="*/ 100765 w 1377158"/>
              <a:gd name="connsiteY4" fmla="*/ 616448 h 1295104"/>
              <a:gd name="connsiteX5" fmla="*/ 176965 w 1377158"/>
              <a:gd name="connsiteY5" fmla="*/ 678361 h 1295104"/>
              <a:gd name="connsiteX6" fmla="*/ 248403 w 1377158"/>
              <a:gd name="connsiteY6" fmla="*/ 702173 h 1295104"/>
              <a:gd name="connsiteX7" fmla="*/ 238878 w 1377158"/>
              <a:gd name="connsiteY7" fmla="*/ 749798 h 1295104"/>
              <a:gd name="connsiteX8" fmla="*/ 276978 w 1377158"/>
              <a:gd name="connsiteY8" fmla="*/ 906961 h 1295104"/>
              <a:gd name="connsiteX9" fmla="*/ 376990 w 1377158"/>
              <a:gd name="connsiteY9" fmla="*/ 1026023 h 1295104"/>
              <a:gd name="connsiteX10" fmla="*/ 500815 w 1377158"/>
              <a:gd name="connsiteY10" fmla="*/ 1078411 h 1295104"/>
              <a:gd name="connsiteX11" fmla="*/ 577015 w 1377158"/>
              <a:gd name="connsiteY11" fmla="*/ 1083173 h 1295104"/>
              <a:gd name="connsiteX12" fmla="*/ 596065 w 1377158"/>
              <a:gd name="connsiteY12" fmla="*/ 1145086 h 1295104"/>
              <a:gd name="connsiteX13" fmla="*/ 677028 w 1377158"/>
              <a:gd name="connsiteY13" fmla="*/ 1235573 h 1295104"/>
              <a:gd name="connsiteX14" fmla="*/ 819903 w 1377158"/>
              <a:gd name="connsiteY14" fmla="*/ 1292723 h 1295104"/>
              <a:gd name="connsiteX15" fmla="*/ 1010403 w 1377158"/>
              <a:gd name="connsiteY15" fmla="*/ 1273673 h 1295104"/>
              <a:gd name="connsiteX16" fmla="*/ 1129465 w 1377158"/>
              <a:gd name="connsiteY16" fmla="*/ 1178423 h 1295104"/>
              <a:gd name="connsiteX17" fmla="*/ 1181853 w 1377158"/>
              <a:gd name="connsiteY17" fmla="*/ 1083173 h 1295104"/>
              <a:gd name="connsiteX18" fmla="*/ 1248528 w 1377158"/>
              <a:gd name="connsiteY18" fmla="*/ 1064123 h 1295104"/>
              <a:gd name="connsiteX19" fmla="*/ 1367590 w 1377158"/>
              <a:gd name="connsiteY19" fmla="*/ 935536 h 1295104"/>
              <a:gd name="connsiteX20" fmla="*/ 1367590 w 1377158"/>
              <a:gd name="connsiteY20" fmla="*/ 806948 h 1295104"/>
              <a:gd name="connsiteX21" fmla="*/ 1348540 w 1377158"/>
              <a:gd name="connsiteY21" fmla="*/ 754561 h 1295104"/>
              <a:gd name="connsiteX22" fmla="*/ 1367590 w 1377158"/>
              <a:gd name="connsiteY22" fmla="*/ 680741 h 1295104"/>
              <a:gd name="connsiteX23" fmla="*/ 1343778 w 1377158"/>
              <a:gd name="connsiteY23" fmla="*/ 516436 h 1295104"/>
              <a:gd name="connsiteX24" fmla="*/ 1272340 w 1377158"/>
              <a:gd name="connsiteY24" fmla="*/ 394992 h 1295104"/>
              <a:gd name="connsiteX25" fmla="*/ 1167565 w 1377158"/>
              <a:gd name="connsiteY25" fmla="*/ 321173 h 1295104"/>
              <a:gd name="connsiteX26" fmla="*/ 1177090 w 1377158"/>
              <a:gd name="connsiteY26" fmla="*/ 373561 h 1295104"/>
              <a:gd name="connsiteX27" fmla="*/ 1224715 w 1377158"/>
              <a:gd name="connsiteY27" fmla="*/ 525961 h 1295104"/>
              <a:gd name="connsiteX28" fmla="*/ 1258053 w 1377158"/>
              <a:gd name="connsiteY28" fmla="*/ 645023 h 1295104"/>
              <a:gd name="connsiteX29" fmla="*/ 1200903 w 1377158"/>
              <a:gd name="connsiteY29" fmla="*/ 611686 h 1295104"/>
              <a:gd name="connsiteX30" fmla="*/ 1105653 w 1377158"/>
              <a:gd name="connsiteY30" fmla="*/ 578348 h 1295104"/>
              <a:gd name="connsiteX31" fmla="*/ 1029453 w 1377158"/>
              <a:gd name="connsiteY31" fmla="*/ 545011 h 1295104"/>
              <a:gd name="connsiteX32" fmla="*/ 991353 w 1377158"/>
              <a:gd name="connsiteY32" fmla="*/ 583111 h 1295104"/>
              <a:gd name="connsiteX33" fmla="*/ 934203 w 1377158"/>
              <a:gd name="connsiteY33" fmla="*/ 621211 h 1295104"/>
              <a:gd name="connsiteX34" fmla="*/ 829428 w 1377158"/>
              <a:gd name="connsiteY34" fmla="*/ 630736 h 1295104"/>
              <a:gd name="connsiteX35" fmla="*/ 738940 w 1377158"/>
              <a:gd name="connsiteY35" fmla="*/ 583111 h 1295104"/>
              <a:gd name="connsiteX36" fmla="*/ 724653 w 1377158"/>
              <a:gd name="connsiteY36" fmla="*/ 616448 h 1295104"/>
              <a:gd name="connsiteX37" fmla="*/ 648453 w 1377158"/>
              <a:gd name="connsiteY37" fmla="*/ 683123 h 1295104"/>
              <a:gd name="connsiteX38" fmla="*/ 510340 w 1377158"/>
              <a:gd name="connsiteY38" fmla="*/ 687886 h 1295104"/>
              <a:gd name="connsiteX39" fmla="*/ 391278 w 1377158"/>
              <a:gd name="connsiteY39" fmla="*/ 583111 h 1295104"/>
              <a:gd name="connsiteX40" fmla="*/ 386515 w 1377158"/>
              <a:gd name="connsiteY40" fmla="*/ 444998 h 1295104"/>
              <a:gd name="connsiteX41" fmla="*/ 424615 w 1377158"/>
              <a:gd name="connsiteY41" fmla="*/ 359273 h 1295104"/>
              <a:gd name="connsiteX42" fmla="*/ 386515 w 1377158"/>
              <a:gd name="connsiteY42" fmla="*/ 335461 h 1295104"/>
              <a:gd name="connsiteX43" fmla="*/ 291265 w 1377158"/>
              <a:gd name="connsiteY43" fmla="*/ 244973 h 1295104"/>
              <a:gd name="connsiteX44" fmla="*/ 215065 w 1377158"/>
              <a:gd name="connsiteY44" fmla="*/ 168773 h 1295104"/>
              <a:gd name="connsiteX45" fmla="*/ 281740 w 1377158"/>
              <a:gd name="connsiteY45" fmla="*/ 144961 h 1295104"/>
              <a:gd name="connsiteX46" fmla="*/ 410328 w 1377158"/>
              <a:gd name="connsiteY46" fmla="*/ 87811 h 1295104"/>
              <a:gd name="connsiteX47" fmla="*/ 515103 w 1377158"/>
              <a:gd name="connsiteY47" fmla="*/ 44948 h 1295104"/>
              <a:gd name="connsiteX48" fmla="*/ 477003 w 1377158"/>
              <a:gd name="connsiteY48" fmla="*/ 16373 h 1295104"/>
              <a:gd name="connsiteX49" fmla="*/ 367465 w 1377158"/>
              <a:gd name="connsiteY49" fmla="*/ 2086 h 1295104"/>
              <a:gd name="connsiteX50" fmla="*/ 238878 w 1377158"/>
              <a:gd name="connsiteY50" fmla="*/ 11611 h 1295104"/>
              <a:gd name="connsiteX0" fmla="*/ 238878 w 1378449"/>
              <a:gd name="connsiteY0" fmla="*/ 11611 h 1295104"/>
              <a:gd name="connsiteX1" fmla="*/ 96003 w 1378449"/>
              <a:gd name="connsiteY1" fmla="*/ 111623 h 1295104"/>
              <a:gd name="connsiteX2" fmla="*/ 5515 w 1378449"/>
              <a:gd name="connsiteY2" fmla="*/ 292598 h 1295104"/>
              <a:gd name="connsiteX3" fmla="*/ 19803 w 1378449"/>
              <a:gd name="connsiteY3" fmla="*/ 487861 h 1295104"/>
              <a:gd name="connsiteX4" fmla="*/ 100765 w 1378449"/>
              <a:gd name="connsiteY4" fmla="*/ 616448 h 1295104"/>
              <a:gd name="connsiteX5" fmla="*/ 176965 w 1378449"/>
              <a:gd name="connsiteY5" fmla="*/ 678361 h 1295104"/>
              <a:gd name="connsiteX6" fmla="*/ 248403 w 1378449"/>
              <a:gd name="connsiteY6" fmla="*/ 702173 h 1295104"/>
              <a:gd name="connsiteX7" fmla="*/ 238878 w 1378449"/>
              <a:gd name="connsiteY7" fmla="*/ 749798 h 1295104"/>
              <a:gd name="connsiteX8" fmla="*/ 276978 w 1378449"/>
              <a:gd name="connsiteY8" fmla="*/ 906961 h 1295104"/>
              <a:gd name="connsiteX9" fmla="*/ 376990 w 1378449"/>
              <a:gd name="connsiteY9" fmla="*/ 1026023 h 1295104"/>
              <a:gd name="connsiteX10" fmla="*/ 500815 w 1378449"/>
              <a:gd name="connsiteY10" fmla="*/ 1078411 h 1295104"/>
              <a:gd name="connsiteX11" fmla="*/ 577015 w 1378449"/>
              <a:gd name="connsiteY11" fmla="*/ 1083173 h 1295104"/>
              <a:gd name="connsiteX12" fmla="*/ 596065 w 1378449"/>
              <a:gd name="connsiteY12" fmla="*/ 1145086 h 1295104"/>
              <a:gd name="connsiteX13" fmla="*/ 677028 w 1378449"/>
              <a:gd name="connsiteY13" fmla="*/ 1235573 h 1295104"/>
              <a:gd name="connsiteX14" fmla="*/ 819903 w 1378449"/>
              <a:gd name="connsiteY14" fmla="*/ 1292723 h 1295104"/>
              <a:gd name="connsiteX15" fmla="*/ 1010403 w 1378449"/>
              <a:gd name="connsiteY15" fmla="*/ 1273673 h 1295104"/>
              <a:gd name="connsiteX16" fmla="*/ 1129465 w 1378449"/>
              <a:gd name="connsiteY16" fmla="*/ 1178423 h 1295104"/>
              <a:gd name="connsiteX17" fmla="*/ 1181853 w 1378449"/>
              <a:gd name="connsiteY17" fmla="*/ 1083173 h 1295104"/>
              <a:gd name="connsiteX18" fmla="*/ 1248528 w 1378449"/>
              <a:gd name="connsiteY18" fmla="*/ 1064123 h 1295104"/>
              <a:gd name="connsiteX19" fmla="*/ 1367590 w 1378449"/>
              <a:gd name="connsiteY19" fmla="*/ 935536 h 1295104"/>
              <a:gd name="connsiteX20" fmla="*/ 1367590 w 1378449"/>
              <a:gd name="connsiteY20" fmla="*/ 806948 h 1295104"/>
              <a:gd name="connsiteX21" fmla="*/ 1348540 w 1378449"/>
              <a:gd name="connsiteY21" fmla="*/ 754561 h 1295104"/>
              <a:gd name="connsiteX22" fmla="*/ 1367590 w 1378449"/>
              <a:gd name="connsiteY22" fmla="*/ 680741 h 1295104"/>
              <a:gd name="connsiteX23" fmla="*/ 1343778 w 1378449"/>
              <a:gd name="connsiteY23" fmla="*/ 516436 h 1295104"/>
              <a:gd name="connsiteX24" fmla="*/ 1272340 w 1378449"/>
              <a:gd name="connsiteY24" fmla="*/ 394992 h 1295104"/>
              <a:gd name="connsiteX25" fmla="*/ 1167565 w 1378449"/>
              <a:gd name="connsiteY25" fmla="*/ 321173 h 1295104"/>
              <a:gd name="connsiteX26" fmla="*/ 1177090 w 1378449"/>
              <a:gd name="connsiteY26" fmla="*/ 373561 h 1295104"/>
              <a:gd name="connsiteX27" fmla="*/ 1224715 w 1378449"/>
              <a:gd name="connsiteY27" fmla="*/ 525961 h 1295104"/>
              <a:gd name="connsiteX28" fmla="*/ 1258053 w 1378449"/>
              <a:gd name="connsiteY28" fmla="*/ 645023 h 1295104"/>
              <a:gd name="connsiteX29" fmla="*/ 1200903 w 1378449"/>
              <a:gd name="connsiteY29" fmla="*/ 611686 h 1295104"/>
              <a:gd name="connsiteX30" fmla="*/ 1105653 w 1378449"/>
              <a:gd name="connsiteY30" fmla="*/ 578348 h 1295104"/>
              <a:gd name="connsiteX31" fmla="*/ 1029453 w 1378449"/>
              <a:gd name="connsiteY31" fmla="*/ 545011 h 1295104"/>
              <a:gd name="connsiteX32" fmla="*/ 991353 w 1378449"/>
              <a:gd name="connsiteY32" fmla="*/ 583111 h 1295104"/>
              <a:gd name="connsiteX33" fmla="*/ 934203 w 1378449"/>
              <a:gd name="connsiteY33" fmla="*/ 621211 h 1295104"/>
              <a:gd name="connsiteX34" fmla="*/ 829428 w 1378449"/>
              <a:gd name="connsiteY34" fmla="*/ 630736 h 1295104"/>
              <a:gd name="connsiteX35" fmla="*/ 738940 w 1378449"/>
              <a:gd name="connsiteY35" fmla="*/ 583111 h 1295104"/>
              <a:gd name="connsiteX36" fmla="*/ 724653 w 1378449"/>
              <a:gd name="connsiteY36" fmla="*/ 616448 h 1295104"/>
              <a:gd name="connsiteX37" fmla="*/ 648453 w 1378449"/>
              <a:gd name="connsiteY37" fmla="*/ 683123 h 1295104"/>
              <a:gd name="connsiteX38" fmla="*/ 510340 w 1378449"/>
              <a:gd name="connsiteY38" fmla="*/ 687886 h 1295104"/>
              <a:gd name="connsiteX39" fmla="*/ 391278 w 1378449"/>
              <a:gd name="connsiteY39" fmla="*/ 583111 h 1295104"/>
              <a:gd name="connsiteX40" fmla="*/ 386515 w 1378449"/>
              <a:gd name="connsiteY40" fmla="*/ 444998 h 1295104"/>
              <a:gd name="connsiteX41" fmla="*/ 424615 w 1378449"/>
              <a:gd name="connsiteY41" fmla="*/ 359273 h 1295104"/>
              <a:gd name="connsiteX42" fmla="*/ 386515 w 1378449"/>
              <a:gd name="connsiteY42" fmla="*/ 335461 h 1295104"/>
              <a:gd name="connsiteX43" fmla="*/ 291265 w 1378449"/>
              <a:gd name="connsiteY43" fmla="*/ 244973 h 1295104"/>
              <a:gd name="connsiteX44" fmla="*/ 215065 w 1378449"/>
              <a:gd name="connsiteY44" fmla="*/ 168773 h 1295104"/>
              <a:gd name="connsiteX45" fmla="*/ 281740 w 1378449"/>
              <a:gd name="connsiteY45" fmla="*/ 144961 h 1295104"/>
              <a:gd name="connsiteX46" fmla="*/ 410328 w 1378449"/>
              <a:gd name="connsiteY46" fmla="*/ 87811 h 1295104"/>
              <a:gd name="connsiteX47" fmla="*/ 515103 w 1378449"/>
              <a:gd name="connsiteY47" fmla="*/ 44948 h 1295104"/>
              <a:gd name="connsiteX48" fmla="*/ 477003 w 1378449"/>
              <a:gd name="connsiteY48" fmla="*/ 16373 h 1295104"/>
              <a:gd name="connsiteX49" fmla="*/ 367465 w 1378449"/>
              <a:gd name="connsiteY49" fmla="*/ 2086 h 1295104"/>
              <a:gd name="connsiteX50" fmla="*/ 238878 w 1378449"/>
              <a:gd name="connsiteY50" fmla="*/ 11611 h 1295104"/>
              <a:gd name="connsiteX0" fmla="*/ 238878 w 1372256"/>
              <a:gd name="connsiteY0" fmla="*/ 11611 h 1295104"/>
              <a:gd name="connsiteX1" fmla="*/ 96003 w 1372256"/>
              <a:gd name="connsiteY1" fmla="*/ 111623 h 1295104"/>
              <a:gd name="connsiteX2" fmla="*/ 5515 w 1372256"/>
              <a:gd name="connsiteY2" fmla="*/ 292598 h 1295104"/>
              <a:gd name="connsiteX3" fmla="*/ 19803 w 1372256"/>
              <a:gd name="connsiteY3" fmla="*/ 487861 h 1295104"/>
              <a:gd name="connsiteX4" fmla="*/ 100765 w 1372256"/>
              <a:gd name="connsiteY4" fmla="*/ 616448 h 1295104"/>
              <a:gd name="connsiteX5" fmla="*/ 176965 w 1372256"/>
              <a:gd name="connsiteY5" fmla="*/ 678361 h 1295104"/>
              <a:gd name="connsiteX6" fmla="*/ 248403 w 1372256"/>
              <a:gd name="connsiteY6" fmla="*/ 702173 h 1295104"/>
              <a:gd name="connsiteX7" fmla="*/ 238878 w 1372256"/>
              <a:gd name="connsiteY7" fmla="*/ 749798 h 1295104"/>
              <a:gd name="connsiteX8" fmla="*/ 276978 w 1372256"/>
              <a:gd name="connsiteY8" fmla="*/ 906961 h 1295104"/>
              <a:gd name="connsiteX9" fmla="*/ 376990 w 1372256"/>
              <a:gd name="connsiteY9" fmla="*/ 1026023 h 1295104"/>
              <a:gd name="connsiteX10" fmla="*/ 500815 w 1372256"/>
              <a:gd name="connsiteY10" fmla="*/ 1078411 h 1295104"/>
              <a:gd name="connsiteX11" fmla="*/ 577015 w 1372256"/>
              <a:gd name="connsiteY11" fmla="*/ 1083173 h 1295104"/>
              <a:gd name="connsiteX12" fmla="*/ 596065 w 1372256"/>
              <a:gd name="connsiteY12" fmla="*/ 1145086 h 1295104"/>
              <a:gd name="connsiteX13" fmla="*/ 677028 w 1372256"/>
              <a:gd name="connsiteY13" fmla="*/ 1235573 h 1295104"/>
              <a:gd name="connsiteX14" fmla="*/ 819903 w 1372256"/>
              <a:gd name="connsiteY14" fmla="*/ 1292723 h 1295104"/>
              <a:gd name="connsiteX15" fmla="*/ 1010403 w 1372256"/>
              <a:gd name="connsiteY15" fmla="*/ 1273673 h 1295104"/>
              <a:gd name="connsiteX16" fmla="*/ 1129465 w 1372256"/>
              <a:gd name="connsiteY16" fmla="*/ 1178423 h 1295104"/>
              <a:gd name="connsiteX17" fmla="*/ 1181853 w 1372256"/>
              <a:gd name="connsiteY17" fmla="*/ 1083173 h 1295104"/>
              <a:gd name="connsiteX18" fmla="*/ 1248528 w 1372256"/>
              <a:gd name="connsiteY18" fmla="*/ 1064123 h 1295104"/>
              <a:gd name="connsiteX19" fmla="*/ 1360447 w 1372256"/>
              <a:gd name="connsiteY19" fmla="*/ 940298 h 1295104"/>
              <a:gd name="connsiteX20" fmla="*/ 1367590 w 1372256"/>
              <a:gd name="connsiteY20" fmla="*/ 806948 h 1295104"/>
              <a:gd name="connsiteX21" fmla="*/ 1348540 w 1372256"/>
              <a:gd name="connsiteY21" fmla="*/ 754561 h 1295104"/>
              <a:gd name="connsiteX22" fmla="*/ 1367590 w 1372256"/>
              <a:gd name="connsiteY22" fmla="*/ 680741 h 1295104"/>
              <a:gd name="connsiteX23" fmla="*/ 1343778 w 1372256"/>
              <a:gd name="connsiteY23" fmla="*/ 516436 h 1295104"/>
              <a:gd name="connsiteX24" fmla="*/ 1272340 w 1372256"/>
              <a:gd name="connsiteY24" fmla="*/ 394992 h 1295104"/>
              <a:gd name="connsiteX25" fmla="*/ 1167565 w 1372256"/>
              <a:gd name="connsiteY25" fmla="*/ 321173 h 1295104"/>
              <a:gd name="connsiteX26" fmla="*/ 1177090 w 1372256"/>
              <a:gd name="connsiteY26" fmla="*/ 373561 h 1295104"/>
              <a:gd name="connsiteX27" fmla="*/ 1224715 w 1372256"/>
              <a:gd name="connsiteY27" fmla="*/ 525961 h 1295104"/>
              <a:gd name="connsiteX28" fmla="*/ 1258053 w 1372256"/>
              <a:gd name="connsiteY28" fmla="*/ 645023 h 1295104"/>
              <a:gd name="connsiteX29" fmla="*/ 1200903 w 1372256"/>
              <a:gd name="connsiteY29" fmla="*/ 611686 h 1295104"/>
              <a:gd name="connsiteX30" fmla="*/ 1105653 w 1372256"/>
              <a:gd name="connsiteY30" fmla="*/ 578348 h 1295104"/>
              <a:gd name="connsiteX31" fmla="*/ 1029453 w 1372256"/>
              <a:gd name="connsiteY31" fmla="*/ 545011 h 1295104"/>
              <a:gd name="connsiteX32" fmla="*/ 991353 w 1372256"/>
              <a:gd name="connsiteY32" fmla="*/ 583111 h 1295104"/>
              <a:gd name="connsiteX33" fmla="*/ 934203 w 1372256"/>
              <a:gd name="connsiteY33" fmla="*/ 621211 h 1295104"/>
              <a:gd name="connsiteX34" fmla="*/ 829428 w 1372256"/>
              <a:gd name="connsiteY34" fmla="*/ 630736 h 1295104"/>
              <a:gd name="connsiteX35" fmla="*/ 738940 w 1372256"/>
              <a:gd name="connsiteY35" fmla="*/ 583111 h 1295104"/>
              <a:gd name="connsiteX36" fmla="*/ 724653 w 1372256"/>
              <a:gd name="connsiteY36" fmla="*/ 616448 h 1295104"/>
              <a:gd name="connsiteX37" fmla="*/ 648453 w 1372256"/>
              <a:gd name="connsiteY37" fmla="*/ 683123 h 1295104"/>
              <a:gd name="connsiteX38" fmla="*/ 510340 w 1372256"/>
              <a:gd name="connsiteY38" fmla="*/ 687886 h 1295104"/>
              <a:gd name="connsiteX39" fmla="*/ 391278 w 1372256"/>
              <a:gd name="connsiteY39" fmla="*/ 583111 h 1295104"/>
              <a:gd name="connsiteX40" fmla="*/ 386515 w 1372256"/>
              <a:gd name="connsiteY40" fmla="*/ 444998 h 1295104"/>
              <a:gd name="connsiteX41" fmla="*/ 424615 w 1372256"/>
              <a:gd name="connsiteY41" fmla="*/ 359273 h 1295104"/>
              <a:gd name="connsiteX42" fmla="*/ 386515 w 1372256"/>
              <a:gd name="connsiteY42" fmla="*/ 335461 h 1295104"/>
              <a:gd name="connsiteX43" fmla="*/ 291265 w 1372256"/>
              <a:gd name="connsiteY43" fmla="*/ 244973 h 1295104"/>
              <a:gd name="connsiteX44" fmla="*/ 215065 w 1372256"/>
              <a:gd name="connsiteY44" fmla="*/ 168773 h 1295104"/>
              <a:gd name="connsiteX45" fmla="*/ 281740 w 1372256"/>
              <a:gd name="connsiteY45" fmla="*/ 144961 h 1295104"/>
              <a:gd name="connsiteX46" fmla="*/ 410328 w 1372256"/>
              <a:gd name="connsiteY46" fmla="*/ 87811 h 1295104"/>
              <a:gd name="connsiteX47" fmla="*/ 515103 w 1372256"/>
              <a:gd name="connsiteY47" fmla="*/ 44948 h 1295104"/>
              <a:gd name="connsiteX48" fmla="*/ 477003 w 1372256"/>
              <a:gd name="connsiteY48" fmla="*/ 16373 h 1295104"/>
              <a:gd name="connsiteX49" fmla="*/ 367465 w 1372256"/>
              <a:gd name="connsiteY49" fmla="*/ 2086 h 1295104"/>
              <a:gd name="connsiteX50" fmla="*/ 238878 w 1372256"/>
              <a:gd name="connsiteY50" fmla="*/ 11611 h 1295104"/>
              <a:gd name="connsiteX0" fmla="*/ 238878 w 1371471"/>
              <a:gd name="connsiteY0" fmla="*/ 11611 h 1295104"/>
              <a:gd name="connsiteX1" fmla="*/ 96003 w 1371471"/>
              <a:gd name="connsiteY1" fmla="*/ 111623 h 1295104"/>
              <a:gd name="connsiteX2" fmla="*/ 5515 w 1371471"/>
              <a:gd name="connsiteY2" fmla="*/ 292598 h 1295104"/>
              <a:gd name="connsiteX3" fmla="*/ 19803 w 1371471"/>
              <a:gd name="connsiteY3" fmla="*/ 487861 h 1295104"/>
              <a:gd name="connsiteX4" fmla="*/ 100765 w 1371471"/>
              <a:gd name="connsiteY4" fmla="*/ 616448 h 1295104"/>
              <a:gd name="connsiteX5" fmla="*/ 176965 w 1371471"/>
              <a:gd name="connsiteY5" fmla="*/ 678361 h 1295104"/>
              <a:gd name="connsiteX6" fmla="*/ 248403 w 1371471"/>
              <a:gd name="connsiteY6" fmla="*/ 702173 h 1295104"/>
              <a:gd name="connsiteX7" fmla="*/ 238878 w 1371471"/>
              <a:gd name="connsiteY7" fmla="*/ 749798 h 1295104"/>
              <a:gd name="connsiteX8" fmla="*/ 276978 w 1371471"/>
              <a:gd name="connsiteY8" fmla="*/ 906961 h 1295104"/>
              <a:gd name="connsiteX9" fmla="*/ 376990 w 1371471"/>
              <a:gd name="connsiteY9" fmla="*/ 1026023 h 1295104"/>
              <a:gd name="connsiteX10" fmla="*/ 500815 w 1371471"/>
              <a:gd name="connsiteY10" fmla="*/ 1078411 h 1295104"/>
              <a:gd name="connsiteX11" fmla="*/ 577015 w 1371471"/>
              <a:gd name="connsiteY11" fmla="*/ 1083173 h 1295104"/>
              <a:gd name="connsiteX12" fmla="*/ 596065 w 1371471"/>
              <a:gd name="connsiteY12" fmla="*/ 1145086 h 1295104"/>
              <a:gd name="connsiteX13" fmla="*/ 677028 w 1371471"/>
              <a:gd name="connsiteY13" fmla="*/ 1235573 h 1295104"/>
              <a:gd name="connsiteX14" fmla="*/ 819903 w 1371471"/>
              <a:gd name="connsiteY14" fmla="*/ 1292723 h 1295104"/>
              <a:gd name="connsiteX15" fmla="*/ 1010403 w 1371471"/>
              <a:gd name="connsiteY15" fmla="*/ 1273673 h 1295104"/>
              <a:gd name="connsiteX16" fmla="*/ 1129465 w 1371471"/>
              <a:gd name="connsiteY16" fmla="*/ 1178423 h 1295104"/>
              <a:gd name="connsiteX17" fmla="*/ 1181853 w 1371471"/>
              <a:gd name="connsiteY17" fmla="*/ 1083173 h 1295104"/>
              <a:gd name="connsiteX18" fmla="*/ 1260434 w 1371471"/>
              <a:gd name="connsiteY18" fmla="*/ 1059360 h 1295104"/>
              <a:gd name="connsiteX19" fmla="*/ 1360447 w 1371471"/>
              <a:gd name="connsiteY19" fmla="*/ 940298 h 1295104"/>
              <a:gd name="connsiteX20" fmla="*/ 1367590 w 1371471"/>
              <a:gd name="connsiteY20" fmla="*/ 806948 h 1295104"/>
              <a:gd name="connsiteX21" fmla="*/ 1348540 w 1371471"/>
              <a:gd name="connsiteY21" fmla="*/ 754561 h 1295104"/>
              <a:gd name="connsiteX22" fmla="*/ 1367590 w 1371471"/>
              <a:gd name="connsiteY22" fmla="*/ 680741 h 1295104"/>
              <a:gd name="connsiteX23" fmla="*/ 1343778 w 1371471"/>
              <a:gd name="connsiteY23" fmla="*/ 516436 h 1295104"/>
              <a:gd name="connsiteX24" fmla="*/ 1272340 w 1371471"/>
              <a:gd name="connsiteY24" fmla="*/ 394992 h 1295104"/>
              <a:gd name="connsiteX25" fmla="*/ 1167565 w 1371471"/>
              <a:gd name="connsiteY25" fmla="*/ 321173 h 1295104"/>
              <a:gd name="connsiteX26" fmla="*/ 1177090 w 1371471"/>
              <a:gd name="connsiteY26" fmla="*/ 373561 h 1295104"/>
              <a:gd name="connsiteX27" fmla="*/ 1224715 w 1371471"/>
              <a:gd name="connsiteY27" fmla="*/ 525961 h 1295104"/>
              <a:gd name="connsiteX28" fmla="*/ 1258053 w 1371471"/>
              <a:gd name="connsiteY28" fmla="*/ 645023 h 1295104"/>
              <a:gd name="connsiteX29" fmla="*/ 1200903 w 1371471"/>
              <a:gd name="connsiteY29" fmla="*/ 611686 h 1295104"/>
              <a:gd name="connsiteX30" fmla="*/ 1105653 w 1371471"/>
              <a:gd name="connsiteY30" fmla="*/ 578348 h 1295104"/>
              <a:gd name="connsiteX31" fmla="*/ 1029453 w 1371471"/>
              <a:gd name="connsiteY31" fmla="*/ 545011 h 1295104"/>
              <a:gd name="connsiteX32" fmla="*/ 991353 w 1371471"/>
              <a:gd name="connsiteY32" fmla="*/ 583111 h 1295104"/>
              <a:gd name="connsiteX33" fmla="*/ 934203 w 1371471"/>
              <a:gd name="connsiteY33" fmla="*/ 621211 h 1295104"/>
              <a:gd name="connsiteX34" fmla="*/ 829428 w 1371471"/>
              <a:gd name="connsiteY34" fmla="*/ 630736 h 1295104"/>
              <a:gd name="connsiteX35" fmla="*/ 738940 w 1371471"/>
              <a:gd name="connsiteY35" fmla="*/ 583111 h 1295104"/>
              <a:gd name="connsiteX36" fmla="*/ 724653 w 1371471"/>
              <a:gd name="connsiteY36" fmla="*/ 616448 h 1295104"/>
              <a:gd name="connsiteX37" fmla="*/ 648453 w 1371471"/>
              <a:gd name="connsiteY37" fmla="*/ 683123 h 1295104"/>
              <a:gd name="connsiteX38" fmla="*/ 510340 w 1371471"/>
              <a:gd name="connsiteY38" fmla="*/ 687886 h 1295104"/>
              <a:gd name="connsiteX39" fmla="*/ 391278 w 1371471"/>
              <a:gd name="connsiteY39" fmla="*/ 583111 h 1295104"/>
              <a:gd name="connsiteX40" fmla="*/ 386515 w 1371471"/>
              <a:gd name="connsiteY40" fmla="*/ 444998 h 1295104"/>
              <a:gd name="connsiteX41" fmla="*/ 424615 w 1371471"/>
              <a:gd name="connsiteY41" fmla="*/ 359273 h 1295104"/>
              <a:gd name="connsiteX42" fmla="*/ 386515 w 1371471"/>
              <a:gd name="connsiteY42" fmla="*/ 335461 h 1295104"/>
              <a:gd name="connsiteX43" fmla="*/ 291265 w 1371471"/>
              <a:gd name="connsiteY43" fmla="*/ 244973 h 1295104"/>
              <a:gd name="connsiteX44" fmla="*/ 215065 w 1371471"/>
              <a:gd name="connsiteY44" fmla="*/ 168773 h 1295104"/>
              <a:gd name="connsiteX45" fmla="*/ 281740 w 1371471"/>
              <a:gd name="connsiteY45" fmla="*/ 144961 h 1295104"/>
              <a:gd name="connsiteX46" fmla="*/ 410328 w 1371471"/>
              <a:gd name="connsiteY46" fmla="*/ 87811 h 1295104"/>
              <a:gd name="connsiteX47" fmla="*/ 515103 w 1371471"/>
              <a:gd name="connsiteY47" fmla="*/ 44948 h 1295104"/>
              <a:gd name="connsiteX48" fmla="*/ 477003 w 1371471"/>
              <a:gd name="connsiteY48" fmla="*/ 16373 h 1295104"/>
              <a:gd name="connsiteX49" fmla="*/ 367465 w 1371471"/>
              <a:gd name="connsiteY49" fmla="*/ 2086 h 1295104"/>
              <a:gd name="connsiteX50" fmla="*/ 238878 w 1371471"/>
              <a:gd name="connsiteY50" fmla="*/ 11611 h 1295104"/>
              <a:gd name="connsiteX0" fmla="*/ 238878 w 1371471"/>
              <a:gd name="connsiteY0" fmla="*/ 11611 h 1295104"/>
              <a:gd name="connsiteX1" fmla="*/ 96003 w 1371471"/>
              <a:gd name="connsiteY1" fmla="*/ 111623 h 1295104"/>
              <a:gd name="connsiteX2" fmla="*/ 5515 w 1371471"/>
              <a:gd name="connsiteY2" fmla="*/ 292598 h 1295104"/>
              <a:gd name="connsiteX3" fmla="*/ 19803 w 1371471"/>
              <a:gd name="connsiteY3" fmla="*/ 487861 h 1295104"/>
              <a:gd name="connsiteX4" fmla="*/ 100765 w 1371471"/>
              <a:gd name="connsiteY4" fmla="*/ 616448 h 1295104"/>
              <a:gd name="connsiteX5" fmla="*/ 176965 w 1371471"/>
              <a:gd name="connsiteY5" fmla="*/ 678361 h 1295104"/>
              <a:gd name="connsiteX6" fmla="*/ 248403 w 1371471"/>
              <a:gd name="connsiteY6" fmla="*/ 702173 h 1295104"/>
              <a:gd name="connsiteX7" fmla="*/ 238878 w 1371471"/>
              <a:gd name="connsiteY7" fmla="*/ 749798 h 1295104"/>
              <a:gd name="connsiteX8" fmla="*/ 276978 w 1371471"/>
              <a:gd name="connsiteY8" fmla="*/ 906961 h 1295104"/>
              <a:gd name="connsiteX9" fmla="*/ 376990 w 1371471"/>
              <a:gd name="connsiteY9" fmla="*/ 1026023 h 1295104"/>
              <a:gd name="connsiteX10" fmla="*/ 500815 w 1371471"/>
              <a:gd name="connsiteY10" fmla="*/ 1078411 h 1295104"/>
              <a:gd name="connsiteX11" fmla="*/ 577015 w 1371471"/>
              <a:gd name="connsiteY11" fmla="*/ 1083173 h 1295104"/>
              <a:gd name="connsiteX12" fmla="*/ 596065 w 1371471"/>
              <a:gd name="connsiteY12" fmla="*/ 1145086 h 1295104"/>
              <a:gd name="connsiteX13" fmla="*/ 677028 w 1371471"/>
              <a:gd name="connsiteY13" fmla="*/ 1235573 h 1295104"/>
              <a:gd name="connsiteX14" fmla="*/ 819903 w 1371471"/>
              <a:gd name="connsiteY14" fmla="*/ 1292723 h 1295104"/>
              <a:gd name="connsiteX15" fmla="*/ 1010403 w 1371471"/>
              <a:gd name="connsiteY15" fmla="*/ 1273673 h 1295104"/>
              <a:gd name="connsiteX16" fmla="*/ 1129465 w 1371471"/>
              <a:gd name="connsiteY16" fmla="*/ 1178423 h 1295104"/>
              <a:gd name="connsiteX17" fmla="*/ 1181853 w 1371471"/>
              <a:gd name="connsiteY17" fmla="*/ 1083173 h 1295104"/>
              <a:gd name="connsiteX18" fmla="*/ 1260434 w 1371471"/>
              <a:gd name="connsiteY18" fmla="*/ 1059360 h 1295104"/>
              <a:gd name="connsiteX19" fmla="*/ 1360447 w 1371471"/>
              <a:gd name="connsiteY19" fmla="*/ 940298 h 1295104"/>
              <a:gd name="connsiteX20" fmla="*/ 1367590 w 1371471"/>
              <a:gd name="connsiteY20" fmla="*/ 806948 h 1295104"/>
              <a:gd name="connsiteX21" fmla="*/ 1348540 w 1371471"/>
              <a:gd name="connsiteY21" fmla="*/ 754561 h 1295104"/>
              <a:gd name="connsiteX22" fmla="*/ 1367590 w 1371471"/>
              <a:gd name="connsiteY22" fmla="*/ 680741 h 1295104"/>
              <a:gd name="connsiteX23" fmla="*/ 1343778 w 1371471"/>
              <a:gd name="connsiteY23" fmla="*/ 516436 h 1295104"/>
              <a:gd name="connsiteX24" fmla="*/ 1272340 w 1371471"/>
              <a:gd name="connsiteY24" fmla="*/ 394992 h 1295104"/>
              <a:gd name="connsiteX25" fmla="*/ 1167565 w 1371471"/>
              <a:gd name="connsiteY25" fmla="*/ 321173 h 1295104"/>
              <a:gd name="connsiteX26" fmla="*/ 1177090 w 1371471"/>
              <a:gd name="connsiteY26" fmla="*/ 373561 h 1295104"/>
              <a:gd name="connsiteX27" fmla="*/ 1224715 w 1371471"/>
              <a:gd name="connsiteY27" fmla="*/ 525961 h 1295104"/>
              <a:gd name="connsiteX28" fmla="*/ 1258053 w 1371471"/>
              <a:gd name="connsiteY28" fmla="*/ 645023 h 1295104"/>
              <a:gd name="connsiteX29" fmla="*/ 1200903 w 1371471"/>
              <a:gd name="connsiteY29" fmla="*/ 611686 h 1295104"/>
              <a:gd name="connsiteX30" fmla="*/ 1105653 w 1371471"/>
              <a:gd name="connsiteY30" fmla="*/ 578348 h 1295104"/>
              <a:gd name="connsiteX31" fmla="*/ 1029453 w 1371471"/>
              <a:gd name="connsiteY31" fmla="*/ 545011 h 1295104"/>
              <a:gd name="connsiteX32" fmla="*/ 991353 w 1371471"/>
              <a:gd name="connsiteY32" fmla="*/ 583111 h 1295104"/>
              <a:gd name="connsiteX33" fmla="*/ 934203 w 1371471"/>
              <a:gd name="connsiteY33" fmla="*/ 621211 h 1295104"/>
              <a:gd name="connsiteX34" fmla="*/ 829428 w 1371471"/>
              <a:gd name="connsiteY34" fmla="*/ 630736 h 1295104"/>
              <a:gd name="connsiteX35" fmla="*/ 738940 w 1371471"/>
              <a:gd name="connsiteY35" fmla="*/ 583111 h 1295104"/>
              <a:gd name="connsiteX36" fmla="*/ 724653 w 1371471"/>
              <a:gd name="connsiteY36" fmla="*/ 616448 h 1295104"/>
              <a:gd name="connsiteX37" fmla="*/ 648453 w 1371471"/>
              <a:gd name="connsiteY37" fmla="*/ 683123 h 1295104"/>
              <a:gd name="connsiteX38" fmla="*/ 510340 w 1371471"/>
              <a:gd name="connsiteY38" fmla="*/ 687886 h 1295104"/>
              <a:gd name="connsiteX39" fmla="*/ 391278 w 1371471"/>
              <a:gd name="connsiteY39" fmla="*/ 583111 h 1295104"/>
              <a:gd name="connsiteX40" fmla="*/ 386515 w 1371471"/>
              <a:gd name="connsiteY40" fmla="*/ 444998 h 1295104"/>
              <a:gd name="connsiteX41" fmla="*/ 424615 w 1371471"/>
              <a:gd name="connsiteY41" fmla="*/ 359273 h 1295104"/>
              <a:gd name="connsiteX42" fmla="*/ 386515 w 1371471"/>
              <a:gd name="connsiteY42" fmla="*/ 335461 h 1295104"/>
              <a:gd name="connsiteX43" fmla="*/ 291265 w 1371471"/>
              <a:gd name="connsiteY43" fmla="*/ 244973 h 1295104"/>
              <a:gd name="connsiteX44" fmla="*/ 215065 w 1371471"/>
              <a:gd name="connsiteY44" fmla="*/ 168773 h 1295104"/>
              <a:gd name="connsiteX45" fmla="*/ 281740 w 1371471"/>
              <a:gd name="connsiteY45" fmla="*/ 144961 h 1295104"/>
              <a:gd name="connsiteX46" fmla="*/ 410328 w 1371471"/>
              <a:gd name="connsiteY46" fmla="*/ 87811 h 1295104"/>
              <a:gd name="connsiteX47" fmla="*/ 515103 w 1371471"/>
              <a:gd name="connsiteY47" fmla="*/ 44948 h 1295104"/>
              <a:gd name="connsiteX48" fmla="*/ 477003 w 1371471"/>
              <a:gd name="connsiteY48" fmla="*/ 16373 h 1295104"/>
              <a:gd name="connsiteX49" fmla="*/ 367465 w 1371471"/>
              <a:gd name="connsiteY49" fmla="*/ 2086 h 1295104"/>
              <a:gd name="connsiteX50" fmla="*/ 238878 w 1371471"/>
              <a:gd name="connsiteY50" fmla="*/ 11611 h 1295104"/>
              <a:gd name="connsiteX0" fmla="*/ 238878 w 1371471"/>
              <a:gd name="connsiteY0" fmla="*/ 11611 h 1295104"/>
              <a:gd name="connsiteX1" fmla="*/ 96003 w 1371471"/>
              <a:gd name="connsiteY1" fmla="*/ 111623 h 1295104"/>
              <a:gd name="connsiteX2" fmla="*/ 5515 w 1371471"/>
              <a:gd name="connsiteY2" fmla="*/ 292598 h 1295104"/>
              <a:gd name="connsiteX3" fmla="*/ 19803 w 1371471"/>
              <a:gd name="connsiteY3" fmla="*/ 487861 h 1295104"/>
              <a:gd name="connsiteX4" fmla="*/ 100765 w 1371471"/>
              <a:gd name="connsiteY4" fmla="*/ 616448 h 1295104"/>
              <a:gd name="connsiteX5" fmla="*/ 176965 w 1371471"/>
              <a:gd name="connsiteY5" fmla="*/ 678361 h 1295104"/>
              <a:gd name="connsiteX6" fmla="*/ 248403 w 1371471"/>
              <a:gd name="connsiteY6" fmla="*/ 702173 h 1295104"/>
              <a:gd name="connsiteX7" fmla="*/ 238878 w 1371471"/>
              <a:gd name="connsiteY7" fmla="*/ 749798 h 1295104"/>
              <a:gd name="connsiteX8" fmla="*/ 276978 w 1371471"/>
              <a:gd name="connsiteY8" fmla="*/ 906961 h 1295104"/>
              <a:gd name="connsiteX9" fmla="*/ 376990 w 1371471"/>
              <a:gd name="connsiteY9" fmla="*/ 1026023 h 1295104"/>
              <a:gd name="connsiteX10" fmla="*/ 500815 w 1371471"/>
              <a:gd name="connsiteY10" fmla="*/ 1078411 h 1295104"/>
              <a:gd name="connsiteX11" fmla="*/ 577015 w 1371471"/>
              <a:gd name="connsiteY11" fmla="*/ 1083173 h 1295104"/>
              <a:gd name="connsiteX12" fmla="*/ 596065 w 1371471"/>
              <a:gd name="connsiteY12" fmla="*/ 1145086 h 1295104"/>
              <a:gd name="connsiteX13" fmla="*/ 677028 w 1371471"/>
              <a:gd name="connsiteY13" fmla="*/ 1235573 h 1295104"/>
              <a:gd name="connsiteX14" fmla="*/ 819903 w 1371471"/>
              <a:gd name="connsiteY14" fmla="*/ 1292723 h 1295104"/>
              <a:gd name="connsiteX15" fmla="*/ 1010403 w 1371471"/>
              <a:gd name="connsiteY15" fmla="*/ 1273673 h 1295104"/>
              <a:gd name="connsiteX16" fmla="*/ 1129465 w 1371471"/>
              <a:gd name="connsiteY16" fmla="*/ 1178423 h 1295104"/>
              <a:gd name="connsiteX17" fmla="*/ 1186615 w 1371471"/>
              <a:gd name="connsiteY17" fmla="*/ 1087936 h 1295104"/>
              <a:gd name="connsiteX18" fmla="*/ 1260434 w 1371471"/>
              <a:gd name="connsiteY18" fmla="*/ 1059360 h 1295104"/>
              <a:gd name="connsiteX19" fmla="*/ 1360447 w 1371471"/>
              <a:gd name="connsiteY19" fmla="*/ 940298 h 1295104"/>
              <a:gd name="connsiteX20" fmla="*/ 1367590 w 1371471"/>
              <a:gd name="connsiteY20" fmla="*/ 806948 h 1295104"/>
              <a:gd name="connsiteX21" fmla="*/ 1348540 w 1371471"/>
              <a:gd name="connsiteY21" fmla="*/ 754561 h 1295104"/>
              <a:gd name="connsiteX22" fmla="*/ 1367590 w 1371471"/>
              <a:gd name="connsiteY22" fmla="*/ 680741 h 1295104"/>
              <a:gd name="connsiteX23" fmla="*/ 1343778 w 1371471"/>
              <a:gd name="connsiteY23" fmla="*/ 516436 h 1295104"/>
              <a:gd name="connsiteX24" fmla="*/ 1272340 w 1371471"/>
              <a:gd name="connsiteY24" fmla="*/ 394992 h 1295104"/>
              <a:gd name="connsiteX25" fmla="*/ 1167565 w 1371471"/>
              <a:gd name="connsiteY25" fmla="*/ 321173 h 1295104"/>
              <a:gd name="connsiteX26" fmla="*/ 1177090 w 1371471"/>
              <a:gd name="connsiteY26" fmla="*/ 373561 h 1295104"/>
              <a:gd name="connsiteX27" fmla="*/ 1224715 w 1371471"/>
              <a:gd name="connsiteY27" fmla="*/ 525961 h 1295104"/>
              <a:gd name="connsiteX28" fmla="*/ 1258053 w 1371471"/>
              <a:gd name="connsiteY28" fmla="*/ 645023 h 1295104"/>
              <a:gd name="connsiteX29" fmla="*/ 1200903 w 1371471"/>
              <a:gd name="connsiteY29" fmla="*/ 611686 h 1295104"/>
              <a:gd name="connsiteX30" fmla="*/ 1105653 w 1371471"/>
              <a:gd name="connsiteY30" fmla="*/ 578348 h 1295104"/>
              <a:gd name="connsiteX31" fmla="*/ 1029453 w 1371471"/>
              <a:gd name="connsiteY31" fmla="*/ 545011 h 1295104"/>
              <a:gd name="connsiteX32" fmla="*/ 991353 w 1371471"/>
              <a:gd name="connsiteY32" fmla="*/ 583111 h 1295104"/>
              <a:gd name="connsiteX33" fmla="*/ 934203 w 1371471"/>
              <a:gd name="connsiteY33" fmla="*/ 621211 h 1295104"/>
              <a:gd name="connsiteX34" fmla="*/ 829428 w 1371471"/>
              <a:gd name="connsiteY34" fmla="*/ 630736 h 1295104"/>
              <a:gd name="connsiteX35" fmla="*/ 738940 w 1371471"/>
              <a:gd name="connsiteY35" fmla="*/ 583111 h 1295104"/>
              <a:gd name="connsiteX36" fmla="*/ 724653 w 1371471"/>
              <a:gd name="connsiteY36" fmla="*/ 616448 h 1295104"/>
              <a:gd name="connsiteX37" fmla="*/ 648453 w 1371471"/>
              <a:gd name="connsiteY37" fmla="*/ 683123 h 1295104"/>
              <a:gd name="connsiteX38" fmla="*/ 510340 w 1371471"/>
              <a:gd name="connsiteY38" fmla="*/ 687886 h 1295104"/>
              <a:gd name="connsiteX39" fmla="*/ 391278 w 1371471"/>
              <a:gd name="connsiteY39" fmla="*/ 583111 h 1295104"/>
              <a:gd name="connsiteX40" fmla="*/ 386515 w 1371471"/>
              <a:gd name="connsiteY40" fmla="*/ 444998 h 1295104"/>
              <a:gd name="connsiteX41" fmla="*/ 424615 w 1371471"/>
              <a:gd name="connsiteY41" fmla="*/ 359273 h 1295104"/>
              <a:gd name="connsiteX42" fmla="*/ 386515 w 1371471"/>
              <a:gd name="connsiteY42" fmla="*/ 335461 h 1295104"/>
              <a:gd name="connsiteX43" fmla="*/ 291265 w 1371471"/>
              <a:gd name="connsiteY43" fmla="*/ 244973 h 1295104"/>
              <a:gd name="connsiteX44" fmla="*/ 215065 w 1371471"/>
              <a:gd name="connsiteY44" fmla="*/ 168773 h 1295104"/>
              <a:gd name="connsiteX45" fmla="*/ 281740 w 1371471"/>
              <a:gd name="connsiteY45" fmla="*/ 144961 h 1295104"/>
              <a:gd name="connsiteX46" fmla="*/ 410328 w 1371471"/>
              <a:gd name="connsiteY46" fmla="*/ 87811 h 1295104"/>
              <a:gd name="connsiteX47" fmla="*/ 515103 w 1371471"/>
              <a:gd name="connsiteY47" fmla="*/ 44948 h 1295104"/>
              <a:gd name="connsiteX48" fmla="*/ 477003 w 1371471"/>
              <a:gd name="connsiteY48" fmla="*/ 16373 h 1295104"/>
              <a:gd name="connsiteX49" fmla="*/ 367465 w 1371471"/>
              <a:gd name="connsiteY49" fmla="*/ 2086 h 1295104"/>
              <a:gd name="connsiteX50" fmla="*/ 238878 w 1371471"/>
              <a:gd name="connsiteY50" fmla="*/ 11611 h 1295104"/>
              <a:gd name="connsiteX0" fmla="*/ 238878 w 1371471"/>
              <a:gd name="connsiteY0" fmla="*/ 11611 h 1294895"/>
              <a:gd name="connsiteX1" fmla="*/ 96003 w 1371471"/>
              <a:gd name="connsiteY1" fmla="*/ 111623 h 1294895"/>
              <a:gd name="connsiteX2" fmla="*/ 5515 w 1371471"/>
              <a:gd name="connsiteY2" fmla="*/ 292598 h 1294895"/>
              <a:gd name="connsiteX3" fmla="*/ 19803 w 1371471"/>
              <a:gd name="connsiteY3" fmla="*/ 487861 h 1294895"/>
              <a:gd name="connsiteX4" fmla="*/ 100765 w 1371471"/>
              <a:gd name="connsiteY4" fmla="*/ 616448 h 1294895"/>
              <a:gd name="connsiteX5" fmla="*/ 176965 w 1371471"/>
              <a:gd name="connsiteY5" fmla="*/ 678361 h 1294895"/>
              <a:gd name="connsiteX6" fmla="*/ 248403 w 1371471"/>
              <a:gd name="connsiteY6" fmla="*/ 702173 h 1294895"/>
              <a:gd name="connsiteX7" fmla="*/ 238878 w 1371471"/>
              <a:gd name="connsiteY7" fmla="*/ 749798 h 1294895"/>
              <a:gd name="connsiteX8" fmla="*/ 276978 w 1371471"/>
              <a:gd name="connsiteY8" fmla="*/ 906961 h 1294895"/>
              <a:gd name="connsiteX9" fmla="*/ 376990 w 1371471"/>
              <a:gd name="connsiteY9" fmla="*/ 1026023 h 1294895"/>
              <a:gd name="connsiteX10" fmla="*/ 500815 w 1371471"/>
              <a:gd name="connsiteY10" fmla="*/ 1078411 h 1294895"/>
              <a:gd name="connsiteX11" fmla="*/ 577015 w 1371471"/>
              <a:gd name="connsiteY11" fmla="*/ 1083173 h 1294895"/>
              <a:gd name="connsiteX12" fmla="*/ 596065 w 1371471"/>
              <a:gd name="connsiteY12" fmla="*/ 1145086 h 1294895"/>
              <a:gd name="connsiteX13" fmla="*/ 677028 w 1371471"/>
              <a:gd name="connsiteY13" fmla="*/ 1235573 h 1294895"/>
              <a:gd name="connsiteX14" fmla="*/ 819903 w 1371471"/>
              <a:gd name="connsiteY14" fmla="*/ 1292723 h 1294895"/>
              <a:gd name="connsiteX15" fmla="*/ 1010403 w 1371471"/>
              <a:gd name="connsiteY15" fmla="*/ 1273673 h 1294895"/>
              <a:gd name="connsiteX16" fmla="*/ 1129465 w 1371471"/>
              <a:gd name="connsiteY16" fmla="*/ 1187948 h 1294895"/>
              <a:gd name="connsiteX17" fmla="*/ 1186615 w 1371471"/>
              <a:gd name="connsiteY17" fmla="*/ 1087936 h 1294895"/>
              <a:gd name="connsiteX18" fmla="*/ 1260434 w 1371471"/>
              <a:gd name="connsiteY18" fmla="*/ 1059360 h 1294895"/>
              <a:gd name="connsiteX19" fmla="*/ 1360447 w 1371471"/>
              <a:gd name="connsiteY19" fmla="*/ 940298 h 1294895"/>
              <a:gd name="connsiteX20" fmla="*/ 1367590 w 1371471"/>
              <a:gd name="connsiteY20" fmla="*/ 806948 h 1294895"/>
              <a:gd name="connsiteX21" fmla="*/ 1348540 w 1371471"/>
              <a:gd name="connsiteY21" fmla="*/ 754561 h 1294895"/>
              <a:gd name="connsiteX22" fmla="*/ 1367590 w 1371471"/>
              <a:gd name="connsiteY22" fmla="*/ 680741 h 1294895"/>
              <a:gd name="connsiteX23" fmla="*/ 1343778 w 1371471"/>
              <a:gd name="connsiteY23" fmla="*/ 516436 h 1294895"/>
              <a:gd name="connsiteX24" fmla="*/ 1272340 w 1371471"/>
              <a:gd name="connsiteY24" fmla="*/ 394992 h 1294895"/>
              <a:gd name="connsiteX25" fmla="*/ 1167565 w 1371471"/>
              <a:gd name="connsiteY25" fmla="*/ 321173 h 1294895"/>
              <a:gd name="connsiteX26" fmla="*/ 1177090 w 1371471"/>
              <a:gd name="connsiteY26" fmla="*/ 373561 h 1294895"/>
              <a:gd name="connsiteX27" fmla="*/ 1224715 w 1371471"/>
              <a:gd name="connsiteY27" fmla="*/ 525961 h 1294895"/>
              <a:gd name="connsiteX28" fmla="*/ 1258053 w 1371471"/>
              <a:gd name="connsiteY28" fmla="*/ 645023 h 1294895"/>
              <a:gd name="connsiteX29" fmla="*/ 1200903 w 1371471"/>
              <a:gd name="connsiteY29" fmla="*/ 611686 h 1294895"/>
              <a:gd name="connsiteX30" fmla="*/ 1105653 w 1371471"/>
              <a:gd name="connsiteY30" fmla="*/ 578348 h 1294895"/>
              <a:gd name="connsiteX31" fmla="*/ 1029453 w 1371471"/>
              <a:gd name="connsiteY31" fmla="*/ 545011 h 1294895"/>
              <a:gd name="connsiteX32" fmla="*/ 991353 w 1371471"/>
              <a:gd name="connsiteY32" fmla="*/ 583111 h 1294895"/>
              <a:gd name="connsiteX33" fmla="*/ 934203 w 1371471"/>
              <a:gd name="connsiteY33" fmla="*/ 621211 h 1294895"/>
              <a:gd name="connsiteX34" fmla="*/ 829428 w 1371471"/>
              <a:gd name="connsiteY34" fmla="*/ 630736 h 1294895"/>
              <a:gd name="connsiteX35" fmla="*/ 738940 w 1371471"/>
              <a:gd name="connsiteY35" fmla="*/ 583111 h 1294895"/>
              <a:gd name="connsiteX36" fmla="*/ 724653 w 1371471"/>
              <a:gd name="connsiteY36" fmla="*/ 616448 h 1294895"/>
              <a:gd name="connsiteX37" fmla="*/ 648453 w 1371471"/>
              <a:gd name="connsiteY37" fmla="*/ 683123 h 1294895"/>
              <a:gd name="connsiteX38" fmla="*/ 510340 w 1371471"/>
              <a:gd name="connsiteY38" fmla="*/ 687886 h 1294895"/>
              <a:gd name="connsiteX39" fmla="*/ 391278 w 1371471"/>
              <a:gd name="connsiteY39" fmla="*/ 583111 h 1294895"/>
              <a:gd name="connsiteX40" fmla="*/ 386515 w 1371471"/>
              <a:gd name="connsiteY40" fmla="*/ 444998 h 1294895"/>
              <a:gd name="connsiteX41" fmla="*/ 424615 w 1371471"/>
              <a:gd name="connsiteY41" fmla="*/ 359273 h 1294895"/>
              <a:gd name="connsiteX42" fmla="*/ 386515 w 1371471"/>
              <a:gd name="connsiteY42" fmla="*/ 335461 h 1294895"/>
              <a:gd name="connsiteX43" fmla="*/ 291265 w 1371471"/>
              <a:gd name="connsiteY43" fmla="*/ 244973 h 1294895"/>
              <a:gd name="connsiteX44" fmla="*/ 215065 w 1371471"/>
              <a:gd name="connsiteY44" fmla="*/ 168773 h 1294895"/>
              <a:gd name="connsiteX45" fmla="*/ 281740 w 1371471"/>
              <a:gd name="connsiteY45" fmla="*/ 144961 h 1294895"/>
              <a:gd name="connsiteX46" fmla="*/ 410328 w 1371471"/>
              <a:gd name="connsiteY46" fmla="*/ 87811 h 1294895"/>
              <a:gd name="connsiteX47" fmla="*/ 515103 w 1371471"/>
              <a:gd name="connsiteY47" fmla="*/ 44948 h 1294895"/>
              <a:gd name="connsiteX48" fmla="*/ 477003 w 1371471"/>
              <a:gd name="connsiteY48" fmla="*/ 16373 h 1294895"/>
              <a:gd name="connsiteX49" fmla="*/ 367465 w 1371471"/>
              <a:gd name="connsiteY49" fmla="*/ 2086 h 1294895"/>
              <a:gd name="connsiteX50" fmla="*/ 238878 w 1371471"/>
              <a:gd name="connsiteY50" fmla="*/ 11611 h 1294895"/>
              <a:gd name="connsiteX0" fmla="*/ 238878 w 1371471"/>
              <a:gd name="connsiteY0" fmla="*/ 11611 h 1299211"/>
              <a:gd name="connsiteX1" fmla="*/ 96003 w 1371471"/>
              <a:gd name="connsiteY1" fmla="*/ 111623 h 1299211"/>
              <a:gd name="connsiteX2" fmla="*/ 5515 w 1371471"/>
              <a:gd name="connsiteY2" fmla="*/ 292598 h 1299211"/>
              <a:gd name="connsiteX3" fmla="*/ 19803 w 1371471"/>
              <a:gd name="connsiteY3" fmla="*/ 487861 h 1299211"/>
              <a:gd name="connsiteX4" fmla="*/ 100765 w 1371471"/>
              <a:gd name="connsiteY4" fmla="*/ 616448 h 1299211"/>
              <a:gd name="connsiteX5" fmla="*/ 176965 w 1371471"/>
              <a:gd name="connsiteY5" fmla="*/ 678361 h 1299211"/>
              <a:gd name="connsiteX6" fmla="*/ 248403 w 1371471"/>
              <a:gd name="connsiteY6" fmla="*/ 702173 h 1299211"/>
              <a:gd name="connsiteX7" fmla="*/ 238878 w 1371471"/>
              <a:gd name="connsiteY7" fmla="*/ 749798 h 1299211"/>
              <a:gd name="connsiteX8" fmla="*/ 276978 w 1371471"/>
              <a:gd name="connsiteY8" fmla="*/ 906961 h 1299211"/>
              <a:gd name="connsiteX9" fmla="*/ 376990 w 1371471"/>
              <a:gd name="connsiteY9" fmla="*/ 1026023 h 1299211"/>
              <a:gd name="connsiteX10" fmla="*/ 500815 w 1371471"/>
              <a:gd name="connsiteY10" fmla="*/ 1078411 h 1299211"/>
              <a:gd name="connsiteX11" fmla="*/ 577015 w 1371471"/>
              <a:gd name="connsiteY11" fmla="*/ 1083173 h 1299211"/>
              <a:gd name="connsiteX12" fmla="*/ 596065 w 1371471"/>
              <a:gd name="connsiteY12" fmla="*/ 1145086 h 1299211"/>
              <a:gd name="connsiteX13" fmla="*/ 677028 w 1371471"/>
              <a:gd name="connsiteY13" fmla="*/ 1235573 h 1299211"/>
              <a:gd name="connsiteX14" fmla="*/ 829428 w 1371471"/>
              <a:gd name="connsiteY14" fmla="*/ 1297486 h 1299211"/>
              <a:gd name="connsiteX15" fmla="*/ 1010403 w 1371471"/>
              <a:gd name="connsiteY15" fmla="*/ 1273673 h 1299211"/>
              <a:gd name="connsiteX16" fmla="*/ 1129465 w 1371471"/>
              <a:gd name="connsiteY16" fmla="*/ 1187948 h 1299211"/>
              <a:gd name="connsiteX17" fmla="*/ 1186615 w 1371471"/>
              <a:gd name="connsiteY17" fmla="*/ 1087936 h 1299211"/>
              <a:gd name="connsiteX18" fmla="*/ 1260434 w 1371471"/>
              <a:gd name="connsiteY18" fmla="*/ 1059360 h 1299211"/>
              <a:gd name="connsiteX19" fmla="*/ 1360447 w 1371471"/>
              <a:gd name="connsiteY19" fmla="*/ 940298 h 1299211"/>
              <a:gd name="connsiteX20" fmla="*/ 1367590 w 1371471"/>
              <a:gd name="connsiteY20" fmla="*/ 806948 h 1299211"/>
              <a:gd name="connsiteX21" fmla="*/ 1348540 w 1371471"/>
              <a:gd name="connsiteY21" fmla="*/ 754561 h 1299211"/>
              <a:gd name="connsiteX22" fmla="*/ 1367590 w 1371471"/>
              <a:gd name="connsiteY22" fmla="*/ 680741 h 1299211"/>
              <a:gd name="connsiteX23" fmla="*/ 1343778 w 1371471"/>
              <a:gd name="connsiteY23" fmla="*/ 516436 h 1299211"/>
              <a:gd name="connsiteX24" fmla="*/ 1272340 w 1371471"/>
              <a:gd name="connsiteY24" fmla="*/ 394992 h 1299211"/>
              <a:gd name="connsiteX25" fmla="*/ 1167565 w 1371471"/>
              <a:gd name="connsiteY25" fmla="*/ 321173 h 1299211"/>
              <a:gd name="connsiteX26" fmla="*/ 1177090 w 1371471"/>
              <a:gd name="connsiteY26" fmla="*/ 373561 h 1299211"/>
              <a:gd name="connsiteX27" fmla="*/ 1224715 w 1371471"/>
              <a:gd name="connsiteY27" fmla="*/ 525961 h 1299211"/>
              <a:gd name="connsiteX28" fmla="*/ 1258053 w 1371471"/>
              <a:gd name="connsiteY28" fmla="*/ 645023 h 1299211"/>
              <a:gd name="connsiteX29" fmla="*/ 1200903 w 1371471"/>
              <a:gd name="connsiteY29" fmla="*/ 611686 h 1299211"/>
              <a:gd name="connsiteX30" fmla="*/ 1105653 w 1371471"/>
              <a:gd name="connsiteY30" fmla="*/ 578348 h 1299211"/>
              <a:gd name="connsiteX31" fmla="*/ 1029453 w 1371471"/>
              <a:gd name="connsiteY31" fmla="*/ 545011 h 1299211"/>
              <a:gd name="connsiteX32" fmla="*/ 991353 w 1371471"/>
              <a:gd name="connsiteY32" fmla="*/ 583111 h 1299211"/>
              <a:gd name="connsiteX33" fmla="*/ 934203 w 1371471"/>
              <a:gd name="connsiteY33" fmla="*/ 621211 h 1299211"/>
              <a:gd name="connsiteX34" fmla="*/ 829428 w 1371471"/>
              <a:gd name="connsiteY34" fmla="*/ 630736 h 1299211"/>
              <a:gd name="connsiteX35" fmla="*/ 738940 w 1371471"/>
              <a:gd name="connsiteY35" fmla="*/ 583111 h 1299211"/>
              <a:gd name="connsiteX36" fmla="*/ 724653 w 1371471"/>
              <a:gd name="connsiteY36" fmla="*/ 616448 h 1299211"/>
              <a:gd name="connsiteX37" fmla="*/ 648453 w 1371471"/>
              <a:gd name="connsiteY37" fmla="*/ 683123 h 1299211"/>
              <a:gd name="connsiteX38" fmla="*/ 510340 w 1371471"/>
              <a:gd name="connsiteY38" fmla="*/ 687886 h 1299211"/>
              <a:gd name="connsiteX39" fmla="*/ 391278 w 1371471"/>
              <a:gd name="connsiteY39" fmla="*/ 583111 h 1299211"/>
              <a:gd name="connsiteX40" fmla="*/ 386515 w 1371471"/>
              <a:gd name="connsiteY40" fmla="*/ 444998 h 1299211"/>
              <a:gd name="connsiteX41" fmla="*/ 424615 w 1371471"/>
              <a:gd name="connsiteY41" fmla="*/ 359273 h 1299211"/>
              <a:gd name="connsiteX42" fmla="*/ 386515 w 1371471"/>
              <a:gd name="connsiteY42" fmla="*/ 335461 h 1299211"/>
              <a:gd name="connsiteX43" fmla="*/ 291265 w 1371471"/>
              <a:gd name="connsiteY43" fmla="*/ 244973 h 1299211"/>
              <a:gd name="connsiteX44" fmla="*/ 215065 w 1371471"/>
              <a:gd name="connsiteY44" fmla="*/ 168773 h 1299211"/>
              <a:gd name="connsiteX45" fmla="*/ 281740 w 1371471"/>
              <a:gd name="connsiteY45" fmla="*/ 144961 h 1299211"/>
              <a:gd name="connsiteX46" fmla="*/ 410328 w 1371471"/>
              <a:gd name="connsiteY46" fmla="*/ 87811 h 1299211"/>
              <a:gd name="connsiteX47" fmla="*/ 515103 w 1371471"/>
              <a:gd name="connsiteY47" fmla="*/ 44948 h 1299211"/>
              <a:gd name="connsiteX48" fmla="*/ 477003 w 1371471"/>
              <a:gd name="connsiteY48" fmla="*/ 16373 h 1299211"/>
              <a:gd name="connsiteX49" fmla="*/ 367465 w 1371471"/>
              <a:gd name="connsiteY49" fmla="*/ 2086 h 1299211"/>
              <a:gd name="connsiteX50" fmla="*/ 238878 w 1371471"/>
              <a:gd name="connsiteY50" fmla="*/ 11611 h 1299211"/>
              <a:gd name="connsiteX0" fmla="*/ 238878 w 1371471"/>
              <a:gd name="connsiteY0" fmla="*/ 11611 h 1299211"/>
              <a:gd name="connsiteX1" fmla="*/ 96003 w 1371471"/>
              <a:gd name="connsiteY1" fmla="*/ 111623 h 1299211"/>
              <a:gd name="connsiteX2" fmla="*/ 5515 w 1371471"/>
              <a:gd name="connsiteY2" fmla="*/ 292598 h 1299211"/>
              <a:gd name="connsiteX3" fmla="*/ 19803 w 1371471"/>
              <a:gd name="connsiteY3" fmla="*/ 487861 h 1299211"/>
              <a:gd name="connsiteX4" fmla="*/ 100765 w 1371471"/>
              <a:gd name="connsiteY4" fmla="*/ 616448 h 1299211"/>
              <a:gd name="connsiteX5" fmla="*/ 176965 w 1371471"/>
              <a:gd name="connsiteY5" fmla="*/ 678361 h 1299211"/>
              <a:gd name="connsiteX6" fmla="*/ 248403 w 1371471"/>
              <a:gd name="connsiteY6" fmla="*/ 702173 h 1299211"/>
              <a:gd name="connsiteX7" fmla="*/ 238878 w 1371471"/>
              <a:gd name="connsiteY7" fmla="*/ 749798 h 1299211"/>
              <a:gd name="connsiteX8" fmla="*/ 276978 w 1371471"/>
              <a:gd name="connsiteY8" fmla="*/ 906961 h 1299211"/>
              <a:gd name="connsiteX9" fmla="*/ 376990 w 1371471"/>
              <a:gd name="connsiteY9" fmla="*/ 1026023 h 1299211"/>
              <a:gd name="connsiteX10" fmla="*/ 500815 w 1371471"/>
              <a:gd name="connsiteY10" fmla="*/ 1078411 h 1299211"/>
              <a:gd name="connsiteX11" fmla="*/ 569871 w 1371471"/>
              <a:gd name="connsiteY11" fmla="*/ 1087936 h 1299211"/>
              <a:gd name="connsiteX12" fmla="*/ 596065 w 1371471"/>
              <a:gd name="connsiteY12" fmla="*/ 1145086 h 1299211"/>
              <a:gd name="connsiteX13" fmla="*/ 677028 w 1371471"/>
              <a:gd name="connsiteY13" fmla="*/ 1235573 h 1299211"/>
              <a:gd name="connsiteX14" fmla="*/ 829428 w 1371471"/>
              <a:gd name="connsiteY14" fmla="*/ 1297486 h 1299211"/>
              <a:gd name="connsiteX15" fmla="*/ 1010403 w 1371471"/>
              <a:gd name="connsiteY15" fmla="*/ 1273673 h 1299211"/>
              <a:gd name="connsiteX16" fmla="*/ 1129465 w 1371471"/>
              <a:gd name="connsiteY16" fmla="*/ 1187948 h 1299211"/>
              <a:gd name="connsiteX17" fmla="*/ 1186615 w 1371471"/>
              <a:gd name="connsiteY17" fmla="*/ 1087936 h 1299211"/>
              <a:gd name="connsiteX18" fmla="*/ 1260434 w 1371471"/>
              <a:gd name="connsiteY18" fmla="*/ 1059360 h 1299211"/>
              <a:gd name="connsiteX19" fmla="*/ 1360447 w 1371471"/>
              <a:gd name="connsiteY19" fmla="*/ 940298 h 1299211"/>
              <a:gd name="connsiteX20" fmla="*/ 1367590 w 1371471"/>
              <a:gd name="connsiteY20" fmla="*/ 806948 h 1299211"/>
              <a:gd name="connsiteX21" fmla="*/ 1348540 w 1371471"/>
              <a:gd name="connsiteY21" fmla="*/ 754561 h 1299211"/>
              <a:gd name="connsiteX22" fmla="*/ 1367590 w 1371471"/>
              <a:gd name="connsiteY22" fmla="*/ 680741 h 1299211"/>
              <a:gd name="connsiteX23" fmla="*/ 1343778 w 1371471"/>
              <a:gd name="connsiteY23" fmla="*/ 516436 h 1299211"/>
              <a:gd name="connsiteX24" fmla="*/ 1272340 w 1371471"/>
              <a:gd name="connsiteY24" fmla="*/ 394992 h 1299211"/>
              <a:gd name="connsiteX25" fmla="*/ 1167565 w 1371471"/>
              <a:gd name="connsiteY25" fmla="*/ 321173 h 1299211"/>
              <a:gd name="connsiteX26" fmla="*/ 1177090 w 1371471"/>
              <a:gd name="connsiteY26" fmla="*/ 373561 h 1299211"/>
              <a:gd name="connsiteX27" fmla="*/ 1224715 w 1371471"/>
              <a:gd name="connsiteY27" fmla="*/ 525961 h 1299211"/>
              <a:gd name="connsiteX28" fmla="*/ 1258053 w 1371471"/>
              <a:gd name="connsiteY28" fmla="*/ 645023 h 1299211"/>
              <a:gd name="connsiteX29" fmla="*/ 1200903 w 1371471"/>
              <a:gd name="connsiteY29" fmla="*/ 611686 h 1299211"/>
              <a:gd name="connsiteX30" fmla="*/ 1105653 w 1371471"/>
              <a:gd name="connsiteY30" fmla="*/ 578348 h 1299211"/>
              <a:gd name="connsiteX31" fmla="*/ 1029453 w 1371471"/>
              <a:gd name="connsiteY31" fmla="*/ 545011 h 1299211"/>
              <a:gd name="connsiteX32" fmla="*/ 991353 w 1371471"/>
              <a:gd name="connsiteY32" fmla="*/ 583111 h 1299211"/>
              <a:gd name="connsiteX33" fmla="*/ 934203 w 1371471"/>
              <a:gd name="connsiteY33" fmla="*/ 621211 h 1299211"/>
              <a:gd name="connsiteX34" fmla="*/ 829428 w 1371471"/>
              <a:gd name="connsiteY34" fmla="*/ 630736 h 1299211"/>
              <a:gd name="connsiteX35" fmla="*/ 738940 w 1371471"/>
              <a:gd name="connsiteY35" fmla="*/ 583111 h 1299211"/>
              <a:gd name="connsiteX36" fmla="*/ 724653 w 1371471"/>
              <a:gd name="connsiteY36" fmla="*/ 616448 h 1299211"/>
              <a:gd name="connsiteX37" fmla="*/ 648453 w 1371471"/>
              <a:gd name="connsiteY37" fmla="*/ 683123 h 1299211"/>
              <a:gd name="connsiteX38" fmla="*/ 510340 w 1371471"/>
              <a:gd name="connsiteY38" fmla="*/ 687886 h 1299211"/>
              <a:gd name="connsiteX39" fmla="*/ 391278 w 1371471"/>
              <a:gd name="connsiteY39" fmla="*/ 583111 h 1299211"/>
              <a:gd name="connsiteX40" fmla="*/ 386515 w 1371471"/>
              <a:gd name="connsiteY40" fmla="*/ 444998 h 1299211"/>
              <a:gd name="connsiteX41" fmla="*/ 424615 w 1371471"/>
              <a:gd name="connsiteY41" fmla="*/ 359273 h 1299211"/>
              <a:gd name="connsiteX42" fmla="*/ 386515 w 1371471"/>
              <a:gd name="connsiteY42" fmla="*/ 335461 h 1299211"/>
              <a:gd name="connsiteX43" fmla="*/ 291265 w 1371471"/>
              <a:gd name="connsiteY43" fmla="*/ 244973 h 1299211"/>
              <a:gd name="connsiteX44" fmla="*/ 215065 w 1371471"/>
              <a:gd name="connsiteY44" fmla="*/ 168773 h 1299211"/>
              <a:gd name="connsiteX45" fmla="*/ 281740 w 1371471"/>
              <a:gd name="connsiteY45" fmla="*/ 144961 h 1299211"/>
              <a:gd name="connsiteX46" fmla="*/ 410328 w 1371471"/>
              <a:gd name="connsiteY46" fmla="*/ 87811 h 1299211"/>
              <a:gd name="connsiteX47" fmla="*/ 515103 w 1371471"/>
              <a:gd name="connsiteY47" fmla="*/ 44948 h 1299211"/>
              <a:gd name="connsiteX48" fmla="*/ 477003 w 1371471"/>
              <a:gd name="connsiteY48" fmla="*/ 16373 h 1299211"/>
              <a:gd name="connsiteX49" fmla="*/ 367465 w 1371471"/>
              <a:gd name="connsiteY49" fmla="*/ 2086 h 1299211"/>
              <a:gd name="connsiteX50" fmla="*/ 238878 w 1371471"/>
              <a:gd name="connsiteY50" fmla="*/ 11611 h 1299211"/>
              <a:gd name="connsiteX0" fmla="*/ 238878 w 1371471"/>
              <a:gd name="connsiteY0" fmla="*/ 11611 h 1299211"/>
              <a:gd name="connsiteX1" fmla="*/ 96003 w 1371471"/>
              <a:gd name="connsiteY1" fmla="*/ 111623 h 1299211"/>
              <a:gd name="connsiteX2" fmla="*/ 5515 w 1371471"/>
              <a:gd name="connsiteY2" fmla="*/ 292598 h 1299211"/>
              <a:gd name="connsiteX3" fmla="*/ 19803 w 1371471"/>
              <a:gd name="connsiteY3" fmla="*/ 487861 h 1299211"/>
              <a:gd name="connsiteX4" fmla="*/ 100765 w 1371471"/>
              <a:gd name="connsiteY4" fmla="*/ 616448 h 1299211"/>
              <a:gd name="connsiteX5" fmla="*/ 176965 w 1371471"/>
              <a:gd name="connsiteY5" fmla="*/ 678361 h 1299211"/>
              <a:gd name="connsiteX6" fmla="*/ 248403 w 1371471"/>
              <a:gd name="connsiteY6" fmla="*/ 702173 h 1299211"/>
              <a:gd name="connsiteX7" fmla="*/ 238878 w 1371471"/>
              <a:gd name="connsiteY7" fmla="*/ 749798 h 1299211"/>
              <a:gd name="connsiteX8" fmla="*/ 276978 w 1371471"/>
              <a:gd name="connsiteY8" fmla="*/ 906961 h 1299211"/>
              <a:gd name="connsiteX9" fmla="*/ 376990 w 1371471"/>
              <a:gd name="connsiteY9" fmla="*/ 1026023 h 1299211"/>
              <a:gd name="connsiteX10" fmla="*/ 500815 w 1371471"/>
              <a:gd name="connsiteY10" fmla="*/ 1078411 h 1299211"/>
              <a:gd name="connsiteX11" fmla="*/ 569871 w 1371471"/>
              <a:gd name="connsiteY11" fmla="*/ 1087936 h 1299211"/>
              <a:gd name="connsiteX12" fmla="*/ 596065 w 1371471"/>
              <a:gd name="connsiteY12" fmla="*/ 1152229 h 1299211"/>
              <a:gd name="connsiteX13" fmla="*/ 677028 w 1371471"/>
              <a:gd name="connsiteY13" fmla="*/ 1235573 h 1299211"/>
              <a:gd name="connsiteX14" fmla="*/ 829428 w 1371471"/>
              <a:gd name="connsiteY14" fmla="*/ 1297486 h 1299211"/>
              <a:gd name="connsiteX15" fmla="*/ 1010403 w 1371471"/>
              <a:gd name="connsiteY15" fmla="*/ 1273673 h 1299211"/>
              <a:gd name="connsiteX16" fmla="*/ 1129465 w 1371471"/>
              <a:gd name="connsiteY16" fmla="*/ 1187948 h 1299211"/>
              <a:gd name="connsiteX17" fmla="*/ 1186615 w 1371471"/>
              <a:gd name="connsiteY17" fmla="*/ 1087936 h 1299211"/>
              <a:gd name="connsiteX18" fmla="*/ 1260434 w 1371471"/>
              <a:gd name="connsiteY18" fmla="*/ 1059360 h 1299211"/>
              <a:gd name="connsiteX19" fmla="*/ 1360447 w 1371471"/>
              <a:gd name="connsiteY19" fmla="*/ 940298 h 1299211"/>
              <a:gd name="connsiteX20" fmla="*/ 1367590 w 1371471"/>
              <a:gd name="connsiteY20" fmla="*/ 806948 h 1299211"/>
              <a:gd name="connsiteX21" fmla="*/ 1348540 w 1371471"/>
              <a:gd name="connsiteY21" fmla="*/ 754561 h 1299211"/>
              <a:gd name="connsiteX22" fmla="*/ 1367590 w 1371471"/>
              <a:gd name="connsiteY22" fmla="*/ 680741 h 1299211"/>
              <a:gd name="connsiteX23" fmla="*/ 1343778 w 1371471"/>
              <a:gd name="connsiteY23" fmla="*/ 516436 h 1299211"/>
              <a:gd name="connsiteX24" fmla="*/ 1272340 w 1371471"/>
              <a:gd name="connsiteY24" fmla="*/ 394992 h 1299211"/>
              <a:gd name="connsiteX25" fmla="*/ 1167565 w 1371471"/>
              <a:gd name="connsiteY25" fmla="*/ 321173 h 1299211"/>
              <a:gd name="connsiteX26" fmla="*/ 1177090 w 1371471"/>
              <a:gd name="connsiteY26" fmla="*/ 373561 h 1299211"/>
              <a:gd name="connsiteX27" fmla="*/ 1224715 w 1371471"/>
              <a:gd name="connsiteY27" fmla="*/ 525961 h 1299211"/>
              <a:gd name="connsiteX28" fmla="*/ 1258053 w 1371471"/>
              <a:gd name="connsiteY28" fmla="*/ 645023 h 1299211"/>
              <a:gd name="connsiteX29" fmla="*/ 1200903 w 1371471"/>
              <a:gd name="connsiteY29" fmla="*/ 611686 h 1299211"/>
              <a:gd name="connsiteX30" fmla="*/ 1105653 w 1371471"/>
              <a:gd name="connsiteY30" fmla="*/ 578348 h 1299211"/>
              <a:gd name="connsiteX31" fmla="*/ 1029453 w 1371471"/>
              <a:gd name="connsiteY31" fmla="*/ 545011 h 1299211"/>
              <a:gd name="connsiteX32" fmla="*/ 991353 w 1371471"/>
              <a:gd name="connsiteY32" fmla="*/ 583111 h 1299211"/>
              <a:gd name="connsiteX33" fmla="*/ 934203 w 1371471"/>
              <a:gd name="connsiteY33" fmla="*/ 621211 h 1299211"/>
              <a:gd name="connsiteX34" fmla="*/ 829428 w 1371471"/>
              <a:gd name="connsiteY34" fmla="*/ 630736 h 1299211"/>
              <a:gd name="connsiteX35" fmla="*/ 738940 w 1371471"/>
              <a:gd name="connsiteY35" fmla="*/ 583111 h 1299211"/>
              <a:gd name="connsiteX36" fmla="*/ 724653 w 1371471"/>
              <a:gd name="connsiteY36" fmla="*/ 616448 h 1299211"/>
              <a:gd name="connsiteX37" fmla="*/ 648453 w 1371471"/>
              <a:gd name="connsiteY37" fmla="*/ 683123 h 1299211"/>
              <a:gd name="connsiteX38" fmla="*/ 510340 w 1371471"/>
              <a:gd name="connsiteY38" fmla="*/ 687886 h 1299211"/>
              <a:gd name="connsiteX39" fmla="*/ 391278 w 1371471"/>
              <a:gd name="connsiteY39" fmla="*/ 583111 h 1299211"/>
              <a:gd name="connsiteX40" fmla="*/ 386515 w 1371471"/>
              <a:gd name="connsiteY40" fmla="*/ 444998 h 1299211"/>
              <a:gd name="connsiteX41" fmla="*/ 424615 w 1371471"/>
              <a:gd name="connsiteY41" fmla="*/ 359273 h 1299211"/>
              <a:gd name="connsiteX42" fmla="*/ 386515 w 1371471"/>
              <a:gd name="connsiteY42" fmla="*/ 335461 h 1299211"/>
              <a:gd name="connsiteX43" fmla="*/ 291265 w 1371471"/>
              <a:gd name="connsiteY43" fmla="*/ 244973 h 1299211"/>
              <a:gd name="connsiteX44" fmla="*/ 215065 w 1371471"/>
              <a:gd name="connsiteY44" fmla="*/ 168773 h 1299211"/>
              <a:gd name="connsiteX45" fmla="*/ 281740 w 1371471"/>
              <a:gd name="connsiteY45" fmla="*/ 144961 h 1299211"/>
              <a:gd name="connsiteX46" fmla="*/ 410328 w 1371471"/>
              <a:gd name="connsiteY46" fmla="*/ 87811 h 1299211"/>
              <a:gd name="connsiteX47" fmla="*/ 515103 w 1371471"/>
              <a:gd name="connsiteY47" fmla="*/ 44948 h 1299211"/>
              <a:gd name="connsiteX48" fmla="*/ 477003 w 1371471"/>
              <a:gd name="connsiteY48" fmla="*/ 16373 h 1299211"/>
              <a:gd name="connsiteX49" fmla="*/ 367465 w 1371471"/>
              <a:gd name="connsiteY49" fmla="*/ 2086 h 1299211"/>
              <a:gd name="connsiteX50" fmla="*/ 238878 w 1371471"/>
              <a:gd name="connsiteY50" fmla="*/ 11611 h 1299211"/>
              <a:gd name="connsiteX0" fmla="*/ 238878 w 1371471"/>
              <a:gd name="connsiteY0" fmla="*/ 11611 h 1299211"/>
              <a:gd name="connsiteX1" fmla="*/ 96003 w 1371471"/>
              <a:gd name="connsiteY1" fmla="*/ 111623 h 1299211"/>
              <a:gd name="connsiteX2" fmla="*/ 5515 w 1371471"/>
              <a:gd name="connsiteY2" fmla="*/ 292598 h 1299211"/>
              <a:gd name="connsiteX3" fmla="*/ 19803 w 1371471"/>
              <a:gd name="connsiteY3" fmla="*/ 487861 h 1299211"/>
              <a:gd name="connsiteX4" fmla="*/ 100765 w 1371471"/>
              <a:gd name="connsiteY4" fmla="*/ 616448 h 1299211"/>
              <a:gd name="connsiteX5" fmla="*/ 176965 w 1371471"/>
              <a:gd name="connsiteY5" fmla="*/ 678361 h 1299211"/>
              <a:gd name="connsiteX6" fmla="*/ 248403 w 1371471"/>
              <a:gd name="connsiteY6" fmla="*/ 702173 h 1299211"/>
              <a:gd name="connsiteX7" fmla="*/ 238878 w 1371471"/>
              <a:gd name="connsiteY7" fmla="*/ 749798 h 1299211"/>
              <a:gd name="connsiteX8" fmla="*/ 267453 w 1371471"/>
              <a:gd name="connsiteY8" fmla="*/ 902198 h 1299211"/>
              <a:gd name="connsiteX9" fmla="*/ 376990 w 1371471"/>
              <a:gd name="connsiteY9" fmla="*/ 1026023 h 1299211"/>
              <a:gd name="connsiteX10" fmla="*/ 500815 w 1371471"/>
              <a:gd name="connsiteY10" fmla="*/ 1078411 h 1299211"/>
              <a:gd name="connsiteX11" fmla="*/ 569871 w 1371471"/>
              <a:gd name="connsiteY11" fmla="*/ 1087936 h 1299211"/>
              <a:gd name="connsiteX12" fmla="*/ 596065 w 1371471"/>
              <a:gd name="connsiteY12" fmla="*/ 1152229 h 1299211"/>
              <a:gd name="connsiteX13" fmla="*/ 677028 w 1371471"/>
              <a:gd name="connsiteY13" fmla="*/ 1235573 h 1299211"/>
              <a:gd name="connsiteX14" fmla="*/ 829428 w 1371471"/>
              <a:gd name="connsiteY14" fmla="*/ 1297486 h 1299211"/>
              <a:gd name="connsiteX15" fmla="*/ 1010403 w 1371471"/>
              <a:gd name="connsiteY15" fmla="*/ 1273673 h 1299211"/>
              <a:gd name="connsiteX16" fmla="*/ 1129465 w 1371471"/>
              <a:gd name="connsiteY16" fmla="*/ 1187948 h 1299211"/>
              <a:gd name="connsiteX17" fmla="*/ 1186615 w 1371471"/>
              <a:gd name="connsiteY17" fmla="*/ 1087936 h 1299211"/>
              <a:gd name="connsiteX18" fmla="*/ 1260434 w 1371471"/>
              <a:gd name="connsiteY18" fmla="*/ 1059360 h 1299211"/>
              <a:gd name="connsiteX19" fmla="*/ 1360447 w 1371471"/>
              <a:gd name="connsiteY19" fmla="*/ 940298 h 1299211"/>
              <a:gd name="connsiteX20" fmla="*/ 1367590 w 1371471"/>
              <a:gd name="connsiteY20" fmla="*/ 806948 h 1299211"/>
              <a:gd name="connsiteX21" fmla="*/ 1348540 w 1371471"/>
              <a:gd name="connsiteY21" fmla="*/ 754561 h 1299211"/>
              <a:gd name="connsiteX22" fmla="*/ 1367590 w 1371471"/>
              <a:gd name="connsiteY22" fmla="*/ 680741 h 1299211"/>
              <a:gd name="connsiteX23" fmla="*/ 1343778 w 1371471"/>
              <a:gd name="connsiteY23" fmla="*/ 516436 h 1299211"/>
              <a:gd name="connsiteX24" fmla="*/ 1272340 w 1371471"/>
              <a:gd name="connsiteY24" fmla="*/ 394992 h 1299211"/>
              <a:gd name="connsiteX25" fmla="*/ 1167565 w 1371471"/>
              <a:gd name="connsiteY25" fmla="*/ 321173 h 1299211"/>
              <a:gd name="connsiteX26" fmla="*/ 1177090 w 1371471"/>
              <a:gd name="connsiteY26" fmla="*/ 373561 h 1299211"/>
              <a:gd name="connsiteX27" fmla="*/ 1224715 w 1371471"/>
              <a:gd name="connsiteY27" fmla="*/ 525961 h 1299211"/>
              <a:gd name="connsiteX28" fmla="*/ 1258053 w 1371471"/>
              <a:gd name="connsiteY28" fmla="*/ 645023 h 1299211"/>
              <a:gd name="connsiteX29" fmla="*/ 1200903 w 1371471"/>
              <a:gd name="connsiteY29" fmla="*/ 611686 h 1299211"/>
              <a:gd name="connsiteX30" fmla="*/ 1105653 w 1371471"/>
              <a:gd name="connsiteY30" fmla="*/ 578348 h 1299211"/>
              <a:gd name="connsiteX31" fmla="*/ 1029453 w 1371471"/>
              <a:gd name="connsiteY31" fmla="*/ 545011 h 1299211"/>
              <a:gd name="connsiteX32" fmla="*/ 991353 w 1371471"/>
              <a:gd name="connsiteY32" fmla="*/ 583111 h 1299211"/>
              <a:gd name="connsiteX33" fmla="*/ 934203 w 1371471"/>
              <a:gd name="connsiteY33" fmla="*/ 621211 h 1299211"/>
              <a:gd name="connsiteX34" fmla="*/ 829428 w 1371471"/>
              <a:gd name="connsiteY34" fmla="*/ 630736 h 1299211"/>
              <a:gd name="connsiteX35" fmla="*/ 738940 w 1371471"/>
              <a:gd name="connsiteY35" fmla="*/ 583111 h 1299211"/>
              <a:gd name="connsiteX36" fmla="*/ 724653 w 1371471"/>
              <a:gd name="connsiteY36" fmla="*/ 616448 h 1299211"/>
              <a:gd name="connsiteX37" fmla="*/ 648453 w 1371471"/>
              <a:gd name="connsiteY37" fmla="*/ 683123 h 1299211"/>
              <a:gd name="connsiteX38" fmla="*/ 510340 w 1371471"/>
              <a:gd name="connsiteY38" fmla="*/ 687886 h 1299211"/>
              <a:gd name="connsiteX39" fmla="*/ 391278 w 1371471"/>
              <a:gd name="connsiteY39" fmla="*/ 583111 h 1299211"/>
              <a:gd name="connsiteX40" fmla="*/ 386515 w 1371471"/>
              <a:gd name="connsiteY40" fmla="*/ 444998 h 1299211"/>
              <a:gd name="connsiteX41" fmla="*/ 424615 w 1371471"/>
              <a:gd name="connsiteY41" fmla="*/ 359273 h 1299211"/>
              <a:gd name="connsiteX42" fmla="*/ 386515 w 1371471"/>
              <a:gd name="connsiteY42" fmla="*/ 335461 h 1299211"/>
              <a:gd name="connsiteX43" fmla="*/ 291265 w 1371471"/>
              <a:gd name="connsiteY43" fmla="*/ 244973 h 1299211"/>
              <a:gd name="connsiteX44" fmla="*/ 215065 w 1371471"/>
              <a:gd name="connsiteY44" fmla="*/ 168773 h 1299211"/>
              <a:gd name="connsiteX45" fmla="*/ 281740 w 1371471"/>
              <a:gd name="connsiteY45" fmla="*/ 144961 h 1299211"/>
              <a:gd name="connsiteX46" fmla="*/ 410328 w 1371471"/>
              <a:gd name="connsiteY46" fmla="*/ 87811 h 1299211"/>
              <a:gd name="connsiteX47" fmla="*/ 515103 w 1371471"/>
              <a:gd name="connsiteY47" fmla="*/ 44948 h 1299211"/>
              <a:gd name="connsiteX48" fmla="*/ 477003 w 1371471"/>
              <a:gd name="connsiteY48" fmla="*/ 16373 h 1299211"/>
              <a:gd name="connsiteX49" fmla="*/ 367465 w 1371471"/>
              <a:gd name="connsiteY49" fmla="*/ 2086 h 1299211"/>
              <a:gd name="connsiteX50" fmla="*/ 238878 w 1371471"/>
              <a:gd name="connsiteY50" fmla="*/ 11611 h 1299211"/>
              <a:gd name="connsiteX0" fmla="*/ 238878 w 1371471"/>
              <a:gd name="connsiteY0" fmla="*/ 11611 h 1299211"/>
              <a:gd name="connsiteX1" fmla="*/ 96003 w 1371471"/>
              <a:gd name="connsiteY1" fmla="*/ 111623 h 1299211"/>
              <a:gd name="connsiteX2" fmla="*/ 5515 w 1371471"/>
              <a:gd name="connsiteY2" fmla="*/ 292598 h 1299211"/>
              <a:gd name="connsiteX3" fmla="*/ 19803 w 1371471"/>
              <a:gd name="connsiteY3" fmla="*/ 487861 h 1299211"/>
              <a:gd name="connsiteX4" fmla="*/ 100765 w 1371471"/>
              <a:gd name="connsiteY4" fmla="*/ 616448 h 1299211"/>
              <a:gd name="connsiteX5" fmla="*/ 176965 w 1371471"/>
              <a:gd name="connsiteY5" fmla="*/ 678361 h 1299211"/>
              <a:gd name="connsiteX6" fmla="*/ 248403 w 1371471"/>
              <a:gd name="connsiteY6" fmla="*/ 702173 h 1299211"/>
              <a:gd name="connsiteX7" fmla="*/ 231734 w 1371471"/>
              <a:gd name="connsiteY7" fmla="*/ 761704 h 1299211"/>
              <a:gd name="connsiteX8" fmla="*/ 267453 w 1371471"/>
              <a:gd name="connsiteY8" fmla="*/ 902198 h 1299211"/>
              <a:gd name="connsiteX9" fmla="*/ 376990 w 1371471"/>
              <a:gd name="connsiteY9" fmla="*/ 1026023 h 1299211"/>
              <a:gd name="connsiteX10" fmla="*/ 500815 w 1371471"/>
              <a:gd name="connsiteY10" fmla="*/ 1078411 h 1299211"/>
              <a:gd name="connsiteX11" fmla="*/ 569871 w 1371471"/>
              <a:gd name="connsiteY11" fmla="*/ 1087936 h 1299211"/>
              <a:gd name="connsiteX12" fmla="*/ 596065 w 1371471"/>
              <a:gd name="connsiteY12" fmla="*/ 1152229 h 1299211"/>
              <a:gd name="connsiteX13" fmla="*/ 677028 w 1371471"/>
              <a:gd name="connsiteY13" fmla="*/ 1235573 h 1299211"/>
              <a:gd name="connsiteX14" fmla="*/ 829428 w 1371471"/>
              <a:gd name="connsiteY14" fmla="*/ 1297486 h 1299211"/>
              <a:gd name="connsiteX15" fmla="*/ 1010403 w 1371471"/>
              <a:gd name="connsiteY15" fmla="*/ 1273673 h 1299211"/>
              <a:gd name="connsiteX16" fmla="*/ 1129465 w 1371471"/>
              <a:gd name="connsiteY16" fmla="*/ 1187948 h 1299211"/>
              <a:gd name="connsiteX17" fmla="*/ 1186615 w 1371471"/>
              <a:gd name="connsiteY17" fmla="*/ 1087936 h 1299211"/>
              <a:gd name="connsiteX18" fmla="*/ 1260434 w 1371471"/>
              <a:gd name="connsiteY18" fmla="*/ 1059360 h 1299211"/>
              <a:gd name="connsiteX19" fmla="*/ 1360447 w 1371471"/>
              <a:gd name="connsiteY19" fmla="*/ 940298 h 1299211"/>
              <a:gd name="connsiteX20" fmla="*/ 1367590 w 1371471"/>
              <a:gd name="connsiteY20" fmla="*/ 806948 h 1299211"/>
              <a:gd name="connsiteX21" fmla="*/ 1348540 w 1371471"/>
              <a:gd name="connsiteY21" fmla="*/ 754561 h 1299211"/>
              <a:gd name="connsiteX22" fmla="*/ 1367590 w 1371471"/>
              <a:gd name="connsiteY22" fmla="*/ 680741 h 1299211"/>
              <a:gd name="connsiteX23" fmla="*/ 1343778 w 1371471"/>
              <a:gd name="connsiteY23" fmla="*/ 516436 h 1299211"/>
              <a:gd name="connsiteX24" fmla="*/ 1272340 w 1371471"/>
              <a:gd name="connsiteY24" fmla="*/ 394992 h 1299211"/>
              <a:gd name="connsiteX25" fmla="*/ 1167565 w 1371471"/>
              <a:gd name="connsiteY25" fmla="*/ 321173 h 1299211"/>
              <a:gd name="connsiteX26" fmla="*/ 1177090 w 1371471"/>
              <a:gd name="connsiteY26" fmla="*/ 373561 h 1299211"/>
              <a:gd name="connsiteX27" fmla="*/ 1224715 w 1371471"/>
              <a:gd name="connsiteY27" fmla="*/ 525961 h 1299211"/>
              <a:gd name="connsiteX28" fmla="*/ 1258053 w 1371471"/>
              <a:gd name="connsiteY28" fmla="*/ 645023 h 1299211"/>
              <a:gd name="connsiteX29" fmla="*/ 1200903 w 1371471"/>
              <a:gd name="connsiteY29" fmla="*/ 611686 h 1299211"/>
              <a:gd name="connsiteX30" fmla="*/ 1105653 w 1371471"/>
              <a:gd name="connsiteY30" fmla="*/ 578348 h 1299211"/>
              <a:gd name="connsiteX31" fmla="*/ 1029453 w 1371471"/>
              <a:gd name="connsiteY31" fmla="*/ 545011 h 1299211"/>
              <a:gd name="connsiteX32" fmla="*/ 991353 w 1371471"/>
              <a:gd name="connsiteY32" fmla="*/ 583111 h 1299211"/>
              <a:gd name="connsiteX33" fmla="*/ 934203 w 1371471"/>
              <a:gd name="connsiteY33" fmla="*/ 621211 h 1299211"/>
              <a:gd name="connsiteX34" fmla="*/ 829428 w 1371471"/>
              <a:gd name="connsiteY34" fmla="*/ 630736 h 1299211"/>
              <a:gd name="connsiteX35" fmla="*/ 738940 w 1371471"/>
              <a:gd name="connsiteY35" fmla="*/ 583111 h 1299211"/>
              <a:gd name="connsiteX36" fmla="*/ 724653 w 1371471"/>
              <a:gd name="connsiteY36" fmla="*/ 616448 h 1299211"/>
              <a:gd name="connsiteX37" fmla="*/ 648453 w 1371471"/>
              <a:gd name="connsiteY37" fmla="*/ 683123 h 1299211"/>
              <a:gd name="connsiteX38" fmla="*/ 510340 w 1371471"/>
              <a:gd name="connsiteY38" fmla="*/ 687886 h 1299211"/>
              <a:gd name="connsiteX39" fmla="*/ 391278 w 1371471"/>
              <a:gd name="connsiteY39" fmla="*/ 583111 h 1299211"/>
              <a:gd name="connsiteX40" fmla="*/ 386515 w 1371471"/>
              <a:gd name="connsiteY40" fmla="*/ 444998 h 1299211"/>
              <a:gd name="connsiteX41" fmla="*/ 424615 w 1371471"/>
              <a:gd name="connsiteY41" fmla="*/ 359273 h 1299211"/>
              <a:gd name="connsiteX42" fmla="*/ 386515 w 1371471"/>
              <a:gd name="connsiteY42" fmla="*/ 335461 h 1299211"/>
              <a:gd name="connsiteX43" fmla="*/ 291265 w 1371471"/>
              <a:gd name="connsiteY43" fmla="*/ 244973 h 1299211"/>
              <a:gd name="connsiteX44" fmla="*/ 215065 w 1371471"/>
              <a:gd name="connsiteY44" fmla="*/ 168773 h 1299211"/>
              <a:gd name="connsiteX45" fmla="*/ 281740 w 1371471"/>
              <a:gd name="connsiteY45" fmla="*/ 144961 h 1299211"/>
              <a:gd name="connsiteX46" fmla="*/ 410328 w 1371471"/>
              <a:gd name="connsiteY46" fmla="*/ 87811 h 1299211"/>
              <a:gd name="connsiteX47" fmla="*/ 515103 w 1371471"/>
              <a:gd name="connsiteY47" fmla="*/ 44948 h 1299211"/>
              <a:gd name="connsiteX48" fmla="*/ 477003 w 1371471"/>
              <a:gd name="connsiteY48" fmla="*/ 16373 h 1299211"/>
              <a:gd name="connsiteX49" fmla="*/ 367465 w 1371471"/>
              <a:gd name="connsiteY49" fmla="*/ 2086 h 1299211"/>
              <a:gd name="connsiteX50" fmla="*/ 238878 w 1371471"/>
              <a:gd name="connsiteY50" fmla="*/ 11611 h 1299211"/>
              <a:gd name="connsiteX0" fmla="*/ 238878 w 1371471"/>
              <a:gd name="connsiteY0" fmla="*/ 11611 h 1299211"/>
              <a:gd name="connsiteX1" fmla="*/ 96003 w 1371471"/>
              <a:gd name="connsiteY1" fmla="*/ 111623 h 1299211"/>
              <a:gd name="connsiteX2" fmla="*/ 5515 w 1371471"/>
              <a:gd name="connsiteY2" fmla="*/ 292598 h 1299211"/>
              <a:gd name="connsiteX3" fmla="*/ 19803 w 1371471"/>
              <a:gd name="connsiteY3" fmla="*/ 487861 h 1299211"/>
              <a:gd name="connsiteX4" fmla="*/ 100765 w 1371471"/>
              <a:gd name="connsiteY4" fmla="*/ 616448 h 1299211"/>
              <a:gd name="connsiteX5" fmla="*/ 176965 w 1371471"/>
              <a:gd name="connsiteY5" fmla="*/ 678361 h 1299211"/>
              <a:gd name="connsiteX6" fmla="*/ 248403 w 1371471"/>
              <a:gd name="connsiteY6" fmla="*/ 702173 h 1299211"/>
              <a:gd name="connsiteX7" fmla="*/ 231734 w 1371471"/>
              <a:gd name="connsiteY7" fmla="*/ 761704 h 1299211"/>
              <a:gd name="connsiteX8" fmla="*/ 267453 w 1371471"/>
              <a:gd name="connsiteY8" fmla="*/ 902198 h 1299211"/>
              <a:gd name="connsiteX9" fmla="*/ 376990 w 1371471"/>
              <a:gd name="connsiteY9" fmla="*/ 1026023 h 1299211"/>
              <a:gd name="connsiteX10" fmla="*/ 500815 w 1371471"/>
              <a:gd name="connsiteY10" fmla="*/ 1078411 h 1299211"/>
              <a:gd name="connsiteX11" fmla="*/ 569871 w 1371471"/>
              <a:gd name="connsiteY11" fmla="*/ 1087936 h 1299211"/>
              <a:gd name="connsiteX12" fmla="*/ 596065 w 1371471"/>
              <a:gd name="connsiteY12" fmla="*/ 1152229 h 1299211"/>
              <a:gd name="connsiteX13" fmla="*/ 677028 w 1371471"/>
              <a:gd name="connsiteY13" fmla="*/ 1235573 h 1299211"/>
              <a:gd name="connsiteX14" fmla="*/ 829428 w 1371471"/>
              <a:gd name="connsiteY14" fmla="*/ 1297486 h 1299211"/>
              <a:gd name="connsiteX15" fmla="*/ 1010403 w 1371471"/>
              <a:gd name="connsiteY15" fmla="*/ 1273673 h 1299211"/>
              <a:gd name="connsiteX16" fmla="*/ 1129465 w 1371471"/>
              <a:gd name="connsiteY16" fmla="*/ 1187948 h 1299211"/>
              <a:gd name="connsiteX17" fmla="*/ 1186615 w 1371471"/>
              <a:gd name="connsiteY17" fmla="*/ 1087936 h 1299211"/>
              <a:gd name="connsiteX18" fmla="*/ 1260434 w 1371471"/>
              <a:gd name="connsiteY18" fmla="*/ 1059360 h 1299211"/>
              <a:gd name="connsiteX19" fmla="*/ 1360447 w 1371471"/>
              <a:gd name="connsiteY19" fmla="*/ 940298 h 1299211"/>
              <a:gd name="connsiteX20" fmla="*/ 1367590 w 1371471"/>
              <a:gd name="connsiteY20" fmla="*/ 806948 h 1299211"/>
              <a:gd name="connsiteX21" fmla="*/ 1348540 w 1371471"/>
              <a:gd name="connsiteY21" fmla="*/ 754561 h 1299211"/>
              <a:gd name="connsiteX22" fmla="*/ 1367590 w 1371471"/>
              <a:gd name="connsiteY22" fmla="*/ 680741 h 1299211"/>
              <a:gd name="connsiteX23" fmla="*/ 1343778 w 1371471"/>
              <a:gd name="connsiteY23" fmla="*/ 516436 h 1299211"/>
              <a:gd name="connsiteX24" fmla="*/ 1272340 w 1371471"/>
              <a:gd name="connsiteY24" fmla="*/ 394992 h 1299211"/>
              <a:gd name="connsiteX25" fmla="*/ 1167565 w 1371471"/>
              <a:gd name="connsiteY25" fmla="*/ 321173 h 1299211"/>
              <a:gd name="connsiteX26" fmla="*/ 1177090 w 1371471"/>
              <a:gd name="connsiteY26" fmla="*/ 373561 h 1299211"/>
              <a:gd name="connsiteX27" fmla="*/ 1224715 w 1371471"/>
              <a:gd name="connsiteY27" fmla="*/ 525961 h 1299211"/>
              <a:gd name="connsiteX28" fmla="*/ 1258053 w 1371471"/>
              <a:gd name="connsiteY28" fmla="*/ 645023 h 1299211"/>
              <a:gd name="connsiteX29" fmla="*/ 1200903 w 1371471"/>
              <a:gd name="connsiteY29" fmla="*/ 611686 h 1299211"/>
              <a:gd name="connsiteX30" fmla="*/ 1105653 w 1371471"/>
              <a:gd name="connsiteY30" fmla="*/ 578348 h 1299211"/>
              <a:gd name="connsiteX31" fmla="*/ 1029453 w 1371471"/>
              <a:gd name="connsiteY31" fmla="*/ 545011 h 1299211"/>
              <a:gd name="connsiteX32" fmla="*/ 991353 w 1371471"/>
              <a:gd name="connsiteY32" fmla="*/ 583111 h 1299211"/>
              <a:gd name="connsiteX33" fmla="*/ 934203 w 1371471"/>
              <a:gd name="connsiteY33" fmla="*/ 621211 h 1299211"/>
              <a:gd name="connsiteX34" fmla="*/ 829428 w 1371471"/>
              <a:gd name="connsiteY34" fmla="*/ 630736 h 1299211"/>
              <a:gd name="connsiteX35" fmla="*/ 738940 w 1371471"/>
              <a:gd name="connsiteY35" fmla="*/ 583111 h 1299211"/>
              <a:gd name="connsiteX36" fmla="*/ 724653 w 1371471"/>
              <a:gd name="connsiteY36" fmla="*/ 616448 h 1299211"/>
              <a:gd name="connsiteX37" fmla="*/ 648453 w 1371471"/>
              <a:gd name="connsiteY37" fmla="*/ 683123 h 1299211"/>
              <a:gd name="connsiteX38" fmla="*/ 510340 w 1371471"/>
              <a:gd name="connsiteY38" fmla="*/ 687886 h 1299211"/>
              <a:gd name="connsiteX39" fmla="*/ 391278 w 1371471"/>
              <a:gd name="connsiteY39" fmla="*/ 583111 h 1299211"/>
              <a:gd name="connsiteX40" fmla="*/ 386515 w 1371471"/>
              <a:gd name="connsiteY40" fmla="*/ 444998 h 1299211"/>
              <a:gd name="connsiteX41" fmla="*/ 424615 w 1371471"/>
              <a:gd name="connsiteY41" fmla="*/ 359273 h 1299211"/>
              <a:gd name="connsiteX42" fmla="*/ 386515 w 1371471"/>
              <a:gd name="connsiteY42" fmla="*/ 335461 h 1299211"/>
              <a:gd name="connsiteX43" fmla="*/ 291265 w 1371471"/>
              <a:gd name="connsiteY43" fmla="*/ 244973 h 1299211"/>
              <a:gd name="connsiteX44" fmla="*/ 215065 w 1371471"/>
              <a:gd name="connsiteY44" fmla="*/ 168773 h 1299211"/>
              <a:gd name="connsiteX45" fmla="*/ 281740 w 1371471"/>
              <a:gd name="connsiteY45" fmla="*/ 144961 h 1299211"/>
              <a:gd name="connsiteX46" fmla="*/ 410328 w 1371471"/>
              <a:gd name="connsiteY46" fmla="*/ 87811 h 1299211"/>
              <a:gd name="connsiteX47" fmla="*/ 515103 w 1371471"/>
              <a:gd name="connsiteY47" fmla="*/ 44948 h 1299211"/>
              <a:gd name="connsiteX48" fmla="*/ 477003 w 1371471"/>
              <a:gd name="connsiteY48" fmla="*/ 16373 h 1299211"/>
              <a:gd name="connsiteX49" fmla="*/ 367465 w 1371471"/>
              <a:gd name="connsiteY49" fmla="*/ 2086 h 1299211"/>
              <a:gd name="connsiteX50" fmla="*/ 238878 w 1371471"/>
              <a:gd name="connsiteY50" fmla="*/ 11611 h 1299211"/>
              <a:gd name="connsiteX0" fmla="*/ 238878 w 1371471"/>
              <a:gd name="connsiteY0" fmla="*/ 11611 h 1299211"/>
              <a:gd name="connsiteX1" fmla="*/ 96003 w 1371471"/>
              <a:gd name="connsiteY1" fmla="*/ 111623 h 1299211"/>
              <a:gd name="connsiteX2" fmla="*/ 5515 w 1371471"/>
              <a:gd name="connsiteY2" fmla="*/ 292598 h 1299211"/>
              <a:gd name="connsiteX3" fmla="*/ 19803 w 1371471"/>
              <a:gd name="connsiteY3" fmla="*/ 487861 h 1299211"/>
              <a:gd name="connsiteX4" fmla="*/ 100765 w 1371471"/>
              <a:gd name="connsiteY4" fmla="*/ 616448 h 1299211"/>
              <a:gd name="connsiteX5" fmla="*/ 176965 w 1371471"/>
              <a:gd name="connsiteY5" fmla="*/ 678361 h 1299211"/>
              <a:gd name="connsiteX6" fmla="*/ 241259 w 1371471"/>
              <a:gd name="connsiteY6" fmla="*/ 706936 h 1299211"/>
              <a:gd name="connsiteX7" fmla="*/ 231734 w 1371471"/>
              <a:gd name="connsiteY7" fmla="*/ 761704 h 1299211"/>
              <a:gd name="connsiteX8" fmla="*/ 267453 w 1371471"/>
              <a:gd name="connsiteY8" fmla="*/ 902198 h 1299211"/>
              <a:gd name="connsiteX9" fmla="*/ 376990 w 1371471"/>
              <a:gd name="connsiteY9" fmla="*/ 1026023 h 1299211"/>
              <a:gd name="connsiteX10" fmla="*/ 500815 w 1371471"/>
              <a:gd name="connsiteY10" fmla="*/ 1078411 h 1299211"/>
              <a:gd name="connsiteX11" fmla="*/ 569871 w 1371471"/>
              <a:gd name="connsiteY11" fmla="*/ 1087936 h 1299211"/>
              <a:gd name="connsiteX12" fmla="*/ 596065 w 1371471"/>
              <a:gd name="connsiteY12" fmla="*/ 1152229 h 1299211"/>
              <a:gd name="connsiteX13" fmla="*/ 677028 w 1371471"/>
              <a:gd name="connsiteY13" fmla="*/ 1235573 h 1299211"/>
              <a:gd name="connsiteX14" fmla="*/ 829428 w 1371471"/>
              <a:gd name="connsiteY14" fmla="*/ 1297486 h 1299211"/>
              <a:gd name="connsiteX15" fmla="*/ 1010403 w 1371471"/>
              <a:gd name="connsiteY15" fmla="*/ 1273673 h 1299211"/>
              <a:gd name="connsiteX16" fmla="*/ 1129465 w 1371471"/>
              <a:gd name="connsiteY16" fmla="*/ 1187948 h 1299211"/>
              <a:gd name="connsiteX17" fmla="*/ 1186615 w 1371471"/>
              <a:gd name="connsiteY17" fmla="*/ 1087936 h 1299211"/>
              <a:gd name="connsiteX18" fmla="*/ 1260434 w 1371471"/>
              <a:gd name="connsiteY18" fmla="*/ 1059360 h 1299211"/>
              <a:gd name="connsiteX19" fmla="*/ 1360447 w 1371471"/>
              <a:gd name="connsiteY19" fmla="*/ 940298 h 1299211"/>
              <a:gd name="connsiteX20" fmla="*/ 1367590 w 1371471"/>
              <a:gd name="connsiteY20" fmla="*/ 806948 h 1299211"/>
              <a:gd name="connsiteX21" fmla="*/ 1348540 w 1371471"/>
              <a:gd name="connsiteY21" fmla="*/ 754561 h 1299211"/>
              <a:gd name="connsiteX22" fmla="*/ 1367590 w 1371471"/>
              <a:gd name="connsiteY22" fmla="*/ 680741 h 1299211"/>
              <a:gd name="connsiteX23" fmla="*/ 1343778 w 1371471"/>
              <a:gd name="connsiteY23" fmla="*/ 516436 h 1299211"/>
              <a:gd name="connsiteX24" fmla="*/ 1272340 w 1371471"/>
              <a:gd name="connsiteY24" fmla="*/ 394992 h 1299211"/>
              <a:gd name="connsiteX25" fmla="*/ 1167565 w 1371471"/>
              <a:gd name="connsiteY25" fmla="*/ 321173 h 1299211"/>
              <a:gd name="connsiteX26" fmla="*/ 1177090 w 1371471"/>
              <a:gd name="connsiteY26" fmla="*/ 373561 h 1299211"/>
              <a:gd name="connsiteX27" fmla="*/ 1224715 w 1371471"/>
              <a:gd name="connsiteY27" fmla="*/ 525961 h 1299211"/>
              <a:gd name="connsiteX28" fmla="*/ 1258053 w 1371471"/>
              <a:gd name="connsiteY28" fmla="*/ 645023 h 1299211"/>
              <a:gd name="connsiteX29" fmla="*/ 1200903 w 1371471"/>
              <a:gd name="connsiteY29" fmla="*/ 611686 h 1299211"/>
              <a:gd name="connsiteX30" fmla="*/ 1105653 w 1371471"/>
              <a:gd name="connsiteY30" fmla="*/ 578348 h 1299211"/>
              <a:gd name="connsiteX31" fmla="*/ 1029453 w 1371471"/>
              <a:gd name="connsiteY31" fmla="*/ 545011 h 1299211"/>
              <a:gd name="connsiteX32" fmla="*/ 991353 w 1371471"/>
              <a:gd name="connsiteY32" fmla="*/ 583111 h 1299211"/>
              <a:gd name="connsiteX33" fmla="*/ 934203 w 1371471"/>
              <a:gd name="connsiteY33" fmla="*/ 621211 h 1299211"/>
              <a:gd name="connsiteX34" fmla="*/ 829428 w 1371471"/>
              <a:gd name="connsiteY34" fmla="*/ 630736 h 1299211"/>
              <a:gd name="connsiteX35" fmla="*/ 738940 w 1371471"/>
              <a:gd name="connsiteY35" fmla="*/ 583111 h 1299211"/>
              <a:gd name="connsiteX36" fmla="*/ 724653 w 1371471"/>
              <a:gd name="connsiteY36" fmla="*/ 616448 h 1299211"/>
              <a:gd name="connsiteX37" fmla="*/ 648453 w 1371471"/>
              <a:gd name="connsiteY37" fmla="*/ 683123 h 1299211"/>
              <a:gd name="connsiteX38" fmla="*/ 510340 w 1371471"/>
              <a:gd name="connsiteY38" fmla="*/ 687886 h 1299211"/>
              <a:gd name="connsiteX39" fmla="*/ 391278 w 1371471"/>
              <a:gd name="connsiteY39" fmla="*/ 583111 h 1299211"/>
              <a:gd name="connsiteX40" fmla="*/ 386515 w 1371471"/>
              <a:gd name="connsiteY40" fmla="*/ 444998 h 1299211"/>
              <a:gd name="connsiteX41" fmla="*/ 424615 w 1371471"/>
              <a:gd name="connsiteY41" fmla="*/ 359273 h 1299211"/>
              <a:gd name="connsiteX42" fmla="*/ 386515 w 1371471"/>
              <a:gd name="connsiteY42" fmla="*/ 335461 h 1299211"/>
              <a:gd name="connsiteX43" fmla="*/ 291265 w 1371471"/>
              <a:gd name="connsiteY43" fmla="*/ 244973 h 1299211"/>
              <a:gd name="connsiteX44" fmla="*/ 215065 w 1371471"/>
              <a:gd name="connsiteY44" fmla="*/ 168773 h 1299211"/>
              <a:gd name="connsiteX45" fmla="*/ 281740 w 1371471"/>
              <a:gd name="connsiteY45" fmla="*/ 144961 h 1299211"/>
              <a:gd name="connsiteX46" fmla="*/ 410328 w 1371471"/>
              <a:gd name="connsiteY46" fmla="*/ 87811 h 1299211"/>
              <a:gd name="connsiteX47" fmla="*/ 515103 w 1371471"/>
              <a:gd name="connsiteY47" fmla="*/ 44948 h 1299211"/>
              <a:gd name="connsiteX48" fmla="*/ 477003 w 1371471"/>
              <a:gd name="connsiteY48" fmla="*/ 16373 h 1299211"/>
              <a:gd name="connsiteX49" fmla="*/ 367465 w 1371471"/>
              <a:gd name="connsiteY49" fmla="*/ 2086 h 1299211"/>
              <a:gd name="connsiteX50" fmla="*/ 238878 w 1371471"/>
              <a:gd name="connsiteY50" fmla="*/ 11611 h 1299211"/>
              <a:gd name="connsiteX0" fmla="*/ 238878 w 1371471"/>
              <a:gd name="connsiteY0" fmla="*/ 11611 h 1299211"/>
              <a:gd name="connsiteX1" fmla="*/ 96003 w 1371471"/>
              <a:gd name="connsiteY1" fmla="*/ 111623 h 1299211"/>
              <a:gd name="connsiteX2" fmla="*/ 5515 w 1371471"/>
              <a:gd name="connsiteY2" fmla="*/ 292598 h 1299211"/>
              <a:gd name="connsiteX3" fmla="*/ 19803 w 1371471"/>
              <a:gd name="connsiteY3" fmla="*/ 487861 h 1299211"/>
              <a:gd name="connsiteX4" fmla="*/ 100765 w 1371471"/>
              <a:gd name="connsiteY4" fmla="*/ 616448 h 1299211"/>
              <a:gd name="connsiteX5" fmla="*/ 179346 w 1371471"/>
              <a:gd name="connsiteY5" fmla="*/ 671217 h 1299211"/>
              <a:gd name="connsiteX6" fmla="*/ 241259 w 1371471"/>
              <a:gd name="connsiteY6" fmla="*/ 706936 h 1299211"/>
              <a:gd name="connsiteX7" fmla="*/ 231734 w 1371471"/>
              <a:gd name="connsiteY7" fmla="*/ 761704 h 1299211"/>
              <a:gd name="connsiteX8" fmla="*/ 267453 w 1371471"/>
              <a:gd name="connsiteY8" fmla="*/ 902198 h 1299211"/>
              <a:gd name="connsiteX9" fmla="*/ 376990 w 1371471"/>
              <a:gd name="connsiteY9" fmla="*/ 1026023 h 1299211"/>
              <a:gd name="connsiteX10" fmla="*/ 500815 w 1371471"/>
              <a:gd name="connsiteY10" fmla="*/ 1078411 h 1299211"/>
              <a:gd name="connsiteX11" fmla="*/ 569871 w 1371471"/>
              <a:gd name="connsiteY11" fmla="*/ 1087936 h 1299211"/>
              <a:gd name="connsiteX12" fmla="*/ 596065 w 1371471"/>
              <a:gd name="connsiteY12" fmla="*/ 1152229 h 1299211"/>
              <a:gd name="connsiteX13" fmla="*/ 677028 w 1371471"/>
              <a:gd name="connsiteY13" fmla="*/ 1235573 h 1299211"/>
              <a:gd name="connsiteX14" fmla="*/ 829428 w 1371471"/>
              <a:gd name="connsiteY14" fmla="*/ 1297486 h 1299211"/>
              <a:gd name="connsiteX15" fmla="*/ 1010403 w 1371471"/>
              <a:gd name="connsiteY15" fmla="*/ 1273673 h 1299211"/>
              <a:gd name="connsiteX16" fmla="*/ 1129465 w 1371471"/>
              <a:gd name="connsiteY16" fmla="*/ 1187948 h 1299211"/>
              <a:gd name="connsiteX17" fmla="*/ 1186615 w 1371471"/>
              <a:gd name="connsiteY17" fmla="*/ 1087936 h 1299211"/>
              <a:gd name="connsiteX18" fmla="*/ 1260434 w 1371471"/>
              <a:gd name="connsiteY18" fmla="*/ 1059360 h 1299211"/>
              <a:gd name="connsiteX19" fmla="*/ 1360447 w 1371471"/>
              <a:gd name="connsiteY19" fmla="*/ 940298 h 1299211"/>
              <a:gd name="connsiteX20" fmla="*/ 1367590 w 1371471"/>
              <a:gd name="connsiteY20" fmla="*/ 806948 h 1299211"/>
              <a:gd name="connsiteX21" fmla="*/ 1348540 w 1371471"/>
              <a:gd name="connsiteY21" fmla="*/ 754561 h 1299211"/>
              <a:gd name="connsiteX22" fmla="*/ 1367590 w 1371471"/>
              <a:gd name="connsiteY22" fmla="*/ 680741 h 1299211"/>
              <a:gd name="connsiteX23" fmla="*/ 1343778 w 1371471"/>
              <a:gd name="connsiteY23" fmla="*/ 516436 h 1299211"/>
              <a:gd name="connsiteX24" fmla="*/ 1272340 w 1371471"/>
              <a:gd name="connsiteY24" fmla="*/ 394992 h 1299211"/>
              <a:gd name="connsiteX25" fmla="*/ 1167565 w 1371471"/>
              <a:gd name="connsiteY25" fmla="*/ 321173 h 1299211"/>
              <a:gd name="connsiteX26" fmla="*/ 1177090 w 1371471"/>
              <a:gd name="connsiteY26" fmla="*/ 373561 h 1299211"/>
              <a:gd name="connsiteX27" fmla="*/ 1224715 w 1371471"/>
              <a:gd name="connsiteY27" fmla="*/ 525961 h 1299211"/>
              <a:gd name="connsiteX28" fmla="*/ 1258053 w 1371471"/>
              <a:gd name="connsiteY28" fmla="*/ 645023 h 1299211"/>
              <a:gd name="connsiteX29" fmla="*/ 1200903 w 1371471"/>
              <a:gd name="connsiteY29" fmla="*/ 611686 h 1299211"/>
              <a:gd name="connsiteX30" fmla="*/ 1105653 w 1371471"/>
              <a:gd name="connsiteY30" fmla="*/ 578348 h 1299211"/>
              <a:gd name="connsiteX31" fmla="*/ 1029453 w 1371471"/>
              <a:gd name="connsiteY31" fmla="*/ 545011 h 1299211"/>
              <a:gd name="connsiteX32" fmla="*/ 991353 w 1371471"/>
              <a:gd name="connsiteY32" fmla="*/ 583111 h 1299211"/>
              <a:gd name="connsiteX33" fmla="*/ 934203 w 1371471"/>
              <a:gd name="connsiteY33" fmla="*/ 621211 h 1299211"/>
              <a:gd name="connsiteX34" fmla="*/ 829428 w 1371471"/>
              <a:gd name="connsiteY34" fmla="*/ 630736 h 1299211"/>
              <a:gd name="connsiteX35" fmla="*/ 738940 w 1371471"/>
              <a:gd name="connsiteY35" fmla="*/ 583111 h 1299211"/>
              <a:gd name="connsiteX36" fmla="*/ 724653 w 1371471"/>
              <a:gd name="connsiteY36" fmla="*/ 616448 h 1299211"/>
              <a:gd name="connsiteX37" fmla="*/ 648453 w 1371471"/>
              <a:gd name="connsiteY37" fmla="*/ 683123 h 1299211"/>
              <a:gd name="connsiteX38" fmla="*/ 510340 w 1371471"/>
              <a:gd name="connsiteY38" fmla="*/ 687886 h 1299211"/>
              <a:gd name="connsiteX39" fmla="*/ 391278 w 1371471"/>
              <a:gd name="connsiteY39" fmla="*/ 583111 h 1299211"/>
              <a:gd name="connsiteX40" fmla="*/ 386515 w 1371471"/>
              <a:gd name="connsiteY40" fmla="*/ 444998 h 1299211"/>
              <a:gd name="connsiteX41" fmla="*/ 424615 w 1371471"/>
              <a:gd name="connsiteY41" fmla="*/ 359273 h 1299211"/>
              <a:gd name="connsiteX42" fmla="*/ 386515 w 1371471"/>
              <a:gd name="connsiteY42" fmla="*/ 335461 h 1299211"/>
              <a:gd name="connsiteX43" fmla="*/ 291265 w 1371471"/>
              <a:gd name="connsiteY43" fmla="*/ 244973 h 1299211"/>
              <a:gd name="connsiteX44" fmla="*/ 215065 w 1371471"/>
              <a:gd name="connsiteY44" fmla="*/ 168773 h 1299211"/>
              <a:gd name="connsiteX45" fmla="*/ 281740 w 1371471"/>
              <a:gd name="connsiteY45" fmla="*/ 144961 h 1299211"/>
              <a:gd name="connsiteX46" fmla="*/ 410328 w 1371471"/>
              <a:gd name="connsiteY46" fmla="*/ 87811 h 1299211"/>
              <a:gd name="connsiteX47" fmla="*/ 515103 w 1371471"/>
              <a:gd name="connsiteY47" fmla="*/ 44948 h 1299211"/>
              <a:gd name="connsiteX48" fmla="*/ 477003 w 1371471"/>
              <a:gd name="connsiteY48" fmla="*/ 16373 h 1299211"/>
              <a:gd name="connsiteX49" fmla="*/ 367465 w 1371471"/>
              <a:gd name="connsiteY49" fmla="*/ 2086 h 1299211"/>
              <a:gd name="connsiteX50" fmla="*/ 238878 w 1371471"/>
              <a:gd name="connsiteY50" fmla="*/ 11611 h 1299211"/>
              <a:gd name="connsiteX0" fmla="*/ 238878 w 1371471"/>
              <a:gd name="connsiteY0" fmla="*/ 11611 h 1299211"/>
              <a:gd name="connsiteX1" fmla="*/ 96003 w 1371471"/>
              <a:gd name="connsiteY1" fmla="*/ 111623 h 1299211"/>
              <a:gd name="connsiteX2" fmla="*/ 5515 w 1371471"/>
              <a:gd name="connsiteY2" fmla="*/ 292598 h 1299211"/>
              <a:gd name="connsiteX3" fmla="*/ 19803 w 1371471"/>
              <a:gd name="connsiteY3" fmla="*/ 487861 h 1299211"/>
              <a:gd name="connsiteX4" fmla="*/ 100765 w 1371471"/>
              <a:gd name="connsiteY4" fmla="*/ 616448 h 1299211"/>
              <a:gd name="connsiteX5" fmla="*/ 179346 w 1371471"/>
              <a:gd name="connsiteY5" fmla="*/ 671217 h 1299211"/>
              <a:gd name="connsiteX6" fmla="*/ 241259 w 1371471"/>
              <a:gd name="connsiteY6" fmla="*/ 706936 h 1299211"/>
              <a:gd name="connsiteX7" fmla="*/ 234115 w 1371471"/>
              <a:gd name="connsiteY7" fmla="*/ 783135 h 1299211"/>
              <a:gd name="connsiteX8" fmla="*/ 267453 w 1371471"/>
              <a:gd name="connsiteY8" fmla="*/ 902198 h 1299211"/>
              <a:gd name="connsiteX9" fmla="*/ 376990 w 1371471"/>
              <a:gd name="connsiteY9" fmla="*/ 1026023 h 1299211"/>
              <a:gd name="connsiteX10" fmla="*/ 500815 w 1371471"/>
              <a:gd name="connsiteY10" fmla="*/ 1078411 h 1299211"/>
              <a:gd name="connsiteX11" fmla="*/ 569871 w 1371471"/>
              <a:gd name="connsiteY11" fmla="*/ 1087936 h 1299211"/>
              <a:gd name="connsiteX12" fmla="*/ 596065 w 1371471"/>
              <a:gd name="connsiteY12" fmla="*/ 1152229 h 1299211"/>
              <a:gd name="connsiteX13" fmla="*/ 677028 w 1371471"/>
              <a:gd name="connsiteY13" fmla="*/ 1235573 h 1299211"/>
              <a:gd name="connsiteX14" fmla="*/ 829428 w 1371471"/>
              <a:gd name="connsiteY14" fmla="*/ 1297486 h 1299211"/>
              <a:gd name="connsiteX15" fmla="*/ 1010403 w 1371471"/>
              <a:gd name="connsiteY15" fmla="*/ 1273673 h 1299211"/>
              <a:gd name="connsiteX16" fmla="*/ 1129465 w 1371471"/>
              <a:gd name="connsiteY16" fmla="*/ 1187948 h 1299211"/>
              <a:gd name="connsiteX17" fmla="*/ 1186615 w 1371471"/>
              <a:gd name="connsiteY17" fmla="*/ 1087936 h 1299211"/>
              <a:gd name="connsiteX18" fmla="*/ 1260434 w 1371471"/>
              <a:gd name="connsiteY18" fmla="*/ 1059360 h 1299211"/>
              <a:gd name="connsiteX19" fmla="*/ 1360447 w 1371471"/>
              <a:gd name="connsiteY19" fmla="*/ 940298 h 1299211"/>
              <a:gd name="connsiteX20" fmla="*/ 1367590 w 1371471"/>
              <a:gd name="connsiteY20" fmla="*/ 806948 h 1299211"/>
              <a:gd name="connsiteX21" fmla="*/ 1348540 w 1371471"/>
              <a:gd name="connsiteY21" fmla="*/ 754561 h 1299211"/>
              <a:gd name="connsiteX22" fmla="*/ 1367590 w 1371471"/>
              <a:gd name="connsiteY22" fmla="*/ 680741 h 1299211"/>
              <a:gd name="connsiteX23" fmla="*/ 1343778 w 1371471"/>
              <a:gd name="connsiteY23" fmla="*/ 516436 h 1299211"/>
              <a:gd name="connsiteX24" fmla="*/ 1272340 w 1371471"/>
              <a:gd name="connsiteY24" fmla="*/ 394992 h 1299211"/>
              <a:gd name="connsiteX25" fmla="*/ 1167565 w 1371471"/>
              <a:gd name="connsiteY25" fmla="*/ 321173 h 1299211"/>
              <a:gd name="connsiteX26" fmla="*/ 1177090 w 1371471"/>
              <a:gd name="connsiteY26" fmla="*/ 373561 h 1299211"/>
              <a:gd name="connsiteX27" fmla="*/ 1224715 w 1371471"/>
              <a:gd name="connsiteY27" fmla="*/ 525961 h 1299211"/>
              <a:gd name="connsiteX28" fmla="*/ 1258053 w 1371471"/>
              <a:gd name="connsiteY28" fmla="*/ 645023 h 1299211"/>
              <a:gd name="connsiteX29" fmla="*/ 1200903 w 1371471"/>
              <a:gd name="connsiteY29" fmla="*/ 611686 h 1299211"/>
              <a:gd name="connsiteX30" fmla="*/ 1105653 w 1371471"/>
              <a:gd name="connsiteY30" fmla="*/ 578348 h 1299211"/>
              <a:gd name="connsiteX31" fmla="*/ 1029453 w 1371471"/>
              <a:gd name="connsiteY31" fmla="*/ 545011 h 1299211"/>
              <a:gd name="connsiteX32" fmla="*/ 991353 w 1371471"/>
              <a:gd name="connsiteY32" fmla="*/ 583111 h 1299211"/>
              <a:gd name="connsiteX33" fmla="*/ 934203 w 1371471"/>
              <a:gd name="connsiteY33" fmla="*/ 621211 h 1299211"/>
              <a:gd name="connsiteX34" fmla="*/ 829428 w 1371471"/>
              <a:gd name="connsiteY34" fmla="*/ 630736 h 1299211"/>
              <a:gd name="connsiteX35" fmla="*/ 738940 w 1371471"/>
              <a:gd name="connsiteY35" fmla="*/ 583111 h 1299211"/>
              <a:gd name="connsiteX36" fmla="*/ 724653 w 1371471"/>
              <a:gd name="connsiteY36" fmla="*/ 616448 h 1299211"/>
              <a:gd name="connsiteX37" fmla="*/ 648453 w 1371471"/>
              <a:gd name="connsiteY37" fmla="*/ 683123 h 1299211"/>
              <a:gd name="connsiteX38" fmla="*/ 510340 w 1371471"/>
              <a:gd name="connsiteY38" fmla="*/ 687886 h 1299211"/>
              <a:gd name="connsiteX39" fmla="*/ 391278 w 1371471"/>
              <a:gd name="connsiteY39" fmla="*/ 583111 h 1299211"/>
              <a:gd name="connsiteX40" fmla="*/ 386515 w 1371471"/>
              <a:gd name="connsiteY40" fmla="*/ 444998 h 1299211"/>
              <a:gd name="connsiteX41" fmla="*/ 424615 w 1371471"/>
              <a:gd name="connsiteY41" fmla="*/ 359273 h 1299211"/>
              <a:gd name="connsiteX42" fmla="*/ 386515 w 1371471"/>
              <a:gd name="connsiteY42" fmla="*/ 335461 h 1299211"/>
              <a:gd name="connsiteX43" fmla="*/ 291265 w 1371471"/>
              <a:gd name="connsiteY43" fmla="*/ 244973 h 1299211"/>
              <a:gd name="connsiteX44" fmla="*/ 215065 w 1371471"/>
              <a:gd name="connsiteY44" fmla="*/ 168773 h 1299211"/>
              <a:gd name="connsiteX45" fmla="*/ 281740 w 1371471"/>
              <a:gd name="connsiteY45" fmla="*/ 144961 h 1299211"/>
              <a:gd name="connsiteX46" fmla="*/ 410328 w 1371471"/>
              <a:gd name="connsiteY46" fmla="*/ 87811 h 1299211"/>
              <a:gd name="connsiteX47" fmla="*/ 515103 w 1371471"/>
              <a:gd name="connsiteY47" fmla="*/ 44948 h 1299211"/>
              <a:gd name="connsiteX48" fmla="*/ 477003 w 1371471"/>
              <a:gd name="connsiteY48" fmla="*/ 16373 h 1299211"/>
              <a:gd name="connsiteX49" fmla="*/ 367465 w 1371471"/>
              <a:gd name="connsiteY49" fmla="*/ 2086 h 1299211"/>
              <a:gd name="connsiteX50" fmla="*/ 238878 w 1371471"/>
              <a:gd name="connsiteY50" fmla="*/ 11611 h 1299211"/>
              <a:gd name="connsiteX0" fmla="*/ 238878 w 1371471"/>
              <a:gd name="connsiteY0" fmla="*/ 19106 h 1297181"/>
              <a:gd name="connsiteX1" fmla="*/ 96003 w 1371471"/>
              <a:gd name="connsiteY1" fmla="*/ 109593 h 1297181"/>
              <a:gd name="connsiteX2" fmla="*/ 5515 w 1371471"/>
              <a:gd name="connsiteY2" fmla="*/ 290568 h 1297181"/>
              <a:gd name="connsiteX3" fmla="*/ 19803 w 1371471"/>
              <a:gd name="connsiteY3" fmla="*/ 485831 h 1297181"/>
              <a:gd name="connsiteX4" fmla="*/ 100765 w 1371471"/>
              <a:gd name="connsiteY4" fmla="*/ 614418 h 1297181"/>
              <a:gd name="connsiteX5" fmla="*/ 179346 w 1371471"/>
              <a:gd name="connsiteY5" fmla="*/ 669187 h 1297181"/>
              <a:gd name="connsiteX6" fmla="*/ 241259 w 1371471"/>
              <a:gd name="connsiteY6" fmla="*/ 704906 h 1297181"/>
              <a:gd name="connsiteX7" fmla="*/ 234115 w 1371471"/>
              <a:gd name="connsiteY7" fmla="*/ 781105 h 1297181"/>
              <a:gd name="connsiteX8" fmla="*/ 267453 w 1371471"/>
              <a:gd name="connsiteY8" fmla="*/ 900168 h 1297181"/>
              <a:gd name="connsiteX9" fmla="*/ 376990 w 1371471"/>
              <a:gd name="connsiteY9" fmla="*/ 1023993 h 1297181"/>
              <a:gd name="connsiteX10" fmla="*/ 500815 w 1371471"/>
              <a:gd name="connsiteY10" fmla="*/ 1076381 h 1297181"/>
              <a:gd name="connsiteX11" fmla="*/ 569871 w 1371471"/>
              <a:gd name="connsiteY11" fmla="*/ 1085906 h 1297181"/>
              <a:gd name="connsiteX12" fmla="*/ 596065 w 1371471"/>
              <a:gd name="connsiteY12" fmla="*/ 1150199 h 1297181"/>
              <a:gd name="connsiteX13" fmla="*/ 677028 w 1371471"/>
              <a:gd name="connsiteY13" fmla="*/ 1233543 h 1297181"/>
              <a:gd name="connsiteX14" fmla="*/ 829428 w 1371471"/>
              <a:gd name="connsiteY14" fmla="*/ 1295456 h 1297181"/>
              <a:gd name="connsiteX15" fmla="*/ 1010403 w 1371471"/>
              <a:gd name="connsiteY15" fmla="*/ 1271643 h 1297181"/>
              <a:gd name="connsiteX16" fmla="*/ 1129465 w 1371471"/>
              <a:gd name="connsiteY16" fmla="*/ 1185918 h 1297181"/>
              <a:gd name="connsiteX17" fmla="*/ 1186615 w 1371471"/>
              <a:gd name="connsiteY17" fmla="*/ 1085906 h 1297181"/>
              <a:gd name="connsiteX18" fmla="*/ 1260434 w 1371471"/>
              <a:gd name="connsiteY18" fmla="*/ 1057330 h 1297181"/>
              <a:gd name="connsiteX19" fmla="*/ 1360447 w 1371471"/>
              <a:gd name="connsiteY19" fmla="*/ 938268 h 1297181"/>
              <a:gd name="connsiteX20" fmla="*/ 1367590 w 1371471"/>
              <a:gd name="connsiteY20" fmla="*/ 804918 h 1297181"/>
              <a:gd name="connsiteX21" fmla="*/ 1348540 w 1371471"/>
              <a:gd name="connsiteY21" fmla="*/ 752531 h 1297181"/>
              <a:gd name="connsiteX22" fmla="*/ 1367590 w 1371471"/>
              <a:gd name="connsiteY22" fmla="*/ 678711 h 1297181"/>
              <a:gd name="connsiteX23" fmla="*/ 1343778 w 1371471"/>
              <a:gd name="connsiteY23" fmla="*/ 514406 h 1297181"/>
              <a:gd name="connsiteX24" fmla="*/ 1272340 w 1371471"/>
              <a:gd name="connsiteY24" fmla="*/ 392962 h 1297181"/>
              <a:gd name="connsiteX25" fmla="*/ 1167565 w 1371471"/>
              <a:gd name="connsiteY25" fmla="*/ 319143 h 1297181"/>
              <a:gd name="connsiteX26" fmla="*/ 1177090 w 1371471"/>
              <a:gd name="connsiteY26" fmla="*/ 371531 h 1297181"/>
              <a:gd name="connsiteX27" fmla="*/ 1224715 w 1371471"/>
              <a:gd name="connsiteY27" fmla="*/ 523931 h 1297181"/>
              <a:gd name="connsiteX28" fmla="*/ 1258053 w 1371471"/>
              <a:gd name="connsiteY28" fmla="*/ 642993 h 1297181"/>
              <a:gd name="connsiteX29" fmla="*/ 1200903 w 1371471"/>
              <a:gd name="connsiteY29" fmla="*/ 609656 h 1297181"/>
              <a:gd name="connsiteX30" fmla="*/ 1105653 w 1371471"/>
              <a:gd name="connsiteY30" fmla="*/ 576318 h 1297181"/>
              <a:gd name="connsiteX31" fmla="*/ 1029453 w 1371471"/>
              <a:gd name="connsiteY31" fmla="*/ 542981 h 1297181"/>
              <a:gd name="connsiteX32" fmla="*/ 991353 w 1371471"/>
              <a:gd name="connsiteY32" fmla="*/ 581081 h 1297181"/>
              <a:gd name="connsiteX33" fmla="*/ 934203 w 1371471"/>
              <a:gd name="connsiteY33" fmla="*/ 619181 h 1297181"/>
              <a:gd name="connsiteX34" fmla="*/ 829428 w 1371471"/>
              <a:gd name="connsiteY34" fmla="*/ 628706 h 1297181"/>
              <a:gd name="connsiteX35" fmla="*/ 738940 w 1371471"/>
              <a:gd name="connsiteY35" fmla="*/ 581081 h 1297181"/>
              <a:gd name="connsiteX36" fmla="*/ 724653 w 1371471"/>
              <a:gd name="connsiteY36" fmla="*/ 614418 h 1297181"/>
              <a:gd name="connsiteX37" fmla="*/ 648453 w 1371471"/>
              <a:gd name="connsiteY37" fmla="*/ 681093 h 1297181"/>
              <a:gd name="connsiteX38" fmla="*/ 510340 w 1371471"/>
              <a:gd name="connsiteY38" fmla="*/ 685856 h 1297181"/>
              <a:gd name="connsiteX39" fmla="*/ 391278 w 1371471"/>
              <a:gd name="connsiteY39" fmla="*/ 581081 h 1297181"/>
              <a:gd name="connsiteX40" fmla="*/ 386515 w 1371471"/>
              <a:gd name="connsiteY40" fmla="*/ 442968 h 1297181"/>
              <a:gd name="connsiteX41" fmla="*/ 424615 w 1371471"/>
              <a:gd name="connsiteY41" fmla="*/ 357243 h 1297181"/>
              <a:gd name="connsiteX42" fmla="*/ 386515 w 1371471"/>
              <a:gd name="connsiteY42" fmla="*/ 333431 h 1297181"/>
              <a:gd name="connsiteX43" fmla="*/ 291265 w 1371471"/>
              <a:gd name="connsiteY43" fmla="*/ 242943 h 1297181"/>
              <a:gd name="connsiteX44" fmla="*/ 215065 w 1371471"/>
              <a:gd name="connsiteY44" fmla="*/ 166743 h 1297181"/>
              <a:gd name="connsiteX45" fmla="*/ 281740 w 1371471"/>
              <a:gd name="connsiteY45" fmla="*/ 142931 h 1297181"/>
              <a:gd name="connsiteX46" fmla="*/ 410328 w 1371471"/>
              <a:gd name="connsiteY46" fmla="*/ 85781 h 1297181"/>
              <a:gd name="connsiteX47" fmla="*/ 515103 w 1371471"/>
              <a:gd name="connsiteY47" fmla="*/ 42918 h 1297181"/>
              <a:gd name="connsiteX48" fmla="*/ 477003 w 1371471"/>
              <a:gd name="connsiteY48" fmla="*/ 14343 h 1297181"/>
              <a:gd name="connsiteX49" fmla="*/ 367465 w 1371471"/>
              <a:gd name="connsiteY49" fmla="*/ 56 h 1297181"/>
              <a:gd name="connsiteX50" fmla="*/ 238878 w 1371471"/>
              <a:gd name="connsiteY50" fmla="*/ 19106 h 1297181"/>
              <a:gd name="connsiteX0" fmla="*/ 238878 w 1371471"/>
              <a:gd name="connsiteY0" fmla="*/ 19106 h 1297181"/>
              <a:gd name="connsiteX1" fmla="*/ 96003 w 1371471"/>
              <a:gd name="connsiteY1" fmla="*/ 109593 h 1297181"/>
              <a:gd name="connsiteX2" fmla="*/ 5515 w 1371471"/>
              <a:gd name="connsiteY2" fmla="*/ 290568 h 1297181"/>
              <a:gd name="connsiteX3" fmla="*/ 19803 w 1371471"/>
              <a:gd name="connsiteY3" fmla="*/ 485831 h 1297181"/>
              <a:gd name="connsiteX4" fmla="*/ 100765 w 1371471"/>
              <a:gd name="connsiteY4" fmla="*/ 614418 h 1297181"/>
              <a:gd name="connsiteX5" fmla="*/ 179346 w 1371471"/>
              <a:gd name="connsiteY5" fmla="*/ 669187 h 1297181"/>
              <a:gd name="connsiteX6" fmla="*/ 241259 w 1371471"/>
              <a:gd name="connsiteY6" fmla="*/ 704906 h 1297181"/>
              <a:gd name="connsiteX7" fmla="*/ 234115 w 1371471"/>
              <a:gd name="connsiteY7" fmla="*/ 781105 h 1297181"/>
              <a:gd name="connsiteX8" fmla="*/ 267453 w 1371471"/>
              <a:gd name="connsiteY8" fmla="*/ 900168 h 1297181"/>
              <a:gd name="connsiteX9" fmla="*/ 376990 w 1371471"/>
              <a:gd name="connsiteY9" fmla="*/ 1023993 h 1297181"/>
              <a:gd name="connsiteX10" fmla="*/ 500815 w 1371471"/>
              <a:gd name="connsiteY10" fmla="*/ 1076381 h 1297181"/>
              <a:gd name="connsiteX11" fmla="*/ 569871 w 1371471"/>
              <a:gd name="connsiteY11" fmla="*/ 1085906 h 1297181"/>
              <a:gd name="connsiteX12" fmla="*/ 596065 w 1371471"/>
              <a:gd name="connsiteY12" fmla="*/ 1150199 h 1297181"/>
              <a:gd name="connsiteX13" fmla="*/ 677028 w 1371471"/>
              <a:gd name="connsiteY13" fmla="*/ 1233543 h 1297181"/>
              <a:gd name="connsiteX14" fmla="*/ 829428 w 1371471"/>
              <a:gd name="connsiteY14" fmla="*/ 1295456 h 1297181"/>
              <a:gd name="connsiteX15" fmla="*/ 1010403 w 1371471"/>
              <a:gd name="connsiteY15" fmla="*/ 1271643 h 1297181"/>
              <a:gd name="connsiteX16" fmla="*/ 1129465 w 1371471"/>
              <a:gd name="connsiteY16" fmla="*/ 1185918 h 1297181"/>
              <a:gd name="connsiteX17" fmla="*/ 1186615 w 1371471"/>
              <a:gd name="connsiteY17" fmla="*/ 1085906 h 1297181"/>
              <a:gd name="connsiteX18" fmla="*/ 1260434 w 1371471"/>
              <a:gd name="connsiteY18" fmla="*/ 1057330 h 1297181"/>
              <a:gd name="connsiteX19" fmla="*/ 1360447 w 1371471"/>
              <a:gd name="connsiteY19" fmla="*/ 938268 h 1297181"/>
              <a:gd name="connsiteX20" fmla="*/ 1367590 w 1371471"/>
              <a:gd name="connsiteY20" fmla="*/ 804918 h 1297181"/>
              <a:gd name="connsiteX21" fmla="*/ 1348540 w 1371471"/>
              <a:gd name="connsiteY21" fmla="*/ 752531 h 1297181"/>
              <a:gd name="connsiteX22" fmla="*/ 1367590 w 1371471"/>
              <a:gd name="connsiteY22" fmla="*/ 678711 h 1297181"/>
              <a:gd name="connsiteX23" fmla="*/ 1343778 w 1371471"/>
              <a:gd name="connsiteY23" fmla="*/ 514406 h 1297181"/>
              <a:gd name="connsiteX24" fmla="*/ 1272340 w 1371471"/>
              <a:gd name="connsiteY24" fmla="*/ 392962 h 1297181"/>
              <a:gd name="connsiteX25" fmla="*/ 1167565 w 1371471"/>
              <a:gd name="connsiteY25" fmla="*/ 319143 h 1297181"/>
              <a:gd name="connsiteX26" fmla="*/ 1177090 w 1371471"/>
              <a:gd name="connsiteY26" fmla="*/ 371531 h 1297181"/>
              <a:gd name="connsiteX27" fmla="*/ 1224715 w 1371471"/>
              <a:gd name="connsiteY27" fmla="*/ 523931 h 1297181"/>
              <a:gd name="connsiteX28" fmla="*/ 1258053 w 1371471"/>
              <a:gd name="connsiteY28" fmla="*/ 642993 h 1297181"/>
              <a:gd name="connsiteX29" fmla="*/ 1200903 w 1371471"/>
              <a:gd name="connsiteY29" fmla="*/ 609656 h 1297181"/>
              <a:gd name="connsiteX30" fmla="*/ 1105653 w 1371471"/>
              <a:gd name="connsiteY30" fmla="*/ 576318 h 1297181"/>
              <a:gd name="connsiteX31" fmla="*/ 1029453 w 1371471"/>
              <a:gd name="connsiteY31" fmla="*/ 542981 h 1297181"/>
              <a:gd name="connsiteX32" fmla="*/ 991353 w 1371471"/>
              <a:gd name="connsiteY32" fmla="*/ 581081 h 1297181"/>
              <a:gd name="connsiteX33" fmla="*/ 934203 w 1371471"/>
              <a:gd name="connsiteY33" fmla="*/ 619181 h 1297181"/>
              <a:gd name="connsiteX34" fmla="*/ 829428 w 1371471"/>
              <a:gd name="connsiteY34" fmla="*/ 628706 h 1297181"/>
              <a:gd name="connsiteX35" fmla="*/ 738940 w 1371471"/>
              <a:gd name="connsiteY35" fmla="*/ 581081 h 1297181"/>
              <a:gd name="connsiteX36" fmla="*/ 724653 w 1371471"/>
              <a:gd name="connsiteY36" fmla="*/ 614418 h 1297181"/>
              <a:gd name="connsiteX37" fmla="*/ 648453 w 1371471"/>
              <a:gd name="connsiteY37" fmla="*/ 681093 h 1297181"/>
              <a:gd name="connsiteX38" fmla="*/ 510340 w 1371471"/>
              <a:gd name="connsiteY38" fmla="*/ 685856 h 1297181"/>
              <a:gd name="connsiteX39" fmla="*/ 391278 w 1371471"/>
              <a:gd name="connsiteY39" fmla="*/ 581081 h 1297181"/>
              <a:gd name="connsiteX40" fmla="*/ 386515 w 1371471"/>
              <a:gd name="connsiteY40" fmla="*/ 442968 h 1297181"/>
              <a:gd name="connsiteX41" fmla="*/ 424615 w 1371471"/>
              <a:gd name="connsiteY41" fmla="*/ 357243 h 1297181"/>
              <a:gd name="connsiteX42" fmla="*/ 386515 w 1371471"/>
              <a:gd name="connsiteY42" fmla="*/ 333431 h 1297181"/>
              <a:gd name="connsiteX43" fmla="*/ 291265 w 1371471"/>
              <a:gd name="connsiteY43" fmla="*/ 242943 h 1297181"/>
              <a:gd name="connsiteX44" fmla="*/ 226971 w 1371471"/>
              <a:gd name="connsiteY44" fmla="*/ 176268 h 1297181"/>
              <a:gd name="connsiteX45" fmla="*/ 281740 w 1371471"/>
              <a:gd name="connsiteY45" fmla="*/ 142931 h 1297181"/>
              <a:gd name="connsiteX46" fmla="*/ 410328 w 1371471"/>
              <a:gd name="connsiteY46" fmla="*/ 85781 h 1297181"/>
              <a:gd name="connsiteX47" fmla="*/ 515103 w 1371471"/>
              <a:gd name="connsiteY47" fmla="*/ 42918 h 1297181"/>
              <a:gd name="connsiteX48" fmla="*/ 477003 w 1371471"/>
              <a:gd name="connsiteY48" fmla="*/ 14343 h 1297181"/>
              <a:gd name="connsiteX49" fmla="*/ 367465 w 1371471"/>
              <a:gd name="connsiteY49" fmla="*/ 56 h 1297181"/>
              <a:gd name="connsiteX50" fmla="*/ 238878 w 1371471"/>
              <a:gd name="connsiteY50" fmla="*/ 19106 h 1297181"/>
              <a:gd name="connsiteX0" fmla="*/ 238878 w 1371471"/>
              <a:gd name="connsiteY0" fmla="*/ 19106 h 1297181"/>
              <a:gd name="connsiteX1" fmla="*/ 96003 w 1371471"/>
              <a:gd name="connsiteY1" fmla="*/ 109593 h 1297181"/>
              <a:gd name="connsiteX2" fmla="*/ 5515 w 1371471"/>
              <a:gd name="connsiteY2" fmla="*/ 290568 h 1297181"/>
              <a:gd name="connsiteX3" fmla="*/ 19803 w 1371471"/>
              <a:gd name="connsiteY3" fmla="*/ 485831 h 1297181"/>
              <a:gd name="connsiteX4" fmla="*/ 100765 w 1371471"/>
              <a:gd name="connsiteY4" fmla="*/ 614418 h 1297181"/>
              <a:gd name="connsiteX5" fmla="*/ 179346 w 1371471"/>
              <a:gd name="connsiteY5" fmla="*/ 669187 h 1297181"/>
              <a:gd name="connsiteX6" fmla="*/ 241259 w 1371471"/>
              <a:gd name="connsiteY6" fmla="*/ 704906 h 1297181"/>
              <a:gd name="connsiteX7" fmla="*/ 234115 w 1371471"/>
              <a:gd name="connsiteY7" fmla="*/ 781105 h 1297181"/>
              <a:gd name="connsiteX8" fmla="*/ 267453 w 1371471"/>
              <a:gd name="connsiteY8" fmla="*/ 900168 h 1297181"/>
              <a:gd name="connsiteX9" fmla="*/ 376990 w 1371471"/>
              <a:gd name="connsiteY9" fmla="*/ 1023993 h 1297181"/>
              <a:gd name="connsiteX10" fmla="*/ 500815 w 1371471"/>
              <a:gd name="connsiteY10" fmla="*/ 1076381 h 1297181"/>
              <a:gd name="connsiteX11" fmla="*/ 569871 w 1371471"/>
              <a:gd name="connsiteY11" fmla="*/ 1085906 h 1297181"/>
              <a:gd name="connsiteX12" fmla="*/ 596065 w 1371471"/>
              <a:gd name="connsiteY12" fmla="*/ 1150199 h 1297181"/>
              <a:gd name="connsiteX13" fmla="*/ 677028 w 1371471"/>
              <a:gd name="connsiteY13" fmla="*/ 1233543 h 1297181"/>
              <a:gd name="connsiteX14" fmla="*/ 829428 w 1371471"/>
              <a:gd name="connsiteY14" fmla="*/ 1295456 h 1297181"/>
              <a:gd name="connsiteX15" fmla="*/ 1010403 w 1371471"/>
              <a:gd name="connsiteY15" fmla="*/ 1271643 h 1297181"/>
              <a:gd name="connsiteX16" fmla="*/ 1129465 w 1371471"/>
              <a:gd name="connsiteY16" fmla="*/ 1185918 h 1297181"/>
              <a:gd name="connsiteX17" fmla="*/ 1186615 w 1371471"/>
              <a:gd name="connsiteY17" fmla="*/ 1085906 h 1297181"/>
              <a:gd name="connsiteX18" fmla="*/ 1260434 w 1371471"/>
              <a:gd name="connsiteY18" fmla="*/ 1057330 h 1297181"/>
              <a:gd name="connsiteX19" fmla="*/ 1360447 w 1371471"/>
              <a:gd name="connsiteY19" fmla="*/ 938268 h 1297181"/>
              <a:gd name="connsiteX20" fmla="*/ 1367590 w 1371471"/>
              <a:gd name="connsiteY20" fmla="*/ 804918 h 1297181"/>
              <a:gd name="connsiteX21" fmla="*/ 1348540 w 1371471"/>
              <a:gd name="connsiteY21" fmla="*/ 752531 h 1297181"/>
              <a:gd name="connsiteX22" fmla="*/ 1367590 w 1371471"/>
              <a:gd name="connsiteY22" fmla="*/ 678711 h 1297181"/>
              <a:gd name="connsiteX23" fmla="*/ 1343778 w 1371471"/>
              <a:gd name="connsiteY23" fmla="*/ 514406 h 1297181"/>
              <a:gd name="connsiteX24" fmla="*/ 1272340 w 1371471"/>
              <a:gd name="connsiteY24" fmla="*/ 392962 h 1297181"/>
              <a:gd name="connsiteX25" fmla="*/ 1167565 w 1371471"/>
              <a:gd name="connsiteY25" fmla="*/ 319143 h 1297181"/>
              <a:gd name="connsiteX26" fmla="*/ 1177090 w 1371471"/>
              <a:gd name="connsiteY26" fmla="*/ 371531 h 1297181"/>
              <a:gd name="connsiteX27" fmla="*/ 1224715 w 1371471"/>
              <a:gd name="connsiteY27" fmla="*/ 523931 h 1297181"/>
              <a:gd name="connsiteX28" fmla="*/ 1258053 w 1371471"/>
              <a:gd name="connsiteY28" fmla="*/ 642993 h 1297181"/>
              <a:gd name="connsiteX29" fmla="*/ 1200903 w 1371471"/>
              <a:gd name="connsiteY29" fmla="*/ 609656 h 1297181"/>
              <a:gd name="connsiteX30" fmla="*/ 1105653 w 1371471"/>
              <a:gd name="connsiteY30" fmla="*/ 576318 h 1297181"/>
              <a:gd name="connsiteX31" fmla="*/ 1029453 w 1371471"/>
              <a:gd name="connsiteY31" fmla="*/ 542981 h 1297181"/>
              <a:gd name="connsiteX32" fmla="*/ 991353 w 1371471"/>
              <a:gd name="connsiteY32" fmla="*/ 581081 h 1297181"/>
              <a:gd name="connsiteX33" fmla="*/ 934203 w 1371471"/>
              <a:gd name="connsiteY33" fmla="*/ 619181 h 1297181"/>
              <a:gd name="connsiteX34" fmla="*/ 829428 w 1371471"/>
              <a:gd name="connsiteY34" fmla="*/ 628706 h 1297181"/>
              <a:gd name="connsiteX35" fmla="*/ 738940 w 1371471"/>
              <a:gd name="connsiteY35" fmla="*/ 581081 h 1297181"/>
              <a:gd name="connsiteX36" fmla="*/ 724653 w 1371471"/>
              <a:gd name="connsiteY36" fmla="*/ 614418 h 1297181"/>
              <a:gd name="connsiteX37" fmla="*/ 648453 w 1371471"/>
              <a:gd name="connsiteY37" fmla="*/ 681093 h 1297181"/>
              <a:gd name="connsiteX38" fmla="*/ 510340 w 1371471"/>
              <a:gd name="connsiteY38" fmla="*/ 685856 h 1297181"/>
              <a:gd name="connsiteX39" fmla="*/ 391278 w 1371471"/>
              <a:gd name="connsiteY39" fmla="*/ 581081 h 1297181"/>
              <a:gd name="connsiteX40" fmla="*/ 386515 w 1371471"/>
              <a:gd name="connsiteY40" fmla="*/ 442968 h 1297181"/>
              <a:gd name="connsiteX41" fmla="*/ 412708 w 1371471"/>
              <a:gd name="connsiteY41" fmla="*/ 366768 h 1297181"/>
              <a:gd name="connsiteX42" fmla="*/ 386515 w 1371471"/>
              <a:gd name="connsiteY42" fmla="*/ 333431 h 1297181"/>
              <a:gd name="connsiteX43" fmla="*/ 291265 w 1371471"/>
              <a:gd name="connsiteY43" fmla="*/ 242943 h 1297181"/>
              <a:gd name="connsiteX44" fmla="*/ 226971 w 1371471"/>
              <a:gd name="connsiteY44" fmla="*/ 176268 h 1297181"/>
              <a:gd name="connsiteX45" fmla="*/ 281740 w 1371471"/>
              <a:gd name="connsiteY45" fmla="*/ 142931 h 1297181"/>
              <a:gd name="connsiteX46" fmla="*/ 410328 w 1371471"/>
              <a:gd name="connsiteY46" fmla="*/ 85781 h 1297181"/>
              <a:gd name="connsiteX47" fmla="*/ 515103 w 1371471"/>
              <a:gd name="connsiteY47" fmla="*/ 42918 h 1297181"/>
              <a:gd name="connsiteX48" fmla="*/ 477003 w 1371471"/>
              <a:gd name="connsiteY48" fmla="*/ 14343 h 1297181"/>
              <a:gd name="connsiteX49" fmla="*/ 367465 w 1371471"/>
              <a:gd name="connsiteY49" fmla="*/ 56 h 1297181"/>
              <a:gd name="connsiteX50" fmla="*/ 238878 w 1371471"/>
              <a:gd name="connsiteY50" fmla="*/ 19106 h 1297181"/>
              <a:gd name="connsiteX0" fmla="*/ 238878 w 1371471"/>
              <a:gd name="connsiteY0" fmla="*/ 19106 h 1297181"/>
              <a:gd name="connsiteX1" fmla="*/ 96003 w 1371471"/>
              <a:gd name="connsiteY1" fmla="*/ 109593 h 1297181"/>
              <a:gd name="connsiteX2" fmla="*/ 5515 w 1371471"/>
              <a:gd name="connsiteY2" fmla="*/ 290568 h 1297181"/>
              <a:gd name="connsiteX3" fmla="*/ 19803 w 1371471"/>
              <a:gd name="connsiteY3" fmla="*/ 485831 h 1297181"/>
              <a:gd name="connsiteX4" fmla="*/ 100765 w 1371471"/>
              <a:gd name="connsiteY4" fmla="*/ 614418 h 1297181"/>
              <a:gd name="connsiteX5" fmla="*/ 179346 w 1371471"/>
              <a:gd name="connsiteY5" fmla="*/ 669187 h 1297181"/>
              <a:gd name="connsiteX6" fmla="*/ 241259 w 1371471"/>
              <a:gd name="connsiteY6" fmla="*/ 704906 h 1297181"/>
              <a:gd name="connsiteX7" fmla="*/ 234115 w 1371471"/>
              <a:gd name="connsiteY7" fmla="*/ 781105 h 1297181"/>
              <a:gd name="connsiteX8" fmla="*/ 267453 w 1371471"/>
              <a:gd name="connsiteY8" fmla="*/ 900168 h 1297181"/>
              <a:gd name="connsiteX9" fmla="*/ 376990 w 1371471"/>
              <a:gd name="connsiteY9" fmla="*/ 1023993 h 1297181"/>
              <a:gd name="connsiteX10" fmla="*/ 500815 w 1371471"/>
              <a:gd name="connsiteY10" fmla="*/ 1076381 h 1297181"/>
              <a:gd name="connsiteX11" fmla="*/ 569871 w 1371471"/>
              <a:gd name="connsiteY11" fmla="*/ 1085906 h 1297181"/>
              <a:gd name="connsiteX12" fmla="*/ 596065 w 1371471"/>
              <a:gd name="connsiteY12" fmla="*/ 1150199 h 1297181"/>
              <a:gd name="connsiteX13" fmla="*/ 677028 w 1371471"/>
              <a:gd name="connsiteY13" fmla="*/ 1233543 h 1297181"/>
              <a:gd name="connsiteX14" fmla="*/ 829428 w 1371471"/>
              <a:gd name="connsiteY14" fmla="*/ 1295456 h 1297181"/>
              <a:gd name="connsiteX15" fmla="*/ 1010403 w 1371471"/>
              <a:gd name="connsiteY15" fmla="*/ 1271643 h 1297181"/>
              <a:gd name="connsiteX16" fmla="*/ 1129465 w 1371471"/>
              <a:gd name="connsiteY16" fmla="*/ 1185918 h 1297181"/>
              <a:gd name="connsiteX17" fmla="*/ 1186615 w 1371471"/>
              <a:gd name="connsiteY17" fmla="*/ 1085906 h 1297181"/>
              <a:gd name="connsiteX18" fmla="*/ 1260434 w 1371471"/>
              <a:gd name="connsiteY18" fmla="*/ 1057330 h 1297181"/>
              <a:gd name="connsiteX19" fmla="*/ 1360447 w 1371471"/>
              <a:gd name="connsiteY19" fmla="*/ 938268 h 1297181"/>
              <a:gd name="connsiteX20" fmla="*/ 1367590 w 1371471"/>
              <a:gd name="connsiteY20" fmla="*/ 804918 h 1297181"/>
              <a:gd name="connsiteX21" fmla="*/ 1348540 w 1371471"/>
              <a:gd name="connsiteY21" fmla="*/ 752531 h 1297181"/>
              <a:gd name="connsiteX22" fmla="*/ 1367590 w 1371471"/>
              <a:gd name="connsiteY22" fmla="*/ 678711 h 1297181"/>
              <a:gd name="connsiteX23" fmla="*/ 1343778 w 1371471"/>
              <a:gd name="connsiteY23" fmla="*/ 514406 h 1297181"/>
              <a:gd name="connsiteX24" fmla="*/ 1272340 w 1371471"/>
              <a:gd name="connsiteY24" fmla="*/ 392962 h 1297181"/>
              <a:gd name="connsiteX25" fmla="*/ 1167565 w 1371471"/>
              <a:gd name="connsiteY25" fmla="*/ 319143 h 1297181"/>
              <a:gd name="connsiteX26" fmla="*/ 1177090 w 1371471"/>
              <a:gd name="connsiteY26" fmla="*/ 371531 h 1297181"/>
              <a:gd name="connsiteX27" fmla="*/ 1224715 w 1371471"/>
              <a:gd name="connsiteY27" fmla="*/ 523931 h 1297181"/>
              <a:gd name="connsiteX28" fmla="*/ 1258053 w 1371471"/>
              <a:gd name="connsiteY28" fmla="*/ 642993 h 1297181"/>
              <a:gd name="connsiteX29" fmla="*/ 1200903 w 1371471"/>
              <a:gd name="connsiteY29" fmla="*/ 609656 h 1297181"/>
              <a:gd name="connsiteX30" fmla="*/ 1105653 w 1371471"/>
              <a:gd name="connsiteY30" fmla="*/ 576318 h 1297181"/>
              <a:gd name="connsiteX31" fmla="*/ 1029453 w 1371471"/>
              <a:gd name="connsiteY31" fmla="*/ 542981 h 1297181"/>
              <a:gd name="connsiteX32" fmla="*/ 991353 w 1371471"/>
              <a:gd name="connsiteY32" fmla="*/ 581081 h 1297181"/>
              <a:gd name="connsiteX33" fmla="*/ 934203 w 1371471"/>
              <a:gd name="connsiteY33" fmla="*/ 619181 h 1297181"/>
              <a:gd name="connsiteX34" fmla="*/ 829428 w 1371471"/>
              <a:gd name="connsiteY34" fmla="*/ 628706 h 1297181"/>
              <a:gd name="connsiteX35" fmla="*/ 738940 w 1371471"/>
              <a:gd name="connsiteY35" fmla="*/ 581081 h 1297181"/>
              <a:gd name="connsiteX36" fmla="*/ 724653 w 1371471"/>
              <a:gd name="connsiteY36" fmla="*/ 614418 h 1297181"/>
              <a:gd name="connsiteX37" fmla="*/ 648453 w 1371471"/>
              <a:gd name="connsiteY37" fmla="*/ 681093 h 1297181"/>
              <a:gd name="connsiteX38" fmla="*/ 510340 w 1371471"/>
              <a:gd name="connsiteY38" fmla="*/ 685856 h 1297181"/>
              <a:gd name="connsiteX39" fmla="*/ 396040 w 1371471"/>
              <a:gd name="connsiteY39" fmla="*/ 583463 h 1297181"/>
              <a:gd name="connsiteX40" fmla="*/ 386515 w 1371471"/>
              <a:gd name="connsiteY40" fmla="*/ 442968 h 1297181"/>
              <a:gd name="connsiteX41" fmla="*/ 412708 w 1371471"/>
              <a:gd name="connsiteY41" fmla="*/ 366768 h 1297181"/>
              <a:gd name="connsiteX42" fmla="*/ 386515 w 1371471"/>
              <a:gd name="connsiteY42" fmla="*/ 333431 h 1297181"/>
              <a:gd name="connsiteX43" fmla="*/ 291265 w 1371471"/>
              <a:gd name="connsiteY43" fmla="*/ 242943 h 1297181"/>
              <a:gd name="connsiteX44" fmla="*/ 226971 w 1371471"/>
              <a:gd name="connsiteY44" fmla="*/ 176268 h 1297181"/>
              <a:gd name="connsiteX45" fmla="*/ 281740 w 1371471"/>
              <a:gd name="connsiteY45" fmla="*/ 142931 h 1297181"/>
              <a:gd name="connsiteX46" fmla="*/ 410328 w 1371471"/>
              <a:gd name="connsiteY46" fmla="*/ 85781 h 1297181"/>
              <a:gd name="connsiteX47" fmla="*/ 515103 w 1371471"/>
              <a:gd name="connsiteY47" fmla="*/ 42918 h 1297181"/>
              <a:gd name="connsiteX48" fmla="*/ 477003 w 1371471"/>
              <a:gd name="connsiteY48" fmla="*/ 14343 h 1297181"/>
              <a:gd name="connsiteX49" fmla="*/ 367465 w 1371471"/>
              <a:gd name="connsiteY49" fmla="*/ 56 h 1297181"/>
              <a:gd name="connsiteX50" fmla="*/ 238878 w 1371471"/>
              <a:gd name="connsiteY50" fmla="*/ 19106 h 1297181"/>
              <a:gd name="connsiteX0" fmla="*/ 238878 w 1371471"/>
              <a:gd name="connsiteY0" fmla="*/ 19106 h 1297181"/>
              <a:gd name="connsiteX1" fmla="*/ 96003 w 1371471"/>
              <a:gd name="connsiteY1" fmla="*/ 109593 h 1297181"/>
              <a:gd name="connsiteX2" fmla="*/ 5515 w 1371471"/>
              <a:gd name="connsiteY2" fmla="*/ 290568 h 1297181"/>
              <a:gd name="connsiteX3" fmla="*/ 19803 w 1371471"/>
              <a:gd name="connsiteY3" fmla="*/ 485831 h 1297181"/>
              <a:gd name="connsiteX4" fmla="*/ 100765 w 1371471"/>
              <a:gd name="connsiteY4" fmla="*/ 614418 h 1297181"/>
              <a:gd name="connsiteX5" fmla="*/ 179346 w 1371471"/>
              <a:gd name="connsiteY5" fmla="*/ 669187 h 1297181"/>
              <a:gd name="connsiteX6" fmla="*/ 241259 w 1371471"/>
              <a:gd name="connsiteY6" fmla="*/ 704906 h 1297181"/>
              <a:gd name="connsiteX7" fmla="*/ 234115 w 1371471"/>
              <a:gd name="connsiteY7" fmla="*/ 781105 h 1297181"/>
              <a:gd name="connsiteX8" fmla="*/ 267453 w 1371471"/>
              <a:gd name="connsiteY8" fmla="*/ 900168 h 1297181"/>
              <a:gd name="connsiteX9" fmla="*/ 376990 w 1371471"/>
              <a:gd name="connsiteY9" fmla="*/ 1023993 h 1297181"/>
              <a:gd name="connsiteX10" fmla="*/ 500815 w 1371471"/>
              <a:gd name="connsiteY10" fmla="*/ 1076381 h 1297181"/>
              <a:gd name="connsiteX11" fmla="*/ 569871 w 1371471"/>
              <a:gd name="connsiteY11" fmla="*/ 1085906 h 1297181"/>
              <a:gd name="connsiteX12" fmla="*/ 596065 w 1371471"/>
              <a:gd name="connsiteY12" fmla="*/ 1150199 h 1297181"/>
              <a:gd name="connsiteX13" fmla="*/ 677028 w 1371471"/>
              <a:gd name="connsiteY13" fmla="*/ 1233543 h 1297181"/>
              <a:gd name="connsiteX14" fmla="*/ 829428 w 1371471"/>
              <a:gd name="connsiteY14" fmla="*/ 1295456 h 1297181"/>
              <a:gd name="connsiteX15" fmla="*/ 1010403 w 1371471"/>
              <a:gd name="connsiteY15" fmla="*/ 1271643 h 1297181"/>
              <a:gd name="connsiteX16" fmla="*/ 1129465 w 1371471"/>
              <a:gd name="connsiteY16" fmla="*/ 1185918 h 1297181"/>
              <a:gd name="connsiteX17" fmla="*/ 1186615 w 1371471"/>
              <a:gd name="connsiteY17" fmla="*/ 1085906 h 1297181"/>
              <a:gd name="connsiteX18" fmla="*/ 1260434 w 1371471"/>
              <a:gd name="connsiteY18" fmla="*/ 1057330 h 1297181"/>
              <a:gd name="connsiteX19" fmla="*/ 1360447 w 1371471"/>
              <a:gd name="connsiteY19" fmla="*/ 938268 h 1297181"/>
              <a:gd name="connsiteX20" fmla="*/ 1367590 w 1371471"/>
              <a:gd name="connsiteY20" fmla="*/ 804918 h 1297181"/>
              <a:gd name="connsiteX21" fmla="*/ 1348540 w 1371471"/>
              <a:gd name="connsiteY21" fmla="*/ 752531 h 1297181"/>
              <a:gd name="connsiteX22" fmla="*/ 1367590 w 1371471"/>
              <a:gd name="connsiteY22" fmla="*/ 678711 h 1297181"/>
              <a:gd name="connsiteX23" fmla="*/ 1343778 w 1371471"/>
              <a:gd name="connsiteY23" fmla="*/ 514406 h 1297181"/>
              <a:gd name="connsiteX24" fmla="*/ 1272340 w 1371471"/>
              <a:gd name="connsiteY24" fmla="*/ 392962 h 1297181"/>
              <a:gd name="connsiteX25" fmla="*/ 1167565 w 1371471"/>
              <a:gd name="connsiteY25" fmla="*/ 319143 h 1297181"/>
              <a:gd name="connsiteX26" fmla="*/ 1177090 w 1371471"/>
              <a:gd name="connsiteY26" fmla="*/ 371531 h 1297181"/>
              <a:gd name="connsiteX27" fmla="*/ 1224715 w 1371471"/>
              <a:gd name="connsiteY27" fmla="*/ 523931 h 1297181"/>
              <a:gd name="connsiteX28" fmla="*/ 1258053 w 1371471"/>
              <a:gd name="connsiteY28" fmla="*/ 642993 h 1297181"/>
              <a:gd name="connsiteX29" fmla="*/ 1200903 w 1371471"/>
              <a:gd name="connsiteY29" fmla="*/ 609656 h 1297181"/>
              <a:gd name="connsiteX30" fmla="*/ 1105653 w 1371471"/>
              <a:gd name="connsiteY30" fmla="*/ 576318 h 1297181"/>
              <a:gd name="connsiteX31" fmla="*/ 1029453 w 1371471"/>
              <a:gd name="connsiteY31" fmla="*/ 542981 h 1297181"/>
              <a:gd name="connsiteX32" fmla="*/ 991353 w 1371471"/>
              <a:gd name="connsiteY32" fmla="*/ 581081 h 1297181"/>
              <a:gd name="connsiteX33" fmla="*/ 934203 w 1371471"/>
              <a:gd name="connsiteY33" fmla="*/ 619181 h 1297181"/>
              <a:gd name="connsiteX34" fmla="*/ 829428 w 1371471"/>
              <a:gd name="connsiteY34" fmla="*/ 628706 h 1297181"/>
              <a:gd name="connsiteX35" fmla="*/ 738940 w 1371471"/>
              <a:gd name="connsiteY35" fmla="*/ 581081 h 1297181"/>
              <a:gd name="connsiteX36" fmla="*/ 724653 w 1371471"/>
              <a:gd name="connsiteY36" fmla="*/ 614418 h 1297181"/>
              <a:gd name="connsiteX37" fmla="*/ 648453 w 1371471"/>
              <a:gd name="connsiteY37" fmla="*/ 681093 h 1297181"/>
              <a:gd name="connsiteX38" fmla="*/ 510340 w 1371471"/>
              <a:gd name="connsiteY38" fmla="*/ 685856 h 1297181"/>
              <a:gd name="connsiteX39" fmla="*/ 396040 w 1371471"/>
              <a:gd name="connsiteY39" fmla="*/ 583463 h 1297181"/>
              <a:gd name="connsiteX40" fmla="*/ 381753 w 1371471"/>
              <a:gd name="connsiteY40" fmla="*/ 452493 h 1297181"/>
              <a:gd name="connsiteX41" fmla="*/ 412708 w 1371471"/>
              <a:gd name="connsiteY41" fmla="*/ 366768 h 1297181"/>
              <a:gd name="connsiteX42" fmla="*/ 386515 w 1371471"/>
              <a:gd name="connsiteY42" fmla="*/ 333431 h 1297181"/>
              <a:gd name="connsiteX43" fmla="*/ 291265 w 1371471"/>
              <a:gd name="connsiteY43" fmla="*/ 242943 h 1297181"/>
              <a:gd name="connsiteX44" fmla="*/ 226971 w 1371471"/>
              <a:gd name="connsiteY44" fmla="*/ 176268 h 1297181"/>
              <a:gd name="connsiteX45" fmla="*/ 281740 w 1371471"/>
              <a:gd name="connsiteY45" fmla="*/ 142931 h 1297181"/>
              <a:gd name="connsiteX46" fmla="*/ 410328 w 1371471"/>
              <a:gd name="connsiteY46" fmla="*/ 85781 h 1297181"/>
              <a:gd name="connsiteX47" fmla="*/ 515103 w 1371471"/>
              <a:gd name="connsiteY47" fmla="*/ 42918 h 1297181"/>
              <a:gd name="connsiteX48" fmla="*/ 477003 w 1371471"/>
              <a:gd name="connsiteY48" fmla="*/ 14343 h 1297181"/>
              <a:gd name="connsiteX49" fmla="*/ 367465 w 1371471"/>
              <a:gd name="connsiteY49" fmla="*/ 56 h 1297181"/>
              <a:gd name="connsiteX50" fmla="*/ 238878 w 1371471"/>
              <a:gd name="connsiteY50" fmla="*/ 19106 h 1297181"/>
              <a:gd name="connsiteX0" fmla="*/ 238878 w 1371471"/>
              <a:gd name="connsiteY0" fmla="*/ 19106 h 1297181"/>
              <a:gd name="connsiteX1" fmla="*/ 96003 w 1371471"/>
              <a:gd name="connsiteY1" fmla="*/ 109593 h 1297181"/>
              <a:gd name="connsiteX2" fmla="*/ 5515 w 1371471"/>
              <a:gd name="connsiteY2" fmla="*/ 290568 h 1297181"/>
              <a:gd name="connsiteX3" fmla="*/ 19803 w 1371471"/>
              <a:gd name="connsiteY3" fmla="*/ 485831 h 1297181"/>
              <a:gd name="connsiteX4" fmla="*/ 100765 w 1371471"/>
              <a:gd name="connsiteY4" fmla="*/ 614418 h 1297181"/>
              <a:gd name="connsiteX5" fmla="*/ 179346 w 1371471"/>
              <a:gd name="connsiteY5" fmla="*/ 669187 h 1297181"/>
              <a:gd name="connsiteX6" fmla="*/ 241259 w 1371471"/>
              <a:gd name="connsiteY6" fmla="*/ 704906 h 1297181"/>
              <a:gd name="connsiteX7" fmla="*/ 234115 w 1371471"/>
              <a:gd name="connsiteY7" fmla="*/ 781105 h 1297181"/>
              <a:gd name="connsiteX8" fmla="*/ 267453 w 1371471"/>
              <a:gd name="connsiteY8" fmla="*/ 900168 h 1297181"/>
              <a:gd name="connsiteX9" fmla="*/ 376990 w 1371471"/>
              <a:gd name="connsiteY9" fmla="*/ 1023993 h 1297181"/>
              <a:gd name="connsiteX10" fmla="*/ 500815 w 1371471"/>
              <a:gd name="connsiteY10" fmla="*/ 1076381 h 1297181"/>
              <a:gd name="connsiteX11" fmla="*/ 569871 w 1371471"/>
              <a:gd name="connsiteY11" fmla="*/ 1085906 h 1297181"/>
              <a:gd name="connsiteX12" fmla="*/ 596065 w 1371471"/>
              <a:gd name="connsiteY12" fmla="*/ 1150199 h 1297181"/>
              <a:gd name="connsiteX13" fmla="*/ 677028 w 1371471"/>
              <a:gd name="connsiteY13" fmla="*/ 1233543 h 1297181"/>
              <a:gd name="connsiteX14" fmla="*/ 829428 w 1371471"/>
              <a:gd name="connsiteY14" fmla="*/ 1295456 h 1297181"/>
              <a:gd name="connsiteX15" fmla="*/ 1010403 w 1371471"/>
              <a:gd name="connsiteY15" fmla="*/ 1271643 h 1297181"/>
              <a:gd name="connsiteX16" fmla="*/ 1129465 w 1371471"/>
              <a:gd name="connsiteY16" fmla="*/ 1185918 h 1297181"/>
              <a:gd name="connsiteX17" fmla="*/ 1186615 w 1371471"/>
              <a:gd name="connsiteY17" fmla="*/ 1085906 h 1297181"/>
              <a:gd name="connsiteX18" fmla="*/ 1260434 w 1371471"/>
              <a:gd name="connsiteY18" fmla="*/ 1057330 h 1297181"/>
              <a:gd name="connsiteX19" fmla="*/ 1360447 w 1371471"/>
              <a:gd name="connsiteY19" fmla="*/ 938268 h 1297181"/>
              <a:gd name="connsiteX20" fmla="*/ 1367590 w 1371471"/>
              <a:gd name="connsiteY20" fmla="*/ 804918 h 1297181"/>
              <a:gd name="connsiteX21" fmla="*/ 1348540 w 1371471"/>
              <a:gd name="connsiteY21" fmla="*/ 752531 h 1297181"/>
              <a:gd name="connsiteX22" fmla="*/ 1367590 w 1371471"/>
              <a:gd name="connsiteY22" fmla="*/ 678711 h 1297181"/>
              <a:gd name="connsiteX23" fmla="*/ 1343778 w 1371471"/>
              <a:gd name="connsiteY23" fmla="*/ 514406 h 1297181"/>
              <a:gd name="connsiteX24" fmla="*/ 1272340 w 1371471"/>
              <a:gd name="connsiteY24" fmla="*/ 392962 h 1297181"/>
              <a:gd name="connsiteX25" fmla="*/ 1167565 w 1371471"/>
              <a:gd name="connsiteY25" fmla="*/ 319143 h 1297181"/>
              <a:gd name="connsiteX26" fmla="*/ 1177090 w 1371471"/>
              <a:gd name="connsiteY26" fmla="*/ 371531 h 1297181"/>
              <a:gd name="connsiteX27" fmla="*/ 1224715 w 1371471"/>
              <a:gd name="connsiteY27" fmla="*/ 523931 h 1297181"/>
              <a:gd name="connsiteX28" fmla="*/ 1258053 w 1371471"/>
              <a:gd name="connsiteY28" fmla="*/ 642993 h 1297181"/>
              <a:gd name="connsiteX29" fmla="*/ 1200903 w 1371471"/>
              <a:gd name="connsiteY29" fmla="*/ 609656 h 1297181"/>
              <a:gd name="connsiteX30" fmla="*/ 1105653 w 1371471"/>
              <a:gd name="connsiteY30" fmla="*/ 576318 h 1297181"/>
              <a:gd name="connsiteX31" fmla="*/ 1029453 w 1371471"/>
              <a:gd name="connsiteY31" fmla="*/ 542981 h 1297181"/>
              <a:gd name="connsiteX32" fmla="*/ 991353 w 1371471"/>
              <a:gd name="connsiteY32" fmla="*/ 581081 h 1297181"/>
              <a:gd name="connsiteX33" fmla="*/ 934203 w 1371471"/>
              <a:gd name="connsiteY33" fmla="*/ 619181 h 1297181"/>
              <a:gd name="connsiteX34" fmla="*/ 829428 w 1371471"/>
              <a:gd name="connsiteY34" fmla="*/ 628706 h 1297181"/>
              <a:gd name="connsiteX35" fmla="*/ 738940 w 1371471"/>
              <a:gd name="connsiteY35" fmla="*/ 581081 h 1297181"/>
              <a:gd name="connsiteX36" fmla="*/ 710366 w 1371471"/>
              <a:gd name="connsiteY36" fmla="*/ 619181 h 1297181"/>
              <a:gd name="connsiteX37" fmla="*/ 648453 w 1371471"/>
              <a:gd name="connsiteY37" fmla="*/ 681093 h 1297181"/>
              <a:gd name="connsiteX38" fmla="*/ 510340 w 1371471"/>
              <a:gd name="connsiteY38" fmla="*/ 685856 h 1297181"/>
              <a:gd name="connsiteX39" fmla="*/ 396040 w 1371471"/>
              <a:gd name="connsiteY39" fmla="*/ 583463 h 1297181"/>
              <a:gd name="connsiteX40" fmla="*/ 381753 w 1371471"/>
              <a:gd name="connsiteY40" fmla="*/ 452493 h 1297181"/>
              <a:gd name="connsiteX41" fmla="*/ 412708 w 1371471"/>
              <a:gd name="connsiteY41" fmla="*/ 366768 h 1297181"/>
              <a:gd name="connsiteX42" fmla="*/ 386515 w 1371471"/>
              <a:gd name="connsiteY42" fmla="*/ 333431 h 1297181"/>
              <a:gd name="connsiteX43" fmla="*/ 291265 w 1371471"/>
              <a:gd name="connsiteY43" fmla="*/ 242943 h 1297181"/>
              <a:gd name="connsiteX44" fmla="*/ 226971 w 1371471"/>
              <a:gd name="connsiteY44" fmla="*/ 176268 h 1297181"/>
              <a:gd name="connsiteX45" fmla="*/ 281740 w 1371471"/>
              <a:gd name="connsiteY45" fmla="*/ 142931 h 1297181"/>
              <a:gd name="connsiteX46" fmla="*/ 410328 w 1371471"/>
              <a:gd name="connsiteY46" fmla="*/ 85781 h 1297181"/>
              <a:gd name="connsiteX47" fmla="*/ 515103 w 1371471"/>
              <a:gd name="connsiteY47" fmla="*/ 42918 h 1297181"/>
              <a:gd name="connsiteX48" fmla="*/ 477003 w 1371471"/>
              <a:gd name="connsiteY48" fmla="*/ 14343 h 1297181"/>
              <a:gd name="connsiteX49" fmla="*/ 367465 w 1371471"/>
              <a:gd name="connsiteY49" fmla="*/ 56 h 1297181"/>
              <a:gd name="connsiteX50" fmla="*/ 238878 w 1371471"/>
              <a:gd name="connsiteY50" fmla="*/ 19106 h 1297181"/>
              <a:gd name="connsiteX0" fmla="*/ 238878 w 1371471"/>
              <a:gd name="connsiteY0" fmla="*/ 19106 h 1297181"/>
              <a:gd name="connsiteX1" fmla="*/ 96003 w 1371471"/>
              <a:gd name="connsiteY1" fmla="*/ 109593 h 1297181"/>
              <a:gd name="connsiteX2" fmla="*/ 5515 w 1371471"/>
              <a:gd name="connsiteY2" fmla="*/ 290568 h 1297181"/>
              <a:gd name="connsiteX3" fmla="*/ 19803 w 1371471"/>
              <a:gd name="connsiteY3" fmla="*/ 485831 h 1297181"/>
              <a:gd name="connsiteX4" fmla="*/ 100765 w 1371471"/>
              <a:gd name="connsiteY4" fmla="*/ 614418 h 1297181"/>
              <a:gd name="connsiteX5" fmla="*/ 179346 w 1371471"/>
              <a:gd name="connsiteY5" fmla="*/ 669187 h 1297181"/>
              <a:gd name="connsiteX6" fmla="*/ 241259 w 1371471"/>
              <a:gd name="connsiteY6" fmla="*/ 704906 h 1297181"/>
              <a:gd name="connsiteX7" fmla="*/ 234115 w 1371471"/>
              <a:gd name="connsiteY7" fmla="*/ 781105 h 1297181"/>
              <a:gd name="connsiteX8" fmla="*/ 267453 w 1371471"/>
              <a:gd name="connsiteY8" fmla="*/ 900168 h 1297181"/>
              <a:gd name="connsiteX9" fmla="*/ 376990 w 1371471"/>
              <a:gd name="connsiteY9" fmla="*/ 1023993 h 1297181"/>
              <a:gd name="connsiteX10" fmla="*/ 500815 w 1371471"/>
              <a:gd name="connsiteY10" fmla="*/ 1076381 h 1297181"/>
              <a:gd name="connsiteX11" fmla="*/ 569871 w 1371471"/>
              <a:gd name="connsiteY11" fmla="*/ 1085906 h 1297181"/>
              <a:gd name="connsiteX12" fmla="*/ 596065 w 1371471"/>
              <a:gd name="connsiteY12" fmla="*/ 1150199 h 1297181"/>
              <a:gd name="connsiteX13" fmla="*/ 677028 w 1371471"/>
              <a:gd name="connsiteY13" fmla="*/ 1233543 h 1297181"/>
              <a:gd name="connsiteX14" fmla="*/ 829428 w 1371471"/>
              <a:gd name="connsiteY14" fmla="*/ 1295456 h 1297181"/>
              <a:gd name="connsiteX15" fmla="*/ 1010403 w 1371471"/>
              <a:gd name="connsiteY15" fmla="*/ 1271643 h 1297181"/>
              <a:gd name="connsiteX16" fmla="*/ 1129465 w 1371471"/>
              <a:gd name="connsiteY16" fmla="*/ 1185918 h 1297181"/>
              <a:gd name="connsiteX17" fmla="*/ 1186615 w 1371471"/>
              <a:gd name="connsiteY17" fmla="*/ 1085906 h 1297181"/>
              <a:gd name="connsiteX18" fmla="*/ 1260434 w 1371471"/>
              <a:gd name="connsiteY18" fmla="*/ 1057330 h 1297181"/>
              <a:gd name="connsiteX19" fmla="*/ 1360447 w 1371471"/>
              <a:gd name="connsiteY19" fmla="*/ 938268 h 1297181"/>
              <a:gd name="connsiteX20" fmla="*/ 1367590 w 1371471"/>
              <a:gd name="connsiteY20" fmla="*/ 804918 h 1297181"/>
              <a:gd name="connsiteX21" fmla="*/ 1348540 w 1371471"/>
              <a:gd name="connsiteY21" fmla="*/ 752531 h 1297181"/>
              <a:gd name="connsiteX22" fmla="*/ 1367590 w 1371471"/>
              <a:gd name="connsiteY22" fmla="*/ 678711 h 1297181"/>
              <a:gd name="connsiteX23" fmla="*/ 1343778 w 1371471"/>
              <a:gd name="connsiteY23" fmla="*/ 514406 h 1297181"/>
              <a:gd name="connsiteX24" fmla="*/ 1272340 w 1371471"/>
              <a:gd name="connsiteY24" fmla="*/ 392962 h 1297181"/>
              <a:gd name="connsiteX25" fmla="*/ 1167565 w 1371471"/>
              <a:gd name="connsiteY25" fmla="*/ 319143 h 1297181"/>
              <a:gd name="connsiteX26" fmla="*/ 1177090 w 1371471"/>
              <a:gd name="connsiteY26" fmla="*/ 371531 h 1297181"/>
              <a:gd name="connsiteX27" fmla="*/ 1224715 w 1371471"/>
              <a:gd name="connsiteY27" fmla="*/ 523931 h 1297181"/>
              <a:gd name="connsiteX28" fmla="*/ 1258053 w 1371471"/>
              <a:gd name="connsiteY28" fmla="*/ 642993 h 1297181"/>
              <a:gd name="connsiteX29" fmla="*/ 1200903 w 1371471"/>
              <a:gd name="connsiteY29" fmla="*/ 609656 h 1297181"/>
              <a:gd name="connsiteX30" fmla="*/ 1105653 w 1371471"/>
              <a:gd name="connsiteY30" fmla="*/ 576318 h 1297181"/>
              <a:gd name="connsiteX31" fmla="*/ 1029453 w 1371471"/>
              <a:gd name="connsiteY31" fmla="*/ 542981 h 1297181"/>
              <a:gd name="connsiteX32" fmla="*/ 991353 w 1371471"/>
              <a:gd name="connsiteY32" fmla="*/ 581081 h 1297181"/>
              <a:gd name="connsiteX33" fmla="*/ 934203 w 1371471"/>
              <a:gd name="connsiteY33" fmla="*/ 619181 h 1297181"/>
              <a:gd name="connsiteX34" fmla="*/ 836572 w 1371471"/>
              <a:gd name="connsiteY34" fmla="*/ 628706 h 1297181"/>
              <a:gd name="connsiteX35" fmla="*/ 738940 w 1371471"/>
              <a:gd name="connsiteY35" fmla="*/ 581081 h 1297181"/>
              <a:gd name="connsiteX36" fmla="*/ 710366 w 1371471"/>
              <a:gd name="connsiteY36" fmla="*/ 619181 h 1297181"/>
              <a:gd name="connsiteX37" fmla="*/ 648453 w 1371471"/>
              <a:gd name="connsiteY37" fmla="*/ 681093 h 1297181"/>
              <a:gd name="connsiteX38" fmla="*/ 510340 w 1371471"/>
              <a:gd name="connsiteY38" fmla="*/ 685856 h 1297181"/>
              <a:gd name="connsiteX39" fmla="*/ 396040 w 1371471"/>
              <a:gd name="connsiteY39" fmla="*/ 583463 h 1297181"/>
              <a:gd name="connsiteX40" fmla="*/ 381753 w 1371471"/>
              <a:gd name="connsiteY40" fmla="*/ 452493 h 1297181"/>
              <a:gd name="connsiteX41" fmla="*/ 412708 w 1371471"/>
              <a:gd name="connsiteY41" fmla="*/ 366768 h 1297181"/>
              <a:gd name="connsiteX42" fmla="*/ 386515 w 1371471"/>
              <a:gd name="connsiteY42" fmla="*/ 333431 h 1297181"/>
              <a:gd name="connsiteX43" fmla="*/ 291265 w 1371471"/>
              <a:gd name="connsiteY43" fmla="*/ 242943 h 1297181"/>
              <a:gd name="connsiteX44" fmla="*/ 226971 w 1371471"/>
              <a:gd name="connsiteY44" fmla="*/ 176268 h 1297181"/>
              <a:gd name="connsiteX45" fmla="*/ 281740 w 1371471"/>
              <a:gd name="connsiteY45" fmla="*/ 142931 h 1297181"/>
              <a:gd name="connsiteX46" fmla="*/ 410328 w 1371471"/>
              <a:gd name="connsiteY46" fmla="*/ 85781 h 1297181"/>
              <a:gd name="connsiteX47" fmla="*/ 515103 w 1371471"/>
              <a:gd name="connsiteY47" fmla="*/ 42918 h 1297181"/>
              <a:gd name="connsiteX48" fmla="*/ 477003 w 1371471"/>
              <a:gd name="connsiteY48" fmla="*/ 14343 h 1297181"/>
              <a:gd name="connsiteX49" fmla="*/ 367465 w 1371471"/>
              <a:gd name="connsiteY49" fmla="*/ 56 h 1297181"/>
              <a:gd name="connsiteX50" fmla="*/ 238878 w 1371471"/>
              <a:gd name="connsiteY50" fmla="*/ 19106 h 1297181"/>
              <a:gd name="connsiteX0" fmla="*/ 238878 w 1371471"/>
              <a:gd name="connsiteY0" fmla="*/ 19106 h 1297181"/>
              <a:gd name="connsiteX1" fmla="*/ 96003 w 1371471"/>
              <a:gd name="connsiteY1" fmla="*/ 109593 h 1297181"/>
              <a:gd name="connsiteX2" fmla="*/ 5515 w 1371471"/>
              <a:gd name="connsiteY2" fmla="*/ 290568 h 1297181"/>
              <a:gd name="connsiteX3" fmla="*/ 19803 w 1371471"/>
              <a:gd name="connsiteY3" fmla="*/ 485831 h 1297181"/>
              <a:gd name="connsiteX4" fmla="*/ 100765 w 1371471"/>
              <a:gd name="connsiteY4" fmla="*/ 614418 h 1297181"/>
              <a:gd name="connsiteX5" fmla="*/ 179346 w 1371471"/>
              <a:gd name="connsiteY5" fmla="*/ 669187 h 1297181"/>
              <a:gd name="connsiteX6" fmla="*/ 241259 w 1371471"/>
              <a:gd name="connsiteY6" fmla="*/ 704906 h 1297181"/>
              <a:gd name="connsiteX7" fmla="*/ 234115 w 1371471"/>
              <a:gd name="connsiteY7" fmla="*/ 781105 h 1297181"/>
              <a:gd name="connsiteX8" fmla="*/ 267453 w 1371471"/>
              <a:gd name="connsiteY8" fmla="*/ 900168 h 1297181"/>
              <a:gd name="connsiteX9" fmla="*/ 376990 w 1371471"/>
              <a:gd name="connsiteY9" fmla="*/ 1023993 h 1297181"/>
              <a:gd name="connsiteX10" fmla="*/ 500815 w 1371471"/>
              <a:gd name="connsiteY10" fmla="*/ 1076381 h 1297181"/>
              <a:gd name="connsiteX11" fmla="*/ 569871 w 1371471"/>
              <a:gd name="connsiteY11" fmla="*/ 1085906 h 1297181"/>
              <a:gd name="connsiteX12" fmla="*/ 596065 w 1371471"/>
              <a:gd name="connsiteY12" fmla="*/ 1150199 h 1297181"/>
              <a:gd name="connsiteX13" fmla="*/ 677028 w 1371471"/>
              <a:gd name="connsiteY13" fmla="*/ 1233543 h 1297181"/>
              <a:gd name="connsiteX14" fmla="*/ 829428 w 1371471"/>
              <a:gd name="connsiteY14" fmla="*/ 1295456 h 1297181"/>
              <a:gd name="connsiteX15" fmla="*/ 1010403 w 1371471"/>
              <a:gd name="connsiteY15" fmla="*/ 1271643 h 1297181"/>
              <a:gd name="connsiteX16" fmla="*/ 1129465 w 1371471"/>
              <a:gd name="connsiteY16" fmla="*/ 1185918 h 1297181"/>
              <a:gd name="connsiteX17" fmla="*/ 1186615 w 1371471"/>
              <a:gd name="connsiteY17" fmla="*/ 1085906 h 1297181"/>
              <a:gd name="connsiteX18" fmla="*/ 1260434 w 1371471"/>
              <a:gd name="connsiteY18" fmla="*/ 1057330 h 1297181"/>
              <a:gd name="connsiteX19" fmla="*/ 1360447 w 1371471"/>
              <a:gd name="connsiteY19" fmla="*/ 938268 h 1297181"/>
              <a:gd name="connsiteX20" fmla="*/ 1367590 w 1371471"/>
              <a:gd name="connsiteY20" fmla="*/ 804918 h 1297181"/>
              <a:gd name="connsiteX21" fmla="*/ 1348540 w 1371471"/>
              <a:gd name="connsiteY21" fmla="*/ 752531 h 1297181"/>
              <a:gd name="connsiteX22" fmla="*/ 1367590 w 1371471"/>
              <a:gd name="connsiteY22" fmla="*/ 678711 h 1297181"/>
              <a:gd name="connsiteX23" fmla="*/ 1343778 w 1371471"/>
              <a:gd name="connsiteY23" fmla="*/ 514406 h 1297181"/>
              <a:gd name="connsiteX24" fmla="*/ 1272340 w 1371471"/>
              <a:gd name="connsiteY24" fmla="*/ 392962 h 1297181"/>
              <a:gd name="connsiteX25" fmla="*/ 1167565 w 1371471"/>
              <a:gd name="connsiteY25" fmla="*/ 319143 h 1297181"/>
              <a:gd name="connsiteX26" fmla="*/ 1177090 w 1371471"/>
              <a:gd name="connsiteY26" fmla="*/ 371531 h 1297181"/>
              <a:gd name="connsiteX27" fmla="*/ 1224715 w 1371471"/>
              <a:gd name="connsiteY27" fmla="*/ 523931 h 1297181"/>
              <a:gd name="connsiteX28" fmla="*/ 1258053 w 1371471"/>
              <a:gd name="connsiteY28" fmla="*/ 642993 h 1297181"/>
              <a:gd name="connsiteX29" fmla="*/ 1200903 w 1371471"/>
              <a:gd name="connsiteY29" fmla="*/ 609656 h 1297181"/>
              <a:gd name="connsiteX30" fmla="*/ 1105653 w 1371471"/>
              <a:gd name="connsiteY30" fmla="*/ 576318 h 1297181"/>
              <a:gd name="connsiteX31" fmla="*/ 1029453 w 1371471"/>
              <a:gd name="connsiteY31" fmla="*/ 542981 h 1297181"/>
              <a:gd name="connsiteX32" fmla="*/ 991353 w 1371471"/>
              <a:gd name="connsiteY32" fmla="*/ 581081 h 1297181"/>
              <a:gd name="connsiteX33" fmla="*/ 934203 w 1371471"/>
              <a:gd name="connsiteY33" fmla="*/ 619181 h 1297181"/>
              <a:gd name="connsiteX34" fmla="*/ 836572 w 1371471"/>
              <a:gd name="connsiteY34" fmla="*/ 628706 h 1297181"/>
              <a:gd name="connsiteX35" fmla="*/ 738940 w 1371471"/>
              <a:gd name="connsiteY35" fmla="*/ 581081 h 1297181"/>
              <a:gd name="connsiteX36" fmla="*/ 710366 w 1371471"/>
              <a:gd name="connsiteY36" fmla="*/ 626325 h 1297181"/>
              <a:gd name="connsiteX37" fmla="*/ 648453 w 1371471"/>
              <a:gd name="connsiteY37" fmla="*/ 681093 h 1297181"/>
              <a:gd name="connsiteX38" fmla="*/ 510340 w 1371471"/>
              <a:gd name="connsiteY38" fmla="*/ 685856 h 1297181"/>
              <a:gd name="connsiteX39" fmla="*/ 396040 w 1371471"/>
              <a:gd name="connsiteY39" fmla="*/ 583463 h 1297181"/>
              <a:gd name="connsiteX40" fmla="*/ 381753 w 1371471"/>
              <a:gd name="connsiteY40" fmla="*/ 452493 h 1297181"/>
              <a:gd name="connsiteX41" fmla="*/ 412708 w 1371471"/>
              <a:gd name="connsiteY41" fmla="*/ 366768 h 1297181"/>
              <a:gd name="connsiteX42" fmla="*/ 386515 w 1371471"/>
              <a:gd name="connsiteY42" fmla="*/ 333431 h 1297181"/>
              <a:gd name="connsiteX43" fmla="*/ 291265 w 1371471"/>
              <a:gd name="connsiteY43" fmla="*/ 242943 h 1297181"/>
              <a:gd name="connsiteX44" fmla="*/ 226971 w 1371471"/>
              <a:gd name="connsiteY44" fmla="*/ 176268 h 1297181"/>
              <a:gd name="connsiteX45" fmla="*/ 281740 w 1371471"/>
              <a:gd name="connsiteY45" fmla="*/ 142931 h 1297181"/>
              <a:gd name="connsiteX46" fmla="*/ 410328 w 1371471"/>
              <a:gd name="connsiteY46" fmla="*/ 85781 h 1297181"/>
              <a:gd name="connsiteX47" fmla="*/ 515103 w 1371471"/>
              <a:gd name="connsiteY47" fmla="*/ 42918 h 1297181"/>
              <a:gd name="connsiteX48" fmla="*/ 477003 w 1371471"/>
              <a:gd name="connsiteY48" fmla="*/ 14343 h 1297181"/>
              <a:gd name="connsiteX49" fmla="*/ 367465 w 1371471"/>
              <a:gd name="connsiteY49" fmla="*/ 56 h 1297181"/>
              <a:gd name="connsiteX50" fmla="*/ 238878 w 1371471"/>
              <a:gd name="connsiteY50" fmla="*/ 19106 h 1297181"/>
              <a:gd name="connsiteX0" fmla="*/ 238878 w 1371471"/>
              <a:gd name="connsiteY0" fmla="*/ 19106 h 1297181"/>
              <a:gd name="connsiteX1" fmla="*/ 96003 w 1371471"/>
              <a:gd name="connsiteY1" fmla="*/ 109593 h 1297181"/>
              <a:gd name="connsiteX2" fmla="*/ 5515 w 1371471"/>
              <a:gd name="connsiteY2" fmla="*/ 290568 h 1297181"/>
              <a:gd name="connsiteX3" fmla="*/ 19803 w 1371471"/>
              <a:gd name="connsiteY3" fmla="*/ 485831 h 1297181"/>
              <a:gd name="connsiteX4" fmla="*/ 100765 w 1371471"/>
              <a:gd name="connsiteY4" fmla="*/ 614418 h 1297181"/>
              <a:gd name="connsiteX5" fmla="*/ 179346 w 1371471"/>
              <a:gd name="connsiteY5" fmla="*/ 669187 h 1297181"/>
              <a:gd name="connsiteX6" fmla="*/ 241259 w 1371471"/>
              <a:gd name="connsiteY6" fmla="*/ 704906 h 1297181"/>
              <a:gd name="connsiteX7" fmla="*/ 234115 w 1371471"/>
              <a:gd name="connsiteY7" fmla="*/ 781105 h 1297181"/>
              <a:gd name="connsiteX8" fmla="*/ 267453 w 1371471"/>
              <a:gd name="connsiteY8" fmla="*/ 900168 h 1297181"/>
              <a:gd name="connsiteX9" fmla="*/ 376990 w 1371471"/>
              <a:gd name="connsiteY9" fmla="*/ 1023993 h 1297181"/>
              <a:gd name="connsiteX10" fmla="*/ 500815 w 1371471"/>
              <a:gd name="connsiteY10" fmla="*/ 1076381 h 1297181"/>
              <a:gd name="connsiteX11" fmla="*/ 569871 w 1371471"/>
              <a:gd name="connsiteY11" fmla="*/ 1085906 h 1297181"/>
              <a:gd name="connsiteX12" fmla="*/ 596065 w 1371471"/>
              <a:gd name="connsiteY12" fmla="*/ 1150199 h 1297181"/>
              <a:gd name="connsiteX13" fmla="*/ 677028 w 1371471"/>
              <a:gd name="connsiteY13" fmla="*/ 1233543 h 1297181"/>
              <a:gd name="connsiteX14" fmla="*/ 829428 w 1371471"/>
              <a:gd name="connsiteY14" fmla="*/ 1295456 h 1297181"/>
              <a:gd name="connsiteX15" fmla="*/ 1010403 w 1371471"/>
              <a:gd name="connsiteY15" fmla="*/ 1271643 h 1297181"/>
              <a:gd name="connsiteX16" fmla="*/ 1129465 w 1371471"/>
              <a:gd name="connsiteY16" fmla="*/ 1185918 h 1297181"/>
              <a:gd name="connsiteX17" fmla="*/ 1186615 w 1371471"/>
              <a:gd name="connsiteY17" fmla="*/ 1085906 h 1297181"/>
              <a:gd name="connsiteX18" fmla="*/ 1260434 w 1371471"/>
              <a:gd name="connsiteY18" fmla="*/ 1057330 h 1297181"/>
              <a:gd name="connsiteX19" fmla="*/ 1360447 w 1371471"/>
              <a:gd name="connsiteY19" fmla="*/ 938268 h 1297181"/>
              <a:gd name="connsiteX20" fmla="*/ 1367590 w 1371471"/>
              <a:gd name="connsiteY20" fmla="*/ 804918 h 1297181"/>
              <a:gd name="connsiteX21" fmla="*/ 1348540 w 1371471"/>
              <a:gd name="connsiteY21" fmla="*/ 752531 h 1297181"/>
              <a:gd name="connsiteX22" fmla="*/ 1367590 w 1371471"/>
              <a:gd name="connsiteY22" fmla="*/ 678711 h 1297181"/>
              <a:gd name="connsiteX23" fmla="*/ 1343778 w 1371471"/>
              <a:gd name="connsiteY23" fmla="*/ 514406 h 1297181"/>
              <a:gd name="connsiteX24" fmla="*/ 1272340 w 1371471"/>
              <a:gd name="connsiteY24" fmla="*/ 392962 h 1297181"/>
              <a:gd name="connsiteX25" fmla="*/ 1167565 w 1371471"/>
              <a:gd name="connsiteY25" fmla="*/ 319143 h 1297181"/>
              <a:gd name="connsiteX26" fmla="*/ 1177090 w 1371471"/>
              <a:gd name="connsiteY26" fmla="*/ 371531 h 1297181"/>
              <a:gd name="connsiteX27" fmla="*/ 1224715 w 1371471"/>
              <a:gd name="connsiteY27" fmla="*/ 523931 h 1297181"/>
              <a:gd name="connsiteX28" fmla="*/ 1258053 w 1371471"/>
              <a:gd name="connsiteY28" fmla="*/ 642993 h 1297181"/>
              <a:gd name="connsiteX29" fmla="*/ 1200903 w 1371471"/>
              <a:gd name="connsiteY29" fmla="*/ 609656 h 1297181"/>
              <a:gd name="connsiteX30" fmla="*/ 1105653 w 1371471"/>
              <a:gd name="connsiteY30" fmla="*/ 576318 h 1297181"/>
              <a:gd name="connsiteX31" fmla="*/ 1029453 w 1371471"/>
              <a:gd name="connsiteY31" fmla="*/ 542981 h 1297181"/>
              <a:gd name="connsiteX32" fmla="*/ 991353 w 1371471"/>
              <a:gd name="connsiteY32" fmla="*/ 581081 h 1297181"/>
              <a:gd name="connsiteX33" fmla="*/ 934203 w 1371471"/>
              <a:gd name="connsiteY33" fmla="*/ 619181 h 1297181"/>
              <a:gd name="connsiteX34" fmla="*/ 836572 w 1371471"/>
              <a:gd name="connsiteY34" fmla="*/ 628706 h 1297181"/>
              <a:gd name="connsiteX35" fmla="*/ 738940 w 1371471"/>
              <a:gd name="connsiteY35" fmla="*/ 581081 h 1297181"/>
              <a:gd name="connsiteX36" fmla="*/ 710366 w 1371471"/>
              <a:gd name="connsiteY36" fmla="*/ 626325 h 1297181"/>
              <a:gd name="connsiteX37" fmla="*/ 638928 w 1371471"/>
              <a:gd name="connsiteY37" fmla="*/ 683474 h 1297181"/>
              <a:gd name="connsiteX38" fmla="*/ 510340 w 1371471"/>
              <a:gd name="connsiteY38" fmla="*/ 685856 h 1297181"/>
              <a:gd name="connsiteX39" fmla="*/ 396040 w 1371471"/>
              <a:gd name="connsiteY39" fmla="*/ 583463 h 1297181"/>
              <a:gd name="connsiteX40" fmla="*/ 381753 w 1371471"/>
              <a:gd name="connsiteY40" fmla="*/ 452493 h 1297181"/>
              <a:gd name="connsiteX41" fmla="*/ 412708 w 1371471"/>
              <a:gd name="connsiteY41" fmla="*/ 366768 h 1297181"/>
              <a:gd name="connsiteX42" fmla="*/ 386515 w 1371471"/>
              <a:gd name="connsiteY42" fmla="*/ 333431 h 1297181"/>
              <a:gd name="connsiteX43" fmla="*/ 291265 w 1371471"/>
              <a:gd name="connsiteY43" fmla="*/ 242943 h 1297181"/>
              <a:gd name="connsiteX44" fmla="*/ 226971 w 1371471"/>
              <a:gd name="connsiteY44" fmla="*/ 176268 h 1297181"/>
              <a:gd name="connsiteX45" fmla="*/ 281740 w 1371471"/>
              <a:gd name="connsiteY45" fmla="*/ 142931 h 1297181"/>
              <a:gd name="connsiteX46" fmla="*/ 410328 w 1371471"/>
              <a:gd name="connsiteY46" fmla="*/ 85781 h 1297181"/>
              <a:gd name="connsiteX47" fmla="*/ 515103 w 1371471"/>
              <a:gd name="connsiteY47" fmla="*/ 42918 h 1297181"/>
              <a:gd name="connsiteX48" fmla="*/ 477003 w 1371471"/>
              <a:gd name="connsiteY48" fmla="*/ 14343 h 1297181"/>
              <a:gd name="connsiteX49" fmla="*/ 367465 w 1371471"/>
              <a:gd name="connsiteY49" fmla="*/ 56 h 1297181"/>
              <a:gd name="connsiteX50" fmla="*/ 238878 w 1371471"/>
              <a:gd name="connsiteY50" fmla="*/ 19106 h 1297181"/>
              <a:gd name="connsiteX0" fmla="*/ 238878 w 1371471"/>
              <a:gd name="connsiteY0" fmla="*/ 19106 h 1297181"/>
              <a:gd name="connsiteX1" fmla="*/ 96003 w 1371471"/>
              <a:gd name="connsiteY1" fmla="*/ 109593 h 1297181"/>
              <a:gd name="connsiteX2" fmla="*/ 5515 w 1371471"/>
              <a:gd name="connsiteY2" fmla="*/ 290568 h 1297181"/>
              <a:gd name="connsiteX3" fmla="*/ 19803 w 1371471"/>
              <a:gd name="connsiteY3" fmla="*/ 485831 h 1297181"/>
              <a:gd name="connsiteX4" fmla="*/ 100765 w 1371471"/>
              <a:gd name="connsiteY4" fmla="*/ 614418 h 1297181"/>
              <a:gd name="connsiteX5" fmla="*/ 179346 w 1371471"/>
              <a:gd name="connsiteY5" fmla="*/ 669187 h 1297181"/>
              <a:gd name="connsiteX6" fmla="*/ 241259 w 1371471"/>
              <a:gd name="connsiteY6" fmla="*/ 704906 h 1297181"/>
              <a:gd name="connsiteX7" fmla="*/ 234115 w 1371471"/>
              <a:gd name="connsiteY7" fmla="*/ 781105 h 1297181"/>
              <a:gd name="connsiteX8" fmla="*/ 267453 w 1371471"/>
              <a:gd name="connsiteY8" fmla="*/ 900168 h 1297181"/>
              <a:gd name="connsiteX9" fmla="*/ 376990 w 1371471"/>
              <a:gd name="connsiteY9" fmla="*/ 1023993 h 1297181"/>
              <a:gd name="connsiteX10" fmla="*/ 500815 w 1371471"/>
              <a:gd name="connsiteY10" fmla="*/ 1076381 h 1297181"/>
              <a:gd name="connsiteX11" fmla="*/ 569871 w 1371471"/>
              <a:gd name="connsiteY11" fmla="*/ 1093050 h 1297181"/>
              <a:gd name="connsiteX12" fmla="*/ 596065 w 1371471"/>
              <a:gd name="connsiteY12" fmla="*/ 1150199 h 1297181"/>
              <a:gd name="connsiteX13" fmla="*/ 677028 w 1371471"/>
              <a:gd name="connsiteY13" fmla="*/ 1233543 h 1297181"/>
              <a:gd name="connsiteX14" fmla="*/ 829428 w 1371471"/>
              <a:gd name="connsiteY14" fmla="*/ 1295456 h 1297181"/>
              <a:gd name="connsiteX15" fmla="*/ 1010403 w 1371471"/>
              <a:gd name="connsiteY15" fmla="*/ 1271643 h 1297181"/>
              <a:gd name="connsiteX16" fmla="*/ 1129465 w 1371471"/>
              <a:gd name="connsiteY16" fmla="*/ 1185918 h 1297181"/>
              <a:gd name="connsiteX17" fmla="*/ 1186615 w 1371471"/>
              <a:gd name="connsiteY17" fmla="*/ 1085906 h 1297181"/>
              <a:gd name="connsiteX18" fmla="*/ 1260434 w 1371471"/>
              <a:gd name="connsiteY18" fmla="*/ 1057330 h 1297181"/>
              <a:gd name="connsiteX19" fmla="*/ 1360447 w 1371471"/>
              <a:gd name="connsiteY19" fmla="*/ 938268 h 1297181"/>
              <a:gd name="connsiteX20" fmla="*/ 1367590 w 1371471"/>
              <a:gd name="connsiteY20" fmla="*/ 804918 h 1297181"/>
              <a:gd name="connsiteX21" fmla="*/ 1348540 w 1371471"/>
              <a:gd name="connsiteY21" fmla="*/ 752531 h 1297181"/>
              <a:gd name="connsiteX22" fmla="*/ 1367590 w 1371471"/>
              <a:gd name="connsiteY22" fmla="*/ 678711 h 1297181"/>
              <a:gd name="connsiteX23" fmla="*/ 1343778 w 1371471"/>
              <a:gd name="connsiteY23" fmla="*/ 514406 h 1297181"/>
              <a:gd name="connsiteX24" fmla="*/ 1272340 w 1371471"/>
              <a:gd name="connsiteY24" fmla="*/ 392962 h 1297181"/>
              <a:gd name="connsiteX25" fmla="*/ 1167565 w 1371471"/>
              <a:gd name="connsiteY25" fmla="*/ 319143 h 1297181"/>
              <a:gd name="connsiteX26" fmla="*/ 1177090 w 1371471"/>
              <a:gd name="connsiteY26" fmla="*/ 371531 h 1297181"/>
              <a:gd name="connsiteX27" fmla="*/ 1224715 w 1371471"/>
              <a:gd name="connsiteY27" fmla="*/ 523931 h 1297181"/>
              <a:gd name="connsiteX28" fmla="*/ 1258053 w 1371471"/>
              <a:gd name="connsiteY28" fmla="*/ 642993 h 1297181"/>
              <a:gd name="connsiteX29" fmla="*/ 1200903 w 1371471"/>
              <a:gd name="connsiteY29" fmla="*/ 609656 h 1297181"/>
              <a:gd name="connsiteX30" fmla="*/ 1105653 w 1371471"/>
              <a:gd name="connsiteY30" fmla="*/ 576318 h 1297181"/>
              <a:gd name="connsiteX31" fmla="*/ 1029453 w 1371471"/>
              <a:gd name="connsiteY31" fmla="*/ 542981 h 1297181"/>
              <a:gd name="connsiteX32" fmla="*/ 991353 w 1371471"/>
              <a:gd name="connsiteY32" fmla="*/ 581081 h 1297181"/>
              <a:gd name="connsiteX33" fmla="*/ 934203 w 1371471"/>
              <a:gd name="connsiteY33" fmla="*/ 619181 h 1297181"/>
              <a:gd name="connsiteX34" fmla="*/ 836572 w 1371471"/>
              <a:gd name="connsiteY34" fmla="*/ 628706 h 1297181"/>
              <a:gd name="connsiteX35" fmla="*/ 738940 w 1371471"/>
              <a:gd name="connsiteY35" fmla="*/ 581081 h 1297181"/>
              <a:gd name="connsiteX36" fmla="*/ 710366 w 1371471"/>
              <a:gd name="connsiteY36" fmla="*/ 626325 h 1297181"/>
              <a:gd name="connsiteX37" fmla="*/ 638928 w 1371471"/>
              <a:gd name="connsiteY37" fmla="*/ 683474 h 1297181"/>
              <a:gd name="connsiteX38" fmla="*/ 510340 w 1371471"/>
              <a:gd name="connsiteY38" fmla="*/ 685856 h 1297181"/>
              <a:gd name="connsiteX39" fmla="*/ 396040 w 1371471"/>
              <a:gd name="connsiteY39" fmla="*/ 583463 h 1297181"/>
              <a:gd name="connsiteX40" fmla="*/ 381753 w 1371471"/>
              <a:gd name="connsiteY40" fmla="*/ 452493 h 1297181"/>
              <a:gd name="connsiteX41" fmla="*/ 412708 w 1371471"/>
              <a:gd name="connsiteY41" fmla="*/ 366768 h 1297181"/>
              <a:gd name="connsiteX42" fmla="*/ 386515 w 1371471"/>
              <a:gd name="connsiteY42" fmla="*/ 333431 h 1297181"/>
              <a:gd name="connsiteX43" fmla="*/ 291265 w 1371471"/>
              <a:gd name="connsiteY43" fmla="*/ 242943 h 1297181"/>
              <a:gd name="connsiteX44" fmla="*/ 226971 w 1371471"/>
              <a:gd name="connsiteY44" fmla="*/ 176268 h 1297181"/>
              <a:gd name="connsiteX45" fmla="*/ 281740 w 1371471"/>
              <a:gd name="connsiteY45" fmla="*/ 142931 h 1297181"/>
              <a:gd name="connsiteX46" fmla="*/ 410328 w 1371471"/>
              <a:gd name="connsiteY46" fmla="*/ 85781 h 1297181"/>
              <a:gd name="connsiteX47" fmla="*/ 515103 w 1371471"/>
              <a:gd name="connsiteY47" fmla="*/ 42918 h 1297181"/>
              <a:gd name="connsiteX48" fmla="*/ 477003 w 1371471"/>
              <a:gd name="connsiteY48" fmla="*/ 14343 h 1297181"/>
              <a:gd name="connsiteX49" fmla="*/ 367465 w 1371471"/>
              <a:gd name="connsiteY49" fmla="*/ 56 h 1297181"/>
              <a:gd name="connsiteX50" fmla="*/ 238878 w 1371471"/>
              <a:gd name="connsiteY50" fmla="*/ 19106 h 1297181"/>
              <a:gd name="connsiteX0" fmla="*/ 238878 w 1371471"/>
              <a:gd name="connsiteY0" fmla="*/ 19106 h 1297181"/>
              <a:gd name="connsiteX1" fmla="*/ 96003 w 1371471"/>
              <a:gd name="connsiteY1" fmla="*/ 109593 h 1297181"/>
              <a:gd name="connsiteX2" fmla="*/ 5515 w 1371471"/>
              <a:gd name="connsiteY2" fmla="*/ 290568 h 1297181"/>
              <a:gd name="connsiteX3" fmla="*/ 19803 w 1371471"/>
              <a:gd name="connsiteY3" fmla="*/ 485831 h 1297181"/>
              <a:gd name="connsiteX4" fmla="*/ 100765 w 1371471"/>
              <a:gd name="connsiteY4" fmla="*/ 614418 h 1297181"/>
              <a:gd name="connsiteX5" fmla="*/ 179346 w 1371471"/>
              <a:gd name="connsiteY5" fmla="*/ 669187 h 1297181"/>
              <a:gd name="connsiteX6" fmla="*/ 241259 w 1371471"/>
              <a:gd name="connsiteY6" fmla="*/ 704906 h 1297181"/>
              <a:gd name="connsiteX7" fmla="*/ 234115 w 1371471"/>
              <a:gd name="connsiteY7" fmla="*/ 781105 h 1297181"/>
              <a:gd name="connsiteX8" fmla="*/ 267453 w 1371471"/>
              <a:gd name="connsiteY8" fmla="*/ 900168 h 1297181"/>
              <a:gd name="connsiteX9" fmla="*/ 376990 w 1371471"/>
              <a:gd name="connsiteY9" fmla="*/ 1023993 h 1297181"/>
              <a:gd name="connsiteX10" fmla="*/ 500815 w 1371471"/>
              <a:gd name="connsiteY10" fmla="*/ 1076381 h 1297181"/>
              <a:gd name="connsiteX11" fmla="*/ 565109 w 1371471"/>
              <a:gd name="connsiteY11" fmla="*/ 1090668 h 1297181"/>
              <a:gd name="connsiteX12" fmla="*/ 596065 w 1371471"/>
              <a:gd name="connsiteY12" fmla="*/ 1150199 h 1297181"/>
              <a:gd name="connsiteX13" fmla="*/ 677028 w 1371471"/>
              <a:gd name="connsiteY13" fmla="*/ 1233543 h 1297181"/>
              <a:gd name="connsiteX14" fmla="*/ 829428 w 1371471"/>
              <a:gd name="connsiteY14" fmla="*/ 1295456 h 1297181"/>
              <a:gd name="connsiteX15" fmla="*/ 1010403 w 1371471"/>
              <a:gd name="connsiteY15" fmla="*/ 1271643 h 1297181"/>
              <a:gd name="connsiteX16" fmla="*/ 1129465 w 1371471"/>
              <a:gd name="connsiteY16" fmla="*/ 1185918 h 1297181"/>
              <a:gd name="connsiteX17" fmla="*/ 1186615 w 1371471"/>
              <a:gd name="connsiteY17" fmla="*/ 1085906 h 1297181"/>
              <a:gd name="connsiteX18" fmla="*/ 1260434 w 1371471"/>
              <a:gd name="connsiteY18" fmla="*/ 1057330 h 1297181"/>
              <a:gd name="connsiteX19" fmla="*/ 1360447 w 1371471"/>
              <a:gd name="connsiteY19" fmla="*/ 938268 h 1297181"/>
              <a:gd name="connsiteX20" fmla="*/ 1367590 w 1371471"/>
              <a:gd name="connsiteY20" fmla="*/ 804918 h 1297181"/>
              <a:gd name="connsiteX21" fmla="*/ 1348540 w 1371471"/>
              <a:gd name="connsiteY21" fmla="*/ 752531 h 1297181"/>
              <a:gd name="connsiteX22" fmla="*/ 1367590 w 1371471"/>
              <a:gd name="connsiteY22" fmla="*/ 678711 h 1297181"/>
              <a:gd name="connsiteX23" fmla="*/ 1343778 w 1371471"/>
              <a:gd name="connsiteY23" fmla="*/ 514406 h 1297181"/>
              <a:gd name="connsiteX24" fmla="*/ 1272340 w 1371471"/>
              <a:gd name="connsiteY24" fmla="*/ 392962 h 1297181"/>
              <a:gd name="connsiteX25" fmla="*/ 1167565 w 1371471"/>
              <a:gd name="connsiteY25" fmla="*/ 319143 h 1297181"/>
              <a:gd name="connsiteX26" fmla="*/ 1177090 w 1371471"/>
              <a:gd name="connsiteY26" fmla="*/ 371531 h 1297181"/>
              <a:gd name="connsiteX27" fmla="*/ 1224715 w 1371471"/>
              <a:gd name="connsiteY27" fmla="*/ 523931 h 1297181"/>
              <a:gd name="connsiteX28" fmla="*/ 1258053 w 1371471"/>
              <a:gd name="connsiteY28" fmla="*/ 642993 h 1297181"/>
              <a:gd name="connsiteX29" fmla="*/ 1200903 w 1371471"/>
              <a:gd name="connsiteY29" fmla="*/ 609656 h 1297181"/>
              <a:gd name="connsiteX30" fmla="*/ 1105653 w 1371471"/>
              <a:gd name="connsiteY30" fmla="*/ 576318 h 1297181"/>
              <a:gd name="connsiteX31" fmla="*/ 1029453 w 1371471"/>
              <a:gd name="connsiteY31" fmla="*/ 542981 h 1297181"/>
              <a:gd name="connsiteX32" fmla="*/ 991353 w 1371471"/>
              <a:gd name="connsiteY32" fmla="*/ 581081 h 1297181"/>
              <a:gd name="connsiteX33" fmla="*/ 934203 w 1371471"/>
              <a:gd name="connsiteY33" fmla="*/ 619181 h 1297181"/>
              <a:gd name="connsiteX34" fmla="*/ 836572 w 1371471"/>
              <a:gd name="connsiteY34" fmla="*/ 628706 h 1297181"/>
              <a:gd name="connsiteX35" fmla="*/ 738940 w 1371471"/>
              <a:gd name="connsiteY35" fmla="*/ 581081 h 1297181"/>
              <a:gd name="connsiteX36" fmla="*/ 710366 w 1371471"/>
              <a:gd name="connsiteY36" fmla="*/ 626325 h 1297181"/>
              <a:gd name="connsiteX37" fmla="*/ 638928 w 1371471"/>
              <a:gd name="connsiteY37" fmla="*/ 683474 h 1297181"/>
              <a:gd name="connsiteX38" fmla="*/ 510340 w 1371471"/>
              <a:gd name="connsiteY38" fmla="*/ 685856 h 1297181"/>
              <a:gd name="connsiteX39" fmla="*/ 396040 w 1371471"/>
              <a:gd name="connsiteY39" fmla="*/ 583463 h 1297181"/>
              <a:gd name="connsiteX40" fmla="*/ 381753 w 1371471"/>
              <a:gd name="connsiteY40" fmla="*/ 452493 h 1297181"/>
              <a:gd name="connsiteX41" fmla="*/ 412708 w 1371471"/>
              <a:gd name="connsiteY41" fmla="*/ 366768 h 1297181"/>
              <a:gd name="connsiteX42" fmla="*/ 386515 w 1371471"/>
              <a:gd name="connsiteY42" fmla="*/ 333431 h 1297181"/>
              <a:gd name="connsiteX43" fmla="*/ 291265 w 1371471"/>
              <a:gd name="connsiteY43" fmla="*/ 242943 h 1297181"/>
              <a:gd name="connsiteX44" fmla="*/ 226971 w 1371471"/>
              <a:gd name="connsiteY44" fmla="*/ 176268 h 1297181"/>
              <a:gd name="connsiteX45" fmla="*/ 281740 w 1371471"/>
              <a:gd name="connsiteY45" fmla="*/ 142931 h 1297181"/>
              <a:gd name="connsiteX46" fmla="*/ 410328 w 1371471"/>
              <a:gd name="connsiteY46" fmla="*/ 85781 h 1297181"/>
              <a:gd name="connsiteX47" fmla="*/ 515103 w 1371471"/>
              <a:gd name="connsiteY47" fmla="*/ 42918 h 1297181"/>
              <a:gd name="connsiteX48" fmla="*/ 477003 w 1371471"/>
              <a:gd name="connsiteY48" fmla="*/ 14343 h 1297181"/>
              <a:gd name="connsiteX49" fmla="*/ 367465 w 1371471"/>
              <a:gd name="connsiteY49" fmla="*/ 56 h 1297181"/>
              <a:gd name="connsiteX50" fmla="*/ 238878 w 1371471"/>
              <a:gd name="connsiteY50" fmla="*/ 19106 h 129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1471" h="1297181">
                <a:moveTo>
                  <a:pt x="238878" y="19106"/>
                </a:moveTo>
                <a:cubicBezTo>
                  <a:pt x="193634" y="37362"/>
                  <a:pt x="134897" y="64349"/>
                  <a:pt x="96003" y="109593"/>
                </a:cubicBezTo>
                <a:cubicBezTo>
                  <a:pt x="57109" y="154837"/>
                  <a:pt x="18215" y="227862"/>
                  <a:pt x="5515" y="290568"/>
                </a:cubicBezTo>
                <a:cubicBezTo>
                  <a:pt x="-7185" y="353274"/>
                  <a:pt x="3928" y="431856"/>
                  <a:pt x="19803" y="485831"/>
                </a:cubicBezTo>
                <a:cubicBezTo>
                  <a:pt x="35678" y="539806"/>
                  <a:pt x="74175" y="583859"/>
                  <a:pt x="100765" y="614418"/>
                </a:cubicBezTo>
                <a:cubicBezTo>
                  <a:pt x="127355" y="644977"/>
                  <a:pt x="155930" y="654106"/>
                  <a:pt x="179346" y="669187"/>
                </a:cubicBezTo>
                <a:cubicBezTo>
                  <a:pt x="202762" y="684268"/>
                  <a:pt x="232131" y="686253"/>
                  <a:pt x="241259" y="704906"/>
                </a:cubicBezTo>
                <a:cubicBezTo>
                  <a:pt x="250387" y="723559"/>
                  <a:pt x="229749" y="748561"/>
                  <a:pt x="234115" y="781105"/>
                </a:cubicBezTo>
                <a:cubicBezTo>
                  <a:pt x="238481" y="813649"/>
                  <a:pt x="243641" y="859687"/>
                  <a:pt x="267453" y="900168"/>
                </a:cubicBezTo>
                <a:cubicBezTo>
                  <a:pt x="291266" y="940649"/>
                  <a:pt x="338096" y="994624"/>
                  <a:pt x="376990" y="1023993"/>
                </a:cubicBezTo>
                <a:cubicBezTo>
                  <a:pt x="415884" y="1053362"/>
                  <a:pt x="469462" y="1065269"/>
                  <a:pt x="500815" y="1076381"/>
                </a:cubicBezTo>
                <a:cubicBezTo>
                  <a:pt x="532168" y="1087493"/>
                  <a:pt x="549234" y="1078365"/>
                  <a:pt x="565109" y="1090668"/>
                </a:cubicBezTo>
                <a:cubicBezTo>
                  <a:pt x="580984" y="1102971"/>
                  <a:pt x="577412" y="1126387"/>
                  <a:pt x="596065" y="1150199"/>
                </a:cubicBezTo>
                <a:cubicBezTo>
                  <a:pt x="614718" y="1174012"/>
                  <a:pt x="638134" y="1209334"/>
                  <a:pt x="677028" y="1233543"/>
                </a:cubicBezTo>
                <a:cubicBezTo>
                  <a:pt x="715922" y="1257752"/>
                  <a:pt x="773866" y="1289106"/>
                  <a:pt x="829428" y="1295456"/>
                </a:cubicBezTo>
                <a:cubicBezTo>
                  <a:pt x="884990" y="1301806"/>
                  <a:pt x="960397" y="1289899"/>
                  <a:pt x="1010403" y="1271643"/>
                </a:cubicBezTo>
                <a:cubicBezTo>
                  <a:pt x="1060409" y="1253387"/>
                  <a:pt x="1100096" y="1216874"/>
                  <a:pt x="1129465" y="1185918"/>
                </a:cubicBezTo>
                <a:cubicBezTo>
                  <a:pt x="1158834" y="1154962"/>
                  <a:pt x="1164787" y="1107337"/>
                  <a:pt x="1186615" y="1085906"/>
                </a:cubicBezTo>
                <a:cubicBezTo>
                  <a:pt x="1208443" y="1064475"/>
                  <a:pt x="1231462" y="1081936"/>
                  <a:pt x="1260434" y="1057330"/>
                </a:cubicBezTo>
                <a:cubicBezTo>
                  <a:pt x="1289406" y="1032724"/>
                  <a:pt x="1342588" y="980337"/>
                  <a:pt x="1360447" y="938268"/>
                </a:cubicBezTo>
                <a:cubicBezTo>
                  <a:pt x="1378306" y="896199"/>
                  <a:pt x="1369575" y="835874"/>
                  <a:pt x="1367590" y="804918"/>
                </a:cubicBezTo>
                <a:cubicBezTo>
                  <a:pt x="1365606" y="773962"/>
                  <a:pt x="1348540" y="773565"/>
                  <a:pt x="1348540" y="752531"/>
                </a:cubicBezTo>
                <a:cubicBezTo>
                  <a:pt x="1348540" y="731497"/>
                  <a:pt x="1363622" y="720779"/>
                  <a:pt x="1367590" y="678711"/>
                </a:cubicBezTo>
                <a:cubicBezTo>
                  <a:pt x="1371558" y="636643"/>
                  <a:pt x="1359653" y="562031"/>
                  <a:pt x="1343778" y="514406"/>
                </a:cubicBezTo>
                <a:cubicBezTo>
                  <a:pt x="1327903" y="466781"/>
                  <a:pt x="1301709" y="425506"/>
                  <a:pt x="1272340" y="392962"/>
                </a:cubicBezTo>
                <a:cubicBezTo>
                  <a:pt x="1242971" y="360418"/>
                  <a:pt x="1183440" y="322715"/>
                  <a:pt x="1167565" y="319143"/>
                </a:cubicBezTo>
                <a:cubicBezTo>
                  <a:pt x="1151690" y="315571"/>
                  <a:pt x="1167565" y="337400"/>
                  <a:pt x="1177090" y="371531"/>
                </a:cubicBezTo>
                <a:cubicBezTo>
                  <a:pt x="1186615" y="405662"/>
                  <a:pt x="1211221" y="478687"/>
                  <a:pt x="1224715" y="523931"/>
                </a:cubicBezTo>
                <a:cubicBezTo>
                  <a:pt x="1238209" y="569175"/>
                  <a:pt x="1262022" y="628706"/>
                  <a:pt x="1258053" y="642993"/>
                </a:cubicBezTo>
                <a:cubicBezTo>
                  <a:pt x="1254084" y="657280"/>
                  <a:pt x="1226303" y="620768"/>
                  <a:pt x="1200903" y="609656"/>
                </a:cubicBezTo>
                <a:cubicBezTo>
                  <a:pt x="1175503" y="598544"/>
                  <a:pt x="1134228" y="587430"/>
                  <a:pt x="1105653" y="576318"/>
                </a:cubicBezTo>
                <a:cubicBezTo>
                  <a:pt x="1077078" y="565206"/>
                  <a:pt x="1048503" y="542187"/>
                  <a:pt x="1029453" y="542981"/>
                </a:cubicBezTo>
                <a:cubicBezTo>
                  <a:pt x="1010403" y="543775"/>
                  <a:pt x="1007228" y="568381"/>
                  <a:pt x="991353" y="581081"/>
                </a:cubicBezTo>
                <a:cubicBezTo>
                  <a:pt x="975478" y="593781"/>
                  <a:pt x="960000" y="611244"/>
                  <a:pt x="934203" y="619181"/>
                </a:cubicBezTo>
                <a:cubicBezTo>
                  <a:pt x="908406" y="627119"/>
                  <a:pt x="869116" y="635056"/>
                  <a:pt x="836572" y="628706"/>
                </a:cubicBezTo>
                <a:cubicBezTo>
                  <a:pt x="804028" y="622356"/>
                  <a:pt x="759974" y="581478"/>
                  <a:pt x="738940" y="581081"/>
                </a:cubicBezTo>
                <a:cubicBezTo>
                  <a:pt x="717906" y="580684"/>
                  <a:pt x="727035" y="609260"/>
                  <a:pt x="710366" y="626325"/>
                </a:cubicBezTo>
                <a:cubicBezTo>
                  <a:pt x="693697" y="643390"/>
                  <a:pt x="672266" y="673552"/>
                  <a:pt x="638928" y="683474"/>
                </a:cubicBezTo>
                <a:cubicBezTo>
                  <a:pt x="605590" y="693396"/>
                  <a:pt x="550821" y="702524"/>
                  <a:pt x="510340" y="685856"/>
                </a:cubicBezTo>
                <a:cubicBezTo>
                  <a:pt x="469859" y="669188"/>
                  <a:pt x="417471" y="622357"/>
                  <a:pt x="396040" y="583463"/>
                </a:cubicBezTo>
                <a:cubicBezTo>
                  <a:pt x="374609" y="544569"/>
                  <a:pt x="378975" y="488609"/>
                  <a:pt x="381753" y="452493"/>
                </a:cubicBezTo>
                <a:cubicBezTo>
                  <a:pt x="384531" y="416377"/>
                  <a:pt x="411914" y="386612"/>
                  <a:pt x="412708" y="366768"/>
                </a:cubicBezTo>
                <a:cubicBezTo>
                  <a:pt x="413502" y="346924"/>
                  <a:pt x="406755" y="354068"/>
                  <a:pt x="386515" y="333431"/>
                </a:cubicBezTo>
                <a:cubicBezTo>
                  <a:pt x="366275" y="312794"/>
                  <a:pt x="317856" y="269137"/>
                  <a:pt x="291265" y="242943"/>
                </a:cubicBezTo>
                <a:cubicBezTo>
                  <a:pt x="264674" y="216749"/>
                  <a:pt x="228558" y="192937"/>
                  <a:pt x="226971" y="176268"/>
                </a:cubicBezTo>
                <a:cubicBezTo>
                  <a:pt x="225384" y="159599"/>
                  <a:pt x="251181" y="158012"/>
                  <a:pt x="281740" y="142931"/>
                </a:cubicBezTo>
                <a:cubicBezTo>
                  <a:pt x="312299" y="127850"/>
                  <a:pt x="371434" y="102450"/>
                  <a:pt x="410328" y="85781"/>
                </a:cubicBezTo>
                <a:cubicBezTo>
                  <a:pt x="449222" y="69112"/>
                  <a:pt x="503991" y="54824"/>
                  <a:pt x="515103" y="42918"/>
                </a:cubicBezTo>
                <a:cubicBezTo>
                  <a:pt x="526215" y="31012"/>
                  <a:pt x="501609" y="21487"/>
                  <a:pt x="477003" y="14343"/>
                </a:cubicBezTo>
                <a:cubicBezTo>
                  <a:pt x="452397" y="7199"/>
                  <a:pt x="407152" y="-738"/>
                  <a:pt x="367465" y="56"/>
                </a:cubicBezTo>
                <a:cubicBezTo>
                  <a:pt x="327778" y="850"/>
                  <a:pt x="284122" y="850"/>
                  <a:pt x="238878" y="19106"/>
                </a:cubicBezTo>
                <a:close/>
              </a:path>
            </a:pathLst>
          </a:custGeom>
          <a:solidFill>
            <a:srgbClr val="DC8A2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6" name="组合 55"/>
          <p:cNvGrpSpPr/>
          <p:nvPr/>
        </p:nvGrpSpPr>
        <p:grpSpPr>
          <a:xfrm>
            <a:off x="4194545" y="3295022"/>
            <a:ext cx="866230" cy="589986"/>
            <a:chOff x="4053873" y="3666798"/>
            <a:chExt cx="866230" cy="589986"/>
          </a:xfrm>
          <a:scene3d>
            <a:camera prst="orthographicFront">
              <a:rot lat="0" lon="0" rev="0"/>
            </a:camera>
            <a:lightRig rig="contrasting" dir="t">
              <a:rot lat="0" lon="0" rev="7800000"/>
            </a:lightRig>
          </a:scene3d>
        </p:grpSpPr>
        <p:sp>
          <p:nvSpPr>
            <p:cNvPr id="11" name="任意多边形 10"/>
            <p:cNvSpPr/>
            <p:nvPr/>
          </p:nvSpPr>
          <p:spPr>
            <a:xfrm>
              <a:off x="4480531" y="3798909"/>
              <a:ext cx="439572" cy="416092"/>
            </a:xfrm>
            <a:custGeom>
              <a:avLst/>
              <a:gdLst>
                <a:gd name="connsiteX0" fmla="*/ 401216 w 449088"/>
                <a:gd name="connsiteY0" fmla="*/ 248555 h 449498"/>
                <a:gd name="connsiteX1" fmla="*/ 448841 w 449088"/>
                <a:gd name="connsiteY1" fmla="*/ 439055 h 449498"/>
                <a:gd name="connsiteX2" fmla="*/ 415503 w 449088"/>
                <a:gd name="connsiteY2" fmla="*/ 420005 h 449498"/>
                <a:gd name="connsiteX3" fmla="*/ 325016 w 449088"/>
                <a:gd name="connsiteY3" fmla="*/ 381905 h 449498"/>
                <a:gd name="connsiteX4" fmla="*/ 253578 w 449088"/>
                <a:gd name="connsiteY4" fmla="*/ 353330 h 449498"/>
                <a:gd name="connsiteX5" fmla="*/ 215478 w 449088"/>
                <a:gd name="connsiteY5" fmla="*/ 386667 h 449498"/>
                <a:gd name="connsiteX6" fmla="*/ 120228 w 449088"/>
                <a:gd name="connsiteY6" fmla="*/ 429530 h 449498"/>
                <a:gd name="connsiteX7" fmla="*/ 48791 w 449088"/>
                <a:gd name="connsiteY7" fmla="*/ 405717 h 449498"/>
                <a:gd name="connsiteX8" fmla="*/ 1166 w 449088"/>
                <a:gd name="connsiteY8" fmla="*/ 367617 h 449498"/>
                <a:gd name="connsiteX9" fmla="*/ 15453 w 449088"/>
                <a:gd name="connsiteY9" fmla="*/ 310467 h 449498"/>
                <a:gd name="connsiteX10" fmla="*/ 24978 w 449088"/>
                <a:gd name="connsiteY10" fmla="*/ 224742 h 449498"/>
                <a:gd name="connsiteX11" fmla="*/ 34503 w 449088"/>
                <a:gd name="connsiteY11" fmla="*/ 77105 h 449498"/>
                <a:gd name="connsiteX12" fmla="*/ 120228 w 449088"/>
                <a:gd name="connsiteY12" fmla="*/ 905 h 449498"/>
                <a:gd name="connsiteX13" fmla="*/ 225003 w 449088"/>
                <a:gd name="connsiteY13" fmla="*/ 39005 h 449498"/>
                <a:gd name="connsiteX14" fmla="*/ 253578 w 449088"/>
                <a:gd name="connsiteY14" fmla="*/ 96155 h 449498"/>
                <a:gd name="connsiteX15" fmla="*/ 258341 w 449088"/>
                <a:gd name="connsiteY15" fmla="*/ 139017 h 449498"/>
                <a:gd name="connsiteX16" fmla="*/ 296441 w 449088"/>
                <a:gd name="connsiteY16" fmla="*/ 148542 h 449498"/>
                <a:gd name="connsiteX17" fmla="*/ 382166 w 449088"/>
                <a:gd name="connsiteY17" fmla="*/ 172355 h 449498"/>
                <a:gd name="connsiteX18" fmla="*/ 401216 w 449088"/>
                <a:gd name="connsiteY18" fmla="*/ 248555 h 449498"/>
                <a:gd name="connsiteX0" fmla="*/ 401216 w 449088"/>
                <a:gd name="connsiteY0" fmla="*/ 232509 h 433452"/>
                <a:gd name="connsiteX1" fmla="*/ 448841 w 449088"/>
                <a:gd name="connsiteY1" fmla="*/ 423009 h 433452"/>
                <a:gd name="connsiteX2" fmla="*/ 415503 w 449088"/>
                <a:gd name="connsiteY2" fmla="*/ 403959 h 433452"/>
                <a:gd name="connsiteX3" fmla="*/ 325016 w 449088"/>
                <a:gd name="connsiteY3" fmla="*/ 365859 h 433452"/>
                <a:gd name="connsiteX4" fmla="*/ 253578 w 449088"/>
                <a:gd name="connsiteY4" fmla="*/ 337284 h 433452"/>
                <a:gd name="connsiteX5" fmla="*/ 215478 w 449088"/>
                <a:gd name="connsiteY5" fmla="*/ 370621 h 433452"/>
                <a:gd name="connsiteX6" fmla="*/ 120228 w 449088"/>
                <a:gd name="connsiteY6" fmla="*/ 413484 h 433452"/>
                <a:gd name="connsiteX7" fmla="*/ 48791 w 449088"/>
                <a:gd name="connsiteY7" fmla="*/ 389671 h 433452"/>
                <a:gd name="connsiteX8" fmla="*/ 1166 w 449088"/>
                <a:gd name="connsiteY8" fmla="*/ 351571 h 433452"/>
                <a:gd name="connsiteX9" fmla="*/ 15453 w 449088"/>
                <a:gd name="connsiteY9" fmla="*/ 294421 h 433452"/>
                <a:gd name="connsiteX10" fmla="*/ 24978 w 449088"/>
                <a:gd name="connsiteY10" fmla="*/ 208696 h 433452"/>
                <a:gd name="connsiteX11" fmla="*/ 34503 w 449088"/>
                <a:gd name="connsiteY11" fmla="*/ 61059 h 433452"/>
                <a:gd name="connsiteX12" fmla="*/ 122609 w 449088"/>
                <a:gd name="connsiteY12" fmla="*/ 1527 h 433452"/>
                <a:gd name="connsiteX13" fmla="*/ 225003 w 449088"/>
                <a:gd name="connsiteY13" fmla="*/ 22959 h 433452"/>
                <a:gd name="connsiteX14" fmla="*/ 253578 w 449088"/>
                <a:gd name="connsiteY14" fmla="*/ 80109 h 433452"/>
                <a:gd name="connsiteX15" fmla="*/ 258341 w 449088"/>
                <a:gd name="connsiteY15" fmla="*/ 122971 h 433452"/>
                <a:gd name="connsiteX16" fmla="*/ 296441 w 449088"/>
                <a:gd name="connsiteY16" fmla="*/ 132496 h 433452"/>
                <a:gd name="connsiteX17" fmla="*/ 382166 w 449088"/>
                <a:gd name="connsiteY17" fmla="*/ 156309 h 433452"/>
                <a:gd name="connsiteX18" fmla="*/ 401216 w 449088"/>
                <a:gd name="connsiteY18" fmla="*/ 232509 h 433452"/>
                <a:gd name="connsiteX0" fmla="*/ 401216 w 449088"/>
                <a:gd name="connsiteY0" fmla="*/ 232930 h 433873"/>
                <a:gd name="connsiteX1" fmla="*/ 448841 w 449088"/>
                <a:gd name="connsiteY1" fmla="*/ 423430 h 433873"/>
                <a:gd name="connsiteX2" fmla="*/ 415503 w 449088"/>
                <a:gd name="connsiteY2" fmla="*/ 404380 h 433873"/>
                <a:gd name="connsiteX3" fmla="*/ 325016 w 449088"/>
                <a:gd name="connsiteY3" fmla="*/ 366280 h 433873"/>
                <a:gd name="connsiteX4" fmla="*/ 253578 w 449088"/>
                <a:gd name="connsiteY4" fmla="*/ 337705 h 433873"/>
                <a:gd name="connsiteX5" fmla="*/ 215478 w 449088"/>
                <a:gd name="connsiteY5" fmla="*/ 371042 h 433873"/>
                <a:gd name="connsiteX6" fmla="*/ 120228 w 449088"/>
                <a:gd name="connsiteY6" fmla="*/ 413905 h 433873"/>
                <a:gd name="connsiteX7" fmla="*/ 48791 w 449088"/>
                <a:gd name="connsiteY7" fmla="*/ 390092 h 433873"/>
                <a:gd name="connsiteX8" fmla="*/ 1166 w 449088"/>
                <a:gd name="connsiteY8" fmla="*/ 351992 h 433873"/>
                <a:gd name="connsiteX9" fmla="*/ 15453 w 449088"/>
                <a:gd name="connsiteY9" fmla="*/ 294842 h 433873"/>
                <a:gd name="connsiteX10" fmla="*/ 24978 w 449088"/>
                <a:gd name="connsiteY10" fmla="*/ 209117 h 433873"/>
                <a:gd name="connsiteX11" fmla="*/ 36884 w 449088"/>
                <a:gd name="connsiteY11" fmla="*/ 68624 h 433873"/>
                <a:gd name="connsiteX12" fmla="*/ 122609 w 449088"/>
                <a:gd name="connsiteY12" fmla="*/ 1948 h 433873"/>
                <a:gd name="connsiteX13" fmla="*/ 225003 w 449088"/>
                <a:gd name="connsiteY13" fmla="*/ 23380 h 433873"/>
                <a:gd name="connsiteX14" fmla="*/ 253578 w 449088"/>
                <a:gd name="connsiteY14" fmla="*/ 80530 h 433873"/>
                <a:gd name="connsiteX15" fmla="*/ 258341 w 449088"/>
                <a:gd name="connsiteY15" fmla="*/ 123392 h 433873"/>
                <a:gd name="connsiteX16" fmla="*/ 296441 w 449088"/>
                <a:gd name="connsiteY16" fmla="*/ 132917 h 433873"/>
                <a:gd name="connsiteX17" fmla="*/ 382166 w 449088"/>
                <a:gd name="connsiteY17" fmla="*/ 156730 h 433873"/>
                <a:gd name="connsiteX18" fmla="*/ 401216 w 449088"/>
                <a:gd name="connsiteY18" fmla="*/ 232930 h 433873"/>
                <a:gd name="connsiteX0" fmla="*/ 401285 w 449157"/>
                <a:gd name="connsiteY0" fmla="*/ 232930 h 433873"/>
                <a:gd name="connsiteX1" fmla="*/ 448910 w 449157"/>
                <a:gd name="connsiteY1" fmla="*/ 423430 h 433873"/>
                <a:gd name="connsiteX2" fmla="*/ 415572 w 449157"/>
                <a:gd name="connsiteY2" fmla="*/ 404380 h 433873"/>
                <a:gd name="connsiteX3" fmla="*/ 325085 w 449157"/>
                <a:gd name="connsiteY3" fmla="*/ 366280 h 433873"/>
                <a:gd name="connsiteX4" fmla="*/ 253647 w 449157"/>
                <a:gd name="connsiteY4" fmla="*/ 337705 h 433873"/>
                <a:gd name="connsiteX5" fmla="*/ 215547 w 449157"/>
                <a:gd name="connsiteY5" fmla="*/ 371042 h 433873"/>
                <a:gd name="connsiteX6" fmla="*/ 120297 w 449157"/>
                <a:gd name="connsiteY6" fmla="*/ 413905 h 433873"/>
                <a:gd name="connsiteX7" fmla="*/ 48860 w 449157"/>
                <a:gd name="connsiteY7" fmla="*/ 390092 h 433873"/>
                <a:gd name="connsiteX8" fmla="*/ 1235 w 449157"/>
                <a:gd name="connsiteY8" fmla="*/ 351992 h 433873"/>
                <a:gd name="connsiteX9" fmla="*/ 15522 w 449157"/>
                <a:gd name="connsiteY9" fmla="*/ 294842 h 433873"/>
                <a:gd name="connsiteX10" fmla="*/ 32191 w 449157"/>
                <a:gd name="connsiteY10" fmla="*/ 221023 h 433873"/>
                <a:gd name="connsiteX11" fmla="*/ 36953 w 449157"/>
                <a:gd name="connsiteY11" fmla="*/ 68624 h 433873"/>
                <a:gd name="connsiteX12" fmla="*/ 122678 w 449157"/>
                <a:gd name="connsiteY12" fmla="*/ 1948 h 433873"/>
                <a:gd name="connsiteX13" fmla="*/ 225072 w 449157"/>
                <a:gd name="connsiteY13" fmla="*/ 23380 h 433873"/>
                <a:gd name="connsiteX14" fmla="*/ 253647 w 449157"/>
                <a:gd name="connsiteY14" fmla="*/ 80530 h 433873"/>
                <a:gd name="connsiteX15" fmla="*/ 258410 w 449157"/>
                <a:gd name="connsiteY15" fmla="*/ 123392 h 433873"/>
                <a:gd name="connsiteX16" fmla="*/ 296510 w 449157"/>
                <a:gd name="connsiteY16" fmla="*/ 132917 h 433873"/>
                <a:gd name="connsiteX17" fmla="*/ 382235 w 449157"/>
                <a:gd name="connsiteY17" fmla="*/ 156730 h 433873"/>
                <a:gd name="connsiteX18" fmla="*/ 401285 w 449157"/>
                <a:gd name="connsiteY18" fmla="*/ 232930 h 433873"/>
                <a:gd name="connsiteX0" fmla="*/ 401285 w 449157"/>
                <a:gd name="connsiteY0" fmla="*/ 232930 h 433873"/>
                <a:gd name="connsiteX1" fmla="*/ 448910 w 449157"/>
                <a:gd name="connsiteY1" fmla="*/ 423430 h 433873"/>
                <a:gd name="connsiteX2" fmla="*/ 415572 w 449157"/>
                <a:gd name="connsiteY2" fmla="*/ 404380 h 433873"/>
                <a:gd name="connsiteX3" fmla="*/ 325085 w 449157"/>
                <a:gd name="connsiteY3" fmla="*/ 366280 h 433873"/>
                <a:gd name="connsiteX4" fmla="*/ 253647 w 449157"/>
                <a:gd name="connsiteY4" fmla="*/ 337705 h 433873"/>
                <a:gd name="connsiteX5" fmla="*/ 215547 w 449157"/>
                <a:gd name="connsiteY5" fmla="*/ 371042 h 433873"/>
                <a:gd name="connsiteX6" fmla="*/ 120297 w 449157"/>
                <a:gd name="connsiteY6" fmla="*/ 413905 h 433873"/>
                <a:gd name="connsiteX7" fmla="*/ 48860 w 449157"/>
                <a:gd name="connsiteY7" fmla="*/ 390092 h 433873"/>
                <a:gd name="connsiteX8" fmla="*/ 1235 w 449157"/>
                <a:gd name="connsiteY8" fmla="*/ 351992 h 433873"/>
                <a:gd name="connsiteX9" fmla="*/ 15522 w 449157"/>
                <a:gd name="connsiteY9" fmla="*/ 294842 h 433873"/>
                <a:gd name="connsiteX10" fmla="*/ 32191 w 449157"/>
                <a:gd name="connsiteY10" fmla="*/ 221023 h 433873"/>
                <a:gd name="connsiteX11" fmla="*/ 20286 w 449157"/>
                <a:gd name="connsiteY11" fmla="*/ 135299 h 433873"/>
                <a:gd name="connsiteX12" fmla="*/ 36953 w 449157"/>
                <a:gd name="connsiteY12" fmla="*/ 68624 h 433873"/>
                <a:gd name="connsiteX13" fmla="*/ 122678 w 449157"/>
                <a:gd name="connsiteY13" fmla="*/ 1948 h 433873"/>
                <a:gd name="connsiteX14" fmla="*/ 225072 w 449157"/>
                <a:gd name="connsiteY14" fmla="*/ 23380 h 433873"/>
                <a:gd name="connsiteX15" fmla="*/ 253647 w 449157"/>
                <a:gd name="connsiteY15" fmla="*/ 80530 h 433873"/>
                <a:gd name="connsiteX16" fmla="*/ 258410 w 449157"/>
                <a:gd name="connsiteY16" fmla="*/ 123392 h 433873"/>
                <a:gd name="connsiteX17" fmla="*/ 296510 w 449157"/>
                <a:gd name="connsiteY17" fmla="*/ 132917 h 433873"/>
                <a:gd name="connsiteX18" fmla="*/ 382235 w 449157"/>
                <a:gd name="connsiteY18" fmla="*/ 156730 h 433873"/>
                <a:gd name="connsiteX19" fmla="*/ 401285 w 449157"/>
                <a:gd name="connsiteY19" fmla="*/ 232930 h 433873"/>
                <a:gd name="connsiteX0" fmla="*/ 401285 w 449157"/>
                <a:gd name="connsiteY0" fmla="*/ 232930 h 433873"/>
                <a:gd name="connsiteX1" fmla="*/ 448910 w 449157"/>
                <a:gd name="connsiteY1" fmla="*/ 423430 h 433873"/>
                <a:gd name="connsiteX2" fmla="*/ 415572 w 449157"/>
                <a:gd name="connsiteY2" fmla="*/ 404380 h 433873"/>
                <a:gd name="connsiteX3" fmla="*/ 325085 w 449157"/>
                <a:gd name="connsiteY3" fmla="*/ 366280 h 433873"/>
                <a:gd name="connsiteX4" fmla="*/ 253647 w 449157"/>
                <a:gd name="connsiteY4" fmla="*/ 337705 h 433873"/>
                <a:gd name="connsiteX5" fmla="*/ 215547 w 449157"/>
                <a:gd name="connsiteY5" fmla="*/ 371042 h 433873"/>
                <a:gd name="connsiteX6" fmla="*/ 120297 w 449157"/>
                <a:gd name="connsiteY6" fmla="*/ 413905 h 433873"/>
                <a:gd name="connsiteX7" fmla="*/ 48860 w 449157"/>
                <a:gd name="connsiteY7" fmla="*/ 390092 h 433873"/>
                <a:gd name="connsiteX8" fmla="*/ 1235 w 449157"/>
                <a:gd name="connsiteY8" fmla="*/ 351992 h 433873"/>
                <a:gd name="connsiteX9" fmla="*/ 15522 w 449157"/>
                <a:gd name="connsiteY9" fmla="*/ 294842 h 433873"/>
                <a:gd name="connsiteX10" fmla="*/ 32191 w 449157"/>
                <a:gd name="connsiteY10" fmla="*/ 221023 h 433873"/>
                <a:gd name="connsiteX11" fmla="*/ 20286 w 449157"/>
                <a:gd name="connsiteY11" fmla="*/ 135299 h 433873"/>
                <a:gd name="connsiteX12" fmla="*/ 36953 w 449157"/>
                <a:gd name="connsiteY12" fmla="*/ 68624 h 433873"/>
                <a:gd name="connsiteX13" fmla="*/ 122678 w 449157"/>
                <a:gd name="connsiteY13" fmla="*/ 1948 h 433873"/>
                <a:gd name="connsiteX14" fmla="*/ 225072 w 449157"/>
                <a:gd name="connsiteY14" fmla="*/ 23380 h 433873"/>
                <a:gd name="connsiteX15" fmla="*/ 246503 w 449157"/>
                <a:gd name="connsiteY15" fmla="*/ 80530 h 433873"/>
                <a:gd name="connsiteX16" fmla="*/ 258410 w 449157"/>
                <a:gd name="connsiteY16" fmla="*/ 123392 h 433873"/>
                <a:gd name="connsiteX17" fmla="*/ 296510 w 449157"/>
                <a:gd name="connsiteY17" fmla="*/ 132917 h 433873"/>
                <a:gd name="connsiteX18" fmla="*/ 382235 w 449157"/>
                <a:gd name="connsiteY18" fmla="*/ 156730 h 433873"/>
                <a:gd name="connsiteX19" fmla="*/ 401285 w 449157"/>
                <a:gd name="connsiteY19" fmla="*/ 232930 h 433873"/>
                <a:gd name="connsiteX0" fmla="*/ 401285 w 449157"/>
                <a:gd name="connsiteY0" fmla="*/ 239667 h 440610"/>
                <a:gd name="connsiteX1" fmla="*/ 448910 w 449157"/>
                <a:gd name="connsiteY1" fmla="*/ 430167 h 440610"/>
                <a:gd name="connsiteX2" fmla="*/ 415572 w 449157"/>
                <a:gd name="connsiteY2" fmla="*/ 411117 h 440610"/>
                <a:gd name="connsiteX3" fmla="*/ 325085 w 449157"/>
                <a:gd name="connsiteY3" fmla="*/ 373017 h 440610"/>
                <a:gd name="connsiteX4" fmla="*/ 253647 w 449157"/>
                <a:gd name="connsiteY4" fmla="*/ 344442 h 440610"/>
                <a:gd name="connsiteX5" fmla="*/ 215547 w 449157"/>
                <a:gd name="connsiteY5" fmla="*/ 377779 h 440610"/>
                <a:gd name="connsiteX6" fmla="*/ 120297 w 449157"/>
                <a:gd name="connsiteY6" fmla="*/ 420642 h 440610"/>
                <a:gd name="connsiteX7" fmla="*/ 48860 w 449157"/>
                <a:gd name="connsiteY7" fmla="*/ 396829 h 440610"/>
                <a:gd name="connsiteX8" fmla="*/ 1235 w 449157"/>
                <a:gd name="connsiteY8" fmla="*/ 358729 h 440610"/>
                <a:gd name="connsiteX9" fmla="*/ 15522 w 449157"/>
                <a:gd name="connsiteY9" fmla="*/ 301579 h 440610"/>
                <a:gd name="connsiteX10" fmla="*/ 32191 w 449157"/>
                <a:gd name="connsiteY10" fmla="*/ 227760 h 440610"/>
                <a:gd name="connsiteX11" fmla="*/ 20286 w 449157"/>
                <a:gd name="connsiteY11" fmla="*/ 142036 h 440610"/>
                <a:gd name="connsiteX12" fmla="*/ 36953 w 449157"/>
                <a:gd name="connsiteY12" fmla="*/ 75361 h 440610"/>
                <a:gd name="connsiteX13" fmla="*/ 125059 w 449157"/>
                <a:gd name="connsiteY13" fmla="*/ 1541 h 440610"/>
                <a:gd name="connsiteX14" fmla="*/ 225072 w 449157"/>
                <a:gd name="connsiteY14" fmla="*/ 30117 h 440610"/>
                <a:gd name="connsiteX15" fmla="*/ 246503 w 449157"/>
                <a:gd name="connsiteY15" fmla="*/ 87267 h 440610"/>
                <a:gd name="connsiteX16" fmla="*/ 258410 w 449157"/>
                <a:gd name="connsiteY16" fmla="*/ 130129 h 440610"/>
                <a:gd name="connsiteX17" fmla="*/ 296510 w 449157"/>
                <a:gd name="connsiteY17" fmla="*/ 139654 h 440610"/>
                <a:gd name="connsiteX18" fmla="*/ 382235 w 449157"/>
                <a:gd name="connsiteY18" fmla="*/ 163467 h 440610"/>
                <a:gd name="connsiteX19" fmla="*/ 401285 w 449157"/>
                <a:gd name="connsiteY19" fmla="*/ 239667 h 440610"/>
                <a:gd name="connsiteX0" fmla="*/ 401285 w 449157"/>
                <a:gd name="connsiteY0" fmla="*/ 235155 h 436098"/>
                <a:gd name="connsiteX1" fmla="*/ 448910 w 449157"/>
                <a:gd name="connsiteY1" fmla="*/ 425655 h 436098"/>
                <a:gd name="connsiteX2" fmla="*/ 415572 w 449157"/>
                <a:gd name="connsiteY2" fmla="*/ 406605 h 436098"/>
                <a:gd name="connsiteX3" fmla="*/ 325085 w 449157"/>
                <a:gd name="connsiteY3" fmla="*/ 368505 h 436098"/>
                <a:gd name="connsiteX4" fmla="*/ 253647 w 449157"/>
                <a:gd name="connsiteY4" fmla="*/ 339930 h 436098"/>
                <a:gd name="connsiteX5" fmla="*/ 215547 w 449157"/>
                <a:gd name="connsiteY5" fmla="*/ 373267 h 436098"/>
                <a:gd name="connsiteX6" fmla="*/ 120297 w 449157"/>
                <a:gd name="connsiteY6" fmla="*/ 416130 h 436098"/>
                <a:gd name="connsiteX7" fmla="*/ 48860 w 449157"/>
                <a:gd name="connsiteY7" fmla="*/ 392317 h 436098"/>
                <a:gd name="connsiteX8" fmla="*/ 1235 w 449157"/>
                <a:gd name="connsiteY8" fmla="*/ 354217 h 436098"/>
                <a:gd name="connsiteX9" fmla="*/ 15522 w 449157"/>
                <a:gd name="connsiteY9" fmla="*/ 297067 h 436098"/>
                <a:gd name="connsiteX10" fmla="*/ 32191 w 449157"/>
                <a:gd name="connsiteY10" fmla="*/ 223248 h 436098"/>
                <a:gd name="connsiteX11" fmla="*/ 20286 w 449157"/>
                <a:gd name="connsiteY11" fmla="*/ 137524 h 436098"/>
                <a:gd name="connsiteX12" fmla="*/ 36953 w 449157"/>
                <a:gd name="connsiteY12" fmla="*/ 70849 h 436098"/>
                <a:gd name="connsiteX13" fmla="*/ 122677 w 449157"/>
                <a:gd name="connsiteY13" fmla="*/ 1792 h 436098"/>
                <a:gd name="connsiteX14" fmla="*/ 225072 w 449157"/>
                <a:gd name="connsiteY14" fmla="*/ 25605 h 436098"/>
                <a:gd name="connsiteX15" fmla="*/ 246503 w 449157"/>
                <a:gd name="connsiteY15" fmla="*/ 82755 h 436098"/>
                <a:gd name="connsiteX16" fmla="*/ 258410 w 449157"/>
                <a:gd name="connsiteY16" fmla="*/ 125617 h 436098"/>
                <a:gd name="connsiteX17" fmla="*/ 296510 w 449157"/>
                <a:gd name="connsiteY17" fmla="*/ 135142 h 436098"/>
                <a:gd name="connsiteX18" fmla="*/ 382235 w 449157"/>
                <a:gd name="connsiteY18" fmla="*/ 158955 h 436098"/>
                <a:gd name="connsiteX19" fmla="*/ 401285 w 449157"/>
                <a:gd name="connsiteY19" fmla="*/ 235155 h 436098"/>
                <a:gd name="connsiteX0" fmla="*/ 401285 w 449157"/>
                <a:gd name="connsiteY0" fmla="*/ 233932 h 434875"/>
                <a:gd name="connsiteX1" fmla="*/ 448910 w 449157"/>
                <a:gd name="connsiteY1" fmla="*/ 424432 h 434875"/>
                <a:gd name="connsiteX2" fmla="*/ 415572 w 449157"/>
                <a:gd name="connsiteY2" fmla="*/ 405382 h 434875"/>
                <a:gd name="connsiteX3" fmla="*/ 325085 w 449157"/>
                <a:gd name="connsiteY3" fmla="*/ 367282 h 434875"/>
                <a:gd name="connsiteX4" fmla="*/ 253647 w 449157"/>
                <a:gd name="connsiteY4" fmla="*/ 338707 h 434875"/>
                <a:gd name="connsiteX5" fmla="*/ 215547 w 449157"/>
                <a:gd name="connsiteY5" fmla="*/ 372044 h 434875"/>
                <a:gd name="connsiteX6" fmla="*/ 120297 w 449157"/>
                <a:gd name="connsiteY6" fmla="*/ 414907 h 434875"/>
                <a:gd name="connsiteX7" fmla="*/ 48860 w 449157"/>
                <a:gd name="connsiteY7" fmla="*/ 391094 h 434875"/>
                <a:gd name="connsiteX8" fmla="*/ 1235 w 449157"/>
                <a:gd name="connsiteY8" fmla="*/ 352994 h 434875"/>
                <a:gd name="connsiteX9" fmla="*/ 15522 w 449157"/>
                <a:gd name="connsiteY9" fmla="*/ 295844 h 434875"/>
                <a:gd name="connsiteX10" fmla="*/ 32191 w 449157"/>
                <a:gd name="connsiteY10" fmla="*/ 222025 h 434875"/>
                <a:gd name="connsiteX11" fmla="*/ 20286 w 449157"/>
                <a:gd name="connsiteY11" fmla="*/ 136301 h 434875"/>
                <a:gd name="connsiteX12" fmla="*/ 51240 w 449157"/>
                <a:gd name="connsiteY12" fmla="*/ 45814 h 434875"/>
                <a:gd name="connsiteX13" fmla="*/ 122677 w 449157"/>
                <a:gd name="connsiteY13" fmla="*/ 569 h 434875"/>
                <a:gd name="connsiteX14" fmla="*/ 225072 w 449157"/>
                <a:gd name="connsiteY14" fmla="*/ 24382 h 434875"/>
                <a:gd name="connsiteX15" fmla="*/ 246503 w 449157"/>
                <a:gd name="connsiteY15" fmla="*/ 81532 h 434875"/>
                <a:gd name="connsiteX16" fmla="*/ 258410 w 449157"/>
                <a:gd name="connsiteY16" fmla="*/ 124394 h 434875"/>
                <a:gd name="connsiteX17" fmla="*/ 296510 w 449157"/>
                <a:gd name="connsiteY17" fmla="*/ 133919 h 434875"/>
                <a:gd name="connsiteX18" fmla="*/ 382235 w 449157"/>
                <a:gd name="connsiteY18" fmla="*/ 157732 h 434875"/>
                <a:gd name="connsiteX19" fmla="*/ 401285 w 449157"/>
                <a:gd name="connsiteY19" fmla="*/ 233932 h 434875"/>
                <a:gd name="connsiteX0" fmla="*/ 401285 w 449157"/>
                <a:gd name="connsiteY0" fmla="*/ 235207 h 436150"/>
                <a:gd name="connsiteX1" fmla="*/ 448910 w 449157"/>
                <a:gd name="connsiteY1" fmla="*/ 425707 h 436150"/>
                <a:gd name="connsiteX2" fmla="*/ 415572 w 449157"/>
                <a:gd name="connsiteY2" fmla="*/ 406657 h 436150"/>
                <a:gd name="connsiteX3" fmla="*/ 325085 w 449157"/>
                <a:gd name="connsiteY3" fmla="*/ 368557 h 436150"/>
                <a:gd name="connsiteX4" fmla="*/ 253647 w 449157"/>
                <a:gd name="connsiteY4" fmla="*/ 339982 h 436150"/>
                <a:gd name="connsiteX5" fmla="*/ 215547 w 449157"/>
                <a:gd name="connsiteY5" fmla="*/ 373319 h 436150"/>
                <a:gd name="connsiteX6" fmla="*/ 120297 w 449157"/>
                <a:gd name="connsiteY6" fmla="*/ 416182 h 436150"/>
                <a:gd name="connsiteX7" fmla="*/ 48860 w 449157"/>
                <a:gd name="connsiteY7" fmla="*/ 392369 h 436150"/>
                <a:gd name="connsiteX8" fmla="*/ 1235 w 449157"/>
                <a:gd name="connsiteY8" fmla="*/ 354269 h 436150"/>
                <a:gd name="connsiteX9" fmla="*/ 15522 w 449157"/>
                <a:gd name="connsiteY9" fmla="*/ 297119 h 436150"/>
                <a:gd name="connsiteX10" fmla="*/ 32191 w 449157"/>
                <a:gd name="connsiteY10" fmla="*/ 223300 h 436150"/>
                <a:gd name="connsiteX11" fmla="*/ 20286 w 449157"/>
                <a:gd name="connsiteY11" fmla="*/ 137576 h 436150"/>
                <a:gd name="connsiteX12" fmla="*/ 51240 w 449157"/>
                <a:gd name="connsiteY12" fmla="*/ 47089 h 436150"/>
                <a:gd name="connsiteX13" fmla="*/ 122677 w 449157"/>
                <a:gd name="connsiteY13" fmla="*/ 1844 h 436150"/>
                <a:gd name="connsiteX14" fmla="*/ 217929 w 449157"/>
                <a:gd name="connsiteY14" fmla="*/ 16132 h 436150"/>
                <a:gd name="connsiteX15" fmla="*/ 246503 w 449157"/>
                <a:gd name="connsiteY15" fmla="*/ 82807 h 436150"/>
                <a:gd name="connsiteX16" fmla="*/ 258410 w 449157"/>
                <a:gd name="connsiteY16" fmla="*/ 125669 h 436150"/>
                <a:gd name="connsiteX17" fmla="*/ 296510 w 449157"/>
                <a:gd name="connsiteY17" fmla="*/ 135194 h 436150"/>
                <a:gd name="connsiteX18" fmla="*/ 382235 w 449157"/>
                <a:gd name="connsiteY18" fmla="*/ 159007 h 436150"/>
                <a:gd name="connsiteX19" fmla="*/ 401285 w 449157"/>
                <a:gd name="connsiteY19" fmla="*/ 235207 h 436150"/>
                <a:gd name="connsiteX0" fmla="*/ 401285 w 449157"/>
                <a:gd name="connsiteY0" fmla="*/ 235207 h 436150"/>
                <a:gd name="connsiteX1" fmla="*/ 448910 w 449157"/>
                <a:gd name="connsiteY1" fmla="*/ 425707 h 436150"/>
                <a:gd name="connsiteX2" fmla="*/ 415572 w 449157"/>
                <a:gd name="connsiteY2" fmla="*/ 406657 h 436150"/>
                <a:gd name="connsiteX3" fmla="*/ 325085 w 449157"/>
                <a:gd name="connsiteY3" fmla="*/ 368557 h 436150"/>
                <a:gd name="connsiteX4" fmla="*/ 253647 w 449157"/>
                <a:gd name="connsiteY4" fmla="*/ 339982 h 436150"/>
                <a:gd name="connsiteX5" fmla="*/ 215547 w 449157"/>
                <a:gd name="connsiteY5" fmla="*/ 373319 h 436150"/>
                <a:gd name="connsiteX6" fmla="*/ 120297 w 449157"/>
                <a:gd name="connsiteY6" fmla="*/ 416182 h 436150"/>
                <a:gd name="connsiteX7" fmla="*/ 48860 w 449157"/>
                <a:gd name="connsiteY7" fmla="*/ 392369 h 436150"/>
                <a:gd name="connsiteX8" fmla="*/ 1235 w 449157"/>
                <a:gd name="connsiteY8" fmla="*/ 354269 h 436150"/>
                <a:gd name="connsiteX9" fmla="*/ 15522 w 449157"/>
                <a:gd name="connsiteY9" fmla="*/ 297119 h 436150"/>
                <a:gd name="connsiteX10" fmla="*/ 32191 w 449157"/>
                <a:gd name="connsiteY10" fmla="*/ 223300 h 436150"/>
                <a:gd name="connsiteX11" fmla="*/ 20286 w 449157"/>
                <a:gd name="connsiteY11" fmla="*/ 137576 h 436150"/>
                <a:gd name="connsiteX12" fmla="*/ 51240 w 449157"/>
                <a:gd name="connsiteY12" fmla="*/ 47089 h 436150"/>
                <a:gd name="connsiteX13" fmla="*/ 122677 w 449157"/>
                <a:gd name="connsiteY13" fmla="*/ 1844 h 436150"/>
                <a:gd name="connsiteX14" fmla="*/ 213166 w 449157"/>
                <a:gd name="connsiteY14" fmla="*/ 16132 h 436150"/>
                <a:gd name="connsiteX15" fmla="*/ 246503 w 449157"/>
                <a:gd name="connsiteY15" fmla="*/ 82807 h 436150"/>
                <a:gd name="connsiteX16" fmla="*/ 258410 w 449157"/>
                <a:gd name="connsiteY16" fmla="*/ 125669 h 436150"/>
                <a:gd name="connsiteX17" fmla="*/ 296510 w 449157"/>
                <a:gd name="connsiteY17" fmla="*/ 135194 h 436150"/>
                <a:gd name="connsiteX18" fmla="*/ 382235 w 449157"/>
                <a:gd name="connsiteY18" fmla="*/ 159007 h 436150"/>
                <a:gd name="connsiteX19" fmla="*/ 401285 w 449157"/>
                <a:gd name="connsiteY19" fmla="*/ 235207 h 436150"/>
                <a:gd name="connsiteX0" fmla="*/ 401285 w 449157"/>
                <a:gd name="connsiteY0" fmla="*/ 235207 h 436150"/>
                <a:gd name="connsiteX1" fmla="*/ 448910 w 449157"/>
                <a:gd name="connsiteY1" fmla="*/ 425707 h 436150"/>
                <a:gd name="connsiteX2" fmla="*/ 415572 w 449157"/>
                <a:gd name="connsiteY2" fmla="*/ 406657 h 436150"/>
                <a:gd name="connsiteX3" fmla="*/ 325085 w 449157"/>
                <a:gd name="connsiteY3" fmla="*/ 368557 h 436150"/>
                <a:gd name="connsiteX4" fmla="*/ 253647 w 449157"/>
                <a:gd name="connsiteY4" fmla="*/ 339982 h 436150"/>
                <a:gd name="connsiteX5" fmla="*/ 215547 w 449157"/>
                <a:gd name="connsiteY5" fmla="*/ 373319 h 436150"/>
                <a:gd name="connsiteX6" fmla="*/ 120297 w 449157"/>
                <a:gd name="connsiteY6" fmla="*/ 416182 h 436150"/>
                <a:gd name="connsiteX7" fmla="*/ 48860 w 449157"/>
                <a:gd name="connsiteY7" fmla="*/ 392369 h 436150"/>
                <a:gd name="connsiteX8" fmla="*/ 1235 w 449157"/>
                <a:gd name="connsiteY8" fmla="*/ 354269 h 436150"/>
                <a:gd name="connsiteX9" fmla="*/ 15522 w 449157"/>
                <a:gd name="connsiteY9" fmla="*/ 297119 h 436150"/>
                <a:gd name="connsiteX10" fmla="*/ 32191 w 449157"/>
                <a:gd name="connsiteY10" fmla="*/ 223300 h 436150"/>
                <a:gd name="connsiteX11" fmla="*/ 20286 w 449157"/>
                <a:gd name="connsiteY11" fmla="*/ 137576 h 436150"/>
                <a:gd name="connsiteX12" fmla="*/ 51240 w 449157"/>
                <a:gd name="connsiteY12" fmla="*/ 47089 h 436150"/>
                <a:gd name="connsiteX13" fmla="*/ 122677 w 449157"/>
                <a:gd name="connsiteY13" fmla="*/ 1844 h 436150"/>
                <a:gd name="connsiteX14" fmla="*/ 213166 w 449157"/>
                <a:gd name="connsiteY14" fmla="*/ 16132 h 436150"/>
                <a:gd name="connsiteX15" fmla="*/ 246503 w 449157"/>
                <a:gd name="connsiteY15" fmla="*/ 82807 h 436150"/>
                <a:gd name="connsiteX16" fmla="*/ 251266 w 449157"/>
                <a:gd name="connsiteY16" fmla="*/ 120906 h 436150"/>
                <a:gd name="connsiteX17" fmla="*/ 296510 w 449157"/>
                <a:gd name="connsiteY17" fmla="*/ 135194 h 436150"/>
                <a:gd name="connsiteX18" fmla="*/ 382235 w 449157"/>
                <a:gd name="connsiteY18" fmla="*/ 159007 h 436150"/>
                <a:gd name="connsiteX19" fmla="*/ 401285 w 449157"/>
                <a:gd name="connsiteY19" fmla="*/ 235207 h 436150"/>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20627 h 435871"/>
                <a:gd name="connsiteX17" fmla="*/ 296510 w 449157"/>
                <a:gd name="connsiteY17" fmla="*/ 134915 h 435871"/>
                <a:gd name="connsiteX18" fmla="*/ 382235 w 449157"/>
                <a:gd name="connsiteY18" fmla="*/ 158728 h 435871"/>
                <a:gd name="connsiteX19" fmla="*/ 401285 w 449157"/>
                <a:gd name="connsiteY19" fmla="*/ 234928 h 435871"/>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15865 h 435871"/>
                <a:gd name="connsiteX17" fmla="*/ 296510 w 449157"/>
                <a:gd name="connsiteY17" fmla="*/ 134915 h 435871"/>
                <a:gd name="connsiteX18" fmla="*/ 382235 w 449157"/>
                <a:gd name="connsiteY18" fmla="*/ 158728 h 435871"/>
                <a:gd name="connsiteX19" fmla="*/ 401285 w 449157"/>
                <a:gd name="connsiteY19" fmla="*/ 234928 h 435871"/>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15865 h 435871"/>
                <a:gd name="connsiteX17" fmla="*/ 298891 w 449157"/>
                <a:gd name="connsiteY17" fmla="*/ 130153 h 435871"/>
                <a:gd name="connsiteX18" fmla="*/ 382235 w 449157"/>
                <a:gd name="connsiteY18" fmla="*/ 158728 h 435871"/>
                <a:gd name="connsiteX19" fmla="*/ 401285 w 449157"/>
                <a:gd name="connsiteY19" fmla="*/ 234928 h 435871"/>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15865 h 435871"/>
                <a:gd name="connsiteX17" fmla="*/ 298891 w 449157"/>
                <a:gd name="connsiteY17" fmla="*/ 130153 h 435871"/>
                <a:gd name="connsiteX18" fmla="*/ 375091 w 449157"/>
                <a:gd name="connsiteY18" fmla="*/ 158728 h 435871"/>
                <a:gd name="connsiteX19" fmla="*/ 401285 w 449157"/>
                <a:gd name="connsiteY19" fmla="*/ 234928 h 435871"/>
                <a:gd name="connsiteX0" fmla="*/ 401029 w 448901"/>
                <a:gd name="connsiteY0" fmla="*/ 234928 h 435871"/>
                <a:gd name="connsiteX1" fmla="*/ 448654 w 448901"/>
                <a:gd name="connsiteY1" fmla="*/ 425428 h 435871"/>
                <a:gd name="connsiteX2" fmla="*/ 415316 w 448901"/>
                <a:gd name="connsiteY2" fmla="*/ 406378 h 435871"/>
                <a:gd name="connsiteX3" fmla="*/ 324829 w 448901"/>
                <a:gd name="connsiteY3" fmla="*/ 368278 h 435871"/>
                <a:gd name="connsiteX4" fmla="*/ 253391 w 448901"/>
                <a:gd name="connsiteY4" fmla="*/ 339703 h 435871"/>
                <a:gd name="connsiteX5" fmla="*/ 215291 w 448901"/>
                <a:gd name="connsiteY5" fmla="*/ 373040 h 435871"/>
                <a:gd name="connsiteX6" fmla="*/ 120041 w 448901"/>
                <a:gd name="connsiteY6" fmla="*/ 415903 h 435871"/>
                <a:gd name="connsiteX7" fmla="*/ 48604 w 448901"/>
                <a:gd name="connsiteY7" fmla="*/ 392090 h 435871"/>
                <a:gd name="connsiteX8" fmla="*/ 979 w 448901"/>
                <a:gd name="connsiteY8" fmla="*/ 353990 h 435871"/>
                <a:gd name="connsiteX9" fmla="*/ 17647 w 448901"/>
                <a:gd name="connsiteY9" fmla="*/ 306365 h 435871"/>
                <a:gd name="connsiteX10" fmla="*/ 31935 w 448901"/>
                <a:gd name="connsiteY10" fmla="*/ 223021 h 435871"/>
                <a:gd name="connsiteX11" fmla="*/ 20030 w 448901"/>
                <a:gd name="connsiteY11" fmla="*/ 137297 h 435871"/>
                <a:gd name="connsiteX12" fmla="*/ 50984 w 448901"/>
                <a:gd name="connsiteY12" fmla="*/ 46810 h 435871"/>
                <a:gd name="connsiteX13" fmla="*/ 122421 w 448901"/>
                <a:gd name="connsiteY13" fmla="*/ 1565 h 435871"/>
                <a:gd name="connsiteX14" fmla="*/ 212910 w 448901"/>
                <a:gd name="connsiteY14" fmla="*/ 15853 h 435871"/>
                <a:gd name="connsiteX15" fmla="*/ 246247 w 448901"/>
                <a:gd name="connsiteY15" fmla="*/ 68240 h 435871"/>
                <a:gd name="connsiteX16" fmla="*/ 251010 w 448901"/>
                <a:gd name="connsiteY16" fmla="*/ 115865 h 435871"/>
                <a:gd name="connsiteX17" fmla="*/ 298635 w 448901"/>
                <a:gd name="connsiteY17" fmla="*/ 130153 h 435871"/>
                <a:gd name="connsiteX18" fmla="*/ 374835 w 448901"/>
                <a:gd name="connsiteY18" fmla="*/ 158728 h 435871"/>
                <a:gd name="connsiteX19" fmla="*/ 401029 w 448901"/>
                <a:gd name="connsiteY19" fmla="*/ 234928 h 435871"/>
                <a:gd name="connsiteX0" fmla="*/ 405632 w 453504"/>
                <a:gd name="connsiteY0" fmla="*/ 234928 h 435871"/>
                <a:gd name="connsiteX1" fmla="*/ 453257 w 453504"/>
                <a:gd name="connsiteY1" fmla="*/ 425428 h 435871"/>
                <a:gd name="connsiteX2" fmla="*/ 419919 w 453504"/>
                <a:gd name="connsiteY2" fmla="*/ 406378 h 435871"/>
                <a:gd name="connsiteX3" fmla="*/ 329432 w 453504"/>
                <a:gd name="connsiteY3" fmla="*/ 368278 h 435871"/>
                <a:gd name="connsiteX4" fmla="*/ 257994 w 453504"/>
                <a:gd name="connsiteY4" fmla="*/ 339703 h 435871"/>
                <a:gd name="connsiteX5" fmla="*/ 219894 w 453504"/>
                <a:gd name="connsiteY5" fmla="*/ 373040 h 435871"/>
                <a:gd name="connsiteX6" fmla="*/ 124644 w 453504"/>
                <a:gd name="connsiteY6" fmla="*/ 415903 h 435871"/>
                <a:gd name="connsiteX7" fmla="*/ 53207 w 453504"/>
                <a:gd name="connsiteY7" fmla="*/ 392090 h 435871"/>
                <a:gd name="connsiteX8" fmla="*/ 819 w 453504"/>
                <a:gd name="connsiteY8" fmla="*/ 349227 h 435871"/>
                <a:gd name="connsiteX9" fmla="*/ 22250 w 453504"/>
                <a:gd name="connsiteY9" fmla="*/ 306365 h 435871"/>
                <a:gd name="connsiteX10" fmla="*/ 36538 w 453504"/>
                <a:gd name="connsiteY10" fmla="*/ 223021 h 435871"/>
                <a:gd name="connsiteX11" fmla="*/ 24633 w 453504"/>
                <a:gd name="connsiteY11" fmla="*/ 137297 h 435871"/>
                <a:gd name="connsiteX12" fmla="*/ 55587 w 453504"/>
                <a:gd name="connsiteY12" fmla="*/ 46810 h 435871"/>
                <a:gd name="connsiteX13" fmla="*/ 127024 w 453504"/>
                <a:gd name="connsiteY13" fmla="*/ 1565 h 435871"/>
                <a:gd name="connsiteX14" fmla="*/ 217513 w 453504"/>
                <a:gd name="connsiteY14" fmla="*/ 15853 h 435871"/>
                <a:gd name="connsiteX15" fmla="*/ 250850 w 453504"/>
                <a:gd name="connsiteY15" fmla="*/ 68240 h 435871"/>
                <a:gd name="connsiteX16" fmla="*/ 255613 w 453504"/>
                <a:gd name="connsiteY16" fmla="*/ 115865 h 435871"/>
                <a:gd name="connsiteX17" fmla="*/ 303238 w 453504"/>
                <a:gd name="connsiteY17" fmla="*/ 130153 h 435871"/>
                <a:gd name="connsiteX18" fmla="*/ 379438 w 453504"/>
                <a:gd name="connsiteY18" fmla="*/ 158728 h 435871"/>
                <a:gd name="connsiteX19" fmla="*/ 405632 w 453504"/>
                <a:gd name="connsiteY19" fmla="*/ 234928 h 435871"/>
                <a:gd name="connsiteX0" fmla="*/ 401030 w 448902"/>
                <a:gd name="connsiteY0" fmla="*/ 234928 h 435871"/>
                <a:gd name="connsiteX1" fmla="*/ 448655 w 448902"/>
                <a:gd name="connsiteY1" fmla="*/ 425428 h 435871"/>
                <a:gd name="connsiteX2" fmla="*/ 415317 w 448902"/>
                <a:gd name="connsiteY2" fmla="*/ 406378 h 435871"/>
                <a:gd name="connsiteX3" fmla="*/ 324830 w 448902"/>
                <a:gd name="connsiteY3" fmla="*/ 368278 h 435871"/>
                <a:gd name="connsiteX4" fmla="*/ 253392 w 448902"/>
                <a:gd name="connsiteY4" fmla="*/ 339703 h 435871"/>
                <a:gd name="connsiteX5" fmla="*/ 215292 w 448902"/>
                <a:gd name="connsiteY5" fmla="*/ 373040 h 435871"/>
                <a:gd name="connsiteX6" fmla="*/ 120042 w 448902"/>
                <a:gd name="connsiteY6" fmla="*/ 415903 h 435871"/>
                <a:gd name="connsiteX7" fmla="*/ 48605 w 448902"/>
                <a:gd name="connsiteY7" fmla="*/ 392090 h 435871"/>
                <a:gd name="connsiteX8" fmla="*/ 979 w 448902"/>
                <a:gd name="connsiteY8" fmla="*/ 349227 h 435871"/>
                <a:gd name="connsiteX9" fmla="*/ 17648 w 448902"/>
                <a:gd name="connsiteY9" fmla="*/ 306365 h 435871"/>
                <a:gd name="connsiteX10" fmla="*/ 31936 w 448902"/>
                <a:gd name="connsiteY10" fmla="*/ 223021 h 435871"/>
                <a:gd name="connsiteX11" fmla="*/ 20031 w 448902"/>
                <a:gd name="connsiteY11" fmla="*/ 137297 h 435871"/>
                <a:gd name="connsiteX12" fmla="*/ 50985 w 448902"/>
                <a:gd name="connsiteY12" fmla="*/ 46810 h 435871"/>
                <a:gd name="connsiteX13" fmla="*/ 122422 w 448902"/>
                <a:gd name="connsiteY13" fmla="*/ 1565 h 435871"/>
                <a:gd name="connsiteX14" fmla="*/ 212911 w 448902"/>
                <a:gd name="connsiteY14" fmla="*/ 15853 h 435871"/>
                <a:gd name="connsiteX15" fmla="*/ 246248 w 448902"/>
                <a:gd name="connsiteY15" fmla="*/ 68240 h 435871"/>
                <a:gd name="connsiteX16" fmla="*/ 251011 w 448902"/>
                <a:gd name="connsiteY16" fmla="*/ 115865 h 435871"/>
                <a:gd name="connsiteX17" fmla="*/ 298636 w 448902"/>
                <a:gd name="connsiteY17" fmla="*/ 130153 h 435871"/>
                <a:gd name="connsiteX18" fmla="*/ 374836 w 448902"/>
                <a:gd name="connsiteY18" fmla="*/ 158728 h 435871"/>
                <a:gd name="connsiteX19" fmla="*/ 401030 w 448902"/>
                <a:gd name="connsiteY19" fmla="*/ 234928 h 435871"/>
                <a:gd name="connsiteX0" fmla="*/ 401030 w 448902"/>
                <a:gd name="connsiteY0" fmla="*/ 234928 h 435871"/>
                <a:gd name="connsiteX1" fmla="*/ 448655 w 448902"/>
                <a:gd name="connsiteY1" fmla="*/ 425428 h 435871"/>
                <a:gd name="connsiteX2" fmla="*/ 415317 w 448902"/>
                <a:gd name="connsiteY2" fmla="*/ 406378 h 435871"/>
                <a:gd name="connsiteX3" fmla="*/ 324830 w 448902"/>
                <a:gd name="connsiteY3" fmla="*/ 368278 h 435871"/>
                <a:gd name="connsiteX4" fmla="*/ 253392 w 448902"/>
                <a:gd name="connsiteY4" fmla="*/ 339703 h 435871"/>
                <a:gd name="connsiteX5" fmla="*/ 215292 w 448902"/>
                <a:gd name="connsiteY5" fmla="*/ 373040 h 435871"/>
                <a:gd name="connsiteX6" fmla="*/ 177193 w 448902"/>
                <a:gd name="connsiteY6" fmla="*/ 401616 h 435871"/>
                <a:gd name="connsiteX7" fmla="*/ 120042 w 448902"/>
                <a:gd name="connsiteY7" fmla="*/ 415903 h 435871"/>
                <a:gd name="connsiteX8" fmla="*/ 48605 w 448902"/>
                <a:gd name="connsiteY8" fmla="*/ 392090 h 435871"/>
                <a:gd name="connsiteX9" fmla="*/ 979 w 448902"/>
                <a:gd name="connsiteY9" fmla="*/ 349227 h 435871"/>
                <a:gd name="connsiteX10" fmla="*/ 17648 w 448902"/>
                <a:gd name="connsiteY10" fmla="*/ 306365 h 435871"/>
                <a:gd name="connsiteX11" fmla="*/ 31936 w 448902"/>
                <a:gd name="connsiteY11" fmla="*/ 223021 h 435871"/>
                <a:gd name="connsiteX12" fmla="*/ 20031 w 448902"/>
                <a:gd name="connsiteY12" fmla="*/ 137297 h 435871"/>
                <a:gd name="connsiteX13" fmla="*/ 50985 w 448902"/>
                <a:gd name="connsiteY13" fmla="*/ 46810 h 435871"/>
                <a:gd name="connsiteX14" fmla="*/ 122422 w 448902"/>
                <a:gd name="connsiteY14" fmla="*/ 1565 h 435871"/>
                <a:gd name="connsiteX15" fmla="*/ 212911 w 448902"/>
                <a:gd name="connsiteY15" fmla="*/ 15853 h 435871"/>
                <a:gd name="connsiteX16" fmla="*/ 246248 w 448902"/>
                <a:gd name="connsiteY16" fmla="*/ 68240 h 435871"/>
                <a:gd name="connsiteX17" fmla="*/ 251011 w 448902"/>
                <a:gd name="connsiteY17" fmla="*/ 115865 h 435871"/>
                <a:gd name="connsiteX18" fmla="*/ 298636 w 448902"/>
                <a:gd name="connsiteY18" fmla="*/ 130153 h 435871"/>
                <a:gd name="connsiteX19" fmla="*/ 374836 w 448902"/>
                <a:gd name="connsiteY19" fmla="*/ 158728 h 435871"/>
                <a:gd name="connsiteX20" fmla="*/ 401030 w 448902"/>
                <a:gd name="connsiteY20" fmla="*/ 234928 h 435871"/>
                <a:gd name="connsiteX0" fmla="*/ 401030 w 448902"/>
                <a:gd name="connsiteY0" fmla="*/ 234928 h 435871"/>
                <a:gd name="connsiteX1" fmla="*/ 448655 w 448902"/>
                <a:gd name="connsiteY1" fmla="*/ 425428 h 435871"/>
                <a:gd name="connsiteX2" fmla="*/ 415317 w 448902"/>
                <a:gd name="connsiteY2" fmla="*/ 406378 h 435871"/>
                <a:gd name="connsiteX3" fmla="*/ 324830 w 448902"/>
                <a:gd name="connsiteY3" fmla="*/ 368278 h 435871"/>
                <a:gd name="connsiteX4" fmla="*/ 243867 w 448902"/>
                <a:gd name="connsiteY4" fmla="*/ 344465 h 435871"/>
                <a:gd name="connsiteX5" fmla="*/ 215292 w 448902"/>
                <a:gd name="connsiteY5" fmla="*/ 373040 h 435871"/>
                <a:gd name="connsiteX6" fmla="*/ 177193 w 448902"/>
                <a:gd name="connsiteY6" fmla="*/ 401616 h 435871"/>
                <a:gd name="connsiteX7" fmla="*/ 120042 w 448902"/>
                <a:gd name="connsiteY7" fmla="*/ 415903 h 435871"/>
                <a:gd name="connsiteX8" fmla="*/ 48605 w 448902"/>
                <a:gd name="connsiteY8" fmla="*/ 392090 h 435871"/>
                <a:gd name="connsiteX9" fmla="*/ 979 w 448902"/>
                <a:gd name="connsiteY9" fmla="*/ 349227 h 435871"/>
                <a:gd name="connsiteX10" fmla="*/ 17648 w 448902"/>
                <a:gd name="connsiteY10" fmla="*/ 306365 h 435871"/>
                <a:gd name="connsiteX11" fmla="*/ 31936 w 448902"/>
                <a:gd name="connsiteY11" fmla="*/ 223021 h 435871"/>
                <a:gd name="connsiteX12" fmla="*/ 20031 w 448902"/>
                <a:gd name="connsiteY12" fmla="*/ 137297 h 435871"/>
                <a:gd name="connsiteX13" fmla="*/ 50985 w 448902"/>
                <a:gd name="connsiteY13" fmla="*/ 46810 h 435871"/>
                <a:gd name="connsiteX14" fmla="*/ 122422 w 448902"/>
                <a:gd name="connsiteY14" fmla="*/ 1565 h 435871"/>
                <a:gd name="connsiteX15" fmla="*/ 212911 w 448902"/>
                <a:gd name="connsiteY15" fmla="*/ 15853 h 435871"/>
                <a:gd name="connsiteX16" fmla="*/ 246248 w 448902"/>
                <a:gd name="connsiteY16" fmla="*/ 68240 h 435871"/>
                <a:gd name="connsiteX17" fmla="*/ 251011 w 448902"/>
                <a:gd name="connsiteY17" fmla="*/ 115865 h 435871"/>
                <a:gd name="connsiteX18" fmla="*/ 298636 w 448902"/>
                <a:gd name="connsiteY18" fmla="*/ 130153 h 435871"/>
                <a:gd name="connsiteX19" fmla="*/ 374836 w 448902"/>
                <a:gd name="connsiteY19" fmla="*/ 158728 h 435871"/>
                <a:gd name="connsiteX20" fmla="*/ 401030 w 448902"/>
                <a:gd name="connsiteY20" fmla="*/ 234928 h 435871"/>
                <a:gd name="connsiteX0" fmla="*/ 401030 w 444211"/>
                <a:gd name="connsiteY0" fmla="*/ 234928 h 422377"/>
                <a:gd name="connsiteX1" fmla="*/ 443893 w 444211"/>
                <a:gd name="connsiteY1" fmla="*/ 408759 h 422377"/>
                <a:gd name="connsiteX2" fmla="*/ 415317 w 444211"/>
                <a:gd name="connsiteY2" fmla="*/ 406378 h 422377"/>
                <a:gd name="connsiteX3" fmla="*/ 324830 w 444211"/>
                <a:gd name="connsiteY3" fmla="*/ 368278 h 422377"/>
                <a:gd name="connsiteX4" fmla="*/ 243867 w 444211"/>
                <a:gd name="connsiteY4" fmla="*/ 344465 h 422377"/>
                <a:gd name="connsiteX5" fmla="*/ 215292 w 444211"/>
                <a:gd name="connsiteY5" fmla="*/ 373040 h 422377"/>
                <a:gd name="connsiteX6" fmla="*/ 177193 w 444211"/>
                <a:gd name="connsiteY6" fmla="*/ 401616 h 422377"/>
                <a:gd name="connsiteX7" fmla="*/ 120042 w 444211"/>
                <a:gd name="connsiteY7" fmla="*/ 415903 h 422377"/>
                <a:gd name="connsiteX8" fmla="*/ 48605 w 444211"/>
                <a:gd name="connsiteY8" fmla="*/ 392090 h 422377"/>
                <a:gd name="connsiteX9" fmla="*/ 979 w 444211"/>
                <a:gd name="connsiteY9" fmla="*/ 349227 h 422377"/>
                <a:gd name="connsiteX10" fmla="*/ 17648 w 444211"/>
                <a:gd name="connsiteY10" fmla="*/ 306365 h 422377"/>
                <a:gd name="connsiteX11" fmla="*/ 31936 w 444211"/>
                <a:gd name="connsiteY11" fmla="*/ 223021 h 422377"/>
                <a:gd name="connsiteX12" fmla="*/ 20031 w 444211"/>
                <a:gd name="connsiteY12" fmla="*/ 137297 h 422377"/>
                <a:gd name="connsiteX13" fmla="*/ 50985 w 444211"/>
                <a:gd name="connsiteY13" fmla="*/ 46810 h 422377"/>
                <a:gd name="connsiteX14" fmla="*/ 122422 w 444211"/>
                <a:gd name="connsiteY14" fmla="*/ 1565 h 422377"/>
                <a:gd name="connsiteX15" fmla="*/ 212911 w 444211"/>
                <a:gd name="connsiteY15" fmla="*/ 15853 h 422377"/>
                <a:gd name="connsiteX16" fmla="*/ 246248 w 444211"/>
                <a:gd name="connsiteY16" fmla="*/ 68240 h 422377"/>
                <a:gd name="connsiteX17" fmla="*/ 251011 w 444211"/>
                <a:gd name="connsiteY17" fmla="*/ 115865 h 422377"/>
                <a:gd name="connsiteX18" fmla="*/ 298636 w 444211"/>
                <a:gd name="connsiteY18" fmla="*/ 130153 h 422377"/>
                <a:gd name="connsiteX19" fmla="*/ 374836 w 444211"/>
                <a:gd name="connsiteY19" fmla="*/ 158728 h 422377"/>
                <a:gd name="connsiteX20" fmla="*/ 401030 w 444211"/>
                <a:gd name="connsiteY20" fmla="*/ 234928 h 422377"/>
                <a:gd name="connsiteX0" fmla="*/ 401030 w 439572"/>
                <a:gd name="connsiteY0" fmla="*/ 234928 h 416092"/>
                <a:gd name="connsiteX1" fmla="*/ 439131 w 439572"/>
                <a:gd name="connsiteY1" fmla="*/ 394471 h 416092"/>
                <a:gd name="connsiteX2" fmla="*/ 415317 w 439572"/>
                <a:gd name="connsiteY2" fmla="*/ 406378 h 416092"/>
                <a:gd name="connsiteX3" fmla="*/ 324830 w 439572"/>
                <a:gd name="connsiteY3" fmla="*/ 368278 h 416092"/>
                <a:gd name="connsiteX4" fmla="*/ 243867 w 439572"/>
                <a:gd name="connsiteY4" fmla="*/ 344465 h 416092"/>
                <a:gd name="connsiteX5" fmla="*/ 215292 w 439572"/>
                <a:gd name="connsiteY5" fmla="*/ 373040 h 416092"/>
                <a:gd name="connsiteX6" fmla="*/ 177193 w 439572"/>
                <a:gd name="connsiteY6" fmla="*/ 401616 h 416092"/>
                <a:gd name="connsiteX7" fmla="*/ 120042 w 439572"/>
                <a:gd name="connsiteY7" fmla="*/ 415903 h 416092"/>
                <a:gd name="connsiteX8" fmla="*/ 48605 w 439572"/>
                <a:gd name="connsiteY8" fmla="*/ 392090 h 416092"/>
                <a:gd name="connsiteX9" fmla="*/ 979 w 439572"/>
                <a:gd name="connsiteY9" fmla="*/ 349227 h 416092"/>
                <a:gd name="connsiteX10" fmla="*/ 17648 w 439572"/>
                <a:gd name="connsiteY10" fmla="*/ 306365 h 416092"/>
                <a:gd name="connsiteX11" fmla="*/ 31936 w 439572"/>
                <a:gd name="connsiteY11" fmla="*/ 223021 h 416092"/>
                <a:gd name="connsiteX12" fmla="*/ 20031 w 439572"/>
                <a:gd name="connsiteY12" fmla="*/ 137297 h 416092"/>
                <a:gd name="connsiteX13" fmla="*/ 50985 w 439572"/>
                <a:gd name="connsiteY13" fmla="*/ 46810 h 416092"/>
                <a:gd name="connsiteX14" fmla="*/ 122422 w 439572"/>
                <a:gd name="connsiteY14" fmla="*/ 1565 h 416092"/>
                <a:gd name="connsiteX15" fmla="*/ 212911 w 439572"/>
                <a:gd name="connsiteY15" fmla="*/ 15853 h 416092"/>
                <a:gd name="connsiteX16" fmla="*/ 246248 w 439572"/>
                <a:gd name="connsiteY16" fmla="*/ 68240 h 416092"/>
                <a:gd name="connsiteX17" fmla="*/ 251011 w 439572"/>
                <a:gd name="connsiteY17" fmla="*/ 115865 h 416092"/>
                <a:gd name="connsiteX18" fmla="*/ 298636 w 439572"/>
                <a:gd name="connsiteY18" fmla="*/ 130153 h 416092"/>
                <a:gd name="connsiteX19" fmla="*/ 374836 w 439572"/>
                <a:gd name="connsiteY19" fmla="*/ 158728 h 416092"/>
                <a:gd name="connsiteX20" fmla="*/ 401030 w 439572"/>
                <a:gd name="connsiteY20" fmla="*/ 234928 h 41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9572" h="416092">
                  <a:moveTo>
                    <a:pt x="401030" y="234928"/>
                  </a:moveTo>
                  <a:cubicBezTo>
                    <a:pt x="411746" y="274218"/>
                    <a:pt x="436750" y="365896"/>
                    <a:pt x="439131" y="394471"/>
                  </a:cubicBezTo>
                  <a:cubicBezTo>
                    <a:pt x="441512" y="423046"/>
                    <a:pt x="434367" y="410743"/>
                    <a:pt x="415317" y="406378"/>
                  </a:cubicBezTo>
                  <a:cubicBezTo>
                    <a:pt x="396267" y="402013"/>
                    <a:pt x="353405" y="378597"/>
                    <a:pt x="324830" y="368278"/>
                  </a:cubicBezTo>
                  <a:cubicBezTo>
                    <a:pt x="296255" y="357959"/>
                    <a:pt x="262123" y="343671"/>
                    <a:pt x="243867" y="344465"/>
                  </a:cubicBezTo>
                  <a:cubicBezTo>
                    <a:pt x="225611" y="345259"/>
                    <a:pt x="226404" y="363515"/>
                    <a:pt x="215292" y="373040"/>
                  </a:cubicBezTo>
                  <a:cubicBezTo>
                    <a:pt x="204180" y="382565"/>
                    <a:pt x="193068" y="394472"/>
                    <a:pt x="177193" y="401616"/>
                  </a:cubicBezTo>
                  <a:cubicBezTo>
                    <a:pt x="161318" y="408760"/>
                    <a:pt x="141473" y="417491"/>
                    <a:pt x="120042" y="415903"/>
                  </a:cubicBezTo>
                  <a:cubicBezTo>
                    <a:pt x="98611" y="414315"/>
                    <a:pt x="68449" y="403203"/>
                    <a:pt x="48605" y="392090"/>
                  </a:cubicBezTo>
                  <a:cubicBezTo>
                    <a:pt x="28761" y="380977"/>
                    <a:pt x="6138" y="363514"/>
                    <a:pt x="979" y="349227"/>
                  </a:cubicBezTo>
                  <a:cubicBezTo>
                    <a:pt x="-4180" y="334940"/>
                    <a:pt x="12488" y="327399"/>
                    <a:pt x="17648" y="306365"/>
                  </a:cubicBezTo>
                  <a:cubicBezTo>
                    <a:pt x="22808" y="285331"/>
                    <a:pt x="31539" y="251199"/>
                    <a:pt x="31936" y="223021"/>
                  </a:cubicBezTo>
                  <a:cubicBezTo>
                    <a:pt x="32333" y="194843"/>
                    <a:pt x="19237" y="162697"/>
                    <a:pt x="20031" y="137297"/>
                  </a:cubicBezTo>
                  <a:cubicBezTo>
                    <a:pt x="20825" y="111897"/>
                    <a:pt x="33920" y="69432"/>
                    <a:pt x="50985" y="46810"/>
                  </a:cubicBezTo>
                  <a:cubicBezTo>
                    <a:pt x="68050" y="24188"/>
                    <a:pt x="95434" y="6724"/>
                    <a:pt x="122422" y="1565"/>
                  </a:cubicBezTo>
                  <a:cubicBezTo>
                    <a:pt x="149410" y="-3594"/>
                    <a:pt x="192273" y="4741"/>
                    <a:pt x="212911" y="15853"/>
                  </a:cubicBezTo>
                  <a:cubicBezTo>
                    <a:pt x="233549" y="26966"/>
                    <a:pt x="239898" y="51571"/>
                    <a:pt x="246248" y="68240"/>
                  </a:cubicBezTo>
                  <a:cubicBezTo>
                    <a:pt x="252598" y="84909"/>
                    <a:pt x="242280" y="105546"/>
                    <a:pt x="251011" y="115865"/>
                  </a:cubicBezTo>
                  <a:cubicBezTo>
                    <a:pt x="259742" y="126184"/>
                    <a:pt x="298636" y="130153"/>
                    <a:pt x="298636" y="130153"/>
                  </a:cubicBezTo>
                  <a:cubicBezTo>
                    <a:pt x="319273" y="135709"/>
                    <a:pt x="357770" y="141266"/>
                    <a:pt x="374836" y="158728"/>
                  </a:cubicBezTo>
                  <a:cubicBezTo>
                    <a:pt x="391902" y="176190"/>
                    <a:pt x="390314" y="195638"/>
                    <a:pt x="401030" y="234928"/>
                  </a:cubicBezTo>
                  <a:close/>
                </a:path>
              </a:pathLst>
            </a:custGeom>
            <a:solidFill>
              <a:srgbClr val="00AF50"/>
            </a:solidFill>
            <a:ln w="3175">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a:off x="4053873" y="3666798"/>
              <a:ext cx="576756" cy="589986"/>
            </a:xfrm>
            <a:custGeom>
              <a:avLst/>
              <a:gdLst>
                <a:gd name="connsiteX0" fmla="*/ 433296 w 576756"/>
                <a:gd name="connsiteY0" fmla="*/ 1368 h 589986"/>
                <a:gd name="connsiteX1" fmla="*/ 482409 w 576756"/>
                <a:gd name="connsiteY1" fmla="*/ 14615 h 589986"/>
                <a:gd name="connsiteX2" fmla="*/ 560990 w 576756"/>
                <a:gd name="connsiteY2" fmla="*/ 81290 h 589986"/>
                <a:gd name="connsiteX3" fmla="*/ 575873 w 576756"/>
                <a:gd name="connsiteY3" fmla="*/ 113883 h 589986"/>
                <a:gd name="connsiteX4" fmla="*/ 576756 w 576756"/>
                <a:gd name="connsiteY4" fmla="*/ 134282 h 589986"/>
                <a:gd name="connsiteX5" fmla="*/ 549080 w 576756"/>
                <a:gd name="connsiteY5" fmla="*/ 133676 h 589986"/>
                <a:gd name="connsiteX6" fmla="*/ 477643 w 576756"/>
                <a:gd name="connsiteY6" fmla="*/ 178921 h 589986"/>
                <a:gd name="connsiteX7" fmla="*/ 446689 w 576756"/>
                <a:gd name="connsiteY7" fmla="*/ 269408 h 589986"/>
                <a:gd name="connsiteX8" fmla="*/ 458594 w 576756"/>
                <a:gd name="connsiteY8" fmla="*/ 355132 h 589986"/>
                <a:gd name="connsiteX9" fmla="*/ 444306 w 576756"/>
                <a:gd name="connsiteY9" fmla="*/ 438476 h 589986"/>
                <a:gd name="connsiteX10" fmla="*/ 427339 w 576756"/>
                <a:gd name="connsiteY10" fmla="*/ 471571 h 589986"/>
                <a:gd name="connsiteX11" fmla="*/ 427545 w 576756"/>
                <a:gd name="connsiteY11" fmla="*/ 478317 h 589986"/>
                <a:gd name="connsiteX12" fmla="*/ 414375 w 576756"/>
                <a:gd name="connsiteY12" fmla="*/ 495944 h 589986"/>
                <a:gd name="connsiteX13" fmla="*/ 375252 w 576756"/>
                <a:gd name="connsiteY13" fmla="*/ 533727 h 589986"/>
                <a:gd name="connsiteX14" fmla="*/ 291908 w 576756"/>
                <a:gd name="connsiteY14" fmla="*/ 583733 h 589986"/>
                <a:gd name="connsiteX15" fmla="*/ 170465 w 576756"/>
                <a:gd name="connsiteY15" fmla="*/ 581352 h 589986"/>
                <a:gd name="connsiteX16" fmla="*/ 106171 w 576756"/>
                <a:gd name="connsiteY16" fmla="*/ 512295 h 589986"/>
                <a:gd name="connsiteX17" fmla="*/ 99027 w 576756"/>
                <a:gd name="connsiteY17" fmla="*/ 414664 h 589986"/>
                <a:gd name="connsiteX18" fmla="*/ 134746 w 576756"/>
                <a:gd name="connsiteY18" fmla="*/ 326558 h 589986"/>
                <a:gd name="connsiteX19" fmla="*/ 158558 w 576756"/>
                <a:gd name="connsiteY19" fmla="*/ 286077 h 589986"/>
                <a:gd name="connsiteX20" fmla="*/ 122840 w 576756"/>
                <a:gd name="connsiteY20" fmla="*/ 243215 h 589986"/>
                <a:gd name="connsiteX21" fmla="*/ 27590 w 576756"/>
                <a:gd name="connsiteY21" fmla="*/ 152727 h 589986"/>
                <a:gd name="connsiteX22" fmla="*/ 1395 w 576756"/>
                <a:gd name="connsiteY22" fmla="*/ 126533 h 589986"/>
                <a:gd name="connsiteX23" fmla="*/ 60927 w 576756"/>
                <a:gd name="connsiteY23" fmla="*/ 100340 h 589986"/>
                <a:gd name="connsiteX24" fmla="*/ 179990 w 576756"/>
                <a:gd name="connsiteY24" fmla="*/ 52715 h 589986"/>
                <a:gd name="connsiteX25" fmla="*/ 260952 w 576756"/>
                <a:gd name="connsiteY25" fmla="*/ 19377 h 589986"/>
                <a:gd name="connsiteX26" fmla="*/ 280002 w 576756"/>
                <a:gd name="connsiteY26" fmla="*/ 33665 h 589986"/>
                <a:gd name="connsiteX27" fmla="*/ 310959 w 576756"/>
                <a:gd name="connsiteY27" fmla="*/ 52715 h 589986"/>
                <a:gd name="connsiteX28" fmla="*/ 384778 w 576756"/>
                <a:gd name="connsiteY28" fmla="*/ 2707 h 589986"/>
                <a:gd name="connsiteX29" fmla="*/ 433296 w 576756"/>
                <a:gd name="connsiteY29" fmla="*/ 1368 h 58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6756" h="589986">
                  <a:moveTo>
                    <a:pt x="433296" y="1368"/>
                  </a:moveTo>
                  <a:cubicBezTo>
                    <a:pt x="450461" y="3502"/>
                    <a:pt x="467725" y="8067"/>
                    <a:pt x="482409" y="14615"/>
                  </a:cubicBezTo>
                  <a:cubicBezTo>
                    <a:pt x="511778" y="27712"/>
                    <a:pt x="545115" y="57875"/>
                    <a:pt x="560990" y="81290"/>
                  </a:cubicBezTo>
                  <a:cubicBezTo>
                    <a:pt x="568928" y="92998"/>
                    <a:pt x="573492" y="102721"/>
                    <a:pt x="575873" y="113883"/>
                  </a:cubicBezTo>
                  <a:lnTo>
                    <a:pt x="576756" y="134282"/>
                  </a:lnTo>
                  <a:lnTo>
                    <a:pt x="549080" y="133676"/>
                  </a:lnTo>
                  <a:cubicBezTo>
                    <a:pt x="522092" y="138835"/>
                    <a:pt x="494708" y="156299"/>
                    <a:pt x="477643" y="178921"/>
                  </a:cubicBezTo>
                  <a:cubicBezTo>
                    <a:pt x="460578" y="201543"/>
                    <a:pt x="447483" y="244008"/>
                    <a:pt x="446689" y="269408"/>
                  </a:cubicBezTo>
                  <a:cubicBezTo>
                    <a:pt x="445895" y="294808"/>
                    <a:pt x="458991" y="326954"/>
                    <a:pt x="458594" y="355132"/>
                  </a:cubicBezTo>
                  <a:cubicBezTo>
                    <a:pt x="458197" y="383310"/>
                    <a:pt x="449466" y="417442"/>
                    <a:pt x="444306" y="438476"/>
                  </a:cubicBezTo>
                  <a:cubicBezTo>
                    <a:pt x="440436" y="454252"/>
                    <a:pt x="430093" y="462437"/>
                    <a:pt x="427339" y="471571"/>
                  </a:cubicBezTo>
                  <a:lnTo>
                    <a:pt x="427545" y="478317"/>
                  </a:lnTo>
                  <a:lnTo>
                    <a:pt x="414375" y="495944"/>
                  </a:lnTo>
                  <a:cubicBezTo>
                    <a:pt x="399660" y="514677"/>
                    <a:pt x="392814" y="519737"/>
                    <a:pt x="375252" y="533727"/>
                  </a:cubicBezTo>
                  <a:cubicBezTo>
                    <a:pt x="351836" y="552380"/>
                    <a:pt x="326039" y="575795"/>
                    <a:pt x="291908" y="583733"/>
                  </a:cubicBezTo>
                  <a:cubicBezTo>
                    <a:pt x="257777" y="591671"/>
                    <a:pt x="201421" y="593258"/>
                    <a:pt x="170465" y="581352"/>
                  </a:cubicBezTo>
                  <a:cubicBezTo>
                    <a:pt x="139509" y="569446"/>
                    <a:pt x="118077" y="540076"/>
                    <a:pt x="106171" y="512295"/>
                  </a:cubicBezTo>
                  <a:cubicBezTo>
                    <a:pt x="94265" y="484514"/>
                    <a:pt x="94265" y="445620"/>
                    <a:pt x="99027" y="414664"/>
                  </a:cubicBezTo>
                  <a:cubicBezTo>
                    <a:pt x="103790" y="383708"/>
                    <a:pt x="124824" y="347989"/>
                    <a:pt x="134746" y="326558"/>
                  </a:cubicBezTo>
                  <a:cubicBezTo>
                    <a:pt x="144668" y="305127"/>
                    <a:pt x="161733" y="300364"/>
                    <a:pt x="158558" y="286077"/>
                  </a:cubicBezTo>
                  <a:cubicBezTo>
                    <a:pt x="155383" y="271790"/>
                    <a:pt x="144668" y="265440"/>
                    <a:pt x="122840" y="243215"/>
                  </a:cubicBezTo>
                  <a:cubicBezTo>
                    <a:pt x="101012" y="220990"/>
                    <a:pt x="47831" y="172174"/>
                    <a:pt x="27590" y="152727"/>
                  </a:cubicBezTo>
                  <a:cubicBezTo>
                    <a:pt x="7349" y="133280"/>
                    <a:pt x="-4161" y="135264"/>
                    <a:pt x="1395" y="126533"/>
                  </a:cubicBezTo>
                  <a:cubicBezTo>
                    <a:pt x="6951" y="117802"/>
                    <a:pt x="31161" y="112643"/>
                    <a:pt x="60927" y="100340"/>
                  </a:cubicBezTo>
                  <a:lnTo>
                    <a:pt x="179990" y="52715"/>
                  </a:lnTo>
                  <a:cubicBezTo>
                    <a:pt x="179990" y="52715"/>
                    <a:pt x="244283" y="22552"/>
                    <a:pt x="260952" y="19377"/>
                  </a:cubicBezTo>
                  <a:cubicBezTo>
                    <a:pt x="277621" y="16202"/>
                    <a:pt x="271668" y="28109"/>
                    <a:pt x="280002" y="33665"/>
                  </a:cubicBezTo>
                  <a:cubicBezTo>
                    <a:pt x="288337" y="39221"/>
                    <a:pt x="293496" y="57875"/>
                    <a:pt x="310959" y="52715"/>
                  </a:cubicBezTo>
                  <a:cubicBezTo>
                    <a:pt x="328422" y="47555"/>
                    <a:pt x="356203" y="9057"/>
                    <a:pt x="384778" y="2707"/>
                  </a:cubicBezTo>
                  <a:cubicBezTo>
                    <a:pt x="399066" y="-468"/>
                    <a:pt x="416131" y="-765"/>
                    <a:pt x="433296" y="1368"/>
                  </a:cubicBezTo>
                  <a:close/>
                </a:path>
              </a:pathLst>
            </a:custGeom>
            <a:solidFill>
              <a:srgbClr val="00B050"/>
            </a:solidFill>
            <a:ln w="3175">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 name="Text Box 32"/>
          <p:cNvSpPr txBox="1">
            <a:spLocks noChangeArrowheads="1"/>
          </p:cNvSpPr>
          <p:nvPr/>
        </p:nvSpPr>
        <p:spPr bwMode="auto">
          <a:xfrm>
            <a:off x="5547034" y="6024151"/>
            <a:ext cx="2040943" cy="461665"/>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400" dirty="0">
                <a:effectLst>
                  <a:outerShdw blurRad="38100" dist="38100" dir="2700000" algn="tl">
                    <a:srgbClr val="C0C0C0"/>
                  </a:outerShdw>
                </a:effectLst>
                <a:latin typeface="方正姚体" panose="02010601030101010101" pitchFamily="2" charset="-122"/>
                <a:ea typeface="方正姚体" panose="02010601030101010101" pitchFamily="2" charset="-122"/>
              </a:rPr>
              <a:t>酶的催化反应</a:t>
            </a:r>
          </a:p>
        </p:txBody>
      </p:sp>
      <p:cxnSp>
        <p:nvCxnSpPr>
          <p:cNvPr id="22" name="直接箭头连接符 21"/>
          <p:cNvCxnSpPr/>
          <p:nvPr/>
        </p:nvCxnSpPr>
        <p:spPr>
          <a:xfrm>
            <a:off x="5239362" y="2312461"/>
            <a:ext cx="576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直接箭头连接符 23"/>
          <p:cNvCxnSpPr/>
          <p:nvPr/>
        </p:nvCxnSpPr>
        <p:spPr>
          <a:xfrm>
            <a:off x="7436769" y="2312461"/>
            <a:ext cx="576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直接箭头连接符 24"/>
          <p:cNvCxnSpPr/>
          <p:nvPr/>
        </p:nvCxnSpPr>
        <p:spPr>
          <a:xfrm>
            <a:off x="5165123" y="4625166"/>
            <a:ext cx="576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直接箭头连接符 25"/>
          <p:cNvCxnSpPr/>
          <p:nvPr/>
        </p:nvCxnSpPr>
        <p:spPr>
          <a:xfrm>
            <a:off x="7271090" y="4625166"/>
            <a:ext cx="576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7" name="Text Box 32"/>
          <p:cNvSpPr txBox="1">
            <a:spLocks noChangeArrowheads="1"/>
          </p:cNvSpPr>
          <p:nvPr/>
        </p:nvSpPr>
        <p:spPr bwMode="auto">
          <a:xfrm>
            <a:off x="1686976" y="1924455"/>
            <a:ext cx="1415772" cy="461665"/>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400" dirty="0">
                <a:effectLst>
                  <a:outerShdw blurRad="38100" dist="38100" dir="2700000" algn="tl">
                    <a:srgbClr val="C0C0C0"/>
                  </a:outerShdw>
                </a:effectLst>
                <a:latin typeface="方正姚体" panose="02010601030101010101" pitchFamily="2" charset="-122"/>
                <a:ea typeface="方正姚体" panose="02010601030101010101" pitchFamily="2" charset="-122"/>
              </a:rPr>
              <a:t>合成反应</a:t>
            </a:r>
          </a:p>
        </p:txBody>
      </p:sp>
      <p:sp>
        <p:nvSpPr>
          <p:cNvPr id="28" name="Text Box 32"/>
          <p:cNvSpPr txBox="1">
            <a:spLocks noChangeArrowheads="1"/>
          </p:cNvSpPr>
          <p:nvPr/>
        </p:nvSpPr>
        <p:spPr bwMode="auto">
          <a:xfrm>
            <a:off x="1686976" y="4144142"/>
            <a:ext cx="1415772" cy="461665"/>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400" dirty="0">
                <a:effectLst>
                  <a:outerShdw blurRad="38100" dist="38100" dir="2700000" algn="tl">
                    <a:srgbClr val="C0C0C0"/>
                  </a:outerShdw>
                </a:effectLst>
                <a:latin typeface="方正姚体" panose="02010601030101010101" pitchFamily="2" charset="-122"/>
                <a:ea typeface="方正姚体" panose="02010601030101010101" pitchFamily="2" charset="-122"/>
              </a:rPr>
              <a:t>分解反应</a:t>
            </a:r>
          </a:p>
        </p:txBody>
      </p:sp>
      <p:sp>
        <p:nvSpPr>
          <p:cNvPr id="29" name="Text Box 32"/>
          <p:cNvSpPr txBox="1">
            <a:spLocks noChangeArrowheads="1"/>
          </p:cNvSpPr>
          <p:nvPr/>
        </p:nvSpPr>
        <p:spPr bwMode="auto">
          <a:xfrm>
            <a:off x="4831037" y="539635"/>
            <a:ext cx="697627" cy="40011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底物</a:t>
            </a:r>
          </a:p>
        </p:txBody>
      </p:sp>
      <p:sp>
        <p:nvSpPr>
          <p:cNvPr id="30" name="Text Box 32"/>
          <p:cNvSpPr txBox="1">
            <a:spLocks noChangeArrowheads="1"/>
          </p:cNvSpPr>
          <p:nvPr/>
        </p:nvSpPr>
        <p:spPr bwMode="auto">
          <a:xfrm>
            <a:off x="7915269" y="549447"/>
            <a:ext cx="697627" cy="40011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产物</a:t>
            </a:r>
          </a:p>
        </p:txBody>
      </p:sp>
      <p:sp>
        <p:nvSpPr>
          <p:cNvPr id="31" name="Text Box 32"/>
          <p:cNvSpPr txBox="1">
            <a:spLocks noChangeArrowheads="1"/>
          </p:cNvSpPr>
          <p:nvPr/>
        </p:nvSpPr>
        <p:spPr bwMode="auto">
          <a:xfrm>
            <a:off x="9077192" y="3269384"/>
            <a:ext cx="697627" cy="40011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产物</a:t>
            </a:r>
          </a:p>
        </p:txBody>
      </p:sp>
      <p:sp>
        <p:nvSpPr>
          <p:cNvPr id="32" name="Text Box 32"/>
          <p:cNvSpPr txBox="1">
            <a:spLocks noChangeArrowheads="1"/>
          </p:cNvSpPr>
          <p:nvPr/>
        </p:nvSpPr>
        <p:spPr bwMode="auto">
          <a:xfrm>
            <a:off x="4890548" y="3238984"/>
            <a:ext cx="697627" cy="40011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底物</a:t>
            </a:r>
          </a:p>
        </p:txBody>
      </p:sp>
      <p:sp>
        <p:nvSpPr>
          <p:cNvPr id="33" name="Text Box 32"/>
          <p:cNvSpPr txBox="1">
            <a:spLocks noChangeArrowheads="1"/>
          </p:cNvSpPr>
          <p:nvPr/>
        </p:nvSpPr>
        <p:spPr bwMode="auto">
          <a:xfrm>
            <a:off x="5749091" y="2912247"/>
            <a:ext cx="1851790" cy="40011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酶</a:t>
            </a:r>
            <a:r>
              <a:rPr kumimoji="1" lang="en-US" altLang="zh-CN"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a:t>
            </a:r>
            <a:r>
              <a:rPr kumimoji="1" lang="zh-CN" altLang="en-US"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底物复合物</a:t>
            </a:r>
          </a:p>
        </p:txBody>
      </p:sp>
      <p:sp>
        <p:nvSpPr>
          <p:cNvPr id="34" name="Text Box 32"/>
          <p:cNvSpPr txBox="1">
            <a:spLocks noChangeArrowheads="1"/>
          </p:cNvSpPr>
          <p:nvPr/>
        </p:nvSpPr>
        <p:spPr bwMode="auto">
          <a:xfrm>
            <a:off x="5644326" y="5285892"/>
            <a:ext cx="1851790" cy="40011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酶</a:t>
            </a:r>
            <a:r>
              <a:rPr kumimoji="1" lang="en-US" altLang="zh-CN"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a:t>
            </a:r>
            <a:r>
              <a:rPr kumimoji="1" lang="zh-CN" altLang="en-US"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底物复合物</a:t>
            </a:r>
          </a:p>
        </p:txBody>
      </p:sp>
      <p:sp>
        <p:nvSpPr>
          <p:cNvPr id="35" name="Text Box 32"/>
          <p:cNvSpPr txBox="1">
            <a:spLocks noChangeArrowheads="1"/>
          </p:cNvSpPr>
          <p:nvPr/>
        </p:nvSpPr>
        <p:spPr bwMode="auto">
          <a:xfrm>
            <a:off x="4275114" y="2155287"/>
            <a:ext cx="441146" cy="40011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酶</a:t>
            </a:r>
          </a:p>
        </p:txBody>
      </p:sp>
      <p:sp>
        <p:nvSpPr>
          <p:cNvPr id="36" name="Text Box 32"/>
          <p:cNvSpPr txBox="1">
            <a:spLocks noChangeArrowheads="1"/>
          </p:cNvSpPr>
          <p:nvPr/>
        </p:nvSpPr>
        <p:spPr bwMode="auto">
          <a:xfrm>
            <a:off x="4410177" y="4498080"/>
            <a:ext cx="441146" cy="40011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99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方正姚体" panose="02010601030101010101" pitchFamily="2" charset="-122"/>
                <a:ea typeface="方正姚体" panose="02010601030101010101" pitchFamily="2" charset="-122"/>
              </a:rPr>
              <a:t>酶</a:t>
            </a:r>
          </a:p>
        </p:txBody>
      </p:sp>
      <p:sp>
        <p:nvSpPr>
          <p:cNvPr id="37" name="任意多边形 36"/>
          <p:cNvSpPr/>
          <p:nvPr/>
        </p:nvSpPr>
        <p:spPr>
          <a:xfrm>
            <a:off x="4120755" y="667904"/>
            <a:ext cx="399805" cy="644071"/>
          </a:xfrm>
          <a:custGeom>
            <a:avLst/>
            <a:gdLst>
              <a:gd name="connsiteX0" fmla="*/ 303785 w 399805"/>
              <a:gd name="connsiteY0" fmla="*/ 992 h 644071"/>
              <a:gd name="connsiteX1" fmla="*/ 344118 w 399805"/>
              <a:gd name="connsiteY1" fmla="*/ 15726 h 644071"/>
              <a:gd name="connsiteX2" fmla="*/ 371340 w 399805"/>
              <a:gd name="connsiteY2" fmla="*/ 40528 h 644071"/>
              <a:gd name="connsiteX3" fmla="*/ 385790 w 399805"/>
              <a:gd name="connsiteY3" fmla="*/ 62835 h 644071"/>
              <a:gd name="connsiteX4" fmla="*/ 396654 w 399805"/>
              <a:gd name="connsiteY4" fmla="*/ 96321 h 644071"/>
              <a:gd name="connsiteX5" fmla="*/ 391892 w 399805"/>
              <a:gd name="connsiteY5" fmla="*/ 213002 h 644071"/>
              <a:gd name="connsiteX6" fmla="*/ 329979 w 399805"/>
              <a:gd name="connsiteY6" fmla="*/ 334446 h 644071"/>
              <a:gd name="connsiteX7" fmla="*/ 303785 w 399805"/>
              <a:gd name="connsiteY7" fmla="*/ 460652 h 644071"/>
              <a:gd name="connsiteX8" fmla="*/ 324937 w 399805"/>
              <a:gd name="connsiteY8" fmla="*/ 555642 h 644071"/>
              <a:gd name="connsiteX9" fmla="*/ 338123 w 399805"/>
              <a:gd name="connsiteY9" fmla="*/ 577433 h 644071"/>
              <a:gd name="connsiteX10" fmla="*/ 333403 w 399805"/>
              <a:gd name="connsiteY10" fmla="*/ 582911 h 644071"/>
              <a:gd name="connsiteX11" fmla="*/ 306167 w 399805"/>
              <a:gd name="connsiteY11" fmla="*/ 605830 h 644071"/>
              <a:gd name="connsiteX12" fmla="*/ 244255 w 399805"/>
              <a:gd name="connsiteY12" fmla="*/ 643930 h 644071"/>
              <a:gd name="connsiteX13" fmla="*/ 149005 w 399805"/>
              <a:gd name="connsiteY13" fmla="*/ 615355 h 644071"/>
              <a:gd name="connsiteX14" fmla="*/ 101380 w 399805"/>
              <a:gd name="connsiteY14" fmla="*/ 534393 h 644071"/>
              <a:gd name="connsiteX15" fmla="*/ 91855 w 399805"/>
              <a:gd name="connsiteY15" fmla="*/ 443905 h 644071"/>
              <a:gd name="connsiteX16" fmla="*/ 96617 w 399805"/>
              <a:gd name="connsiteY16" fmla="*/ 377230 h 644071"/>
              <a:gd name="connsiteX17" fmla="*/ 53755 w 399805"/>
              <a:gd name="connsiteY17" fmla="*/ 348655 h 644071"/>
              <a:gd name="connsiteX18" fmla="*/ 1368 w 399805"/>
              <a:gd name="connsiteY18" fmla="*/ 272455 h 644071"/>
              <a:gd name="connsiteX19" fmla="*/ 22799 w 399805"/>
              <a:gd name="connsiteY19" fmla="*/ 186731 h 644071"/>
              <a:gd name="connsiteX20" fmla="*/ 101380 w 399805"/>
              <a:gd name="connsiteY20" fmla="*/ 153393 h 644071"/>
              <a:gd name="connsiteX21" fmla="*/ 168055 w 399805"/>
              <a:gd name="connsiteY21" fmla="*/ 148630 h 644071"/>
              <a:gd name="connsiteX22" fmla="*/ 172817 w 399805"/>
              <a:gd name="connsiteY22" fmla="*/ 81955 h 644071"/>
              <a:gd name="connsiteX23" fmla="*/ 215680 w 399805"/>
              <a:gd name="connsiteY23" fmla="*/ 20043 h 644071"/>
              <a:gd name="connsiteX24" fmla="*/ 303785 w 399805"/>
              <a:gd name="connsiteY24" fmla="*/ 992 h 64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9805" h="644071">
                <a:moveTo>
                  <a:pt x="303785" y="992"/>
                </a:moveTo>
                <a:cubicBezTo>
                  <a:pt x="317279" y="3175"/>
                  <a:pt x="331269" y="8136"/>
                  <a:pt x="344118" y="15726"/>
                </a:cubicBezTo>
                <a:lnTo>
                  <a:pt x="371340" y="40528"/>
                </a:lnTo>
                <a:lnTo>
                  <a:pt x="385790" y="62835"/>
                </a:lnTo>
                <a:cubicBezTo>
                  <a:pt x="390701" y="71516"/>
                  <a:pt x="394868" y="81835"/>
                  <a:pt x="396654" y="96321"/>
                </a:cubicBezTo>
                <a:cubicBezTo>
                  <a:pt x="400226" y="125293"/>
                  <a:pt x="403005" y="173314"/>
                  <a:pt x="391892" y="213002"/>
                </a:cubicBezTo>
                <a:cubicBezTo>
                  <a:pt x="380779" y="252690"/>
                  <a:pt x="344663" y="293171"/>
                  <a:pt x="329979" y="334446"/>
                </a:cubicBezTo>
                <a:cubicBezTo>
                  <a:pt x="315295" y="375721"/>
                  <a:pt x="302198" y="419774"/>
                  <a:pt x="303785" y="460652"/>
                </a:cubicBezTo>
                <a:cubicBezTo>
                  <a:pt x="304975" y="491311"/>
                  <a:pt x="312194" y="527997"/>
                  <a:pt x="324937" y="555642"/>
                </a:cubicBezTo>
                <a:lnTo>
                  <a:pt x="338123" y="577433"/>
                </a:lnTo>
                <a:lnTo>
                  <a:pt x="333403" y="582911"/>
                </a:lnTo>
                <a:cubicBezTo>
                  <a:pt x="325118" y="590948"/>
                  <a:pt x="314898" y="598687"/>
                  <a:pt x="306167" y="605830"/>
                </a:cubicBezTo>
                <a:cubicBezTo>
                  <a:pt x="288705" y="620117"/>
                  <a:pt x="270449" y="642343"/>
                  <a:pt x="244255" y="643930"/>
                </a:cubicBezTo>
                <a:cubicBezTo>
                  <a:pt x="218061" y="645518"/>
                  <a:pt x="172817" y="633611"/>
                  <a:pt x="149005" y="615355"/>
                </a:cubicBezTo>
                <a:cubicBezTo>
                  <a:pt x="125192" y="597099"/>
                  <a:pt x="110905" y="562968"/>
                  <a:pt x="101380" y="534393"/>
                </a:cubicBezTo>
                <a:cubicBezTo>
                  <a:pt x="91855" y="505818"/>
                  <a:pt x="92649" y="470099"/>
                  <a:pt x="91855" y="443905"/>
                </a:cubicBezTo>
                <a:cubicBezTo>
                  <a:pt x="91061" y="417711"/>
                  <a:pt x="102967" y="393105"/>
                  <a:pt x="96617" y="377230"/>
                </a:cubicBezTo>
                <a:cubicBezTo>
                  <a:pt x="90267" y="361355"/>
                  <a:pt x="69630" y="366118"/>
                  <a:pt x="53755" y="348655"/>
                </a:cubicBezTo>
                <a:cubicBezTo>
                  <a:pt x="37880" y="331192"/>
                  <a:pt x="6527" y="299442"/>
                  <a:pt x="1368" y="272455"/>
                </a:cubicBezTo>
                <a:cubicBezTo>
                  <a:pt x="-3791" y="245468"/>
                  <a:pt x="6130" y="206575"/>
                  <a:pt x="22799" y="186731"/>
                </a:cubicBezTo>
                <a:cubicBezTo>
                  <a:pt x="39468" y="166887"/>
                  <a:pt x="77171" y="159743"/>
                  <a:pt x="101380" y="153393"/>
                </a:cubicBezTo>
                <a:cubicBezTo>
                  <a:pt x="125589" y="147043"/>
                  <a:pt x="156149" y="160536"/>
                  <a:pt x="168055" y="148630"/>
                </a:cubicBezTo>
                <a:cubicBezTo>
                  <a:pt x="179961" y="136724"/>
                  <a:pt x="164880" y="103386"/>
                  <a:pt x="172817" y="81955"/>
                </a:cubicBezTo>
                <a:cubicBezTo>
                  <a:pt x="180754" y="60524"/>
                  <a:pt x="191867" y="32743"/>
                  <a:pt x="215680" y="20043"/>
                </a:cubicBezTo>
                <a:cubicBezTo>
                  <a:pt x="239492" y="7343"/>
                  <a:pt x="276798" y="-3373"/>
                  <a:pt x="303785" y="992"/>
                </a:cubicBezTo>
                <a:close/>
              </a:path>
            </a:pathLst>
          </a:custGeom>
          <a:solidFill>
            <a:srgbClr val="00B050"/>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p:nvPr/>
        </p:nvSpPr>
        <p:spPr>
          <a:xfrm>
            <a:off x="8114320" y="3306557"/>
            <a:ext cx="576756" cy="589986"/>
          </a:xfrm>
          <a:custGeom>
            <a:avLst/>
            <a:gdLst>
              <a:gd name="connsiteX0" fmla="*/ 433296 w 576756"/>
              <a:gd name="connsiteY0" fmla="*/ 1368 h 589986"/>
              <a:gd name="connsiteX1" fmla="*/ 482409 w 576756"/>
              <a:gd name="connsiteY1" fmla="*/ 14615 h 589986"/>
              <a:gd name="connsiteX2" fmla="*/ 560990 w 576756"/>
              <a:gd name="connsiteY2" fmla="*/ 81290 h 589986"/>
              <a:gd name="connsiteX3" fmla="*/ 575873 w 576756"/>
              <a:gd name="connsiteY3" fmla="*/ 113883 h 589986"/>
              <a:gd name="connsiteX4" fmla="*/ 576756 w 576756"/>
              <a:gd name="connsiteY4" fmla="*/ 134282 h 589986"/>
              <a:gd name="connsiteX5" fmla="*/ 549080 w 576756"/>
              <a:gd name="connsiteY5" fmla="*/ 133676 h 589986"/>
              <a:gd name="connsiteX6" fmla="*/ 477643 w 576756"/>
              <a:gd name="connsiteY6" fmla="*/ 178921 h 589986"/>
              <a:gd name="connsiteX7" fmla="*/ 446689 w 576756"/>
              <a:gd name="connsiteY7" fmla="*/ 269408 h 589986"/>
              <a:gd name="connsiteX8" fmla="*/ 458594 w 576756"/>
              <a:gd name="connsiteY8" fmla="*/ 355132 h 589986"/>
              <a:gd name="connsiteX9" fmla="*/ 444306 w 576756"/>
              <a:gd name="connsiteY9" fmla="*/ 438476 h 589986"/>
              <a:gd name="connsiteX10" fmla="*/ 427339 w 576756"/>
              <a:gd name="connsiteY10" fmla="*/ 471571 h 589986"/>
              <a:gd name="connsiteX11" fmla="*/ 427545 w 576756"/>
              <a:gd name="connsiteY11" fmla="*/ 478317 h 589986"/>
              <a:gd name="connsiteX12" fmla="*/ 414375 w 576756"/>
              <a:gd name="connsiteY12" fmla="*/ 495944 h 589986"/>
              <a:gd name="connsiteX13" fmla="*/ 375252 w 576756"/>
              <a:gd name="connsiteY13" fmla="*/ 533727 h 589986"/>
              <a:gd name="connsiteX14" fmla="*/ 291908 w 576756"/>
              <a:gd name="connsiteY14" fmla="*/ 583733 h 589986"/>
              <a:gd name="connsiteX15" fmla="*/ 170465 w 576756"/>
              <a:gd name="connsiteY15" fmla="*/ 581352 h 589986"/>
              <a:gd name="connsiteX16" fmla="*/ 106171 w 576756"/>
              <a:gd name="connsiteY16" fmla="*/ 512295 h 589986"/>
              <a:gd name="connsiteX17" fmla="*/ 99027 w 576756"/>
              <a:gd name="connsiteY17" fmla="*/ 414664 h 589986"/>
              <a:gd name="connsiteX18" fmla="*/ 134746 w 576756"/>
              <a:gd name="connsiteY18" fmla="*/ 326558 h 589986"/>
              <a:gd name="connsiteX19" fmla="*/ 158558 w 576756"/>
              <a:gd name="connsiteY19" fmla="*/ 286077 h 589986"/>
              <a:gd name="connsiteX20" fmla="*/ 122840 w 576756"/>
              <a:gd name="connsiteY20" fmla="*/ 243215 h 589986"/>
              <a:gd name="connsiteX21" fmla="*/ 27590 w 576756"/>
              <a:gd name="connsiteY21" fmla="*/ 152727 h 589986"/>
              <a:gd name="connsiteX22" fmla="*/ 1395 w 576756"/>
              <a:gd name="connsiteY22" fmla="*/ 126533 h 589986"/>
              <a:gd name="connsiteX23" fmla="*/ 60927 w 576756"/>
              <a:gd name="connsiteY23" fmla="*/ 100340 h 589986"/>
              <a:gd name="connsiteX24" fmla="*/ 179990 w 576756"/>
              <a:gd name="connsiteY24" fmla="*/ 52715 h 589986"/>
              <a:gd name="connsiteX25" fmla="*/ 260952 w 576756"/>
              <a:gd name="connsiteY25" fmla="*/ 19377 h 589986"/>
              <a:gd name="connsiteX26" fmla="*/ 280002 w 576756"/>
              <a:gd name="connsiteY26" fmla="*/ 33665 h 589986"/>
              <a:gd name="connsiteX27" fmla="*/ 310959 w 576756"/>
              <a:gd name="connsiteY27" fmla="*/ 52715 h 589986"/>
              <a:gd name="connsiteX28" fmla="*/ 384778 w 576756"/>
              <a:gd name="connsiteY28" fmla="*/ 2707 h 589986"/>
              <a:gd name="connsiteX29" fmla="*/ 433296 w 576756"/>
              <a:gd name="connsiteY29" fmla="*/ 1368 h 58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6756" h="589986">
                <a:moveTo>
                  <a:pt x="433296" y="1368"/>
                </a:moveTo>
                <a:cubicBezTo>
                  <a:pt x="450461" y="3502"/>
                  <a:pt x="467725" y="8067"/>
                  <a:pt x="482409" y="14615"/>
                </a:cubicBezTo>
                <a:cubicBezTo>
                  <a:pt x="511778" y="27712"/>
                  <a:pt x="545115" y="57875"/>
                  <a:pt x="560990" y="81290"/>
                </a:cubicBezTo>
                <a:cubicBezTo>
                  <a:pt x="568928" y="92998"/>
                  <a:pt x="573492" y="102721"/>
                  <a:pt x="575873" y="113883"/>
                </a:cubicBezTo>
                <a:lnTo>
                  <a:pt x="576756" y="134282"/>
                </a:lnTo>
                <a:lnTo>
                  <a:pt x="549080" y="133676"/>
                </a:lnTo>
                <a:cubicBezTo>
                  <a:pt x="522092" y="138835"/>
                  <a:pt x="494708" y="156299"/>
                  <a:pt x="477643" y="178921"/>
                </a:cubicBezTo>
                <a:cubicBezTo>
                  <a:pt x="460578" y="201543"/>
                  <a:pt x="447483" y="244008"/>
                  <a:pt x="446689" y="269408"/>
                </a:cubicBezTo>
                <a:cubicBezTo>
                  <a:pt x="445895" y="294808"/>
                  <a:pt x="458991" y="326954"/>
                  <a:pt x="458594" y="355132"/>
                </a:cubicBezTo>
                <a:cubicBezTo>
                  <a:pt x="458197" y="383310"/>
                  <a:pt x="449466" y="417442"/>
                  <a:pt x="444306" y="438476"/>
                </a:cubicBezTo>
                <a:cubicBezTo>
                  <a:pt x="440436" y="454252"/>
                  <a:pt x="430093" y="462437"/>
                  <a:pt x="427339" y="471571"/>
                </a:cubicBezTo>
                <a:lnTo>
                  <a:pt x="427545" y="478317"/>
                </a:lnTo>
                <a:lnTo>
                  <a:pt x="414375" y="495944"/>
                </a:lnTo>
                <a:cubicBezTo>
                  <a:pt x="399660" y="514677"/>
                  <a:pt x="392814" y="519737"/>
                  <a:pt x="375252" y="533727"/>
                </a:cubicBezTo>
                <a:cubicBezTo>
                  <a:pt x="351836" y="552380"/>
                  <a:pt x="326039" y="575795"/>
                  <a:pt x="291908" y="583733"/>
                </a:cubicBezTo>
                <a:cubicBezTo>
                  <a:pt x="257777" y="591671"/>
                  <a:pt x="201421" y="593258"/>
                  <a:pt x="170465" y="581352"/>
                </a:cubicBezTo>
                <a:cubicBezTo>
                  <a:pt x="139509" y="569446"/>
                  <a:pt x="118077" y="540076"/>
                  <a:pt x="106171" y="512295"/>
                </a:cubicBezTo>
                <a:cubicBezTo>
                  <a:pt x="94265" y="484514"/>
                  <a:pt x="94265" y="445620"/>
                  <a:pt x="99027" y="414664"/>
                </a:cubicBezTo>
                <a:cubicBezTo>
                  <a:pt x="103790" y="383708"/>
                  <a:pt x="124824" y="347989"/>
                  <a:pt x="134746" y="326558"/>
                </a:cubicBezTo>
                <a:cubicBezTo>
                  <a:pt x="144668" y="305127"/>
                  <a:pt x="161733" y="300364"/>
                  <a:pt x="158558" y="286077"/>
                </a:cubicBezTo>
                <a:cubicBezTo>
                  <a:pt x="155383" y="271790"/>
                  <a:pt x="144668" y="265440"/>
                  <a:pt x="122840" y="243215"/>
                </a:cubicBezTo>
                <a:cubicBezTo>
                  <a:pt x="101012" y="220990"/>
                  <a:pt x="47831" y="172174"/>
                  <a:pt x="27590" y="152727"/>
                </a:cubicBezTo>
                <a:cubicBezTo>
                  <a:pt x="7349" y="133280"/>
                  <a:pt x="-4161" y="135264"/>
                  <a:pt x="1395" y="126533"/>
                </a:cubicBezTo>
                <a:cubicBezTo>
                  <a:pt x="6951" y="117802"/>
                  <a:pt x="31161" y="112643"/>
                  <a:pt x="60927" y="100340"/>
                </a:cubicBezTo>
                <a:lnTo>
                  <a:pt x="179990" y="52715"/>
                </a:lnTo>
                <a:cubicBezTo>
                  <a:pt x="179990" y="52715"/>
                  <a:pt x="244283" y="22552"/>
                  <a:pt x="260952" y="19377"/>
                </a:cubicBezTo>
                <a:cubicBezTo>
                  <a:pt x="277621" y="16202"/>
                  <a:pt x="271668" y="28109"/>
                  <a:pt x="280002" y="33665"/>
                </a:cubicBezTo>
                <a:cubicBezTo>
                  <a:pt x="288337" y="39221"/>
                  <a:pt x="293496" y="57875"/>
                  <a:pt x="310959" y="52715"/>
                </a:cubicBezTo>
                <a:cubicBezTo>
                  <a:pt x="328422" y="47555"/>
                  <a:pt x="356203" y="9057"/>
                  <a:pt x="384778" y="2707"/>
                </a:cubicBezTo>
                <a:cubicBezTo>
                  <a:pt x="399066" y="-468"/>
                  <a:pt x="416131" y="-765"/>
                  <a:pt x="433296" y="1368"/>
                </a:cubicBezTo>
                <a:close/>
              </a:path>
            </a:pathLst>
          </a:custGeom>
          <a:solidFill>
            <a:srgbClr val="00B050"/>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a:off x="8899015" y="3576269"/>
            <a:ext cx="439572" cy="416092"/>
          </a:xfrm>
          <a:custGeom>
            <a:avLst/>
            <a:gdLst>
              <a:gd name="connsiteX0" fmla="*/ 401216 w 449088"/>
              <a:gd name="connsiteY0" fmla="*/ 248555 h 449498"/>
              <a:gd name="connsiteX1" fmla="*/ 448841 w 449088"/>
              <a:gd name="connsiteY1" fmla="*/ 439055 h 449498"/>
              <a:gd name="connsiteX2" fmla="*/ 415503 w 449088"/>
              <a:gd name="connsiteY2" fmla="*/ 420005 h 449498"/>
              <a:gd name="connsiteX3" fmla="*/ 325016 w 449088"/>
              <a:gd name="connsiteY3" fmla="*/ 381905 h 449498"/>
              <a:gd name="connsiteX4" fmla="*/ 253578 w 449088"/>
              <a:gd name="connsiteY4" fmla="*/ 353330 h 449498"/>
              <a:gd name="connsiteX5" fmla="*/ 215478 w 449088"/>
              <a:gd name="connsiteY5" fmla="*/ 386667 h 449498"/>
              <a:gd name="connsiteX6" fmla="*/ 120228 w 449088"/>
              <a:gd name="connsiteY6" fmla="*/ 429530 h 449498"/>
              <a:gd name="connsiteX7" fmla="*/ 48791 w 449088"/>
              <a:gd name="connsiteY7" fmla="*/ 405717 h 449498"/>
              <a:gd name="connsiteX8" fmla="*/ 1166 w 449088"/>
              <a:gd name="connsiteY8" fmla="*/ 367617 h 449498"/>
              <a:gd name="connsiteX9" fmla="*/ 15453 w 449088"/>
              <a:gd name="connsiteY9" fmla="*/ 310467 h 449498"/>
              <a:gd name="connsiteX10" fmla="*/ 24978 w 449088"/>
              <a:gd name="connsiteY10" fmla="*/ 224742 h 449498"/>
              <a:gd name="connsiteX11" fmla="*/ 34503 w 449088"/>
              <a:gd name="connsiteY11" fmla="*/ 77105 h 449498"/>
              <a:gd name="connsiteX12" fmla="*/ 120228 w 449088"/>
              <a:gd name="connsiteY12" fmla="*/ 905 h 449498"/>
              <a:gd name="connsiteX13" fmla="*/ 225003 w 449088"/>
              <a:gd name="connsiteY13" fmla="*/ 39005 h 449498"/>
              <a:gd name="connsiteX14" fmla="*/ 253578 w 449088"/>
              <a:gd name="connsiteY14" fmla="*/ 96155 h 449498"/>
              <a:gd name="connsiteX15" fmla="*/ 258341 w 449088"/>
              <a:gd name="connsiteY15" fmla="*/ 139017 h 449498"/>
              <a:gd name="connsiteX16" fmla="*/ 296441 w 449088"/>
              <a:gd name="connsiteY16" fmla="*/ 148542 h 449498"/>
              <a:gd name="connsiteX17" fmla="*/ 382166 w 449088"/>
              <a:gd name="connsiteY17" fmla="*/ 172355 h 449498"/>
              <a:gd name="connsiteX18" fmla="*/ 401216 w 449088"/>
              <a:gd name="connsiteY18" fmla="*/ 248555 h 449498"/>
              <a:gd name="connsiteX0" fmla="*/ 401216 w 449088"/>
              <a:gd name="connsiteY0" fmla="*/ 232509 h 433452"/>
              <a:gd name="connsiteX1" fmla="*/ 448841 w 449088"/>
              <a:gd name="connsiteY1" fmla="*/ 423009 h 433452"/>
              <a:gd name="connsiteX2" fmla="*/ 415503 w 449088"/>
              <a:gd name="connsiteY2" fmla="*/ 403959 h 433452"/>
              <a:gd name="connsiteX3" fmla="*/ 325016 w 449088"/>
              <a:gd name="connsiteY3" fmla="*/ 365859 h 433452"/>
              <a:gd name="connsiteX4" fmla="*/ 253578 w 449088"/>
              <a:gd name="connsiteY4" fmla="*/ 337284 h 433452"/>
              <a:gd name="connsiteX5" fmla="*/ 215478 w 449088"/>
              <a:gd name="connsiteY5" fmla="*/ 370621 h 433452"/>
              <a:gd name="connsiteX6" fmla="*/ 120228 w 449088"/>
              <a:gd name="connsiteY6" fmla="*/ 413484 h 433452"/>
              <a:gd name="connsiteX7" fmla="*/ 48791 w 449088"/>
              <a:gd name="connsiteY7" fmla="*/ 389671 h 433452"/>
              <a:gd name="connsiteX8" fmla="*/ 1166 w 449088"/>
              <a:gd name="connsiteY8" fmla="*/ 351571 h 433452"/>
              <a:gd name="connsiteX9" fmla="*/ 15453 w 449088"/>
              <a:gd name="connsiteY9" fmla="*/ 294421 h 433452"/>
              <a:gd name="connsiteX10" fmla="*/ 24978 w 449088"/>
              <a:gd name="connsiteY10" fmla="*/ 208696 h 433452"/>
              <a:gd name="connsiteX11" fmla="*/ 34503 w 449088"/>
              <a:gd name="connsiteY11" fmla="*/ 61059 h 433452"/>
              <a:gd name="connsiteX12" fmla="*/ 122609 w 449088"/>
              <a:gd name="connsiteY12" fmla="*/ 1527 h 433452"/>
              <a:gd name="connsiteX13" fmla="*/ 225003 w 449088"/>
              <a:gd name="connsiteY13" fmla="*/ 22959 h 433452"/>
              <a:gd name="connsiteX14" fmla="*/ 253578 w 449088"/>
              <a:gd name="connsiteY14" fmla="*/ 80109 h 433452"/>
              <a:gd name="connsiteX15" fmla="*/ 258341 w 449088"/>
              <a:gd name="connsiteY15" fmla="*/ 122971 h 433452"/>
              <a:gd name="connsiteX16" fmla="*/ 296441 w 449088"/>
              <a:gd name="connsiteY16" fmla="*/ 132496 h 433452"/>
              <a:gd name="connsiteX17" fmla="*/ 382166 w 449088"/>
              <a:gd name="connsiteY17" fmla="*/ 156309 h 433452"/>
              <a:gd name="connsiteX18" fmla="*/ 401216 w 449088"/>
              <a:gd name="connsiteY18" fmla="*/ 232509 h 433452"/>
              <a:gd name="connsiteX0" fmla="*/ 401216 w 449088"/>
              <a:gd name="connsiteY0" fmla="*/ 232930 h 433873"/>
              <a:gd name="connsiteX1" fmla="*/ 448841 w 449088"/>
              <a:gd name="connsiteY1" fmla="*/ 423430 h 433873"/>
              <a:gd name="connsiteX2" fmla="*/ 415503 w 449088"/>
              <a:gd name="connsiteY2" fmla="*/ 404380 h 433873"/>
              <a:gd name="connsiteX3" fmla="*/ 325016 w 449088"/>
              <a:gd name="connsiteY3" fmla="*/ 366280 h 433873"/>
              <a:gd name="connsiteX4" fmla="*/ 253578 w 449088"/>
              <a:gd name="connsiteY4" fmla="*/ 337705 h 433873"/>
              <a:gd name="connsiteX5" fmla="*/ 215478 w 449088"/>
              <a:gd name="connsiteY5" fmla="*/ 371042 h 433873"/>
              <a:gd name="connsiteX6" fmla="*/ 120228 w 449088"/>
              <a:gd name="connsiteY6" fmla="*/ 413905 h 433873"/>
              <a:gd name="connsiteX7" fmla="*/ 48791 w 449088"/>
              <a:gd name="connsiteY7" fmla="*/ 390092 h 433873"/>
              <a:gd name="connsiteX8" fmla="*/ 1166 w 449088"/>
              <a:gd name="connsiteY8" fmla="*/ 351992 h 433873"/>
              <a:gd name="connsiteX9" fmla="*/ 15453 w 449088"/>
              <a:gd name="connsiteY9" fmla="*/ 294842 h 433873"/>
              <a:gd name="connsiteX10" fmla="*/ 24978 w 449088"/>
              <a:gd name="connsiteY10" fmla="*/ 209117 h 433873"/>
              <a:gd name="connsiteX11" fmla="*/ 36884 w 449088"/>
              <a:gd name="connsiteY11" fmla="*/ 68624 h 433873"/>
              <a:gd name="connsiteX12" fmla="*/ 122609 w 449088"/>
              <a:gd name="connsiteY12" fmla="*/ 1948 h 433873"/>
              <a:gd name="connsiteX13" fmla="*/ 225003 w 449088"/>
              <a:gd name="connsiteY13" fmla="*/ 23380 h 433873"/>
              <a:gd name="connsiteX14" fmla="*/ 253578 w 449088"/>
              <a:gd name="connsiteY14" fmla="*/ 80530 h 433873"/>
              <a:gd name="connsiteX15" fmla="*/ 258341 w 449088"/>
              <a:gd name="connsiteY15" fmla="*/ 123392 h 433873"/>
              <a:gd name="connsiteX16" fmla="*/ 296441 w 449088"/>
              <a:gd name="connsiteY16" fmla="*/ 132917 h 433873"/>
              <a:gd name="connsiteX17" fmla="*/ 382166 w 449088"/>
              <a:gd name="connsiteY17" fmla="*/ 156730 h 433873"/>
              <a:gd name="connsiteX18" fmla="*/ 401216 w 449088"/>
              <a:gd name="connsiteY18" fmla="*/ 232930 h 433873"/>
              <a:gd name="connsiteX0" fmla="*/ 401285 w 449157"/>
              <a:gd name="connsiteY0" fmla="*/ 232930 h 433873"/>
              <a:gd name="connsiteX1" fmla="*/ 448910 w 449157"/>
              <a:gd name="connsiteY1" fmla="*/ 423430 h 433873"/>
              <a:gd name="connsiteX2" fmla="*/ 415572 w 449157"/>
              <a:gd name="connsiteY2" fmla="*/ 404380 h 433873"/>
              <a:gd name="connsiteX3" fmla="*/ 325085 w 449157"/>
              <a:gd name="connsiteY3" fmla="*/ 366280 h 433873"/>
              <a:gd name="connsiteX4" fmla="*/ 253647 w 449157"/>
              <a:gd name="connsiteY4" fmla="*/ 337705 h 433873"/>
              <a:gd name="connsiteX5" fmla="*/ 215547 w 449157"/>
              <a:gd name="connsiteY5" fmla="*/ 371042 h 433873"/>
              <a:gd name="connsiteX6" fmla="*/ 120297 w 449157"/>
              <a:gd name="connsiteY6" fmla="*/ 413905 h 433873"/>
              <a:gd name="connsiteX7" fmla="*/ 48860 w 449157"/>
              <a:gd name="connsiteY7" fmla="*/ 390092 h 433873"/>
              <a:gd name="connsiteX8" fmla="*/ 1235 w 449157"/>
              <a:gd name="connsiteY8" fmla="*/ 351992 h 433873"/>
              <a:gd name="connsiteX9" fmla="*/ 15522 w 449157"/>
              <a:gd name="connsiteY9" fmla="*/ 294842 h 433873"/>
              <a:gd name="connsiteX10" fmla="*/ 32191 w 449157"/>
              <a:gd name="connsiteY10" fmla="*/ 221023 h 433873"/>
              <a:gd name="connsiteX11" fmla="*/ 36953 w 449157"/>
              <a:gd name="connsiteY11" fmla="*/ 68624 h 433873"/>
              <a:gd name="connsiteX12" fmla="*/ 122678 w 449157"/>
              <a:gd name="connsiteY12" fmla="*/ 1948 h 433873"/>
              <a:gd name="connsiteX13" fmla="*/ 225072 w 449157"/>
              <a:gd name="connsiteY13" fmla="*/ 23380 h 433873"/>
              <a:gd name="connsiteX14" fmla="*/ 253647 w 449157"/>
              <a:gd name="connsiteY14" fmla="*/ 80530 h 433873"/>
              <a:gd name="connsiteX15" fmla="*/ 258410 w 449157"/>
              <a:gd name="connsiteY15" fmla="*/ 123392 h 433873"/>
              <a:gd name="connsiteX16" fmla="*/ 296510 w 449157"/>
              <a:gd name="connsiteY16" fmla="*/ 132917 h 433873"/>
              <a:gd name="connsiteX17" fmla="*/ 382235 w 449157"/>
              <a:gd name="connsiteY17" fmla="*/ 156730 h 433873"/>
              <a:gd name="connsiteX18" fmla="*/ 401285 w 449157"/>
              <a:gd name="connsiteY18" fmla="*/ 232930 h 433873"/>
              <a:gd name="connsiteX0" fmla="*/ 401285 w 449157"/>
              <a:gd name="connsiteY0" fmla="*/ 232930 h 433873"/>
              <a:gd name="connsiteX1" fmla="*/ 448910 w 449157"/>
              <a:gd name="connsiteY1" fmla="*/ 423430 h 433873"/>
              <a:gd name="connsiteX2" fmla="*/ 415572 w 449157"/>
              <a:gd name="connsiteY2" fmla="*/ 404380 h 433873"/>
              <a:gd name="connsiteX3" fmla="*/ 325085 w 449157"/>
              <a:gd name="connsiteY3" fmla="*/ 366280 h 433873"/>
              <a:gd name="connsiteX4" fmla="*/ 253647 w 449157"/>
              <a:gd name="connsiteY4" fmla="*/ 337705 h 433873"/>
              <a:gd name="connsiteX5" fmla="*/ 215547 w 449157"/>
              <a:gd name="connsiteY5" fmla="*/ 371042 h 433873"/>
              <a:gd name="connsiteX6" fmla="*/ 120297 w 449157"/>
              <a:gd name="connsiteY6" fmla="*/ 413905 h 433873"/>
              <a:gd name="connsiteX7" fmla="*/ 48860 w 449157"/>
              <a:gd name="connsiteY7" fmla="*/ 390092 h 433873"/>
              <a:gd name="connsiteX8" fmla="*/ 1235 w 449157"/>
              <a:gd name="connsiteY8" fmla="*/ 351992 h 433873"/>
              <a:gd name="connsiteX9" fmla="*/ 15522 w 449157"/>
              <a:gd name="connsiteY9" fmla="*/ 294842 h 433873"/>
              <a:gd name="connsiteX10" fmla="*/ 32191 w 449157"/>
              <a:gd name="connsiteY10" fmla="*/ 221023 h 433873"/>
              <a:gd name="connsiteX11" fmla="*/ 20286 w 449157"/>
              <a:gd name="connsiteY11" fmla="*/ 135299 h 433873"/>
              <a:gd name="connsiteX12" fmla="*/ 36953 w 449157"/>
              <a:gd name="connsiteY12" fmla="*/ 68624 h 433873"/>
              <a:gd name="connsiteX13" fmla="*/ 122678 w 449157"/>
              <a:gd name="connsiteY13" fmla="*/ 1948 h 433873"/>
              <a:gd name="connsiteX14" fmla="*/ 225072 w 449157"/>
              <a:gd name="connsiteY14" fmla="*/ 23380 h 433873"/>
              <a:gd name="connsiteX15" fmla="*/ 253647 w 449157"/>
              <a:gd name="connsiteY15" fmla="*/ 80530 h 433873"/>
              <a:gd name="connsiteX16" fmla="*/ 258410 w 449157"/>
              <a:gd name="connsiteY16" fmla="*/ 123392 h 433873"/>
              <a:gd name="connsiteX17" fmla="*/ 296510 w 449157"/>
              <a:gd name="connsiteY17" fmla="*/ 132917 h 433873"/>
              <a:gd name="connsiteX18" fmla="*/ 382235 w 449157"/>
              <a:gd name="connsiteY18" fmla="*/ 156730 h 433873"/>
              <a:gd name="connsiteX19" fmla="*/ 401285 w 449157"/>
              <a:gd name="connsiteY19" fmla="*/ 232930 h 433873"/>
              <a:gd name="connsiteX0" fmla="*/ 401285 w 449157"/>
              <a:gd name="connsiteY0" fmla="*/ 232930 h 433873"/>
              <a:gd name="connsiteX1" fmla="*/ 448910 w 449157"/>
              <a:gd name="connsiteY1" fmla="*/ 423430 h 433873"/>
              <a:gd name="connsiteX2" fmla="*/ 415572 w 449157"/>
              <a:gd name="connsiteY2" fmla="*/ 404380 h 433873"/>
              <a:gd name="connsiteX3" fmla="*/ 325085 w 449157"/>
              <a:gd name="connsiteY3" fmla="*/ 366280 h 433873"/>
              <a:gd name="connsiteX4" fmla="*/ 253647 w 449157"/>
              <a:gd name="connsiteY4" fmla="*/ 337705 h 433873"/>
              <a:gd name="connsiteX5" fmla="*/ 215547 w 449157"/>
              <a:gd name="connsiteY5" fmla="*/ 371042 h 433873"/>
              <a:gd name="connsiteX6" fmla="*/ 120297 w 449157"/>
              <a:gd name="connsiteY6" fmla="*/ 413905 h 433873"/>
              <a:gd name="connsiteX7" fmla="*/ 48860 w 449157"/>
              <a:gd name="connsiteY7" fmla="*/ 390092 h 433873"/>
              <a:gd name="connsiteX8" fmla="*/ 1235 w 449157"/>
              <a:gd name="connsiteY8" fmla="*/ 351992 h 433873"/>
              <a:gd name="connsiteX9" fmla="*/ 15522 w 449157"/>
              <a:gd name="connsiteY9" fmla="*/ 294842 h 433873"/>
              <a:gd name="connsiteX10" fmla="*/ 32191 w 449157"/>
              <a:gd name="connsiteY10" fmla="*/ 221023 h 433873"/>
              <a:gd name="connsiteX11" fmla="*/ 20286 w 449157"/>
              <a:gd name="connsiteY11" fmla="*/ 135299 h 433873"/>
              <a:gd name="connsiteX12" fmla="*/ 36953 w 449157"/>
              <a:gd name="connsiteY12" fmla="*/ 68624 h 433873"/>
              <a:gd name="connsiteX13" fmla="*/ 122678 w 449157"/>
              <a:gd name="connsiteY13" fmla="*/ 1948 h 433873"/>
              <a:gd name="connsiteX14" fmla="*/ 225072 w 449157"/>
              <a:gd name="connsiteY14" fmla="*/ 23380 h 433873"/>
              <a:gd name="connsiteX15" fmla="*/ 246503 w 449157"/>
              <a:gd name="connsiteY15" fmla="*/ 80530 h 433873"/>
              <a:gd name="connsiteX16" fmla="*/ 258410 w 449157"/>
              <a:gd name="connsiteY16" fmla="*/ 123392 h 433873"/>
              <a:gd name="connsiteX17" fmla="*/ 296510 w 449157"/>
              <a:gd name="connsiteY17" fmla="*/ 132917 h 433873"/>
              <a:gd name="connsiteX18" fmla="*/ 382235 w 449157"/>
              <a:gd name="connsiteY18" fmla="*/ 156730 h 433873"/>
              <a:gd name="connsiteX19" fmla="*/ 401285 w 449157"/>
              <a:gd name="connsiteY19" fmla="*/ 232930 h 433873"/>
              <a:gd name="connsiteX0" fmla="*/ 401285 w 449157"/>
              <a:gd name="connsiteY0" fmla="*/ 239667 h 440610"/>
              <a:gd name="connsiteX1" fmla="*/ 448910 w 449157"/>
              <a:gd name="connsiteY1" fmla="*/ 430167 h 440610"/>
              <a:gd name="connsiteX2" fmla="*/ 415572 w 449157"/>
              <a:gd name="connsiteY2" fmla="*/ 411117 h 440610"/>
              <a:gd name="connsiteX3" fmla="*/ 325085 w 449157"/>
              <a:gd name="connsiteY3" fmla="*/ 373017 h 440610"/>
              <a:gd name="connsiteX4" fmla="*/ 253647 w 449157"/>
              <a:gd name="connsiteY4" fmla="*/ 344442 h 440610"/>
              <a:gd name="connsiteX5" fmla="*/ 215547 w 449157"/>
              <a:gd name="connsiteY5" fmla="*/ 377779 h 440610"/>
              <a:gd name="connsiteX6" fmla="*/ 120297 w 449157"/>
              <a:gd name="connsiteY6" fmla="*/ 420642 h 440610"/>
              <a:gd name="connsiteX7" fmla="*/ 48860 w 449157"/>
              <a:gd name="connsiteY7" fmla="*/ 396829 h 440610"/>
              <a:gd name="connsiteX8" fmla="*/ 1235 w 449157"/>
              <a:gd name="connsiteY8" fmla="*/ 358729 h 440610"/>
              <a:gd name="connsiteX9" fmla="*/ 15522 w 449157"/>
              <a:gd name="connsiteY9" fmla="*/ 301579 h 440610"/>
              <a:gd name="connsiteX10" fmla="*/ 32191 w 449157"/>
              <a:gd name="connsiteY10" fmla="*/ 227760 h 440610"/>
              <a:gd name="connsiteX11" fmla="*/ 20286 w 449157"/>
              <a:gd name="connsiteY11" fmla="*/ 142036 h 440610"/>
              <a:gd name="connsiteX12" fmla="*/ 36953 w 449157"/>
              <a:gd name="connsiteY12" fmla="*/ 75361 h 440610"/>
              <a:gd name="connsiteX13" fmla="*/ 125059 w 449157"/>
              <a:gd name="connsiteY13" fmla="*/ 1541 h 440610"/>
              <a:gd name="connsiteX14" fmla="*/ 225072 w 449157"/>
              <a:gd name="connsiteY14" fmla="*/ 30117 h 440610"/>
              <a:gd name="connsiteX15" fmla="*/ 246503 w 449157"/>
              <a:gd name="connsiteY15" fmla="*/ 87267 h 440610"/>
              <a:gd name="connsiteX16" fmla="*/ 258410 w 449157"/>
              <a:gd name="connsiteY16" fmla="*/ 130129 h 440610"/>
              <a:gd name="connsiteX17" fmla="*/ 296510 w 449157"/>
              <a:gd name="connsiteY17" fmla="*/ 139654 h 440610"/>
              <a:gd name="connsiteX18" fmla="*/ 382235 w 449157"/>
              <a:gd name="connsiteY18" fmla="*/ 163467 h 440610"/>
              <a:gd name="connsiteX19" fmla="*/ 401285 w 449157"/>
              <a:gd name="connsiteY19" fmla="*/ 239667 h 440610"/>
              <a:gd name="connsiteX0" fmla="*/ 401285 w 449157"/>
              <a:gd name="connsiteY0" fmla="*/ 235155 h 436098"/>
              <a:gd name="connsiteX1" fmla="*/ 448910 w 449157"/>
              <a:gd name="connsiteY1" fmla="*/ 425655 h 436098"/>
              <a:gd name="connsiteX2" fmla="*/ 415572 w 449157"/>
              <a:gd name="connsiteY2" fmla="*/ 406605 h 436098"/>
              <a:gd name="connsiteX3" fmla="*/ 325085 w 449157"/>
              <a:gd name="connsiteY3" fmla="*/ 368505 h 436098"/>
              <a:gd name="connsiteX4" fmla="*/ 253647 w 449157"/>
              <a:gd name="connsiteY4" fmla="*/ 339930 h 436098"/>
              <a:gd name="connsiteX5" fmla="*/ 215547 w 449157"/>
              <a:gd name="connsiteY5" fmla="*/ 373267 h 436098"/>
              <a:gd name="connsiteX6" fmla="*/ 120297 w 449157"/>
              <a:gd name="connsiteY6" fmla="*/ 416130 h 436098"/>
              <a:gd name="connsiteX7" fmla="*/ 48860 w 449157"/>
              <a:gd name="connsiteY7" fmla="*/ 392317 h 436098"/>
              <a:gd name="connsiteX8" fmla="*/ 1235 w 449157"/>
              <a:gd name="connsiteY8" fmla="*/ 354217 h 436098"/>
              <a:gd name="connsiteX9" fmla="*/ 15522 w 449157"/>
              <a:gd name="connsiteY9" fmla="*/ 297067 h 436098"/>
              <a:gd name="connsiteX10" fmla="*/ 32191 w 449157"/>
              <a:gd name="connsiteY10" fmla="*/ 223248 h 436098"/>
              <a:gd name="connsiteX11" fmla="*/ 20286 w 449157"/>
              <a:gd name="connsiteY11" fmla="*/ 137524 h 436098"/>
              <a:gd name="connsiteX12" fmla="*/ 36953 w 449157"/>
              <a:gd name="connsiteY12" fmla="*/ 70849 h 436098"/>
              <a:gd name="connsiteX13" fmla="*/ 122677 w 449157"/>
              <a:gd name="connsiteY13" fmla="*/ 1792 h 436098"/>
              <a:gd name="connsiteX14" fmla="*/ 225072 w 449157"/>
              <a:gd name="connsiteY14" fmla="*/ 25605 h 436098"/>
              <a:gd name="connsiteX15" fmla="*/ 246503 w 449157"/>
              <a:gd name="connsiteY15" fmla="*/ 82755 h 436098"/>
              <a:gd name="connsiteX16" fmla="*/ 258410 w 449157"/>
              <a:gd name="connsiteY16" fmla="*/ 125617 h 436098"/>
              <a:gd name="connsiteX17" fmla="*/ 296510 w 449157"/>
              <a:gd name="connsiteY17" fmla="*/ 135142 h 436098"/>
              <a:gd name="connsiteX18" fmla="*/ 382235 w 449157"/>
              <a:gd name="connsiteY18" fmla="*/ 158955 h 436098"/>
              <a:gd name="connsiteX19" fmla="*/ 401285 w 449157"/>
              <a:gd name="connsiteY19" fmla="*/ 235155 h 436098"/>
              <a:gd name="connsiteX0" fmla="*/ 401285 w 449157"/>
              <a:gd name="connsiteY0" fmla="*/ 233932 h 434875"/>
              <a:gd name="connsiteX1" fmla="*/ 448910 w 449157"/>
              <a:gd name="connsiteY1" fmla="*/ 424432 h 434875"/>
              <a:gd name="connsiteX2" fmla="*/ 415572 w 449157"/>
              <a:gd name="connsiteY2" fmla="*/ 405382 h 434875"/>
              <a:gd name="connsiteX3" fmla="*/ 325085 w 449157"/>
              <a:gd name="connsiteY3" fmla="*/ 367282 h 434875"/>
              <a:gd name="connsiteX4" fmla="*/ 253647 w 449157"/>
              <a:gd name="connsiteY4" fmla="*/ 338707 h 434875"/>
              <a:gd name="connsiteX5" fmla="*/ 215547 w 449157"/>
              <a:gd name="connsiteY5" fmla="*/ 372044 h 434875"/>
              <a:gd name="connsiteX6" fmla="*/ 120297 w 449157"/>
              <a:gd name="connsiteY6" fmla="*/ 414907 h 434875"/>
              <a:gd name="connsiteX7" fmla="*/ 48860 w 449157"/>
              <a:gd name="connsiteY7" fmla="*/ 391094 h 434875"/>
              <a:gd name="connsiteX8" fmla="*/ 1235 w 449157"/>
              <a:gd name="connsiteY8" fmla="*/ 352994 h 434875"/>
              <a:gd name="connsiteX9" fmla="*/ 15522 w 449157"/>
              <a:gd name="connsiteY9" fmla="*/ 295844 h 434875"/>
              <a:gd name="connsiteX10" fmla="*/ 32191 w 449157"/>
              <a:gd name="connsiteY10" fmla="*/ 222025 h 434875"/>
              <a:gd name="connsiteX11" fmla="*/ 20286 w 449157"/>
              <a:gd name="connsiteY11" fmla="*/ 136301 h 434875"/>
              <a:gd name="connsiteX12" fmla="*/ 51240 w 449157"/>
              <a:gd name="connsiteY12" fmla="*/ 45814 h 434875"/>
              <a:gd name="connsiteX13" fmla="*/ 122677 w 449157"/>
              <a:gd name="connsiteY13" fmla="*/ 569 h 434875"/>
              <a:gd name="connsiteX14" fmla="*/ 225072 w 449157"/>
              <a:gd name="connsiteY14" fmla="*/ 24382 h 434875"/>
              <a:gd name="connsiteX15" fmla="*/ 246503 w 449157"/>
              <a:gd name="connsiteY15" fmla="*/ 81532 h 434875"/>
              <a:gd name="connsiteX16" fmla="*/ 258410 w 449157"/>
              <a:gd name="connsiteY16" fmla="*/ 124394 h 434875"/>
              <a:gd name="connsiteX17" fmla="*/ 296510 w 449157"/>
              <a:gd name="connsiteY17" fmla="*/ 133919 h 434875"/>
              <a:gd name="connsiteX18" fmla="*/ 382235 w 449157"/>
              <a:gd name="connsiteY18" fmla="*/ 157732 h 434875"/>
              <a:gd name="connsiteX19" fmla="*/ 401285 w 449157"/>
              <a:gd name="connsiteY19" fmla="*/ 233932 h 434875"/>
              <a:gd name="connsiteX0" fmla="*/ 401285 w 449157"/>
              <a:gd name="connsiteY0" fmla="*/ 235207 h 436150"/>
              <a:gd name="connsiteX1" fmla="*/ 448910 w 449157"/>
              <a:gd name="connsiteY1" fmla="*/ 425707 h 436150"/>
              <a:gd name="connsiteX2" fmla="*/ 415572 w 449157"/>
              <a:gd name="connsiteY2" fmla="*/ 406657 h 436150"/>
              <a:gd name="connsiteX3" fmla="*/ 325085 w 449157"/>
              <a:gd name="connsiteY3" fmla="*/ 368557 h 436150"/>
              <a:gd name="connsiteX4" fmla="*/ 253647 w 449157"/>
              <a:gd name="connsiteY4" fmla="*/ 339982 h 436150"/>
              <a:gd name="connsiteX5" fmla="*/ 215547 w 449157"/>
              <a:gd name="connsiteY5" fmla="*/ 373319 h 436150"/>
              <a:gd name="connsiteX6" fmla="*/ 120297 w 449157"/>
              <a:gd name="connsiteY6" fmla="*/ 416182 h 436150"/>
              <a:gd name="connsiteX7" fmla="*/ 48860 w 449157"/>
              <a:gd name="connsiteY7" fmla="*/ 392369 h 436150"/>
              <a:gd name="connsiteX8" fmla="*/ 1235 w 449157"/>
              <a:gd name="connsiteY8" fmla="*/ 354269 h 436150"/>
              <a:gd name="connsiteX9" fmla="*/ 15522 w 449157"/>
              <a:gd name="connsiteY9" fmla="*/ 297119 h 436150"/>
              <a:gd name="connsiteX10" fmla="*/ 32191 w 449157"/>
              <a:gd name="connsiteY10" fmla="*/ 223300 h 436150"/>
              <a:gd name="connsiteX11" fmla="*/ 20286 w 449157"/>
              <a:gd name="connsiteY11" fmla="*/ 137576 h 436150"/>
              <a:gd name="connsiteX12" fmla="*/ 51240 w 449157"/>
              <a:gd name="connsiteY12" fmla="*/ 47089 h 436150"/>
              <a:gd name="connsiteX13" fmla="*/ 122677 w 449157"/>
              <a:gd name="connsiteY13" fmla="*/ 1844 h 436150"/>
              <a:gd name="connsiteX14" fmla="*/ 217929 w 449157"/>
              <a:gd name="connsiteY14" fmla="*/ 16132 h 436150"/>
              <a:gd name="connsiteX15" fmla="*/ 246503 w 449157"/>
              <a:gd name="connsiteY15" fmla="*/ 82807 h 436150"/>
              <a:gd name="connsiteX16" fmla="*/ 258410 w 449157"/>
              <a:gd name="connsiteY16" fmla="*/ 125669 h 436150"/>
              <a:gd name="connsiteX17" fmla="*/ 296510 w 449157"/>
              <a:gd name="connsiteY17" fmla="*/ 135194 h 436150"/>
              <a:gd name="connsiteX18" fmla="*/ 382235 w 449157"/>
              <a:gd name="connsiteY18" fmla="*/ 159007 h 436150"/>
              <a:gd name="connsiteX19" fmla="*/ 401285 w 449157"/>
              <a:gd name="connsiteY19" fmla="*/ 235207 h 436150"/>
              <a:gd name="connsiteX0" fmla="*/ 401285 w 449157"/>
              <a:gd name="connsiteY0" fmla="*/ 235207 h 436150"/>
              <a:gd name="connsiteX1" fmla="*/ 448910 w 449157"/>
              <a:gd name="connsiteY1" fmla="*/ 425707 h 436150"/>
              <a:gd name="connsiteX2" fmla="*/ 415572 w 449157"/>
              <a:gd name="connsiteY2" fmla="*/ 406657 h 436150"/>
              <a:gd name="connsiteX3" fmla="*/ 325085 w 449157"/>
              <a:gd name="connsiteY3" fmla="*/ 368557 h 436150"/>
              <a:gd name="connsiteX4" fmla="*/ 253647 w 449157"/>
              <a:gd name="connsiteY4" fmla="*/ 339982 h 436150"/>
              <a:gd name="connsiteX5" fmla="*/ 215547 w 449157"/>
              <a:gd name="connsiteY5" fmla="*/ 373319 h 436150"/>
              <a:gd name="connsiteX6" fmla="*/ 120297 w 449157"/>
              <a:gd name="connsiteY6" fmla="*/ 416182 h 436150"/>
              <a:gd name="connsiteX7" fmla="*/ 48860 w 449157"/>
              <a:gd name="connsiteY7" fmla="*/ 392369 h 436150"/>
              <a:gd name="connsiteX8" fmla="*/ 1235 w 449157"/>
              <a:gd name="connsiteY8" fmla="*/ 354269 h 436150"/>
              <a:gd name="connsiteX9" fmla="*/ 15522 w 449157"/>
              <a:gd name="connsiteY9" fmla="*/ 297119 h 436150"/>
              <a:gd name="connsiteX10" fmla="*/ 32191 w 449157"/>
              <a:gd name="connsiteY10" fmla="*/ 223300 h 436150"/>
              <a:gd name="connsiteX11" fmla="*/ 20286 w 449157"/>
              <a:gd name="connsiteY11" fmla="*/ 137576 h 436150"/>
              <a:gd name="connsiteX12" fmla="*/ 51240 w 449157"/>
              <a:gd name="connsiteY12" fmla="*/ 47089 h 436150"/>
              <a:gd name="connsiteX13" fmla="*/ 122677 w 449157"/>
              <a:gd name="connsiteY13" fmla="*/ 1844 h 436150"/>
              <a:gd name="connsiteX14" fmla="*/ 213166 w 449157"/>
              <a:gd name="connsiteY14" fmla="*/ 16132 h 436150"/>
              <a:gd name="connsiteX15" fmla="*/ 246503 w 449157"/>
              <a:gd name="connsiteY15" fmla="*/ 82807 h 436150"/>
              <a:gd name="connsiteX16" fmla="*/ 258410 w 449157"/>
              <a:gd name="connsiteY16" fmla="*/ 125669 h 436150"/>
              <a:gd name="connsiteX17" fmla="*/ 296510 w 449157"/>
              <a:gd name="connsiteY17" fmla="*/ 135194 h 436150"/>
              <a:gd name="connsiteX18" fmla="*/ 382235 w 449157"/>
              <a:gd name="connsiteY18" fmla="*/ 159007 h 436150"/>
              <a:gd name="connsiteX19" fmla="*/ 401285 w 449157"/>
              <a:gd name="connsiteY19" fmla="*/ 235207 h 436150"/>
              <a:gd name="connsiteX0" fmla="*/ 401285 w 449157"/>
              <a:gd name="connsiteY0" fmla="*/ 235207 h 436150"/>
              <a:gd name="connsiteX1" fmla="*/ 448910 w 449157"/>
              <a:gd name="connsiteY1" fmla="*/ 425707 h 436150"/>
              <a:gd name="connsiteX2" fmla="*/ 415572 w 449157"/>
              <a:gd name="connsiteY2" fmla="*/ 406657 h 436150"/>
              <a:gd name="connsiteX3" fmla="*/ 325085 w 449157"/>
              <a:gd name="connsiteY3" fmla="*/ 368557 h 436150"/>
              <a:gd name="connsiteX4" fmla="*/ 253647 w 449157"/>
              <a:gd name="connsiteY4" fmla="*/ 339982 h 436150"/>
              <a:gd name="connsiteX5" fmla="*/ 215547 w 449157"/>
              <a:gd name="connsiteY5" fmla="*/ 373319 h 436150"/>
              <a:gd name="connsiteX6" fmla="*/ 120297 w 449157"/>
              <a:gd name="connsiteY6" fmla="*/ 416182 h 436150"/>
              <a:gd name="connsiteX7" fmla="*/ 48860 w 449157"/>
              <a:gd name="connsiteY7" fmla="*/ 392369 h 436150"/>
              <a:gd name="connsiteX8" fmla="*/ 1235 w 449157"/>
              <a:gd name="connsiteY8" fmla="*/ 354269 h 436150"/>
              <a:gd name="connsiteX9" fmla="*/ 15522 w 449157"/>
              <a:gd name="connsiteY9" fmla="*/ 297119 h 436150"/>
              <a:gd name="connsiteX10" fmla="*/ 32191 w 449157"/>
              <a:gd name="connsiteY10" fmla="*/ 223300 h 436150"/>
              <a:gd name="connsiteX11" fmla="*/ 20286 w 449157"/>
              <a:gd name="connsiteY11" fmla="*/ 137576 h 436150"/>
              <a:gd name="connsiteX12" fmla="*/ 51240 w 449157"/>
              <a:gd name="connsiteY12" fmla="*/ 47089 h 436150"/>
              <a:gd name="connsiteX13" fmla="*/ 122677 w 449157"/>
              <a:gd name="connsiteY13" fmla="*/ 1844 h 436150"/>
              <a:gd name="connsiteX14" fmla="*/ 213166 w 449157"/>
              <a:gd name="connsiteY14" fmla="*/ 16132 h 436150"/>
              <a:gd name="connsiteX15" fmla="*/ 246503 w 449157"/>
              <a:gd name="connsiteY15" fmla="*/ 82807 h 436150"/>
              <a:gd name="connsiteX16" fmla="*/ 251266 w 449157"/>
              <a:gd name="connsiteY16" fmla="*/ 120906 h 436150"/>
              <a:gd name="connsiteX17" fmla="*/ 296510 w 449157"/>
              <a:gd name="connsiteY17" fmla="*/ 135194 h 436150"/>
              <a:gd name="connsiteX18" fmla="*/ 382235 w 449157"/>
              <a:gd name="connsiteY18" fmla="*/ 159007 h 436150"/>
              <a:gd name="connsiteX19" fmla="*/ 401285 w 449157"/>
              <a:gd name="connsiteY19" fmla="*/ 235207 h 436150"/>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20627 h 435871"/>
              <a:gd name="connsiteX17" fmla="*/ 296510 w 449157"/>
              <a:gd name="connsiteY17" fmla="*/ 134915 h 435871"/>
              <a:gd name="connsiteX18" fmla="*/ 382235 w 449157"/>
              <a:gd name="connsiteY18" fmla="*/ 158728 h 435871"/>
              <a:gd name="connsiteX19" fmla="*/ 401285 w 449157"/>
              <a:gd name="connsiteY19" fmla="*/ 234928 h 435871"/>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15865 h 435871"/>
              <a:gd name="connsiteX17" fmla="*/ 296510 w 449157"/>
              <a:gd name="connsiteY17" fmla="*/ 134915 h 435871"/>
              <a:gd name="connsiteX18" fmla="*/ 382235 w 449157"/>
              <a:gd name="connsiteY18" fmla="*/ 158728 h 435871"/>
              <a:gd name="connsiteX19" fmla="*/ 401285 w 449157"/>
              <a:gd name="connsiteY19" fmla="*/ 234928 h 435871"/>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15865 h 435871"/>
              <a:gd name="connsiteX17" fmla="*/ 298891 w 449157"/>
              <a:gd name="connsiteY17" fmla="*/ 130153 h 435871"/>
              <a:gd name="connsiteX18" fmla="*/ 382235 w 449157"/>
              <a:gd name="connsiteY18" fmla="*/ 158728 h 435871"/>
              <a:gd name="connsiteX19" fmla="*/ 401285 w 449157"/>
              <a:gd name="connsiteY19" fmla="*/ 234928 h 435871"/>
              <a:gd name="connsiteX0" fmla="*/ 401285 w 449157"/>
              <a:gd name="connsiteY0" fmla="*/ 234928 h 435871"/>
              <a:gd name="connsiteX1" fmla="*/ 448910 w 449157"/>
              <a:gd name="connsiteY1" fmla="*/ 425428 h 435871"/>
              <a:gd name="connsiteX2" fmla="*/ 415572 w 449157"/>
              <a:gd name="connsiteY2" fmla="*/ 406378 h 435871"/>
              <a:gd name="connsiteX3" fmla="*/ 325085 w 449157"/>
              <a:gd name="connsiteY3" fmla="*/ 368278 h 435871"/>
              <a:gd name="connsiteX4" fmla="*/ 253647 w 449157"/>
              <a:gd name="connsiteY4" fmla="*/ 339703 h 435871"/>
              <a:gd name="connsiteX5" fmla="*/ 215547 w 449157"/>
              <a:gd name="connsiteY5" fmla="*/ 373040 h 435871"/>
              <a:gd name="connsiteX6" fmla="*/ 120297 w 449157"/>
              <a:gd name="connsiteY6" fmla="*/ 415903 h 435871"/>
              <a:gd name="connsiteX7" fmla="*/ 48860 w 449157"/>
              <a:gd name="connsiteY7" fmla="*/ 392090 h 435871"/>
              <a:gd name="connsiteX8" fmla="*/ 1235 w 449157"/>
              <a:gd name="connsiteY8" fmla="*/ 353990 h 435871"/>
              <a:gd name="connsiteX9" fmla="*/ 15522 w 449157"/>
              <a:gd name="connsiteY9" fmla="*/ 296840 h 435871"/>
              <a:gd name="connsiteX10" fmla="*/ 32191 w 449157"/>
              <a:gd name="connsiteY10" fmla="*/ 223021 h 435871"/>
              <a:gd name="connsiteX11" fmla="*/ 20286 w 449157"/>
              <a:gd name="connsiteY11" fmla="*/ 137297 h 435871"/>
              <a:gd name="connsiteX12" fmla="*/ 51240 w 449157"/>
              <a:gd name="connsiteY12" fmla="*/ 46810 h 435871"/>
              <a:gd name="connsiteX13" fmla="*/ 122677 w 449157"/>
              <a:gd name="connsiteY13" fmla="*/ 1565 h 435871"/>
              <a:gd name="connsiteX14" fmla="*/ 213166 w 449157"/>
              <a:gd name="connsiteY14" fmla="*/ 15853 h 435871"/>
              <a:gd name="connsiteX15" fmla="*/ 246503 w 449157"/>
              <a:gd name="connsiteY15" fmla="*/ 68240 h 435871"/>
              <a:gd name="connsiteX16" fmla="*/ 251266 w 449157"/>
              <a:gd name="connsiteY16" fmla="*/ 115865 h 435871"/>
              <a:gd name="connsiteX17" fmla="*/ 298891 w 449157"/>
              <a:gd name="connsiteY17" fmla="*/ 130153 h 435871"/>
              <a:gd name="connsiteX18" fmla="*/ 375091 w 449157"/>
              <a:gd name="connsiteY18" fmla="*/ 158728 h 435871"/>
              <a:gd name="connsiteX19" fmla="*/ 401285 w 449157"/>
              <a:gd name="connsiteY19" fmla="*/ 234928 h 435871"/>
              <a:gd name="connsiteX0" fmla="*/ 401029 w 448901"/>
              <a:gd name="connsiteY0" fmla="*/ 234928 h 435871"/>
              <a:gd name="connsiteX1" fmla="*/ 448654 w 448901"/>
              <a:gd name="connsiteY1" fmla="*/ 425428 h 435871"/>
              <a:gd name="connsiteX2" fmla="*/ 415316 w 448901"/>
              <a:gd name="connsiteY2" fmla="*/ 406378 h 435871"/>
              <a:gd name="connsiteX3" fmla="*/ 324829 w 448901"/>
              <a:gd name="connsiteY3" fmla="*/ 368278 h 435871"/>
              <a:gd name="connsiteX4" fmla="*/ 253391 w 448901"/>
              <a:gd name="connsiteY4" fmla="*/ 339703 h 435871"/>
              <a:gd name="connsiteX5" fmla="*/ 215291 w 448901"/>
              <a:gd name="connsiteY5" fmla="*/ 373040 h 435871"/>
              <a:gd name="connsiteX6" fmla="*/ 120041 w 448901"/>
              <a:gd name="connsiteY6" fmla="*/ 415903 h 435871"/>
              <a:gd name="connsiteX7" fmla="*/ 48604 w 448901"/>
              <a:gd name="connsiteY7" fmla="*/ 392090 h 435871"/>
              <a:gd name="connsiteX8" fmla="*/ 979 w 448901"/>
              <a:gd name="connsiteY8" fmla="*/ 353990 h 435871"/>
              <a:gd name="connsiteX9" fmla="*/ 17647 w 448901"/>
              <a:gd name="connsiteY9" fmla="*/ 306365 h 435871"/>
              <a:gd name="connsiteX10" fmla="*/ 31935 w 448901"/>
              <a:gd name="connsiteY10" fmla="*/ 223021 h 435871"/>
              <a:gd name="connsiteX11" fmla="*/ 20030 w 448901"/>
              <a:gd name="connsiteY11" fmla="*/ 137297 h 435871"/>
              <a:gd name="connsiteX12" fmla="*/ 50984 w 448901"/>
              <a:gd name="connsiteY12" fmla="*/ 46810 h 435871"/>
              <a:gd name="connsiteX13" fmla="*/ 122421 w 448901"/>
              <a:gd name="connsiteY13" fmla="*/ 1565 h 435871"/>
              <a:gd name="connsiteX14" fmla="*/ 212910 w 448901"/>
              <a:gd name="connsiteY14" fmla="*/ 15853 h 435871"/>
              <a:gd name="connsiteX15" fmla="*/ 246247 w 448901"/>
              <a:gd name="connsiteY15" fmla="*/ 68240 h 435871"/>
              <a:gd name="connsiteX16" fmla="*/ 251010 w 448901"/>
              <a:gd name="connsiteY16" fmla="*/ 115865 h 435871"/>
              <a:gd name="connsiteX17" fmla="*/ 298635 w 448901"/>
              <a:gd name="connsiteY17" fmla="*/ 130153 h 435871"/>
              <a:gd name="connsiteX18" fmla="*/ 374835 w 448901"/>
              <a:gd name="connsiteY18" fmla="*/ 158728 h 435871"/>
              <a:gd name="connsiteX19" fmla="*/ 401029 w 448901"/>
              <a:gd name="connsiteY19" fmla="*/ 234928 h 435871"/>
              <a:gd name="connsiteX0" fmla="*/ 405632 w 453504"/>
              <a:gd name="connsiteY0" fmla="*/ 234928 h 435871"/>
              <a:gd name="connsiteX1" fmla="*/ 453257 w 453504"/>
              <a:gd name="connsiteY1" fmla="*/ 425428 h 435871"/>
              <a:gd name="connsiteX2" fmla="*/ 419919 w 453504"/>
              <a:gd name="connsiteY2" fmla="*/ 406378 h 435871"/>
              <a:gd name="connsiteX3" fmla="*/ 329432 w 453504"/>
              <a:gd name="connsiteY3" fmla="*/ 368278 h 435871"/>
              <a:gd name="connsiteX4" fmla="*/ 257994 w 453504"/>
              <a:gd name="connsiteY4" fmla="*/ 339703 h 435871"/>
              <a:gd name="connsiteX5" fmla="*/ 219894 w 453504"/>
              <a:gd name="connsiteY5" fmla="*/ 373040 h 435871"/>
              <a:gd name="connsiteX6" fmla="*/ 124644 w 453504"/>
              <a:gd name="connsiteY6" fmla="*/ 415903 h 435871"/>
              <a:gd name="connsiteX7" fmla="*/ 53207 w 453504"/>
              <a:gd name="connsiteY7" fmla="*/ 392090 h 435871"/>
              <a:gd name="connsiteX8" fmla="*/ 819 w 453504"/>
              <a:gd name="connsiteY8" fmla="*/ 349227 h 435871"/>
              <a:gd name="connsiteX9" fmla="*/ 22250 w 453504"/>
              <a:gd name="connsiteY9" fmla="*/ 306365 h 435871"/>
              <a:gd name="connsiteX10" fmla="*/ 36538 w 453504"/>
              <a:gd name="connsiteY10" fmla="*/ 223021 h 435871"/>
              <a:gd name="connsiteX11" fmla="*/ 24633 w 453504"/>
              <a:gd name="connsiteY11" fmla="*/ 137297 h 435871"/>
              <a:gd name="connsiteX12" fmla="*/ 55587 w 453504"/>
              <a:gd name="connsiteY12" fmla="*/ 46810 h 435871"/>
              <a:gd name="connsiteX13" fmla="*/ 127024 w 453504"/>
              <a:gd name="connsiteY13" fmla="*/ 1565 h 435871"/>
              <a:gd name="connsiteX14" fmla="*/ 217513 w 453504"/>
              <a:gd name="connsiteY14" fmla="*/ 15853 h 435871"/>
              <a:gd name="connsiteX15" fmla="*/ 250850 w 453504"/>
              <a:gd name="connsiteY15" fmla="*/ 68240 h 435871"/>
              <a:gd name="connsiteX16" fmla="*/ 255613 w 453504"/>
              <a:gd name="connsiteY16" fmla="*/ 115865 h 435871"/>
              <a:gd name="connsiteX17" fmla="*/ 303238 w 453504"/>
              <a:gd name="connsiteY17" fmla="*/ 130153 h 435871"/>
              <a:gd name="connsiteX18" fmla="*/ 379438 w 453504"/>
              <a:gd name="connsiteY18" fmla="*/ 158728 h 435871"/>
              <a:gd name="connsiteX19" fmla="*/ 405632 w 453504"/>
              <a:gd name="connsiteY19" fmla="*/ 234928 h 435871"/>
              <a:gd name="connsiteX0" fmla="*/ 401030 w 448902"/>
              <a:gd name="connsiteY0" fmla="*/ 234928 h 435871"/>
              <a:gd name="connsiteX1" fmla="*/ 448655 w 448902"/>
              <a:gd name="connsiteY1" fmla="*/ 425428 h 435871"/>
              <a:gd name="connsiteX2" fmla="*/ 415317 w 448902"/>
              <a:gd name="connsiteY2" fmla="*/ 406378 h 435871"/>
              <a:gd name="connsiteX3" fmla="*/ 324830 w 448902"/>
              <a:gd name="connsiteY3" fmla="*/ 368278 h 435871"/>
              <a:gd name="connsiteX4" fmla="*/ 253392 w 448902"/>
              <a:gd name="connsiteY4" fmla="*/ 339703 h 435871"/>
              <a:gd name="connsiteX5" fmla="*/ 215292 w 448902"/>
              <a:gd name="connsiteY5" fmla="*/ 373040 h 435871"/>
              <a:gd name="connsiteX6" fmla="*/ 120042 w 448902"/>
              <a:gd name="connsiteY6" fmla="*/ 415903 h 435871"/>
              <a:gd name="connsiteX7" fmla="*/ 48605 w 448902"/>
              <a:gd name="connsiteY7" fmla="*/ 392090 h 435871"/>
              <a:gd name="connsiteX8" fmla="*/ 979 w 448902"/>
              <a:gd name="connsiteY8" fmla="*/ 349227 h 435871"/>
              <a:gd name="connsiteX9" fmla="*/ 17648 w 448902"/>
              <a:gd name="connsiteY9" fmla="*/ 306365 h 435871"/>
              <a:gd name="connsiteX10" fmla="*/ 31936 w 448902"/>
              <a:gd name="connsiteY10" fmla="*/ 223021 h 435871"/>
              <a:gd name="connsiteX11" fmla="*/ 20031 w 448902"/>
              <a:gd name="connsiteY11" fmla="*/ 137297 h 435871"/>
              <a:gd name="connsiteX12" fmla="*/ 50985 w 448902"/>
              <a:gd name="connsiteY12" fmla="*/ 46810 h 435871"/>
              <a:gd name="connsiteX13" fmla="*/ 122422 w 448902"/>
              <a:gd name="connsiteY13" fmla="*/ 1565 h 435871"/>
              <a:gd name="connsiteX14" fmla="*/ 212911 w 448902"/>
              <a:gd name="connsiteY14" fmla="*/ 15853 h 435871"/>
              <a:gd name="connsiteX15" fmla="*/ 246248 w 448902"/>
              <a:gd name="connsiteY15" fmla="*/ 68240 h 435871"/>
              <a:gd name="connsiteX16" fmla="*/ 251011 w 448902"/>
              <a:gd name="connsiteY16" fmla="*/ 115865 h 435871"/>
              <a:gd name="connsiteX17" fmla="*/ 298636 w 448902"/>
              <a:gd name="connsiteY17" fmla="*/ 130153 h 435871"/>
              <a:gd name="connsiteX18" fmla="*/ 374836 w 448902"/>
              <a:gd name="connsiteY18" fmla="*/ 158728 h 435871"/>
              <a:gd name="connsiteX19" fmla="*/ 401030 w 448902"/>
              <a:gd name="connsiteY19" fmla="*/ 234928 h 435871"/>
              <a:gd name="connsiteX0" fmla="*/ 401030 w 448902"/>
              <a:gd name="connsiteY0" fmla="*/ 234928 h 435871"/>
              <a:gd name="connsiteX1" fmla="*/ 448655 w 448902"/>
              <a:gd name="connsiteY1" fmla="*/ 425428 h 435871"/>
              <a:gd name="connsiteX2" fmla="*/ 415317 w 448902"/>
              <a:gd name="connsiteY2" fmla="*/ 406378 h 435871"/>
              <a:gd name="connsiteX3" fmla="*/ 324830 w 448902"/>
              <a:gd name="connsiteY3" fmla="*/ 368278 h 435871"/>
              <a:gd name="connsiteX4" fmla="*/ 253392 w 448902"/>
              <a:gd name="connsiteY4" fmla="*/ 339703 h 435871"/>
              <a:gd name="connsiteX5" fmla="*/ 215292 w 448902"/>
              <a:gd name="connsiteY5" fmla="*/ 373040 h 435871"/>
              <a:gd name="connsiteX6" fmla="*/ 177193 w 448902"/>
              <a:gd name="connsiteY6" fmla="*/ 401616 h 435871"/>
              <a:gd name="connsiteX7" fmla="*/ 120042 w 448902"/>
              <a:gd name="connsiteY7" fmla="*/ 415903 h 435871"/>
              <a:gd name="connsiteX8" fmla="*/ 48605 w 448902"/>
              <a:gd name="connsiteY8" fmla="*/ 392090 h 435871"/>
              <a:gd name="connsiteX9" fmla="*/ 979 w 448902"/>
              <a:gd name="connsiteY9" fmla="*/ 349227 h 435871"/>
              <a:gd name="connsiteX10" fmla="*/ 17648 w 448902"/>
              <a:gd name="connsiteY10" fmla="*/ 306365 h 435871"/>
              <a:gd name="connsiteX11" fmla="*/ 31936 w 448902"/>
              <a:gd name="connsiteY11" fmla="*/ 223021 h 435871"/>
              <a:gd name="connsiteX12" fmla="*/ 20031 w 448902"/>
              <a:gd name="connsiteY12" fmla="*/ 137297 h 435871"/>
              <a:gd name="connsiteX13" fmla="*/ 50985 w 448902"/>
              <a:gd name="connsiteY13" fmla="*/ 46810 h 435871"/>
              <a:gd name="connsiteX14" fmla="*/ 122422 w 448902"/>
              <a:gd name="connsiteY14" fmla="*/ 1565 h 435871"/>
              <a:gd name="connsiteX15" fmla="*/ 212911 w 448902"/>
              <a:gd name="connsiteY15" fmla="*/ 15853 h 435871"/>
              <a:gd name="connsiteX16" fmla="*/ 246248 w 448902"/>
              <a:gd name="connsiteY16" fmla="*/ 68240 h 435871"/>
              <a:gd name="connsiteX17" fmla="*/ 251011 w 448902"/>
              <a:gd name="connsiteY17" fmla="*/ 115865 h 435871"/>
              <a:gd name="connsiteX18" fmla="*/ 298636 w 448902"/>
              <a:gd name="connsiteY18" fmla="*/ 130153 h 435871"/>
              <a:gd name="connsiteX19" fmla="*/ 374836 w 448902"/>
              <a:gd name="connsiteY19" fmla="*/ 158728 h 435871"/>
              <a:gd name="connsiteX20" fmla="*/ 401030 w 448902"/>
              <a:gd name="connsiteY20" fmla="*/ 234928 h 435871"/>
              <a:gd name="connsiteX0" fmla="*/ 401030 w 448902"/>
              <a:gd name="connsiteY0" fmla="*/ 234928 h 435871"/>
              <a:gd name="connsiteX1" fmla="*/ 448655 w 448902"/>
              <a:gd name="connsiteY1" fmla="*/ 425428 h 435871"/>
              <a:gd name="connsiteX2" fmla="*/ 415317 w 448902"/>
              <a:gd name="connsiteY2" fmla="*/ 406378 h 435871"/>
              <a:gd name="connsiteX3" fmla="*/ 324830 w 448902"/>
              <a:gd name="connsiteY3" fmla="*/ 368278 h 435871"/>
              <a:gd name="connsiteX4" fmla="*/ 243867 w 448902"/>
              <a:gd name="connsiteY4" fmla="*/ 344465 h 435871"/>
              <a:gd name="connsiteX5" fmla="*/ 215292 w 448902"/>
              <a:gd name="connsiteY5" fmla="*/ 373040 h 435871"/>
              <a:gd name="connsiteX6" fmla="*/ 177193 w 448902"/>
              <a:gd name="connsiteY6" fmla="*/ 401616 h 435871"/>
              <a:gd name="connsiteX7" fmla="*/ 120042 w 448902"/>
              <a:gd name="connsiteY7" fmla="*/ 415903 h 435871"/>
              <a:gd name="connsiteX8" fmla="*/ 48605 w 448902"/>
              <a:gd name="connsiteY8" fmla="*/ 392090 h 435871"/>
              <a:gd name="connsiteX9" fmla="*/ 979 w 448902"/>
              <a:gd name="connsiteY9" fmla="*/ 349227 h 435871"/>
              <a:gd name="connsiteX10" fmla="*/ 17648 w 448902"/>
              <a:gd name="connsiteY10" fmla="*/ 306365 h 435871"/>
              <a:gd name="connsiteX11" fmla="*/ 31936 w 448902"/>
              <a:gd name="connsiteY11" fmla="*/ 223021 h 435871"/>
              <a:gd name="connsiteX12" fmla="*/ 20031 w 448902"/>
              <a:gd name="connsiteY12" fmla="*/ 137297 h 435871"/>
              <a:gd name="connsiteX13" fmla="*/ 50985 w 448902"/>
              <a:gd name="connsiteY13" fmla="*/ 46810 h 435871"/>
              <a:gd name="connsiteX14" fmla="*/ 122422 w 448902"/>
              <a:gd name="connsiteY14" fmla="*/ 1565 h 435871"/>
              <a:gd name="connsiteX15" fmla="*/ 212911 w 448902"/>
              <a:gd name="connsiteY15" fmla="*/ 15853 h 435871"/>
              <a:gd name="connsiteX16" fmla="*/ 246248 w 448902"/>
              <a:gd name="connsiteY16" fmla="*/ 68240 h 435871"/>
              <a:gd name="connsiteX17" fmla="*/ 251011 w 448902"/>
              <a:gd name="connsiteY17" fmla="*/ 115865 h 435871"/>
              <a:gd name="connsiteX18" fmla="*/ 298636 w 448902"/>
              <a:gd name="connsiteY18" fmla="*/ 130153 h 435871"/>
              <a:gd name="connsiteX19" fmla="*/ 374836 w 448902"/>
              <a:gd name="connsiteY19" fmla="*/ 158728 h 435871"/>
              <a:gd name="connsiteX20" fmla="*/ 401030 w 448902"/>
              <a:gd name="connsiteY20" fmla="*/ 234928 h 435871"/>
              <a:gd name="connsiteX0" fmla="*/ 401030 w 444211"/>
              <a:gd name="connsiteY0" fmla="*/ 234928 h 422377"/>
              <a:gd name="connsiteX1" fmla="*/ 443893 w 444211"/>
              <a:gd name="connsiteY1" fmla="*/ 408759 h 422377"/>
              <a:gd name="connsiteX2" fmla="*/ 415317 w 444211"/>
              <a:gd name="connsiteY2" fmla="*/ 406378 h 422377"/>
              <a:gd name="connsiteX3" fmla="*/ 324830 w 444211"/>
              <a:gd name="connsiteY3" fmla="*/ 368278 h 422377"/>
              <a:gd name="connsiteX4" fmla="*/ 243867 w 444211"/>
              <a:gd name="connsiteY4" fmla="*/ 344465 h 422377"/>
              <a:gd name="connsiteX5" fmla="*/ 215292 w 444211"/>
              <a:gd name="connsiteY5" fmla="*/ 373040 h 422377"/>
              <a:gd name="connsiteX6" fmla="*/ 177193 w 444211"/>
              <a:gd name="connsiteY6" fmla="*/ 401616 h 422377"/>
              <a:gd name="connsiteX7" fmla="*/ 120042 w 444211"/>
              <a:gd name="connsiteY7" fmla="*/ 415903 h 422377"/>
              <a:gd name="connsiteX8" fmla="*/ 48605 w 444211"/>
              <a:gd name="connsiteY8" fmla="*/ 392090 h 422377"/>
              <a:gd name="connsiteX9" fmla="*/ 979 w 444211"/>
              <a:gd name="connsiteY9" fmla="*/ 349227 h 422377"/>
              <a:gd name="connsiteX10" fmla="*/ 17648 w 444211"/>
              <a:gd name="connsiteY10" fmla="*/ 306365 h 422377"/>
              <a:gd name="connsiteX11" fmla="*/ 31936 w 444211"/>
              <a:gd name="connsiteY11" fmla="*/ 223021 h 422377"/>
              <a:gd name="connsiteX12" fmla="*/ 20031 w 444211"/>
              <a:gd name="connsiteY12" fmla="*/ 137297 h 422377"/>
              <a:gd name="connsiteX13" fmla="*/ 50985 w 444211"/>
              <a:gd name="connsiteY13" fmla="*/ 46810 h 422377"/>
              <a:gd name="connsiteX14" fmla="*/ 122422 w 444211"/>
              <a:gd name="connsiteY14" fmla="*/ 1565 h 422377"/>
              <a:gd name="connsiteX15" fmla="*/ 212911 w 444211"/>
              <a:gd name="connsiteY15" fmla="*/ 15853 h 422377"/>
              <a:gd name="connsiteX16" fmla="*/ 246248 w 444211"/>
              <a:gd name="connsiteY16" fmla="*/ 68240 h 422377"/>
              <a:gd name="connsiteX17" fmla="*/ 251011 w 444211"/>
              <a:gd name="connsiteY17" fmla="*/ 115865 h 422377"/>
              <a:gd name="connsiteX18" fmla="*/ 298636 w 444211"/>
              <a:gd name="connsiteY18" fmla="*/ 130153 h 422377"/>
              <a:gd name="connsiteX19" fmla="*/ 374836 w 444211"/>
              <a:gd name="connsiteY19" fmla="*/ 158728 h 422377"/>
              <a:gd name="connsiteX20" fmla="*/ 401030 w 444211"/>
              <a:gd name="connsiteY20" fmla="*/ 234928 h 422377"/>
              <a:gd name="connsiteX0" fmla="*/ 401030 w 439572"/>
              <a:gd name="connsiteY0" fmla="*/ 234928 h 416092"/>
              <a:gd name="connsiteX1" fmla="*/ 439131 w 439572"/>
              <a:gd name="connsiteY1" fmla="*/ 394471 h 416092"/>
              <a:gd name="connsiteX2" fmla="*/ 415317 w 439572"/>
              <a:gd name="connsiteY2" fmla="*/ 406378 h 416092"/>
              <a:gd name="connsiteX3" fmla="*/ 324830 w 439572"/>
              <a:gd name="connsiteY3" fmla="*/ 368278 h 416092"/>
              <a:gd name="connsiteX4" fmla="*/ 243867 w 439572"/>
              <a:gd name="connsiteY4" fmla="*/ 344465 h 416092"/>
              <a:gd name="connsiteX5" fmla="*/ 215292 w 439572"/>
              <a:gd name="connsiteY5" fmla="*/ 373040 h 416092"/>
              <a:gd name="connsiteX6" fmla="*/ 177193 w 439572"/>
              <a:gd name="connsiteY6" fmla="*/ 401616 h 416092"/>
              <a:gd name="connsiteX7" fmla="*/ 120042 w 439572"/>
              <a:gd name="connsiteY7" fmla="*/ 415903 h 416092"/>
              <a:gd name="connsiteX8" fmla="*/ 48605 w 439572"/>
              <a:gd name="connsiteY8" fmla="*/ 392090 h 416092"/>
              <a:gd name="connsiteX9" fmla="*/ 979 w 439572"/>
              <a:gd name="connsiteY9" fmla="*/ 349227 h 416092"/>
              <a:gd name="connsiteX10" fmla="*/ 17648 w 439572"/>
              <a:gd name="connsiteY10" fmla="*/ 306365 h 416092"/>
              <a:gd name="connsiteX11" fmla="*/ 31936 w 439572"/>
              <a:gd name="connsiteY11" fmla="*/ 223021 h 416092"/>
              <a:gd name="connsiteX12" fmla="*/ 20031 w 439572"/>
              <a:gd name="connsiteY12" fmla="*/ 137297 h 416092"/>
              <a:gd name="connsiteX13" fmla="*/ 50985 w 439572"/>
              <a:gd name="connsiteY13" fmla="*/ 46810 h 416092"/>
              <a:gd name="connsiteX14" fmla="*/ 122422 w 439572"/>
              <a:gd name="connsiteY14" fmla="*/ 1565 h 416092"/>
              <a:gd name="connsiteX15" fmla="*/ 212911 w 439572"/>
              <a:gd name="connsiteY15" fmla="*/ 15853 h 416092"/>
              <a:gd name="connsiteX16" fmla="*/ 246248 w 439572"/>
              <a:gd name="connsiteY16" fmla="*/ 68240 h 416092"/>
              <a:gd name="connsiteX17" fmla="*/ 251011 w 439572"/>
              <a:gd name="connsiteY17" fmla="*/ 115865 h 416092"/>
              <a:gd name="connsiteX18" fmla="*/ 298636 w 439572"/>
              <a:gd name="connsiteY18" fmla="*/ 130153 h 416092"/>
              <a:gd name="connsiteX19" fmla="*/ 374836 w 439572"/>
              <a:gd name="connsiteY19" fmla="*/ 158728 h 416092"/>
              <a:gd name="connsiteX20" fmla="*/ 401030 w 439572"/>
              <a:gd name="connsiteY20" fmla="*/ 234928 h 41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9572" h="416092">
                <a:moveTo>
                  <a:pt x="401030" y="234928"/>
                </a:moveTo>
                <a:cubicBezTo>
                  <a:pt x="411746" y="274218"/>
                  <a:pt x="436750" y="365896"/>
                  <a:pt x="439131" y="394471"/>
                </a:cubicBezTo>
                <a:cubicBezTo>
                  <a:pt x="441512" y="423046"/>
                  <a:pt x="434367" y="410743"/>
                  <a:pt x="415317" y="406378"/>
                </a:cubicBezTo>
                <a:cubicBezTo>
                  <a:pt x="396267" y="402013"/>
                  <a:pt x="353405" y="378597"/>
                  <a:pt x="324830" y="368278"/>
                </a:cubicBezTo>
                <a:cubicBezTo>
                  <a:pt x="296255" y="357959"/>
                  <a:pt x="262123" y="343671"/>
                  <a:pt x="243867" y="344465"/>
                </a:cubicBezTo>
                <a:cubicBezTo>
                  <a:pt x="225611" y="345259"/>
                  <a:pt x="226404" y="363515"/>
                  <a:pt x="215292" y="373040"/>
                </a:cubicBezTo>
                <a:cubicBezTo>
                  <a:pt x="204180" y="382565"/>
                  <a:pt x="193068" y="394472"/>
                  <a:pt x="177193" y="401616"/>
                </a:cubicBezTo>
                <a:cubicBezTo>
                  <a:pt x="161318" y="408760"/>
                  <a:pt x="141473" y="417491"/>
                  <a:pt x="120042" y="415903"/>
                </a:cubicBezTo>
                <a:cubicBezTo>
                  <a:pt x="98611" y="414315"/>
                  <a:pt x="68449" y="403203"/>
                  <a:pt x="48605" y="392090"/>
                </a:cubicBezTo>
                <a:cubicBezTo>
                  <a:pt x="28761" y="380977"/>
                  <a:pt x="6138" y="363514"/>
                  <a:pt x="979" y="349227"/>
                </a:cubicBezTo>
                <a:cubicBezTo>
                  <a:pt x="-4180" y="334940"/>
                  <a:pt x="12488" y="327399"/>
                  <a:pt x="17648" y="306365"/>
                </a:cubicBezTo>
                <a:cubicBezTo>
                  <a:pt x="22808" y="285331"/>
                  <a:pt x="31539" y="251199"/>
                  <a:pt x="31936" y="223021"/>
                </a:cubicBezTo>
                <a:cubicBezTo>
                  <a:pt x="32333" y="194843"/>
                  <a:pt x="19237" y="162697"/>
                  <a:pt x="20031" y="137297"/>
                </a:cubicBezTo>
                <a:cubicBezTo>
                  <a:pt x="20825" y="111897"/>
                  <a:pt x="33920" y="69432"/>
                  <a:pt x="50985" y="46810"/>
                </a:cubicBezTo>
                <a:cubicBezTo>
                  <a:pt x="68050" y="24188"/>
                  <a:pt x="95434" y="6724"/>
                  <a:pt x="122422" y="1565"/>
                </a:cubicBezTo>
                <a:cubicBezTo>
                  <a:pt x="149410" y="-3594"/>
                  <a:pt x="192273" y="4741"/>
                  <a:pt x="212911" y="15853"/>
                </a:cubicBezTo>
                <a:cubicBezTo>
                  <a:pt x="233549" y="26966"/>
                  <a:pt x="239898" y="51571"/>
                  <a:pt x="246248" y="68240"/>
                </a:cubicBezTo>
                <a:cubicBezTo>
                  <a:pt x="252598" y="84909"/>
                  <a:pt x="242280" y="105546"/>
                  <a:pt x="251011" y="115865"/>
                </a:cubicBezTo>
                <a:cubicBezTo>
                  <a:pt x="259742" y="126184"/>
                  <a:pt x="298636" y="130153"/>
                  <a:pt x="298636" y="130153"/>
                </a:cubicBezTo>
                <a:cubicBezTo>
                  <a:pt x="319273" y="135709"/>
                  <a:pt x="357770" y="141266"/>
                  <a:pt x="374836" y="158728"/>
                </a:cubicBezTo>
                <a:cubicBezTo>
                  <a:pt x="391902" y="176190"/>
                  <a:pt x="390314" y="195638"/>
                  <a:pt x="401030" y="234928"/>
                </a:cubicBezTo>
                <a:close/>
              </a:path>
            </a:pathLst>
          </a:custGeom>
          <a:solidFill>
            <a:srgbClr val="C00000"/>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a:off x="6517660" y="1585499"/>
            <a:ext cx="88482" cy="604839"/>
          </a:xfrm>
          <a:custGeom>
            <a:avLst/>
            <a:gdLst>
              <a:gd name="connsiteX0" fmla="*/ 0 w 105297"/>
              <a:gd name="connsiteY0" fmla="*/ 0 h 614362"/>
              <a:gd name="connsiteX1" fmla="*/ 66675 w 105297"/>
              <a:gd name="connsiteY1" fmla="*/ 66675 h 614362"/>
              <a:gd name="connsiteX2" fmla="*/ 104775 w 105297"/>
              <a:gd name="connsiteY2" fmla="*/ 185737 h 614362"/>
              <a:gd name="connsiteX3" fmla="*/ 85725 w 105297"/>
              <a:gd name="connsiteY3" fmla="*/ 319087 h 614362"/>
              <a:gd name="connsiteX4" fmla="*/ 42862 w 105297"/>
              <a:gd name="connsiteY4" fmla="*/ 433387 h 614362"/>
              <a:gd name="connsiteX5" fmla="*/ 66675 w 105297"/>
              <a:gd name="connsiteY5" fmla="*/ 523875 h 614362"/>
              <a:gd name="connsiteX6" fmla="*/ 85725 w 105297"/>
              <a:gd name="connsiteY6" fmla="*/ 614362 h 614362"/>
              <a:gd name="connsiteX0" fmla="*/ 0 w 105297"/>
              <a:gd name="connsiteY0" fmla="*/ 0 h 614362"/>
              <a:gd name="connsiteX1" fmla="*/ 66675 w 105297"/>
              <a:gd name="connsiteY1" fmla="*/ 66675 h 614362"/>
              <a:gd name="connsiteX2" fmla="*/ 104775 w 105297"/>
              <a:gd name="connsiteY2" fmla="*/ 185737 h 614362"/>
              <a:gd name="connsiteX3" fmla="*/ 85725 w 105297"/>
              <a:gd name="connsiteY3" fmla="*/ 319087 h 614362"/>
              <a:gd name="connsiteX4" fmla="*/ 42862 w 105297"/>
              <a:gd name="connsiteY4" fmla="*/ 433387 h 614362"/>
              <a:gd name="connsiteX5" fmla="*/ 61913 w 105297"/>
              <a:gd name="connsiteY5" fmla="*/ 523875 h 614362"/>
              <a:gd name="connsiteX6" fmla="*/ 85725 w 105297"/>
              <a:gd name="connsiteY6" fmla="*/ 614362 h 614362"/>
              <a:gd name="connsiteX0" fmla="*/ 0 w 105297"/>
              <a:gd name="connsiteY0" fmla="*/ 0 h 609600"/>
              <a:gd name="connsiteX1" fmla="*/ 66675 w 105297"/>
              <a:gd name="connsiteY1" fmla="*/ 66675 h 609600"/>
              <a:gd name="connsiteX2" fmla="*/ 104775 w 105297"/>
              <a:gd name="connsiteY2" fmla="*/ 185737 h 609600"/>
              <a:gd name="connsiteX3" fmla="*/ 85725 w 105297"/>
              <a:gd name="connsiteY3" fmla="*/ 319087 h 609600"/>
              <a:gd name="connsiteX4" fmla="*/ 42862 w 105297"/>
              <a:gd name="connsiteY4" fmla="*/ 433387 h 609600"/>
              <a:gd name="connsiteX5" fmla="*/ 61913 w 105297"/>
              <a:gd name="connsiteY5" fmla="*/ 523875 h 609600"/>
              <a:gd name="connsiteX6" fmla="*/ 85725 w 105297"/>
              <a:gd name="connsiteY6" fmla="*/ 609600 h 609600"/>
              <a:gd name="connsiteX0" fmla="*/ 0 w 105297"/>
              <a:gd name="connsiteY0" fmla="*/ 0 h 609600"/>
              <a:gd name="connsiteX1" fmla="*/ 66675 w 105297"/>
              <a:gd name="connsiteY1" fmla="*/ 66675 h 609600"/>
              <a:gd name="connsiteX2" fmla="*/ 104775 w 105297"/>
              <a:gd name="connsiteY2" fmla="*/ 185737 h 609600"/>
              <a:gd name="connsiteX3" fmla="*/ 85725 w 105297"/>
              <a:gd name="connsiteY3" fmla="*/ 319087 h 609600"/>
              <a:gd name="connsiteX4" fmla="*/ 42862 w 105297"/>
              <a:gd name="connsiteY4" fmla="*/ 433387 h 609600"/>
              <a:gd name="connsiteX5" fmla="*/ 57151 w 105297"/>
              <a:gd name="connsiteY5" fmla="*/ 523875 h 609600"/>
              <a:gd name="connsiteX6" fmla="*/ 85725 w 105297"/>
              <a:gd name="connsiteY6" fmla="*/ 609600 h 609600"/>
              <a:gd name="connsiteX0" fmla="*/ 0 w 105284"/>
              <a:gd name="connsiteY0" fmla="*/ 0 h 609600"/>
              <a:gd name="connsiteX1" fmla="*/ 66675 w 105284"/>
              <a:gd name="connsiteY1" fmla="*/ 66675 h 609600"/>
              <a:gd name="connsiteX2" fmla="*/ 104775 w 105284"/>
              <a:gd name="connsiteY2" fmla="*/ 185737 h 609600"/>
              <a:gd name="connsiteX3" fmla="*/ 85725 w 105284"/>
              <a:gd name="connsiteY3" fmla="*/ 319087 h 609600"/>
              <a:gd name="connsiteX4" fmla="*/ 45243 w 105284"/>
              <a:gd name="connsiteY4" fmla="*/ 423862 h 609600"/>
              <a:gd name="connsiteX5" fmla="*/ 57151 w 105284"/>
              <a:gd name="connsiteY5" fmla="*/ 523875 h 609600"/>
              <a:gd name="connsiteX6" fmla="*/ 85725 w 105284"/>
              <a:gd name="connsiteY6" fmla="*/ 609600 h 609600"/>
              <a:gd name="connsiteX0" fmla="*/ 0 w 98140"/>
              <a:gd name="connsiteY0" fmla="*/ 0 h 602457"/>
              <a:gd name="connsiteX1" fmla="*/ 59531 w 98140"/>
              <a:gd name="connsiteY1" fmla="*/ 59532 h 602457"/>
              <a:gd name="connsiteX2" fmla="*/ 97631 w 98140"/>
              <a:gd name="connsiteY2" fmla="*/ 178594 h 602457"/>
              <a:gd name="connsiteX3" fmla="*/ 78581 w 98140"/>
              <a:gd name="connsiteY3" fmla="*/ 311944 h 602457"/>
              <a:gd name="connsiteX4" fmla="*/ 38099 w 98140"/>
              <a:gd name="connsiteY4" fmla="*/ 416719 h 602457"/>
              <a:gd name="connsiteX5" fmla="*/ 50007 w 98140"/>
              <a:gd name="connsiteY5" fmla="*/ 516732 h 602457"/>
              <a:gd name="connsiteX6" fmla="*/ 78581 w 98140"/>
              <a:gd name="connsiteY6" fmla="*/ 602457 h 602457"/>
              <a:gd name="connsiteX0" fmla="*/ 0 w 105284"/>
              <a:gd name="connsiteY0" fmla="*/ 0 h 614364"/>
              <a:gd name="connsiteX1" fmla="*/ 66675 w 105284"/>
              <a:gd name="connsiteY1" fmla="*/ 71439 h 614364"/>
              <a:gd name="connsiteX2" fmla="*/ 104775 w 105284"/>
              <a:gd name="connsiteY2" fmla="*/ 190501 h 614364"/>
              <a:gd name="connsiteX3" fmla="*/ 85725 w 105284"/>
              <a:gd name="connsiteY3" fmla="*/ 323851 h 614364"/>
              <a:gd name="connsiteX4" fmla="*/ 45243 w 105284"/>
              <a:gd name="connsiteY4" fmla="*/ 428626 h 614364"/>
              <a:gd name="connsiteX5" fmla="*/ 57151 w 105284"/>
              <a:gd name="connsiteY5" fmla="*/ 528639 h 614364"/>
              <a:gd name="connsiteX6" fmla="*/ 85725 w 105284"/>
              <a:gd name="connsiteY6" fmla="*/ 614364 h 614364"/>
              <a:gd name="connsiteX0" fmla="*/ 0 w 90790"/>
              <a:gd name="connsiteY0" fmla="*/ 0 h 614364"/>
              <a:gd name="connsiteX1" fmla="*/ 66675 w 90790"/>
              <a:gd name="connsiteY1" fmla="*/ 71439 h 614364"/>
              <a:gd name="connsiteX2" fmla="*/ 88106 w 90790"/>
              <a:gd name="connsiteY2" fmla="*/ 183357 h 614364"/>
              <a:gd name="connsiteX3" fmla="*/ 85725 w 90790"/>
              <a:gd name="connsiteY3" fmla="*/ 323851 h 614364"/>
              <a:gd name="connsiteX4" fmla="*/ 45243 w 90790"/>
              <a:gd name="connsiteY4" fmla="*/ 428626 h 614364"/>
              <a:gd name="connsiteX5" fmla="*/ 57151 w 90790"/>
              <a:gd name="connsiteY5" fmla="*/ 528639 h 614364"/>
              <a:gd name="connsiteX6" fmla="*/ 85725 w 90790"/>
              <a:gd name="connsiteY6" fmla="*/ 614364 h 614364"/>
              <a:gd name="connsiteX0" fmla="*/ 0 w 88385"/>
              <a:gd name="connsiteY0" fmla="*/ 0 h 614364"/>
              <a:gd name="connsiteX1" fmla="*/ 66675 w 88385"/>
              <a:gd name="connsiteY1" fmla="*/ 71439 h 614364"/>
              <a:gd name="connsiteX2" fmla="*/ 88106 w 88385"/>
              <a:gd name="connsiteY2" fmla="*/ 183357 h 614364"/>
              <a:gd name="connsiteX3" fmla="*/ 54769 w 88385"/>
              <a:gd name="connsiteY3" fmla="*/ 302420 h 614364"/>
              <a:gd name="connsiteX4" fmla="*/ 45243 w 88385"/>
              <a:gd name="connsiteY4" fmla="*/ 428626 h 614364"/>
              <a:gd name="connsiteX5" fmla="*/ 57151 w 88385"/>
              <a:gd name="connsiteY5" fmla="*/ 528639 h 614364"/>
              <a:gd name="connsiteX6" fmla="*/ 85725 w 88385"/>
              <a:gd name="connsiteY6" fmla="*/ 614364 h 614364"/>
              <a:gd name="connsiteX0" fmla="*/ 0 w 88385"/>
              <a:gd name="connsiteY0" fmla="*/ 0 h 614364"/>
              <a:gd name="connsiteX1" fmla="*/ 66675 w 88385"/>
              <a:gd name="connsiteY1" fmla="*/ 71439 h 614364"/>
              <a:gd name="connsiteX2" fmla="*/ 88106 w 88385"/>
              <a:gd name="connsiteY2" fmla="*/ 183357 h 614364"/>
              <a:gd name="connsiteX3" fmla="*/ 54769 w 88385"/>
              <a:gd name="connsiteY3" fmla="*/ 302420 h 614364"/>
              <a:gd name="connsiteX4" fmla="*/ 23811 w 88385"/>
              <a:gd name="connsiteY4" fmla="*/ 421482 h 614364"/>
              <a:gd name="connsiteX5" fmla="*/ 57151 w 88385"/>
              <a:gd name="connsiteY5" fmla="*/ 528639 h 614364"/>
              <a:gd name="connsiteX6" fmla="*/ 85725 w 88385"/>
              <a:gd name="connsiteY6" fmla="*/ 614364 h 614364"/>
              <a:gd name="connsiteX0" fmla="*/ 0 w 88385"/>
              <a:gd name="connsiteY0" fmla="*/ 0 h 614364"/>
              <a:gd name="connsiteX1" fmla="*/ 66675 w 88385"/>
              <a:gd name="connsiteY1" fmla="*/ 71439 h 614364"/>
              <a:gd name="connsiteX2" fmla="*/ 88106 w 88385"/>
              <a:gd name="connsiteY2" fmla="*/ 183357 h 614364"/>
              <a:gd name="connsiteX3" fmla="*/ 54769 w 88385"/>
              <a:gd name="connsiteY3" fmla="*/ 302420 h 614364"/>
              <a:gd name="connsiteX4" fmla="*/ 23811 w 88385"/>
              <a:gd name="connsiteY4" fmla="*/ 421482 h 614364"/>
              <a:gd name="connsiteX5" fmla="*/ 33339 w 88385"/>
              <a:gd name="connsiteY5" fmla="*/ 531021 h 614364"/>
              <a:gd name="connsiteX6" fmla="*/ 85725 w 88385"/>
              <a:gd name="connsiteY6" fmla="*/ 614364 h 614364"/>
              <a:gd name="connsiteX0" fmla="*/ 0 w 88385"/>
              <a:gd name="connsiteY0" fmla="*/ 0 h 614364"/>
              <a:gd name="connsiteX1" fmla="*/ 66675 w 88385"/>
              <a:gd name="connsiteY1" fmla="*/ 71439 h 614364"/>
              <a:gd name="connsiteX2" fmla="*/ 88106 w 88385"/>
              <a:gd name="connsiteY2" fmla="*/ 183357 h 614364"/>
              <a:gd name="connsiteX3" fmla="*/ 54769 w 88385"/>
              <a:gd name="connsiteY3" fmla="*/ 302420 h 614364"/>
              <a:gd name="connsiteX4" fmla="*/ 19049 w 88385"/>
              <a:gd name="connsiteY4" fmla="*/ 416719 h 614364"/>
              <a:gd name="connsiteX5" fmla="*/ 33339 w 88385"/>
              <a:gd name="connsiteY5" fmla="*/ 531021 h 614364"/>
              <a:gd name="connsiteX6" fmla="*/ 85725 w 88385"/>
              <a:gd name="connsiteY6" fmla="*/ 614364 h 614364"/>
              <a:gd name="connsiteX0" fmla="*/ 0 w 88385"/>
              <a:gd name="connsiteY0" fmla="*/ 0 h 614364"/>
              <a:gd name="connsiteX1" fmla="*/ 66675 w 88385"/>
              <a:gd name="connsiteY1" fmla="*/ 71439 h 614364"/>
              <a:gd name="connsiteX2" fmla="*/ 88106 w 88385"/>
              <a:gd name="connsiteY2" fmla="*/ 183357 h 614364"/>
              <a:gd name="connsiteX3" fmla="*/ 54769 w 88385"/>
              <a:gd name="connsiteY3" fmla="*/ 302420 h 614364"/>
              <a:gd name="connsiteX4" fmla="*/ 45244 w 88385"/>
              <a:gd name="connsiteY4" fmla="*/ 307182 h 614364"/>
              <a:gd name="connsiteX5" fmla="*/ 19049 w 88385"/>
              <a:gd name="connsiteY5" fmla="*/ 416719 h 614364"/>
              <a:gd name="connsiteX6" fmla="*/ 33339 w 88385"/>
              <a:gd name="connsiteY6" fmla="*/ 531021 h 614364"/>
              <a:gd name="connsiteX7" fmla="*/ 85725 w 88385"/>
              <a:gd name="connsiteY7" fmla="*/ 614364 h 614364"/>
              <a:gd name="connsiteX0" fmla="*/ 0 w 88385"/>
              <a:gd name="connsiteY0" fmla="*/ 0 h 604839"/>
              <a:gd name="connsiteX1" fmla="*/ 66675 w 88385"/>
              <a:gd name="connsiteY1" fmla="*/ 71439 h 604839"/>
              <a:gd name="connsiteX2" fmla="*/ 88106 w 88385"/>
              <a:gd name="connsiteY2" fmla="*/ 183357 h 604839"/>
              <a:gd name="connsiteX3" fmla="*/ 54769 w 88385"/>
              <a:gd name="connsiteY3" fmla="*/ 302420 h 604839"/>
              <a:gd name="connsiteX4" fmla="*/ 45244 w 88385"/>
              <a:gd name="connsiteY4" fmla="*/ 307182 h 604839"/>
              <a:gd name="connsiteX5" fmla="*/ 19049 w 88385"/>
              <a:gd name="connsiteY5" fmla="*/ 416719 h 604839"/>
              <a:gd name="connsiteX6" fmla="*/ 33339 w 88385"/>
              <a:gd name="connsiteY6" fmla="*/ 531021 h 604839"/>
              <a:gd name="connsiteX7" fmla="*/ 69056 w 88385"/>
              <a:gd name="connsiteY7" fmla="*/ 604839 h 604839"/>
              <a:gd name="connsiteX0" fmla="*/ 0 w 88385"/>
              <a:gd name="connsiteY0" fmla="*/ 0 h 604839"/>
              <a:gd name="connsiteX1" fmla="*/ 66675 w 88385"/>
              <a:gd name="connsiteY1" fmla="*/ 71439 h 604839"/>
              <a:gd name="connsiteX2" fmla="*/ 88106 w 88385"/>
              <a:gd name="connsiteY2" fmla="*/ 183357 h 604839"/>
              <a:gd name="connsiteX3" fmla="*/ 54769 w 88385"/>
              <a:gd name="connsiteY3" fmla="*/ 302420 h 604839"/>
              <a:gd name="connsiteX4" fmla="*/ 33337 w 88385"/>
              <a:gd name="connsiteY4" fmla="*/ 338139 h 604839"/>
              <a:gd name="connsiteX5" fmla="*/ 19049 w 88385"/>
              <a:gd name="connsiteY5" fmla="*/ 416719 h 604839"/>
              <a:gd name="connsiteX6" fmla="*/ 33339 w 88385"/>
              <a:gd name="connsiteY6" fmla="*/ 531021 h 604839"/>
              <a:gd name="connsiteX7" fmla="*/ 69056 w 88385"/>
              <a:gd name="connsiteY7" fmla="*/ 604839 h 604839"/>
              <a:gd name="connsiteX0" fmla="*/ 0 w 88482"/>
              <a:gd name="connsiteY0" fmla="*/ 0 h 604839"/>
              <a:gd name="connsiteX1" fmla="*/ 66675 w 88482"/>
              <a:gd name="connsiteY1" fmla="*/ 71439 h 604839"/>
              <a:gd name="connsiteX2" fmla="*/ 88106 w 88482"/>
              <a:gd name="connsiteY2" fmla="*/ 183357 h 604839"/>
              <a:gd name="connsiteX3" fmla="*/ 52388 w 88482"/>
              <a:gd name="connsiteY3" fmla="*/ 290514 h 604839"/>
              <a:gd name="connsiteX4" fmla="*/ 33337 w 88482"/>
              <a:gd name="connsiteY4" fmla="*/ 338139 h 604839"/>
              <a:gd name="connsiteX5" fmla="*/ 19049 w 88482"/>
              <a:gd name="connsiteY5" fmla="*/ 416719 h 604839"/>
              <a:gd name="connsiteX6" fmla="*/ 33339 w 88482"/>
              <a:gd name="connsiteY6" fmla="*/ 531021 h 604839"/>
              <a:gd name="connsiteX7" fmla="*/ 69056 w 88482"/>
              <a:gd name="connsiteY7" fmla="*/ 604839 h 60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482" h="604839">
                <a:moveTo>
                  <a:pt x="0" y="0"/>
                </a:moveTo>
                <a:cubicBezTo>
                  <a:pt x="24606" y="17859"/>
                  <a:pt x="51991" y="40880"/>
                  <a:pt x="66675" y="71439"/>
                </a:cubicBezTo>
                <a:cubicBezTo>
                  <a:pt x="81359" y="101998"/>
                  <a:pt x="90487" y="146845"/>
                  <a:pt x="88106" y="183357"/>
                </a:cubicBezTo>
                <a:cubicBezTo>
                  <a:pt x="85725" y="219870"/>
                  <a:pt x="61516" y="264717"/>
                  <a:pt x="52388" y="290514"/>
                </a:cubicBezTo>
                <a:cubicBezTo>
                  <a:pt x="43260" y="316311"/>
                  <a:pt x="39290" y="319089"/>
                  <a:pt x="33337" y="338139"/>
                </a:cubicBezTo>
                <a:cubicBezTo>
                  <a:pt x="27384" y="357189"/>
                  <a:pt x="19049" y="384572"/>
                  <a:pt x="19049" y="416719"/>
                </a:cubicBezTo>
                <a:cubicBezTo>
                  <a:pt x="19049" y="448866"/>
                  <a:pt x="25004" y="499668"/>
                  <a:pt x="33339" y="531021"/>
                </a:cubicBezTo>
                <a:cubicBezTo>
                  <a:pt x="41674" y="562374"/>
                  <a:pt x="63103" y="574676"/>
                  <a:pt x="69056" y="604839"/>
                </a:cubicBezTo>
              </a:path>
            </a:pathLst>
          </a:custGeom>
          <a:noFill/>
          <a:ln w="190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40"/>
          <p:cNvSpPr/>
          <p:nvPr/>
        </p:nvSpPr>
        <p:spPr>
          <a:xfrm>
            <a:off x="6567666" y="4179193"/>
            <a:ext cx="121444" cy="373856"/>
          </a:xfrm>
          <a:custGeom>
            <a:avLst/>
            <a:gdLst>
              <a:gd name="connsiteX0" fmla="*/ 119062 w 119062"/>
              <a:gd name="connsiteY0" fmla="*/ 0 h 366712"/>
              <a:gd name="connsiteX1" fmla="*/ 59531 w 119062"/>
              <a:gd name="connsiteY1" fmla="*/ 42862 h 366712"/>
              <a:gd name="connsiteX2" fmla="*/ 28575 w 119062"/>
              <a:gd name="connsiteY2" fmla="*/ 116681 h 366712"/>
              <a:gd name="connsiteX3" fmla="*/ 26194 w 119062"/>
              <a:gd name="connsiteY3" fmla="*/ 190500 h 366712"/>
              <a:gd name="connsiteX4" fmla="*/ 38100 w 119062"/>
              <a:gd name="connsiteY4" fmla="*/ 250031 h 366712"/>
              <a:gd name="connsiteX5" fmla="*/ 28575 w 119062"/>
              <a:gd name="connsiteY5" fmla="*/ 309562 h 366712"/>
              <a:gd name="connsiteX6" fmla="*/ 0 w 119062"/>
              <a:gd name="connsiteY6" fmla="*/ 366712 h 366712"/>
              <a:gd name="connsiteX0" fmla="*/ 119062 w 119062"/>
              <a:gd name="connsiteY0" fmla="*/ 0 h 366712"/>
              <a:gd name="connsiteX1" fmla="*/ 59531 w 119062"/>
              <a:gd name="connsiteY1" fmla="*/ 42862 h 366712"/>
              <a:gd name="connsiteX2" fmla="*/ 28575 w 119062"/>
              <a:gd name="connsiteY2" fmla="*/ 116681 h 366712"/>
              <a:gd name="connsiteX3" fmla="*/ 26194 w 119062"/>
              <a:gd name="connsiteY3" fmla="*/ 190500 h 366712"/>
              <a:gd name="connsiteX4" fmla="*/ 33337 w 119062"/>
              <a:gd name="connsiteY4" fmla="*/ 250031 h 366712"/>
              <a:gd name="connsiteX5" fmla="*/ 28575 w 119062"/>
              <a:gd name="connsiteY5" fmla="*/ 309562 h 366712"/>
              <a:gd name="connsiteX6" fmla="*/ 0 w 119062"/>
              <a:gd name="connsiteY6" fmla="*/ 366712 h 366712"/>
              <a:gd name="connsiteX0" fmla="*/ 119062 w 119062"/>
              <a:gd name="connsiteY0" fmla="*/ 0 h 366712"/>
              <a:gd name="connsiteX1" fmla="*/ 59531 w 119062"/>
              <a:gd name="connsiteY1" fmla="*/ 42862 h 366712"/>
              <a:gd name="connsiteX2" fmla="*/ 28575 w 119062"/>
              <a:gd name="connsiteY2" fmla="*/ 116681 h 366712"/>
              <a:gd name="connsiteX3" fmla="*/ 26194 w 119062"/>
              <a:gd name="connsiteY3" fmla="*/ 190500 h 366712"/>
              <a:gd name="connsiteX4" fmla="*/ 33337 w 119062"/>
              <a:gd name="connsiteY4" fmla="*/ 250031 h 366712"/>
              <a:gd name="connsiteX5" fmla="*/ 26193 w 119062"/>
              <a:gd name="connsiteY5" fmla="*/ 309562 h 366712"/>
              <a:gd name="connsiteX6" fmla="*/ 0 w 119062"/>
              <a:gd name="connsiteY6" fmla="*/ 366712 h 366712"/>
              <a:gd name="connsiteX0" fmla="*/ 119062 w 119062"/>
              <a:gd name="connsiteY0" fmla="*/ 0 h 366712"/>
              <a:gd name="connsiteX1" fmla="*/ 52387 w 119062"/>
              <a:gd name="connsiteY1" fmla="*/ 30955 h 366712"/>
              <a:gd name="connsiteX2" fmla="*/ 28575 w 119062"/>
              <a:gd name="connsiteY2" fmla="*/ 116681 h 366712"/>
              <a:gd name="connsiteX3" fmla="*/ 26194 w 119062"/>
              <a:gd name="connsiteY3" fmla="*/ 190500 h 366712"/>
              <a:gd name="connsiteX4" fmla="*/ 33337 w 119062"/>
              <a:gd name="connsiteY4" fmla="*/ 250031 h 366712"/>
              <a:gd name="connsiteX5" fmla="*/ 26193 w 119062"/>
              <a:gd name="connsiteY5" fmla="*/ 309562 h 366712"/>
              <a:gd name="connsiteX6" fmla="*/ 0 w 119062"/>
              <a:gd name="connsiteY6" fmla="*/ 366712 h 366712"/>
              <a:gd name="connsiteX0" fmla="*/ 119062 w 119062"/>
              <a:gd name="connsiteY0" fmla="*/ 0 h 366712"/>
              <a:gd name="connsiteX1" fmla="*/ 52387 w 119062"/>
              <a:gd name="connsiteY1" fmla="*/ 30955 h 366712"/>
              <a:gd name="connsiteX2" fmla="*/ 16669 w 119062"/>
              <a:gd name="connsiteY2" fmla="*/ 111918 h 366712"/>
              <a:gd name="connsiteX3" fmla="*/ 26194 w 119062"/>
              <a:gd name="connsiteY3" fmla="*/ 190500 h 366712"/>
              <a:gd name="connsiteX4" fmla="*/ 33337 w 119062"/>
              <a:gd name="connsiteY4" fmla="*/ 250031 h 366712"/>
              <a:gd name="connsiteX5" fmla="*/ 26193 w 119062"/>
              <a:gd name="connsiteY5" fmla="*/ 309562 h 366712"/>
              <a:gd name="connsiteX6" fmla="*/ 0 w 119062"/>
              <a:gd name="connsiteY6" fmla="*/ 366712 h 366712"/>
              <a:gd name="connsiteX0" fmla="*/ 121444 w 121444"/>
              <a:gd name="connsiteY0" fmla="*/ 0 h 373856"/>
              <a:gd name="connsiteX1" fmla="*/ 52387 w 121444"/>
              <a:gd name="connsiteY1" fmla="*/ 38099 h 373856"/>
              <a:gd name="connsiteX2" fmla="*/ 16669 w 121444"/>
              <a:gd name="connsiteY2" fmla="*/ 119062 h 373856"/>
              <a:gd name="connsiteX3" fmla="*/ 26194 w 121444"/>
              <a:gd name="connsiteY3" fmla="*/ 197644 h 373856"/>
              <a:gd name="connsiteX4" fmla="*/ 33337 w 121444"/>
              <a:gd name="connsiteY4" fmla="*/ 257175 h 373856"/>
              <a:gd name="connsiteX5" fmla="*/ 26193 w 121444"/>
              <a:gd name="connsiteY5" fmla="*/ 316706 h 373856"/>
              <a:gd name="connsiteX6" fmla="*/ 0 w 121444"/>
              <a:gd name="connsiteY6" fmla="*/ 373856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44" h="373856">
                <a:moveTo>
                  <a:pt x="121444" y="0"/>
                </a:moveTo>
                <a:cubicBezTo>
                  <a:pt x="99219" y="11707"/>
                  <a:pt x="69849" y="18255"/>
                  <a:pt x="52387" y="38099"/>
                </a:cubicBezTo>
                <a:cubicBezTo>
                  <a:pt x="34925" y="57943"/>
                  <a:pt x="21034" y="92471"/>
                  <a:pt x="16669" y="119062"/>
                </a:cubicBezTo>
                <a:cubicBezTo>
                  <a:pt x="12304" y="145653"/>
                  <a:pt x="23416" y="174625"/>
                  <a:pt x="26194" y="197644"/>
                </a:cubicBezTo>
                <a:cubicBezTo>
                  <a:pt x="28972" y="220663"/>
                  <a:pt x="33337" y="237331"/>
                  <a:pt x="33337" y="257175"/>
                </a:cubicBezTo>
                <a:cubicBezTo>
                  <a:pt x="33337" y="277019"/>
                  <a:pt x="31749" y="297259"/>
                  <a:pt x="26193" y="316706"/>
                </a:cubicBezTo>
                <a:cubicBezTo>
                  <a:pt x="20637" y="336153"/>
                  <a:pt x="11112" y="355004"/>
                  <a:pt x="0" y="373856"/>
                </a:cubicBezTo>
              </a:path>
            </a:pathLst>
          </a:custGeom>
          <a:noFill/>
          <a:ln w="190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7" name="组合 56"/>
          <p:cNvGrpSpPr/>
          <p:nvPr/>
        </p:nvGrpSpPr>
        <p:grpSpPr>
          <a:xfrm rot="-420000">
            <a:off x="8482350" y="675851"/>
            <a:ext cx="882000" cy="720000"/>
            <a:chOff x="6081217" y="1773099"/>
            <a:chExt cx="782853" cy="676595"/>
          </a:xfrm>
          <a:scene3d>
            <a:camera prst="orthographicFront">
              <a:rot lat="0" lon="0" rev="0"/>
            </a:camera>
            <a:lightRig rig="contrasting" dir="t">
              <a:rot lat="0" lon="0" rev="7800000"/>
            </a:lightRig>
          </a:scene3d>
        </p:grpSpPr>
        <p:sp>
          <p:nvSpPr>
            <p:cNvPr id="58" name="任意多边形 57"/>
            <p:cNvSpPr/>
            <p:nvPr/>
          </p:nvSpPr>
          <p:spPr>
            <a:xfrm>
              <a:off x="6387255" y="1773099"/>
              <a:ext cx="476815" cy="650325"/>
            </a:xfrm>
            <a:custGeom>
              <a:avLst/>
              <a:gdLst>
                <a:gd name="connsiteX0" fmla="*/ 76591 w 468148"/>
                <a:gd name="connsiteY0" fmla="*/ 238308 h 647902"/>
                <a:gd name="connsiteX1" fmla="*/ 19441 w 468148"/>
                <a:gd name="connsiteY1" fmla="*/ 362133 h 647902"/>
                <a:gd name="connsiteX2" fmla="*/ 391 w 468148"/>
                <a:gd name="connsiteY2" fmla="*/ 495483 h 647902"/>
                <a:gd name="connsiteX3" fmla="*/ 33729 w 468148"/>
                <a:gd name="connsiteY3" fmla="*/ 600258 h 647902"/>
                <a:gd name="connsiteX4" fmla="*/ 124216 w 468148"/>
                <a:gd name="connsiteY4" fmla="*/ 647883 h 647902"/>
                <a:gd name="connsiteX5" fmla="*/ 205179 w 468148"/>
                <a:gd name="connsiteY5" fmla="*/ 595496 h 647902"/>
                <a:gd name="connsiteX6" fmla="*/ 219466 w 468148"/>
                <a:gd name="connsiteY6" fmla="*/ 538346 h 647902"/>
                <a:gd name="connsiteX7" fmla="*/ 267091 w 468148"/>
                <a:gd name="connsiteY7" fmla="*/ 557396 h 647902"/>
                <a:gd name="connsiteX8" fmla="*/ 376629 w 468148"/>
                <a:gd name="connsiteY8" fmla="*/ 533583 h 647902"/>
                <a:gd name="connsiteX9" fmla="*/ 433779 w 468148"/>
                <a:gd name="connsiteY9" fmla="*/ 443096 h 647902"/>
                <a:gd name="connsiteX10" fmla="*/ 419491 w 468148"/>
                <a:gd name="connsiteY10" fmla="*/ 371658 h 647902"/>
                <a:gd name="connsiteX11" fmla="*/ 405204 w 468148"/>
                <a:gd name="connsiteY11" fmla="*/ 333558 h 647902"/>
                <a:gd name="connsiteX12" fmla="*/ 438541 w 468148"/>
                <a:gd name="connsiteY12" fmla="*/ 300221 h 647902"/>
                <a:gd name="connsiteX13" fmla="*/ 467116 w 468148"/>
                <a:gd name="connsiteY13" fmla="*/ 195446 h 647902"/>
                <a:gd name="connsiteX14" fmla="*/ 400441 w 468148"/>
                <a:gd name="connsiteY14" fmla="*/ 81146 h 647902"/>
                <a:gd name="connsiteX15" fmla="*/ 281379 w 468148"/>
                <a:gd name="connsiteY15" fmla="*/ 38283 h 647902"/>
                <a:gd name="connsiteX16" fmla="*/ 186129 w 468148"/>
                <a:gd name="connsiteY16" fmla="*/ 62096 h 647902"/>
                <a:gd name="connsiteX17" fmla="*/ 171841 w 468148"/>
                <a:gd name="connsiteY17" fmla="*/ 43046 h 647902"/>
                <a:gd name="connsiteX18" fmla="*/ 100404 w 468148"/>
                <a:gd name="connsiteY18" fmla="*/ 183 h 647902"/>
                <a:gd name="connsiteX19" fmla="*/ 28966 w 468148"/>
                <a:gd name="connsiteY19" fmla="*/ 28758 h 647902"/>
                <a:gd name="connsiteX20" fmla="*/ 62304 w 468148"/>
                <a:gd name="connsiteY20" fmla="*/ 57333 h 647902"/>
                <a:gd name="connsiteX21" fmla="*/ 86116 w 468148"/>
                <a:gd name="connsiteY21" fmla="*/ 124008 h 647902"/>
                <a:gd name="connsiteX22" fmla="*/ 76591 w 468148"/>
                <a:gd name="connsiteY22" fmla="*/ 238308 h 647902"/>
                <a:gd name="connsiteX0" fmla="*/ 81382 w 468176"/>
                <a:gd name="connsiteY0" fmla="*/ 240689 h 647902"/>
                <a:gd name="connsiteX1" fmla="*/ 19469 w 468176"/>
                <a:gd name="connsiteY1" fmla="*/ 362133 h 647902"/>
                <a:gd name="connsiteX2" fmla="*/ 419 w 468176"/>
                <a:gd name="connsiteY2" fmla="*/ 495483 h 647902"/>
                <a:gd name="connsiteX3" fmla="*/ 33757 w 468176"/>
                <a:gd name="connsiteY3" fmla="*/ 600258 h 647902"/>
                <a:gd name="connsiteX4" fmla="*/ 124244 w 468176"/>
                <a:gd name="connsiteY4" fmla="*/ 647883 h 647902"/>
                <a:gd name="connsiteX5" fmla="*/ 205207 w 468176"/>
                <a:gd name="connsiteY5" fmla="*/ 595496 h 647902"/>
                <a:gd name="connsiteX6" fmla="*/ 219494 w 468176"/>
                <a:gd name="connsiteY6" fmla="*/ 538346 h 647902"/>
                <a:gd name="connsiteX7" fmla="*/ 267119 w 468176"/>
                <a:gd name="connsiteY7" fmla="*/ 557396 h 647902"/>
                <a:gd name="connsiteX8" fmla="*/ 376657 w 468176"/>
                <a:gd name="connsiteY8" fmla="*/ 533583 h 647902"/>
                <a:gd name="connsiteX9" fmla="*/ 433807 w 468176"/>
                <a:gd name="connsiteY9" fmla="*/ 443096 h 647902"/>
                <a:gd name="connsiteX10" fmla="*/ 419519 w 468176"/>
                <a:gd name="connsiteY10" fmla="*/ 371658 h 647902"/>
                <a:gd name="connsiteX11" fmla="*/ 405232 w 468176"/>
                <a:gd name="connsiteY11" fmla="*/ 333558 h 647902"/>
                <a:gd name="connsiteX12" fmla="*/ 438569 w 468176"/>
                <a:gd name="connsiteY12" fmla="*/ 300221 h 647902"/>
                <a:gd name="connsiteX13" fmla="*/ 467144 w 468176"/>
                <a:gd name="connsiteY13" fmla="*/ 195446 h 647902"/>
                <a:gd name="connsiteX14" fmla="*/ 400469 w 468176"/>
                <a:gd name="connsiteY14" fmla="*/ 81146 h 647902"/>
                <a:gd name="connsiteX15" fmla="*/ 281407 w 468176"/>
                <a:gd name="connsiteY15" fmla="*/ 38283 h 647902"/>
                <a:gd name="connsiteX16" fmla="*/ 186157 w 468176"/>
                <a:gd name="connsiteY16" fmla="*/ 62096 h 647902"/>
                <a:gd name="connsiteX17" fmla="*/ 171869 w 468176"/>
                <a:gd name="connsiteY17" fmla="*/ 43046 h 647902"/>
                <a:gd name="connsiteX18" fmla="*/ 100432 w 468176"/>
                <a:gd name="connsiteY18" fmla="*/ 183 h 647902"/>
                <a:gd name="connsiteX19" fmla="*/ 28994 w 468176"/>
                <a:gd name="connsiteY19" fmla="*/ 28758 h 647902"/>
                <a:gd name="connsiteX20" fmla="*/ 62332 w 468176"/>
                <a:gd name="connsiteY20" fmla="*/ 57333 h 647902"/>
                <a:gd name="connsiteX21" fmla="*/ 86144 w 468176"/>
                <a:gd name="connsiteY21" fmla="*/ 124008 h 647902"/>
                <a:gd name="connsiteX22" fmla="*/ 81382 w 468176"/>
                <a:gd name="connsiteY22" fmla="*/ 240689 h 647902"/>
                <a:gd name="connsiteX0" fmla="*/ 81382 w 468176"/>
                <a:gd name="connsiteY0" fmla="*/ 240702 h 647915"/>
                <a:gd name="connsiteX1" fmla="*/ 19469 w 468176"/>
                <a:gd name="connsiteY1" fmla="*/ 362146 h 647915"/>
                <a:gd name="connsiteX2" fmla="*/ 419 w 468176"/>
                <a:gd name="connsiteY2" fmla="*/ 495496 h 647915"/>
                <a:gd name="connsiteX3" fmla="*/ 33757 w 468176"/>
                <a:gd name="connsiteY3" fmla="*/ 600271 h 647915"/>
                <a:gd name="connsiteX4" fmla="*/ 124244 w 468176"/>
                <a:gd name="connsiteY4" fmla="*/ 647896 h 647915"/>
                <a:gd name="connsiteX5" fmla="*/ 205207 w 468176"/>
                <a:gd name="connsiteY5" fmla="*/ 595509 h 647915"/>
                <a:gd name="connsiteX6" fmla="*/ 219494 w 468176"/>
                <a:gd name="connsiteY6" fmla="*/ 538359 h 647915"/>
                <a:gd name="connsiteX7" fmla="*/ 267119 w 468176"/>
                <a:gd name="connsiteY7" fmla="*/ 557409 h 647915"/>
                <a:gd name="connsiteX8" fmla="*/ 376657 w 468176"/>
                <a:gd name="connsiteY8" fmla="*/ 533596 h 647915"/>
                <a:gd name="connsiteX9" fmla="*/ 433807 w 468176"/>
                <a:gd name="connsiteY9" fmla="*/ 443109 h 647915"/>
                <a:gd name="connsiteX10" fmla="*/ 419519 w 468176"/>
                <a:gd name="connsiteY10" fmla="*/ 371671 h 647915"/>
                <a:gd name="connsiteX11" fmla="*/ 405232 w 468176"/>
                <a:gd name="connsiteY11" fmla="*/ 333571 h 647915"/>
                <a:gd name="connsiteX12" fmla="*/ 438569 w 468176"/>
                <a:gd name="connsiteY12" fmla="*/ 300234 h 647915"/>
                <a:gd name="connsiteX13" fmla="*/ 467144 w 468176"/>
                <a:gd name="connsiteY13" fmla="*/ 195459 h 647915"/>
                <a:gd name="connsiteX14" fmla="*/ 400469 w 468176"/>
                <a:gd name="connsiteY14" fmla="*/ 81159 h 647915"/>
                <a:gd name="connsiteX15" fmla="*/ 281407 w 468176"/>
                <a:gd name="connsiteY15" fmla="*/ 38296 h 647915"/>
                <a:gd name="connsiteX16" fmla="*/ 186157 w 468176"/>
                <a:gd name="connsiteY16" fmla="*/ 62109 h 647915"/>
                <a:gd name="connsiteX17" fmla="*/ 171869 w 468176"/>
                <a:gd name="connsiteY17" fmla="*/ 43059 h 647915"/>
                <a:gd name="connsiteX18" fmla="*/ 100432 w 468176"/>
                <a:gd name="connsiteY18" fmla="*/ 196 h 647915"/>
                <a:gd name="connsiteX19" fmla="*/ 28994 w 468176"/>
                <a:gd name="connsiteY19" fmla="*/ 28771 h 647915"/>
                <a:gd name="connsiteX20" fmla="*/ 59951 w 468176"/>
                <a:gd name="connsiteY20" fmla="*/ 66871 h 647915"/>
                <a:gd name="connsiteX21" fmla="*/ 86144 w 468176"/>
                <a:gd name="connsiteY21" fmla="*/ 124021 h 647915"/>
                <a:gd name="connsiteX22" fmla="*/ 81382 w 468176"/>
                <a:gd name="connsiteY22" fmla="*/ 240702 h 647915"/>
                <a:gd name="connsiteX0" fmla="*/ 81382 w 468176"/>
                <a:gd name="connsiteY0" fmla="*/ 240702 h 647915"/>
                <a:gd name="connsiteX1" fmla="*/ 19469 w 468176"/>
                <a:gd name="connsiteY1" fmla="*/ 362146 h 647915"/>
                <a:gd name="connsiteX2" fmla="*/ 419 w 468176"/>
                <a:gd name="connsiteY2" fmla="*/ 495496 h 647915"/>
                <a:gd name="connsiteX3" fmla="*/ 33757 w 468176"/>
                <a:gd name="connsiteY3" fmla="*/ 600271 h 647915"/>
                <a:gd name="connsiteX4" fmla="*/ 124244 w 468176"/>
                <a:gd name="connsiteY4" fmla="*/ 647896 h 647915"/>
                <a:gd name="connsiteX5" fmla="*/ 205207 w 468176"/>
                <a:gd name="connsiteY5" fmla="*/ 595509 h 647915"/>
                <a:gd name="connsiteX6" fmla="*/ 229019 w 468176"/>
                <a:gd name="connsiteY6" fmla="*/ 543121 h 647915"/>
                <a:gd name="connsiteX7" fmla="*/ 267119 w 468176"/>
                <a:gd name="connsiteY7" fmla="*/ 557409 h 647915"/>
                <a:gd name="connsiteX8" fmla="*/ 376657 w 468176"/>
                <a:gd name="connsiteY8" fmla="*/ 533596 h 647915"/>
                <a:gd name="connsiteX9" fmla="*/ 433807 w 468176"/>
                <a:gd name="connsiteY9" fmla="*/ 443109 h 647915"/>
                <a:gd name="connsiteX10" fmla="*/ 419519 w 468176"/>
                <a:gd name="connsiteY10" fmla="*/ 371671 h 647915"/>
                <a:gd name="connsiteX11" fmla="*/ 405232 w 468176"/>
                <a:gd name="connsiteY11" fmla="*/ 333571 h 647915"/>
                <a:gd name="connsiteX12" fmla="*/ 438569 w 468176"/>
                <a:gd name="connsiteY12" fmla="*/ 300234 h 647915"/>
                <a:gd name="connsiteX13" fmla="*/ 467144 w 468176"/>
                <a:gd name="connsiteY13" fmla="*/ 195459 h 647915"/>
                <a:gd name="connsiteX14" fmla="*/ 400469 w 468176"/>
                <a:gd name="connsiteY14" fmla="*/ 81159 h 647915"/>
                <a:gd name="connsiteX15" fmla="*/ 281407 w 468176"/>
                <a:gd name="connsiteY15" fmla="*/ 38296 h 647915"/>
                <a:gd name="connsiteX16" fmla="*/ 186157 w 468176"/>
                <a:gd name="connsiteY16" fmla="*/ 62109 h 647915"/>
                <a:gd name="connsiteX17" fmla="*/ 171869 w 468176"/>
                <a:gd name="connsiteY17" fmla="*/ 43059 h 647915"/>
                <a:gd name="connsiteX18" fmla="*/ 100432 w 468176"/>
                <a:gd name="connsiteY18" fmla="*/ 196 h 647915"/>
                <a:gd name="connsiteX19" fmla="*/ 28994 w 468176"/>
                <a:gd name="connsiteY19" fmla="*/ 28771 h 647915"/>
                <a:gd name="connsiteX20" fmla="*/ 59951 w 468176"/>
                <a:gd name="connsiteY20" fmla="*/ 66871 h 647915"/>
                <a:gd name="connsiteX21" fmla="*/ 86144 w 468176"/>
                <a:gd name="connsiteY21" fmla="*/ 124021 h 647915"/>
                <a:gd name="connsiteX22" fmla="*/ 81382 w 468176"/>
                <a:gd name="connsiteY22" fmla="*/ 240702 h 647915"/>
                <a:gd name="connsiteX0" fmla="*/ 81382 w 468176"/>
                <a:gd name="connsiteY0" fmla="*/ 240702 h 647915"/>
                <a:gd name="connsiteX1" fmla="*/ 19469 w 468176"/>
                <a:gd name="connsiteY1" fmla="*/ 362146 h 647915"/>
                <a:gd name="connsiteX2" fmla="*/ 419 w 468176"/>
                <a:gd name="connsiteY2" fmla="*/ 495496 h 647915"/>
                <a:gd name="connsiteX3" fmla="*/ 33757 w 468176"/>
                <a:gd name="connsiteY3" fmla="*/ 600271 h 647915"/>
                <a:gd name="connsiteX4" fmla="*/ 124244 w 468176"/>
                <a:gd name="connsiteY4" fmla="*/ 647896 h 647915"/>
                <a:gd name="connsiteX5" fmla="*/ 205207 w 468176"/>
                <a:gd name="connsiteY5" fmla="*/ 595509 h 647915"/>
                <a:gd name="connsiteX6" fmla="*/ 226638 w 468176"/>
                <a:gd name="connsiteY6" fmla="*/ 547883 h 647915"/>
                <a:gd name="connsiteX7" fmla="*/ 267119 w 468176"/>
                <a:gd name="connsiteY7" fmla="*/ 557409 h 647915"/>
                <a:gd name="connsiteX8" fmla="*/ 376657 w 468176"/>
                <a:gd name="connsiteY8" fmla="*/ 533596 h 647915"/>
                <a:gd name="connsiteX9" fmla="*/ 433807 w 468176"/>
                <a:gd name="connsiteY9" fmla="*/ 443109 h 647915"/>
                <a:gd name="connsiteX10" fmla="*/ 419519 w 468176"/>
                <a:gd name="connsiteY10" fmla="*/ 371671 h 647915"/>
                <a:gd name="connsiteX11" fmla="*/ 405232 w 468176"/>
                <a:gd name="connsiteY11" fmla="*/ 333571 h 647915"/>
                <a:gd name="connsiteX12" fmla="*/ 438569 w 468176"/>
                <a:gd name="connsiteY12" fmla="*/ 300234 h 647915"/>
                <a:gd name="connsiteX13" fmla="*/ 467144 w 468176"/>
                <a:gd name="connsiteY13" fmla="*/ 195459 h 647915"/>
                <a:gd name="connsiteX14" fmla="*/ 400469 w 468176"/>
                <a:gd name="connsiteY14" fmla="*/ 81159 h 647915"/>
                <a:gd name="connsiteX15" fmla="*/ 281407 w 468176"/>
                <a:gd name="connsiteY15" fmla="*/ 38296 h 647915"/>
                <a:gd name="connsiteX16" fmla="*/ 186157 w 468176"/>
                <a:gd name="connsiteY16" fmla="*/ 62109 h 647915"/>
                <a:gd name="connsiteX17" fmla="*/ 171869 w 468176"/>
                <a:gd name="connsiteY17" fmla="*/ 43059 h 647915"/>
                <a:gd name="connsiteX18" fmla="*/ 100432 w 468176"/>
                <a:gd name="connsiteY18" fmla="*/ 196 h 647915"/>
                <a:gd name="connsiteX19" fmla="*/ 28994 w 468176"/>
                <a:gd name="connsiteY19" fmla="*/ 28771 h 647915"/>
                <a:gd name="connsiteX20" fmla="*/ 59951 w 468176"/>
                <a:gd name="connsiteY20" fmla="*/ 66871 h 647915"/>
                <a:gd name="connsiteX21" fmla="*/ 86144 w 468176"/>
                <a:gd name="connsiteY21" fmla="*/ 124021 h 647915"/>
                <a:gd name="connsiteX22" fmla="*/ 81382 w 468176"/>
                <a:gd name="connsiteY22" fmla="*/ 240702 h 647915"/>
                <a:gd name="connsiteX0" fmla="*/ 81382 w 468176"/>
                <a:gd name="connsiteY0" fmla="*/ 240702 h 647896"/>
                <a:gd name="connsiteX1" fmla="*/ 19469 w 468176"/>
                <a:gd name="connsiteY1" fmla="*/ 362146 h 647896"/>
                <a:gd name="connsiteX2" fmla="*/ 419 w 468176"/>
                <a:gd name="connsiteY2" fmla="*/ 495496 h 647896"/>
                <a:gd name="connsiteX3" fmla="*/ 33757 w 468176"/>
                <a:gd name="connsiteY3" fmla="*/ 600271 h 647896"/>
                <a:gd name="connsiteX4" fmla="*/ 124244 w 468176"/>
                <a:gd name="connsiteY4" fmla="*/ 647896 h 647896"/>
                <a:gd name="connsiteX5" fmla="*/ 205207 w 468176"/>
                <a:gd name="connsiteY5" fmla="*/ 600271 h 647896"/>
                <a:gd name="connsiteX6" fmla="*/ 226638 w 468176"/>
                <a:gd name="connsiteY6" fmla="*/ 547883 h 647896"/>
                <a:gd name="connsiteX7" fmla="*/ 267119 w 468176"/>
                <a:gd name="connsiteY7" fmla="*/ 557409 h 647896"/>
                <a:gd name="connsiteX8" fmla="*/ 376657 w 468176"/>
                <a:gd name="connsiteY8" fmla="*/ 533596 h 647896"/>
                <a:gd name="connsiteX9" fmla="*/ 433807 w 468176"/>
                <a:gd name="connsiteY9" fmla="*/ 443109 h 647896"/>
                <a:gd name="connsiteX10" fmla="*/ 419519 w 468176"/>
                <a:gd name="connsiteY10" fmla="*/ 371671 h 647896"/>
                <a:gd name="connsiteX11" fmla="*/ 405232 w 468176"/>
                <a:gd name="connsiteY11" fmla="*/ 333571 h 647896"/>
                <a:gd name="connsiteX12" fmla="*/ 438569 w 468176"/>
                <a:gd name="connsiteY12" fmla="*/ 300234 h 647896"/>
                <a:gd name="connsiteX13" fmla="*/ 467144 w 468176"/>
                <a:gd name="connsiteY13" fmla="*/ 195459 h 647896"/>
                <a:gd name="connsiteX14" fmla="*/ 400469 w 468176"/>
                <a:gd name="connsiteY14" fmla="*/ 81159 h 647896"/>
                <a:gd name="connsiteX15" fmla="*/ 281407 w 468176"/>
                <a:gd name="connsiteY15" fmla="*/ 38296 h 647896"/>
                <a:gd name="connsiteX16" fmla="*/ 186157 w 468176"/>
                <a:gd name="connsiteY16" fmla="*/ 62109 h 647896"/>
                <a:gd name="connsiteX17" fmla="*/ 171869 w 468176"/>
                <a:gd name="connsiteY17" fmla="*/ 43059 h 647896"/>
                <a:gd name="connsiteX18" fmla="*/ 100432 w 468176"/>
                <a:gd name="connsiteY18" fmla="*/ 196 h 647896"/>
                <a:gd name="connsiteX19" fmla="*/ 28994 w 468176"/>
                <a:gd name="connsiteY19" fmla="*/ 28771 h 647896"/>
                <a:gd name="connsiteX20" fmla="*/ 59951 w 468176"/>
                <a:gd name="connsiteY20" fmla="*/ 66871 h 647896"/>
                <a:gd name="connsiteX21" fmla="*/ 86144 w 468176"/>
                <a:gd name="connsiteY21" fmla="*/ 124021 h 647896"/>
                <a:gd name="connsiteX22" fmla="*/ 81382 w 468176"/>
                <a:gd name="connsiteY22" fmla="*/ 240702 h 647896"/>
                <a:gd name="connsiteX0" fmla="*/ 81182 w 467976"/>
                <a:gd name="connsiteY0" fmla="*/ 240702 h 647896"/>
                <a:gd name="connsiteX1" fmla="*/ 19269 w 467976"/>
                <a:gd name="connsiteY1" fmla="*/ 362146 h 647896"/>
                <a:gd name="connsiteX2" fmla="*/ 219 w 467976"/>
                <a:gd name="connsiteY2" fmla="*/ 495496 h 647896"/>
                <a:gd name="connsiteX3" fmla="*/ 28794 w 467976"/>
                <a:gd name="connsiteY3" fmla="*/ 600271 h 647896"/>
                <a:gd name="connsiteX4" fmla="*/ 124044 w 467976"/>
                <a:gd name="connsiteY4" fmla="*/ 647896 h 647896"/>
                <a:gd name="connsiteX5" fmla="*/ 205007 w 467976"/>
                <a:gd name="connsiteY5" fmla="*/ 600271 h 647896"/>
                <a:gd name="connsiteX6" fmla="*/ 226438 w 467976"/>
                <a:gd name="connsiteY6" fmla="*/ 547883 h 647896"/>
                <a:gd name="connsiteX7" fmla="*/ 266919 w 467976"/>
                <a:gd name="connsiteY7" fmla="*/ 557409 h 647896"/>
                <a:gd name="connsiteX8" fmla="*/ 376457 w 467976"/>
                <a:gd name="connsiteY8" fmla="*/ 533596 h 647896"/>
                <a:gd name="connsiteX9" fmla="*/ 433607 w 467976"/>
                <a:gd name="connsiteY9" fmla="*/ 443109 h 647896"/>
                <a:gd name="connsiteX10" fmla="*/ 419319 w 467976"/>
                <a:gd name="connsiteY10" fmla="*/ 371671 h 647896"/>
                <a:gd name="connsiteX11" fmla="*/ 405032 w 467976"/>
                <a:gd name="connsiteY11" fmla="*/ 333571 h 647896"/>
                <a:gd name="connsiteX12" fmla="*/ 438369 w 467976"/>
                <a:gd name="connsiteY12" fmla="*/ 300234 h 647896"/>
                <a:gd name="connsiteX13" fmla="*/ 466944 w 467976"/>
                <a:gd name="connsiteY13" fmla="*/ 195459 h 647896"/>
                <a:gd name="connsiteX14" fmla="*/ 400269 w 467976"/>
                <a:gd name="connsiteY14" fmla="*/ 81159 h 647896"/>
                <a:gd name="connsiteX15" fmla="*/ 281207 w 467976"/>
                <a:gd name="connsiteY15" fmla="*/ 38296 h 647896"/>
                <a:gd name="connsiteX16" fmla="*/ 185957 w 467976"/>
                <a:gd name="connsiteY16" fmla="*/ 62109 h 647896"/>
                <a:gd name="connsiteX17" fmla="*/ 171669 w 467976"/>
                <a:gd name="connsiteY17" fmla="*/ 43059 h 647896"/>
                <a:gd name="connsiteX18" fmla="*/ 100232 w 467976"/>
                <a:gd name="connsiteY18" fmla="*/ 196 h 647896"/>
                <a:gd name="connsiteX19" fmla="*/ 28794 w 467976"/>
                <a:gd name="connsiteY19" fmla="*/ 28771 h 647896"/>
                <a:gd name="connsiteX20" fmla="*/ 59751 w 467976"/>
                <a:gd name="connsiteY20" fmla="*/ 66871 h 647896"/>
                <a:gd name="connsiteX21" fmla="*/ 85944 w 467976"/>
                <a:gd name="connsiteY21" fmla="*/ 124021 h 647896"/>
                <a:gd name="connsiteX22" fmla="*/ 81182 w 467976"/>
                <a:gd name="connsiteY22" fmla="*/ 240702 h 647896"/>
                <a:gd name="connsiteX0" fmla="*/ 81182 w 467976"/>
                <a:gd name="connsiteY0" fmla="*/ 240702 h 647957"/>
                <a:gd name="connsiteX1" fmla="*/ 19269 w 467976"/>
                <a:gd name="connsiteY1" fmla="*/ 362146 h 647957"/>
                <a:gd name="connsiteX2" fmla="*/ 219 w 467976"/>
                <a:gd name="connsiteY2" fmla="*/ 495496 h 647957"/>
                <a:gd name="connsiteX3" fmla="*/ 28794 w 467976"/>
                <a:gd name="connsiteY3" fmla="*/ 607415 h 647957"/>
                <a:gd name="connsiteX4" fmla="*/ 124044 w 467976"/>
                <a:gd name="connsiteY4" fmla="*/ 647896 h 647957"/>
                <a:gd name="connsiteX5" fmla="*/ 205007 w 467976"/>
                <a:gd name="connsiteY5" fmla="*/ 600271 h 647957"/>
                <a:gd name="connsiteX6" fmla="*/ 226438 w 467976"/>
                <a:gd name="connsiteY6" fmla="*/ 547883 h 647957"/>
                <a:gd name="connsiteX7" fmla="*/ 266919 w 467976"/>
                <a:gd name="connsiteY7" fmla="*/ 557409 h 647957"/>
                <a:gd name="connsiteX8" fmla="*/ 376457 w 467976"/>
                <a:gd name="connsiteY8" fmla="*/ 533596 h 647957"/>
                <a:gd name="connsiteX9" fmla="*/ 433607 w 467976"/>
                <a:gd name="connsiteY9" fmla="*/ 443109 h 647957"/>
                <a:gd name="connsiteX10" fmla="*/ 419319 w 467976"/>
                <a:gd name="connsiteY10" fmla="*/ 371671 h 647957"/>
                <a:gd name="connsiteX11" fmla="*/ 405032 w 467976"/>
                <a:gd name="connsiteY11" fmla="*/ 333571 h 647957"/>
                <a:gd name="connsiteX12" fmla="*/ 438369 w 467976"/>
                <a:gd name="connsiteY12" fmla="*/ 300234 h 647957"/>
                <a:gd name="connsiteX13" fmla="*/ 466944 w 467976"/>
                <a:gd name="connsiteY13" fmla="*/ 195459 h 647957"/>
                <a:gd name="connsiteX14" fmla="*/ 400269 w 467976"/>
                <a:gd name="connsiteY14" fmla="*/ 81159 h 647957"/>
                <a:gd name="connsiteX15" fmla="*/ 281207 w 467976"/>
                <a:gd name="connsiteY15" fmla="*/ 38296 h 647957"/>
                <a:gd name="connsiteX16" fmla="*/ 185957 w 467976"/>
                <a:gd name="connsiteY16" fmla="*/ 62109 h 647957"/>
                <a:gd name="connsiteX17" fmla="*/ 171669 w 467976"/>
                <a:gd name="connsiteY17" fmla="*/ 43059 h 647957"/>
                <a:gd name="connsiteX18" fmla="*/ 100232 w 467976"/>
                <a:gd name="connsiteY18" fmla="*/ 196 h 647957"/>
                <a:gd name="connsiteX19" fmla="*/ 28794 w 467976"/>
                <a:gd name="connsiteY19" fmla="*/ 28771 h 647957"/>
                <a:gd name="connsiteX20" fmla="*/ 59751 w 467976"/>
                <a:gd name="connsiteY20" fmla="*/ 66871 h 647957"/>
                <a:gd name="connsiteX21" fmla="*/ 85944 w 467976"/>
                <a:gd name="connsiteY21" fmla="*/ 124021 h 647957"/>
                <a:gd name="connsiteX22" fmla="*/ 81182 w 467976"/>
                <a:gd name="connsiteY22" fmla="*/ 240702 h 647957"/>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73974 w 475031"/>
                <a:gd name="connsiteY7" fmla="*/ 557409 h 647961"/>
                <a:gd name="connsiteX8" fmla="*/ 383512 w 475031"/>
                <a:gd name="connsiteY8" fmla="*/ 533596 h 647961"/>
                <a:gd name="connsiteX9" fmla="*/ 440662 w 475031"/>
                <a:gd name="connsiteY9" fmla="*/ 443109 h 647961"/>
                <a:gd name="connsiteX10" fmla="*/ 426374 w 475031"/>
                <a:gd name="connsiteY10" fmla="*/ 371671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90643 w 475031"/>
                <a:gd name="connsiteY7" fmla="*/ 559790 h 647961"/>
                <a:gd name="connsiteX8" fmla="*/ 383512 w 475031"/>
                <a:gd name="connsiteY8" fmla="*/ 533596 h 647961"/>
                <a:gd name="connsiteX9" fmla="*/ 440662 w 475031"/>
                <a:gd name="connsiteY9" fmla="*/ 443109 h 647961"/>
                <a:gd name="connsiteX10" fmla="*/ 426374 w 475031"/>
                <a:gd name="connsiteY10" fmla="*/ 371671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90643 w 475031"/>
                <a:gd name="connsiteY7" fmla="*/ 559790 h 647961"/>
                <a:gd name="connsiteX8" fmla="*/ 383512 w 475031"/>
                <a:gd name="connsiteY8" fmla="*/ 533596 h 647961"/>
                <a:gd name="connsiteX9" fmla="*/ 435899 w 475031"/>
                <a:gd name="connsiteY9" fmla="*/ 452634 h 647961"/>
                <a:gd name="connsiteX10" fmla="*/ 426374 w 475031"/>
                <a:gd name="connsiteY10" fmla="*/ 371671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31"/>
                <a:gd name="connsiteY0" fmla="*/ 240702 h 647961"/>
                <a:gd name="connsiteX1" fmla="*/ 26324 w 475031"/>
                <a:gd name="connsiteY1" fmla="*/ 362146 h 647961"/>
                <a:gd name="connsiteX2" fmla="*/ 130 w 475031"/>
                <a:gd name="connsiteY2" fmla="*/ 488352 h 647961"/>
                <a:gd name="connsiteX3" fmla="*/ 35849 w 475031"/>
                <a:gd name="connsiteY3" fmla="*/ 607415 h 647961"/>
                <a:gd name="connsiteX4" fmla="*/ 131099 w 475031"/>
                <a:gd name="connsiteY4" fmla="*/ 647896 h 647961"/>
                <a:gd name="connsiteX5" fmla="*/ 212062 w 475031"/>
                <a:gd name="connsiteY5" fmla="*/ 600271 h 647961"/>
                <a:gd name="connsiteX6" fmla="*/ 233493 w 475031"/>
                <a:gd name="connsiteY6" fmla="*/ 547883 h 647961"/>
                <a:gd name="connsiteX7" fmla="*/ 290643 w 475031"/>
                <a:gd name="connsiteY7" fmla="*/ 559790 h 647961"/>
                <a:gd name="connsiteX8" fmla="*/ 383512 w 475031"/>
                <a:gd name="connsiteY8" fmla="*/ 533596 h 647961"/>
                <a:gd name="connsiteX9" fmla="*/ 435899 w 475031"/>
                <a:gd name="connsiteY9" fmla="*/ 452634 h 647961"/>
                <a:gd name="connsiteX10" fmla="*/ 433517 w 475031"/>
                <a:gd name="connsiteY10" fmla="*/ 376434 h 647961"/>
                <a:gd name="connsiteX11" fmla="*/ 412087 w 475031"/>
                <a:gd name="connsiteY11" fmla="*/ 333571 h 647961"/>
                <a:gd name="connsiteX12" fmla="*/ 445424 w 475031"/>
                <a:gd name="connsiteY12" fmla="*/ 300234 h 647961"/>
                <a:gd name="connsiteX13" fmla="*/ 473999 w 475031"/>
                <a:gd name="connsiteY13" fmla="*/ 195459 h 647961"/>
                <a:gd name="connsiteX14" fmla="*/ 407324 w 475031"/>
                <a:gd name="connsiteY14" fmla="*/ 81159 h 647961"/>
                <a:gd name="connsiteX15" fmla="*/ 288262 w 475031"/>
                <a:gd name="connsiteY15" fmla="*/ 38296 h 647961"/>
                <a:gd name="connsiteX16" fmla="*/ 193012 w 475031"/>
                <a:gd name="connsiteY16" fmla="*/ 62109 h 647961"/>
                <a:gd name="connsiteX17" fmla="*/ 178724 w 475031"/>
                <a:gd name="connsiteY17" fmla="*/ 43059 h 647961"/>
                <a:gd name="connsiteX18" fmla="*/ 107287 w 475031"/>
                <a:gd name="connsiteY18" fmla="*/ 196 h 647961"/>
                <a:gd name="connsiteX19" fmla="*/ 35849 w 475031"/>
                <a:gd name="connsiteY19" fmla="*/ 28771 h 647961"/>
                <a:gd name="connsiteX20" fmla="*/ 66806 w 475031"/>
                <a:gd name="connsiteY20" fmla="*/ 66871 h 647961"/>
                <a:gd name="connsiteX21" fmla="*/ 92999 w 475031"/>
                <a:gd name="connsiteY21" fmla="*/ 124021 h 647961"/>
                <a:gd name="connsiteX22" fmla="*/ 88237 w 475031"/>
                <a:gd name="connsiteY22" fmla="*/ 240702 h 647961"/>
                <a:gd name="connsiteX0" fmla="*/ 88237 w 475005"/>
                <a:gd name="connsiteY0" fmla="*/ 240702 h 647961"/>
                <a:gd name="connsiteX1" fmla="*/ 26324 w 475005"/>
                <a:gd name="connsiteY1" fmla="*/ 362146 h 647961"/>
                <a:gd name="connsiteX2" fmla="*/ 130 w 475005"/>
                <a:gd name="connsiteY2" fmla="*/ 488352 h 647961"/>
                <a:gd name="connsiteX3" fmla="*/ 35849 w 475005"/>
                <a:gd name="connsiteY3" fmla="*/ 607415 h 647961"/>
                <a:gd name="connsiteX4" fmla="*/ 131099 w 475005"/>
                <a:gd name="connsiteY4" fmla="*/ 647896 h 647961"/>
                <a:gd name="connsiteX5" fmla="*/ 212062 w 475005"/>
                <a:gd name="connsiteY5" fmla="*/ 600271 h 647961"/>
                <a:gd name="connsiteX6" fmla="*/ 233493 w 475005"/>
                <a:gd name="connsiteY6" fmla="*/ 547883 h 647961"/>
                <a:gd name="connsiteX7" fmla="*/ 290643 w 475005"/>
                <a:gd name="connsiteY7" fmla="*/ 559790 h 647961"/>
                <a:gd name="connsiteX8" fmla="*/ 383512 w 475005"/>
                <a:gd name="connsiteY8" fmla="*/ 533596 h 647961"/>
                <a:gd name="connsiteX9" fmla="*/ 435899 w 475005"/>
                <a:gd name="connsiteY9" fmla="*/ 452634 h 647961"/>
                <a:gd name="connsiteX10" fmla="*/ 433517 w 475005"/>
                <a:gd name="connsiteY10" fmla="*/ 376434 h 647961"/>
                <a:gd name="connsiteX11" fmla="*/ 416850 w 475005"/>
                <a:gd name="connsiteY11" fmla="*/ 343096 h 647961"/>
                <a:gd name="connsiteX12" fmla="*/ 445424 w 475005"/>
                <a:gd name="connsiteY12" fmla="*/ 300234 h 647961"/>
                <a:gd name="connsiteX13" fmla="*/ 473999 w 475005"/>
                <a:gd name="connsiteY13" fmla="*/ 195459 h 647961"/>
                <a:gd name="connsiteX14" fmla="*/ 407324 w 475005"/>
                <a:gd name="connsiteY14" fmla="*/ 81159 h 647961"/>
                <a:gd name="connsiteX15" fmla="*/ 288262 w 475005"/>
                <a:gd name="connsiteY15" fmla="*/ 38296 h 647961"/>
                <a:gd name="connsiteX16" fmla="*/ 193012 w 475005"/>
                <a:gd name="connsiteY16" fmla="*/ 62109 h 647961"/>
                <a:gd name="connsiteX17" fmla="*/ 178724 w 475005"/>
                <a:gd name="connsiteY17" fmla="*/ 43059 h 647961"/>
                <a:gd name="connsiteX18" fmla="*/ 107287 w 475005"/>
                <a:gd name="connsiteY18" fmla="*/ 196 h 647961"/>
                <a:gd name="connsiteX19" fmla="*/ 35849 w 475005"/>
                <a:gd name="connsiteY19" fmla="*/ 28771 h 647961"/>
                <a:gd name="connsiteX20" fmla="*/ 66806 w 475005"/>
                <a:gd name="connsiteY20" fmla="*/ 66871 h 647961"/>
                <a:gd name="connsiteX21" fmla="*/ 92999 w 475005"/>
                <a:gd name="connsiteY21" fmla="*/ 124021 h 647961"/>
                <a:gd name="connsiteX22" fmla="*/ 88237 w 475005"/>
                <a:gd name="connsiteY22" fmla="*/ 240702 h 647961"/>
                <a:gd name="connsiteX0" fmla="*/ 88237 w 476011"/>
                <a:gd name="connsiteY0" fmla="*/ 240702 h 647961"/>
                <a:gd name="connsiteX1" fmla="*/ 26324 w 476011"/>
                <a:gd name="connsiteY1" fmla="*/ 362146 h 647961"/>
                <a:gd name="connsiteX2" fmla="*/ 130 w 476011"/>
                <a:gd name="connsiteY2" fmla="*/ 488352 h 647961"/>
                <a:gd name="connsiteX3" fmla="*/ 35849 w 476011"/>
                <a:gd name="connsiteY3" fmla="*/ 607415 h 647961"/>
                <a:gd name="connsiteX4" fmla="*/ 131099 w 476011"/>
                <a:gd name="connsiteY4" fmla="*/ 647896 h 647961"/>
                <a:gd name="connsiteX5" fmla="*/ 212062 w 476011"/>
                <a:gd name="connsiteY5" fmla="*/ 600271 h 647961"/>
                <a:gd name="connsiteX6" fmla="*/ 233493 w 476011"/>
                <a:gd name="connsiteY6" fmla="*/ 547883 h 647961"/>
                <a:gd name="connsiteX7" fmla="*/ 290643 w 476011"/>
                <a:gd name="connsiteY7" fmla="*/ 559790 h 647961"/>
                <a:gd name="connsiteX8" fmla="*/ 383512 w 476011"/>
                <a:gd name="connsiteY8" fmla="*/ 533596 h 647961"/>
                <a:gd name="connsiteX9" fmla="*/ 435899 w 476011"/>
                <a:gd name="connsiteY9" fmla="*/ 452634 h 647961"/>
                <a:gd name="connsiteX10" fmla="*/ 433517 w 476011"/>
                <a:gd name="connsiteY10" fmla="*/ 376434 h 647961"/>
                <a:gd name="connsiteX11" fmla="*/ 416850 w 476011"/>
                <a:gd name="connsiteY11" fmla="*/ 343096 h 647961"/>
                <a:gd name="connsiteX12" fmla="*/ 454949 w 476011"/>
                <a:gd name="connsiteY12" fmla="*/ 300234 h 647961"/>
                <a:gd name="connsiteX13" fmla="*/ 473999 w 476011"/>
                <a:gd name="connsiteY13" fmla="*/ 195459 h 647961"/>
                <a:gd name="connsiteX14" fmla="*/ 407324 w 476011"/>
                <a:gd name="connsiteY14" fmla="*/ 81159 h 647961"/>
                <a:gd name="connsiteX15" fmla="*/ 288262 w 476011"/>
                <a:gd name="connsiteY15" fmla="*/ 38296 h 647961"/>
                <a:gd name="connsiteX16" fmla="*/ 193012 w 476011"/>
                <a:gd name="connsiteY16" fmla="*/ 62109 h 647961"/>
                <a:gd name="connsiteX17" fmla="*/ 178724 w 476011"/>
                <a:gd name="connsiteY17" fmla="*/ 43059 h 647961"/>
                <a:gd name="connsiteX18" fmla="*/ 107287 w 476011"/>
                <a:gd name="connsiteY18" fmla="*/ 196 h 647961"/>
                <a:gd name="connsiteX19" fmla="*/ 35849 w 476011"/>
                <a:gd name="connsiteY19" fmla="*/ 28771 h 647961"/>
                <a:gd name="connsiteX20" fmla="*/ 66806 w 476011"/>
                <a:gd name="connsiteY20" fmla="*/ 66871 h 647961"/>
                <a:gd name="connsiteX21" fmla="*/ 92999 w 476011"/>
                <a:gd name="connsiteY21" fmla="*/ 124021 h 647961"/>
                <a:gd name="connsiteX22" fmla="*/ 88237 w 476011"/>
                <a:gd name="connsiteY22" fmla="*/ 240702 h 647961"/>
                <a:gd name="connsiteX0" fmla="*/ 88237 w 476011"/>
                <a:gd name="connsiteY0" fmla="*/ 240702 h 647961"/>
                <a:gd name="connsiteX1" fmla="*/ 26324 w 476011"/>
                <a:gd name="connsiteY1" fmla="*/ 362146 h 647961"/>
                <a:gd name="connsiteX2" fmla="*/ 130 w 476011"/>
                <a:gd name="connsiteY2" fmla="*/ 488352 h 647961"/>
                <a:gd name="connsiteX3" fmla="*/ 35849 w 476011"/>
                <a:gd name="connsiteY3" fmla="*/ 607415 h 647961"/>
                <a:gd name="connsiteX4" fmla="*/ 131099 w 476011"/>
                <a:gd name="connsiteY4" fmla="*/ 647896 h 647961"/>
                <a:gd name="connsiteX5" fmla="*/ 212062 w 476011"/>
                <a:gd name="connsiteY5" fmla="*/ 600271 h 647961"/>
                <a:gd name="connsiteX6" fmla="*/ 233493 w 476011"/>
                <a:gd name="connsiteY6" fmla="*/ 547883 h 647961"/>
                <a:gd name="connsiteX7" fmla="*/ 290643 w 476011"/>
                <a:gd name="connsiteY7" fmla="*/ 559790 h 647961"/>
                <a:gd name="connsiteX8" fmla="*/ 383512 w 476011"/>
                <a:gd name="connsiteY8" fmla="*/ 533596 h 647961"/>
                <a:gd name="connsiteX9" fmla="*/ 435899 w 476011"/>
                <a:gd name="connsiteY9" fmla="*/ 452634 h 647961"/>
                <a:gd name="connsiteX10" fmla="*/ 433517 w 476011"/>
                <a:gd name="connsiteY10" fmla="*/ 376434 h 647961"/>
                <a:gd name="connsiteX11" fmla="*/ 416850 w 476011"/>
                <a:gd name="connsiteY11" fmla="*/ 343096 h 647961"/>
                <a:gd name="connsiteX12" fmla="*/ 454949 w 476011"/>
                <a:gd name="connsiteY12" fmla="*/ 300234 h 647961"/>
                <a:gd name="connsiteX13" fmla="*/ 473999 w 476011"/>
                <a:gd name="connsiteY13" fmla="*/ 195459 h 647961"/>
                <a:gd name="connsiteX14" fmla="*/ 407324 w 476011"/>
                <a:gd name="connsiteY14" fmla="*/ 81159 h 647961"/>
                <a:gd name="connsiteX15" fmla="*/ 297787 w 476011"/>
                <a:gd name="connsiteY15" fmla="*/ 43059 h 647961"/>
                <a:gd name="connsiteX16" fmla="*/ 193012 w 476011"/>
                <a:gd name="connsiteY16" fmla="*/ 62109 h 647961"/>
                <a:gd name="connsiteX17" fmla="*/ 178724 w 476011"/>
                <a:gd name="connsiteY17" fmla="*/ 43059 h 647961"/>
                <a:gd name="connsiteX18" fmla="*/ 107287 w 476011"/>
                <a:gd name="connsiteY18" fmla="*/ 196 h 647961"/>
                <a:gd name="connsiteX19" fmla="*/ 35849 w 476011"/>
                <a:gd name="connsiteY19" fmla="*/ 28771 h 647961"/>
                <a:gd name="connsiteX20" fmla="*/ 66806 w 476011"/>
                <a:gd name="connsiteY20" fmla="*/ 66871 h 647961"/>
                <a:gd name="connsiteX21" fmla="*/ 92999 w 476011"/>
                <a:gd name="connsiteY21" fmla="*/ 124021 h 647961"/>
                <a:gd name="connsiteX22" fmla="*/ 88237 w 476011"/>
                <a:gd name="connsiteY22" fmla="*/ 240702 h 647961"/>
                <a:gd name="connsiteX0" fmla="*/ 88237 w 476011"/>
                <a:gd name="connsiteY0" fmla="*/ 240702 h 647961"/>
                <a:gd name="connsiteX1" fmla="*/ 26324 w 476011"/>
                <a:gd name="connsiteY1" fmla="*/ 362146 h 647961"/>
                <a:gd name="connsiteX2" fmla="*/ 130 w 476011"/>
                <a:gd name="connsiteY2" fmla="*/ 488352 h 647961"/>
                <a:gd name="connsiteX3" fmla="*/ 35849 w 476011"/>
                <a:gd name="connsiteY3" fmla="*/ 607415 h 647961"/>
                <a:gd name="connsiteX4" fmla="*/ 131099 w 476011"/>
                <a:gd name="connsiteY4" fmla="*/ 647896 h 647961"/>
                <a:gd name="connsiteX5" fmla="*/ 212062 w 476011"/>
                <a:gd name="connsiteY5" fmla="*/ 600271 h 647961"/>
                <a:gd name="connsiteX6" fmla="*/ 233493 w 476011"/>
                <a:gd name="connsiteY6" fmla="*/ 547883 h 647961"/>
                <a:gd name="connsiteX7" fmla="*/ 290643 w 476011"/>
                <a:gd name="connsiteY7" fmla="*/ 559790 h 647961"/>
                <a:gd name="connsiteX8" fmla="*/ 383512 w 476011"/>
                <a:gd name="connsiteY8" fmla="*/ 533596 h 647961"/>
                <a:gd name="connsiteX9" fmla="*/ 435899 w 476011"/>
                <a:gd name="connsiteY9" fmla="*/ 452634 h 647961"/>
                <a:gd name="connsiteX10" fmla="*/ 433517 w 476011"/>
                <a:gd name="connsiteY10" fmla="*/ 376434 h 647961"/>
                <a:gd name="connsiteX11" fmla="*/ 416850 w 476011"/>
                <a:gd name="connsiteY11" fmla="*/ 343096 h 647961"/>
                <a:gd name="connsiteX12" fmla="*/ 454949 w 476011"/>
                <a:gd name="connsiteY12" fmla="*/ 300234 h 647961"/>
                <a:gd name="connsiteX13" fmla="*/ 473999 w 476011"/>
                <a:gd name="connsiteY13" fmla="*/ 183553 h 647961"/>
                <a:gd name="connsiteX14" fmla="*/ 407324 w 476011"/>
                <a:gd name="connsiteY14" fmla="*/ 81159 h 647961"/>
                <a:gd name="connsiteX15" fmla="*/ 297787 w 476011"/>
                <a:gd name="connsiteY15" fmla="*/ 43059 h 647961"/>
                <a:gd name="connsiteX16" fmla="*/ 193012 w 476011"/>
                <a:gd name="connsiteY16" fmla="*/ 62109 h 647961"/>
                <a:gd name="connsiteX17" fmla="*/ 178724 w 476011"/>
                <a:gd name="connsiteY17" fmla="*/ 43059 h 647961"/>
                <a:gd name="connsiteX18" fmla="*/ 107287 w 476011"/>
                <a:gd name="connsiteY18" fmla="*/ 196 h 647961"/>
                <a:gd name="connsiteX19" fmla="*/ 35849 w 476011"/>
                <a:gd name="connsiteY19" fmla="*/ 28771 h 647961"/>
                <a:gd name="connsiteX20" fmla="*/ 66806 w 476011"/>
                <a:gd name="connsiteY20" fmla="*/ 66871 h 647961"/>
                <a:gd name="connsiteX21" fmla="*/ 92999 w 476011"/>
                <a:gd name="connsiteY21" fmla="*/ 124021 h 647961"/>
                <a:gd name="connsiteX22" fmla="*/ 88237 w 476011"/>
                <a:gd name="connsiteY22" fmla="*/ 240702 h 647961"/>
                <a:gd name="connsiteX0" fmla="*/ 88237 w 476815"/>
                <a:gd name="connsiteY0" fmla="*/ 240702 h 647961"/>
                <a:gd name="connsiteX1" fmla="*/ 26324 w 476815"/>
                <a:gd name="connsiteY1" fmla="*/ 362146 h 647961"/>
                <a:gd name="connsiteX2" fmla="*/ 130 w 476815"/>
                <a:gd name="connsiteY2" fmla="*/ 488352 h 647961"/>
                <a:gd name="connsiteX3" fmla="*/ 35849 w 476815"/>
                <a:gd name="connsiteY3" fmla="*/ 607415 h 647961"/>
                <a:gd name="connsiteX4" fmla="*/ 131099 w 476815"/>
                <a:gd name="connsiteY4" fmla="*/ 647896 h 647961"/>
                <a:gd name="connsiteX5" fmla="*/ 212062 w 476815"/>
                <a:gd name="connsiteY5" fmla="*/ 600271 h 647961"/>
                <a:gd name="connsiteX6" fmla="*/ 233493 w 476815"/>
                <a:gd name="connsiteY6" fmla="*/ 547883 h 647961"/>
                <a:gd name="connsiteX7" fmla="*/ 290643 w 476815"/>
                <a:gd name="connsiteY7" fmla="*/ 559790 h 647961"/>
                <a:gd name="connsiteX8" fmla="*/ 383512 w 476815"/>
                <a:gd name="connsiteY8" fmla="*/ 533596 h 647961"/>
                <a:gd name="connsiteX9" fmla="*/ 435899 w 476815"/>
                <a:gd name="connsiteY9" fmla="*/ 452634 h 647961"/>
                <a:gd name="connsiteX10" fmla="*/ 433517 w 476815"/>
                <a:gd name="connsiteY10" fmla="*/ 376434 h 647961"/>
                <a:gd name="connsiteX11" fmla="*/ 416850 w 476815"/>
                <a:gd name="connsiteY11" fmla="*/ 343096 h 647961"/>
                <a:gd name="connsiteX12" fmla="*/ 459711 w 476815"/>
                <a:gd name="connsiteY12" fmla="*/ 288327 h 647961"/>
                <a:gd name="connsiteX13" fmla="*/ 473999 w 476815"/>
                <a:gd name="connsiteY13" fmla="*/ 183553 h 647961"/>
                <a:gd name="connsiteX14" fmla="*/ 407324 w 476815"/>
                <a:gd name="connsiteY14" fmla="*/ 81159 h 647961"/>
                <a:gd name="connsiteX15" fmla="*/ 297787 w 476815"/>
                <a:gd name="connsiteY15" fmla="*/ 43059 h 647961"/>
                <a:gd name="connsiteX16" fmla="*/ 193012 w 476815"/>
                <a:gd name="connsiteY16" fmla="*/ 62109 h 647961"/>
                <a:gd name="connsiteX17" fmla="*/ 178724 w 476815"/>
                <a:gd name="connsiteY17" fmla="*/ 43059 h 647961"/>
                <a:gd name="connsiteX18" fmla="*/ 107287 w 476815"/>
                <a:gd name="connsiteY18" fmla="*/ 196 h 647961"/>
                <a:gd name="connsiteX19" fmla="*/ 35849 w 476815"/>
                <a:gd name="connsiteY19" fmla="*/ 28771 h 647961"/>
                <a:gd name="connsiteX20" fmla="*/ 66806 w 476815"/>
                <a:gd name="connsiteY20" fmla="*/ 66871 h 647961"/>
                <a:gd name="connsiteX21" fmla="*/ 92999 w 476815"/>
                <a:gd name="connsiteY21" fmla="*/ 124021 h 647961"/>
                <a:gd name="connsiteX22" fmla="*/ 88237 w 476815"/>
                <a:gd name="connsiteY22" fmla="*/ 240702 h 647961"/>
                <a:gd name="connsiteX0" fmla="*/ 88237 w 476815"/>
                <a:gd name="connsiteY0" fmla="*/ 243066 h 650325"/>
                <a:gd name="connsiteX1" fmla="*/ 26324 w 476815"/>
                <a:gd name="connsiteY1" fmla="*/ 364510 h 650325"/>
                <a:gd name="connsiteX2" fmla="*/ 130 w 476815"/>
                <a:gd name="connsiteY2" fmla="*/ 490716 h 650325"/>
                <a:gd name="connsiteX3" fmla="*/ 35849 w 476815"/>
                <a:gd name="connsiteY3" fmla="*/ 609779 h 650325"/>
                <a:gd name="connsiteX4" fmla="*/ 131099 w 476815"/>
                <a:gd name="connsiteY4" fmla="*/ 650260 h 650325"/>
                <a:gd name="connsiteX5" fmla="*/ 212062 w 476815"/>
                <a:gd name="connsiteY5" fmla="*/ 602635 h 650325"/>
                <a:gd name="connsiteX6" fmla="*/ 233493 w 476815"/>
                <a:gd name="connsiteY6" fmla="*/ 550247 h 650325"/>
                <a:gd name="connsiteX7" fmla="*/ 290643 w 476815"/>
                <a:gd name="connsiteY7" fmla="*/ 562154 h 650325"/>
                <a:gd name="connsiteX8" fmla="*/ 383512 w 476815"/>
                <a:gd name="connsiteY8" fmla="*/ 535960 h 650325"/>
                <a:gd name="connsiteX9" fmla="*/ 435899 w 476815"/>
                <a:gd name="connsiteY9" fmla="*/ 454998 h 650325"/>
                <a:gd name="connsiteX10" fmla="*/ 433517 w 476815"/>
                <a:gd name="connsiteY10" fmla="*/ 378798 h 650325"/>
                <a:gd name="connsiteX11" fmla="*/ 416850 w 476815"/>
                <a:gd name="connsiteY11" fmla="*/ 345460 h 650325"/>
                <a:gd name="connsiteX12" fmla="*/ 459711 w 476815"/>
                <a:gd name="connsiteY12" fmla="*/ 290691 h 650325"/>
                <a:gd name="connsiteX13" fmla="*/ 473999 w 476815"/>
                <a:gd name="connsiteY13" fmla="*/ 185917 h 650325"/>
                <a:gd name="connsiteX14" fmla="*/ 407324 w 476815"/>
                <a:gd name="connsiteY14" fmla="*/ 83523 h 650325"/>
                <a:gd name="connsiteX15" fmla="*/ 297787 w 476815"/>
                <a:gd name="connsiteY15" fmla="*/ 45423 h 650325"/>
                <a:gd name="connsiteX16" fmla="*/ 193012 w 476815"/>
                <a:gd name="connsiteY16" fmla="*/ 64473 h 650325"/>
                <a:gd name="connsiteX17" fmla="*/ 178724 w 476815"/>
                <a:gd name="connsiteY17" fmla="*/ 45423 h 650325"/>
                <a:gd name="connsiteX18" fmla="*/ 119193 w 476815"/>
                <a:gd name="connsiteY18" fmla="*/ 179 h 650325"/>
                <a:gd name="connsiteX19" fmla="*/ 35849 w 476815"/>
                <a:gd name="connsiteY19" fmla="*/ 31135 h 650325"/>
                <a:gd name="connsiteX20" fmla="*/ 66806 w 476815"/>
                <a:gd name="connsiteY20" fmla="*/ 69235 h 650325"/>
                <a:gd name="connsiteX21" fmla="*/ 92999 w 476815"/>
                <a:gd name="connsiteY21" fmla="*/ 126385 h 650325"/>
                <a:gd name="connsiteX22" fmla="*/ 88237 w 476815"/>
                <a:gd name="connsiteY22" fmla="*/ 243066 h 650325"/>
                <a:gd name="connsiteX0" fmla="*/ 88237 w 476815"/>
                <a:gd name="connsiteY0" fmla="*/ 243066 h 650325"/>
                <a:gd name="connsiteX1" fmla="*/ 26324 w 476815"/>
                <a:gd name="connsiteY1" fmla="*/ 364510 h 650325"/>
                <a:gd name="connsiteX2" fmla="*/ 130 w 476815"/>
                <a:gd name="connsiteY2" fmla="*/ 490716 h 650325"/>
                <a:gd name="connsiteX3" fmla="*/ 35849 w 476815"/>
                <a:gd name="connsiteY3" fmla="*/ 609779 h 650325"/>
                <a:gd name="connsiteX4" fmla="*/ 131099 w 476815"/>
                <a:gd name="connsiteY4" fmla="*/ 650260 h 650325"/>
                <a:gd name="connsiteX5" fmla="*/ 212062 w 476815"/>
                <a:gd name="connsiteY5" fmla="*/ 602635 h 650325"/>
                <a:gd name="connsiteX6" fmla="*/ 233493 w 476815"/>
                <a:gd name="connsiteY6" fmla="*/ 550247 h 650325"/>
                <a:gd name="connsiteX7" fmla="*/ 290643 w 476815"/>
                <a:gd name="connsiteY7" fmla="*/ 562154 h 650325"/>
                <a:gd name="connsiteX8" fmla="*/ 383512 w 476815"/>
                <a:gd name="connsiteY8" fmla="*/ 535960 h 650325"/>
                <a:gd name="connsiteX9" fmla="*/ 435899 w 476815"/>
                <a:gd name="connsiteY9" fmla="*/ 454998 h 650325"/>
                <a:gd name="connsiteX10" fmla="*/ 433517 w 476815"/>
                <a:gd name="connsiteY10" fmla="*/ 378798 h 650325"/>
                <a:gd name="connsiteX11" fmla="*/ 416850 w 476815"/>
                <a:gd name="connsiteY11" fmla="*/ 345460 h 650325"/>
                <a:gd name="connsiteX12" fmla="*/ 459711 w 476815"/>
                <a:gd name="connsiteY12" fmla="*/ 290691 h 650325"/>
                <a:gd name="connsiteX13" fmla="*/ 473999 w 476815"/>
                <a:gd name="connsiteY13" fmla="*/ 185917 h 650325"/>
                <a:gd name="connsiteX14" fmla="*/ 407324 w 476815"/>
                <a:gd name="connsiteY14" fmla="*/ 83523 h 650325"/>
                <a:gd name="connsiteX15" fmla="*/ 297787 w 476815"/>
                <a:gd name="connsiteY15" fmla="*/ 45423 h 650325"/>
                <a:gd name="connsiteX16" fmla="*/ 202537 w 476815"/>
                <a:gd name="connsiteY16" fmla="*/ 64473 h 650325"/>
                <a:gd name="connsiteX17" fmla="*/ 178724 w 476815"/>
                <a:gd name="connsiteY17" fmla="*/ 45423 h 650325"/>
                <a:gd name="connsiteX18" fmla="*/ 119193 w 476815"/>
                <a:gd name="connsiteY18" fmla="*/ 179 h 650325"/>
                <a:gd name="connsiteX19" fmla="*/ 35849 w 476815"/>
                <a:gd name="connsiteY19" fmla="*/ 31135 h 650325"/>
                <a:gd name="connsiteX20" fmla="*/ 66806 w 476815"/>
                <a:gd name="connsiteY20" fmla="*/ 69235 h 650325"/>
                <a:gd name="connsiteX21" fmla="*/ 92999 w 476815"/>
                <a:gd name="connsiteY21" fmla="*/ 126385 h 650325"/>
                <a:gd name="connsiteX22" fmla="*/ 88237 w 476815"/>
                <a:gd name="connsiteY22" fmla="*/ 243066 h 65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6815" h="650325">
                  <a:moveTo>
                    <a:pt x="88237" y="243066"/>
                  </a:moveTo>
                  <a:cubicBezTo>
                    <a:pt x="77124" y="282754"/>
                    <a:pt x="41008" y="323235"/>
                    <a:pt x="26324" y="364510"/>
                  </a:cubicBezTo>
                  <a:cubicBezTo>
                    <a:pt x="11640" y="405785"/>
                    <a:pt x="-1457" y="449838"/>
                    <a:pt x="130" y="490716"/>
                  </a:cubicBezTo>
                  <a:cubicBezTo>
                    <a:pt x="1717" y="531594"/>
                    <a:pt x="14021" y="583188"/>
                    <a:pt x="35849" y="609779"/>
                  </a:cubicBezTo>
                  <a:cubicBezTo>
                    <a:pt x="57677" y="636370"/>
                    <a:pt x="101730" y="651451"/>
                    <a:pt x="131099" y="650260"/>
                  </a:cubicBezTo>
                  <a:cubicBezTo>
                    <a:pt x="160468" y="649069"/>
                    <a:pt x="194996" y="619304"/>
                    <a:pt x="212062" y="602635"/>
                  </a:cubicBezTo>
                  <a:cubicBezTo>
                    <a:pt x="229128" y="585966"/>
                    <a:pt x="220396" y="556994"/>
                    <a:pt x="233493" y="550247"/>
                  </a:cubicBezTo>
                  <a:cubicBezTo>
                    <a:pt x="246590" y="543500"/>
                    <a:pt x="265640" y="564535"/>
                    <a:pt x="290643" y="562154"/>
                  </a:cubicBezTo>
                  <a:cubicBezTo>
                    <a:pt x="315646" y="559773"/>
                    <a:pt x="359303" y="553819"/>
                    <a:pt x="383512" y="535960"/>
                  </a:cubicBezTo>
                  <a:cubicBezTo>
                    <a:pt x="407721" y="518101"/>
                    <a:pt x="427565" y="481192"/>
                    <a:pt x="435899" y="454998"/>
                  </a:cubicBezTo>
                  <a:cubicBezTo>
                    <a:pt x="444233" y="428804"/>
                    <a:pt x="436692" y="397054"/>
                    <a:pt x="433517" y="378798"/>
                  </a:cubicBezTo>
                  <a:cubicBezTo>
                    <a:pt x="430342" y="360542"/>
                    <a:pt x="412484" y="360145"/>
                    <a:pt x="416850" y="345460"/>
                  </a:cubicBezTo>
                  <a:cubicBezTo>
                    <a:pt x="421216" y="330776"/>
                    <a:pt x="450186" y="317281"/>
                    <a:pt x="459711" y="290691"/>
                  </a:cubicBezTo>
                  <a:cubicBezTo>
                    <a:pt x="469236" y="264101"/>
                    <a:pt x="482730" y="220445"/>
                    <a:pt x="473999" y="185917"/>
                  </a:cubicBezTo>
                  <a:cubicBezTo>
                    <a:pt x="465268" y="151389"/>
                    <a:pt x="436693" y="106939"/>
                    <a:pt x="407324" y="83523"/>
                  </a:cubicBezTo>
                  <a:cubicBezTo>
                    <a:pt x="377955" y="60107"/>
                    <a:pt x="331918" y="48598"/>
                    <a:pt x="297787" y="45423"/>
                  </a:cubicBezTo>
                  <a:cubicBezTo>
                    <a:pt x="263656" y="42248"/>
                    <a:pt x="222381" y="64473"/>
                    <a:pt x="202537" y="64473"/>
                  </a:cubicBezTo>
                  <a:cubicBezTo>
                    <a:pt x="182693" y="64473"/>
                    <a:pt x="192615" y="56139"/>
                    <a:pt x="178724" y="45423"/>
                  </a:cubicBezTo>
                  <a:cubicBezTo>
                    <a:pt x="164833" y="34707"/>
                    <a:pt x="143006" y="2560"/>
                    <a:pt x="119193" y="179"/>
                  </a:cubicBezTo>
                  <a:cubicBezTo>
                    <a:pt x="95380" y="-2202"/>
                    <a:pt x="44580" y="19626"/>
                    <a:pt x="35849" y="31135"/>
                  </a:cubicBezTo>
                  <a:cubicBezTo>
                    <a:pt x="27118" y="42644"/>
                    <a:pt x="57281" y="53360"/>
                    <a:pt x="66806" y="69235"/>
                  </a:cubicBezTo>
                  <a:cubicBezTo>
                    <a:pt x="76331" y="85110"/>
                    <a:pt x="89427" y="97413"/>
                    <a:pt x="92999" y="126385"/>
                  </a:cubicBezTo>
                  <a:cubicBezTo>
                    <a:pt x="96571" y="155357"/>
                    <a:pt x="99350" y="203378"/>
                    <a:pt x="88237" y="243066"/>
                  </a:cubicBezTo>
                  <a:close/>
                </a:path>
              </a:pathLst>
            </a:custGeom>
            <a:solidFill>
              <a:srgbClr val="C00000"/>
            </a:solidFill>
            <a:ln w="3175">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6081217" y="1805623"/>
              <a:ext cx="399805" cy="644071"/>
            </a:xfrm>
            <a:custGeom>
              <a:avLst/>
              <a:gdLst>
                <a:gd name="connsiteX0" fmla="*/ 303785 w 399805"/>
                <a:gd name="connsiteY0" fmla="*/ 992 h 644071"/>
                <a:gd name="connsiteX1" fmla="*/ 344118 w 399805"/>
                <a:gd name="connsiteY1" fmla="*/ 15726 h 644071"/>
                <a:gd name="connsiteX2" fmla="*/ 371340 w 399805"/>
                <a:gd name="connsiteY2" fmla="*/ 40528 h 644071"/>
                <a:gd name="connsiteX3" fmla="*/ 385790 w 399805"/>
                <a:gd name="connsiteY3" fmla="*/ 62835 h 644071"/>
                <a:gd name="connsiteX4" fmla="*/ 396654 w 399805"/>
                <a:gd name="connsiteY4" fmla="*/ 96321 h 644071"/>
                <a:gd name="connsiteX5" fmla="*/ 391892 w 399805"/>
                <a:gd name="connsiteY5" fmla="*/ 213002 h 644071"/>
                <a:gd name="connsiteX6" fmla="*/ 329979 w 399805"/>
                <a:gd name="connsiteY6" fmla="*/ 334446 h 644071"/>
                <a:gd name="connsiteX7" fmla="*/ 303785 w 399805"/>
                <a:gd name="connsiteY7" fmla="*/ 460652 h 644071"/>
                <a:gd name="connsiteX8" fmla="*/ 324937 w 399805"/>
                <a:gd name="connsiteY8" fmla="*/ 555642 h 644071"/>
                <a:gd name="connsiteX9" fmla="*/ 338123 w 399805"/>
                <a:gd name="connsiteY9" fmla="*/ 577433 h 644071"/>
                <a:gd name="connsiteX10" fmla="*/ 333403 w 399805"/>
                <a:gd name="connsiteY10" fmla="*/ 582911 h 644071"/>
                <a:gd name="connsiteX11" fmla="*/ 306167 w 399805"/>
                <a:gd name="connsiteY11" fmla="*/ 605830 h 644071"/>
                <a:gd name="connsiteX12" fmla="*/ 244255 w 399805"/>
                <a:gd name="connsiteY12" fmla="*/ 643930 h 644071"/>
                <a:gd name="connsiteX13" fmla="*/ 149005 w 399805"/>
                <a:gd name="connsiteY13" fmla="*/ 615355 h 644071"/>
                <a:gd name="connsiteX14" fmla="*/ 101380 w 399805"/>
                <a:gd name="connsiteY14" fmla="*/ 534393 h 644071"/>
                <a:gd name="connsiteX15" fmla="*/ 91855 w 399805"/>
                <a:gd name="connsiteY15" fmla="*/ 443905 h 644071"/>
                <a:gd name="connsiteX16" fmla="*/ 96617 w 399805"/>
                <a:gd name="connsiteY16" fmla="*/ 377230 h 644071"/>
                <a:gd name="connsiteX17" fmla="*/ 53755 w 399805"/>
                <a:gd name="connsiteY17" fmla="*/ 348655 h 644071"/>
                <a:gd name="connsiteX18" fmla="*/ 1368 w 399805"/>
                <a:gd name="connsiteY18" fmla="*/ 272455 h 644071"/>
                <a:gd name="connsiteX19" fmla="*/ 22799 w 399805"/>
                <a:gd name="connsiteY19" fmla="*/ 186731 h 644071"/>
                <a:gd name="connsiteX20" fmla="*/ 101380 w 399805"/>
                <a:gd name="connsiteY20" fmla="*/ 153393 h 644071"/>
                <a:gd name="connsiteX21" fmla="*/ 168055 w 399805"/>
                <a:gd name="connsiteY21" fmla="*/ 148630 h 644071"/>
                <a:gd name="connsiteX22" fmla="*/ 172817 w 399805"/>
                <a:gd name="connsiteY22" fmla="*/ 81955 h 644071"/>
                <a:gd name="connsiteX23" fmla="*/ 215680 w 399805"/>
                <a:gd name="connsiteY23" fmla="*/ 20043 h 644071"/>
                <a:gd name="connsiteX24" fmla="*/ 303785 w 399805"/>
                <a:gd name="connsiteY24" fmla="*/ 992 h 64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9805" h="644071">
                  <a:moveTo>
                    <a:pt x="303785" y="992"/>
                  </a:moveTo>
                  <a:cubicBezTo>
                    <a:pt x="317279" y="3175"/>
                    <a:pt x="331269" y="8136"/>
                    <a:pt x="344118" y="15726"/>
                  </a:cubicBezTo>
                  <a:lnTo>
                    <a:pt x="371340" y="40528"/>
                  </a:lnTo>
                  <a:lnTo>
                    <a:pt x="385790" y="62835"/>
                  </a:lnTo>
                  <a:cubicBezTo>
                    <a:pt x="390701" y="71516"/>
                    <a:pt x="394868" y="81835"/>
                    <a:pt x="396654" y="96321"/>
                  </a:cubicBezTo>
                  <a:cubicBezTo>
                    <a:pt x="400226" y="125293"/>
                    <a:pt x="403005" y="173314"/>
                    <a:pt x="391892" y="213002"/>
                  </a:cubicBezTo>
                  <a:cubicBezTo>
                    <a:pt x="380779" y="252690"/>
                    <a:pt x="344663" y="293171"/>
                    <a:pt x="329979" y="334446"/>
                  </a:cubicBezTo>
                  <a:cubicBezTo>
                    <a:pt x="315295" y="375721"/>
                    <a:pt x="302198" y="419774"/>
                    <a:pt x="303785" y="460652"/>
                  </a:cubicBezTo>
                  <a:cubicBezTo>
                    <a:pt x="304975" y="491311"/>
                    <a:pt x="312194" y="527997"/>
                    <a:pt x="324937" y="555642"/>
                  </a:cubicBezTo>
                  <a:lnTo>
                    <a:pt x="338123" y="577433"/>
                  </a:lnTo>
                  <a:lnTo>
                    <a:pt x="333403" y="582911"/>
                  </a:lnTo>
                  <a:cubicBezTo>
                    <a:pt x="325118" y="590948"/>
                    <a:pt x="314898" y="598687"/>
                    <a:pt x="306167" y="605830"/>
                  </a:cubicBezTo>
                  <a:cubicBezTo>
                    <a:pt x="288705" y="620117"/>
                    <a:pt x="270449" y="642343"/>
                    <a:pt x="244255" y="643930"/>
                  </a:cubicBezTo>
                  <a:cubicBezTo>
                    <a:pt x="218061" y="645518"/>
                    <a:pt x="172817" y="633611"/>
                    <a:pt x="149005" y="615355"/>
                  </a:cubicBezTo>
                  <a:cubicBezTo>
                    <a:pt x="125192" y="597099"/>
                    <a:pt x="110905" y="562968"/>
                    <a:pt x="101380" y="534393"/>
                  </a:cubicBezTo>
                  <a:cubicBezTo>
                    <a:pt x="91855" y="505818"/>
                    <a:pt x="92649" y="470099"/>
                    <a:pt x="91855" y="443905"/>
                  </a:cubicBezTo>
                  <a:cubicBezTo>
                    <a:pt x="91061" y="417711"/>
                    <a:pt x="102967" y="393105"/>
                    <a:pt x="96617" y="377230"/>
                  </a:cubicBezTo>
                  <a:cubicBezTo>
                    <a:pt x="90267" y="361355"/>
                    <a:pt x="69630" y="366118"/>
                    <a:pt x="53755" y="348655"/>
                  </a:cubicBezTo>
                  <a:cubicBezTo>
                    <a:pt x="37880" y="331192"/>
                    <a:pt x="6527" y="299442"/>
                    <a:pt x="1368" y="272455"/>
                  </a:cubicBezTo>
                  <a:cubicBezTo>
                    <a:pt x="-3791" y="245468"/>
                    <a:pt x="6130" y="206575"/>
                    <a:pt x="22799" y="186731"/>
                  </a:cubicBezTo>
                  <a:cubicBezTo>
                    <a:pt x="39468" y="166887"/>
                    <a:pt x="77171" y="159743"/>
                    <a:pt x="101380" y="153393"/>
                  </a:cubicBezTo>
                  <a:cubicBezTo>
                    <a:pt x="125589" y="147043"/>
                    <a:pt x="156149" y="160536"/>
                    <a:pt x="168055" y="148630"/>
                  </a:cubicBezTo>
                  <a:cubicBezTo>
                    <a:pt x="179961" y="136724"/>
                    <a:pt x="164880" y="103386"/>
                    <a:pt x="172817" y="81955"/>
                  </a:cubicBezTo>
                  <a:cubicBezTo>
                    <a:pt x="180754" y="60524"/>
                    <a:pt x="191867" y="32743"/>
                    <a:pt x="215680" y="20043"/>
                  </a:cubicBezTo>
                  <a:cubicBezTo>
                    <a:pt x="239492" y="7343"/>
                    <a:pt x="276798" y="-3373"/>
                    <a:pt x="303785" y="992"/>
                  </a:cubicBezTo>
                  <a:close/>
                </a:path>
              </a:pathLst>
            </a:custGeom>
            <a:solidFill>
              <a:srgbClr val="00B050"/>
            </a:solidFill>
            <a:ln w="3175">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任意多边形 60"/>
          <p:cNvSpPr/>
          <p:nvPr/>
        </p:nvSpPr>
        <p:spPr>
          <a:xfrm>
            <a:off x="8865572" y="1418813"/>
            <a:ext cx="95539" cy="504825"/>
          </a:xfrm>
          <a:custGeom>
            <a:avLst/>
            <a:gdLst>
              <a:gd name="connsiteX0" fmla="*/ 0 w 95539"/>
              <a:gd name="connsiteY0" fmla="*/ 504825 h 504825"/>
              <a:gd name="connsiteX1" fmla="*/ 76200 w 95539"/>
              <a:gd name="connsiteY1" fmla="*/ 342900 h 504825"/>
              <a:gd name="connsiteX2" fmla="*/ 95250 w 95539"/>
              <a:gd name="connsiteY2" fmla="*/ 142875 h 504825"/>
              <a:gd name="connsiteX3" fmla="*/ 66675 w 95539"/>
              <a:gd name="connsiteY3" fmla="*/ 0 h 504825"/>
              <a:gd name="connsiteX0" fmla="*/ 0 w 95539"/>
              <a:gd name="connsiteY0" fmla="*/ 504825 h 504825"/>
              <a:gd name="connsiteX1" fmla="*/ 76200 w 95539"/>
              <a:gd name="connsiteY1" fmla="*/ 342900 h 504825"/>
              <a:gd name="connsiteX2" fmla="*/ 95250 w 95539"/>
              <a:gd name="connsiteY2" fmla="*/ 154781 h 504825"/>
              <a:gd name="connsiteX3" fmla="*/ 66675 w 95539"/>
              <a:gd name="connsiteY3" fmla="*/ 0 h 504825"/>
            </a:gdLst>
            <a:ahLst/>
            <a:cxnLst>
              <a:cxn ang="0">
                <a:pos x="connsiteX0" y="connsiteY0"/>
              </a:cxn>
              <a:cxn ang="0">
                <a:pos x="connsiteX1" y="connsiteY1"/>
              </a:cxn>
              <a:cxn ang="0">
                <a:pos x="connsiteX2" y="connsiteY2"/>
              </a:cxn>
              <a:cxn ang="0">
                <a:pos x="connsiteX3" y="connsiteY3"/>
              </a:cxn>
            </a:cxnLst>
            <a:rect l="l" t="t" r="r" b="b"/>
            <a:pathLst>
              <a:path w="95539" h="504825">
                <a:moveTo>
                  <a:pt x="0" y="504825"/>
                </a:moveTo>
                <a:cubicBezTo>
                  <a:pt x="30162" y="454025"/>
                  <a:pt x="60325" y="401241"/>
                  <a:pt x="76200" y="342900"/>
                </a:cubicBezTo>
                <a:cubicBezTo>
                  <a:pt x="92075" y="284559"/>
                  <a:pt x="96838" y="211931"/>
                  <a:pt x="95250" y="154781"/>
                </a:cubicBezTo>
                <a:cubicBezTo>
                  <a:pt x="93663" y="97631"/>
                  <a:pt x="80169" y="42862"/>
                  <a:pt x="66675" y="0"/>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任意多边形 61"/>
          <p:cNvSpPr/>
          <p:nvPr/>
        </p:nvSpPr>
        <p:spPr>
          <a:xfrm>
            <a:off x="4441210" y="1304513"/>
            <a:ext cx="29951" cy="371475"/>
          </a:xfrm>
          <a:custGeom>
            <a:avLst/>
            <a:gdLst>
              <a:gd name="connsiteX0" fmla="*/ 0 w 29951"/>
              <a:gd name="connsiteY0" fmla="*/ 0 h 371475"/>
              <a:gd name="connsiteX1" fmla="*/ 28575 w 29951"/>
              <a:gd name="connsiteY1" fmla="*/ 114300 h 371475"/>
              <a:gd name="connsiteX2" fmla="*/ 23812 w 29951"/>
              <a:gd name="connsiteY2" fmla="*/ 261938 h 371475"/>
              <a:gd name="connsiteX3" fmla="*/ 9525 w 29951"/>
              <a:gd name="connsiteY3" fmla="*/ 371475 h 371475"/>
            </a:gdLst>
            <a:ahLst/>
            <a:cxnLst>
              <a:cxn ang="0">
                <a:pos x="connsiteX0" y="connsiteY0"/>
              </a:cxn>
              <a:cxn ang="0">
                <a:pos x="connsiteX1" y="connsiteY1"/>
              </a:cxn>
              <a:cxn ang="0">
                <a:pos x="connsiteX2" y="connsiteY2"/>
              </a:cxn>
              <a:cxn ang="0">
                <a:pos x="connsiteX3" y="connsiteY3"/>
              </a:cxn>
            </a:cxnLst>
            <a:rect l="l" t="t" r="r" b="b"/>
            <a:pathLst>
              <a:path w="29951" h="371475">
                <a:moveTo>
                  <a:pt x="0" y="0"/>
                </a:moveTo>
                <a:cubicBezTo>
                  <a:pt x="12303" y="35322"/>
                  <a:pt x="24606" y="70644"/>
                  <a:pt x="28575" y="114300"/>
                </a:cubicBezTo>
                <a:cubicBezTo>
                  <a:pt x="32544" y="157956"/>
                  <a:pt x="26987" y="219076"/>
                  <a:pt x="23812" y="261938"/>
                </a:cubicBezTo>
                <a:cubicBezTo>
                  <a:pt x="20637" y="304800"/>
                  <a:pt x="15081" y="338137"/>
                  <a:pt x="9525" y="371475"/>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a:xfrm>
            <a:off x="4612660" y="1375951"/>
            <a:ext cx="109537" cy="342900"/>
          </a:xfrm>
          <a:custGeom>
            <a:avLst/>
            <a:gdLst>
              <a:gd name="connsiteX0" fmla="*/ 109537 w 109537"/>
              <a:gd name="connsiteY0" fmla="*/ 0 h 342900"/>
              <a:gd name="connsiteX1" fmla="*/ 38100 w 109537"/>
              <a:gd name="connsiteY1" fmla="*/ 147637 h 342900"/>
              <a:gd name="connsiteX2" fmla="*/ 14287 w 109537"/>
              <a:gd name="connsiteY2" fmla="*/ 257175 h 342900"/>
              <a:gd name="connsiteX3" fmla="*/ 0 w 109537"/>
              <a:gd name="connsiteY3" fmla="*/ 342900 h 342900"/>
              <a:gd name="connsiteX0" fmla="*/ 109537 w 109537"/>
              <a:gd name="connsiteY0" fmla="*/ 0 h 342900"/>
              <a:gd name="connsiteX1" fmla="*/ 47625 w 109537"/>
              <a:gd name="connsiteY1" fmla="*/ 147637 h 342900"/>
              <a:gd name="connsiteX2" fmla="*/ 14287 w 109537"/>
              <a:gd name="connsiteY2" fmla="*/ 257175 h 342900"/>
              <a:gd name="connsiteX3" fmla="*/ 0 w 109537"/>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109537" h="342900">
                <a:moveTo>
                  <a:pt x="109537" y="0"/>
                </a:moveTo>
                <a:cubicBezTo>
                  <a:pt x="81756" y="52387"/>
                  <a:pt x="63500" y="104775"/>
                  <a:pt x="47625" y="147637"/>
                </a:cubicBezTo>
                <a:cubicBezTo>
                  <a:pt x="31750" y="190499"/>
                  <a:pt x="22225" y="224631"/>
                  <a:pt x="14287" y="257175"/>
                </a:cubicBezTo>
                <a:cubicBezTo>
                  <a:pt x="6350" y="289719"/>
                  <a:pt x="3968" y="316309"/>
                  <a:pt x="0" y="342900"/>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p:nvPr/>
        </p:nvSpPr>
        <p:spPr>
          <a:xfrm>
            <a:off x="8798897" y="4026793"/>
            <a:ext cx="228600" cy="623888"/>
          </a:xfrm>
          <a:custGeom>
            <a:avLst/>
            <a:gdLst>
              <a:gd name="connsiteX0" fmla="*/ 0 w 228600"/>
              <a:gd name="connsiteY0" fmla="*/ 623888 h 623888"/>
              <a:gd name="connsiteX1" fmla="*/ 14288 w 228600"/>
              <a:gd name="connsiteY1" fmla="*/ 481013 h 623888"/>
              <a:gd name="connsiteX2" fmla="*/ 57150 w 228600"/>
              <a:gd name="connsiteY2" fmla="*/ 323850 h 623888"/>
              <a:gd name="connsiteX3" fmla="*/ 123825 w 228600"/>
              <a:gd name="connsiteY3" fmla="*/ 166688 h 623888"/>
              <a:gd name="connsiteX4" fmla="*/ 228600 w 228600"/>
              <a:gd name="connsiteY4" fmla="*/ 0 h 62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 h="623888">
                <a:moveTo>
                  <a:pt x="0" y="623888"/>
                </a:moveTo>
                <a:cubicBezTo>
                  <a:pt x="2381" y="577453"/>
                  <a:pt x="4763" y="531019"/>
                  <a:pt x="14288" y="481013"/>
                </a:cubicBezTo>
                <a:cubicBezTo>
                  <a:pt x="23813" y="431007"/>
                  <a:pt x="38894" y="376237"/>
                  <a:pt x="57150" y="323850"/>
                </a:cubicBezTo>
                <a:cubicBezTo>
                  <a:pt x="75406" y="271462"/>
                  <a:pt x="95250" y="220663"/>
                  <a:pt x="123825" y="166688"/>
                </a:cubicBezTo>
                <a:cubicBezTo>
                  <a:pt x="152400" y="112713"/>
                  <a:pt x="190500" y="56356"/>
                  <a:pt x="228600" y="0"/>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64"/>
          <p:cNvSpPr/>
          <p:nvPr/>
        </p:nvSpPr>
        <p:spPr>
          <a:xfrm>
            <a:off x="8479810" y="3945831"/>
            <a:ext cx="87312" cy="819150"/>
          </a:xfrm>
          <a:custGeom>
            <a:avLst/>
            <a:gdLst>
              <a:gd name="connsiteX0" fmla="*/ 0 w 87002"/>
              <a:gd name="connsiteY0" fmla="*/ 819150 h 819150"/>
              <a:gd name="connsiteX1" fmla="*/ 57150 w 87002"/>
              <a:gd name="connsiteY1" fmla="*/ 700087 h 819150"/>
              <a:gd name="connsiteX2" fmla="*/ 80962 w 87002"/>
              <a:gd name="connsiteY2" fmla="*/ 547687 h 819150"/>
              <a:gd name="connsiteX3" fmla="*/ 85725 w 87002"/>
              <a:gd name="connsiteY3" fmla="*/ 385762 h 819150"/>
              <a:gd name="connsiteX4" fmla="*/ 61912 w 87002"/>
              <a:gd name="connsiteY4" fmla="*/ 166687 h 819150"/>
              <a:gd name="connsiteX5" fmla="*/ 0 w 87002"/>
              <a:gd name="connsiteY5" fmla="*/ 0 h 819150"/>
              <a:gd name="connsiteX0" fmla="*/ 0 w 87312"/>
              <a:gd name="connsiteY0" fmla="*/ 819150 h 819150"/>
              <a:gd name="connsiteX1" fmla="*/ 47625 w 87312"/>
              <a:gd name="connsiteY1" fmla="*/ 700087 h 819150"/>
              <a:gd name="connsiteX2" fmla="*/ 80962 w 87312"/>
              <a:gd name="connsiteY2" fmla="*/ 547687 h 819150"/>
              <a:gd name="connsiteX3" fmla="*/ 85725 w 87312"/>
              <a:gd name="connsiteY3" fmla="*/ 385762 h 819150"/>
              <a:gd name="connsiteX4" fmla="*/ 61912 w 87312"/>
              <a:gd name="connsiteY4" fmla="*/ 166687 h 819150"/>
              <a:gd name="connsiteX5" fmla="*/ 0 w 87312"/>
              <a:gd name="connsiteY5" fmla="*/ 0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12" h="819150">
                <a:moveTo>
                  <a:pt x="0" y="819150"/>
                </a:moveTo>
                <a:cubicBezTo>
                  <a:pt x="21828" y="782240"/>
                  <a:pt x="34131" y="745331"/>
                  <a:pt x="47625" y="700087"/>
                </a:cubicBezTo>
                <a:cubicBezTo>
                  <a:pt x="61119" y="654843"/>
                  <a:pt x="74612" y="600074"/>
                  <a:pt x="80962" y="547687"/>
                </a:cubicBezTo>
                <a:cubicBezTo>
                  <a:pt x="87312" y="495300"/>
                  <a:pt x="88900" y="449262"/>
                  <a:pt x="85725" y="385762"/>
                </a:cubicBezTo>
                <a:cubicBezTo>
                  <a:pt x="82550" y="322262"/>
                  <a:pt x="76199" y="230981"/>
                  <a:pt x="61912" y="166687"/>
                </a:cubicBezTo>
                <a:cubicBezTo>
                  <a:pt x="47625" y="102393"/>
                  <a:pt x="23812" y="51196"/>
                  <a:pt x="0" y="0"/>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a:off x="4566604" y="3815619"/>
            <a:ext cx="57425" cy="490537"/>
          </a:xfrm>
          <a:custGeom>
            <a:avLst/>
            <a:gdLst>
              <a:gd name="connsiteX0" fmla="*/ 47625 w 57425"/>
              <a:gd name="connsiteY0" fmla="*/ 0 h 490537"/>
              <a:gd name="connsiteX1" fmla="*/ 57150 w 57425"/>
              <a:gd name="connsiteY1" fmla="*/ 157162 h 490537"/>
              <a:gd name="connsiteX2" fmla="*/ 38100 w 57425"/>
              <a:gd name="connsiteY2" fmla="*/ 319087 h 490537"/>
              <a:gd name="connsiteX3" fmla="*/ 0 w 57425"/>
              <a:gd name="connsiteY3" fmla="*/ 490537 h 490537"/>
            </a:gdLst>
            <a:ahLst/>
            <a:cxnLst>
              <a:cxn ang="0">
                <a:pos x="connsiteX0" y="connsiteY0"/>
              </a:cxn>
              <a:cxn ang="0">
                <a:pos x="connsiteX1" y="connsiteY1"/>
              </a:cxn>
              <a:cxn ang="0">
                <a:pos x="connsiteX2" y="connsiteY2"/>
              </a:cxn>
              <a:cxn ang="0">
                <a:pos x="connsiteX3" y="connsiteY3"/>
              </a:cxn>
            </a:cxnLst>
            <a:rect l="l" t="t" r="r" b="b"/>
            <a:pathLst>
              <a:path w="57425" h="490537">
                <a:moveTo>
                  <a:pt x="47625" y="0"/>
                </a:moveTo>
                <a:cubicBezTo>
                  <a:pt x="53181" y="51990"/>
                  <a:pt x="58737" y="103981"/>
                  <a:pt x="57150" y="157162"/>
                </a:cubicBezTo>
                <a:cubicBezTo>
                  <a:pt x="55563" y="210343"/>
                  <a:pt x="47625" y="263525"/>
                  <a:pt x="38100" y="319087"/>
                </a:cubicBezTo>
                <a:cubicBezTo>
                  <a:pt x="28575" y="374649"/>
                  <a:pt x="14287" y="432593"/>
                  <a:pt x="0" y="490537"/>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44128291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s://timgsa.baidu.com/timg?image&amp;quality=80&amp;size=b9999_10000&amp;sec=1571891234947&amp;di=dd134518ff4329518eff320dc2d031ba&amp;imgtype=jpg&amp;src=http%3A%2F%2Fimg2.imgtn.bdimg.com%2Fit%2Fu%3D2989939317%2C1130539205%26fm%3D214%26gp%3D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07127" y="3466668"/>
            <a:ext cx="2381250" cy="2581276"/>
          </a:xfrm>
          <a:prstGeom prst="rect">
            <a:avLst/>
          </a:prstGeom>
          <a:noFill/>
          <a:extLst>
            <a:ext uri="{909E8E84-426E-40DD-AFC4-6F175D3DCCD1}">
              <a14:hiddenFill xmlns:a14="http://schemas.microsoft.com/office/drawing/2010/main">
                <a:solidFill>
                  <a:srgbClr val="FFFFFF"/>
                </a:solidFill>
              </a14:hiddenFill>
            </a:ext>
          </a:extLst>
        </p:spPr>
      </p:pic>
      <p:sp>
        <p:nvSpPr>
          <p:cNvPr id="723970" name="Rectangle 2"/>
          <p:cNvSpPr>
            <a:spLocks noChangeArrowheads="1"/>
          </p:cNvSpPr>
          <p:nvPr/>
        </p:nvSpPr>
        <p:spPr bwMode="auto">
          <a:xfrm>
            <a:off x="1083771" y="687390"/>
            <a:ext cx="10041731" cy="6556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锁与钥匙假说</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(Lock and Key Model)</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和诱导契合假说</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en-US" sz="2000" dirty="0">
                <a:effectLst>
                  <a:outerShdw blurRad="38100" dist="38100" dir="2700000" algn="tl">
                    <a:srgbClr val="C0C0C0"/>
                  </a:outerShdw>
                </a:effectLst>
                <a:latin typeface="Times New Roman" pitchFamily="18" charset="0"/>
                <a:ea typeface="方正姚体" panose="02010601030101010101" pitchFamily="2" charset="-122"/>
              </a:rPr>
              <a:t>Induced </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F</a:t>
            </a:r>
            <a:r>
              <a:rPr lang="en-US" altLang="en-US" sz="2000" dirty="0">
                <a:effectLst>
                  <a:outerShdw blurRad="38100" dist="38100" dir="2700000" algn="tl">
                    <a:srgbClr val="C0C0C0"/>
                  </a:outerShdw>
                </a:effectLst>
                <a:latin typeface="Times New Roman" pitchFamily="18" charset="0"/>
                <a:ea typeface="方正姚体" panose="02010601030101010101" pitchFamily="2" charset="-122"/>
              </a:rPr>
              <a:t>it </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M</a:t>
            </a:r>
            <a:r>
              <a:rPr lang="en-US" altLang="en-US" sz="2000" dirty="0">
                <a:effectLst>
                  <a:outerShdw blurRad="38100" dist="38100" dir="2700000" algn="tl">
                    <a:srgbClr val="C0C0C0"/>
                  </a:outerShdw>
                </a:effectLst>
                <a:latin typeface="Times New Roman" pitchFamily="18" charset="0"/>
                <a:ea typeface="方正姚体" panose="02010601030101010101" pitchFamily="2" charset="-122"/>
              </a:rPr>
              <a:t>odel</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endParaRPr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pic>
        <p:nvPicPr>
          <p:cNvPr id="2" name="图片 1"/>
          <p:cNvPicPr>
            <a:picLocks noChangeAspect="1"/>
          </p:cNvPicPr>
          <p:nvPr/>
        </p:nvPicPr>
        <p:blipFill rotWithShape="1">
          <a:blip r:embed="rId3">
            <a:extLst>
              <a:ext uri="{28A0092B-C50C-407E-A947-70E740481C1C}">
                <a14:useLocalDpi xmlns:a14="http://schemas.microsoft.com/office/drawing/2010/main" val="0"/>
              </a:ext>
            </a:extLst>
          </a:blip>
          <a:srcRect r="52276"/>
          <a:stretch/>
        </p:blipFill>
        <p:spPr>
          <a:xfrm>
            <a:off x="5097238" y="1323700"/>
            <a:ext cx="2305627" cy="2340000"/>
          </a:xfrm>
          <a:prstGeom prst="rect">
            <a:avLst/>
          </a:prstGeom>
        </p:spPr>
      </p:pic>
      <p:pic>
        <p:nvPicPr>
          <p:cNvPr id="4" name="图片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05839" y="1303022"/>
            <a:ext cx="1860298" cy="2340000"/>
          </a:xfrm>
          <a:prstGeom prst="rect">
            <a:avLst/>
          </a:prstGeom>
        </p:spPr>
      </p:pic>
      <p:sp>
        <p:nvSpPr>
          <p:cNvPr id="5" name="矩形 4"/>
          <p:cNvSpPr/>
          <p:nvPr/>
        </p:nvSpPr>
        <p:spPr>
          <a:xfrm>
            <a:off x="953523" y="3310492"/>
            <a:ext cx="2398929" cy="923330"/>
          </a:xfrm>
          <a:prstGeom prst="rect">
            <a:avLst/>
          </a:prstGeom>
        </p:spPr>
        <p:txBody>
          <a:bodyPr wrap="square">
            <a:spAutoFit/>
          </a:bodyPr>
          <a:lstStyle/>
          <a:p>
            <a:pPr algn="ctr"/>
            <a:r>
              <a:rPr lang="en-US" altLang="zh-CN" dirty="0">
                <a:solidFill>
                  <a:srgbClr val="FFC000"/>
                </a:solidFill>
                <a:effectLst>
                  <a:outerShdw blurRad="38100" dist="38100" dir="2700000" algn="tl">
                    <a:srgbClr val="000000">
                      <a:alpha val="43137"/>
                    </a:srgbClr>
                  </a:outerShdw>
                </a:effectLst>
                <a:latin typeface="arial" panose="020B0604020202020204" pitchFamily="34" charset="0"/>
              </a:rPr>
              <a:t>Emil Fisher</a:t>
            </a:r>
          </a:p>
          <a:p>
            <a:pPr algn="ctr"/>
            <a:r>
              <a:rPr lang="en-US" altLang="zh-CN" dirty="0">
                <a:solidFill>
                  <a:srgbClr val="FFC000"/>
                </a:solidFill>
                <a:effectLst>
                  <a:outerShdw blurRad="38100" dist="38100" dir="2700000" algn="tl">
                    <a:srgbClr val="000000">
                      <a:alpha val="43137"/>
                    </a:srgbClr>
                  </a:outerShdw>
                </a:effectLst>
                <a:latin typeface="arial" panose="020B0604020202020204" pitchFamily="34" charset="0"/>
              </a:rPr>
              <a:t>1852.10.9-1919.7.15</a:t>
            </a:r>
          </a:p>
          <a:p>
            <a:pPr algn="ctr"/>
            <a:r>
              <a:rPr lang="en-US" altLang="zh-CN" dirty="0">
                <a:solidFill>
                  <a:srgbClr val="FFC000"/>
                </a:solidFill>
                <a:effectLst>
                  <a:outerShdw blurRad="38100" dist="38100" dir="2700000" algn="tl">
                    <a:srgbClr val="000000">
                      <a:alpha val="43137"/>
                    </a:srgbClr>
                  </a:outerShdw>
                </a:effectLst>
                <a:latin typeface="arial" panose="020B0604020202020204" pitchFamily="34" charset="0"/>
              </a:rPr>
              <a:t>1902</a:t>
            </a:r>
            <a:r>
              <a:rPr lang="zh-CN" altLang="en-US" dirty="0">
                <a:solidFill>
                  <a:srgbClr val="FFC000"/>
                </a:solidFill>
                <a:effectLst>
                  <a:outerShdw blurRad="38100" dist="38100" dir="2700000" algn="tl">
                    <a:srgbClr val="000000">
                      <a:alpha val="43137"/>
                    </a:srgbClr>
                  </a:outerShdw>
                </a:effectLst>
                <a:latin typeface="arial" panose="020B0604020202020204" pitchFamily="34" charset="0"/>
              </a:rPr>
              <a:t>年诺贝尔化学奖</a:t>
            </a:r>
          </a:p>
        </p:txBody>
      </p:sp>
      <p:sp>
        <p:nvSpPr>
          <p:cNvPr id="11" name="矩形 10"/>
          <p:cNvSpPr/>
          <p:nvPr/>
        </p:nvSpPr>
        <p:spPr>
          <a:xfrm>
            <a:off x="4674638" y="3591416"/>
            <a:ext cx="3262432" cy="461665"/>
          </a:xfrm>
          <a:prstGeom prst="rect">
            <a:avLst/>
          </a:prstGeom>
        </p:spPr>
        <p:txBody>
          <a:bodyPr wrap="none">
            <a:spAutoFit/>
          </a:bodyPr>
          <a:lstStyle/>
          <a:p>
            <a:r>
              <a:rPr lang="zh-CN" altLang="en-US" sz="2400" dirty="0">
                <a:effectLst>
                  <a:outerShdw blurRad="38100" dist="38100" dir="2700000" algn="tl">
                    <a:srgbClr val="C0C0C0"/>
                  </a:outerShdw>
                </a:effectLst>
                <a:latin typeface="Times New Roman" pitchFamily="18" charset="0"/>
              </a:rPr>
              <a:t>锁与钥匙假说（</a:t>
            </a:r>
            <a:r>
              <a:rPr lang="en-US" altLang="zh-CN" sz="2400" dirty="0">
                <a:effectLst>
                  <a:outerShdw blurRad="38100" dist="38100" dir="2700000" algn="tl">
                    <a:srgbClr val="C0C0C0"/>
                  </a:outerShdw>
                </a:effectLst>
                <a:latin typeface="Times New Roman" pitchFamily="18" charset="0"/>
              </a:rPr>
              <a:t>1899</a:t>
            </a:r>
            <a:r>
              <a:rPr lang="zh-CN" altLang="en-US" sz="2400" dirty="0">
                <a:effectLst>
                  <a:outerShdw blurRad="38100" dist="38100" dir="2700000" algn="tl">
                    <a:srgbClr val="C0C0C0"/>
                  </a:outerShdw>
                </a:effectLst>
                <a:latin typeface="Times New Roman" pitchFamily="18" charset="0"/>
              </a:rPr>
              <a:t>）</a:t>
            </a:r>
            <a:endParaRPr lang="zh-CN" altLang="en-US" sz="2400" dirty="0"/>
          </a:p>
        </p:txBody>
      </p:sp>
      <p:sp>
        <p:nvSpPr>
          <p:cNvPr id="8" name="矩形 7"/>
          <p:cNvSpPr/>
          <p:nvPr/>
        </p:nvSpPr>
        <p:spPr>
          <a:xfrm>
            <a:off x="7979765" y="5749404"/>
            <a:ext cx="3082959" cy="923330"/>
          </a:xfrm>
          <a:prstGeom prst="rect">
            <a:avLst/>
          </a:prstGeom>
        </p:spPr>
        <p:txBody>
          <a:bodyPr wrap="square">
            <a:spAutoFit/>
          </a:bodyPr>
          <a:lstStyle/>
          <a:p>
            <a:pPr algn="ctr"/>
            <a:r>
              <a:rPr lang="en-US" altLang="zh-CN" dirty="0">
                <a:solidFill>
                  <a:srgbClr val="FFC000"/>
                </a:solidFill>
                <a:effectLst>
                  <a:outerShdw blurRad="38100" dist="38100" dir="2700000" algn="tl">
                    <a:srgbClr val="000000">
                      <a:alpha val="43137"/>
                    </a:srgbClr>
                  </a:outerShdw>
                </a:effectLst>
                <a:latin typeface="arial" panose="020B0604020202020204" pitchFamily="34" charset="0"/>
              </a:rPr>
              <a:t>Daniel Edward </a:t>
            </a:r>
            <a:r>
              <a:rPr lang="en-US" altLang="zh-CN" dirty="0" err="1">
                <a:solidFill>
                  <a:srgbClr val="FFC000"/>
                </a:solidFill>
                <a:effectLst>
                  <a:outerShdw blurRad="38100" dist="38100" dir="2700000" algn="tl">
                    <a:srgbClr val="000000">
                      <a:alpha val="43137"/>
                    </a:srgbClr>
                  </a:outerShdw>
                </a:effectLst>
                <a:latin typeface="arial" panose="020B0604020202020204" pitchFamily="34" charset="0"/>
              </a:rPr>
              <a:t>Koshland</a:t>
            </a:r>
            <a:r>
              <a:rPr lang="en-US" altLang="zh-CN" dirty="0">
                <a:solidFill>
                  <a:srgbClr val="FFC000"/>
                </a:solidFill>
                <a:effectLst>
                  <a:outerShdw blurRad="38100" dist="38100" dir="2700000" algn="tl">
                    <a:srgbClr val="000000">
                      <a:alpha val="43137"/>
                    </a:srgbClr>
                  </a:outerShdw>
                </a:effectLst>
                <a:latin typeface="arial" panose="020B0604020202020204" pitchFamily="34" charset="0"/>
              </a:rPr>
              <a:t>, Jr.</a:t>
            </a:r>
          </a:p>
          <a:p>
            <a:pPr algn="ctr"/>
            <a:r>
              <a:rPr lang="en-US" altLang="zh-CN" dirty="0">
                <a:solidFill>
                  <a:srgbClr val="FFC000"/>
                </a:solidFill>
                <a:effectLst>
                  <a:outerShdw blurRad="38100" dist="38100" dir="2700000" algn="tl">
                    <a:srgbClr val="000000">
                      <a:alpha val="43137"/>
                    </a:srgbClr>
                  </a:outerShdw>
                </a:effectLst>
                <a:latin typeface="arial" panose="020B0604020202020204" pitchFamily="34" charset="0"/>
              </a:rPr>
              <a:t>1920.3.30-2007.7.23</a:t>
            </a:r>
          </a:p>
          <a:p>
            <a:pPr algn="ctr"/>
            <a:r>
              <a:rPr lang="zh-CN" altLang="en-US" dirty="0">
                <a:solidFill>
                  <a:srgbClr val="FFC000"/>
                </a:solidFill>
                <a:effectLst>
                  <a:outerShdw blurRad="38100" dist="38100" dir="2700000" algn="tl">
                    <a:srgbClr val="000000">
                      <a:alpha val="43137"/>
                    </a:srgbClr>
                  </a:outerShdw>
                </a:effectLst>
                <a:latin typeface="arial" panose="020B0604020202020204" pitchFamily="34" charset="0"/>
              </a:rPr>
              <a:t>美国 </a:t>
            </a:r>
            <a:r>
              <a:rPr lang="en-US" altLang="zh-CN" dirty="0">
                <a:solidFill>
                  <a:srgbClr val="FFC000"/>
                </a:solidFill>
                <a:effectLst>
                  <a:outerShdw blurRad="38100" dist="38100" dir="2700000" algn="tl">
                    <a:srgbClr val="000000">
                      <a:alpha val="43137"/>
                    </a:srgbClr>
                  </a:outerShdw>
                </a:effectLst>
                <a:latin typeface="arial" panose="020B0604020202020204" pitchFamily="34" charset="0"/>
              </a:rPr>
              <a:t>《</a:t>
            </a:r>
            <a:r>
              <a:rPr lang="zh-CN" altLang="en-US" dirty="0">
                <a:solidFill>
                  <a:srgbClr val="FFC000"/>
                </a:solidFill>
                <a:effectLst>
                  <a:outerShdw blurRad="38100" dist="38100" dir="2700000" algn="tl">
                    <a:srgbClr val="000000">
                      <a:alpha val="43137"/>
                    </a:srgbClr>
                  </a:outerShdw>
                </a:effectLst>
                <a:latin typeface="arial" panose="020B0604020202020204" pitchFamily="34" charset="0"/>
              </a:rPr>
              <a:t>科学 </a:t>
            </a:r>
            <a:r>
              <a:rPr lang="en-US" altLang="zh-CN" dirty="0">
                <a:solidFill>
                  <a:srgbClr val="FFC000"/>
                </a:solidFill>
                <a:effectLst>
                  <a:outerShdw blurRad="38100" dist="38100" dir="2700000" algn="tl">
                    <a:srgbClr val="000000">
                      <a:alpha val="43137"/>
                    </a:srgbClr>
                  </a:outerShdw>
                </a:effectLst>
                <a:latin typeface="arial" panose="020B0604020202020204" pitchFamily="34" charset="0"/>
              </a:rPr>
              <a:t>》</a:t>
            </a:r>
            <a:r>
              <a:rPr lang="zh-CN" altLang="en-US" dirty="0">
                <a:solidFill>
                  <a:srgbClr val="FFC000"/>
                </a:solidFill>
                <a:effectLst>
                  <a:outerShdw blurRad="38100" dist="38100" dir="2700000" algn="tl">
                    <a:srgbClr val="000000">
                      <a:alpha val="43137"/>
                    </a:srgbClr>
                  </a:outerShdw>
                </a:effectLst>
                <a:latin typeface="arial" panose="020B0604020202020204" pitchFamily="34" charset="0"/>
              </a:rPr>
              <a:t>杂志社主编</a:t>
            </a:r>
          </a:p>
        </p:txBody>
      </p:sp>
      <p:sp>
        <p:nvSpPr>
          <p:cNvPr id="9" name="矩形 8"/>
          <p:cNvSpPr/>
          <p:nvPr/>
        </p:nvSpPr>
        <p:spPr>
          <a:xfrm>
            <a:off x="4707510" y="6261580"/>
            <a:ext cx="3262432" cy="461665"/>
          </a:xfrm>
          <a:prstGeom prst="rect">
            <a:avLst/>
          </a:prstGeom>
        </p:spPr>
        <p:txBody>
          <a:bodyPr wrap="none">
            <a:spAutoFit/>
          </a:bodyPr>
          <a:lstStyle/>
          <a:p>
            <a:r>
              <a:rPr lang="zh-CN" altLang="en-US" sz="2400" dirty="0">
                <a:effectLst>
                  <a:outerShdw blurRad="38100" dist="38100" dir="2700000" algn="tl">
                    <a:srgbClr val="C0C0C0"/>
                  </a:outerShdw>
                </a:effectLst>
                <a:latin typeface="Times New Roman" pitchFamily="18" charset="0"/>
              </a:rPr>
              <a:t>诱导契合假说（</a:t>
            </a:r>
            <a:r>
              <a:rPr lang="en-US" altLang="zh-CN" sz="2400" dirty="0">
                <a:effectLst>
                  <a:outerShdw blurRad="38100" dist="38100" dir="2700000" algn="tl">
                    <a:srgbClr val="C0C0C0"/>
                  </a:outerShdw>
                </a:effectLst>
                <a:latin typeface="Times New Roman" pitchFamily="18" charset="0"/>
              </a:rPr>
              <a:t>1958</a:t>
            </a:r>
            <a:r>
              <a:rPr lang="zh-CN" altLang="en-US" sz="2400" dirty="0">
                <a:effectLst>
                  <a:outerShdw blurRad="38100" dist="38100" dir="2700000" algn="tl">
                    <a:srgbClr val="C0C0C0"/>
                  </a:outerShdw>
                </a:effectLst>
                <a:latin typeface="Times New Roman" pitchFamily="18" charset="0"/>
              </a:rPr>
              <a:t>）</a:t>
            </a:r>
          </a:p>
        </p:txBody>
      </p:sp>
      <p:pic>
        <p:nvPicPr>
          <p:cNvPr id="16" name="图片 15"/>
          <p:cNvPicPr>
            <a:picLocks noChangeAspect="1"/>
          </p:cNvPicPr>
          <p:nvPr/>
        </p:nvPicPr>
        <p:blipFill rotWithShape="1">
          <a:blip r:embed="rId3">
            <a:extLst>
              <a:ext uri="{28A0092B-C50C-407E-A947-70E740481C1C}">
                <a14:useLocalDpi xmlns:a14="http://schemas.microsoft.com/office/drawing/2010/main" val="0"/>
              </a:ext>
            </a:extLst>
          </a:blip>
          <a:srcRect l="50902"/>
          <a:stretch/>
        </p:blipFill>
        <p:spPr>
          <a:xfrm>
            <a:off x="5005153" y="4054844"/>
            <a:ext cx="2371997" cy="2340000"/>
          </a:xfrm>
          <a:prstGeom prst="rect">
            <a:avLst/>
          </a:prstGeom>
        </p:spPr>
      </p:pic>
      <p:pic>
        <p:nvPicPr>
          <p:cNvPr id="12" name="图片 1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023155" y="2759015"/>
            <a:ext cx="1008995" cy="1008000"/>
          </a:xfrm>
          <a:prstGeom prst="rect">
            <a:avLst/>
          </a:prstGeom>
          <a:effectLst>
            <a:outerShdw blurRad="50800" dist="38100" dir="2700000" algn="tl" rotWithShape="0">
              <a:prstClr val="black">
                <a:alpha val="40000"/>
              </a:prstClr>
            </a:outerShdw>
          </a:effectLst>
        </p:spPr>
      </p:pic>
      <p:pic>
        <p:nvPicPr>
          <p:cNvPr id="13" name="图片 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996114" y="2759015"/>
            <a:ext cx="1059527" cy="1008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842426374"/>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5" name="Rectangle 3">
            <a:hlinkClick r:id="rId3" action="ppaction://hlinkfile"/>
          </p:cNvPr>
          <p:cNvSpPr>
            <a:spLocks noChangeArrowheads="1"/>
          </p:cNvSpPr>
          <p:nvPr/>
        </p:nvSpPr>
        <p:spPr bwMode="auto">
          <a:xfrm>
            <a:off x="8545033" y="5180866"/>
            <a:ext cx="22365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000" dirty="0">
                <a:solidFill>
                  <a:srgbClr val="FFC000"/>
                </a:solidFill>
                <a:effectLst>
                  <a:outerShdw blurRad="38100" dist="38100" dir="2700000" algn="tl">
                    <a:srgbClr val="C0C0C0"/>
                  </a:outerShdw>
                </a:effectLst>
                <a:hlinkClick r:id="rId4" action="ppaction://hlinkfile"/>
              </a:rPr>
              <a:t>锁与钥匙假说动画</a:t>
            </a:r>
            <a:endParaRPr lang="zh-CN" altLang="en-US" sz="2000" dirty="0">
              <a:solidFill>
                <a:srgbClr val="FFC000"/>
              </a:solidFill>
              <a:effectLst>
                <a:outerShdw blurRad="38100" dist="38100" dir="2700000" algn="tl">
                  <a:srgbClr val="C0C0C0"/>
                </a:outerShdw>
              </a:effectLst>
            </a:endParaRPr>
          </a:p>
        </p:txBody>
      </p:sp>
      <p:sp>
        <p:nvSpPr>
          <p:cNvPr id="11" name="任意多边形 10"/>
          <p:cNvSpPr/>
          <p:nvPr/>
        </p:nvSpPr>
        <p:spPr>
          <a:xfrm rot="4450259">
            <a:off x="9069399" y="3804199"/>
            <a:ext cx="314" cy="1833"/>
          </a:xfrm>
          <a:custGeom>
            <a:avLst/>
            <a:gdLst>
              <a:gd name="connsiteX0" fmla="*/ 314 w 314"/>
              <a:gd name="connsiteY0" fmla="*/ 1 h 1833"/>
              <a:gd name="connsiteX1" fmla="*/ 314 w 314"/>
              <a:gd name="connsiteY1" fmla="*/ 0 h 1833"/>
              <a:gd name="connsiteX2" fmla="*/ 266 w 314"/>
              <a:gd name="connsiteY2" fmla="*/ 325 h 1833"/>
              <a:gd name="connsiteX3" fmla="*/ 314 w 314"/>
              <a:gd name="connsiteY3" fmla="*/ 1 h 1833"/>
            </a:gdLst>
            <a:ahLst/>
            <a:cxnLst>
              <a:cxn ang="0">
                <a:pos x="connsiteX0" y="connsiteY0"/>
              </a:cxn>
              <a:cxn ang="0">
                <a:pos x="connsiteX1" y="connsiteY1"/>
              </a:cxn>
              <a:cxn ang="0">
                <a:pos x="connsiteX2" y="connsiteY2"/>
              </a:cxn>
              <a:cxn ang="0">
                <a:pos x="connsiteX3" y="connsiteY3"/>
              </a:cxn>
            </a:cxnLst>
            <a:rect l="l" t="t" r="r" b="b"/>
            <a:pathLst>
              <a:path w="314" h="1833">
                <a:moveTo>
                  <a:pt x="314" y="1"/>
                </a:moveTo>
                <a:lnTo>
                  <a:pt x="314" y="0"/>
                </a:lnTo>
                <a:lnTo>
                  <a:pt x="266" y="325"/>
                </a:lnTo>
                <a:cubicBezTo>
                  <a:pt x="-132" y="2798"/>
                  <a:pt x="-54" y="1897"/>
                  <a:pt x="314" y="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a:spLocks noChangeAspect="1"/>
          </p:cNvSpPr>
          <p:nvPr/>
        </p:nvSpPr>
        <p:spPr>
          <a:xfrm rot="6982146">
            <a:off x="2910108" y="501052"/>
            <a:ext cx="1040502" cy="1836000"/>
          </a:xfrm>
          <a:custGeom>
            <a:avLst/>
            <a:gdLst>
              <a:gd name="connsiteX0" fmla="*/ 376889 w 3872649"/>
              <a:gd name="connsiteY0" fmla="*/ 6235672 h 6833416"/>
              <a:gd name="connsiteX1" fmla="*/ 214696 w 3872649"/>
              <a:gd name="connsiteY1" fmla="*/ 5862769 h 6833416"/>
              <a:gd name="connsiteX2" fmla="*/ 88889 w 3872649"/>
              <a:gd name="connsiteY2" fmla="*/ 5471827 h 6833416"/>
              <a:gd name="connsiteX3" fmla="*/ 26840 w 3872649"/>
              <a:gd name="connsiteY3" fmla="*/ 5026614 h 6833416"/>
              <a:gd name="connsiteX4" fmla="*/ 1839 w 3872649"/>
              <a:gd name="connsiteY4" fmla="*/ 4699028 h 6833416"/>
              <a:gd name="connsiteX5" fmla="*/ 11285 w 3872649"/>
              <a:gd name="connsiteY5" fmla="*/ 4263699 h 6833416"/>
              <a:gd name="connsiteX6" fmla="*/ 85769 w 3872649"/>
              <a:gd name="connsiteY6" fmla="*/ 3728140 h 6833416"/>
              <a:gd name="connsiteX7" fmla="*/ 177985 w 3872649"/>
              <a:gd name="connsiteY7" fmla="*/ 3319779 h 6833416"/>
              <a:gd name="connsiteX8" fmla="*/ 268585 w 3872649"/>
              <a:gd name="connsiteY8" fmla="*/ 2889553 h 6833416"/>
              <a:gd name="connsiteX9" fmla="*/ 345260 w 3872649"/>
              <a:gd name="connsiteY9" fmla="*/ 2535633 h 6833416"/>
              <a:gd name="connsiteX10" fmla="*/ 427253 w 3872649"/>
              <a:gd name="connsiteY10" fmla="*/ 2130934 h 6833416"/>
              <a:gd name="connsiteX11" fmla="*/ 491941 w 3872649"/>
              <a:gd name="connsiteY11" fmla="*/ 1804215 h 6833416"/>
              <a:gd name="connsiteX12" fmla="*/ 520244 w 3872649"/>
              <a:gd name="connsiteY12" fmla="*/ 1495537 h 6833416"/>
              <a:gd name="connsiteX13" fmla="*/ 521331 w 3872649"/>
              <a:gd name="connsiteY13" fmla="*/ 1177683 h 6833416"/>
              <a:gd name="connsiteX14" fmla="*/ 514874 w 3872649"/>
              <a:gd name="connsiteY14" fmla="*/ 1147657 h 6833416"/>
              <a:gd name="connsiteX15" fmla="*/ 512182 w 3872649"/>
              <a:gd name="connsiteY15" fmla="*/ 1144323 h 6833416"/>
              <a:gd name="connsiteX16" fmla="*/ 512182 w 3872649"/>
              <a:gd name="connsiteY16" fmla="*/ 1076975 h 6833416"/>
              <a:gd name="connsiteX17" fmla="*/ 1674429 w 3872649"/>
              <a:gd name="connsiteY17" fmla="*/ 16718 h 6833416"/>
              <a:gd name="connsiteX18" fmla="*/ 1693675 w 3872649"/>
              <a:gd name="connsiteY18" fmla="*/ 7035 h 6833416"/>
              <a:gd name="connsiteX19" fmla="*/ 1778439 w 3872649"/>
              <a:gd name="connsiteY19" fmla="*/ 55854 h 6833416"/>
              <a:gd name="connsiteX20" fmla="*/ 2130971 w 3872649"/>
              <a:gd name="connsiteY20" fmla="*/ 538388 h 6833416"/>
              <a:gd name="connsiteX21" fmla="*/ 2139679 w 3872649"/>
              <a:gd name="connsiteY21" fmla="*/ 647396 h 6833416"/>
              <a:gd name="connsiteX22" fmla="*/ 1920574 w 3872649"/>
              <a:gd name="connsiteY22" fmla="*/ 982670 h 6833416"/>
              <a:gd name="connsiteX23" fmla="*/ 1664795 w 3872649"/>
              <a:gd name="connsiteY23" fmla="*/ 1335884 h 6833416"/>
              <a:gd name="connsiteX24" fmla="*/ 1500712 w 3872649"/>
              <a:gd name="connsiteY24" fmla="*/ 1598786 h 6833416"/>
              <a:gd name="connsiteX25" fmla="*/ 1472877 w 3872649"/>
              <a:gd name="connsiteY25" fmla="*/ 1771244 h 6833416"/>
              <a:gd name="connsiteX26" fmla="*/ 1535855 w 3872649"/>
              <a:gd name="connsiteY26" fmla="*/ 1944011 h 6833416"/>
              <a:gd name="connsiteX27" fmla="*/ 1924779 w 3872649"/>
              <a:gd name="connsiteY27" fmla="*/ 2408506 h 6833416"/>
              <a:gd name="connsiteX28" fmla="*/ 2050064 w 3872649"/>
              <a:gd name="connsiteY28" fmla="*/ 2459726 h 6833416"/>
              <a:gd name="connsiteX29" fmla="*/ 2206245 w 3872649"/>
              <a:gd name="connsiteY29" fmla="*/ 2427633 h 6833416"/>
              <a:gd name="connsiteX30" fmla="*/ 2479157 w 3872649"/>
              <a:gd name="connsiteY30" fmla="*/ 2292342 h 6833416"/>
              <a:gd name="connsiteX31" fmla="*/ 2715684 w 3872649"/>
              <a:gd name="connsiteY31" fmla="*/ 2175088 h 6833416"/>
              <a:gd name="connsiteX32" fmla="*/ 3052197 w 3872649"/>
              <a:gd name="connsiteY32" fmla="*/ 2030931 h 6833416"/>
              <a:gd name="connsiteX33" fmla="*/ 3243001 w 3872649"/>
              <a:gd name="connsiteY33" fmla="*/ 2004338 h 6833416"/>
              <a:gd name="connsiteX34" fmla="*/ 3343240 w 3872649"/>
              <a:gd name="connsiteY34" fmla="*/ 2069379 h 6833416"/>
              <a:gd name="connsiteX35" fmla="*/ 3476680 w 3872649"/>
              <a:gd name="connsiteY35" fmla="*/ 2225671 h 6833416"/>
              <a:gd name="connsiteX36" fmla="*/ 3542794 w 3872649"/>
              <a:gd name="connsiteY36" fmla="*/ 2469089 h 6833416"/>
              <a:gd name="connsiteX37" fmla="*/ 3404109 w 3872649"/>
              <a:gd name="connsiteY37" fmla="*/ 2695095 h 6833416"/>
              <a:gd name="connsiteX38" fmla="*/ 3185313 w 3872649"/>
              <a:gd name="connsiteY38" fmla="*/ 2939553 h 6833416"/>
              <a:gd name="connsiteX39" fmla="*/ 2911933 w 3872649"/>
              <a:gd name="connsiteY39" fmla="*/ 3211068 h 6833416"/>
              <a:gd name="connsiteX40" fmla="*/ 2691942 w 3872649"/>
              <a:gd name="connsiteY40" fmla="*/ 3477382 h 6833416"/>
              <a:gd name="connsiteX41" fmla="*/ 2629071 w 3872649"/>
              <a:gd name="connsiteY41" fmla="*/ 3600611 h 6833416"/>
              <a:gd name="connsiteX42" fmla="*/ 2633962 w 3872649"/>
              <a:gd name="connsiteY42" fmla="*/ 3744809 h 6833416"/>
              <a:gd name="connsiteX43" fmla="*/ 2727975 w 3872649"/>
              <a:gd name="connsiteY43" fmla="*/ 3891563 h 6833416"/>
              <a:gd name="connsiteX44" fmla="*/ 2963876 w 3872649"/>
              <a:gd name="connsiteY44" fmla="*/ 3955940 h 6833416"/>
              <a:gd name="connsiteX45" fmla="*/ 3035842 w 3872649"/>
              <a:gd name="connsiteY45" fmla="*/ 3957734 h 6833416"/>
              <a:gd name="connsiteX46" fmla="*/ 3101138 w 3872649"/>
              <a:gd name="connsiteY46" fmla="*/ 3953943 h 6833416"/>
              <a:gd name="connsiteX47" fmla="*/ 3823469 w 3872649"/>
              <a:gd name="connsiteY47" fmla="*/ 3975047 h 6833416"/>
              <a:gd name="connsiteX48" fmla="*/ 3843951 w 3872649"/>
              <a:gd name="connsiteY48" fmla="*/ 3977990 h 6833416"/>
              <a:gd name="connsiteX49" fmla="*/ 3871878 w 3872649"/>
              <a:gd name="connsiteY49" fmla="*/ 4004454 h 6833416"/>
              <a:gd name="connsiteX50" fmla="*/ 3869440 w 3872649"/>
              <a:gd name="connsiteY50" fmla="*/ 4008972 h 6833416"/>
              <a:gd name="connsiteX51" fmla="*/ 3654379 w 3872649"/>
              <a:gd name="connsiteY51" fmla="*/ 4202536 h 6833416"/>
              <a:gd name="connsiteX52" fmla="*/ 3653236 w 3872649"/>
              <a:gd name="connsiteY52" fmla="*/ 4203504 h 6833416"/>
              <a:gd name="connsiteX53" fmla="*/ 3633558 w 3872649"/>
              <a:gd name="connsiteY53" fmla="*/ 4221280 h 6833416"/>
              <a:gd name="connsiteX54" fmla="*/ 3440709 w 3872649"/>
              <a:gd name="connsiteY54" fmla="*/ 4394854 h 6833416"/>
              <a:gd name="connsiteX55" fmla="*/ 3370839 w 3872649"/>
              <a:gd name="connsiteY55" fmla="*/ 4456824 h 6833416"/>
              <a:gd name="connsiteX56" fmla="*/ 3006489 w 3872649"/>
              <a:gd name="connsiteY56" fmla="*/ 4773436 h 6833416"/>
              <a:gd name="connsiteX57" fmla="*/ 2660335 w 3872649"/>
              <a:gd name="connsiteY57" fmla="*/ 5081027 h 6833416"/>
              <a:gd name="connsiteX58" fmla="*/ 2268618 w 3872649"/>
              <a:gd name="connsiteY58" fmla="*/ 5433875 h 6833416"/>
              <a:gd name="connsiteX59" fmla="*/ 1767579 w 3872649"/>
              <a:gd name="connsiteY59" fmla="*/ 5886242 h 6833416"/>
              <a:gd name="connsiteX60" fmla="*/ 1520432 w 3872649"/>
              <a:gd name="connsiteY60" fmla="*/ 6122089 h 6833416"/>
              <a:gd name="connsiteX61" fmla="*/ 1500963 w 3872649"/>
              <a:gd name="connsiteY61" fmla="*/ 6140752 h 6833416"/>
              <a:gd name="connsiteX62" fmla="*/ 731390 w 3872649"/>
              <a:gd name="connsiteY62" fmla="*/ 6833416 h 6833416"/>
              <a:gd name="connsiteX63" fmla="*/ 709811 w 3872649"/>
              <a:gd name="connsiteY63" fmla="*/ 6802131 h 6833416"/>
              <a:gd name="connsiteX64" fmla="*/ 708770 w 3872649"/>
              <a:gd name="connsiteY64" fmla="*/ 6796106 h 6833416"/>
              <a:gd name="connsiteX65" fmla="*/ 697070 w 3872649"/>
              <a:gd name="connsiteY65" fmla="*/ 6774325 h 6833416"/>
              <a:gd name="connsiteX66" fmla="*/ 548413 w 3872649"/>
              <a:gd name="connsiteY66" fmla="*/ 6535954 h 6833416"/>
              <a:gd name="connsiteX67" fmla="*/ 376889 w 3872649"/>
              <a:gd name="connsiteY67" fmla="*/ 6235672 h 6833416"/>
              <a:gd name="connsiteX0" fmla="*/ 376889 w 3872649"/>
              <a:gd name="connsiteY0" fmla="*/ 6235672 h 6833416"/>
              <a:gd name="connsiteX1" fmla="*/ 214696 w 3872649"/>
              <a:gd name="connsiteY1" fmla="*/ 5862769 h 6833416"/>
              <a:gd name="connsiteX2" fmla="*/ 88889 w 3872649"/>
              <a:gd name="connsiteY2" fmla="*/ 5471827 h 6833416"/>
              <a:gd name="connsiteX3" fmla="*/ 26840 w 3872649"/>
              <a:gd name="connsiteY3" fmla="*/ 5026614 h 6833416"/>
              <a:gd name="connsiteX4" fmla="*/ 1839 w 3872649"/>
              <a:gd name="connsiteY4" fmla="*/ 4699028 h 6833416"/>
              <a:gd name="connsiteX5" fmla="*/ 11285 w 3872649"/>
              <a:gd name="connsiteY5" fmla="*/ 4263699 h 6833416"/>
              <a:gd name="connsiteX6" fmla="*/ 85769 w 3872649"/>
              <a:gd name="connsiteY6" fmla="*/ 3728140 h 6833416"/>
              <a:gd name="connsiteX7" fmla="*/ 177985 w 3872649"/>
              <a:gd name="connsiteY7" fmla="*/ 3319779 h 6833416"/>
              <a:gd name="connsiteX8" fmla="*/ 268585 w 3872649"/>
              <a:gd name="connsiteY8" fmla="*/ 2889553 h 6833416"/>
              <a:gd name="connsiteX9" fmla="*/ 345260 w 3872649"/>
              <a:gd name="connsiteY9" fmla="*/ 2535633 h 6833416"/>
              <a:gd name="connsiteX10" fmla="*/ 427253 w 3872649"/>
              <a:gd name="connsiteY10" fmla="*/ 2130934 h 6833416"/>
              <a:gd name="connsiteX11" fmla="*/ 491941 w 3872649"/>
              <a:gd name="connsiteY11" fmla="*/ 1804215 h 6833416"/>
              <a:gd name="connsiteX12" fmla="*/ 520244 w 3872649"/>
              <a:gd name="connsiteY12" fmla="*/ 1495537 h 6833416"/>
              <a:gd name="connsiteX13" fmla="*/ 521331 w 3872649"/>
              <a:gd name="connsiteY13" fmla="*/ 1177683 h 6833416"/>
              <a:gd name="connsiteX14" fmla="*/ 514874 w 3872649"/>
              <a:gd name="connsiteY14" fmla="*/ 1147657 h 6833416"/>
              <a:gd name="connsiteX15" fmla="*/ 512182 w 3872649"/>
              <a:gd name="connsiteY15" fmla="*/ 1144323 h 6833416"/>
              <a:gd name="connsiteX16" fmla="*/ 512182 w 3872649"/>
              <a:gd name="connsiteY16" fmla="*/ 1076975 h 6833416"/>
              <a:gd name="connsiteX17" fmla="*/ 1674429 w 3872649"/>
              <a:gd name="connsiteY17" fmla="*/ 16718 h 6833416"/>
              <a:gd name="connsiteX18" fmla="*/ 1693675 w 3872649"/>
              <a:gd name="connsiteY18" fmla="*/ 7035 h 6833416"/>
              <a:gd name="connsiteX19" fmla="*/ 1778439 w 3872649"/>
              <a:gd name="connsiteY19" fmla="*/ 55854 h 6833416"/>
              <a:gd name="connsiteX20" fmla="*/ 2130971 w 3872649"/>
              <a:gd name="connsiteY20" fmla="*/ 538388 h 6833416"/>
              <a:gd name="connsiteX21" fmla="*/ 2139679 w 3872649"/>
              <a:gd name="connsiteY21" fmla="*/ 647396 h 6833416"/>
              <a:gd name="connsiteX22" fmla="*/ 1920574 w 3872649"/>
              <a:gd name="connsiteY22" fmla="*/ 982670 h 6833416"/>
              <a:gd name="connsiteX23" fmla="*/ 1664795 w 3872649"/>
              <a:gd name="connsiteY23" fmla="*/ 1335884 h 6833416"/>
              <a:gd name="connsiteX24" fmla="*/ 1500712 w 3872649"/>
              <a:gd name="connsiteY24" fmla="*/ 1598786 h 6833416"/>
              <a:gd name="connsiteX25" fmla="*/ 1472877 w 3872649"/>
              <a:gd name="connsiteY25" fmla="*/ 1771244 h 6833416"/>
              <a:gd name="connsiteX26" fmla="*/ 1535855 w 3872649"/>
              <a:gd name="connsiteY26" fmla="*/ 1944011 h 6833416"/>
              <a:gd name="connsiteX27" fmla="*/ 1924779 w 3872649"/>
              <a:gd name="connsiteY27" fmla="*/ 2408506 h 6833416"/>
              <a:gd name="connsiteX28" fmla="*/ 1978815 w 3872649"/>
              <a:gd name="connsiteY28" fmla="*/ 2451706 h 6833416"/>
              <a:gd name="connsiteX29" fmla="*/ 2050064 w 3872649"/>
              <a:gd name="connsiteY29" fmla="*/ 2459726 h 6833416"/>
              <a:gd name="connsiteX30" fmla="*/ 2206245 w 3872649"/>
              <a:gd name="connsiteY30" fmla="*/ 2427633 h 6833416"/>
              <a:gd name="connsiteX31" fmla="*/ 2479157 w 3872649"/>
              <a:gd name="connsiteY31" fmla="*/ 2292342 h 6833416"/>
              <a:gd name="connsiteX32" fmla="*/ 2715684 w 3872649"/>
              <a:gd name="connsiteY32" fmla="*/ 2175088 h 6833416"/>
              <a:gd name="connsiteX33" fmla="*/ 3052197 w 3872649"/>
              <a:gd name="connsiteY33" fmla="*/ 2030931 h 6833416"/>
              <a:gd name="connsiteX34" fmla="*/ 3243001 w 3872649"/>
              <a:gd name="connsiteY34" fmla="*/ 2004338 h 6833416"/>
              <a:gd name="connsiteX35" fmla="*/ 3343240 w 3872649"/>
              <a:gd name="connsiteY35" fmla="*/ 2069379 h 6833416"/>
              <a:gd name="connsiteX36" fmla="*/ 3476680 w 3872649"/>
              <a:gd name="connsiteY36" fmla="*/ 2225671 h 6833416"/>
              <a:gd name="connsiteX37" fmla="*/ 3542794 w 3872649"/>
              <a:gd name="connsiteY37" fmla="*/ 2469089 h 6833416"/>
              <a:gd name="connsiteX38" fmla="*/ 3404109 w 3872649"/>
              <a:gd name="connsiteY38" fmla="*/ 2695095 h 6833416"/>
              <a:gd name="connsiteX39" fmla="*/ 3185313 w 3872649"/>
              <a:gd name="connsiteY39" fmla="*/ 2939553 h 6833416"/>
              <a:gd name="connsiteX40" fmla="*/ 2911933 w 3872649"/>
              <a:gd name="connsiteY40" fmla="*/ 3211068 h 6833416"/>
              <a:gd name="connsiteX41" fmla="*/ 2691942 w 3872649"/>
              <a:gd name="connsiteY41" fmla="*/ 3477382 h 6833416"/>
              <a:gd name="connsiteX42" fmla="*/ 2629071 w 3872649"/>
              <a:gd name="connsiteY42" fmla="*/ 3600611 h 6833416"/>
              <a:gd name="connsiteX43" fmla="*/ 2633962 w 3872649"/>
              <a:gd name="connsiteY43" fmla="*/ 3744809 h 6833416"/>
              <a:gd name="connsiteX44" fmla="*/ 2727975 w 3872649"/>
              <a:gd name="connsiteY44" fmla="*/ 3891563 h 6833416"/>
              <a:gd name="connsiteX45" fmla="*/ 2963876 w 3872649"/>
              <a:gd name="connsiteY45" fmla="*/ 3955940 h 6833416"/>
              <a:gd name="connsiteX46" fmla="*/ 3035842 w 3872649"/>
              <a:gd name="connsiteY46" fmla="*/ 3957734 h 6833416"/>
              <a:gd name="connsiteX47" fmla="*/ 3101138 w 3872649"/>
              <a:gd name="connsiteY47" fmla="*/ 3953943 h 6833416"/>
              <a:gd name="connsiteX48" fmla="*/ 3823469 w 3872649"/>
              <a:gd name="connsiteY48" fmla="*/ 3975047 h 6833416"/>
              <a:gd name="connsiteX49" fmla="*/ 3843951 w 3872649"/>
              <a:gd name="connsiteY49" fmla="*/ 3977990 h 6833416"/>
              <a:gd name="connsiteX50" fmla="*/ 3871878 w 3872649"/>
              <a:gd name="connsiteY50" fmla="*/ 4004454 h 6833416"/>
              <a:gd name="connsiteX51" fmla="*/ 3869440 w 3872649"/>
              <a:gd name="connsiteY51" fmla="*/ 4008972 h 6833416"/>
              <a:gd name="connsiteX52" fmla="*/ 3654379 w 3872649"/>
              <a:gd name="connsiteY52" fmla="*/ 4202536 h 6833416"/>
              <a:gd name="connsiteX53" fmla="*/ 3653236 w 3872649"/>
              <a:gd name="connsiteY53" fmla="*/ 4203504 h 6833416"/>
              <a:gd name="connsiteX54" fmla="*/ 3633558 w 3872649"/>
              <a:gd name="connsiteY54" fmla="*/ 4221280 h 6833416"/>
              <a:gd name="connsiteX55" fmla="*/ 3440709 w 3872649"/>
              <a:gd name="connsiteY55" fmla="*/ 4394854 h 6833416"/>
              <a:gd name="connsiteX56" fmla="*/ 3370839 w 3872649"/>
              <a:gd name="connsiteY56" fmla="*/ 4456824 h 6833416"/>
              <a:gd name="connsiteX57" fmla="*/ 3006489 w 3872649"/>
              <a:gd name="connsiteY57" fmla="*/ 4773436 h 6833416"/>
              <a:gd name="connsiteX58" fmla="*/ 2660335 w 3872649"/>
              <a:gd name="connsiteY58" fmla="*/ 5081027 h 6833416"/>
              <a:gd name="connsiteX59" fmla="*/ 2268618 w 3872649"/>
              <a:gd name="connsiteY59" fmla="*/ 5433875 h 6833416"/>
              <a:gd name="connsiteX60" fmla="*/ 1767579 w 3872649"/>
              <a:gd name="connsiteY60" fmla="*/ 5886242 h 6833416"/>
              <a:gd name="connsiteX61" fmla="*/ 1520432 w 3872649"/>
              <a:gd name="connsiteY61" fmla="*/ 6122089 h 6833416"/>
              <a:gd name="connsiteX62" fmla="*/ 1500963 w 3872649"/>
              <a:gd name="connsiteY62" fmla="*/ 6140752 h 6833416"/>
              <a:gd name="connsiteX63" fmla="*/ 731390 w 3872649"/>
              <a:gd name="connsiteY63" fmla="*/ 6833416 h 6833416"/>
              <a:gd name="connsiteX64" fmla="*/ 709811 w 3872649"/>
              <a:gd name="connsiteY64" fmla="*/ 6802131 h 6833416"/>
              <a:gd name="connsiteX65" fmla="*/ 708770 w 3872649"/>
              <a:gd name="connsiteY65" fmla="*/ 6796106 h 6833416"/>
              <a:gd name="connsiteX66" fmla="*/ 697070 w 3872649"/>
              <a:gd name="connsiteY66" fmla="*/ 6774325 h 6833416"/>
              <a:gd name="connsiteX67" fmla="*/ 548413 w 3872649"/>
              <a:gd name="connsiteY67" fmla="*/ 6535954 h 6833416"/>
              <a:gd name="connsiteX68" fmla="*/ 376889 w 3872649"/>
              <a:gd name="connsiteY68" fmla="*/ 6235672 h 683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872649" h="6833416">
                <a:moveTo>
                  <a:pt x="376889" y="6235672"/>
                </a:moveTo>
                <a:cubicBezTo>
                  <a:pt x="321267" y="6123474"/>
                  <a:pt x="262693" y="5990077"/>
                  <a:pt x="214696" y="5862769"/>
                </a:cubicBezTo>
                <a:cubicBezTo>
                  <a:pt x="166696" y="5735462"/>
                  <a:pt x="120199" y="5611184"/>
                  <a:pt x="88889" y="5471827"/>
                </a:cubicBezTo>
                <a:cubicBezTo>
                  <a:pt x="57577" y="5332467"/>
                  <a:pt x="41349" y="5155415"/>
                  <a:pt x="26840" y="5026614"/>
                </a:cubicBezTo>
                <a:cubicBezTo>
                  <a:pt x="12331" y="4897814"/>
                  <a:pt x="1839" y="4699028"/>
                  <a:pt x="1839" y="4699028"/>
                </a:cubicBezTo>
                <a:cubicBezTo>
                  <a:pt x="-754" y="4571874"/>
                  <a:pt x="-2702" y="4425514"/>
                  <a:pt x="11285" y="4263699"/>
                </a:cubicBezTo>
                <a:cubicBezTo>
                  <a:pt x="25273" y="4101886"/>
                  <a:pt x="57985" y="3885460"/>
                  <a:pt x="85769" y="3728140"/>
                </a:cubicBezTo>
                <a:cubicBezTo>
                  <a:pt x="113554" y="3570818"/>
                  <a:pt x="147516" y="3459541"/>
                  <a:pt x="177985" y="3319779"/>
                </a:cubicBezTo>
                <a:cubicBezTo>
                  <a:pt x="208454" y="3180014"/>
                  <a:pt x="240706" y="3020246"/>
                  <a:pt x="268585" y="2889553"/>
                </a:cubicBezTo>
                <a:lnTo>
                  <a:pt x="345260" y="2535633"/>
                </a:lnTo>
                <a:lnTo>
                  <a:pt x="427253" y="2130934"/>
                </a:lnTo>
                <a:cubicBezTo>
                  <a:pt x="451702" y="2009032"/>
                  <a:pt x="476443" y="1910115"/>
                  <a:pt x="491941" y="1804215"/>
                </a:cubicBezTo>
                <a:cubicBezTo>
                  <a:pt x="507441" y="1698315"/>
                  <a:pt x="515347" y="1599956"/>
                  <a:pt x="520244" y="1495537"/>
                </a:cubicBezTo>
                <a:cubicBezTo>
                  <a:pt x="525142" y="1391113"/>
                  <a:pt x="522571" y="1248842"/>
                  <a:pt x="521331" y="1177683"/>
                </a:cubicBezTo>
                <a:cubicBezTo>
                  <a:pt x="521098" y="1164340"/>
                  <a:pt x="518517" y="1154819"/>
                  <a:pt x="514874" y="1147657"/>
                </a:cubicBezTo>
                <a:lnTo>
                  <a:pt x="512182" y="1144323"/>
                </a:lnTo>
                <a:lnTo>
                  <a:pt x="512182" y="1076975"/>
                </a:lnTo>
                <a:lnTo>
                  <a:pt x="1674429" y="16718"/>
                </a:lnTo>
                <a:lnTo>
                  <a:pt x="1693675" y="7035"/>
                </a:lnTo>
                <a:cubicBezTo>
                  <a:pt x="1712234" y="-4822"/>
                  <a:pt x="1720764" y="-9049"/>
                  <a:pt x="1778439" y="55854"/>
                </a:cubicBezTo>
                <a:cubicBezTo>
                  <a:pt x="1855336" y="142392"/>
                  <a:pt x="2070766" y="439796"/>
                  <a:pt x="2130971" y="538388"/>
                </a:cubicBezTo>
                <a:cubicBezTo>
                  <a:pt x="2191179" y="636980"/>
                  <a:pt x="2174747" y="573351"/>
                  <a:pt x="2139679" y="647396"/>
                </a:cubicBezTo>
                <a:cubicBezTo>
                  <a:pt x="2104612" y="721445"/>
                  <a:pt x="1999720" y="867922"/>
                  <a:pt x="1920574" y="982670"/>
                </a:cubicBezTo>
                <a:cubicBezTo>
                  <a:pt x="1841424" y="1097417"/>
                  <a:pt x="1734772" y="1233199"/>
                  <a:pt x="1664795" y="1335884"/>
                </a:cubicBezTo>
                <a:cubicBezTo>
                  <a:pt x="1594818" y="1438570"/>
                  <a:pt x="1532698" y="1526225"/>
                  <a:pt x="1500712" y="1598786"/>
                </a:cubicBezTo>
                <a:cubicBezTo>
                  <a:pt x="1468723" y="1671345"/>
                  <a:pt x="1467019" y="1713707"/>
                  <a:pt x="1472877" y="1771244"/>
                </a:cubicBezTo>
                <a:cubicBezTo>
                  <a:pt x="1478733" y="1828781"/>
                  <a:pt x="1460538" y="1837801"/>
                  <a:pt x="1535855" y="1944011"/>
                </a:cubicBezTo>
                <a:cubicBezTo>
                  <a:pt x="1611173" y="2050221"/>
                  <a:pt x="1850952" y="2323890"/>
                  <a:pt x="1924779" y="2408506"/>
                </a:cubicBezTo>
                <a:cubicBezTo>
                  <a:pt x="1998606" y="2493122"/>
                  <a:pt x="1957934" y="2443169"/>
                  <a:pt x="1978815" y="2451706"/>
                </a:cubicBezTo>
                <a:cubicBezTo>
                  <a:pt x="1999696" y="2460243"/>
                  <a:pt x="2012159" y="2463738"/>
                  <a:pt x="2050064" y="2459726"/>
                </a:cubicBezTo>
                <a:cubicBezTo>
                  <a:pt x="2087969" y="2455714"/>
                  <a:pt x="2134728" y="2455529"/>
                  <a:pt x="2206245" y="2427633"/>
                </a:cubicBezTo>
                <a:cubicBezTo>
                  <a:pt x="2277760" y="2399735"/>
                  <a:pt x="2479157" y="2292342"/>
                  <a:pt x="2479157" y="2292342"/>
                </a:cubicBezTo>
                <a:cubicBezTo>
                  <a:pt x="2564065" y="2250249"/>
                  <a:pt x="2620176" y="2218655"/>
                  <a:pt x="2715684" y="2175088"/>
                </a:cubicBezTo>
                <a:cubicBezTo>
                  <a:pt x="2811190" y="2131519"/>
                  <a:pt x="2964310" y="2059391"/>
                  <a:pt x="3052197" y="2030931"/>
                </a:cubicBezTo>
                <a:cubicBezTo>
                  <a:pt x="3140081" y="2002474"/>
                  <a:pt x="3194493" y="1997934"/>
                  <a:pt x="3243001" y="2004338"/>
                </a:cubicBezTo>
                <a:cubicBezTo>
                  <a:pt x="3291509" y="2010746"/>
                  <a:pt x="3304294" y="2032492"/>
                  <a:pt x="3343240" y="2069379"/>
                </a:cubicBezTo>
                <a:cubicBezTo>
                  <a:pt x="3382186" y="2106266"/>
                  <a:pt x="3443423" y="2159052"/>
                  <a:pt x="3476680" y="2225671"/>
                </a:cubicBezTo>
                <a:cubicBezTo>
                  <a:pt x="3509940" y="2292290"/>
                  <a:pt x="3554891" y="2390850"/>
                  <a:pt x="3542794" y="2469089"/>
                </a:cubicBezTo>
                <a:cubicBezTo>
                  <a:pt x="3530698" y="2547326"/>
                  <a:pt x="3463688" y="2616684"/>
                  <a:pt x="3404109" y="2695095"/>
                </a:cubicBezTo>
                <a:cubicBezTo>
                  <a:pt x="3344528" y="2773506"/>
                  <a:pt x="3267343" y="2853555"/>
                  <a:pt x="3185313" y="2939553"/>
                </a:cubicBezTo>
                <a:cubicBezTo>
                  <a:pt x="3103286" y="3025548"/>
                  <a:pt x="2994163" y="3121428"/>
                  <a:pt x="2911933" y="3211068"/>
                </a:cubicBezTo>
                <a:cubicBezTo>
                  <a:pt x="2829708" y="3300707"/>
                  <a:pt x="2739085" y="3412455"/>
                  <a:pt x="2691942" y="3477382"/>
                </a:cubicBezTo>
                <a:cubicBezTo>
                  <a:pt x="2644796" y="3542303"/>
                  <a:pt x="2638736" y="3556040"/>
                  <a:pt x="2629071" y="3600611"/>
                </a:cubicBezTo>
                <a:cubicBezTo>
                  <a:pt x="2619408" y="3645182"/>
                  <a:pt x="2617479" y="3696317"/>
                  <a:pt x="2633962" y="3744809"/>
                </a:cubicBezTo>
                <a:cubicBezTo>
                  <a:pt x="2650447" y="3793301"/>
                  <a:pt x="2672989" y="3856375"/>
                  <a:pt x="2727975" y="3891563"/>
                </a:cubicBezTo>
                <a:cubicBezTo>
                  <a:pt x="2782961" y="3926752"/>
                  <a:pt x="2874509" y="3947357"/>
                  <a:pt x="2963876" y="3955940"/>
                </a:cubicBezTo>
                <a:cubicBezTo>
                  <a:pt x="2986218" y="3958085"/>
                  <a:pt x="3010531" y="3958435"/>
                  <a:pt x="3035842" y="3957734"/>
                </a:cubicBezTo>
                <a:lnTo>
                  <a:pt x="3101138" y="3953943"/>
                </a:lnTo>
                <a:lnTo>
                  <a:pt x="3823469" y="3975047"/>
                </a:lnTo>
                <a:lnTo>
                  <a:pt x="3843951" y="3977990"/>
                </a:lnTo>
                <a:cubicBezTo>
                  <a:pt x="3863838" y="3982163"/>
                  <a:pt x="3875902" y="3989712"/>
                  <a:pt x="3871878" y="4004454"/>
                </a:cubicBezTo>
                <a:lnTo>
                  <a:pt x="3869440" y="4008972"/>
                </a:lnTo>
                <a:lnTo>
                  <a:pt x="3654379" y="4202536"/>
                </a:lnTo>
                <a:lnTo>
                  <a:pt x="3653236" y="4203504"/>
                </a:lnTo>
                <a:lnTo>
                  <a:pt x="3633558" y="4221280"/>
                </a:lnTo>
                <a:lnTo>
                  <a:pt x="3440709" y="4394854"/>
                </a:lnTo>
                <a:lnTo>
                  <a:pt x="3370839" y="4456824"/>
                </a:lnTo>
                <a:lnTo>
                  <a:pt x="3006489" y="4773436"/>
                </a:lnTo>
                <a:lnTo>
                  <a:pt x="2660335" y="5081027"/>
                </a:lnTo>
                <a:lnTo>
                  <a:pt x="2268618" y="5433875"/>
                </a:lnTo>
                <a:lnTo>
                  <a:pt x="1767579" y="5886242"/>
                </a:lnTo>
                <a:cubicBezTo>
                  <a:pt x="1681792" y="5964660"/>
                  <a:pt x="1600922" y="6043467"/>
                  <a:pt x="1520432" y="6122089"/>
                </a:cubicBezTo>
                <a:lnTo>
                  <a:pt x="1500963" y="6140752"/>
                </a:lnTo>
                <a:lnTo>
                  <a:pt x="731390" y="6833416"/>
                </a:lnTo>
                <a:lnTo>
                  <a:pt x="709811" y="6802131"/>
                </a:lnTo>
                <a:lnTo>
                  <a:pt x="708770" y="6796106"/>
                </a:lnTo>
                <a:cubicBezTo>
                  <a:pt x="706544" y="6788880"/>
                  <a:pt x="702959" y="6781438"/>
                  <a:pt x="697070" y="6774325"/>
                </a:cubicBezTo>
                <a:cubicBezTo>
                  <a:pt x="659388" y="6728787"/>
                  <a:pt x="601779" y="6625729"/>
                  <a:pt x="548413" y="6535954"/>
                </a:cubicBezTo>
                <a:cubicBezTo>
                  <a:pt x="495048" y="6446178"/>
                  <a:pt x="432509" y="6347870"/>
                  <a:pt x="376889" y="6235672"/>
                </a:cubicBezTo>
                <a:close/>
              </a:path>
            </a:pathLst>
          </a:custGeom>
          <a:gradFill flip="none" rotWithShape="1">
            <a:gsLst>
              <a:gs pos="0">
                <a:srgbClr val="00B050">
                  <a:shade val="30000"/>
                  <a:satMod val="115000"/>
                </a:srgbClr>
              </a:gs>
              <a:gs pos="50000">
                <a:srgbClr val="00B050">
                  <a:shade val="67500"/>
                  <a:satMod val="115000"/>
                </a:srgbClr>
              </a:gs>
              <a:gs pos="100000">
                <a:srgbClr val="00B050">
                  <a:shade val="100000"/>
                  <a:satMod val="115000"/>
                </a:srgbClr>
              </a:gs>
            </a:gsLst>
            <a:path path="circle">
              <a:fillToRect t="100000" r="100000"/>
            </a:path>
            <a:tileRect l="-100000" b="-100000"/>
          </a:gra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a:spLocks noChangeAspect="1"/>
          </p:cNvSpPr>
          <p:nvPr/>
        </p:nvSpPr>
        <p:spPr>
          <a:xfrm>
            <a:off x="1643481" y="2739388"/>
            <a:ext cx="3348449" cy="2736000"/>
          </a:xfrm>
          <a:custGeom>
            <a:avLst/>
            <a:gdLst>
              <a:gd name="connsiteX0" fmla="*/ 1488722 w 4605778"/>
              <a:gd name="connsiteY0" fmla="*/ 295410 h 3766037"/>
              <a:gd name="connsiteX1" fmla="*/ 1412522 w 4605778"/>
              <a:gd name="connsiteY1" fmla="*/ 190635 h 3766037"/>
              <a:gd name="connsiteX2" fmla="*/ 1298222 w 4605778"/>
              <a:gd name="connsiteY2" fmla="*/ 104910 h 3766037"/>
              <a:gd name="connsiteX3" fmla="*/ 1202972 w 4605778"/>
              <a:gd name="connsiteY3" fmla="*/ 47760 h 3766037"/>
              <a:gd name="connsiteX4" fmla="*/ 1088672 w 4605778"/>
              <a:gd name="connsiteY4" fmla="*/ 19185 h 3766037"/>
              <a:gd name="connsiteX5" fmla="*/ 926747 w 4605778"/>
              <a:gd name="connsiteY5" fmla="*/ 135 h 3766037"/>
              <a:gd name="connsiteX6" fmla="*/ 726722 w 4605778"/>
              <a:gd name="connsiteY6" fmla="*/ 28710 h 3766037"/>
              <a:gd name="connsiteX7" fmla="*/ 564797 w 4605778"/>
              <a:gd name="connsiteY7" fmla="*/ 66810 h 3766037"/>
              <a:gd name="connsiteX8" fmla="*/ 402872 w 4605778"/>
              <a:gd name="connsiteY8" fmla="*/ 143010 h 3766037"/>
              <a:gd name="connsiteX9" fmla="*/ 250472 w 4605778"/>
              <a:gd name="connsiteY9" fmla="*/ 295410 h 3766037"/>
              <a:gd name="connsiteX10" fmla="*/ 164747 w 4605778"/>
              <a:gd name="connsiteY10" fmla="*/ 428760 h 3766037"/>
              <a:gd name="connsiteX11" fmla="*/ 98072 w 4605778"/>
              <a:gd name="connsiteY11" fmla="*/ 571635 h 3766037"/>
              <a:gd name="connsiteX12" fmla="*/ 50447 w 4605778"/>
              <a:gd name="connsiteY12" fmla="*/ 714510 h 3766037"/>
              <a:gd name="connsiteX13" fmla="*/ 21872 w 4605778"/>
              <a:gd name="connsiteY13" fmla="*/ 885960 h 3766037"/>
              <a:gd name="connsiteX14" fmla="*/ 2822 w 4605778"/>
              <a:gd name="connsiteY14" fmla="*/ 1066935 h 3766037"/>
              <a:gd name="connsiteX15" fmla="*/ 2822 w 4605778"/>
              <a:gd name="connsiteY15" fmla="*/ 1228860 h 3766037"/>
              <a:gd name="connsiteX16" fmla="*/ 2822 w 4605778"/>
              <a:gd name="connsiteY16" fmla="*/ 1486035 h 3766037"/>
              <a:gd name="connsiteX17" fmla="*/ 40922 w 4605778"/>
              <a:gd name="connsiteY17" fmla="*/ 1714635 h 3766037"/>
              <a:gd name="connsiteX18" fmla="*/ 98072 w 4605778"/>
              <a:gd name="connsiteY18" fmla="*/ 1952760 h 3766037"/>
              <a:gd name="connsiteX19" fmla="*/ 174272 w 4605778"/>
              <a:gd name="connsiteY19" fmla="*/ 2171835 h 3766037"/>
              <a:gd name="connsiteX20" fmla="*/ 279047 w 4605778"/>
              <a:gd name="connsiteY20" fmla="*/ 2409960 h 3766037"/>
              <a:gd name="connsiteX21" fmla="*/ 393347 w 4605778"/>
              <a:gd name="connsiteY21" fmla="*/ 2609985 h 3766037"/>
              <a:gd name="connsiteX22" fmla="*/ 479072 w 4605778"/>
              <a:gd name="connsiteY22" fmla="*/ 2752860 h 3766037"/>
              <a:gd name="connsiteX23" fmla="*/ 593372 w 4605778"/>
              <a:gd name="connsiteY23" fmla="*/ 2886210 h 3766037"/>
              <a:gd name="connsiteX24" fmla="*/ 726722 w 4605778"/>
              <a:gd name="connsiteY24" fmla="*/ 3048135 h 3766037"/>
              <a:gd name="connsiteX25" fmla="*/ 850547 w 4605778"/>
              <a:gd name="connsiteY25" fmla="*/ 3171960 h 3766037"/>
              <a:gd name="connsiteX26" fmla="*/ 1002947 w 4605778"/>
              <a:gd name="connsiteY26" fmla="*/ 3305310 h 3766037"/>
              <a:gd name="connsiteX27" fmla="*/ 1136297 w 4605778"/>
              <a:gd name="connsiteY27" fmla="*/ 3410085 h 3766037"/>
              <a:gd name="connsiteX28" fmla="*/ 1307747 w 4605778"/>
              <a:gd name="connsiteY28" fmla="*/ 3505335 h 3766037"/>
              <a:gd name="connsiteX29" fmla="*/ 1469672 w 4605778"/>
              <a:gd name="connsiteY29" fmla="*/ 3600585 h 3766037"/>
              <a:gd name="connsiteX30" fmla="*/ 1679222 w 4605778"/>
              <a:gd name="connsiteY30" fmla="*/ 3676785 h 3766037"/>
              <a:gd name="connsiteX31" fmla="*/ 1888772 w 4605778"/>
              <a:gd name="connsiteY31" fmla="*/ 3724410 h 3766037"/>
              <a:gd name="connsiteX32" fmla="*/ 2136422 w 4605778"/>
              <a:gd name="connsiteY32" fmla="*/ 3762510 h 3766037"/>
              <a:gd name="connsiteX33" fmla="*/ 2326922 w 4605778"/>
              <a:gd name="connsiteY33" fmla="*/ 3762510 h 3766037"/>
              <a:gd name="connsiteX34" fmla="*/ 2526947 w 4605778"/>
              <a:gd name="connsiteY34" fmla="*/ 3762510 h 3766037"/>
              <a:gd name="connsiteX35" fmla="*/ 2803172 w 4605778"/>
              <a:gd name="connsiteY35" fmla="*/ 3714885 h 3766037"/>
              <a:gd name="connsiteX36" fmla="*/ 3117497 w 4605778"/>
              <a:gd name="connsiteY36" fmla="*/ 3629160 h 3766037"/>
              <a:gd name="connsiteX37" fmla="*/ 3488972 w 4605778"/>
              <a:gd name="connsiteY37" fmla="*/ 3467235 h 3766037"/>
              <a:gd name="connsiteX38" fmla="*/ 3727097 w 4605778"/>
              <a:gd name="connsiteY38" fmla="*/ 3314835 h 3766037"/>
              <a:gd name="connsiteX39" fmla="*/ 3984272 w 4605778"/>
              <a:gd name="connsiteY39" fmla="*/ 3133860 h 3766037"/>
              <a:gd name="connsiteX40" fmla="*/ 4260497 w 4605778"/>
              <a:gd name="connsiteY40" fmla="*/ 2857635 h 3766037"/>
              <a:gd name="connsiteX41" fmla="*/ 4422422 w 4605778"/>
              <a:gd name="connsiteY41" fmla="*/ 2590935 h 3766037"/>
              <a:gd name="connsiteX42" fmla="*/ 4527197 w 4605778"/>
              <a:gd name="connsiteY42" fmla="*/ 2371860 h 3766037"/>
              <a:gd name="connsiteX43" fmla="*/ 4584347 w 4605778"/>
              <a:gd name="connsiteY43" fmla="*/ 2162310 h 3766037"/>
              <a:gd name="connsiteX44" fmla="*/ 4603397 w 4605778"/>
              <a:gd name="connsiteY44" fmla="*/ 1924185 h 3766037"/>
              <a:gd name="connsiteX45" fmla="*/ 4603397 w 4605778"/>
              <a:gd name="connsiteY45" fmla="*/ 1724160 h 3766037"/>
              <a:gd name="connsiteX46" fmla="*/ 4584347 w 4605778"/>
              <a:gd name="connsiteY46" fmla="*/ 1524135 h 3766037"/>
              <a:gd name="connsiteX47" fmla="*/ 4508147 w 4605778"/>
              <a:gd name="connsiteY47" fmla="*/ 1324110 h 3766037"/>
              <a:gd name="connsiteX48" fmla="*/ 4412897 w 4605778"/>
              <a:gd name="connsiteY48" fmla="*/ 1171710 h 3766037"/>
              <a:gd name="connsiteX49" fmla="*/ 4289072 w 4605778"/>
              <a:gd name="connsiteY49" fmla="*/ 1038360 h 3766037"/>
              <a:gd name="connsiteX50" fmla="*/ 4165247 w 4605778"/>
              <a:gd name="connsiteY50" fmla="*/ 962160 h 3766037"/>
              <a:gd name="connsiteX51" fmla="*/ 4012847 w 4605778"/>
              <a:gd name="connsiteY51" fmla="*/ 924060 h 3766037"/>
              <a:gd name="connsiteX52" fmla="*/ 3850922 w 4605778"/>
              <a:gd name="connsiteY52" fmla="*/ 971685 h 3766037"/>
              <a:gd name="connsiteX53" fmla="*/ 3736622 w 4605778"/>
              <a:gd name="connsiteY53" fmla="*/ 1057410 h 3766037"/>
              <a:gd name="connsiteX54" fmla="*/ 3641372 w 4605778"/>
              <a:gd name="connsiteY54" fmla="*/ 1152660 h 3766037"/>
              <a:gd name="connsiteX55" fmla="*/ 3593747 w 4605778"/>
              <a:gd name="connsiteY55" fmla="*/ 1228860 h 3766037"/>
              <a:gd name="connsiteX56" fmla="*/ 3660422 w 4605778"/>
              <a:gd name="connsiteY56" fmla="*/ 1466985 h 3766037"/>
              <a:gd name="connsiteX57" fmla="*/ 3708047 w 4605778"/>
              <a:gd name="connsiteY57" fmla="*/ 1647960 h 3766037"/>
              <a:gd name="connsiteX58" fmla="*/ 3746147 w 4605778"/>
              <a:gd name="connsiteY58" fmla="*/ 1781310 h 3766037"/>
              <a:gd name="connsiteX59" fmla="*/ 3755672 w 4605778"/>
              <a:gd name="connsiteY59" fmla="*/ 1838460 h 3766037"/>
              <a:gd name="connsiteX60" fmla="*/ 3688997 w 4605778"/>
              <a:gd name="connsiteY60" fmla="*/ 1886085 h 3766037"/>
              <a:gd name="connsiteX61" fmla="*/ 3565172 w 4605778"/>
              <a:gd name="connsiteY61" fmla="*/ 1914660 h 3766037"/>
              <a:gd name="connsiteX62" fmla="*/ 3450872 w 4605778"/>
              <a:gd name="connsiteY62" fmla="*/ 1933710 h 3766037"/>
              <a:gd name="connsiteX63" fmla="*/ 3403247 w 4605778"/>
              <a:gd name="connsiteY63" fmla="*/ 1924185 h 3766037"/>
              <a:gd name="connsiteX64" fmla="*/ 3317522 w 4605778"/>
              <a:gd name="connsiteY64" fmla="*/ 1790835 h 3766037"/>
              <a:gd name="connsiteX65" fmla="*/ 3241322 w 4605778"/>
              <a:gd name="connsiteY65" fmla="*/ 1676535 h 3766037"/>
              <a:gd name="connsiteX66" fmla="*/ 3184172 w 4605778"/>
              <a:gd name="connsiteY66" fmla="*/ 1581285 h 3766037"/>
              <a:gd name="connsiteX67" fmla="*/ 3146072 w 4605778"/>
              <a:gd name="connsiteY67" fmla="*/ 1505085 h 3766037"/>
              <a:gd name="connsiteX68" fmla="*/ 3107972 w 4605778"/>
              <a:gd name="connsiteY68" fmla="*/ 1486035 h 3766037"/>
              <a:gd name="connsiteX69" fmla="*/ 3050822 w 4605778"/>
              <a:gd name="connsiteY69" fmla="*/ 1505085 h 3766037"/>
              <a:gd name="connsiteX70" fmla="*/ 2974622 w 4605778"/>
              <a:gd name="connsiteY70" fmla="*/ 1514610 h 3766037"/>
              <a:gd name="connsiteX71" fmla="*/ 2907947 w 4605778"/>
              <a:gd name="connsiteY71" fmla="*/ 1543185 h 3766037"/>
              <a:gd name="connsiteX72" fmla="*/ 2860322 w 4605778"/>
              <a:gd name="connsiteY72" fmla="*/ 1562235 h 3766037"/>
              <a:gd name="connsiteX73" fmla="*/ 2860322 w 4605778"/>
              <a:gd name="connsiteY73" fmla="*/ 1638435 h 3766037"/>
              <a:gd name="connsiteX74" fmla="*/ 2860322 w 4605778"/>
              <a:gd name="connsiteY74" fmla="*/ 1828935 h 3766037"/>
              <a:gd name="connsiteX75" fmla="*/ 2860322 w 4605778"/>
              <a:gd name="connsiteY75" fmla="*/ 1933710 h 3766037"/>
              <a:gd name="connsiteX76" fmla="*/ 2822222 w 4605778"/>
              <a:gd name="connsiteY76" fmla="*/ 2028960 h 3766037"/>
              <a:gd name="connsiteX77" fmla="*/ 2746022 w 4605778"/>
              <a:gd name="connsiteY77" fmla="*/ 2105160 h 3766037"/>
              <a:gd name="connsiteX78" fmla="*/ 2650772 w 4605778"/>
              <a:gd name="connsiteY78" fmla="*/ 2095635 h 3766037"/>
              <a:gd name="connsiteX79" fmla="*/ 2517422 w 4605778"/>
              <a:gd name="connsiteY79" fmla="*/ 2057535 h 3766037"/>
              <a:gd name="connsiteX80" fmla="*/ 2460272 w 4605778"/>
              <a:gd name="connsiteY80" fmla="*/ 1952760 h 3766037"/>
              <a:gd name="connsiteX81" fmla="*/ 2412647 w 4605778"/>
              <a:gd name="connsiteY81" fmla="*/ 1838460 h 3766037"/>
              <a:gd name="connsiteX82" fmla="*/ 2365022 w 4605778"/>
              <a:gd name="connsiteY82" fmla="*/ 1714635 h 3766037"/>
              <a:gd name="connsiteX83" fmla="*/ 2326922 w 4605778"/>
              <a:gd name="connsiteY83" fmla="*/ 1609860 h 3766037"/>
              <a:gd name="connsiteX84" fmla="*/ 2279297 w 4605778"/>
              <a:gd name="connsiteY84" fmla="*/ 1562235 h 3766037"/>
              <a:gd name="connsiteX85" fmla="*/ 2222147 w 4605778"/>
              <a:gd name="connsiteY85" fmla="*/ 1600335 h 3766037"/>
              <a:gd name="connsiteX86" fmla="*/ 2184047 w 4605778"/>
              <a:gd name="connsiteY86" fmla="*/ 1676535 h 3766037"/>
              <a:gd name="connsiteX87" fmla="*/ 2136422 w 4605778"/>
              <a:gd name="connsiteY87" fmla="*/ 1771785 h 3766037"/>
              <a:gd name="connsiteX88" fmla="*/ 2079272 w 4605778"/>
              <a:gd name="connsiteY88" fmla="*/ 1857510 h 3766037"/>
              <a:gd name="connsiteX89" fmla="*/ 2031647 w 4605778"/>
              <a:gd name="connsiteY89" fmla="*/ 1952760 h 3766037"/>
              <a:gd name="connsiteX90" fmla="*/ 1993547 w 4605778"/>
              <a:gd name="connsiteY90" fmla="*/ 2009910 h 3766037"/>
              <a:gd name="connsiteX91" fmla="*/ 1955447 w 4605778"/>
              <a:gd name="connsiteY91" fmla="*/ 1924185 h 3766037"/>
              <a:gd name="connsiteX92" fmla="*/ 1888772 w 4605778"/>
              <a:gd name="connsiteY92" fmla="*/ 1676535 h 3766037"/>
              <a:gd name="connsiteX93" fmla="*/ 1793522 w 4605778"/>
              <a:gd name="connsiteY93" fmla="*/ 1314585 h 3766037"/>
              <a:gd name="connsiteX94" fmla="*/ 1707797 w 4605778"/>
              <a:gd name="connsiteY94" fmla="*/ 1038360 h 3766037"/>
              <a:gd name="connsiteX95" fmla="*/ 1622072 w 4605778"/>
              <a:gd name="connsiteY95" fmla="*/ 743085 h 3766037"/>
              <a:gd name="connsiteX96" fmla="*/ 1555397 w 4605778"/>
              <a:gd name="connsiteY96" fmla="*/ 533535 h 3766037"/>
              <a:gd name="connsiteX97" fmla="*/ 1517297 w 4605778"/>
              <a:gd name="connsiteY97" fmla="*/ 371610 h 3766037"/>
              <a:gd name="connsiteX98" fmla="*/ 1488722 w 4605778"/>
              <a:gd name="connsiteY98" fmla="*/ 295410 h 3766037"/>
              <a:gd name="connsiteX0" fmla="*/ 1488722 w 4605778"/>
              <a:gd name="connsiteY0" fmla="*/ 295410 h 3766037"/>
              <a:gd name="connsiteX1" fmla="*/ 1412522 w 4605778"/>
              <a:gd name="connsiteY1" fmla="*/ 190635 h 3766037"/>
              <a:gd name="connsiteX2" fmla="*/ 1298222 w 4605778"/>
              <a:gd name="connsiteY2" fmla="*/ 104910 h 3766037"/>
              <a:gd name="connsiteX3" fmla="*/ 1202972 w 4605778"/>
              <a:gd name="connsiteY3" fmla="*/ 47760 h 3766037"/>
              <a:gd name="connsiteX4" fmla="*/ 1088672 w 4605778"/>
              <a:gd name="connsiteY4" fmla="*/ 19185 h 3766037"/>
              <a:gd name="connsiteX5" fmla="*/ 926747 w 4605778"/>
              <a:gd name="connsiteY5" fmla="*/ 135 h 3766037"/>
              <a:gd name="connsiteX6" fmla="*/ 726722 w 4605778"/>
              <a:gd name="connsiteY6" fmla="*/ 28710 h 3766037"/>
              <a:gd name="connsiteX7" fmla="*/ 564797 w 4605778"/>
              <a:gd name="connsiteY7" fmla="*/ 66810 h 3766037"/>
              <a:gd name="connsiteX8" fmla="*/ 402872 w 4605778"/>
              <a:gd name="connsiteY8" fmla="*/ 143010 h 3766037"/>
              <a:gd name="connsiteX9" fmla="*/ 250472 w 4605778"/>
              <a:gd name="connsiteY9" fmla="*/ 295410 h 3766037"/>
              <a:gd name="connsiteX10" fmla="*/ 164747 w 4605778"/>
              <a:gd name="connsiteY10" fmla="*/ 428760 h 3766037"/>
              <a:gd name="connsiteX11" fmla="*/ 98072 w 4605778"/>
              <a:gd name="connsiteY11" fmla="*/ 571635 h 3766037"/>
              <a:gd name="connsiteX12" fmla="*/ 50447 w 4605778"/>
              <a:gd name="connsiteY12" fmla="*/ 714510 h 3766037"/>
              <a:gd name="connsiteX13" fmla="*/ 21872 w 4605778"/>
              <a:gd name="connsiteY13" fmla="*/ 885960 h 3766037"/>
              <a:gd name="connsiteX14" fmla="*/ 2822 w 4605778"/>
              <a:gd name="connsiteY14" fmla="*/ 1066935 h 3766037"/>
              <a:gd name="connsiteX15" fmla="*/ 2822 w 4605778"/>
              <a:gd name="connsiteY15" fmla="*/ 1228860 h 3766037"/>
              <a:gd name="connsiteX16" fmla="*/ 2822 w 4605778"/>
              <a:gd name="connsiteY16" fmla="*/ 1486035 h 3766037"/>
              <a:gd name="connsiteX17" fmla="*/ 40922 w 4605778"/>
              <a:gd name="connsiteY17" fmla="*/ 1714635 h 3766037"/>
              <a:gd name="connsiteX18" fmla="*/ 98072 w 4605778"/>
              <a:gd name="connsiteY18" fmla="*/ 1952760 h 3766037"/>
              <a:gd name="connsiteX19" fmla="*/ 174272 w 4605778"/>
              <a:gd name="connsiteY19" fmla="*/ 2171835 h 3766037"/>
              <a:gd name="connsiteX20" fmla="*/ 279047 w 4605778"/>
              <a:gd name="connsiteY20" fmla="*/ 2409960 h 3766037"/>
              <a:gd name="connsiteX21" fmla="*/ 393347 w 4605778"/>
              <a:gd name="connsiteY21" fmla="*/ 2609985 h 3766037"/>
              <a:gd name="connsiteX22" fmla="*/ 479072 w 4605778"/>
              <a:gd name="connsiteY22" fmla="*/ 2752860 h 3766037"/>
              <a:gd name="connsiteX23" fmla="*/ 593372 w 4605778"/>
              <a:gd name="connsiteY23" fmla="*/ 2886210 h 3766037"/>
              <a:gd name="connsiteX24" fmla="*/ 726722 w 4605778"/>
              <a:gd name="connsiteY24" fmla="*/ 3048135 h 3766037"/>
              <a:gd name="connsiteX25" fmla="*/ 850547 w 4605778"/>
              <a:gd name="connsiteY25" fmla="*/ 3171960 h 3766037"/>
              <a:gd name="connsiteX26" fmla="*/ 1002947 w 4605778"/>
              <a:gd name="connsiteY26" fmla="*/ 3305310 h 3766037"/>
              <a:gd name="connsiteX27" fmla="*/ 1136297 w 4605778"/>
              <a:gd name="connsiteY27" fmla="*/ 3410085 h 3766037"/>
              <a:gd name="connsiteX28" fmla="*/ 1307747 w 4605778"/>
              <a:gd name="connsiteY28" fmla="*/ 3505335 h 3766037"/>
              <a:gd name="connsiteX29" fmla="*/ 1469672 w 4605778"/>
              <a:gd name="connsiteY29" fmla="*/ 3600585 h 3766037"/>
              <a:gd name="connsiteX30" fmla="*/ 1679222 w 4605778"/>
              <a:gd name="connsiteY30" fmla="*/ 3676785 h 3766037"/>
              <a:gd name="connsiteX31" fmla="*/ 1888772 w 4605778"/>
              <a:gd name="connsiteY31" fmla="*/ 3724410 h 3766037"/>
              <a:gd name="connsiteX32" fmla="*/ 2136422 w 4605778"/>
              <a:gd name="connsiteY32" fmla="*/ 3762510 h 3766037"/>
              <a:gd name="connsiteX33" fmla="*/ 2326922 w 4605778"/>
              <a:gd name="connsiteY33" fmla="*/ 3762510 h 3766037"/>
              <a:gd name="connsiteX34" fmla="*/ 2526947 w 4605778"/>
              <a:gd name="connsiteY34" fmla="*/ 3762510 h 3766037"/>
              <a:gd name="connsiteX35" fmla="*/ 2803172 w 4605778"/>
              <a:gd name="connsiteY35" fmla="*/ 3714885 h 3766037"/>
              <a:gd name="connsiteX36" fmla="*/ 3117497 w 4605778"/>
              <a:gd name="connsiteY36" fmla="*/ 3629160 h 3766037"/>
              <a:gd name="connsiteX37" fmla="*/ 3488972 w 4605778"/>
              <a:gd name="connsiteY37" fmla="*/ 3467235 h 3766037"/>
              <a:gd name="connsiteX38" fmla="*/ 3748476 w 4605778"/>
              <a:gd name="connsiteY38" fmla="*/ 3314835 h 3766037"/>
              <a:gd name="connsiteX39" fmla="*/ 3984272 w 4605778"/>
              <a:gd name="connsiteY39" fmla="*/ 3133860 h 3766037"/>
              <a:gd name="connsiteX40" fmla="*/ 4260497 w 4605778"/>
              <a:gd name="connsiteY40" fmla="*/ 2857635 h 3766037"/>
              <a:gd name="connsiteX41" fmla="*/ 4422422 w 4605778"/>
              <a:gd name="connsiteY41" fmla="*/ 2590935 h 3766037"/>
              <a:gd name="connsiteX42" fmla="*/ 4527197 w 4605778"/>
              <a:gd name="connsiteY42" fmla="*/ 2371860 h 3766037"/>
              <a:gd name="connsiteX43" fmla="*/ 4584347 w 4605778"/>
              <a:gd name="connsiteY43" fmla="*/ 2162310 h 3766037"/>
              <a:gd name="connsiteX44" fmla="*/ 4603397 w 4605778"/>
              <a:gd name="connsiteY44" fmla="*/ 1924185 h 3766037"/>
              <a:gd name="connsiteX45" fmla="*/ 4603397 w 4605778"/>
              <a:gd name="connsiteY45" fmla="*/ 1724160 h 3766037"/>
              <a:gd name="connsiteX46" fmla="*/ 4584347 w 4605778"/>
              <a:gd name="connsiteY46" fmla="*/ 1524135 h 3766037"/>
              <a:gd name="connsiteX47" fmla="*/ 4508147 w 4605778"/>
              <a:gd name="connsiteY47" fmla="*/ 1324110 h 3766037"/>
              <a:gd name="connsiteX48" fmla="*/ 4412897 w 4605778"/>
              <a:gd name="connsiteY48" fmla="*/ 1171710 h 3766037"/>
              <a:gd name="connsiteX49" fmla="*/ 4289072 w 4605778"/>
              <a:gd name="connsiteY49" fmla="*/ 1038360 h 3766037"/>
              <a:gd name="connsiteX50" fmla="*/ 4165247 w 4605778"/>
              <a:gd name="connsiteY50" fmla="*/ 962160 h 3766037"/>
              <a:gd name="connsiteX51" fmla="*/ 4012847 w 4605778"/>
              <a:gd name="connsiteY51" fmla="*/ 924060 h 3766037"/>
              <a:gd name="connsiteX52" fmla="*/ 3850922 w 4605778"/>
              <a:gd name="connsiteY52" fmla="*/ 971685 h 3766037"/>
              <a:gd name="connsiteX53" fmla="*/ 3736622 w 4605778"/>
              <a:gd name="connsiteY53" fmla="*/ 1057410 h 3766037"/>
              <a:gd name="connsiteX54" fmla="*/ 3641372 w 4605778"/>
              <a:gd name="connsiteY54" fmla="*/ 1152660 h 3766037"/>
              <a:gd name="connsiteX55" fmla="*/ 3593747 w 4605778"/>
              <a:gd name="connsiteY55" fmla="*/ 1228860 h 3766037"/>
              <a:gd name="connsiteX56" fmla="*/ 3660422 w 4605778"/>
              <a:gd name="connsiteY56" fmla="*/ 1466985 h 3766037"/>
              <a:gd name="connsiteX57" fmla="*/ 3708047 w 4605778"/>
              <a:gd name="connsiteY57" fmla="*/ 1647960 h 3766037"/>
              <a:gd name="connsiteX58" fmla="*/ 3746147 w 4605778"/>
              <a:gd name="connsiteY58" fmla="*/ 1781310 h 3766037"/>
              <a:gd name="connsiteX59" fmla="*/ 3755672 w 4605778"/>
              <a:gd name="connsiteY59" fmla="*/ 1838460 h 3766037"/>
              <a:gd name="connsiteX60" fmla="*/ 3688997 w 4605778"/>
              <a:gd name="connsiteY60" fmla="*/ 1886085 h 3766037"/>
              <a:gd name="connsiteX61" fmla="*/ 3565172 w 4605778"/>
              <a:gd name="connsiteY61" fmla="*/ 1914660 h 3766037"/>
              <a:gd name="connsiteX62" fmla="*/ 3450872 w 4605778"/>
              <a:gd name="connsiteY62" fmla="*/ 1933710 h 3766037"/>
              <a:gd name="connsiteX63" fmla="*/ 3403247 w 4605778"/>
              <a:gd name="connsiteY63" fmla="*/ 1924185 h 3766037"/>
              <a:gd name="connsiteX64" fmla="*/ 3317522 w 4605778"/>
              <a:gd name="connsiteY64" fmla="*/ 1790835 h 3766037"/>
              <a:gd name="connsiteX65" fmla="*/ 3241322 w 4605778"/>
              <a:gd name="connsiteY65" fmla="*/ 1676535 h 3766037"/>
              <a:gd name="connsiteX66" fmla="*/ 3184172 w 4605778"/>
              <a:gd name="connsiteY66" fmla="*/ 1581285 h 3766037"/>
              <a:gd name="connsiteX67" fmla="*/ 3146072 w 4605778"/>
              <a:gd name="connsiteY67" fmla="*/ 1505085 h 3766037"/>
              <a:gd name="connsiteX68" fmla="*/ 3107972 w 4605778"/>
              <a:gd name="connsiteY68" fmla="*/ 1486035 h 3766037"/>
              <a:gd name="connsiteX69" fmla="*/ 3050822 w 4605778"/>
              <a:gd name="connsiteY69" fmla="*/ 1505085 h 3766037"/>
              <a:gd name="connsiteX70" fmla="*/ 2974622 w 4605778"/>
              <a:gd name="connsiteY70" fmla="*/ 1514610 h 3766037"/>
              <a:gd name="connsiteX71" fmla="*/ 2907947 w 4605778"/>
              <a:gd name="connsiteY71" fmla="*/ 1543185 h 3766037"/>
              <a:gd name="connsiteX72" fmla="*/ 2860322 w 4605778"/>
              <a:gd name="connsiteY72" fmla="*/ 1562235 h 3766037"/>
              <a:gd name="connsiteX73" fmla="*/ 2860322 w 4605778"/>
              <a:gd name="connsiteY73" fmla="*/ 1638435 h 3766037"/>
              <a:gd name="connsiteX74" fmla="*/ 2860322 w 4605778"/>
              <a:gd name="connsiteY74" fmla="*/ 1828935 h 3766037"/>
              <a:gd name="connsiteX75" fmla="*/ 2860322 w 4605778"/>
              <a:gd name="connsiteY75" fmla="*/ 1933710 h 3766037"/>
              <a:gd name="connsiteX76" fmla="*/ 2822222 w 4605778"/>
              <a:gd name="connsiteY76" fmla="*/ 2028960 h 3766037"/>
              <a:gd name="connsiteX77" fmla="*/ 2746022 w 4605778"/>
              <a:gd name="connsiteY77" fmla="*/ 2105160 h 3766037"/>
              <a:gd name="connsiteX78" fmla="*/ 2650772 w 4605778"/>
              <a:gd name="connsiteY78" fmla="*/ 2095635 h 3766037"/>
              <a:gd name="connsiteX79" fmla="*/ 2517422 w 4605778"/>
              <a:gd name="connsiteY79" fmla="*/ 2057535 h 3766037"/>
              <a:gd name="connsiteX80" fmla="*/ 2460272 w 4605778"/>
              <a:gd name="connsiteY80" fmla="*/ 1952760 h 3766037"/>
              <a:gd name="connsiteX81" fmla="*/ 2412647 w 4605778"/>
              <a:gd name="connsiteY81" fmla="*/ 1838460 h 3766037"/>
              <a:gd name="connsiteX82" fmla="*/ 2365022 w 4605778"/>
              <a:gd name="connsiteY82" fmla="*/ 1714635 h 3766037"/>
              <a:gd name="connsiteX83" fmla="*/ 2326922 w 4605778"/>
              <a:gd name="connsiteY83" fmla="*/ 1609860 h 3766037"/>
              <a:gd name="connsiteX84" fmla="*/ 2279297 w 4605778"/>
              <a:gd name="connsiteY84" fmla="*/ 1562235 h 3766037"/>
              <a:gd name="connsiteX85" fmla="*/ 2222147 w 4605778"/>
              <a:gd name="connsiteY85" fmla="*/ 1600335 h 3766037"/>
              <a:gd name="connsiteX86" fmla="*/ 2184047 w 4605778"/>
              <a:gd name="connsiteY86" fmla="*/ 1676535 h 3766037"/>
              <a:gd name="connsiteX87" fmla="*/ 2136422 w 4605778"/>
              <a:gd name="connsiteY87" fmla="*/ 1771785 h 3766037"/>
              <a:gd name="connsiteX88" fmla="*/ 2079272 w 4605778"/>
              <a:gd name="connsiteY88" fmla="*/ 1857510 h 3766037"/>
              <a:gd name="connsiteX89" fmla="*/ 2031647 w 4605778"/>
              <a:gd name="connsiteY89" fmla="*/ 1952760 h 3766037"/>
              <a:gd name="connsiteX90" fmla="*/ 1993547 w 4605778"/>
              <a:gd name="connsiteY90" fmla="*/ 2009910 h 3766037"/>
              <a:gd name="connsiteX91" fmla="*/ 1955447 w 4605778"/>
              <a:gd name="connsiteY91" fmla="*/ 1924185 h 3766037"/>
              <a:gd name="connsiteX92" fmla="*/ 1888772 w 4605778"/>
              <a:gd name="connsiteY92" fmla="*/ 1676535 h 3766037"/>
              <a:gd name="connsiteX93" fmla="*/ 1793522 w 4605778"/>
              <a:gd name="connsiteY93" fmla="*/ 1314585 h 3766037"/>
              <a:gd name="connsiteX94" fmla="*/ 1707797 w 4605778"/>
              <a:gd name="connsiteY94" fmla="*/ 1038360 h 3766037"/>
              <a:gd name="connsiteX95" fmla="*/ 1622072 w 4605778"/>
              <a:gd name="connsiteY95" fmla="*/ 743085 h 3766037"/>
              <a:gd name="connsiteX96" fmla="*/ 1555397 w 4605778"/>
              <a:gd name="connsiteY96" fmla="*/ 533535 h 3766037"/>
              <a:gd name="connsiteX97" fmla="*/ 1517297 w 4605778"/>
              <a:gd name="connsiteY97" fmla="*/ 371610 h 3766037"/>
              <a:gd name="connsiteX98" fmla="*/ 1488722 w 4605778"/>
              <a:gd name="connsiteY98" fmla="*/ 295410 h 3766037"/>
              <a:gd name="connsiteX0" fmla="*/ 1488722 w 4605778"/>
              <a:gd name="connsiteY0" fmla="*/ 295410 h 3766037"/>
              <a:gd name="connsiteX1" fmla="*/ 1412522 w 4605778"/>
              <a:gd name="connsiteY1" fmla="*/ 190635 h 3766037"/>
              <a:gd name="connsiteX2" fmla="*/ 1298222 w 4605778"/>
              <a:gd name="connsiteY2" fmla="*/ 104910 h 3766037"/>
              <a:gd name="connsiteX3" fmla="*/ 1202972 w 4605778"/>
              <a:gd name="connsiteY3" fmla="*/ 47760 h 3766037"/>
              <a:gd name="connsiteX4" fmla="*/ 1088672 w 4605778"/>
              <a:gd name="connsiteY4" fmla="*/ 19185 h 3766037"/>
              <a:gd name="connsiteX5" fmla="*/ 926747 w 4605778"/>
              <a:gd name="connsiteY5" fmla="*/ 135 h 3766037"/>
              <a:gd name="connsiteX6" fmla="*/ 726722 w 4605778"/>
              <a:gd name="connsiteY6" fmla="*/ 28710 h 3766037"/>
              <a:gd name="connsiteX7" fmla="*/ 564797 w 4605778"/>
              <a:gd name="connsiteY7" fmla="*/ 66810 h 3766037"/>
              <a:gd name="connsiteX8" fmla="*/ 402872 w 4605778"/>
              <a:gd name="connsiteY8" fmla="*/ 143010 h 3766037"/>
              <a:gd name="connsiteX9" fmla="*/ 250472 w 4605778"/>
              <a:gd name="connsiteY9" fmla="*/ 295410 h 3766037"/>
              <a:gd name="connsiteX10" fmla="*/ 164747 w 4605778"/>
              <a:gd name="connsiteY10" fmla="*/ 428760 h 3766037"/>
              <a:gd name="connsiteX11" fmla="*/ 98072 w 4605778"/>
              <a:gd name="connsiteY11" fmla="*/ 571635 h 3766037"/>
              <a:gd name="connsiteX12" fmla="*/ 50447 w 4605778"/>
              <a:gd name="connsiteY12" fmla="*/ 714510 h 3766037"/>
              <a:gd name="connsiteX13" fmla="*/ 21872 w 4605778"/>
              <a:gd name="connsiteY13" fmla="*/ 885960 h 3766037"/>
              <a:gd name="connsiteX14" fmla="*/ 2822 w 4605778"/>
              <a:gd name="connsiteY14" fmla="*/ 1066935 h 3766037"/>
              <a:gd name="connsiteX15" fmla="*/ 2822 w 4605778"/>
              <a:gd name="connsiteY15" fmla="*/ 1228860 h 3766037"/>
              <a:gd name="connsiteX16" fmla="*/ 2822 w 4605778"/>
              <a:gd name="connsiteY16" fmla="*/ 1486035 h 3766037"/>
              <a:gd name="connsiteX17" fmla="*/ 40922 w 4605778"/>
              <a:gd name="connsiteY17" fmla="*/ 1714635 h 3766037"/>
              <a:gd name="connsiteX18" fmla="*/ 98072 w 4605778"/>
              <a:gd name="connsiteY18" fmla="*/ 1952760 h 3766037"/>
              <a:gd name="connsiteX19" fmla="*/ 174272 w 4605778"/>
              <a:gd name="connsiteY19" fmla="*/ 2171835 h 3766037"/>
              <a:gd name="connsiteX20" fmla="*/ 279047 w 4605778"/>
              <a:gd name="connsiteY20" fmla="*/ 2409960 h 3766037"/>
              <a:gd name="connsiteX21" fmla="*/ 393347 w 4605778"/>
              <a:gd name="connsiteY21" fmla="*/ 2609985 h 3766037"/>
              <a:gd name="connsiteX22" fmla="*/ 479072 w 4605778"/>
              <a:gd name="connsiteY22" fmla="*/ 2752860 h 3766037"/>
              <a:gd name="connsiteX23" fmla="*/ 593372 w 4605778"/>
              <a:gd name="connsiteY23" fmla="*/ 2886210 h 3766037"/>
              <a:gd name="connsiteX24" fmla="*/ 726722 w 4605778"/>
              <a:gd name="connsiteY24" fmla="*/ 3048135 h 3766037"/>
              <a:gd name="connsiteX25" fmla="*/ 850547 w 4605778"/>
              <a:gd name="connsiteY25" fmla="*/ 3171960 h 3766037"/>
              <a:gd name="connsiteX26" fmla="*/ 1002947 w 4605778"/>
              <a:gd name="connsiteY26" fmla="*/ 3305310 h 3766037"/>
              <a:gd name="connsiteX27" fmla="*/ 1136297 w 4605778"/>
              <a:gd name="connsiteY27" fmla="*/ 3410085 h 3766037"/>
              <a:gd name="connsiteX28" fmla="*/ 1307747 w 4605778"/>
              <a:gd name="connsiteY28" fmla="*/ 3505335 h 3766037"/>
              <a:gd name="connsiteX29" fmla="*/ 1469672 w 4605778"/>
              <a:gd name="connsiteY29" fmla="*/ 3600585 h 3766037"/>
              <a:gd name="connsiteX30" fmla="*/ 1679222 w 4605778"/>
              <a:gd name="connsiteY30" fmla="*/ 3676785 h 3766037"/>
              <a:gd name="connsiteX31" fmla="*/ 1888772 w 4605778"/>
              <a:gd name="connsiteY31" fmla="*/ 3724410 h 3766037"/>
              <a:gd name="connsiteX32" fmla="*/ 2136422 w 4605778"/>
              <a:gd name="connsiteY32" fmla="*/ 3762510 h 3766037"/>
              <a:gd name="connsiteX33" fmla="*/ 2326922 w 4605778"/>
              <a:gd name="connsiteY33" fmla="*/ 3762510 h 3766037"/>
              <a:gd name="connsiteX34" fmla="*/ 2526947 w 4605778"/>
              <a:gd name="connsiteY34" fmla="*/ 3762510 h 3766037"/>
              <a:gd name="connsiteX35" fmla="*/ 2803172 w 4605778"/>
              <a:gd name="connsiteY35" fmla="*/ 3714885 h 3766037"/>
              <a:gd name="connsiteX36" fmla="*/ 3117497 w 4605778"/>
              <a:gd name="connsiteY36" fmla="*/ 3629160 h 3766037"/>
              <a:gd name="connsiteX37" fmla="*/ 3488972 w 4605778"/>
              <a:gd name="connsiteY37" fmla="*/ 3467235 h 3766037"/>
              <a:gd name="connsiteX38" fmla="*/ 3748476 w 4605778"/>
              <a:gd name="connsiteY38" fmla="*/ 3314835 h 3766037"/>
              <a:gd name="connsiteX39" fmla="*/ 3984272 w 4605778"/>
              <a:gd name="connsiteY39" fmla="*/ 3133860 h 3766037"/>
              <a:gd name="connsiteX40" fmla="*/ 4260497 w 4605778"/>
              <a:gd name="connsiteY40" fmla="*/ 2857635 h 3766037"/>
              <a:gd name="connsiteX41" fmla="*/ 4436675 w 4605778"/>
              <a:gd name="connsiteY41" fmla="*/ 2590935 h 3766037"/>
              <a:gd name="connsiteX42" fmla="*/ 4527197 w 4605778"/>
              <a:gd name="connsiteY42" fmla="*/ 2371860 h 3766037"/>
              <a:gd name="connsiteX43" fmla="*/ 4584347 w 4605778"/>
              <a:gd name="connsiteY43" fmla="*/ 2162310 h 3766037"/>
              <a:gd name="connsiteX44" fmla="*/ 4603397 w 4605778"/>
              <a:gd name="connsiteY44" fmla="*/ 1924185 h 3766037"/>
              <a:gd name="connsiteX45" fmla="*/ 4603397 w 4605778"/>
              <a:gd name="connsiteY45" fmla="*/ 1724160 h 3766037"/>
              <a:gd name="connsiteX46" fmla="*/ 4584347 w 4605778"/>
              <a:gd name="connsiteY46" fmla="*/ 1524135 h 3766037"/>
              <a:gd name="connsiteX47" fmla="*/ 4508147 w 4605778"/>
              <a:gd name="connsiteY47" fmla="*/ 1324110 h 3766037"/>
              <a:gd name="connsiteX48" fmla="*/ 4412897 w 4605778"/>
              <a:gd name="connsiteY48" fmla="*/ 1171710 h 3766037"/>
              <a:gd name="connsiteX49" fmla="*/ 4289072 w 4605778"/>
              <a:gd name="connsiteY49" fmla="*/ 1038360 h 3766037"/>
              <a:gd name="connsiteX50" fmla="*/ 4165247 w 4605778"/>
              <a:gd name="connsiteY50" fmla="*/ 962160 h 3766037"/>
              <a:gd name="connsiteX51" fmla="*/ 4012847 w 4605778"/>
              <a:gd name="connsiteY51" fmla="*/ 924060 h 3766037"/>
              <a:gd name="connsiteX52" fmla="*/ 3850922 w 4605778"/>
              <a:gd name="connsiteY52" fmla="*/ 971685 h 3766037"/>
              <a:gd name="connsiteX53" fmla="*/ 3736622 w 4605778"/>
              <a:gd name="connsiteY53" fmla="*/ 1057410 h 3766037"/>
              <a:gd name="connsiteX54" fmla="*/ 3641372 w 4605778"/>
              <a:gd name="connsiteY54" fmla="*/ 1152660 h 3766037"/>
              <a:gd name="connsiteX55" fmla="*/ 3593747 w 4605778"/>
              <a:gd name="connsiteY55" fmla="*/ 1228860 h 3766037"/>
              <a:gd name="connsiteX56" fmla="*/ 3660422 w 4605778"/>
              <a:gd name="connsiteY56" fmla="*/ 1466985 h 3766037"/>
              <a:gd name="connsiteX57" fmla="*/ 3708047 w 4605778"/>
              <a:gd name="connsiteY57" fmla="*/ 1647960 h 3766037"/>
              <a:gd name="connsiteX58" fmla="*/ 3746147 w 4605778"/>
              <a:gd name="connsiteY58" fmla="*/ 1781310 h 3766037"/>
              <a:gd name="connsiteX59" fmla="*/ 3755672 w 4605778"/>
              <a:gd name="connsiteY59" fmla="*/ 1838460 h 3766037"/>
              <a:gd name="connsiteX60" fmla="*/ 3688997 w 4605778"/>
              <a:gd name="connsiteY60" fmla="*/ 1886085 h 3766037"/>
              <a:gd name="connsiteX61" fmla="*/ 3565172 w 4605778"/>
              <a:gd name="connsiteY61" fmla="*/ 1914660 h 3766037"/>
              <a:gd name="connsiteX62" fmla="*/ 3450872 w 4605778"/>
              <a:gd name="connsiteY62" fmla="*/ 1933710 h 3766037"/>
              <a:gd name="connsiteX63" fmla="*/ 3403247 w 4605778"/>
              <a:gd name="connsiteY63" fmla="*/ 1924185 h 3766037"/>
              <a:gd name="connsiteX64" fmla="*/ 3317522 w 4605778"/>
              <a:gd name="connsiteY64" fmla="*/ 1790835 h 3766037"/>
              <a:gd name="connsiteX65" fmla="*/ 3241322 w 4605778"/>
              <a:gd name="connsiteY65" fmla="*/ 1676535 h 3766037"/>
              <a:gd name="connsiteX66" fmla="*/ 3184172 w 4605778"/>
              <a:gd name="connsiteY66" fmla="*/ 1581285 h 3766037"/>
              <a:gd name="connsiteX67" fmla="*/ 3146072 w 4605778"/>
              <a:gd name="connsiteY67" fmla="*/ 1505085 h 3766037"/>
              <a:gd name="connsiteX68" fmla="*/ 3107972 w 4605778"/>
              <a:gd name="connsiteY68" fmla="*/ 1486035 h 3766037"/>
              <a:gd name="connsiteX69" fmla="*/ 3050822 w 4605778"/>
              <a:gd name="connsiteY69" fmla="*/ 1505085 h 3766037"/>
              <a:gd name="connsiteX70" fmla="*/ 2974622 w 4605778"/>
              <a:gd name="connsiteY70" fmla="*/ 1514610 h 3766037"/>
              <a:gd name="connsiteX71" fmla="*/ 2907947 w 4605778"/>
              <a:gd name="connsiteY71" fmla="*/ 1543185 h 3766037"/>
              <a:gd name="connsiteX72" fmla="*/ 2860322 w 4605778"/>
              <a:gd name="connsiteY72" fmla="*/ 1562235 h 3766037"/>
              <a:gd name="connsiteX73" fmla="*/ 2860322 w 4605778"/>
              <a:gd name="connsiteY73" fmla="*/ 1638435 h 3766037"/>
              <a:gd name="connsiteX74" fmla="*/ 2860322 w 4605778"/>
              <a:gd name="connsiteY74" fmla="*/ 1828935 h 3766037"/>
              <a:gd name="connsiteX75" fmla="*/ 2860322 w 4605778"/>
              <a:gd name="connsiteY75" fmla="*/ 1933710 h 3766037"/>
              <a:gd name="connsiteX76" fmla="*/ 2822222 w 4605778"/>
              <a:gd name="connsiteY76" fmla="*/ 2028960 h 3766037"/>
              <a:gd name="connsiteX77" fmla="*/ 2746022 w 4605778"/>
              <a:gd name="connsiteY77" fmla="*/ 2105160 h 3766037"/>
              <a:gd name="connsiteX78" fmla="*/ 2650772 w 4605778"/>
              <a:gd name="connsiteY78" fmla="*/ 2095635 h 3766037"/>
              <a:gd name="connsiteX79" fmla="*/ 2517422 w 4605778"/>
              <a:gd name="connsiteY79" fmla="*/ 2057535 h 3766037"/>
              <a:gd name="connsiteX80" fmla="*/ 2460272 w 4605778"/>
              <a:gd name="connsiteY80" fmla="*/ 1952760 h 3766037"/>
              <a:gd name="connsiteX81" fmla="*/ 2412647 w 4605778"/>
              <a:gd name="connsiteY81" fmla="*/ 1838460 h 3766037"/>
              <a:gd name="connsiteX82" fmla="*/ 2365022 w 4605778"/>
              <a:gd name="connsiteY82" fmla="*/ 1714635 h 3766037"/>
              <a:gd name="connsiteX83" fmla="*/ 2326922 w 4605778"/>
              <a:gd name="connsiteY83" fmla="*/ 1609860 h 3766037"/>
              <a:gd name="connsiteX84" fmla="*/ 2279297 w 4605778"/>
              <a:gd name="connsiteY84" fmla="*/ 1562235 h 3766037"/>
              <a:gd name="connsiteX85" fmla="*/ 2222147 w 4605778"/>
              <a:gd name="connsiteY85" fmla="*/ 1600335 h 3766037"/>
              <a:gd name="connsiteX86" fmla="*/ 2184047 w 4605778"/>
              <a:gd name="connsiteY86" fmla="*/ 1676535 h 3766037"/>
              <a:gd name="connsiteX87" fmla="*/ 2136422 w 4605778"/>
              <a:gd name="connsiteY87" fmla="*/ 1771785 h 3766037"/>
              <a:gd name="connsiteX88" fmla="*/ 2079272 w 4605778"/>
              <a:gd name="connsiteY88" fmla="*/ 1857510 h 3766037"/>
              <a:gd name="connsiteX89" fmla="*/ 2031647 w 4605778"/>
              <a:gd name="connsiteY89" fmla="*/ 1952760 h 3766037"/>
              <a:gd name="connsiteX90" fmla="*/ 1993547 w 4605778"/>
              <a:gd name="connsiteY90" fmla="*/ 2009910 h 3766037"/>
              <a:gd name="connsiteX91" fmla="*/ 1955447 w 4605778"/>
              <a:gd name="connsiteY91" fmla="*/ 1924185 h 3766037"/>
              <a:gd name="connsiteX92" fmla="*/ 1888772 w 4605778"/>
              <a:gd name="connsiteY92" fmla="*/ 1676535 h 3766037"/>
              <a:gd name="connsiteX93" fmla="*/ 1793522 w 4605778"/>
              <a:gd name="connsiteY93" fmla="*/ 1314585 h 3766037"/>
              <a:gd name="connsiteX94" fmla="*/ 1707797 w 4605778"/>
              <a:gd name="connsiteY94" fmla="*/ 1038360 h 3766037"/>
              <a:gd name="connsiteX95" fmla="*/ 1622072 w 4605778"/>
              <a:gd name="connsiteY95" fmla="*/ 743085 h 3766037"/>
              <a:gd name="connsiteX96" fmla="*/ 1555397 w 4605778"/>
              <a:gd name="connsiteY96" fmla="*/ 533535 h 3766037"/>
              <a:gd name="connsiteX97" fmla="*/ 1517297 w 4605778"/>
              <a:gd name="connsiteY97" fmla="*/ 371610 h 3766037"/>
              <a:gd name="connsiteX98" fmla="*/ 1488722 w 4605778"/>
              <a:gd name="connsiteY98" fmla="*/ 295410 h 3766037"/>
              <a:gd name="connsiteX0" fmla="*/ 1488722 w 4606727"/>
              <a:gd name="connsiteY0" fmla="*/ 295410 h 3766037"/>
              <a:gd name="connsiteX1" fmla="*/ 1412522 w 4606727"/>
              <a:gd name="connsiteY1" fmla="*/ 190635 h 3766037"/>
              <a:gd name="connsiteX2" fmla="*/ 1298222 w 4606727"/>
              <a:gd name="connsiteY2" fmla="*/ 104910 h 3766037"/>
              <a:gd name="connsiteX3" fmla="*/ 1202972 w 4606727"/>
              <a:gd name="connsiteY3" fmla="*/ 47760 h 3766037"/>
              <a:gd name="connsiteX4" fmla="*/ 1088672 w 4606727"/>
              <a:gd name="connsiteY4" fmla="*/ 19185 h 3766037"/>
              <a:gd name="connsiteX5" fmla="*/ 926747 w 4606727"/>
              <a:gd name="connsiteY5" fmla="*/ 135 h 3766037"/>
              <a:gd name="connsiteX6" fmla="*/ 726722 w 4606727"/>
              <a:gd name="connsiteY6" fmla="*/ 28710 h 3766037"/>
              <a:gd name="connsiteX7" fmla="*/ 564797 w 4606727"/>
              <a:gd name="connsiteY7" fmla="*/ 66810 h 3766037"/>
              <a:gd name="connsiteX8" fmla="*/ 402872 w 4606727"/>
              <a:gd name="connsiteY8" fmla="*/ 143010 h 3766037"/>
              <a:gd name="connsiteX9" fmla="*/ 250472 w 4606727"/>
              <a:gd name="connsiteY9" fmla="*/ 295410 h 3766037"/>
              <a:gd name="connsiteX10" fmla="*/ 164747 w 4606727"/>
              <a:gd name="connsiteY10" fmla="*/ 428760 h 3766037"/>
              <a:gd name="connsiteX11" fmla="*/ 98072 w 4606727"/>
              <a:gd name="connsiteY11" fmla="*/ 571635 h 3766037"/>
              <a:gd name="connsiteX12" fmla="*/ 50447 w 4606727"/>
              <a:gd name="connsiteY12" fmla="*/ 714510 h 3766037"/>
              <a:gd name="connsiteX13" fmla="*/ 21872 w 4606727"/>
              <a:gd name="connsiteY13" fmla="*/ 885960 h 3766037"/>
              <a:gd name="connsiteX14" fmla="*/ 2822 w 4606727"/>
              <a:gd name="connsiteY14" fmla="*/ 1066935 h 3766037"/>
              <a:gd name="connsiteX15" fmla="*/ 2822 w 4606727"/>
              <a:gd name="connsiteY15" fmla="*/ 1228860 h 3766037"/>
              <a:gd name="connsiteX16" fmla="*/ 2822 w 4606727"/>
              <a:gd name="connsiteY16" fmla="*/ 1486035 h 3766037"/>
              <a:gd name="connsiteX17" fmla="*/ 40922 w 4606727"/>
              <a:gd name="connsiteY17" fmla="*/ 1714635 h 3766037"/>
              <a:gd name="connsiteX18" fmla="*/ 98072 w 4606727"/>
              <a:gd name="connsiteY18" fmla="*/ 1952760 h 3766037"/>
              <a:gd name="connsiteX19" fmla="*/ 174272 w 4606727"/>
              <a:gd name="connsiteY19" fmla="*/ 2171835 h 3766037"/>
              <a:gd name="connsiteX20" fmla="*/ 279047 w 4606727"/>
              <a:gd name="connsiteY20" fmla="*/ 2409960 h 3766037"/>
              <a:gd name="connsiteX21" fmla="*/ 393347 w 4606727"/>
              <a:gd name="connsiteY21" fmla="*/ 2609985 h 3766037"/>
              <a:gd name="connsiteX22" fmla="*/ 479072 w 4606727"/>
              <a:gd name="connsiteY22" fmla="*/ 2752860 h 3766037"/>
              <a:gd name="connsiteX23" fmla="*/ 593372 w 4606727"/>
              <a:gd name="connsiteY23" fmla="*/ 2886210 h 3766037"/>
              <a:gd name="connsiteX24" fmla="*/ 726722 w 4606727"/>
              <a:gd name="connsiteY24" fmla="*/ 3048135 h 3766037"/>
              <a:gd name="connsiteX25" fmla="*/ 850547 w 4606727"/>
              <a:gd name="connsiteY25" fmla="*/ 3171960 h 3766037"/>
              <a:gd name="connsiteX26" fmla="*/ 1002947 w 4606727"/>
              <a:gd name="connsiteY26" fmla="*/ 3305310 h 3766037"/>
              <a:gd name="connsiteX27" fmla="*/ 1136297 w 4606727"/>
              <a:gd name="connsiteY27" fmla="*/ 3410085 h 3766037"/>
              <a:gd name="connsiteX28" fmla="*/ 1307747 w 4606727"/>
              <a:gd name="connsiteY28" fmla="*/ 3505335 h 3766037"/>
              <a:gd name="connsiteX29" fmla="*/ 1469672 w 4606727"/>
              <a:gd name="connsiteY29" fmla="*/ 3600585 h 3766037"/>
              <a:gd name="connsiteX30" fmla="*/ 1679222 w 4606727"/>
              <a:gd name="connsiteY30" fmla="*/ 3676785 h 3766037"/>
              <a:gd name="connsiteX31" fmla="*/ 1888772 w 4606727"/>
              <a:gd name="connsiteY31" fmla="*/ 3724410 h 3766037"/>
              <a:gd name="connsiteX32" fmla="*/ 2136422 w 4606727"/>
              <a:gd name="connsiteY32" fmla="*/ 3762510 h 3766037"/>
              <a:gd name="connsiteX33" fmla="*/ 2326922 w 4606727"/>
              <a:gd name="connsiteY33" fmla="*/ 3762510 h 3766037"/>
              <a:gd name="connsiteX34" fmla="*/ 2526947 w 4606727"/>
              <a:gd name="connsiteY34" fmla="*/ 3762510 h 3766037"/>
              <a:gd name="connsiteX35" fmla="*/ 2803172 w 4606727"/>
              <a:gd name="connsiteY35" fmla="*/ 3714885 h 3766037"/>
              <a:gd name="connsiteX36" fmla="*/ 3117497 w 4606727"/>
              <a:gd name="connsiteY36" fmla="*/ 3629160 h 3766037"/>
              <a:gd name="connsiteX37" fmla="*/ 3488972 w 4606727"/>
              <a:gd name="connsiteY37" fmla="*/ 3467235 h 3766037"/>
              <a:gd name="connsiteX38" fmla="*/ 3748476 w 4606727"/>
              <a:gd name="connsiteY38" fmla="*/ 3314835 h 3766037"/>
              <a:gd name="connsiteX39" fmla="*/ 3984272 w 4606727"/>
              <a:gd name="connsiteY39" fmla="*/ 3133860 h 3766037"/>
              <a:gd name="connsiteX40" fmla="*/ 4260497 w 4606727"/>
              <a:gd name="connsiteY40" fmla="*/ 2857635 h 3766037"/>
              <a:gd name="connsiteX41" fmla="*/ 4436675 w 4606727"/>
              <a:gd name="connsiteY41" fmla="*/ 2590935 h 3766037"/>
              <a:gd name="connsiteX42" fmla="*/ 4527197 w 4606727"/>
              <a:gd name="connsiteY42" fmla="*/ 2371860 h 3766037"/>
              <a:gd name="connsiteX43" fmla="*/ 4584347 w 4606727"/>
              <a:gd name="connsiteY43" fmla="*/ 2162310 h 3766037"/>
              <a:gd name="connsiteX44" fmla="*/ 4603397 w 4606727"/>
              <a:gd name="connsiteY44" fmla="*/ 1924185 h 3766037"/>
              <a:gd name="connsiteX45" fmla="*/ 4603397 w 4606727"/>
              <a:gd name="connsiteY45" fmla="*/ 1724160 h 3766037"/>
              <a:gd name="connsiteX46" fmla="*/ 4570094 w 4606727"/>
              <a:gd name="connsiteY46" fmla="*/ 1524135 h 3766037"/>
              <a:gd name="connsiteX47" fmla="*/ 4508147 w 4606727"/>
              <a:gd name="connsiteY47" fmla="*/ 1324110 h 3766037"/>
              <a:gd name="connsiteX48" fmla="*/ 4412897 w 4606727"/>
              <a:gd name="connsiteY48" fmla="*/ 1171710 h 3766037"/>
              <a:gd name="connsiteX49" fmla="*/ 4289072 w 4606727"/>
              <a:gd name="connsiteY49" fmla="*/ 1038360 h 3766037"/>
              <a:gd name="connsiteX50" fmla="*/ 4165247 w 4606727"/>
              <a:gd name="connsiteY50" fmla="*/ 962160 h 3766037"/>
              <a:gd name="connsiteX51" fmla="*/ 4012847 w 4606727"/>
              <a:gd name="connsiteY51" fmla="*/ 924060 h 3766037"/>
              <a:gd name="connsiteX52" fmla="*/ 3850922 w 4606727"/>
              <a:gd name="connsiteY52" fmla="*/ 971685 h 3766037"/>
              <a:gd name="connsiteX53" fmla="*/ 3736622 w 4606727"/>
              <a:gd name="connsiteY53" fmla="*/ 1057410 h 3766037"/>
              <a:gd name="connsiteX54" fmla="*/ 3641372 w 4606727"/>
              <a:gd name="connsiteY54" fmla="*/ 1152660 h 3766037"/>
              <a:gd name="connsiteX55" fmla="*/ 3593747 w 4606727"/>
              <a:gd name="connsiteY55" fmla="*/ 1228860 h 3766037"/>
              <a:gd name="connsiteX56" fmla="*/ 3660422 w 4606727"/>
              <a:gd name="connsiteY56" fmla="*/ 1466985 h 3766037"/>
              <a:gd name="connsiteX57" fmla="*/ 3708047 w 4606727"/>
              <a:gd name="connsiteY57" fmla="*/ 1647960 h 3766037"/>
              <a:gd name="connsiteX58" fmla="*/ 3746147 w 4606727"/>
              <a:gd name="connsiteY58" fmla="*/ 1781310 h 3766037"/>
              <a:gd name="connsiteX59" fmla="*/ 3755672 w 4606727"/>
              <a:gd name="connsiteY59" fmla="*/ 1838460 h 3766037"/>
              <a:gd name="connsiteX60" fmla="*/ 3688997 w 4606727"/>
              <a:gd name="connsiteY60" fmla="*/ 1886085 h 3766037"/>
              <a:gd name="connsiteX61" fmla="*/ 3565172 w 4606727"/>
              <a:gd name="connsiteY61" fmla="*/ 1914660 h 3766037"/>
              <a:gd name="connsiteX62" fmla="*/ 3450872 w 4606727"/>
              <a:gd name="connsiteY62" fmla="*/ 1933710 h 3766037"/>
              <a:gd name="connsiteX63" fmla="*/ 3403247 w 4606727"/>
              <a:gd name="connsiteY63" fmla="*/ 1924185 h 3766037"/>
              <a:gd name="connsiteX64" fmla="*/ 3317522 w 4606727"/>
              <a:gd name="connsiteY64" fmla="*/ 1790835 h 3766037"/>
              <a:gd name="connsiteX65" fmla="*/ 3241322 w 4606727"/>
              <a:gd name="connsiteY65" fmla="*/ 1676535 h 3766037"/>
              <a:gd name="connsiteX66" fmla="*/ 3184172 w 4606727"/>
              <a:gd name="connsiteY66" fmla="*/ 1581285 h 3766037"/>
              <a:gd name="connsiteX67" fmla="*/ 3146072 w 4606727"/>
              <a:gd name="connsiteY67" fmla="*/ 1505085 h 3766037"/>
              <a:gd name="connsiteX68" fmla="*/ 3107972 w 4606727"/>
              <a:gd name="connsiteY68" fmla="*/ 1486035 h 3766037"/>
              <a:gd name="connsiteX69" fmla="*/ 3050822 w 4606727"/>
              <a:gd name="connsiteY69" fmla="*/ 1505085 h 3766037"/>
              <a:gd name="connsiteX70" fmla="*/ 2974622 w 4606727"/>
              <a:gd name="connsiteY70" fmla="*/ 1514610 h 3766037"/>
              <a:gd name="connsiteX71" fmla="*/ 2907947 w 4606727"/>
              <a:gd name="connsiteY71" fmla="*/ 1543185 h 3766037"/>
              <a:gd name="connsiteX72" fmla="*/ 2860322 w 4606727"/>
              <a:gd name="connsiteY72" fmla="*/ 1562235 h 3766037"/>
              <a:gd name="connsiteX73" fmla="*/ 2860322 w 4606727"/>
              <a:gd name="connsiteY73" fmla="*/ 1638435 h 3766037"/>
              <a:gd name="connsiteX74" fmla="*/ 2860322 w 4606727"/>
              <a:gd name="connsiteY74" fmla="*/ 1828935 h 3766037"/>
              <a:gd name="connsiteX75" fmla="*/ 2860322 w 4606727"/>
              <a:gd name="connsiteY75" fmla="*/ 1933710 h 3766037"/>
              <a:gd name="connsiteX76" fmla="*/ 2822222 w 4606727"/>
              <a:gd name="connsiteY76" fmla="*/ 2028960 h 3766037"/>
              <a:gd name="connsiteX77" fmla="*/ 2746022 w 4606727"/>
              <a:gd name="connsiteY77" fmla="*/ 2105160 h 3766037"/>
              <a:gd name="connsiteX78" fmla="*/ 2650772 w 4606727"/>
              <a:gd name="connsiteY78" fmla="*/ 2095635 h 3766037"/>
              <a:gd name="connsiteX79" fmla="*/ 2517422 w 4606727"/>
              <a:gd name="connsiteY79" fmla="*/ 2057535 h 3766037"/>
              <a:gd name="connsiteX80" fmla="*/ 2460272 w 4606727"/>
              <a:gd name="connsiteY80" fmla="*/ 1952760 h 3766037"/>
              <a:gd name="connsiteX81" fmla="*/ 2412647 w 4606727"/>
              <a:gd name="connsiteY81" fmla="*/ 1838460 h 3766037"/>
              <a:gd name="connsiteX82" fmla="*/ 2365022 w 4606727"/>
              <a:gd name="connsiteY82" fmla="*/ 1714635 h 3766037"/>
              <a:gd name="connsiteX83" fmla="*/ 2326922 w 4606727"/>
              <a:gd name="connsiteY83" fmla="*/ 1609860 h 3766037"/>
              <a:gd name="connsiteX84" fmla="*/ 2279297 w 4606727"/>
              <a:gd name="connsiteY84" fmla="*/ 1562235 h 3766037"/>
              <a:gd name="connsiteX85" fmla="*/ 2222147 w 4606727"/>
              <a:gd name="connsiteY85" fmla="*/ 1600335 h 3766037"/>
              <a:gd name="connsiteX86" fmla="*/ 2184047 w 4606727"/>
              <a:gd name="connsiteY86" fmla="*/ 1676535 h 3766037"/>
              <a:gd name="connsiteX87" fmla="*/ 2136422 w 4606727"/>
              <a:gd name="connsiteY87" fmla="*/ 1771785 h 3766037"/>
              <a:gd name="connsiteX88" fmla="*/ 2079272 w 4606727"/>
              <a:gd name="connsiteY88" fmla="*/ 1857510 h 3766037"/>
              <a:gd name="connsiteX89" fmla="*/ 2031647 w 4606727"/>
              <a:gd name="connsiteY89" fmla="*/ 1952760 h 3766037"/>
              <a:gd name="connsiteX90" fmla="*/ 1993547 w 4606727"/>
              <a:gd name="connsiteY90" fmla="*/ 2009910 h 3766037"/>
              <a:gd name="connsiteX91" fmla="*/ 1955447 w 4606727"/>
              <a:gd name="connsiteY91" fmla="*/ 1924185 h 3766037"/>
              <a:gd name="connsiteX92" fmla="*/ 1888772 w 4606727"/>
              <a:gd name="connsiteY92" fmla="*/ 1676535 h 3766037"/>
              <a:gd name="connsiteX93" fmla="*/ 1793522 w 4606727"/>
              <a:gd name="connsiteY93" fmla="*/ 1314585 h 3766037"/>
              <a:gd name="connsiteX94" fmla="*/ 1707797 w 4606727"/>
              <a:gd name="connsiteY94" fmla="*/ 1038360 h 3766037"/>
              <a:gd name="connsiteX95" fmla="*/ 1622072 w 4606727"/>
              <a:gd name="connsiteY95" fmla="*/ 743085 h 3766037"/>
              <a:gd name="connsiteX96" fmla="*/ 1555397 w 4606727"/>
              <a:gd name="connsiteY96" fmla="*/ 533535 h 3766037"/>
              <a:gd name="connsiteX97" fmla="*/ 1517297 w 4606727"/>
              <a:gd name="connsiteY97" fmla="*/ 371610 h 3766037"/>
              <a:gd name="connsiteX98" fmla="*/ 1488722 w 4606727"/>
              <a:gd name="connsiteY98" fmla="*/ 295410 h 3766037"/>
              <a:gd name="connsiteX0" fmla="*/ 1488722 w 4606727"/>
              <a:gd name="connsiteY0" fmla="*/ 295410 h 3769821"/>
              <a:gd name="connsiteX1" fmla="*/ 1412522 w 4606727"/>
              <a:gd name="connsiteY1" fmla="*/ 190635 h 3769821"/>
              <a:gd name="connsiteX2" fmla="*/ 1298222 w 4606727"/>
              <a:gd name="connsiteY2" fmla="*/ 104910 h 3769821"/>
              <a:gd name="connsiteX3" fmla="*/ 1202972 w 4606727"/>
              <a:gd name="connsiteY3" fmla="*/ 47760 h 3769821"/>
              <a:gd name="connsiteX4" fmla="*/ 1088672 w 4606727"/>
              <a:gd name="connsiteY4" fmla="*/ 19185 h 3769821"/>
              <a:gd name="connsiteX5" fmla="*/ 926747 w 4606727"/>
              <a:gd name="connsiteY5" fmla="*/ 135 h 3769821"/>
              <a:gd name="connsiteX6" fmla="*/ 726722 w 4606727"/>
              <a:gd name="connsiteY6" fmla="*/ 28710 h 3769821"/>
              <a:gd name="connsiteX7" fmla="*/ 564797 w 4606727"/>
              <a:gd name="connsiteY7" fmla="*/ 66810 h 3769821"/>
              <a:gd name="connsiteX8" fmla="*/ 402872 w 4606727"/>
              <a:gd name="connsiteY8" fmla="*/ 143010 h 3769821"/>
              <a:gd name="connsiteX9" fmla="*/ 250472 w 4606727"/>
              <a:gd name="connsiteY9" fmla="*/ 295410 h 3769821"/>
              <a:gd name="connsiteX10" fmla="*/ 164747 w 4606727"/>
              <a:gd name="connsiteY10" fmla="*/ 428760 h 3769821"/>
              <a:gd name="connsiteX11" fmla="*/ 98072 w 4606727"/>
              <a:gd name="connsiteY11" fmla="*/ 571635 h 3769821"/>
              <a:gd name="connsiteX12" fmla="*/ 50447 w 4606727"/>
              <a:gd name="connsiteY12" fmla="*/ 714510 h 3769821"/>
              <a:gd name="connsiteX13" fmla="*/ 21872 w 4606727"/>
              <a:gd name="connsiteY13" fmla="*/ 885960 h 3769821"/>
              <a:gd name="connsiteX14" fmla="*/ 2822 w 4606727"/>
              <a:gd name="connsiteY14" fmla="*/ 1066935 h 3769821"/>
              <a:gd name="connsiteX15" fmla="*/ 2822 w 4606727"/>
              <a:gd name="connsiteY15" fmla="*/ 1228860 h 3769821"/>
              <a:gd name="connsiteX16" fmla="*/ 2822 w 4606727"/>
              <a:gd name="connsiteY16" fmla="*/ 1486035 h 3769821"/>
              <a:gd name="connsiteX17" fmla="*/ 40922 w 4606727"/>
              <a:gd name="connsiteY17" fmla="*/ 1714635 h 3769821"/>
              <a:gd name="connsiteX18" fmla="*/ 98072 w 4606727"/>
              <a:gd name="connsiteY18" fmla="*/ 1952760 h 3769821"/>
              <a:gd name="connsiteX19" fmla="*/ 174272 w 4606727"/>
              <a:gd name="connsiteY19" fmla="*/ 2171835 h 3769821"/>
              <a:gd name="connsiteX20" fmla="*/ 279047 w 4606727"/>
              <a:gd name="connsiteY20" fmla="*/ 2409960 h 3769821"/>
              <a:gd name="connsiteX21" fmla="*/ 393347 w 4606727"/>
              <a:gd name="connsiteY21" fmla="*/ 2609985 h 3769821"/>
              <a:gd name="connsiteX22" fmla="*/ 479072 w 4606727"/>
              <a:gd name="connsiteY22" fmla="*/ 2752860 h 3769821"/>
              <a:gd name="connsiteX23" fmla="*/ 593372 w 4606727"/>
              <a:gd name="connsiteY23" fmla="*/ 2886210 h 3769821"/>
              <a:gd name="connsiteX24" fmla="*/ 726722 w 4606727"/>
              <a:gd name="connsiteY24" fmla="*/ 3048135 h 3769821"/>
              <a:gd name="connsiteX25" fmla="*/ 850547 w 4606727"/>
              <a:gd name="connsiteY25" fmla="*/ 3171960 h 3769821"/>
              <a:gd name="connsiteX26" fmla="*/ 1002947 w 4606727"/>
              <a:gd name="connsiteY26" fmla="*/ 3305310 h 3769821"/>
              <a:gd name="connsiteX27" fmla="*/ 1136297 w 4606727"/>
              <a:gd name="connsiteY27" fmla="*/ 3410085 h 3769821"/>
              <a:gd name="connsiteX28" fmla="*/ 1307747 w 4606727"/>
              <a:gd name="connsiteY28" fmla="*/ 3505335 h 3769821"/>
              <a:gd name="connsiteX29" fmla="*/ 1469672 w 4606727"/>
              <a:gd name="connsiteY29" fmla="*/ 3600585 h 3769821"/>
              <a:gd name="connsiteX30" fmla="*/ 1679222 w 4606727"/>
              <a:gd name="connsiteY30" fmla="*/ 3676785 h 3769821"/>
              <a:gd name="connsiteX31" fmla="*/ 1888772 w 4606727"/>
              <a:gd name="connsiteY31" fmla="*/ 3724410 h 3769821"/>
              <a:gd name="connsiteX32" fmla="*/ 2136422 w 4606727"/>
              <a:gd name="connsiteY32" fmla="*/ 3762510 h 3769821"/>
              <a:gd name="connsiteX33" fmla="*/ 2326922 w 4606727"/>
              <a:gd name="connsiteY33" fmla="*/ 3769636 h 3769821"/>
              <a:gd name="connsiteX34" fmla="*/ 2526947 w 4606727"/>
              <a:gd name="connsiteY34" fmla="*/ 3762510 h 3769821"/>
              <a:gd name="connsiteX35" fmla="*/ 2803172 w 4606727"/>
              <a:gd name="connsiteY35" fmla="*/ 3714885 h 3769821"/>
              <a:gd name="connsiteX36" fmla="*/ 3117497 w 4606727"/>
              <a:gd name="connsiteY36" fmla="*/ 3629160 h 3769821"/>
              <a:gd name="connsiteX37" fmla="*/ 3488972 w 4606727"/>
              <a:gd name="connsiteY37" fmla="*/ 3467235 h 3769821"/>
              <a:gd name="connsiteX38" fmla="*/ 3748476 w 4606727"/>
              <a:gd name="connsiteY38" fmla="*/ 3314835 h 3769821"/>
              <a:gd name="connsiteX39" fmla="*/ 3984272 w 4606727"/>
              <a:gd name="connsiteY39" fmla="*/ 3133860 h 3769821"/>
              <a:gd name="connsiteX40" fmla="*/ 4260497 w 4606727"/>
              <a:gd name="connsiteY40" fmla="*/ 2857635 h 3769821"/>
              <a:gd name="connsiteX41" fmla="*/ 4436675 w 4606727"/>
              <a:gd name="connsiteY41" fmla="*/ 2590935 h 3769821"/>
              <a:gd name="connsiteX42" fmla="*/ 4527197 w 4606727"/>
              <a:gd name="connsiteY42" fmla="*/ 2371860 h 3769821"/>
              <a:gd name="connsiteX43" fmla="*/ 4584347 w 4606727"/>
              <a:gd name="connsiteY43" fmla="*/ 2162310 h 3769821"/>
              <a:gd name="connsiteX44" fmla="*/ 4603397 w 4606727"/>
              <a:gd name="connsiteY44" fmla="*/ 1924185 h 3769821"/>
              <a:gd name="connsiteX45" fmla="*/ 4603397 w 4606727"/>
              <a:gd name="connsiteY45" fmla="*/ 1724160 h 3769821"/>
              <a:gd name="connsiteX46" fmla="*/ 4570094 w 4606727"/>
              <a:gd name="connsiteY46" fmla="*/ 1524135 h 3769821"/>
              <a:gd name="connsiteX47" fmla="*/ 4508147 w 4606727"/>
              <a:gd name="connsiteY47" fmla="*/ 1324110 h 3769821"/>
              <a:gd name="connsiteX48" fmla="*/ 4412897 w 4606727"/>
              <a:gd name="connsiteY48" fmla="*/ 1171710 h 3769821"/>
              <a:gd name="connsiteX49" fmla="*/ 4289072 w 4606727"/>
              <a:gd name="connsiteY49" fmla="*/ 1038360 h 3769821"/>
              <a:gd name="connsiteX50" fmla="*/ 4165247 w 4606727"/>
              <a:gd name="connsiteY50" fmla="*/ 962160 h 3769821"/>
              <a:gd name="connsiteX51" fmla="*/ 4012847 w 4606727"/>
              <a:gd name="connsiteY51" fmla="*/ 924060 h 3769821"/>
              <a:gd name="connsiteX52" fmla="*/ 3850922 w 4606727"/>
              <a:gd name="connsiteY52" fmla="*/ 971685 h 3769821"/>
              <a:gd name="connsiteX53" fmla="*/ 3736622 w 4606727"/>
              <a:gd name="connsiteY53" fmla="*/ 1057410 h 3769821"/>
              <a:gd name="connsiteX54" fmla="*/ 3641372 w 4606727"/>
              <a:gd name="connsiteY54" fmla="*/ 1152660 h 3769821"/>
              <a:gd name="connsiteX55" fmla="*/ 3593747 w 4606727"/>
              <a:gd name="connsiteY55" fmla="*/ 1228860 h 3769821"/>
              <a:gd name="connsiteX56" fmla="*/ 3660422 w 4606727"/>
              <a:gd name="connsiteY56" fmla="*/ 1466985 h 3769821"/>
              <a:gd name="connsiteX57" fmla="*/ 3708047 w 4606727"/>
              <a:gd name="connsiteY57" fmla="*/ 1647960 h 3769821"/>
              <a:gd name="connsiteX58" fmla="*/ 3746147 w 4606727"/>
              <a:gd name="connsiteY58" fmla="*/ 1781310 h 3769821"/>
              <a:gd name="connsiteX59" fmla="*/ 3755672 w 4606727"/>
              <a:gd name="connsiteY59" fmla="*/ 1838460 h 3769821"/>
              <a:gd name="connsiteX60" fmla="*/ 3688997 w 4606727"/>
              <a:gd name="connsiteY60" fmla="*/ 1886085 h 3769821"/>
              <a:gd name="connsiteX61" fmla="*/ 3565172 w 4606727"/>
              <a:gd name="connsiteY61" fmla="*/ 1914660 h 3769821"/>
              <a:gd name="connsiteX62" fmla="*/ 3450872 w 4606727"/>
              <a:gd name="connsiteY62" fmla="*/ 1933710 h 3769821"/>
              <a:gd name="connsiteX63" fmla="*/ 3403247 w 4606727"/>
              <a:gd name="connsiteY63" fmla="*/ 1924185 h 3769821"/>
              <a:gd name="connsiteX64" fmla="*/ 3317522 w 4606727"/>
              <a:gd name="connsiteY64" fmla="*/ 1790835 h 3769821"/>
              <a:gd name="connsiteX65" fmla="*/ 3241322 w 4606727"/>
              <a:gd name="connsiteY65" fmla="*/ 1676535 h 3769821"/>
              <a:gd name="connsiteX66" fmla="*/ 3184172 w 4606727"/>
              <a:gd name="connsiteY66" fmla="*/ 1581285 h 3769821"/>
              <a:gd name="connsiteX67" fmla="*/ 3146072 w 4606727"/>
              <a:gd name="connsiteY67" fmla="*/ 1505085 h 3769821"/>
              <a:gd name="connsiteX68" fmla="*/ 3107972 w 4606727"/>
              <a:gd name="connsiteY68" fmla="*/ 1486035 h 3769821"/>
              <a:gd name="connsiteX69" fmla="*/ 3050822 w 4606727"/>
              <a:gd name="connsiteY69" fmla="*/ 1505085 h 3769821"/>
              <a:gd name="connsiteX70" fmla="*/ 2974622 w 4606727"/>
              <a:gd name="connsiteY70" fmla="*/ 1514610 h 3769821"/>
              <a:gd name="connsiteX71" fmla="*/ 2907947 w 4606727"/>
              <a:gd name="connsiteY71" fmla="*/ 1543185 h 3769821"/>
              <a:gd name="connsiteX72" fmla="*/ 2860322 w 4606727"/>
              <a:gd name="connsiteY72" fmla="*/ 1562235 h 3769821"/>
              <a:gd name="connsiteX73" fmla="*/ 2860322 w 4606727"/>
              <a:gd name="connsiteY73" fmla="*/ 1638435 h 3769821"/>
              <a:gd name="connsiteX74" fmla="*/ 2860322 w 4606727"/>
              <a:gd name="connsiteY74" fmla="*/ 1828935 h 3769821"/>
              <a:gd name="connsiteX75" fmla="*/ 2860322 w 4606727"/>
              <a:gd name="connsiteY75" fmla="*/ 1933710 h 3769821"/>
              <a:gd name="connsiteX76" fmla="*/ 2822222 w 4606727"/>
              <a:gd name="connsiteY76" fmla="*/ 2028960 h 3769821"/>
              <a:gd name="connsiteX77" fmla="*/ 2746022 w 4606727"/>
              <a:gd name="connsiteY77" fmla="*/ 2105160 h 3769821"/>
              <a:gd name="connsiteX78" fmla="*/ 2650772 w 4606727"/>
              <a:gd name="connsiteY78" fmla="*/ 2095635 h 3769821"/>
              <a:gd name="connsiteX79" fmla="*/ 2517422 w 4606727"/>
              <a:gd name="connsiteY79" fmla="*/ 2057535 h 3769821"/>
              <a:gd name="connsiteX80" fmla="*/ 2460272 w 4606727"/>
              <a:gd name="connsiteY80" fmla="*/ 1952760 h 3769821"/>
              <a:gd name="connsiteX81" fmla="*/ 2412647 w 4606727"/>
              <a:gd name="connsiteY81" fmla="*/ 1838460 h 3769821"/>
              <a:gd name="connsiteX82" fmla="*/ 2365022 w 4606727"/>
              <a:gd name="connsiteY82" fmla="*/ 1714635 h 3769821"/>
              <a:gd name="connsiteX83" fmla="*/ 2326922 w 4606727"/>
              <a:gd name="connsiteY83" fmla="*/ 1609860 h 3769821"/>
              <a:gd name="connsiteX84" fmla="*/ 2279297 w 4606727"/>
              <a:gd name="connsiteY84" fmla="*/ 1562235 h 3769821"/>
              <a:gd name="connsiteX85" fmla="*/ 2222147 w 4606727"/>
              <a:gd name="connsiteY85" fmla="*/ 1600335 h 3769821"/>
              <a:gd name="connsiteX86" fmla="*/ 2184047 w 4606727"/>
              <a:gd name="connsiteY86" fmla="*/ 1676535 h 3769821"/>
              <a:gd name="connsiteX87" fmla="*/ 2136422 w 4606727"/>
              <a:gd name="connsiteY87" fmla="*/ 1771785 h 3769821"/>
              <a:gd name="connsiteX88" fmla="*/ 2079272 w 4606727"/>
              <a:gd name="connsiteY88" fmla="*/ 1857510 h 3769821"/>
              <a:gd name="connsiteX89" fmla="*/ 2031647 w 4606727"/>
              <a:gd name="connsiteY89" fmla="*/ 1952760 h 3769821"/>
              <a:gd name="connsiteX90" fmla="*/ 1993547 w 4606727"/>
              <a:gd name="connsiteY90" fmla="*/ 2009910 h 3769821"/>
              <a:gd name="connsiteX91" fmla="*/ 1955447 w 4606727"/>
              <a:gd name="connsiteY91" fmla="*/ 1924185 h 3769821"/>
              <a:gd name="connsiteX92" fmla="*/ 1888772 w 4606727"/>
              <a:gd name="connsiteY92" fmla="*/ 1676535 h 3769821"/>
              <a:gd name="connsiteX93" fmla="*/ 1793522 w 4606727"/>
              <a:gd name="connsiteY93" fmla="*/ 1314585 h 3769821"/>
              <a:gd name="connsiteX94" fmla="*/ 1707797 w 4606727"/>
              <a:gd name="connsiteY94" fmla="*/ 1038360 h 3769821"/>
              <a:gd name="connsiteX95" fmla="*/ 1622072 w 4606727"/>
              <a:gd name="connsiteY95" fmla="*/ 743085 h 3769821"/>
              <a:gd name="connsiteX96" fmla="*/ 1555397 w 4606727"/>
              <a:gd name="connsiteY96" fmla="*/ 533535 h 3769821"/>
              <a:gd name="connsiteX97" fmla="*/ 1517297 w 4606727"/>
              <a:gd name="connsiteY97" fmla="*/ 371610 h 3769821"/>
              <a:gd name="connsiteX98" fmla="*/ 1488722 w 4606727"/>
              <a:gd name="connsiteY98" fmla="*/ 295410 h 3769821"/>
              <a:gd name="connsiteX0" fmla="*/ 1487614 w 4605619"/>
              <a:gd name="connsiteY0" fmla="*/ 295410 h 3769821"/>
              <a:gd name="connsiteX1" fmla="*/ 1411414 w 4605619"/>
              <a:gd name="connsiteY1" fmla="*/ 190635 h 3769821"/>
              <a:gd name="connsiteX2" fmla="*/ 1297114 w 4605619"/>
              <a:gd name="connsiteY2" fmla="*/ 104910 h 3769821"/>
              <a:gd name="connsiteX3" fmla="*/ 1201864 w 4605619"/>
              <a:gd name="connsiteY3" fmla="*/ 47760 h 3769821"/>
              <a:gd name="connsiteX4" fmla="*/ 1087564 w 4605619"/>
              <a:gd name="connsiteY4" fmla="*/ 19185 h 3769821"/>
              <a:gd name="connsiteX5" fmla="*/ 925639 w 4605619"/>
              <a:gd name="connsiteY5" fmla="*/ 135 h 3769821"/>
              <a:gd name="connsiteX6" fmla="*/ 725614 w 4605619"/>
              <a:gd name="connsiteY6" fmla="*/ 28710 h 3769821"/>
              <a:gd name="connsiteX7" fmla="*/ 563689 w 4605619"/>
              <a:gd name="connsiteY7" fmla="*/ 66810 h 3769821"/>
              <a:gd name="connsiteX8" fmla="*/ 401764 w 4605619"/>
              <a:gd name="connsiteY8" fmla="*/ 143010 h 3769821"/>
              <a:gd name="connsiteX9" fmla="*/ 249364 w 4605619"/>
              <a:gd name="connsiteY9" fmla="*/ 295410 h 3769821"/>
              <a:gd name="connsiteX10" fmla="*/ 163639 w 4605619"/>
              <a:gd name="connsiteY10" fmla="*/ 428760 h 3769821"/>
              <a:gd name="connsiteX11" fmla="*/ 96964 w 4605619"/>
              <a:gd name="connsiteY11" fmla="*/ 571635 h 3769821"/>
              <a:gd name="connsiteX12" fmla="*/ 49339 w 4605619"/>
              <a:gd name="connsiteY12" fmla="*/ 714510 h 3769821"/>
              <a:gd name="connsiteX13" fmla="*/ 20764 w 4605619"/>
              <a:gd name="connsiteY13" fmla="*/ 885960 h 3769821"/>
              <a:gd name="connsiteX14" fmla="*/ 1714 w 4605619"/>
              <a:gd name="connsiteY14" fmla="*/ 1066935 h 3769821"/>
              <a:gd name="connsiteX15" fmla="*/ 1714 w 4605619"/>
              <a:gd name="connsiteY15" fmla="*/ 1228860 h 3769821"/>
              <a:gd name="connsiteX16" fmla="*/ 8841 w 4605619"/>
              <a:gd name="connsiteY16" fmla="*/ 1486035 h 3769821"/>
              <a:gd name="connsiteX17" fmla="*/ 39814 w 4605619"/>
              <a:gd name="connsiteY17" fmla="*/ 1714635 h 3769821"/>
              <a:gd name="connsiteX18" fmla="*/ 96964 w 4605619"/>
              <a:gd name="connsiteY18" fmla="*/ 1952760 h 3769821"/>
              <a:gd name="connsiteX19" fmla="*/ 173164 w 4605619"/>
              <a:gd name="connsiteY19" fmla="*/ 2171835 h 3769821"/>
              <a:gd name="connsiteX20" fmla="*/ 277939 w 4605619"/>
              <a:gd name="connsiteY20" fmla="*/ 2409960 h 3769821"/>
              <a:gd name="connsiteX21" fmla="*/ 392239 w 4605619"/>
              <a:gd name="connsiteY21" fmla="*/ 2609985 h 3769821"/>
              <a:gd name="connsiteX22" fmla="*/ 477964 w 4605619"/>
              <a:gd name="connsiteY22" fmla="*/ 2752860 h 3769821"/>
              <a:gd name="connsiteX23" fmla="*/ 592264 w 4605619"/>
              <a:gd name="connsiteY23" fmla="*/ 2886210 h 3769821"/>
              <a:gd name="connsiteX24" fmla="*/ 725614 w 4605619"/>
              <a:gd name="connsiteY24" fmla="*/ 3048135 h 3769821"/>
              <a:gd name="connsiteX25" fmla="*/ 849439 w 4605619"/>
              <a:gd name="connsiteY25" fmla="*/ 3171960 h 3769821"/>
              <a:gd name="connsiteX26" fmla="*/ 1001839 w 4605619"/>
              <a:gd name="connsiteY26" fmla="*/ 3305310 h 3769821"/>
              <a:gd name="connsiteX27" fmla="*/ 1135189 w 4605619"/>
              <a:gd name="connsiteY27" fmla="*/ 3410085 h 3769821"/>
              <a:gd name="connsiteX28" fmla="*/ 1306639 w 4605619"/>
              <a:gd name="connsiteY28" fmla="*/ 3505335 h 3769821"/>
              <a:gd name="connsiteX29" fmla="*/ 1468564 w 4605619"/>
              <a:gd name="connsiteY29" fmla="*/ 3600585 h 3769821"/>
              <a:gd name="connsiteX30" fmla="*/ 1678114 w 4605619"/>
              <a:gd name="connsiteY30" fmla="*/ 3676785 h 3769821"/>
              <a:gd name="connsiteX31" fmla="*/ 1887664 w 4605619"/>
              <a:gd name="connsiteY31" fmla="*/ 3724410 h 3769821"/>
              <a:gd name="connsiteX32" fmla="*/ 2135314 w 4605619"/>
              <a:gd name="connsiteY32" fmla="*/ 3762510 h 3769821"/>
              <a:gd name="connsiteX33" fmla="*/ 2325814 w 4605619"/>
              <a:gd name="connsiteY33" fmla="*/ 3769636 h 3769821"/>
              <a:gd name="connsiteX34" fmla="*/ 2525839 w 4605619"/>
              <a:gd name="connsiteY34" fmla="*/ 3762510 h 3769821"/>
              <a:gd name="connsiteX35" fmla="*/ 2802064 w 4605619"/>
              <a:gd name="connsiteY35" fmla="*/ 3714885 h 3769821"/>
              <a:gd name="connsiteX36" fmla="*/ 3116389 w 4605619"/>
              <a:gd name="connsiteY36" fmla="*/ 3629160 h 3769821"/>
              <a:gd name="connsiteX37" fmla="*/ 3487864 w 4605619"/>
              <a:gd name="connsiteY37" fmla="*/ 3467235 h 3769821"/>
              <a:gd name="connsiteX38" fmla="*/ 3747368 w 4605619"/>
              <a:gd name="connsiteY38" fmla="*/ 3314835 h 3769821"/>
              <a:gd name="connsiteX39" fmla="*/ 3983164 w 4605619"/>
              <a:gd name="connsiteY39" fmla="*/ 3133860 h 3769821"/>
              <a:gd name="connsiteX40" fmla="*/ 4259389 w 4605619"/>
              <a:gd name="connsiteY40" fmla="*/ 2857635 h 3769821"/>
              <a:gd name="connsiteX41" fmla="*/ 4435567 w 4605619"/>
              <a:gd name="connsiteY41" fmla="*/ 2590935 h 3769821"/>
              <a:gd name="connsiteX42" fmla="*/ 4526089 w 4605619"/>
              <a:gd name="connsiteY42" fmla="*/ 2371860 h 3769821"/>
              <a:gd name="connsiteX43" fmla="*/ 4583239 w 4605619"/>
              <a:gd name="connsiteY43" fmla="*/ 2162310 h 3769821"/>
              <a:gd name="connsiteX44" fmla="*/ 4602289 w 4605619"/>
              <a:gd name="connsiteY44" fmla="*/ 1924185 h 3769821"/>
              <a:gd name="connsiteX45" fmla="*/ 4602289 w 4605619"/>
              <a:gd name="connsiteY45" fmla="*/ 1724160 h 3769821"/>
              <a:gd name="connsiteX46" fmla="*/ 4568986 w 4605619"/>
              <a:gd name="connsiteY46" fmla="*/ 1524135 h 3769821"/>
              <a:gd name="connsiteX47" fmla="*/ 4507039 w 4605619"/>
              <a:gd name="connsiteY47" fmla="*/ 1324110 h 3769821"/>
              <a:gd name="connsiteX48" fmla="*/ 4411789 w 4605619"/>
              <a:gd name="connsiteY48" fmla="*/ 1171710 h 3769821"/>
              <a:gd name="connsiteX49" fmla="*/ 4287964 w 4605619"/>
              <a:gd name="connsiteY49" fmla="*/ 1038360 h 3769821"/>
              <a:gd name="connsiteX50" fmla="*/ 4164139 w 4605619"/>
              <a:gd name="connsiteY50" fmla="*/ 962160 h 3769821"/>
              <a:gd name="connsiteX51" fmla="*/ 4011739 w 4605619"/>
              <a:gd name="connsiteY51" fmla="*/ 924060 h 3769821"/>
              <a:gd name="connsiteX52" fmla="*/ 3849814 w 4605619"/>
              <a:gd name="connsiteY52" fmla="*/ 971685 h 3769821"/>
              <a:gd name="connsiteX53" fmla="*/ 3735514 w 4605619"/>
              <a:gd name="connsiteY53" fmla="*/ 1057410 h 3769821"/>
              <a:gd name="connsiteX54" fmla="*/ 3640264 w 4605619"/>
              <a:gd name="connsiteY54" fmla="*/ 1152660 h 3769821"/>
              <a:gd name="connsiteX55" fmla="*/ 3592639 w 4605619"/>
              <a:gd name="connsiteY55" fmla="*/ 1228860 h 3769821"/>
              <a:gd name="connsiteX56" fmla="*/ 3659314 w 4605619"/>
              <a:gd name="connsiteY56" fmla="*/ 1466985 h 3769821"/>
              <a:gd name="connsiteX57" fmla="*/ 3706939 w 4605619"/>
              <a:gd name="connsiteY57" fmla="*/ 1647960 h 3769821"/>
              <a:gd name="connsiteX58" fmla="*/ 3745039 w 4605619"/>
              <a:gd name="connsiteY58" fmla="*/ 1781310 h 3769821"/>
              <a:gd name="connsiteX59" fmla="*/ 3754564 w 4605619"/>
              <a:gd name="connsiteY59" fmla="*/ 1838460 h 3769821"/>
              <a:gd name="connsiteX60" fmla="*/ 3687889 w 4605619"/>
              <a:gd name="connsiteY60" fmla="*/ 1886085 h 3769821"/>
              <a:gd name="connsiteX61" fmla="*/ 3564064 w 4605619"/>
              <a:gd name="connsiteY61" fmla="*/ 1914660 h 3769821"/>
              <a:gd name="connsiteX62" fmla="*/ 3449764 w 4605619"/>
              <a:gd name="connsiteY62" fmla="*/ 1933710 h 3769821"/>
              <a:gd name="connsiteX63" fmla="*/ 3402139 w 4605619"/>
              <a:gd name="connsiteY63" fmla="*/ 1924185 h 3769821"/>
              <a:gd name="connsiteX64" fmla="*/ 3316414 w 4605619"/>
              <a:gd name="connsiteY64" fmla="*/ 1790835 h 3769821"/>
              <a:gd name="connsiteX65" fmla="*/ 3240214 w 4605619"/>
              <a:gd name="connsiteY65" fmla="*/ 1676535 h 3769821"/>
              <a:gd name="connsiteX66" fmla="*/ 3183064 w 4605619"/>
              <a:gd name="connsiteY66" fmla="*/ 1581285 h 3769821"/>
              <a:gd name="connsiteX67" fmla="*/ 3144964 w 4605619"/>
              <a:gd name="connsiteY67" fmla="*/ 1505085 h 3769821"/>
              <a:gd name="connsiteX68" fmla="*/ 3106864 w 4605619"/>
              <a:gd name="connsiteY68" fmla="*/ 1486035 h 3769821"/>
              <a:gd name="connsiteX69" fmla="*/ 3049714 w 4605619"/>
              <a:gd name="connsiteY69" fmla="*/ 1505085 h 3769821"/>
              <a:gd name="connsiteX70" fmla="*/ 2973514 w 4605619"/>
              <a:gd name="connsiteY70" fmla="*/ 1514610 h 3769821"/>
              <a:gd name="connsiteX71" fmla="*/ 2906839 w 4605619"/>
              <a:gd name="connsiteY71" fmla="*/ 1543185 h 3769821"/>
              <a:gd name="connsiteX72" fmla="*/ 2859214 w 4605619"/>
              <a:gd name="connsiteY72" fmla="*/ 1562235 h 3769821"/>
              <a:gd name="connsiteX73" fmla="*/ 2859214 w 4605619"/>
              <a:gd name="connsiteY73" fmla="*/ 1638435 h 3769821"/>
              <a:gd name="connsiteX74" fmla="*/ 2859214 w 4605619"/>
              <a:gd name="connsiteY74" fmla="*/ 1828935 h 3769821"/>
              <a:gd name="connsiteX75" fmla="*/ 2859214 w 4605619"/>
              <a:gd name="connsiteY75" fmla="*/ 1933710 h 3769821"/>
              <a:gd name="connsiteX76" fmla="*/ 2821114 w 4605619"/>
              <a:gd name="connsiteY76" fmla="*/ 2028960 h 3769821"/>
              <a:gd name="connsiteX77" fmla="*/ 2744914 w 4605619"/>
              <a:gd name="connsiteY77" fmla="*/ 2105160 h 3769821"/>
              <a:gd name="connsiteX78" fmla="*/ 2649664 w 4605619"/>
              <a:gd name="connsiteY78" fmla="*/ 2095635 h 3769821"/>
              <a:gd name="connsiteX79" fmla="*/ 2516314 w 4605619"/>
              <a:gd name="connsiteY79" fmla="*/ 2057535 h 3769821"/>
              <a:gd name="connsiteX80" fmla="*/ 2459164 w 4605619"/>
              <a:gd name="connsiteY80" fmla="*/ 1952760 h 3769821"/>
              <a:gd name="connsiteX81" fmla="*/ 2411539 w 4605619"/>
              <a:gd name="connsiteY81" fmla="*/ 1838460 h 3769821"/>
              <a:gd name="connsiteX82" fmla="*/ 2363914 w 4605619"/>
              <a:gd name="connsiteY82" fmla="*/ 1714635 h 3769821"/>
              <a:gd name="connsiteX83" fmla="*/ 2325814 w 4605619"/>
              <a:gd name="connsiteY83" fmla="*/ 1609860 h 3769821"/>
              <a:gd name="connsiteX84" fmla="*/ 2278189 w 4605619"/>
              <a:gd name="connsiteY84" fmla="*/ 1562235 h 3769821"/>
              <a:gd name="connsiteX85" fmla="*/ 2221039 w 4605619"/>
              <a:gd name="connsiteY85" fmla="*/ 1600335 h 3769821"/>
              <a:gd name="connsiteX86" fmla="*/ 2182939 w 4605619"/>
              <a:gd name="connsiteY86" fmla="*/ 1676535 h 3769821"/>
              <a:gd name="connsiteX87" fmla="*/ 2135314 w 4605619"/>
              <a:gd name="connsiteY87" fmla="*/ 1771785 h 3769821"/>
              <a:gd name="connsiteX88" fmla="*/ 2078164 w 4605619"/>
              <a:gd name="connsiteY88" fmla="*/ 1857510 h 3769821"/>
              <a:gd name="connsiteX89" fmla="*/ 2030539 w 4605619"/>
              <a:gd name="connsiteY89" fmla="*/ 1952760 h 3769821"/>
              <a:gd name="connsiteX90" fmla="*/ 1992439 w 4605619"/>
              <a:gd name="connsiteY90" fmla="*/ 2009910 h 3769821"/>
              <a:gd name="connsiteX91" fmla="*/ 1954339 w 4605619"/>
              <a:gd name="connsiteY91" fmla="*/ 1924185 h 3769821"/>
              <a:gd name="connsiteX92" fmla="*/ 1887664 w 4605619"/>
              <a:gd name="connsiteY92" fmla="*/ 1676535 h 3769821"/>
              <a:gd name="connsiteX93" fmla="*/ 1792414 w 4605619"/>
              <a:gd name="connsiteY93" fmla="*/ 1314585 h 3769821"/>
              <a:gd name="connsiteX94" fmla="*/ 1706689 w 4605619"/>
              <a:gd name="connsiteY94" fmla="*/ 1038360 h 3769821"/>
              <a:gd name="connsiteX95" fmla="*/ 1620964 w 4605619"/>
              <a:gd name="connsiteY95" fmla="*/ 743085 h 3769821"/>
              <a:gd name="connsiteX96" fmla="*/ 1554289 w 4605619"/>
              <a:gd name="connsiteY96" fmla="*/ 533535 h 3769821"/>
              <a:gd name="connsiteX97" fmla="*/ 1516189 w 4605619"/>
              <a:gd name="connsiteY97" fmla="*/ 371610 h 3769821"/>
              <a:gd name="connsiteX98" fmla="*/ 1487614 w 4605619"/>
              <a:gd name="connsiteY98" fmla="*/ 295410 h 3769821"/>
              <a:gd name="connsiteX0" fmla="*/ 1487614 w 4605619"/>
              <a:gd name="connsiteY0" fmla="*/ 295410 h 3769821"/>
              <a:gd name="connsiteX1" fmla="*/ 1411414 w 4605619"/>
              <a:gd name="connsiteY1" fmla="*/ 190635 h 3769821"/>
              <a:gd name="connsiteX2" fmla="*/ 1297114 w 4605619"/>
              <a:gd name="connsiteY2" fmla="*/ 104910 h 3769821"/>
              <a:gd name="connsiteX3" fmla="*/ 1201864 w 4605619"/>
              <a:gd name="connsiteY3" fmla="*/ 47760 h 3769821"/>
              <a:gd name="connsiteX4" fmla="*/ 1087564 w 4605619"/>
              <a:gd name="connsiteY4" fmla="*/ 19185 h 3769821"/>
              <a:gd name="connsiteX5" fmla="*/ 925639 w 4605619"/>
              <a:gd name="connsiteY5" fmla="*/ 135 h 3769821"/>
              <a:gd name="connsiteX6" fmla="*/ 725614 w 4605619"/>
              <a:gd name="connsiteY6" fmla="*/ 28710 h 3769821"/>
              <a:gd name="connsiteX7" fmla="*/ 563689 w 4605619"/>
              <a:gd name="connsiteY7" fmla="*/ 66810 h 3769821"/>
              <a:gd name="connsiteX8" fmla="*/ 401764 w 4605619"/>
              <a:gd name="connsiteY8" fmla="*/ 143010 h 3769821"/>
              <a:gd name="connsiteX9" fmla="*/ 249364 w 4605619"/>
              <a:gd name="connsiteY9" fmla="*/ 295410 h 3769821"/>
              <a:gd name="connsiteX10" fmla="*/ 163639 w 4605619"/>
              <a:gd name="connsiteY10" fmla="*/ 428760 h 3769821"/>
              <a:gd name="connsiteX11" fmla="*/ 96964 w 4605619"/>
              <a:gd name="connsiteY11" fmla="*/ 571635 h 3769821"/>
              <a:gd name="connsiteX12" fmla="*/ 49339 w 4605619"/>
              <a:gd name="connsiteY12" fmla="*/ 714510 h 3769821"/>
              <a:gd name="connsiteX13" fmla="*/ 20764 w 4605619"/>
              <a:gd name="connsiteY13" fmla="*/ 885960 h 3769821"/>
              <a:gd name="connsiteX14" fmla="*/ 1714 w 4605619"/>
              <a:gd name="connsiteY14" fmla="*/ 1066935 h 3769821"/>
              <a:gd name="connsiteX15" fmla="*/ 1714 w 4605619"/>
              <a:gd name="connsiteY15" fmla="*/ 1228860 h 3769821"/>
              <a:gd name="connsiteX16" fmla="*/ 8841 w 4605619"/>
              <a:gd name="connsiteY16" fmla="*/ 1486035 h 3769821"/>
              <a:gd name="connsiteX17" fmla="*/ 39814 w 4605619"/>
              <a:gd name="connsiteY17" fmla="*/ 1714635 h 3769821"/>
              <a:gd name="connsiteX18" fmla="*/ 96964 w 4605619"/>
              <a:gd name="connsiteY18" fmla="*/ 1952760 h 3769821"/>
              <a:gd name="connsiteX19" fmla="*/ 173164 w 4605619"/>
              <a:gd name="connsiteY19" fmla="*/ 2171835 h 3769821"/>
              <a:gd name="connsiteX20" fmla="*/ 277939 w 4605619"/>
              <a:gd name="connsiteY20" fmla="*/ 2409960 h 3769821"/>
              <a:gd name="connsiteX21" fmla="*/ 392239 w 4605619"/>
              <a:gd name="connsiteY21" fmla="*/ 2609985 h 3769821"/>
              <a:gd name="connsiteX22" fmla="*/ 477964 w 4605619"/>
              <a:gd name="connsiteY22" fmla="*/ 2752860 h 3769821"/>
              <a:gd name="connsiteX23" fmla="*/ 592264 w 4605619"/>
              <a:gd name="connsiteY23" fmla="*/ 2886210 h 3769821"/>
              <a:gd name="connsiteX24" fmla="*/ 725614 w 4605619"/>
              <a:gd name="connsiteY24" fmla="*/ 3048135 h 3769821"/>
              <a:gd name="connsiteX25" fmla="*/ 849439 w 4605619"/>
              <a:gd name="connsiteY25" fmla="*/ 3171960 h 3769821"/>
              <a:gd name="connsiteX26" fmla="*/ 1001839 w 4605619"/>
              <a:gd name="connsiteY26" fmla="*/ 3305310 h 3769821"/>
              <a:gd name="connsiteX27" fmla="*/ 1135189 w 4605619"/>
              <a:gd name="connsiteY27" fmla="*/ 3410085 h 3769821"/>
              <a:gd name="connsiteX28" fmla="*/ 1306639 w 4605619"/>
              <a:gd name="connsiteY28" fmla="*/ 3524517 h 3769821"/>
              <a:gd name="connsiteX29" fmla="*/ 1468564 w 4605619"/>
              <a:gd name="connsiteY29" fmla="*/ 3600585 h 3769821"/>
              <a:gd name="connsiteX30" fmla="*/ 1678114 w 4605619"/>
              <a:gd name="connsiteY30" fmla="*/ 3676785 h 3769821"/>
              <a:gd name="connsiteX31" fmla="*/ 1887664 w 4605619"/>
              <a:gd name="connsiteY31" fmla="*/ 3724410 h 3769821"/>
              <a:gd name="connsiteX32" fmla="*/ 2135314 w 4605619"/>
              <a:gd name="connsiteY32" fmla="*/ 3762510 h 3769821"/>
              <a:gd name="connsiteX33" fmla="*/ 2325814 w 4605619"/>
              <a:gd name="connsiteY33" fmla="*/ 3769636 h 3769821"/>
              <a:gd name="connsiteX34" fmla="*/ 2525839 w 4605619"/>
              <a:gd name="connsiteY34" fmla="*/ 3762510 h 3769821"/>
              <a:gd name="connsiteX35" fmla="*/ 2802064 w 4605619"/>
              <a:gd name="connsiteY35" fmla="*/ 3714885 h 3769821"/>
              <a:gd name="connsiteX36" fmla="*/ 3116389 w 4605619"/>
              <a:gd name="connsiteY36" fmla="*/ 3629160 h 3769821"/>
              <a:gd name="connsiteX37" fmla="*/ 3487864 w 4605619"/>
              <a:gd name="connsiteY37" fmla="*/ 3467235 h 3769821"/>
              <a:gd name="connsiteX38" fmla="*/ 3747368 w 4605619"/>
              <a:gd name="connsiteY38" fmla="*/ 3314835 h 3769821"/>
              <a:gd name="connsiteX39" fmla="*/ 3983164 w 4605619"/>
              <a:gd name="connsiteY39" fmla="*/ 3133860 h 3769821"/>
              <a:gd name="connsiteX40" fmla="*/ 4259389 w 4605619"/>
              <a:gd name="connsiteY40" fmla="*/ 2857635 h 3769821"/>
              <a:gd name="connsiteX41" fmla="*/ 4435567 w 4605619"/>
              <a:gd name="connsiteY41" fmla="*/ 2590935 h 3769821"/>
              <a:gd name="connsiteX42" fmla="*/ 4526089 w 4605619"/>
              <a:gd name="connsiteY42" fmla="*/ 2371860 h 3769821"/>
              <a:gd name="connsiteX43" fmla="*/ 4583239 w 4605619"/>
              <a:gd name="connsiteY43" fmla="*/ 2162310 h 3769821"/>
              <a:gd name="connsiteX44" fmla="*/ 4602289 w 4605619"/>
              <a:gd name="connsiteY44" fmla="*/ 1924185 h 3769821"/>
              <a:gd name="connsiteX45" fmla="*/ 4602289 w 4605619"/>
              <a:gd name="connsiteY45" fmla="*/ 1724160 h 3769821"/>
              <a:gd name="connsiteX46" fmla="*/ 4568986 w 4605619"/>
              <a:gd name="connsiteY46" fmla="*/ 1524135 h 3769821"/>
              <a:gd name="connsiteX47" fmla="*/ 4507039 w 4605619"/>
              <a:gd name="connsiteY47" fmla="*/ 1324110 h 3769821"/>
              <a:gd name="connsiteX48" fmla="*/ 4411789 w 4605619"/>
              <a:gd name="connsiteY48" fmla="*/ 1171710 h 3769821"/>
              <a:gd name="connsiteX49" fmla="*/ 4287964 w 4605619"/>
              <a:gd name="connsiteY49" fmla="*/ 1038360 h 3769821"/>
              <a:gd name="connsiteX50" fmla="*/ 4164139 w 4605619"/>
              <a:gd name="connsiteY50" fmla="*/ 962160 h 3769821"/>
              <a:gd name="connsiteX51" fmla="*/ 4011739 w 4605619"/>
              <a:gd name="connsiteY51" fmla="*/ 924060 h 3769821"/>
              <a:gd name="connsiteX52" fmla="*/ 3849814 w 4605619"/>
              <a:gd name="connsiteY52" fmla="*/ 971685 h 3769821"/>
              <a:gd name="connsiteX53" fmla="*/ 3735514 w 4605619"/>
              <a:gd name="connsiteY53" fmla="*/ 1057410 h 3769821"/>
              <a:gd name="connsiteX54" fmla="*/ 3640264 w 4605619"/>
              <a:gd name="connsiteY54" fmla="*/ 1152660 h 3769821"/>
              <a:gd name="connsiteX55" fmla="*/ 3592639 w 4605619"/>
              <a:gd name="connsiteY55" fmla="*/ 1228860 h 3769821"/>
              <a:gd name="connsiteX56" fmla="*/ 3659314 w 4605619"/>
              <a:gd name="connsiteY56" fmla="*/ 1466985 h 3769821"/>
              <a:gd name="connsiteX57" fmla="*/ 3706939 w 4605619"/>
              <a:gd name="connsiteY57" fmla="*/ 1647960 h 3769821"/>
              <a:gd name="connsiteX58" fmla="*/ 3745039 w 4605619"/>
              <a:gd name="connsiteY58" fmla="*/ 1781310 h 3769821"/>
              <a:gd name="connsiteX59" fmla="*/ 3754564 w 4605619"/>
              <a:gd name="connsiteY59" fmla="*/ 1838460 h 3769821"/>
              <a:gd name="connsiteX60" fmla="*/ 3687889 w 4605619"/>
              <a:gd name="connsiteY60" fmla="*/ 1886085 h 3769821"/>
              <a:gd name="connsiteX61" fmla="*/ 3564064 w 4605619"/>
              <a:gd name="connsiteY61" fmla="*/ 1914660 h 3769821"/>
              <a:gd name="connsiteX62" fmla="*/ 3449764 w 4605619"/>
              <a:gd name="connsiteY62" fmla="*/ 1933710 h 3769821"/>
              <a:gd name="connsiteX63" fmla="*/ 3402139 w 4605619"/>
              <a:gd name="connsiteY63" fmla="*/ 1924185 h 3769821"/>
              <a:gd name="connsiteX64" fmla="*/ 3316414 w 4605619"/>
              <a:gd name="connsiteY64" fmla="*/ 1790835 h 3769821"/>
              <a:gd name="connsiteX65" fmla="*/ 3240214 w 4605619"/>
              <a:gd name="connsiteY65" fmla="*/ 1676535 h 3769821"/>
              <a:gd name="connsiteX66" fmla="*/ 3183064 w 4605619"/>
              <a:gd name="connsiteY66" fmla="*/ 1581285 h 3769821"/>
              <a:gd name="connsiteX67" fmla="*/ 3144964 w 4605619"/>
              <a:gd name="connsiteY67" fmla="*/ 1505085 h 3769821"/>
              <a:gd name="connsiteX68" fmla="*/ 3106864 w 4605619"/>
              <a:gd name="connsiteY68" fmla="*/ 1486035 h 3769821"/>
              <a:gd name="connsiteX69" fmla="*/ 3049714 w 4605619"/>
              <a:gd name="connsiteY69" fmla="*/ 1505085 h 3769821"/>
              <a:gd name="connsiteX70" fmla="*/ 2973514 w 4605619"/>
              <a:gd name="connsiteY70" fmla="*/ 1514610 h 3769821"/>
              <a:gd name="connsiteX71" fmla="*/ 2906839 w 4605619"/>
              <a:gd name="connsiteY71" fmla="*/ 1543185 h 3769821"/>
              <a:gd name="connsiteX72" fmla="*/ 2859214 w 4605619"/>
              <a:gd name="connsiteY72" fmla="*/ 1562235 h 3769821"/>
              <a:gd name="connsiteX73" fmla="*/ 2859214 w 4605619"/>
              <a:gd name="connsiteY73" fmla="*/ 1638435 h 3769821"/>
              <a:gd name="connsiteX74" fmla="*/ 2859214 w 4605619"/>
              <a:gd name="connsiteY74" fmla="*/ 1828935 h 3769821"/>
              <a:gd name="connsiteX75" fmla="*/ 2859214 w 4605619"/>
              <a:gd name="connsiteY75" fmla="*/ 1933710 h 3769821"/>
              <a:gd name="connsiteX76" fmla="*/ 2821114 w 4605619"/>
              <a:gd name="connsiteY76" fmla="*/ 2028960 h 3769821"/>
              <a:gd name="connsiteX77" fmla="*/ 2744914 w 4605619"/>
              <a:gd name="connsiteY77" fmla="*/ 2105160 h 3769821"/>
              <a:gd name="connsiteX78" fmla="*/ 2649664 w 4605619"/>
              <a:gd name="connsiteY78" fmla="*/ 2095635 h 3769821"/>
              <a:gd name="connsiteX79" fmla="*/ 2516314 w 4605619"/>
              <a:gd name="connsiteY79" fmla="*/ 2057535 h 3769821"/>
              <a:gd name="connsiteX80" fmla="*/ 2459164 w 4605619"/>
              <a:gd name="connsiteY80" fmla="*/ 1952760 h 3769821"/>
              <a:gd name="connsiteX81" fmla="*/ 2411539 w 4605619"/>
              <a:gd name="connsiteY81" fmla="*/ 1838460 h 3769821"/>
              <a:gd name="connsiteX82" fmla="*/ 2363914 w 4605619"/>
              <a:gd name="connsiteY82" fmla="*/ 1714635 h 3769821"/>
              <a:gd name="connsiteX83" fmla="*/ 2325814 w 4605619"/>
              <a:gd name="connsiteY83" fmla="*/ 1609860 h 3769821"/>
              <a:gd name="connsiteX84" fmla="*/ 2278189 w 4605619"/>
              <a:gd name="connsiteY84" fmla="*/ 1562235 h 3769821"/>
              <a:gd name="connsiteX85" fmla="*/ 2221039 w 4605619"/>
              <a:gd name="connsiteY85" fmla="*/ 1600335 h 3769821"/>
              <a:gd name="connsiteX86" fmla="*/ 2182939 w 4605619"/>
              <a:gd name="connsiteY86" fmla="*/ 1676535 h 3769821"/>
              <a:gd name="connsiteX87" fmla="*/ 2135314 w 4605619"/>
              <a:gd name="connsiteY87" fmla="*/ 1771785 h 3769821"/>
              <a:gd name="connsiteX88" fmla="*/ 2078164 w 4605619"/>
              <a:gd name="connsiteY88" fmla="*/ 1857510 h 3769821"/>
              <a:gd name="connsiteX89" fmla="*/ 2030539 w 4605619"/>
              <a:gd name="connsiteY89" fmla="*/ 1952760 h 3769821"/>
              <a:gd name="connsiteX90" fmla="*/ 1992439 w 4605619"/>
              <a:gd name="connsiteY90" fmla="*/ 2009910 h 3769821"/>
              <a:gd name="connsiteX91" fmla="*/ 1954339 w 4605619"/>
              <a:gd name="connsiteY91" fmla="*/ 1924185 h 3769821"/>
              <a:gd name="connsiteX92" fmla="*/ 1887664 w 4605619"/>
              <a:gd name="connsiteY92" fmla="*/ 1676535 h 3769821"/>
              <a:gd name="connsiteX93" fmla="*/ 1792414 w 4605619"/>
              <a:gd name="connsiteY93" fmla="*/ 1314585 h 3769821"/>
              <a:gd name="connsiteX94" fmla="*/ 1706689 w 4605619"/>
              <a:gd name="connsiteY94" fmla="*/ 1038360 h 3769821"/>
              <a:gd name="connsiteX95" fmla="*/ 1620964 w 4605619"/>
              <a:gd name="connsiteY95" fmla="*/ 743085 h 3769821"/>
              <a:gd name="connsiteX96" fmla="*/ 1554289 w 4605619"/>
              <a:gd name="connsiteY96" fmla="*/ 533535 h 3769821"/>
              <a:gd name="connsiteX97" fmla="*/ 1516189 w 4605619"/>
              <a:gd name="connsiteY97" fmla="*/ 371610 h 3769821"/>
              <a:gd name="connsiteX98" fmla="*/ 1487614 w 4605619"/>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886210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24343 w 4613648"/>
              <a:gd name="connsiteY79" fmla="*/ 2057535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24343 w 4613648"/>
              <a:gd name="connsiteY79" fmla="*/ 2057535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24343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76736 w 4613648"/>
              <a:gd name="connsiteY60" fmla="*/ 187649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76736 w 4613648"/>
              <a:gd name="connsiteY60" fmla="*/ 187649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71909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76736 w 4613648"/>
              <a:gd name="connsiteY60" fmla="*/ 187649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4 w 4613648"/>
              <a:gd name="connsiteY70" fmla="*/ 1527522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71909 w 4613648"/>
              <a:gd name="connsiteY96" fmla="*/ 533535 h 3769821"/>
              <a:gd name="connsiteX97" fmla="*/ 1524218 w 4613648"/>
              <a:gd name="connsiteY97" fmla="*/ 371610 h 3769821"/>
              <a:gd name="connsiteX98" fmla="*/ 1495643 w 4613648"/>
              <a:gd name="connsiteY98" fmla="*/ 295410 h 3769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4613648" h="3769821">
                <a:moveTo>
                  <a:pt x="1495643" y="295410"/>
                </a:moveTo>
                <a:cubicBezTo>
                  <a:pt x="1478181" y="265248"/>
                  <a:pt x="1451193" y="222385"/>
                  <a:pt x="1419443" y="190635"/>
                </a:cubicBezTo>
                <a:cubicBezTo>
                  <a:pt x="1387693" y="158885"/>
                  <a:pt x="1340068" y="128722"/>
                  <a:pt x="1305143" y="104910"/>
                </a:cubicBezTo>
                <a:cubicBezTo>
                  <a:pt x="1270218" y="81098"/>
                  <a:pt x="1244818" y="62047"/>
                  <a:pt x="1209893" y="47760"/>
                </a:cubicBezTo>
                <a:cubicBezTo>
                  <a:pt x="1174968" y="33472"/>
                  <a:pt x="1141630" y="27122"/>
                  <a:pt x="1095593" y="19185"/>
                </a:cubicBezTo>
                <a:cubicBezTo>
                  <a:pt x="1049556" y="11248"/>
                  <a:pt x="993993" y="-1452"/>
                  <a:pt x="933668" y="135"/>
                </a:cubicBezTo>
                <a:cubicBezTo>
                  <a:pt x="873343" y="1722"/>
                  <a:pt x="793968" y="17598"/>
                  <a:pt x="733643" y="28710"/>
                </a:cubicBezTo>
                <a:cubicBezTo>
                  <a:pt x="673318" y="39822"/>
                  <a:pt x="625693" y="47760"/>
                  <a:pt x="571718" y="66810"/>
                </a:cubicBezTo>
                <a:cubicBezTo>
                  <a:pt x="517743" y="85860"/>
                  <a:pt x="462180" y="104910"/>
                  <a:pt x="409793" y="143010"/>
                </a:cubicBezTo>
                <a:cubicBezTo>
                  <a:pt x="357406" y="181110"/>
                  <a:pt x="297080" y="247785"/>
                  <a:pt x="257393" y="295410"/>
                </a:cubicBezTo>
                <a:cubicBezTo>
                  <a:pt x="217706" y="343035"/>
                  <a:pt x="197068" y="382723"/>
                  <a:pt x="171668" y="428760"/>
                </a:cubicBezTo>
                <a:cubicBezTo>
                  <a:pt x="146268" y="474797"/>
                  <a:pt x="124043" y="524010"/>
                  <a:pt x="104993" y="571635"/>
                </a:cubicBezTo>
                <a:cubicBezTo>
                  <a:pt x="85943" y="619260"/>
                  <a:pt x="70068" y="662123"/>
                  <a:pt x="57368" y="714510"/>
                </a:cubicBezTo>
                <a:cubicBezTo>
                  <a:pt x="44668" y="766898"/>
                  <a:pt x="36730" y="827223"/>
                  <a:pt x="28793" y="885960"/>
                </a:cubicBezTo>
                <a:cubicBezTo>
                  <a:pt x="20855" y="944698"/>
                  <a:pt x="14517" y="1009785"/>
                  <a:pt x="9743" y="1066935"/>
                </a:cubicBezTo>
                <a:cubicBezTo>
                  <a:pt x="4969" y="1124085"/>
                  <a:pt x="-1036" y="1159010"/>
                  <a:pt x="152" y="1228860"/>
                </a:cubicBezTo>
                <a:cubicBezTo>
                  <a:pt x="1340" y="1298710"/>
                  <a:pt x="8922" y="1405073"/>
                  <a:pt x="16870" y="1486035"/>
                </a:cubicBezTo>
                <a:cubicBezTo>
                  <a:pt x="24819" y="1566998"/>
                  <a:pt x="33156" y="1636848"/>
                  <a:pt x="47843" y="1714635"/>
                </a:cubicBezTo>
                <a:cubicBezTo>
                  <a:pt x="62530" y="1792422"/>
                  <a:pt x="82768" y="1876560"/>
                  <a:pt x="104993" y="1952760"/>
                </a:cubicBezTo>
                <a:cubicBezTo>
                  <a:pt x="127218" y="2028960"/>
                  <a:pt x="151030" y="2095635"/>
                  <a:pt x="181193" y="2171835"/>
                </a:cubicBezTo>
                <a:cubicBezTo>
                  <a:pt x="211356" y="2248035"/>
                  <a:pt x="249456" y="2336935"/>
                  <a:pt x="285968" y="2409960"/>
                </a:cubicBezTo>
                <a:cubicBezTo>
                  <a:pt x="322480" y="2482985"/>
                  <a:pt x="366930" y="2552835"/>
                  <a:pt x="400268" y="2609985"/>
                </a:cubicBezTo>
                <a:cubicBezTo>
                  <a:pt x="433605" y="2667135"/>
                  <a:pt x="452656" y="2703626"/>
                  <a:pt x="485993" y="2752860"/>
                </a:cubicBezTo>
                <a:cubicBezTo>
                  <a:pt x="519330" y="2802094"/>
                  <a:pt x="559018" y="2856179"/>
                  <a:pt x="600293" y="2905391"/>
                </a:cubicBezTo>
                <a:cubicBezTo>
                  <a:pt x="641568" y="2954603"/>
                  <a:pt x="690781" y="3003707"/>
                  <a:pt x="733643" y="3048135"/>
                </a:cubicBezTo>
                <a:cubicBezTo>
                  <a:pt x="776506" y="3092563"/>
                  <a:pt x="811431" y="3129098"/>
                  <a:pt x="857468" y="3171960"/>
                </a:cubicBezTo>
                <a:cubicBezTo>
                  <a:pt x="903505" y="3214822"/>
                  <a:pt x="962243" y="3265623"/>
                  <a:pt x="1009868" y="3305310"/>
                </a:cubicBezTo>
                <a:cubicBezTo>
                  <a:pt x="1057493" y="3344997"/>
                  <a:pt x="1092418" y="3373551"/>
                  <a:pt x="1143218" y="3410085"/>
                </a:cubicBezTo>
                <a:cubicBezTo>
                  <a:pt x="1194018" y="3446619"/>
                  <a:pt x="1259106" y="3492767"/>
                  <a:pt x="1314668" y="3524517"/>
                </a:cubicBezTo>
                <a:cubicBezTo>
                  <a:pt x="1370230" y="3556267"/>
                  <a:pt x="1414681" y="3575207"/>
                  <a:pt x="1476593" y="3600585"/>
                </a:cubicBezTo>
                <a:cubicBezTo>
                  <a:pt x="1538505" y="3625963"/>
                  <a:pt x="1616293" y="3656148"/>
                  <a:pt x="1686143" y="3676785"/>
                </a:cubicBezTo>
                <a:cubicBezTo>
                  <a:pt x="1755993" y="3697422"/>
                  <a:pt x="1819493" y="3710123"/>
                  <a:pt x="1895693" y="3724410"/>
                </a:cubicBezTo>
                <a:cubicBezTo>
                  <a:pt x="1971893" y="3738698"/>
                  <a:pt x="2070318" y="3754972"/>
                  <a:pt x="2143343" y="3762510"/>
                </a:cubicBezTo>
                <a:cubicBezTo>
                  <a:pt x="2216368" y="3770048"/>
                  <a:pt x="2333843" y="3769636"/>
                  <a:pt x="2333843" y="3769636"/>
                </a:cubicBezTo>
                <a:cubicBezTo>
                  <a:pt x="2398930" y="3769636"/>
                  <a:pt x="2454493" y="3771635"/>
                  <a:pt x="2533868" y="3762510"/>
                </a:cubicBezTo>
                <a:cubicBezTo>
                  <a:pt x="2613243" y="3753385"/>
                  <a:pt x="2711668" y="3737110"/>
                  <a:pt x="2810093" y="3714885"/>
                </a:cubicBezTo>
                <a:cubicBezTo>
                  <a:pt x="2908518" y="3692660"/>
                  <a:pt x="3010118" y="3670435"/>
                  <a:pt x="3124418" y="3629160"/>
                </a:cubicBezTo>
                <a:cubicBezTo>
                  <a:pt x="3238718" y="3587885"/>
                  <a:pt x="3390730" y="3519622"/>
                  <a:pt x="3495893" y="3467235"/>
                </a:cubicBezTo>
                <a:cubicBezTo>
                  <a:pt x="3601056" y="3414848"/>
                  <a:pt x="3672847" y="3370397"/>
                  <a:pt x="3755397" y="3314835"/>
                </a:cubicBezTo>
                <a:cubicBezTo>
                  <a:pt x="3837947" y="3259273"/>
                  <a:pt x="3905856" y="3210060"/>
                  <a:pt x="3991193" y="3133860"/>
                </a:cubicBezTo>
                <a:cubicBezTo>
                  <a:pt x="4076530" y="3057660"/>
                  <a:pt x="4192018" y="2948122"/>
                  <a:pt x="4267418" y="2857635"/>
                </a:cubicBezTo>
                <a:cubicBezTo>
                  <a:pt x="4342818" y="2767148"/>
                  <a:pt x="4399146" y="2671898"/>
                  <a:pt x="4443596" y="2590935"/>
                </a:cubicBezTo>
                <a:cubicBezTo>
                  <a:pt x="4488046" y="2509973"/>
                  <a:pt x="4509506" y="2443297"/>
                  <a:pt x="4534118" y="2371860"/>
                </a:cubicBezTo>
                <a:cubicBezTo>
                  <a:pt x="4558730" y="2300423"/>
                  <a:pt x="4578568" y="2236922"/>
                  <a:pt x="4591268" y="2162310"/>
                </a:cubicBezTo>
                <a:cubicBezTo>
                  <a:pt x="4603968" y="2087698"/>
                  <a:pt x="4607143" y="1997210"/>
                  <a:pt x="4610318" y="1924185"/>
                </a:cubicBezTo>
                <a:cubicBezTo>
                  <a:pt x="4613493" y="1851160"/>
                  <a:pt x="4615868" y="1790835"/>
                  <a:pt x="4610318" y="1724160"/>
                </a:cubicBezTo>
                <a:cubicBezTo>
                  <a:pt x="4604768" y="1657485"/>
                  <a:pt x="4592890" y="1590810"/>
                  <a:pt x="4577015" y="1524135"/>
                </a:cubicBezTo>
                <a:cubicBezTo>
                  <a:pt x="4561140" y="1457460"/>
                  <a:pt x="4541268" y="1382848"/>
                  <a:pt x="4515068" y="1324110"/>
                </a:cubicBezTo>
                <a:cubicBezTo>
                  <a:pt x="4488869" y="1265373"/>
                  <a:pt x="4456331" y="1219335"/>
                  <a:pt x="4419818" y="1171710"/>
                </a:cubicBezTo>
                <a:cubicBezTo>
                  <a:pt x="4383306" y="1124085"/>
                  <a:pt x="4337268" y="1073285"/>
                  <a:pt x="4295993" y="1038360"/>
                </a:cubicBezTo>
                <a:cubicBezTo>
                  <a:pt x="4254718" y="1003435"/>
                  <a:pt x="4218205" y="981210"/>
                  <a:pt x="4172168" y="962160"/>
                </a:cubicBezTo>
                <a:cubicBezTo>
                  <a:pt x="4126131" y="943110"/>
                  <a:pt x="4072155" y="922473"/>
                  <a:pt x="4019768" y="924060"/>
                </a:cubicBezTo>
                <a:cubicBezTo>
                  <a:pt x="3967381" y="925647"/>
                  <a:pt x="3903880" y="949460"/>
                  <a:pt x="3857843" y="971685"/>
                </a:cubicBezTo>
                <a:cubicBezTo>
                  <a:pt x="3811806" y="993910"/>
                  <a:pt x="3778468" y="1027248"/>
                  <a:pt x="3743543" y="1057410"/>
                </a:cubicBezTo>
                <a:cubicBezTo>
                  <a:pt x="3708618" y="1087573"/>
                  <a:pt x="3672105" y="1124085"/>
                  <a:pt x="3648293" y="1152660"/>
                </a:cubicBezTo>
                <a:cubicBezTo>
                  <a:pt x="3624481" y="1181235"/>
                  <a:pt x="3597493" y="1176473"/>
                  <a:pt x="3600668" y="1228860"/>
                </a:cubicBezTo>
                <a:cubicBezTo>
                  <a:pt x="3603843" y="1281247"/>
                  <a:pt x="3648293" y="1397135"/>
                  <a:pt x="3667343" y="1466985"/>
                </a:cubicBezTo>
                <a:cubicBezTo>
                  <a:pt x="3686393" y="1536835"/>
                  <a:pt x="3700681" y="1595573"/>
                  <a:pt x="3714968" y="1647960"/>
                </a:cubicBezTo>
                <a:cubicBezTo>
                  <a:pt x="3729255" y="1700347"/>
                  <a:pt x="3745131" y="1749560"/>
                  <a:pt x="3753068" y="1781310"/>
                </a:cubicBezTo>
                <a:cubicBezTo>
                  <a:pt x="3761005" y="1813060"/>
                  <a:pt x="3775315" y="1822596"/>
                  <a:pt x="3762593" y="1838460"/>
                </a:cubicBezTo>
                <a:cubicBezTo>
                  <a:pt x="3749871" y="1854324"/>
                  <a:pt x="3708486" y="1863795"/>
                  <a:pt x="3676736" y="1876495"/>
                </a:cubicBezTo>
                <a:cubicBezTo>
                  <a:pt x="3644986" y="1889195"/>
                  <a:pt x="3608584" y="1905124"/>
                  <a:pt x="3572093" y="1914660"/>
                </a:cubicBezTo>
                <a:cubicBezTo>
                  <a:pt x="3535603" y="1924196"/>
                  <a:pt x="3484780" y="1932123"/>
                  <a:pt x="3457793" y="1933710"/>
                </a:cubicBezTo>
                <a:cubicBezTo>
                  <a:pt x="3430806" y="1935297"/>
                  <a:pt x="3432393" y="1947997"/>
                  <a:pt x="3410168" y="1924185"/>
                </a:cubicBezTo>
                <a:cubicBezTo>
                  <a:pt x="3387943" y="1900373"/>
                  <a:pt x="3351430" y="1832110"/>
                  <a:pt x="3324443" y="1790835"/>
                </a:cubicBezTo>
                <a:cubicBezTo>
                  <a:pt x="3297456" y="1749560"/>
                  <a:pt x="3270468" y="1711460"/>
                  <a:pt x="3248243" y="1676535"/>
                </a:cubicBezTo>
                <a:cubicBezTo>
                  <a:pt x="3226018" y="1641610"/>
                  <a:pt x="3206968" y="1609860"/>
                  <a:pt x="3191093" y="1581285"/>
                </a:cubicBezTo>
                <a:cubicBezTo>
                  <a:pt x="3175218" y="1552710"/>
                  <a:pt x="3165693" y="1520960"/>
                  <a:pt x="3152993" y="1505085"/>
                </a:cubicBezTo>
                <a:cubicBezTo>
                  <a:pt x="3140293" y="1489210"/>
                  <a:pt x="3130768" y="1486035"/>
                  <a:pt x="3114893" y="1486035"/>
                </a:cubicBezTo>
                <a:cubicBezTo>
                  <a:pt x="3099018" y="1486035"/>
                  <a:pt x="3079968" y="1498171"/>
                  <a:pt x="3057743" y="1505085"/>
                </a:cubicBezTo>
                <a:cubicBezTo>
                  <a:pt x="3035518" y="1512000"/>
                  <a:pt x="3005356" y="1521172"/>
                  <a:pt x="2981544" y="1527522"/>
                </a:cubicBezTo>
                <a:cubicBezTo>
                  <a:pt x="2957732" y="1533872"/>
                  <a:pt x="2933918" y="1537400"/>
                  <a:pt x="2914868" y="1543185"/>
                </a:cubicBezTo>
                <a:cubicBezTo>
                  <a:pt x="2895818" y="1548970"/>
                  <a:pt x="2875180" y="1546360"/>
                  <a:pt x="2867243" y="1562235"/>
                </a:cubicBezTo>
                <a:cubicBezTo>
                  <a:pt x="2859306" y="1578110"/>
                  <a:pt x="2867243" y="1638435"/>
                  <a:pt x="2867243" y="1638435"/>
                </a:cubicBezTo>
                <a:cubicBezTo>
                  <a:pt x="2867243" y="1701935"/>
                  <a:pt x="2868841" y="1779723"/>
                  <a:pt x="2867243" y="1828935"/>
                </a:cubicBezTo>
                <a:cubicBezTo>
                  <a:pt x="2865645" y="1878147"/>
                  <a:pt x="2865601" y="1900373"/>
                  <a:pt x="2857653" y="1933710"/>
                </a:cubicBezTo>
                <a:cubicBezTo>
                  <a:pt x="2849705" y="1967047"/>
                  <a:pt x="2837005" y="2003582"/>
                  <a:pt x="2819553" y="2028960"/>
                </a:cubicBezTo>
                <a:cubicBezTo>
                  <a:pt x="2802101" y="2054338"/>
                  <a:pt x="2779920" y="2074866"/>
                  <a:pt x="2752943" y="2085979"/>
                </a:cubicBezTo>
                <a:cubicBezTo>
                  <a:pt x="2725966" y="2097092"/>
                  <a:pt x="2692596" y="2101974"/>
                  <a:pt x="2657693" y="2095635"/>
                </a:cubicBezTo>
                <a:cubicBezTo>
                  <a:pt x="2622790" y="2089296"/>
                  <a:pt x="2575274" y="2071756"/>
                  <a:pt x="2543524" y="2047944"/>
                </a:cubicBezTo>
                <a:cubicBezTo>
                  <a:pt x="2511774" y="2024132"/>
                  <a:pt x="2487852" y="1987674"/>
                  <a:pt x="2467193" y="1952760"/>
                </a:cubicBezTo>
                <a:cubicBezTo>
                  <a:pt x="2446534" y="1917846"/>
                  <a:pt x="2435443" y="1878147"/>
                  <a:pt x="2419568" y="1838460"/>
                </a:cubicBezTo>
                <a:cubicBezTo>
                  <a:pt x="2403693" y="1798773"/>
                  <a:pt x="2386230" y="1752735"/>
                  <a:pt x="2371943" y="1714635"/>
                </a:cubicBezTo>
                <a:cubicBezTo>
                  <a:pt x="2357656" y="1676535"/>
                  <a:pt x="2348130" y="1635260"/>
                  <a:pt x="2333843" y="1609860"/>
                </a:cubicBezTo>
                <a:cubicBezTo>
                  <a:pt x="2319556" y="1584460"/>
                  <a:pt x="2303680" y="1563822"/>
                  <a:pt x="2286218" y="1562235"/>
                </a:cubicBezTo>
                <a:cubicBezTo>
                  <a:pt x="2268756" y="1560648"/>
                  <a:pt x="2244943" y="1581285"/>
                  <a:pt x="2229068" y="1600335"/>
                </a:cubicBezTo>
                <a:cubicBezTo>
                  <a:pt x="2213193" y="1619385"/>
                  <a:pt x="2190968" y="1676535"/>
                  <a:pt x="2190968" y="1676535"/>
                </a:cubicBezTo>
                <a:cubicBezTo>
                  <a:pt x="2176681" y="1705110"/>
                  <a:pt x="2160805" y="1740024"/>
                  <a:pt x="2143343" y="1771785"/>
                </a:cubicBezTo>
                <a:cubicBezTo>
                  <a:pt x="2125881" y="1803546"/>
                  <a:pt x="2103655" y="1836939"/>
                  <a:pt x="2086193" y="1867101"/>
                </a:cubicBezTo>
                <a:cubicBezTo>
                  <a:pt x="2068731" y="1897263"/>
                  <a:pt x="2052855" y="1928959"/>
                  <a:pt x="2038568" y="1952760"/>
                </a:cubicBezTo>
                <a:cubicBezTo>
                  <a:pt x="2024281" y="1976561"/>
                  <a:pt x="2013168" y="2014673"/>
                  <a:pt x="2000468" y="2009910"/>
                </a:cubicBezTo>
                <a:cubicBezTo>
                  <a:pt x="1987768" y="2005147"/>
                  <a:pt x="1979831" y="1979748"/>
                  <a:pt x="1962368" y="1924185"/>
                </a:cubicBezTo>
                <a:cubicBezTo>
                  <a:pt x="1944905" y="1868622"/>
                  <a:pt x="1922681" y="1778135"/>
                  <a:pt x="1895693" y="1676535"/>
                </a:cubicBezTo>
                <a:cubicBezTo>
                  <a:pt x="1868705" y="1574935"/>
                  <a:pt x="1830606" y="1420948"/>
                  <a:pt x="1800443" y="1314585"/>
                </a:cubicBezTo>
                <a:cubicBezTo>
                  <a:pt x="1770280" y="1208222"/>
                  <a:pt x="1743293" y="1133610"/>
                  <a:pt x="1714718" y="1038360"/>
                </a:cubicBezTo>
                <a:cubicBezTo>
                  <a:pt x="1686143" y="943110"/>
                  <a:pt x="1652795" y="827223"/>
                  <a:pt x="1628993" y="743085"/>
                </a:cubicBezTo>
                <a:cubicBezTo>
                  <a:pt x="1605192" y="658948"/>
                  <a:pt x="1589371" y="595447"/>
                  <a:pt x="1571909" y="533535"/>
                </a:cubicBezTo>
                <a:cubicBezTo>
                  <a:pt x="1554447" y="471623"/>
                  <a:pt x="1536929" y="411297"/>
                  <a:pt x="1524218" y="371610"/>
                </a:cubicBezTo>
                <a:cubicBezTo>
                  <a:pt x="1511507" y="331923"/>
                  <a:pt x="1513105" y="325572"/>
                  <a:pt x="1495643" y="295410"/>
                </a:cubicBezTo>
                <a:close/>
              </a:path>
            </a:pathLst>
          </a:custGeom>
          <a:solidFill>
            <a:srgbClr val="FFC00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4" name="直接箭头连接符 33"/>
          <p:cNvCxnSpPr/>
          <p:nvPr/>
        </p:nvCxnSpPr>
        <p:spPr>
          <a:xfrm>
            <a:off x="4905375" y="2886075"/>
            <a:ext cx="162000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任意多边形 36"/>
          <p:cNvSpPr>
            <a:spLocks noChangeAspect="1"/>
          </p:cNvSpPr>
          <p:nvPr/>
        </p:nvSpPr>
        <p:spPr>
          <a:xfrm>
            <a:off x="6991157" y="1620492"/>
            <a:ext cx="3348449" cy="2736000"/>
          </a:xfrm>
          <a:custGeom>
            <a:avLst/>
            <a:gdLst>
              <a:gd name="connsiteX0" fmla="*/ 1488722 w 4605778"/>
              <a:gd name="connsiteY0" fmla="*/ 295410 h 3766037"/>
              <a:gd name="connsiteX1" fmla="*/ 1412522 w 4605778"/>
              <a:gd name="connsiteY1" fmla="*/ 190635 h 3766037"/>
              <a:gd name="connsiteX2" fmla="*/ 1298222 w 4605778"/>
              <a:gd name="connsiteY2" fmla="*/ 104910 h 3766037"/>
              <a:gd name="connsiteX3" fmla="*/ 1202972 w 4605778"/>
              <a:gd name="connsiteY3" fmla="*/ 47760 h 3766037"/>
              <a:gd name="connsiteX4" fmla="*/ 1088672 w 4605778"/>
              <a:gd name="connsiteY4" fmla="*/ 19185 h 3766037"/>
              <a:gd name="connsiteX5" fmla="*/ 926747 w 4605778"/>
              <a:gd name="connsiteY5" fmla="*/ 135 h 3766037"/>
              <a:gd name="connsiteX6" fmla="*/ 726722 w 4605778"/>
              <a:gd name="connsiteY6" fmla="*/ 28710 h 3766037"/>
              <a:gd name="connsiteX7" fmla="*/ 564797 w 4605778"/>
              <a:gd name="connsiteY7" fmla="*/ 66810 h 3766037"/>
              <a:gd name="connsiteX8" fmla="*/ 402872 w 4605778"/>
              <a:gd name="connsiteY8" fmla="*/ 143010 h 3766037"/>
              <a:gd name="connsiteX9" fmla="*/ 250472 w 4605778"/>
              <a:gd name="connsiteY9" fmla="*/ 295410 h 3766037"/>
              <a:gd name="connsiteX10" fmla="*/ 164747 w 4605778"/>
              <a:gd name="connsiteY10" fmla="*/ 428760 h 3766037"/>
              <a:gd name="connsiteX11" fmla="*/ 98072 w 4605778"/>
              <a:gd name="connsiteY11" fmla="*/ 571635 h 3766037"/>
              <a:gd name="connsiteX12" fmla="*/ 50447 w 4605778"/>
              <a:gd name="connsiteY12" fmla="*/ 714510 h 3766037"/>
              <a:gd name="connsiteX13" fmla="*/ 21872 w 4605778"/>
              <a:gd name="connsiteY13" fmla="*/ 885960 h 3766037"/>
              <a:gd name="connsiteX14" fmla="*/ 2822 w 4605778"/>
              <a:gd name="connsiteY14" fmla="*/ 1066935 h 3766037"/>
              <a:gd name="connsiteX15" fmla="*/ 2822 w 4605778"/>
              <a:gd name="connsiteY15" fmla="*/ 1228860 h 3766037"/>
              <a:gd name="connsiteX16" fmla="*/ 2822 w 4605778"/>
              <a:gd name="connsiteY16" fmla="*/ 1486035 h 3766037"/>
              <a:gd name="connsiteX17" fmla="*/ 40922 w 4605778"/>
              <a:gd name="connsiteY17" fmla="*/ 1714635 h 3766037"/>
              <a:gd name="connsiteX18" fmla="*/ 98072 w 4605778"/>
              <a:gd name="connsiteY18" fmla="*/ 1952760 h 3766037"/>
              <a:gd name="connsiteX19" fmla="*/ 174272 w 4605778"/>
              <a:gd name="connsiteY19" fmla="*/ 2171835 h 3766037"/>
              <a:gd name="connsiteX20" fmla="*/ 279047 w 4605778"/>
              <a:gd name="connsiteY20" fmla="*/ 2409960 h 3766037"/>
              <a:gd name="connsiteX21" fmla="*/ 393347 w 4605778"/>
              <a:gd name="connsiteY21" fmla="*/ 2609985 h 3766037"/>
              <a:gd name="connsiteX22" fmla="*/ 479072 w 4605778"/>
              <a:gd name="connsiteY22" fmla="*/ 2752860 h 3766037"/>
              <a:gd name="connsiteX23" fmla="*/ 593372 w 4605778"/>
              <a:gd name="connsiteY23" fmla="*/ 2886210 h 3766037"/>
              <a:gd name="connsiteX24" fmla="*/ 726722 w 4605778"/>
              <a:gd name="connsiteY24" fmla="*/ 3048135 h 3766037"/>
              <a:gd name="connsiteX25" fmla="*/ 850547 w 4605778"/>
              <a:gd name="connsiteY25" fmla="*/ 3171960 h 3766037"/>
              <a:gd name="connsiteX26" fmla="*/ 1002947 w 4605778"/>
              <a:gd name="connsiteY26" fmla="*/ 3305310 h 3766037"/>
              <a:gd name="connsiteX27" fmla="*/ 1136297 w 4605778"/>
              <a:gd name="connsiteY27" fmla="*/ 3410085 h 3766037"/>
              <a:gd name="connsiteX28" fmla="*/ 1307747 w 4605778"/>
              <a:gd name="connsiteY28" fmla="*/ 3505335 h 3766037"/>
              <a:gd name="connsiteX29" fmla="*/ 1469672 w 4605778"/>
              <a:gd name="connsiteY29" fmla="*/ 3600585 h 3766037"/>
              <a:gd name="connsiteX30" fmla="*/ 1679222 w 4605778"/>
              <a:gd name="connsiteY30" fmla="*/ 3676785 h 3766037"/>
              <a:gd name="connsiteX31" fmla="*/ 1888772 w 4605778"/>
              <a:gd name="connsiteY31" fmla="*/ 3724410 h 3766037"/>
              <a:gd name="connsiteX32" fmla="*/ 2136422 w 4605778"/>
              <a:gd name="connsiteY32" fmla="*/ 3762510 h 3766037"/>
              <a:gd name="connsiteX33" fmla="*/ 2326922 w 4605778"/>
              <a:gd name="connsiteY33" fmla="*/ 3762510 h 3766037"/>
              <a:gd name="connsiteX34" fmla="*/ 2526947 w 4605778"/>
              <a:gd name="connsiteY34" fmla="*/ 3762510 h 3766037"/>
              <a:gd name="connsiteX35" fmla="*/ 2803172 w 4605778"/>
              <a:gd name="connsiteY35" fmla="*/ 3714885 h 3766037"/>
              <a:gd name="connsiteX36" fmla="*/ 3117497 w 4605778"/>
              <a:gd name="connsiteY36" fmla="*/ 3629160 h 3766037"/>
              <a:gd name="connsiteX37" fmla="*/ 3488972 w 4605778"/>
              <a:gd name="connsiteY37" fmla="*/ 3467235 h 3766037"/>
              <a:gd name="connsiteX38" fmla="*/ 3727097 w 4605778"/>
              <a:gd name="connsiteY38" fmla="*/ 3314835 h 3766037"/>
              <a:gd name="connsiteX39" fmla="*/ 3984272 w 4605778"/>
              <a:gd name="connsiteY39" fmla="*/ 3133860 h 3766037"/>
              <a:gd name="connsiteX40" fmla="*/ 4260497 w 4605778"/>
              <a:gd name="connsiteY40" fmla="*/ 2857635 h 3766037"/>
              <a:gd name="connsiteX41" fmla="*/ 4422422 w 4605778"/>
              <a:gd name="connsiteY41" fmla="*/ 2590935 h 3766037"/>
              <a:gd name="connsiteX42" fmla="*/ 4527197 w 4605778"/>
              <a:gd name="connsiteY42" fmla="*/ 2371860 h 3766037"/>
              <a:gd name="connsiteX43" fmla="*/ 4584347 w 4605778"/>
              <a:gd name="connsiteY43" fmla="*/ 2162310 h 3766037"/>
              <a:gd name="connsiteX44" fmla="*/ 4603397 w 4605778"/>
              <a:gd name="connsiteY44" fmla="*/ 1924185 h 3766037"/>
              <a:gd name="connsiteX45" fmla="*/ 4603397 w 4605778"/>
              <a:gd name="connsiteY45" fmla="*/ 1724160 h 3766037"/>
              <a:gd name="connsiteX46" fmla="*/ 4584347 w 4605778"/>
              <a:gd name="connsiteY46" fmla="*/ 1524135 h 3766037"/>
              <a:gd name="connsiteX47" fmla="*/ 4508147 w 4605778"/>
              <a:gd name="connsiteY47" fmla="*/ 1324110 h 3766037"/>
              <a:gd name="connsiteX48" fmla="*/ 4412897 w 4605778"/>
              <a:gd name="connsiteY48" fmla="*/ 1171710 h 3766037"/>
              <a:gd name="connsiteX49" fmla="*/ 4289072 w 4605778"/>
              <a:gd name="connsiteY49" fmla="*/ 1038360 h 3766037"/>
              <a:gd name="connsiteX50" fmla="*/ 4165247 w 4605778"/>
              <a:gd name="connsiteY50" fmla="*/ 962160 h 3766037"/>
              <a:gd name="connsiteX51" fmla="*/ 4012847 w 4605778"/>
              <a:gd name="connsiteY51" fmla="*/ 924060 h 3766037"/>
              <a:gd name="connsiteX52" fmla="*/ 3850922 w 4605778"/>
              <a:gd name="connsiteY52" fmla="*/ 971685 h 3766037"/>
              <a:gd name="connsiteX53" fmla="*/ 3736622 w 4605778"/>
              <a:gd name="connsiteY53" fmla="*/ 1057410 h 3766037"/>
              <a:gd name="connsiteX54" fmla="*/ 3641372 w 4605778"/>
              <a:gd name="connsiteY54" fmla="*/ 1152660 h 3766037"/>
              <a:gd name="connsiteX55" fmla="*/ 3593747 w 4605778"/>
              <a:gd name="connsiteY55" fmla="*/ 1228860 h 3766037"/>
              <a:gd name="connsiteX56" fmla="*/ 3660422 w 4605778"/>
              <a:gd name="connsiteY56" fmla="*/ 1466985 h 3766037"/>
              <a:gd name="connsiteX57" fmla="*/ 3708047 w 4605778"/>
              <a:gd name="connsiteY57" fmla="*/ 1647960 h 3766037"/>
              <a:gd name="connsiteX58" fmla="*/ 3746147 w 4605778"/>
              <a:gd name="connsiteY58" fmla="*/ 1781310 h 3766037"/>
              <a:gd name="connsiteX59" fmla="*/ 3755672 w 4605778"/>
              <a:gd name="connsiteY59" fmla="*/ 1838460 h 3766037"/>
              <a:gd name="connsiteX60" fmla="*/ 3688997 w 4605778"/>
              <a:gd name="connsiteY60" fmla="*/ 1886085 h 3766037"/>
              <a:gd name="connsiteX61" fmla="*/ 3565172 w 4605778"/>
              <a:gd name="connsiteY61" fmla="*/ 1914660 h 3766037"/>
              <a:gd name="connsiteX62" fmla="*/ 3450872 w 4605778"/>
              <a:gd name="connsiteY62" fmla="*/ 1933710 h 3766037"/>
              <a:gd name="connsiteX63" fmla="*/ 3403247 w 4605778"/>
              <a:gd name="connsiteY63" fmla="*/ 1924185 h 3766037"/>
              <a:gd name="connsiteX64" fmla="*/ 3317522 w 4605778"/>
              <a:gd name="connsiteY64" fmla="*/ 1790835 h 3766037"/>
              <a:gd name="connsiteX65" fmla="*/ 3241322 w 4605778"/>
              <a:gd name="connsiteY65" fmla="*/ 1676535 h 3766037"/>
              <a:gd name="connsiteX66" fmla="*/ 3184172 w 4605778"/>
              <a:gd name="connsiteY66" fmla="*/ 1581285 h 3766037"/>
              <a:gd name="connsiteX67" fmla="*/ 3146072 w 4605778"/>
              <a:gd name="connsiteY67" fmla="*/ 1505085 h 3766037"/>
              <a:gd name="connsiteX68" fmla="*/ 3107972 w 4605778"/>
              <a:gd name="connsiteY68" fmla="*/ 1486035 h 3766037"/>
              <a:gd name="connsiteX69" fmla="*/ 3050822 w 4605778"/>
              <a:gd name="connsiteY69" fmla="*/ 1505085 h 3766037"/>
              <a:gd name="connsiteX70" fmla="*/ 2974622 w 4605778"/>
              <a:gd name="connsiteY70" fmla="*/ 1514610 h 3766037"/>
              <a:gd name="connsiteX71" fmla="*/ 2907947 w 4605778"/>
              <a:gd name="connsiteY71" fmla="*/ 1543185 h 3766037"/>
              <a:gd name="connsiteX72" fmla="*/ 2860322 w 4605778"/>
              <a:gd name="connsiteY72" fmla="*/ 1562235 h 3766037"/>
              <a:gd name="connsiteX73" fmla="*/ 2860322 w 4605778"/>
              <a:gd name="connsiteY73" fmla="*/ 1638435 h 3766037"/>
              <a:gd name="connsiteX74" fmla="*/ 2860322 w 4605778"/>
              <a:gd name="connsiteY74" fmla="*/ 1828935 h 3766037"/>
              <a:gd name="connsiteX75" fmla="*/ 2860322 w 4605778"/>
              <a:gd name="connsiteY75" fmla="*/ 1933710 h 3766037"/>
              <a:gd name="connsiteX76" fmla="*/ 2822222 w 4605778"/>
              <a:gd name="connsiteY76" fmla="*/ 2028960 h 3766037"/>
              <a:gd name="connsiteX77" fmla="*/ 2746022 w 4605778"/>
              <a:gd name="connsiteY77" fmla="*/ 2105160 h 3766037"/>
              <a:gd name="connsiteX78" fmla="*/ 2650772 w 4605778"/>
              <a:gd name="connsiteY78" fmla="*/ 2095635 h 3766037"/>
              <a:gd name="connsiteX79" fmla="*/ 2517422 w 4605778"/>
              <a:gd name="connsiteY79" fmla="*/ 2057535 h 3766037"/>
              <a:gd name="connsiteX80" fmla="*/ 2460272 w 4605778"/>
              <a:gd name="connsiteY80" fmla="*/ 1952760 h 3766037"/>
              <a:gd name="connsiteX81" fmla="*/ 2412647 w 4605778"/>
              <a:gd name="connsiteY81" fmla="*/ 1838460 h 3766037"/>
              <a:gd name="connsiteX82" fmla="*/ 2365022 w 4605778"/>
              <a:gd name="connsiteY82" fmla="*/ 1714635 h 3766037"/>
              <a:gd name="connsiteX83" fmla="*/ 2326922 w 4605778"/>
              <a:gd name="connsiteY83" fmla="*/ 1609860 h 3766037"/>
              <a:gd name="connsiteX84" fmla="*/ 2279297 w 4605778"/>
              <a:gd name="connsiteY84" fmla="*/ 1562235 h 3766037"/>
              <a:gd name="connsiteX85" fmla="*/ 2222147 w 4605778"/>
              <a:gd name="connsiteY85" fmla="*/ 1600335 h 3766037"/>
              <a:gd name="connsiteX86" fmla="*/ 2184047 w 4605778"/>
              <a:gd name="connsiteY86" fmla="*/ 1676535 h 3766037"/>
              <a:gd name="connsiteX87" fmla="*/ 2136422 w 4605778"/>
              <a:gd name="connsiteY87" fmla="*/ 1771785 h 3766037"/>
              <a:gd name="connsiteX88" fmla="*/ 2079272 w 4605778"/>
              <a:gd name="connsiteY88" fmla="*/ 1857510 h 3766037"/>
              <a:gd name="connsiteX89" fmla="*/ 2031647 w 4605778"/>
              <a:gd name="connsiteY89" fmla="*/ 1952760 h 3766037"/>
              <a:gd name="connsiteX90" fmla="*/ 1993547 w 4605778"/>
              <a:gd name="connsiteY90" fmla="*/ 2009910 h 3766037"/>
              <a:gd name="connsiteX91" fmla="*/ 1955447 w 4605778"/>
              <a:gd name="connsiteY91" fmla="*/ 1924185 h 3766037"/>
              <a:gd name="connsiteX92" fmla="*/ 1888772 w 4605778"/>
              <a:gd name="connsiteY92" fmla="*/ 1676535 h 3766037"/>
              <a:gd name="connsiteX93" fmla="*/ 1793522 w 4605778"/>
              <a:gd name="connsiteY93" fmla="*/ 1314585 h 3766037"/>
              <a:gd name="connsiteX94" fmla="*/ 1707797 w 4605778"/>
              <a:gd name="connsiteY94" fmla="*/ 1038360 h 3766037"/>
              <a:gd name="connsiteX95" fmla="*/ 1622072 w 4605778"/>
              <a:gd name="connsiteY95" fmla="*/ 743085 h 3766037"/>
              <a:gd name="connsiteX96" fmla="*/ 1555397 w 4605778"/>
              <a:gd name="connsiteY96" fmla="*/ 533535 h 3766037"/>
              <a:gd name="connsiteX97" fmla="*/ 1517297 w 4605778"/>
              <a:gd name="connsiteY97" fmla="*/ 371610 h 3766037"/>
              <a:gd name="connsiteX98" fmla="*/ 1488722 w 4605778"/>
              <a:gd name="connsiteY98" fmla="*/ 295410 h 3766037"/>
              <a:gd name="connsiteX0" fmla="*/ 1488722 w 4605778"/>
              <a:gd name="connsiteY0" fmla="*/ 295410 h 3766037"/>
              <a:gd name="connsiteX1" fmla="*/ 1412522 w 4605778"/>
              <a:gd name="connsiteY1" fmla="*/ 190635 h 3766037"/>
              <a:gd name="connsiteX2" fmla="*/ 1298222 w 4605778"/>
              <a:gd name="connsiteY2" fmla="*/ 104910 h 3766037"/>
              <a:gd name="connsiteX3" fmla="*/ 1202972 w 4605778"/>
              <a:gd name="connsiteY3" fmla="*/ 47760 h 3766037"/>
              <a:gd name="connsiteX4" fmla="*/ 1088672 w 4605778"/>
              <a:gd name="connsiteY4" fmla="*/ 19185 h 3766037"/>
              <a:gd name="connsiteX5" fmla="*/ 926747 w 4605778"/>
              <a:gd name="connsiteY5" fmla="*/ 135 h 3766037"/>
              <a:gd name="connsiteX6" fmla="*/ 726722 w 4605778"/>
              <a:gd name="connsiteY6" fmla="*/ 28710 h 3766037"/>
              <a:gd name="connsiteX7" fmla="*/ 564797 w 4605778"/>
              <a:gd name="connsiteY7" fmla="*/ 66810 h 3766037"/>
              <a:gd name="connsiteX8" fmla="*/ 402872 w 4605778"/>
              <a:gd name="connsiteY8" fmla="*/ 143010 h 3766037"/>
              <a:gd name="connsiteX9" fmla="*/ 250472 w 4605778"/>
              <a:gd name="connsiteY9" fmla="*/ 295410 h 3766037"/>
              <a:gd name="connsiteX10" fmla="*/ 164747 w 4605778"/>
              <a:gd name="connsiteY10" fmla="*/ 428760 h 3766037"/>
              <a:gd name="connsiteX11" fmla="*/ 98072 w 4605778"/>
              <a:gd name="connsiteY11" fmla="*/ 571635 h 3766037"/>
              <a:gd name="connsiteX12" fmla="*/ 50447 w 4605778"/>
              <a:gd name="connsiteY12" fmla="*/ 714510 h 3766037"/>
              <a:gd name="connsiteX13" fmla="*/ 21872 w 4605778"/>
              <a:gd name="connsiteY13" fmla="*/ 885960 h 3766037"/>
              <a:gd name="connsiteX14" fmla="*/ 2822 w 4605778"/>
              <a:gd name="connsiteY14" fmla="*/ 1066935 h 3766037"/>
              <a:gd name="connsiteX15" fmla="*/ 2822 w 4605778"/>
              <a:gd name="connsiteY15" fmla="*/ 1228860 h 3766037"/>
              <a:gd name="connsiteX16" fmla="*/ 2822 w 4605778"/>
              <a:gd name="connsiteY16" fmla="*/ 1486035 h 3766037"/>
              <a:gd name="connsiteX17" fmla="*/ 40922 w 4605778"/>
              <a:gd name="connsiteY17" fmla="*/ 1714635 h 3766037"/>
              <a:gd name="connsiteX18" fmla="*/ 98072 w 4605778"/>
              <a:gd name="connsiteY18" fmla="*/ 1952760 h 3766037"/>
              <a:gd name="connsiteX19" fmla="*/ 174272 w 4605778"/>
              <a:gd name="connsiteY19" fmla="*/ 2171835 h 3766037"/>
              <a:gd name="connsiteX20" fmla="*/ 279047 w 4605778"/>
              <a:gd name="connsiteY20" fmla="*/ 2409960 h 3766037"/>
              <a:gd name="connsiteX21" fmla="*/ 393347 w 4605778"/>
              <a:gd name="connsiteY21" fmla="*/ 2609985 h 3766037"/>
              <a:gd name="connsiteX22" fmla="*/ 479072 w 4605778"/>
              <a:gd name="connsiteY22" fmla="*/ 2752860 h 3766037"/>
              <a:gd name="connsiteX23" fmla="*/ 593372 w 4605778"/>
              <a:gd name="connsiteY23" fmla="*/ 2886210 h 3766037"/>
              <a:gd name="connsiteX24" fmla="*/ 726722 w 4605778"/>
              <a:gd name="connsiteY24" fmla="*/ 3048135 h 3766037"/>
              <a:gd name="connsiteX25" fmla="*/ 850547 w 4605778"/>
              <a:gd name="connsiteY25" fmla="*/ 3171960 h 3766037"/>
              <a:gd name="connsiteX26" fmla="*/ 1002947 w 4605778"/>
              <a:gd name="connsiteY26" fmla="*/ 3305310 h 3766037"/>
              <a:gd name="connsiteX27" fmla="*/ 1136297 w 4605778"/>
              <a:gd name="connsiteY27" fmla="*/ 3410085 h 3766037"/>
              <a:gd name="connsiteX28" fmla="*/ 1307747 w 4605778"/>
              <a:gd name="connsiteY28" fmla="*/ 3505335 h 3766037"/>
              <a:gd name="connsiteX29" fmla="*/ 1469672 w 4605778"/>
              <a:gd name="connsiteY29" fmla="*/ 3600585 h 3766037"/>
              <a:gd name="connsiteX30" fmla="*/ 1679222 w 4605778"/>
              <a:gd name="connsiteY30" fmla="*/ 3676785 h 3766037"/>
              <a:gd name="connsiteX31" fmla="*/ 1888772 w 4605778"/>
              <a:gd name="connsiteY31" fmla="*/ 3724410 h 3766037"/>
              <a:gd name="connsiteX32" fmla="*/ 2136422 w 4605778"/>
              <a:gd name="connsiteY32" fmla="*/ 3762510 h 3766037"/>
              <a:gd name="connsiteX33" fmla="*/ 2326922 w 4605778"/>
              <a:gd name="connsiteY33" fmla="*/ 3762510 h 3766037"/>
              <a:gd name="connsiteX34" fmla="*/ 2526947 w 4605778"/>
              <a:gd name="connsiteY34" fmla="*/ 3762510 h 3766037"/>
              <a:gd name="connsiteX35" fmla="*/ 2803172 w 4605778"/>
              <a:gd name="connsiteY35" fmla="*/ 3714885 h 3766037"/>
              <a:gd name="connsiteX36" fmla="*/ 3117497 w 4605778"/>
              <a:gd name="connsiteY36" fmla="*/ 3629160 h 3766037"/>
              <a:gd name="connsiteX37" fmla="*/ 3488972 w 4605778"/>
              <a:gd name="connsiteY37" fmla="*/ 3467235 h 3766037"/>
              <a:gd name="connsiteX38" fmla="*/ 3748476 w 4605778"/>
              <a:gd name="connsiteY38" fmla="*/ 3314835 h 3766037"/>
              <a:gd name="connsiteX39" fmla="*/ 3984272 w 4605778"/>
              <a:gd name="connsiteY39" fmla="*/ 3133860 h 3766037"/>
              <a:gd name="connsiteX40" fmla="*/ 4260497 w 4605778"/>
              <a:gd name="connsiteY40" fmla="*/ 2857635 h 3766037"/>
              <a:gd name="connsiteX41" fmla="*/ 4422422 w 4605778"/>
              <a:gd name="connsiteY41" fmla="*/ 2590935 h 3766037"/>
              <a:gd name="connsiteX42" fmla="*/ 4527197 w 4605778"/>
              <a:gd name="connsiteY42" fmla="*/ 2371860 h 3766037"/>
              <a:gd name="connsiteX43" fmla="*/ 4584347 w 4605778"/>
              <a:gd name="connsiteY43" fmla="*/ 2162310 h 3766037"/>
              <a:gd name="connsiteX44" fmla="*/ 4603397 w 4605778"/>
              <a:gd name="connsiteY44" fmla="*/ 1924185 h 3766037"/>
              <a:gd name="connsiteX45" fmla="*/ 4603397 w 4605778"/>
              <a:gd name="connsiteY45" fmla="*/ 1724160 h 3766037"/>
              <a:gd name="connsiteX46" fmla="*/ 4584347 w 4605778"/>
              <a:gd name="connsiteY46" fmla="*/ 1524135 h 3766037"/>
              <a:gd name="connsiteX47" fmla="*/ 4508147 w 4605778"/>
              <a:gd name="connsiteY47" fmla="*/ 1324110 h 3766037"/>
              <a:gd name="connsiteX48" fmla="*/ 4412897 w 4605778"/>
              <a:gd name="connsiteY48" fmla="*/ 1171710 h 3766037"/>
              <a:gd name="connsiteX49" fmla="*/ 4289072 w 4605778"/>
              <a:gd name="connsiteY49" fmla="*/ 1038360 h 3766037"/>
              <a:gd name="connsiteX50" fmla="*/ 4165247 w 4605778"/>
              <a:gd name="connsiteY50" fmla="*/ 962160 h 3766037"/>
              <a:gd name="connsiteX51" fmla="*/ 4012847 w 4605778"/>
              <a:gd name="connsiteY51" fmla="*/ 924060 h 3766037"/>
              <a:gd name="connsiteX52" fmla="*/ 3850922 w 4605778"/>
              <a:gd name="connsiteY52" fmla="*/ 971685 h 3766037"/>
              <a:gd name="connsiteX53" fmla="*/ 3736622 w 4605778"/>
              <a:gd name="connsiteY53" fmla="*/ 1057410 h 3766037"/>
              <a:gd name="connsiteX54" fmla="*/ 3641372 w 4605778"/>
              <a:gd name="connsiteY54" fmla="*/ 1152660 h 3766037"/>
              <a:gd name="connsiteX55" fmla="*/ 3593747 w 4605778"/>
              <a:gd name="connsiteY55" fmla="*/ 1228860 h 3766037"/>
              <a:gd name="connsiteX56" fmla="*/ 3660422 w 4605778"/>
              <a:gd name="connsiteY56" fmla="*/ 1466985 h 3766037"/>
              <a:gd name="connsiteX57" fmla="*/ 3708047 w 4605778"/>
              <a:gd name="connsiteY57" fmla="*/ 1647960 h 3766037"/>
              <a:gd name="connsiteX58" fmla="*/ 3746147 w 4605778"/>
              <a:gd name="connsiteY58" fmla="*/ 1781310 h 3766037"/>
              <a:gd name="connsiteX59" fmla="*/ 3755672 w 4605778"/>
              <a:gd name="connsiteY59" fmla="*/ 1838460 h 3766037"/>
              <a:gd name="connsiteX60" fmla="*/ 3688997 w 4605778"/>
              <a:gd name="connsiteY60" fmla="*/ 1886085 h 3766037"/>
              <a:gd name="connsiteX61" fmla="*/ 3565172 w 4605778"/>
              <a:gd name="connsiteY61" fmla="*/ 1914660 h 3766037"/>
              <a:gd name="connsiteX62" fmla="*/ 3450872 w 4605778"/>
              <a:gd name="connsiteY62" fmla="*/ 1933710 h 3766037"/>
              <a:gd name="connsiteX63" fmla="*/ 3403247 w 4605778"/>
              <a:gd name="connsiteY63" fmla="*/ 1924185 h 3766037"/>
              <a:gd name="connsiteX64" fmla="*/ 3317522 w 4605778"/>
              <a:gd name="connsiteY64" fmla="*/ 1790835 h 3766037"/>
              <a:gd name="connsiteX65" fmla="*/ 3241322 w 4605778"/>
              <a:gd name="connsiteY65" fmla="*/ 1676535 h 3766037"/>
              <a:gd name="connsiteX66" fmla="*/ 3184172 w 4605778"/>
              <a:gd name="connsiteY66" fmla="*/ 1581285 h 3766037"/>
              <a:gd name="connsiteX67" fmla="*/ 3146072 w 4605778"/>
              <a:gd name="connsiteY67" fmla="*/ 1505085 h 3766037"/>
              <a:gd name="connsiteX68" fmla="*/ 3107972 w 4605778"/>
              <a:gd name="connsiteY68" fmla="*/ 1486035 h 3766037"/>
              <a:gd name="connsiteX69" fmla="*/ 3050822 w 4605778"/>
              <a:gd name="connsiteY69" fmla="*/ 1505085 h 3766037"/>
              <a:gd name="connsiteX70" fmla="*/ 2974622 w 4605778"/>
              <a:gd name="connsiteY70" fmla="*/ 1514610 h 3766037"/>
              <a:gd name="connsiteX71" fmla="*/ 2907947 w 4605778"/>
              <a:gd name="connsiteY71" fmla="*/ 1543185 h 3766037"/>
              <a:gd name="connsiteX72" fmla="*/ 2860322 w 4605778"/>
              <a:gd name="connsiteY72" fmla="*/ 1562235 h 3766037"/>
              <a:gd name="connsiteX73" fmla="*/ 2860322 w 4605778"/>
              <a:gd name="connsiteY73" fmla="*/ 1638435 h 3766037"/>
              <a:gd name="connsiteX74" fmla="*/ 2860322 w 4605778"/>
              <a:gd name="connsiteY74" fmla="*/ 1828935 h 3766037"/>
              <a:gd name="connsiteX75" fmla="*/ 2860322 w 4605778"/>
              <a:gd name="connsiteY75" fmla="*/ 1933710 h 3766037"/>
              <a:gd name="connsiteX76" fmla="*/ 2822222 w 4605778"/>
              <a:gd name="connsiteY76" fmla="*/ 2028960 h 3766037"/>
              <a:gd name="connsiteX77" fmla="*/ 2746022 w 4605778"/>
              <a:gd name="connsiteY77" fmla="*/ 2105160 h 3766037"/>
              <a:gd name="connsiteX78" fmla="*/ 2650772 w 4605778"/>
              <a:gd name="connsiteY78" fmla="*/ 2095635 h 3766037"/>
              <a:gd name="connsiteX79" fmla="*/ 2517422 w 4605778"/>
              <a:gd name="connsiteY79" fmla="*/ 2057535 h 3766037"/>
              <a:gd name="connsiteX80" fmla="*/ 2460272 w 4605778"/>
              <a:gd name="connsiteY80" fmla="*/ 1952760 h 3766037"/>
              <a:gd name="connsiteX81" fmla="*/ 2412647 w 4605778"/>
              <a:gd name="connsiteY81" fmla="*/ 1838460 h 3766037"/>
              <a:gd name="connsiteX82" fmla="*/ 2365022 w 4605778"/>
              <a:gd name="connsiteY82" fmla="*/ 1714635 h 3766037"/>
              <a:gd name="connsiteX83" fmla="*/ 2326922 w 4605778"/>
              <a:gd name="connsiteY83" fmla="*/ 1609860 h 3766037"/>
              <a:gd name="connsiteX84" fmla="*/ 2279297 w 4605778"/>
              <a:gd name="connsiteY84" fmla="*/ 1562235 h 3766037"/>
              <a:gd name="connsiteX85" fmla="*/ 2222147 w 4605778"/>
              <a:gd name="connsiteY85" fmla="*/ 1600335 h 3766037"/>
              <a:gd name="connsiteX86" fmla="*/ 2184047 w 4605778"/>
              <a:gd name="connsiteY86" fmla="*/ 1676535 h 3766037"/>
              <a:gd name="connsiteX87" fmla="*/ 2136422 w 4605778"/>
              <a:gd name="connsiteY87" fmla="*/ 1771785 h 3766037"/>
              <a:gd name="connsiteX88" fmla="*/ 2079272 w 4605778"/>
              <a:gd name="connsiteY88" fmla="*/ 1857510 h 3766037"/>
              <a:gd name="connsiteX89" fmla="*/ 2031647 w 4605778"/>
              <a:gd name="connsiteY89" fmla="*/ 1952760 h 3766037"/>
              <a:gd name="connsiteX90" fmla="*/ 1993547 w 4605778"/>
              <a:gd name="connsiteY90" fmla="*/ 2009910 h 3766037"/>
              <a:gd name="connsiteX91" fmla="*/ 1955447 w 4605778"/>
              <a:gd name="connsiteY91" fmla="*/ 1924185 h 3766037"/>
              <a:gd name="connsiteX92" fmla="*/ 1888772 w 4605778"/>
              <a:gd name="connsiteY92" fmla="*/ 1676535 h 3766037"/>
              <a:gd name="connsiteX93" fmla="*/ 1793522 w 4605778"/>
              <a:gd name="connsiteY93" fmla="*/ 1314585 h 3766037"/>
              <a:gd name="connsiteX94" fmla="*/ 1707797 w 4605778"/>
              <a:gd name="connsiteY94" fmla="*/ 1038360 h 3766037"/>
              <a:gd name="connsiteX95" fmla="*/ 1622072 w 4605778"/>
              <a:gd name="connsiteY95" fmla="*/ 743085 h 3766037"/>
              <a:gd name="connsiteX96" fmla="*/ 1555397 w 4605778"/>
              <a:gd name="connsiteY96" fmla="*/ 533535 h 3766037"/>
              <a:gd name="connsiteX97" fmla="*/ 1517297 w 4605778"/>
              <a:gd name="connsiteY97" fmla="*/ 371610 h 3766037"/>
              <a:gd name="connsiteX98" fmla="*/ 1488722 w 4605778"/>
              <a:gd name="connsiteY98" fmla="*/ 295410 h 3766037"/>
              <a:gd name="connsiteX0" fmla="*/ 1488722 w 4605778"/>
              <a:gd name="connsiteY0" fmla="*/ 295410 h 3766037"/>
              <a:gd name="connsiteX1" fmla="*/ 1412522 w 4605778"/>
              <a:gd name="connsiteY1" fmla="*/ 190635 h 3766037"/>
              <a:gd name="connsiteX2" fmla="*/ 1298222 w 4605778"/>
              <a:gd name="connsiteY2" fmla="*/ 104910 h 3766037"/>
              <a:gd name="connsiteX3" fmla="*/ 1202972 w 4605778"/>
              <a:gd name="connsiteY3" fmla="*/ 47760 h 3766037"/>
              <a:gd name="connsiteX4" fmla="*/ 1088672 w 4605778"/>
              <a:gd name="connsiteY4" fmla="*/ 19185 h 3766037"/>
              <a:gd name="connsiteX5" fmla="*/ 926747 w 4605778"/>
              <a:gd name="connsiteY5" fmla="*/ 135 h 3766037"/>
              <a:gd name="connsiteX6" fmla="*/ 726722 w 4605778"/>
              <a:gd name="connsiteY6" fmla="*/ 28710 h 3766037"/>
              <a:gd name="connsiteX7" fmla="*/ 564797 w 4605778"/>
              <a:gd name="connsiteY7" fmla="*/ 66810 h 3766037"/>
              <a:gd name="connsiteX8" fmla="*/ 402872 w 4605778"/>
              <a:gd name="connsiteY8" fmla="*/ 143010 h 3766037"/>
              <a:gd name="connsiteX9" fmla="*/ 250472 w 4605778"/>
              <a:gd name="connsiteY9" fmla="*/ 295410 h 3766037"/>
              <a:gd name="connsiteX10" fmla="*/ 164747 w 4605778"/>
              <a:gd name="connsiteY10" fmla="*/ 428760 h 3766037"/>
              <a:gd name="connsiteX11" fmla="*/ 98072 w 4605778"/>
              <a:gd name="connsiteY11" fmla="*/ 571635 h 3766037"/>
              <a:gd name="connsiteX12" fmla="*/ 50447 w 4605778"/>
              <a:gd name="connsiteY12" fmla="*/ 714510 h 3766037"/>
              <a:gd name="connsiteX13" fmla="*/ 21872 w 4605778"/>
              <a:gd name="connsiteY13" fmla="*/ 885960 h 3766037"/>
              <a:gd name="connsiteX14" fmla="*/ 2822 w 4605778"/>
              <a:gd name="connsiteY14" fmla="*/ 1066935 h 3766037"/>
              <a:gd name="connsiteX15" fmla="*/ 2822 w 4605778"/>
              <a:gd name="connsiteY15" fmla="*/ 1228860 h 3766037"/>
              <a:gd name="connsiteX16" fmla="*/ 2822 w 4605778"/>
              <a:gd name="connsiteY16" fmla="*/ 1486035 h 3766037"/>
              <a:gd name="connsiteX17" fmla="*/ 40922 w 4605778"/>
              <a:gd name="connsiteY17" fmla="*/ 1714635 h 3766037"/>
              <a:gd name="connsiteX18" fmla="*/ 98072 w 4605778"/>
              <a:gd name="connsiteY18" fmla="*/ 1952760 h 3766037"/>
              <a:gd name="connsiteX19" fmla="*/ 174272 w 4605778"/>
              <a:gd name="connsiteY19" fmla="*/ 2171835 h 3766037"/>
              <a:gd name="connsiteX20" fmla="*/ 279047 w 4605778"/>
              <a:gd name="connsiteY20" fmla="*/ 2409960 h 3766037"/>
              <a:gd name="connsiteX21" fmla="*/ 393347 w 4605778"/>
              <a:gd name="connsiteY21" fmla="*/ 2609985 h 3766037"/>
              <a:gd name="connsiteX22" fmla="*/ 479072 w 4605778"/>
              <a:gd name="connsiteY22" fmla="*/ 2752860 h 3766037"/>
              <a:gd name="connsiteX23" fmla="*/ 593372 w 4605778"/>
              <a:gd name="connsiteY23" fmla="*/ 2886210 h 3766037"/>
              <a:gd name="connsiteX24" fmla="*/ 726722 w 4605778"/>
              <a:gd name="connsiteY24" fmla="*/ 3048135 h 3766037"/>
              <a:gd name="connsiteX25" fmla="*/ 850547 w 4605778"/>
              <a:gd name="connsiteY25" fmla="*/ 3171960 h 3766037"/>
              <a:gd name="connsiteX26" fmla="*/ 1002947 w 4605778"/>
              <a:gd name="connsiteY26" fmla="*/ 3305310 h 3766037"/>
              <a:gd name="connsiteX27" fmla="*/ 1136297 w 4605778"/>
              <a:gd name="connsiteY27" fmla="*/ 3410085 h 3766037"/>
              <a:gd name="connsiteX28" fmla="*/ 1307747 w 4605778"/>
              <a:gd name="connsiteY28" fmla="*/ 3505335 h 3766037"/>
              <a:gd name="connsiteX29" fmla="*/ 1469672 w 4605778"/>
              <a:gd name="connsiteY29" fmla="*/ 3600585 h 3766037"/>
              <a:gd name="connsiteX30" fmla="*/ 1679222 w 4605778"/>
              <a:gd name="connsiteY30" fmla="*/ 3676785 h 3766037"/>
              <a:gd name="connsiteX31" fmla="*/ 1888772 w 4605778"/>
              <a:gd name="connsiteY31" fmla="*/ 3724410 h 3766037"/>
              <a:gd name="connsiteX32" fmla="*/ 2136422 w 4605778"/>
              <a:gd name="connsiteY32" fmla="*/ 3762510 h 3766037"/>
              <a:gd name="connsiteX33" fmla="*/ 2326922 w 4605778"/>
              <a:gd name="connsiteY33" fmla="*/ 3762510 h 3766037"/>
              <a:gd name="connsiteX34" fmla="*/ 2526947 w 4605778"/>
              <a:gd name="connsiteY34" fmla="*/ 3762510 h 3766037"/>
              <a:gd name="connsiteX35" fmla="*/ 2803172 w 4605778"/>
              <a:gd name="connsiteY35" fmla="*/ 3714885 h 3766037"/>
              <a:gd name="connsiteX36" fmla="*/ 3117497 w 4605778"/>
              <a:gd name="connsiteY36" fmla="*/ 3629160 h 3766037"/>
              <a:gd name="connsiteX37" fmla="*/ 3488972 w 4605778"/>
              <a:gd name="connsiteY37" fmla="*/ 3467235 h 3766037"/>
              <a:gd name="connsiteX38" fmla="*/ 3748476 w 4605778"/>
              <a:gd name="connsiteY38" fmla="*/ 3314835 h 3766037"/>
              <a:gd name="connsiteX39" fmla="*/ 3984272 w 4605778"/>
              <a:gd name="connsiteY39" fmla="*/ 3133860 h 3766037"/>
              <a:gd name="connsiteX40" fmla="*/ 4260497 w 4605778"/>
              <a:gd name="connsiteY40" fmla="*/ 2857635 h 3766037"/>
              <a:gd name="connsiteX41" fmla="*/ 4436675 w 4605778"/>
              <a:gd name="connsiteY41" fmla="*/ 2590935 h 3766037"/>
              <a:gd name="connsiteX42" fmla="*/ 4527197 w 4605778"/>
              <a:gd name="connsiteY42" fmla="*/ 2371860 h 3766037"/>
              <a:gd name="connsiteX43" fmla="*/ 4584347 w 4605778"/>
              <a:gd name="connsiteY43" fmla="*/ 2162310 h 3766037"/>
              <a:gd name="connsiteX44" fmla="*/ 4603397 w 4605778"/>
              <a:gd name="connsiteY44" fmla="*/ 1924185 h 3766037"/>
              <a:gd name="connsiteX45" fmla="*/ 4603397 w 4605778"/>
              <a:gd name="connsiteY45" fmla="*/ 1724160 h 3766037"/>
              <a:gd name="connsiteX46" fmla="*/ 4584347 w 4605778"/>
              <a:gd name="connsiteY46" fmla="*/ 1524135 h 3766037"/>
              <a:gd name="connsiteX47" fmla="*/ 4508147 w 4605778"/>
              <a:gd name="connsiteY47" fmla="*/ 1324110 h 3766037"/>
              <a:gd name="connsiteX48" fmla="*/ 4412897 w 4605778"/>
              <a:gd name="connsiteY48" fmla="*/ 1171710 h 3766037"/>
              <a:gd name="connsiteX49" fmla="*/ 4289072 w 4605778"/>
              <a:gd name="connsiteY49" fmla="*/ 1038360 h 3766037"/>
              <a:gd name="connsiteX50" fmla="*/ 4165247 w 4605778"/>
              <a:gd name="connsiteY50" fmla="*/ 962160 h 3766037"/>
              <a:gd name="connsiteX51" fmla="*/ 4012847 w 4605778"/>
              <a:gd name="connsiteY51" fmla="*/ 924060 h 3766037"/>
              <a:gd name="connsiteX52" fmla="*/ 3850922 w 4605778"/>
              <a:gd name="connsiteY52" fmla="*/ 971685 h 3766037"/>
              <a:gd name="connsiteX53" fmla="*/ 3736622 w 4605778"/>
              <a:gd name="connsiteY53" fmla="*/ 1057410 h 3766037"/>
              <a:gd name="connsiteX54" fmla="*/ 3641372 w 4605778"/>
              <a:gd name="connsiteY54" fmla="*/ 1152660 h 3766037"/>
              <a:gd name="connsiteX55" fmla="*/ 3593747 w 4605778"/>
              <a:gd name="connsiteY55" fmla="*/ 1228860 h 3766037"/>
              <a:gd name="connsiteX56" fmla="*/ 3660422 w 4605778"/>
              <a:gd name="connsiteY56" fmla="*/ 1466985 h 3766037"/>
              <a:gd name="connsiteX57" fmla="*/ 3708047 w 4605778"/>
              <a:gd name="connsiteY57" fmla="*/ 1647960 h 3766037"/>
              <a:gd name="connsiteX58" fmla="*/ 3746147 w 4605778"/>
              <a:gd name="connsiteY58" fmla="*/ 1781310 h 3766037"/>
              <a:gd name="connsiteX59" fmla="*/ 3755672 w 4605778"/>
              <a:gd name="connsiteY59" fmla="*/ 1838460 h 3766037"/>
              <a:gd name="connsiteX60" fmla="*/ 3688997 w 4605778"/>
              <a:gd name="connsiteY60" fmla="*/ 1886085 h 3766037"/>
              <a:gd name="connsiteX61" fmla="*/ 3565172 w 4605778"/>
              <a:gd name="connsiteY61" fmla="*/ 1914660 h 3766037"/>
              <a:gd name="connsiteX62" fmla="*/ 3450872 w 4605778"/>
              <a:gd name="connsiteY62" fmla="*/ 1933710 h 3766037"/>
              <a:gd name="connsiteX63" fmla="*/ 3403247 w 4605778"/>
              <a:gd name="connsiteY63" fmla="*/ 1924185 h 3766037"/>
              <a:gd name="connsiteX64" fmla="*/ 3317522 w 4605778"/>
              <a:gd name="connsiteY64" fmla="*/ 1790835 h 3766037"/>
              <a:gd name="connsiteX65" fmla="*/ 3241322 w 4605778"/>
              <a:gd name="connsiteY65" fmla="*/ 1676535 h 3766037"/>
              <a:gd name="connsiteX66" fmla="*/ 3184172 w 4605778"/>
              <a:gd name="connsiteY66" fmla="*/ 1581285 h 3766037"/>
              <a:gd name="connsiteX67" fmla="*/ 3146072 w 4605778"/>
              <a:gd name="connsiteY67" fmla="*/ 1505085 h 3766037"/>
              <a:gd name="connsiteX68" fmla="*/ 3107972 w 4605778"/>
              <a:gd name="connsiteY68" fmla="*/ 1486035 h 3766037"/>
              <a:gd name="connsiteX69" fmla="*/ 3050822 w 4605778"/>
              <a:gd name="connsiteY69" fmla="*/ 1505085 h 3766037"/>
              <a:gd name="connsiteX70" fmla="*/ 2974622 w 4605778"/>
              <a:gd name="connsiteY70" fmla="*/ 1514610 h 3766037"/>
              <a:gd name="connsiteX71" fmla="*/ 2907947 w 4605778"/>
              <a:gd name="connsiteY71" fmla="*/ 1543185 h 3766037"/>
              <a:gd name="connsiteX72" fmla="*/ 2860322 w 4605778"/>
              <a:gd name="connsiteY72" fmla="*/ 1562235 h 3766037"/>
              <a:gd name="connsiteX73" fmla="*/ 2860322 w 4605778"/>
              <a:gd name="connsiteY73" fmla="*/ 1638435 h 3766037"/>
              <a:gd name="connsiteX74" fmla="*/ 2860322 w 4605778"/>
              <a:gd name="connsiteY74" fmla="*/ 1828935 h 3766037"/>
              <a:gd name="connsiteX75" fmla="*/ 2860322 w 4605778"/>
              <a:gd name="connsiteY75" fmla="*/ 1933710 h 3766037"/>
              <a:gd name="connsiteX76" fmla="*/ 2822222 w 4605778"/>
              <a:gd name="connsiteY76" fmla="*/ 2028960 h 3766037"/>
              <a:gd name="connsiteX77" fmla="*/ 2746022 w 4605778"/>
              <a:gd name="connsiteY77" fmla="*/ 2105160 h 3766037"/>
              <a:gd name="connsiteX78" fmla="*/ 2650772 w 4605778"/>
              <a:gd name="connsiteY78" fmla="*/ 2095635 h 3766037"/>
              <a:gd name="connsiteX79" fmla="*/ 2517422 w 4605778"/>
              <a:gd name="connsiteY79" fmla="*/ 2057535 h 3766037"/>
              <a:gd name="connsiteX80" fmla="*/ 2460272 w 4605778"/>
              <a:gd name="connsiteY80" fmla="*/ 1952760 h 3766037"/>
              <a:gd name="connsiteX81" fmla="*/ 2412647 w 4605778"/>
              <a:gd name="connsiteY81" fmla="*/ 1838460 h 3766037"/>
              <a:gd name="connsiteX82" fmla="*/ 2365022 w 4605778"/>
              <a:gd name="connsiteY82" fmla="*/ 1714635 h 3766037"/>
              <a:gd name="connsiteX83" fmla="*/ 2326922 w 4605778"/>
              <a:gd name="connsiteY83" fmla="*/ 1609860 h 3766037"/>
              <a:gd name="connsiteX84" fmla="*/ 2279297 w 4605778"/>
              <a:gd name="connsiteY84" fmla="*/ 1562235 h 3766037"/>
              <a:gd name="connsiteX85" fmla="*/ 2222147 w 4605778"/>
              <a:gd name="connsiteY85" fmla="*/ 1600335 h 3766037"/>
              <a:gd name="connsiteX86" fmla="*/ 2184047 w 4605778"/>
              <a:gd name="connsiteY86" fmla="*/ 1676535 h 3766037"/>
              <a:gd name="connsiteX87" fmla="*/ 2136422 w 4605778"/>
              <a:gd name="connsiteY87" fmla="*/ 1771785 h 3766037"/>
              <a:gd name="connsiteX88" fmla="*/ 2079272 w 4605778"/>
              <a:gd name="connsiteY88" fmla="*/ 1857510 h 3766037"/>
              <a:gd name="connsiteX89" fmla="*/ 2031647 w 4605778"/>
              <a:gd name="connsiteY89" fmla="*/ 1952760 h 3766037"/>
              <a:gd name="connsiteX90" fmla="*/ 1993547 w 4605778"/>
              <a:gd name="connsiteY90" fmla="*/ 2009910 h 3766037"/>
              <a:gd name="connsiteX91" fmla="*/ 1955447 w 4605778"/>
              <a:gd name="connsiteY91" fmla="*/ 1924185 h 3766037"/>
              <a:gd name="connsiteX92" fmla="*/ 1888772 w 4605778"/>
              <a:gd name="connsiteY92" fmla="*/ 1676535 h 3766037"/>
              <a:gd name="connsiteX93" fmla="*/ 1793522 w 4605778"/>
              <a:gd name="connsiteY93" fmla="*/ 1314585 h 3766037"/>
              <a:gd name="connsiteX94" fmla="*/ 1707797 w 4605778"/>
              <a:gd name="connsiteY94" fmla="*/ 1038360 h 3766037"/>
              <a:gd name="connsiteX95" fmla="*/ 1622072 w 4605778"/>
              <a:gd name="connsiteY95" fmla="*/ 743085 h 3766037"/>
              <a:gd name="connsiteX96" fmla="*/ 1555397 w 4605778"/>
              <a:gd name="connsiteY96" fmla="*/ 533535 h 3766037"/>
              <a:gd name="connsiteX97" fmla="*/ 1517297 w 4605778"/>
              <a:gd name="connsiteY97" fmla="*/ 371610 h 3766037"/>
              <a:gd name="connsiteX98" fmla="*/ 1488722 w 4605778"/>
              <a:gd name="connsiteY98" fmla="*/ 295410 h 3766037"/>
              <a:gd name="connsiteX0" fmla="*/ 1488722 w 4606727"/>
              <a:gd name="connsiteY0" fmla="*/ 295410 h 3766037"/>
              <a:gd name="connsiteX1" fmla="*/ 1412522 w 4606727"/>
              <a:gd name="connsiteY1" fmla="*/ 190635 h 3766037"/>
              <a:gd name="connsiteX2" fmla="*/ 1298222 w 4606727"/>
              <a:gd name="connsiteY2" fmla="*/ 104910 h 3766037"/>
              <a:gd name="connsiteX3" fmla="*/ 1202972 w 4606727"/>
              <a:gd name="connsiteY3" fmla="*/ 47760 h 3766037"/>
              <a:gd name="connsiteX4" fmla="*/ 1088672 w 4606727"/>
              <a:gd name="connsiteY4" fmla="*/ 19185 h 3766037"/>
              <a:gd name="connsiteX5" fmla="*/ 926747 w 4606727"/>
              <a:gd name="connsiteY5" fmla="*/ 135 h 3766037"/>
              <a:gd name="connsiteX6" fmla="*/ 726722 w 4606727"/>
              <a:gd name="connsiteY6" fmla="*/ 28710 h 3766037"/>
              <a:gd name="connsiteX7" fmla="*/ 564797 w 4606727"/>
              <a:gd name="connsiteY7" fmla="*/ 66810 h 3766037"/>
              <a:gd name="connsiteX8" fmla="*/ 402872 w 4606727"/>
              <a:gd name="connsiteY8" fmla="*/ 143010 h 3766037"/>
              <a:gd name="connsiteX9" fmla="*/ 250472 w 4606727"/>
              <a:gd name="connsiteY9" fmla="*/ 295410 h 3766037"/>
              <a:gd name="connsiteX10" fmla="*/ 164747 w 4606727"/>
              <a:gd name="connsiteY10" fmla="*/ 428760 h 3766037"/>
              <a:gd name="connsiteX11" fmla="*/ 98072 w 4606727"/>
              <a:gd name="connsiteY11" fmla="*/ 571635 h 3766037"/>
              <a:gd name="connsiteX12" fmla="*/ 50447 w 4606727"/>
              <a:gd name="connsiteY12" fmla="*/ 714510 h 3766037"/>
              <a:gd name="connsiteX13" fmla="*/ 21872 w 4606727"/>
              <a:gd name="connsiteY13" fmla="*/ 885960 h 3766037"/>
              <a:gd name="connsiteX14" fmla="*/ 2822 w 4606727"/>
              <a:gd name="connsiteY14" fmla="*/ 1066935 h 3766037"/>
              <a:gd name="connsiteX15" fmla="*/ 2822 w 4606727"/>
              <a:gd name="connsiteY15" fmla="*/ 1228860 h 3766037"/>
              <a:gd name="connsiteX16" fmla="*/ 2822 w 4606727"/>
              <a:gd name="connsiteY16" fmla="*/ 1486035 h 3766037"/>
              <a:gd name="connsiteX17" fmla="*/ 40922 w 4606727"/>
              <a:gd name="connsiteY17" fmla="*/ 1714635 h 3766037"/>
              <a:gd name="connsiteX18" fmla="*/ 98072 w 4606727"/>
              <a:gd name="connsiteY18" fmla="*/ 1952760 h 3766037"/>
              <a:gd name="connsiteX19" fmla="*/ 174272 w 4606727"/>
              <a:gd name="connsiteY19" fmla="*/ 2171835 h 3766037"/>
              <a:gd name="connsiteX20" fmla="*/ 279047 w 4606727"/>
              <a:gd name="connsiteY20" fmla="*/ 2409960 h 3766037"/>
              <a:gd name="connsiteX21" fmla="*/ 393347 w 4606727"/>
              <a:gd name="connsiteY21" fmla="*/ 2609985 h 3766037"/>
              <a:gd name="connsiteX22" fmla="*/ 479072 w 4606727"/>
              <a:gd name="connsiteY22" fmla="*/ 2752860 h 3766037"/>
              <a:gd name="connsiteX23" fmla="*/ 593372 w 4606727"/>
              <a:gd name="connsiteY23" fmla="*/ 2886210 h 3766037"/>
              <a:gd name="connsiteX24" fmla="*/ 726722 w 4606727"/>
              <a:gd name="connsiteY24" fmla="*/ 3048135 h 3766037"/>
              <a:gd name="connsiteX25" fmla="*/ 850547 w 4606727"/>
              <a:gd name="connsiteY25" fmla="*/ 3171960 h 3766037"/>
              <a:gd name="connsiteX26" fmla="*/ 1002947 w 4606727"/>
              <a:gd name="connsiteY26" fmla="*/ 3305310 h 3766037"/>
              <a:gd name="connsiteX27" fmla="*/ 1136297 w 4606727"/>
              <a:gd name="connsiteY27" fmla="*/ 3410085 h 3766037"/>
              <a:gd name="connsiteX28" fmla="*/ 1307747 w 4606727"/>
              <a:gd name="connsiteY28" fmla="*/ 3505335 h 3766037"/>
              <a:gd name="connsiteX29" fmla="*/ 1469672 w 4606727"/>
              <a:gd name="connsiteY29" fmla="*/ 3600585 h 3766037"/>
              <a:gd name="connsiteX30" fmla="*/ 1679222 w 4606727"/>
              <a:gd name="connsiteY30" fmla="*/ 3676785 h 3766037"/>
              <a:gd name="connsiteX31" fmla="*/ 1888772 w 4606727"/>
              <a:gd name="connsiteY31" fmla="*/ 3724410 h 3766037"/>
              <a:gd name="connsiteX32" fmla="*/ 2136422 w 4606727"/>
              <a:gd name="connsiteY32" fmla="*/ 3762510 h 3766037"/>
              <a:gd name="connsiteX33" fmla="*/ 2326922 w 4606727"/>
              <a:gd name="connsiteY33" fmla="*/ 3762510 h 3766037"/>
              <a:gd name="connsiteX34" fmla="*/ 2526947 w 4606727"/>
              <a:gd name="connsiteY34" fmla="*/ 3762510 h 3766037"/>
              <a:gd name="connsiteX35" fmla="*/ 2803172 w 4606727"/>
              <a:gd name="connsiteY35" fmla="*/ 3714885 h 3766037"/>
              <a:gd name="connsiteX36" fmla="*/ 3117497 w 4606727"/>
              <a:gd name="connsiteY36" fmla="*/ 3629160 h 3766037"/>
              <a:gd name="connsiteX37" fmla="*/ 3488972 w 4606727"/>
              <a:gd name="connsiteY37" fmla="*/ 3467235 h 3766037"/>
              <a:gd name="connsiteX38" fmla="*/ 3748476 w 4606727"/>
              <a:gd name="connsiteY38" fmla="*/ 3314835 h 3766037"/>
              <a:gd name="connsiteX39" fmla="*/ 3984272 w 4606727"/>
              <a:gd name="connsiteY39" fmla="*/ 3133860 h 3766037"/>
              <a:gd name="connsiteX40" fmla="*/ 4260497 w 4606727"/>
              <a:gd name="connsiteY40" fmla="*/ 2857635 h 3766037"/>
              <a:gd name="connsiteX41" fmla="*/ 4436675 w 4606727"/>
              <a:gd name="connsiteY41" fmla="*/ 2590935 h 3766037"/>
              <a:gd name="connsiteX42" fmla="*/ 4527197 w 4606727"/>
              <a:gd name="connsiteY42" fmla="*/ 2371860 h 3766037"/>
              <a:gd name="connsiteX43" fmla="*/ 4584347 w 4606727"/>
              <a:gd name="connsiteY43" fmla="*/ 2162310 h 3766037"/>
              <a:gd name="connsiteX44" fmla="*/ 4603397 w 4606727"/>
              <a:gd name="connsiteY44" fmla="*/ 1924185 h 3766037"/>
              <a:gd name="connsiteX45" fmla="*/ 4603397 w 4606727"/>
              <a:gd name="connsiteY45" fmla="*/ 1724160 h 3766037"/>
              <a:gd name="connsiteX46" fmla="*/ 4570094 w 4606727"/>
              <a:gd name="connsiteY46" fmla="*/ 1524135 h 3766037"/>
              <a:gd name="connsiteX47" fmla="*/ 4508147 w 4606727"/>
              <a:gd name="connsiteY47" fmla="*/ 1324110 h 3766037"/>
              <a:gd name="connsiteX48" fmla="*/ 4412897 w 4606727"/>
              <a:gd name="connsiteY48" fmla="*/ 1171710 h 3766037"/>
              <a:gd name="connsiteX49" fmla="*/ 4289072 w 4606727"/>
              <a:gd name="connsiteY49" fmla="*/ 1038360 h 3766037"/>
              <a:gd name="connsiteX50" fmla="*/ 4165247 w 4606727"/>
              <a:gd name="connsiteY50" fmla="*/ 962160 h 3766037"/>
              <a:gd name="connsiteX51" fmla="*/ 4012847 w 4606727"/>
              <a:gd name="connsiteY51" fmla="*/ 924060 h 3766037"/>
              <a:gd name="connsiteX52" fmla="*/ 3850922 w 4606727"/>
              <a:gd name="connsiteY52" fmla="*/ 971685 h 3766037"/>
              <a:gd name="connsiteX53" fmla="*/ 3736622 w 4606727"/>
              <a:gd name="connsiteY53" fmla="*/ 1057410 h 3766037"/>
              <a:gd name="connsiteX54" fmla="*/ 3641372 w 4606727"/>
              <a:gd name="connsiteY54" fmla="*/ 1152660 h 3766037"/>
              <a:gd name="connsiteX55" fmla="*/ 3593747 w 4606727"/>
              <a:gd name="connsiteY55" fmla="*/ 1228860 h 3766037"/>
              <a:gd name="connsiteX56" fmla="*/ 3660422 w 4606727"/>
              <a:gd name="connsiteY56" fmla="*/ 1466985 h 3766037"/>
              <a:gd name="connsiteX57" fmla="*/ 3708047 w 4606727"/>
              <a:gd name="connsiteY57" fmla="*/ 1647960 h 3766037"/>
              <a:gd name="connsiteX58" fmla="*/ 3746147 w 4606727"/>
              <a:gd name="connsiteY58" fmla="*/ 1781310 h 3766037"/>
              <a:gd name="connsiteX59" fmla="*/ 3755672 w 4606727"/>
              <a:gd name="connsiteY59" fmla="*/ 1838460 h 3766037"/>
              <a:gd name="connsiteX60" fmla="*/ 3688997 w 4606727"/>
              <a:gd name="connsiteY60" fmla="*/ 1886085 h 3766037"/>
              <a:gd name="connsiteX61" fmla="*/ 3565172 w 4606727"/>
              <a:gd name="connsiteY61" fmla="*/ 1914660 h 3766037"/>
              <a:gd name="connsiteX62" fmla="*/ 3450872 w 4606727"/>
              <a:gd name="connsiteY62" fmla="*/ 1933710 h 3766037"/>
              <a:gd name="connsiteX63" fmla="*/ 3403247 w 4606727"/>
              <a:gd name="connsiteY63" fmla="*/ 1924185 h 3766037"/>
              <a:gd name="connsiteX64" fmla="*/ 3317522 w 4606727"/>
              <a:gd name="connsiteY64" fmla="*/ 1790835 h 3766037"/>
              <a:gd name="connsiteX65" fmla="*/ 3241322 w 4606727"/>
              <a:gd name="connsiteY65" fmla="*/ 1676535 h 3766037"/>
              <a:gd name="connsiteX66" fmla="*/ 3184172 w 4606727"/>
              <a:gd name="connsiteY66" fmla="*/ 1581285 h 3766037"/>
              <a:gd name="connsiteX67" fmla="*/ 3146072 w 4606727"/>
              <a:gd name="connsiteY67" fmla="*/ 1505085 h 3766037"/>
              <a:gd name="connsiteX68" fmla="*/ 3107972 w 4606727"/>
              <a:gd name="connsiteY68" fmla="*/ 1486035 h 3766037"/>
              <a:gd name="connsiteX69" fmla="*/ 3050822 w 4606727"/>
              <a:gd name="connsiteY69" fmla="*/ 1505085 h 3766037"/>
              <a:gd name="connsiteX70" fmla="*/ 2974622 w 4606727"/>
              <a:gd name="connsiteY70" fmla="*/ 1514610 h 3766037"/>
              <a:gd name="connsiteX71" fmla="*/ 2907947 w 4606727"/>
              <a:gd name="connsiteY71" fmla="*/ 1543185 h 3766037"/>
              <a:gd name="connsiteX72" fmla="*/ 2860322 w 4606727"/>
              <a:gd name="connsiteY72" fmla="*/ 1562235 h 3766037"/>
              <a:gd name="connsiteX73" fmla="*/ 2860322 w 4606727"/>
              <a:gd name="connsiteY73" fmla="*/ 1638435 h 3766037"/>
              <a:gd name="connsiteX74" fmla="*/ 2860322 w 4606727"/>
              <a:gd name="connsiteY74" fmla="*/ 1828935 h 3766037"/>
              <a:gd name="connsiteX75" fmla="*/ 2860322 w 4606727"/>
              <a:gd name="connsiteY75" fmla="*/ 1933710 h 3766037"/>
              <a:gd name="connsiteX76" fmla="*/ 2822222 w 4606727"/>
              <a:gd name="connsiteY76" fmla="*/ 2028960 h 3766037"/>
              <a:gd name="connsiteX77" fmla="*/ 2746022 w 4606727"/>
              <a:gd name="connsiteY77" fmla="*/ 2105160 h 3766037"/>
              <a:gd name="connsiteX78" fmla="*/ 2650772 w 4606727"/>
              <a:gd name="connsiteY78" fmla="*/ 2095635 h 3766037"/>
              <a:gd name="connsiteX79" fmla="*/ 2517422 w 4606727"/>
              <a:gd name="connsiteY79" fmla="*/ 2057535 h 3766037"/>
              <a:gd name="connsiteX80" fmla="*/ 2460272 w 4606727"/>
              <a:gd name="connsiteY80" fmla="*/ 1952760 h 3766037"/>
              <a:gd name="connsiteX81" fmla="*/ 2412647 w 4606727"/>
              <a:gd name="connsiteY81" fmla="*/ 1838460 h 3766037"/>
              <a:gd name="connsiteX82" fmla="*/ 2365022 w 4606727"/>
              <a:gd name="connsiteY82" fmla="*/ 1714635 h 3766037"/>
              <a:gd name="connsiteX83" fmla="*/ 2326922 w 4606727"/>
              <a:gd name="connsiteY83" fmla="*/ 1609860 h 3766037"/>
              <a:gd name="connsiteX84" fmla="*/ 2279297 w 4606727"/>
              <a:gd name="connsiteY84" fmla="*/ 1562235 h 3766037"/>
              <a:gd name="connsiteX85" fmla="*/ 2222147 w 4606727"/>
              <a:gd name="connsiteY85" fmla="*/ 1600335 h 3766037"/>
              <a:gd name="connsiteX86" fmla="*/ 2184047 w 4606727"/>
              <a:gd name="connsiteY86" fmla="*/ 1676535 h 3766037"/>
              <a:gd name="connsiteX87" fmla="*/ 2136422 w 4606727"/>
              <a:gd name="connsiteY87" fmla="*/ 1771785 h 3766037"/>
              <a:gd name="connsiteX88" fmla="*/ 2079272 w 4606727"/>
              <a:gd name="connsiteY88" fmla="*/ 1857510 h 3766037"/>
              <a:gd name="connsiteX89" fmla="*/ 2031647 w 4606727"/>
              <a:gd name="connsiteY89" fmla="*/ 1952760 h 3766037"/>
              <a:gd name="connsiteX90" fmla="*/ 1993547 w 4606727"/>
              <a:gd name="connsiteY90" fmla="*/ 2009910 h 3766037"/>
              <a:gd name="connsiteX91" fmla="*/ 1955447 w 4606727"/>
              <a:gd name="connsiteY91" fmla="*/ 1924185 h 3766037"/>
              <a:gd name="connsiteX92" fmla="*/ 1888772 w 4606727"/>
              <a:gd name="connsiteY92" fmla="*/ 1676535 h 3766037"/>
              <a:gd name="connsiteX93" fmla="*/ 1793522 w 4606727"/>
              <a:gd name="connsiteY93" fmla="*/ 1314585 h 3766037"/>
              <a:gd name="connsiteX94" fmla="*/ 1707797 w 4606727"/>
              <a:gd name="connsiteY94" fmla="*/ 1038360 h 3766037"/>
              <a:gd name="connsiteX95" fmla="*/ 1622072 w 4606727"/>
              <a:gd name="connsiteY95" fmla="*/ 743085 h 3766037"/>
              <a:gd name="connsiteX96" fmla="*/ 1555397 w 4606727"/>
              <a:gd name="connsiteY96" fmla="*/ 533535 h 3766037"/>
              <a:gd name="connsiteX97" fmla="*/ 1517297 w 4606727"/>
              <a:gd name="connsiteY97" fmla="*/ 371610 h 3766037"/>
              <a:gd name="connsiteX98" fmla="*/ 1488722 w 4606727"/>
              <a:gd name="connsiteY98" fmla="*/ 295410 h 3766037"/>
              <a:gd name="connsiteX0" fmla="*/ 1488722 w 4606727"/>
              <a:gd name="connsiteY0" fmla="*/ 295410 h 3769821"/>
              <a:gd name="connsiteX1" fmla="*/ 1412522 w 4606727"/>
              <a:gd name="connsiteY1" fmla="*/ 190635 h 3769821"/>
              <a:gd name="connsiteX2" fmla="*/ 1298222 w 4606727"/>
              <a:gd name="connsiteY2" fmla="*/ 104910 h 3769821"/>
              <a:gd name="connsiteX3" fmla="*/ 1202972 w 4606727"/>
              <a:gd name="connsiteY3" fmla="*/ 47760 h 3769821"/>
              <a:gd name="connsiteX4" fmla="*/ 1088672 w 4606727"/>
              <a:gd name="connsiteY4" fmla="*/ 19185 h 3769821"/>
              <a:gd name="connsiteX5" fmla="*/ 926747 w 4606727"/>
              <a:gd name="connsiteY5" fmla="*/ 135 h 3769821"/>
              <a:gd name="connsiteX6" fmla="*/ 726722 w 4606727"/>
              <a:gd name="connsiteY6" fmla="*/ 28710 h 3769821"/>
              <a:gd name="connsiteX7" fmla="*/ 564797 w 4606727"/>
              <a:gd name="connsiteY7" fmla="*/ 66810 h 3769821"/>
              <a:gd name="connsiteX8" fmla="*/ 402872 w 4606727"/>
              <a:gd name="connsiteY8" fmla="*/ 143010 h 3769821"/>
              <a:gd name="connsiteX9" fmla="*/ 250472 w 4606727"/>
              <a:gd name="connsiteY9" fmla="*/ 295410 h 3769821"/>
              <a:gd name="connsiteX10" fmla="*/ 164747 w 4606727"/>
              <a:gd name="connsiteY10" fmla="*/ 428760 h 3769821"/>
              <a:gd name="connsiteX11" fmla="*/ 98072 w 4606727"/>
              <a:gd name="connsiteY11" fmla="*/ 571635 h 3769821"/>
              <a:gd name="connsiteX12" fmla="*/ 50447 w 4606727"/>
              <a:gd name="connsiteY12" fmla="*/ 714510 h 3769821"/>
              <a:gd name="connsiteX13" fmla="*/ 21872 w 4606727"/>
              <a:gd name="connsiteY13" fmla="*/ 885960 h 3769821"/>
              <a:gd name="connsiteX14" fmla="*/ 2822 w 4606727"/>
              <a:gd name="connsiteY14" fmla="*/ 1066935 h 3769821"/>
              <a:gd name="connsiteX15" fmla="*/ 2822 w 4606727"/>
              <a:gd name="connsiteY15" fmla="*/ 1228860 h 3769821"/>
              <a:gd name="connsiteX16" fmla="*/ 2822 w 4606727"/>
              <a:gd name="connsiteY16" fmla="*/ 1486035 h 3769821"/>
              <a:gd name="connsiteX17" fmla="*/ 40922 w 4606727"/>
              <a:gd name="connsiteY17" fmla="*/ 1714635 h 3769821"/>
              <a:gd name="connsiteX18" fmla="*/ 98072 w 4606727"/>
              <a:gd name="connsiteY18" fmla="*/ 1952760 h 3769821"/>
              <a:gd name="connsiteX19" fmla="*/ 174272 w 4606727"/>
              <a:gd name="connsiteY19" fmla="*/ 2171835 h 3769821"/>
              <a:gd name="connsiteX20" fmla="*/ 279047 w 4606727"/>
              <a:gd name="connsiteY20" fmla="*/ 2409960 h 3769821"/>
              <a:gd name="connsiteX21" fmla="*/ 393347 w 4606727"/>
              <a:gd name="connsiteY21" fmla="*/ 2609985 h 3769821"/>
              <a:gd name="connsiteX22" fmla="*/ 479072 w 4606727"/>
              <a:gd name="connsiteY22" fmla="*/ 2752860 h 3769821"/>
              <a:gd name="connsiteX23" fmla="*/ 593372 w 4606727"/>
              <a:gd name="connsiteY23" fmla="*/ 2886210 h 3769821"/>
              <a:gd name="connsiteX24" fmla="*/ 726722 w 4606727"/>
              <a:gd name="connsiteY24" fmla="*/ 3048135 h 3769821"/>
              <a:gd name="connsiteX25" fmla="*/ 850547 w 4606727"/>
              <a:gd name="connsiteY25" fmla="*/ 3171960 h 3769821"/>
              <a:gd name="connsiteX26" fmla="*/ 1002947 w 4606727"/>
              <a:gd name="connsiteY26" fmla="*/ 3305310 h 3769821"/>
              <a:gd name="connsiteX27" fmla="*/ 1136297 w 4606727"/>
              <a:gd name="connsiteY27" fmla="*/ 3410085 h 3769821"/>
              <a:gd name="connsiteX28" fmla="*/ 1307747 w 4606727"/>
              <a:gd name="connsiteY28" fmla="*/ 3505335 h 3769821"/>
              <a:gd name="connsiteX29" fmla="*/ 1469672 w 4606727"/>
              <a:gd name="connsiteY29" fmla="*/ 3600585 h 3769821"/>
              <a:gd name="connsiteX30" fmla="*/ 1679222 w 4606727"/>
              <a:gd name="connsiteY30" fmla="*/ 3676785 h 3769821"/>
              <a:gd name="connsiteX31" fmla="*/ 1888772 w 4606727"/>
              <a:gd name="connsiteY31" fmla="*/ 3724410 h 3769821"/>
              <a:gd name="connsiteX32" fmla="*/ 2136422 w 4606727"/>
              <a:gd name="connsiteY32" fmla="*/ 3762510 h 3769821"/>
              <a:gd name="connsiteX33" fmla="*/ 2326922 w 4606727"/>
              <a:gd name="connsiteY33" fmla="*/ 3769636 h 3769821"/>
              <a:gd name="connsiteX34" fmla="*/ 2526947 w 4606727"/>
              <a:gd name="connsiteY34" fmla="*/ 3762510 h 3769821"/>
              <a:gd name="connsiteX35" fmla="*/ 2803172 w 4606727"/>
              <a:gd name="connsiteY35" fmla="*/ 3714885 h 3769821"/>
              <a:gd name="connsiteX36" fmla="*/ 3117497 w 4606727"/>
              <a:gd name="connsiteY36" fmla="*/ 3629160 h 3769821"/>
              <a:gd name="connsiteX37" fmla="*/ 3488972 w 4606727"/>
              <a:gd name="connsiteY37" fmla="*/ 3467235 h 3769821"/>
              <a:gd name="connsiteX38" fmla="*/ 3748476 w 4606727"/>
              <a:gd name="connsiteY38" fmla="*/ 3314835 h 3769821"/>
              <a:gd name="connsiteX39" fmla="*/ 3984272 w 4606727"/>
              <a:gd name="connsiteY39" fmla="*/ 3133860 h 3769821"/>
              <a:gd name="connsiteX40" fmla="*/ 4260497 w 4606727"/>
              <a:gd name="connsiteY40" fmla="*/ 2857635 h 3769821"/>
              <a:gd name="connsiteX41" fmla="*/ 4436675 w 4606727"/>
              <a:gd name="connsiteY41" fmla="*/ 2590935 h 3769821"/>
              <a:gd name="connsiteX42" fmla="*/ 4527197 w 4606727"/>
              <a:gd name="connsiteY42" fmla="*/ 2371860 h 3769821"/>
              <a:gd name="connsiteX43" fmla="*/ 4584347 w 4606727"/>
              <a:gd name="connsiteY43" fmla="*/ 2162310 h 3769821"/>
              <a:gd name="connsiteX44" fmla="*/ 4603397 w 4606727"/>
              <a:gd name="connsiteY44" fmla="*/ 1924185 h 3769821"/>
              <a:gd name="connsiteX45" fmla="*/ 4603397 w 4606727"/>
              <a:gd name="connsiteY45" fmla="*/ 1724160 h 3769821"/>
              <a:gd name="connsiteX46" fmla="*/ 4570094 w 4606727"/>
              <a:gd name="connsiteY46" fmla="*/ 1524135 h 3769821"/>
              <a:gd name="connsiteX47" fmla="*/ 4508147 w 4606727"/>
              <a:gd name="connsiteY47" fmla="*/ 1324110 h 3769821"/>
              <a:gd name="connsiteX48" fmla="*/ 4412897 w 4606727"/>
              <a:gd name="connsiteY48" fmla="*/ 1171710 h 3769821"/>
              <a:gd name="connsiteX49" fmla="*/ 4289072 w 4606727"/>
              <a:gd name="connsiteY49" fmla="*/ 1038360 h 3769821"/>
              <a:gd name="connsiteX50" fmla="*/ 4165247 w 4606727"/>
              <a:gd name="connsiteY50" fmla="*/ 962160 h 3769821"/>
              <a:gd name="connsiteX51" fmla="*/ 4012847 w 4606727"/>
              <a:gd name="connsiteY51" fmla="*/ 924060 h 3769821"/>
              <a:gd name="connsiteX52" fmla="*/ 3850922 w 4606727"/>
              <a:gd name="connsiteY52" fmla="*/ 971685 h 3769821"/>
              <a:gd name="connsiteX53" fmla="*/ 3736622 w 4606727"/>
              <a:gd name="connsiteY53" fmla="*/ 1057410 h 3769821"/>
              <a:gd name="connsiteX54" fmla="*/ 3641372 w 4606727"/>
              <a:gd name="connsiteY54" fmla="*/ 1152660 h 3769821"/>
              <a:gd name="connsiteX55" fmla="*/ 3593747 w 4606727"/>
              <a:gd name="connsiteY55" fmla="*/ 1228860 h 3769821"/>
              <a:gd name="connsiteX56" fmla="*/ 3660422 w 4606727"/>
              <a:gd name="connsiteY56" fmla="*/ 1466985 h 3769821"/>
              <a:gd name="connsiteX57" fmla="*/ 3708047 w 4606727"/>
              <a:gd name="connsiteY57" fmla="*/ 1647960 h 3769821"/>
              <a:gd name="connsiteX58" fmla="*/ 3746147 w 4606727"/>
              <a:gd name="connsiteY58" fmla="*/ 1781310 h 3769821"/>
              <a:gd name="connsiteX59" fmla="*/ 3755672 w 4606727"/>
              <a:gd name="connsiteY59" fmla="*/ 1838460 h 3769821"/>
              <a:gd name="connsiteX60" fmla="*/ 3688997 w 4606727"/>
              <a:gd name="connsiteY60" fmla="*/ 1886085 h 3769821"/>
              <a:gd name="connsiteX61" fmla="*/ 3565172 w 4606727"/>
              <a:gd name="connsiteY61" fmla="*/ 1914660 h 3769821"/>
              <a:gd name="connsiteX62" fmla="*/ 3450872 w 4606727"/>
              <a:gd name="connsiteY62" fmla="*/ 1933710 h 3769821"/>
              <a:gd name="connsiteX63" fmla="*/ 3403247 w 4606727"/>
              <a:gd name="connsiteY63" fmla="*/ 1924185 h 3769821"/>
              <a:gd name="connsiteX64" fmla="*/ 3317522 w 4606727"/>
              <a:gd name="connsiteY64" fmla="*/ 1790835 h 3769821"/>
              <a:gd name="connsiteX65" fmla="*/ 3241322 w 4606727"/>
              <a:gd name="connsiteY65" fmla="*/ 1676535 h 3769821"/>
              <a:gd name="connsiteX66" fmla="*/ 3184172 w 4606727"/>
              <a:gd name="connsiteY66" fmla="*/ 1581285 h 3769821"/>
              <a:gd name="connsiteX67" fmla="*/ 3146072 w 4606727"/>
              <a:gd name="connsiteY67" fmla="*/ 1505085 h 3769821"/>
              <a:gd name="connsiteX68" fmla="*/ 3107972 w 4606727"/>
              <a:gd name="connsiteY68" fmla="*/ 1486035 h 3769821"/>
              <a:gd name="connsiteX69" fmla="*/ 3050822 w 4606727"/>
              <a:gd name="connsiteY69" fmla="*/ 1505085 h 3769821"/>
              <a:gd name="connsiteX70" fmla="*/ 2974622 w 4606727"/>
              <a:gd name="connsiteY70" fmla="*/ 1514610 h 3769821"/>
              <a:gd name="connsiteX71" fmla="*/ 2907947 w 4606727"/>
              <a:gd name="connsiteY71" fmla="*/ 1543185 h 3769821"/>
              <a:gd name="connsiteX72" fmla="*/ 2860322 w 4606727"/>
              <a:gd name="connsiteY72" fmla="*/ 1562235 h 3769821"/>
              <a:gd name="connsiteX73" fmla="*/ 2860322 w 4606727"/>
              <a:gd name="connsiteY73" fmla="*/ 1638435 h 3769821"/>
              <a:gd name="connsiteX74" fmla="*/ 2860322 w 4606727"/>
              <a:gd name="connsiteY74" fmla="*/ 1828935 h 3769821"/>
              <a:gd name="connsiteX75" fmla="*/ 2860322 w 4606727"/>
              <a:gd name="connsiteY75" fmla="*/ 1933710 h 3769821"/>
              <a:gd name="connsiteX76" fmla="*/ 2822222 w 4606727"/>
              <a:gd name="connsiteY76" fmla="*/ 2028960 h 3769821"/>
              <a:gd name="connsiteX77" fmla="*/ 2746022 w 4606727"/>
              <a:gd name="connsiteY77" fmla="*/ 2105160 h 3769821"/>
              <a:gd name="connsiteX78" fmla="*/ 2650772 w 4606727"/>
              <a:gd name="connsiteY78" fmla="*/ 2095635 h 3769821"/>
              <a:gd name="connsiteX79" fmla="*/ 2517422 w 4606727"/>
              <a:gd name="connsiteY79" fmla="*/ 2057535 h 3769821"/>
              <a:gd name="connsiteX80" fmla="*/ 2460272 w 4606727"/>
              <a:gd name="connsiteY80" fmla="*/ 1952760 h 3769821"/>
              <a:gd name="connsiteX81" fmla="*/ 2412647 w 4606727"/>
              <a:gd name="connsiteY81" fmla="*/ 1838460 h 3769821"/>
              <a:gd name="connsiteX82" fmla="*/ 2365022 w 4606727"/>
              <a:gd name="connsiteY82" fmla="*/ 1714635 h 3769821"/>
              <a:gd name="connsiteX83" fmla="*/ 2326922 w 4606727"/>
              <a:gd name="connsiteY83" fmla="*/ 1609860 h 3769821"/>
              <a:gd name="connsiteX84" fmla="*/ 2279297 w 4606727"/>
              <a:gd name="connsiteY84" fmla="*/ 1562235 h 3769821"/>
              <a:gd name="connsiteX85" fmla="*/ 2222147 w 4606727"/>
              <a:gd name="connsiteY85" fmla="*/ 1600335 h 3769821"/>
              <a:gd name="connsiteX86" fmla="*/ 2184047 w 4606727"/>
              <a:gd name="connsiteY86" fmla="*/ 1676535 h 3769821"/>
              <a:gd name="connsiteX87" fmla="*/ 2136422 w 4606727"/>
              <a:gd name="connsiteY87" fmla="*/ 1771785 h 3769821"/>
              <a:gd name="connsiteX88" fmla="*/ 2079272 w 4606727"/>
              <a:gd name="connsiteY88" fmla="*/ 1857510 h 3769821"/>
              <a:gd name="connsiteX89" fmla="*/ 2031647 w 4606727"/>
              <a:gd name="connsiteY89" fmla="*/ 1952760 h 3769821"/>
              <a:gd name="connsiteX90" fmla="*/ 1993547 w 4606727"/>
              <a:gd name="connsiteY90" fmla="*/ 2009910 h 3769821"/>
              <a:gd name="connsiteX91" fmla="*/ 1955447 w 4606727"/>
              <a:gd name="connsiteY91" fmla="*/ 1924185 h 3769821"/>
              <a:gd name="connsiteX92" fmla="*/ 1888772 w 4606727"/>
              <a:gd name="connsiteY92" fmla="*/ 1676535 h 3769821"/>
              <a:gd name="connsiteX93" fmla="*/ 1793522 w 4606727"/>
              <a:gd name="connsiteY93" fmla="*/ 1314585 h 3769821"/>
              <a:gd name="connsiteX94" fmla="*/ 1707797 w 4606727"/>
              <a:gd name="connsiteY94" fmla="*/ 1038360 h 3769821"/>
              <a:gd name="connsiteX95" fmla="*/ 1622072 w 4606727"/>
              <a:gd name="connsiteY95" fmla="*/ 743085 h 3769821"/>
              <a:gd name="connsiteX96" fmla="*/ 1555397 w 4606727"/>
              <a:gd name="connsiteY96" fmla="*/ 533535 h 3769821"/>
              <a:gd name="connsiteX97" fmla="*/ 1517297 w 4606727"/>
              <a:gd name="connsiteY97" fmla="*/ 371610 h 3769821"/>
              <a:gd name="connsiteX98" fmla="*/ 1488722 w 4606727"/>
              <a:gd name="connsiteY98" fmla="*/ 295410 h 3769821"/>
              <a:gd name="connsiteX0" fmla="*/ 1487614 w 4605619"/>
              <a:gd name="connsiteY0" fmla="*/ 295410 h 3769821"/>
              <a:gd name="connsiteX1" fmla="*/ 1411414 w 4605619"/>
              <a:gd name="connsiteY1" fmla="*/ 190635 h 3769821"/>
              <a:gd name="connsiteX2" fmla="*/ 1297114 w 4605619"/>
              <a:gd name="connsiteY2" fmla="*/ 104910 h 3769821"/>
              <a:gd name="connsiteX3" fmla="*/ 1201864 w 4605619"/>
              <a:gd name="connsiteY3" fmla="*/ 47760 h 3769821"/>
              <a:gd name="connsiteX4" fmla="*/ 1087564 w 4605619"/>
              <a:gd name="connsiteY4" fmla="*/ 19185 h 3769821"/>
              <a:gd name="connsiteX5" fmla="*/ 925639 w 4605619"/>
              <a:gd name="connsiteY5" fmla="*/ 135 h 3769821"/>
              <a:gd name="connsiteX6" fmla="*/ 725614 w 4605619"/>
              <a:gd name="connsiteY6" fmla="*/ 28710 h 3769821"/>
              <a:gd name="connsiteX7" fmla="*/ 563689 w 4605619"/>
              <a:gd name="connsiteY7" fmla="*/ 66810 h 3769821"/>
              <a:gd name="connsiteX8" fmla="*/ 401764 w 4605619"/>
              <a:gd name="connsiteY8" fmla="*/ 143010 h 3769821"/>
              <a:gd name="connsiteX9" fmla="*/ 249364 w 4605619"/>
              <a:gd name="connsiteY9" fmla="*/ 295410 h 3769821"/>
              <a:gd name="connsiteX10" fmla="*/ 163639 w 4605619"/>
              <a:gd name="connsiteY10" fmla="*/ 428760 h 3769821"/>
              <a:gd name="connsiteX11" fmla="*/ 96964 w 4605619"/>
              <a:gd name="connsiteY11" fmla="*/ 571635 h 3769821"/>
              <a:gd name="connsiteX12" fmla="*/ 49339 w 4605619"/>
              <a:gd name="connsiteY12" fmla="*/ 714510 h 3769821"/>
              <a:gd name="connsiteX13" fmla="*/ 20764 w 4605619"/>
              <a:gd name="connsiteY13" fmla="*/ 885960 h 3769821"/>
              <a:gd name="connsiteX14" fmla="*/ 1714 w 4605619"/>
              <a:gd name="connsiteY14" fmla="*/ 1066935 h 3769821"/>
              <a:gd name="connsiteX15" fmla="*/ 1714 w 4605619"/>
              <a:gd name="connsiteY15" fmla="*/ 1228860 h 3769821"/>
              <a:gd name="connsiteX16" fmla="*/ 8841 w 4605619"/>
              <a:gd name="connsiteY16" fmla="*/ 1486035 h 3769821"/>
              <a:gd name="connsiteX17" fmla="*/ 39814 w 4605619"/>
              <a:gd name="connsiteY17" fmla="*/ 1714635 h 3769821"/>
              <a:gd name="connsiteX18" fmla="*/ 96964 w 4605619"/>
              <a:gd name="connsiteY18" fmla="*/ 1952760 h 3769821"/>
              <a:gd name="connsiteX19" fmla="*/ 173164 w 4605619"/>
              <a:gd name="connsiteY19" fmla="*/ 2171835 h 3769821"/>
              <a:gd name="connsiteX20" fmla="*/ 277939 w 4605619"/>
              <a:gd name="connsiteY20" fmla="*/ 2409960 h 3769821"/>
              <a:gd name="connsiteX21" fmla="*/ 392239 w 4605619"/>
              <a:gd name="connsiteY21" fmla="*/ 2609985 h 3769821"/>
              <a:gd name="connsiteX22" fmla="*/ 477964 w 4605619"/>
              <a:gd name="connsiteY22" fmla="*/ 2752860 h 3769821"/>
              <a:gd name="connsiteX23" fmla="*/ 592264 w 4605619"/>
              <a:gd name="connsiteY23" fmla="*/ 2886210 h 3769821"/>
              <a:gd name="connsiteX24" fmla="*/ 725614 w 4605619"/>
              <a:gd name="connsiteY24" fmla="*/ 3048135 h 3769821"/>
              <a:gd name="connsiteX25" fmla="*/ 849439 w 4605619"/>
              <a:gd name="connsiteY25" fmla="*/ 3171960 h 3769821"/>
              <a:gd name="connsiteX26" fmla="*/ 1001839 w 4605619"/>
              <a:gd name="connsiteY26" fmla="*/ 3305310 h 3769821"/>
              <a:gd name="connsiteX27" fmla="*/ 1135189 w 4605619"/>
              <a:gd name="connsiteY27" fmla="*/ 3410085 h 3769821"/>
              <a:gd name="connsiteX28" fmla="*/ 1306639 w 4605619"/>
              <a:gd name="connsiteY28" fmla="*/ 3505335 h 3769821"/>
              <a:gd name="connsiteX29" fmla="*/ 1468564 w 4605619"/>
              <a:gd name="connsiteY29" fmla="*/ 3600585 h 3769821"/>
              <a:gd name="connsiteX30" fmla="*/ 1678114 w 4605619"/>
              <a:gd name="connsiteY30" fmla="*/ 3676785 h 3769821"/>
              <a:gd name="connsiteX31" fmla="*/ 1887664 w 4605619"/>
              <a:gd name="connsiteY31" fmla="*/ 3724410 h 3769821"/>
              <a:gd name="connsiteX32" fmla="*/ 2135314 w 4605619"/>
              <a:gd name="connsiteY32" fmla="*/ 3762510 h 3769821"/>
              <a:gd name="connsiteX33" fmla="*/ 2325814 w 4605619"/>
              <a:gd name="connsiteY33" fmla="*/ 3769636 h 3769821"/>
              <a:gd name="connsiteX34" fmla="*/ 2525839 w 4605619"/>
              <a:gd name="connsiteY34" fmla="*/ 3762510 h 3769821"/>
              <a:gd name="connsiteX35" fmla="*/ 2802064 w 4605619"/>
              <a:gd name="connsiteY35" fmla="*/ 3714885 h 3769821"/>
              <a:gd name="connsiteX36" fmla="*/ 3116389 w 4605619"/>
              <a:gd name="connsiteY36" fmla="*/ 3629160 h 3769821"/>
              <a:gd name="connsiteX37" fmla="*/ 3487864 w 4605619"/>
              <a:gd name="connsiteY37" fmla="*/ 3467235 h 3769821"/>
              <a:gd name="connsiteX38" fmla="*/ 3747368 w 4605619"/>
              <a:gd name="connsiteY38" fmla="*/ 3314835 h 3769821"/>
              <a:gd name="connsiteX39" fmla="*/ 3983164 w 4605619"/>
              <a:gd name="connsiteY39" fmla="*/ 3133860 h 3769821"/>
              <a:gd name="connsiteX40" fmla="*/ 4259389 w 4605619"/>
              <a:gd name="connsiteY40" fmla="*/ 2857635 h 3769821"/>
              <a:gd name="connsiteX41" fmla="*/ 4435567 w 4605619"/>
              <a:gd name="connsiteY41" fmla="*/ 2590935 h 3769821"/>
              <a:gd name="connsiteX42" fmla="*/ 4526089 w 4605619"/>
              <a:gd name="connsiteY42" fmla="*/ 2371860 h 3769821"/>
              <a:gd name="connsiteX43" fmla="*/ 4583239 w 4605619"/>
              <a:gd name="connsiteY43" fmla="*/ 2162310 h 3769821"/>
              <a:gd name="connsiteX44" fmla="*/ 4602289 w 4605619"/>
              <a:gd name="connsiteY44" fmla="*/ 1924185 h 3769821"/>
              <a:gd name="connsiteX45" fmla="*/ 4602289 w 4605619"/>
              <a:gd name="connsiteY45" fmla="*/ 1724160 h 3769821"/>
              <a:gd name="connsiteX46" fmla="*/ 4568986 w 4605619"/>
              <a:gd name="connsiteY46" fmla="*/ 1524135 h 3769821"/>
              <a:gd name="connsiteX47" fmla="*/ 4507039 w 4605619"/>
              <a:gd name="connsiteY47" fmla="*/ 1324110 h 3769821"/>
              <a:gd name="connsiteX48" fmla="*/ 4411789 w 4605619"/>
              <a:gd name="connsiteY48" fmla="*/ 1171710 h 3769821"/>
              <a:gd name="connsiteX49" fmla="*/ 4287964 w 4605619"/>
              <a:gd name="connsiteY49" fmla="*/ 1038360 h 3769821"/>
              <a:gd name="connsiteX50" fmla="*/ 4164139 w 4605619"/>
              <a:gd name="connsiteY50" fmla="*/ 962160 h 3769821"/>
              <a:gd name="connsiteX51" fmla="*/ 4011739 w 4605619"/>
              <a:gd name="connsiteY51" fmla="*/ 924060 h 3769821"/>
              <a:gd name="connsiteX52" fmla="*/ 3849814 w 4605619"/>
              <a:gd name="connsiteY52" fmla="*/ 971685 h 3769821"/>
              <a:gd name="connsiteX53" fmla="*/ 3735514 w 4605619"/>
              <a:gd name="connsiteY53" fmla="*/ 1057410 h 3769821"/>
              <a:gd name="connsiteX54" fmla="*/ 3640264 w 4605619"/>
              <a:gd name="connsiteY54" fmla="*/ 1152660 h 3769821"/>
              <a:gd name="connsiteX55" fmla="*/ 3592639 w 4605619"/>
              <a:gd name="connsiteY55" fmla="*/ 1228860 h 3769821"/>
              <a:gd name="connsiteX56" fmla="*/ 3659314 w 4605619"/>
              <a:gd name="connsiteY56" fmla="*/ 1466985 h 3769821"/>
              <a:gd name="connsiteX57" fmla="*/ 3706939 w 4605619"/>
              <a:gd name="connsiteY57" fmla="*/ 1647960 h 3769821"/>
              <a:gd name="connsiteX58" fmla="*/ 3745039 w 4605619"/>
              <a:gd name="connsiteY58" fmla="*/ 1781310 h 3769821"/>
              <a:gd name="connsiteX59" fmla="*/ 3754564 w 4605619"/>
              <a:gd name="connsiteY59" fmla="*/ 1838460 h 3769821"/>
              <a:gd name="connsiteX60" fmla="*/ 3687889 w 4605619"/>
              <a:gd name="connsiteY60" fmla="*/ 1886085 h 3769821"/>
              <a:gd name="connsiteX61" fmla="*/ 3564064 w 4605619"/>
              <a:gd name="connsiteY61" fmla="*/ 1914660 h 3769821"/>
              <a:gd name="connsiteX62" fmla="*/ 3449764 w 4605619"/>
              <a:gd name="connsiteY62" fmla="*/ 1933710 h 3769821"/>
              <a:gd name="connsiteX63" fmla="*/ 3402139 w 4605619"/>
              <a:gd name="connsiteY63" fmla="*/ 1924185 h 3769821"/>
              <a:gd name="connsiteX64" fmla="*/ 3316414 w 4605619"/>
              <a:gd name="connsiteY64" fmla="*/ 1790835 h 3769821"/>
              <a:gd name="connsiteX65" fmla="*/ 3240214 w 4605619"/>
              <a:gd name="connsiteY65" fmla="*/ 1676535 h 3769821"/>
              <a:gd name="connsiteX66" fmla="*/ 3183064 w 4605619"/>
              <a:gd name="connsiteY66" fmla="*/ 1581285 h 3769821"/>
              <a:gd name="connsiteX67" fmla="*/ 3144964 w 4605619"/>
              <a:gd name="connsiteY67" fmla="*/ 1505085 h 3769821"/>
              <a:gd name="connsiteX68" fmla="*/ 3106864 w 4605619"/>
              <a:gd name="connsiteY68" fmla="*/ 1486035 h 3769821"/>
              <a:gd name="connsiteX69" fmla="*/ 3049714 w 4605619"/>
              <a:gd name="connsiteY69" fmla="*/ 1505085 h 3769821"/>
              <a:gd name="connsiteX70" fmla="*/ 2973514 w 4605619"/>
              <a:gd name="connsiteY70" fmla="*/ 1514610 h 3769821"/>
              <a:gd name="connsiteX71" fmla="*/ 2906839 w 4605619"/>
              <a:gd name="connsiteY71" fmla="*/ 1543185 h 3769821"/>
              <a:gd name="connsiteX72" fmla="*/ 2859214 w 4605619"/>
              <a:gd name="connsiteY72" fmla="*/ 1562235 h 3769821"/>
              <a:gd name="connsiteX73" fmla="*/ 2859214 w 4605619"/>
              <a:gd name="connsiteY73" fmla="*/ 1638435 h 3769821"/>
              <a:gd name="connsiteX74" fmla="*/ 2859214 w 4605619"/>
              <a:gd name="connsiteY74" fmla="*/ 1828935 h 3769821"/>
              <a:gd name="connsiteX75" fmla="*/ 2859214 w 4605619"/>
              <a:gd name="connsiteY75" fmla="*/ 1933710 h 3769821"/>
              <a:gd name="connsiteX76" fmla="*/ 2821114 w 4605619"/>
              <a:gd name="connsiteY76" fmla="*/ 2028960 h 3769821"/>
              <a:gd name="connsiteX77" fmla="*/ 2744914 w 4605619"/>
              <a:gd name="connsiteY77" fmla="*/ 2105160 h 3769821"/>
              <a:gd name="connsiteX78" fmla="*/ 2649664 w 4605619"/>
              <a:gd name="connsiteY78" fmla="*/ 2095635 h 3769821"/>
              <a:gd name="connsiteX79" fmla="*/ 2516314 w 4605619"/>
              <a:gd name="connsiteY79" fmla="*/ 2057535 h 3769821"/>
              <a:gd name="connsiteX80" fmla="*/ 2459164 w 4605619"/>
              <a:gd name="connsiteY80" fmla="*/ 1952760 h 3769821"/>
              <a:gd name="connsiteX81" fmla="*/ 2411539 w 4605619"/>
              <a:gd name="connsiteY81" fmla="*/ 1838460 h 3769821"/>
              <a:gd name="connsiteX82" fmla="*/ 2363914 w 4605619"/>
              <a:gd name="connsiteY82" fmla="*/ 1714635 h 3769821"/>
              <a:gd name="connsiteX83" fmla="*/ 2325814 w 4605619"/>
              <a:gd name="connsiteY83" fmla="*/ 1609860 h 3769821"/>
              <a:gd name="connsiteX84" fmla="*/ 2278189 w 4605619"/>
              <a:gd name="connsiteY84" fmla="*/ 1562235 h 3769821"/>
              <a:gd name="connsiteX85" fmla="*/ 2221039 w 4605619"/>
              <a:gd name="connsiteY85" fmla="*/ 1600335 h 3769821"/>
              <a:gd name="connsiteX86" fmla="*/ 2182939 w 4605619"/>
              <a:gd name="connsiteY86" fmla="*/ 1676535 h 3769821"/>
              <a:gd name="connsiteX87" fmla="*/ 2135314 w 4605619"/>
              <a:gd name="connsiteY87" fmla="*/ 1771785 h 3769821"/>
              <a:gd name="connsiteX88" fmla="*/ 2078164 w 4605619"/>
              <a:gd name="connsiteY88" fmla="*/ 1857510 h 3769821"/>
              <a:gd name="connsiteX89" fmla="*/ 2030539 w 4605619"/>
              <a:gd name="connsiteY89" fmla="*/ 1952760 h 3769821"/>
              <a:gd name="connsiteX90" fmla="*/ 1992439 w 4605619"/>
              <a:gd name="connsiteY90" fmla="*/ 2009910 h 3769821"/>
              <a:gd name="connsiteX91" fmla="*/ 1954339 w 4605619"/>
              <a:gd name="connsiteY91" fmla="*/ 1924185 h 3769821"/>
              <a:gd name="connsiteX92" fmla="*/ 1887664 w 4605619"/>
              <a:gd name="connsiteY92" fmla="*/ 1676535 h 3769821"/>
              <a:gd name="connsiteX93" fmla="*/ 1792414 w 4605619"/>
              <a:gd name="connsiteY93" fmla="*/ 1314585 h 3769821"/>
              <a:gd name="connsiteX94" fmla="*/ 1706689 w 4605619"/>
              <a:gd name="connsiteY94" fmla="*/ 1038360 h 3769821"/>
              <a:gd name="connsiteX95" fmla="*/ 1620964 w 4605619"/>
              <a:gd name="connsiteY95" fmla="*/ 743085 h 3769821"/>
              <a:gd name="connsiteX96" fmla="*/ 1554289 w 4605619"/>
              <a:gd name="connsiteY96" fmla="*/ 533535 h 3769821"/>
              <a:gd name="connsiteX97" fmla="*/ 1516189 w 4605619"/>
              <a:gd name="connsiteY97" fmla="*/ 371610 h 3769821"/>
              <a:gd name="connsiteX98" fmla="*/ 1487614 w 4605619"/>
              <a:gd name="connsiteY98" fmla="*/ 295410 h 3769821"/>
              <a:gd name="connsiteX0" fmla="*/ 1487614 w 4605619"/>
              <a:gd name="connsiteY0" fmla="*/ 295410 h 3769821"/>
              <a:gd name="connsiteX1" fmla="*/ 1411414 w 4605619"/>
              <a:gd name="connsiteY1" fmla="*/ 190635 h 3769821"/>
              <a:gd name="connsiteX2" fmla="*/ 1297114 w 4605619"/>
              <a:gd name="connsiteY2" fmla="*/ 104910 h 3769821"/>
              <a:gd name="connsiteX3" fmla="*/ 1201864 w 4605619"/>
              <a:gd name="connsiteY3" fmla="*/ 47760 h 3769821"/>
              <a:gd name="connsiteX4" fmla="*/ 1087564 w 4605619"/>
              <a:gd name="connsiteY4" fmla="*/ 19185 h 3769821"/>
              <a:gd name="connsiteX5" fmla="*/ 925639 w 4605619"/>
              <a:gd name="connsiteY5" fmla="*/ 135 h 3769821"/>
              <a:gd name="connsiteX6" fmla="*/ 725614 w 4605619"/>
              <a:gd name="connsiteY6" fmla="*/ 28710 h 3769821"/>
              <a:gd name="connsiteX7" fmla="*/ 563689 w 4605619"/>
              <a:gd name="connsiteY7" fmla="*/ 66810 h 3769821"/>
              <a:gd name="connsiteX8" fmla="*/ 401764 w 4605619"/>
              <a:gd name="connsiteY8" fmla="*/ 143010 h 3769821"/>
              <a:gd name="connsiteX9" fmla="*/ 249364 w 4605619"/>
              <a:gd name="connsiteY9" fmla="*/ 295410 h 3769821"/>
              <a:gd name="connsiteX10" fmla="*/ 163639 w 4605619"/>
              <a:gd name="connsiteY10" fmla="*/ 428760 h 3769821"/>
              <a:gd name="connsiteX11" fmla="*/ 96964 w 4605619"/>
              <a:gd name="connsiteY11" fmla="*/ 571635 h 3769821"/>
              <a:gd name="connsiteX12" fmla="*/ 49339 w 4605619"/>
              <a:gd name="connsiteY12" fmla="*/ 714510 h 3769821"/>
              <a:gd name="connsiteX13" fmla="*/ 20764 w 4605619"/>
              <a:gd name="connsiteY13" fmla="*/ 885960 h 3769821"/>
              <a:gd name="connsiteX14" fmla="*/ 1714 w 4605619"/>
              <a:gd name="connsiteY14" fmla="*/ 1066935 h 3769821"/>
              <a:gd name="connsiteX15" fmla="*/ 1714 w 4605619"/>
              <a:gd name="connsiteY15" fmla="*/ 1228860 h 3769821"/>
              <a:gd name="connsiteX16" fmla="*/ 8841 w 4605619"/>
              <a:gd name="connsiteY16" fmla="*/ 1486035 h 3769821"/>
              <a:gd name="connsiteX17" fmla="*/ 39814 w 4605619"/>
              <a:gd name="connsiteY17" fmla="*/ 1714635 h 3769821"/>
              <a:gd name="connsiteX18" fmla="*/ 96964 w 4605619"/>
              <a:gd name="connsiteY18" fmla="*/ 1952760 h 3769821"/>
              <a:gd name="connsiteX19" fmla="*/ 173164 w 4605619"/>
              <a:gd name="connsiteY19" fmla="*/ 2171835 h 3769821"/>
              <a:gd name="connsiteX20" fmla="*/ 277939 w 4605619"/>
              <a:gd name="connsiteY20" fmla="*/ 2409960 h 3769821"/>
              <a:gd name="connsiteX21" fmla="*/ 392239 w 4605619"/>
              <a:gd name="connsiteY21" fmla="*/ 2609985 h 3769821"/>
              <a:gd name="connsiteX22" fmla="*/ 477964 w 4605619"/>
              <a:gd name="connsiteY22" fmla="*/ 2752860 h 3769821"/>
              <a:gd name="connsiteX23" fmla="*/ 592264 w 4605619"/>
              <a:gd name="connsiteY23" fmla="*/ 2886210 h 3769821"/>
              <a:gd name="connsiteX24" fmla="*/ 725614 w 4605619"/>
              <a:gd name="connsiteY24" fmla="*/ 3048135 h 3769821"/>
              <a:gd name="connsiteX25" fmla="*/ 849439 w 4605619"/>
              <a:gd name="connsiteY25" fmla="*/ 3171960 h 3769821"/>
              <a:gd name="connsiteX26" fmla="*/ 1001839 w 4605619"/>
              <a:gd name="connsiteY26" fmla="*/ 3305310 h 3769821"/>
              <a:gd name="connsiteX27" fmla="*/ 1135189 w 4605619"/>
              <a:gd name="connsiteY27" fmla="*/ 3410085 h 3769821"/>
              <a:gd name="connsiteX28" fmla="*/ 1306639 w 4605619"/>
              <a:gd name="connsiteY28" fmla="*/ 3524517 h 3769821"/>
              <a:gd name="connsiteX29" fmla="*/ 1468564 w 4605619"/>
              <a:gd name="connsiteY29" fmla="*/ 3600585 h 3769821"/>
              <a:gd name="connsiteX30" fmla="*/ 1678114 w 4605619"/>
              <a:gd name="connsiteY30" fmla="*/ 3676785 h 3769821"/>
              <a:gd name="connsiteX31" fmla="*/ 1887664 w 4605619"/>
              <a:gd name="connsiteY31" fmla="*/ 3724410 h 3769821"/>
              <a:gd name="connsiteX32" fmla="*/ 2135314 w 4605619"/>
              <a:gd name="connsiteY32" fmla="*/ 3762510 h 3769821"/>
              <a:gd name="connsiteX33" fmla="*/ 2325814 w 4605619"/>
              <a:gd name="connsiteY33" fmla="*/ 3769636 h 3769821"/>
              <a:gd name="connsiteX34" fmla="*/ 2525839 w 4605619"/>
              <a:gd name="connsiteY34" fmla="*/ 3762510 h 3769821"/>
              <a:gd name="connsiteX35" fmla="*/ 2802064 w 4605619"/>
              <a:gd name="connsiteY35" fmla="*/ 3714885 h 3769821"/>
              <a:gd name="connsiteX36" fmla="*/ 3116389 w 4605619"/>
              <a:gd name="connsiteY36" fmla="*/ 3629160 h 3769821"/>
              <a:gd name="connsiteX37" fmla="*/ 3487864 w 4605619"/>
              <a:gd name="connsiteY37" fmla="*/ 3467235 h 3769821"/>
              <a:gd name="connsiteX38" fmla="*/ 3747368 w 4605619"/>
              <a:gd name="connsiteY38" fmla="*/ 3314835 h 3769821"/>
              <a:gd name="connsiteX39" fmla="*/ 3983164 w 4605619"/>
              <a:gd name="connsiteY39" fmla="*/ 3133860 h 3769821"/>
              <a:gd name="connsiteX40" fmla="*/ 4259389 w 4605619"/>
              <a:gd name="connsiteY40" fmla="*/ 2857635 h 3769821"/>
              <a:gd name="connsiteX41" fmla="*/ 4435567 w 4605619"/>
              <a:gd name="connsiteY41" fmla="*/ 2590935 h 3769821"/>
              <a:gd name="connsiteX42" fmla="*/ 4526089 w 4605619"/>
              <a:gd name="connsiteY42" fmla="*/ 2371860 h 3769821"/>
              <a:gd name="connsiteX43" fmla="*/ 4583239 w 4605619"/>
              <a:gd name="connsiteY43" fmla="*/ 2162310 h 3769821"/>
              <a:gd name="connsiteX44" fmla="*/ 4602289 w 4605619"/>
              <a:gd name="connsiteY44" fmla="*/ 1924185 h 3769821"/>
              <a:gd name="connsiteX45" fmla="*/ 4602289 w 4605619"/>
              <a:gd name="connsiteY45" fmla="*/ 1724160 h 3769821"/>
              <a:gd name="connsiteX46" fmla="*/ 4568986 w 4605619"/>
              <a:gd name="connsiteY46" fmla="*/ 1524135 h 3769821"/>
              <a:gd name="connsiteX47" fmla="*/ 4507039 w 4605619"/>
              <a:gd name="connsiteY47" fmla="*/ 1324110 h 3769821"/>
              <a:gd name="connsiteX48" fmla="*/ 4411789 w 4605619"/>
              <a:gd name="connsiteY48" fmla="*/ 1171710 h 3769821"/>
              <a:gd name="connsiteX49" fmla="*/ 4287964 w 4605619"/>
              <a:gd name="connsiteY49" fmla="*/ 1038360 h 3769821"/>
              <a:gd name="connsiteX50" fmla="*/ 4164139 w 4605619"/>
              <a:gd name="connsiteY50" fmla="*/ 962160 h 3769821"/>
              <a:gd name="connsiteX51" fmla="*/ 4011739 w 4605619"/>
              <a:gd name="connsiteY51" fmla="*/ 924060 h 3769821"/>
              <a:gd name="connsiteX52" fmla="*/ 3849814 w 4605619"/>
              <a:gd name="connsiteY52" fmla="*/ 971685 h 3769821"/>
              <a:gd name="connsiteX53" fmla="*/ 3735514 w 4605619"/>
              <a:gd name="connsiteY53" fmla="*/ 1057410 h 3769821"/>
              <a:gd name="connsiteX54" fmla="*/ 3640264 w 4605619"/>
              <a:gd name="connsiteY54" fmla="*/ 1152660 h 3769821"/>
              <a:gd name="connsiteX55" fmla="*/ 3592639 w 4605619"/>
              <a:gd name="connsiteY55" fmla="*/ 1228860 h 3769821"/>
              <a:gd name="connsiteX56" fmla="*/ 3659314 w 4605619"/>
              <a:gd name="connsiteY56" fmla="*/ 1466985 h 3769821"/>
              <a:gd name="connsiteX57" fmla="*/ 3706939 w 4605619"/>
              <a:gd name="connsiteY57" fmla="*/ 1647960 h 3769821"/>
              <a:gd name="connsiteX58" fmla="*/ 3745039 w 4605619"/>
              <a:gd name="connsiteY58" fmla="*/ 1781310 h 3769821"/>
              <a:gd name="connsiteX59" fmla="*/ 3754564 w 4605619"/>
              <a:gd name="connsiteY59" fmla="*/ 1838460 h 3769821"/>
              <a:gd name="connsiteX60" fmla="*/ 3687889 w 4605619"/>
              <a:gd name="connsiteY60" fmla="*/ 1886085 h 3769821"/>
              <a:gd name="connsiteX61" fmla="*/ 3564064 w 4605619"/>
              <a:gd name="connsiteY61" fmla="*/ 1914660 h 3769821"/>
              <a:gd name="connsiteX62" fmla="*/ 3449764 w 4605619"/>
              <a:gd name="connsiteY62" fmla="*/ 1933710 h 3769821"/>
              <a:gd name="connsiteX63" fmla="*/ 3402139 w 4605619"/>
              <a:gd name="connsiteY63" fmla="*/ 1924185 h 3769821"/>
              <a:gd name="connsiteX64" fmla="*/ 3316414 w 4605619"/>
              <a:gd name="connsiteY64" fmla="*/ 1790835 h 3769821"/>
              <a:gd name="connsiteX65" fmla="*/ 3240214 w 4605619"/>
              <a:gd name="connsiteY65" fmla="*/ 1676535 h 3769821"/>
              <a:gd name="connsiteX66" fmla="*/ 3183064 w 4605619"/>
              <a:gd name="connsiteY66" fmla="*/ 1581285 h 3769821"/>
              <a:gd name="connsiteX67" fmla="*/ 3144964 w 4605619"/>
              <a:gd name="connsiteY67" fmla="*/ 1505085 h 3769821"/>
              <a:gd name="connsiteX68" fmla="*/ 3106864 w 4605619"/>
              <a:gd name="connsiteY68" fmla="*/ 1486035 h 3769821"/>
              <a:gd name="connsiteX69" fmla="*/ 3049714 w 4605619"/>
              <a:gd name="connsiteY69" fmla="*/ 1505085 h 3769821"/>
              <a:gd name="connsiteX70" fmla="*/ 2973514 w 4605619"/>
              <a:gd name="connsiteY70" fmla="*/ 1514610 h 3769821"/>
              <a:gd name="connsiteX71" fmla="*/ 2906839 w 4605619"/>
              <a:gd name="connsiteY71" fmla="*/ 1543185 h 3769821"/>
              <a:gd name="connsiteX72" fmla="*/ 2859214 w 4605619"/>
              <a:gd name="connsiteY72" fmla="*/ 1562235 h 3769821"/>
              <a:gd name="connsiteX73" fmla="*/ 2859214 w 4605619"/>
              <a:gd name="connsiteY73" fmla="*/ 1638435 h 3769821"/>
              <a:gd name="connsiteX74" fmla="*/ 2859214 w 4605619"/>
              <a:gd name="connsiteY74" fmla="*/ 1828935 h 3769821"/>
              <a:gd name="connsiteX75" fmla="*/ 2859214 w 4605619"/>
              <a:gd name="connsiteY75" fmla="*/ 1933710 h 3769821"/>
              <a:gd name="connsiteX76" fmla="*/ 2821114 w 4605619"/>
              <a:gd name="connsiteY76" fmla="*/ 2028960 h 3769821"/>
              <a:gd name="connsiteX77" fmla="*/ 2744914 w 4605619"/>
              <a:gd name="connsiteY77" fmla="*/ 2105160 h 3769821"/>
              <a:gd name="connsiteX78" fmla="*/ 2649664 w 4605619"/>
              <a:gd name="connsiteY78" fmla="*/ 2095635 h 3769821"/>
              <a:gd name="connsiteX79" fmla="*/ 2516314 w 4605619"/>
              <a:gd name="connsiteY79" fmla="*/ 2057535 h 3769821"/>
              <a:gd name="connsiteX80" fmla="*/ 2459164 w 4605619"/>
              <a:gd name="connsiteY80" fmla="*/ 1952760 h 3769821"/>
              <a:gd name="connsiteX81" fmla="*/ 2411539 w 4605619"/>
              <a:gd name="connsiteY81" fmla="*/ 1838460 h 3769821"/>
              <a:gd name="connsiteX82" fmla="*/ 2363914 w 4605619"/>
              <a:gd name="connsiteY82" fmla="*/ 1714635 h 3769821"/>
              <a:gd name="connsiteX83" fmla="*/ 2325814 w 4605619"/>
              <a:gd name="connsiteY83" fmla="*/ 1609860 h 3769821"/>
              <a:gd name="connsiteX84" fmla="*/ 2278189 w 4605619"/>
              <a:gd name="connsiteY84" fmla="*/ 1562235 h 3769821"/>
              <a:gd name="connsiteX85" fmla="*/ 2221039 w 4605619"/>
              <a:gd name="connsiteY85" fmla="*/ 1600335 h 3769821"/>
              <a:gd name="connsiteX86" fmla="*/ 2182939 w 4605619"/>
              <a:gd name="connsiteY86" fmla="*/ 1676535 h 3769821"/>
              <a:gd name="connsiteX87" fmla="*/ 2135314 w 4605619"/>
              <a:gd name="connsiteY87" fmla="*/ 1771785 h 3769821"/>
              <a:gd name="connsiteX88" fmla="*/ 2078164 w 4605619"/>
              <a:gd name="connsiteY88" fmla="*/ 1857510 h 3769821"/>
              <a:gd name="connsiteX89" fmla="*/ 2030539 w 4605619"/>
              <a:gd name="connsiteY89" fmla="*/ 1952760 h 3769821"/>
              <a:gd name="connsiteX90" fmla="*/ 1992439 w 4605619"/>
              <a:gd name="connsiteY90" fmla="*/ 2009910 h 3769821"/>
              <a:gd name="connsiteX91" fmla="*/ 1954339 w 4605619"/>
              <a:gd name="connsiteY91" fmla="*/ 1924185 h 3769821"/>
              <a:gd name="connsiteX92" fmla="*/ 1887664 w 4605619"/>
              <a:gd name="connsiteY92" fmla="*/ 1676535 h 3769821"/>
              <a:gd name="connsiteX93" fmla="*/ 1792414 w 4605619"/>
              <a:gd name="connsiteY93" fmla="*/ 1314585 h 3769821"/>
              <a:gd name="connsiteX94" fmla="*/ 1706689 w 4605619"/>
              <a:gd name="connsiteY94" fmla="*/ 1038360 h 3769821"/>
              <a:gd name="connsiteX95" fmla="*/ 1620964 w 4605619"/>
              <a:gd name="connsiteY95" fmla="*/ 743085 h 3769821"/>
              <a:gd name="connsiteX96" fmla="*/ 1554289 w 4605619"/>
              <a:gd name="connsiteY96" fmla="*/ 533535 h 3769821"/>
              <a:gd name="connsiteX97" fmla="*/ 1516189 w 4605619"/>
              <a:gd name="connsiteY97" fmla="*/ 371610 h 3769821"/>
              <a:gd name="connsiteX98" fmla="*/ 1487614 w 4605619"/>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886210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24343 w 4613648"/>
              <a:gd name="connsiteY79" fmla="*/ 2057535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24343 w 4613648"/>
              <a:gd name="connsiteY79" fmla="*/ 2057535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24343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76736 w 4613648"/>
              <a:gd name="connsiteY60" fmla="*/ 187649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76736 w 4613648"/>
              <a:gd name="connsiteY60" fmla="*/ 187649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71909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76736 w 4613648"/>
              <a:gd name="connsiteY60" fmla="*/ 187649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4 w 4613648"/>
              <a:gd name="connsiteY70" fmla="*/ 1527522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71909 w 4613648"/>
              <a:gd name="connsiteY96" fmla="*/ 533535 h 3769821"/>
              <a:gd name="connsiteX97" fmla="*/ 1524218 w 4613648"/>
              <a:gd name="connsiteY97" fmla="*/ 371610 h 3769821"/>
              <a:gd name="connsiteX98" fmla="*/ 1495643 w 4613648"/>
              <a:gd name="connsiteY98" fmla="*/ 295410 h 3769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4613648" h="3769821">
                <a:moveTo>
                  <a:pt x="1495643" y="295410"/>
                </a:moveTo>
                <a:cubicBezTo>
                  <a:pt x="1478181" y="265248"/>
                  <a:pt x="1451193" y="222385"/>
                  <a:pt x="1419443" y="190635"/>
                </a:cubicBezTo>
                <a:cubicBezTo>
                  <a:pt x="1387693" y="158885"/>
                  <a:pt x="1340068" y="128722"/>
                  <a:pt x="1305143" y="104910"/>
                </a:cubicBezTo>
                <a:cubicBezTo>
                  <a:pt x="1270218" y="81098"/>
                  <a:pt x="1244818" y="62047"/>
                  <a:pt x="1209893" y="47760"/>
                </a:cubicBezTo>
                <a:cubicBezTo>
                  <a:pt x="1174968" y="33472"/>
                  <a:pt x="1141630" y="27122"/>
                  <a:pt x="1095593" y="19185"/>
                </a:cubicBezTo>
                <a:cubicBezTo>
                  <a:pt x="1049556" y="11248"/>
                  <a:pt x="993993" y="-1452"/>
                  <a:pt x="933668" y="135"/>
                </a:cubicBezTo>
                <a:cubicBezTo>
                  <a:pt x="873343" y="1722"/>
                  <a:pt x="793968" y="17598"/>
                  <a:pt x="733643" y="28710"/>
                </a:cubicBezTo>
                <a:cubicBezTo>
                  <a:pt x="673318" y="39822"/>
                  <a:pt x="625693" y="47760"/>
                  <a:pt x="571718" y="66810"/>
                </a:cubicBezTo>
                <a:cubicBezTo>
                  <a:pt x="517743" y="85860"/>
                  <a:pt x="462180" y="104910"/>
                  <a:pt x="409793" y="143010"/>
                </a:cubicBezTo>
                <a:cubicBezTo>
                  <a:pt x="357406" y="181110"/>
                  <a:pt x="297080" y="247785"/>
                  <a:pt x="257393" y="295410"/>
                </a:cubicBezTo>
                <a:cubicBezTo>
                  <a:pt x="217706" y="343035"/>
                  <a:pt x="197068" y="382723"/>
                  <a:pt x="171668" y="428760"/>
                </a:cubicBezTo>
                <a:cubicBezTo>
                  <a:pt x="146268" y="474797"/>
                  <a:pt x="124043" y="524010"/>
                  <a:pt x="104993" y="571635"/>
                </a:cubicBezTo>
                <a:cubicBezTo>
                  <a:pt x="85943" y="619260"/>
                  <a:pt x="70068" y="662123"/>
                  <a:pt x="57368" y="714510"/>
                </a:cubicBezTo>
                <a:cubicBezTo>
                  <a:pt x="44668" y="766898"/>
                  <a:pt x="36730" y="827223"/>
                  <a:pt x="28793" y="885960"/>
                </a:cubicBezTo>
                <a:cubicBezTo>
                  <a:pt x="20855" y="944698"/>
                  <a:pt x="14517" y="1009785"/>
                  <a:pt x="9743" y="1066935"/>
                </a:cubicBezTo>
                <a:cubicBezTo>
                  <a:pt x="4969" y="1124085"/>
                  <a:pt x="-1036" y="1159010"/>
                  <a:pt x="152" y="1228860"/>
                </a:cubicBezTo>
                <a:cubicBezTo>
                  <a:pt x="1340" y="1298710"/>
                  <a:pt x="8922" y="1405073"/>
                  <a:pt x="16870" y="1486035"/>
                </a:cubicBezTo>
                <a:cubicBezTo>
                  <a:pt x="24819" y="1566998"/>
                  <a:pt x="33156" y="1636848"/>
                  <a:pt x="47843" y="1714635"/>
                </a:cubicBezTo>
                <a:cubicBezTo>
                  <a:pt x="62530" y="1792422"/>
                  <a:pt x="82768" y="1876560"/>
                  <a:pt x="104993" y="1952760"/>
                </a:cubicBezTo>
                <a:cubicBezTo>
                  <a:pt x="127218" y="2028960"/>
                  <a:pt x="151030" y="2095635"/>
                  <a:pt x="181193" y="2171835"/>
                </a:cubicBezTo>
                <a:cubicBezTo>
                  <a:pt x="211356" y="2248035"/>
                  <a:pt x="249456" y="2336935"/>
                  <a:pt x="285968" y="2409960"/>
                </a:cubicBezTo>
                <a:cubicBezTo>
                  <a:pt x="322480" y="2482985"/>
                  <a:pt x="366930" y="2552835"/>
                  <a:pt x="400268" y="2609985"/>
                </a:cubicBezTo>
                <a:cubicBezTo>
                  <a:pt x="433605" y="2667135"/>
                  <a:pt x="452656" y="2703626"/>
                  <a:pt x="485993" y="2752860"/>
                </a:cubicBezTo>
                <a:cubicBezTo>
                  <a:pt x="519330" y="2802094"/>
                  <a:pt x="559018" y="2856179"/>
                  <a:pt x="600293" y="2905391"/>
                </a:cubicBezTo>
                <a:cubicBezTo>
                  <a:pt x="641568" y="2954603"/>
                  <a:pt x="690781" y="3003707"/>
                  <a:pt x="733643" y="3048135"/>
                </a:cubicBezTo>
                <a:cubicBezTo>
                  <a:pt x="776506" y="3092563"/>
                  <a:pt x="811431" y="3129098"/>
                  <a:pt x="857468" y="3171960"/>
                </a:cubicBezTo>
                <a:cubicBezTo>
                  <a:pt x="903505" y="3214822"/>
                  <a:pt x="962243" y="3265623"/>
                  <a:pt x="1009868" y="3305310"/>
                </a:cubicBezTo>
                <a:cubicBezTo>
                  <a:pt x="1057493" y="3344997"/>
                  <a:pt x="1092418" y="3373551"/>
                  <a:pt x="1143218" y="3410085"/>
                </a:cubicBezTo>
                <a:cubicBezTo>
                  <a:pt x="1194018" y="3446619"/>
                  <a:pt x="1259106" y="3492767"/>
                  <a:pt x="1314668" y="3524517"/>
                </a:cubicBezTo>
                <a:cubicBezTo>
                  <a:pt x="1370230" y="3556267"/>
                  <a:pt x="1414681" y="3575207"/>
                  <a:pt x="1476593" y="3600585"/>
                </a:cubicBezTo>
                <a:cubicBezTo>
                  <a:pt x="1538505" y="3625963"/>
                  <a:pt x="1616293" y="3656148"/>
                  <a:pt x="1686143" y="3676785"/>
                </a:cubicBezTo>
                <a:cubicBezTo>
                  <a:pt x="1755993" y="3697422"/>
                  <a:pt x="1819493" y="3710123"/>
                  <a:pt x="1895693" y="3724410"/>
                </a:cubicBezTo>
                <a:cubicBezTo>
                  <a:pt x="1971893" y="3738698"/>
                  <a:pt x="2070318" y="3754972"/>
                  <a:pt x="2143343" y="3762510"/>
                </a:cubicBezTo>
                <a:cubicBezTo>
                  <a:pt x="2216368" y="3770048"/>
                  <a:pt x="2333843" y="3769636"/>
                  <a:pt x="2333843" y="3769636"/>
                </a:cubicBezTo>
                <a:cubicBezTo>
                  <a:pt x="2398930" y="3769636"/>
                  <a:pt x="2454493" y="3771635"/>
                  <a:pt x="2533868" y="3762510"/>
                </a:cubicBezTo>
                <a:cubicBezTo>
                  <a:pt x="2613243" y="3753385"/>
                  <a:pt x="2711668" y="3737110"/>
                  <a:pt x="2810093" y="3714885"/>
                </a:cubicBezTo>
                <a:cubicBezTo>
                  <a:pt x="2908518" y="3692660"/>
                  <a:pt x="3010118" y="3670435"/>
                  <a:pt x="3124418" y="3629160"/>
                </a:cubicBezTo>
                <a:cubicBezTo>
                  <a:pt x="3238718" y="3587885"/>
                  <a:pt x="3390730" y="3519622"/>
                  <a:pt x="3495893" y="3467235"/>
                </a:cubicBezTo>
                <a:cubicBezTo>
                  <a:pt x="3601056" y="3414848"/>
                  <a:pt x="3672847" y="3370397"/>
                  <a:pt x="3755397" y="3314835"/>
                </a:cubicBezTo>
                <a:cubicBezTo>
                  <a:pt x="3837947" y="3259273"/>
                  <a:pt x="3905856" y="3210060"/>
                  <a:pt x="3991193" y="3133860"/>
                </a:cubicBezTo>
                <a:cubicBezTo>
                  <a:pt x="4076530" y="3057660"/>
                  <a:pt x="4192018" y="2948122"/>
                  <a:pt x="4267418" y="2857635"/>
                </a:cubicBezTo>
                <a:cubicBezTo>
                  <a:pt x="4342818" y="2767148"/>
                  <a:pt x="4399146" y="2671898"/>
                  <a:pt x="4443596" y="2590935"/>
                </a:cubicBezTo>
                <a:cubicBezTo>
                  <a:pt x="4488046" y="2509973"/>
                  <a:pt x="4509506" y="2443297"/>
                  <a:pt x="4534118" y="2371860"/>
                </a:cubicBezTo>
                <a:cubicBezTo>
                  <a:pt x="4558730" y="2300423"/>
                  <a:pt x="4578568" y="2236922"/>
                  <a:pt x="4591268" y="2162310"/>
                </a:cubicBezTo>
                <a:cubicBezTo>
                  <a:pt x="4603968" y="2087698"/>
                  <a:pt x="4607143" y="1997210"/>
                  <a:pt x="4610318" y="1924185"/>
                </a:cubicBezTo>
                <a:cubicBezTo>
                  <a:pt x="4613493" y="1851160"/>
                  <a:pt x="4615868" y="1790835"/>
                  <a:pt x="4610318" y="1724160"/>
                </a:cubicBezTo>
                <a:cubicBezTo>
                  <a:pt x="4604768" y="1657485"/>
                  <a:pt x="4592890" y="1590810"/>
                  <a:pt x="4577015" y="1524135"/>
                </a:cubicBezTo>
                <a:cubicBezTo>
                  <a:pt x="4561140" y="1457460"/>
                  <a:pt x="4541268" y="1382848"/>
                  <a:pt x="4515068" y="1324110"/>
                </a:cubicBezTo>
                <a:cubicBezTo>
                  <a:pt x="4488869" y="1265373"/>
                  <a:pt x="4456331" y="1219335"/>
                  <a:pt x="4419818" y="1171710"/>
                </a:cubicBezTo>
                <a:cubicBezTo>
                  <a:pt x="4383306" y="1124085"/>
                  <a:pt x="4337268" y="1073285"/>
                  <a:pt x="4295993" y="1038360"/>
                </a:cubicBezTo>
                <a:cubicBezTo>
                  <a:pt x="4254718" y="1003435"/>
                  <a:pt x="4218205" y="981210"/>
                  <a:pt x="4172168" y="962160"/>
                </a:cubicBezTo>
                <a:cubicBezTo>
                  <a:pt x="4126131" y="943110"/>
                  <a:pt x="4072155" y="922473"/>
                  <a:pt x="4019768" y="924060"/>
                </a:cubicBezTo>
                <a:cubicBezTo>
                  <a:pt x="3967381" y="925647"/>
                  <a:pt x="3903880" y="949460"/>
                  <a:pt x="3857843" y="971685"/>
                </a:cubicBezTo>
                <a:cubicBezTo>
                  <a:pt x="3811806" y="993910"/>
                  <a:pt x="3778468" y="1027248"/>
                  <a:pt x="3743543" y="1057410"/>
                </a:cubicBezTo>
                <a:cubicBezTo>
                  <a:pt x="3708618" y="1087573"/>
                  <a:pt x="3672105" y="1124085"/>
                  <a:pt x="3648293" y="1152660"/>
                </a:cubicBezTo>
                <a:cubicBezTo>
                  <a:pt x="3624481" y="1181235"/>
                  <a:pt x="3597493" y="1176473"/>
                  <a:pt x="3600668" y="1228860"/>
                </a:cubicBezTo>
                <a:cubicBezTo>
                  <a:pt x="3603843" y="1281247"/>
                  <a:pt x="3648293" y="1397135"/>
                  <a:pt x="3667343" y="1466985"/>
                </a:cubicBezTo>
                <a:cubicBezTo>
                  <a:pt x="3686393" y="1536835"/>
                  <a:pt x="3700681" y="1595573"/>
                  <a:pt x="3714968" y="1647960"/>
                </a:cubicBezTo>
                <a:cubicBezTo>
                  <a:pt x="3729255" y="1700347"/>
                  <a:pt x="3745131" y="1749560"/>
                  <a:pt x="3753068" y="1781310"/>
                </a:cubicBezTo>
                <a:cubicBezTo>
                  <a:pt x="3761005" y="1813060"/>
                  <a:pt x="3775315" y="1822596"/>
                  <a:pt x="3762593" y="1838460"/>
                </a:cubicBezTo>
                <a:cubicBezTo>
                  <a:pt x="3749871" y="1854324"/>
                  <a:pt x="3708486" y="1863795"/>
                  <a:pt x="3676736" y="1876495"/>
                </a:cubicBezTo>
                <a:cubicBezTo>
                  <a:pt x="3644986" y="1889195"/>
                  <a:pt x="3608584" y="1905124"/>
                  <a:pt x="3572093" y="1914660"/>
                </a:cubicBezTo>
                <a:cubicBezTo>
                  <a:pt x="3535603" y="1924196"/>
                  <a:pt x="3484780" y="1932123"/>
                  <a:pt x="3457793" y="1933710"/>
                </a:cubicBezTo>
                <a:cubicBezTo>
                  <a:pt x="3430806" y="1935297"/>
                  <a:pt x="3432393" y="1947997"/>
                  <a:pt x="3410168" y="1924185"/>
                </a:cubicBezTo>
                <a:cubicBezTo>
                  <a:pt x="3387943" y="1900373"/>
                  <a:pt x="3351430" y="1832110"/>
                  <a:pt x="3324443" y="1790835"/>
                </a:cubicBezTo>
                <a:cubicBezTo>
                  <a:pt x="3297456" y="1749560"/>
                  <a:pt x="3270468" y="1711460"/>
                  <a:pt x="3248243" y="1676535"/>
                </a:cubicBezTo>
                <a:cubicBezTo>
                  <a:pt x="3226018" y="1641610"/>
                  <a:pt x="3206968" y="1609860"/>
                  <a:pt x="3191093" y="1581285"/>
                </a:cubicBezTo>
                <a:cubicBezTo>
                  <a:pt x="3175218" y="1552710"/>
                  <a:pt x="3165693" y="1520960"/>
                  <a:pt x="3152993" y="1505085"/>
                </a:cubicBezTo>
                <a:cubicBezTo>
                  <a:pt x="3140293" y="1489210"/>
                  <a:pt x="3130768" y="1486035"/>
                  <a:pt x="3114893" y="1486035"/>
                </a:cubicBezTo>
                <a:cubicBezTo>
                  <a:pt x="3099018" y="1486035"/>
                  <a:pt x="3079968" y="1498171"/>
                  <a:pt x="3057743" y="1505085"/>
                </a:cubicBezTo>
                <a:cubicBezTo>
                  <a:pt x="3035518" y="1512000"/>
                  <a:pt x="3005356" y="1521172"/>
                  <a:pt x="2981544" y="1527522"/>
                </a:cubicBezTo>
                <a:cubicBezTo>
                  <a:pt x="2957732" y="1533872"/>
                  <a:pt x="2933918" y="1537400"/>
                  <a:pt x="2914868" y="1543185"/>
                </a:cubicBezTo>
                <a:cubicBezTo>
                  <a:pt x="2895818" y="1548970"/>
                  <a:pt x="2875180" y="1546360"/>
                  <a:pt x="2867243" y="1562235"/>
                </a:cubicBezTo>
                <a:cubicBezTo>
                  <a:pt x="2859306" y="1578110"/>
                  <a:pt x="2867243" y="1638435"/>
                  <a:pt x="2867243" y="1638435"/>
                </a:cubicBezTo>
                <a:cubicBezTo>
                  <a:pt x="2867243" y="1701935"/>
                  <a:pt x="2868841" y="1779723"/>
                  <a:pt x="2867243" y="1828935"/>
                </a:cubicBezTo>
                <a:cubicBezTo>
                  <a:pt x="2865645" y="1878147"/>
                  <a:pt x="2865601" y="1900373"/>
                  <a:pt x="2857653" y="1933710"/>
                </a:cubicBezTo>
                <a:cubicBezTo>
                  <a:pt x="2849705" y="1967047"/>
                  <a:pt x="2837005" y="2003582"/>
                  <a:pt x="2819553" y="2028960"/>
                </a:cubicBezTo>
                <a:cubicBezTo>
                  <a:pt x="2802101" y="2054338"/>
                  <a:pt x="2779920" y="2074866"/>
                  <a:pt x="2752943" y="2085979"/>
                </a:cubicBezTo>
                <a:cubicBezTo>
                  <a:pt x="2725966" y="2097092"/>
                  <a:pt x="2692596" y="2101974"/>
                  <a:pt x="2657693" y="2095635"/>
                </a:cubicBezTo>
                <a:cubicBezTo>
                  <a:pt x="2622790" y="2089296"/>
                  <a:pt x="2575274" y="2071756"/>
                  <a:pt x="2543524" y="2047944"/>
                </a:cubicBezTo>
                <a:cubicBezTo>
                  <a:pt x="2511774" y="2024132"/>
                  <a:pt x="2487852" y="1987674"/>
                  <a:pt x="2467193" y="1952760"/>
                </a:cubicBezTo>
                <a:cubicBezTo>
                  <a:pt x="2446534" y="1917846"/>
                  <a:pt x="2435443" y="1878147"/>
                  <a:pt x="2419568" y="1838460"/>
                </a:cubicBezTo>
                <a:cubicBezTo>
                  <a:pt x="2403693" y="1798773"/>
                  <a:pt x="2386230" y="1752735"/>
                  <a:pt x="2371943" y="1714635"/>
                </a:cubicBezTo>
                <a:cubicBezTo>
                  <a:pt x="2357656" y="1676535"/>
                  <a:pt x="2348130" y="1635260"/>
                  <a:pt x="2333843" y="1609860"/>
                </a:cubicBezTo>
                <a:cubicBezTo>
                  <a:pt x="2319556" y="1584460"/>
                  <a:pt x="2303680" y="1563822"/>
                  <a:pt x="2286218" y="1562235"/>
                </a:cubicBezTo>
                <a:cubicBezTo>
                  <a:pt x="2268756" y="1560648"/>
                  <a:pt x="2244943" y="1581285"/>
                  <a:pt x="2229068" y="1600335"/>
                </a:cubicBezTo>
                <a:cubicBezTo>
                  <a:pt x="2213193" y="1619385"/>
                  <a:pt x="2190968" y="1676535"/>
                  <a:pt x="2190968" y="1676535"/>
                </a:cubicBezTo>
                <a:cubicBezTo>
                  <a:pt x="2176681" y="1705110"/>
                  <a:pt x="2160805" y="1740024"/>
                  <a:pt x="2143343" y="1771785"/>
                </a:cubicBezTo>
                <a:cubicBezTo>
                  <a:pt x="2125881" y="1803546"/>
                  <a:pt x="2103655" y="1836939"/>
                  <a:pt x="2086193" y="1867101"/>
                </a:cubicBezTo>
                <a:cubicBezTo>
                  <a:pt x="2068731" y="1897263"/>
                  <a:pt x="2052855" y="1928959"/>
                  <a:pt x="2038568" y="1952760"/>
                </a:cubicBezTo>
                <a:cubicBezTo>
                  <a:pt x="2024281" y="1976561"/>
                  <a:pt x="2013168" y="2014673"/>
                  <a:pt x="2000468" y="2009910"/>
                </a:cubicBezTo>
                <a:cubicBezTo>
                  <a:pt x="1987768" y="2005147"/>
                  <a:pt x="1979831" y="1979748"/>
                  <a:pt x="1962368" y="1924185"/>
                </a:cubicBezTo>
                <a:cubicBezTo>
                  <a:pt x="1944905" y="1868622"/>
                  <a:pt x="1922681" y="1778135"/>
                  <a:pt x="1895693" y="1676535"/>
                </a:cubicBezTo>
                <a:cubicBezTo>
                  <a:pt x="1868705" y="1574935"/>
                  <a:pt x="1830606" y="1420948"/>
                  <a:pt x="1800443" y="1314585"/>
                </a:cubicBezTo>
                <a:cubicBezTo>
                  <a:pt x="1770280" y="1208222"/>
                  <a:pt x="1743293" y="1133610"/>
                  <a:pt x="1714718" y="1038360"/>
                </a:cubicBezTo>
                <a:cubicBezTo>
                  <a:pt x="1686143" y="943110"/>
                  <a:pt x="1652795" y="827223"/>
                  <a:pt x="1628993" y="743085"/>
                </a:cubicBezTo>
                <a:cubicBezTo>
                  <a:pt x="1605192" y="658948"/>
                  <a:pt x="1589371" y="595447"/>
                  <a:pt x="1571909" y="533535"/>
                </a:cubicBezTo>
                <a:cubicBezTo>
                  <a:pt x="1554447" y="471623"/>
                  <a:pt x="1536929" y="411297"/>
                  <a:pt x="1524218" y="371610"/>
                </a:cubicBezTo>
                <a:cubicBezTo>
                  <a:pt x="1511507" y="331923"/>
                  <a:pt x="1513105" y="325572"/>
                  <a:pt x="1495643" y="295410"/>
                </a:cubicBezTo>
                <a:close/>
              </a:path>
            </a:pathLst>
          </a:custGeom>
          <a:solidFill>
            <a:srgbClr val="FFC00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a:spLocks noChangeAspect="1"/>
          </p:cNvSpPr>
          <p:nvPr/>
        </p:nvSpPr>
        <p:spPr>
          <a:xfrm rot="6982146">
            <a:off x="8288943" y="1640939"/>
            <a:ext cx="1040502" cy="1836000"/>
          </a:xfrm>
          <a:custGeom>
            <a:avLst/>
            <a:gdLst>
              <a:gd name="connsiteX0" fmla="*/ 376889 w 3872649"/>
              <a:gd name="connsiteY0" fmla="*/ 6235672 h 6833416"/>
              <a:gd name="connsiteX1" fmla="*/ 214696 w 3872649"/>
              <a:gd name="connsiteY1" fmla="*/ 5862769 h 6833416"/>
              <a:gd name="connsiteX2" fmla="*/ 88889 w 3872649"/>
              <a:gd name="connsiteY2" fmla="*/ 5471827 h 6833416"/>
              <a:gd name="connsiteX3" fmla="*/ 26840 w 3872649"/>
              <a:gd name="connsiteY3" fmla="*/ 5026614 h 6833416"/>
              <a:gd name="connsiteX4" fmla="*/ 1839 w 3872649"/>
              <a:gd name="connsiteY4" fmla="*/ 4699028 h 6833416"/>
              <a:gd name="connsiteX5" fmla="*/ 11285 w 3872649"/>
              <a:gd name="connsiteY5" fmla="*/ 4263699 h 6833416"/>
              <a:gd name="connsiteX6" fmla="*/ 85769 w 3872649"/>
              <a:gd name="connsiteY6" fmla="*/ 3728140 h 6833416"/>
              <a:gd name="connsiteX7" fmla="*/ 177985 w 3872649"/>
              <a:gd name="connsiteY7" fmla="*/ 3319779 h 6833416"/>
              <a:gd name="connsiteX8" fmla="*/ 268585 w 3872649"/>
              <a:gd name="connsiteY8" fmla="*/ 2889553 h 6833416"/>
              <a:gd name="connsiteX9" fmla="*/ 345260 w 3872649"/>
              <a:gd name="connsiteY9" fmla="*/ 2535633 h 6833416"/>
              <a:gd name="connsiteX10" fmla="*/ 427253 w 3872649"/>
              <a:gd name="connsiteY10" fmla="*/ 2130934 h 6833416"/>
              <a:gd name="connsiteX11" fmla="*/ 491941 w 3872649"/>
              <a:gd name="connsiteY11" fmla="*/ 1804215 h 6833416"/>
              <a:gd name="connsiteX12" fmla="*/ 520244 w 3872649"/>
              <a:gd name="connsiteY12" fmla="*/ 1495537 h 6833416"/>
              <a:gd name="connsiteX13" fmla="*/ 521331 w 3872649"/>
              <a:gd name="connsiteY13" fmla="*/ 1177683 h 6833416"/>
              <a:gd name="connsiteX14" fmla="*/ 514874 w 3872649"/>
              <a:gd name="connsiteY14" fmla="*/ 1147657 h 6833416"/>
              <a:gd name="connsiteX15" fmla="*/ 512182 w 3872649"/>
              <a:gd name="connsiteY15" fmla="*/ 1144323 h 6833416"/>
              <a:gd name="connsiteX16" fmla="*/ 512182 w 3872649"/>
              <a:gd name="connsiteY16" fmla="*/ 1076975 h 6833416"/>
              <a:gd name="connsiteX17" fmla="*/ 1674429 w 3872649"/>
              <a:gd name="connsiteY17" fmla="*/ 16718 h 6833416"/>
              <a:gd name="connsiteX18" fmla="*/ 1693675 w 3872649"/>
              <a:gd name="connsiteY18" fmla="*/ 7035 h 6833416"/>
              <a:gd name="connsiteX19" fmla="*/ 1778439 w 3872649"/>
              <a:gd name="connsiteY19" fmla="*/ 55854 h 6833416"/>
              <a:gd name="connsiteX20" fmla="*/ 2130971 w 3872649"/>
              <a:gd name="connsiteY20" fmla="*/ 538388 h 6833416"/>
              <a:gd name="connsiteX21" fmla="*/ 2139679 w 3872649"/>
              <a:gd name="connsiteY21" fmla="*/ 647396 h 6833416"/>
              <a:gd name="connsiteX22" fmla="*/ 1920574 w 3872649"/>
              <a:gd name="connsiteY22" fmla="*/ 982670 h 6833416"/>
              <a:gd name="connsiteX23" fmla="*/ 1664795 w 3872649"/>
              <a:gd name="connsiteY23" fmla="*/ 1335884 h 6833416"/>
              <a:gd name="connsiteX24" fmla="*/ 1500712 w 3872649"/>
              <a:gd name="connsiteY24" fmla="*/ 1598786 h 6833416"/>
              <a:gd name="connsiteX25" fmla="*/ 1472877 w 3872649"/>
              <a:gd name="connsiteY25" fmla="*/ 1771244 h 6833416"/>
              <a:gd name="connsiteX26" fmla="*/ 1535855 w 3872649"/>
              <a:gd name="connsiteY26" fmla="*/ 1944011 h 6833416"/>
              <a:gd name="connsiteX27" fmla="*/ 1924779 w 3872649"/>
              <a:gd name="connsiteY27" fmla="*/ 2408506 h 6833416"/>
              <a:gd name="connsiteX28" fmla="*/ 2050064 w 3872649"/>
              <a:gd name="connsiteY28" fmla="*/ 2459726 h 6833416"/>
              <a:gd name="connsiteX29" fmla="*/ 2206245 w 3872649"/>
              <a:gd name="connsiteY29" fmla="*/ 2427633 h 6833416"/>
              <a:gd name="connsiteX30" fmla="*/ 2479157 w 3872649"/>
              <a:gd name="connsiteY30" fmla="*/ 2292342 h 6833416"/>
              <a:gd name="connsiteX31" fmla="*/ 2715684 w 3872649"/>
              <a:gd name="connsiteY31" fmla="*/ 2175088 h 6833416"/>
              <a:gd name="connsiteX32" fmla="*/ 3052197 w 3872649"/>
              <a:gd name="connsiteY32" fmla="*/ 2030931 h 6833416"/>
              <a:gd name="connsiteX33" fmla="*/ 3243001 w 3872649"/>
              <a:gd name="connsiteY33" fmla="*/ 2004338 h 6833416"/>
              <a:gd name="connsiteX34" fmla="*/ 3343240 w 3872649"/>
              <a:gd name="connsiteY34" fmla="*/ 2069379 h 6833416"/>
              <a:gd name="connsiteX35" fmla="*/ 3476680 w 3872649"/>
              <a:gd name="connsiteY35" fmla="*/ 2225671 h 6833416"/>
              <a:gd name="connsiteX36" fmla="*/ 3542794 w 3872649"/>
              <a:gd name="connsiteY36" fmla="*/ 2469089 h 6833416"/>
              <a:gd name="connsiteX37" fmla="*/ 3404109 w 3872649"/>
              <a:gd name="connsiteY37" fmla="*/ 2695095 h 6833416"/>
              <a:gd name="connsiteX38" fmla="*/ 3185313 w 3872649"/>
              <a:gd name="connsiteY38" fmla="*/ 2939553 h 6833416"/>
              <a:gd name="connsiteX39" fmla="*/ 2911933 w 3872649"/>
              <a:gd name="connsiteY39" fmla="*/ 3211068 h 6833416"/>
              <a:gd name="connsiteX40" fmla="*/ 2691942 w 3872649"/>
              <a:gd name="connsiteY40" fmla="*/ 3477382 h 6833416"/>
              <a:gd name="connsiteX41" fmla="*/ 2629071 w 3872649"/>
              <a:gd name="connsiteY41" fmla="*/ 3600611 h 6833416"/>
              <a:gd name="connsiteX42" fmla="*/ 2633962 w 3872649"/>
              <a:gd name="connsiteY42" fmla="*/ 3744809 h 6833416"/>
              <a:gd name="connsiteX43" fmla="*/ 2727975 w 3872649"/>
              <a:gd name="connsiteY43" fmla="*/ 3891563 h 6833416"/>
              <a:gd name="connsiteX44" fmla="*/ 2963876 w 3872649"/>
              <a:gd name="connsiteY44" fmla="*/ 3955940 h 6833416"/>
              <a:gd name="connsiteX45" fmla="*/ 3035842 w 3872649"/>
              <a:gd name="connsiteY45" fmla="*/ 3957734 h 6833416"/>
              <a:gd name="connsiteX46" fmla="*/ 3101138 w 3872649"/>
              <a:gd name="connsiteY46" fmla="*/ 3953943 h 6833416"/>
              <a:gd name="connsiteX47" fmla="*/ 3823469 w 3872649"/>
              <a:gd name="connsiteY47" fmla="*/ 3975047 h 6833416"/>
              <a:gd name="connsiteX48" fmla="*/ 3843951 w 3872649"/>
              <a:gd name="connsiteY48" fmla="*/ 3977990 h 6833416"/>
              <a:gd name="connsiteX49" fmla="*/ 3871878 w 3872649"/>
              <a:gd name="connsiteY49" fmla="*/ 4004454 h 6833416"/>
              <a:gd name="connsiteX50" fmla="*/ 3869440 w 3872649"/>
              <a:gd name="connsiteY50" fmla="*/ 4008972 h 6833416"/>
              <a:gd name="connsiteX51" fmla="*/ 3654379 w 3872649"/>
              <a:gd name="connsiteY51" fmla="*/ 4202536 h 6833416"/>
              <a:gd name="connsiteX52" fmla="*/ 3653236 w 3872649"/>
              <a:gd name="connsiteY52" fmla="*/ 4203504 h 6833416"/>
              <a:gd name="connsiteX53" fmla="*/ 3633558 w 3872649"/>
              <a:gd name="connsiteY53" fmla="*/ 4221280 h 6833416"/>
              <a:gd name="connsiteX54" fmla="*/ 3440709 w 3872649"/>
              <a:gd name="connsiteY54" fmla="*/ 4394854 h 6833416"/>
              <a:gd name="connsiteX55" fmla="*/ 3370839 w 3872649"/>
              <a:gd name="connsiteY55" fmla="*/ 4456824 h 6833416"/>
              <a:gd name="connsiteX56" fmla="*/ 3006489 w 3872649"/>
              <a:gd name="connsiteY56" fmla="*/ 4773436 h 6833416"/>
              <a:gd name="connsiteX57" fmla="*/ 2660335 w 3872649"/>
              <a:gd name="connsiteY57" fmla="*/ 5081027 h 6833416"/>
              <a:gd name="connsiteX58" fmla="*/ 2268618 w 3872649"/>
              <a:gd name="connsiteY58" fmla="*/ 5433875 h 6833416"/>
              <a:gd name="connsiteX59" fmla="*/ 1767579 w 3872649"/>
              <a:gd name="connsiteY59" fmla="*/ 5886242 h 6833416"/>
              <a:gd name="connsiteX60" fmla="*/ 1520432 w 3872649"/>
              <a:gd name="connsiteY60" fmla="*/ 6122089 h 6833416"/>
              <a:gd name="connsiteX61" fmla="*/ 1500963 w 3872649"/>
              <a:gd name="connsiteY61" fmla="*/ 6140752 h 6833416"/>
              <a:gd name="connsiteX62" fmla="*/ 731390 w 3872649"/>
              <a:gd name="connsiteY62" fmla="*/ 6833416 h 6833416"/>
              <a:gd name="connsiteX63" fmla="*/ 709811 w 3872649"/>
              <a:gd name="connsiteY63" fmla="*/ 6802131 h 6833416"/>
              <a:gd name="connsiteX64" fmla="*/ 708770 w 3872649"/>
              <a:gd name="connsiteY64" fmla="*/ 6796106 h 6833416"/>
              <a:gd name="connsiteX65" fmla="*/ 697070 w 3872649"/>
              <a:gd name="connsiteY65" fmla="*/ 6774325 h 6833416"/>
              <a:gd name="connsiteX66" fmla="*/ 548413 w 3872649"/>
              <a:gd name="connsiteY66" fmla="*/ 6535954 h 6833416"/>
              <a:gd name="connsiteX67" fmla="*/ 376889 w 3872649"/>
              <a:gd name="connsiteY67" fmla="*/ 6235672 h 6833416"/>
              <a:gd name="connsiteX0" fmla="*/ 376889 w 3872649"/>
              <a:gd name="connsiteY0" fmla="*/ 6235672 h 6833416"/>
              <a:gd name="connsiteX1" fmla="*/ 214696 w 3872649"/>
              <a:gd name="connsiteY1" fmla="*/ 5862769 h 6833416"/>
              <a:gd name="connsiteX2" fmla="*/ 88889 w 3872649"/>
              <a:gd name="connsiteY2" fmla="*/ 5471827 h 6833416"/>
              <a:gd name="connsiteX3" fmla="*/ 26840 w 3872649"/>
              <a:gd name="connsiteY3" fmla="*/ 5026614 h 6833416"/>
              <a:gd name="connsiteX4" fmla="*/ 1839 w 3872649"/>
              <a:gd name="connsiteY4" fmla="*/ 4699028 h 6833416"/>
              <a:gd name="connsiteX5" fmla="*/ 11285 w 3872649"/>
              <a:gd name="connsiteY5" fmla="*/ 4263699 h 6833416"/>
              <a:gd name="connsiteX6" fmla="*/ 85769 w 3872649"/>
              <a:gd name="connsiteY6" fmla="*/ 3728140 h 6833416"/>
              <a:gd name="connsiteX7" fmla="*/ 177985 w 3872649"/>
              <a:gd name="connsiteY7" fmla="*/ 3319779 h 6833416"/>
              <a:gd name="connsiteX8" fmla="*/ 268585 w 3872649"/>
              <a:gd name="connsiteY8" fmla="*/ 2889553 h 6833416"/>
              <a:gd name="connsiteX9" fmla="*/ 345260 w 3872649"/>
              <a:gd name="connsiteY9" fmla="*/ 2535633 h 6833416"/>
              <a:gd name="connsiteX10" fmla="*/ 427253 w 3872649"/>
              <a:gd name="connsiteY10" fmla="*/ 2130934 h 6833416"/>
              <a:gd name="connsiteX11" fmla="*/ 491941 w 3872649"/>
              <a:gd name="connsiteY11" fmla="*/ 1804215 h 6833416"/>
              <a:gd name="connsiteX12" fmla="*/ 520244 w 3872649"/>
              <a:gd name="connsiteY12" fmla="*/ 1495537 h 6833416"/>
              <a:gd name="connsiteX13" fmla="*/ 521331 w 3872649"/>
              <a:gd name="connsiteY13" fmla="*/ 1177683 h 6833416"/>
              <a:gd name="connsiteX14" fmla="*/ 514874 w 3872649"/>
              <a:gd name="connsiteY14" fmla="*/ 1147657 h 6833416"/>
              <a:gd name="connsiteX15" fmla="*/ 512182 w 3872649"/>
              <a:gd name="connsiteY15" fmla="*/ 1144323 h 6833416"/>
              <a:gd name="connsiteX16" fmla="*/ 512182 w 3872649"/>
              <a:gd name="connsiteY16" fmla="*/ 1076975 h 6833416"/>
              <a:gd name="connsiteX17" fmla="*/ 1674429 w 3872649"/>
              <a:gd name="connsiteY17" fmla="*/ 16718 h 6833416"/>
              <a:gd name="connsiteX18" fmla="*/ 1693675 w 3872649"/>
              <a:gd name="connsiteY18" fmla="*/ 7035 h 6833416"/>
              <a:gd name="connsiteX19" fmla="*/ 1778439 w 3872649"/>
              <a:gd name="connsiteY19" fmla="*/ 55854 h 6833416"/>
              <a:gd name="connsiteX20" fmla="*/ 2130971 w 3872649"/>
              <a:gd name="connsiteY20" fmla="*/ 538388 h 6833416"/>
              <a:gd name="connsiteX21" fmla="*/ 2139679 w 3872649"/>
              <a:gd name="connsiteY21" fmla="*/ 647396 h 6833416"/>
              <a:gd name="connsiteX22" fmla="*/ 1920574 w 3872649"/>
              <a:gd name="connsiteY22" fmla="*/ 982670 h 6833416"/>
              <a:gd name="connsiteX23" fmla="*/ 1664795 w 3872649"/>
              <a:gd name="connsiteY23" fmla="*/ 1335884 h 6833416"/>
              <a:gd name="connsiteX24" fmla="*/ 1500712 w 3872649"/>
              <a:gd name="connsiteY24" fmla="*/ 1598786 h 6833416"/>
              <a:gd name="connsiteX25" fmla="*/ 1472877 w 3872649"/>
              <a:gd name="connsiteY25" fmla="*/ 1771244 h 6833416"/>
              <a:gd name="connsiteX26" fmla="*/ 1535855 w 3872649"/>
              <a:gd name="connsiteY26" fmla="*/ 1944011 h 6833416"/>
              <a:gd name="connsiteX27" fmla="*/ 1924779 w 3872649"/>
              <a:gd name="connsiteY27" fmla="*/ 2408506 h 6833416"/>
              <a:gd name="connsiteX28" fmla="*/ 1978815 w 3872649"/>
              <a:gd name="connsiteY28" fmla="*/ 2451706 h 6833416"/>
              <a:gd name="connsiteX29" fmla="*/ 2050064 w 3872649"/>
              <a:gd name="connsiteY29" fmla="*/ 2459726 h 6833416"/>
              <a:gd name="connsiteX30" fmla="*/ 2206245 w 3872649"/>
              <a:gd name="connsiteY30" fmla="*/ 2427633 h 6833416"/>
              <a:gd name="connsiteX31" fmla="*/ 2479157 w 3872649"/>
              <a:gd name="connsiteY31" fmla="*/ 2292342 h 6833416"/>
              <a:gd name="connsiteX32" fmla="*/ 2715684 w 3872649"/>
              <a:gd name="connsiteY32" fmla="*/ 2175088 h 6833416"/>
              <a:gd name="connsiteX33" fmla="*/ 3052197 w 3872649"/>
              <a:gd name="connsiteY33" fmla="*/ 2030931 h 6833416"/>
              <a:gd name="connsiteX34" fmla="*/ 3243001 w 3872649"/>
              <a:gd name="connsiteY34" fmla="*/ 2004338 h 6833416"/>
              <a:gd name="connsiteX35" fmla="*/ 3343240 w 3872649"/>
              <a:gd name="connsiteY35" fmla="*/ 2069379 h 6833416"/>
              <a:gd name="connsiteX36" fmla="*/ 3476680 w 3872649"/>
              <a:gd name="connsiteY36" fmla="*/ 2225671 h 6833416"/>
              <a:gd name="connsiteX37" fmla="*/ 3542794 w 3872649"/>
              <a:gd name="connsiteY37" fmla="*/ 2469089 h 6833416"/>
              <a:gd name="connsiteX38" fmla="*/ 3404109 w 3872649"/>
              <a:gd name="connsiteY38" fmla="*/ 2695095 h 6833416"/>
              <a:gd name="connsiteX39" fmla="*/ 3185313 w 3872649"/>
              <a:gd name="connsiteY39" fmla="*/ 2939553 h 6833416"/>
              <a:gd name="connsiteX40" fmla="*/ 2911933 w 3872649"/>
              <a:gd name="connsiteY40" fmla="*/ 3211068 h 6833416"/>
              <a:gd name="connsiteX41" fmla="*/ 2691942 w 3872649"/>
              <a:gd name="connsiteY41" fmla="*/ 3477382 h 6833416"/>
              <a:gd name="connsiteX42" fmla="*/ 2629071 w 3872649"/>
              <a:gd name="connsiteY42" fmla="*/ 3600611 h 6833416"/>
              <a:gd name="connsiteX43" fmla="*/ 2633962 w 3872649"/>
              <a:gd name="connsiteY43" fmla="*/ 3744809 h 6833416"/>
              <a:gd name="connsiteX44" fmla="*/ 2727975 w 3872649"/>
              <a:gd name="connsiteY44" fmla="*/ 3891563 h 6833416"/>
              <a:gd name="connsiteX45" fmla="*/ 2963876 w 3872649"/>
              <a:gd name="connsiteY45" fmla="*/ 3955940 h 6833416"/>
              <a:gd name="connsiteX46" fmla="*/ 3035842 w 3872649"/>
              <a:gd name="connsiteY46" fmla="*/ 3957734 h 6833416"/>
              <a:gd name="connsiteX47" fmla="*/ 3101138 w 3872649"/>
              <a:gd name="connsiteY47" fmla="*/ 3953943 h 6833416"/>
              <a:gd name="connsiteX48" fmla="*/ 3823469 w 3872649"/>
              <a:gd name="connsiteY48" fmla="*/ 3975047 h 6833416"/>
              <a:gd name="connsiteX49" fmla="*/ 3843951 w 3872649"/>
              <a:gd name="connsiteY49" fmla="*/ 3977990 h 6833416"/>
              <a:gd name="connsiteX50" fmla="*/ 3871878 w 3872649"/>
              <a:gd name="connsiteY50" fmla="*/ 4004454 h 6833416"/>
              <a:gd name="connsiteX51" fmla="*/ 3869440 w 3872649"/>
              <a:gd name="connsiteY51" fmla="*/ 4008972 h 6833416"/>
              <a:gd name="connsiteX52" fmla="*/ 3654379 w 3872649"/>
              <a:gd name="connsiteY52" fmla="*/ 4202536 h 6833416"/>
              <a:gd name="connsiteX53" fmla="*/ 3653236 w 3872649"/>
              <a:gd name="connsiteY53" fmla="*/ 4203504 h 6833416"/>
              <a:gd name="connsiteX54" fmla="*/ 3633558 w 3872649"/>
              <a:gd name="connsiteY54" fmla="*/ 4221280 h 6833416"/>
              <a:gd name="connsiteX55" fmla="*/ 3440709 w 3872649"/>
              <a:gd name="connsiteY55" fmla="*/ 4394854 h 6833416"/>
              <a:gd name="connsiteX56" fmla="*/ 3370839 w 3872649"/>
              <a:gd name="connsiteY56" fmla="*/ 4456824 h 6833416"/>
              <a:gd name="connsiteX57" fmla="*/ 3006489 w 3872649"/>
              <a:gd name="connsiteY57" fmla="*/ 4773436 h 6833416"/>
              <a:gd name="connsiteX58" fmla="*/ 2660335 w 3872649"/>
              <a:gd name="connsiteY58" fmla="*/ 5081027 h 6833416"/>
              <a:gd name="connsiteX59" fmla="*/ 2268618 w 3872649"/>
              <a:gd name="connsiteY59" fmla="*/ 5433875 h 6833416"/>
              <a:gd name="connsiteX60" fmla="*/ 1767579 w 3872649"/>
              <a:gd name="connsiteY60" fmla="*/ 5886242 h 6833416"/>
              <a:gd name="connsiteX61" fmla="*/ 1520432 w 3872649"/>
              <a:gd name="connsiteY61" fmla="*/ 6122089 h 6833416"/>
              <a:gd name="connsiteX62" fmla="*/ 1500963 w 3872649"/>
              <a:gd name="connsiteY62" fmla="*/ 6140752 h 6833416"/>
              <a:gd name="connsiteX63" fmla="*/ 731390 w 3872649"/>
              <a:gd name="connsiteY63" fmla="*/ 6833416 h 6833416"/>
              <a:gd name="connsiteX64" fmla="*/ 709811 w 3872649"/>
              <a:gd name="connsiteY64" fmla="*/ 6802131 h 6833416"/>
              <a:gd name="connsiteX65" fmla="*/ 708770 w 3872649"/>
              <a:gd name="connsiteY65" fmla="*/ 6796106 h 6833416"/>
              <a:gd name="connsiteX66" fmla="*/ 697070 w 3872649"/>
              <a:gd name="connsiteY66" fmla="*/ 6774325 h 6833416"/>
              <a:gd name="connsiteX67" fmla="*/ 548413 w 3872649"/>
              <a:gd name="connsiteY67" fmla="*/ 6535954 h 6833416"/>
              <a:gd name="connsiteX68" fmla="*/ 376889 w 3872649"/>
              <a:gd name="connsiteY68" fmla="*/ 6235672 h 683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872649" h="6833416">
                <a:moveTo>
                  <a:pt x="376889" y="6235672"/>
                </a:moveTo>
                <a:cubicBezTo>
                  <a:pt x="321267" y="6123474"/>
                  <a:pt x="262693" y="5990077"/>
                  <a:pt x="214696" y="5862769"/>
                </a:cubicBezTo>
                <a:cubicBezTo>
                  <a:pt x="166696" y="5735462"/>
                  <a:pt x="120199" y="5611184"/>
                  <a:pt x="88889" y="5471827"/>
                </a:cubicBezTo>
                <a:cubicBezTo>
                  <a:pt x="57577" y="5332467"/>
                  <a:pt x="41349" y="5155415"/>
                  <a:pt x="26840" y="5026614"/>
                </a:cubicBezTo>
                <a:cubicBezTo>
                  <a:pt x="12331" y="4897814"/>
                  <a:pt x="1839" y="4699028"/>
                  <a:pt x="1839" y="4699028"/>
                </a:cubicBezTo>
                <a:cubicBezTo>
                  <a:pt x="-754" y="4571874"/>
                  <a:pt x="-2702" y="4425514"/>
                  <a:pt x="11285" y="4263699"/>
                </a:cubicBezTo>
                <a:cubicBezTo>
                  <a:pt x="25273" y="4101886"/>
                  <a:pt x="57985" y="3885460"/>
                  <a:pt x="85769" y="3728140"/>
                </a:cubicBezTo>
                <a:cubicBezTo>
                  <a:pt x="113554" y="3570818"/>
                  <a:pt x="147516" y="3459541"/>
                  <a:pt x="177985" y="3319779"/>
                </a:cubicBezTo>
                <a:cubicBezTo>
                  <a:pt x="208454" y="3180014"/>
                  <a:pt x="240706" y="3020246"/>
                  <a:pt x="268585" y="2889553"/>
                </a:cubicBezTo>
                <a:lnTo>
                  <a:pt x="345260" y="2535633"/>
                </a:lnTo>
                <a:lnTo>
                  <a:pt x="427253" y="2130934"/>
                </a:lnTo>
                <a:cubicBezTo>
                  <a:pt x="451702" y="2009032"/>
                  <a:pt x="476443" y="1910115"/>
                  <a:pt x="491941" y="1804215"/>
                </a:cubicBezTo>
                <a:cubicBezTo>
                  <a:pt x="507441" y="1698315"/>
                  <a:pt x="515347" y="1599956"/>
                  <a:pt x="520244" y="1495537"/>
                </a:cubicBezTo>
                <a:cubicBezTo>
                  <a:pt x="525142" y="1391113"/>
                  <a:pt x="522571" y="1248842"/>
                  <a:pt x="521331" y="1177683"/>
                </a:cubicBezTo>
                <a:cubicBezTo>
                  <a:pt x="521098" y="1164340"/>
                  <a:pt x="518517" y="1154819"/>
                  <a:pt x="514874" y="1147657"/>
                </a:cubicBezTo>
                <a:lnTo>
                  <a:pt x="512182" y="1144323"/>
                </a:lnTo>
                <a:lnTo>
                  <a:pt x="512182" y="1076975"/>
                </a:lnTo>
                <a:lnTo>
                  <a:pt x="1674429" y="16718"/>
                </a:lnTo>
                <a:lnTo>
                  <a:pt x="1693675" y="7035"/>
                </a:lnTo>
                <a:cubicBezTo>
                  <a:pt x="1712234" y="-4822"/>
                  <a:pt x="1720764" y="-9049"/>
                  <a:pt x="1778439" y="55854"/>
                </a:cubicBezTo>
                <a:cubicBezTo>
                  <a:pt x="1855336" y="142392"/>
                  <a:pt x="2070766" y="439796"/>
                  <a:pt x="2130971" y="538388"/>
                </a:cubicBezTo>
                <a:cubicBezTo>
                  <a:pt x="2191179" y="636980"/>
                  <a:pt x="2174747" y="573351"/>
                  <a:pt x="2139679" y="647396"/>
                </a:cubicBezTo>
                <a:cubicBezTo>
                  <a:pt x="2104612" y="721445"/>
                  <a:pt x="1999720" y="867922"/>
                  <a:pt x="1920574" y="982670"/>
                </a:cubicBezTo>
                <a:cubicBezTo>
                  <a:pt x="1841424" y="1097417"/>
                  <a:pt x="1734772" y="1233199"/>
                  <a:pt x="1664795" y="1335884"/>
                </a:cubicBezTo>
                <a:cubicBezTo>
                  <a:pt x="1594818" y="1438570"/>
                  <a:pt x="1532698" y="1526225"/>
                  <a:pt x="1500712" y="1598786"/>
                </a:cubicBezTo>
                <a:cubicBezTo>
                  <a:pt x="1468723" y="1671345"/>
                  <a:pt x="1467019" y="1713707"/>
                  <a:pt x="1472877" y="1771244"/>
                </a:cubicBezTo>
                <a:cubicBezTo>
                  <a:pt x="1478733" y="1828781"/>
                  <a:pt x="1460538" y="1837801"/>
                  <a:pt x="1535855" y="1944011"/>
                </a:cubicBezTo>
                <a:cubicBezTo>
                  <a:pt x="1611173" y="2050221"/>
                  <a:pt x="1850952" y="2323890"/>
                  <a:pt x="1924779" y="2408506"/>
                </a:cubicBezTo>
                <a:cubicBezTo>
                  <a:pt x="1998606" y="2493122"/>
                  <a:pt x="1957934" y="2443169"/>
                  <a:pt x="1978815" y="2451706"/>
                </a:cubicBezTo>
                <a:cubicBezTo>
                  <a:pt x="1999696" y="2460243"/>
                  <a:pt x="2012159" y="2463738"/>
                  <a:pt x="2050064" y="2459726"/>
                </a:cubicBezTo>
                <a:cubicBezTo>
                  <a:pt x="2087969" y="2455714"/>
                  <a:pt x="2134728" y="2455529"/>
                  <a:pt x="2206245" y="2427633"/>
                </a:cubicBezTo>
                <a:cubicBezTo>
                  <a:pt x="2277760" y="2399735"/>
                  <a:pt x="2479157" y="2292342"/>
                  <a:pt x="2479157" y="2292342"/>
                </a:cubicBezTo>
                <a:cubicBezTo>
                  <a:pt x="2564065" y="2250249"/>
                  <a:pt x="2620176" y="2218655"/>
                  <a:pt x="2715684" y="2175088"/>
                </a:cubicBezTo>
                <a:cubicBezTo>
                  <a:pt x="2811190" y="2131519"/>
                  <a:pt x="2964310" y="2059391"/>
                  <a:pt x="3052197" y="2030931"/>
                </a:cubicBezTo>
                <a:cubicBezTo>
                  <a:pt x="3140081" y="2002474"/>
                  <a:pt x="3194493" y="1997934"/>
                  <a:pt x="3243001" y="2004338"/>
                </a:cubicBezTo>
                <a:cubicBezTo>
                  <a:pt x="3291509" y="2010746"/>
                  <a:pt x="3304294" y="2032492"/>
                  <a:pt x="3343240" y="2069379"/>
                </a:cubicBezTo>
                <a:cubicBezTo>
                  <a:pt x="3382186" y="2106266"/>
                  <a:pt x="3443423" y="2159052"/>
                  <a:pt x="3476680" y="2225671"/>
                </a:cubicBezTo>
                <a:cubicBezTo>
                  <a:pt x="3509940" y="2292290"/>
                  <a:pt x="3554891" y="2390850"/>
                  <a:pt x="3542794" y="2469089"/>
                </a:cubicBezTo>
                <a:cubicBezTo>
                  <a:pt x="3530698" y="2547326"/>
                  <a:pt x="3463688" y="2616684"/>
                  <a:pt x="3404109" y="2695095"/>
                </a:cubicBezTo>
                <a:cubicBezTo>
                  <a:pt x="3344528" y="2773506"/>
                  <a:pt x="3267343" y="2853555"/>
                  <a:pt x="3185313" y="2939553"/>
                </a:cubicBezTo>
                <a:cubicBezTo>
                  <a:pt x="3103286" y="3025548"/>
                  <a:pt x="2994163" y="3121428"/>
                  <a:pt x="2911933" y="3211068"/>
                </a:cubicBezTo>
                <a:cubicBezTo>
                  <a:pt x="2829708" y="3300707"/>
                  <a:pt x="2739085" y="3412455"/>
                  <a:pt x="2691942" y="3477382"/>
                </a:cubicBezTo>
                <a:cubicBezTo>
                  <a:pt x="2644796" y="3542303"/>
                  <a:pt x="2638736" y="3556040"/>
                  <a:pt x="2629071" y="3600611"/>
                </a:cubicBezTo>
                <a:cubicBezTo>
                  <a:pt x="2619408" y="3645182"/>
                  <a:pt x="2617479" y="3696317"/>
                  <a:pt x="2633962" y="3744809"/>
                </a:cubicBezTo>
                <a:cubicBezTo>
                  <a:pt x="2650447" y="3793301"/>
                  <a:pt x="2672989" y="3856375"/>
                  <a:pt x="2727975" y="3891563"/>
                </a:cubicBezTo>
                <a:cubicBezTo>
                  <a:pt x="2782961" y="3926752"/>
                  <a:pt x="2874509" y="3947357"/>
                  <a:pt x="2963876" y="3955940"/>
                </a:cubicBezTo>
                <a:cubicBezTo>
                  <a:pt x="2986218" y="3958085"/>
                  <a:pt x="3010531" y="3958435"/>
                  <a:pt x="3035842" y="3957734"/>
                </a:cubicBezTo>
                <a:lnTo>
                  <a:pt x="3101138" y="3953943"/>
                </a:lnTo>
                <a:lnTo>
                  <a:pt x="3823469" y="3975047"/>
                </a:lnTo>
                <a:lnTo>
                  <a:pt x="3843951" y="3977990"/>
                </a:lnTo>
                <a:cubicBezTo>
                  <a:pt x="3863838" y="3982163"/>
                  <a:pt x="3875902" y="3989712"/>
                  <a:pt x="3871878" y="4004454"/>
                </a:cubicBezTo>
                <a:lnTo>
                  <a:pt x="3869440" y="4008972"/>
                </a:lnTo>
                <a:lnTo>
                  <a:pt x="3654379" y="4202536"/>
                </a:lnTo>
                <a:lnTo>
                  <a:pt x="3653236" y="4203504"/>
                </a:lnTo>
                <a:lnTo>
                  <a:pt x="3633558" y="4221280"/>
                </a:lnTo>
                <a:lnTo>
                  <a:pt x="3440709" y="4394854"/>
                </a:lnTo>
                <a:lnTo>
                  <a:pt x="3370839" y="4456824"/>
                </a:lnTo>
                <a:lnTo>
                  <a:pt x="3006489" y="4773436"/>
                </a:lnTo>
                <a:lnTo>
                  <a:pt x="2660335" y="5081027"/>
                </a:lnTo>
                <a:lnTo>
                  <a:pt x="2268618" y="5433875"/>
                </a:lnTo>
                <a:lnTo>
                  <a:pt x="1767579" y="5886242"/>
                </a:lnTo>
                <a:cubicBezTo>
                  <a:pt x="1681792" y="5964660"/>
                  <a:pt x="1600922" y="6043467"/>
                  <a:pt x="1520432" y="6122089"/>
                </a:cubicBezTo>
                <a:lnTo>
                  <a:pt x="1500963" y="6140752"/>
                </a:lnTo>
                <a:lnTo>
                  <a:pt x="731390" y="6833416"/>
                </a:lnTo>
                <a:lnTo>
                  <a:pt x="709811" y="6802131"/>
                </a:lnTo>
                <a:lnTo>
                  <a:pt x="708770" y="6796106"/>
                </a:lnTo>
                <a:cubicBezTo>
                  <a:pt x="706544" y="6788880"/>
                  <a:pt x="702959" y="6781438"/>
                  <a:pt x="697070" y="6774325"/>
                </a:cubicBezTo>
                <a:cubicBezTo>
                  <a:pt x="659388" y="6728787"/>
                  <a:pt x="601779" y="6625729"/>
                  <a:pt x="548413" y="6535954"/>
                </a:cubicBezTo>
                <a:cubicBezTo>
                  <a:pt x="495048" y="6446178"/>
                  <a:pt x="432509" y="6347870"/>
                  <a:pt x="376889" y="6235672"/>
                </a:cubicBezTo>
                <a:close/>
              </a:path>
            </a:pathLst>
          </a:custGeom>
          <a:gradFill flip="none" rotWithShape="1">
            <a:gsLst>
              <a:gs pos="0">
                <a:srgbClr val="00B050">
                  <a:shade val="30000"/>
                  <a:satMod val="115000"/>
                </a:srgbClr>
              </a:gs>
              <a:gs pos="50000">
                <a:srgbClr val="00B050">
                  <a:shade val="67500"/>
                  <a:satMod val="115000"/>
                </a:srgbClr>
              </a:gs>
              <a:gs pos="100000">
                <a:srgbClr val="00B050">
                  <a:shade val="100000"/>
                  <a:satMod val="115000"/>
                </a:srgbClr>
              </a:gs>
            </a:gsLst>
            <a:path path="circle">
              <a:fillToRect t="100000" r="100000"/>
            </a:path>
            <a:tileRect l="-100000" b="-100000"/>
          </a:gra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nvSpPr>
        <p:spPr>
          <a:xfrm>
            <a:off x="3152343" y="2096517"/>
            <a:ext cx="69762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底物</a:t>
            </a:r>
            <a:endParaRPr lang="zh-CN" altLang="en-US" sz="2000" dirty="0"/>
          </a:p>
        </p:txBody>
      </p:sp>
      <p:sp>
        <p:nvSpPr>
          <p:cNvPr id="40" name="矩形 39"/>
          <p:cNvSpPr/>
          <p:nvPr/>
        </p:nvSpPr>
        <p:spPr>
          <a:xfrm>
            <a:off x="3152342" y="5688013"/>
            <a:ext cx="441146"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酶</a:t>
            </a:r>
            <a:endParaRPr lang="zh-CN" altLang="en-US" sz="2000" dirty="0"/>
          </a:p>
        </p:txBody>
      </p:sp>
      <p:sp>
        <p:nvSpPr>
          <p:cNvPr id="41" name="矩形 40"/>
          <p:cNvSpPr/>
          <p:nvPr/>
        </p:nvSpPr>
        <p:spPr>
          <a:xfrm>
            <a:off x="2980893" y="3247784"/>
            <a:ext cx="1210588"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活性中心</a:t>
            </a:r>
            <a:endParaRPr lang="zh-CN" altLang="en-US" sz="2000" dirty="0"/>
          </a:p>
        </p:txBody>
      </p:sp>
      <p:sp>
        <p:nvSpPr>
          <p:cNvPr id="42" name="矩形 41"/>
          <p:cNvSpPr/>
          <p:nvPr/>
        </p:nvSpPr>
        <p:spPr>
          <a:xfrm>
            <a:off x="7803746" y="4659537"/>
            <a:ext cx="1808508"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酶</a:t>
            </a:r>
            <a:r>
              <a:rPr lang="en-US" altLang="zh-CN" sz="2000" dirty="0">
                <a:effectLst>
                  <a:outerShdw blurRad="38100" dist="38100" dir="2700000" algn="tl">
                    <a:srgbClr val="C0C0C0"/>
                  </a:outerShdw>
                </a:effectLst>
                <a:latin typeface="Times New Roman" pitchFamily="18" charset="0"/>
              </a:rPr>
              <a:t>-</a:t>
            </a:r>
            <a:r>
              <a:rPr lang="zh-CN" altLang="en-US" sz="2000" dirty="0">
                <a:effectLst>
                  <a:outerShdw blurRad="38100" dist="38100" dir="2700000" algn="tl">
                    <a:srgbClr val="C0C0C0"/>
                  </a:outerShdw>
                </a:effectLst>
                <a:latin typeface="Times New Roman" pitchFamily="18" charset="0"/>
              </a:rPr>
              <a:t>底物复合物</a:t>
            </a:r>
            <a:endParaRPr lang="zh-CN" altLang="en-US" sz="2000" dirty="0"/>
          </a:p>
        </p:txBody>
      </p:sp>
      <p:sp>
        <p:nvSpPr>
          <p:cNvPr id="43" name="矩形 42"/>
          <p:cNvSpPr/>
          <p:nvPr/>
        </p:nvSpPr>
        <p:spPr>
          <a:xfrm>
            <a:off x="2889336" y="4215970"/>
            <a:ext cx="320922"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a</a:t>
            </a:r>
            <a:endParaRPr lang="zh-CN" altLang="en-US" sz="2400" dirty="0">
              <a:solidFill>
                <a:srgbClr val="FF0000"/>
              </a:solidFill>
            </a:endParaRPr>
          </a:p>
        </p:txBody>
      </p:sp>
      <p:sp>
        <p:nvSpPr>
          <p:cNvPr id="44" name="矩形 43"/>
          <p:cNvSpPr/>
          <p:nvPr/>
        </p:nvSpPr>
        <p:spPr>
          <a:xfrm>
            <a:off x="8270961" y="3091813"/>
            <a:ext cx="320922"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a</a:t>
            </a:r>
            <a:endParaRPr lang="zh-CN" altLang="en-US" sz="2400" dirty="0">
              <a:solidFill>
                <a:srgbClr val="FF0000"/>
              </a:solidFill>
            </a:endParaRPr>
          </a:p>
        </p:txBody>
      </p:sp>
      <p:sp>
        <p:nvSpPr>
          <p:cNvPr id="45" name="矩形 44"/>
          <p:cNvSpPr/>
          <p:nvPr/>
        </p:nvSpPr>
        <p:spPr>
          <a:xfrm>
            <a:off x="3491300" y="4307112"/>
            <a:ext cx="338554"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b</a:t>
            </a:r>
            <a:endParaRPr lang="zh-CN" altLang="en-US" sz="2400" dirty="0">
              <a:solidFill>
                <a:srgbClr val="FF0000"/>
              </a:solidFill>
            </a:endParaRPr>
          </a:p>
        </p:txBody>
      </p:sp>
      <p:sp>
        <p:nvSpPr>
          <p:cNvPr id="46" name="矩形 45"/>
          <p:cNvSpPr/>
          <p:nvPr/>
        </p:nvSpPr>
        <p:spPr>
          <a:xfrm>
            <a:off x="8812244" y="3202144"/>
            <a:ext cx="338554"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b</a:t>
            </a:r>
            <a:endParaRPr lang="zh-CN" altLang="en-US" sz="2400" dirty="0">
              <a:solidFill>
                <a:srgbClr val="FF0000"/>
              </a:solidFill>
            </a:endParaRPr>
          </a:p>
        </p:txBody>
      </p:sp>
      <p:sp>
        <p:nvSpPr>
          <p:cNvPr id="47" name="矩形 46"/>
          <p:cNvSpPr/>
          <p:nvPr/>
        </p:nvSpPr>
        <p:spPr>
          <a:xfrm>
            <a:off x="4205485" y="4107388"/>
            <a:ext cx="320922"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c</a:t>
            </a:r>
            <a:endParaRPr lang="zh-CN" altLang="en-US" sz="2400" dirty="0">
              <a:solidFill>
                <a:srgbClr val="FF0000"/>
              </a:solidFill>
            </a:endParaRPr>
          </a:p>
        </p:txBody>
      </p:sp>
      <p:sp>
        <p:nvSpPr>
          <p:cNvPr id="48" name="矩形 47"/>
          <p:cNvSpPr/>
          <p:nvPr/>
        </p:nvSpPr>
        <p:spPr>
          <a:xfrm>
            <a:off x="9502827" y="3031469"/>
            <a:ext cx="320922"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c</a:t>
            </a:r>
            <a:endParaRPr lang="zh-CN" altLang="en-US" sz="2400" dirty="0">
              <a:solidFill>
                <a:srgbClr val="FF0000"/>
              </a:solidFill>
            </a:endParaRPr>
          </a:p>
        </p:txBody>
      </p:sp>
      <p:sp>
        <p:nvSpPr>
          <p:cNvPr id="50" name="矩形 49"/>
          <p:cNvSpPr/>
          <p:nvPr/>
        </p:nvSpPr>
        <p:spPr>
          <a:xfrm>
            <a:off x="3317705" y="2532132"/>
            <a:ext cx="473206" cy="707886"/>
          </a:xfrm>
          <a:prstGeom prst="rect">
            <a:avLst/>
          </a:prstGeom>
        </p:spPr>
        <p:txBody>
          <a:bodyPr wrap="none">
            <a:spAutoFit/>
          </a:bodyPr>
          <a:lstStyle/>
          <a:p>
            <a:r>
              <a:rPr lang="en-US" altLang="zh-CN" sz="4000" b="1" dirty="0">
                <a:effectLst>
                  <a:outerShdw blurRad="38100" dist="38100" dir="2700000" algn="tl">
                    <a:srgbClr val="C0C0C0"/>
                  </a:outerShdw>
                </a:effectLst>
                <a:latin typeface="Times New Roman" pitchFamily="18" charset="0"/>
              </a:rPr>
              <a:t>+</a:t>
            </a:r>
            <a:endParaRPr lang="zh-CN" altLang="en-US" sz="4000" b="1" dirty="0"/>
          </a:p>
        </p:txBody>
      </p:sp>
      <p:sp>
        <p:nvSpPr>
          <p:cNvPr id="2" name="矩形 1"/>
          <p:cNvSpPr/>
          <p:nvPr/>
        </p:nvSpPr>
        <p:spPr>
          <a:xfrm>
            <a:off x="4991930" y="5961334"/>
            <a:ext cx="2031325" cy="461665"/>
          </a:xfrm>
          <a:prstGeom prst="rect">
            <a:avLst/>
          </a:prstGeom>
        </p:spPr>
        <p:txBody>
          <a:bodyPr wrap="none">
            <a:spAutoFit/>
          </a:bodyPr>
          <a:lstStyle/>
          <a:p>
            <a:r>
              <a:rPr lang="zh-CN" altLang="en-US" sz="2400" dirty="0">
                <a:effectLst>
                  <a:outerShdw blurRad="38100" dist="38100" dir="2700000" algn="tl">
                    <a:srgbClr val="C0C0C0"/>
                  </a:outerShdw>
                </a:effectLst>
                <a:latin typeface="Times New Roman" pitchFamily="18" charset="0"/>
              </a:rPr>
              <a:t>锁与钥匙假说</a:t>
            </a:r>
            <a:endParaRPr lang="zh-CN" altLang="en-US" sz="2400" dirty="0"/>
          </a:p>
        </p:txBody>
      </p:sp>
    </p:spTree>
    <p:extLst>
      <p:ext uri="{BB962C8B-B14F-4D97-AF65-F5344CB8AC3E}">
        <p14:creationId xmlns:p14="http://schemas.microsoft.com/office/powerpoint/2010/main" val="60554600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2"/>
          <p:cNvSpPr>
            <a:spLocks noGrp="1" noChangeArrowheads="1"/>
          </p:cNvSpPr>
          <p:nvPr>
            <p:ph idx="1"/>
          </p:nvPr>
        </p:nvSpPr>
        <p:spPr>
          <a:xfrm>
            <a:off x="1432153" y="1224387"/>
            <a:ext cx="9767892" cy="3289860"/>
          </a:xfrm>
        </p:spPr>
        <p:txBody>
          <a:bodyPr vert="horz" lIns="91440" tIns="45720" rIns="91440" bIns="45720" rtlCol="0">
            <a:noAutofit/>
          </a:bodyPr>
          <a:lstStyle/>
          <a:p>
            <a:pPr marL="360000" indent="-360000">
              <a:lnSpc>
                <a:spcPts val="4000"/>
              </a:lnSpc>
              <a:spcBef>
                <a:spcPts val="600"/>
              </a:spcBef>
              <a:buClr>
                <a:srgbClr val="C00000"/>
              </a:buClr>
              <a:buSzPct val="80000"/>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酶是</a:t>
            </a:r>
            <a:r>
              <a:rPr lang="zh-CN"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由</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活</a:t>
            </a:r>
            <a:r>
              <a:rPr lang="zh-CN"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细胞合成的</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，对其底物具有高度特异性和高效催化作用的</a:t>
            </a:r>
            <a:r>
              <a:rPr lang="zh-CN"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蛋白质</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a:p>
            <a:pPr marL="360000" indent="-360000">
              <a:lnSpc>
                <a:spcPts val="4000"/>
              </a:lnSpc>
              <a:spcBef>
                <a:spcPts val="600"/>
              </a:spcBef>
              <a:buClr>
                <a:srgbClr val="C00000"/>
              </a:buClr>
              <a:buSzPct val="80000"/>
              <a:buFont typeface="Wingdings" pitchFamily="2" charset="2"/>
              <a:buChar char="n"/>
            </a:pPr>
            <a:r>
              <a:rPr lang="zh-CN"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生物催化剂</a:t>
            </a:r>
            <a:r>
              <a:rPr lang="zh-CN" altLang="en-US" sz="2800" dirty="0">
                <a:effectLst>
                  <a:outerShdw blurRad="38100" dist="38100" dir="2700000" algn="tl">
                    <a:srgbClr val="C0C0C0"/>
                  </a:outerShdw>
                </a:effectLst>
                <a:latin typeface="Times New Roman" panose="02020603050405020304" pitchFamily="18" charset="0"/>
              </a:rPr>
              <a:t>。几乎所有生物化学反应都由酶来催化。</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化学本质：绝大多数酶是蛋白质。某些</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也具催化活性，称核酶</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(ribozyme)</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、脱氧核酶</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deoxyribozyme</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，其化学本质为核酸。</a:t>
            </a:r>
          </a:p>
        </p:txBody>
      </p:sp>
      <p:sp>
        <p:nvSpPr>
          <p:cNvPr id="500740" name="Rectangle 4"/>
          <p:cNvSpPr>
            <a:spLocks noChangeArrowheads="1"/>
          </p:cNvSpPr>
          <p:nvPr/>
        </p:nvSpPr>
        <p:spPr bwMode="auto">
          <a:xfrm>
            <a:off x="1075268" y="551859"/>
            <a:ext cx="162095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酶的概念</a:t>
            </a:r>
          </a:p>
        </p:txBody>
      </p:sp>
      <p:cxnSp>
        <p:nvCxnSpPr>
          <p:cNvPr id="4" name="直接连接符 3"/>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427660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073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0073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0073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3" name="Rectangle 3">
            <a:hlinkClick r:id="rId3" action="ppaction://hlinkfile"/>
          </p:cNvPr>
          <p:cNvSpPr>
            <a:spLocks noChangeArrowheads="1"/>
          </p:cNvSpPr>
          <p:nvPr/>
        </p:nvSpPr>
        <p:spPr bwMode="auto">
          <a:xfrm>
            <a:off x="8579724" y="5221258"/>
            <a:ext cx="22365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000" dirty="0">
                <a:solidFill>
                  <a:srgbClr val="FFC000"/>
                </a:solidFill>
                <a:effectLst>
                  <a:outerShdw blurRad="38100" dist="38100" dir="2700000" algn="tl">
                    <a:srgbClr val="C0C0C0"/>
                  </a:outerShdw>
                </a:effectLst>
                <a:hlinkClick r:id="rId4" action="ppaction://hlinkfile"/>
              </a:rPr>
              <a:t>诱导契合假说动画</a:t>
            </a:r>
            <a:endParaRPr lang="zh-CN" altLang="en-US" sz="2000" dirty="0">
              <a:solidFill>
                <a:srgbClr val="FFC000"/>
              </a:solidFill>
              <a:effectLst>
                <a:outerShdw blurRad="38100" dist="38100" dir="2700000" algn="tl">
                  <a:srgbClr val="C0C0C0"/>
                </a:outerShdw>
              </a:effectLst>
            </a:endParaRPr>
          </a:p>
        </p:txBody>
      </p:sp>
      <p:sp>
        <p:nvSpPr>
          <p:cNvPr id="5" name="任意多边形 4"/>
          <p:cNvSpPr>
            <a:spLocks noChangeAspect="1"/>
          </p:cNvSpPr>
          <p:nvPr/>
        </p:nvSpPr>
        <p:spPr>
          <a:xfrm>
            <a:off x="1666400" y="2613313"/>
            <a:ext cx="3359422" cy="2808000"/>
          </a:xfrm>
          <a:custGeom>
            <a:avLst/>
            <a:gdLst>
              <a:gd name="connsiteX0" fmla="*/ 1574447 w 5009621"/>
              <a:gd name="connsiteY0" fmla="*/ 317310 h 4193985"/>
              <a:gd name="connsiteX1" fmla="*/ 1526822 w 5009621"/>
              <a:gd name="connsiteY1" fmla="*/ 222060 h 4193985"/>
              <a:gd name="connsiteX2" fmla="*/ 1460147 w 5009621"/>
              <a:gd name="connsiteY2" fmla="*/ 145860 h 4193985"/>
              <a:gd name="connsiteX3" fmla="*/ 1383947 w 5009621"/>
              <a:gd name="connsiteY3" fmla="*/ 98235 h 4193985"/>
              <a:gd name="connsiteX4" fmla="*/ 1250597 w 5009621"/>
              <a:gd name="connsiteY4" fmla="*/ 50610 h 4193985"/>
              <a:gd name="connsiteX5" fmla="*/ 1136297 w 5009621"/>
              <a:gd name="connsiteY5" fmla="*/ 12510 h 4193985"/>
              <a:gd name="connsiteX6" fmla="*/ 983897 w 5009621"/>
              <a:gd name="connsiteY6" fmla="*/ 2985 h 4193985"/>
              <a:gd name="connsiteX7" fmla="*/ 745772 w 5009621"/>
              <a:gd name="connsiteY7" fmla="*/ 60135 h 4193985"/>
              <a:gd name="connsiteX8" fmla="*/ 545747 w 5009621"/>
              <a:gd name="connsiteY8" fmla="*/ 136335 h 4193985"/>
              <a:gd name="connsiteX9" fmla="*/ 440972 w 5009621"/>
              <a:gd name="connsiteY9" fmla="*/ 212535 h 4193985"/>
              <a:gd name="connsiteX10" fmla="*/ 336197 w 5009621"/>
              <a:gd name="connsiteY10" fmla="*/ 307785 h 4193985"/>
              <a:gd name="connsiteX11" fmla="*/ 231422 w 5009621"/>
              <a:gd name="connsiteY11" fmla="*/ 460185 h 4193985"/>
              <a:gd name="connsiteX12" fmla="*/ 136172 w 5009621"/>
              <a:gd name="connsiteY12" fmla="*/ 631635 h 4193985"/>
              <a:gd name="connsiteX13" fmla="*/ 88547 w 5009621"/>
              <a:gd name="connsiteY13" fmla="*/ 784035 h 4193985"/>
              <a:gd name="connsiteX14" fmla="*/ 40922 w 5009621"/>
              <a:gd name="connsiteY14" fmla="*/ 984060 h 4193985"/>
              <a:gd name="connsiteX15" fmla="*/ 21872 w 5009621"/>
              <a:gd name="connsiteY15" fmla="*/ 1203135 h 4193985"/>
              <a:gd name="connsiteX16" fmla="*/ 2822 w 5009621"/>
              <a:gd name="connsiteY16" fmla="*/ 1412685 h 4193985"/>
              <a:gd name="connsiteX17" fmla="*/ 2822 w 5009621"/>
              <a:gd name="connsiteY17" fmla="*/ 1574610 h 4193985"/>
              <a:gd name="connsiteX18" fmla="*/ 2822 w 5009621"/>
              <a:gd name="connsiteY18" fmla="*/ 1717485 h 4193985"/>
              <a:gd name="connsiteX19" fmla="*/ 40922 w 5009621"/>
              <a:gd name="connsiteY19" fmla="*/ 1936560 h 4193985"/>
              <a:gd name="connsiteX20" fmla="*/ 107597 w 5009621"/>
              <a:gd name="connsiteY20" fmla="*/ 2165160 h 4193985"/>
              <a:gd name="connsiteX21" fmla="*/ 164747 w 5009621"/>
              <a:gd name="connsiteY21" fmla="*/ 2355660 h 4193985"/>
              <a:gd name="connsiteX22" fmla="*/ 221897 w 5009621"/>
              <a:gd name="connsiteY22" fmla="*/ 2536635 h 4193985"/>
              <a:gd name="connsiteX23" fmla="*/ 317147 w 5009621"/>
              <a:gd name="connsiteY23" fmla="*/ 2736660 h 4193985"/>
              <a:gd name="connsiteX24" fmla="*/ 460022 w 5009621"/>
              <a:gd name="connsiteY24" fmla="*/ 2955735 h 4193985"/>
              <a:gd name="connsiteX25" fmla="*/ 621947 w 5009621"/>
              <a:gd name="connsiteY25" fmla="*/ 3193860 h 4193985"/>
              <a:gd name="connsiteX26" fmla="*/ 783872 w 5009621"/>
              <a:gd name="connsiteY26" fmla="*/ 3403410 h 4193985"/>
              <a:gd name="connsiteX27" fmla="*/ 974372 w 5009621"/>
              <a:gd name="connsiteY27" fmla="*/ 3565335 h 4193985"/>
              <a:gd name="connsiteX28" fmla="*/ 1155347 w 5009621"/>
              <a:gd name="connsiteY28" fmla="*/ 3736785 h 4193985"/>
              <a:gd name="connsiteX29" fmla="*/ 1402997 w 5009621"/>
              <a:gd name="connsiteY29" fmla="*/ 3898710 h 4193985"/>
              <a:gd name="connsiteX30" fmla="*/ 1641122 w 5009621"/>
              <a:gd name="connsiteY30" fmla="*/ 4022535 h 4193985"/>
              <a:gd name="connsiteX31" fmla="*/ 1964972 w 5009621"/>
              <a:gd name="connsiteY31" fmla="*/ 4127310 h 4193985"/>
              <a:gd name="connsiteX32" fmla="*/ 2212622 w 5009621"/>
              <a:gd name="connsiteY32" fmla="*/ 4174935 h 4193985"/>
              <a:gd name="connsiteX33" fmla="*/ 2460272 w 5009621"/>
              <a:gd name="connsiteY33" fmla="*/ 4193985 h 4193985"/>
              <a:gd name="connsiteX34" fmla="*/ 2765072 w 5009621"/>
              <a:gd name="connsiteY34" fmla="*/ 4174935 h 4193985"/>
              <a:gd name="connsiteX35" fmla="*/ 3117497 w 5009621"/>
              <a:gd name="connsiteY35" fmla="*/ 4108260 h 4193985"/>
              <a:gd name="connsiteX36" fmla="*/ 3488972 w 5009621"/>
              <a:gd name="connsiteY36" fmla="*/ 4003485 h 4193985"/>
              <a:gd name="connsiteX37" fmla="*/ 3841397 w 5009621"/>
              <a:gd name="connsiteY37" fmla="*/ 3832035 h 4193985"/>
              <a:gd name="connsiteX38" fmla="*/ 4108097 w 5009621"/>
              <a:gd name="connsiteY38" fmla="*/ 3660585 h 4193985"/>
              <a:gd name="connsiteX39" fmla="*/ 4365272 w 5009621"/>
              <a:gd name="connsiteY39" fmla="*/ 3470085 h 4193985"/>
              <a:gd name="connsiteX40" fmla="*/ 4631972 w 5009621"/>
              <a:gd name="connsiteY40" fmla="*/ 3174810 h 4193985"/>
              <a:gd name="connsiteX41" fmla="*/ 4822472 w 5009621"/>
              <a:gd name="connsiteY41" fmla="*/ 2879535 h 4193985"/>
              <a:gd name="connsiteX42" fmla="*/ 4936772 w 5009621"/>
              <a:gd name="connsiteY42" fmla="*/ 2584260 h 4193985"/>
              <a:gd name="connsiteX43" fmla="*/ 5003447 w 5009621"/>
              <a:gd name="connsiteY43" fmla="*/ 2269935 h 4193985"/>
              <a:gd name="connsiteX44" fmla="*/ 5003447 w 5009621"/>
              <a:gd name="connsiteY44" fmla="*/ 2012760 h 4193985"/>
              <a:gd name="connsiteX45" fmla="*/ 4974872 w 5009621"/>
              <a:gd name="connsiteY45" fmla="*/ 1755585 h 4193985"/>
              <a:gd name="connsiteX46" fmla="*/ 4889147 w 5009621"/>
              <a:gd name="connsiteY46" fmla="*/ 1498410 h 4193985"/>
              <a:gd name="connsiteX47" fmla="*/ 4717697 w 5009621"/>
              <a:gd name="connsiteY47" fmla="*/ 1279335 h 4193985"/>
              <a:gd name="connsiteX48" fmla="*/ 4660547 w 5009621"/>
              <a:gd name="connsiteY48" fmla="*/ 1222185 h 4193985"/>
              <a:gd name="connsiteX49" fmla="*/ 4546247 w 5009621"/>
              <a:gd name="connsiteY49" fmla="*/ 1165035 h 4193985"/>
              <a:gd name="connsiteX50" fmla="*/ 4441472 w 5009621"/>
              <a:gd name="connsiteY50" fmla="*/ 1136460 h 4193985"/>
              <a:gd name="connsiteX51" fmla="*/ 4308122 w 5009621"/>
              <a:gd name="connsiteY51" fmla="*/ 1136460 h 4193985"/>
              <a:gd name="connsiteX52" fmla="*/ 4155722 w 5009621"/>
              <a:gd name="connsiteY52" fmla="*/ 1174560 h 4193985"/>
              <a:gd name="connsiteX53" fmla="*/ 4031897 w 5009621"/>
              <a:gd name="connsiteY53" fmla="*/ 1279335 h 4193985"/>
              <a:gd name="connsiteX54" fmla="*/ 3974747 w 5009621"/>
              <a:gd name="connsiteY54" fmla="*/ 1336485 h 4193985"/>
              <a:gd name="connsiteX55" fmla="*/ 3927122 w 5009621"/>
              <a:gd name="connsiteY55" fmla="*/ 1403160 h 4193985"/>
              <a:gd name="connsiteX56" fmla="*/ 3889022 w 5009621"/>
              <a:gd name="connsiteY56" fmla="*/ 1469835 h 4193985"/>
              <a:gd name="connsiteX57" fmla="*/ 3831872 w 5009621"/>
              <a:gd name="connsiteY57" fmla="*/ 1546035 h 4193985"/>
              <a:gd name="connsiteX58" fmla="*/ 3765197 w 5009621"/>
              <a:gd name="connsiteY58" fmla="*/ 1584135 h 4193985"/>
              <a:gd name="connsiteX59" fmla="*/ 3660422 w 5009621"/>
              <a:gd name="connsiteY59" fmla="*/ 1622235 h 4193985"/>
              <a:gd name="connsiteX60" fmla="*/ 3508022 w 5009621"/>
              <a:gd name="connsiteY60" fmla="*/ 1622235 h 4193985"/>
              <a:gd name="connsiteX61" fmla="*/ 3393722 w 5009621"/>
              <a:gd name="connsiteY61" fmla="*/ 1631760 h 4193985"/>
              <a:gd name="connsiteX62" fmla="*/ 3212747 w 5009621"/>
              <a:gd name="connsiteY62" fmla="*/ 1688910 h 4193985"/>
              <a:gd name="connsiteX63" fmla="*/ 3127022 w 5009621"/>
              <a:gd name="connsiteY63" fmla="*/ 1746060 h 4193985"/>
              <a:gd name="connsiteX64" fmla="*/ 3079397 w 5009621"/>
              <a:gd name="connsiteY64" fmla="*/ 1803210 h 4193985"/>
              <a:gd name="connsiteX65" fmla="*/ 3022247 w 5009621"/>
              <a:gd name="connsiteY65" fmla="*/ 1907985 h 4193985"/>
              <a:gd name="connsiteX66" fmla="*/ 2993672 w 5009621"/>
              <a:gd name="connsiteY66" fmla="*/ 2012760 h 4193985"/>
              <a:gd name="connsiteX67" fmla="*/ 2965097 w 5009621"/>
              <a:gd name="connsiteY67" fmla="*/ 2127060 h 4193985"/>
              <a:gd name="connsiteX68" fmla="*/ 2898422 w 5009621"/>
              <a:gd name="connsiteY68" fmla="*/ 2212785 h 4193985"/>
              <a:gd name="connsiteX69" fmla="*/ 2822222 w 5009621"/>
              <a:gd name="connsiteY69" fmla="*/ 2241360 h 4193985"/>
              <a:gd name="connsiteX70" fmla="*/ 2698397 w 5009621"/>
              <a:gd name="connsiteY70" fmla="*/ 2260410 h 4193985"/>
              <a:gd name="connsiteX71" fmla="*/ 2584097 w 5009621"/>
              <a:gd name="connsiteY71" fmla="*/ 2212785 h 4193985"/>
              <a:gd name="connsiteX72" fmla="*/ 2479322 w 5009621"/>
              <a:gd name="connsiteY72" fmla="*/ 2088960 h 4193985"/>
              <a:gd name="connsiteX73" fmla="*/ 2393597 w 5009621"/>
              <a:gd name="connsiteY73" fmla="*/ 1955610 h 4193985"/>
              <a:gd name="connsiteX74" fmla="*/ 2250722 w 5009621"/>
              <a:gd name="connsiteY74" fmla="*/ 1717485 h 4193985"/>
              <a:gd name="connsiteX75" fmla="*/ 2098322 w 5009621"/>
              <a:gd name="connsiteY75" fmla="*/ 1498410 h 4193985"/>
              <a:gd name="connsiteX76" fmla="*/ 1984022 w 5009621"/>
              <a:gd name="connsiteY76" fmla="*/ 1336485 h 4193985"/>
              <a:gd name="connsiteX77" fmla="*/ 1869722 w 5009621"/>
              <a:gd name="connsiteY77" fmla="*/ 1184085 h 4193985"/>
              <a:gd name="connsiteX78" fmla="*/ 1803047 w 5009621"/>
              <a:gd name="connsiteY78" fmla="*/ 1107885 h 4193985"/>
              <a:gd name="connsiteX79" fmla="*/ 1717322 w 5009621"/>
              <a:gd name="connsiteY79" fmla="*/ 1060260 h 4193985"/>
              <a:gd name="connsiteX80" fmla="*/ 1603022 w 5009621"/>
              <a:gd name="connsiteY80" fmla="*/ 1012635 h 4193985"/>
              <a:gd name="connsiteX81" fmla="*/ 1450622 w 5009621"/>
              <a:gd name="connsiteY81" fmla="*/ 1003110 h 4193985"/>
              <a:gd name="connsiteX82" fmla="*/ 1288697 w 5009621"/>
              <a:gd name="connsiteY82" fmla="*/ 993585 h 4193985"/>
              <a:gd name="connsiteX83" fmla="*/ 1164872 w 5009621"/>
              <a:gd name="connsiteY83" fmla="*/ 993585 h 4193985"/>
              <a:gd name="connsiteX84" fmla="*/ 1050572 w 5009621"/>
              <a:gd name="connsiteY84" fmla="*/ 984060 h 4193985"/>
              <a:gd name="connsiteX85" fmla="*/ 1117247 w 5009621"/>
              <a:gd name="connsiteY85" fmla="*/ 917385 h 4193985"/>
              <a:gd name="connsiteX86" fmla="*/ 1241072 w 5009621"/>
              <a:gd name="connsiteY86" fmla="*/ 784035 h 4193985"/>
              <a:gd name="connsiteX87" fmla="*/ 1364897 w 5009621"/>
              <a:gd name="connsiteY87" fmla="*/ 650685 h 4193985"/>
              <a:gd name="connsiteX88" fmla="*/ 1450622 w 5009621"/>
              <a:gd name="connsiteY88" fmla="*/ 555435 h 4193985"/>
              <a:gd name="connsiteX89" fmla="*/ 1517297 w 5009621"/>
              <a:gd name="connsiteY89" fmla="*/ 460185 h 4193985"/>
              <a:gd name="connsiteX90" fmla="*/ 1564922 w 5009621"/>
              <a:gd name="connsiteY90" fmla="*/ 393510 h 4193985"/>
              <a:gd name="connsiteX91" fmla="*/ 1574447 w 5009621"/>
              <a:gd name="connsiteY91" fmla="*/ 317310 h 4193985"/>
              <a:gd name="connsiteX0" fmla="*/ 1581717 w 5016891"/>
              <a:gd name="connsiteY0" fmla="*/ 317310 h 4193985"/>
              <a:gd name="connsiteX1" fmla="*/ 1534092 w 5016891"/>
              <a:gd name="connsiteY1" fmla="*/ 222060 h 4193985"/>
              <a:gd name="connsiteX2" fmla="*/ 1467417 w 5016891"/>
              <a:gd name="connsiteY2" fmla="*/ 145860 h 4193985"/>
              <a:gd name="connsiteX3" fmla="*/ 1391217 w 5016891"/>
              <a:gd name="connsiteY3" fmla="*/ 98235 h 4193985"/>
              <a:gd name="connsiteX4" fmla="*/ 1257867 w 5016891"/>
              <a:gd name="connsiteY4" fmla="*/ 50610 h 4193985"/>
              <a:gd name="connsiteX5" fmla="*/ 1143567 w 5016891"/>
              <a:gd name="connsiteY5" fmla="*/ 12510 h 4193985"/>
              <a:gd name="connsiteX6" fmla="*/ 991167 w 5016891"/>
              <a:gd name="connsiteY6" fmla="*/ 2985 h 4193985"/>
              <a:gd name="connsiteX7" fmla="*/ 753042 w 5016891"/>
              <a:gd name="connsiteY7" fmla="*/ 60135 h 4193985"/>
              <a:gd name="connsiteX8" fmla="*/ 553017 w 5016891"/>
              <a:gd name="connsiteY8" fmla="*/ 136335 h 4193985"/>
              <a:gd name="connsiteX9" fmla="*/ 448242 w 5016891"/>
              <a:gd name="connsiteY9" fmla="*/ 212535 h 4193985"/>
              <a:gd name="connsiteX10" fmla="*/ 343467 w 5016891"/>
              <a:gd name="connsiteY10" fmla="*/ 307785 h 4193985"/>
              <a:gd name="connsiteX11" fmla="*/ 238692 w 5016891"/>
              <a:gd name="connsiteY11" fmla="*/ 460185 h 4193985"/>
              <a:gd name="connsiteX12" fmla="*/ 143442 w 5016891"/>
              <a:gd name="connsiteY12" fmla="*/ 631635 h 4193985"/>
              <a:gd name="connsiteX13" fmla="*/ 95817 w 5016891"/>
              <a:gd name="connsiteY13" fmla="*/ 784035 h 4193985"/>
              <a:gd name="connsiteX14" fmla="*/ 48192 w 5016891"/>
              <a:gd name="connsiteY14" fmla="*/ 984060 h 4193985"/>
              <a:gd name="connsiteX15" fmla="*/ 29142 w 5016891"/>
              <a:gd name="connsiteY15" fmla="*/ 1203135 h 4193985"/>
              <a:gd name="connsiteX16" fmla="*/ 567 w 5016891"/>
              <a:gd name="connsiteY16" fmla="*/ 1412685 h 4193985"/>
              <a:gd name="connsiteX17" fmla="*/ 10092 w 5016891"/>
              <a:gd name="connsiteY17" fmla="*/ 1574610 h 4193985"/>
              <a:gd name="connsiteX18" fmla="*/ 10092 w 5016891"/>
              <a:gd name="connsiteY18" fmla="*/ 1717485 h 4193985"/>
              <a:gd name="connsiteX19" fmla="*/ 48192 w 5016891"/>
              <a:gd name="connsiteY19" fmla="*/ 1936560 h 4193985"/>
              <a:gd name="connsiteX20" fmla="*/ 114867 w 5016891"/>
              <a:gd name="connsiteY20" fmla="*/ 2165160 h 4193985"/>
              <a:gd name="connsiteX21" fmla="*/ 172017 w 5016891"/>
              <a:gd name="connsiteY21" fmla="*/ 2355660 h 4193985"/>
              <a:gd name="connsiteX22" fmla="*/ 229167 w 5016891"/>
              <a:gd name="connsiteY22" fmla="*/ 2536635 h 4193985"/>
              <a:gd name="connsiteX23" fmla="*/ 324417 w 5016891"/>
              <a:gd name="connsiteY23" fmla="*/ 2736660 h 4193985"/>
              <a:gd name="connsiteX24" fmla="*/ 467292 w 5016891"/>
              <a:gd name="connsiteY24" fmla="*/ 2955735 h 4193985"/>
              <a:gd name="connsiteX25" fmla="*/ 629217 w 5016891"/>
              <a:gd name="connsiteY25" fmla="*/ 3193860 h 4193985"/>
              <a:gd name="connsiteX26" fmla="*/ 791142 w 5016891"/>
              <a:gd name="connsiteY26" fmla="*/ 3403410 h 4193985"/>
              <a:gd name="connsiteX27" fmla="*/ 981642 w 5016891"/>
              <a:gd name="connsiteY27" fmla="*/ 3565335 h 4193985"/>
              <a:gd name="connsiteX28" fmla="*/ 1162617 w 5016891"/>
              <a:gd name="connsiteY28" fmla="*/ 3736785 h 4193985"/>
              <a:gd name="connsiteX29" fmla="*/ 1410267 w 5016891"/>
              <a:gd name="connsiteY29" fmla="*/ 3898710 h 4193985"/>
              <a:gd name="connsiteX30" fmla="*/ 1648392 w 5016891"/>
              <a:gd name="connsiteY30" fmla="*/ 4022535 h 4193985"/>
              <a:gd name="connsiteX31" fmla="*/ 1972242 w 5016891"/>
              <a:gd name="connsiteY31" fmla="*/ 4127310 h 4193985"/>
              <a:gd name="connsiteX32" fmla="*/ 2219892 w 5016891"/>
              <a:gd name="connsiteY32" fmla="*/ 4174935 h 4193985"/>
              <a:gd name="connsiteX33" fmla="*/ 2467542 w 5016891"/>
              <a:gd name="connsiteY33" fmla="*/ 4193985 h 4193985"/>
              <a:gd name="connsiteX34" fmla="*/ 2772342 w 5016891"/>
              <a:gd name="connsiteY34" fmla="*/ 4174935 h 4193985"/>
              <a:gd name="connsiteX35" fmla="*/ 3124767 w 5016891"/>
              <a:gd name="connsiteY35" fmla="*/ 4108260 h 4193985"/>
              <a:gd name="connsiteX36" fmla="*/ 3496242 w 5016891"/>
              <a:gd name="connsiteY36" fmla="*/ 4003485 h 4193985"/>
              <a:gd name="connsiteX37" fmla="*/ 3848667 w 5016891"/>
              <a:gd name="connsiteY37" fmla="*/ 3832035 h 4193985"/>
              <a:gd name="connsiteX38" fmla="*/ 4115367 w 5016891"/>
              <a:gd name="connsiteY38" fmla="*/ 3660585 h 4193985"/>
              <a:gd name="connsiteX39" fmla="*/ 4372542 w 5016891"/>
              <a:gd name="connsiteY39" fmla="*/ 3470085 h 4193985"/>
              <a:gd name="connsiteX40" fmla="*/ 4639242 w 5016891"/>
              <a:gd name="connsiteY40" fmla="*/ 3174810 h 4193985"/>
              <a:gd name="connsiteX41" fmla="*/ 4829742 w 5016891"/>
              <a:gd name="connsiteY41" fmla="*/ 2879535 h 4193985"/>
              <a:gd name="connsiteX42" fmla="*/ 4944042 w 5016891"/>
              <a:gd name="connsiteY42" fmla="*/ 2584260 h 4193985"/>
              <a:gd name="connsiteX43" fmla="*/ 5010717 w 5016891"/>
              <a:gd name="connsiteY43" fmla="*/ 2269935 h 4193985"/>
              <a:gd name="connsiteX44" fmla="*/ 5010717 w 5016891"/>
              <a:gd name="connsiteY44" fmla="*/ 2012760 h 4193985"/>
              <a:gd name="connsiteX45" fmla="*/ 4982142 w 5016891"/>
              <a:gd name="connsiteY45" fmla="*/ 1755585 h 4193985"/>
              <a:gd name="connsiteX46" fmla="*/ 4896417 w 5016891"/>
              <a:gd name="connsiteY46" fmla="*/ 1498410 h 4193985"/>
              <a:gd name="connsiteX47" fmla="*/ 4724967 w 5016891"/>
              <a:gd name="connsiteY47" fmla="*/ 1279335 h 4193985"/>
              <a:gd name="connsiteX48" fmla="*/ 4667817 w 5016891"/>
              <a:gd name="connsiteY48" fmla="*/ 1222185 h 4193985"/>
              <a:gd name="connsiteX49" fmla="*/ 4553517 w 5016891"/>
              <a:gd name="connsiteY49" fmla="*/ 1165035 h 4193985"/>
              <a:gd name="connsiteX50" fmla="*/ 4448742 w 5016891"/>
              <a:gd name="connsiteY50" fmla="*/ 1136460 h 4193985"/>
              <a:gd name="connsiteX51" fmla="*/ 4315392 w 5016891"/>
              <a:gd name="connsiteY51" fmla="*/ 1136460 h 4193985"/>
              <a:gd name="connsiteX52" fmla="*/ 4162992 w 5016891"/>
              <a:gd name="connsiteY52" fmla="*/ 1174560 h 4193985"/>
              <a:gd name="connsiteX53" fmla="*/ 4039167 w 5016891"/>
              <a:gd name="connsiteY53" fmla="*/ 1279335 h 4193985"/>
              <a:gd name="connsiteX54" fmla="*/ 3982017 w 5016891"/>
              <a:gd name="connsiteY54" fmla="*/ 1336485 h 4193985"/>
              <a:gd name="connsiteX55" fmla="*/ 3934392 w 5016891"/>
              <a:gd name="connsiteY55" fmla="*/ 1403160 h 4193985"/>
              <a:gd name="connsiteX56" fmla="*/ 3896292 w 5016891"/>
              <a:gd name="connsiteY56" fmla="*/ 1469835 h 4193985"/>
              <a:gd name="connsiteX57" fmla="*/ 3839142 w 5016891"/>
              <a:gd name="connsiteY57" fmla="*/ 1546035 h 4193985"/>
              <a:gd name="connsiteX58" fmla="*/ 3772467 w 5016891"/>
              <a:gd name="connsiteY58" fmla="*/ 1584135 h 4193985"/>
              <a:gd name="connsiteX59" fmla="*/ 3667692 w 5016891"/>
              <a:gd name="connsiteY59" fmla="*/ 1622235 h 4193985"/>
              <a:gd name="connsiteX60" fmla="*/ 3515292 w 5016891"/>
              <a:gd name="connsiteY60" fmla="*/ 1622235 h 4193985"/>
              <a:gd name="connsiteX61" fmla="*/ 3400992 w 5016891"/>
              <a:gd name="connsiteY61" fmla="*/ 1631760 h 4193985"/>
              <a:gd name="connsiteX62" fmla="*/ 3220017 w 5016891"/>
              <a:gd name="connsiteY62" fmla="*/ 1688910 h 4193985"/>
              <a:gd name="connsiteX63" fmla="*/ 3134292 w 5016891"/>
              <a:gd name="connsiteY63" fmla="*/ 1746060 h 4193985"/>
              <a:gd name="connsiteX64" fmla="*/ 3086667 w 5016891"/>
              <a:gd name="connsiteY64" fmla="*/ 1803210 h 4193985"/>
              <a:gd name="connsiteX65" fmla="*/ 3029517 w 5016891"/>
              <a:gd name="connsiteY65" fmla="*/ 1907985 h 4193985"/>
              <a:gd name="connsiteX66" fmla="*/ 3000942 w 5016891"/>
              <a:gd name="connsiteY66" fmla="*/ 2012760 h 4193985"/>
              <a:gd name="connsiteX67" fmla="*/ 2972367 w 5016891"/>
              <a:gd name="connsiteY67" fmla="*/ 2127060 h 4193985"/>
              <a:gd name="connsiteX68" fmla="*/ 2905692 w 5016891"/>
              <a:gd name="connsiteY68" fmla="*/ 2212785 h 4193985"/>
              <a:gd name="connsiteX69" fmla="*/ 2829492 w 5016891"/>
              <a:gd name="connsiteY69" fmla="*/ 2241360 h 4193985"/>
              <a:gd name="connsiteX70" fmla="*/ 2705667 w 5016891"/>
              <a:gd name="connsiteY70" fmla="*/ 2260410 h 4193985"/>
              <a:gd name="connsiteX71" fmla="*/ 2591367 w 5016891"/>
              <a:gd name="connsiteY71" fmla="*/ 2212785 h 4193985"/>
              <a:gd name="connsiteX72" fmla="*/ 2486592 w 5016891"/>
              <a:gd name="connsiteY72" fmla="*/ 2088960 h 4193985"/>
              <a:gd name="connsiteX73" fmla="*/ 2400867 w 5016891"/>
              <a:gd name="connsiteY73" fmla="*/ 1955610 h 4193985"/>
              <a:gd name="connsiteX74" fmla="*/ 2257992 w 5016891"/>
              <a:gd name="connsiteY74" fmla="*/ 1717485 h 4193985"/>
              <a:gd name="connsiteX75" fmla="*/ 2105592 w 5016891"/>
              <a:gd name="connsiteY75" fmla="*/ 1498410 h 4193985"/>
              <a:gd name="connsiteX76" fmla="*/ 1991292 w 5016891"/>
              <a:gd name="connsiteY76" fmla="*/ 1336485 h 4193985"/>
              <a:gd name="connsiteX77" fmla="*/ 1876992 w 5016891"/>
              <a:gd name="connsiteY77" fmla="*/ 1184085 h 4193985"/>
              <a:gd name="connsiteX78" fmla="*/ 1810317 w 5016891"/>
              <a:gd name="connsiteY78" fmla="*/ 1107885 h 4193985"/>
              <a:gd name="connsiteX79" fmla="*/ 1724592 w 5016891"/>
              <a:gd name="connsiteY79" fmla="*/ 1060260 h 4193985"/>
              <a:gd name="connsiteX80" fmla="*/ 1610292 w 5016891"/>
              <a:gd name="connsiteY80" fmla="*/ 1012635 h 4193985"/>
              <a:gd name="connsiteX81" fmla="*/ 1457892 w 5016891"/>
              <a:gd name="connsiteY81" fmla="*/ 1003110 h 4193985"/>
              <a:gd name="connsiteX82" fmla="*/ 1295967 w 5016891"/>
              <a:gd name="connsiteY82" fmla="*/ 993585 h 4193985"/>
              <a:gd name="connsiteX83" fmla="*/ 1172142 w 5016891"/>
              <a:gd name="connsiteY83" fmla="*/ 993585 h 4193985"/>
              <a:gd name="connsiteX84" fmla="*/ 1057842 w 5016891"/>
              <a:gd name="connsiteY84" fmla="*/ 984060 h 4193985"/>
              <a:gd name="connsiteX85" fmla="*/ 1124517 w 5016891"/>
              <a:gd name="connsiteY85" fmla="*/ 917385 h 4193985"/>
              <a:gd name="connsiteX86" fmla="*/ 1248342 w 5016891"/>
              <a:gd name="connsiteY86" fmla="*/ 784035 h 4193985"/>
              <a:gd name="connsiteX87" fmla="*/ 1372167 w 5016891"/>
              <a:gd name="connsiteY87" fmla="*/ 650685 h 4193985"/>
              <a:gd name="connsiteX88" fmla="*/ 1457892 w 5016891"/>
              <a:gd name="connsiteY88" fmla="*/ 555435 h 4193985"/>
              <a:gd name="connsiteX89" fmla="*/ 1524567 w 5016891"/>
              <a:gd name="connsiteY89" fmla="*/ 460185 h 4193985"/>
              <a:gd name="connsiteX90" fmla="*/ 1572192 w 5016891"/>
              <a:gd name="connsiteY90" fmla="*/ 393510 h 4193985"/>
              <a:gd name="connsiteX91" fmla="*/ 1581717 w 5016891"/>
              <a:gd name="connsiteY91" fmla="*/ 317310 h 4193985"/>
              <a:gd name="connsiteX0" fmla="*/ 1581328 w 5016502"/>
              <a:gd name="connsiteY0" fmla="*/ 317310 h 4193985"/>
              <a:gd name="connsiteX1" fmla="*/ 1533703 w 5016502"/>
              <a:gd name="connsiteY1" fmla="*/ 222060 h 4193985"/>
              <a:gd name="connsiteX2" fmla="*/ 1467028 w 5016502"/>
              <a:gd name="connsiteY2" fmla="*/ 145860 h 4193985"/>
              <a:gd name="connsiteX3" fmla="*/ 1390828 w 5016502"/>
              <a:gd name="connsiteY3" fmla="*/ 98235 h 4193985"/>
              <a:gd name="connsiteX4" fmla="*/ 1257478 w 5016502"/>
              <a:gd name="connsiteY4" fmla="*/ 50610 h 4193985"/>
              <a:gd name="connsiteX5" fmla="*/ 1143178 w 5016502"/>
              <a:gd name="connsiteY5" fmla="*/ 12510 h 4193985"/>
              <a:gd name="connsiteX6" fmla="*/ 990778 w 5016502"/>
              <a:gd name="connsiteY6" fmla="*/ 2985 h 4193985"/>
              <a:gd name="connsiteX7" fmla="*/ 752653 w 5016502"/>
              <a:gd name="connsiteY7" fmla="*/ 60135 h 4193985"/>
              <a:gd name="connsiteX8" fmla="*/ 552628 w 5016502"/>
              <a:gd name="connsiteY8" fmla="*/ 136335 h 4193985"/>
              <a:gd name="connsiteX9" fmla="*/ 447853 w 5016502"/>
              <a:gd name="connsiteY9" fmla="*/ 212535 h 4193985"/>
              <a:gd name="connsiteX10" fmla="*/ 343078 w 5016502"/>
              <a:gd name="connsiteY10" fmla="*/ 307785 h 4193985"/>
              <a:gd name="connsiteX11" fmla="*/ 238303 w 5016502"/>
              <a:gd name="connsiteY11" fmla="*/ 460185 h 4193985"/>
              <a:gd name="connsiteX12" fmla="*/ 143053 w 5016502"/>
              <a:gd name="connsiteY12" fmla="*/ 631635 h 4193985"/>
              <a:gd name="connsiteX13" fmla="*/ 95428 w 5016502"/>
              <a:gd name="connsiteY13" fmla="*/ 784035 h 4193985"/>
              <a:gd name="connsiteX14" fmla="*/ 47803 w 5016502"/>
              <a:gd name="connsiteY14" fmla="*/ 984060 h 4193985"/>
              <a:gd name="connsiteX15" fmla="*/ 19228 w 5016502"/>
              <a:gd name="connsiteY15" fmla="*/ 1203135 h 4193985"/>
              <a:gd name="connsiteX16" fmla="*/ 178 w 5016502"/>
              <a:gd name="connsiteY16" fmla="*/ 1412685 h 4193985"/>
              <a:gd name="connsiteX17" fmla="*/ 9703 w 5016502"/>
              <a:gd name="connsiteY17" fmla="*/ 1574610 h 4193985"/>
              <a:gd name="connsiteX18" fmla="*/ 9703 w 5016502"/>
              <a:gd name="connsiteY18" fmla="*/ 1717485 h 4193985"/>
              <a:gd name="connsiteX19" fmla="*/ 47803 w 5016502"/>
              <a:gd name="connsiteY19" fmla="*/ 1936560 h 4193985"/>
              <a:gd name="connsiteX20" fmla="*/ 114478 w 5016502"/>
              <a:gd name="connsiteY20" fmla="*/ 2165160 h 4193985"/>
              <a:gd name="connsiteX21" fmla="*/ 171628 w 5016502"/>
              <a:gd name="connsiteY21" fmla="*/ 2355660 h 4193985"/>
              <a:gd name="connsiteX22" fmla="*/ 228778 w 5016502"/>
              <a:gd name="connsiteY22" fmla="*/ 2536635 h 4193985"/>
              <a:gd name="connsiteX23" fmla="*/ 324028 w 5016502"/>
              <a:gd name="connsiteY23" fmla="*/ 2736660 h 4193985"/>
              <a:gd name="connsiteX24" fmla="*/ 466903 w 5016502"/>
              <a:gd name="connsiteY24" fmla="*/ 2955735 h 4193985"/>
              <a:gd name="connsiteX25" fmla="*/ 628828 w 5016502"/>
              <a:gd name="connsiteY25" fmla="*/ 3193860 h 4193985"/>
              <a:gd name="connsiteX26" fmla="*/ 790753 w 5016502"/>
              <a:gd name="connsiteY26" fmla="*/ 3403410 h 4193985"/>
              <a:gd name="connsiteX27" fmla="*/ 981253 w 5016502"/>
              <a:gd name="connsiteY27" fmla="*/ 3565335 h 4193985"/>
              <a:gd name="connsiteX28" fmla="*/ 1162228 w 5016502"/>
              <a:gd name="connsiteY28" fmla="*/ 3736785 h 4193985"/>
              <a:gd name="connsiteX29" fmla="*/ 1409878 w 5016502"/>
              <a:gd name="connsiteY29" fmla="*/ 3898710 h 4193985"/>
              <a:gd name="connsiteX30" fmla="*/ 1648003 w 5016502"/>
              <a:gd name="connsiteY30" fmla="*/ 4022535 h 4193985"/>
              <a:gd name="connsiteX31" fmla="*/ 1971853 w 5016502"/>
              <a:gd name="connsiteY31" fmla="*/ 4127310 h 4193985"/>
              <a:gd name="connsiteX32" fmla="*/ 2219503 w 5016502"/>
              <a:gd name="connsiteY32" fmla="*/ 4174935 h 4193985"/>
              <a:gd name="connsiteX33" fmla="*/ 2467153 w 5016502"/>
              <a:gd name="connsiteY33" fmla="*/ 4193985 h 4193985"/>
              <a:gd name="connsiteX34" fmla="*/ 2771953 w 5016502"/>
              <a:gd name="connsiteY34" fmla="*/ 4174935 h 4193985"/>
              <a:gd name="connsiteX35" fmla="*/ 3124378 w 5016502"/>
              <a:gd name="connsiteY35" fmla="*/ 4108260 h 4193985"/>
              <a:gd name="connsiteX36" fmla="*/ 3495853 w 5016502"/>
              <a:gd name="connsiteY36" fmla="*/ 4003485 h 4193985"/>
              <a:gd name="connsiteX37" fmla="*/ 3848278 w 5016502"/>
              <a:gd name="connsiteY37" fmla="*/ 3832035 h 4193985"/>
              <a:gd name="connsiteX38" fmla="*/ 4114978 w 5016502"/>
              <a:gd name="connsiteY38" fmla="*/ 3660585 h 4193985"/>
              <a:gd name="connsiteX39" fmla="*/ 4372153 w 5016502"/>
              <a:gd name="connsiteY39" fmla="*/ 3470085 h 4193985"/>
              <a:gd name="connsiteX40" fmla="*/ 4638853 w 5016502"/>
              <a:gd name="connsiteY40" fmla="*/ 3174810 h 4193985"/>
              <a:gd name="connsiteX41" fmla="*/ 4829353 w 5016502"/>
              <a:gd name="connsiteY41" fmla="*/ 2879535 h 4193985"/>
              <a:gd name="connsiteX42" fmla="*/ 4943653 w 5016502"/>
              <a:gd name="connsiteY42" fmla="*/ 2584260 h 4193985"/>
              <a:gd name="connsiteX43" fmla="*/ 5010328 w 5016502"/>
              <a:gd name="connsiteY43" fmla="*/ 2269935 h 4193985"/>
              <a:gd name="connsiteX44" fmla="*/ 5010328 w 5016502"/>
              <a:gd name="connsiteY44" fmla="*/ 2012760 h 4193985"/>
              <a:gd name="connsiteX45" fmla="*/ 4981753 w 5016502"/>
              <a:gd name="connsiteY45" fmla="*/ 1755585 h 4193985"/>
              <a:gd name="connsiteX46" fmla="*/ 4896028 w 5016502"/>
              <a:gd name="connsiteY46" fmla="*/ 1498410 h 4193985"/>
              <a:gd name="connsiteX47" fmla="*/ 4724578 w 5016502"/>
              <a:gd name="connsiteY47" fmla="*/ 1279335 h 4193985"/>
              <a:gd name="connsiteX48" fmla="*/ 4667428 w 5016502"/>
              <a:gd name="connsiteY48" fmla="*/ 1222185 h 4193985"/>
              <a:gd name="connsiteX49" fmla="*/ 4553128 w 5016502"/>
              <a:gd name="connsiteY49" fmla="*/ 1165035 h 4193985"/>
              <a:gd name="connsiteX50" fmla="*/ 4448353 w 5016502"/>
              <a:gd name="connsiteY50" fmla="*/ 1136460 h 4193985"/>
              <a:gd name="connsiteX51" fmla="*/ 4315003 w 5016502"/>
              <a:gd name="connsiteY51" fmla="*/ 1136460 h 4193985"/>
              <a:gd name="connsiteX52" fmla="*/ 4162603 w 5016502"/>
              <a:gd name="connsiteY52" fmla="*/ 1174560 h 4193985"/>
              <a:gd name="connsiteX53" fmla="*/ 4038778 w 5016502"/>
              <a:gd name="connsiteY53" fmla="*/ 1279335 h 4193985"/>
              <a:gd name="connsiteX54" fmla="*/ 3981628 w 5016502"/>
              <a:gd name="connsiteY54" fmla="*/ 1336485 h 4193985"/>
              <a:gd name="connsiteX55" fmla="*/ 3934003 w 5016502"/>
              <a:gd name="connsiteY55" fmla="*/ 1403160 h 4193985"/>
              <a:gd name="connsiteX56" fmla="*/ 3895903 w 5016502"/>
              <a:gd name="connsiteY56" fmla="*/ 1469835 h 4193985"/>
              <a:gd name="connsiteX57" fmla="*/ 3838753 w 5016502"/>
              <a:gd name="connsiteY57" fmla="*/ 1546035 h 4193985"/>
              <a:gd name="connsiteX58" fmla="*/ 3772078 w 5016502"/>
              <a:gd name="connsiteY58" fmla="*/ 1584135 h 4193985"/>
              <a:gd name="connsiteX59" fmla="*/ 3667303 w 5016502"/>
              <a:gd name="connsiteY59" fmla="*/ 1622235 h 4193985"/>
              <a:gd name="connsiteX60" fmla="*/ 3514903 w 5016502"/>
              <a:gd name="connsiteY60" fmla="*/ 1622235 h 4193985"/>
              <a:gd name="connsiteX61" fmla="*/ 3400603 w 5016502"/>
              <a:gd name="connsiteY61" fmla="*/ 1631760 h 4193985"/>
              <a:gd name="connsiteX62" fmla="*/ 3219628 w 5016502"/>
              <a:gd name="connsiteY62" fmla="*/ 1688910 h 4193985"/>
              <a:gd name="connsiteX63" fmla="*/ 3133903 w 5016502"/>
              <a:gd name="connsiteY63" fmla="*/ 1746060 h 4193985"/>
              <a:gd name="connsiteX64" fmla="*/ 3086278 w 5016502"/>
              <a:gd name="connsiteY64" fmla="*/ 1803210 h 4193985"/>
              <a:gd name="connsiteX65" fmla="*/ 3029128 w 5016502"/>
              <a:gd name="connsiteY65" fmla="*/ 1907985 h 4193985"/>
              <a:gd name="connsiteX66" fmla="*/ 3000553 w 5016502"/>
              <a:gd name="connsiteY66" fmla="*/ 2012760 h 4193985"/>
              <a:gd name="connsiteX67" fmla="*/ 2971978 w 5016502"/>
              <a:gd name="connsiteY67" fmla="*/ 2127060 h 4193985"/>
              <a:gd name="connsiteX68" fmla="*/ 2905303 w 5016502"/>
              <a:gd name="connsiteY68" fmla="*/ 2212785 h 4193985"/>
              <a:gd name="connsiteX69" fmla="*/ 2829103 w 5016502"/>
              <a:gd name="connsiteY69" fmla="*/ 2241360 h 4193985"/>
              <a:gd name="connsiteX70" fmla="*/ 2705278 w 5016502"/>
              <a:gd name="connsiteY70" fmla="*/ 2260410 h 4193985"/>
              <a:gd name="connsiteX71" fmla="*/ 2590978 w 5016502"/>
              <a:gd name="connsiteY71" fmla="*/ 2212785 h 4193985"/>
              <a:gd name="connsiteX72" fmla="*/ 2486203 w 5016502"/>
              <a:gd name="connsiteY72" fmla="*/ 2088960 h 4193985"/>
              <a:gd name="connsiteX73" fmla="*/ 2400478 w 5016502"/>
              <a:gd name="connsiteY73" fmla="*/ 1955610 h 4193985"/>
              <a:gd name="connsiteX74" fmla="*/ 2257603 w 5016502"/>
              <a:gd name="connsiteY74" fmla="*/ 1717485 h 4193985"/>
              <a:gd name="connsiteX75" fmla="*/ 2105203 w 5016502"/>
              <a:gd name="connsiteY75" fmla="*/ 1498410 h 4193985"/>
              <a:gd name="connsiteX76" fmla="*/ 1990903 w 5016502"/>
              <a:gd name="connsiteY76" fmla="*/ 1336485 h 4193985"/>
              <a:gd name="connsiteX77" fmla="*/ 1876603 w 5016502"/>
              <a:gd name="connsiteY77" fmla="*/ 1184085 h 4193985"/>
              <a:gd name="connsiteX78" fmla="*/ 1809928 w 5016502"/>
              <a:gd name="connsiteY78" fmla="*/ 1107885 h 4193985"/>
              <a:gd name="connsiteX79" fmla="*/ 1724203 w 5016502"/>
              <a:gd name="connsiteY79" fmla="*/ 1060260 h 4193985"/>
              <a:gd name="connsiteX80" fmla="*/ 1609903 w 5016502"/>
              <a:gd name="connsiteY80" fmla="*/ 1012635 h 4193985"/>
              <a:gd name="connsiteX81" fmla="*/ 1457503 w 5016502"/>
              <a:gd name="connsiteY81" fmla="*/ 1003110 h 4193985"/>
              <a:gd name="connsiteX82" fmla="*/ 1295578 w 5016502"/>
              <a:gd name="connsiteY82" fmla="*/ 993585 h 4193985"/>
              <a:gd name="connsiteX83" fmla="*/ 1171753 w 5016502"/>
              <a:gd name="connsiteY83" fmla="*/ 993585 h 4193985"/>
              <a:gd name="connsiteX84" fmla="*/ 1057453 w 5016502"/>
              <a:gd name="connsiteY84" fmla="*/ 984060 h 4193985"/>
              <a:gd name="connsiteX85" fmla="*/ 1124128 w 5016502"/>
              <a:gd name="connsiteY85" fmla="*/ 917385 h 4193985"/>
              <a:gd name="connsiteX86" fmla="*/ 1247953 w 5016502"/>
              <a:gd name="connsiteY86" fmla="*/ 784035 h 4193985"/>
              <a:gd name="connsiteX87" fmla="*/ 1371778 w 5016502"/>
              <a:gd name="connsiteY87" fmla="*/ 650685 h 4193985"/>
              <a:gd name="connsiteX88" fmla="*/ 1457503 w 5016502"/>
              <a:gd name="connsiteY88" fmla="*/ 555435 h 4193985"/>
              <a:gd name="connsiteX89" fmla="*/ 1524178 w 5016502"/>
              <a:gd name="connsiteY89" fmla="*/ 460185 h 4193985"/>
              <a:gd name="connsiteX90" fmla="*/ 1571803 w 5016502"/>
              <a:gd name="connsiteY90" fmla="*/ 393510 h 4193985"/>
              <a:gd name="connsiteX91" fmla="*/ 1581328 w 5016502"/>
              <a:gd name="connsiteY91" fmla="*/ 317310 h 4193985"/>
              <a:gd name="connsiteX0" fmla="*/ 1581357 w 5016531"/>
              <a:gd name="connsiteY0" fmla="*/ 317310 h 4193985"/>
              <a:gd name="connsiteX1" fmla="*/ 1533732 w 5016531"/>
              <a:gd name="connsiteY1" fmla="*/ 222060 h 4193985"/>
              <a:gd name="connsiteX2" fmla="*/ 1467057 w 5016531"/>
              <a:gd name="connsiteY2" fmla="*/ 145860 h 4193985"/>
              <a:gd name="connsiteX3" fmla="*/ 1390857 w 5016531"/>
              <a:gd name="connsiteY3" fmla="*/ 98235 h 4193985"/>
              <a:gd name="connsiteX4" fmla="*/ 1257507 w 5016531"/>
              <a:gd name="connsiteY4" fmla="*/ 50610 h 4193985"/>
              <a:gd name="connsiteX5" fmla="*/ 1143207 w 5016531"/>
              <a:gd name="connsiteY5" fmla="*/ 12510 h 4193985"/>
              <a:gd name="connsiteX6" fmla="*/ 990807 w 5016531"/>
              <a:gd name="connsiteY6" fmla="*/ 2985 h 4193985"/>
              <a:gd name="connsiteX7" fmla="*/ 752682 w 5016531"/>
              <a:gd name="connsiteY7" fmla="*/ 60135 h 4193985"/>
              <a:gd name="connsiteX8" fmla="*/ 552657 w 5016531"/>
              <a:gd name="connsiteY8" fmla="*/ 136335 h 4193985"/>
              <a:gd name="connsiteX9" fmla="*/ 447882 w 5016531"/>
              <a:gd name="connsiteY9" fmla="*/ 212535 h 4193985"/>
              <a:gd name="connsiteX10" fmla="*/ 343107 w 5016531"/>
              <a:gd name="connsiteY10" fmla="*/ 307785 h 4193985"/>
              <a:gd name="connsiteX11" fmla="*/ 238332 w 5016531"/>
              <a:gd name="connsiteY11" fmla="*/ 460185 h 4193985"/>
              <a:gd name="connsiteX12" fmla="*/ 143082 w 5016531"/>
              <a:gd name="connsiteY12" fmla="*/ 631635 h 4193985"/>
              <a:gd name="connsiteX13" fmla="*/ 95457 w 5016531"/>
              <a:gd name="connsiteY13" fmla="*/ 784035 h 4193985"/>
              <a:gd name="connsiteX14" fmla="*/ 47832 w 5016531"/>
              <a:gd name="connsiteY14" fmla="*/ 984060 h 4193985"/>
              <a:gd name="connsiteX15" fmla="*/ 19257 w 5016531"/>
              <a:gd name="connsiteY15" fmla="*/ 1203135 h 4193985"/>
              <a:gd name="connsiteX16" fmla="*/ 207 w 5016531"/>
              <a:gd name="connsiteY16" fmla="*/ 1412685 h 4193985"/>
              <a:gd name="connsiteX17" fmla="*/ 9732 w 5016531"/>
              <a:gd name="connsiteY17" fmla="*/ 1574610 h 4193985"/>
              <a:gd name="connsiteX18" fmla="*/ 19257 w 5016531"/>
              <a:gd name="connsiteY18" fmla="*/ 1717485 h 4193985"/>
              <a:gd name="connsiteX19" fmla="*/ 47832 w 5016531"/>
              <a:gd name="connsiteY19" fmla="*/ 1936560 h 4193985"/>
              <a:gd name="connsiteX20" fmla="*/ 114507 w 5016531"/>
              <a:gd name="connsiteY20" fmla="*/ 2165160 h 4193985"/>
              <a:gd name="connsiteX21" fmla="*/ 171657 w 5016531"/>
              <a:gd name="connsiteY21" fmla="*/ 2355660 h 4193985"/>
              <a:gd name="connsiteX22" fmla="*/ 228807 w 5016531"/>
              <a:gd name="connsiteY22" fmla="*/ 2536635 h 4193985"/>
              <a:gd name="connsiteX23" fmla="*/ 324057 w 5016531"/>
              <a:gd name="connsiteY23" fmla="*/ 2736660 h 4193985"/>
              <a:gd name="connsiteX24" fmla="*/ 466932 w 5016531"/>
              <a:gd name="connsiteY24" fmla="*/ 2955735 h 4193985"/>
              <a:gd name="connsiteX25" fmla="*/ 628857 w 5016531"/>
              <a:gd name="connsiteY25" fmla="*/ 3193860 h 4193985"/>
              <a:gd name="connsiteX26" fmla="*/ 790782 w 5016531"/>
              <a:gd name="connsiteY26" fmla="*/ 3403410 h 4193985"/>
              <a:gd name="connsiteX27" fmla="*/ 981282 w 5016531"/>
              <a:gd name="connsiteY27" fmla="*/ 3565335 h 4193985"/>
              <a:gd name="connsiteX28" fmla="*/ 1162257 w 5016531"/>
              <a:gd name="connsiteY28" fmla="*/ 3736785 h 4193985"/>
              <a:gd name="connsiteX29" fmla="*/ 1409907 w 5016531"/>
              <a:gd name="connsiteY29" fmla="*/ 3898710 h 4193985"/>
              <a:gd name="connsiteX30" fmla="*/ 1648032 w 5016531"/>
              <a:gd name="connsiteY30" fmla="*/ 4022535 h 4193985"/>
              <a:gd name="connsiteX31" fmla="*/ 1971882 w 5016531"/>
              <a:gd name="connsiteY31" fmla="*/ 4127310 h 4193985"/>
              <a:gd name="connsiteX32" fmla="*/ 2219532 w 5016531"/>
              <a:gd name="connsiteY32" fmla="*/ 4174935 h 4193985"/>
              <a:gd name="connsiteX33" fmla="*/ 2467182 w 5016531"/>
              <a:gd name="connsiteY33" fmla="*/ 4193985 h 4193985"/>
              <a:gd name="connsiteX34" fmla="*/ 2771982 w 5016531"/>
              <a:gd name="connsiteY34" fmla="*/ 4174935 h 4193985"/>
              <a:gd name="connsiteX35" fmla="*/ 3124407 w 5016531"/>
              <a:gd name="connsiteY35" fmla="*/ 4108260 h 4193985"/>
              <a:gd name="connsiteX36" fmla="*/ 3495882 w 5016531"/>
              <a:gd name="connsiteY36" fmla="*/ 4003485 h 4193985"/>
              <a:gd name="connsiteX37" fmla="*/ 3848307 w 5016531"/>
              <a:gd name="connsiteY37" fmla="*/ 3832035 h 4193985"/>
              <a:gd name="connsiteX38" fmla="*/ 4115007 w 5016531"/>
              <a:gd name="connsiteY38" fmla="*/ 3660585 h 4193985"/>
              <a:gd name="connsiteX39" fmla="*/ 4372182 w 5016531"/>
              <a:gd name="connsiteY39" fmla="*/ 3470085 h 4193985"/>
              <a:gd name="connsiteX40" fmla="*/ 4638882 w 5016531"/>
              <a:gd name="connsiteY40" fmla="*/ 3174810 h 4193985"/>
              <a:gd name="connsiteX41" fmla="*/ 4829382 w 5016531"/>
              <a:gd name="connsiteY41" fmla="*/ 2879535 h 4193985"/>
              <a:gd name="connsiteX42" fmla="*/ 4943682 w 5016531"/>
              <a:gd name="connsiteY42" fmla="*/ 2584260 h 4193985"/>
              <a:gd name="connsiteX43" fmla="*/ 5010357 w 5016531"/>
              <a:gd name="connsiteY43" fmla="*/ 2269935 h 4193985"/>
              <a:gd name="connsiteX44" fmla="*/ 5010357 w 5016531"/>
              <a:gd name="connsiteY44" fmla="*/ 2012760 h 4193985"/>
              <a:gd name="connsiteX45" fmla="*/ 4981782 w 5016531"/>
              <a:gd name="connsiteY45" fmla="*/ 1755585 h 4193985"/>
              <a:gd name="connsiteX46" fmla="*/ 4896057 w 5016531"/>
              <a:gd name="connsiteY46" fmla="*/ 1498410 h 4193985"/>
              <a:gd name="connsiteX47" fmla="*/ 4724607 w 5016531"/>
              <a:gd name="connsiteY47" fmla="*/ 1279335 h 4193985"/>
              <a:gd name="connsiteX48" fmla="*/ 4667457 w 5016531"/>
              <a:gd name="connsiteY48" fmla="*/ 1222185 h 4193985"/>
              <a:gd name="connsiteX49" fmla="*/ 4553157 w 5016531"/>
              <a:gd name="connsiteY49" fmla="*/ 1165035 h 4193985"/>
              <a:gd name="connsiteX50" fmla="*/ 4448382 w 5016531"/>
              <a:gd name="connsiteY50" fmla="*/ 1136460 h 4193985"/>
              <a:gd name="connsiteX51" fmla="*/ 4315032 w 5016531"/>
              <a:gd name="connsiteY51" fmla="*/ 1136460 h 4193985"/>
              <a:gd name="connsiteX52" fmla="*/ 4162632 w 5016531"/>
              <a:gd name="connsiteY52" fmla="*/ 1174560 h 4193985"/>
              <a:gd name="connsiteX53" fmla="*/ 4038807 w 5016531"/>
              <a:gd name="connsiteY53" fmla="*/ 1279335 h 4193985"/>
              <a:gd name="connsiteX54" fmla="*/ 3981657 w 5016531"/>
              <a:gd name="connsiteY54" fmla="*/ 1336485 h 4193985"/>
              <a:gd name="connsiteX55" fmla="*/ 3934032 w 5016531"/>
              <a:gd name="connsiteY55" fmla="*/ 1403160 h 4193985"/>
              <a:gd name="connsiteX56" fmla="*/ 3895932 w 5016531"/>
              <a:gd name="connsiteY56" fmla="*/ 1469835 h 4193985"/>
              <a:gd name="connsiteX57" fmla="*/ 3838782 w 5016531"/>
              <a:gd name="connsiteY57" fmla="*/ 1546035 h 4193985"/>
              <a:gd name="connsiteX58" fmla="*/ 3772107 w 5016531"/>
              <a:gd name="connsiteY58" fmla="*/ 1584135 h 4193985"/>
              <a:gd name="connsiteX59" fmla="*/ 3667332 w 5016531"/>
              <a:gd name="connsiteY59" fmla="*/ 1622235 h 4193985"/>
              <a:gd name="connsiteX60" fmla="*/ 3514932 w 5016531"/>
              <a:gd name="connsiteY60" fmla="*/ 1622235 h 4193985"/>
              <a:gd name="connsiteX61" fmla="*/ 3400632 w 5016531"/>
              <a:gd name="connsiteY61" fmla="*/ 1631760 h 4193985"/>
              <a:gd name="connsiteX62" fmla="*/ 3219657 w 5016531"/>
              <a:gd name="connsiteY62" fmla="*/ 1688910 h 4193985"/>
              <a:gd name="connsiteX63" fmla="*/ 3133932 w 5016531"/>
              <a:gd name="connsiteY63" fmla="*/ 1746060 h 4193985"/>
              <a:gd name="connsiteX64" fmla="*/ 3086307 w 5016531"/>
              <a:gd name="connsiteY64" fmla="*/ 1803210 h 4193985"/>
              <a:gd name="connsiteX65" fmla="*/ 3029157 w 5016531"/>
              <a:gd name="connsiteY65" fmla="*/ 1907985 h 4193985"/>
              <a:gd name="connsiteX66" fmla="*/ 3000582 w 5016531"/>
              <a:gd name="connsiteY66" fmla="*/ 2012760 h 4193985"/>
              <a:gd name="connsiteX67" fmla="*/ 2972007 w 5016531"/>
              <a:gd name="connsiteY67" fmla="*/ 2127060 h 4193985"/>
              <a:gd name="connsiteX68" fmla="*/ 2905332 w 5016531"/>
              <a:gd name="connsiteY68" fmla="*/ 2212785 h 4193985"/>
              <a:gd name="connsiteX69" fmla="*/ 2829132 w 5016531"/>
              <a:gd name="connsiteY69" fmla="*/ 2241360 h 4193985"/>
              <a:gd name="connsiteX70" fmla="*/ 2705307 w 5016531"/>
              <a:gd name="connsiteY70" fmla="*/ 2260410 h 4193985"/>
              <a:gd name="connsiteX71" fmla="*/ 2591007 w 5016531"/>
              <a:gd name="connsiteY71" fmla="*/ 2212785 h 4193985"/>
              <a:gd name="connsiteX72" fmla="*/ 2486232 w 5016531"/>
              <a:gd name="connsiteY72" fmla="*/ 2088960 h 4193985"/>
              <a:gd name="connsiteX73" fmla="*/ 2400507 w 5016531"/>
              <a:gd name="connsiteY73" fmla="*/ 1955610 h 4193985"/>
              <a:gd name="connsiteX74" fmla="*/ 2257632 w 5016531"/>
              <a:gd name="connsiteY74" fmla="*/ 1717485 h 4193985"/>
              <a:gd name="connsiteX75" fmla="*/ 2105232 w 5016531"/>
              <a:gd name="connsiteY75" fmla="*/ 1498410 h 4193985"/>
              <a:gd name="connsiteX76" fmla="*/ 1990932 w 5016531"/>
              <a:gd name="connsiteY76" fmla="*/ 1336485 h 4193985"/>
              <a:gd name="connsiteX77" fmla="*/ 1876632 w 5016531"/>
              <a:gd name="connsiteY77" fmla="*/ 1184085 h 4193985"/>
              <a:gd name="connsiteX78" fmla="*/ 1809957 w 5016531"/>
              <a:gd name="connsiteY78" fmla="*/ 1107885 h 4193985"/>
              <a:gd name="connsiteX79" fmla="*/ 1724232 w 5016531"/>
              <a:gd name="connsiteY79" fmla="*/ 1060260 h 4193985"/>
              <a:gd name="connsiteX80" fmla="*/ 1609932 w 5016531"/>
              <a:gd name="connsiteY80" fmla="*/ 1012635 h 4193985"/>
              <a:gd name="connsiteX81" fmla="*/ 1457532 w 5016531"/>
              <a:gd name="connsiteY81" fmla="*/ 1003110 h 4193985"/>
              <a:gd name="connsiteX82" fmla="*/ 1295607 w 5016531"/>
              <a:gd name="connsiteY82" fmla="*/ 993585 h 4193985"/>
              <a:gd name="connsiteX83" fmla="*/ 1171782 w 5016531"/>
              <a:gd name="connsiteY83" fmla="*/ 993585 h 4193985"/>
              <a:gd name="connsiteX84" fmla="*/ 1057482 w 5016531"/>
              <a:gd name="connsiteY84" fmla="*/ 984060 h 4193985"/>
              <a:gd name="connsiteX85" fmla="*/ 1124157 w 5016531"/>
              <a:gd name="connsiteY85" fmla="*/ 917385 h 4193985"/>
              <a:gd name="connsiteX86" fmla="*/ 1247982 w 5016531"/>
              <a:gd name="connsiteY86" fmla="*/ 784035 h 4193985"/>
              <a:gd name="connsiteX87" fmla="*/ 1371807 w 5016531"/>
              <a:gd name="connsiteY87" fmla="*/ 650685 h 4193985"/>
              <a:gd name="connsiteX88" fmla="*/ 1457532 w 5016531"/>
              <a:gd name="connsiteY88" fmla="*/ 555435 h 4193985"/>
              <a:gd name="connsiteX89" fmla="*/ 1524207 w 5016531"/>
              <a:gd name="connsiteY89" fmla="*/ 460185 h 4193985"/>
              <a:gd name="connsiteX90" fmla="*/ 1571832 w 5016531"/>
              <a:gd name="connsiteY90" fmla="*/ 393510 h 4193985"/>
              <a:gd name="connsiteX91" fmla="*/ 1581357 w 5016531"/>
              <a:gd name="connsiteY91" fmla="*/ 317310 h 4193985"/>
              <a:gd name="connsiteX0" fmla="*/ 1581357 w 5016531"/>
              <a:gd name="connsiteY0" fmla="*/ 317310 h 4193985"/>
              <a:gd name="connsiteX1" fmla="*/ 1533732 w 5016531"/>
              <a:gd name="connsiteY1" fmla="*/ 222060 h 4193985"/>
              <a:gd name="connsiteX2" fmla="*/ 1467057 w 5016531"/>
              <a:gd name="connsiteY2" fmla="*/ 145860 h 4193985"/>
              <a:gd name="connsiteX3" fmla="*/ 1390857 w 5016531"/>
              <a:gd name="connsiteY3" fmla="*/ 98235 h 4193985"/>
              <a:gd name="connsiteX4" fmla="*/ 1257507 w 5016531"/>
              <a:gd name="connsiteY4" fmla="*/ 50610 h 4193985"/>
              <a:gd name="connsiteX5" fmla="*/ 1143207 w 5016531"/>
              <a:gd name="connsiteY5" fmla="*/ 12510 h 4193985"/>
              <a:gd name="connsiteX6" fmla="*/ 990807 w 5016531"/>
              <a:gd name="connsiteY6" fmla="*/ 2985 h 4193985"/>
              <a:gd name="connsiteX7" fmla="*/ 752682 w 5016531"/>
              <a:gd name="connsiteY7" fmla="*/ 60135 h 4193985"/>
              <a:gd name="connsiteX8" fmla="*/ 552657 w 5016531"/>
              <a:gd name="connsiteY8" fmla="*/ 136335 h 4193985"/>
              <a:gd name="connsiteX9" fmla="*/ 447882 w 5016531"/>
              <a:gd name="connsiteY9" fmla="*/ 212535 h 4193985"/>
              <a:gd name="connsiteX10" fmla="*/ 343107 w 5016531"/>
              <a:gd name="connsiteY10" fmla="*/ 307785 h 4193985"/>
              <a:gd name="connsiteX11" fmla="*/ 238332 w 5016531"/>
              <a:gd name="connsiteY11" fmla="*/ 460185 h 4193985"/>
              <a:gd name="connsiteX12" fmla="*/ 143082 w 5016531"/>
              <a:gd name="connsiteY12" fmla="*/ 631635 h 4193985"/>
              <a:gd name="connsiteX13" fmla="*/ 95457 w 5016531"/>
              <a:gd name="connsiteY13" fmla="*/ 784035 h 4193985"/>
              <a:gd name="connsiteX14" fmla="*/ 47832 w 5016531"/>
              <a:gd name="connsiteY14" fmla="*/ 984060 h 4193985"/>
              <a:gd name="connsiteX15" fmla="*/ 19257 w 5016531"/>
              <a:gd name="connsiteY15" fmla="*/ 1203135 h 4193985"/>
              <a:gd name="connsiteX16" fmla="*/ 207 w 5016531"/>
              <a:gd name="connsiteY16" fmla="*/ 1412685 h 4193985"/>
              <a:gd name="connsiteX17" fmla="*/ 9732 w 5016531"/>
              <a:gd name="connsiteY17" fmla="*/ 1574610 h 4193985"/>
              <a:gd name="connsiteX18" fmla="*/ 19257 w 5016531"/>
              <a:gd name="connsiteY18" fmla="*/ 1717485 h 4193985"/>
              <a:gd name="connsiteX19" fmla="*/ 57357 w 5016531"/>
              <a:gd name="connsiteY19" fmla="*/ 1936560 h 4193985"/>
              <a:gd name="connsiteX20" fmla="*/ 114507 w 5016531"/>
              <a:gd name="connsiteY20" fmla="*/ 2165160 h 4193985"/>
              <a:gd name="connsiteX21" fmla="*/ 171657 w 5016531"/>
              <a:gd name="connsiteY21" fmla="*/ 2355660 h 4193985"/>
              <a:gd name="connsiteX22" fmla="*/ 228807 w 5016531"/>
              <a:gd name="connsiteY22" fmla="*/ 2536635 h 4193985"/>
              <a:gd name="connsiteX23" fmla="*/ 324057 w 5016531"/>
              <a:gd name="connsiteY23" fmla="*/ 2736660 h 4193985"/>
              <a:gd name="connsiteX24" fmla="*/ 466932 w 5016531"/>
              <a:gd name="connsiteY24" fmla="*/ 2955735 h 4193985"/>
              <a:gd name="connsiteX25" fmla="*/ 628857 w 5016531"/>
              <a:gd name="connsiteY25" fmla="*/ 3193860 h 4193985"/>
              <a:gd name="connsiteX26" fmla="*/ 790782 w 5016531"/>
              <a:gd name="connsiteY26" fmla="*/ 3403410 h 4193985"/>
              <a:gd name="connsiteX27" fmla="*/ 981282 w 5016531"/>
              <a:gd name="connsiteY27" fmla="*/ 3565335 h 4193985"/>
              <a:gd name="connsiteX28" fmla="*/ 1162257 w 5016531"/>
              <a:gd name="connsiteY28" fmla="*/ 3736785 h 4193985"/>
              <a:gd name="connsiteX29" fmla="*/ 1409907 w 5016531"/>
              <a:gd name="connsiteY29" fmla="*/ 3898710 h 4193985"/>
              <a:gd name="connsiteX30" fmla="*/ 1648032 w 5016531"/>
              <a:gd name="connsiteY30" fmla="*/ 4022535 h 4193985"/>
              <a:gd name="connsiteX31" fmla="*/ 1971882 w 5016531"/>
              <a:gd name="connsiteY31" fmla="*/ 4127310 h 4193985"/>
              <a:gd name="connsiteX32" fmla="*/ 2219532 w 5016531"/>
              <a:gd name="connsiteY32" fmla="*/ 4174935 h 4193985"/>
              <a:gd name="connsiteX33" fmla="*/ 2467182 w 5016531"/>
              <a:gd name="connsiteY33" fmla="*/ 4193985 h 4193985"/>
              <a:gd name="connsiteX34" fmla="*/ 2771982 w 5016531"/>
              <a:gd name="connsiteY34" fmla="*/ 4174935 h 4193985"/>
              <a:gd name="connsiteX35" fmla="*/ 3124407 w 5016531"/>
              <a:gd name="connsiteY35" fmla="*/ 4108260 h 4193985"/>
              <a:gd name="connsiteX36" fmla="*/ 3495882 w 5016531"/>
              <a:gd name="connsiteY36" fmla="*/ 4003485 h 4193985"/>
              <a:gd name="connsiteX37" fmla="*/ 3848307 w 5016531"/>
              <a:gd name="connsiteY37" fmla="*/ 3832035 h 4193985"/>
              <a:gd name="connsiteX38" fmla="*/ 4115007 w 5016531"/>
              <a:gd name="connsiteY38" fmla="*/ 3660585 h 4193985"/>
              <a:gd name="connsiteX39" fmla="*/ 4372182 w 5016531"/>
              <a:gd name="connsiteY39" fmla="*/ 3470085 h 4193985"/>
              <a:gd name="connsiteX40" fmla="*/ 4638882 w 5016531"/>
              <a:gd name="connsiteY40" fmla="*/ 3174810 h 4193985"/>
              <a:gd name="connsiteX41" fmla="*/ 4829382 w 5016531"/>
              <a:gd name="connsiteY41" fmla="*/ 2879535 h 4193985"/>
              <a:gd name="connsiteX42" fmla="*/ 4943682 w 5016531"/>
              <a:gd name="connsiteY42" fmla="*/ 2584260 h 4193985"/>
              <a:gd name="connsiteX43" fmla="*/ 5010357 w 5016531"/>
              <a:gd name="connsiteY43" fmla="*/ 2269935 h 4193985"/>
              <a:gd name="connsiteX44" fmla="*/ 5010357 w 5016531"/>
              <a:gd name="connsiteY44" fmla="*/ 2012760 h 4193985"/>
              <a:gd name="connsiteX45" fmla="*/ 4981782 w 5016531"/>
              <a:gd name="connsiteY45" fmla="*/ 1755585 h 4193985"/>
              <a:gd name="connsiteX46" fmla="*/ 4896057 w 5016531"/>
              <a:gd name="connsiteY46" fmla="*/ 1498410 h 4193985"/>
              <a:gd name="connsiteX47" fmla="*/ 4724607 w 5016531"/>
              <a:gd name="connsiteY47" fmla="*/ 1279335 h 4193985"/>
              <a:gd name="connsiteX48" fmla="*/ 4667457 w 5016531"/>
              <a:gd name="connsiteY48" fmla="*/ 1222185 h 4193985"/>
              <a:gd name="connsiteX49" fmla="*/ 4553157 w 5016531"/>
              <a:gd name="connsiteY49" fmla="*/ 1165035 h 4193985"/>
              <a:gd name="connsiteX50" fmla="*/ 4448382 w 5016531"/>
              <a:gd name="connsiteY50" fmla="*/ 1136460 h 4193985"/>
              <a:gd name="connsiteX51" fmla="*/ 4315032 w 5016531"/>
              <a:gd name="connsiteY51" fmla="*/ 1136460 h 4193985"/>
              <a:gd name="connsiteX52" fmla="*/ 4162632 w 5016531"/>
              <a:gd name="connsiteY52" fmla="*/ 1174560 h 4193985"/>
              <a:gd name="connsiteX53" fmla="*/ 4038807 w 5016531"/>
              <a:gd name="connsiteY53" fmla="*/ 1279335 h 4193985"/>
              <a:gd name="connsiteX54" fmla="*/ 3981657 w 5016531"/>
              <a:gd name="connsiteY54" fmla="*/ 1336485 h 4193985"/>
              <a:gd name="connsiteX55" fmla="*/ 3934032 w 5016531"/>
              <a:gd name="connsiteY55" fmla="*/ 1403160 h 4193985"/>
              <a:gd name="connsiteX56" fmla="*/ 3895932 w 5016531"/>
              <a:gd name="connsiteY56" fmla="*/ 1469835 h 4193985"/>
              <a:gd name="connsiteX57" fmla="*/ 3838782 w 5016531"/>
              <a:gd name="connsiteY57" fmla="*/ 1546035 h 4193985"/>
              <a:gd name="connsiteX58" fmla="*/ 3772107 w 5016531"/>
              <a:gd name="connsiteY58" fmla="*/ 1584135 h 4193985"/>
              <a:gd name="connsiteX59" fmla="*/ 3667332 w 5016531"/>
              <a:gd name="connsiteY59" fmla="*/ 1622235 h 4193985"/>
              <a:gd name="connsiteX60" fmla="*/ 3514932 w 5016531"/>
              <a:gd name="connsiteY60" fmla="*/ 1622235 h 4193985"/>
              <a:gd name="connsiteX61" fmla="*/ 3400632 w 5016531"/>
              <a:gd name="connsiteY61" fmla="*/ 1631760 h 4193985"/>
              <a:gd name="connsiteX62" fmla="*/ 3219657 w 5016531"/>
              <a:gd name="connsiteY62" fmla="*/ 1688910 h 4193985"/>
              <a:gd name="connsiteX63" fmla="*/ 3133932 w 5016531"/>
              <a:gd name="connsiteY63" fmla="*/ 1746060 h 4193985"/>
              <a:gd name="connsiteX64" fmla="*/ 3086307 w 5016531"/>
              <a:gd name="connsiteY64" fmla="*/ 1803210 h 4193985"/>
              <a:gd name="connsiteX65" fmla="*/ 3029157 w 5016531"/>
              <a:gd name="connsiteY65" fmla="*/ 1907985 h 4193985"/>
              <a:gd name="connsiteX66" fmla="*/ 3000582 w 5016531"/>
              <a:gd name="connsiteY66" fmla="*/ 2012760 h 4193985"/>
              <a:gd name="connsiteX67" fmla="*/ 2972007 w 5016531"/>
              <a:gd name="connsiteY67" fmla="*/ 2127060 h 4193985"/>
              <a:gd name="connsiteX68" fmla="*/ 2905332 w 5016531"/>
              <a:gd name="connsiteY68" fmla="*/ 2212785 h 4193985"/>
              <a:gd name="connsiteX69" fmla="*/ 2829132 w 5016531"/>
              <a:gd name="connsiteY69" fmla="*/ 2241360 h 4193985"/>
              <a:gd name="connsiteX70" fmla="*/ 2705307 w 5016531"/>
              <a:gd name="connsiteY70" fmla="*/ 2260410 h 4193985"/>
              <a:gd name="connsiteX71" fmla="*/ 2591007 w 5016531"/>
              <a:gd name="connsiteY71" fmla="*/ 2212785 h 4193985"/>
              <a:gd name="connsiteX72" fmla="*/ 2486232 w 5016531"/>
              <a:gd name="connsiteY72" fmla="*/ 2088960 h 4193985"/>
              <a:gd name="connsiteX73" fmla="*/ 2400507 w 5016531"/>
              <a:gd name="connsiteY73" fmla="*/ 1955610 h 4193985"/>
              <a:gd name="connsiteX74" fmla="*/ 2257632 w 5016531"/>
              <a:gd name="connsiteY74" fmla="*/ 1717485 h 4193985"/>
              <a:gd name="connsiteX75" fmla="*/ 2105232 w 5016531"/>
              <a:gd name="connsiteY75" fmla="*/ 1498410 h 4193985"/>
              <a:gd name="connsiteX76" fmla="*/ 1990932 w 5016531"/>
              <a:gd name="connsiteY76" fmla="*/ 1336485 h 4193985"/>
              <a:gd name="connsiteX77" fmla="*/ 1876632 w 5016531"/>
              <a:gd name="connsiteY77" fmla="*/ 1184085 h 4193985"/>
              <a:gd name="connsiteX78" fmla="*/ 1809957 w 5016531"/>
              <a:gd name="connsiteY78" fmla="*/ 1107885 h 4193985"/>
              <a:gd name="connsiteX79" fmla="*/ 1724232 w 5016531"/>
              <a:gd name="connsiteY79" fmla="*/ 1060260 h 4193985"/>
              <a:gd name="connsiteX80" fmla="*/ 1609932 w 5016531"/>
              <a:gd name="connsiteY80" fmla="*/ 1012635 h 4193985"/>
              <a:gd name="connsiteX81" fmla="*/ 1457532 w 5016531"/>
              <a:gd name="connsiteY81" fmla="*/ 1003110 h 4193985"/>
              <a:gd name="connsiteX82" fmla="*/ 1295607 w 5016531"/>
              <a:gd name="connsiteY82" fmla="*/ 993585 h 4193985"/>
              <a:gd name="connsiteX83" fmla="*/ 1171782 w 5016531"/>
              <a:gd name="connsiteY83" fmla="*/ 993585 h 4193985"/>
              <a:gd name="connsiteX84" fmla="*/ 1057482 w 5016531"/>
              <a:gd name="connsiteY84" fmla="*/ 984060 h 4193985"/>
              <a:gd name="connsiteX85" fmla="*/ 1124157 w 5016531"/>
              <a:gd name="connsiteY85" fmla="*/ 917385 h 4193985"/>
              <a:gd name="connsiteX86" fmla="*/ 1247982 w 5016531"/>
              <a:gd name="connsiteY86" fmla="*/ 784035 h 4193985"/>
              <a:gd name="connsiteX87" fmla="*/ 1371807 w 5016531"/>
              <a:gd name="connsiteY87" fmla="*/ 650685 h 4193985"/>
              <a:gd name="connsiteX88" fmla="*/ 1457532 w 5016531"/>
              <a:gd name="connsiteY88" fmla="*/ 555435 h 4193985"/>
              <a:gd name="connsiteX89" fmla="*/ 1524207 w 5016531"/>
              <a:gd name="connsiteY89" fmla="*/ 460185 h 4193985"/>
              <a:gd name="connsiteX90" fmla="*/ 1571832 w 5016531"/>
              <a:gd name="connsiteY90" fmla="*/ 393510 h 4193985"/>
              <a:gd name="connsiteX91" fmla="*/ 1581357 w 5016531"/>
              <a:gd name="connsiteY91" fmla="*/ 317310 h 4193985"/>
              <a:gd name="connsiteX0" fmla="*/ 1581357 w 5016531"/>
              <a:gd name="connsiteY0" fmla="*/ 317310 h 4193985"/>
              <a:gd name="connsiteX1" fmla="*/ 1533732 w 5016531"/>
              <a:gd name="connsiteY1" fmla="*/ 222060 h 4193985"/>
              <a:gd name="connsiteX2" fmla="*/ 1467057 w 5016531"/>
              <a:gd name="connsiteY2" fmla="*/ 145860 h 4193985"/>
              <a:gd name="connsiteX3" fmla="*/ 1390857 w 5016531"/>
              <a:gd name="connsiteY3" fmla="*/ 98235 h 4193985"/>
              <a:gd name="connsiteX4" fmla="*/ 1257507 w 5016531"/>
              <a:gd name="connsiteY4" fmla="*/ 50610 h 4193985"/>
              <a:gd name="connsiteX5" fmla="*/ 1143207 w 5016531"/>
              <a:gd name="connsiteY5" fmla="*/ 12510 h 4193985"/>
              <a:gd name="connsiteX6" fmla="*/ 990807 w 5016531"/>
              <a:gd name="connsiteY6" fmla="*/ 2985 h 4193985"/>
              <a:gd name="connsiteX7" fmla="*/ 752682 w 5016531"/>
              <a:gd name="connsiteY7" fmla="*/ 60135 h 4193985"/>
              <a:gd name="connsiteX8" fmla="*/ 552657 w 5016531"/>
              <a:gd name="connsiteY8" fmla="*/ 136335 h 4193985"/>
              <a:gd name="connsiteX9" fmla="*/ 447882 w 5016531"/>
              <a:gd name="connsiteY9" fmla="*/ 212535 h 4193985"/>
              <a:gd name="connsiteX10" fmla="*/ 343107 w 5016531"/>
              <a:gd name="connsiteY10" fmla="*/ 307785 h 4193985"/>
              <a:gd name="connsiteX11" fmla="*/ 238332 w 5016531"/>
              <a:gd name="connsiteY11" fmla="*/ 460185 h 4193985"/>
              <a:gd name="connsiteX12" fmla="*/ 152607 w 5016531"/>
              <a:gd name="connsiteY12" fmla="*/ 631635 h 4193985"/>
              <a:gd name="connsiteX13" fmla="*/ 95457 w 5016531"/>
              <a:gd name="connsiteY13" fmla="*/ 784035 h 4193985"/>
              <a:gd name="connsiteX14" fmla="*/ 47832 w 5016531"/>
              <a:gd name="connsiteY14" fmla="*/ 984060 h 4193985"/>
              <a:gd name="connsiteX15" fmla="*/ 19257 w 5016531"/>
              <a:gd name="connsiteY15" fmla="*/ 1203135 h 4193985"/>
              <a:gd name="connsiteX16" fmla="*/ 207 w 5016531"/>
              <a:gd name="connsiteY16" fmla="*/ 1412685 h 4193985"/>
              <a:gd name="connsiteX17" fmla="*/ 9732 w 5016531"/>
              <a:gd name="connsiteY17" fmla="*/ 1574610 h 4193985"/>
              <a:gd name="connsiteX18" fmla="*/ 19257 w 5016531"/>
              <a:gd name="connsiteY18" fmla="*/ 1717485 h 4193985"/>
              <a:gd name="connsiteX19" fmla="*/ 57357 w 5016531"/>
              <a:gd name="connsiteY19" fmla="*/ 1936560 h 4193985"/>
              <a:gd name="connsiteX20" fmla="*/ 114507 w 5016531"/>
              <a:gd name="connsiteY20" fmla="*/ 2165160 h 4193985"/>
              <a:gd name="connsiteX21" fmla="*/ 171657 w 5016531"/>
              <a:gd name="connsiteY21" fmla="*/ 2355660 h 4193985"/>
              <a:gd name="connsiteX22" fmla="*/ 228807 w 5016531"/>
              <a:gd name="connsiteY22" fmla="*/ 2536635 h 4193985"/>
              <a:gd name="connsiteX23" fmla="*/ 324057 w 5016531"/>
              <a:gd name="connsiteY23" fmla="*/ 2736660 h 4193985"/>
              <a:gd name="connsiteX24" fmla="*/ 466932 w 5016531"/>
              <a:gd name="connsiteY24" fmla="*/ 2955735 h 4193985"/>
              <a:gd name="connsiteX25" fmla="*/ 628857 w 5016531"/>
              <a:gd name="connsiteY25" fmla="*/ 3193860 h 4193985"/>
              <a:gd name="connsiteX26" fmla="*/ 790782 w 5016531"/>
              <a:gd name="connsiteY26" fmla="*/ 3403410 h 4193985"/>
              <a:gd name="connsiteX27" fmla="*/ 981282 w 5016531"/>
              <a:gd name="connsiteY27" fmla="*/ 3565335 h 4193985"/>
              <a:gd name="connsiteX28" fmla="*/ 1162257 w 5016531"/>
              <a:gd name="connsiteY28" fmla="*/ 3736785 h 4193985"/>
              <a:gd name="connsiteX29" fmla="*/ 1409907 w 5016531"/>
              <a:gd name="connsiteY29" fmla="*/ 3898710 h 4193985"/>
              <a:gd name="connsiteX30" fmla="*/ 1648032 w 5016531"/>
              <a:gd name="connsiteY30" fmla="*/ 4022535 h 4193985"/>
              <a:gd name="connsiteX31" fmla="*/ 1971882 w 5016531"/>
              <a:gd name="connsiteY31" fmla="*/ 4127310 h 4193985"/>
              <a:gd name="connsiteX32" fmla="*/ 2219532 w 5016531"/>
              <a:gd name="connsiteY32" fmla="*/ 4174935 h 4193985"/>
              <a:gd name="connsiteX33" fmla="*/ 2467182 w 5016531"/>
              <a:gd name="connsiteY33" fmla="*/ 4193985 h 4193985"/>
              <a:gd name="connsiteX34" fmla="*/ 2771982 w 5016531"/>
              <a:gd name="connsiteY34" fmla="*/ 4174935 h 4193985"/>
              <a:gd name="connsiteX35" fmla="*/ 3124407 w 5016531"/>
              <a:gd name="connsiteY35" fmla="*/ 4108260 h 4193985"/>
              <a:gd name="connsiteX36" fmla="*/ 3495882 w 5016531"/>
              <a:gd name="connsiteY36" fmla="*/ 4003485 h 4193985"/>
              <a:gd name="connsiteX37" fmla="*/ 3848307 w 5016531"/>
              <a:gd name="connsiteY37" fmla="*/ 3832035 h 4193985"/>
              <a:gd name="connsiteX38" fmla="*/ 4115007 w 5016531"/>
              <a:gd name="connsiteY38" fmla="*/ 3660585 h 4193985"/>
              <a:gd name="connsiteX39" fmla="*/ 4372182 w 5016531"/>
              <a:gd name="connsiteY39" fmla="*/ 3470085 h 4193985"/>
              <a:gd name="connsiteX40" fmla="*/ 4638882 w 5016531"/>
              <a:gd name="connsiteY40" fmla="*/ 3174810 h 4193985"/>
              <a:gd name="connsiteX41" fmla="*/ 4829382 w 5016531"/>
              <a:gd name="connsiteY41" fmla="*/ 2879535 h 4193985"/>
              <a:gd name="connsiteX42" fmla="*/ 4943682 w 5016531"/>
              <a:gd name="connsiteY42" fmla="*/ 2584260 h 4193985"/>
              <a:gd name="connsiteX43" fmla="*/ 5010357 w 5016531"/>
              <a:gd name="connsiteY43" fmla="*/ 2269935 h 4193985"/>
              <a:gd name="connsiteX44" fmla="*/ 5010357 w 5016531"/>
              <a:gd name="connsiteY44" fmla="*/ 2012760 h 4193985"/>
              <a:gd name="connsiteX45" fmla="*/ 4981782 w 5016531"/>
              <a:gd name="connsiteY45" fmla="*/ 1755585 h 4193985"/>
              <a:gd name="connsiteX46" fmla="*/ 4896057 w 5016531"/>
              <a:gd name="connsiteY46" fmla="*/ 1498410 h 4193985"/>
              <a:gd name="connsiteX47" fmla="*/ 4724607 w 5016531"/>
              <a:gd name="connsiteY47" fmla="*/ 1279335 h 4193985"/>
              <a:gd name="connsiteX48" fmla="*/ 4667457 w 5016531"/>
              <a:gd name="connsiteY48" fmla="*/ 1222185 h 4193985"/>
              <a:gd name="connsiteX49" fmla="*/ 4553157 w 5016531"/>
              <a:gd name="connsiteY49" fmla="*/ 1165035 h 4193985"/>
              <a:gd name="connsiteX50" fmla="*/ 4448382 w 5016531"/>
              <a:gd name="connsiteY50" fmla="*/ 1136460 h 4193985"/>
              <a:gd name="connsiteX51" fmla="*/ 4315032 w 5016531"/>
              <a:gd name="connsiteY51" fmla="*/ 1136460 h 4193985"/>
              <a:gd name="connsiteX52" fmla="*/ 4162632 w 5016531"/>
              <a:gd name="connsiteY52" fmla="*/ 1174560 h 4193985"/>
              <a:gd name="connsiteX53" fmla="*/ 4038807 w 5016531"/>
              <a:gd name="connsiteY53" fmla="*/ 1279335 h 4193985"/>
              <a:gd name="connsiteX54" fmla="*/ 3981657 w 5016531"/>
              <a:gd name="connsiteY54" fmla="*/ 1336485 h 4193985"/>
              <a:gd name="connsiteX55" fmla="*/ 3934032 w 5016531"/>
              <a:gd name="connsiteY55" fmla="*/ 1403160 h 4193985"/>
              <a:gd name="connsiteX56" fmla="*/ 3895932 w 5016531"/>
              <a:gd name="connsiteY56" fmla="*/ 1469835 h 4193985"/>
              <a:gd name="connsiteX57" fmla="*/ 3838782 w 5016531"/>
              <a:gd name="connsiteY57" fmla="*/ 1546035 h 4193985"/>
              <a:gd name="connsiteX58" fmla="*/ 3772107 w 5016531"/>
              <a:gd name="connsiteY58" fmla="*/ 1584135 h 4193985"/>
              <a:gd name="connsiteX59" fmla="*/ 3667332 w 5016531"/>
              <a:gd name="connsiteY59" fmla="*/ 1622235 h 4193985"/>
              <a:gd name="connsiteX60" fmla="*/ 3514932 w 5016531"/>
              <a:gd name="connsiteY60" fmla="*/ 1622235 h 4193985"/>
              <a:gd name="connsiteX61" fmla="*/ 3400632 w 5016531"/>
              <a:gd name="connsiteY61" fmla="*/ 1631760 h 4193985"/>
              <a:gd name="connsiteX62" fmla="*/ 3219657 w 5016531"/>
              <a:gd name="connsiteY62" fmla="*/ 1688910 h 4193985"/>
              <a:gd name="connsiteX63" fmla="*/ 3133932 w 5016531"/>
              <a:gd name="connsiteY63" fmla="*/ 1746060 h 4193985"/>
              <a:gd name="connsiteX64" fmla="*/ 3086307 w 5016531"/>
              <a:gd name="connsiteY64" fmla="*/ 1803210 h 4193985"/>
              <a:gd name="connsiteX65" fmla="*/ 3029157 w 5016531"/>
              <a:gd name="connsiteY65" fmla="*/ 1907985 h 4193985"/>
              <a:gd name="connsiteX66" fmla="*/ 3000582 w 5016531"/>
              <a:gd name="connsiteY66" fmla="*/ 2012760 h 4193985"/>
              <a:gd name="connsiteX67" fmla="*/ 2972007 w 5016531"/>
              <a:gd name="connsiteY67" fmla="*/ 2127060 h 4193985"/>
              <a:gd name="connsiteX68" fmla="*/ 2905332 w 5016531"/>
              <a:gd name="connsiteY68" fmla="*/ 2212785 h 4193985"/>
              <a:gd name="connsiteX69" fmla="*/ 2829132 w 5016531"/>
              <a:gd name="connsiteY69" fmla="*/ 2241360 h 4193985"/>
              <a:gd name="connsiteX70" fmla="*/ 2705307 w 5016531"/>
              <a:gd name="connsiteY70" fmla="*/ 2260410 h 4193985"/>
              <a:gd name="connsiteX71" fmla="*/ 2591007 w 5016531"/>
              <a:gd name="connsiteY71" fmla="*/ 2212785 h 4193985"/>
              <a:gd name="connsiteX72" fmla="*/ 2486232 w 5016531"/>
              <a:gd name="connsiteY72" fmla="*/ 2088960 h 4193985"/>
              <a:gd name="connsiteX73" fmla="*/ 2400507 w 5016531"/>
              <a:gd name="connsiteY73" fmla="*/ 1955610 h 4193985"/>
              <a:gd name="connsiteX74" fmla="*/ 2257632 w 5016531"/>
              <a:gd name="connsiteY74" fmla="*/ 1717485 h 4193985"/>
              <a:gd name="connsiteX75" fmla="*/ 2105232 w 5016531"/>
              <a:gd name="connsiteY75" fmla="*/ 1498410 h 4193985"/>
              <a:gd name="connsiteX76" fmla="*/ 1990932 w 5016531"/>
              <a:gd name="connsiteY76" fmla="*/ 1336485 h 4193985"/>
              <a:gd name="connsiteX77" fmla="*/ 1876632 w 5016531"/>
              <a:gd name="connsiteY77" fmla="*/ 1184085 h 4193985"/>
              <a:gd name="connsiteX78" fmla="*/ 1809957 w 5016531"/>
              <a:gd name="connsiteY78" fmla="*/ 1107885 h 4193985"/>
              <a:gd name="connsiteX79" fmla="*/ 1724232 w 5016531"/>
              <a:gd name="connsiteY79" fmla="*/ 1060260 h 4193985"/>
              <a:gd name="connsiteX80" fmla="*/ 1609932 w 5016531"/>
              <a:gd name="connsiteY80" fmla="*/ 1012635 h 4193985"/>
              <a:gd name="connsiteX81" fmla="*/ 1457532 w 5016531"/>
              <a:gd name="connsiteY81" fmla="*/ 1003110 h 4193985"/>
              <a:gd name="connsiteX82" fmla="*/ 1295607 w 5016531"/>
              <a:gd name="connsiteY82" fmla="*/ 993585 h 4193985"/>
              <a:gd name="connsiteX83" fmla="*/ 1171782 w 5016531"/>
              <a:gd name="connsiteY83" fmla="*/ 993585 h 4193985"/>
              <a:gd name="connsiteX84" fmla="*/ 1057482 w 5016531"/>
              <a:gd name="connsiteY84" fmla="*/ 984060 h 4193985"/>
              <a:gd name="connsiteX85" fmla="*/ 1124157 w 5016531"/>
              <a:gd name="connsiteY85" fmla="*/ 917385 h 4193985"/>
              <a:gd name="connsiteX86" fmla="*/ 1247982 w 5016531"/>
              <a:gd name="connsiteY86" fmla="*/ 784035 h 4193985"/>
              <a:gd name="connsiteX87" fmla="*/ 1371807 w 5016531"/>
              <a:gd name="connsiteY87" fmla="*/ 650685 h 4193985"/>
              <a:gd name="connsiteX88" fmla="*/ 1457532 w 5016531"/>
              <a:gd name="connsiteY88" fmla="*/ 555435 h 4193985"/>
              <a:gd name="connsiteX89" fmla="*/ 1524207 w 5016531"/>
              <a:gd name="connsiteY89" fmla="*/ 460185 h 4193985"/>
              <a:gd name="connsiteX90" fmla="*/ 1571832 w 5016531"/>
              <a:gd name="connsiteY90" fmla="*/ 393510 h 4193985"/>
              <a:gd name="connsiteX91" fmla="*/ 1581357 w 5016531"/>
              <a:gd name="connsiteY91" fmla="*/ 317310 h 4193985"/>
              <a:gd name="connsiteX0" fmla="*/ 1581357 w 5016531"/>
              <a:gd name="connsiteY0" fmla="*/ 317310 h 4193985"/>
              <a:gd name="connsiteX1" fmla="*/ 1533732 w 5016531"/>
              <a:gd name="connsiteY1" fmla="*/ 222060 h 4193985"/>
              <a:gd name="connsiteX2" fmla="*/ 1467057 w 5016531"/>
              <a:gd name="connsiteY2" fmla="*/ 145860 h 4193985"/>
              <a:gd name="connsiteX3" fmla="*/ 1390857 w 5016531"/>
              <a:gd name="connsiteY3" fmla="*/ 98235 h 4193985"/>
              <a:gd name="connsiteX4" fmla="*/ 1257507 w 5016531"/>
              <a:gd name="connsiteY4" fmla="*/ 50610 h 4193985"/>
              <a:gd name="connsiteX5" fmla="*/ 1143207 w 5016531"/>
              <a:gd name="connsiteY5" fmla="*/ 12510 h 4193985"/>
              <a:gd name="connsiteX6" fmla="*/ 990807 w 5016531"/>
              <a:gd name="connsiteY6" fmla="*/ 2985 h 4193985"/>
              <a:gd name="connsiteX7" fmla="*/ 752682 w 5016531"/>
              <a:gd name="connsiteY7" fmla="*/ 60135 h 4193985"/>
              <a:gd name="connsiteX8" fmla="*/ 552657 w 5016531"/>
              <a:gd name="connsiteY8" fmla="*/ 136335 h 4193985"/>
              <a:gd name="connsiteX9" fmla="*/ 447882 w 5016531"/>
              <a:gd name="connsiteY9" fmla="*/ 212535 h 4193985"/>
              <a:gd name="connsiteX10" fmla="*/ 343107 w 5016531"/>
              <a:gd name="connsiteY10" fmla="*/ 307785 h 4193985"/>
              <a:gd name="connsiteX11" fmla="*/ 238332 w 5016531"/>
              <a:gd name="connsiteY11" fmla="*/ 460185 h 4193985"/>
              <a:gd name="connsiteX12" fmla="*/ 152607 w 5016531"/>
              <a:gd name="connsiteY12" fmla="*/ 631635 h 4193985"/>
              <a:gd name="connsiteX13" fmla="*/ 95457 w 5016531"/>
              <a:gd name="connsiteY13" fmla="*/ 784035 h 4193985"/>
              <a:gd name="connsiteX14" fmla="*/ 47832 w 5016531"/>
              <a:gd name="connsiteY14" fmla="*/ 984060 h 4193985"/>
              <a:gd name="connsiteX15" fmla="*/ 19257 w 5016531"/>
              <a:gd name="connsiteY15" fmla="*/ 1203135 h 4193985"/>
              <a:gd name="connsiteX16" fmla="*/ 207 w 5016531"/>
              <a:gd name="connsiteY16" fmla="*/ 1412685 h 4193985"/>
              <a:gd name="connsiteX17" fmla="*/ 9732 w 5016531"/>
              <a:gd name="connsiteY17" fmla="*/ 1574610 h 4193985"/>
              <a:gd name="connsiteX18" fmla="*/ 19257 w 5016531"/>
              <a:gd name="connsiteY18" fmla="*/ 1717485 h 4193985"/>
              <a:gd name="connsiteX19" fmla="*/ 57357 w 5016531"/>
              <a:gd name="connsiteY19" fmla="*/ 1936560 h 4193985"/>
              <a:gd name="connsiteX20" fmla="*/ 114507 w 5016531"/>
              <a:gd name="connsiteY20" fmla="*/ 2165160 h 4193985"/>
              <a:gd name="connsiteX21" fmla="*/ 171657 w 5016531"/>
              <a:gd name="connsiteY21" fmla="*/ 2355660 h 4193985"/>
              <a:gd name="connsiteX22" fmla="*/ 228807 w 5016531"/>
              <a:gd name="connsiteY22" fmla="*/ 2536635 h 4193985"/>
              <a:gd name="connsiteX23" fmla="*/ 324057 w 5016531"/>
              <a:gd name="connsiteY23" fmla="*/ 2736660 h 4193985"/>
              <a:gd name="connsiteX24" fmla="*/ 466932 w 5016531"/>
              <a:gd name="connsiteY24" fmla="*/ 2955735 h 4193985"/>
              <a:gd name="connsiteX25" fmla="*/ 628857 w 5016531"/>
              <a:gd name="connsiteY25" fmla="*/ 3193860 h 4193985"/>
              <a:gd name="connsiteX26" fmla="*/ 800307 w 5016531"/>
              <a:gd name="connsiteY26" fmla="*/ 3393885 h 4193985"/>
              <a:gd name="connsiteX27" fmla="*/ 981282 w 5016531"/>
              <a:gd name="connsiteY27" fmla="*/ 3565335 h 4193985"/>
              <a:gd name="connsiteX28" fmla="*/ 1162257 w 5016531"/>
              <a:gd name="connsiteY28" fmla="*/ 3736785 h 4193985"/>
              <a:gd name="connsiteX29" fmla="*/ 1409907 w 5016531"/>
              <a:gd name="connsiteY29" fmla="*/ 3898710 h 4193985"/>
              <a:gd name="connsiteX30" fmla="*/ 1648032 w 5016531"/>
              <a:gd name="connsiteY30" fmla="*/ 4022535 h 4193985"/>
              <a:gd name="connsiteX31" fmla="*/ 1971882 w 5016531"/>
              <a:gd name="connsiteY31" fmla="*/ 4127310 h 4193985"/>
              <a:gd name="connsiteX32" fmla="*/ 2219532 w 5016531"/>
              <a:gd name="connsiteY32" fmla="*/ 4174935 h 4193985"/>
              <a:gd name="connsiteX33" fmla="*/ 2467182 w 5016531"/>
              <a:gd name="connsiteY33" fmla="*/ 4193985 h 4193985"/>
              <a:gd name="connsiteX34" fmla="*/ 2771982 w 5016531"/>
              <a:gd name="connsiteY34" fmla="*/ 4174935 h 4193985"/>
              <a:gd name="connsiteX35" fmla="*/ 3124407 w 5016531"/>
              <a:gd name="connsiteY35" fmla="*/ 4108260 h 4193985"/>
              <a:gd name="connsiteX36" fmla="*/ 3495882 w 5016531"/>
              <a:gd name="connsiteY36" fmla="*/ 4003485 h 4193985"/>
              <a:gd name="connsiteX37" fmla="*/ 3848307 w 5016531"/>
              <a:gd name="connsiteY37" fmla="*/ 3832035 h 4193985"/>
              <a:gd name="connsiteX38" fmla="*/ 4115007 w 5016531"/>
              <a:gd name="connsiteY38" fmla="*/ 3660585 h 4193985"/>
              <a:gd name="connsiteX39" fmla="*/ 4372182 w 5016531"/>
              <a:gd name="connsiteY39" fmla="*/ 3470085 h 4193985"/>
              <a:gd name="connsiteX40" fmla="*/ 4638882 w 5016531"/>
              <a:gd name="connsiteY40" fmla="*/ 3174810 h 4193985"/>
              <a:gd name="connsiteX41" fmla="*/ 4829382 w 5016531"/>
              <a:gd name="connsiteY41" fmla="*/ 2879535 h 4193985"/>
              <a:gd name="connsiteX42" fmla="*/ 4943682 w 5016531"/>
              <a:gd name="connsiteY42" fmla="*/ 2584260 h 4193985"/>
              <a:gd name="connsiteX43" fmla="*/ 5010357 w 5016531"/>
              <a:gd name="connsiteY43" fmla="*/ 2269935 h 4193985"/>
              <a:gd name="connsiteX44" fmla="*/ 5010357 w 5016531"/>
              <a:gd name="connsiteY44" fmla="*/ 2012760 h 4193985"/>
              <a:gd name="connsiteX45" fmla="*/ 4981782 w 5016531"/>
              <a:gd name="connsiteY45" fmla="*/ 1755585 h 4193985"/>
              <a:gd name="connsiteX46" fmla="*/ 4896057 w 5016531"/>
              <a:gd name="connsiteY46" fmla="*/ 1498410 h 4193985"/>
              <a:gd name="connsiteX47" fmla="*/ 4724607 w 5016531"/>
              <a:gd name="connsiteY47" fmla="*/ 1279335 h 4193985"/>
              <a:gd name="connsiteX48" fmla="*/ 4667457 w 5016531"/>
              <a:gd name="connsiteY48" fmla="*/ 1222185 h 4193985"/>
              <a:gd name="connsiteX49" fmla="*/ 4553157 w 5016531"/>
              <a:gd name="connsiteY49" fmla="*/ 1165035 h 4193985"/>
              <a:gd name="connsiteX50" fmla="*/ 4448382 w 5016531"/>
              <a:gd name="connsiteY50" fmla="*/ 1136460 h 4193985"/>
              <a:gd name="connsiteX51" fmla="*/ 4315032 w 5016531"/>
              <a:gd name="connsiteY51" fmla="*/ 1136460 h 4193985"/>
              <a:gd name="connsiteX52" fmla="*/ 4162632 w 5016531"/>
              <a:gd name="connsiteY52" fmla="*/ 1174560 h 4193985"/>
              <a:gd name="connsiteX53" fmla="*/ 4038807 w 5016531"/>
              <a:gd name="connsiteY53" fmla="*/ 1279335 h 4193985"/>
              <a:gd name="connsiteX54" fmla="*/ 3981657 w 5016531"/>
              <a:gd name="connsiteY54" fmla="*/ 1336485 h 4193985"/>
              <a:gd name="connsiteX55" fmla="*/ 3934032 w 5016531"/>
              <a:gd name="connsiteY55" fmla="*/ 1403160 h 4193985"/>
              <a:gd name="connsiteX56" fmla="*/ 3895932 w 5016531"/>
              <a:gd name="connsiteY56" fmla="*/ 1469835 h 4193985"/>
              <a:gd name="connsiteX57" fmla="*/ 3838782 w 5016531"/>
              <a:gd name="connsiteY57" fmla="*/ 1546035 h 4193985"/>
              <a:gd name="connsiteX58" fmla="*/ 3772107 w 5016531"/>
              <a:gd name="connsiteY58" fmla="*/ 1584135 h 4193985"/>
              <a:gd name="connsiteX59" fmla="*/ 3667332 w 5016531"/>
              <a:gd name="connsiteY59" fmla="*/ 1622235 h 4193985"/>
              <a:gd name="connsiteX60" fmla="*/ 3514932 w 5016531"/>
              <a:gd name="connsiteY60" fmla="*/ 1622235 h 4193985"/>
              <a:gd name="connsiteX61" fmla="*/ 3400632 w 5016531"/>
              <a:gd name="connsiteY61" fmla="*/ 1631760 h 4193985"/>
              <a:gd name="connsiteX62" fmla="*/ 3219657 w 5016531"/>
              <a:gd name="connsiteY62" fmla="*/ 1688910 h 4193985"/>
              <a:gd name="connsiteX63" fmla="*/ 3133932 w 5016531"/>
              <a:gd name="connsiteY63" fmla="*/ 1746060 h 4193985"/>
              <a:gd name="connsiteX64" fmla="*/ 3086307 w 5016531"/>
              <a:gd name="connsiteY64" fmla="*/ 1803210 h 4193985"/>
              <a:gd name="connsiteX65" fmla="*/ 3029157 w 5016531"/>
              <a:gd name="connsiteY65" fmla="*/ 1907985 h 4193985"/>
              <a:gd name="connsiteX66" fmla="*/ 3000582 w 5016531"/>
              <a:gd name="connsiteY66" fmla="*/ 2012760 h 4193985"/>
              <a:gd name="connsiteX67" fmla="*/ 2972007 w 5016531"/>
              <a:gd name="connsiteY67" fmla="*/ 2127060 h 4193985"/>
              <a:gd name="connsiteX68" fmla="*/ 2905332 w 5016531"/>
              <a:gd name="connsiteY68" fmla="*/ 2212785 h 4193985"/>
              <a:gd name="connsiteX69" fmla="*/ 2829132 w 5016531"/>
              <a:gd name="connsiteY69" fmla="*/ 2241360 h 4193985"/>
              <a:gd name="connsiteX70" fmla="*/ 2705307 w 5016531"/>
              <a:gd name="connsiteY70" fmla="*/ 2260410 h 4193985"/>
              <a:gd name="connsiteX71" fmla="*/ 2591007 w 5016531"/>
              <a:gd name="connsiteY71" fmla="*/ 2212785 h 4193985"/>
              <a:gd name="connsiteX72" fmla="*/ 2486232 w 5016531"/>
              <a:gd name="connsiteY72" fmla="*/ 2088960 h 4193985"/>
              <a:gd name="connsiteX73" fmla="*/ 2400507 w 5016531"/>
              <a:gd name="connsiteY73" fmla="*/ 1955610 h 4193985"/>
              <a:gd name="connsiteX74" fmla="*/ 2257632 w 5016531"/>
              <a:gd name="connsiteY74" fmla="*/ 1717485 h 4193985"/>
              <a:gd name="connsiteX75" fmla="*/ 2105232 w 5016531"/>
              <a:gd name="connsiteY75" fmla="*/ 1498410 h 4193985"/>
              <a:gd name="connsiteX76" fmla="*/ 1990932 w 5016531"/>
              <a:gd name="connsiteY76" fmla="*/ 1336485 h 4193985"/>
              <a:gd name="connsiteX77" fmla="*/ 1876632 w 5016531"/>
              <a:gd name="connsiteY77" fmla="*/ 1184085 h 4193985"/>
              <a:gd name="connsiteX78" fmla="*/ 1809957 w 5016531"/>
              <a:gd name="connsiteY78" fmla="*/ 1107885 h 4193985"/>
              <a:gd name="connsiteX79" fmla="*/ 1724232 w 5016531"/>
              <a:gd name="connsiteY79" fmla="*/ 1060260 h 4193985"/>
              <a:gd name="connsiteX80" fmla="*/ 1609932 w 5016531"/>
              <a:gd name="connsiteY80" fmla="*/ 1012635 h 4193985"/>
              <a:gd name="connsiteX81" fmla="*/ 1457532 w 5016531"/>
              <a:gd name="connsiteY81" fmla="*/ 1003110 h 4193985"/>
              <a:gd name="connsiteX82" fmla="*/ 1295607 w 5016531"/>
              <a:gd name="connsiteY82" fmla="*/ 993585 h 4193985"/>
              <a:gd name="connsiteX83" fmla="*/ 1171782 w 5016531"/>
              <a:gd name="connsiteY83" fmla="*/ 993585 h 4193985"/>
              <a:gd name="connsiteX84" fmla="*/ 1057482 w 5016531"/>
              <a:gd name="connsiteY84" fmla="*/ 984060 h 4193985"/>
              <a:gd name="connsiteX85" fmla="*/ 1124157 w 5016531"/>
              <a:gd name="connsiteY85" fmla="*/ 917385 h 4193985"/>
              <a:gd name="connsiteX86" fmla="*/ 1247982 w 5016531"/>
              <a:gd name="connsiteY86" fmla="*/ 784035 h 4193985"/>
              <a:gd name="connsiteX87" fmla="*/ 1371807 w 5016531"/>
              <a:gd name="connsiteY87" fmla="*/ 650685 h 4193985"/>
              <a:gd name="connsiteX88" fmla="*/ 1457532 w 5016531"/>
              <a:gd name="connsiteY88" fmla="*/ 555435 h 4193985"/>
              <a:gd name="connsiteX89" fmla="*/ 1524207 w 5016531"/>
              <a:gd name="connsiteY89" fmla="*/ 460185 h 4193985"/>
              <a:gd name="connsiteX90" fmla="*/ 1571832 w 5016531"/>
              <a:gd name="connsiteY90" fmla="*/ 393510 h 4193985"/>
              <a:gd name="connsiteX91" fmla="*/ 1581357 w 5016531"/>
              <a:gd name="connsiteY91" fmla="*/ 317310 h 4193985"/>
              <a:gd name="connsiteX0" fmla="*/ 1581357 w 5016531"/>
              <a:gd name="connsiteY0" fmla="*/ 317310 h 4193985"/>
              <a:gd name="connsiteX1" fmla="*/ 1533732 w 5016531"/>
              <a:gd name="connsiteY1" fmla="*/ 222060 h 4193985"/>
              <a:gd name="connsiteX2" fmla="*/ 1467057 w 5016531"/>
              <a:gd name="connsiteY2" fmla="*/ 145860 h 4193985"/>
              <a:gd name="connsiteX3" fmla="*/ 1390857 w 5016531"/>
              <a:gd name="connsiteY3" fmla="*/ 98235 h 4193985"/>
              <a:gd name="connsiteX4" fmla="*/ 1257507 w 5016531"/>
              <a:gd name="connsiteY4" fmla="*/ 50610 h 4193985"/>
              <a:gd name="connsiteX5" fmla="*/ 1143207 w 5016531"/>
              <a:gd name="connsiteY5" fmla="*/ 12510 h 4193985"/>
              <a:gd name="connsiteX6" fmla="*/ 990807 w 5016531"/>
              <a:gd name="connsiteY6" fmla="*/ 2985 h 4193985"/>
              <a:gd name="connsiteX7" fmla="*/ 752682 w 5016531"/>
              <a:gd name="connsiteY7" fmla="*/ 60135 h 4193985"/>
              <a:gd name="connsiteX8" fmla="*/ 552657 w 5016531"/>
              <a:gd name="connsiteY8" fmla="*/ 136335 h 4193985"/>
              <a:gd name="connsiteX9" fmla="*/ 447882 w 5016531"/>
              <a:gd name="connsiteY9" fmla="*/ 212535 h 4193985"/>
              <a:gd name="connsiteX10" fmla="*/ 343107 w 5016531"/>
              <a:gd name="connsiteY10" fmla="*/ 307785 h 4193985"/>
              <a:gd name="connsiteX11" fmla="*/ 238332 w 5016531"/>
              <a:gd name="connsiteY11" fmla="*/ 460185 h 4193985"/>
              <a:gd name="connsiteX12" fmla="*/ 152607 w 5016531"/>
              <a:gd name="connsiteY12" fmla="*/ 631635 h 4193985"/>
              <a:gd name="connsiteX13" fmla="*/ 95457 w 5016531"/>
              <a:gd name="connsiteY13" fmla="*/ 784035 h 4193985"/>
              <a:gd name="connsiteX14" fmla="*/ 47832 w 5016531"/>
              <a:gd name="connsiteY14" fmla="*/ 984060 h 4193985"/>
              <a:gd name="connsiteX15" fmla="*/ 19257 w 5016531"/>
              <a:gd name="connsiteY15" fmla="*/ 1203135 h 4193985"/>
              <a:gd name="connsiteX16" fmla="*/ 207 w 5016531"/>
              <a:gd name="connsiteY16" fmla="*/ 1412685 h 4193985"/>
              <a:gd name="connsiteX17" fmla="*/ 9732 w 5016531"/>
              <a:gd name="connsiteY17" fmla="*/ 1574610 h 4193985"/>
              <a:gd name="connsiteX18" fmla="*/ 19257 w 5016531"/>
              <a:gd name="connsiteY18" fmla="*/ 1717485 h 4193985"/>
              <a:gd name="connsiteX19" fmla="*/ 57357 w 5016531"/>
              <a:gd name="connsiteY19" fmla="*/ 1936560 h 4193985"/>
              <a:gd name="connsiteX20" fmla="*/ 114507 w 5016531"/>
              <a:gd name="connsiteY20" fmla="*/ 2165160 h 4193985"/>
              <a:gd name="connsiteX21" fmla="*/ 171657 w 5016531"/>
              <a:gd name="connsiteY21" fmla="*/ 2355660 h 4193985"/>
              <a:gd name="connsiteX22" fmla="*/ 228807 w 5016531"/>
              <a:gd name="connsiteY22" fmla="*/ 2536635 h 4193985"/>
              <a:gd name="connsiteX23" fmla="*/ 324057 w 5016531"/>
              <a:gd name="connsiteY23" fmla="*/ 2736660 h 4193985"/>
              <a:gd name="connsiteX24" fmla="*/ 466932 w 5016531"/>
              <a:gd name="connsiteY24" fmla="*/ 2955735 h 4193985"/>
              <a:gd name="connsiteX25" fmla="*/ 628857 w 5016531"/>
              <a:gd name="connsiteY25" fmla="*/ 3193860 h 4193985"/>
              <a:gd name="connsiteX26" fmla="*/ 800307 w 5016531"/>
              <a:gd name="connsiteY26" fmla="*/ 3393885 h 4193985"/>
              <a:gd name="connsiteX27" fmla="*/ 981282 w 5016531"/>
              <a:gd name="connsiteY27" fmla="*/ 3565335 h 4193985"/>
              <a:gd name="connsiteX28" fmla="*/ 1162257 w 5016531"/>
              <a:gd name="connsiteY28" fmla="*/ 3736785 h 4193985"/>
              <a:gd name="connsiteX29" fmla="*/ 1409907 w 5016531"/>
              <a:gd name="connsiteY29" fmla="*/ 3898710 h 4193985"/>
              <a:gd name="connsiteX30" fmla="*/ 1648032 w 5016531"/>
              <a:gd name="connsiteY30" fmla="*/ 4022535 h 4193985"/>
              <a:gd name="connsiteX31" fmla="*/ 1971882 w 5016531"/>
              <a:gd name="connsiteY31" fmla="*/ 4127310 h 4193985"/>
              <a:gd name="connsiteX32" fmla="*/ 2219532 w 5016531"/>
              <a:gd name="connsiteY32" fmla="*/ 4174935 h 4193985"/>
              <a:gd name="connsiteX33" fmla="*/ 2467182 w 5016531"/>
              <a:gd name="connsiteY33" fmla="*/ 4193985 h 4193985"/>
              <a:gd name="connsiteX34" fmla="*/ 2771982 w 5016531"/>
              <a:gd name="connsiteY34" fmla="*/ 4174935 h 4193985"/>
              <a:gd name="connsiteX35" fmla="*/ 3124407 w 5016531"/>
              <a:gd name="connsiteY35" fmla="*/ 4108260 h 4193985"/>
              <a:gd name="connsiteX36" fmla="*/ 3495882 w 5016531"/>
              <a:gd name="connsiteY36" fmla="*/ 4003485 h 4193985"/>
              <a:gd name="connsiteX37" fmla="*/ 3848307 w 5016531"/>
              <a:gd name="connsiteY37" fmla="*/ 3832035 h 4193985"/>
              <a:gd name="connsiteX38" fmla="*/ 4115007 w 5016531"/>
              <a:gd name="connsiteY38" fmla="*/ 3660585 h 4193985"/>
              <a:gd name="connsiteX39" fmla="*/ 4372182 w 5016531"/>
              <a:gd name="connsiteY39" fmla="*/ 3470085 h 4193985"/>
              <a:gd name="connsiteX40" fmla="*/ 4638882 w 5016531"/>
              <a:gd name="connsiteY40" fmla="*/ 3174810 h 4193985"/>
              <a:gd name="connsiteX41" fmla="*/ 4829382 w 5016531"/>
              <a:gd name="connsiteY41" fmla="*/ 2879535 h 4193985"/>
              <a:gd name="connsiteX42" fmla="*/ 4943682 w 5016531"/>
              <a:gd name="connsiteY42" fmla="*/ 2584260 h 4193985"/>
              <a:gd name="connsiteX43" fmla="*/ 5010357 w 5016531"/>
              <a:gd name="connsiteY43" fmla="*/ 2269935 h 4193985"/>
              <a:gd name="connsiteX44" fmla="*/ 5010357 w 5016531"/>
              <a:gd name="connsiteY44" fmla="*/ 2012760 h 4193985"/>
              <a:gd name="connsiteX45" fmla="*/ 4981782 w 5016531"/>
              <a:gd name="connsiteY45" fmla="*/ 1755585 h 4193985"/>
              <a:gd name="connsiteX46" fmla="*/ 4896057 w 5016531"/>
              <a:gd name="connsiteY46" fmla="*/ 1498410 h 4193985"/>
              <a:gd name="connsiteX47" fmla="*/ 4724607 w 5016531"/>
              <a:gd name="connsiteY47" fmla="*/ 1279335 h 4193985"/>
              <a:gd name="connsiteX48" fmla="*/ 4657932 w 5016531"/>
              <a:gd name="connsiteY48" fmla="*/ 1222185 h 4193985"/>
              <a:gd name="connsiteX49" fmla="*/ 4553157 w 5016531"/>
              <a:gd name="connsiteY49" fmla="*/ 1165035 h 4193985"/>
              <a:gd name="connsiteX50" fmla="*/ 4448382 w 5016531"/>
              <a:gd name="connsiteY50" fmla="*/ 1136460 h 4193985"/>
              <a:gd name="connsiteX51" fmla="*/ 4315032 w 5016531"/>
              <a:gd name="connsiteY51" fmla="*/ 1136460 h 4193985"/>
              <a:gd name="connsiteX52" fmla="*/ 4162632 w 5016531"/>
              <a:gd name="connsiteY52" fmla="*/ 1174560 h 4193985"/>
              <a:gd name="connsiteX53" fmla="*/ 4038807 w 5016531"/>
              <a:gd name="connsiteY53" fmla="*/ 1279335 h 4193985"/>
              <a:gd name="connsiteX54" fmla="*/ 3981657 w 5016531"/>
              <a:gd name="connsiteY54" fmla="*/ 1336485 h 4193985"/>
              <a:gd name="connsiteX55" fmla="*/ 3934032 w 5016531"/>
              <a:gd name="connsiteY55" fmla="*/ 1403160 h 4193985"/>
              <a:gd name="connsiteX56" fmla="*/ 3895932 w 5016531"/>
              <a:gd name="connsiteY56" fmla="*/ 1469835 h 4193985"/>
              <a:gd name="connsiteX57" fmla="*/ 3838782 w 5016531"/>
              <a:gd name="connsiteY57" fmla="*/ 1546035 h 4193985"/>
              <a:gd name="connsiteX58" fmla="*/ 3772107 w 5016531"/>
              <a:gd name="connsiteY58" fmla="*/ 1584135 h 4193985"/>
              <a:gd name="connsiteX59" fmla="*/ 3667332 w 5016531"/>
              <a:gd name="connsiteY59" fmla="*/ 1622235 h 4193985"/>
              <a:gd name="connsiteX60" fmla="*/ 3514932 w 5016531"/>
              <a:gd name="connsiteY60" fmla="*/ 1622235 h 4193985"/>
              <a:gd name="connsiteX61" fmla="*/ 3400632 w 5016531"/>
              <a:gd name="connsiteY61" fmla="*/ 1631760 h 4193985"/>
              <a:gd name="connsiteX62" fmla="*/ 3219657 w 5016531"/>
              <a:gd name="connsiteY62" fmla="*/ 1688910 h 4193985"/>
              <a:gd name="connsiteX63" fmla="*/ 3133932 w 5016531"/>
              <a:gd name="connsiteY63" fmla="*/ 1746060 h 4193985"/>
              <a:gd name="connsiteX64" fmla="*/ 3086307 w 5016531"/>
              <a:gd name="connsiteY64" fmla="*/ 1803210 h 4193985"/>
              <a:gd name="connsiteX65" fmla="*/ 3029157 w 5016531"/>
              <a:gd name="connsiteY65" fmla="*/ 1907985 h 4193985"/>
              <a:gd name="connsiteX66" fmla="*/ 3000582 w 5016531"/>
              <a:gd name="connsiteY66" fmla="*/ 2012760 h 4193985"/>
              <a:gd name="connsiteX67" fmla="*/ 2972007 w 5016531"/>
              <a:gd name="connsiteY67" fmla="*/ 2127060 h 4193985"/>
              <a:gd name="connsiteX68" fmla="*/ 2905332 w 5016531"/>
              <a:gd name="connsiteY68" fmla="*/ 2212785 h 4193985"/>
              <a:gd name="connsiteX69" fmla="*/ 2829132 w 5016531"/>
              <a:gd name="connsiteY69" fmla="*/ 2241360 h 4193985"/>
              <a:gd name="connsiteX70" fmla="*/ 2705307 w 5016531"/>
              <a:gd name="connsiteY70" fmla="*/ 2260410 h 4193985"/>
              <a:gd name="connsiteX71" fmla="*/ 2591007 w 5016531"/>
              <a:gd name="connsiteY71" fmla="*/ 2212785 h 4193985"/>
              <a:gd name="connsiteX72" fmla="*/ 2486232 w 5016531"/>
              <a:gd name="connsiteY72" fmla="*/ 2088960 h 4193985"/>
              <a:gd name="connsiteX73" fmla="*/ 2400507 w 5016531"/>
              <a:gd name="connsiteY73" fmla="*/ 1955610 h 4193985"/>
              <a:gd name="connsiteX74" fmla="*/ 2257632 w 5016531"/>
              <a:gd name="connsiteY74" fmla="*/ 1717485 h 4193985"/>
              <a:gd name="connsiteX75" fmla="*/ 2105232 w 5016531"/>
              <a:gd name="connsiteY75" fmla="*/ 1498410 h 4193985"/>
              <a:gd name="connsiteX76" fmla="*/ 1990932 w 5016531"/>
              <a:gd name="connsiteY76" fmla="*/ 1336485 h 4193985"/>
              <a:gd name="connsiteX77" fmla="*/ 1876632 w 5016531"/>
              <a:gd name="connsiteY77" fmla="*/ 1184085 h 4193985"/>
              <a:gd name="connsiteX78" fmla="*/ 1809957 w 5016531"/>
              <a:gd name="connsiteY78" fmla="*/ 1107885 h 4193985"/>
              <a:gd name="connsiteX79" fmla="*/ 1724232 w 5016531"/>
              <a:gd name="connsiteY79" fmla="*/ 1060260 h 4193985"/>
              <a:gd name="connsiteX80" fmla="*/ 1609932 w 5016531"/>
              <a:gd name="connsiteY80" fmla="*/ 1012635 h 4193985"/>
              <a:gd name="connsiteX81" fmla="*/ 1457532 w 5016531"/>
              <a:gd name="connsiteY81" fmla="*/ 1003110 h 4193985"/>
              <a:gd name="connsiteX82" fmla="*/ 1295607 w 5016531"/>
              <a:gd name="connsiteY82" fmla="*/ 993585 h 4193985"/>
              <a:gd name="connsiteX83" fmla="*/ 1171782 w 5016531"/>
              <a:gd name="connsiteY83" fmla="*/ 993585 h 4193985"/>
              <a:gd name="connsiteX84" fmla="*/ 1057482 w 5016531"/>
              <a:gd name="connsiteY84" fmla="*/ 984060 h 4193985"/>
              <a:gd name="connsiteX85" fmla="*/ 1124157 w 5016531"/>
              <a:gd name="connsiteY85" fmla="*/ 917385 h 4193985"/>
              <a:gd name="connsiteX86" fmla="*/ 1247982 w 5016531"/>
              <a:gd name="connsiteY86" fmla="*/ 784035 h 4193985"/>
              <a:gd name="connsiteX87" fmla="*/ 1371807 w 5016531"/>
              <a:gd name="connsiteY87" fmla="*/ 650685 h 4193985"/>
              <a:gd name="connsiteX88" fmla="*/ 1457532 w 5016531"/>
              <a:gd name="connsiteY88" fmla="*/ 555435 h 4193985"/>
              <a:gd name="connsiteX89" fmla="*/ 1524207 w 5016531"/>
              <a:gd name="connsiteY89" fmla="*/ 460185 h 4193985"/>
              <a:gd name="connsiteX90" fmla="*/ 1571832 w 5016531"/>
              <a:gd name="connsiteY90" fmla="*/ 393510 h 4193985"/>
              <a:gd name="connsiteX91" fmla="*/ 1581357 w 5016531"/>
              <a:gd name="connsiteY91" fmla="*/ 317310 h 4193985"/>
              <a:gd name="connsiteX0" fmla="*/ 1581357 w 5016531"/>
              <a:gd name="connsiteY0" fmla="*/ 317310 h 4193985"/>
              <a:gd name="connsiteX1" fmla="*/ 1533732 w 5016531"/>
              <a:gd name="connsiteY1" fmla="*/ 222060 h 4193985"/>
              <a:gd name="connsiteX2" fmla="*/ 1467057 w 5016531"/>
              <a:gd name="connsiteY2" fmla="*/ 145860 h 4193985"/>
              <a:gd name="connsiteX3" fmla="*/ 1390857 w 5016531"/>
              <a:gd name="connsiteY3" fmla="*/ 98235 h 4193985"/>
              <a:gd name="connsiteX4" fmla="*/ 1257507 w 5016531"/>
              <a:gd name="connsiteY4" fmla="*/ 50610 h 4193985"/>
              <a:gd name="connsiteX5" fmla="*/ 1143207 w 5016531"/>
              <a:gd name="connsiteY5" fmla="*/ 12510 h 4193985"/>
              <a:gd name="connsiteX6" fmla="*/ 990807 w 5016531"/>
              <a:gd name="connsiteY6" fmla="*/ 2985 h 4193985"/>
              <a:gd name="connsiteX7" fmla="*/ 752682 w 5016531"/>
              <a:gd name="connsiteY7" fmla="*/ 60135 h 4193985"/>
              <a:gd name="connsiteX8" fmla="*/ 552657 w 5016531"/>
              <a:gd name="connsiteY8" fmla="*/ 136335 h 4193985"/>
              <a:gd name="connsiteX9" fmla="*/ 447882 w 5016531"/>
              <a:gd name="connsiteY9" fmla="*/ 212535 h 4193985"/>
              <a:gd name="connsiteX10" fmla="*/ 343107 w 5016531"/>
              <a:gd name="connsiteY10" fmla="*/ 307785 h 4193985"/>
              <a:gd name="connsiteX11" fmla="*/ 238332 w 5016531"/>
              <a:gd name="connsiteY11" fmla="*/ 460185 h 4193985"/>
              <a:gd name="connsiteX12" fmla="*/ 152607 w 5016531"/>
              <a:gd name="connsiteY12" fmla="*/ 631635 h 4193985"/>
              <a:gd name="connsiteX13" fmla="*/ 95457 w 5016531"/>
              <a:gd name="connsiteY13" fmla="*/ 784035 h 4193985"/>
              <a:gd name="connsiteX14" fmla="*/ 47832 w 5016531"/>
              <a:gd name="connsiteY14" fmla="*/ 984060 h 4193985"/>
              <a:gd name="connsiteX15" fmla="*/ 19257 w 5016531"/>
              <a:gd name="connsiteY15" fmla="*/ 1203135 h 4193985"/>
              <a:gd name="connsiteX16" fmla="*/ 207 w 5016531"/>
              <a:gd name="connsiteY16" fmla="*/ 1412685 h 4193985"/>
              <a:gd name="connsiteX17" fmla="*/ 9732 w 5016531"/>
              <a:gd name="connsiteY17" fmla="*/ 1574610 h 4193985"/>
              <a:gd name="connsiteX18" fmla="*/ 19257 w 5016531"/>
              <a:gd name="connsiteY18" fmla="*/ 1717485 h 4193985"/>
              <a:gd name="connsiteX19" fmla="*/ 57357 w 5016531"/>
              <a:gd name="connsiteY19" fmla="*/ 1936560 h 4193985"/>
              <a:gd name="connsiteX20" fmla="*/ 114507 w 5016531"/>
              <a:gd name="connsiteY20" fmla="*/ 2165160 h 4193985"/>
              <a:gd name="connsiteX21" fmla="*/ 171657 w 5016531"/>
              <a:gd name="connsiteY21" fmla="*/ 2355660 h 4193985"/>
              <a:gd name="connsiteX22" fmla="*/ 228807 w 5016531"/>
              <a:gd name="connsiteY22" fmla="*/ 2536635 h 4193985"/>
              <a:gd name="connsiteX23" fmla="*/ 324057 w 5016531"/>
              <a:gd name="connsiteY23" fmla="*/ 2736660 h 4193985"/>
              <a:gd name="connsiteX24" fmla="*/ 466932 w 5016531"/>
              <a:gd name="connsiteY24" fmla="*/ 2955735 h 4193985"/>
              <a:gd name="connsiteX25" fmla="*/ 628857 w 5016531"/>
              <a:gd name="connsiteY25" fmla="*/ 3193860 h 4193985"/>
              <a:gd name="connsiteX26" fmla="*/ 800307 w 5016531"/>
              <a:gd name="connsiteY26" fmla="*/ 3393885 h 4193985"/>
              <a:gd name="connsiteX27" fmla="*/ 981282 w 5016531"/>
              <a:gd name="connsiteY27" fmla="*/ 3574860 h 4193985"/>
              <a:gd name="connsiteX28" fmla="*/ 1162257 w 5016531"/>
              <a:gd name="connsiteY28" fmla="*/ 3736785 h 4193985"/>
              <a:gd name="connsiteX29" fmla="*/ 1409907 w 5016531"/>
              <a:gd name="connsiteY29" fmla="*/ 3898710 h 4193985"/>
              <a:gd name="connsiteX30" fmla="*/ 1648032 w 5016531"/>
              <a:gd name="connsiteY30" fmla="*/ 4022535 h 4193985"/>
              <a:gd name="connsiteX31" fmla="*/ 1971882 w 5016531"/>
              <a:gd name="connsiteY31" fmla="*/ 4127310 h 4193985"/>
              <a:gd name="connsiteX32" fmla="*/ 2219532 w 5016531"/>
              <a:gd name="connsiteY32" fmla="*/ 4174935 h 4193985"/>
              <a:gd name="connsiteX33" fmla="*/ 2467182 w 5016531"/>
              <a:gd name="connsiteY33" fmla="*/ 4193985 h 4193985"/>
              <a:gd name="connsiteX34" fmla="*/ 2771982 w 5016531"/>
              <a:gd name="connsiteY34" fmla="*/ 4174935 h 4193985"/>
              <a:gd name="connsiteX35" fmla="*/ 3124407 w 5016531"/>
              <a:gd name="connsiteY35" fmla="*/ 4108260 h 4193985"/>
              <a:gd name="connsiteX36" fmla="*/ 3495882 w 5016531"/>
              <a:gd name="connsiteY36" fmla="*/ 4003485 h 4193985"/>
              <a:gd name="connsiteX37" fmla="*/ 3848307 w 5016531"/>
              <a:gd name="connsiteY37" fmla="*/ 3832035 h 4193985"/>
              <a:gd name="connsiteX38" fmla="*/ 4115007 w 5016531"/>
              <a:gd name="connsiteY38" fmla="*/ 3660585 h 4193985"/>
              <a:gd name="connsiteX39" fmla="*/ 4372182 w 5016531"/>
              <a:gd name="connsiteY39" fmla="*/ 3470085 h 4193985"/>
              <a:gd name="connsiteX40" fmla="*/ 4638882 w 5016531"/>
              <a:gd name="connsiteY40" fmla="*/ 3174810 h 4193985"/>
              <a:gd name="connsiteX41" fmla="*/ 4829382 w 5016531"/>
              <a:gd name="connsiteY41" fmla="*/ 2879535 h 4193985"/>
              <a:gd name="connsiteX42" fmla="*/ 4943682 w 5016531"/>
              <a:gd name="connsiteY42" fmla="*/ 2584260 h 4193985"/>
              <a:gd name="connsiteX43" fmla="*/ 5010357 w 5016531"/>
              <a:gd name="connsiteY43" fmla="*/ 2269935 h 4193985"/>
              <a:gd name="connsiteX44" fmla="*/ 5010357 w 5016531"/>
              <a:gd name="connsiteY44" fmla="*/ 2012760 h 4193985"/>
              <a:gd name="connsiteX45" fmla="*/ 4981782 w 5016531"/>
              <a:gd name="connsiteY45" fmla="*/ 1755585 h 4193985"/>
              <a:gd name="connsiteX46" fmla="*/ 4896057 w 5016531"/>
              <a:gd name="connsiteY46" fmla="*/ 1498410 h 4193985"/>
              <a:gd name="connsiteX47" fmla="*/ 4724607 w 5016531"/>
              <a:gd name="connsiteY47" fmla="*/ 1279335 h 4193985"/>
              <a:gd name="connsiteX48" fmla="*/ 4657932 w 5016531"/>
              <a:gd name="connsiteY48" fmla="*/ 1222185 h 4193985"/>
              <a:gd name="connsiteX49" fmla="*/ 4553157 w 5016531"/>
              <a:gd name="connsiteY49" fmla="*/ 1165035 h 4193985"/>
              <a:gd name="connsiteX50" fmla="*/ 4448382 w 5016531"/>
              <a:gd name="connsiteY50" fmla="*/ 1136460 h 4193985"/>
              <a:gd name="connsiteX51" fmla="*/ 4315032 w 5016531"/>
              <a:gd name="connsiteY51" fmla="*/ 1136460 h 4193985"/>
              <a:gd name="connsiteX52" fmla="*/ 4162632 w 5016531"/>
              <a:gd name="connsiteY52" fmla="*/ 1174560 h 4193985"/>
              <a:gd name="connsiteX53" fmla="*/ 4038807 w 5016531"/>
              <a:gd name="connsiteY53" fmla="*/ 1279335 h 4193985"/>
              <a:gd name="connsiteX54" fmla="*/ 3981657 w 5016531"/>
              <a:gd name="connsiteY54" fmla="*/ 1336485 h 4193985"/>
              <a:gd name="connsiteX55" fmla="*/ 3934032 w 5016531"/>
              <a:gd name="connsiteY55" fmla="*/ 1403160 h 4193985"/>
              <a:gd name="connsiteX56" fmla="*/ 3895932 w 5016531"/>
              <a:gd name="connsiteY56" fmla="*/ 1469835 h 4193985"/>
              <a:gd name="connsiteX57" fmla="*/ 3838782 w 5016531"/>
              <a:gd name="connsiteY57" fmla="*/ 1546035 h 4193985"/>
              <a:gd name="connsiteX58" fmla="*/ 3772107 w 5016531"/>
              <a:gd name="connsiteY58" fmla="*/ 1584135 h 4193985"/>
              <a:gd name="connsiteX59" fmla="*/ 3667332 w 5016531"/>
              <a:gd name="connsiteY59" fmla="*/ 1622235 h 4193985"/>
              <a:gd name="connsiteX60" fmla="*/ 3514932 w 5016531"/>
              <a:gd name="connsiteY60" fmla="*/ 1622235 h 4193985"/>
              <a:gd name="connsiteX61" fmla="*/ 3400632 w 5016531"/>
              <a:gd name="connsiteY61" fmla="*/ 1631760 h 4193985"/>
              <a:gd name="connsiteX62" fmla="*/ 3219657 w 5016531"/>
              <a:gd name="connsiteY62" fmla="*/ 1688910 h 4193985"/>
              <a:gd name="connsiteX63" fmla="*/ 3133932 w 5016531"/>
              <a:gd name="connsiteY63" fmla="*/ 1746060 h 4193985"/>
              <a:gd name="connsiteX64" fmla="*/ 3086307 w 5016531"/>
              <a:gd name="connsiteY64" fmla="*/ 1803210 h 4193985"/>
              <a:gd name="connsiteX65" fmla="*/ 3029157 w 5016531"/>
              <a:gd name="connsiteY65" fmla="*/ 1907985 h 4193985"/>
              <a:gd name="connsiteX66" fmla="*/ 3000582 w 5016531"/>
              <a:gd name="connsiteY66" fmla="*/ 2012760 h 4193985"/>
              <a:gd name="connsiteX67" fmla="*/ 2972007 w 5016531"/>
              <a:gd name="connsiteY67" fmla="*/ 2127060 h 4193985"/>
              <a:gd name="connsiteX68" fmla="*/ 2905332 w 5016531"/>
              <a:gd name="connsiteY68" fmla="*/ 2212785 h 4193985"/>
              <a:gd name="connsiteX69" fmla="*/ 2829132 w 5016531"/>
              <a:gd name="connsiteY69" fmla="*/ 2241360 h 4193985"/>
              <a:gd name="connsiteX70" fmla="*/ 2705307 w 5016531"/>
              <a:gd name="connsiteY70" fmla="*/ 2260410 h 4193985"/>
              <a:gd name="connsiteX71" fmla="*/ 2591007 w 5016531"/>
              <a:gd name="connsiteY71" fmla="*/ 2212785 h 4193985"/>
              <a:gd name="connsiteX72" fmla="*/ 2486232 w 5016531"/>
              <a:gd name="connsiteY72" fmla="*/ 2088960 h 4193985"/>
              <a:gd name="connsiteX73" fmla="*/ 2400507 w 5016531"/>
              <a:gd name="connsiteY73" fmla="*/ 1955610 h 4193985"/>
              <a:gd name="connsiteX74" fmla="*/ 2257632 w 5016531"/>
              <a:gd name="connsiteY74" fmla="*/ 1717485 h 4193985"/>
              <a:gd name="connsiteX75" fmla="*/ 2105232 w 5016531"/>
              <a:gd name="connsiteY75" fmla="*/ 1498410 h 4193985"/>
              <a:gd name="connsiteX76" fmla="*/ 1990932 w 5016531"/>
              <a:gd name="connsiteY76" fmla="*/ 1336485 h 4193985"/>
              <a:gd name="connsiteX77" fmla="*/ 1876632 w 5016531"/>
              <a:gd name="connsiteY77" fmla="*/ 1184085 h 4193985"/>
              <a:gd name="connsiteX78" fmla="*/ 1809957 w 5016531"/>
              <a:gd name="connsiteY78" fmla="*/ 1107885 h 4193985"/>
              <a:gd name="connsiteX79" fmla="*/ 1724232 w 5016531"/>
              <a:gd name="connsiteY79" fmla="*/ 1060260 h 4193985"/>
              <a:gd name="connsiteX80" fmla="*/ 1609932 w 5016531"/>
              <a:gd name="connsiteY80" fmla="*/ 1012635 h 4193985"/>
              <a:gd name="connsiteX81" fmla="*/ 1457532 w 5016531"/>
              <a:gd name="connsiteY81" fmla="*/ 1003110 h 4193985"/>
              <a:gd name="connsiteX82" fmla="*/ 1295607 w 5016531"/>
              <a:gd name="connsiteY82" fmla="*/ 993585 h 4193985"/>
              <a:gd name="connsiteX83" fmla="*/ 1171782 w 5016531"/>
              <a:gd name="connsiteY83" fmla="*/ 993585 h 4193985"/>
              <a:gd name="connsiteX84" fmla="*/ 1057482 w 5016531"/>
              <a:gd name="connsiteY84" fmla="*/ 984060 h 4193985"/>
              <a:gd name="connsiteX85" fmla="*/ 1124157 w 5016531"/>
              <a:gd name="connsiteY85" fmla="*/ 917385 h 4193985"/>
              <a:gd name="connsiteX86" fmla="*/ 1247982 w 5016531"/>
              <a:gd name="connsiteY86" fmla="*/ 784035 h 4193985"/>
              <a:gd name="connsiteX87" fmla="*/ 1371807 w 5016531"/>
              <a:gd name="connsiteY87" fmla="*/ 650685 h 4193985"/>
              <a:gd name="connsiteX88" fmla="*/ 1457532 w 5016531"/>
              <a:gd name="connsiteY88" fmla="*/ 555435 h 4193985"/>
              <a:gd name="connsiteX89" fmla="*/ 1524207 w 5016531"/>
              <a:gd name="connsiteY89" fmla="*/ 460185 h 4193985"/>
              <a:gd name="connsiteX90" fmla="*/ 1571832 w 5016531"/>
              <a:gd name="connsiteY90" fmla="*/ 393510 h 4193985"/>
              <a:gd name="connsiteX91" fmla="*/ 1581357 w 5016531"/>
              <a:gd name="connsiteY91" fmla="*/ 317310 h 4193985"/>
              <a:gd name="connsiteX0" fmla="*/ 1581357 w 5016531"/>
              <a:gd name="connsiteY0" fmla="*/ 316633 h 4193308"/>
              <a:gd name="connsiteX1" fmla="*/ 1533732 w 5016531"/>
              <a:gd name="connsiteY1" fmla="*/ 221383 h 4193308"/>
              <a:gd name="connsiteX2" fmla="*/ 1467057 w 5016531"/>
              <a:gd name="connsiteY2" fmla="*/ 145183 h 4193308"/>
              <a:gd name="connsiteX3" fmla="*/ 1390857 w 5016531"/>
              <a:gd name="connsiteY3" fmla="*/ 97558 h 4193308"/>
              <a:gd name="connsiteX4" fmla="*/ 1257507 w 5016531"/>
              <a:gd name="connsiteY4" fmla="*/ 49933 h 4193308"/>
              <a:gd name="connsiteX5" fmla="*/ 1143207 w 5016531"/>
              <a:gd name="connsiteY5" fmla="*/ 11833 h 4193308"/>
              <a:gd name="connsiteX6" fmla="*/ 990807 w 5016531"/>
              <a:gd name="connsiteY6" fmla="*/ 2308 h 4193308"/>
              <a:gd name="connsiteX7" fmla="*/ 752682 w 5016531"/>
              <a:gd name="connsiteY7" fmla="*/ 49933 h 4193308"/>
              <a:gd name="connsiteX8" fmla="*/ 552657 w 5016531"/>
              <a:gd name="connsiteY8" fmla="*/ 135658 h 4193308"/>
              <a:gd name="connsiteX9" fmla="*/ 447882 w 5016531"/>
              <a:gd name="connsiteY9" fmla="*/ 211858 h 4193308"/>
              <a:gd name="connsiteX10" fmla="*/ 343107 w 5016531"/>
              <a:gd name="connsiteY10" fmla="*/ 307108 h 4193308"/>
              <a:gd name="connsiteX11" fmla="*/ 238332 w 5016531"/>
              <a:gd name="connsiteY11" fmla="*/ 459508 h 4193308"/>
              <a:gd name="connsiteX12" fmla="*/ 152607 w 5016531"/>
              <a:gd name="connsiteY12" fmla="*/ 630958 h 4193308"/>
              <a:gd name="connsiteX13" fmla="*/ 95457 w 5016531"/>
              <a:gd name="connsiteY13" fmla="*/ 783358 h 4193308"/>
              <a:gd name="connsiteX14" fmla="*/ 47832 w 5016531"/>
              <a:gd name="connsiteY14" fmla="*/ 983383 h 4193308"/>
              <a:gd name="connsiteX15" fmla="*/ 19257 w 5016531"/>
              <a:gd name="connsiteY15" fmla="*/ 1202458 h 4193308"/>
              <a:gd name="connsiteX16" fmla="*/ 207 w 5016531"/>
              <a:gd name="connsiteY16" fmla="*/ 1412008 h 4193308"/>
              <a:gd name="connsiteX17" fmla="*/ 9732 w 5016531"/>
              <a:gd name="connsiteY17" fmla="*/ 1573933 h 4193308"/>
              <a:gd name="connsiteX18" fmla="*/ 19257 w 5016531"/>
              <a:gd name="connsiteY18" fmla="*/ 1716808 h 4193308"/>
              <a:gd name="connsiteX19" fmla="*/ 57357 w 5016531"/>
              <a:gd name="connsiteY19" fmla="*/ 1935883 h 4193308"/>
              <a:gd name="connsiteX20" fmla="*/ 114507 w 5016531"/>
              <a:gd name="connsiteY20" fmla="*/ 2164483 h 4193308"/>
              <a:gd name="connsiteX21" fmla="*/ 171657 w 5016531"/>
              <a:gd name="connsiteY21" fmla="*/ 2354983 h 4193308"/>
              <a:gd name="connsiteX22" fmla="*/ 228807 w 5016531"/>
              <a:gd name="connsiteY22" fmla="*/ 2535958 h 4193308"/>
              <a:gd name="connsiteX23" fmla="*/ 324057 w 5016531"/>
              <a:gd name="connsiteY23" fmla="*/ 2735983 h 4193308"/>
              <a:gd name="connsiteX24" fmla="*/ 466932 w 5016531"/>
              <a:gd name="connsiteY24" fmla="*/ 2955058 h 4193308"/>
              <a:gd name="connsiteX25" fmla="*/ 628857 w 5016531"/>
              <a:gd name="connsiteY25" fmla="*/ 3193183 h 4193308"/>
              <a:gd name="connsiteX26" fmla="*/ 800307 w 5016531"/>
              <a:gd name="connsiteY26" fmla="*/ 3393208 h 4193308"/>
              <a:gd name="connsiteX27" fmla="*/ 981282 w 5016531"/>
              <a:gd name="connsiteY27" fmla="*/ 3574183 h 4193308"/>
              <a:gd name="connsiteX28" fmla="*/ 1162257 w 5016531"/>
              <a:gd name="connsiteY28" fmla="*/ 3736108 h 4193308"/>
              <a:gd name="connsiteX29" fmla="*/ 1409907 w 5016531"/>
              <a:gd name="connsiteY29" fmla="*/ 3898033 h 4193308"/>
              <a:gd name="connsiteX30" fmla="*/ 1648032 w 5016531"/>
              <a:gd name="connsiteY30" fmla="*/ 4021858 h 4193308"/>
              <a:gd name="connsiteX31" fmla="*/ 1971882 w 5016531"/>
              <a:gd name="connsiteY31" fmla="*/ 4126633 h 4193308"/>
              <a:gd name="connsiteX32" fmla="*/ 2219532 w 5016531"/>
              <a:gd name="connsiteY32" fmla="*/ 4174258 h 4193308"/>
              <a:gd name="connsiteX33" fmla="*/ 2467182 w 5016531"/>
              <a:gd name="connsiteY33" fmla="*/ 4193308 h 4193308"/>
              <a:gd name="connsiteX34" fmla="*/ 2771982 w 5016531"/>
              <a:gd name="connsiteY34" fmla="*/ 4174258 h 4193308"/>
              <a:gd name="connsiteX35" fmla="*/ 3124407 w 5016531"/>
              <a:gd name="connsiteY35" fmla="*/ 4107583 h 4193308"/>
              <a:gd name="connsiteX36" fmla="*/ 3495882 w 5016531"/>
              <a:gd name="connsiteY36" fmla="*/ 4002808 h 4193308"/>
              <a:gd name="connsiteX37" fmla="*/ 3848307 w 5016531"/>
              <a:gd name="connsiteY37" fmla="*/ 3831358 h 4193308"/>
              <a:gd name="connsiteX38" fmla="*/ 4115007 w 5016531"/>
              <a:gd name="connsiteY38" fmla="*/ 3659908 h 4193308"/>
              <a:gd name="connsiteX39" fmla="*/ 4372182 w 5016531"/>
              <a:gd name="connsiteY39" fmla="*/ 3469408 h 4193308"/>
              <a:gd name="connsiteX40" fmla="*/ 4638882 w 5016531"/>
              <a:gd name="connsiteY40" fmla="*/ 3174133 h 4193308"/>
              <a:gd name="connsiteX41" fmla="*/ 4829382 w 5016531"/>
              <a:gd name="connsiteY41" fmla="*/ 2878858 h 4193308"/>
              <a:gd name="connsiteX42" fmla="*/ 4943682 w 5016531"/>
              <a:gd name="connsiteY42" fmla="*/ 2583583 h 4193308"/>
              <a:gd name="connsiteX43" fmla="*/ 5010357 w 5016531"/>
              <a:gd name="connsiteY43" fmla="*/ 2269258 h 4193308"/>
              <a:gd name="connsiteX44" fmla="*/ 5010357 w 5016531"/>
              <a:gd name="connsiteY44" fmla="*/ 2012083 h 4193308"/>
              <a:gd name="connsiteX45" fmla="*/ 4981782 w 5016531"/>
              <a:gd name="connsiteY45" fmla="*/ 1754908 h 4193308"/>
              <a:gd name="connsiteX46" fmla="*/ 4896057 w 5016531"/>
              <a:gd name="connsiteY46" fmla="*/ 1497733 h 4193308"/>
              <a:gd name="connsiteX47" fmla="*/ 4724607 w 5016531"/>
              <a:gd name="connsiteY47" fmla="*/ 1278658 h 4193308"/>
              <a:gd name="connsiteX48" fmla="*/ 4657932 w 5016531"/>
              <a:gd name="connsiteY48" fmla="*/ 1221508 h 4193308"/>
              <a:gd name="connsiteX49" fmla="*/ 4553157 w 5016531"/>
              <a:gd name="connsiteY49" fmla="*/ 1164358 h 4193308"/>
              <a:gd name="connsiteX50" fmla="*/ 4448382 w 5016531"/>
              <a:gd name="connsiteY50" fmla="*/ 1135783 h 4193308"/>
              <a:gd name="connsiteX51" fmla="*/ 4315032 w 5016531"/>
              <a:gd name="connsiteY51" fmla="*/ 1135783 h 4193308"/>
              <a:gd name="connsiteX52" fmla="*/ 4162632 w 5016531"/>
              <a:gd name="connsiteY52" fmla="*/ 1173883 h 4193308"/>
              <a:gd name="connsiteX53" fmla="*/ 4038807 w 5016531"/>
              <a:gd name="connsiteY53" fmla="*/ 1278658 h 4193308"/>
              <a:gd name="connsiteX54" fmla="*/ 3981657 w 5016531"/>
              <a:gd name="connsiteY54" fmla="*/ 1335808 h 4193308"/>
              <a:gd name="connsiteX55" fmla="*/ 3934032 w 5016531"/>
              <a:gd name="connsiteY55" fmla="*/ 1402483 h 4193308"/>
              <a:gd name="connsiteX56" fmla="*/ 3895932 w 5016531"/>
              <a:gd name="connsiteY56" fmla="*/ 1469158 h 4193308"/>
              <a:gd name="connsiteX57" fmla="*/ 3838782 w 5016531"/>
              <a:gd name="connsiteY57" fmla="*/ 1545358 h 4193308"/>
              <a:gd name="connsiteX58" fmla="*/ 3772107 w 5016531"/>
              <a:gd name="connsiteY58" fmla="*/ 1583458 h 4193308"/>
              <a:gd name="connsiteX59" fmla="*/ 3667332 w 5016531"/>
              <a:gd name="connsiteY59" fmla="*/ 1621558 h 4193308"/>
              <a:gd name="connsiteX60" fmla="*/ 3514932 w 5016531"/>
              <a:gd name="connsiteY60" fmla="*/ 1621558 h 4193308"/>
              <a:gd name="connsiteX61" fmla="*/ 3400632 w 5016531"/>
              <a:gd name="connsiteY61" fmla="*/ 1631083 h 4193308"/>
              <a:gd name="connsiteX62" fmla="*/ 3219657 w 5016531"/>
              <a:gd name="connsiteY62" fmla="*/ 1688233 h 4193308"/>
              <a:gd name="connsiteX63" fmla="*/ 3133932 w 5016531"/>
              <a:gd name="connsiteY63" fmla="*/ 1745383 h 4193308"/>
              <a:gd name="connsiteX64" fmla="*/ 3086307 w 5016531"/>
              <a:gd name="connsiteY64" fmla="*/ 1802533 h 4193308"/>
              <a:gd name="connsiteX65" fmla="*/ 3029157 w 5016531"/>
              <a:gd name="connsiteY65" fmla="*/ 1907308 h 4193308"/>
              <a:gd name="connsiteX66" fmla="*/ 3000582 w 5016531"/>
              <a:gd name="connsiteY66" fmla="*/ 2012083 h 4193308"/>
              <a:gd name="connsiteX67" fmla="*/ 2972007 w 5016531"/>
              <a:gd name="connsiteY67" fmla="*/ 2126383 h 4193308"/>
              <a:gd name="connsiteX68" fmla="*/ 2905332 w 5016531"/>
              <a:gd name="connsiteY68" fmla="*/ 2212108 h 4193308"/>
              <a:gd name="connsiteX69" fmla="*/ 2829132 w 5016531"/>
              <a:gd name="connsiteY69" fmla="*/ 2240683 h 4193308"/>
              <a:gd name="connsiteX70" fmla="*/ 2705307 w 5016531"/>
              <a:gd name="connsiteY70" fmla="*/ 2259733 h 4193308"/>
              <a:gd name="connsiteX71" fmla="*/ 2591007 w 5016531"/>
              <a:gd name="connsiteY71" fmla="*/ 2212108 h 4193308"/>
              <a:gd name="connsiteX72" fmla="*/ 2486232 w 5016531"/>
              <a:gd name="connsiteY72" fmla="*/ 2088283 h 4193308"/>
              <a:gd name="connsiteX73" fmla="*/ 2400507 w 5016531"/>
              <a:gd name="connsiteY73" fmla="*/ 1954933 h 4193308"/>
              <a:gd name="connsiteX74" fmla="*/ 2257632 w 5016531"/>
              <a:gd name="connsiteY74" fmla="*/ 1716808 h 4193308"/>
              <a:gd name="connsiteX75" fmla="*/ 2105232 w 5016531"/>
              <a:gd name="connsiteY75" fmla="*/ 1497733 h 4193308"/>
              <a:gd name="connsiteX76" fmla="*/ 1990932 w 5016531"/>
              <a:gd name="connsiteY76" fmla="*/ 1335808 h 4193308"/>
              <a:gd name="connsiteX77" fmla="*/ 1876632 w 5016531"/>
              <a:gd name="connsiteY77" fmla="*/ 1183408 h 4193308"/>
              <a:gd name="connsiteX78" fmla="*/ 1809957 w 5016531"/>
              <a:gd name="connsiteY78" fmla="*/ 1107208 h 4193308"/>
              <a:gd name="connsiteX79" fmla="*/ 1724232 w 5016531"/>
              <a:gd name="connsiteY79" fmla="*/ 1059583 h 4193308"/>
              <a:gd name="connsiteX80" fmla="*/ 1609932 w 5016531"/>
              <a:gd name="connsiteY80" fmla="*/ 1011958 h 4193308"/>
              <a:gd name="connsiteX81" fmla="*/ 1457532 w 5016531"/>
              <a:gd name="connsiteY81" fmla="*/ 1002433 h 4193308"/>
              <a:gd name="connsiteX82" fmla="*/ 1295607 w 5016531"/>
              <a:gd name="connsiteY82" fmla="*/ 992908 h 4193308"/>
              <a:gd name="connsiteX83" fmla="*/ 1171782 w 5016531"/>
              <a:gd name="connsiteY83" fmla="*/ 992908 h 4193308"/>
              <a:gd name="connsiteX84" fmla="*/ 1057482 w 5016531"/>
              <a:gd name="connsiteY84" fmla="*/ 983383 h 4193308"/>
              <a:gd name="connsiteX85" fmla="*/ 1124157 w 5016531"/>
              <a:gd name="connsiteY85" fmla="*/ 916708 h 4193308"/>
              <a:gd name="connsiteX86" fmla="*/ 1247982 w 5016531"/>
              <a:gd name="connsiteY86" fmla="*/ 783358 h 4193308"/>
              <a:gd name="connsiteX87" fmla="*/ 1371807 w 5016531"/>
              <a:gd name="connsiteY87" fmla="*/ 650008 h 4193308"/>
              <a:gd name="connsiteX88" fmla="*/ 1457532 w 5016531"/>
              <a:gd name="connsiteY88" fmla="*/ 554758 h 4193308"/>
              <a:gd name="connsiteX89" fmla="*/ 1524207 w 5016531"/>
              <a:gd name="connsiteY89" fmla="*/ 459508 h 4193308"/>
              <a:gd name="connsiteX90" fmla="*/ 1571832 w 5016531"/>
              <a:gd name="connsiteY90" fmla="*/ 392833 h 4193308"/>
              <a:gd name="connsiteX91" fmla="*/ 1581357 w 5016531"/>
              <a:gd name="connsiteY91" fmla="*/ 316633 h 4193308"/>
              <a:gd name="connsiteX0" fmla="*/ 1581357 w 5016531"/>
              <a:gd name="connsiteY0" fmla="*/ 316420 h 4193095"/>
              <a:gd name="connsiteX1" fmla="*/ 1533732 w 5016531"/>
              <a:gd name="connsiteY1" fmla="*/ 221170 h 4193095"/>
              <a:gd name="connsiteX2" fmla="*/ 1467057 w 5016531"/>
              <a:gd name="connsiteY2" fmla="*/ 144970 h 4193095"/>
              <a:gd name="connsiteX3" fmla="*/ 1390857 w 5016531"/>
              <a:gd name="connsiteY3" fmla="*/ 97345 h 4193095"/>
              <a:gd name="connsiteX4" fmla="*/ 1267032 w 5016531"/>
              <a:gd name="connsiteY4" fmla="*/ 40195 h 4193095"/>
              <a:gd name="connsiteX5" fmla="*/ 1143207 w 5016531"/>
              <a:gd name="connsiteY5" fmla="*/ 11620 h 4193095"/>
              <a:gd name="connsiteX6" fmla="*/ 990807 w 5016531"/>
              <a:gd name="connsiteY6" fmla="*/ 2095 h 4193095"/>
              <a:gd name="connsiteX7" fmla="*/ 752682 w 5016531"/>
              <a:gd name="connsiteY7" fmla="*/ 49720 h 4193095"/>
              <a:gd name="connsiteX8" fmla="*/ 552657 w 5016531"/>
              <a:gd name="connsiteY8" fmla="*/ 135445 h 4193095"/>
              <a:gd name="connsiteX9" fmla="*/ 447882 w 5016531"/>
              <a:gd name="connsiteY9" fmla="*/ 211645 h 4193095"/>
              <a:gd name="connsiteX10" fmla="*/ 343107 w 5016531"/>
              <a:gd name="connsiteY10" fmla="*/ 306895 h 4193095"/>
              <a:gd name="connsiteX11" fmla="*/ 238332 w 5016531"/>
              <a:gd name="connsiteY11" fmla="*/ 459295 h 4193095"/>
              <a:gd name="connsiteX12" fmla="*/ 152607 w 5016531"/>
              <a:gd name="connsiteY12" fmla="*/ 630745 h 4193095"/>
              <a:gd name="connsiteX13" fmla="*/ 95457 w 5016531"/>
              <a:gd name="connsiteY13" fmla="*/ 783145 h 4193095"/>
              <a:gd name="connsiteX14" fmla="*/ 47832 w 5016531"/>
              <a:gd name="connsiteY14" fmla="*/ 983170 h 4193095"/>
              <a:gd name="connsiteX15" fmla="*/ 19257 w 5016531"/>
              <a:gd name="connsiteY15" fmla="*/ 1202245 h 4193095"/>
              <a:gd name="connsiteX16" fmla="*/ 207 w 5016531"/>
              <a:gd name="connsiteY16" fmla="*/ 1411795 h 4193095"/>
              <a:gd name="connsiteX17" fmla="*/ 9732 w 5016531"/>
              <a:gd name="connsiteY17" fmla="*/ 1573720 h 4193095"/>
              <a:gd name="connsiteX18" fmla="*/ 19257 w 5016531"/>
              <a:gd name="connsiteY18" fmla="*/ 1716595 h 4193095"/>
              <a:gd name="connsiteX19" fmla="*/ 57357 w 5016531"/>
              <a:gd name="connsiteY19" fmla="*/ 1935670 h 4193095"/>
              <a:gd name="connsiteX20" fmla="*/ 114507 w 5016531"/>
              <a:gd name="connsiteY20" fmla="*/ 2164270 h 4193095"/>
              <a:gd name="connsiteX21" fmla="*/ 171657 w 5016531"/>
              <a:gd name="connsiteY21" fmla="*/ 2354770 h 4193095"/>
              <a:gd name="connsiteX22" fmla="*/ 228807 w 5016531"/>
              <a:gd name="connsiteY22" fmla="*/ 2535745 h 4193095"/>
              <a:gd name="connsiteX23" fmla="*/ 324057 w 5016531"/>
              <a:gd name="connsiteY23" fmla="*/ 2735770 h 4193095"/>
              <a:gd name="connsiteX24" fmla="*/ 466932 w 5016531"/>
              <a:gd name="connsiteY24" fmla="*/ 2954845 h 4193095"/>
              <a:gd name="connsiteX25" fmla="*/ 628857 w 5016531"/>
              <a:gd name="connsiteY25" fmla="*/ 3192970 h 4193095"/>
              <a:gd name="connsiteX26" fmla="*/ 800307 w 5016531"/>
              <a:gd name="connsiteY26" fmla="*/ 3392995 h 4193095"/>
              <a:gd name="connsiteX27" fmla="*/ 981282 w 5016531"/>
              <a:gd name="connsiteY27" fmla="*/ 3573970 h 4193095"/>
              <a:gd name="connsiteX28" fmla="*/ 1162257 w 5016531"/>
              <a:gd name="connsiteY28" fmla="*/ 3735895 h 4193095"/>
              <a:gd name="connsiteX29" fmla="*/ 1409907 w 5016531"/>
              <a:gd name="connsiteY29" fmla="*/ 3897820 h 4193095"/>
              <a:gd name="connsiteX30" fmla="*/ 1648032 w 5016531"/>
              <a:gd name="connsiteY30" fmla="*/ 4021645 h 4193095"/>
              <a:gd name="connsiteX31" fmla="*/ 1971882 w 5016531"/>
              <a:gd name="connsiteY31" fmla="*/ 4126420 h 4193095"/>
              <a:gd name="connsiteX32" fmla="*/ 2219532 w 5016531"/>
              <a:gd name="connsiteY32" fmla="*/ 4174045 h 4193095"/>
              <a:gd name="connsiteX33" fmla="*/ 2467182 w 5016531"/>
              <a:gd name="connsiteY33" fmla="*/ 4193095 h 4193095"/>
              <a:gd name="connsiteX34" fmla="*/ 2771982 w 5016531"/>
              <a:gd name="connsiteY34" fmla="*/ 4174045 h 4193095"/>
              <a:gd name="connsiteX35" fmla="*/ 3124407 w 5016531"/>
              <a:gd name="connsiteY35" fmla="*/ 4107370 h 4193095"/>
              <a:gd name="connsiteX36" fmla="*/ 3495882 w 5016531"/>
              <a:gd name="connsiteY36" fmla="*/ 4002595 h 4193095"/>
              <a:gd name="connsiteX37" fmla="*/ 3848307 w 5016531"/>
              <a:gd name="connsiteY37" fmla="*/ 3831145 h 4193095"/>
              <a:gd name="connsiteX38" fmla="*/ 4115007 w 5016531"/>
              <a:gd name="connsiteY38" fmla="*/ 3659695 h 4193095"/>
              <a:gd name="connsiteX39" fmla="*/ 4372182 w 5016531"/>
              <a:gd name="connsiteY39" fmla="*/ 3469195 h 4193095"/>
              <a:gd name="connsiteX40" fmla="*/ 4638882 w 5016531"/>
              <a:gd name="connsiteY40" fmla="*/ 3173920 h 4193095"/>
              <a:gd name="connsiteX41" fmla="*/ 4829382 w 5016531"/>
              <a:gd name="connsiteY41" fmla="*/ 2878645 h 4193095"/>
              <a:gd name="connsiteX42" fmla="*/ 4943682 w 5016531"/>
              <a:gd name="connsiteY42" fmla="*/ 2583370 h 4193095"/>
              <a:gd name="connsiteX43" fmla="*/ 5010357 w 5016531"/>
              <a:gd name="connsiteY43" fmla="*/ 2269045 h 4193095"/>
              <a:gd name="connsiteX44" fmla="*/ 5010357 w 5016531"/>
              <a:gd name="connsiteY44" fmla="*/ 2011870 h 4193095"/>
              <a:gd name="connsiteX45" fmla="*/ 4981782 w 5016531"/>
              <a:gd name="connsiteY45" fmla="*/ 1754695 h 4193095"/>
              <a:gd name="connsiteX46" fmla="*/ 4896057 w 5016531"/>
              <a:gd name="connsiteY46" fmla="*/ 1497520 h 4193095"/>
              <a:gd name="connsiteX47" fmla="*/ 4724607 w 5016531"/>
              <a:gd name="connsiteY47" fmla="*/ 1278445 h 4193095"/>
              <a:gd name="connsiteX48" fmla="*/ 4657932 w 5016531"/>
              <a:gd name="connsiteY48" fmla="*/ 1221295 h 4193095"/>
              <a:gd name="connsiteX49" fmla="*/ 4553157 w 5016531"/>
              <a:gd name="connsiteY49" fmla="*/ 1164145 h 4193095"/>
              <a:gd name="connsiteX50" fmla="*/ 4448382 w 5016531"/>
              <a:gd name="connsiteY50" fmla="*/ 1135570 h 4193095"/>
              <a:gd name="connsiteX51" fmla="*/ 4315032 w 5016531"/>
              <a:gd name="connsiteY51" fmla="*/ 1135570 h 4193095"/>
              <a:gd name="connsiteX52" fmla="*/ 4162632 w 5016531"/>
              <a:gd name="connsiteY52" fmla="*/ 1173670 h 4193095"/>
              <a:gd name="connsiteX53" fmla="*/ 4038807 w 5016531"/>
              <a:gd name="connsiteY53" fmla="*/ 1278445 h 4193095"/>
              <a:gd name="connsiteX54" fmla="*/ 3981657 w 5016531"/>
              <a:gd name="connsiteY54" fmla="*/ 1335595 h 4193095"/>
              <a:gd name="connsiteX55" fmla="*/ 3934032 w 5016531"/>
              <a:gd name="connsiteY55" fmla="*/ 1402270 h 4193095"/>
              <a:gd name="connsiteX56" fmla="*/ 3895932 w 5016531"/>
              <a:gd name="connsiteY56" fmla="*/ 1468945 h 4193095"/>
              <a:gd name="connsiteX57" fmla="*/ 3838782 w 5016531"/>
              <a:gd name="connsiteY57" fmla="*/ 1545145 h 4193095"/>
              <a:gd name="connsiteX58" fmla="*/ 3772107 w 5016531"/>
              <a:gd name="connsiteY58" fmla="*/ 1583245 h 4193095"/>
              <a:gd name="connsiteX59" fmla="*/ 3667332 w 5016531"/>
              <a:gd name="connsiteY59" fmla="*/ 1621345 h 4193095"/>
              <a:gd name="connsiteX60" fmla="*/ 3514932 w 5016531"/>
              <a:gd name="connsiteY60" fmla="*/ 1621345 h 4193095"/>
              <a:gd name="connsiteX61" fmla="*/ 3400632 w 5016531"/>
              <a:gd name="connsiteY61" fmla="*/ 1630870 h 4193095"/>
              <a:gd name="connsiteX62" fmla="*/ 3219657 w 5016531"/>
              <a:gd name="connsiteY62" fmla="*/ 1688020 h 4193095"/>
              <a:gd name="connsiteX63" fmla="*/ 3133932 w 5016531"/>
              <a:gd name="connsiteY63" fmla="*/ 1745170 h 4193095"/>
              <a:gd name="connsiteX64" fmla="*/ 3086307 w 5016531"/>
              <a:gd name="connsiteY64" fmla="*/ 1802320 h 4193095"/>
              <a:gd name="connsiteX65" fmla="*/ 3029157 w 5016531"/>
              <a:gd name="connsiteY65" fmla="*/ 1907095 h 4193095"/>
              <a:gd name="connsiteX66" fmla="*/ 3000582 w 5016531"/>
              <a:gd name="connsiteY66" fmla="*/ 2011870 h 4193095"/>
              <a:gd name="connsiteX67" fmla="*/ 2972007 w 5016531"/>
              <a:gd name="connsiteY67" fmla="*/ 2126170 h 4193095"/>
              <a:gd name="connsiteX68" fmla="*/ 2905332 w 5016531"/>
              <a:gd name="connsiteY68" fmla="*/ 2211895 h 4193095"/>
              <a:gd name="connsiteX69" fmla="*/ 2829132 w 5016531"/>
              <a:gd name="connsiteY69" fmla="*/ 2240470 h 4193095"/>
              <a:gd name="connsiteX70" fmla="*/ 2705307 w 5016531"/>
              <a:gd name="connsiteY70" fmla="*/ 2259520 h 4193095"/>
              <a:gd name="connsiteX71" fmla="*/ 2591007 w 5016531"/>
              <a:gd name="connsiteY71" fmla="*/ 2211895 h 4193095"/>
              <a:gd name="connsiteX72" fmla="*/ 2486232 w 5016531"/>
              <a:gd name="connsiteY72" fmla="*/ 2088070 h 4193095"/>
              <a:gd name="connsiteX73" fmla="*/ 2400507 w 5016531"/>
              <a:gd name="connsiteY73" fmla="*/ 1954720 h 4193095"/>
              <a:gd name="connsiteX74" fmla="*/ 2257632 w 5016531"/>
              <a:gd name="connsiteY74" fmla="*/ 1716595 h 4193095"/>
              <a:gd name="connsiteX75" fmla="*/ 2105232 w 5016531"/>
              <a:gd name="connsiteY75" fmla="*/ 1497520 h 4193095"/>
              <a:gd name="connsiteX76" fmla="*/ 1990932 w 5016531"/>
              <a:gd name="connsiteY76" fmla="*/ 1335595 h 4193095"/>
              <a:gd name="connsiteX77" fmla="*/ 1876632 w 5016531"/>
              <a:gd name="connsiteY77" fmla="*/ 1183195 h 4193095"/>
              <a:gd name="connsiteX78" fmla="*/ 1809957 w 5016531"/>
              <a:gd name="connsiteY78" fmla="*/ 1106995 h 4193095"/>
              <a:gd name="connsiteX79" fmla="*/ 1724232 w 5016531"/>
              <a:gd name="connsiteY79" fmla="*/ 1059370 h 4193095"/>
              <a:gd name="connsiteX80" fmla="*/ 1609932 w 5016531"/>
              <a:gd name="connsiteY80" fmla="*/ 1011745 h 4193095"/>
              <a:gd name="connsiteX81" fmla="*/ 1457532 w 5016531"/>
              <a:gd name="connsiteY81" fmla="*/ 1002220 h 4193095"/>
              <a:gd name="connsiteX82" fmla="*/ 1295607 w 5016531"/>
              <a:gd name="connsiteY82" fmla="*/ 992695 h 4193095"/>
              <a:gd name="connsiteX83" fmla="*/ 1171782 w 5016531"/>
              <a:gd name="connsiteY83" fmla="*/ 992695 h 4193095"/>
              <a:gd name="connsiteX84" fmla="*/ 1057482 w 5016531"/>
              <a:gd name="connsiteY84" fmla="*/ 983170 h 4193095"/>
              <a:gd name="connsiteX85" fmla="*/ 1124157 w 5016531"/>
              <a:gd name="connsiteY85" fmla="*/ 916495 h 4193095"/>
              <a:gd name="connsiteX86" fmla="*/ 1247982 w 5016531"/>
              <a:gd name="connsiteY86" fmla="*/ 783145 h 4193095"/>
              <a:gd name="connsiteX87" fmla="*/ 1371807 w 5016531"/>
              <a:gd name="connsiteY87" fmla="*/ 649795 h 4193095"/>
              <a:gd name="connsiteX88" fmla="*/ 1457532 w 5016531"/>
              <a:gd name="connsiteY88" fmla="*/ 554545 h 4193095"/>
              <a:gd name="connsiteX89" fmla="*/ 1524207 w 5016531"/>
              <a:gd name="connsiteY89" fmla="*/ 459295 h 4193095"/>
              <a:gd name="connsiteX90" fmla="*/ 1571832 w 5016531"/>
              <a:gd name="connsiteY90" fmla="*/ 392620 h 4193095"/>
              <a:gd name="connsiteX91" fmla="*/ 1581357 w 5016531"/>
              <a:gd name="connsiteY91" fmla="*/ 316420 h 4193095"/>
              <a:gd name="connsiteX0" fmla="*/ 1581357 w 5016531"/>
              <a:gd name="connsiteY0" fmla="*/ 316420 h 4193095"/>
              <a:gd name="connsiteX1" fmla="*/ 1533732 w 5016531"/>
              <a:gd name="connsiteY1" fmla="*/ 221170 h 4193095"/>
              <a:gd name="connsiteX2" fmla="*/ 1467057 w 5016531"/>
              <a:gd name="connsiteY2" fmla="*/ 144970 h 4193095"/>
              <a:gd name="connsiteX3" fmla="*/ 1390857 w 5016531"/>
              <a:gd name="connsiteY3" fmla="*/ 97345 h 4193095"/>
              <a:gd name="connsiteX4" fmla="*/ 1267032 w 5016531"/>
              <a:gd name="connsiteY4" fmla="*/ 40195 h 4193095"/>
              <a:gd name="connsiteX5" fmla="*/ 1143207 w 5016531"/>
              <a:gd name="connsiteY5" fmla="*/ 11620 h 4193095"/>
              <a:gd name="connsiteX6" fmla="*/ 990807 w 5016531"/>
              <a:gd name="connsiteY6" fmla="*/ 2095 h 4193095"/>
              <a:gd name="connsiteX7" fmla="*/ 752682 w 5016531"/>
              <a:gd name="connsiteY7" fmla="*/ 49720 h 4193095"/>
              <a:gd name="connsiteX8" fmla="*/ 552657 w 5016531"/>
              <a:gd name="connsiteY8" fmla="*/ 135445 h 4193095"/>
              <a:gd name="connsiteX9" fmla="*/ 447882 w 5016531"/>
              <a:gd name="connsiteY9" fmla="*/ 211645 h 4193095"/>
              <a:gd name="connsiteX10" fmla="*/ 343107 w 5016531"/>
              <a:gd name="connsiteY10" fmla="*/ 306895 h 4193095"/>
              <a:gd name="connsiteX11" fmla="*/ 238332 w 5016531"/>
              <a:gd name="connsiteY11" fmla="*/ 459295 h 4193095"/>
              <a:gd name="connsiteX12" fmla="*/ 152607 w 5016531"/>
              <a:gd name="connsiteY12" fmla="*/ 630745 h 4193095"/>
              <a:gd name="connsiteX13" fmla="*/ 95457 w 5016531"/>
              <a:gd name="connsiteY13" fmla="*/ 783145 h 4193095"/>
              <a:gd name="connsiteX14" fmla="*/ 47832 w 5016531"/>
              <a:gd name="connsiteY14" fmla="*/ 983170 h 4193095"/>
              <a:gd name="connsiteX15" fmla="*/ 19257 w 5016531"/>
              <a:gd name="connsiteY15" fmla="*/ 1202245 h 4193095"/>
              <a:gd name="connsiteX16" fmla="*/ 207 w 5016531"/>
              <a:gd name="connsiteY16" fmla="*/ 1411795 h 4193095"/>
              <a:gd name="connsiteX17" fmla="*/ 9732 w 5016531"/>
              <a:gd name="connsiteY17" fmla="*/ 1573720 h 4193095"/>
              <a:gd name="connsiteX18" fmla="*/ 19257 w 5016531"/>
              <a:gd name="connsiteY18" fmla="*/ 1716595 h 4193095"/>
              <a:gd name="connsiteX19" fmla="*/ 57357 w 5016531"/>
              <a:gd name="connsiteY19" fmla="*/ 1935670 h 4193095"/>
              <a:gd name="connsiteX20" fmla="*/ 114507 w 5016531"/>
              <a:gd name="connsiteY20" fmla="*/ 2164270 h 4193095"/>
              <a:gd name="connsiteX21" fmla="*/ 171657 w 5016531"/>
              <a:gd name="connsiteY21" fmla="*/ 2354770 h 4193095"/>
              <a:gd name="connsiteX22" fmla="*/ 228807 w 5016531"/>
              <a:gd name="connsiteY22" fmla="*/ 2535745 h 4193095"/>
              <a:gd name="connsiteX23" fmla="*/ 324057 w 5016531"/>
              <a:gd name="connsiteY23" fmla="*/ 2735770 h 4193095"/>
              <a:gd name="connsiteX24" fmla="*/ 466932 w 5016531"/>
              <a:gd name="connsiteY24" fmla="*/ 2954845 h 4193095"/>
              <a:gd name="connsiteX25" fmla="*/ 628857 w 5016531"/>
              <a:gd name="connsiteY25" fmla="*/ 3192970 h 4193095"/>
              <a:gd name="connsiteX26" fmla="*/ 800307 w 5016531"/>
              <a:gd name="connsiteY26" fmla="*/ 3392995 h 4193095"/>
              <a:gd name="connsiteX27" fmla="*/ 981282 w 5016531"/>
              <a:gd name="connsiteY27" fmla="*/ 3573970 h 4193095"/>
              <a:gd name="connsiteX28" fmla="*/ 1162257 w 5016531"/>
              <a:gd name="connsiteY28" fmla="*/ 3735895 h 4193095"/>
              <a:gd name="connsiteX29" fmla="*/ 1409907 w 5016531"/>
              <a:gd name="connsiteY29" fmla="*/ 3897820 h 4193095"/>
              <a:gd name="connsiteX30" fmla="*/ 1648032 w 5016531"/>
              <a:gd name="connsiteY30" fmla="*/ 4021645 h 4193095"/>
              <a:gd name="connsiteX31" fmla="*/ 1971882 w 5016531"/>
              <a:gd name="connsiteY31" fmla="*/ 4126420 h 4193095"/>
              <a:gd name="connsiteX32" fmla="*/ 2219532 w 5016531"/>
              <a:gd name="connsiteY32" fmla="*/ 4174045 h 4193095"/>
              <a:gd name="connsiteX33" fmla="*/ 2467182 w 5016531"/>
              <a:gd name="connsiteY33" fmla="*/ 4193095 h 4193095"/>
              <a:gd name="connsiteX34" fmla="*/ 2771982 w 5016531"/>
              <a:gd name="connsiteY34" fmla="*/ 4174045 h 4193095"/>
              <a:gd name="connsiteX35" fmla="*/ 3124407 w 5016531"/>
              <a:gd name="connsiteY35" fmla="*/ 4107370 h 4193095"/>
              <a:gd name="connsiteX36" fmla="*/ 3495882 w 5016531"/>
              <a:gd name="connsiteY36" fmla="*/ 4002595 h 4193095"/>
              <a:gd name="connsiteX37" fmla="*/ 3848307 w 5016531"/>
              <a:gd name="connsiteY37" fmla="*/ 3831145 h 4193095"/>
              <a:gd name="connsiteX38" fmla="*/ 4115007 w 5016531"/>
              <a:gd name="connsiteY38" fmla="*/ 3659695 h 4193095"/>
              <a:gd name="connsiteX39" fmla="*/ 4372182 w 5016531"/>
              <a:gd name="connsiteY39" fmla="*/ 3469195 h 4193095"/>
              <a:gd name="connsiteX40" fmla="*/ 4638882 w 5016531"/>
              <a:gd name="connsiteY40" fmla="*/ 3173920 h 4193095"/>
              <a:gd name="connsiteX41" fmla="*/ 4829382 w 5016531"/>
              <a:gd name="connsiteY41" fmla="*/ 2878645 h 4193095"/>
              <a:gd name="connsiteX42" fmla="*/ 4943682 w 5016531"/>
              <a:gd name="connsiteY42" fmla="*/ 2583370 h 4193095"/>
              <a:gd name="connsiteX43" fmla="*/ 5010357 w 5016531"/>
              <a:gd name="connsiteY43" fmla="*/ 2269045 h 4193095"/>
              <a:gd name="connsiteX44" fmla="*/ 5010357 w 5016531"/>
              <a:gd name="connsiteY44" fmla="*/ 2011870 h 4193095"/>
              <a:gd name="connsiteX45" fmla="*/ 4981782 w 5016531"/>
              <a:gd name="connsiteY45" fmla="*/ 1754695 h 4193095"/>
              <a:gd name="connsiteX46" fmla="*/ 4896057 w 5016531"/>
              <a:gd name="connsiteY46" fmla="*/ 1497520 h 4193095"/>
              <a:gd name="connsiteX47" fmla="*/ 4734132 w 5016531"/>
              <a:gd name="connsiteY47" fmla="*/ 1278445 h 4193095"/>
              <a:gd name="connsiteX48" fmla="*/ 4657932 w 5016531"/>
              <a:gd name="connsiteY48" fmla="*/ 1221295 h 4193095"/>
              <a:gd name="connsiteX49" fmla="*/ 4553157 w 5016531"/>
              <a:gd name="connsiteY49" fmla="*/ 1164145 h 4193095"/>
              <a:gd name="connsiteX50" fmla="*/ 4448382 w 5016531"/>
              <a:gd name="connsiteY50" fmla="*/ 1135570 h 4193095"/>
              <a:gd name="connsiteX51" fmla="*/ 4315032 w 5016531"/>
              <a:gd name="connsiteY51" fmla="*/ 1135570 h 4193095"/>
              <a:gd name="connsiteX52" fmla="*/ 4162632 w 5016531"/>
              <a:gd name="connsiteY52" fmla="*/ 1173670 h 4193095"/>
              <a:gd name="connsiteX53" fmla="*/ 4038807 w 5016531"/>
              <a:gd name="connsiteY53" fmla="*/ 1278445 h 4193095"/>
              <a:gd name="connsiteX54" fmla="*/ 3981657 w 5016531"/>
              <a:gd name="connsiteY54" fmla="*/ 1335595 h 4193095"/>
              <a:gd name="connsiteX55" fmla="*/ 3934032 w 5016531"/>
              <a:gd name="connsiteY55" fmla="*/ 1402270 h 4193095"/>
              <a:gd name="connsiteX56" fmla="*/ 3895932 w 5016531"/>
              <a:gd name="connsiteY56" fmla="*/ 1468945 h 4193095"/>
              <a:gd name="connsiteX57" fmla="*/ 3838782 w 5016531"/>
              <a:gd name="connsiteY57" fmla="*/ 1545145 h 4193095"/>
              <a:gd name="connsiteX58" fmla="*/ 3772107 w 5016531"/>
              <a:gd name="connsiteY58" fmla="*/ 1583245 h 4193095"/>
              <a:gd name="connsiteX59" fmla="*/ 3667332 w 5016531"/>
              <a:gd name="connsiteY59" fmla="*/ 1621345 h 4193095"/>
              <a:gd name="connsiteX60" fmla="*/ 3514932 w 5016531"/>
              <a:gd name="connsiteY60" fmla="*/ 1621345 h 4193095"/>
              <a:gd name="connsiteX61" fmla="*/ 3400632 w 5016531"/>
              <a:gd name="connsiteY61" fmla="*/ 1630870 h 4193095"/>
              <a:gd name="connsiteX62" fmla="*/ 3219657 w 5016531"/>
              <a:gd name="connsiteY62" fmla="*/ 1688020 h 4193095"/>
              <a:gd name="connsiteX63" fmla="*/ 3133932 w 5016531"/>
              <a:gd name="connsiteY63" fmla="*/ 1745170 h 4193095"/>
              <a:gd name="connsiteX64" fmla="*/ 3086307 w 5016531"/>
              <a:gd name="connsiteY64" fmla="*/ 1802320 h 4193095"/>
              <a:gd name="connsiteX65" fmla="*/ 3029157 w 5016531"/>
              <a:gd name="connsiteY65" fmla="*/ 1907095 h 4193095"/>
              <a:gd name="connsiteX66" fmla="*/ 3000582 w 5016531"/>
              <a:gd name="connsiteY66" fmla="*/ 2011870 h 4193095"/>
              <a:gd name="connsiteX67" fmla="*/ 2972007 w 5016531"/>
              <a:gd name="connsiteY67" fmla="*/ 2126170 h 4193095"/>
              <a:gd name="connsiteX68" fmla="*/ 2905332 w 5016531"/>
              <a:gd name="connsiteY68" fmla="*/ 2211895 h 4193095"/>
              <a:gd name="connsiteX69" fmla="*/ 2829132 w 5016531"/>
              <a:gd name="connsiteY69" fmla="*/ 2240470 h 4193095"/>
              <a:gd name="connsiteX70" fmla="*/ 2705307 w 5016531"/>
              <a:gd name="connsiteY70" fmla="*/ 2259520 h 4193095"/>
              <a:gd name="connsiteX71" fmla="*/ 2591007 w 5016531"/>
              <a:gd name="connsiteY71" fmla="*/ 2211895 h 4193095"/>
              <a:gd name="connsiteX72" fmla="*/ 2486232 w 5016531"/>
              <a:gd name="connsiteY72" fmla="*/ 2088070 h 4193095"/>
              <a:gd name="connsiteX73" fmla="*/ 2400507 w 5016531"/>
              <a:gd name="connsiteY73" fmla="*/ 1954720 h 4193095"/>
              <a:gd name="connsiteX74" fmla="*/ 2257632 w 5016531"/>
              <a:gd name="connsiteY74" fmla="*/ 1716595 h 4193095"/>
              <a:gd name="connsiteX75" fmla="*/ 2105232 w 5016531"/>
              <a:gd name="connsiteY75" fmla="*/ 1497520 h 4193095"/>
              <a:gd name="connsiteX76" fmla="*/ 1990932 w 5016531"/>
              <a:gd name="connsiteY76" fmla="*/ 1335595 h 4193095"/>
              <a:gd name="connsiteX77" fmla="*/ 1876632 w 5016531"/>
              <a:gd name="connsiteY77" fmla="*/ 1183195 h 4193095"/>
              <a:gd name="connsiteX78" fmla="*/ 1809957 w 5016531"/>
              <a:gd name="connsiteY78" fmla="*/ 1106995 h 4193095"/>
              <a:gd name="connsiteX79" fmla="*/ 1724232 w 5016531"/>
              <a:gd name="connsiteY79" fmla="*/ 1059370 h 4193095"/>
              <a:gd name="connsiteX80" fmla="*/ 1609932 w 5016531"/>
              <a:gd name="connsiteY80" fmla="*/ 1011745 h 4193095"/>
              <a:gd name="connsiteX81" fmla="*/ 1457532 w 5016531"/>
              <a:gd name="connsiteY81" fmla="*/ 1002220 h 4193095"/>
              <a:gd name="connsiteX82" fmla="*/ 1295607 w 5016531"/>
              <a:gd name="connsiteY82" fmla="*/ 992695 h 4193095"/>
              <a:gd name="connsiteX83" fmla="*/ 1171782 w 5016531"/>
              <a:gd name="connsiteY83" fmla="*/ 992695 h 4193095"/>
              <a:gd name="connsiteX84" fmla="*/ 1057482 w 5016531"/>
              <a:gd name="connsiteY84" fmla="*/ 983170 h 4193095"/>
              <a:gd name="connsiteX85" fmla="*/ 1124157 w 5016531"/>
              <a:gd name="connsiteY85" fmla="*/ 916495 h 4193095"/>
              <a:gd name="connsiteX86" fmla="*/ 1247982 w 5016531"/>
              <a:gd name="connsiteY86" fmla="*/ 783145 h 4193095"/>
              <a:gd name="connsiteX87" fmla="*/ 1371807 w 5016531"/>
              <a:gd name="connsiteY87" fmla="*/ 649795 h 4193095"/>
              <a:gd name="connsiteX88" fmla="*/ 1457532 w 5016531"/>
              <a:gd name="connsiteY88" fmla="*/ 554545 h 4193095"/>
              <a:gd name="connsiteX89" fmla="*/ 1524207 w 5016531"/>
              <a:gd name="connsiteY89" fmla="*/ 459295 h 4193095"/>
              <a:gd name="connsiteX90" fmla="*/ 1571832 w 5016531"/>
              <a:gd name="connsiteY90" fmla="*/ 392620 h 4193095"/>
              <a:gd name="connsiteX91" fmla="*/ 1581357 w 5016531"/>
              <a:gd name="connsiteY91" fmla="*/ 316420 h 41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016531" h="4193095">
                <a:moveTo>
                  <a:pt x="1581357" y="316420"/>
                </a:moveTo>
                <a:cubicBezTo>
                  <a:pt x="1575007" y="287845"/>
                  <a:pt x="1552782" y="249745"/>
                  <a:pt x="1533732" y="221170"/>
                </a:cubicBezTo>
                <a:cubicBezTo>
                  <a:pt x="1514682" y="192595"/>
                  <a:pt x="1490869" y="165607"/>
                  <a:pt x="1467057" y="144970"/>
                </a:cubicBezTo>
                <a:cubicBezTo>
                  <a:pt x="1443245" y="124333"/>
                  <a:pt x="1424194" y="114807"/>
                  <a:pt x="1390857" y="97345"/>
                </a:cubicBezTo>
                <a:cubicBezTo>
                  <a:pt x="1357520" y="79883"/>
                  <a:pt x="1308307" y="54482"/>
                  <a:pt x="1267032" y="40195"/>
                </a:cubicBezTo>
                <a:cubicBezTo>
                  <a:pt x="1225757" y="25907"/>
                  <a:pt x="1189245" y="17970"/>
                  <a:pt x="1143207" y="11620"/>
                </a:cubicBezTo>
                <a:cubicBezTo>
                  <a:pt x="1097169" y="5270"/>
                  <a:pt x="1055894" y="-4255"/>
                  <a:pt x="990807" y="2095"/>
                </a:cubicBezTo>
                <a:cubicBezTo>
                  <a:pt x="925720" y="8445"/>
                  <a:pt x="825707" y="27495"/>
                  <a:pt x="752682" y="49720"/>
                </a:cubicBezTo>
                <a:cubicBezTo>
                  <a:pt x="679657" y="71945"/>
                  <a:pt x="603457" y="108458"/>
                  <a:pt x="552657" y="135445"/>
                </a:cubicBezTo>
                <a:cubicBezTo>
                  <a:pt x="501857" y="162432"/>
                  <a:pt x="482807" y="183070"/>
                  <a:pt x="447882" y="211645"/>
                </a:cubicBezTo>
                <a:cubicBezTo>
                  <a:pt x="412957" y="240220"/>
                  <a:pt x="378032" y="265620"/>
                  <a:pt x="343107" y="306895"/>
                </a:cubicBezTo>
                <a:cubicBezTo>
                  <a:pt x="308182" y="348170"/>
                  <a:pt x="270082" y="405320"/>
                  <a:pt x="238332" y="459295"/>
                </a:cubicBezTo>
                <a:cubicBezTo>
                  <a:pt x="206582" y="513270"/>
                  <a:pt x="176419" y="576770"/>
                  <a:pt x="152607" y="630745"/>
                </a:cubicBezTo>
                <a:cubicBezTo>
                  <a:pt x="128795" y="684720"/>
                  <a:pt x="112919" y="724408"/>
                  <a:pt x="95457" y="783145"/>
                </a:cubicBezTo>
                <a:cubicBezTo>
                  <a:pt x="77995" y="841882"/>
                  <a:pt x="60532" y="913320"/>
                  <a:pt x="47832" y="983170"/>
                </a:cubicBezTo>
                <a:cubicBezTo>
                  <a:pt x="35132" y="1053020"/>
                  <a:pt x="27195" y="1130808"/>
                  <a:pt x="19257" y="1202245"/>
                </a:cubicBezTo>
                <a:cubicBezTo>
                  <a:pt x="11320" y="1273683"/>
                  <a:pt x="1794" y="1349883"/>
                  <a:pt x="207" y="1411795"/>
                </a:cubicBezTo>
                <a:cubicBezTo>
                  <a:pt x="-1380" y="1473707"/>
                  <a:pt x="6557" y="1522920"/>
                  <a:pt x="9732" y="1573720"/>
                </a:cubicBezTo>
                <a:cubicBezTo>
                  <a:pt x="12907" y="1624520"/>
                  <a:pt x="11320" y="1656270"/>
                  <a:pt x="19257" y="1716595"/>
                </a:cubicBezTo>
                <a:cubicBezTo>
                  <a:pt x="27194" y="1776920"/>
                  <a:pt x="41482" y="1861058"/>
                  <a:pt x="57357" y="1935670"/>
                </a:cubicBezTo>
                <a:cubicBezTo>
                  <a:pt x="73232" y="2010282"/>
                  <a:pt x="95457" y="2094420"/>
                  <a:pt x="114507" y="2164270"/>
                </a:cubicBezTo>
                <a:cubicBezTo>
                  <a:pt x="133557" y="2234120"/>
                  <a:pt x="152607" y="2292857"/>
                  <a:pt x="171657" y="2354770"/>
                </a:cubicBezTo>
                <a:cubicBezTo>
                  <a:pt x="190707" y="2416683"/>
                  <a:pt x="203407" y="2472245"/>
                  <a:pt x="228807" y="2535745"/>
                </a:cubicBezTo>
                <a:cubicBezTo>
                  <a:pt x="254207" y="2599245"/>
                  <a:pt x="284370" y="2665920"/>
                  <a:pt x="324057" y="2735770"/>
                </a:cubicBezTo>
                <a:cubicBezTo>
                  <a:pt x="363744" y="2805620"/>
                  <a:pt x="416132" y="2878645"/>
                  <a:pt x="466932" y="2954845"/>
                </a:cubicBezTo>
                <a:cubicBezTo>
                  <a:pt x="517732" y="3031045"/>
                  <a:pt x="573295" y="3119945"/>
                  <a:pt x="628857" y="3192970"/>
                </a:cubicBezTo>
                <a:cubicBezTo>
                  <a:pt x="684419" y="3265995"/>
                  <a:pt x="741570" y="3329495"/>
                  <a:pt x="800307" y="3392995"/>
                </a:cubicBezTo>
                <a:cubicBezTo>
                  <a:pt x="859045" y="3456495"/>
                  <a:pt x="920957" y="3516820"/>
                  <a:pt x="981282" y="3573970"/>
                </a:cubicBezTo>
                <a:cubicBezTo>
                  <a:pt x="1041607" y="3631120"/>
                  <a:pt x="1090820" y="3681920"/>
                  <a:pt x="1162257" y="3735895"/>
                </a:cubicBezTo>
                <a:cubicBezTo>
                  <a:pt x="1233694" y="3789870"/>
                  <a:pt x="1328944" y="3850195"/>
                  <a:pt x="1409907" y="3897820"/>
                </a:cubicBezTo>
                <a:cubicBezTo>
                  <a:pt x="1490869" y="3945445"/>
                  <a:pt x="1554370" y="3983545"/>
                  <a:pt x="1648032" y="4021645"/>
                </a:cubicBezTo>
                <a:cubicBezTo>
                  <a:pt x="1741694" y="4059745"/>
                  <a:pt x="1876632" y="4101020"/>
                  <a:pt x="1971882" y="4126420"/>
                </a:cubicBezTo>
                <a:cubicBezTo>
                  <a:pt x="2067132" y="4151820"/>
                  <a:pt x="2136982" y="4162933"/>
                  <a:pt x="2219532" y="4174045"/>
                </a:cubicBezTo>
                <a:cubicBezTo>
                  <a:pt x="2302082" y="4185157"/>
                  <a:pt x="2375107" y="4193095"/>
                  <a:pt x="2467182" y="4193095"/>
                </a:cubicBezTo>
                <a:cubicBezTo>
                  <a:pt x="2559257" y="4193095"/>
                  <a:pt x="2662445" y="4188332"/>
                  <a:pt x="2771982" y="4174045"/>
                </a:cubicBezTo>
                <a:cubicBezTo>
                  <a:pt x="2881519" y="4159758"/>
                  <a:pt x="3003757" y="4135945"/>
                  <a:pt x="3124407" y="4107370"/>
                </a:cubicBezTo>
                <a:cubicBezTo>
                  <a:pt x="3245057" y="4078795"/>
                  <a:pt x="3375232" y="4048632"/>
                  <a:pt x="3495882" y="4002595"/>
                </a:cubicBezTo>
                <a:cubicBezTo>
                  <a:pt x="3616532" y="3956558"/>
                  <a:pt x="3745120" y="3888295"/>
                  <a:pt x="3848307" y="3831145"/>
                </a:cubicBezTo>
                <a:cubicBezTo>
                  <a:pt x="3951495" y="3773995"/>
                  <a:pt x="4027695" y="3720020"/>
                  <a:pt x="4115007" y="3659695"/>
                </a:cubicBezTo>
                <a:cubicBezTo>
                  <a:pt x="4202319" y="3599370"/>
                  <a:pt x="4284870" y="3550158"/>
                  <a:pt x="4372182" y="3469195"/>
                </a:cubicBezTo>
                <a:cubicBezTo>
                  <a:pt x="4459495" y="3388233"/>
                  <a:pt x="4562682" y="3272345"/>
                  <a:pt x="4638882" y="3173920"/>
                </a:cubicBezTo>
                <a:cubicBezTo>
                  <a:pt x="4715082" y="3075495"/>
                  <a:pt x="4778582" y="2977070"/>
                  <a:pt x="4829382" y="2878645"/>
                </a:cubicBezTo>
                <a:cubicBezTo>
                  <a:pt x="4880182" y="2780220"/>
                  <a:pt x="4913520" y="2684970"/>
                  <a:pt x="4943682" y="2583370"/>
                </a:cubicBezTo>
                <a:cubicBezTo>
                  <a:pt x="4973844" y="2481770"/>
                  <a:pt x="4999245" y="2364295"/>
                  <a:pt x="5010357" y="2269045"/>
                </a:cubicBezTo>
                <a:cubicBezTo>
                  <a:pt x="5021469" y="2173795"/>
                  <a:pt x="5015119" y="2097595"/>
                  <a:pt x="5010357" y="2011870"/>
                </a:cubicBezTo>
                <a:cubicBezTo>
                  <a:pt x="5005595" y="1926145"/>
                  <a:pt x="5000832" y="1840420"/>
                  <a:pt x="4981782" y="1754695"/>
                </a:cubicBezTo>
                <a:cubicBezTo>
                  <a:pt x="4962732" y="1668970"/>
                  <a:pt x="4937332" y="1576895"/>
                  <a:pt x="4896057" y="1497520"/>
                </a:cubicBezTo>
                <a:cubicBezTo>
                  <a:pt x="4854782" y="1418145"/>
                  <a:pt x="4773819" y="1324482"/>
                  <a:pt x="4734132" y="1278445"/>
                </a:cubicBezTo>
                <a:cubicBezTo>
                  <a:pt x="4694445" y="1232408"/>
                  <a:pt x="4688095" y="1240345"/>
                  <a:pt x="4657932" y="1221295"/>
                </a:cubicBezTo>
                <a:cubicBezTo>
                  <a:pt x="4627770" y="1202245"/>
                  <a:pt x="4588082" y="1178433"/>
                  <a:pt x="4553157" y="1164145"/>
                </a:cubicBezTo>
                <a:cubicBezTo>
                  <a:pt x="4518232" y="1149858"/>
                  <a:pt x="4488070" y="1140333"/>
                  <a:pt x="4448382" y="1135570"/>
                </a:cubicBezTo>
                <a:cubicBezTo>
                  <a:pt x="4408695" y="1130808"/>
                  <a:pt x="4362657" y="1129220"/>
                  <a:pt x="4315032" y="1135570"/>
                </a:cubicBezTo>
                <a:cubicBezTo>
                  <a:pt x="4267407" y="1141920"/>
                  <a:pt x="4208670" y="1149858"/>
                  <a:pt x="4162632" y="1173670"/>
                </a:cubicBezTo>
                <a:cubicBezTo>
                  <a:pt x="4116595" y="1197483"/>
                  <a:pt x="4068970" y="1251458"/>
                  <a:pt x="4038807" y="1278445"/>
                </a:cubicBezTo>
                <a:cubicBezTo>
                  <a:pt x="4008645" y="1305433"/>
                  <a:pt x="3999119" y="1314958"/>
                  <a:pt x="3981657" y="1335595"/>
                </a:cubicBezTo>
                <a:cubicBezTo>
                  <a:pt x="3964195" y="1356232"/>
                  <a:pt x="3948320" y="1380045"/>
                  <a:pt x="3934032" y="1402270"/>
                </a:cubicBezTo>
                <a:cubicBezTo>
                  <a:pt x="3919744" y="1424495"/>
                  <a:pt x="3911807" y="1445133"/>
                  <a:pt x="3895932" y="1468945"/>
                </a:cubicBezTo>
                <a:cubicBezTo>
                  <a:pt x="3880057" y="1492758"/>
                  <a:pt x="3859419" y="1526095"/>
                  <a:pt x="3838782" y="1545145"/>
                </a:cubicBezTo>
                <a:cubicBezTo>
                  <a:pt x="3818145" y="1564195"/>
                  <a:pt x="3800682" y="1570545"/>
                  <a:pt x="3772107" y="1583245"/>
                </a:cubicBezTo>
                <a:cubicBezTo>
                  <a:pt x="3743532" y="1595945"/>
                  <a:pt x="3710194" y="1614995"/>
                  <a:pt x="3667332" y="1621345"/>
                </a:cubicBezTo>
                <a:cubicBezTo>
                  <a:pt x="3624470" y="1627695"/>
                  <a:pt x="3559382" y="1619758"/>
                  <a:pt x="3514932" y="1621345"/>
                </a:cubicBezTo>
                <a:cubicBezTo>
                  <a:pt x="3470482" y="1622933"/>
                  <a:pt x="3449844" y="1619758"/>
                  <a:pt x="3400632" y="1630870"/>
                </a:cubicBezTo>
                <a:cubicBezTo>
                  <a:pt x="3351420" y="1641982"/>
                  <a:pt x="3264107" y="1668970"/>
                  <a:pt x="3219657" y="1688020"/>
                </a:cubicBezTo>
                <a:cubicBezTo>
                  <a:pt x="3175207" y="1707070"/>
                  <a:pt x="3156157" y="1726120"/>
                  <a:pt x="3133932" y="1745170"/>
                </a:cubicBezTo>
                <a:cubicBezTo>
                  <a:pt x="3111707" y="1764220"/>
                  <a:pt x="3103770" y="1775332"/>
                  <a:pt x="3086307" y="1802320"/>
                </a:cubicBezTo>
                <a:cubicBezTo>
                  <a:pt x="3068844" y="1829308"/>
                  <a:pt x="3043445" y="1872170"/>
                  <a:pt x="3029157" y="1907095"/>
                </a:cubicBezTo>
                <a:cubicBezTo>
                  <a:pt x="3014870" y="1942020"/>
                  <a:pt x="3010107" y="1975358"/>
                  <a:pt x="3000582" y="2011870"/>
                </a:cubicBezTo>
                <a:cubicBezTo>
                  <a:pt x="2991057" y="2048382"/>
                  <a:pt x="2987882" y="2092833"/>
                  <a:pt x="2972007" y="2126170"/>
                </a:cubicBezTo>
                <a:cubicBezTo>
                  <a:pt x="2956132" y="2159507"/>
                  <a:pt x="2929144" y="2192845"/>
                  <a:pt x="2905332" y="2211895"/>
                </a:cubicBezTo>
                <a:cubicBezTo>
                  <a:pt x="2881520" y="2230945"/>
                  <a:pt x="2862469" y="2232533"/>
                  <a:pt x="2829132" y="2240470"/>
                </a:cubicBezTo>
                <a:cubicBezTo>
                  <a:pt x="2795795" y="2248407"/>
                  <a:pt x="2744995" y="2264283"/>
                  <a:pt x="2705307" y="2259520"/>
                </a:cubicBezTo>
                <a:cubicBezTo>
                  <a:pt x="2665620" y="2254758"/>
                  <a:pt x="2627519" y="2240470"/>
                  <a:pt x="2591007" y="2211895"/>
                </a:cubicBezTo>
                <a:cubicBezTo>
                  <a:pt x="2554495" y="2183320"/>
                  <a:pt x="2517982" y="2130932"/>
                  <a:pt x="2486232" y="2088070"/>
                </a:cubicBezTo>
                <a:cubicBezTo>
                  <a:pt x="2454482" y="2045208"/>
                  <a:pt x="2438607" y="2016633"/>
                  <a:pt x="2400507" y="1954720"/>
                </a:cubicBezTo>
                <a:cubicBezTo>
                  <a:pt x="2362407" y="1892807"/>
                  <a:pt x="2306844" y="1792795"/>
                  <a:pt x="2257632" y="1716595"/>
                </a:cubicBezTo>
                <a:cubicBezTo>
                  <a:pt x="2208420" y="1640395"/>
                  <a:pt x="2149682" y="1561020"/>
                  <a:pt x="2105232" y="1497520"/>
                </a:cubicBezTo>
                <a:cubicBezTo>
                  <a:pt x="2060782" y="1434020"/>
                  <a:pt x="2029032" y="1387982"/>
                  <a:pt x="1990932" y="1335595"/>
                </a:cubicBezTo>
                <a:cubicBezTo>
                  <a:pt x="1952832" y="1283208"/>
                  <a:pt x="1906794" y="1221295"/>
                  <a:pt x="1876632" y="1183195"/>
                </a:cubicBezTo>
                <a:cubicBezTo>
                  <a:pt x="1846470" y="1145095"/>
                  <a:pt x="1835357" y="1127633"/>
                  <a:pt x="1809957" y="1106995"/>
                </a:cubicBezTo>
                <a:cubicBezTo>
                  <a:pt x="1784557" y="1086357"/>
                  <a:pt x="1757569" y="1075245"/>
                  <a:pt x="1724232" y="1059370"/>
                </a:cubicBezTo>
                <a:cubicBezTo>
                  <a:pt x="1690895" y="1043495"/>
                  <a:pt x="1654382" y="1021270"/>
                  <a:pt x="1609932" y="1011745"/>
                </a:cubicBezTo>
                <a:cubicBezTo>
                  <a:pt x="1565482" y="1002220"/>
                  <a:pt x="1457532" y="1002220"/>
                  <a:pt x="1457532" y="1002220"/>
                </a:cubicBezTo>
                <a:cubicBezTo>
                  <a:pt x="1405145" y="999045"/>
                  <a:pt x="1343232" y="994282"/>
                  <a:pt x="1295607" y="992695"/>
                </a:cubicBezTo>
                <a:cubicBezTo>
                  <a:pt x="1247982" y="991108"/>
                  <a:pt x="1211469" y="994282"/>
                  <a:pt x="1171782" y="992695"/>
                </a:cubicBezTo>
                <a:cubicBezTo>
                  <a:pt x="1132095" y="991108"/>
                  <a:pt x="1065419" y="995870"/>
                  <a:pt x="1057482" y="983170"/>
                </a:cubicBezTo>
                <a:cubicBezTo>
                  <a:pt x="1049545" y="970470"/>
                  <a:pt x="1092407" y="949832"/>
                  <a:pt x="1124157" y="916495"/>
                </a:cubicBezTo>
                <a:cubicBezTo>
                  <a:pt x="1155907" y="883158"/>
                  <a:pt x="1247982" y="783145"/>
                  <a:pt x="1247982" y="783145"/>
                </a:cubicBezTo>
                <a:lnTo>
                  <a:pt x="1371807" y="649795"/>
                </a:lnTo>
                <a:cubicBezTo>
                  <a:pt x="1406732" y="611695"/>
                  <a:pt x="1432132" y="586295"/>
                  <a:pt x="1457532" y="554545"/>
                </a:cubicBezTo>
                <a:cubicBezTo>
                  <a:pt x="1482932" y="522795"/>
                  <a:pt x="1505157" y="486282"/>
                  <a:pt x="1524207" y="459295"/>
                </a:cubicBezTo>
                <a:cubicBezTo>
                  <a:pt x="1543257" y="432308"/>
                  <a:pt x="1562307" y="414845"/>
                  <a:pt x="1571832" y="392620"/>
                </a:cubicBezTo>
                <a:cubicBezTo>
                  <a:pt x="1581357" y="370395"/>
                  <a:pt x="1587707" y="344995"/>
                  <a:pt x="1581357" y="316420"/>
                </a:cubicBezTo>
                <a:close/>
              </a:path>
            </a:pathLst>
          </a:custGeom>
          <a:solidFill>
            <a:srgbClr val="FFC00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5"/>
          <p:cNvSpPr>
            <a:spLocks noChangeAspect="1"/>
          </p:cNvSpPr>
          <p:nvPr/>
        </p:nvSpPr>
        <p:spPr>
          <a:xfrm rot="6982146">
            <a:off x="2967258" y="443902"/>
            <a:ext cx="1040502" cy="1836000"/>
          </a:xfrm>
          <a:custGeom>
            <a:avLst/>
            <a:gdLst>
              <a:gd name="connsiteX0" fmla="*/ 376889 w 3872649"/>
              <a:gd name="connsiteY0" fmla="*/ 6235672 h 6833416"/>
              <a:gd name="connsiteX1" fmla="*/ 214696 w 3872649"/>
              <a:gd name="connsiteY1" fmla="*/ 5862769 h 6833416"/>
              <a:gd name="connsiteX2" fmla="*/ 88889 w 3872649"/>
              <a:gd name="connsiteY2" fmla="*/ 5471827 h 6833416"/>
              <a:gd name="connsiteX3" fmla="*/ 26840 w 3872649"/>
              <a:gd name="connsiteY3" fmla="*/ 5026614 h 6833416"/>
              <a:gd name="connsiteX4" fmla="*/ 1839 w 3872649"/>
              <a:gd name="connsiteY4" fmla="*/ 4699028 h 6833416"/>
              <a:gd name="connsiteX5" fmla="*/ 11285 w 3872649"/>
              <a:gd name="connsiteY5" fmla="*/ 4263699 h 6833416"/>
              <a:gd name="connsiteX6" fmla="*/ 85769 w 3872649"/>
              <a:gd name="connsiteY6" fmla="*/ 3728140 h 6833416"/>
              <a:gd name="connsiteX7" fmla="*/ 177985 w 3872649"/>
              <a:gd name="connsiteY7" fmla="*/ 3319779 h 6833416"/>
              <a:gd name="connsiteX8" fmla="*/ 268585 w 3872649"/>
              <a:gd name="connsiteY8" fmla="*/ 2889553 h 6833416"/>
              <a:gd name="connsiteX9" fmla="*/ 345260 w 3872649"/>
              <a:gd name="connsiteY9" fmla="*/ 2535633 h 6833416"/>
              <a:gd name="connsiteX10" fmla="*/ 427253 w 3872649"/>
              <a:gd name="connsiteY10" fmla="*/ 2130934 h 6833416"/>
              <a:gd name="connsiteX11" fmla="*/ 491941 w 3872649"/>
              <a:gd name="connsiteY11" fmla="*/ 1804215 h 6833416"/>
              <a:gd name="connsiteX12" fmla="*/ 520244 w 3872649"/>
              <a:gd name="connsiteY12" fmla="*/ 1495537 h 6833416"/>
              <a:gd name="connsiteX13" fmla="*/ 521331 w 3872649"/>
              <a:gd name="connsiteY13" fmla="*/ 1177683 h 6833416"/>
              <a:gd name="connsiteX14" fmla="*/ 514874 w 3872649"/>
              <a:gd name="connsiteY14" fmla="*/ 1147657 h 6833416"/>
              <a:gd name="connsiteX15" fmla="*/ 512182 w 3872649"/>
              <a:gd name="connsiteY15" fmla="*/ 1144323 h 6833416"/>
              <a:gd name="connsiteX16" fmla="*/ 512182 w 3872649"/>
              <a:gd name="connsiteY16" fmla="*/ 1076975 h 6833416"/>
              <a:gd name="connsiteX17" fmla="*/ 1674429 w 3872649"/>
              <a:gd name="connsiteY17" fmla="*/ 16718 h 6833416"/>
              <a:gd name="connsiteX18" fmla="*/ 1693675 w 3872649"/>
              <a:gd name="connsiteY18" fmla="*/ 7035 h 6833416"/>
              <a:gd name="connsiteX19" fmla="*/ 1778439 w 3872649"/>
              <a:gd name="connsiteY19" fmla="*/ 55854 h 6833416"/>
              <a:gd name="connsiteX20" fmla="*/ 2130971 w 3872649"/>
              <a:gd name="connsiteY20" fmla="*/ 538388 h 6833416"/>
              <a:gd name="connsiteX21" fmla="*/ 2139679 w 3872649"/>
              <a:gd name="connsiteY21" fmla="*/ 647396 h 6833416"/>
              <a:gd name="connsiteX22" fmla="*/ 1920574 w 3872649"/>
              <a:gd name="connsiteY22" fmla="*/ 982670 h 6833416"/>
              <a:gd name="connsiteX23" fmla="*/ 1664795 w 3872649"/>
              <a:gd name="connsiteY23" fmla="*/ 1335884 h 6833416"/>
              <a:gd name="connsiteX24" fmla="*/ 1500712 w 3872649"/>
              <a:gd name="connsiteY24" fmla="*/ 1598786 h 6833416"/>
              <a:gd name="connsiteX25" fmla="*/ 1472877 w 3872649"/>
              <a:gd name="connsiteY25" fmla="*/ 1771244 h 6833416"/>
              <a:gd name="connsiteX26" fmla="*/ 1535855 w 3872649"/>
              <a:gd name="connsiteY26" fmla="*/ 1944011 h 6833416"/>
              <a:gd name="connsiteX27" fmla="*/ 1924779 w 3872649"/>
              <a:gd name="connsiteY27" fmla="*/ 2408506 h 6833416"/>
              <a:gd name="connsiteX28" fmla="*/ 2050064 w 3872649"/>
              <a:gd name="connsiteY28" fmla="*/ 2459726 h 6833416"/>
              <a:gd name="connsiteX29" fmla="*/ 2206245 w 3872649"/>
              <a:gd name="connsiteY29" fmla="*/ 2427633 h 6833416"/>
              <a:gd name="connsiteX30" fmla="*/ 2479157 w 3872649"/>
              <a:gd name="connsiteY30" fmla="*/ 2292342 h 6833416"/>
              <a:gd name="connsiteX31" fmla="*/ 2715684 w 3872649"/>
              <a:gd name="connsiteY31" fmla="*/ 2175088 h 6833416"/>
              <a:gd name="connsiteX32" fmla="*/ 3052197 w 3872649"/>
              <a:gd name="connsiteY32" fmla="*/ 2030931 h 6833416"/>
              <a:gd name="connsiteX33" fmla="*/ 3243001 w 3872649"/>
              <a:gd name="connsiteY33" fmla="*/ 2004338 h 6833416"/>
              <a:gd name="connsiteX34" fmla="*/ 3343240 w 3872649"/>
              <a:gd name="connsiteY34" fmla="*/ 2069379 h 6833416"/>
              <a:gd name="connsiteX35" fmla="*/ 3476680 w 3872649"/>
              <a:gd name="connsiteY35" fmla="*/ 2225671 h 6833416"/>
              <a:gd name="connsiteX36" fmla="*/ 3542794 w 3872649"/>
              <a:gd name="connsiteY36" fmla="*/ 2469089 h 6833416"/>
              <a:gd name="connsiteX37" fmla="*/ 3404109 w 3872649"/>
              <a:gd name="connsiteY37" fmla="*/ 2695095 h 6833416"/>
              <a:gd name="connsiteX38" fmla="*/ 3185313 w 3872649"/>
              <a:gd name="connsiteY38" fmla="*/ 2939553 h 6833416"/>
              <a:gd name="connsiteX39" fmla="*/ 2911933 w 3872649"/>
              <a:gd name="connsiteY39" fmla="*/ 3211068 h 6833416"/>
              <a:gd name="connsiteX40" fmla="*/ 2691942 w 3872649"/>
              <a:gd name="connsiteY40" fmla="*/ 3477382 h 6833416"/>
              <a:gd name="connsiteX41" fmla="*/ 2629071 w 3872649"/>
              <a:gd name="connsiteY41" fmla="*/ 3600611 h 6833416"/>
              <a:gd name="connsiteX42" fmla="*/ 2633962 w 3872649"/>
              <a:gd name="connsiteY42" fmla="*/ 3744809 h 6833416"/>
              <a:gd name="connsiteX43" fmla="*/ 2727975 w 3872649"/>
              <a:gd name="connsiteY43" fmla="*/ 3891563 h 6833416"/>
              <a:gd name="connsiteX44" fmla="*/ 2963876 w 3872649"/>
              <a:gd name="connsiteY44" fmla="*/ 3955940 h 6833416"/>
              <a:gd name="connsiteX45" fmla="*/ 3035842 w 3872649"/>
              <a:gd name="connsiteY45" fmla="*/ 3957734 h 6833416"/>
              <a:gd name="connsiteX46" fmla="*/ 3101138 w 3872649"/>
              <a:gd name="connsiteY46" fmla="*/ 3953943 h 6833416"/>
              <a:gd name="connsiteX47" fmla="*/ 3823469 w 3872649"/>
              <a:gd name="connsiteY47" fmla="*/ 3975047 h 6833416"/>
              <a:gd name="connsiteX48" fmla="*/ 3843951 w 3872649"/>
              <a:gd name="connsiteY48" fmla="*/ 3977990 h 6833416"/>
              <a:gd name="connsiteX49" fmla="*/ 3871878 w 3872649"/>
              <a:gd name="connsiteY49" fmla="*/ 4004454 h 6833416"/>
              <a:gd name="connsiteX50" fmla="*/ 3869440 w 3872649"/>
              <a:gd name="connsiteY50" fmla="*/ 4008972 h 6833416"/>
              <a:gd name="connsiteX51" fmla="*/ 3654379 w 3872649"/>
              <a:gd name="connsiteY51" fmla="*/ 4202536 h 6833416"/>
              <a:gd name="connsiteX52" fmla="*/ 3653236 w 3872649"/>
              <a:gd name="connsiteY52" fmla="*/ 4203504 h 6833416"/>
              <a:gd name="connsiteX53" fmla="*/ 3633558 w 3872649"/>
              <a:gd name="connsiteY53" fmla="*/ 4221280 h 6833416"/>
              <a:gd name="connsiteX54" fmla="*/ 3440709 w 3872649"/>
              <a:gd name="connsiteY54" fmla="*/ 4394854 h 6833416"/>
              <a:gd name="connsiteX55" fmla="*/ 3370839 w 3872649"/>
              <a:gd name="connsiteY55" fmla="*/ 4456824 h 6833416"/>
              <a:gd name="connsiteX56" fmla="*/ 3006489 w 3872649"/>
              <a:gd name="connsiteY56" fmla="*/ 4773436 h 6833416"/>
              <a:gd name="connsiteX57" fmla="*/ 2660335 w 3872649"/>
              <a:gd name="connsiteY57" fmla="*/ 5081027 h 6833416"/>
              <a:gd name="connsiteX58" fmla="*/ 2268618 w 3872649"/>
              <a:gd name="connsiteY58" fmla="*/ 5433875 h 6833416"/>
              <a:gd name="connsiteX59" fmla="*/ 1767579 w 3872649"/>
              <a:gd name="connsiteY59" fmla="*/ 5886242 h 6833416"/>
              <a:gd name="connsiteX60" fmla="*/ 1520432 w 3872649"/>
              <a:gd name="connsiteY60" fmla="*/ 6122089 h 6833416"/>
              <a:gd name="connsiteX61" fmla="*/ 1500963 w 3872649"/>
              <a:gd name="connsiteY61" fmla="*/ 6140752 h 6833416"/>
              <a:gd name="connsiteX62" fmla="*/ 731390 w 3872649"/>
              <a:gd name="connsiteY62" fmla="*/ 6833416 h 6833416"/>
              <a:gd name="connsiteX63" fmla="*/ 709811 w 3872649"/>
              <a:gd name="connsiteY63" fmla="*/ 6802131 h 6833416"/>
              <a:gd name="connsiteX64" fmla="*/ 708770 w 3872649"/>
              <a:gd name="connsiteY64" fmla="*/ 6796106 h 6833416"/>
              <a:gd name="connsiteX65" fmla="*/ 697070 w 3872649"/>
              <a:gd name="connsiteY65" fmla="*/ 6774325 h 6833416"/>
              <a:gd name="connsiteX66" fmla="*/ 548413 w 3872649"/>
              <a:gd name="connsiteY66" fmla="*/ 6535954 h 6833416"/>
              <a:gd name="connsiteX67" fmla="*/ 376889 w 3872649"/>
              <a:gd name="connsiteY67" fmla="*/ 6235672 h 6833416"/>
              <a:gd name="connsiteX0" fmla="*/ 376889 w 3872649"/>
              <a:gd name="connsiteY0" fmla="*/ 6235672 h 6833416"/>
              <a:gd name="connsiteX1" fmla="*/ 214696 w 3872649"/>
              <a:gd name="connsiteY1" fmla="*/ 5862769 h 6833416"/>
              <a:gd name="connsiteX2" fmla="*/ 88889 w 3872649"/>
              <a:gd name="connsiteY2" fmla="*/ 5471827 h 6833416"/>
              <a:gd name="connsiteX3" fmla="*/ 26840 w 3872649"/>
              <a:gd name="connsiteY3" fmla="*/ 5026614 h 6833416"/>
              <a:gd name="connsiteX4" fmla="*/ 1839 w 3872649"/>
              <a:gd name="connsiteY4" fmla="*/ 4699028 h 6833416"/>
              <a:gd name="connsiteX5" fmla="*/ 11285 w 3872649"/>
              <a:gd name="connsiteY5" fmla="*/ 4263699 h 6833416"/>
              <a:gd name="connsiteX6" fmla="*/ 85769 w 3872649"/>
              <a:gd name="connsiteY6" fmla="*/ 3728140 h 6833416"/>
              <a:gd name="connsiteX7" fmla="*/ 177985 w 3872649"/>
              <a:gd name="connsiteY7" fmla="*/ 3319779 h 6833416"/>
              <a:gd name="connsiteX8" fmla="*/ 268585 w 3872649"/>
              <a:gd name="connsiteY8" fmla="*/ 2889553 h 6833416"/>
              <a:gd name="connsiteX9" fmla="*/ 345260 w 3872649"/>
              <a:gd name="connsiteY9" fmla="*/ 2535633 h 6833416"/>
              <a:gd name="connsiteX10" fmla="*/ 427253 w 3872649"/>
              <a:gd name="connsiteY10" fmla="*/ 2130934 h 6833416"/>
              <a:gd name="connsiteX11" fmla="*/ 491941 w 3872649"/>
              <a:gd name="connsiteY11" fmla="*/ 1804215 h 6833416"/>
              <a:gd name="connsiteX12" fmla="*/ 520244 w 3872649"/>
              <a:gd name="connsiteY12" fmla="*/ 1495537 h 6833416"/>
              <a:gd name="connsiteX13" fmla="*/ 521331 w 3872649"/>
              <a:gd name="connsiteY13" fmla="*/ 1177683 h 6833416"/>
              <a:gd name="connsiteX14" fmla="*/ 514874 w 3872649"/>
              <a:gd name="connsiteY14" fmla="*/ 1147657 h 6833416"/>
              <a:gd name="connsiteX15" fmla="*/ 512182 w 3872649"/>
              <a:gd name="connsiteY15" fmla="*/ 1144323 h 6833416"/>
              <a:gd name="connsiteX16" fmla="*/ 512182 w 3872649"/>
              <a:gd name="connsiteY16" fmla="*/ 1076975 h 6833416"/>
              <a:gd name="connsiteX17" fmla="*/ 1674429 w 3872649"/>
              <a:gd name="connsiteY17" fmla="*/ 16718 h 6833416"/>
              <a:gd name="connsiteX18" fmla="*/ 1693675 w 3872649"/>
              <a:gd name="connsiteY18" fmla="*/ 7035 h 6833416"/>
              <a:gd name="connsiteX19" fmla="*/ 1778439 w 3872649"/>
              <a:gd name="connsiteY19" fmla="*/ 55854 h 6833416"/>
              <a:gd name="connsiteX20" fmla="*/ 2130971 w 3872649"/>
              <a:gd name="connsiteY20" fmla="*/ 538388 h 6833416"/>
              <a:gd name="connsiteX21" fmla="*/ 2139679 w 3872649"/>
              <a:gd name="connsiteY21" fmla="*/ 647396 h 6833416"/>
              <a:gd name="connsiteX22" fmla="*/ 1920574 w 3872649"/>
              <a:gd name="connsiteY22" fmla="*/ 982670 h 6833416"/>
              <a:gd name="connsiteX23" fmla="*/ 1664795 w 3872649"/>
              <a:gd name="connsiteY23" fmla="*/ 1335884 h 6833416"/>
              <a:gd name="connsiteX24" fmla="*/ 1500712 w 3872649"/>
              <a:gd name="connsiteY24" fmla="*/ 1598786 h 6833416"/>
              <a:gd name="connsiteX25" fmla="*/ 1472877 w 3872649"/>
              <a:gd name="connsiteY25" fmla="*/ 1771244 h 6833416"/>
              <a:gd name="connsiteX26" fmla="*/ 1535855 w 3872649"/>
              <a:gd name="connsiteY26" fmla="*/ 1944011 h 6833416"/>
              <a:gd name="connsiteX27" fmla="*/ 1924779 w 3872649"/>
              <a:gd name="connsiteY27" fmla="*/ 2408506 h 6833416"/>
              <a:gd name="connsiteX28" fmla="*/ 1978815 w 3872649"/>
              <a:gd name="connsiteY28" fmla="*/ 2451706 h 6833416"/>
              <a:gd name="connsiteX29" fmla="*/ 2050064 w 3872649"/>
              <a:gd name="connsiteY29" fmla="*/ 2459726 h 6833416"/>
              <a:gd name="connsiteX30" fmla="*/ 2206245 w 3872649"/>
              <a:gd name="connsiteY30" fmla="*/ 2427633 h 6833416"/>
              <a:gd name="connsiteX31" fmla="*/ 2479157 w 3872649"/>
              <a:gd name="connsiteY31" fmla="*/ 2292342 h 6833416"/>
              <a:gd name="connsiteX32" fmla="*/ 2715684 w 3872649"/>
              <a:gd name="connsiteY32" fmla="*/ 2175088 h 6833416"/>
              <a:gd name="connsiteX33" fmla="*/ 3052197 w 3872649"/>
              <a:gd name="connsiteY33" fmla="*/ 2030931 h 6833416"/>
              <a:gd name="connsiteX34" fmla="*/ 3243001 w 3872649"/>
              <a:gd name="connsiteY34" fmla="*/ 2004338 h 6833416"/>
              <a:gd name="connsiteX35" fmla="*/ 3343240 w 3872649"/>
              <a:gd name="connsiteY35" fmla="*/ 2069379 h 6833416"/>
              <a:gd name="connsiteX36" fmla="*/ 3476680 w 3872649"/>
              <a:gd name="connsiteY36" fmla="*/ 2225671 h 6833416"/>
              <a:gd name="connsiteX37" fmla="*/ 3542794 w 3872649"/>
              <a:gd name="connsiteY37" fmla="*/ 2469089 h 6833416"/>
              <a:gd name="connsiteX38" fmla="*/ 3404109 w 3872649"/>
              <a:gd name="connsiteY38" fmla="*/ 2695095 h 6833416"/>
              <a:gd name="connsiteX39" fmla="*/ 3185313 w 3872649"/>
              <a:gd name="connsiteY39" fmla="*/ 2939553 h 6833416"/>
              <a:gd name="connsiteX40" fmla="*/ 2911933 w 3872649"/>
              <a:gd name="connsiteY40" fmla="*/ 3211068 h 6833416"/>
              <a:gd name="connsiteX41" fmla="*/ 2691942 w 3872649"/>
              <a:gd name="connsiteY41" fmla="*/ 3477382 h 6833416"/>
              <a:gd name="connsiteX42" fmla="*/ 2629071 w 3872649"/>
              <a:gd name="connsiteY42" fmla="*/ 3600611 h 6833416"/>
              <a:gd name="connsiteX43" fmla="*/ 2633962 w 3872649"/>
              <a:gd name="connsiteY43" fmla="*/ 3744809 h 6833416"/>
              <a:gd name="connsiteX44" fmla="*/ 2727975 w 3872649"/>
              <a:gd name="connsiteY44" fmla="*/ 3891563 h 6833416"/>
              <a:gd name="connsiteX45" fmla="*/ 2963876 w 3872649"/>
              <a:gd name="connsiteY45" fmla="*/ 3955940 h 6833416"/>
              <a:gd name="connsiteX46" fmla="*/ 3035842 w 3872649"/>
              <a:gd name="connsiteY46" fmla="*/ 3957734 h 6833416"/>
              <a:gd name="connsiteX47" fmla="*/ 3101138 w 3872649"/>
              <a:gd name="connsiteY47" fmla="*/ 3953943 h 6833416"/>
              <a:gd name="connsiteX48" fmla="*/ 3823469 w 3872649"/>
              <a:gd name="connsiteY48" fmla="*/ 3975047 h 6833416"/>
              <a:gd name="connsiteX49" fmla="*/ 3843951 w 3872649"/>
              <a:gd name="connsiteY49" fmla="*/ 3977990 h 6833416"/>
              <a:gd name="connsiteX50" fmla="*/ 3871878 w 3872649"/>
              <a:gd name="connsiteY50" fmla="*/ 4004454 h 6833416"/>
              <a:gd name="connsiteX51" fmla="*/ 3869440 w 3872649"/>
              <a:gd name="connsiteY51" fmla="*/ 4008972 h 6833416"/>
              <a:gd name="connsiteX52" fmla="*/ 3654379 w 3872649"/>
              <a:gd name="connsiteY52" fmla="*/ 4202536 h 6833416"/>
              <a:gd name="connsiteX53" fmla="*/ 3653236 w 3872649"/>
              <a:gd name="connsiteY53" fmla="*/ 4203504 h 6833416"/>
              <a:gd name="connsiteX54" fmla="*/ 3633558 w 3872649"/>
              <a:gd name="connsiteY54" fmla="*/ 4221280 h 6833416"/>
              <a:gd name="connsiteX55" fmla="*/ 3440709 w 3872649"/>
              <a:gd name="connsiteY55" fmla="*/ 4394854 h 6833416"/>
              <a:gd name="connsiteX56" fmla="*/ 3370839 w 3872649"/>
              <a:gd name="connsiteY56" fmla="*/ 4456824 h 6833416"/>
              <a:gd name="connsiteX57" fmla="*/ 3006489 w 3872649"/>
              <a:gd name="connsiteY57" fmla="*/ 4773436 h 6833416"/>
              <a:gd name="connsiteX58" fmla="*/ 2660335 w 3872649"/>
              <a:gd name="connsiteY58" fmla="*/ 5081027 h 6833416"/>
              <a:gd name="connsiteX59" fmla="*/ 2268618 w 3872649"/>
              <a:gd name="connsiteY59" fmla="*/ 5433875 h 6833416"/>
              <a:gd name="connsiteX60" fmla="*/ 1767579 w 3872649"/>
              <a:gd name="connsiteY60" fmla="*/ 5886242 h 6833416"/>
              <a:gd name="connsiteX61" fmla="*/ 1520432 w 3872649"/>
              <a:gd name="connsiteY61" fmla="*/ 6122089 h 6833416"/>
              <a:gd name="connsiteX62" fmla="*/ 1500963 w 3872649"/>
              <a:gd name="connsiteY62" fmla="*/ 6140752 h 6833416"/>
              <a:gd name="connsiteX63" fmla="*/ 731390 w 3872649"/>
              <a:gd name="connsiteY63" fmla="*/ 6833416 h 6833416"/>
              <a:gd name="connsiteX64" fmla="*/ 709811 w 3872649"/>
              <a:gd name="connsiteY64" fmla="*/ 6802131 h 6833416"/>
              <a:gd name="connsiteX65" fmla="*/ 708770 w 3872649"/>
              <a:gd name="connsiteY65" fmla="*/ 6796106 h 6833416"/>
              <a:gd name="connsiteX66" fmla="*/ 697070 w 3872649"/>
              <a:gd name="connsiteY66" fmla="*/ 6774325 h 6833416"/>
              <a:gd name="connsiteX67" fmla="*/ 548413 w 3872649"/>
              <a:gd name="connsiteY67" fmla="*/ 6535954 h 6833416"/>
              <a:gd name="connsiteX68" fmla="*/ 376889 w 3872649"/>
              <a:gd name="connsiteY68" fmla="*/ 6235672 h 683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872649" h="6833416">
                <a:moveTo>
                  <a:pt x="376889" y="6235672"/>
                </a:moveTo>
                <a:cubicBezTo>
                  <a:pt x="321267" y="6123474"/>
                  <a:pt x="262693" y="5990077"/>
                  <a:pt x="214696" y="5862769"/>
                </a:cubicBezTo>
                <a:cubicBezTo>
                  <a:pt x="166696" y="5735462"/>
                  <a:pt x="120199" y="5611184"/>
                  <a:pt x="88889" y="5471827"/>
                </a:cubicBezTo>
                <a:cubicBezTo>
                  <a:pt x="57577" y="5332467"/>
                  <a:pt x="41349" y="5155415"/>
                  <a:pt x="26840" y="5026614"/>
                </a:cubicBezTo>
                <a:cubicBezTo>
                  <a:pt x="12331" y="4897814"/>
                  <a:pt x="1839" y="4699028"/>
                  <a:pt x="1839" y="4699028"/>
                </a:cubicBezTo>
                <a:cubicBezTo>
                  <a:pt x="-754" y="4571874"/>
                  <a:pt x="-2702" y="4425514"/>
                  <a:pt x="11285" y="4263699"/>
                </a:cubicBezTo>
                <a:cubicBezTo>
                  <a:pt x="25273" y="4101886"/>
                  <a:pt x="57985" y="3885460"/>
                  <a:pt x="85769" y="3728140"/>
                </a:cubicBezTo>
                <a:cubicBezTo>
                  <a:pt x="113554" y="3570818"/>
                  <a:pt x="147516" y="3459541"/>
                  <a:pt x="177985" y="3319779"/>
                </a:cubicBezTo>
                <a:cubicBezTo>
                  <a:pt x="208454" y="3180014"/>
                  <a:pt x="240706" y="3020246"/>
                  <a:pt x="268585" y="2889553"/>
                </a:cubicBezTo>
                <a:lnTo>
                  <a:pt x="345260" y="2535633"/>
                </a:lnTo>
                <a:lnTo>
                  <a:pt x="427253" y="2130934"/>
                </a:lnTo>
                <a:cubicBezTo>
                  <a:pt x="451702" y="2009032"/>
                  <a:pt x="476443" y="1910115"/>
                  <a:pt x="491941" y="1804215"/>
                </a:cubicBezTo>
                <a:cubicBezTo>
                  <a:pt x="507441" y="1698315"/>
                  <a:pt x="515347" y="1599956"/>
                  <a:pt x="520244" y="1495537"/>
                </a:cubicBezTo>
                <a:cubicBezTo>
                  <a:pt x="525142" y="1391113"/>
                  <a:pt x="522571" y="1248842"/>
                  <a:pt x="521331" y="1177683"/>
                </a:cubicBezTo>
                <a:cubicBezTo>
                  <a:pt x="521098" y="1164340"/>
                  <a:pt x="518517" y="1154819"/>
                  <a:pt x="514874" y="1147657"/>
                </a:cubicBezTo>
                <a:lnTo>
                  <a:pt x="512182" y="1144323"/>
                </a:lnTo>
                <a:lnTo>
                  <a:pt x="512182" y="1076975"/>
                </a:lnTo>
                <a:lnTo>
                  <a:pt x="1674429" y="16718"/>
                </a:lnTo>
                <a:lnTo>
                  <a:pt x="1693675" y="7035"/>
                </a:lnTo>
                <a:cubicBezTo>
                  <a:pt x="1712234" y="-4822"/>
                  <a:pt x="1720764" y="-9049"/>
                  <a:pt x="1778439" y="55854"/>
                </a:cubicBezTo>
                <a:cubicBezTo>
                  <a:pt x="1855336" y="142392"/>
                  <a:pt x="2070766" y="439796"/>
                  <a:pt x="2130971" y="538388"/>
                </a:cubicBezTo>
                <a:cubicBezTo>
                  <a:pt x="2191179" y="636980"/>
                  <a:pt x="2174747" y="573351"/>
                  <a:pt x="2139679" y="647396"/>
                </a:cubicBezTo>
                <a:cubicBezTo>
                  <a:pt x="2104612" y="721445"/>
                  <a:pt x="1999720" y="867922"/>
                  <a:pt x="1920574" y="982670"/>
                </a:cubicBezTo>
                <a:cubicBezTo>
                  <a:pt x="1841424" y="1097417"/>
                  <a:pt x="1734772" y="1233199"/>
                  <a:pt x="1664795" y="1335884"/>
                </a:cubicBezTo>
                <a:cubicBezTo>
                  <a:pt x="1594818" y="1438570"/>
                  <a:pt x="1532698" y="1526225"/>
                  <a:pt x="1500712" y="1598786"/>
                </a:cubicBezTo>
                <a:cubicBezTo>
                  <a:pt x="1468723" y="1671345"/>
                  <a:pt x="1467019" y="1713707"/>
                  <a:pt x="1472877" y="1771244"/>
                </a:cubicBezTo>
                <a:cubicBezTo>
                  <a:pt x="1478733" y="1828781"/>
                  <a:pt x="1460538" y="1837801"/>
                  <a:pt x="1535855" y="1944011"/>
                </a:cubicBezTo>
                <a:cubicBezTo>
                  <a:pt x="1611173" y="2050221"/>
                  <a:pt x="1850952" y="2323890"/>
                  <a:pt x="1924779" y="2408506"/>
                </a:cubicBezTo>
                <a:cubicBezTo>
                  <a:pt x="1998606" y="2493122"/>
                  <a:pt x="1957934" y="2443169"/>
                  <a:pt x="1978815" y="2451706"/>
                </a:cubicBezTo>
                <a:cubicBezTo>
                  <a:pt x="1999696" y="2460243"/>
                  <a:pt x="2012159" y="2463738"/>
                  <a:pt x="2050064" y="2459726"/>
                </a:cubicBezTo>
                <a:cubicBezTo>
                  <a:pt x="2087969" y="2455714"/>
                  <a:pt x="2134728" y="2455529"/>
                  <a:pt x="2206245" y="2427633"/>
                </a:cubicBezTo>
                <a:cubicBezTo>
                  <a:pt x="2277760" y="2399735"/>
                  <a:pt x="2479157" y="2292342"/>
                  <a:pt x="2479157" y="2292342"/>
                </a:cubicBezTo>
                <a:cubicBezTo>
                  <a:pt x="2564065" y="2250249"/>
                  <a:pt x="2620176" y="2218655"/>
                  <a:pt x="2715684" y="2175088"/>
                </a:cubicBezTo>
                <a:cubicBezTo>
                  <a:pt x="2811190" y="2131519"/>
                  <a:pt x="2964310" y="2059391"/>
                  <a:pt x="3052197" y="2030931"/>
                </a:cubicBezTo>
                <a:cubicBezTo>
                  <a:pt x="3140081" y="2002474"/>
                  <a:pt x="3194493" y="1997934"/>
                  <a:pt x="3243001" y="2004338"/>
                </a:cubicBezTo>
                <a:cubicBezTo>
                  <a:pt x="3291509" y="2010746"/>
                  <a:pt x="3304294" y="2032492"/>
                  <a:pt x="3343240" y="2069379"/>
                </a:cubicBezTo>
                <a:cubicBezTo>
                  <a:pt x="3382186" y="2106266"/>
                  <a:pt x="3443423" y="2159052"/>
                  <a:pt x="3476680" y="2225671"/>
                </a:cubicBezTo>
                <a:cubicBezTo>
                  <a:pt x="3509940" y="2292290"/>
                  <a:pt x="3554891" y="2390850"/>
                  <a:pt x="3542794" y="2469089"/>
                </a:cubicBezTo>
                <a:cubicBezTo>
                  <a:pt x="3530698" y="2547326"/>
                  <a:pt x="3463688" y="2616684"/>
                  <a:pt x="3404109" y="2695095"/>
                </a:cubicBezTo>
                <a:cubicBezTo>
                  <a:pt x="3344528" y="2773506"/>
                  <a:pt x="3267343" y="2853555"/>
                  <a:pt x="3185313" y="2939553"/>
                </a:cubicBezTo>
                <a:cubicBezTo>
                  <a:pt x="3103286" y="3025548"/>
                  <a:pt x="2994163" y="3121428"/>
                  <a:pt x="2911933" y="3211068"/>
                </a:cubicBezTo>
                <a:cubicBezTo>
                  <a:pt x="2829708" y="3300707"/>
                  <a:pt x="2739085" y="3412455"/>
                  <a:pt x="2691942" y="3477382"/>
                </a:cubicBezTo>
                <a:cubicBezTo>
                  <a:pt x="2644796" y="3542303"/>
                  <a:pt x="2638736" y="3556040"/>
                  <a:pt x="2629071" y="3600611"/>
                </a:cubicBezTo>
                <a:cubicBezTo>
                  <a:pt x="2619408" y="3645182"/>
                  <a:pt x="2617479" y="3696317"/>
                  <a:pt x="2633962" y="3744809"/>
                </a:cubicBezTo>
                <a:cubicBezTo>
                  <a:pt x="2650447" y="3793301"/>
                  <a:pt x="2672989" y="3856375"/>
                  <a:pt x="2727975" y="3891563"/>
                </a:cubicBezTo>
                <a:cubicBezTo>
                  <a:pt x="2782961" y="3926752"/>
                  <a:pt x="2874509" y="3947357"/>
                  <a:pt x="2963876" y="3955940"/>
                </a:cubicBezTo>
                <a:cubicBezTo>
                  <a:pt x="2986218" y="3958085"/>
                  <a:pt x="3010531" y="3958435"/>
                  <a:pt x="3035842" y="3957734"/>
                </a:cubicBezTo>
                <a:lnTo>
                  <a:pt x="3101138" y="3953943"/>
                </a:lnTo>
                <a:lnTo>
                  <a:pt x="3823469" y="3975047"/>
                </a:lnTo>
                <a:lnTo>
                  <a:pt x="3843951" y="3977990"/>
                </a:lnTo>
                <a:cubicBezTo>
                  <a:pt x="3863838" y="3982163"/>
                  <a:pt x="3875902" y="3989712"/>
                  <a:pt x="3871878" y="4004454"/>
                </a:cubicBezTo>
                <a:lnTo>
                  <a:pt x="3869440" y="4008972"/>
                </a:lnTo>
                <a:lnTo>
                  <a:pt x="3654379" y="4202536"/>
                </a:lnTo>
                <a:lnTo>
                  <a:pt x="3653236" y="4203504"/>
                </a:lnTo>
                <a:lnTo>
                  <a:pt x="3633558" y="4221280"/>
                </a:lnTo>
                <a:lnTo>
                  <a:pt x="3440709" y="4394854"/>
                </a:lnTo>
                <a:lnTo>
                  <a:pt x="3370839" y="4456824"/>
                </a:lnTo>
                <a:lnTo>
                  <a:pt x="3006489" y="4773436"/>
                </a:lnTo>
                <a:lnTo>
                  <a:pt x="2660335" y="5081027"/>
                </a:lnTo>
                <a:lnTo>
                  <a:pt x="2268618" y="5433875"/>
                </a:lnTo>
                <a:lnTo>
                  <a:pt x="1767579" y="5886242"/>
                </a:lnTo>
                <a:cubicBezTo>
                  <a:pt x="1681792" y="5964660"/>
                  <a:pt x="1600922" y="6043467"/>
                  <a:pt x="1520432" y="6122089"/>
                </a:cubicBezTo>
                <a:lnTo>
                  <a:pt x="1500963" y="6140752"/>
                </a:lnTo>
                <a:lnTo>
                  <a:pt x="731390" y="6833416"/>
                </a:lnTo>
                <a:lnTo>
                  <a:pt x="709811" y="6802131"/>
                </a:lnTo>
                <a:lnTo>
                  <a:pt x="708770" y="6796106"/>
                </a:lnTo>
                <a:cubicBezTo>
                  <a:pt x="706544" y="6788880"/>
                  <a:pt x="702959" y="6781438"/>
                  <a:pt x="697070" y="6774325"/>
                </a:cubicBezTo>
                <a:cubicBezTo>
                  <a:pt x="659388" y="6728787"/>
                  <a:pt x="601779" y="6625729"/>
                  <a:pt x="548413" y="6535954"/>
                </a:cubicBezTo>
                <a:cubicBezTo>
                  <a:pt x="495048" y="6446178"/>
                  <a:pt x="432509" y="6347870"/>
                  <a:pt x="376889" y="6235672"/>
                </a:cubicBezTo>
                <a:close/>
              </a:path>
            </a:pathLst>
          </a:custGeom>
          <a:gradFill flip="none" rotWithShape="1">
            <a:gsLst>
              <a:gs pos="0">
                <a:srgbClr val="00B050">
                  <a:shade val="30000"/>
                  <a:satMod val="115000"/>
                </a:srgbClr>
              </a:gs>
              <a:gs pos="50000">
                <a:srgbClr val="00B050">
                  <a:shade val="67500"/>
                  <a:satMod val="115000"/>
                </a:srgbClr>
              </a:gs>
              <a:gs pos="100000">
                <a:srgbClr val="00B050">
                  <a:shade val="100000"/>
                  <a:satMod val="115000"/>
                </a:srgbClr>
              </a:gs>
            </a:gsLst>
            <a:path path="circle">
              <a:fillToRect t="100000" r="100000"/>
            </a:path>
            <a:tileRect l="-100000" b="-100000"/>
          </a:gra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p:nvPr/>
        </p:nvSpPr>
        <p:spPr>
          <a:xfrm rot="4450259">
            <a:off x="9155124" y="3747049"/>
            <a:ext cx="314" cy="1833"/>
          </a:xfrm>
          <a:custGeom>
            <a:avLst/>
            <a:gdLst>
              <a:gd name="connsiteX0" fmla="*/ 314 w 314"/>
              <a:gd name="connsiteY0" fmla="*/ 1 h 1833"/>
              <a:gd name="connsiteX1" fmla="*/ 314 w 314"/>
              <a:gd name="connsiteY1" fmla="*/ 0 h 1833"/>
              <a:gd name="connsiteX2" fmla="*/ 266 w 314"/>
              <a:gd name="connsiteY2" fmla="*/ 325 h 1833"/>
              <a:gd name="connsiteX3" fmla="*/ 314 w 314"/>
              <a:gd name="connsiteY3" fmla="*/ 1 h 1833"/>
            </a:gdLst>
            <a:ahLst/>
            <a:cxnLst>
              <a:cxn ang="0">
                <a:pos x="connsiteX0" y="connsiteY0"/>
              </a:cxn>
              <a:cxn ang="0">
                <a:pos x="connsiteX1" y="connsiteY1"/>
              </a:cxn>
              <a:cxn ang="0">
                <a:pos x="connsiteX2" y="connsiteY2"/>
              </a:cxn>
              <a:cxn ang="0">
                <a:pos x="connsiteX3" y="connsiteY3"/>
              </a:cxn>
            </a:cxnLst>
            <a:rect l="l" t="t" r="r" b="b"/>
            <a:pathLst>
              <a:path w="314" h="1833">
                <a:moveTo>
                  <a:pt x="314" y="1"/>
                </a:moveTo>
                <a:lnTo>
                  <a:pt x="314" y="0"/>
                </a:lnTo>
                <a:lnTo>
                  <a:pt x="266" y="325"/>
                </a:lnTo>
                <a:cubicBezTo>
                  <a:pt x="-132" y="2798"/>
                  <a:pt x="-54" y="1897"/>
                  <a:pt x="314" y="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7"/>
          <p:cNvSpPr/>
          <p:nvPr/>
        </p:nvSpPr>
        <p:spPr>
          <a:xfrm rot="4450259">
            <a:off x="6791639" y="4634176"/>
            <a:ext cx="4741" cy="248"/>
          </a:xfrm>
          <a:custGeom>
            <a:avLst/>
            <a:gdLst>
              <a:gd name="connsiteX0" fmla="*/ 662 w 4741"/>
              <a:gd name="connsiteY0" fmla="*/ 208 h 248"/>
              <a:gd name="connsiteX1" fmla="*/ 4741 w 4741"/>
              <a:gd name="connsiteY1" fmla="*/ 0 h 248"/>
              <a:gd name="connsiteX2" fmla="*/ 1235 w 4741"/>
              <a:gd name="connsiteY2" fmla="*/ 189 h 248"/>
              <a:gd name="connsiteX3" fmla="*/ 662 w 4741"/>
              <a:gd name="connsiteY3" fmla="*/ 208 h 248"/>
            </a:gdLst>
            <a:ahLst/>
            <a:cxnLst>
              <a:cxn ang="0">
                <a:pos x="connsiteX0" y="connsiteY0"/>
              </a:cxn>
              <a:cxn ang="0">
                <a:pos x="connsiteX1" y="connsiteY1"/>
              </a:cxn>
              <a:cxn ang="0">
                <a:pos x="connsiteX2" y="connsiteY2"/>
              </a:cxn>
              <a:cxn ang="0">
                <a:pos x="connsiteX3" y="connsiteY3"/>
              </a:cxn>
            </a:cxnLst>
            <a:rect l="l" t="t" r="r" b="b"/>
            <a:pathLst>
              <a:path w="4741" h="248">
                <a:moveTo>
                  <a:pt x="662" y="208"/>
                </a:moveTo>
                <a:lnTo>
                  <a:pt x="4741" y="0"/>
                </a:lnTo>
                <a:lnTo>
                  <a:pt x="1235" y="189"/>
                </a:lnTo>
                <a:cubicBezTo>
                  <a:pt x="-115" y="257"/>
                  <a:pt x="-436" y="268"/>
                  <a:pt x="662" y="20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a:spLocks noChangeAspect="1"/>
          </p:cNvSpPr>
          <p:nvPr/>
        </p:nvSpPr>
        <p:spPr>
          <a:xfrm>
            <a:off x="7076882" y="1563342"/>
            <a:ext cx="3348449" cy="2736000"/>
          </a:xfrm>
          <a:custGeom>
            <a:avLst/>
            <a:gdLst>
              <a:gd name="connsiteX0" fmla="*/ 1488722 w 4605778"/>
              <a:gd name="connsiteY0" fmla="*/ 295410 h 3766037"/>
              <a:gd name="connsiteX1" fmla="*/ 1412522 w 4605778"/>
              <a:gd name="connsiteY1" fmla="*/ 190635 h 3766037"/>
              <a:gd name="connsiteX2" fmla="*/ 1298222 w 4605778"/>
              <a:gd name="connsiteY2" fmla="*/ 104910 h 3766037"/>
              <a:gd name="connsiteX3" fmla="*/ 1202972 w 4605778"/>
              <a:gd name="connsiteY3" fmla="*/ 47760 h 3766037"/>
              <a:gd name="connsiteX4" fmla="*/ 1088672 w 4605778"/>
              <a:gd name="connsiteY4" fmla="*/ 19185 h 3766037"/>
              <a:gd name="connsiteX5" fmla="*/ 926747 w 4605778"/>
              <a:gd name="connsiteY5" fmla="*/ 135 h 3766037"/>
              <a:gd name="connsiteX6" fmla="*/ 726722 w 4605778"/>
              <a:gd name="connsiteY6" fmla="*/ 28710 h 3766037"/>
              <a:gd name="connsiteX7" fmla="*/ 564797 w 4605778"/>
              <a:gd name="connsiteY7" fmla="*/ 66810 h 3766037"/>
              <a:gd name="connsiteX8" fmla="*/ 402872 w 4605778"/>
              <a:gd name="connsiteY8" fmla="*/ 143010 h 3766037"/>
              <a:gd name="connsiteX9" fmla="*/ 250472 w 4605778"/>
              <a:gd name="connsiteY9" fmla="*/ 295410 h 3766037"/>
              <a:gd name="connsiteX10" fmla="*/ 164747 w 4605778"/>
              <a:gd name="connsiteY10" fmla="*/ 428760 h 3766037"/>
              <a:gd name="connsiteX11" fmla="*/ 98072 w 4605778"/>
              <a:gd name="connsiteY11" fmla="*/ 571635 h 3766037"/>
              <a:gd name="connsiteX12" fmla="*/ 50447 w 4605778"/>
              <a:gd name="connsiteY12" fmla="*/ 714510 h 3766037"/>
              <a:gd name="connsiteX13" fmla="*/ 21872 w 4605778"/>
              <a:gd name="connsiteY13" fmla="*/ 885960 h 3766037"/>
              <a:gd name="connsiteX14" fmla="*/ 2822 w 4605778"/>
              <a:gd name="connsiteY14" fmla="*/ 1066935 h 3766037"/>
              <a:gd name="connsiteX15" fmla="*/ 2822 w 4605778"/>
              <a:gd name="connsiteY15" fmla="*/ 1228860 h 3766037"/>
              <a:gd name="connsiteX16" fmla="*/ 2822 w 4605778"/>
              <a:gd name="connsiteY16" fmla="*/ 1486035 h 3766037"/>
              <a:gd name="connsiteX17" fmla="*/ 40922 w 4605778"/>
              <a:gd name="connsiteY17" fmla="*/ 1714635 h 3766037"/>
              <a:gd name="connsiteX18" fmla="*/ 98072 w 4605778"/>
              <a:gd name="connsiteY18" fmla="*/ 1952760 h 3766037"/>
              <a:gd name="connsiteX19" fmla="*/ 174272 w 4605778"/>
              <a:gd name="connsiteY19" fmla="*/ 2171835 h 3766037"/>
              <a:gd name="connsiteX20" fmla="*/ 279047 w 4605778"/>
              <a:gd name="connsiteY20" fmla="*/ 2409960 h 3766037"/>
              <a:gd name="connsiteX21" fmla="*/ 393347 w 4605778"/>
              <a:gd name="connsiteY21" fmla="*/ 2609985 h 3766037"/>
              <a:gd name="connsiteX22" fmla="*/ 479072 w 4605778"/>
              <a:gd name="connsiteY22" fmla="*/ 2752860 h 3766037"/>
              <a:gd name="connsiteX23" fmla="*/ 593372 w 4605778"/>
              <a:gd name="connsiteY23" fmla="*/ 2886210 h 3766037"/>
              <a:gd name="connsiteX24" fmla="*/ 726722 w 4605778"/>
              <a:gd name="connsiteY24" fmla="*/ 3048135 h 3766037"/>
              <a:gd name="connsiteX25" fmla="*/ 850547 w 4605778"/>
              <a:gd name="connsiteY25" fmla="*/ 3171960 h 3766037"/>
              <a:gd name="connsiteX26" fmla="*/ 1002947 w 4605778"/>
              <a:gd name="connsiteY26" fmla="*/ 3305310 h 3766037"/>
              <a:gd name="connsiteX27" fmla="*/ 1136297 w 4605778"/>
              <a:gd name="connsiteY27" fmla="*/ 3410085 h 3766037"/>
              <a:gd name="connsiteX28" fmla="*/ 1307747 w 4605778"/>
              <a:gd name="connsiteY28" fmla="*/ 3505335 h 3766037"/>
              <a:gd name="connsiteX29" fmla="*/ 1469672 w 4605778"/>
              <a:gd name="connsiteY29" fmla="*/ 3600585 h 3766037"/>
              <a:gd name="connsiteX30" fmla="*/ 1679222 w 4605778"/>
              <a:gd name="connsiteY30" fmla="*/ 3676785 h 3766037"/>
              <a:gd name="connsiteX31" fmla="*/ 1888772 w 4605778"/>
              <a:gd name="connsiteY31" fmla="*/ 3724410 h 3766037"/>
              <a:gd name="connsiteX32" fmla="*/ 2136422 w 4605778"/>
              <a:gd name="connsiteY32" fmla="*/ 3762510 h 3766037"/>
              <a:gd name="connsiteX33" fmla="*/ 2326922 w 4605778"/>
              <a:gd name="connsiteY33" fmla="*/ 3762510 h 3766037"/>
              <a:gd name="connsiteX34" fmla="*/ 2526947 w 4605778"/>
              <a:gd name="connsiteY34" fmla="*/ 3762510 h 3766037"/>
              <a:gd name="connsiteX35" fmla="*/ 2803172 w 4605778"/>
              <a:gd name="connsiteY35" fmla="*/ 3714885 h 3766037"/>
              <a:gd name="connsiteX36" fmla="*/ 3117497 w 4605778"/>
              <a:gd name="connsiteY36" fmla="*/ 3629160 h 3766037"/>
              <a:gd name="connsiteX37" fmla="*/ 3488972 w 4605778"/>
              <a:gd name="connsiteY37" fmla="*/ 3467235 h 3766037"/>
              <a:gd name="connsiteX38" fmla="*/ 3727097 w 4605778"/>
              <a:gd name="connsiteY38" fmla="*/ 3314835 h 3766037"/>
              <a:gd name="connsiteX39" fmla="*/ 3984272 w 4605778"/>
              <a:gd name="connsiteY39" fmla="*/ 3133860 h 3766037"/>
              <a:gd name="connsiteX40" fmla="*/ 4260497 w 4605778"/>
              <a:gd name="connsiteY40" fmla="*/ 2857635 h 3766037"/>
              <a:gd name="connsiteX41" fmla="*/ 4422422 w 4605778"/>
              <a:gd name="connsiteY41" fmla="*/ 2590935 h 3766037"/>
              <a:gd name="connsiteX42" fmla="*/ 4527197 w 4605778"/>
              <a:gd name="connsiteY42" fmla="*/ 2371860 h 3766037"/>
              <a:gd name="connsiteX43" fmla="*/ 4584347 w 4605778"/>
              <a:gd name="connsiteY43" fmla="*/ 2162310 h 3766037"/>
              <a:gd name="connsiteX44" fmla="*/ 4603397 w 4605778"/>
              <a:gd name="connsiteY44" fmla="*/ 1924185 h 3766037"/>
              <a:gd name="connsiteX45" fmla="*/ 4603397 w 4605778"/>
              <a:gd name="connsiteY45" fmla="*/ 1724160 h 3766037"/>
              <a:gd name="connsiteX46" fmla="*/ 4584347 w 4605778"/>
              <a:gd name="connsiteY46" fmla="*/ 1524135 h 3766037"/>
              <a:gd name="connsiteX47" fmla="*/ 4508147 w 4605778"/>
              <a:gd name="connsiteY47" fmla="*/ 1324110 h 3766037"/>
              <a:gd name="connsiteX48" fmla="*/ 4412897 w 4605778"/>
              <a:gd name="connsiteY48" fmla="*/ 1171710 h 3766037"/>
              <a:gd name="connsiteX49" fmla="*/ 4289072 w 4605778"/>
              <a:gd name="connsiteY49" fmla="*/ 1038360 h 3766037"/>
              <a:gd name="connsiteX50" fmla="*/ 4165247 w 4605778"/>
              <a:gd name="connsiteY50" fmla="*/ 962160 h 3766037"/>
              <a:gd name="connsiteX51" fmla="*/ 4012847 w 4605778"/>
              <a:gd name="connsiteY51" fmla="*/ 924060 h 3766037"/>
              <a:gd name="connsiteX52" fmla="*/ 3850922 w 4605778"/>
              <a:gd name="connsiteY52" fmla="*/ 971685 h 3766037"/>
              <a:gd name="connsiteX53" fmla="*/ 3736622 w 4605778"/>
              <a:gd name="connsiteY53" fmla="*/ 1057410 h 3766037"/>
              <a:gd name="connsiteX54" fmla="*/ 3641372 w 4605778"/>
              <a:gd name="connsiteY54" fmla="*/ 1152660 h 3766037"/>
              <a:gd name="connsiteX55" fmla="*/ 3593747 w 4605778"/>
              <a:gd name="connsiteY55" fmla="*/ 1228860 h 3766037"/>
              <a:gd name="connsiteX56" fmla="*/ 3660422 w 4605778"/>
              <a:gd name="connsiteY56" fmla="*/ 1466985 h 3766037"/>
              <a:gd name="connsiteX57" fmla="*/ 3708047 w 4605778"/>
              <a:gd name="connsiteY57" fmla="*/ 1647960 h 3766037"/>
              <a:gd name="connsiteX58" fmla="*/ 3746147 w 4605778"/>
              <a:gd name="connsiteY58" fmla="*/ 1781310 h 3766037"/>
              <a:gd name="connsiteX59" fmla="*/ 3755672 w 4605778"/>
              <a:gd name="connsiteY59" fmla="*/ 1838460 h 3766037"/>
              <a:gd name="connsiteX60" fmla="*/ 3688997 w 4605778"/>
              <a:gd name="connsiteY60" fmla="*/ 1886085 h 3766037"/>
              <a:gd name="connsiteX61" fmla="*/ 3565172 w 4605778"/>
              <a:gd name="connsiteY61" fmla="*/ 1914660 h 3766037"/>
              <a:gd name="connsiteX62" fmla="*/ 3450872 w 4605778"/>
              <a:gd name="connsiteY62" fmla="*/ 1933710 h 3766037"/>
              <a:gd name="connsiteX63" fmla="*/ 3403247 w 4605778"/>
              <a:gd name="connsiteY63" fmla="*/ 1924185 h 3766037"/>
              <a:gd name="connsiteX64" fmla="*/ 3317522 w 4605778"/>
              <a:gd name="connsiteY64" fmla="*/ 1790835 h 3766037"/>
              <a:gd name="connsiteX65" fmla="*/ 3241322 w 4605778"/>
              <a:gd name="connsiteY65" fmla="*/ 1676535 h 3766037"/>
              <a:gd name="connsiteX66" fmla="*/ 3184172 w 4605778"/>
              <a:gd name="connsiteY66" fmla="*/ 1581285 h 3766037"/>
              <a:gd name="connsiteX67" fmla="*/ 3146072 w 4605778"/>
              <a:gd name="connsiteY67" fmla="*/ 1505085 h 3766037"/>
              <a:gd name="connsiteX68" fmla="*/ 3107972 w 4605778"/>
              <a:gd name="connsiteY68" fmla="*/ 1486035 h 3766037"/>
              <a:gd name="connsiteX69" fmla="*/ 3050822 w 4605778"/>
              <a:gd name="connsiteY69" fmla="*/ 1505085 h 3766037"/>
              <a:gd name="connsiteX70" fmla="*/ 2974622 w 4605778"/>
              <a:gd name="connsiteY70" fmla="*/ 1514610 h 3766037"/>
              <a:gd name="connsiteX71" fmla="*/ 2907947 w 4605778"/>
              <a:gd name="connsiteY71" fmla="*/ 1543185 h 3766037"/>
              <a:gd name="connsiteX72" fmla="*/ 2860322 w 4605778"/>
              <a:gd name="connsiteY72" fmla="*/ 1562235 h 3766037"/>
              <a:gd name="connsiteX73" fmla="*/ 2860322 w 4605778"/>
              <a:gd name="connsiteY73" fmla="*/ 1638435 h 3766037"/>
              <a:gd name="connsiteX74" fmla="*/ 2860322 w 4605778"/>
              <a:gd name="connsiteY74" fmla="*/ 1828935 h 3766037"/>
              <a:gd name="connsiteX75" fmla="*/ 2860322 w 4605778"/>
              <a:gd name="connsiteY75" fmla="*/ 1933710 h 3766037"/>
              <a:gd name="connsiteX76" fmla="*/ 2822222 w 4605778"/>
              <a:gd name="connsiteY76" fmla="*/ 2028960 h 3766037"/>
              <a:gd name="connsiteX77" fmla="*/ 2746022 w 4605778"/>
              <a:gd name="connsiteY77" fmla="*/ 2105160 h 3766037"/>
              <a:gd name="connsiteX78" fmla="*/ 2650772 w 4605778"/>
              <a:gd name="connsiteY78" fmla="*/ 2095635 h 3766037"/>
              <a:gd name="connsiteX79" fmla="*/ 2517422 w 4605778"/>
              <a:gd name="connsiteY79" fmla="*/ 2057535 h 3766037"/>
              <a:gd name="connsiteX80" fmla="*/ 2460272 w 4605778"/>
              <a:gd name="connsiteY80" fmla="*/ 1952760 h 3766037"/>
              <a:gd name="connsiteX81" fmla="*/ 2412647 w 4605778"/>
              <a:gd name="connsiteY81" fmla="*/ 1838460 h 3766037"/>
              <a:gd name="connsiteX82" fmla="*/ 2365022 w 4605778"/>
              <a:gd name="connsiteY82" fmla="*/ 1714635 h 3766037"/>
              <a:gd name="connsiteX83" fmla="*/ 2326922 w 4605778"/>
              <a:gd name="connsiteY83" fmla="*/ 1609860 h 3766037"/>
              <a:gd name="connsiteX84" fmla="*/ 2279297 w 4605778"/>
              <a:gd name="connsiteY84" fmla="*/ 1562235 h 3766037"/>
              <a:gd name="connsiteX85" fmla="*/ 2222147 w 4605778"/>
              <a:gd name="connsiteY85" fmla="*/ 1600335 h 3766037"/>
              <a:gd name="connsiteX86" fmla="*/ 2184047 w 4605778"/>
              <a:gd name="connsiteY86" fmla="*/ 1676535 h 3766037"/>
              <a:gd name="connsiteX87" fmla="*/ 2136422 w 4605778"/>
              <a:gd name="connsiteY87" fmla="*/ 1771785 h 3766037"/>
              <a:gd name="connsiteX88" fmla="*/ 2079272 w 4605778"/>
              <a:gd name="connsiteY88" fmla="*/ 1857510 h 3766037"/>
              <a:gd name="connsiteX89" fmla="*/ 2031647 w 4605778"/>
              <a:gd name="connsiteY89" fmla="*/ 1952760 h 3766037"/>
              <a:gd name="connsiteX90" fmla="*/ 1993547 w 4605778"/>
              <a:gd name="connsiteY90" fmla="*/ 2009910 h 3766037"/>
              <a:gd name="connsiteX91" fmla="*/ 1955447 w 4605778"/>
              <a:gd name="connsiteY91" fmla="*/ 1924185 h 3766037"/>
              <a:gd name="connsiteX92" fmla="*/ 1888772 w 4605778"/>
              <a:gd name="connsiteY92" fmla="*/ 1676535 h 3766037"/>
              <a:gd name="connsiteX93" fmla="*/ 1793522 w 4605778"/>
              <a:gd name="connsiteY93" fmla="*/ 1314585 h 3766037"/>
              <a:gd name="connsiteX94" fmla="*/ 1707797 w 4605778"/>
              <a:gd name="connsiteY94" fmla="*/ 1038360 h 3766037"/>
              <a:gd name="connsiteX95" fmla="*/ 1622072 w 4605778"/>
              <a:gd name="connsiteY95" fmla="*/ 743085 h 3766037"/>
              <a:gd name="connsiteX96" fmla="*/ 1555397 w 4605778"/>
              <a:gd name="connsiteY96" fmla="*/ 533535 h 3766037"/>
              <a:gd name="connsiteX97" fmla="*/ 1517297 w 4605778"/>
              <a:gd name="connsiteY97" fmla="*/ 371610 h 3766037"/>
              <a:gd name="connsiteX98" fmla="*/ 1488722 w 4605778"/>
              <a:gd name="connsiteY98" fmla="*/ 295410 h 3766037"/>
              <a:gd name="connsiteX0" fmla="*/ 1488722 w 4605778"/>
              <a:gd name="connsiteY0" fmla="*/ 295410 h 3766037"/>
              <a:gd name="connsiteX1" fmla="*/ 1412522 w 4605778"/>
              <a:gd name="connsiteY1" fmla="*/ 190635 h 3766037"/>
              <a:gd name="connsiteX2" fmla="*/ 1298222 w 4605778"/>
              <a:gd name="connsiteY2" fmla="*/ 104910 h 3766037"/>
              <a:gd name="connsiteX3" fmla="*/ 1202972 w 4605778"/>
              <a:gd name="connsiteY3" fmla="*/ 47760 h 3766037"/>
              <a:gd name="connsiteX4" fmla="*/ 1088672 w 4605778"/>
              <a:gd name="connsiteY4" fmla="*/ 19185 h 3766037"/>
              <a:gd name="connsiteX5" fmla="*/ 926747 w 4605778"/>
              <a:gd name="connsiteY5" fmla="*/ 135 h 3766037"/>
              <a:gd name="connsiteX6" fmla="*/ 726722 w 4605778"/>
              <a:gd name="connsiteY6" fmla="*/ 28710 h 3766037"/>
              <a:gd name="connsiteX7" fmla="*/ 564797 w 4605778"/>
              <a:gd name="connsiteY7" fmla="*/ 66810 h 3766037"/>
              <a:gd name="connsiteX8" fmla="*/ 402872 w 4605778"/>
              <a:gd name="connsiteY8" fmla="*/ 143010 h 3766037"/>
              <a:gd name="connsiteX9" fmla="*/ 250472 w 4605778"/>
              <a:gd name="connsiteY9" fmla="*/ 295410 h 3766037"/>
              <a:gd name="connsiteX10" fmla="*/ 164747 w 4605778"/>
              <a:gd name="connsiteY10" fmla="*/ 428760 h 3766037"/>
              <a:gd name="connsiteX11" fmla="*/ 98072 w 4605778"/>
              <a:gd name="connsiteY11" fmla="*/ 571635 h 3766037"/>
              <a:gd name="connsiteX12" fmla="*/ 50447 w 4605778"/>
              <a:gd name="connsiteY12" fmla="*/ 714510 h 3766037"/>
              <a:gd name="connsiteX13" fmla="*/ 21872 w 4605778"/>
              <a:gd name="connsiteY13" fmla="*/ 885960 h 3766037"/>
              <a:gd name="connsiteX14" fmla="*/ 2822 w 4605778"/>
              <a:gd name="connsiteY14" fmla="*/ 1066935 h 3766037"/>
              <a:gd name="connsiteX15" fmla="*/ 2822 w 4605778"/>
              <a:gd name="connsiteY15" fmla="*/ 1228860 h 3766037"/>
              <a:gd name="connsiteX16" fmla="*/ 2822 w 4605778"/>
              <a:gd name="connsiteY16" fmla="*/ 1486035 h 3766037"/>
              <a:gd name="connsiteX17" fmla="*/ 40922 w 4605778"/>
              <a:gd name="connsiteY17" fmla="*/ 1714635 h 3766037"/>
              <a:gd name="connsiteX18" fmla="*/ 98072 w 4605778"/>
              <a:gd name="connsiteY18" fmla="*/ 1952760 h 3766037"/>
              <a:gd name="connsiteX19" fmla="*/ 174272 w 4605778"/>
              <a:gd name="connsiteY19" fmla="*/ 2171835 h 3766037"/>
              <a:gd name="connsiteX20" fmla="*/ 279047 w 4605778"/>
              <a:gd name="connsiteY20" fmla="*/ 2409960 h 3766037"/>
              <a:gd name="connsiteX21" fmla="*/ 393347 w 4605778"/>
              <a:gd name="connsiteY21" fmla="*/ 2609985 h 3766037"/>
              <a:gd name="connsiteX22" fmla="*/ 479072 w 4605778"/>
              <a:gd name="connsiteY22" fmla="*/ 2752860 h 3766037"/>
              <a:gd name="connsiteX23" fmla="*/ 593372 w 4605778"/>
              <a:gd name="connsiteY23" fmla="*/ 2886210 h 3766037"/>
              <a:gd name="connsiteX24" fmla="*/ 726722 w 4605778"/>
              <a:gd name="connsiteY24" fmla="*/ 3048135 h 3766037"/>
              <a:gd name="connsiteX25" fmla="*/ 850547 w 4605778"/>
              <a:gd name="connsiteY25" fmla="*/ 3171960 h 3766037"/>
              <a:gd name="connsiteX26" fmla="*/ 1002947 w 4605778"/>
              <a:gd name="connsiteY26" fmla="*/ 3305310 h 3766037"/>
              <a:gd name="connsiteX27" fmla="*/ 1136297 w 4605778"/>
              <a:gd name="connsiteY27" fmla="*/ 3410085 h 3766037"/>
              <a:gd name="connsiteX28" fmla="*/ 1307747 w 4605778"/>
              <a:gd name="connsiteY28" fmla="*/ 3505335 h 3766037"/>
              <a:gd name="connsiteX29" fmla="*/ 1469672 w 4605778"/>
              <a:gd name="connsiteY29" fmla="*/ 3600585 h 3766037"/>
              <a:gd name="connsiteX30" fmla="*/ 1679222 w 4605778"/>
              <a:gd name="connsiteY30" fmla="*/ 3676785 h 3766037"/>
              <a:gd name="connsiteX31" fmla="*/ 1888772 w 4605778"/>
              <a:gd name="connsiteY31" fmla="*/ 3724410 h 3766037"/>
              <a:gd name="connsiteX32" fmla="*/ 2136422 w 4605778"/>
              <a:gd name="connsiteY32" fmla="*/ 3762510 h 3766037"/>
              <a:gd name="connsiteX33" fmla="*/ 2326922 w 4605778"/>
              <a:gd name="connsiteY33" fmla="*/ 3762510 h 3766037"/>
              <a:gd name="connsiteX34" fmla="*/ 2526947 w 4605778"/>
              <a:gd name="connsiteY34" fmla="*/ 3762510 h 3766037"/>
              <a:gd name="connsiteX35" fmla="*/ 2803172 w 4605778"/>
              <a:gd name="connsiteY35" fmla="*/ 3714885 h 3766037"/>
              <a:gd name="connsiteX36" fmla="*/ 3117497 w 4605778"/>
              <a:gd name="connsiteY36" fmla="*/ 3629160 h 3766037"/>
              <a:gd name="connsiteX37" fmla="*/ 3488972 w 4605778"/>
              <a:gd name="connsiteY37" fmla="*/ 3467235 h 3766037"/>
              <a:gd name="connsiteX38" fmla="*/ 3748476 w 4605778"/>
              <a:gd name="connsiteY38" fmla="*/ 3314835 h 3766037"/>
              <a:gd name="connsiteX39" fmla="*/ 3984272 w 4605778"/>
              <a:gd name="connsiteY39" fmla="*/ 3133860 h 3766037"/>
              <a:gd name="connsiteX40" fmla="*/ 4260497 w 4605778"/>
              <a:gd name="connsiteY40" fmla="*/ 2857635 h 3766037"/>
              <a:gd name="connsiteX41" fmla="*/ 4422422 w 4605778"/>
              <a:gd name="connsiteY41" fmla="*/ 2590935 h 3766037"/>
              <a:gd name="connsiteX42" fmla="*/ 4527197 w 4605778"/>
              <a:gd name="connsiteY42" fmla="*/ 2371860 h 3766037"/>
              <a:gd name="connsiteX43" fmla="*/ 4584347 w 4605778"/>
              <a:gd name="connsiteY43" fmla="*/ 2162310 h 3766037"/>
              <a:gd name="connsiteX44" fmla="*/ 4603397 w 4605778"/>
              <a:gd name="connsiteY44" fmla="*/ 1924185 h 3766037"/>
              <a:gd name="connsiteX45" fmla="*/ 4603397 w 4605778"/>
              <a:gd name="connsiteY45" fmla="*/ 1724160 h 3766037"/>
              <a:gd name="connsiteX46" fmla="*/ 4584347 w 4605778"/>
              <a:gd name="connsiteY46" fmla="*/ 1524135 h 3766037"/>
              <a:gd name="connsiteX47" fmla="*/ 4508147 w 4605778"/>
              <a:gd name="connsiteY47" fmla="*/ 1324110 h 3766037"/>
              <a:gd name="connsiteX48" fmla="*/ 4412897 w 4605778"/>
              <a:gd name="connsiteY48" fmla="*/ 1171710 h 3766037"/>
              <a:gd name="connsiteX49" fmla="*/ 4289072 w 4605778"/>
              <a:gd name="connsiteY49" fmla="*/ 1038360 h 3766037"/>
              <a:gd name="connsiteX50" fmla="*/ 4165247 w 4605778"/>
              <a:gd name="connsiteY50" fmla="*/ 962160 h 3766037"/>
              <a:gd name="connsiteX51" fmla="*/ 4012847 w 4605778"/>
              <a:gd name="connsiteY51" fmla="*/ 924060 h 3766037"/>
              <a:gd name="connsiteX52" fmla="*/ 3850922 w 4605778"/>
              <a:gd name="connsiteY52" fmla="*/ 971685 h 3766037"/>
              <a:gd name="connsiteX53" fmla="*/ 3736622 w 4605778"/>
              <a:gd name="connsiteY53" fmla="*/ 1057410 h 3766037"/>
              <a:gd name="connsiteX54" fmla="*/ 3641372 w 4605778"/>
              <a:gd name="connsiteY54" fmla="*/ 1152660 h 3766037"/>
              <a:gd name="connsiteX55" fmla="*/ 3593747 w 4605778"/>
              <a:gd name="connsiteY55" fmla="*/ 1228860 h 3766037"/>
              <a:gd name="connsiteX56" fmla="*/ 3660422 w 4605778"/>
              <a:gd name="connsiteY56" fmla="*/ 1466985 h 3766037"/>
              <a:gd name="connsiteX57" fmla="*/ 3708047 w 4605778"/>
              <a:gd name="connsiteY57" fmla="*/ 1647960 h 3766037"/>
              <a:gd name="connsiteX58" fmla="*/ 3746147 w 4605778"/>
              <a:gd name="connsiteY58" fmla="*/ 1781310 h 3766037"/>
              <a:gd name="connsiteX59" fmla="*/ 3755672 w 4605778"/>
              <a:gd name="connsiteY59" fmla="*/ 1838460 h 3766037"/>
              <a:gd name="connsiteX60" fmla="*/ 3688997 w 4605778"/>
              <a:gd name="connsiteY60" fmla="*/ 1886085 h 3766037"/>
              <a:gd name="connsiteX61" fmla="*/ 3565172 w 4605778"/>
              <a:gd name="connsiteY61" fmla="*/ 1914660 h 3766037"/>
              <a:gd name="connsiteX62" fmla="*/ 3450872 w 4605778"/>
              <a:gd name="connsiteY62" fmla="*/ 1933710 h 3766037"/>
              <a:gd name="connsiteX63" fmla="*/ 3403247 w 4605778"/>
              <a:gd name="connsiteY63" fmla="*/ 1924185 h 3766037"/>
              <a:gd name="connsiteX64" fmla="*/ 3317522 w 4605778"/>
              <a:gd name="connsiteY64" fmla="*/ 1790835 h 3766037"/>
              <a:gd name="connsiteX65" fmla="*/ 3241322 w 4605778"/>
              <a:gd name="connsiteY65" fmla="*/ 1676535 h 3766037"/>
              <a:gd name="connsiteX66" fmla="*/ 3184172 w 4605778"/>
              <a:gd name="connsiteY66" fmla="*/ 1581285 h 3766037"/>
              <a:gd name="connsiteX67" fmla="*/ 3146072 w 4605778"/>
              <a:gd name="connsiteY67" fmla="*/ 1505085 h 3766037"/>
              <a:gd name="connsiteX68" fmla="*/ 3107972 w 4605778"/>
              <a:gd name="connsiteY68" fmla="*/ 1486035 h 3766037"/>
              <a:gd name="connsiteX69" fmla="*/ 3050822 w 4605778"/>
              <a:gd name="connsiteY69" fmla="*/ 1505085 h 3766037"/>
              <a:gd name="connsiteX70" fmla="*/ 2974622 w 4605778"/>
              <a:gd name="connsiteY70" fmla="*/ 1514610 h 3766037"/>
              <a:gd name="connsiteX71" fmla="*/ 2907947 w 4605778"/>
              <a:gd name="connsiteY71" fmla="*/ 1543185 h 3766037"/>
              <a:gd name="connsiteX72" fmla="*/ 2860322 w 4605778"/>
              <a:gd name="connsiteY72" fmla="*/ 1562235 h 3766037"/>
              <a:gd name="connsiteX73" fmla="*/ 2860322 w 4605778"/>
              <a:gd name="connsiteY73" fmla="*/ 1638435 h 3766037"/>
              <a:gd name="connsiteX74" fmla="*/ 2860322 w 4605778"/>
              <a:gd name="connsiteY74" fmla="*/ 1828935 h 3766037"/>
              <a:gd name="connsiteX75" fmla="*/ 2860322 w 4605778"/>
              <a:gd name="connsiteY75" fmla="*/ 1933710 h 3766037"/>
              <a:gd name="connsiteX76" fmla="*/ 2822222 w 4605778"/>
              <a:gd name="connsiteY76" fmla="*/ 2028960 h 3766037"/>
              <a:gd name="connsiteX77" fmla="*/ 2746022 w 4605778"/>
              <a:gd name="connsiteY77" fmla="*/ 2105160 h 3766037"/>
              <a:gd name="connsiteX78" fmla="*/ 2650772 w 4605778"/>
              <a:gd name="connsiteY78" fmla="*/ 2095635 h 3766037"/>
              <a:gd name="connsiteX79" fmla="*/ 2517422 w 4605778"/>
              <a:gd name="connsiteY79" fmla="*/ 2057535 h 3766037"/>
              <a:gd name="connsiteX80" fmla="*/ 2460272 w 4605778"/>
              <a:gd name="connsiteY80" fmla="*/ 1952760 h 3766037"/>
              <a:gd name="connsiteX81" fmla="*/ 2412647 w 4605778"/>
              <a:gd name="connsiteY81" fmla="*/ 1838460 h 3766037"/>
              <a:gd name="connsiteX82" fmla="*/ 2365022 w 4605778"/>
              <a:gd name="connsiteY82" fmla="*/ 1714635 h 3766037"/>
              <a:gd name="connsiteX83" fmla="*/ 2326922 w 4605778"/>
              <a:gd name="connsiteY83" fmla="*/ 1609860 h 3766037"/>
              <a:gd name="connsiteX84" fmla="*/ 2279297 w 4605778"/>
              <a:gd name="connsiteY84" fmla="*/ 1562235 h 3766037"/>
              <a:gd name="connsiteX85" fmla="*/ 2222147 w 4605778"/>
              <a:gd name="connsiteY85" fmla="*/ 1600335 h 3766037"/>
              <a:gd name="connsiteX86" fmla="*/ 2184047 w 4605778"/>
              <a:gd name="connsiteY86" fmla="*/ 1676535 h 3766037"/>
              <a:gd name="connsiteX87" fmla="*/ 2136422 w 4605778"/>
              <a:gd name="connsiteY87" fmla="*/ 1771785 h 3766037"/>
              <a:gd name="connsiteX88" fmla="*/ 2079272 w 4605778"/>
              <a:gd name="connsiteY88" fmla="*/ 1857510 h 3766037"/>
              <a:gd name="connsiteX89" fmla="*/ 2031647 w 4605778"/>
              <a:gd name="connsiteY89" fmla="*/ 1952760 h 3766037"/>
              <a:gd name="connsiteX90" fmla="*/ 1993547 w 4605778"/>
              <a:gd name="connsiteY90" fmla="*/ 2009910 h 3766037"/>
              <a:gd name="connsiteX91" fmla="*/ 1955447 w 4605778"/>
              <a:gd name="connsiteY91" fmla="*/ 1924185 h 3766037"/>
              <a:gd name="connsiteX92" fmla="*/ 1888772 w 4605778"/>
              <a:gd name="connsiteY92" fmla="*/ 1676535 h 3766037"/>
              <a:gd name="connsiteX93" fmla="*/ 1793522 w 4605778"/>
              <a:gd name="connsiteY93" fmla="*/ 1314585 h 3766037"/>
              <a:gd name="connsiteX94" fmla="*/ 1707797 w 4605778"/>
              <a:gd name="connsiteY94" fmla="*/ 1038360 h 3766037"/>
              <a:gd name="connsiteX95" fmla="*/ 1622072 w 4605778"/>
              <a:gd name="connsiteY95" fmla="*/ 743085 h 3766037"/>
              <a:gd name="connsiteX96" fmla="*/ 1555397 w 4605778"/>
              <a:gd name="connsiteY96" fmla="*/ 533535 h 3766037"/>
              <a:gd name="connsiteX97" fmla="*/ 1517297 w 4605778"/>
              <a:gd name="connsiteY97" fmla="*/ 371610 h 3766037"/>
              <a:gd name="connsiteX98" fmla="*/ 1488722 w 4605778"/>
              <a:gd name="connsiteY98" fmla="*/ 295410 h 3766037"/>
              <a:gd name="connsiteX0" fmla="*/ 1488722 w 4605778"/>
              <a:gd name="connsiteY0" fmla="*/ 295410 h 3766037"/>
              <a:gd name="connsiteX1" fmla="*/ 1412522 w 4605778"/>
              <a:gd name="connsiteY1" fmla="*/ 190635 h 3766037"/>
              <a:gd name="connsiteX2" fmla="*/ 1298222 w 4605778"/>
              <a:gd name="connsiteY2" fmla="*/ 104910 h 3766037"/>
              <a:gd name="connsiteX3" fmla="*/ 1202972 w 4605778"/>
              <a:gd name="connsiteY3" fmla="*/ 47760 h 3766037"/>
              <a:gd name="connsiteX4" fmla="*/ 1088672 w 4605778"/>
              <a:gd name="connsiteY4" fmla="*/ 19185 h 3766037"/>
              <a:gd name="connsiteX5" fmla="*/ 926747 w 4605778"/>
              <a:gd name="connsiteY5" fmla="*/ 135 h 3766037"/>
              <a:gd name="connsiteX6" fmla="*/ 726722 w 4605778"/>
              <a:gd name="connsiteY6" fmla="*/ 28710 h 3766037"/>
              <a:gd name="connsiteX7" fmla="*/ 564797 w 4605778"/>
              <a:gd name="connsiteY7" fmla="*/ 66810 h 3766037"/>
              <a:gd name="connsiteX8" fmla="*/ 402872 w 4605778"/>
              <a:gd name="connsiteY8" fmla="*/ 143010 h 3766037"/>
              <a:gd name="connsiteX9" fmla="*/ 250472 w 4605778"/>
              <a:gd name="connsiteY9" fmla="*/ 295410 h 3766037"/>
              <a:gd name="connsiteX10" fmla="*/ 164747 w 4605778"/>
              <a:gd name="connsiteY10" fmla="*/ 428760 h 3766037"/>
              <a:gd name="connsiteX11" fmla="*/ 98072 w 4605778"/>
              <a:gd name="connsiteY11" fmla="*/ 571635 h 3766037"/>
              <a:gd name="connsiteX12" fmla="*/ 50447 w 4605778"/>
              <a:gd name="connsiteY12" fmla="*/ 714510 h 3766037"/>
              <a:gd name="connsiteX13" fmla="*/ 21872 w 4605778"/>
              <a:gd name="connsiteY13" fmla="*/ 885960 h 3766037"/>
              <a:gd name="connsiteX14" fmla="*/ 2822 w 4605778"/>
              <a:gd name="connsiteY14" fmla="*/ 1066935 h 3766037"/>
              <a:gd name="connsiteX15" fmla="*/ 2822 w 4605778"/>
              <a:gd name="connsiteY15" fmla="*/ 1228860 h 3766037"/>
              <a:gd name="connsiteX16" fmla="*/ 2822 w 4605778"/>
              <a:gd name="connsiteY16" fmla="*/ 1486035 h 3766037"/>
              <a:gd name="connsiteX17" fmla="*/ 40922 w 4605778"/>
              <a:gd name="connsiteY17" fmla="*/ 1714635 h 3766037"/>
              <a:gd name="connsiteX18" fmla="*/ 98072 w 4605778"/>
              <a:gd name="connsiteY18" fmla="*/ 1952760 h 3766037"/>
              <a:gd name="connsiteX19" fmla="*/ 174272 w 4605778"/>
              <a:gd name="connsiteY19" fmla="*/ 2171835 h 3766037"/>
              <a:gd name="connsiteX20" fmla="*/ 279047 w 4605778"/>
              <a:gd name="connsiteY20" fmla="*/ 2409960 h 3766037"/>
              <a:gd name="connsiteX21" fmla="*/ 393347 w 4605778"/>
              <a:gd name="connsiteY21" fmla="*/ 2609985 h 3766037"/>
              <a:gd name="connsiteX22" fmla="*/ 479072 w 4605778"/>
              <a:gd name="connsiteY22" fmla="*/ 2752860 h 3766037"/>
              <a:gd name="connsiteX23" fmla="*/ 593372 w 4605778"/>
              <a:gd name="connsiteY23" fmla="*/ 2886210 h 3766037"/>
              <a:gd name="connsiteX24" fmla="*/ 726722 w 4605778"/>
              <a:gd name="connsiteY24" fmla="*/ 3048135 h 3766037"/>
              <a:gd name="connsiteX25" fmla="*/ 850547 w 4605778"/>
              <a:gd name="connsiteY25" fmla="*/ 3171960 h 3766037"/>
              <a:gd name="connsiteX26" fmla="*/ 1002947 w 4605778"/>
              <a:gd name="connsiteY26" fmla="*/ 3305310 h 3766037"/>
              <a:gd name="connsiteX27" fmla="*/ 1136297 w 4605778"/>
              <a:gd name="connsiteY27" fmla="*/ 3410085 h 3766037"/>
              <a:gd name="connsiteX28" fmla="*/ 1307747 w 4605778"/>
              <a:gd name="connsiteY28" fmla="*/ 3505335 h 3766037"/>
              <a:gd name="connsiteX29" fmla="*/ 1469672 w 4605778"/>
              <a:gd name="connsiteY29" fmla="*/ 3600585 h 3766037"/>
              <a:gd name="connsiteX30" fmla="*/ 1679222 w 4605778"/>
              <a:gd name="connsiteY30" fmla="*/ 3676785 h 3766037"/>
              <a:gd name="connsiteX31" fmla="*/ 1888772 w 4605778"/>
              <a:gd name="connsiteY31" fmla="*/ 3724410 h 3766037"/>
              <a:gd name="connsiteX32" fmla="*/ 2136422 w 4605778"/>
              <a:gd name="connsiteY32" fmla="*/ 3762510 h 3766037"/>
              <a:gd name="connsiteX33" fmla="*/ 2326922 w 4605778"/>
              <a:gd name="connsiteY33" fmla="*/ 3762510 h 3766037"/>
              <a:gd name="connsiteX34" fmla="*/ 2526947 w 4605778"/>
              <a:gd name="connsiteY34" fmla="*/ 3762510 h 3766037"/>
              <a:gd name="connsiteX35" fmla="*/ 2803172 w 4605778"/>
              <a:gd name="connsiteY35" fmla="*/ 3714885 h 3766037"/>
              <a:gd name="connsiteX36" fmla="*/ 3117497 w 4605778"/>
              <a:gd name="connsiteY36" fmla="*/ 3629160 h 3766037"/>
              <a:gd name="connsiteX37" fmla="*/ 3488972 w 4605778"/>
              <a:gd name="connsiteY37" fmla="*/ 3467235 h 3766037"/>
              <a:gd name="connsiteX38" fmla="*/ 3748476 w 4605778"/>
              <a:gd name="connsiteY38" fmla="*/ 3314835 h 3766037"/>
              <a:gd name="connsiteX39" fmla="*/ 3984272 w 4605778"/>
              <a:gd name="connsiteY39" fmla="*/ 3133860 h 3766037"/>
              <a:gd name="connsiteX40" fmla="*/ 4260497 w 4605778"/>
              <a:gd name="connsiteY40" fmla="*/ 2857635 h 3766037"/>
              <a:gd name="connsiteX41" fmla="*/ 4436675 w 4605778"/>
              <a:gd name="connsiteY41" fmla="*/ 2590935 h 3766037"/>
              <a:gd name="connsiteX42" fmla="*/ 4527197 w 4605778"/>
              <a:gd name="connsiteY42" fmla="*/ 2371860 h 3766037"/>
              <a:gd name="connsiteX43" fmla="*/ 4584347 w 4605778"/>
              <a:gd name="connsiteY43" fmla="*/ 2162310 h 3766037"/>
              <a:gd name="connsiteX44" fmla="*/ 4603397 w 4605778"/>
              <a:gd name="connsiteY44" fmla="*/ 1924185 h 3766037"/>
              <a:gd name="connsiteX45" fmla="*/ 4603397 w 4605778"/>
              <a:gd name="connsiteY45" fmla="*/ 1724160 h 3766037"/>
              <a:gd name="connsiteX46" fmla="*/ 4584347 w 4605778"/>
              <a:gd name="connsiteY46" fmla="*/ 1524135 h 3766037"/>
              <a:gd name="connsiteX47" fmla="*/ 4508147 w 4605778"/>
              <a:gd name="connsiteY47" fmla="*/ 1324110 h 3766037"/>
              <a:gd name="connsiteX48" fmla="*/ 4412897 w 4605778"/>
              <a:gd name="connsiteY48" fmla="*/ 1171710 h 3766037"/>
              <a:gd name="connsiteX49" fmla="*/ 4289072 w 4605778"/>
              <a:gd name="connsiteY49" fmla="*/ 1038360 h 3766037"/>
              <a:gd name="connsiteX50" fmla="*/ 4165247 w 4605778"/>
              <a:gd name="connsiteY50" fmla="*/ 962160 h 3766037"/>
              <a:gd name="connsiteX51" fmla="*/ 4012847 w 4605778"/>
              <a:gd name="connsiteY51" fmla="*/ 924060 h 3766037"/>
              <a:gd name="connsiteX52" fmla="*/ 3850922 w 4605778"/>
              <a:gd name="connsiteY52" fmla="*/ 971685 h 3766037"/>
              <a:gd name="connsiteX53" fmla="*/ 3736622 w 4605778"/>
              <a:gd name="connsiteY53" fmla="*/ 1057410 h 3766037"/>
              <a:gd name="connsiteX54" fmla="*/ 3641372 w 4605778"/>
              <a:gd name="connsiteY54" fmla="*/ 1152660 h 3766037"/>
              <a:gd name="connsiteX55" fmla="*/ 3593747 w 4605778"/>
              <a:gd name="connsiteY55" fmla="*/ 1228860 h 3766037"/>
              <a:gd name="connsiteX56" fmla="*/ 3660422 w 4605778"/>
              <a:gd name="connsiteY56" fmla="*/ 1466985 h 3766037"/>
              <a:gd name="connsiteX57" fmla="*/ 3708047 w 4605778"/>
              <a:gd name="connsiteY57" fmla="*/ 1647960 h 3766037"/>
              <a:gd name="connsiteX58" fmla="*/ 3746147 w 4605778"/>
              <a:gd name="connsiteY58" fmla="*/ 1781310 h 3766037"/>
              <a:gd name="connsiteX59" fmla="*/ 3755672 w 4605778"/>
              <a:gd name="connsiteY59" fmla="*/ 1838460 h 3766037"/>
              <a:gd name="connsiteX60" fmla="*/ 3688997 w 4605778"/>
              <a:gd name="connsiteY60" fmla="*/ 1886085 h 3766037"/>
              <a:gd name="connsiteX61" fmla="*/ 3565172 w 4605778"/>
              <a:gd name="connsiteY61" fmla="*/ 1914660 h 3766037"/>
              <a:gd name="connsiteX62" fmla="*/ 3450872 w 4605778"/>
              <a:gd name="connsiteY62" fmla="*/ 1933710 h 3766037"/>
              <a:gd name="connsiteX63" fmla="*/ 3403247 w 4605778"/>
              <a:gd name="connsiteY63" fmla="*/ 1924185 h 3766037"/>
              <a:gd name="connsiteX64" fmla="*/ 3317522 w 4605778"/>
              <a:gd name="connsiteY64" fmla="*/ 1790835 h 3766037"/>
              <a:gd name="connsiteX65" fmla="*/ 3241322 w 4605778"/>
              <a:gd name="connsiteY65" fmla="*/ 1676535 h 3766037"/>
              <a:gd name="connsiteX66" fmla="*/ 3184172 w 4605778"/>
              <a:gd name="connsiteY66" fmla="*/ 1581285 h 3766037"/>
              <a:gd name="connsiteX67" fmla="*/ 3146072 w 4605778"/>
              <a:gd name="connsiteY67" fmla="*/ 1505085 h 3766037"/>
              <a:gd name="connsiteX68" fmla="*/ 3107972 w 4605778"/>
              <a:gd name="connsiteY68" fmla="*/ 1486035 h 3766037"/>
              <a:gd name="connsiteX69" fmla="*/ 3050822 w 4605778"/>
              <a:gd name="connsiteY69" fmla="*/ 1505085 h 3766037"/>
              <a:gd name="connsiteX70" fmla="*/ 2974622 w 4605778"/>
              <a:gd name="connsiteY70" fmla="*/ 1514610 h 3766037"/>
              <a:gd name="connsiteX71" fmla="*/ 2907947 w 4605778"/>
              <a:gd name="connsiteY71" fmla="*/ 1543185 h 3766037"/>
              <a:gd name="connsiteX72" fmla="*/ 2860322 w 4605778"/>
              <a:gd name="connsiteY72" fmla="*/ 1562235 h 3766037"/>
              <a:gd name="connsiteX73" fmla="*/ 2860322 w 4605778"/>
              <a:gd name="connsiteY73" fmla="*/ 1638435 h 3766037"/>
              <a:gd name="connsiteX74" fmla="*/ 2860322 w 4605778"/>
              <a:gd name="connsiteY74" fmla="*/ 1828935 h 3766037"/>
              <a:gd name="connsiteX75" fmla="*/ 2860322 w 4605778"/>
              <a:gd name="connsiteY75" fmla="*/ 1933710 h 3766037"/>
              <a:gd name="connsiteX76" fmla="*/ 2822222 w 4605778"/>
              <a:gd name="connsiteY76" fmla="*/ 2028960 h 3766037"/>
              <a:gd name="connsiteX77" fmla="*/ 2746022 w 4605778"/>
              <a:gd name="connsiteY77" fmla="*/ 2105160 h 3766037"/>
              <a:gd name="connsiteX78" fmla="*/ 2650772 w 4605778"/>
              <a:gd name="connsiteY78" fmla="*/ 2095635 h 3766037"/>
              <a:gd name="connsiteX79" fmla="*/ 2517422 w 4605778"/>
              <a:gd name="connsiteY79" fmla="*/ 2057535 h 3766037"/>
              <a:gd name="connsiteX80" fmla="*/ 2460272 w 4605778"/>
              <a:gd name="connsiteY80" fmla="*/ 1952760 h 3766037"/>
              <a:gd name="connsiteX81" fmla="*/ 2412647 w 4605778"/>
              <a:gd name="connsiteY81" fmla="*/ 1838460 h 3766037"/>
              <a:gd name="connsiteX82" fmla="*/ 2365022 w 4605778"/>
              <a:gd name="connsiteY82" fmla="*/ 1714635 h 3766037"/>
              <a:gd name="connsiteX83" fmla="*/ 2326922 w 4605778"/>
              <a:gd name="connsiteY83" fmla="*/ 1609860 h 3766037"/>
              <a:gd name="connsiteX84" fmla="*/ 2279297 w 4605778"/>
              <a:gd name="connsiteY84" fmla="*/ 1562235 h 3766037"/>
              <a:gd name="connsiteX85" fmla="*/ 2222147 w 4605778"/>
              <a:gd name="connsiteY85" fmla="*/ 1600335 h 3766037"/>
              <a:gd name="connsiteX86" fmla="*/ 2184047 w 4605778"/>
              <a:gd name="connsiteY86" fmla="*/ 1676535 h 3766037"/>
              <a:gd name="connsiteX87" fmla="*/ 2136422 w 4605778"/>
              <a:gd name="connsiteY87" fmla="*/ 1771785 h 3766037"/>
              <a:gd name="connsiteX88" fmla="*/ 2079272 w 4605778"/>
              <a:gd name="connsiteY88" fmla="*/ 1857510 h 3766037"/>
              <a:gd name="connsiteX89" fmla="*/ 2031647 w 4605778"/>
              <a:gd name="connsiteY89" fmla="*/ 1952760 h 3766037"/>
              <a:gd name="connsiteX90" fmla="*/ 1993547 w 4605778"/>
              <a:gd name="connsiteY90" fmla="*/ 2009910 h 3766037"/>
              <a:gd name="connsiteX91" fmla="*/ 1955447 w 4605778"/>
              <a:gd name="connsiteY91" fmla="*/ 1924185 h 3766037"/>
              <a:gd name="connsiteX92" fmla="*/ 1888772 w 4605778"/>
              <a:gd name="connsiteY92" fmla="*/ 1676535 h 3766037"/>
              <a:gd name="connsiteX93" fmla="*/ 1793522 w 4605778"/>
              <a:gd name="connsiteY93" fmla="*/ 1314585 h 3766037"/>
              <a:gd name="connsiteX94" fmla="*/ 1707797 w 4605778"/>
              <a:gd name="connsiteY94" fmla="*/ 1038360 h 3766037"/>
              <a:gd name="connsiteX95" fmla="*/ 1622072 w 4605778"/>
              <a:gd name="connsiteY95" fmla="*/ 743085 h 3766037"/>
              <a:gd name="connsiteX96" fmla="*/ 1555397 w 4605778"/>
              <a:gd name="connsiteY96" fmla="*/ 533535 h 3766037"/>
              <a:gd name="connsiteX97" fmla="*/ 1517297 w 4605778"/>
              <a:gd name="connsiteY97" fmla="*/ 371610 h 3766037"/>
              <a:gd name="connsiteX98" fmla="*/ 1488722 w 4605778"/>
              <a:gd name="connsiteY98" fmla="*/ 295410 h 3766037"/>
              <a:gd name="connsiteX0" fmla="*/ 1488722 w 4606727"/>
              <a:gd name="connsiteY0" fmla="*/ 295410 h 3766037"/>
              <a:gd name="connsiteX1" fmla="*/ 1412522 w 4606727"/>
              <a:gd name="connsiteY1" fmla="*/ 190635 h 3766037"/>
              <a:gd name="connsiteX2" fmla="*/ 1298222 w 4606727"/>
              <a:gd name="connsiteY2" fmla="*/ 104910 h 3766037"/>
              <a:gd name="connsiteX3" fmla="*/ 1202972 w 4606727"/>
              <a:gd name="connsiteY3" fmla="*/ 47760 h 3766037"/>
              <a:gd name="connsiteX4" fmla="*/ 1088672 w 4606727"/>
              <a:gd name="connsiteY4" fmla="*/ 19185 h 3766037"/>
              <a:gd name="connsiteX5" fmla="*/ 926747 w 4606727"/>
              <a:gd name="connsiteY5" fmla="*/ 135 h 3766037"/>
              <a:gd name="connsiteX6" fmla="*/ 726722 w 4606727"/>
              <a:gd name="connsiteY6" fmla="*/ 28710 h 3766037"/>
              <a:gd name="connsiteX7" fmla="*/ 564797 w 4606727"/>
              <a:gd name="connsiteY7" fmla="*/ 66810 h 3766037"/>
              <a:gd name="connsiteX8" fmla="*/ 402872 w 4606727"/>
              <a:gd name="connsiteY8" fmla="*/ 143010 h 3766037"/>
              <a:gd name="connsiteX9" fmla="*/ 250472 w 4606727"/>
              <a:gd name="connsiteY9" fmla="*/ 295410 h 3766037"/>
              <a:gd name="connsiteX10" fmla="*/ 164747 w 4606727"/>
              <a:gd name="connsiteY10" fmla="*/ 428760 h 3766037"/>
              <a:gd name="connsiteX11" fmla="*/ 98072 w 4606727"/>
              <a:gd name="connsiteY11" fmla="*/ 571635 h 3766037"/>
              <a:gd name="connsiteX12" fmla="*/ 50447 w 4606727"/>
              <a:gd name="connsiteY12" fmla="*/ 714510 h 3766037"/>
              <a:gd name="connsiteX13" fmla="*/ 21872 w 4606727"/>
              <a:gd name="connsiteY13" fmla="*/ 885960 h 3766037"/>
              <a:gd name="connsiteX14" fmla="*/ 2822 w 4606727"/>
              <a:gd name="connsiteY14" fmla="*/ 1066935 h 3766037"/>
              <a:gd name="connsiteX15" fmla="*/ 2822 w 4606727"/>
              <a:gd name="connsiteY15" fmla="*/ 1228860 h 3766037"/>
              <a:gd name="connsiteX16" fmla="*/ 2822 w 4606727"/>
              <a:gd name="connsiteY16" fmla="*/ 1486035 h 3766037"/>
              <a:gd name="connsiteX17" fmla="*/ 40922 w 4606727"/>
              <a:gd name="connsiteY17" fmla="*/ 1714635 h 3766037"/>
              <a:gd name="connsiteX18" fmla="*/ 98072 w 4606727"/>
              <a:gd name="connsiteY18" fmla="*/ 1952760 h 3766037"/>
              <a:gd name="connsiteX19" fmla="*/ 174272 w 4606727"/>
              <a:gd name="connsiteY19" fmla="*/ 2171835 h 3766037"/>
              <a:gd name="connsiteX20" fmla="*/ 279047 w 4606727"/>
              <a:gd name="connsiteY20" fmla="*/ 2409960 h 3766037"/>
              <a:gd name="connsiteX21" fmla="*/ 393347 w 4606727"/>
              <a:gd name="connsiteY21" fmla="*/ 2609985 h 3766037"/>
              <a:gd name="connsiteX22" fmla="*/ 479072 w 4606727"/>
              <a:gd name="connsiteY22" fmla="*/ 2752860 h 3766037"/>
              <a:gd name="connsiteX23" fmla="*/ 593372 w 4606727"/>
              <a:gd name="connsiteY23" fmla="*/ 2886210 h 3766037"/>
              <a:gd name="connsiteX24" fmla="*/ 726722 w 4606727"/>
              <a:gd name="connsiteY24" fmla="*/ 3048135 h 3766037"/>
              <a:gd name="connsiteX25" fmla="*/ 850547 w 4606727"/>
              <a:gd name="connsiteY25" fmla="*/ 3171960 h 3766037"/>
              <a:gd name="connsiteX26" fmla="*/ 1002947 w 4606727"/>
              <a:gd name="connsiteY26" fmla="*/ 3305310 h 3766037"/>
              <a:gd name="connsiteX27" fmla="*/ 1136297 w 4606727"/>
              <a:gd name="connsiteY27" fmla="*/ 3410085 h 3766037"/>
              <a:gd name="connsiteX28" fmla="*/ 1307747 w 4606727"/>
              <a:gd name="connsiteY28" fmla="*/ 3505335 h 3766037"/>
              <a:gd name="connsiteX29" fmla="*/ 1469672 w 4606727"/>
              <a:gd name="connsiteY29" fmla="*/ 3600585 h 3766037"/>
              <a:gd name="connsiteX30" fmla="*/ 1679222 w 4606727"/>
              <a:gd name="connsiteY30" fmla="*/ 3676785 h 3766037"/>
              <a:gd name="connsiteX31" fmla="*/ 1888772 w 4606727"/>
              <a:gd name="connsiteY31" fmla="*/ 3724410 h 3766037"/>
              <a:gd name="connsiteX32" fmla="*/ 2136422 w 4606727"/>
              <a:gd name="connsiteY32" fmla="*/ 3762510 h 3766037"/>
              <a:gd name="connsiteX33" fmla="*/ 2326922 w 4606727"/>
              <a:gd name="connsiteY33" fmla="*/ 3762510 h 3766037"/>
              <a:gd name="connsiteX34" fmla="*/ 2526947 w 4606727"/>
              <a:gd name="connsiteY34" fmla="*/ 3762510 h 3766037"/>
              <a:gd name="connsiteX35" fmla="*/ 2803172 w 4606727"/>
              <a:gd name="connsiteY35" fmla="*/ 3714885 h 3766037"/>
              <a:gd name="connsiteX36" fmla="*/ 3117497 w 4606727"/>
              <a:gd name="connsiteY36" fmla="*/ 3629160 h 3766037"/>
              <a:gd name="connsiteX37" fmla="*/ 3488972 w 4606727"/>
              <a:gd name="connsiteY37" fmla="*/ 3467235 h 3766037"/>
              <a:gd name="connsiteX38" fmla="*/ 3748476 w 4606727"/>
              <a:gd name="connsiteY38" fmla="*/ 3314835 h 3766037"/>
              <a:gd name="connsiteX39" fmla="*/ 3984272 w 4606727"/>
              <a:gd name="connsiteY39" fmla="*/ 3133860 h 3766037"/>
              <a:gd name="connsiteX40" fmla="*/ 4260497 w 4606727"/>
              <a:gd name="connsiteY40" fmla="*/ 2857635 h 3766037"/>
              <a:gd name="connsiteX41" fmla="*/ 4436675 w 4606727"/>
              <a:gd name="connsiteY41" fmla="*/ 2590935 h 3766037"/>
              <a:gd name="connsiteX42" fmla="*/ 4527197 w 4606727"/>
              <a:gd name="connsiteY42" fmla="*/ 2371860 h 3766037"/>
              <a:gd name="connsiteX43" fmla="*/ 4584347 w 4606727"/>
              <a:gd name="connsiteY43" fmla="*/ 2162310 h 3766037"/>
              <a:gd name="connsiteX44" fmla="*/ 4603397 w 4606727"/>
              <a:gd name="connsiteY44" fmla="*/ 1924185 h 3766037"/>
              <a:gd name="connsiteX45" fmla="*/ 4603397 w 4606727"/>
              <a:gd name="connsiteY45" fmla="*/ 1724160 h 3766037"/>
              <a:gd name="connsiteX46" fmla="*/ 4570094 w 4606727"/>
              <a:gd name="connsiteY46" fmla="*/ 1524135 h 3766037"/>
              <a:gd name="connsiteX47" fmla="*/ 4508147 w 4606727"/>
              <a:gd name="connsiteY47" fmla="*/ 1324110 h 3766037"/>
              <a:gd name="connsiteX48" fmla="*/ 4412897 w 4606727"/>
              <a:gd name="connsiteY48" fmla="*/ 1171710 h 3766037"/>
              <a:gd name="connsiteX49" fmla="*/ 4289072 w 4606727"/>
              <a:gd name="connsiteY49" fmla="*/ 1038360 h 3766037"/>
              <a:gd name="connsiteX50" fmla="*/ 4165247 w 4606727"/>
              <a:gd name="connsiteY50" fmla="*/ 962160 h 3766037"/>
              <a:gd name="connsiteX51" fmla="*/ 4012847 w 4606727"/>
              <a:gd name="connsiteY51" fmla="*/ 924060 h 3766037"/>
              <a:gd name="connsiteX52" fmla="*/ 3850922 w 4606727"/>
              <a:gd name="connsiteY52" fmla="*/ 971685 h 3766037"/>
              <a:gd name="connsiteX53" fmla="*/ 3736622 w 4606727"/>
              <a:gd name="connsiteY53" fmla="*/ 1057410 h 3766037"/>
              <a:gd name="connsiteX54" fmla="*/ 3641372 w 4606727"/>
              <a:gd name="connsiteY54" fmla="*/ 1152660 h 3766037"/>
              <a:gd name="connsiteX55" fmla="*/ 3593747 w 4606727"/>
              <a:gd name="connsiteY55" fmla="*/ 1228860 h 3766037"/>
              <a:gd name="connsiteX56" fmla="*/ 3660422 w 4606727"/>
              <a:gd name="connsiteY56" fmla="*/ 1466985 h 3766037"/>
              <a:gd name="connsiteX57" fmla="*/ 3708047 w 4606727"/>
              <a:gd name="connsiteY57" fmla="*/ 1647960 h 3766037"/>
              <a:gd name="connsiteX58" fmla="*/ 3746147 w 4606727"/>
              <a:gd name="connsiteY58" fmla="*/ 1781310 h 3766037"/>
              <a:gd name="connsiteX59" fmla="*/ 3755672 w 4606727"/>
              <a:gd name="connsiteY59" fmla="*/ 1838460 h 3766037"/>
              <a:gd name="connsiteX60" fmla="*/ 3688997 w 4606727"/>
              <a:gd name="connsiteY60" fmla="*/ 1886085 h 3766037"/>
              <a:gd name="connsiteX61" fmla="*/ 3565172 w 4606727"/>
              <a:gd name="connsiteY61" fmla="*/ 1914660 h 3766037"/>
              <a:gd name="connsiteX62" fmla="*/ 3450872 w 4606727"/>
              <a:gd name="connsiteY62" fmla="*/ 1933710 h 3766037"/>
              <a:gd name="connsiteX63" fmla="*/ 3403247 w 4606727"/>
              <a:gd name="connsiteY63" fmla="*/ 1924185 h 3766037"/>
              <a:gd name="connsiteX64" fmla="*/ 3317522 w 4606727"/>
              <a:gd name="connsiteY64" fmla="*/ 1790835 h 3766037"/>
              <a:gd name="connsiteX65" fmla="*/ 3241322 w 4606727"/>
              <a:gd name="connsiteY65" fmla="*/ 1676535 h 3766037"/>
              <a:gd name="connsiteX66" fmla="*/ 3184172 w 4606727"/>
              <a:gd name="connsiteY66" fmla="*/ 1581285 h 3766037"/>
              <a:gd name="connsiteX67" fmla="*/ 3146072 w 4606727"/>
              <a:gd name="connsiteY67" fmla="*/ 1505085 h 3766037"/>
              <a:gd name="connsiteX68" fmla="*/ 3107972 w 4606727"/>
              <a:gd name="connsiteY68" fmla="*/ 1486035 h 3766037"/>
              <a:gd name="connsiteX69" fmla="*/ 3050822 w 4606727"/>
              <a:gd name="connsiteY69" fmla="*/ 1505085 h 3766037"/>
              <a:gd name="connsiteX70" fmla="*/ 2974622 w 4606727"/>
              <a:gd name="connsiteY70" fmla="*/ 1514610 h 3766037"/>
              <a:gd name="connsiteX71" fmla="*/ 2907947 w 4606727"/>
              <a:gd name="connsiteY71" fmla="*/ 1543185 h 3766037"/>
              <a:gd name="connsiteX72" fmla="*/ 2860322 w 4606727"/>
              <a:gd name="connsiteY72" fmla="*/ 1562235 h 3766037"/>
              <a:gd name="connsiteX73" fmla="*/ 2860322 w 4606727"/>
              <a:gd name="connsiteY73" fmla="*/ 1638435 h 3766037"/>
              <a:gd name="connsiteX74" fmla="*/ 2860322 w 4606727"/>
              <a:gd name="connsiteY74" fmla="*/ 1828935 h 3766037"/>
              <a:gd name="connsiteX75" fmla="*/ 2860322 w 4606727"/>
              <a:gd name="connsiteY75" fmla="*/ 1933710 h 3766037"/>
              <a:gd name="connsiteX76" fmla="*/ 2822222 w 4606727"/>
              <a:gd name="connsiteY76" fmla="*/ 2028960 h 3766037"/>
              <a:gd name="connsiteX77" fmla="*/ 2746022 w 4606727"/>
              <a:gd name="connsiteY77" fmla="*/ 2105160 h 3766037"/>
              <a:gd name="connsiteX78" fmla="*/ 2650772 w 4606727"/>
              <a:gd name="connsiteY78" fmla="*/ 2095635 h 3766037"/>
              <a:gd name="connsiteX79" fmla="*/ 2517422 w 4606727"/>
              <a:gd name="connsiteY79" fmla="*/ 2057535 h 3766037"/>
              <a:gd name="connsiteX80" fmla="*/ 2460272 w 4606727"/>
              <a:gd name="connsiteY80" fmla="*/ 1952760 h 3766037"/>
              <a:gd name="connsiteX81" fmla="*/ 2412647 w 4606727"/>
              <a:gd name="connsiteY81" fmla="*/ 1838460 h 3766037"/>
              <a:gd name="connsiteX82" fmla="*/ 2365022 w 4606727"/>
              <a:gd name="connsiteY82" fmla="*/ 1714635 h 3766037"/>
              <a:gd name="connsiteX83" fmla="*/ 2326922 w 4606727"/>
              <a:gd name="connsiteY83" fmla="*/ 1609860 h 3766037"/>
              <a:gd name="connsiteX84" fmla="*/ 2279297 w 4606727"/>
              <a:gd name="connsiteY84" fmla="*/ 1562235 h 3766037"/>
              <a:gd name="connsiteX85" fmla="*/ 2222147 w 4606727"/>
              <a:gd name="connsiteY85" fmla="*/ 1600335 h 3766037"/>
              <a:gd name="connsiteX86" fmla="*/ 2184047 w 4606727"/>
              <a:gd name="connsiteY86" fmla="*/ 1676535 h 3766037"/>
              <a:gd name="connsiteX87" fmla="*/ 2136422 w 4606727"/>
              <a:gd name="connsiteY87" fmla="*/ 1771785 h 3766037"/>
              <a:gd name="connsiteX88" fmla="*/ 2079272 w 4606727"/>
              <a:gd name="connsiteY88" fmla="*/ 1857510 h 3766037"/>
              <a:gd name="connsiteX89" fmla="*/ 2031647 w 4606727"/>
              <a:gd name="connsiteY89" fmla="*/ 1952760 h 3766037"/>
              <a:gd name="connsiteX90" fmla="*/ 1993547 w 4606727"/>
              <a:gd name="connsiteY90" fmla="*/ 2009910 h 3766037"/>
              <a:gd name="connsiteX91" fmla="*/ 1955447 w 4606727"/>
              <a:gd name="connsiteY91" fmla="*/ 1924185 h 3766037"/>
              <a:gd name="connsiteX92" fmla="*/ 1888772 w 4606727"/>
              <a:gd name="connsiteY92" fmla="*/ 1676535 h 3766037"/>
              <a:gd name="connsiteX93" fmla="*/ 1793522 w 4606727"/>
              <a:gd name="connsiteY93" fmla="*/ 1314585 h 3766037"/>
              <a:gd name="connsiteX94" fmla="*/ 1707797 w 4606727"/>
              <a:gd name="connsiteY94" fmla="*/ 1038360 h 3766037"/>
              <a:gd name="connsiteX95" fmla="*/ 1622072 w 4606727"/>
              <a:gd name="connsiteY95" fmla="*/ 743085 h 3766037"/>
              <a:gd name="connsiteX96" fmla="*/ 1555397 w 4606727"/>
              <a:gd name="connsiteY96" fmla="*/ 533535 h 3766037"/>
              <a:gd name="connsiteX97" fmla="*/ 1517297 w 4606727"/>
              <a:gd name="connsiteY97" fmla="*/ 371610 h 3766037"/>
              <a:gd name="connsiteX98" fmla="*/ 1488722 w 4606727"/>
              <a:gd name="connsiteY98" fmla="*/ 295410 h 3766037"/>
              <a:gd name="connsiteX0" fmla="*/ 1488722 w 4606727"/>
              <a:gd name="connsiteY0" fmla="*/ 295410 h 3769821"/>
              <a:gd name="connsiteX1" fmla="*/ 1412522 w 4606727"/>
              <a:gd name="connsiteY1" fmla="*/ 190635 h 3769821"/>
              <a:gd name="connsiteX2" fmla="*/ 1298222 w 4606727"/>
              <a:gd name="connsiteY2" fmla="*/ 104910 h 3769821"/>
              <a:gd name="connsiteX3" fmla="*/ 1202972 w 4606727"/>
              <a:gd name="connsiteY3" fmla="*/ 47760 h 3769821"/>
              <a:gd name="connsiteX4" fmla="*/ 1088672 w 4606727"/>
              <a:gd name="connsiteY4" fmla="*/ 19185 h 3769821"/>
              <a:gd name="connsiteX5" fmla="*/ 926747 w 4606727"/>
              <a:gd name="connsiteY5" fmla="*/ 135 h 3769821"/>
              <a:gd name="connsiteX6" fmla="*/ 726722 w 4606727"/>
              <a:gd name="connsiteY6" fmla="*/ 28710 h 3769821"/>
              <a:gd name="connsiteX7" fmla="*/ 564797 w 4606727"/>
              <a:gd name="connsiteY7" fmla="*/ 66810 h 3769821"/>
              <a:gd name="connsiteX8" fmla="*/ 402872 w 4606727"/>
              <a:gd name="connsiteY8" fmla="*/ 143010 h 3769821"/>
              <a:gd name="connsiteX9" fmla="*/ 250472 w 4606727"/>
              <a:gd name="connsiteY9" fmla="*/ 295410 h 3769821"/>
              <a:gd name="connsiteX10" fmla="*/ 164747 w 4606727"/>
              <a:gd name="connsiteY10" fmla="*/ 428760 h 3769821"/>
              <a:gd name="connsiteX11" fmla="*/ 98072 w 4606727"/>
              <a:gd name="connsiteY11" fmla="*/ 571635 h 3769821"/>
              <a:gd name="connsiteX12" fmla="*/ 50447 w 4606727"/>
              <a:gd name="connsiteY12" fmla="*/ 714510 h 3769821"/>
              <a:gd name="connsiteX13" fmla="*/ 21872 w 4606727"/>
              <a:gd name="connsiteY13" fmla="*/ 885960 h 3769821"/>
              <a:gd name="connsiteX14" fmla="*/ 2822 w 4606727"/>
              <a:gd name="connsiteY14" fmla="*/ 1066935 h 3769821"/>
              <a:gd name="connsiteX15" fmla="*/ 2822 w 4606727"/>
              <a:gd name="connsiteY15" fmla="*/ 1228860 h 3769821"/>
              <a:gd name="connsiteX16" fmla="*/ 2822 w 4606727"/>
              <a:gd name="connsiteY16" fmla="*/ 1486035 h 3769821"/>
              <a:gd name="connsiteX17" fmla="*/ 40922 w 4606727"/>
              <a:gd name="connsiteY17" fmla="*/ 1714635 h 3769821"/>
              <a:gd name="connsiteX18" fmla="*/ 98072 w 4606727"/>
              <a:gd name="connsiteY18" fmla="*/ 1952760 h 3769821"/>
              <a:gd name="connsiteX19" fmla="*/ 174272 w 4606727"/>
              <a:gd name="connsiteY19" fmla="*/ 2171835 h 3769821"/>
              <a:gd name="connsiteX20" fmla="*/ 279047 w 4606727"/>
              <a:gd name="connsiteY20" fmla="*/ 2409960 h 3769821"/>
              <a:gd name="connsiteX21" fmla="*/ 393347 w 4606727"/>
              <a:gd name="connsiteY21" fmla="*/ 2609985 h 3769821"/>
              <a:gd name="connsiteX22" fmla="*/ 479072 w 4606727"/>
              <a:gd name="connsiteY22" fmla="*/ 2752860 h 3769821"/>
              <a:gd name="connsiteX23" fmla="*/ 593372 w 4606727"/>
              <a:gd name="connsiteY23" fmla="*/ 2886210 h 3769821"/>
              <a:gd name="connsiteX24" fmla="*/ 726722 w 4606727"/>
              <a:gd name="connsiteY24" fmla="*/ 3048135 h 3769821"/>
              <a:gd name="connsiteX25" fmla="*/ 850547 w 4606727"/>
              <a:gd name="connsiteY25" fmla="*/ 3171960 h 3769821"/>
              <a:gd name="connsiteX26" fmla="*/ 1002947 w 4606727"/>
              <a:gd name="connsiteY26" fmla="*/ 3305310 h 3769821"/>
              <a:gd name="connsiteX27" fmla="*/ 1136297 w 4606727"/>
              <a:gd name="connsiteY27" fmla="*/ 3410085 h 3769821"/>
              <a:gd name="connsiteX28" fmla="*/ 1307747 w 4606727"/>
              <a:gd name="connsiteY28" fmla="*/ 3505335 h 3769821"/>
              <a:gd name="connsiteX29" fmla="*/ 1469672 w 4606727"/>
              <a:gd name="connsiteY29" fmla="*/ 3600585 h 3769821"/>
              <a:gd name="connsiteX30" fmla="*/ 1679222 w 4606727"/>
              <a:gd name="connsiteY30" fmla="*/ 3676785 h 3769821"/>
              <a:gd name="connsiteX31" fmla="*/ 1888772 w 4606727"/>
              <a:gd name="connsiteY31" fmla="*/ 3724410 h 3769821"/>
              <a:gd name="connsiteX32" fmla="*/ 2136422 w 4606727"/>
              <a:gd name="connsiteY32" fmla="*/ 3762510 h 3769821"/>
              <a:gd name="connsiteX33" fmla="*/ 2326922 w 4606727"/>
              <a:gd name="connsiteY33" fmla="*/ 3769636 h 3769821"/>
              <a:gd name="connsiteX34" fmla="*/ 2526947 w 4606727"/>
              <a:gd name="connsiteY34" fmla="*/ 3762510 h 3769821"/>
              <a:gd name="connsiteX35" fmla="*/ 2803172 w 4606727"/>
              <a:gd name="connsiteY35" fmla="*/ 3714885 h 3769821"/>
              <a:gd name="connsiteX36" fmla="*/ 3117497 w 4606727"/>
              <a:gd name="connsiteY36" fmla="*/ 3629160 h 3769821"/>
              <a:gd name="connsiteX37" fmla="*/ 3488972 w 4606727"/>
              <a:gd name="connsiteY37" fmla="*/ 3467235 h 3769821"/>
              <a:gd name="connsiteX38" fmla="*/ 3748476 w 4606727"/>
              <a:gd name="connsiteY38" fmla="*/ 3314835 h 3769821"/>
              <a:gd name="connsiteX39" fmla="*/ 3984272 w 4606727"/>
              <a:gd name="connsiteY39" fmla="*/ 3133860 h 3769821"/>
              <a:gd name="connsiteX40" fmla="*/ 4260497 w 4606727"/>
              <a:gd name="connsiteY40" fmla="*/ 2857635 h 3769821"/>
              <a:gd name="connsiteX41" fmla="*/ 4436675 w 4606727"/>
              <a:gd name="connsiteY41" fmla="*/ 2590935 h 3769821"/>
              <a:gd name="connsiteX42" fmla="*/ 4527197 w 4606727"/>
              <a:gd name="connsiteY42" fmla="*/ 2371860 h 3769821"/>
              <a:gd name="connsiteX43" fmla="*/ 4584347 w 4606727"/>
              <a:gd name="connsiteY43" fmla="*/ 2162310 h 3769821"/>
              <a:gd name="connsiteX44" fmla="*/ 4603397 w 4606727"/>
              <a:gd name="connsiteY44" fmla="*/ 1924185 h 3769821"/>
              <a:gd name="connsiteX45" fmla="*/ 4603397 w 4606727"/>
              <a:gd name="connsiteY45" fmla="*/ 1724160 h 3769821"/>
              <a:gd name="connsiteX46" fmla="*/ 4570094 w 4606727"/>
              <a:gd name="connsiteY46" fmla="*/ 1524135 h 3769821"/>
              <a:gd name="connsiteX47" fmla="*/ 4508147 w 4606727"/>
              <a:gd name="connsiteY47" fmla="*/ 1324110 h 3769821"/>
              <a:gd name="connsiteX48" fmla="*/ 4412897 w 4606727"/>
              <a:gd name="connsiteY48" fmla="*/ 1171710 h 3769821"/>
              <a:gd name="connsiteX49" fmla="*/ 4289072 w 4606727"/>
              <a:gd name="connsiteY49" fmla="*/ 1038360 h 3769821"/>
              <a:gd name="connsiteX50" fmla="*/ 4165247 w 4606727"/>
              <a:gd name="connsiteY50" fmla="*/ 962160 h 3769821"/>
              <a:gd name="connsiteX51" fmla="*/ 4012847 w 4606727"/>
              <a:gd name="connsiteY51" fmla="*/ 924060 h 3769821"/>
              <a:gd name="connsiteX52" fmla="*/ 3850922 w 4606727"/>
              <a:gd name="connsiteY52" fmla="*/ 971685 h 3769821"/>
              <a:gd name="connsiteX53" fmla="*/ 3736622 w 4606727"/>
              <a:gd name="connsiteY53" fmla="*/ 1057410 h 3769821"/>
              <a:gd name="connsiteX54" fmla="*/ 3641372 w 4606727"/>
              <a:gd name="connsiteY54" fmla="*/ 1152660 h 3769821"/>
              <a:gd name="connsiteX55" fmla="*/ 3593747 w 4606727"/>
              <a:gd name="connsiteY55" fmla="*/ 1228860 h 3769821"/>
              <a:gd name="connsiteX56" fmla="*/ 3660422 w 4606727"/>
              <a:gd name="connsiteY56" fmla="*/ 1466985 h 3769821"/>
              <a:gd name="connsiteX57" fmla="*/ 3708047 w 4606727"/>
              <a:gd name="connsiteY57" fmla="*/ 1647960 h 3769821"/>
              <a:gd name="connsiteX58" fmla="*/ 3746147 w 4606727"/>
              <a:gd name="connsiteY58" fmla="*/ 1781310 h 3769821"/>
              <a:gd name="connsiteX59" fmla="*/ 3755672 w 4606727"/>
              <a:gd name="connsiteY59" fmla="*/ 1838460 h 3769821"/>
              <a:gd name="connsiteX60" fmla="*/ 3688997 w 4606727"/>
              <a:gd name="connsiteY60" fmla="*/ 1886085 h 3769821"/>
              <a:gd name="connsiteX61" fmla="*/ 3565172 w 4606727"/>
              <a:gd name="connsiteY61" fmla="*/ 1914660 h 3769821"/>
              <a:gd name="connsiteX62" fmla="*/ 3450872 w 4606727"/>
              <a:gd name="connsiteY62" fmla="*/ 1933710 h 3769821"/>
              <a:gd name="connsiteX63" fmla="*/ 3403247 w 4606727"/>
              <a:gd name="connsiteY63" fmla="*/ 1924185 h 3769821"/>
              <a:gd name="connsiteX64" fmla="*/ 3317522 w 4606727"/>
              <a:gd name="connsiteY64" fmla="*/ 1790835 h 3769821"/>
              <a:gd name="connsiteX65" fmla="*/ 3241322 w 4606727"/>
              <a:gd name="connsiteY65" fmla="*/ 1676535 h 3769821"/>
              <a:gd name="connsiteX66" fmla="*/ 3184172 w 4606727"/>
              <a:gd name="connsiteY66" fmla="*/ 1581285 h 3769821"/>
              <a:gd name="connsiteX67" fmla="*/ 3146072 w 4606727"/>
              <a:gd name="connsiteY67" fmla="*/ 1505085 h 3769821"/>
              <a:gd name="connsiteX68" fmla="*/ 3107972 w 4606727"/>
              <a:gd name="connsiteY68" fmla="*/ 1486035 h 3769821"/>
              <a:gd name="connsiteX69" fmla="*/ 3050822 w 4606727"/>
              <a:gd name="connsiteY69" fmla="*/ 1505085 h 3769821"/>
              <a:gd name="connsiteX70" fmla="*/ 2974622 w 4606727"/>
              <a:gd name="connsiteY70" fmla="*/ 1514610 h 3769821"/>
              <a:gd name="connsiteX71" fmla="*/ 2907947 w 4606727"/>
              <a:gd name="connsiteY71" fmla="*/ 1543185 h 3769821"/>
              <a:gd name="connsiteX72" fmla="*/ 2860322 w 4606727"/>
              <a:gd name="connsiteY72" fmla="*/ 1562235 h 3769821"/>
              <a:gd name="connsiteX73" fmla="*/ 2860322 w 4606727"/>
              <a:gd name="connsiteY73" fmla="*/ 1638435 h 3769821"/>
              <a:gd name="connsiteX74" fmla="*/ 2860322 w 4606727"/>
              <a:gd name="connsiteY74" fmla="*/ 1828935 h 3769821"/>
              <a:gd name="connsiteX75" fmla="*/ 2860322 w 4606727"/>
              <a:gd name="connsiteY75" fmla="*/ 1933710 h 3769821"/>
              <a:gd name="connsiteX76" fmla="*/ 2822222 w 4606727"/>
              <a:gd name="connsiteY76" fmla="*/ 2028960 h 3769821"/>
              <a:gd name="connsiteX77" fmla="*/ 2746022 w 4606727"/>
              <a:gd name="connsiteY77" fmla="*/ 2105160 h 3769821"/>
              <a:gd name="connsiteX78" fmla="*/ 2650772 w 4606727"/>
              <a:gd name="connsiteY78" fmla="*/ 2095635 h 3769821"/>
              <a:gd name="connsiteX79" fmla="*/ 2517422 w 4606727"/>
              <a:gd name="connsiteY79" fmla="*/ 2057535 h 3769821"/>
              <a:gd name="connsiteX80" fmla="*/ 2460272 w 4606727"/>
              <a:gd name="connsiteY80" fmla="*/ 1952760 h 3769821"/>
              <a:gd name="connsiteX81" fmla="*/ 2412647 w 4606727"/>
              <a:gd name="connsiteY81" fmla="*/ 1838460 h 3769821"/>
              <a:gd name="connsiteX82" fmla="*/ 2365022 w 4606727"/>
              <a:gd name="connsiteY82" fmla="*/ 1714635 h 3769821"/>
              <a:gd name="connsiteX83" fmla="*/ 2326922 w 4606727"/>
              <a:gd name="connsiteY83" fmla="*/ 1609860 h 3769821"/>
              <a:gd name="connsiteX84" fmla="*/ 2279297 w 4606727"/>
              <a:gd name="connsiteY84" fmla="*/ 1562235 h 3769821"/>
              <a:gd name="connsiteX85" fmla="*/ 2222147 w 4606727"/>
              <a:gd name="connsiteY85" fmla="*/ 1600335 h 3769821"/>
              <a:gd name="connsiteX86" fmla="*/ 2184047 w 4606727"/>
              <a:gd name="connsiteY86" fmla="*/ 1676535 h 3769821"/>
              <a:gd name="connsiteX87" fmla="*/ 2136422 w 4606727"/>
              <a:gd name="connsiteY87" fmla="*/ 1771785 h 3769821"/>
              <a:gd name="connsiteX88" fmla="*/ 2079272 w 4606727"/>
              <a:gd name="connsiteY88" fmla="*/ 1857510 h 3769821"/>
              <a:gd name="connsiteX89" fmla="*/ 2031647 w 4606727"/>
              <a:gd name="connsiteY89" fmla="*/ 1952760 h 3769821"/>
              <a:gd name="connsiteX90" fmla="*/ 1993547 w 4606727"/>
              <a:gd name="connsiteY90" fmla="*/ 2009910 h 3769821"/>
              <a:gd name="connsiteX91" fmla="*/ 1955447 w 4606727"/>
              <a:gd name="connsiteY91" fmla="*/ 1924185 h 3769821"/>
              <a:gd name="connsiteX92" fmla="*/ 1888772 w 4606727"/>
              <a:gd name="connsiteY92" fmla="*/ 1676535 h 3769821"/>
              <a:gd name="connsiteX93" fmla="*/ 1793522 w 4606727"/>
              <a:gd name="connsiteY93" fmla="*/ 1314585 h 3769821"/>
              <a:gd name="connsiteX94" fmla="*/ 1707797 w 4606727"/>
              <a:gd name="connsiteY94" fmla="*/ 1038360 h 3769821"/>
              <a:gd name="connsiteX95" fmla="*/ 1622072 w 4606727"/>
              <a:gd name="connsiteY95" fmla="*/ 743085 h 3769821"/>
              <a:gd name="connsiteX96" fmla="*/ 1555397 w 4606727"/>
              <a:gd name="connsiteY96" fmla="*/ 533535 h 3769821"/>
              <a:gd name="connsiteX97" fmla="*/ 1517297 w 4606727"/>
              <a:gd name="connsiteY97" fmla="*/ 371610 h 3769821"/>
              <a:gd name="connsiteX98" fmla="*/ 1488722 w 4606727"/>
              <a:gd name="connsiteY98" fmla="*/ 295410 h 3769821"/>
              <a:gd name="connsiteX0" fmla="*/ 1487614 w 4605619"/>
              <a:gd name="connsiteY0" fmla="*/ 295410 h 3769821"/>
              <a:gd name="connsiteX1" fmla="*/ 1411414 w 4605619"/>
              <a:gd name="connsiteY1" fmla="*/ 190635 h 3769821"/>
              <a:gd name="connsiteX2" fmla="*/ 1297114 w 4605619"/>
              <a:gd name="connsiteY2" fmla="*/ 104910 h 3769821"/>
              <a:gd name="connsiteX3" fmla="*/ 1201864 w 4605619"/>
              <a:gd name="connsiteY3" fmla="*/ 47760 h 3769821"/>
              <a:gd name="connsiteX4" fmla="*/ 1087564 w 4605619"/>
              <a:gd name="connsiteY4" fmla="*/ 19185 h 3769821"/>
              <a:gd name="connsiteX5" fmla="*/ 925639 w 4605619"/>
              <a:gd name="connsiteY5" fmla="*/ 135 h 3769821"/>
              <a:gd name="connsiteX6" fmla="*/ 725614 w 4605619"/>
              <a:gd name="connsiteY6" fmla="*/ 28710 h 3769821"/>
              <a:gd name="connsiteX7" fmla="*/ 563689 w 4605619"/>
              <a:gd name="connsiteY7" fmla="*/ 66810 h 3769821"/>
              <a:gd name="connsiteX8" fmla="*/ 401764 w 4605619"/>
              <a:gd name="connsiteY8" fmla="*/ 143010 h 3769821"/>
              <a:gd name="connsiteX9" fmla="*/ 249364 w 4605619"/>
              <a:gd name="connsiteY9" fmla="*/ 295410 h 3769821"/>
              <a:gd name="connsiteX10" fmla="*/ 163639 w 4605619"/>
              <a:gd name="connsiteY10" fmla="*/ 428760 h 3769821"/>
              <a:gd name="connsiteX11" fmla="*/ 96964 w 4605619"/>
              <a:gd name="connsiteY11" fmla="*/ 571635 h 3769821"/>
              <a:gd name="connsiteX12" fmla="*/ 49339 w 4605619"/>
              <a:gd name="connsiteY12" fmla="*/ 714510 h 3769821"/>
              <a:gd name="connsiteX13" fmla="*/ 20764 w 4605619"/>
              <a:gd name="connsiteY13" fmla="*/ 885960 h 3769821"/>
              <a:gd name="connsiteX14" fmla="*/ 1714 w 4605619"/>
              <a:gd name="connsiteY14" fmla="*/ 1066935 h 3769821"/>
              <a:gd name="connsiteX15" fmla="*/ 1714 w 4605619"/>
              <a:gd name="connsiteY15" fmla="*/ 1228860 h 3769821"/>
              <a:gd name="connsiteX16" fmla="*/ 8841 w 4605619"/>
              <a:gd name="connsiteY16" fmla="*/ 1486035 h 3769821"/>
              <a:gd name="connsiteX17" fmla="*/ 39814 w 4605619"/>
              <a:gd name="connsiteY17" fmla="*/ 1714635 h 3769821"/>
              <a:gd name="connsiteX18" fmla="*/ 96964 w 4605619"/>
              <a:gd name="connsiteY18" fmla="*/ 1952760 h 3769821"/>
              <a:gd name="connsiteX19" fmla="*/ 173164 w 4605619"/>
              <a:gd name="connsiteY19" fmla="*/ 2171835 h 3769821"/>
              <a:gd name="connsiteX20" fmla="*/ 277939 w 4605619"/>
              <a:gd name="connsiteY20" fmla="*/ 2409960 h 3769821"/>
              <a:gd name="connsiteX21" fmla="*/ 392239 w 4605619"/>
              <a:gd name="connsiteY21" fmla="*/ 2609985 h 3769821"/>
              <a:gd name="connsiteX22" fmla="*/ 477964 w 4605619"/>
              <a:gd name="connsiteY22" fmla="*/ 2752860 h 3769821"/>
              <a:gd name="connsiteX23" fmla="*/ 592264 w 4605619"/>
              <a:gd name="connsiteY23" fmla="*/ 2886210 h 3769821"/>
              <a:gd name="connsiteX24" fmla="*/ 725614 w 4605619"/>
              <a:gd name="connsiteY24" fmla="*/ 3048135 h 3769821"/>
              <a:gd name="connsiteX25" fmla="*/ 849439 w 4605619"/>
              <a:gd name="connsiteY25" fmla="*/ 3171960 h 3769821"/>
              <a:gd name="connsiteX26" fmla="*/ 1001839 w 4605619"/>
              <a:gd name="connsiteY26" fmla="*/ 3305310 h 3769821"/>
              <a:gd name="connsiteX27" fmla="*/ 1135189 w 4605619"/>
              <a:gd name="connsiteY27" fmla="*/ 3410085 h 3769821"/>
              <a:gd name="connsiteX28" fmla="*/ 1306639 w 4605619"/>
              <a:gd name="connsiteY28" fmla="*/ 3505335 h 3769821"/>
              <a:gd name="connsiteX29" fmla="*/ 1468564 w 4605619"/>
              <a:gd name="connsiteY29" fmla="*/ 3600585 h 3769821"/>
              <a:gd name="connsiteX30" fmla="*/ 1678114 w 4605619"/>
              <a:gd name="connsiteY30" fmla="*/ 3676785 h 3769821"/>
              <a:gd name="connsiteX31" fmla="*/ 1887664 w 4605619"/>
              <a:gd name="connsiteY31" fmla="*/ 3724410 h 3769821"/>
              <a:gd name="connsiteX32" fmla="*/ 2135314 w 4605619"/>
              <a:gd name="connsiteY32" fmla="*/ 3762510 h 3769821"/>
              <a:gd name="connsiteX33" fmla="*/ 2325814 w 4605619"/>
              <a:gd name="connsiteY33" fmla="*/ 3769636 h 3769821"/>
              <a:gd name="connsiteX34" fmla="*/ 2525839 w 4605619"/>
              <a:gd name="connsiteY34" fmla="*/ 3762510 h 3769821"/>
              <a:gd name="connsiteX35" fmla="*/ 2802064 w 4605619"/>
              <a:gd name="connsiteY35" fmla="*/ 3714885 h 3769821"/>
              <a:gd name="connsiteX36" fmla="*/ 3116389 w 4605619"/>
              <a:gd name="connsiteY36" fmla="*/ 3629160 h 3769821"/>
              <a:gd name="connsiteX37" fmla="*/ 3487864 w 4605619"/>
              <a:gd name="connsiteY37" fmla="*/ 3467235 h 3769821"/>
              <a:gd name="connsiteX38" fmla="*/ 3747368 w 4605619"/>
              <a:gd name="connsiteY38" fmla="*/ 3314835 h 3769821"/>
              <a:gd name="connsiteX39" fmla="*/ 3983164 w 4605619"/>
              <a:gd name="connsiteY39" fmla="*/ 3133860 h 3769821"/>
              <a:gd name="connsiteX40" fmla="*/ 4259389 w 4605619"/>
              <a:gd name="connsiteY40" fmla="*/ 2857635 h 3769821"/>
              <a:gd name="connsiteX41" fmla="*/ 4435567 w 4605619"/>
              <a:gd name="connsiteY41" fmla="*/ 2590935 h 3769821"/>
              <a:gd name="connsiteX42" fmla="*/ 4526089 w 4605619"/>
              <a:gd name="connsiteY42" fmla="*/ 2371860 h 3769821"/>
              <a:gd name="connsiteX43" fmla="*/ 4583239 w 4605619"/>
              <a:gd name="connsiteY43" fmla="*/ 2162310 h 3769821"/>
              <a:gd name="connsiteX44" fmla="*/ 4602289 w 4605619"/>
              <a:gd name="connsiteY44" fmla="*/ 1924185 h 3769821"/>
              <a:gd name="connsiteX45" fmla="*/ 4602289 w 4605619"/>
              <a:gd name="connsiteY45" fmla="*/ 1724160 h 3769821"/>
              <a:gd name="connsiteX46" fmla="*/ 4568986 w 4605619"/>
              <a:gd name="connsiteY46" fmla="*/ 1524135 h 3769821"/>
              <a:gd name="connsiteX47" fmla="*/ 4507039 w 4605619"/>
              <a:gd name="connsiteY47" fmla="*/ 1324110 h 3769821"/>
              <a:gd name="connsiteX48" fmla="*/ 4411789 w 4605619"/>
              <a:gd name="connsiteY48" fmla="*/ 1171710 h 3769821"/>
              <a:gd name="connsiteX49" fmla="*/ 4287964 w 4605619"/>
              <a:gd name="connsiteY49" fmla="*/ 1038360 h 3769821"/>
              <a:gd name="connsiteX50" fmla="*/ 4164139 w 4605619"/>
              <a:gd name="connsiteY50" fmla="*/ 962160 h 3769821"/>
              <a:gd name="connsiteX51" fmla="*/ 4011739 w 4605619"/>
              <a:gd name="connsiteY51" fmla="*/ 924060 h 3769821"/>
              <a:gd name="connsiteX52" fmla="*/ 3849814 w 4605619"/>
              <a:gd name="connsiteY52" fmla="*/ 971685 h 3769821"/>
              <a:gd name="connsiteX53" fmla="*/ 3735514 w 4605619"/>
              <a:gd name="connsiteY53" fmla="*/ 1057410 h 3769821"/>
              <a:gd name="connsiteX54" fmla="*/ 3640264 w 4605619"/>
              <a:gd name="connsiteY54" fmla="*/ 1152660 h 3769821"/>
              <a:gd name="connsiteX55" fmla="*/ 3592639 w 4605619"/>
              <a:gd name="connsiteY55" fmla="*/ 1228860 h 3769821"/>
              <a:gd name="connsiteX56" fmla="*/ 3659314 w 4605619"/>
              <a:gd name="connsiteY56" fmla="*/ 1466985 h 3769821"/>
              <a:gd name="connsiteX57" fmla="*/ 3706939 w 4605619"/>
              <a:gd name="connsiteY57" fmla="*/ 1647960 h 3769821"/>
              <a:gd name="connsiteX58" fmla="*/ 3745039 w 4605619"/>
              <a:gd name="connsiteY58" fmla="*/ 1781310 h 3769821"/>
              <a:gd name="connsiteX59" fmla="*/ 3754564 w 4605619"/>
              <a:gd name="connsiteY59" fmla="*/ 1838460 h 3769821"/>
              <a:gd name="connsiteX60" fmla="*/ 3687889 w 4605619"/>
              <a:gd name="connsiteY60" fmla="*/ 1886085 h 3769821"/>
              <a:gd name="connsiteX61" fmla="*/ 3564064 w 4605619"/>
              <a:gd name="connsiteY61" fmla="*/ 1914660 h 3769821"/>
              <a:gd name="connsiteX62" fmla="*/ 3449764 w 4605619"/>
              <a:gd name="connsiteY62" fmla="*/ 1933710 h 3769821"/>
              <a:gd name="connsiteX63" fmla="*/ 3402139 w 4605619"/>
              <a:gd name="connsiteY63" fmla="*/ 1924185 h 3769821"/>
              <a:gd name="connsiteX64" fmla="*/ 3316414 w 4605619"/>
              <a:gd name="connsiteY64" fmla="*/ 1790835 h 3769821"/>
              <a:gd name="connsiteX65" fmla="*/ 3240214 w 4605619"/>
              <a:gd name="connsiteY65" fmla="*/ 1676535 h 3769821"/>
              <a:gd name="connsiteX66" fmla="*/ 3183064 w 4605619"/>
              <a:gd name="connsiteY66" fmla="*/ 1581285 h 3769821"/>
              <a:gd name="connsiteX67" fmla="*/ 3144964 w 4605619"/>
              <a:gd name="connsiteY67" fmla="*/ 1505085 h 3769821"/>
              <a:gd name="connsiteX68" fmla="*/ 3106864 w 4605619"/>
              <a:gd name="connsiteY68" fmla="*/ 1486035 h 3769821"/>
              <a:gd name="connsiteX69" fmla="*/ 3049714 w 4605619"/>
              <a:gd name="connsiteY69" fmla="*/ 1505085 h 3769821"/>
              <a:gd name="connsiteX70" fmla="*/ 2973514 w 4605619"/>
              <a:gd name="connsiteY70" fmla="*/ 1514610 h 3769821"/>
              <a:gd name="connsiteX71" fmla="*/ 2906839 w 4605619"/>
              <a:gd name="connsiteY71" fmla="*/ 1543185 h 3769821"/>
              <a:gd name="connsiteX72" fmla="*/ 2859214 w 4605619"/>
              <a:gd name="connsiteY72" fmla="*/ 1562235 h 3769821"/>
              <a:gd name="connsiteX73" fmla="*/ 2859214 w 4605619"/>
              <a:gd name="connsiteY73" fmla="*/ 1638435 h 3769821"/>
              <a:gd name="connsiteX74" fmla="*/ 2859214 w 4605619"/>
              <a:gd name="connsiteY74" fmla="*/ 1828935 h 3769821"/>
              <a:gd name="connsiteX75" fmla="*/ 2859214 w 4605619"/>
              <a:gd name="connsiteY75" fmla="*/ 1933710 h 3769821"/>
              <a:gd name="connsiteX76" fmla="*/ 2821114 w 4605619"/>
              <a:gd name="connsiteY76" fmla="*/ 2028960 h 3769821"/>
              <a:gd name="connsiteX77" fmla="*/ 2744914 w 4605619"/>
              <a:gd name="connsiteY77" fmla="*/ 2105160 h 3769821"/>
              <a:gd name="connsiteX78" fmla="*/ 2649664 w 4605619"/>
              <a:gd name="connsiteY78" fmla="*/ 2095635 h 3769821"/>
              <a:gd name="connsiteX79" fmla="*/ 2516314 w 4605619"/>
              <a:gd name="connsiteY79" fmla="*/ 2057535 h 3769821"/>
              <a:gd name="connsiteX80" fmla="*/ 2459164 w 4605619"/>
              <a:gd name="connsiteY80" fmla="*/ 1952760 h 3769821"/>
              <a:gd name="connsiteX81" fmla="*/ 2411539 w 4605619"/>
              <a:gd name="connsiteY81" fmla="*/ 1838460 h 3769821"/>
              <a:gd name="connsiteX82" fmla="*/ 2363914 w 4605619"/>
              <a:gd name="connsiteY82" fmla="*/ 1714635 h 3769821"/>
              <a:gd name="connsiteX83" fmla="*/ 2325814 w 4605619"/>
              <a:gd name="connsiteY83" fmla="*/ 1609860 h 3769821"/>
              <a:gd name="connsiteX84" fmla="*/ 2278189 w 4605619"/>
              <a:gd name="connsiteY84" fmla="*/ 1562235 h 3769821"/>
              <a:gd name="connsiteX85" fmla="*/ 2221039 w 4605619"/>
              <a:gd name="connsiteY85" fmla="*/ 1600335 h 3769821"/>
              <a:gd name="connsiteX86" fmla="*/ 2182939 w 4605619"/>
              <a:gd name="connsiteY86" fmla="*/ 1676535 h 3769821"/>
              <a:gd name="connsiteX87" fmla="*/ 2135314 w 4605619"/>
              <a:gd name="connsiteY87" fmla="*/ 1771785 h 3769821"/>
              <a:gd name="connsiteX88" fmla="*/ 2078164 w 4605619"/>
              <a:gd name="connsiteY88" fmla="*/ 1857510 h 3769821"/>
              <a:gd name="connsiteX89" fmla="*/ 2030539 w 4605619"/>
              <a:gd name="connsiteY89" fmla="*/ 1952760 h 3769821"/>
              <a:gd name="connsiteX90" fmla="*/ 1992439 w 4605619"/>
              <a:gd name="connsiteY90" fmla="*/ 2009910 h 3769821"/>
              <a:gd name="connsiteX91" fmla="*/ 1954339 w 4605619"/>
              <a:gd name="connsiteY91" fmla="*/ 1924185 h 3769821"/>
              <a:gd name="connsiteX92" fmla="*/ 1887664 w 4605619"/>
              <a:gd name="connsiteY92" fmla="*/ 1676535 h 3769821"/>
              <a:gd name="connsiteX93" fmla="*/ 1792414 w 4605619"/>
              <a:gd name="connsiteY93" fmla="*/ 1314585 h 3769821"/>
              <a:gd name="connsiteX94" fmla="*/ 1706689 w 4605619"/>
              <a:gd name="connsiteY94" fmla="*/ 1038360 h 3769821"/>
              <a:gd name="connsiteX95" fmla="*/ 1620964 w 4605619"/>
              <a:gd name="connsiteY95" fmla="*/ 743085 h 3769821"/>
              <a:gd name="connsiteX96" fmla="*/ 1554289 w 4605619"/>
              <a:gd name="connsiteY96" fmla="*/ 533535 h 3769821"/>
              <a:gd name="connsiteX97" fmla="*/ 1516189 w 4605619"/>
              <a:gd name="connsiteY97" fmla="*/ 371610 h 3769821"/>
              <a:gd name="connsiteX98" fmla="*/ 1487614 w 4605619"/>
              <a:gd name="connsiteY98" fmla="*/ 295410 h 3769821"/>
              <a:gd name="connsiteX0" fmla="*/ 1487614 w 4605619"/>
              <a:gd name="connsiteY0" fmla="*/ 295410 h 3769821"/>
              <a:gd name="connsiteX1" fmla="*/ 1411414 w 4605619"/>
              <a:gd name="connsiteY1" fmla="*/ 190635 h 3769821"/>
              <a:gd name="connsiteX2" fmla="*/ 1297114 w 4605619"/>
              <a:gd name="connsiteY2" fmla="*/ 104910 h 3769821"/>
              <a:gd name="connsiteX3" fmla="*/ 1201864 w 4605619"/>
              <a:gd name="connsiteY3" fmla="*/ 47760 h 3769821"/>
              <a:gd name="connsiteX4" fmla="*/ 1087564 w 4605619"/>
              <a:gd name="connsiteY4" fmla="*/ 19185 h 3769821"/>
              <a:gd name="connsiteX5" fmla="*/ 925639 w 4605619"/>
              <a:gd name="connsiteY5" fmla="*/ 135 h 3769821"/>
              <a:gd name="connsiteX6" fmla="*/ 725614 w 4605619"/>
              <a:gd name="connsiteY6" fmla="*/ 28710 h 3769821"/>
              <a:gd name="connsiteX7" fmla="*/ 563689 w 4605619"/>
              <a:gd name="connsiteY7" fmla="*/ 66810 h 3769821"/>
              <a:gd name="connsiteX8" fmla="*/ 401764 w 4605619"/>
              <a:gd name="connsiteY8" fmla="*/ 143010 h 3769821"/>
              <a:gd name="connsiteX9" fmla="*/ 249364 w 4605619"/>
              <a:gd name="connsiteY9" fmla="*/ 295410 h 3769821"/>
              <a:gd name="connsiteX10" fmla="*/ 163639 w 4605619"/>
              <a:gd name="connsiteY10" fmla="*/ 428760 h 3769821"/>
              <a:gd name="connsiteX11" fmla="*/ 96964 w 4605619"/>
              <a:gd name="connsiteY11" fmla="*/ 571635 h 3769821"/>
              <a:gd name="connsiteX12" fmla="*/ 49339 w 4605619"/>
              <a:gd name="connsiteY12" fmla="*/ 714510 h 3769821"/>
              <a:gd name="connsiteX13" fmla="*/ 20764 w 4605619"/>
              <a:gd name="connsiteY13" fmla="*/ 885960 h 3769821"/>
              <a:gd name="connsiteX14" fmla="*/ 1714 w 4605619"/>
              <a:gd name="connsiteY14" fmla="*/ 1066935 h 3769821"/>
              <a:gd name="connsiteX15" fmla="*/ 1714 w 4605619"/>
              <a:gd name="connsiteY15" fmla="*/ 1228860 h 3769821"/>
              <a:gd name="connsiteX16" fmla="*/ 8841 w 4605619"/>
              <a:gd name="connsiteY16" fmla="*/ 1486035 h 3769821"/>
              <a:gd name="connsiteX17" fmla="*/ 39814 w 4605619"/>
              <a:gd name="connsiteY17" fmla="*/ 1714635 h 3769821"/>
              <a:gd name="connsiteX18" fmla="*/ 96964 w 4605619"/>
              <a:gd name="connsiteY18" fmla="*/ 1952760 h 3769821"/>
              <a:gd name="connsiteX19" fmla="*/ 173164 w 4605619"/>
              <a:gd name="connsiteY19" fmla="*/ 2171835 h 3769821"/>
              <a:gd name="connsiteX20" fmla="*/ 277939 w 4605619"/>
              <a:gd name="connsiteY20" fmla="*/ 2409960 h 3769821"/>
              <a:gd name="connsiteX21" fmla="*/ 392239 w 4605619"/>
              <a:gd name="connsiteY21" fmla="*/ 2609985 h 3769821"/>
              <a:gd name="connsiteX22" fmla="*/ 477964 w 4605619"/>
              <a:gd name="connsiteY22" fmla="*/ 2752860 h 3769821"/>
              <a:gd name="connsiteX23" fmla="*/ 592264 w 4605619"/>
              <a:gd name="connsiteY23" fmla="*/ 2886210 h 3769821"/>
              <a:gd name="connsiteX24" fmla="*/ 725614 w 4605619"/>
              <a:gd name="connsiteY24" fmla="*/ 3048135 h 3769821"/>
              <a:gd name="connsiteX25" fmla="*/ 849439 w 4605619"/>
              <a:gd name="connsiteY25" fmla="*/ 3171960 h 3769821"/>
              <a:gd name="connsiteX26" fmla="*/ 1001839 w 4605619"/>
              <a:gd name="connsiteY26" fmla="*/ 3305310 h 3769821"/>
              <a:gd name="connsiteX27" fmla="*/ 1135189 w 4605619"/>
              <a:gd name="connsiteY27" fmla="*/ 3410085 h 3769821"/>
              <a:gd name="connsiteX28" fmla="*/ 1306639 w 4605619"/>
              <a:gd name="connsiteY28" fmla="*/ 3524517 h 3769821"/>
              <a:gd name="connsiteX29" fmla="*/ 1468564 w 4605619"/>
              <a:gd name="connsiteY29" fmla="*/ 3600585 h 3769821"/>
              <a:gd name="connsiteX30" fmla="*/ 1678114 w 4605619"/>
              <a:gd name="connsiteY30" fmla="*/ 3676785 h 3769821"/>
              <a:gd name="connsiteX31" fmla="*/ 1887664 w 4605619"/>
              <a:gd name="connsiteY31" fmla="*/ 3724410 h 3769821"/>
              <a:gd name="connsiteX32" fmla="*/ 2135314 w 4605619"/>
              <a:gd name="connsiteY32" fmla="*/ 3762510 h 3769821"/>
              <a:gd name="connsiteX33" fmla="*/ 2325814 w 4605619"/>
              <a:gd name="connsiteY33" fmla="*/ 3769636 h 3769821"/>
              <a:gd name="connsiteX34" fmla="*/ 2525839 w 4605619"/>
              <a:gd name="connsiteY34" fmla="*/ 3762510 h 3769821"/>
              <a:gd name="connsiteX35" fmla="*/ 2802064 w 4605619"/>
              <a:gd name="connsiteY35" fmla="*/ 3714885 h 3769821"/>
              <a:gd name="connsiteX36" fmla="*/ 3116389 w 4605619"/>
              <a:gd name="connsiteY36" fmla="*/ 3629160 h 3769821"/>
              <a:gd name="connsiteX37" fmla="*/ 3487864 w 4605619"/>
              <a:gd name="connsiteY37" fmla="*/ 3467235 h 3769821"/>
              <a:gd name="connsiteX38" fmla="*/ 3747368 w 4605619"/>
              <a:gd name="connsiteY38" fmla="*/ 3314835 h 3769821"/>
              <a:gd name="connsiteX39" fmla="*/ 3983164 w 4605619"/>
              <a:gd name="connsiteY39" fmla="*/ 3133860 h 3769821"/>
              <a:gd name="connsiteX40" fmla="*/ 4259389 w 4605619"/>
              <a:gd name="connsiteY40" fmla="*/ 2857635 h 3769821"/>
              <a:gd name="connsiteX41" fmla="*/ 4435567 w 4605619"/>
              <a:gd name="connsiteY41" fmla="*/ 2590935 h 3769821"/>
              <a:gd name="connsiteX42" fmla="*/ 4526089 w 4605619"/>
              <a:gd name="connsiteY42" fmla="*/ 2371860 h 3769821"/>
              <a:gd name="connsiteX43" fmla="*/ 4583239 w 4605619"/>
              <a:gd name="connsiteY43" fmla="*/ 2162310 h 3769821"/>
              <a:gd name="connsiteX44" fmla="*/ 4602289 w 4605619"/>
              <a:gd name="connsiteY44" fmla="*/ 1924185 h 3769821"/>
              <a:gd name="connsiteX45" fmla="*/ 4602289 w 4605619"/>
              <a:gd name="connsiteY45" fmla="*/ 1724160 h 3769821"/>
              <a:gd name="connsiteX46" fmla="*/ 4568986 w 4605619"/>
              <a:gd name="connsiteY46" fmla="*/ 1524135 h 3769821"/>
              <a:gd name="connsiteX47" fmla="*/ 4507039 w 4605619"/>
              <a:gd name="connsiteY47" fmla="*/ 1324110 h 3769821"/>
              <a:gd name="connsiteX48" fmla="*/ 4411789 w 4605619"/>
              <a:gd name="connsiteY48" fmla="*/ 1171710 h 3769821"/>
              <a:gd name="connsiteX49" fmla="*/ 4287964 w 4605619"/>
              <a:gd name="connsiteY49" fmla="*/ 1038360 h 3769821"/>
              <a:gd name="connsiteX50" fmla="*/ 4164139 w 4605619"/>
              <a:gd name="connsiteY50" fmla="*/ 962160 h 3769821"/>
              <a:gd name="connsiteX51" fmla="*/ 4011739 w 4605619"/>
              <a:gd name="connsiteY51" fmla="*/ 924060 h 3769821"/>
              <a:gd name="connsiteX52" fmla="*/ 3849814 w 4605619"/>
              <a:gd name="connsiteY52" fmla="*/ 971685 h 3769821"/>
              <a:gd name="connsiteX53" fmla="*/ 3735514 w 4605619"/>
              <a:gd name="connsiteY53" fmla="*/ 1057410 h 3769821"/>
              <a:gd name="connsiteX54" fmla="*/ 3640264 w 4605619"/>
              <a:gd name="connsiteY54" fmla="*/ 1152660 h 3769821"/>
              <a:gd name="connsiteX55" fmla="*/ 3592639 w 4605619"/>
              <a:gd name="connsiteY55" fmla="*/ 1228860 h 3769821"/>
              <a:gd name="connsiteX56" fmla="*/ 3659314 w 4605619"/>
              <a:gd name="connsiteY56" fmla="*/ 1466985 h 3769821"/>
              <a:gd name="connsiteX57" fmla="*/ 3706939 w 4605619"/>
              <a:gd name="connsiteY57" fmla="*/ 1647960 h 3769821"/>
              <a:gd name="connsiteX58" fmla="*/ 3745039 w 4605619"/>
              <a:gd name="connsiteY58" fmla="*/ 1781310 h 3769821"/>
              <a:gd name="connsiteX59" fmla="*/ 3754564 w 4605619"/>
              <a:gd name="connsiteY59" fmla="*/ 1838460 h 3769821"/>
              <a:gd name="connsiteX60" fmla="*/ 3687889 w 4605619"/>
              <a:gd name="connsiteY60" fmla="*/ 1886085 h 3769821"/>
              <a:gd name="connsiteX61" fmla="*/ 3564064 w 4605619"/>
              <a:gd name="connsiteY61" fmla="*/ 1914660 h 3769821"/>
              <a:gd name="connsiteX62" fmla="*/ 3449764 w 4605619"/>
              <a:gd name="connsiteY62" fmla="*/ 1933710 h 3769821"/>
              <a:gd name="connsiteX63" fmla="*/ 3402139 w 4605619"/>
              <a:gd name="connsiteY63" fmla="*/ 1924185 h 3769821"/>
              <a:gd name="connsiteX64" fmla="*/ 3316414 w 4605619"/>
              <a:gd name="connsiteY64" fmla="*/ 1790835 h 3769821"/>
              <a:gd name="connsiteX65" fmla="*/ 3240214 w 4605619"/>
              <a:gd name="connsiteY65" fmla="*/ 1676535 h 3769821"/>
              <a:gd name="connsiteX66" fmla="*/ 3183064 w 4605619"/>
              <a:gd name="connsiteY66" fmla="*/ 1581285 h 3769821"/>
              <a:gd name="connsiteX67" fmla="*/ 3144964 w 4605619"/>
              <a:gd name="connsiteY67" fmla="*/ 1505085 h 3769821"/>
              <a:gd name="connsiteX68" fmla="*/ 3106864 w 4605619"/>
              <a:gd name="connsiteY68" fmla="*/ 1486035 h 3769821"/>
              <a:gd name="connsiteX69" fmla="*/ 3049714 w 4605619"/>
              <a:gd name="connsiteY69" fmla="*/ 1505085 h 3769821"/>
              <a:gd name="connsiteX70" fmla="*/ 2973514 w 4605619"/>
              <a:gd name="connsiteY70" fmla="*/ 1514610 h 3769821"/>
              <a:gd name="connsiteX71" fmla="*/ 2906839 w 4605619"/>
              <a:gd name="connsiteY71" fmla="*/ 1543185 h 3769821"/>
              <a:gd name="connsiteX72" fmla="*/ 2859214 w 4605619"/>
              <a:gd name="connsiteY72" fmla="*/ 1562235 h 3769821"/>
              <a:gd name="connsiteX73" fmla="*/ 2859214 w 4605619"/>
              <a:gd name="connsiteY73" fmla="*/ 1638435 h 3769821"/>
              <a:gd name="connsiteX74" fmla="*/ 2859214 w 4605619"/>
              <a:gd name="connsiteY74" fmla="*/ 1828935 h 3769821"/>
              <a:gd name="connsiteX75" fmla="*/ 2859214 w 4605619"/>
              <a:gd name="connsiteY75" fmla="*/ 1933710 h 3769821"/>
              <a:gd name="connsiteX76" fmla="*/ 2821114 w 4605619"/>
              <a:gd name="connsiteY76" fmla="*/ 2028960 h 3769821"/>
              <a:gd name="connsiteX77" fmla="*/ 2744914 w 4605619"/>
              <a:gd name="connsiteY77" fmla="*/ 2105160 h 3769821"/>
              <a:gd name="connsiteX78" fmla="*/ 2649664 w 4605619"/>
              <a:gd name="connsiteY78" fmla="*/ 2095635 h 3769821"/>
              <a:gd name="connsiteX79" fmla="*/ 2516314 w 4605619"/>
              <a:gd name="connsiteY79" fmla="*/ 2057535 h 3769821"/>
              <a:gd name="connsiteX80" fmla="*/ 2459164 w 4605619"/>
              <a:gd name="connsiteY80" fmla="*/ 1952760 h 3769821"/>
              <a:gd name="connsiteX81" fmla="*/ 2411539 w 4605619"/>
              <a:gd name="connsiteY81" fmla="*/ 1838460 h 3769821"/>
              <a:gd name="connsiteX82" fmla="*/ 2363914 w 4605619"/>
              <a:gd name="connsiteY82" fmla="*/ 1714635 h 3769821"/>
              <a:gd name="connsiteX83" fmla="*/ 2325814 w 4605619"/>
              <a:gd name="connsiteY83" fmla="*/ 1609860 h 3769821"/>
              <a:gd name="connsiteX84" fmla="*/ 2278189 w 4605619"/>
              <a:gd name="connsiteY84" fmla="*/ 1562235 h 3769821"/>
              <a:gd name="connsiteX85" fmla="*/ 2221039 w 4605619"/>
              <a:gd name="connsiteY85" fmla="*/ 1600335 h 3769821"/>
              <a:gd name="connsiteX86" fmla="*/ 2182939 w 4605619"/>
              <a:gd name="connsiteY86" fmla="*/ 1676535 h 3769821"/>
              <a:gd name="connsiteX87" fmla="*/ 2135314 w 4605619"/>
              <a:gd name="connsiteY87" fmla="*/ 1771785 h 3769821"/>
              <a:gd name="connsiteX88" fmla="*/ 2078164 w 4605619"/>
              <a:gd name="connsiteY88" fmla="*/ 1857510 h 3769821"/>
              <a:gd name="connsiteX89" fmla="*/ 2030539 w 4605619"/>
              <a:gd name="connsiteY89" fmla="*/ 1952760 h 3769821"/>
              <a:gd name="connsiteX90" fmla="*/ 1992439 w 4605619"/>
              <a:gd name="connsiteY90" fmla="*/ 2009910 h 3769821"/>
              <a:gd name="connsiteX91" fmla="*/ 1954339 w 4605619"/>
              <a:gd name="connsiteY91" fmla="*/ 1924185 h 3769821"/>
              <a:gd name="connsiteX92" fmla="*/ 1887664 w 4605619"/>
              <a:gd name="connsiteY92" fmla="*/ 1676535 h 3769821"/>
              <a:gd name="connsiteX93" fmla="*/ 1792414 w 4605619"/>
              <a:gd name="connsiteY93" fmla="*/ 1314585 h 3769821"/>
              <a:gd name="connsiteX94" fmla="*/ 1706689 w 4605619"/>
              <a:gd name="connsiteY94" fmla="*/ 1038360 h 3769821"/>
              <a:gd name="connsiteX95" fmla="*/ 1620964 w 4605619"/>
              <a:gd name="connsiteY95" fmla="*/ 743085 h 3769821"/>
              <a:gd name="connsiteX96" fmla="*/ 1554289 w 4605619"/>
              <a:gd name="connsiteY96" fmla="*/ 533535 h 3769821"/>
              <a:gd name="connsiteX97" fmla="*/ 1516189 w 4605619"/>
              <a:gd name="connsiteY97" fmla="*/ 371610 h 3769821"/>
              <a:gd name="connsiteX98" fmla="*/ 1487614 w 4605619"/>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886210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24343 w 4613648"/>
              <a:gd name="connsiteY79" fmla="*/ 2057535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24343 w 4613648"/>
              <a:gd name="connsiteY79" fmla="*/ 2057535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24343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105160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57510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2914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6724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33933 w 4613648"/>
              <a:gd name="connsiteY79" fmla="*/ 2028763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95918 w 4613648"/>
              <a:gd name="connsiteY60" fmla="*/ 188608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76736 w 4613648"/>
              <a:gd name="connsiteY60" fmla="*/ 187649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62318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76736 w 4613648"/>
              <a:gd name="connsiteY60" fmla="*/ 187649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3 w 4613648"/>
              <a:gd name="connsiteY70" fmla="*/ 1514610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71909 w 4613648"/>
              <a:gd name="connsiteY96" fmla="*/ 533535 h 3769821"/>
              <a:gd name="connsiteX97" fmla="*/ 1524218 w 4613648"/>
              <a:gd name="connsiteY97" fmla="*/ 371610 h 3769821"/>
              <a:gd name="connsiteX98" fmla="*/ 1495643 w 4613648"/>
              <a:gd name="connsiteY98" fmla="*/ 295410 h 3769821"/>
              <a:gd name="connsiteX0" fmla="*/ 1495643 w 4613648"/>
              <a:gd name="connsiteY0" fmla="*/ 295410 h 3769821"/>
              <a:gd name="connsiteX1" fmla="*/ 1419443 w 4613648"/>
              <a:gd name="connsiteY1" fmla="*/ 190635 h 3769821"/>
              <a:gd name="connsiteX2" fmla="*/ 1305143 w 4613648"/>
              <a:gd name="connsiteY2" fmla="*/ 104910 h 3769821"/>
              <a:gd name="connsiteX3" fmla="*/ 1209893 w 4613648"/>
              <a:gd name="connsiteY3" fmla="*/ 47760 h 3769821"/>
              <a:gd name="connsiteX4" fmla="*/ 1095593 w 4613648"/>
              <a:gd name="connsiteY4" fmla="*/ 19185 h 3769821"/>
              <a:gd name="connsiteX5" fmla="*/ 933668 w 4613648"/>
              <a:gd name="connsiteY5" fmla="*/ 135 h 3769821"/>
              <a:gd name="connsiteX6" fmla="*/ 733643 w 4613648"/>
              <a:gd name="connsiteY6" fmla="*/ 28710 h 3769821"/>
              <a:gd name="connsiteX7" fmla="*/ 571718 w 4613648"/>
              <a:gd name="connsiteY7" fmla="*/ 66810 h 3769821"/>
              <a:gd name="connsiteX8" fmla="*/ 409793 w 4613648"/>
              <a:gd name="connsiteY8" fmla="*/ 143010 h 3769821"/>
              <a:gd name="connsiteX9" fmla="*/ 257393 w 4613648"/>
              <a:gd name="connsiteY9" fmla="*/ 295410 h 3769821"/>
              <a:gd name="connsiteX10" fmla="*/ 171668 w 4613648"/>
              <a:gd name="connsiteY10" fmla="*/ 428760 h 3769821"/>
              <a:gd name="connsiteX11" fmla="*/ 104993 w 4613648"/>
              <a:gd name="connsiteY11" fmla="*/ 571635 h 3769821"/>
              <a:gd name="connsiteX12" fmla="*/ 57368 w 4613648"/>
              <a:gd name="connsiteY12" fmla="*/ 714510 h 3769821"/>
              <a:gd name="connsiteX13" fmla="*/ 28793 w 4613648"/>
              <a:gd name="connsiteY13" fmla="*/ 885960 h 3769821"/>
              <a:gd name="connsiteX14" fmla="*/ 9743 w 4613648"/>
              <a:gd name="connsiteY14" fmla="*/ 1066935 h 3769821"/>
              <a:gd name="connsiteX15" fmla="*/ 152 w 4613648"/>
              <a:gd name="connsiteY15" fmla="*/ 1228860 h 3769821"/>
              <a:gd name="connsiteX16" fmla="*/ 16870 w 4613648"/>
              <a:gd name="connsiteY16" fmla="*/ 1486035 h 3769821"/>
              <a:gd name="connsiteX17" fmla="*/ 47843 w 4613648"/>
              <a:gd name="connsiteY17" fmla="*/ 1714635 h 3769821"/>
              <a:gd name="connsiteX18" fmla="*/ 104993 w 4613648"/>
              <a:gd name="connsiteY18" fmla="*/ 1952760 h 3769821"/>
              <a:gd name="connsiteX19" fmla="*/ 181193 w 4613648"/>
              <a:gd name="connsiteY19" fmla="*/ 2171835 h 3769821"/>
              <a:gd name="connsiteX20" fmla="*/ 285968 w 4613648"/>
              <a:gd name="connsiteY20" fmla="*/ 2409960 h 3769821"/>
              <a:gd name="connsiteX21" fmla="*/ 400268 w 4613648"/>
              <a:gd name="connsiteY21" fmla="*/ 2609985 h 3769821"/>
              <a:gd name="connsiteX22" fmla="*/ 485993 w 4613648"/>
              <a:gd name="connsiteY22" fmla="*/ 2752860 h 3769821"/>
              <a:gd name="connsiteX23" fmla="*/ 600293 w 4613648"/>
              <a:gd name="connsiteY23" fmla="*/ 2905391 h 3769821"/>
              <a:gd name="connsiteX24" fmla="*/ 733643 w 4613648"/>
              <a:gd name="connsiteY24" fmla="*/ 3048135 h 3769821"/>
              <a:gd name="connsiteX25" fmla="*/ 857468 w 4613648"/>
              <a:gd name="connsiteY25" fmla="*/ 3171960 h 3769821"/>
              <a:gd name="connsiteX26" fmla="*/ 1009868 w 4613648"/>
              <a:gd name="connsiteY26" fmla="*/ 3305310 h 3769821"/>
              <a:gd name="connsiteX27" fmla="*/ 1143218 w 4613648"/>
              <a:gd name="connsiteY27" fmla="*/ 3410085 h 3769821"/>
              <a:gd name="connsiteX28" fmla="*/ 1314668 w 4613648"/>
              <a:gd name="connsiteY28" fmla="*/ 3524517 h 3769821"/>
              <a:gd name="connsiteX29" fmla="*/ 1476593 w 4613648"/>
              <a:gd name="connsiteY29" fmla="*/ 3600585 h 3769821"/>
              <a:gd name="connsiteX30" fmla="*/ 1686143 w 4613648"/>
              <a:gd name="connsiteY30" fmla="*/ 3676785 h 3769821"/>
              <a:gd name="connsiteX31" fmla="*/ 1895693 w 4613648"/>
              <a:gd name="connsiteY31" fmla="*/ 3724410 h 3769821"/>
              <a:gd name="connsiteX32" fmla="*/ 2143343 w 4613648"/>
              <a:gd name="connsiteY32" fmla="*/ 3762510 h 3769821"/>
              <a:gd name="connsiteX33" fmla="*/ 2333843 w 4613648"/>
              <a:gd name="connsiteY33" fmla="*/ 3769636 h 3769821"/>
              <a:gd name="connsiteX34" fmla="*/ 2533868 w 4613648"/>
              <a:gd name="connsiteY34" fmla="*/ 3762510 h 3769821"/>
              <a:gd name="connsiteX35" fmla="*/ 2810093 w 4613648"/>
              <a:gd name="connsiteY35" fmla="*/ 3714885 h 3769821"/>
              <a:gd name="connsiteX36" fmla="*/ 3124418 w 4613648"/>
              <a:gd name="connsiteY36" fmla="*/ 3629160 h 3769821"/>
              <a:gd name="connsiteX37" fmla="*/ 3495893 w 4613648"/>
              <a:gd name="connsiteY37" fmla="*/ 3467235 h 3769821"/>
              <a:gd name="connsiteX38" fmla="*/ 3755397 w 4613648"/>
              <a:gd name="connsiteY38" fmla="*/ 3314835 h 3769821"/>
              <a:gd name="connsiteX39" fmla="*/ 3991193 w 4613648"/>
              <a:gd name="connsiteY39" fmla="*/ 3133860 h 3769821"/>
              <a:gd name="connsiteX40" fmla="*/ 4267418 w 4613648"/>
              <a:gd name="connsiteY40" fmla="*/ 2857635 h 3769821"/>
              <a:gd name="connsiteX41" fmla="*/ 4443596 w 4613648"/>
              <a:gd name="connsiteY41" fmla="*/ 2590935 h 3769821"/>
              <a:gd name="connsiteX42" fmla="*/ 4534118 w 4613648"/>
              <a:gd name="connsiteY42" fmla="*/ 2371860 h 3769821"/>
              <a:gd name="connsiteX43" fmla="*/ 4591268 w 4613648"/>
              <a:gd name="connsiteY43" fmla="*/ 2162310 h 3769821"/>
              <a:gd name="connsiteX44" fmla="*/ 4610318 w 4613648"/>
              <a:gd name="connsiteY44" fmla="*/ 1924185 h 3769821"/>
              <a:gd name="connsiteX45" fmla="*/ 4610318 w 4613648"/>
              <a:gd name="connsiteY45" fmla="*/ 1724160 h 3769821"/>
              <a:gd name="connsiteX46" fmla="*/ 4577015 w 4613648"/>
              <a:gd name="connsiteY46" fmla="*/ 1524135 h 3769821"/>
              <a:gd name="connsiteX47" fmla="*/ 4515068 w 4613648"/>
              <a:gd name="connsiteY47" fmla="*/ 1324110 h 3769821"/>
              <a:gd name="connsiteX48" fmla="*/ 4419818 w 4613648"/>
              <a:gd name="connsiteY48" fmla="*/ 1171710 h 3769821"/>
              <a:gd name="connsiteX49" fmla="*/ 4295993 w 4613648"/>
              <a:gd name="connsiteY49" fmla="*/ 1038360 h 3769821"/>
              <a:gd name="connsiteX50" fmla="*/ 4172168 w 4613648"/>
              <a:gd name="connsiteY50" fmla="*/ 962160 h 3769821"/>
              <a:gd name="connsiteX51" fmla="*/ 4019768 w 4613648"/>
              <a:gd name="connsiteY51" fmla="*/ 924060 h 3769821"/>
              <a:gd name="connsiteX52" fmla="*/ 3857843 w 4613648"/>
              <a:gd name="connsiteY52" fmla="*/ 971685 h 3769821"/>
              <a:gd name="connsiteX53" fmla="*/ 3743543 w 4613648"/>
              <a:gd name="connsiteY53" fmla="*/ 1057410 h 3769821"/>
              <a:gd name="connsiteX54" fmla="*/ 3648293 w 4613648"/>
              <a:gd name="connsiteY54" fmla="*/ 1152660 h 3769821"/>
              <a:gd name="connsiteX55" fmla="*/ 3600668 w 4613648"/>
              <a:gd name="connsiteY55" fmla="*/ 1228860 h 3769821"/>
              <a:gd name="connsiteX56" fmla="*/ 3667343 w 4613648"/>
              <a:gd name="connsiteY56" fmla="*/ 1466985 h 3769821"/>
              <a:gd name="connsiteX57" fmla="*/ 3714968 w 4613648"/>
              <a:gd name="connsiteY57" fmla="*/ 1647960 h 3769821"/>
              <a:gd name="connsiteX58" fmla="*/ 3753068 w 4613648"/>
              <a:gd name="connsiteY58" fmla="*/ 1781310 h 3769821"/>
              <a:gd name="connsiteX59" fmla="*/ 3762593 w 4613648"/>
              <a:gd name="connsiteY59" fmla="*/ 1838460 h 3769821"/>
              <a:gd name="connsiteX60" fmla="*/ 3676736 w 4613648"/>
              <a:gd name="connsiteY60" fmla="*/ 1876495 h 3769821"/>
              <a:gd name="connsiteX61" fmla="*/ 3572093 w 4613648"/>
              <a:gd name="connsiteY61" fmla="*/ 1914660 h 3769821"/>
              <a:gd name="connsiteX62" fmla="*/ 3457793 w 4613648"/>
              <a:gd name="connsiteY62" fmla="*/ 1933710 h 3769821"/>
              <a:gd name="connsiteX63" fmla="*/ 3410168 w 4613648"/>
              <a:gd name="connsiteY63" fmla="*/ 1924185 h 3769821"/>
              <a:gd name="connsiteX64" fmla="*/ 3324443 w 4613648"/>
              <a:gd name="connsiteY64" fmla="*/ 1790835 h 3769821"/>
              <a:gd name="connsiteX65" fmla="*/ 3248243 w 4613648"/>
              <a:gd name="connsiteY65" fmla="*/ 1676535 h 3769821"/>
              <a:gd name="connsiteX66" fmla="*/ 3191093 w 4613648"/>
              <a:gd name="connsiteY66" fmla="*/ 1581285 h 3769821"/>
              <a:gd name="connsiteX67" fmla="*/ 3152993 w 4613648"/>
              <a:gd name="connsiteY67" fmla="*/ 1505085 h 3769821"/>
              <a:gd name="connsiteX68" fmla="*/ 3114893 w 4613648"/>
              <a:gd name="connsiteY68" fmla="*/ 1486035 h 3769821"/>
              <a:gd name="connsiteX69" fmla="*/ 3057743 w 4613648"/>
              <a:gd name="connsiteY69" fmla="*/ 1505085 h 3769821"/>
              <a:gd name="connsiteX70" fmla="*/ 2981544 w 4613648"/>
              <a:gd name="connsiteY70" fmla="*/ 1527522 h 3769821"/>
              <a:gd name="connsiteX71" fmla="*/ 2914868 w 4613648"/>
              <a:gd name="connsiteY71" fmla="*/ 1543185 h 3769821"/>
              <a:gd name="connsiteX72" fmla="*/ 2867243 w 4613648"/>
              <a:gd name="connsiteY72" fmla="*/ 1562235 h 3769821"/>
              <a:gd name="connsiteX73" fmla="*/ 2867243 w 4613648"/>
              <a:gd name="connsiteY73" fmla="*/ 1638435 h 3769821"/>
              <a:gd name="connsiteX74" fmla="*/ 2867243 w 4613648"/>
              <a:gd name="connsiteY74" fmla="*/ 1828935 h 3769821"/>
              <a:gd name="connsiteX75" fmla="*/ 2857653 w 4613648"/>
              <a:gd name="connsiteY75" fmla="*/ 1933710 h 3769821"/>
              <a:gd name="connsiteX76" fmla="*/ 2819553 w 4613648"/>
              <a:gd name="connsiteY76" fmla="*/ 2028960 h 3769821"/>
              <a:gd name="connsiteX77" fmla="*/ 2752943 w 4613648"/>
              <a:gd name="connsiteY77" fmla="*/ 2085979 h 3769821"/>
              <a:gd name="connsiteX78" fmla="*/ 2657693 w 4613648"/>
              <a:gd name="connsiteY78" fmla="*/ 2095635 h 3769821"/>
              <a:gd name="connsiteX79" fmla="*/ 2543524 w 4613648"/>
              <a:gd name="connsiteY79" fmla="*/ 2047944 h 3769821"/>
              <a:gd name="connsiteX80" fmla="*/ 2467193 w 4613648"/>
              <a:gd name="connsiteY80" fmla="*/ 1952760 h 3769821"/>
              <a:gd name="connsiteX81" fmla="*/ 2419568 w 4613648"/>
              <a:gd name="connsiteY81" fmla="*/ 1838460 h 3769821"/>
              <a:gd name="connsiteX82" fmla="*/ 2371943 w 4613648"/>
              <a:gd name="connsiteY82" fmla="*/ 1714635 h 3769821"/>
              <a:gd name="connsiteX83" fmla="*/ 2333843 w 4613648"/>
              <a:gd name="connsiteY83" fmla="*/ 1609860 h 3769821"/>
              <a:gd name="connsiteX84" fmla="*/ 2286218 w 4613648"/>
              <a:gd name="connsiteY84" fmla="*/ 1562235 h 3769821"/>
              <a:gd name="connsiteX85" fmla="*/ 2229068 w 4613648"/>
              <a:gd name="connsiteY85" fmla="*/ 1600335 h 3769821"/>
              <a:gd name="connsiteX86" fmla="*/ 2190968 w 4613648"/>
              <a:gd name="connsiteY86" fmla="*/ 1676535 h 3769821"/>
              <a:gd name="connsiteX87" fmla="*/ 2143343 w 4613648"/>
              <a:gd name="connsiteY87" fmla="*/ 1771785 h 3769821"/>
              <a:gd name="connsiteX88" fmla="*/ 2086193 w 4613648"/>
              <a:gd name="connsiteY88" fmla="*/ 1867101 h 3769821"/>
              <a:gd name="connsiteX89" fmla="*/ 2038568 w 4613648"/>
              <a:gd name="connsiteY89" fmla="*/ 1952760 h 3769821"/>
              <a:gd name="connsiteX90" fmla="*/ 2000468 w 4613648"/>
              <a:gd name="connsiteY90" fmla="*/ 2009910 h 3769821"/>
              <a:gd name="connsiteX91" fmla="*/ 1962368 w 4613648"/>
              <a:gd name="connsiteY91" fmla="*/ 1924185 h 3769821"/>
              <a:gd name="connsiteX92" fmla="*/ 1895693 w 4613648"/>
              <a:gd name="connsiteY92" fmla="*/ 1676535 h 3769821"/>
              <a:gd name="connsiteX93" fmla="*/ 1800443 w 4613648"/>
              <a:gd name="connsiteY93" fmla="*/ 1314585 h 3769821"/>
              <a:gd name="connsiteX94" fmla="*/ 1714718 w 4613648"/>
              <a:gd name="connsiteY94" fmla="*/ 1038360 h 3769821"/>
              <a:gd name="connsiteX95" fmla="*/ 1628993 w 4613648"/>
              <a:gd name="connsiteY95" fmla="*/ 743085 h 3769821"/>
              <a:gd name="connsiteX96" fmla="*/ 1571909 w 4613648"/>
              <a:gd name="connsiteY96" fmla="*/ 533535 h 3769821"/>
              <a:gd name="connsiteX97" fmla="*/ 1524218 w 4613648"/>
              <a:gd name="connsiteY97" fmla="*/ 371610 h 3769821"/>
              <a:gd name="connsiteX98" fmla="*/ 1495643 w 4613648"/>
              <a:gd name="connsiteY98" fmla="*/ 295410 h 3769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4613648" h="3769821">
                <a:moveTo>
                  <a:pt x="1495643" y="295410"/>
                </a:moveTo>
                <a:cubicBezTo>
                  <a:pt x="1478181" y="265248"/>
                  <a:pt x="1451193" y="222385"/>
                  <a:pt x="1419443" y="190635"/>
                </a:cubicBezTo>
                <a:cubicBezTo>
                  <a:pt x="1387693" y="158885"/>
                  <a:pt x="1340068" y="128722"/>
                  <a:pt x="1305143" y="104910"/>
                </a:cubicBezTo>
                <a:cubicBezTo>
                  <a:pt x="1270218" y="81098"/>
                  <a:pt x="1244818" y="62047"/>
                  <a:pt x="1209893" y="47760"/>
                </a:cubicBezTo>
                <a:cubicBezTo>
                  <a:pt x="1174968" y="33472"/>
                  <a:pt x="1141630" y="27122"/>
                  <a:pt x="1095593" y="19185"/>
                </a:cubicBezTo>
                <a:cubicBezTo>
                  <a:pt x="1049556" y="11248"/>
                  <a:pt x="993993" y="-1452"/>
                  <a:pt x="933668" y="135"/>
                </a:cubicBezTo>
                <a:cubicBezTo>
                  <a:pt x="873343" y="1722"/>
                  <a:pt x="793968" y="17598"/>
                  <a:pt x="733643" y="28710"/>
                </a:cubicBezTo>
                <a:cubicBezTo>
                  <a:pt x="673318" y="39822"/>
                  <a:pt x="625693" y="47760"/>
                  <a:pt x="571718" y="66810"/>
                </a:cubicBezTo>
                <a:cubicBezTo>
                  <a:pt x="517743" y="85860"/>
                  <a:pt x="462180" y="104910"/>
                  <a:pt x="409793" y="143010"/>
                </a:cubicBezTo>
                <a:cubicBezTo>
                  <a:pt x="357406" y="181110"/>
                  <a:pt x="297080" y="247785"/>
                  <a:pt x="257393" y="295410"/>
                </a:cubicBezTo>
                <a:cubicBezTo>
                  <a:pt x="217706" y="343035"/>
                  <a:pt x="197068" y="382723"/>
                  <a:pt x="171668" y="428760"/>
                </a:cubicBezTo>
                <a:cubicBezTo>
                  <a:pt x="146268" y="474797"/>
                  <a:pt x="124043" y="524010"/>
                  <a:pt x="104993" y="571635"/>
                </a:cubicBezTo>
                <a:cubicBezTo>
                  <a:pt x="85943" y="619260"/>
                  <a:pt x="70068" y="662123"/>
                  <a:pt x="57368" y="714510"/>
                </a:cubicBezTo>
                <a:cubicBezTo>
                  <a:pt x="44668" y="766898"/>
                  <a:pt x="36730" y="827223"/>
                  <a:pt x="28793" y="885960"/>
                </a:cubicBezTo>
                <a:cubicBezTo>
                  <a:pt x="20855" y="944698"/>
                  <a:pt x="14517" y="1009785"/>
                  <a:pt x="9743" y="1066935"/>
                </a:cubicBezTo>
                <a:cubicBezTo>
                  <a:pt x="4969" y="1124085"/>
                  <a:pt x="-1036" y="1159010"/>
                  <a:pt x="152" y="1228860"/>
                </a:cubicBezTo>
                <a:cubicBezTo>
                  <a:pt x="1340" y="1298710"/>
                  <a:pt x="8922" y="1405073"/>
                  <a:pt x="16870" y="1486035"/>
                </a:cubicBezTo>
                <a:cubicBezTo>
                  <a:pt x="24819" y="1566998"/>
                  <a:pt x="33156" y="1636848"/>
                  <a:pt x="47843" y="1714635"/>
                </a:cubicBezTo>
                <a:cubicBezTo>
                  <a:pt x="62530" y="1792422"/>
                  <a:pt x="82768" y="1876560"/>
                  <a:pt x="104993" y="1952760"/>
                </a:cubicBezTo>
                <a:cubicBezTo>
                  <a:pt x="127218" y="2028960"/>
                  <a:pt x="151030" y="2095635"/>
                  <a:pt x="181193" y="2171835"/>
                </a:cubicBezTo>
                <a:cubicBezTo>
                  <a:pt x="211356" y="2248035"/>
                  <a:pt x="249456" y="2336935"/>
                  <a:pt x="285968" y="2409960"/>
                </a:cubicBezTo>
                <a:cubicBezTo>
                  <a:pt x="322480" y="2482985"/>
                  <a:pt x="366930" y="2552835"/>
                  <a:pt x="400268" y="2609985"/>
                </a:cubicBezTo>
                <a:cubicBezTo>
                  <a:pt x="433605" y="2667135"/>
                  <a:pt x="452656" y="2703626"/>
                  <a:pt x="485993" y="2752860"/>
                </a:cubicBezTo>
                <a:cubicBezTo>
                  <a:pt x="519330" y="2802094"/>
                  <a:pt x="559018" y="2856179"/>
                  <a:pt x="600293" y="2905391"/>
                </a:cubicBezTo>
                <a:cubicBezTo>
                  <a:pt x="641568" y="2954603"/>
                  <a:pt x="690781" y="3003707"/>
                  <a:pt x="733643" y="3048135"/>
                </a:cubicBezTo>
                <a:cubicBezTo>
                  <a:pt x="776506" y="3092563"/>
                  <a:pt x="811431" y="3129098"/>
                  <a:pt x="857468" y="3171960"/>
                </a:cubicBezTo>
                <a:cubicBezTo>
                  <a:pt x="903505" y="3214822"/>
                  <a:pt x="962243" y="3265623"/>
                  <a:pt x="1009868" y="3305310"/>
                </a:cubicBezTo>
                <a:cubicBezTo>
                  <a:pt x="1057493" y="3344997"/>
                  <a:pt x="1092418" y="3373551"/>
                  <a:pt x="1143218" y="3410085"/>
                </a:cubicBezTo>
                <a:cubicBezTo>
                  <a:pt x="1194018" y="3446619"/>
                  <a:pt x="1259106" y="3492767"/>
                  <a:pt x="1314668" y="3524517"/>
                </a:cubicBezTo>
                <a:cubicBezTo>
                  <a:pt x="1370230" y="3556267"/>
                  <a:pt x="1414681" y="3575207"/>
                  <a:pt x="1476593" y="3600585"/>
                </a:cubicBezTo>
                <a:cubicBezTo>
                  <a:pt x="1538505" y="3625963"/>
                  <a:pt x="1616293" y="3656148"/>
                  <a:pt x="1686143" y="3676785"/>
                </a:cubicBezTo>
                <a:cubicBezTo>
                  <a:pt x="1755993" y="3697422"/>
                  <a:pt x="1819493" y="3710123"/>
                  <a:pt x="1895693" y="3724410"/>
                </a:cubicBezTo>
                <a:cubicBezTo>
                  <a:pt x="1971893" y="3738698"/>
                  <a:pt x="2070318" y="3754972"/>
                  <a:pt x="2143343" y="3762510"/>
                </a:cubicBezTo>
                <a:cubicBezTo>
                  <a:pt x="2216368" y="3770048"/>
                  <a:pt x="2333843" y="3769636"/>
                  <a:pt x="2333843" y="3769636"/>
                </a:cubicBezTo>
                <a:cubicBezTo>
                  <a:pt x="2398930" y="3769636"/>
                  <a:pt x="2454493" y="3771635"/>
                  <a:pt x="2533868" y="3762510"/>
                </a:cubicBezTo>
                <a:cubicBezTo>
                  <a:pt x="2613243" y="3753385"/>
                  <a:pt x="2711668" y="3737110"/>
                  <a:pt x="2810093" y="3714885"/>
                </a:cubicBezTo>
                <a:cubicBezTo>
                  <a:pt x="2908518" y="3692660"/>
                  <a:pt x="3010118" y="3670435"/>
                  <a:pt x="3124418" y="3629160"/>
                </a:cubicBezTo>
                <a:cubicBezTo>
                  <a:pt x="3238718" y="3587885"/>
                  <a:pt x="3390730" y="3519622"/>
                  <a:pt x="3495893" y="3467235"/>
                </a:cubicBezTo>
                <a:cubicBezTo>
                  <a:pt x="3601056" y="3414848"/>
                  <a:pt x="3672847" y="3370397"/>
                  <a:pt x="3755397" y="3314835"/>
                </a:cubicBezTo>
                <a:cubicBezTo>
                  <a:pt x="3837947" y="3259273"/>
                  <a:pt x="3905856" y="3210060"/>
                  <a:pt x="3991193" y="3133860"/>
                </a:cubicBezTo>
                <a:cubicBezTo>
                  <a:pt x="4076530" y="3057660"/>
                  <a:pt x="4192018" y="2948122"/>
                  <a:pt x="4267418" y="2857635"/>
                </a:cubicBezTo>
                <a:cubicBezTo>
                  <a:pt x="4342818" y="2767148"/>
                  <a:pt x="4399146" y="2671898"/>
                  <a:pt x="4443596" y="2590935"/>
                </a:cubicBezTo>
                <a:cubicBezTo>
                  <a:pt x="4488046" y="2509973"/>
                  <a:pt x="4509506" y="2443297"/>
                  <a:pt x="4534118" y="2371860"/>
                </a:cubicBezTo>
                <a:cubicBezTo>
                  <a:pt x="4558730" y="2300423"/>
                  <a:pt x="4578568" y="2236922"/>
                  <a:pt x="4591268" y="2162310"/>
                </a:cubicBezTo>
                <a:cubicBezTo>
                  <a:pt x="4603968" y="2087698"/>
                  <a:pt x="4607143" y="1997210"/>
                  <a:pt x="4610318" y="1924185"/>
                </a:cubicBezTo>
                <a:cubicBezTo>
                  <a:pt x="4613493" y="1851160"/>
                  <a:pt x="4615868" y="1790835"/>
                  <a:pt x="4610318" y="1724160"/>
                </a:cubicBezTo>
                <a:cubicBezTo>
                  <a:pt x="4604768" y="1657485"/>
                  <a:pt x="4592890" y="1590810"/>
                  <a:pt x="4577015" y="1524135"/>
                </a:cubicBezTo>
                <a:cubicBezTo>
                  <a:pt x="4561140" y="1457460"/>
                  <a:pt x="4541268" y="1382848"/>
                  <a:pt x="4515068" y="1324110"/>
                </a:cubicBezTo>
                <a:cubicBezTo>
                  <a:pt x="4488869" y="1265373"/>
                  <a:pt x="4456331" y="1219335"/>
                  <a:pt x="4419818" y="1171710"/>
                </a:cubicBezTo>
                <a:cubicBezTo>
                  <a:pt x="4383306" y="1124085"/>
                  <a:pt x="4337268" y="1073285"/>
                  <a:pt x="4295993" y="1038360"/>
                </a:cubicBezTo>
                <a:cubicBezTo>
                  <a:pt x="4254718" y="1003435"/>
                  <a:pt x="4218205" y="981210"/>
                  <a:pt x="4172168" y="962160"/>
                </a:cubicBezTo>
                <a:cubicBezTo>
                  <a:pt x="4126131" y="943110"/>
                  <a:pt x="4072155" y="922473"/>
                  <a:pt x="4019768" y="924060"/>
                </a:cubicBezTo>
                <a:cubicBezTo>
                  <a:pt x="3967381" y="925647"/>
                  <a:pt x="3903880" y="949460"/>
                  <a:pt x="3857843" y="971685"/>
                </a:cubicBezTo>
                <a:cubicBezTo>
                  <a:pt x="3811806" y="993910"/>
                  <a:pt x="3778468" y="1027248"/>
                  <a:pt x="3743543" y="1057410"/>
                </a:cubicBezTo>
                <a:cubicBezTo>
                  <a:pt x="3708618" y="1087573"/>
                  <a:pt x="3672105" y="1124085"/>
                  <a:pt x="3648293" y="1152660"/>
                </a:cubicBezTo>
                <a:cubicBezTo>
                  <a:pt x="3624481" y="1181235"/>
                  <a:pt x="3597493" y="1176473"/>
                  <a:pt x="3600668" y="1228860"/>
                </a:cubicBezTo>
                <a:cubicBezTo>
                  <a:pt x="3603843" y="1281247"/>
                  <a:pt x="3648293" y="1397135"/>
                  <a:pt x="3667343" y="1466985"/>
                </a:cubicBezTo>
                <a:cubicBezTo>
                  <a:pt x="3686393" y="1536835"/>
                  <a:pt x="3700681" y="1595573"/>
                  <a:pt x="3714968" y="1647960"/>
                </a:cubicBezTo>
                <a:cubicBezTo>
                  <a:pt x="3729255" y="1700347"/>
                  <a:pt x="3745131" y="1749560"/>
                  <a:pt x="3753068" y="1781310"/>
                </a:cubicBezTo>
                <a:cubicBezTo>
                  <a:pt x="3761005" y="1813060"/>
                  <a:pt x="3775315" y="1822596"/>
                  <a:pt x="3762593" y="1838460"/>
                </a:cubicBezTo>
                <a:cubicBezTo>
                  <a:pt x="3749871" y="1854324"/>
                  <a:pt x="3708486" y="1863795"/>
                  <a:pt x="3676736" y="1876495"/>
                </a:cubicBezTo>
                <a:cubicBezTo>
                  <a:pt x="3644986" y="1889195"/>
                  <a:pt x="3608584" y="1905124"/>
                  <a:pt x="3572093" y="1914660"/>
                </a:cubicBezTo>
                <a:cubicBezTo>
                  <a:pt x="3535603" y="1924196"/>
                  <a:pt x="3484780" y="1932123"/>
                  <a:pt x="3457793" y="1933710"/>
                </a:cubicBezTo>
                <a:cubicBezTo>
                  <a:pt x="3430806" y="1935297"/>
                  <a:pt x="3432393" y="1947997"/>
                  <a:pt x="3410168" y="1924185"/>
                </a:cubicBezTo>
                <a:cubicBezTo>
                  <a:pt x="3387943" y="1900373"/>
                  <a:pt x="3351430" y="1832110"/>
                  <a:pt x="3324443" y="1790835"/>
                </a:cubicBezTo>
                <a:cubicBezTo>
                  <a:pt x="3297456" y="1749560"/>
                  <a:pt x="3270468" y="1711460"/>
                  <a:pt x="3248243" y="1676535"/>
                </a:cubicBezTo>
                <a:cubicBezTo>
                  <a:pt x="3226018" y="1641610"/>
                  <a:pt x="3206968" y="1609860"/>
                  <a:pt x="3191093" y="1581285"/>
                </a:cubicBezTo>
                <a:cubicBezTo>
                  <a:pt x="3175218" y="1552710"/>
                  <a:pt x="3165693" y="1520960"/>
                  <a:pt x="3152993" y="1505085"/>
                </a:cubicBezTo>
                <a:cubicBezTo>
                  <a:pt x="3140293" y="1489210"/>
                  <a:pt x="3130768" y="1486035"/>
                  <a:pt x="3114893" y="1486035"/>
                </a:cubicBezTo>
                <a:cubicBezTo>
                  <a:pt x="3099018" y="1486035"/>
                  <a:pt x="3079968" y="1498171"/>
                  <a:pt x="3057743" y="1505085"/>
                </a:cubicBezTo>
                <a:cubicBezTo>
                  <a:pt x="3035518" y="1512000"/>
                  <a:pt x="3005356" y="1521172"/>
                  <a:pt x="2981544" y="1527522"/>
                </a:cubicBezTo>
                <a:cubicBezTo>
                  <a:pt x="2957732" y="1533872"/>
                  <a:pt x="2933918" y="1537400"/>
                  <a:pt x="2914868" y="1543185"/>
                </a:cubicBezTo>
                <a:cubicBezTo>
                  <a:pt x="2895818" y="1548970"/>
                  <a:pt x="2875180" y="1546360"/>
                  <a:pt x="2867243" y="1562235"/>
                </a:cubicBezTo>
                <a:cubicBezTo>
                  <a:pt x="2859306" y="1578110"/>
                  <a:pt x="2867243" y="1638435"/>
                  <a:pt x="2867243" y="1638435"/>
                </a:cubicBezTo>
                <a:cubicBezTo>
                  <a:pt x="2867243" y="1701935"/>
                  <a:pt x="2868841" y="1779723"/>
                  <a:pt x="2867243" y="1828935"/>
                </a:cubicBezTo>
                <a:cubicBezTo>
                  <a:pt x="2865645" y="1878147"/>
                  <a:pt x="2865601" y="1900373"/>
                  <a:pt x="2857653" y="1933710"/>
                </a:cubicBezTo>
                <a:cubicBezTo>
                  <a:pt x="2849705" y="1967047"/>
                  <a:pt x="2837005" y="2003582"/>
                  <a:pt x="2819553" y="2028960"/>
                </a:cubicBezTo>
                <a:cubicBezTo>
                  <a:pt x="2802101" y="2054338"/>
                  <a:pt x="2779920" y="2074866"/>
                  <a:pt x="2752943" y="2085979"/>
                </a:cubicBezTo>
                <a:cubicBezTo>
                  <a:pt x="2725966" y="2097092"/>
                  <a:pt x="2692596" y="2101974"/>
                  <a:pt x="2657693" y="2095635"/>
                </a:cubicBezTo>
                <a:cubicBezTo>
                  <a:pt x="2622790" y="2089296"/>
                  <a:pt x="2575274" y="2071756"/>
                  <a:pt x="2543524" y="2047944"/>
                </a:cubicBezTo>
                <a:cubicBezTo>
                  <a:pt x="2511774" y="2024132"/>
                  <a:pt x="2487852" y="1987674"/>
                  <a:pt x="2467193" y="1952760"/>
                </a:cubicBezTo>
                <a:cubicBezTo>
                  <a:pt x="2446534" y="1917846"/>
                  <a:pt x="2435443" y="1878147"/>
                  <a:pt x="2419568" y="1838460"/>
                </a:cubicBezTo>
                <a:cubicBezTo>
                  <a:pt x="2403693" y="1798773"/>
                  <a:pt x="2386230" y="1752735"/>
                  <a:pt x="2371943" y="1714635"/>
                </a:cubicBezTo>
                <a:cubicBezTo>
                  <a:pt x="2357656" y="1676535"/>
                  <a:pt x="2348130" y="1635260"/>
                  <a:pt x="2333843" y="1609860"/>
                </a:cubicBezTo>
                <a:cubicBezTo>
                  <a:pt x="2319556" y="1584460"/>
                  <a:pt x="2303680" y="1563822"/>
                  <a:pt x="2286218" y="1562235"/>
                </a:cubicBezTo>
                <a:cubicBezTo>
                  <a:pt x="2268756" y="1560648"/>
                  <a:pt x="2244943" y="1581285"/>
                  <a:pt x="2229068" y="1600335"/>
                </a:cubicBezTo>
                <a:cubicBezTo>
                  <a:pt x="2213193" y="1619385"/>
                  <a:pt x="2190968" y="1676535"/>
                  <a:pt x="2190968" y="1676535"/>
                </a:cubicBezTo>
                <a:cubicBezTo>
                  <a:pt x="2176681" y="1705110"/>
                  <a:pt x="2160805" y="1740024"/>
                  <a:pt x="2143343" y="1771785"/>
                </a:cubicBezTo>
                <a:cubicBezTo>
                  <a:pt x="2125881" y="1803546"/>
                  <a:pt x="2103655" y="1836939"/>
                  <a:pt x="2086193" y="1867101"/>
                </a:cubicBezTo>
                <a:cubicBezTo>
                  <a:pt x="2068731" y="1897263"/>
                  <a:pt x="2052855" y="1928959"/>
                  <a:pt x="2038568" y="1952760"/>
                </a:cubicBezTo>
                <a:cubicBezTo>
                  <a:pt x="2024281" y="1976561"/>
                  <a:pt x="2013168" y="2014673"/>
                  <a:pt x="2000468" y="2009910"/>
                </a:cubicBezTo>
                <a:cubicBezTo>
                  <a:pt x="1987768" y="2005147"/>
                  <a:pt x="1979831" y="1979748"/>
                  <a:pt x="1962368" y="1924185"/>
                </a:cubicBezTo>
                <a:cubicBezTo>
                  <a:pt x="1944905" y="1868622"/>
                  <a:pt x="1922681" y="1778135"/>
                  <a:pt x="1895693" y="1676535"/>
                </a:cubicBezTo>
                <a:cubicBezTo>
                  <a:pt x="1868705" y="1574935"/>
                  <a:pt x="1830606" y="1420948"/>
                  <a:pt x="1800443" y="1314585"/>
                </a:cubicBezTo>
                <a:cubicBezTo>
                  <a:pt x="1770280" y="1208222"/>
                  <a:pt x="1743293" y="1133610"/>
                  <a:pt x="1714718" y="1038360"/>
                </a:cubicBezTo>
                <a:cubicBezTo>
                  <a:pt x="1686143" y="943110"/>
                  <a:pt x="1652795" y="827223"/>
                  <a:pt x="1628993" y="743085"/>
                </a:cubicBezTo>
                <a:cubicBezTo>
                  <a:pt x="1605192" y="658948"/>
                  <a:pt x="1589371" y="595447"/>
                  <a:pt x="1571909" y="533535"/>
                </a:cubicBezTo>
                <a:cubicBezTo>
                  <a:pt x="1554447" y="471623"/>
                  <a:pt x="1536929" y="411297"/>
                  <a:pt x="1524218" y="371610"/>
                </a:cubicBezTo>
                <a:cubicBezTo>
                  <a:pt x="1511507" y="331923"/>
                  <a:pt x="1513105" y="325572"/>
                  <a:pt x="1495643" y="295410"/>
                </a:cubicBezTo>
                <a:close/>
              </a:path>
            </a:pathLst>
          </a:custGeom>
          <a:solidFill>
            <a:srgbClr val="FFC00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a:spLocks noChangeAspect="1"/>
          </p:cNvSpPr>
          <p:nvPr/>
        </p:nvSpPr>
        <p:spPr>
          <a:xfrm rot="6982146">
            <a:off x="8374668" y="1583789"/>
            <a:ext cx="1040502" cy="1836000"/>
          </a:xfrm>
          <a:custGeom>
            <a:avLst/>
            <a:gdLst>
              <a:gd name="connsiteX0" fmla="*/ 376889 w 3872649"/>
              <a:gd name="connsiteY0" fmla="*/ 6235672 h 6833416"/>
              <a:gd name="connsiteX1" fmla="*/ 214696 w 3872649"/>
              <a:gd name="connsiteY1" fmla="*/ 5862769 h 6833416"/>
              <a:gd name="connsiteX2" fmla="*/ 88889 w 3872649"/>
              <a:gd name="connsiteY2" fmla="*/ 5471827 h 6833416"/>
              <a:gd name="connsiteX3" fmla="*/ 26840 w 3872649"/>
              <a:gd name="connsiteY3" fmla="*/ 5026614 h 6833416"/>
              <a:gd name="connsiteX4" fmla="*/ 1839 w 3872649"/>
              <a:gd name="connsiteY4" fmla="*/ 4699028 h 6833416"/>
              <a:gd name="connsiteX5" fmla="*/ 11285 w 3872649"/>
              <a:gd name="connsiteY5" fmla="*/ 4263699 h 6833416"/>
              <a:gd name="connsiteX6" fmla="*/ 85769 w 3872649"/>
              <a:gd name="connsiteY6" fmla="*/ 3728140 h 6833416"/>
              <a:gd name="connsiteX7" fmla="*/ 177985 w 3872649"/>
              <a:gd name="connsiteY7" fmla="*/ 3319779 h 6833416"/>
              <a:gd name="connsiteX8" fmla="*/ 268585 w 3872649"/>
              <a:gd name="connsiteY8" fmla="*/ 2889553 h 6833416"/>
              <a:gd name="connsiteX9" fmla="*/ 345260 w 3872649"/>
              <a:gd name="connsiteY9" fmla="*/ 2535633 h 6833416"/>
              <a:gd name="connsiteX10" fmla="*/ 427253 w 3872649"/>
              <a:gd name="connsiteY10" fmla="*/ 2130934 h 6833416"/>
              <a:gd name="connsiteX11" fmla="*/ 491941 w 3872649"/>
              <a:gd name="connsiteY11" fmla="*/ 1804215 h 6833416"/>
              <a:gd name="connsiteX12" fmla="*/ 520244 w 3872649"/>
              <a:gd name="connsiteY12" fmla="*/ 1495537 h 6833416"/>
              <a:gd name="connsiteX13" fmla="*/ 521331 w 3872649"/>
              <a:gd name="connsiteY13" fmla="*/ 1177683 h 6833416"/>
              <a:gd name="connsiteX14" fmla="*/ 514874 w 3872649"/>
              <a:gd name="connsiteY14" fmla="*/ 1147657 h 6833416"/>
              <a:gd name="connsiteX15" fmla="*/ 512182 w 3872649"/>
              <a:gd name="connsiteY15" fmla="*/ 1144323 h 6833416"/>
              <a:gd name="connsiteX16" fmla="*/ 512182 w 3872649"/>
              <a:gd name="connsiteY16" fmla="*/ 1076975 h 6833416"/>
              <a:gd name="connsiteX17" fmla="*/ 1674429 w 3872649"/>
              <a:gd name="connsiteY17" fmla="*/ 16718 h 6833416"/>
              <a:gd name="connsiteX18" fmla="*/ 1693675 w 3872649"/>
              <a:gd name="connsiteY18" fmla="*/ 7035 h 6833416"/>
              <a:gd name="connsiteX19" fmla="*/ 1778439 w 3872649"/>
              <a:gd name="connsiteY19" fmla="*/ 55854 h 6833416"/>
              <a:gd name="connsiteX20" fmla="*/ 2130971 w 3872649"/>
              <a:gd name="connsiteY20" fmla="*/ 538388 h 6833416"/>
              <a:gd name="connsiteX21" fmla="*/ 2139679 w 3872649"/>
              <a:gd name="connsiteY21" fmla="*/ 647396 h 6833416"/>
              <a:gd name="connsiteX22" fmla="*/ 1920574 w 3872649"/>
              <a:gd name="connsiteY22" fmla="*/ 982670 h 6833416"/>
              <a:gd name="connsiteX23" fmla="*/ 1664795 w 3872649"/>
              <a:gd name="connsiteY23" fmla="*/ 1335884 h 6833416"/>
              <a:gd name="connsiteX24" fmla="*/ 1500712 w 3872649"/>
              <a:gd name="connsiteY24" fmla="*/ 1598786 h 6833416"/>
              <a:gd name="connsiteX25" fmla="*/ 1472877 w 3872649"/>
              <a:gd name="connsiteY25" fmla="*/ 1771244 h 6833416"/>
              <a:gd name="connsiteX26" fmla="*/ 1535855 w 3872649"/>
              <a:gd name="connsiteY26" fmla="*/ 1944011 h 6833416"/>
              <a:gd name="connsiteX27" fmla="*/ 1924779 w 3872649"/>
              <a:gd name="connsiteY27" fmla="*/ 2408506 h 6833416"/>
              <a:gd name="connsiteX28" fmla="*/ 2050064 w 3872649"/>
              <a:gd name="connsiteY28" fmla="*/ 2459726 h 6833416"/>
              <a:gd name="connsiteX29" fmla="*/ 2206245 w 3872649"/>
              <a:gd name="connsiteY29" fmla="*/ 2427633 h 6833416"/>
              <a:gd name="connsiteX30" fmla="*/ 2479157 w 3872649"/>
              <a:gd name="connsiteY30" fmla="*/ 2292342 h 6833416"/>
              <a:gd name="connsiteX31" fmla="*/ 2715684 w 3872649"/>
              <a:gd name="connsiteY31" fmla="*/ 2175088 h 6833416"/>
              <a:gd name="connsiteX32" fmla="*/ 3052197 w 3872649"/>
              <a:gd name="connsiteY32" fmla="*/ 2030931 h 6833416"/>
              <a:gd name="connsiteX33" fmla="*/ 3243001 w 3872649"/>
              <a:gd name="connsiteY33" fmla="*/ 2004338 h 6833416"/>
              <a:gd name="connsiteX34" fmla="*/ 3343240 w 3872649"/>
              <a:gd name="connsiteY34" fmla="*/ 2069379 h 6833416"/>
              <a:gd name="connsiteX35" fmla="*/ 3476680 w 3872649"/>
              <a:gd name="connsiteY35" fmla="*/ 2225671 h 6833416"/>
              <a:gd name="connsiteX36" fmla="*/ 3542794 w 3872649"/>
              <a:gd name="connsiteY36" fmla="*/ 2469089 h 6833416"/>
              <a:gd name="connsiteX37" fmla="*/ 3404109 w 3872649"/>
              <a:gd name="connsiteY37" fmla="*/ 2695095 h 6833416"/>
              <a:gd name="connsiteX38" fmla="*/ 3185313 w 3872649"/>
              <a:gd name="connsiteY38" fmla="*/ 2939553 h 6833416"/>
              <a:gd name="connsiteX39" fmla="*/ 2911933 w 3872649"/>
              <a:gd name="connsiteY39" fmla="*/ 3211068 h 6833416"/>
              <a:gd name="connsiteX40" fmla="*/ 2691942 w 3872649"/>
              <a:gd name="connsiteY40" fmla="*/ 3477382 h 6833416"/>
              <a:gd name="connsiteX41" fmla="*/ 2629071 w 3872649"/>
              <a:gd name="connsiteY41" fmla="*/ 3600611 h 6833416"/>
              <a:gd name="connsiteX42" fmla="*/ 2633962 w 3872649"/>
              <a:gd name="connsiteY42" fmla="*/ 3744809 h 6833416"/>
              <a:gd name="connsiteX43" fmla="*/ 2727975 w 3872649"/>
              <a:gd name="connsiteY43" fmla="*/ 3891563 h 6833416"/>
              <a:gd name="connsiteX44" fmla="*/ 2963876 w 3872649"/>
              <a:gd name="connsiteY44" fmla="*/ 3955940 h 6833416"/>
              <a:gd name="connsiteX45" fmla="*/ 3035842 w 3872649"/>
              <a:gd name="connsiteY45" fmla="*/ 3957734 h 6833416"/>
              <a:gd name="connsiteX46" fmla="*/ 3101138 w 3872649"/>
              <a:gd name="connsiteY46" fmla="*/ 3953943 h 6833416"/>
              <a:gd name="connsiteX47" fmla="*/ 3823469 w 3872649"/>
              <a:gd name="connsiteY47" fmla="*/ 3975047 h 6833416"/>
              <a:gd name="connsiteX48" fmla="*/ 3843951 w 3872649"/>
              <a:gd name="connsiteY48" fmla="*/ 3977990 h 6833416"/>
              <a:gd name="connsiteX49" fmla="*/ 3871878 w 3872649"/>
              <a:gd name="connsiteY49" fmla="*/ 4004454 h 6833416"/>
              <a:gd name="connsiteX50" fmla="*/ 3869440 w 3872649"/>
              <a:gd name="connsiteY50" fmla="*/ 4008972 h 6833416"/>
              <a:gd name="connsiteX51" fmla="*/ 3654379 w 3872649"/>
              <a:gd name="connsiteY51" fmla="*/ 4202536 h 6833416"/>
              <a:gd name="connsiteX52" fmla="*/ 3653236 w 3872649"/>
              <a:gd name="connsiteY52" fmla="*/ 4203504 h 6833416"/>
              <a:gd name="connsiteX53" fmla="*/ 3633558 w 3872649"/>
              <a:gd name="connsiteY53" fmla="*/ 4221280 h 6833416"/>
              <a:gd name="connsiteX54" fmla="*/ 3440709 w 3872649"/>
              <a:gd name="connsiteY54" fmla="*/ 4394854 h 6833416"/>
              <a:gd name="connsiteX55" fmla="*/ 3370839 w 3872649"/>
              <a:gd name="connsiteY55" fmla="*/ 4456824 h 6833416"/>
              <a:gd name="connsiteX56" fmla="*/ 3006489 w 3872649"/>
              <a:gd name="connsiteY56" fmla="*/ 4773436 h 6833416"/>
              <a:gd name="connsiteX57" fmla="*/ 2660335 w 3872649"/>
              <a:gd name="connsiteY57" fmla="*/ 5081027 h 6833416"/>
              <a:gd name="connsiteX58" fmla="*/ 2268618 w 3872649"/>
              <a:gd name="connsiteY58" fmla="*/ 5433875 h 6833416"/>
              <a:gd name="connsiteX59" fmla="*/ 1767579 w 3872649"/>
              <a:gd name="connsiteY59" fmla="*/ 5886242 h 6833416"/>
              <a:gd name="connsiteX60" fmla="*/ 1520432 w 3872649"/>
              <a:gd name="connsiteY60" fmla="*/ 6122089 h 6833416"/>
              <a:gd name="connsiteX61" fmla="*/ 1500963 w 3872649"/>
              <a:gd name="connsiteY61" fmla="*/ 6140752 h 6833416"/>
              <a:gd name="connsiteX62" fmla="*/ 731390 w 3872649"/>
              <a:gd name="connsiteY62" fmla="*/ 6833416 h 6833416"/>
              <a:gd name="connsiteX63" fmla="*/ 709811 w 3872649"/>
              <a:gd name="connsiteY63" fmla="*/ 6802131 h 6833416"/>
              <a:gd name="connsiteX64" fmla="*/ 708770 w 3872649"/>
              <a:gd name="connsiteY64" fmla="*/ 6796106 h 6833416"/>
              <a:gd name="connsiteX65" fmla="*/ 697070 w 3872649"/>
              <a:gd name="connsiteY65" fmla="*/ 6774325 h 6833416"/>
              <a:gd name="connsiteX66" fmla="*/ 548413 w 3872649"/>
              <a:gd name="connsiteY66" fmla="*/ 6535954 h 6833416"/>
              <a:gd name="connsiteX67" fmla="*/ 376889 w 3872649"/>
              <a:gd name="connsiteY67" fmla="*/ 6235672 h 6833416"/>
              <a:gd name="connsiteX0" fmla="*/ 376889 w 3872649"/>
              <a:gd name="connsiteY0" fmla="*/ 6235672 h 6833416"/>
              <a:gd name="connsiteX1" fmla="*/ 214696 w 3872649"/>
              <a:gd name="connsiteY1" fmla="*/ 5862769 h 6833416"/>
              <a:gd name="connsiteX2" fmla="*/ 88889 w 3872649"/>
              <a:gd name="connsiteY2" fmla="*/ 5471827 h 6833416"/>
              <a:gd name="connsiteX3" fmla="*/ 26840 w 3872649"/>
              <a:gd name="connsiteY3" fmla="*/ 5026614 h 6833416"/>
              <a:gd name="connsiteX4" fmla="*/ 1839 w 3872649"/>
              <a:gd name="connsiteY4" fmla="*/ 4699028 h 6833416"/>
              <a:gd name="connsiteX5" fmla="*/ 11285 w 3872649"/>
              <a:gd name="connsiteY5" fmla="*/ 4263699 h 6833416"/>
              <a:gd name="connsiteX6" fmla="*/ 85769 w 3872649"/>
              <a:gd name="connsiteY6" fmla="*/ 3728140 h 6833416"/>
              <a:gd name="connsiteX7" fmla="*/ 177985 w 3872649"/>
              <a:gd name="connsiteY7" fmla="*/ 3319779 h 6833416"/>
              <a:gd name="connsiteX8" fmla="*/ 268585 w 3872649"/>
              <a:gd name="connsiteY8" fmla="*/ 2889553 h 6833416"/>
              <a:gd name="connsiteX9" fmla="*/ 345260 w 3872649"/>
              <a:gd name="connsiteY9" fmla="*/ 2535633 h 6833416"/>
              <a:gd name="connsiteX10" fmla="*/ 427253 w 3872649"/>
              <a:gd name="connsiteY10" fmla="*/ 2130934 h 6833416"/>
              <a:gd name="connsiteX11" fmla="*/ 491941 w 3872649"/>
              <a:gd name="connsiteY11" fmla="*/ 1804215 h 6833416"/>
              <a:gd name="connsiteX12" fmla="*/ 520244 w 3872649"/>
              <a:gd name="connsiteY12" fmla="*/ 1495537 h 6833416"/>
              <a:gd name="connsiteX13" fmla="*/ 521331 w 3872649"/>
              <a:gd name="connsiteY13" fmla="*/ 1177683 h 6833416"/>
              <a:gd name="connsiteX14" fmla="*/ 514874 w 3872649"/>
              <a:gd name="connsiteY14" fmla="*/ 1147657 h 6833416"/>
              <a:gd name="connsiteX15" fmla="*/ 512182 w 3872649"/>
              <a:gd name="connsiteY15" fmla="*/ 1144323 h 6833416"/>
              <a:gd name="connsiteX16" fmla="*/ 512182 w 3872649"/>
              <a:gd name="connsiteY16" fmla="*/ 1076975 h 6833416"/>
              <a:gd name="connsiteX17" fmla="*/ 1674429 w 3872649"/>
              <a:gd name="connsiteY17" fmla="*/ 16718 h 6833416"/>
              <a:gd name="connsiteX18" fmla="*/ 1693675 w 3872649"/>
              <a:gd name="connsiteY18" fmla="*/ 7035 h 6833416"/>
              <a:gd name="connsiteX19" fmla="*/ 1778439 w 3872649"/>
              <a:gd name="connsiteY19" fmla="*/ 55854 h 6833416"/>
              <a:gd name="connsiteX20" fmla="*/ 2130971 w 3872649"/>
              <a:gd name="connsiteY20" fmla="*/ 538388 h 6833416"/>
              <a:gd name="connsiteX21" fmla="*/ 2139679 w 3872649"/>
              <a:gd name="connsiteY21" fmla="*/ 647396 h 6833416"/>
              <a:gd name="connsiteX22" fmla="*/ 1920574 w 3872649"/>
              <a:gd name="connsiteY22" fmla="*/ 982670 h 6833416"/>
              <a:gd name="connsiteX23" fmla="*/ 1664795 w 3872649"/>
              <a:gd name="connsiteY23" fmla="*/ 1335884 h 6833416"/>
              <a:gd name="connsiteX24" fmla="*/ 1500712 w 3872649"/>
              <a:gd name="connsiteY24" fmla="*/ 1598786 h 6833416"/>
              <a:gd name="connsiteX25" fmla="*/ 1472877 w 3872649"/>
              <a:gd name="connsiteY25" fmla="*/ 1771244 h 6833416"/>
              <a:gd name="connsiteX26" fmla="*/ 1535855 w 3872649"/>
              <a:gd name="connsiteY26" fmla="*/ 1944011 h 6833416"/>
              <a:gd name="connsiteX27" fmla="*/ 1924779 w 3872649"/>
              <a:gd name="connsiteY27" fmla="*/ 2408506 h 6833416"/>
              <a:gd name="connsiteX28" fmla="*/ 1978815 w 3872649"/>
              <a:gd name="connsiteY28" fmla="*/ 2451706 h 6833416"/>
              <a:gd name="connsiteX29" fmla="*/ 2050064 w 3872649"/>
              <a:gd name="connsiteY29" fmla="*/ 2459726 h 6833416"/>
              <a:gd name="connsiteX30" fmla="*/ 2206245 w 3872649"/>
              <a:gd name="connsiteY30" fmla="*/ 2427633 h 6833416"/>
              <a:gd name="connsiteX31" fmla="*/ 2479157 w 3872649"/>
              <a:gd name="connsiteY31" fmla="*/ 2292342 h 6833416"/>
              <a:gd name="connsiteX32" fmla="*/ 2715684 w 3872649"/>
              <a:gd name="connsiteY32" fmla="*/ 2175088 h 6833416"/>
              <a:gd name="connsiteX33" fmla="*/ 3052197 w 3872649"/>
              <a:gd name="connsiteY33" fmla="*/ 2030931 h 6833416"/>
              <a:gd name="connsiteX34" fmla="*/ 3243001 w 3872649"/>
              <a:gd name="connsiteY34" fmla="*/ 2004338 h 6833416"/>
              <a:gd name="connsiteX35" fmla="*/ 3343240 w 3872649"/>
              <a:gd name="connsiteY35" fmla="*/ 2069379 h 6833416"/>
              <a:gd name="connsiteX36" fmla="*/ 3476680 w 3872649"/>
              <a:gd name="connsiteY36" fmla="*/ 2225671 h 6833416"/>
              <a:gd name="connsiteX37" fmla="*/ 3542794 w 3872649"/>
              <a:gd name="connsiteY37" fmla="*/ 2469089 h 6833416"/>
              <a:gd name="connsiteX38" fmla="*/ 3404109 w 3872649"/>
              <a:gd name="connsiteY38" fmla="*/ 2695095 h 6833416"/>
              <a:gd name="connsiteX39" fmla="*/ 3185313 w 3872649"/>
              <a:gd name="connsiteY39" fmla="*/ 2939553 h 6833416"/>
              <a:gd name="connsiteX40" fmla="*/ 2911933 w 3872649"/>
              <a:gd name="connsiteY40" fmla="*/ 3211068 h 6833416"/>
              <a:gd name="connsiteX41" fmla="*/ 2691942 w 3872649"/>
              <a:gd name="connsiteY41" fmla="*/ 3477382 h 6833416"/>
              <a:gd name="connsiteX42" fmla="*/ 2629071 w 3872649"/>
              <a:gd name="connsiteY42" fmla="*/ 3600611 h 6833416"/>
              <a:gd name="connsiteX43" fmla="*/ 2633962 w 3872649"/>
              <a:gd name="connsiteY43" fmla="*/ 3744809 h 6833416"/>
              <a:gd name="connsiteX44" fmla="*/ 2727975 w 3872649"/>
              <a:gd name="connsiteY44" fmla="*/ 3891563 h 6833416"/>
              <a:gd name="connsiteX45" fmla="*/ 2963876 w 3872649"/>
              <a:gd name="connsiteY45" fmla="*/ 3955940 h 6833416"/>
              <a:gd name="connsiteX46" fmla="*/ 3035842 w 3872649"/>
              <a:gd name="connsiteY46" fmla="*/ 3957734 h 6833416"/>
              <a:gd name="connsiteX47" fmla="*/ 3101138 w 3872649"/>
              <a:gd name="connsiteY47" fmla="*/ 3953943 h 6833416"/>
              <a:gd name="connsiteX48" fmla="*/ 3823469 w 3872649"/>
              <a:gd name="connsiteY48" fmla="*/ 3975047 h 6833416"/>
              <a:gd name="connsiteX49" fmla="*/ 3843951 w 3872649"/>
              <a:gd name="connsiteY49" fmla="*/ 3977990 h 6833416"/>
              <a:gd name="connsiteX50" fmla="*/ 3871878 w 3872649"/>
              <a:gd name="connsiteY50" fmla="*/ 4004454 h 6833416"/>
              <a:gd name="connsiteX51" fmla="*/ 3869440 w 3872649"/>
              <a:gd name="connsiteY51" fmla="*/ 4008972 h 6833416"/>
              <a:gd name="connsiteX52" fmla="*/ 3654379 w 3872649"/>
              <a:gd name="connsiteY52" fmla="*/ 4202536 h 6833416"/>
              <a:gd name="connsiteX53" fmla="*/ 3653236 w 3872649"/>
              <a:gd name="connsiteY53" fmla="*/ 4203504 h 6833416"/>
              <a:gd name="connsiteX54" fmla="*/ 3633558 w 3872649"/>
              <a:gd name="connsiteY54" fmla="*/ 4221280 h 6833416"/>
              <a:gd name="connsiteX55" fmla="*/ 3440709 w 3872649"/>
              <a:gd name="connsiteY55" fmla="*/ 4394854 h 6833416"/>
              <a:gd name="connsiteX56" fmla="*/ 3370839 w 3872649"/>
              <a:gd name="connsiteY56" fmla="*/ 4456824 h 6833416"/>
              <a:gd name="connsiteX57" fmla="*/ 3006489 w 3872649"/>
              <a:gd name="connsiteY57" fmla="*/ 4773436 h 6833416"/>
              <a:gd name="connsiteX58" fmla="*/ 2660335 w 3872649"/>
              <a:gd name="connsiteY58" fmla="*/ 5081027 h 6833416"/>
              <a:gd name="connsiteX59" fmla="*/ 2268618 w 3872649"/>
              <a:gd name="connsiteY59" fmla="*/ 5433875 h 6833416"/>
              <a:gd name="connsiteX60" fmla="*/ 1767579 w 3872649"/>
              <a:gd name="connsiteY60" fmla="*/ 5886242 h 6833416"/>
              <a:gd name="connsiteX61" fmla="*/ 1520432 w 3872649"/>
              <a:gd name="connsiteY61" fmla="*/ 6122089 h 6833416"/>
              <a:gd name="connsiteX62" fmla="*/ 1500963 w 3872649"/>
              <a:gd name="connsiteY62" fmla="*/ 6140752 h 6833416"/>
              <a:gd name="connsiteX63" fmla="*/ 731390 w 3872649"/>
              <a:gd name="connsiteY63" fmla="*/ 6833416 h 6833416"/>
              <a:gd name="connsiteX64" fmla="*/ 709811 w 3872649"/>
              <a:gd name="connsiteY64" fmla="*/ 6802131 h 6833416"/>
              <a:gd name="connsiteX65" fmla="*/ 708770 w 3872649"/>
              <a:gd name="connsiteY65" fmla="*/ 6796106 h 6833416"/>
              <a:gd name="connsiteX66" fmla="*/ 697070 w 3872649"/>
              <a:gd name="connsiteY66" fmla="*/ 6774325 h 6833416"/>
              <a:gd name="connsiteX67" fmla="*/ 548413 w 3872649"/>
              <a:gd name="connsiteY67" fmla="*/ 6535954 h 6833416"/>
              <a:gd name="connsiteX68" fmla="*/ 376889 w 3872649"/>
              <a:gd name="connsiteY68" fmla="*/ 6235672 h 683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872649" h="6833416">
                <a:moveTo>
                  <a:pt x="376889" y="6235672"/>
                </a:moveTo>
                <a:cubicBezTo>
                  <a:pt x="321267" y="6123474"/>
                  <a:pt x="262693" y="5990077"/>
                  <a:pt x="214696" y="5862769"/>
                </a:cubicBezTo>
                <a:cubicBezTo>
                  <a:pt x="166696" y="5735462"/>
                  <a:pt x="120199" y="5611184"/>
                  <a:pt x="88889" y="5471827"/>
                </a:cubicBezTo>
                <a:cubicBezTo>
                  <a:pt x="57577" y="5332467"/>
                  <a:pt x="41349" y="5155415"/>
                  <a:pt x="26840" y="5026614"/>
                </a:cubicBezTo>
                <a:cubicBezTo>
                  <a:pt x="12331" y="4897814"/>
                  <a:pt x="1839" y="4699028"/>
                  <a:pt x="1839" y="4699028"/>
                </a:cubicBezTo>
                <a:cubicBezTo>
                  <a:pt x="-754" y="4571874"/>
                  <a:pt x="-2702" y="4425514"/>
                  <a:pt x="11285" y="4263699"/>
                </a:cubicBezTo>
                <a:cubicBezTo>
                  <a:pt x="25273" y="4101886"/>
                  <a:pt x="57985" y="3885460"/>
                  <a:pt x="85769" y="3728140"/>
                </a:cubicBezTo>
                <a:cubicBezTo>
                  <a:pt x="113554" y="3570818"/>
                  <a:pt x="147516" y="3459541"/>
                  <a:pt x="177985" y="3319779"/>
                </a:cubicBezTo>
                <a:cubicBezTo>
                  <a:pt x="208454" y="3180014"/>
                  <a:pt x="240706" y="3020246"/>
                  <a:pt x="268585" y="2889553"/>
                </a:cubicBezTo>
                <a:lnTo>
                  <a:pt x="345260" y="2535633"/>
                </a:lnTo>
                <a:lnTo>
                  <a:pt x="427253" y="2130934"/>
                </a:lnTo>
                <a:cubicBezTo>
                  <a:pt x="451702" y="2009032"/>
                  <a:pt x="476443" y="1910115"/>
                  <a:pt x="491941" y="1804215"/>
                </a:cubicBezTo>
                <a:cubicBezTo>
                  <a:pt x="507441" y="1698315"/>
                  <a:pt x="515347" y="1599956"/>
                  <a:pt x="520244" y="1495537"/>
                </a:cubicBezTo>
                <a:cubicBezTo>
                  <a:pt x="525142" y="1391113"/>
                  <a:pt x="522571" y="1248842"/>
                  <a:pt x="521331" y="1177683"/>
                </a:cubicBezTo>
                <a:cubicBezTo>
                  <a:pt x="521098" y="1164340"/>
                  <a:pt x="518517" y="1154819"/>
                  <a:pt x="514874" y="1147657"/>
                </a:cubicBezTo>
                <a:lnTo>
                  <a:pt x="512182" y="1144323"/>
                </a:lnTo>
                <a:lnTo>
                  <a:pt x="512182" y="1076975"/>
                </a:lnTo>
                <a:lnTo>
                  <a:pt x="1674429" y="16718"/>
                </a:lnTo>
                <a:lnTo>
                  <a:pt x="1693675" y="7035"/>
                </a:lnTo>
                <a:cubicBezTo>
                  <a:pt x="1712234" y="-4822"/>
                  <a:pt x="1720764" y="-9049"/>
                  <a:pt x="1778439" y="55854"/>
                </a:cubicBezTo>
                <a:cubicBezTo>
                  <a:pt x="1855336" y="142392"/>
                  <a:pt x="2070766" y="439796"/>
                  <a:pt x="2130971" y="538388"/>
                </a:cubicBezTo>
                <a:cubicBezTo>
                  <a:pt x="2191179" y="636980"/>
                  <a:pt x="2174747" y="573351"/>
                  <a:pt x="2139679" y="647396"/>
                </a:cubicBezTo>
                <a:cubicBezTo>
                  <a:pt x="2104612" y="721445"/>
                  <a:pt x="1999720" y="867922"/>
                  <a:pt x="1920574" y="982670"/>
                </a:cubicBezTo>
                <a:cubicBezTo>
                  <a:pt x="1841424" y="1097417"/>
                  <a:pt x="1734772" y="1233199"/>
                  <a:pt x="1664795" y="1335884"/>
                </a:cubicBezTo>
                <a:cubicBezTo>
                  <a:pt x="1594818" y="1438570"/>
                  <a:pt x="1532698" y="1526225"/>
                  <a:pt x="1500712" y="1598786"/>
                </a:cubicBezTo>
                <a:cubicBezTo>
                  <a:pt x="1468723" y="1671345"/>
                  <a:pt x="1467019" y="1713707"/>
                  <a:pt x="1472877" y="1771244"/>
                </a:cubicBezTo>
                <a:cubicBezTo>
                  <a:pt x="1478733" y="1828781"/>
                  <a:pt x="1460538" y="1837801"/>
                  <a:pt x="1535855" y="1944011"/>
                </a:cubicBezTo>
                <a:cubicBezTo>
                  <a:pt x="1611173" y="2050221"/>
                  <a:pt x="1850952" y="2323890"/>
                  <a:pt x="1924779" y="2408506"/>
                </a:cubicBezTo>
                <a:cubicBezTo>
                  <a:pt x="1998606" y="2493122"/>
                  <a:pt x="1957934" y="2443169"/>
                  <a:pt x="1978815" y="2451706"/>
                </a:cubicBezTo>
                <a:cubicBezTo>
                  <a:pt x="1999696" y="2460243"/>
                  <a:pt x="2012159" y="2463738"/>
                  <a:pt x="2050064" y="2459726"/>
                </a:cubicBezTo>
                <a:cubicBezTo>
                  <a:pt x="2087969" y="2455714"/>
                  <a:pt x="2134728" y="2455529"/>
                  <a:pt x="2206245" y="2427633"/>
                </a:cubicBezTo>
                <a:cubicBezTo>
                  <a:pt x="2277760" y="2399735"/>
                  <a:pt x="2479157" y="2292342"/>
                  <a:pt x="2479157" y="2292342"/>
                </a:cubicBezTo>
                <a:cubicBezTo>
                  <a:pt x="2564065" y="2250249"/>
                  <a:pt x="2620176" y="2218655"/>
                  <a:pt x="2715684" y="2175088"/>
                </a:cubicBezTo>
                <a:cubicBezTo>
                  <a:pt x="2811190" y="2131519"/>
                  <a:pt x="2964310" y="2059391"/>
                  <a:pt x="3052197" y="2030931"/>
                </a:cubicBezTo>
                <a:cubicBezTo>
                  <a:pt x="3140081" y="2002474"/>
                  <a:pt x="3194493" y="1997934"/>
                  <a:pt x="3243001" y="2004338"/>
                </a:cubicBezTo>
                <a:cubicBezTo>
                  <a:pt x="3291509" y="2010746"/>
                  <a:pt x="3304294" y="2032492"/>
                  <a:pt x="3343240" y="2069379"/>
                </a:cubicBezTo>
                <a:cubicBezTo>
                  <a:pt x="3382186" y="2106266"/>
                  <a:pt x="3443423" y="2159052"/>
                  <a:pt x="3476680" y="2225671"/>
                </a:cubicBezTo>
                <a:cubicBezTo>
                  <a:pt x="3509940" y="2292290"/>
                  <a:pt x="3554891" y="2390850"/>
                  <a:pt x="3542794" y="2469089"/>
                </a:cubicBezTo>
                <a:cubicBezTo>
                  <a:pt x="3530698" y="2547326"/>
                  <a:pt x="3463688" y="2616684"/>
                  <a:pt x="3404109" y="2695095"/>
                </a:cubicBezTo>
                <a:cubicBezTo>
                  <a:pt x="3344528" y="2773506"/>
                  <a:pt x="3267343" y="2853555"/>
                  <a:pt x="3185313" y="2939553"/>
                </a:cubicBezTo>
                <a:cubicBezTo>
                  <a:pt x="3103286" y="3025548"/>
                  <a:pt x="2994163" y="3121428"/>
                  <a:pt x="2911933" y="3211068"/>
                </a:cubicBezTo>
                <a:cubicBezTo>
                  <a:pt x="2829708" y="3300707"/>
                  <a:pt x="2739085" y="3412455"/>
                  <a:pt x="2691942" y="3477382"/>
                </a:cubicBezTo>
                <a:cubicBezTo>
                  <a:pt x="2644796" y="3542303"/>
                  <a:pt x="2638736" y="3556040"/>
                  <a:pt x="2629071" y="3600611"/>
                </a:cubicBezTo>
                <a:cubicBezTo>
                  <a:pt x="2619408" y="3645182"/>
                  <a:pt x="2617479" y="3696317"/>
                  <a:pt x="2633962" y="3744809"/>
                </a:cubicBezTo>
                <a:cubicBezTo>
                  <a:pt x="2650447" y="3793301"/>
                  <a:pt x="2672989" y="3856375"/>
                  <a:pt x="2727975" y="3891563"/>
                </a:cubicBezTo>
                <a:cubicBezTo>
                  <a:pt x="2782961" y="3926752"/>
                  <a:pt x="2874509" y="3947357"/>
                  <a:pt x="2963876" y="3955940"/>
                </a:cubicBezTo>
                <a:cubicBezTo>
                  <a:pt x="2986218" y="3958085"/>
                  <a:pt x="3010531" y="3958435"/>
                  <a:pt x="3035842" y="3957734"/>
                </a:cubicBezTo>
                <a:lnTo>
                  <a:pt x="3101138" y="3953943"/>
                </a:lnTo>
                <a:lnTo>
                  <a:pt x="3823469" y="3975047"/>
                </a:lnTo>
                <a:lnTo>
                  <a:pt x="3843951" y="3977990"/>
                </a:lnTo>
                <a:cubicBezTo>
                  <a:pt x="3863838" y="3982163"/>
                  <a:pt x="3875902" y="3989712"/>
                  <a:pt x="3871878" y="4004454"/>
                </a:cubicBezTo>
                <a:lnTo>
                  <a:pt x="3869440" y="4008972"/>
                </a:lnTo>
                <a:lnTo>
                  <a:pt x="3654379" y="4202536"/>
                </a:lnTo>
                <a:lnTo>
                  <a:pt x="3653236" y="4203504"/>
                </a:lnTo>
                <a:lnTo>
                  <a:pt x="3633558" y="4221280"/>
                </a:lnTo>
                <a:lnTo>
                  <a:pt x="3440709" y="4394854"/>
                </a:lnTo>
                <a:lnTo>
                  <a:pt x="3370839" y="4456824"/>
                </a:lnTo>
                <a:lnTo>
                  <a:pt x="3006489" y="4773436"/>
                </a:lnTo>
                <a:lnTo>
                  <a:pt x="2660335" y="5081027"/>
                </a:lnTo>
                <a:lnTo>
                  <a:pt x="2268618" y="5433875"/>
                </a:lnTo>
                <a:lnTo>
                  <a:pt x="1767579" y="5886242"/>
                </a:lnTo>
                <a:cubicBezTo>
                  <a:pt x="1681792" y="5964660"/>
                  <a:pt x="1600922" y="6043467"/>
                  <a:pt x="1520432" y="6122089"/>
                </a:cubicBezTo>
                <a:lnTo>
                  <a:pt x="1500963" y="6140752"/>
                </a:lnTo>
                <a:lnTo>
                  <a:pt x="731390" y="6833416"/>
                </a:lnTo>
                <a:lnTo>
                  <a:pt x="709811" y="6802131"/>
                </a:lnTo>
                <a:lnTo>
                  <a:pt x="708770" y="6796106"/>
                </a:lnTo>
                <a:cubicBezTo>
                  <a:pt x="706544" y="6788880"/>
                  <a:pt x="702959" y="6781438"/>
                  <a:pt x="697070" y="6774325"/>
                </a:cubicBezTo>
                <a:cubicBezTo>
                  <a:pt x="659388" y="6728787"/>
                  <a:pt x="601779" y="6625729"/>
                  <a:pt x="548413" y="6535954"/>
                </a:cubicBezTo>
                <a:cubicBezTo>
                  <a:pt x="495048" y="6446178"/>
                  <a:pt x="432509" y="6347870"/>
                  <a:pt x="376889" y="6235672"/>
                </a:cubicBezTo>
                <a:close/>
              </a:path>
            </a:pathLst>
          </a:custGeom>
          <a:gradFill flip="none" rotWithShape="1">
            <a:gsLst>
              <a:gs pos="0">
                <a:srgbClr val="00B050">
                  <a:shade val="30000"/>
                  <a:satMod val="115000"/>
                </a:srgbClr>
              </a:gs>
              <a:gs pos="50000">
                <a:srgbClr val="00B050">
                  <a:shade val="67500"/>
                  <a:satMod val="115000"/>
                </a:srgbClr>
              </a:gs>
              <a:gs pos="100000">
                <a:srgbClr val="00B050">
                  <a:shade val="100000"/>
                  <a:satMod val="115000"/>
                </a:srgbClr>
              </a:gs>
            </a:gsLst>
            <a:path path="circle">
              <a:fillToRect t="100000" r="100000"/>
            </a:path>
            <a:tileRect l="-100000" b="-100000"/>
          </a:gra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nvSpPr>
        <p:spPr>
          <a:xfrm>
            <a:off x="7889471" y="4602387"/>
            <a:ext cx="1808508"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酶</a:t>
            </a:r>
            <a:r>
              <a:rPr lang="en-US" altLang="zh-CN" sz="2000" dirty="0">
                <a:effectLst>
                  <a:outerShdw blurRad="38100" dist="38100" dir="2700000" algn="tl">
                    <a:srgbClr val="C0C0C0"/>
                  </a:outerShdw>
                </a:effectLst>
                <a:latin typeface="Times New Roman" pitchFamily="18" charset="0"/>
              </a:rPr>
              <a:t>-</a:t>
            </a:r>
            <a:r>
              <a:rPr lang="zh-CN" altLang="en-US" sz="2000" dirty="0">
                <a:effectLst>
                  <a:outerShdw blurRad="38100" dist="38100" dir="2700000" algn="tl">
                    <a:srgbClr val="C0C0C0"/>
                  </a:outerShdw>
                </a:effectLst>
                <a:latin typeface="Times New Roman" pitchFamily="18" charset="0"/>
              </a:rPr>
              <a:t>底物复合物</a:t>
            </a:r>
            <a:endParaRPr lang="zh-CN" altLang="en-US" sz="2000" dirty="0"/>
          </a:p>
        </p:txBody>
      </p:sp>
      <p:sp>
        <p:nvSpPr>
          <p:cNvPr id="12" name="矩形 11"/>
          <p:cNvSpPr/>
          <p:nvPr/>
        </p:nvSpPr>
        <p:spPr>
          <a:xfrm>
            <a:off x="8356686" y="3034663"/>
            <a:ext cx="320922"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a</a:t>
            </a:r>
            <a:endParaRPr lang="zh-CN" altLang="en-US" sz="2400" dirty="0">
              <a:solidFill>
                <a:srgbClr val="FF0000"/>
              </a:solidFill>
            </a:endParaRPr>
          </a:p>
        </p:txBody>
      </p:sp>
      <p:sp>
        <p:nvSpPr>
          <p:cNvPr id="13" name="矩形 12"/>
          <p:cNvSpPr/>
          <p:nvPr/>
        </p:nvSpPr>
        <p:spPr>
          <a:xfrm>
            <a:off x="8897969" y="3144994"/>
            <a:ext cx="338554"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b</a:t>
            </a:r>
            <a:endParaRPr lang="zh-CN" altLang="en-US" sz="2400" dirty="0">
              <a:solidFill>
                <a:srgbClr val="FF0000"/>
              </a:solidFill>
            </a:endParaRPr>
          </a:p>
        </p:txBody>
      </p:sp>
      <p:sp>
        <p:nvSpPr>
          <p:cNvPr id="14" name="矩形 13"/>
          <p:cNvSpPr/>
          <p:nvPr/>
        </p:nvSpPr>
        <p:spPr>
          <a:xfrm>
            <a:off x="9588552" y="2974319"/>
            <a:ext cx="320922"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c</a:t>
            </a:r>
            <a:endParaRPr lang="zh-CN" altLang="en-US" sz="2400" dirty="0">
              <a:solidFill>
                <a:srgbClr val="FF0000"/>
              </a:solidFill>
            </a:endParaRPr>
          </a:p>
        </p:txBody>
      </p:sp>
      <p:cxnSp>
        <p:nvCxnSpPr>
          <p:cNvPr id="22" name="直接箭头连接符 21"/>
          <p:cNvCxnSpPr/>
          <p:nvPr/>
        </p:nvCxnSpPr>
        <p:spPr>
          <a:xfrm>
            <a:off x="4914900" y="2867025"/>
            <a:ext cx="162000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 name="矩形 22"/>
          <p:cNvSpPr/>
          <p:nvPr/>
        </p:nvSpPr>
        <p:spPr>
          <a:xfrm>
            <a:off x="3199968" y="2096517"/>
            <a:ext cx="69762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底物</a:t>
            </a:r>
            <a:endParaRPr lang="zh-CN" altLang="en-US" sz="2000" dirty="0"/>
          </a:p>
        </p:txBody>
      </p:sp>
      <p:sp>
        <p:nvSpPr>
          <p:cNvPr id="24" name="矩形 23"/>
          <p:cNvSpPr/>
          <p:nvPr/>
        </p:nvSpPr>
        <p:spPr>
          <a:xfrm>
            <a:off x="3266936" y="5514158"/>
            <a:ext cx="441146"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酶</a:t>
            </a:r>
            <a:endParaRPr lang="zh-CN" altLang="en-US" sz="2000" dirty="0"/>
          </a:p>
        </p:txBody>
      </p:sp>
      <p:sp>
        <p:nvSpPr>
          <p:cNvPr id="26" name="矩形 25"/>
          <p:cNvSpPr/>
          <p:nvPr/>
        </p:nvSpPr>
        <p:spPr>
          <a:xfrm>
            <a:off x="2051136" y="3006295"/>
            <a:ext cx="320922"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a</a:t>
            </a:r>
            <a:endParaRPr lang="zh-CN" altLang="en-US" sz="2400" dirty="0">
              <a:solidFill>
                <a:srgbClr val="FF0000"/>
              </a:solidFill>
            </a:endParaRPr>
          </a:p>
        </p:txBody>
      </p:sp>
      <p:sp>
        <p:nvSpPr>
          <p:cNvPr id="27" name="矩形 26"/>
          <p:cNvSpPr/>
          <p:nvPr/>
        </p:nvSpPr>
        <p:spPr>
          <a:xfrm>
            <a:off x="3386525" y="4107087"/>
            <a:ext cx="338554"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b</a:t>
            </a:r>
            <a:endParaRPr lang="zh-CN" altLang="en-US" sz="2400" dirty="0">
              <a:solidFill>
                <a:srgbClr val="FF0000"/>
              </a:solidFill>
            </a:endParaRPr>
          </a:p>
        </p:txBody>
      </p:sp>
      <p:sp>
        <p:nvSpPr>
          <p:cNvPr id="28" name="矩形 27"/>
          <p:cNvSpPr/>
          <p:nvPr/>
        </p:nvSpPr>
        <p:spPr>
          <a:xfrm>
            <a:off x="4119760" y="3564463"/>
            <a:ext cx="320922" cy="461665"/>
          </a:xfrm>
          <a:prstGeom prst="rect">
            <a:avLst/>
          </a:prstGeom>
        </p:spPr>
        <p:txBody>
          <a:bodyPr wrap="none">
            <a:spAutoFit/>
          </a:bodyPr>
          <a:lstStyle/>
          <a:p>
            <a:r>
              <a:rPr lang="en-US" altLang="zh-CN" sz="2400" dirty="0">
                <a:solidFill>
                  <a:srgbClr val="FF0000"/>
                </a:solidFill>
                <a:effectLst>
                  <a:outerShdw blurRad="38100" dist="38100" dir="2700000" algn="tl">
                    <a:srgbClr val="C0C0C0"/>
                  </a:outerShdw>
                </a:effectLst>
                <a:latin typeface="Times New Roman" pitchFamily="18" charset="0"/>
              </a:rPr>
              <a:t>c</a:t>
            </a:r>
            <a:endParaRPr lang="zh-CN" altLang="en-US" sz="2400" dirty="0">
              <a:solidFill>
                <a:srgbClr val="FF0000"/>
              </a:solidFill>
            </a:endParaRPr>
          </a:p>
        </p:txBody>
      </p:sp>
      <p:sp>
        <p:nvSpPr>
          <p:cNvPr id="29" name="矩形 28"/>
          <p:cNvSpPr/>
          <p:nvPr/>
        </p:nvSpPr>
        <p:spPr>
          <a:xfrm>
            <a:off x="3488476" y="2513082"/>
            <a:ext cx="473206" cy="707886"/>
          </a:xfrm>
          <a:prstGeom prst="rect">
            <a:avLst/>
          </a:prstGeom>
        </p:spPr>
        <p:txBody>
          <a:bodyPr wrap="none">
            <a:spAutoFit/>
          </a:bodyPr>
          <a:lstStyle/>
          <a:p>
            <a:r>
              <a:rPr lang="en-US" altLang="zh-CN" sz="4000" b="1" dirty="0">
                <a:effectLst>
                  <a:outerShdw blurRad="38100" dist="38100" dir="2700000" algn="tl">
                    <a:srgbClr val="C0C0C0"/>
                  </a:outerShdw>
                </a:effectLst>
                <a:latin typeface="Times New Roman" pitchFamily="18" charset="0"/>
              </a:rPr>
              <a:t>+</a:t>
            </a:r>
            <a:endParaRPr lang="zh-CN" altLang="en-US" sz="4000" b="1" dirty="0"/>
          </a:p>
        </p:txBody>
      </p:sp>
      <p:sp>
        <p:nvSpPr>
          <p:cNvPr id="2" name="矩形 1"/>
          <p:cNvSpPr/>
          <p:nvPr/>
        </p:nvSpPr>
        <p:spPr>
          <a:xfrm>
            <a:off x="4897768" y="5802846"/>
            <a:ext cx="2040943" cy="461665"/>
          </a:xfrm>
          <a:prstGeom prst="rect">
            <a:avLst/>
          </a:prstGeom>
        </p:spPr>
        <p:txBody>
          <a:bodyPr wrap="none">
            <a:spAutoFit/>
          </a:bodyPr>
          <a:lstStyle/>
          <a:p>
            <a:r>
              <a:rPr lang="zh-CN" altLang="en-US" sz="2400" dirty="0">
                <a:effectLst>
                  <a:outerShdw blurRad="38100" dist="38100" dir="2700000" algn="tl">
                    <a:srgbClr val="C0C0C0"/>
                  </a:outerShdw>
                </a:effectLst>
              </a:rPr>
              <a:t>诱导契合假说</a:t>
            </a:r>
            <a:endParaRPr lang="zh-CN" altLang="en-US" sz="2400" dirty="0"/>
          </a:p>
        </p:txBody>
      </p:sp>
    </p:spTree>
    <p:extLst>
      <p:ext uri="{BB962C8B-B14F-4D97-AF65-F5344CB8AC3E}">
        <p14:creationId xmlns:p14="http://schemas.microsoft.com/office/powerpoint/2010/main" val="406462387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a:spLocks noChangeArrowheads="1"/>
          </p:cNvSpPr>
          <p:nvPr/>
        </p:nvSpPr>
        <p:spPr bwMode="auto">
          <a:xfrm>
            <a:off x="1526685" y="1840522"/>
            <a:ext cx="9939083" cy="28740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363" indent="-360363" eaLnBrk="1" hangingPunct="1">
              <a:lnSpc>
                <a:spcPts val="4000"/>
              </a:lnSpc>
              <a:spcBef>
                <a:spcPts val="600"/>
              </a:spcBef>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1.邻近效应</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(proximity effect)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和定向排列</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(orientation arrange)</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 </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612000" indent="-360000">
              <a:lnSpc>
                <a:spcPts val="4000"/>
              </a:lnSpc>
              <a:spcBef>
                <a:spcPts val="600"/>
              </a:spcBef>
              <a:buClr>
                <a:srgbClr val="C00000"/>
              </a:buClr>
              <a:buSzPct val="80000"/>
              <a:buFont typeface="Wingdings" pitchFamily="2" charset="2"/>
              <a:buChar char="v"/>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邻近效应：酶将各底物结合到其活性中心</a:t>
            </a:r>
            <a:r>
              <a:rPr lang="zh-CN" altLang="en-US" sz="2800" dirty="0">
                <a:effectLst>
                  <a:outerShdw blurRad="38100" dist="38100" dir="2700000" algn="tl">
                    <a:srgbClr val="C0C0C0"/>
                  </a:outerShdw>
                </a:effectLst>
                <a:latin typeface="Times New Roman" panose="02020603050405020304" pitchFamily="18" charset="0"/>
              </a:rPr>
              <a:t>，使</a:t>
            </a:r>
            <a:r>
              <a:rPr lang="zh-CN" altLang="en-US" sz="2800" dirty="0">
                <a:solidFill>
                  <a:srgbClr val="FF0000"/>
                </a:solidFill>
                <a:effectLst>
                  <a:outerShdw blurRad="38100" dist="38100" dir="2700000" algn="tl">
                    <a:srgbClr val="C0C0C0"/>
                  </a:outerShdw>
                </a:effectLst>
                <a:latin typeface="Times New Roman" panose="02020603050405020304" pitchFamily="18" charset="0"/>
              </a:rPr>
              <a:t>局部底物浓度增加</a:t>
            </a:r>
            <a:r>
              <a:rPr lang="zh-CN" altLang="en-US" sz="2800" dirty="0">
                <a:effectLst>
                  <a:outerShdw blurRad="38100" dist="38100" dir="2700000" algn="tl">
                    <a:srgbClr val="C0C0C0"/>
                  </a:outerShdw>
                </a:effectLst>
                <a:latin typeface="Times New Roman" panose="02020603050405020304" pitchFamily="18" charset="0"/>
              </a:rPr>
              <a:t>，底物</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a:t>
            </a:r>
            <a:r>
              <a:rPr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反应基团相互靠近</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，降低活化能；。</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612000" indent="-360000">
              <a:lnSpc>
                <a:spcPts val="4000"/>
              </a:lnSpc>
              <a:spcBef>
                <a:spcPts val="600"/>
              </a:spcBef>
              <a:buClr>
                <a:srgbClr val="C00000"/>
              </a:buClr>
              <a:buSzPct val="80000"/>
              <a:buFont typeface="Wingdings" pitchFamily="2" charset="2"/>
              <a:buChar char="v"/>
              <a:defRPr/>
            </a:pPr>
            <a:r>
              <a:rPr lang="zh-CN" altLang="en-US" sz="28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定向排列：酶使各底物反应基团形成</a:t>
            </a:r>
            <a:r>
              <a:rPr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正确的定向关系</a:t>
            </a:r>
            <a:r>
              <a:rPr lang="zh-CN" altLang="en-US" sz="28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，产生</a:t>
            </a:r>
            <a:r>
              <a:rPr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有效碰撞</a:t>
            </a:r>
            <a:r>
              <a:rPr lang="zh-CN" altLang="en-US" sz="28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，催化反应进行。</a:t>
            </a:r>
            <a:endParaRPr lang="zh-CN" altLang="en-US"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 name="Rectangle 4">
            <a:extLst>
              <a:ext uri="{FF2B5EF4-FFF2-40B4-BE49-F238E27FC236}">
                <a16:creationId xmlns:a16="http://schemas.microsoft.com/office/drawing/2014/main" id="{9D921875-1C4A-E43A-1753-0F489AC89C2C}"/>
              </a:ext>
            </a:extLst>
          </p:cNvPr>
          <p:cNvSpPr>
            <a:spLocks noChangeArrowheads="1"/>
          </p:cNvSpPr>
          <p:nvPr/>
        </p:nvSpPr>
        <p:spPr bwMode="auto">
          <a:xfrm>
            <a:off x="1082716" y="537085"/>
            <a:ext cx="3775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二、酶的催化作用机制</a:t>
            </a:r>
            <a:endParaRPr lang="zh-CN" altLang="en-US" sz="2000" dirty="0">
              <a:effectLst>
                <a:outerShdw blurRad="38100" dist="38100" dir="2700000" algn="tl">
                  <a:srgbClr val="C0C0C0"/>
                </a:outerShdw>
              </a:effectLst>
              <a:latin typeface="Times New Roman" pitchFamily="18" charset="0"/>
            </a:endParaRPr>
          </a:p>
        </p:txBody>
      </p:sp>
      <p:cxnSp>
        <p:nvCxnSpPr>
          <p:cNvPr id="6" name="直接连接符 5">
            <a:extLst>
              <a:ext uri="{FF2B5EF4-FFF2-40B4-BE49-F238E27FC236}">
                <a16:creationId xmlns:a16="http://schemas.microsoft.com/office/drawing/2014/main" id="{3603404B-C97C-3444-1CDE-F0D82F5E46EC}"/>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Rectangle 4">
            <a:extLst>
              <a:ext uri="{FF2B5EF4-FFF2-40B4-BE49-F238E27FC236}">
                <a16:creationId xmlns:a16="http://schemas.microsoft.com/office/drawing/2014/main" id="{92C4CA19-BB90-F5C7-7CE2-785ED132C33F}"/>
              </a:ext>
            </a:extLst>
          </p:cNvPr>
          <p:cNvSpPr>
            <a:spLocks noChangeArrowheads="1"/>
          </p:cNvSpPr>
          <p:nvPr/>
        </p:nvSpPr>
        <p:spPr bwMode="auto">
          <a:xfrm>
            <a:off x="1447229" y="1239900"/>
            <a:ext cx="9534716" cy="598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酶促反应的机制</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Tree>
    <p:extLst>
      <p:ext uri="{BB962C8B-B14F-4D97-AF65-F5344CB8AC3E}">
        <p14:creationId xmlns:p14="http://schemas.microsoft.com/office/powerpoint/2010/main" val="195065211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p:cNvSpPr/>
          <p:nvPr/>
        </p:nvSpPr>
        <p:spPr>
          <a:xfrm>
            <a:off x="8606322" y="908923"/>
            <a:ext cx="324000" cy="324000"/>
          </a:xfrm>
          <a:prstGeom prst="rect">
            <a:avLst/>
          </a:prstGeom>
          <a:solidFill>
            <a:srgbClr val="ADA6C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 name="矩形 23"/>
          <p:cNvSpPr/>
          <p:nvPr/>
        </p:nvSpPr>
        <p:spPr>
          <a:xfrm>
            <a:off x="8627726" y="1015950"/>
            <a:ext cx="360000" cy="360000"/>
          </a:xfrm>
          <a:prstGeom prst="rect">
            <a:avLst/>
          </a:prstGeom>
          <a:solidFill>
            <a:srgbClr val="93A2D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3" name="矩形 22"/>
          <p:cNvSpPr/>
          <p:nvPr/>
        </p:nvSpPr>
        <p:spPr>
          <a:xfrm>
            <a:off x="8579085" y="1113505"/>
            <a:ext cx="396000" cy="396000"/>
          </a:xfrm>
          <a:prstGeom prst="rect">
            <a:avLst/>
          </a:prstGeom>
          <a:solidFill>
            <a:srgbClr val="7C9ED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2" name="矩形 21"/>
          <p:cNvSpPr/>
          <p:nvPr/>
        </p:nvSpPr>
        <p:spPr>
          <a:xfrm>
            <a:off x="8416053" y="1207235"/>
            <a:ext cx="432000" cy="432000"/>
          </a:xfrm>
          <a:prstGeom prst="rect">
            <a:avLst/>
          </a:prstGeom>
          <a:solidFill>
            <a:srgbClr val="6899E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1" name="矩形 20"/>
          <p:cNvSpPr/>
          <p:nvPr/>
        </p:nvSpPr>
        <p:spPr>
          <a:xfrm>
            <a:off x="8218521" y="1297902"/>
            <a:ext cx="468000" cy="468000"/>
          </a:xfrm>
          <a:prstGeom prst="rect">
            <a:avLst/>
          </a:prstGeom>
          <a:solidFill>
            <a:srgbClr val="5396E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0" name="矩形 19"/>
          <p:cNvSpPr/>
          <p:nvPr/>
        </p:nvSpPr>
        <p:spPr>
          <a:xfrm>
            <a:off x="8002396" y="1357662"/>
            <a:ext cx="504000" cy="504000"/>
          </a:xfrm>
          <a:prstGeom prst="rect">
            <a:avLst/>
          </a:prstGeom>
          <a:solidFill>
            <a:srgbClr val="4092E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B</a:t>
            </a: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 name="矩形 18"/>
          <p:cNvSpPr/>
          <p:nvPr/>
        </p:nvSpPr>
        <p:spPr>
          <a:xfrm>
            <a:off x="4265486" y="920012"/>
            <a:ext cx="324000" cy="324000"/>
          </a:xfrm>
          <a:prstGeom prst="rect">
            <a:avLst/>
          </a:prstGeom>
          <a:solidFill>
            <a:srgbClr val="B7A6B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8" name="矩形 17"/>
          <p:cNvSpPr/>
          <p:nvPr/>
        </p:nvSpPr>
        <p:spPr>
          <a:xfrm>
            <a:off x="4352416" y="956588"/>
            <a:ext cx="360000" cy="360000"/>
          </a:xfrm>
          <a:prstGeom prst="rect">
            <a:avLst/>
          </a:prstGeom>
          <a:solidFill>
            <a:srgbClr val="C2AB9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 name="矩形 16"/>
          <p:cNvSpPr/>
          <p:nvPr/>
        </p:nvSpPr>
        <p:spPr>
          <a:xfrm>
            <a:off x="4396858" y="1089064"/>
            <a:ext cx="396000" cy="396000"/>
          </a:xfrm>
          <a:prstGeom prst="rect">
            <a:avLst/>
          </a:prstGeom>
          <a:solidFill>
            <a:srgbClr val="CEB07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 name="矩形 15"/>
          <p:cNvSpPr/>
          <p:nvPr/>
        </p:nvSpPr>
        <p:spPr>
          <a:xfrm>
            <a:off x="4431536" y="1256047"/>
            <a:ext cx="432000" cy="432000"/>
          </a:xfrm>
          <a:prstGeom prst="rect">
            <a:avLst/>
          </a:prstGeom>
          <a:solidFill>
            <a:srgbClr val="D8B46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 name="矩形 14"/>
          <p:cNvSpPr/>
          <p:nvPr/>
        </p:nvSpPr>
        <p:spPr>
          <a:xfrm>
            <a:off x="4502780" y="1393086"/>
            <a:ext cx="468000" cy="468000"/>
          </a:xfrm>
          <a:prstGeom prst="rect">
            <a:avLst/>
          </a:prstGeom>
          <a:solidFill>
            <a:srgbClr val="FCB3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a:t>
            </a: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 name="矩形 13"/>
          <p:cNvSpPr/>
          <p:nvPr/>
        </p:nvSpPr>
        <p:spPr>
          <a:xfrm>
            <a:off x="4625972" y="1466693"/>
            <a:ext cx="504000" cy="504000"/>
          </a:xfrm>
          <a:prstGeom prst="rect">
            <a:avLst/>
          </a:prstGeom>
          <a:solidFill>
            <a:srgbClr val="FCB3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a:t>
            </a: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 name="矩形 4"/>
          <p:cNvSpPr/>
          <p:nvPr/>
        </p:nvSpPr>
        <p:spPr>
          <a:xfrm>
            <a:off x="7313867" y="4554538"/>
            <a:ext cx="3165157" cy="13892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179388" indent="-179388">
              <a:lnSpc>
                <a:spcPct val="120000"/>
              </a:lnSpc>
              <a:buClr>
                <a:srgbClr val="C00000"/>
              </a:buClr>
              <a:buSzPct val="80000"/>
              <a:buFont typeface="Wingdings" pitchFamily="2" charset="2"/>
              <a:buChar char="n"/>
              <a:defRPr/>
            </a:pPr>
            <a:r>
              <a:rPr lang="zh-CN" altLang="en-US" dirty="0">
                <a:effectLst>
                  <a:outerShdw blurRad="38100" dist="38100" dir="2700000" algn="tl">
                    <a:srgbClr val="C0C0C0"/>
                  </a:outerShdw>
                </a:effectLst>
              </a:rPr>
              <a:t>邻近效应：酶将各底物结合到其活性中心，使局部底物浓度增加，底物的反应基团相互靠近，降低活化能。</a:t>
            </a:r>
          </a:p>
        </p:txBody>
      </p:sp>
      <p:sp>
        <p:nvSpPr>
          <p:cNvPr id="6" name="矩形 5"/>
          <p:cNvSpPr/>
          <p:nvPr/>
        </p:nvSpPr>
        <p:spPr>
          <a:xfrm>
            <a:off x="2037018" y="1154875"/>
            <a:ext cx="1630108" cy="724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1" hangingPunct="1">
              <a:lnSpc>
                <a:spcPct val="120000"/>
              </a:lnSpc>
              <a:buClr>
                <a:srgbClr val="C00000"/>
              </a:buClr>
              <a:buSzPct val="80000"/>
              <a:defRPr/>
            </a:pPr>
            <a:r>
              <a:rPr lang="zh-CN" altLang="en-US" dirty="0">
                <a:effectLst>
                  <a:outerShdw blurRad="38100" dist="38100" dir="2700000" algn="tl">
                    <a:srgbClr val="C0C0C0"/>
                  </a:outerShdw>
                </a:effectLst>
              </a:rPr>
              <a:t>反应物在空间上相互分开</a:t>
            </a:r>
          </a:p>
        </p:txBody>
      </p:sp>
      <p:sp>
        <p:nvSpPr>
          <p:cNvPr id="7" name="矩形 6"/>
          <p:cNvSpPr/>
          <p:nvPr/>
        </p:nvSpPr>
        <p:spPr>
          <a:xfrm>
            <a:off x="2096455" y="3285340"/>
            <a:ext cx="1630108" cy="7571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1" hangingPunct="1">
              <a:lnSpc>
                <a:spcPct val="120000"/>
              </a:lnSpc>
              <a:buClr>
                <a:srgbClr val="C00000"/>
              </a:buClr>
              <a:buSzPct val="80000"/>
              <a:defRPr/>
            </a:pPr>
            <a:r>
              <a:rPr lang="zh-CN" altLang="en-US" dirty="0">
                <a:effectLst>
                  <a:outerShdw blurRad="38100" dist="38100" dir="2700000" algn="tl">
                    <a:srgbClr val="C0C0C0"/>
                  </a:outerShdw>
                </a:effectLst>
              </a:rPr>
              <a:t>酶使反应物相互靠近</a:t>
            </a:r>
          </a:p>
        </p:txBody>
      </p:sp>
      <p:sp>
        <p:nvSpPr>
          <p:cNvPr id="8" name="矩形 7"/>
          <p:cNvSpPr/>
          <p:nvPr/>
        </p:nvSpPr>
        <p:spPr>
          <a:xfrm>
            <a:off x="2186624" y="5556481"/>
            <a:ext cx="1630108" cy="392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1" hangingPunct="1">
              <a:lnSpc>
                <a:spcPct val="120000"/>
              </a:lnSpc>
              <a:buClr>
                <a:srgbClr val="C00000"/>
              </a:buClr>
              <a:buSzPct val="80000"/>
              <a:defRPr/>
            </a:pPr>
            <a:r>
              <a:rPr lang="zh-CN" altLang="en-US" dirty="0">
                <a:effectLst>
                  <a:outerShdw blurRad="38100" dist="38100" dir="2700000" algn="tl">
                    <a:srgbClr val="C0C0C0"/>
                  </a:outerShdw>
                </a:effectLst>
              </a:rPr>
              <a:t>转变成产物</a:t>
            </a:r>
          </a:p>
        </p:txBody>
      </p:sp>
      <p:sp>
        <p:nvSpPr>
          <p:cNvPr id="11" name="矩形 10"/>
          <p:cNvSpPr/>
          <p:nvPr/>
        </p:nvSpPr>
        <p:spPr>
          <a:xfrm>
            <a:off x="5985496" y="5419321"/>
            <a:ext cx="1152000" cy="864000"/>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a:t>
            </a:r>
          </a:p>
          <a:p>
            <a:pPr algn="ctr"/>
            <a:r>
              <a:rPr lang="en-US" altLang="zh-CN"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产物</a:t>
            </a:r>
            <a:r>
              <a:rPr lang="en-US" altLang="zh-CN"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 name="下箭头 2"/>
          <p:cNvSpPr/>
          <p:nvPr/>
        </p:nvSpPr>
        <p:spPr>
          <a:xfrm>
            <a:off x="6422891" y="4353225"/>
            <a:ext cx="288000" cy="960215"/>
          </a:xfrm>
          <a:prstGeom prst="down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nvSpPr>
        <p:spPr>
          <a:xfrm>
            <a:off x="4868540" y="1387795"/>
            <a:ext cx="540000" cy="540000"/>
          </a:xfrm>
          <a:prstGeom prst="rect">
            <a:avLst/>
          </a:prstGeom>
          <a:solidFill>
            <a:srgbClr val="FCB3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a:t>
            </a: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 name="矩形 12"/>
          <p:cNvSpPr/>
          <p:nvPr/>
        </p:nvSpPr>
        <p:spPr>
          <a:xfrm>
            <a:off x="7769088" y="1401763"/>
            <a:ext cx="540000" cy="540000"/>
          </a:xfrm>
          <a:prstGeom prst="rect">
            <a:avLst/>
          </a:prstGeom>
          <a:solidFill>
            <a:srgbClr val="1473E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B</a:t>
            </a: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4" name="任意多边形 33"/>
          <p:cNvSpPr>
            <a:spLocks/>
          </p:cNvSpPr>
          <p:nvPr/>
        </p:nvSpPr>
        <p:spPr>
          <a:xfrm rot="819641" flipV="1">
            <a:off x="5339965" y="2531826"/>
            <a:ext cx="2520000" cy="1980000"/>
          </a:xfrm>
          <a:custGeom>
            <a:avLst/>
            <a:gdLst>
              <a:gd name="connsiteX0" fmla="*/ 990554 w 2520000"/>
              <a:gd name="connsiteY0" fmla="*/ 1948516 h 1980000"/>
              <a:gd name="connsiteX1" fmla="*/ 1114958 w 2520000"/>
              <a:gd name="connsiteY1" fmla="*/ 1971004 h 1980000"/>
              <a:gd name="connsiteX2" fmla="*/ 1239363 w 2520000"/>
              <a:gd name="connsiteY2" fmla="*/ 1980000 h 1980000"/>
              <a:gd name="connsiteX3" fmla="*/ 1392475 w 2520000"/>
              <a:gd name="connsiteY3" fmla="*/ 1971004 h 1980000"/>
              <a:gd name="connsiteX4" fmla="*/ 1569512 w 2520000"/>
              <a:gd name="connsiteY4" fmla="*/ 1939521 h 1980000"/>
              <a:gd name="connsiteX5" fmla="*/ 1756119 w 2520000"/>
              <a:gd name="connsiteY5" fmla="*/ 1890045 h 1980000"/>
              <a:gd name="connsiteX6" fmla="*/ 1933155 w 2520000"/>
              <a:gd name="connsiteY6" fmla="*/ 1809085 h 1980000"/>
              <a:gd name="connsiteX7" fmla="*/ 2067129 w 2520000"/>
              <a:gd name="connsiteY7" fmla="*/ 1728125 h 1980000"/>
              <a:gd name="connsiteX8" fmla="*/ 2196319 w 2520000"/>
              <a:gd name="connsiteY8" fmla="*/ 1638171 h 1980000"/>
              <a:gd name="connsiteX9" fmla="*/ 2330292 w 2520000"/>
              <a:gd name="connsiteY9" fmla="*/ 1498741 h 1980000"/>
              <a:gd name="connsiteX10" fmla="*/ 2425988 w 2520000"/>
              <a:gd name="connsiteY10" fmla="*/ 1359310 h 1980000"/>
              <a:gd name="connsiteX11" fmla="*/ 2483405 w 2520000"/>
              <a:gd name="connsiteY11" fmla="*/ 1219880 h 1980000"/>
              <a:gd name="connsiteX12" fmla="*/ 2516899 w 2520000"/>
              <a:gd name="connsiteY12" fmla="*/ 1071454 h 1980000"/>
              <a:gd name="connsiteX13" fmla="*/ 2516898 w 2520000"/>
              <a:gd name="connsiteY13" fmla="*/ 950014 h 1980000"/>
              <a:gd name="connsiteX14" fmla="*/ 2502545 w 2520000"/>
              <a:gd name="connsiteY14" fmla="*/ 828575 h 1980000"/>
              <a:gd name="connsiteX15" fmla="*/ 2459481 w 2520000"/>
              <a:gd name="connsiteY15" fmla="*/ 707136 h 1980000"/>
              <a:gd name="connsiteX16" fmla="*/ 2378141 w 2520000"/>
              <a:gd name="connsiteY16" fmla="*/ 603688 h 1980000"/>
              <a:gd name="connsiteX17" fmla="*/ 2339862 w 2520000"/>
              <a:gd name="connsiteY17" fmla="*/ 576702 h 1980000"/>
              <a:gd name="connsiteX18" fmla="*/ 2287229 w 2520000"/>
              <a:gd name="connsiteY18" fmla="*/ 549715 h 1980000"/>
              <a:gd name="connsiteX19" fmla="*/ 2234597 w 2520000"/>
              <a:gd name="connsiteY19" fmla="*/ 536221 h 1980000"/>
              <a:gd name="connsiteX20" fmla="*/ 2167610 w 2520000"/>
              <a:gd name="connsiteY20" fmla="*/ 536222 h 1980000"/>
              <a:gd name="connsiteX21" fmla="*/ 2091053 w 2520000"/>
              <a:gd name="connsiteY21" fmla="*/ 554212 h 1980000"/>
              <a:gd name="connsiteX22" fmla="*/ 2028851 w 2520000"/>
              <a:gd name="connsiteY22" fmla="*/ 603687 h 1980000"/>
              <a:gd name="connsiteX23" fmla="*/ 2000142 w 2520000"/>
              <a:gd name="connsiteY23" fmla="*/ 630675 h 1980000"/>
              <a:gd name="connsiteX24" fmla="*/ 1976219 w 2520000"/>
              <a:gd name="connsiteY24" fmla="*/ 662158 h 1980000"/>
              <a:gd name="connsiteX25" fmla="*/ 1957080 w 2520000"/>
              <a:gd name="connsiteY25" fmla="*/ 693643 h 1980000"/>
              <a:gd name="connsiteX26" fmla="*/ 1928370 w 2520000"/>
              <a:gd name="connsiteY26" fmla="*/ 729625 h 1980000"/>
              <a:gd name="connsiteX27" fmla="*/ 1894877 w 2520000"/>
              <a:gd name="connsiteY27" fmla="*/ 747616 h 1980000"/>
              <a:gd name="connsiteX28" fmla="*/ 1870500 w 2520000"/>
              <a:gd name="connsiteY28" fmla="*/ 754698 h 1980000"/>
              <a:gd name="connsiteX29" fmla="*/ 1864578 w 2520000"/>
              <a:gd name="connsiteY29" fmla="*/ 756984 h 1980000"/>
              <a:gd name="connsiteX30" fmla="*/ 1802174 w 2520000"/>
              <a:gd name="connsiteY30" fmla="*/ 1013743 h 1980000"/>
              <a:gd name="connsiteX31" fmla="*/ 1277450 w 2520000"/>
              <a:gd name="connsiteY31" fmla="*/ 886210 h 1980000"/>
              <a:gd name="connsiteX32" fmla="*/ 1298065 w 2520000"/>
              <a:gd name="connsiteY32" fmla="*/ 801389 h 1980000"/>
              <a:gd name="connsiteX33" fmla="*/ 1279091 w 2520000"/>
              <a:gd name="connsiteY33" fmla="*/ 793039 h 1980000"/>
              <a:gd name="connsiteX34" fmla="*/ 1248880 w 2520000"/>
              <a:gd name="connsiteY34" fmla="*/ 779039 h 1980000"/>
              <a:gd name="connsiteX35" fmla="*/ 1242373 w 2520000"/>
              <a:gd name="connsiteY35" fmla="*/ 776162 h 1980000"/>
              <a:gd name="connsiteX36" fmla="*/ 1219074 w 2520000"/>
              <a:gd name="connsiteY36" fmla="*/ 872022 h 1980000"/>
              <a:gd name="connsiteX37" fmla="*/ 694350 w 2520000"/>
              <a:gd name="connsiteY37" fmla="*/ 744490 h 1980000"/>
              <a:gd name="connsiteX38" fmla="*/ 765094 w 2520000"/>
              <a:gd name="connsiteY38" fmla="*/ 453419 h 1980000"/>
              <a:gd name="connsiteX39" fmla="*/ 763022 w 2520000"/>
              <a:gd name="connsiteY39" fmla="*/ 452342 h 1980000"/>
              <a:gd name="connsiteX40" fmla="*/ 740926 w 2520000"/>
              <a:gd name="connsiteY40" fmla="*/ 438913 h 1980000"/>
              <a:gd name="connsiteX41" fmla="*/ 733937 w 2520000"/>
              <a:gd name="connsiteY41" fmla="*/ 413882 h 1980000"/>
              <a:gd name="connsiteX42" fmla="*/ 714450 w 2520000"/>
              <a:gd name="connsiteY42" fmla="*/ 397657 h 1980000"/>
              <a:gd name="connsiteX43" fmla="*/ 688283 w 2520000"/>
              <a:gd name="connsiteY43" fmla="*/ 348121 h 1980000"/>
              <a:gd name="connsiteX44" fmla="*/ 689112 w 2520000"/>
              <a:gd name="connsiteY44" fmla="*/ 306836 h 1980000"/>
              <a:gd name="connsiteX45" fmla="*/ 732176 w 2520000"/>
              <a:gd name="connsiteY45" fmla="*/ 261859 h 1980000"/>
              <a:gd name="connsiteX46" fmla="*/ 765669 w 2520000"/>
              <a:gd name="connsiteY46" fmla="*/ 216882 h 1980000"/>
              <a:gd name="connsiteX47" fmla="*/ 789593 w 2520000"/>
              <a:gd name="connsiteY47" fmla="*/ 185397 h 1980000"/>
              <a:gd name="connsiteX48" fmla="*/ 794377 w 2520000"/>
              <a:gd name="connsiteY48" fmla="*/ 149415 h 1980000"/>
              <a:gd name="connsiteX49" fmla="*/ 770454 w 2520000"/>
              <a:gd name="connsiteY49" fmla="*/ 104437 h 1980000"/>
              <a:gd name="connsiteX50" fmla="*/ 736960 w 2520000"/>
              <a:gd name="connsiteY50" fmla="*/ 68456 h 1980000"/>
              <a:gd name="connsiteX51" fmla="*/ 698682 w 2520000"/>
              <a:gd name="connsiteY51" fmla="*/ 45966 h 1980000"/>
              <a:gd name="connsiteX52" fmla="*/ 636480 w 2520000"/>
              <a:gd name="connsiteY52" fmla="*/ 18980 h 1980000"/>
              <a:gd name="connsiteX53" fmla="*/ 574278 w 2520000"/>
              <a:gd name="connsiteY53" fmla="*/ 5487 h 1980000"/>
              <a:gd name="connsiteX54" fmla="*/ 497721 w 2520000"/>
              <a:gd name="connsiteY54" fmla="*/ 989 h 1980000"/>
              <a:gd name="connsiteX55" fmla="*/ 378101 w 2520000"/>
              <a:gd name="connsiteY55" fmla="*/ 23477 h 1980000"/>
              <a:gd name="connsiteX56" fmla="*/ 277622 w 2520000"/>
              <a:gd name="connsiteY56" fmla="*/ 63958 h 1980000"/>
              <a:gd name="connsiteX57" fmla="*/ 224989 w 2520000"/>
              <a:gd name="connsiteY57" fmla="*/ 99939 h 1980000"/>
              <a:gd name="connsiteX58" fmla="*/ 172356 w 2520000"/>
              <a:gd name="connsiteY58" fmla="*/ 144918 h 1980000"/>
              <a:gd name="connsiteX59" fmla="*/ 119724 w 2520000"/>
              <a:gd name="connsiteY59" fmla="*/ 216881 h 1980000"/>
              <a:gd name="connsiteX60" fmla="*/ 76661 w 2520000"/>
              <a:gd name="connsiteY60" fmla="*/ 297841 h 1980000"/>
              <a:gd name="connsiteX61" fmla="*/ 47952 w 2520000"/>
              <a:gd name="connsiteY61" fmla="*/ 369805 h 1980000"/>
              <a:gd name="connsiteX62" fmla="*/ 24028 w 2520000"/>
              <a:gd name="connsiteY62" fmla="*/ 464257 h 1980000"/>
              <a:gd name="connsiteX63" fmla="*/ 9674 w 2520000"/>
              <a:gd name="connsiteY63" fmla="*/ 567706 h 1980000"/>
              <a:gd name="connsiteX64" fmla="*/ 104 w 2520000"/>
              <a:gd name="connsiteY64" fmla="*/ 666657 h 1980000"/>
              <a:gd name="connsiteX65" fmla="*/ 4889 w 2520000"/>
              <a:gd name="connsiteY65" fmla="*/ 743119 h 1980000"/>
              <a:gd name="connsiteX66" fmla="*/ 9674 w 2520000"/>
              <a:gd name="connsiteY66" fmla="*/ 810584 h 1980000"/>
              <a:gd name="connsiteX67" fmla="*/ 28813 w 2520000"/>
              <a:gd name="connsiteY67" fmla="*/ 914033 h 1980000"/>
              <a:gd name="connsiteX68" fmla="*/ 57521 w 2520000"/>
              <a:gd name="connsiteY68" fmla="*/ 1021979 h 1980000"/>
              <a:gd name="connsiteX69" fmla="*/ 86231 w 2520000"/>
              <a:gd name="connsiteY69" fmla="*/ 1111934 h 1980000"/>
              <a:gd name="connsiteX70" fmla="*/ 114939 w 2520000"/>
              <a:gd name="connsiteY70" fmla="*/ 1197391 h 1980000"/>
              <a:gd name="connsiteX71" fmla="*/ 162786 w 2520000"/>
              <a:gd name="connsiteY71" fmla="*/ 1291844 h 1980000"/>
              <a:gd name="connsiteX72" fmla="*/ 234558 w 2520000"/>
              <a:gd name="connsiteY72" fmla="*/ 1395292 h 1980000"/>
              <a:gd name="connsiteX73" fmla="*/ 315899 w 2520000"/>
              <a:gd name="connsiteY73" fmla="*/ 1507736 h 1980000"/>
              <a:gd name="connsiteX74" fmla="*/ 402026 w 2520000"/>
              <a:gd name="connsiteY74" fmla="*/ 1602189 h 1980000"/>
              <a:gd name="connsiteX75" fmla="*/ 492937 w 2520000"/>
              <a:gd name="connsiteY75" fmla="*/ 1687646 h 1980000"/>
              <a:gd name="connsiteX76" fmla="*/ 583848 w 2520000"/>
              <a:gd name="connsiteY76" fmla="*/ 1764108 h 1980000"/>
              <a:gd name="connsiteX77" fmla="*/ 708252 w 2520000"/>
              <a:gd name="connsiteY77" fmla="*/ 1840569 h 1980000"/>
              <a:gd name="connsiteX78" fmla="*/ 827871 w 2520000"/>
              <a:gd name="connsiteY78" fmla="*/ 1899040 h 1980000"/>
              <a:gd name="connsiteX79" fmla="*/ 990554 w 2520000"/>
              <a:gd name="connsiteY79" fmla="*/ 1948516 h 198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520000" h="1980000">
                <a:moveTo>
                  <a:pt x="990554" y="1948516"/>
                </a:moveTo>
                <a:cubicBezTo>
                  <a:pt x="1038402" y="1960510"/>
                  <a:pt x="1073490" y="1965758"/>
                  <a:pt x="1114958" y="1971004"/>
                </a:cubicBezTo>
                <a:cubicBezTo>
                  <a:pt x="1156426" y="1976251"/>
                  <a:pt x="1193109" y="1980000"/>
                  <a:pt x="1239363" y="1980000"/>
                </a:cubicBezTo>
                <a:cubicBezTo>
                  <a:pt x="1285615" y="1980000"/>
                  <a:pt x="1337451" y="1977751"/>
                  <a:pt x="1392475" y="1971004"/>
                </a:cubicBezTo>
                <a:cubicBezTo>
                  <a:pt x="1447500" y="1964259"/>
                  <a:pt x="1508905" y="1953014"/>
                  <a:pt x="1569512" y="1939521"/>
                </a:cubicBezTo>
                <a:cubicBezTo>
                  <a:pt x="1630120" y="1926027"/>
                  <a:pt x="1695511" y="1911783"/>
                  <a:pt x="1756119" y="1890045"/>
                </a:cubicBezTo>
                <a:cubicBezTo>
                  <a:pt x="1816725" y="1868306"/>
                  <a:pt x="1881320" y="1836072"/>
                  <a:pt x="1933155" y="1809085"/>
                </a:cubicBezTo>
                <a:cubicBezTo>
                  <a:pt x="1984991" y="1782099"/>
                  <a:pt x="2023269" y="1756612"/>
                  <a:pt x="2067129" y="1728125"/>
                </a:cubicBezTo>
                <a:cubicBezTo>
                  <a:pt x="2110990" y="1699640"/>
                  <a:pt x="2152458" y="1676401"/>
                  <a:pt x="2196319" y="1638171"/>
                </a:cubicBezTo>
                <a:cubicBezTo>
                  <a:pt x="2240179" y="1599941"/>
                  <a:pt x="2292014" y="1545218"/>
                  <a:pt x="2330292" y="1498741"/>
                </a:cubicBezTo>
                <a:cubicBezTo>
                  <a:pt x="2368571" y="1452263"/>
                  <a:pt x="2400469" y="1405787"/>
                  <a:pt x="2425988" y="1359310"/>
                </a:cubicBezTo>
                <a:cubicBezTo>
                  <a:pt x="2451507" y="1312833"/>
                  <a:pt x="2468253" y="1267856"/>
                  <a:pt x="2483405" y="1219880"/>
                </a:cubicBezTo>
                <a:cubicBezTo>
                  <a:pt x="2498557" y="1171904"/>
                  <a:pt x="2511317" y="1116432"/>
                  <a:pt x="2516899" y="1071454"/>
                </a:cubicBezTo>
                <a:cubicBezTo>
                  <a:pt x="2522480" y="1026477"/>
                  <a:pt x="2519291" y="990494"/>
                  <a:pt x="2516898" y="950014"/>
                </a:cubicBezTo>
                <a:cubicBezTo>
                  <a:pt x="2514507" y="909535"/>
                  <a:pt x="2512114" y="869055"/>
                  <a:pt x="2502545" y="828575"/>
                </a:cubicBezTo>
                <a:cubicBezTo>
                  <a:pt x="2492975" y="788096"/>
                  <a:pt x="2480216" y="744618"/>
                  <a:pt x="2459481" y="707136"/>
                </a:cubicBezTo>
                <a:cubicBezTo>
                  <a:pt x="2438747" y="669655"/>
                  <a:pt x="2398076" y="625427"/>
                  <a:pt x="2378141" y="603688"/>
                </a:cubicBezTo>
                <a:cubicBezTo>
                  <a:pt x="2358204" y="581949"/>
                  <a:pt x="2355014" y="585697"/>
                  <a:pt x="2339862" y="576702"/>
                </a:cubicBezTo>
                <a:cubicBezTo>
                  <a:pt x="2324710" y="567706"/>
                  <a:pt x="2304774" y="556461"/>
                  <a:pt x="2287229" y="549715"/>
                </a:cubicBezTo>
                <a:cubicBezTo>
                  <a:pt x="2269685" y="542969"/>
                  <a:pt x="2254533" y="538470"/>
                  <a:pt x="2234597" y="536221"/>
                </a:cubicBezTo>
                <a:cubicBezTo>
                  <a:pt x="2214661" y="533973"/>
                  <a:pt x="2191534" y="533223"/>
                  <a:pt x="2167610" y="536222"/>
                </a:cubicBezTo>
                <a:cubicBezTo>
                  <a:pt x="2143686" y="539220"/>
                  <a:pt x="2114180" y="542968"/>
                  <a:pt x="2091053" y="554212"/>
                </a:cubicBezTo>
                <a:cubicBezTo>
                  <a:pt x="2067927" y="565458"/>
                  <a:pt x="2044003" y="590944"/>
                  <a:pt x="2028851" y="603687"/>
                </a:cubicBezTo>
                <a:cubicBezTo>
                  <a:pt x="2013699" y="616432"/>
                  <a:pt x="2008915" y="620930"/>
                  <a:pt x="2000142" y="630675"/>
                </a:cubicBezTo>
                <a:cubicBezTo>
                  <a:pt x="1991370" y="640420"/>
                  <a:pt x="1983396" y="651664"/>
                  <a:pt x="1976219" y="662158"/>
                </a:cubicBezTo>
                <a:cubicBezTo>
                  <a:pt x="1969041" y="672653"/>
                  <a:pt x="1965054" y="682399"/>
                  <a:pt x="1957080" y="693643"/>
                </a:cubicBezTo>
                <a:cubicBezTo>
                  <a:pt x="1949104" y="704887"/>
                  <a:pt x="1938737" y="720629"/>
                  <a:pt x="1928370" y="729625"/>
                </a:cubicBezTo>
                <a:cubicBezTo>
                  <a:pt x="1918004" y="738621"/>
                  <a:pt x="1909232" y="741619"/>
                  <a:pt x="1894877" y="747616"/>
                </a:cubicBezTo>
                <a:cubicBezTo>
                  <a:pt x="1887700" y="750614"/>
                  <a:pt x="1879423" y="752337"/>
                  <a:pt x="1870500" y="754698"/>
                </a:cubicBezTo>
                <a:lnTo>
                  <a:pt x="1864578" y="756984"/>
                </a:lnTo>
                <a:lnTo>
                  <a:pt x="1802174" y="1013743"/>
                </a:lnTo>
                <a:lnTo>
                  <a:pt x="1277450" y="886210"/>
                </a:lnTo>
                <a:lnTo>
                  <a:pt x="1298065" y="801389"/>
                </a:lnTo>
                <a:lnTo>
                  <a:pt x="1279091" y="793039"/>
                </a:lnTo>
                <a:cubicBezTo>
                  <a:pt x="1269955" y="788929"/>
                  <a:pt x="1259711" y="784061"/>
                  <a:pt x="1248880" y="779039"/>
                </a:cubicBezTo>
                <a:lnTo>
                  <a:pt x="1242373" y="776162"/>
                </a:lnTo>
                <a:lnTo>
                  <a:pt x="1219074" y="872022"/>
                </a:lnTo>
                <a:lnTo>
                  <a:pt x="694350" y="744490"/>
                </a:lnTo>
                <a:lnTo>
                  <a:pt x="765094" y="453419"/>
                </a:lnTo>
                <a:lnTo>
                  <a:pt x="763022" y="452342"/>
                </a:lnTo>
                <a:cubicBezTo>
                  <a:pt x="754157" y="447843"/>
                  <a:pt x="745089" y="443130"/>
                  <a:pt x="740926" y="438913"/>
                </a:cubicBezTo>
                <a:cubicBezTo>
                  <a:pt x="732601" y="430479"/>
                  <a:pt x="738350" y="420758"/>
                  <a:pt x="733937" y="413882"/>
                </a:cubicBezTo>
                <a:cubicBezTo>
                  <a:pt x="729524" y="407007"/>
                  <a:pt x="722058" y="408617"/>
                  <a:pt x="714450" y="397657"/>
                </a:cubicBezTo>
                <a:cubicBezTo>
                  <a:pt x="706841" y="386697"/>
                  <a:pt x="688283" y="348121"/>
                  <a:pt x="688283" y="348121"/>
                </a:cubicBezTo>
                <a:lnTo>
                  <a:pt x="689112" y="306836"/>
                </a:lnTo>
                <a:cubicBezTo>
                  <a:pt x="706656" y="288845"/>
                  <a:pt x="719416" y="276852"/>
                  <a:pt x="732176" y="261859"/>
                </a:cubicBezTo>
                <a:cubicBezTo>
                  <a:pt x="744935" y="246866"/>
                  <a:pt x="756099" y="229625"/>
                  <a:pt x="765669" y="216882"/>
                </a:cubicBezTo>
                <a:cubicBezTo>
                  <a:pt x="775239" y="204138"/>
                  <a:pt x="784808" y="195892"/>
                  <a:pt x="789593" y="185397"/>
                </a:cubicBezTo>
                <a:cubicBezTo>
                  <a:pt x="794378" y="174902"/>
                  <a:pt x="797568" y="162908"/>
                  <a:pt x="794377" y="149415"/>
                </a:cubicBezTo>
                <a:cubicBezTo>
                  <a:pt x="791188" y="135921"/>
                  <a:pt x="780023" y="117931"/>
                  <a:pt x="770454" y="104437"/>
                </a:cubicBezTo>
                <a:cubicBezTo>
                  <a:pt x="760884" y="90944"/>
                  <a:pt x="748922" y="78201"/>
                  <a:pt x="736960" y="68456"/>
                </a:cubicBezTo>
                <a:cubicBezTo>
                  <a:pt x="724999" y="58710"/>
                  <a:pt x="715428" y="54213"/>
                  <a:pt x="698682" y="45966"/>
                </a:cubicBezTo>
                <a:cubicBezTo>
                  <a:pt x="681935" y="37721"/>
                  <a:pt x="657214" y="25726"/>
                  <a:pt x="636480" y="18980"/>
                </a:cubicBezTo>
                <a:cubicBezTo>
                  <a:pt x="615746" y="12233"/>
                  <a:pt x="597405" y="8485"/>
                  <a:pt x="574278" y="5487"/>
                </a:cubicBezTo>
                <a:cubicBezTo>
                  <a:pt x="551151" y="2488"/>
                  <a:pt x="530417" y="-2009"/>
                  <a:pt x="497721" y="989"/>
                </a:cubicBezTo>
                <a:cubicBezTo>
                  <a:pt x="465025" y="3988"/>
                  <a:pt x="414785" y="12983"/>
                  <a:pt x="378101" y="23477"/>
                </a:cubicBezTo>
                <a:cubicBezTo>
                  <a:pt x="341418" y="33973"/>
                  <a:pt x="303140" y="51214"/>
                  <a:pt x="277622" y="63958"/>
                </a:cubicBezTo>
                <a:cubicBezTo>
                  <a:pt x="252102" y="76701"/>
                  <a:pt x="242533" y="86446"/>
                  <a:pt x="224989" y="99939"/>
                </a:cubicBezTo>
                <a:cubicBezTo>
                  <a:pt x="207445" y="113433"/>
                  <a:pt x="189901" y="125427"/>
                  <a:pt x="172356" y="144918"/>
                </a:cubicBezTo>
                <a:cubicBezTo>
                  <a:pt x="154812" y="164407"/>
                  <a:pt x="135673" y="191394"/>
                  <a:pt x="119724" y="216881"/>
                </a:cubicBezTo>
                <a:cubicBezTo>
                  <a:pt x="103774" y="242368"/>
                  <a:pt x="88622" y="272354"/>
                  <a:pt x="76661" y="297841"/>
                </a:cubicBezTo>
                <a:cubicBezTo>
                  <a:pt x="64700" y="323328"/>
                  <a:pt x="56724" y="342069"/>
                  <a:pt x="47952" y="369805"/>
                </a:cubicBezTo>
                <a:cubicBezTo>
                  <a:pt x="39181" y="397541"/>
                  <a:pt x="30408" y="431274"/>
                  <a:pt x="24028" y="464257"/>
                </a:cubicBezTo>
                <a:cubicBezTo>
                  <a:pt x="17648" y="497241"/>
                  <a:pt x="13661" y="533973"/>
                  <a:pt x="9674" y="567706"/>
                </a:cubicBezTo>
                <a:cubicBezTo>
                  <a:pt x="5687" y="601439"/>
                  <a:pt x="902" y="637421"/>
                  <a:pt x="104" y="666657"/>
                </a:cubicBezTo>
                <a:cubicBezTo>
                  <a:pt x="-693" y="695891"/>
                  <a:pt x="3294" y="719131"/>
                  <a:pt x="4889" y="743119"/>
                </a:cubicBezTo>
                <a:cubicBezTo>
                  <a:pt x="6484" y="767106"/>
                  <a:pt x="5687" y="782099"/>
                  <a:pt x="9674" y="810584"/>
                </a:cubicBezTo>
                <a:cubicBezTo>
                  <a:pt x="13661" y="839071"/>
                  <a:pt x="20838" y="878801"/>
                  <a:pt x="28813" y="914033"/>
                </a:cubicBezTo>
                <a:cubicBezTo>
                  <a:pt x="36788" y="949265"/>
                  <a:pt x="47952" y="988996"/>
                  <a:pt x="57521" y="1021979"/>
                </a:cubicBezTo>
                <a:cubicBezTo>
                  <a:pt x="67091" y="1054963"/>
                  <a:pt x="76660" y="1082698"/>
                  <a:pt x="86231" y="1111934"/>
                </a:cubicBezTo>
                <a:cubicBezTo>
                  <a:pt x="95800" y="1141170"/>
                  <a:pt x="102180" y="1167407"/>
                  <a:pt x="114939" y="1197391"/>
                </a:cubicBezTo>
                <a:cubicBezTo>
                  <a:pt x="127698" y="1227376"/>
                  <a:pt x="142850" y="1258861"/>
                  <a:pt x="162786" y="1291844"/>
                </a:cubicBezTo>
                <a:cubicBezTo>
                  <a:pt x="182723" y="1324828"/>
                  <a:pt x="209039" y="1359310"/>
                  <a:pt x="234558" y="1395292"/>
                </a:cubicBezTo>
                <a:cubicBezTo>
                  <a:pt x="260077" y="1431274"/>
                  <a:pt x="287989" y="1473253"/>
                  <a:pt x="315899" y="1507736"/>
                </a:cubicBezTo>
                <a:cubicBezTo>
                  <a:pt x="343810" y="1542219"/>
                  <a:pt x="372519" y="1572204"/>
                  <a:pt x="402026" y="1602189"/>
                </a:cubicBezTo>
                <a:cubicBezTo>
                  <a:pt x="431532" y="1632174"/>
                  <a:pt x="462633" y="1660660"/>
                  <a:pt x="492937" y="1687646"/>
                </a:cubicBezTo>
                <a:cubicBezTo>
                  <a:pt x="523240" y="1714632"/>
                  <a:pt x="547962" y="1738620"/>
                  <a:pt x="583848" y="1764108"/>
                </a:cubicBezTo>
                <a:cubicBezTo>
                  <a:pt x="619733" y="1789595"/>
                  <a:pt x="667580" y="1818081"/>
                  <a:pt x="708252" y="1840569"/>
                </a:cubicBezTo>
                <a:cubicBezTo>
                  <a:pt x="748922" y="1863059"/>
                  <a:pt x="780821" y="1881049"/>
                  <a:pt x="827871" y="1899040"/>
                </a:cubicBezTo>
                <a:cubicBezTo>
                  <a:pt x="874921" y="1917032"/>
                  <a:pt x="942706" y="1936522"/>
                  <a:pt x="990554" y="1948516"/>
                </a:cubicBezTo>
                <a:close/>
              </a:path>
            </a:pathLst>
          </a:custGeom>
          <a:solidFill>
            <a:srgbClr val="641B4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矩形 36"/>
          <p:cNvSpPr/>
          <p:nvPr/>
        </p:nvSpPr>
        <p:spPr>
          <a:xfrm>
            <a:off x="5982594" y="3629750"/>
            <a:ext cx="540000" cy="540000"/>
          </a:xfrm>
          <a:prstGeom prst="rect">
            <a:avLst/>
          </a:prstGeom>
          <a:solidFill>
            <a:srgbClr val="FCB3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a:t>
            </a: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8" name="矩形 37"/>
          <p:cNvSpPr/>
          <p:nvPr/>
        </p:nvSpPr>
        <p:spPr>
          <a:xfrm>
            <a:off x="6582669" y="3629750"/>
            <a:ext cx="540000" cy="540000"/>
          </a:xfrm>
          <a:prstGeom prst="rect">
            <a:avLst/>
          </a:prstGeom>
          <a:solidFill>
            <a:srgbClr val="1473E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B</a:t>
            </a:r>
            <a:endParaRPr lang="zh-CN" altLang="en-US" sz="24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9" name="矩形 38"/>
          <p:cNvSpPr/>
          <p:nvPr/>
        </p:nvSpPr>
        <p:spPr>
          <a:xfrm>
            <a:off x="6288530" y="2895997"/>
            <a:ext cx="441146" cy="400110"/>
          </a:xfrm>
          <a:prstGeom prst="rect">
            <a:avLst/>
          </a:prstGeom>
        </p:spPr>
        <p:txBody>
          <a:bodyPr wrap="none">
            <a:spAutoFit/>
          </a:bodyPr>
          <a:lstStyle/>
          <a:p>
            <a:r>
              <a:rPr lang="zh-CN" altLang="en-US" sz="2000" dirty="0">
                <a:solidFill>
                  <a:schemeClr val="bg1"/>
                </a:solidFill>
                <a:effectLst>
                  <a:outerShdw blurRad="38100" dist="38100" dir="2700000" algn="tl">
                    <a:srgbClr val="C0C0C0"/>
                  </a:outerShdw>
                </a:effectLst>
                <a:ea typeface="方正姚体" panose="02010601030101010101" pitchFamily="2" charset="-122"/>
              </a:rPr>
              <a:t>酶</a:t>
            </a:r>
            <a:endParaRPr lang="zh-CN" altLang="en-US" sz="2000" dirty="0">
              <a:solidFill>
                <a:schemeClr val="bg1"/>
              </a:solidFill>
              <a:ea typeface="方正姚体" panose="02010601030101010101" pitchFamily="2" charset="-122"/>
            </a:endParaRPr>
          </a:p>
        </p:txBody>
      </p:sp>
    </p:spTree>
    <p:extLst>
      <p:ext uri="{BB962C8B-B14F-4D97-AF65-F5344CB8AC3E}">
        <p14:creationId xmlns:p14="http://schemas.microsoft.com/office/powerpoint/2010/main" val="117326316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任意多边形 28"/>
          <p:cNvSpPr>
            <a:spLocks noChangeAspect="1"/>
          </p:cNvSpPr>
          <p:nvPr/>
        </p:nvSpPr>
        <p:spPr>
          <a:xfrm rot="1740000" flipH="1">
            <a:off x="7939807" y="921488"/>
            <a:ext cx="735414" cy="828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C3B3D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a:spLocks noChangeAspect="1"/>
          </p:cNvSpPr>
          <p:nvPr/>
        </p:nvSpPr>
        <p:spPr>
          <a:xfrm rot="2580000" flipH="1">
            <a:off x="7816442" y="999480"/>
            <a:ext cx="767388" cy="864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B1B1D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a:spLocks noChangeAspect="1"/>
          </p:cNvSpPr>
          <p:nvPr/>
        </p:nvSpPr>
        <p:spPr>
          <a:xfrm rot="3180000" flipH="1">
            <a:off x="7707390" y="1043761"/>
            <a:ext cx="799363" cy="900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A3ACE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a:spLocks noChangeAspect="1"/>
          </p:cNvSpPr>
          <p:nvPr/>
        </p:nvSpPr>
        <p:spPr>
          <a:xfrm rot="3120000" flipH="1">
            <a:off x="7592414" y="1075266"/>
            <a:ext cx="831338" cy="936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93A9E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a:spLocks noChangeAspect="1"/>
          </p:cNvSpPr>
          <p:nvPr/>
        </p:nvSpPr>
        <p:spPr>
          <a:xfrm rot="1980000" flipH="1">
            <a:off x="7496162" y="1141475"/>
            <a:ext cx="863313" cy="972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84A4E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a:spLocks noChangeAspect="1"/>
          </p:cNvSpPr>
          <p:nvPr/>
        </p:nvSpPr>
        <p:spPr>
          <a:xfrm rot="780000" flipH="1">
            <a:off x="7361793" y="1152485"/>
            <a:ext cx="927263" cy="1044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77A0E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a:spLocks noChangeAspect="1"/>
          </p:cNvSpPr>
          <p:nvPr/>
        </p:nvSpPr>
        <p:spPr>
          <a:xfrm rot="-1740000">
            <a:off x="4366328" y="980701"/>
            <a:ext cx="735414" cy="828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B6A6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a:spLocks noChangeAspect="1"/>
          </p:cNvSpPr>
          <p:nvPr/>
        </p:nvSpPr>
        <p:spPr>
          <a:xfrm rot="-2580000">
            <a:off x="4456817" y="1054815"/>
            <a:ext cx="767388" cy="864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C2AA9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a:spLocks noChangeAspect="1"/>
          </p:cNvSpPr>
          <p:nvPr/>
        </p:nvSpPr>
        <p:spPr>
          <a:xfrm rot="-3180000">
            <a:off x="4540999" y="1094277"/>
            <a:ext cx="799363" cy="900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CCAF7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a:spLocks noChangeAspect="1"/>
          </p:cNvSpPr>
          <p:nvPr/>
        </p:nvSpPr>
        <p:spPr>
          <a:xfrm rot="-3120000">
            <a:off x="4620614" y="1113366"/>
            <a:ext cx="831338" cy="936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D3B56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a:spLocks noChangeAspect="1"/>
          </p:cNvSpPr>
          <p:nvPr/>
        </p:nvSpPr>
        <p:spPr>
          <a:xfrm rot="-1980000">
            <a:off x="4676762" y="1160525"/>
            <a:ext cx="863313" cy="972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E5B8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7"/>
          <p:cNvSpPr>
            <a:spLocks noChangeAspect="1"/>
          </p:cNvSpPr>
          <p:nvPr/>
        </p:nvSpPr>
        <p:spPr>
          <a:xfrm rot="-720000">
            <a:off x="4733438" y="1153805"/>
            <a:ext cx="927263" cy="1044000"/>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EFBC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Rectangle 5"/>
          <p:cNvSpPr>
            <a:spLocks noChangeArrowheads="1"/>
          </p:cNvSpPr>
          <p:nvPr/>
        </p:nvSpPr>
        <p:spPr bwMode="auto">
          <a:xfrm>
            <a:off x="7447344" y="4464050"/>
            <a:ext cx="3354006" cy="1089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179388" indent="-179388" eaLnBrk="1" hangingPunct="1">
              <a:lnSpc>
                <a:spcPct val="120000"/>
              </a:lnSpc>
              <a:buClr>
                <a:srgbClr val="C00000"/>
              </a:buClr>
              <a:buSzPct val="80000"/>
              <a:buFont typeface="Wingdings" pitchFamily="2" charset="2"/>
              <a:buChar char="n"/>
              <a:defRPr/>
            </a:pPr>
            <a:r>
              <a:rPr lang="zh-CN" altLang="en-US" dirty="0">
                <a:effectLst>
                  <a:outerShdw blurRad="38100" dist="38100" dir="2700000" algn="tl">
                    <a:srgbClr val="C0C0C0"/>
                  </a:outerShdw>
                </a:effectLst>
              </a:rPr>
              <a:t>定向排列：酶使各底物反应基团形成正确的定向关系，产生有效碰撞，催化反应进行。</a:t>
            </a:r>
          </a:p>
        </p:txBody>
      </p:sp>
      <p:sp>
        <p:nvSpPr>
          <p:cNvPr id="4" name="矩形 3"/>
          <p:cNvSpPr/>
          <p:nvPr/>
        </p:nvSpPr>
        <p:spPr>
          <a:xfrm>
            <a:off x="2141793" y="1316038"/>
            <a:ext cx="1630108" cy="7571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1" hangingPunct="1">
              <a:lnSpc>
                <a:spcPct val="120000"/>
              </a:lnSpc>
              <a:buClr>
                <a:srgbClr val="C00000"/>
              </a:buClr>
              <a:buSzPct val="80000"/>
              <a:defRPr/>
            </a:pPr>
            <a:r>
              <a:rPr lang="zh-CN" altLang="en-US" dirty="0">
                <a:effectLst>
                  <a:outerShdw blurRad="38100" dist="38100" dir="2700000" algn="tl">
                    <a:srgbClr val="C0C0C0"/>
                  </a:outerShdw>
                </a:effectLst>
              </a:rPr>
              <a:t>反应物没有正确的反应方向</a:t>
            </a:r>
          </a:p>
        </p:txBody>
      </p:sp>
      <p:sp>
        <p:nvSpPr>
          <p:cNvPr id="5" name="矩形 4"/>
          <p:cNvSpPr/>
          <p:nvPr/>
        </p:nvSpPr>
        <p:spPr>
          <a:xfrm>
            <a:off x="2141792" y="3430588"/>
            <a:ext cx="1839657" cy="7571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1" hangingPunct="1">
              <a:lnSpc>
                <a:spcPct val="120000"/>
              </a:lnSpc>
              <a:buClr>
                <a:srgbClr val="C00000"/>
              </a:buClr>
              <a:buSzPct val="80000"/>
              <a:defRPr/>
            </a:pPr>
            <a:r>
              <a:rPr lang="zh-CN" altLang="en-US" dirty="0">
                <a:effectLst>
                  <a:outerShdw blurRad="38100" dist="38100" dir="2700000" algn="tl">
                    <a:srgbClr val="C0C0C0"/>
                  </a:outerShdw>
                </a:effectLst>
              </a:rPr>
              <a:t>酶使反应物具有正确的反应方向</a:t>
            </a:r>
          </a:p>
        </p:txBody>
      </p:sp>
      <p:sp>
        <p:nvSpPr>
          <p:cNvPr id="6" name="矩形 5"/>
          <p:cNvSpPr/>
          <p:nvPr/>
        </p:nvSpPr>
        <p:spPr>
          <a:xfrm>
            <a:off x="2186624" y="5556481"/>
            <a:ext cx="1630108" cy="392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1" hangingPunct="1">
              <a:lnSpc>
                <a:spcPct val="120000"/>
              </a:lnSpc>
              <a:buClr>
                <a:srgbClr val="C00000"/>
              </a:buClr>
              <a:buSzPct val="80000"/>
              <a:defRPr/>
            </a:pPr>
            <a:r>
              <a:rPr lang="zh-CN" altLang="en-US" dirty="0">
                <a:effectLst>
                  <a:outerShdw blurRad="38100" dist="38100" dir="2700000" algn="tl">
                    <a:srgbClr val="C0C0C0"/>
                  </a:outerShdw>
                </a:effectLst>
              </a:rPr>
              <a:t>转变成产物</a:t>
            </a:r>
          </a:p>
        </p:txBody>
      </p:sp>
      <p:sp>
        <p:nvSpPr>
          <p:cNvPr id="7" name="任意多边形 6"/>
          <p:cNvSpPr/>
          <p:nvPr/>
        </p:nvSpPr>
        <p:spPr>
          <a:xfrm>
            <a:off x="4857675" y="1236193"/>
            <a:ext cx="952689" cy="1072627"/>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FAB2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18300000" flipV="1">
            <a:off x="5803572" y="5208163"/>
            <a:ext cx="1346048" cy="1634402"/>
          </a:xfrm>
          <a:custGeom>
            <a:avLst/>
            <a:gdLst>
              <a:gd name="connsiteX0" fmla="*/ 896615 w 1346048"/>
              <a:gd name="connsiteY0" fmla="*/ 1470791 h 1634402"/>
              <a:gd name="connsiteX1" fmla="*/ 923999 w 1346048"/>
              <a:gd name="connsiteY1" fmla="*/ 1425845 h 1634402"/>
              <a:gd name="connsiteX2" fmla="*/ 952574 w 1346048"/>
              <a:gd name="connsiteY2" fmla="*/ 1282970 h 1634402"/>
              <a:gd name="connsiteX3" fmla="*/ 914474 w 1346048"/>
              <a:gd name="connsiteY3" fmla="*/ 1140095 h 1634402"/>
              <a:gd name="connsiteX4" fmla="*/ 873993 w 1346048"/>
              <a:gd name="connsiteY4" fmla="*/ 1035319 h 1634402"/>
              <a:gd name="connsiteX5" fmla="*/ 868954 w 1346048"/>
              <a:gd name="connsiteY5" fmla="*/ 1006796 h 1634402"/>
              <a:gd name="connsiteX6" fmla="*/ 878167 w 1346048"/>
              <a:gd name="connsiteY6" fmla="*/ 1019893 h 1634402"/>
              <a:gd name="connsiteX7" fmla="*/ 922071 w 1346048"/>
              <a:gd name="connsiteY7" fmla="*/ 1049807 h 1634402"/>
              <a:gd name="connsiteX8" fmla="*/ 1053039 w 1346048"/>
              <a:gd name="connsiteY8" fmla="*/ 1071238 h 1634402"/>
              <a:gd name="connsiteX9" fmla="*/ 1169721 w 1346048"/>
              <a:gd name="connsiteY9" fmla="*/ 1016470 h 1634402"/>
              <a:gd name="connsiteX10" fmla="*/ 1255446 w 1346048"/>
              <a:gd name="connsiteY10" fmla="*/ 945033 h 1634402"/>
              <a:gd name="connsiteX11" fmla="*/ 1317358 w 1346048"/>
              <a:gd name="connsiteY11" fmla="*/ 864071 h 1634402"/>
              <a:gd name="connsiteX12" fmla="*/ 1345933 w 1346048"/>
              <a:gd name="connsiteY12" fmla="*/ 721195 h 1634402"/>
              <a:gd name="connsiteX13" fmla="*/ 1307833 w 1346048"/>
              <a:gd name="connsiteY13" fmla="*/ 578321 h 1634402"/>
              <a:gd name="connsiteX14" fmla="*/ 1267352 w 1346048"/>
              <a:gd name="connsiteY14" fmla="*/ 473545 h 1634402"/>
              <a:gd name="connsiteX15" fmla="*/ 1257827 w 1346048"/>
              <a:gd name="connsiteY15" fmla="*/ 378296 h 1634402"/>
              <a:gd name="connsiteX16" fmla="*/ 1274496 w 1346048"/>
              <a:gd name="connsiteY16" fmla="*/ 266375 h 1634402"/>
              <a:gd name="connsiteX17" fmla="*/ 1322120 w 1346048"/>
              <a:gd name="connsiteY17" fmla="*/ 168746 h 1634402"/>
              <a:gd name="connsiteX18" fmla="*/ 1341171 w 1346048"/>
              <a:gd name="connsiteY18" fmla="*/ 83020 h 1634402"/>
              <a:gd name="connsiteX19" fmla="*/ 1284020 w 1346048"/>
              <a:gd name="connsiteY19" fmla="*/ 21108 h 1634402"/>
              <a:gd name="connsiteX20" fmla="*/ 1222108 w 1346048"/>
              <a:gd name="connsiteY20" fmla="*/ 2058 h 1634402"/>
              <a:gd name="connsiteX21" fmla="*/ 1145908 w 1346048"/>
              <a:gd name="connsiteY21" fmla="*/ 63971 h 1634402"/>
              <a:gd name="connsiteX22" fmla="*/ 1012558 w 1346048"/>
              <a:gd name="connsiteY22" fmla="*/ 163983 h 1634402"/>
              <a:gd name="connsiteX23" fmla="*/ 864921 w 1346048"/>
              <a:gd name="connsiteY23" fmla="*/ 197320 h 1634402"/>
              <a:gd name="connsiteX24" fmla="*/ 664895 w 1346048"/>
              <a:gd name="connsiteY24" fmla="*/ 209228 h 1634402"/>
              <a:gd name="connsiteX25" fmla="*/ 505351 w 1346048"/>
              <a:gd name="connsiteY25" fmla="*/ 275901 h 1634402"/>
              <a:gd name="connsiteX26" fmla="*/ 424389 w 1346048"/>
              <a:gd name="connsiteY26" fmla="*/ 387820 h 1634402"/>
              <a:gd name="connsiteX27" fmla="*/ 393433 w 1346048"/>
              <a:gd name="connsiteY27" fmla="*/ 535458 h 1634402"/>
              <a:gd name="connsiteX28" fmla="*/ 431534 w 1346048"/>
              <a:gd name="connsiteY28" fmla="*/ 695001 h 1634402"/>
              <a:gd name="connsiteX29" fmla="*/ 465169 w 1346048"/>
              <a:gd name="connsiteY29" fmla="*/ 740988 h 1634402"/>
              <a:gd name="connsiteX30" fmla="*/ 492932 w 1346048"/>
              <a:gd name="connsiteY30" fmla="*/ 756036 h 1634402"/>
              <a:gd name="connsiteX31" fmla="*/ 471562 w 1346048"/>
              <a:gd name="connsiteY31" fmla="*/ 759095 h 1634402"/>
              <a:gd name="connsiteX32" fmla="*/ 271536 w 1346048"/>
              <a:gd name="connsiteY32" fmla="*/ 771002 h 1634402"/>
              <a:gd name="connsiteX33" fmla="*/ 111992 w 1346048"/>
              <a:gd name="connsiteY33" fmla="*/ 837676 h 1634402"/>
              <a:gd name="connsiteX34" fmla="*/ 31030 w 1346048"/>
              <a:gd name="connsiteY34" fmla="*/ 949595 h 1634402"/>
              <a:gd name="connsiteX35" fmla="*/ 74 w 1346048"/>
              <a:gd name="connsiteY35" fmla="*/ 1097232 h 1634402"/>
              <a:gd name="connsiteX36" fmla="*/ 38175 w 1346048"/>
              <a:gd name="connsiteY36" fmla="*/ 1256775 h 1634402"/>
              <a:gd name="connsiteX37" fmla="*/ 114374 w 1346048"/>
              <a:gd name="connsiteY37" fmla="*/ 1325832 h 1634402"/>
              <a:gd name="connsiteX38" fmla="*/ 223912 w 1346048"/>
              <a:gd name="connsiteY38" fmla="*/ 1302020 h 1634402"/>
              <a:gd name="connsiteX39" fmla="*/ 319162 w 1346048"/>
              <a:gd name="connsiteY39" fmla="*/ 1230582 h 1634402"/>
              <a:gd name="connsiteX40" fmla="*/ 390599 w 1346048"/>
              <a:gd name="connsiteY40" fmla="*/ 1159145 h 1634402"/>
              <a:gd name="connsiteX41" fmla="*/ 454893 w 1346048"/>
              <a:gd name="connsiteY41" fmla="*/ 1149620 h 1634402"/>
              <a:gd name="connsiteX42" fmla="*/ 507281 w 1346048"/>
              <a:gd name="connsiteY42" fmla="*/ 1190101 h 1634402"/>
              <a:gd name="connsiteX43" fmla="*/ 542999 w 1346048"/>
              <a:gd name="connsiteY43" fmla="*/ 1240107 h 1634402"/>
              <a:gd name="connsiteX44" fmla="*/ 500136 w 1346048"/>
              <a:gd name="connsiteY44" fmla="*/ 1335357 h 1634402"/>
              <a:gd name="connsiteX45" fmla="*/ 457274 w 1346048"/>
              <a:gd name="connsiteY45" fmla="*/ 1447276 h 1634402"/>
              <a:gd name="connsiteX46" fmla="*/ 457275 w 1346048"/>
              <a:gd name="connsiteY46" fmla="*/ 1542525 h 1634402"/>
              <a:gd name="connsiteX47" fmla="*/ 528712 w 1346048"/>
              <a:gd name="connsiteY47" fmla="*/ 1611582 h 1634402"/>
              <a:gd name="connsiteX48" fmla="*/ 659680 w 1346048"/>
              <a:gd name="connsiteY48" fmla="*/ 1633013 h 1634402"/>
              <a:gd name="connsiteX49" fmla="*/ 776362 w 1346048"/>
              <a:gd name="connsiteY49" fmla="*/ 1578245 h 1634402"/>
              <a:gd name="connsiteX50" fmla="*/ 862087 w 1346048"/>
              <a:gd name="connsiteY50" fmla="*/ 1506807 h 1634402"/>
              <a:gd name="connsiteX51" fmla="*/ 896615 w 1346048"/>
              <a:gd name="connsiteY51" fmla="*/ 1470791 h 163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46048" h="1634402">
                <a:moveTo>
                  <a:pt x="896615" y="1470791"/>
                </a:moveTo>
                <a:cubicBezTo>
                  <a:pt x="907132" y="1458389"/>
                  <a:pt x="916458" y="1444498"/>
                  <a:pt x="923999" y="1425845"/>
                </a:cubicBezTo>
                <a:cubicBezTo>
                  <a:pt x="939080" y="1388539"/>
                  <a:pt x="954161" y="1330595"/>
                  <a:pt x="952574" y="1282970"/>
                </a:cubicBezTo>
                <a:cubicBezTo>
                  <a:pt x="950987" y="1235345"/>
                  <a:pt x="927571" y="1181370"/>
                  <a:pt x="914474" y="1140095"/>
                </a:cubicBezTo>
                <a:cubicBezTo>
                  <a:pt x="901377" y="1098820"/>
                  <a:pt x="882327" y="1068656"/>
                  <a:pt x="873993" y="1035319"/>
                </a:cubicBezTo>
                <a:lnTo>
                  <a:pt x="868954" y="1006796"/>
                </a:lnTo>
                <a:lnTo>
                  <a:pt x="878167" y="1019893"/>
                </a:lnTo>
                <a:cubicBezTo>
                  <a:pt x="890321" y="1031849"/>
                  <a:pt x="905204" y="1042267"/>
                  <a:pt x="922071" y="1049807"/>
                </a:cubicBezTo>
                <a:cubicBezTo>
                  <a:pt x="955805" y="1064888"/>
                  <a:pt x="1011764" y="1076794"/>
                  <a:pt x="1053039" y="1071238"/>
                </a:cubicBezTo>
                <a:cubicBezTo>
                  <a:pt x="1094314" y="1065683"/>
                  <a:pt x="1135986" y="1037505"/>
                  <a:pt x="1169721" y="1016470"/>
                </a:cubicBezTo>
                <a:cubicBezTo>
                  <a:pt x="1203456" y="995437"/>
                  <a:pt x="1230840" y="970432"/>
                  <a:pt x="1255446" y="945033"/>
                </a:cubicBezTo>
                <a:cubicBezTo>
                  <a:pt x="1280052" y="919633"/>
                  <a:pt x="1302277" y="901376"/>
                  <a:pt x="1317358" y="864071"/>
                </a:cubicBezTo>
                <a:cubicBezTo>
                  <a:pt x="1332439" y="826765"/>
                  <a:pt x="1347520" y="768821"/>
                  <a:pt x="1345933" y="721195"/>
                </a:cubicBezTo>
                <a:cubicBezTo>
                  <a:pt x="1344346" y="673570"/>
                  <a:pt x="1320930" y="619596"/>
                  <a:pt x="1307833" y="578321"/>
                </a:cubicBezTo>
                <a:cubicBezTo>
                  <a:pt x="1294736" y="537046"/>
                  <a:pt x="1275686" y="506882"/>
                  <a:pt x="1267352" y="473545"/>
                </a:cubicBezTo>
                <a:cubicBezTo>
                  <a:pt x="1259018" y="440208"/>
                  <a:pt x="1256636" y="412824"/>
                  <a:pt x="1257827" y="378296"/>
                </a:cubicBezTo>
                <a:cubicBezTo>
                  <a:pt x="1259018" y="343767"/>
                  <a:pt x="1263781" y="301300"/>
                  <a:pt x="1274496" y="266375"/>
                </a:cubicBezTo>
                <a:cubicBezTo>
                  <a:pt x="1285211" y="231451"/>
                  <a:pt x="1311008" y="199305"/>
                  <a:pt x="1322120" y="168746"/>
                </a:cubicBezTo>
                <a:cubicBezTo>
                  <a:pt x="1333232" y="138187"/>
                  <a:pt x="1347521" y="107627"/>
                  <a:pt x="1341171" y="83020"/>
                </a:cubicBezTo>
                <a:cubicBezTo>
                  <a:pt x="1334821" y="58414"/>
                  <a:pt x="1303865" y="34602"/>
                  <a:pt x="1284020" y="21108"/>
                </a:cubicBezTo>
                <a:cubicBezTo>
                  <a:pt x="1264177" y="7613"/>
                  <a:pt x="1245127" y="-5087"/>
                  <a:pt x="1222108" y="2058"/>
                </a:cubicBezTo>
                <a:cubicBezTo>
                  <a:pt x="1199089" y="9202"/>
                  <a:pt x="1173689" y="40157"/>
                  <a:pt x="1145908" y="63971"/>
                </a:cubicBezTo>
                <a:cubicBezTo>
                  <a:pt x="1118127" y="87783"/>
                  <a:pt x="1059389" y="141757"/>
                  <a:pt x="1012558" y="163983"/>
                </a:cubicBezTo>
                <a:cubicBezTo>
                  <a:pt x="965727" y="186207"/>
                  <a:pt x="922865" y="189780"/>
                  <a:pt x="864921" y="197320"/>
                </a:cubicBezTo>
                <a:cubicBezTo>
                  <a:pt x="806977" y="204861"/>
                  <a:pt x="724823" y="196130"/>
                  <a:pt x="664895" y="209228"/>
                </a:cubicBezTo>
                <a:cubicBezTo>
                  <a:pt x="604967" y="222324"/>
                  <a:pt x="545435" y="246137"/>
                  <a:pt x="505351" y="275901"/>
                </a:cubicBezTo>
                <a:cubicBezTo>
                  <a:pt x="465267" y="305667"/>
                  <a:pt x="443042" y="344561"/>
                  <a:pt x="424389" y="387820"/>
                </a:cubicBezTo>
                <a:cubicBezTo>
                  <a:pt x="405736" y="431080"/>
                  <a:pt x="392242" y="484261"/>
                  <a:pt x="393433" y="535458"/>
                </a:cubicBezTo>
                <a:cubicBezTo>
                  <a:pt x="394624" y="586655"/>
                  <a:pt x="412484" y="656901"/>
                  <a:pt x="431534" y="695001"/>
                </a:cubicBezTo>
                <a:cubicBezTo>
                  <a:pt x="441059" y="714050"/>
                  <a:pt x="452370" y="729429"/>
                  <a:pt x="465169" y="740988"/>
                </a:cubicBezTo>
                <a:lnTo>
                  <a:pt x="492932" y="756036"/>
                </a:lnTo>
                <a:lnTo>
                  <a:pt x="471562" y="759095"/>
                </a:lnTo>
                <a:cubicBezTo>
                  <a:pt x="413618" y="766636"/>
                  <a:pt x="331464" y="757905"/>
                  <a:pt x="271536" y="771002"/>
                </a:cubicBezTo>
                <a:cubicBezTo>
                  <a:pt x="211608" y="784099"/>
                  <a:pt x="152076" y="807911"/>
                  <a:pt x="111992" y="837676"/>
                </a:cubicBezTo>
                <a:cubicBezTo>
                  <a:pt x="71908" y="867442"/>
                  <a:pt x="49683" y="906336"/>
                  <a:pt x="31030" y="949595"/>
                </a:cubicBezTo>
                <a:cubicBezTo>
                  <a:pt x="12377" y="992854"/>
                  <a:pt x="-1117" y="1046035"/>
                  <a:pt x="74" y="1097232"/>
                </a:cubicBezTo>
                <a:cubicBezTo>
                  <a:pt x="1265" y="1148429"/>
                  <a:pt x="19125" y="1218675"/>
                  <a:pt x="38175" y="1256775"/>
                </a:cubicBezTo>
                <a:cubicBezTo>
                  <a:pt x="57225" y="1294875"/>
                  <a:pt x="83418" y="1318291"/>
                  <a:pt x="114374" y="1325832"/>
                </a:cubicBezTo>
                <a:cubicBezTo>
                  <a:pt x="145330" y="1333373"/>
                  <a:pt x="189781" y="1317895"/>
                  <a:pt x="223912" y="1302020"/>
                </a:cubicBezTo>
                <a:cubicBezTo>
                  <a:pt x="258043" y="1286145"/>
                  <a:pt x="291381" y="1254395"/>
                  <a:pt x="319162" y="1230582"/>
                </a:cubicBezTo>
                <a:cubicBezTo>
                  <a:pt x="346943" y="1206769"/>
                  <a:pt x="367977" y="1172639"/>
                  <a:pt x="390599" y="1159145"/>
                </a:cubicBezTo>
                <a:cubicBezTo>
                  <a:pt x="413221" y="1145651"/>
                  <a:pt x="435446" y="1144461"/>
                  <a:pt x="454893" y="1149620"/>
                </a:cubicBezTo>
                <a:cubicBezTo>
                  <a:pt x="474340" y="1154779"/>
                  <a:pt x="492597" y="1175020"/>
                  <a:pt x="507281" y="1190101"/>
                </a:cubicBezTo>
                <a:cubicBezTo>
                  <a:pt x="521965" y="1205182"/>
                  <a:pt x="544190" y="1215898"/>
                  <a:pt x="542999" y="1240107"/>
                </a:cubicBezTo>
                <a:cubicBezTo>
                  <a:pt x="541808" y="1264316"/>
                  <a:pt x="514423" y="1300829"/>
                  <a:pt x="500136" y="1335357"/>
                </a:cubicBezTo>
                <a:cubicBezTo>
                  <a:pt x="485849" y="1369885"/>
                  <a:pt x="464418" y="1412748"/>
                  <a:pt x="457274" y="1447276"/>
                </a:cubicBezTo>
                <a:cubicBezTo>
                  <a:pt x="450130" y="1481804"/>
                  <a:pt x="445369" y="1515141"/>
                  <a:pt x="457275" y="1542525"/>
                </a:cubicBezTo>
                <a:cubicBezTo>
                  <a:pt x="469181" y="1569909"/>
                  <a:pt x="494978" y="1596501"/>
                  <a:pt x="528712" y="1611582"/>
                </a:cubicBezTo>
                <a:cubicBezTo>
                  <a:pt x="562446" y="1626663"/>
                  <a:pt x="618405" y="1638569"/>
                  <a:pt x="659680" y="1633013"/>
                </a:cubicBezTo>
                <a:cubicBezTo>
                  <a:pt x="700955" y="1627457"/>
                  <a:pt x="742628" y="1599279"/>
                  <a:pt x="776362" y="1578245"/>
                </a:cubicBezTo>
                <a:cubicBezTo>
                  <a:pt x="810097" y="1557211"/>
                  <a:pt x="837481" y="1532207"/>
                  <a:pt x="862087" y="1506807"/>
                </a:cubicBezTo>
                <a:cubicBezTo>
                  <a:pt x="874390" y="1494107"/>
                  <a:pt x="886098" y="1483193"/>
                  <a:pt x="896615" y="1470791"/>
                </a:cubicBezTo>
                <a:close/>
              </a:path>
            </a:pathLst>
          </a:cu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0" name="下箭头 19"/>
          <p:cNvSpPr/>
          <p:nvPr/>
        </p:nvSpPr>
        <p:spPr>
          <a:xfrm>
            <a:off x="6422891" y="4448475"/>
            <a:ext cx="288000" cy="960215"/>
          </a:xfrm>
          <a:prstGeom prst="down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flipH="1">
            <a:off x="7234820" y="1245164"/>
            <a:ext cx="952689" cy="1072627"/>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1271E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a:spLocks/>
          </p:cNvSpPr>
          <p:nvPr/>
        </p:nvSpPr>
        <p:spPr>
          <a:xfrm rot="819641" flipV="1">
            <a:off x="5159484" y="2701077"/>
            <a:ext cx="2880000" cy="2088000"/>
          </a:xfrm>
          <a:custGeom>
            <a:avLst/>
            <a:gdLst>
              <a:gd name="connsiteX0" fmla="*/ 1087503 w 2880000"/>
              <a:gd name="connsiteY0" fmla="*/ 2043978 h 2088000"/>
              <a:gd name="connsiteX1" fmla="*/ 1132061 w 2880000"/>
              <a:gd name="connsiteY1" fmla="*/ 2054799 h 2088000"/>
              <a:gd name="connsiteX2" fmla="*/ 1274237 w 2880000"/>
              <a:gd name="connsiteY2" fmla="*/ 2078514 h 2088000"/>
              <a:gd name="connsiteX3" fmla="*/ 1416414 w 2880000"/>
              <a:gd name="connsiteY3" fmla="*/ 2088000 h 2088000"/>
              <a:gd name="connsiteX4" fmla="*/ 1591400 w 2880000"/>
              <a:gd name="connsiteY4" fmla="*/ 2078513 h 2088000"/>
              <a:gd name="connsiteX5" fmla="*/ 1793728 w 2880000"/>
              <a:gd name="connsiteY5" fmla="*/ 2045312 h 2088000"/>
              <a:gd name="connsiteX6" fmla="*/ 2006992 w 2880000"/>
              <a:gd name="connsiteY6" fmla="*/ 1993138 h 2088000"/>
              <a:gd name="connsiteX7" fmla="*/ 2209321 w 2880000"/>
              <a:gd name="connsiteY7" fmla="*/ 1907763 h 2088000"/>
              <a:gd name="connsiteX8" fmla="*/ 2362434 w 2880000"/>
              <a:gd name="connsiteY8" fmla="*/ 1822387 h 2088000"/>
              <a:gd name="connsiteX9" fmla="*/ 2510078 w 2880000"/>
              <a:gd name="connsiteY9" fmla="*/ 1727526 h 2088000"/>
              <a:gd name="connsiteX10" fmla="*/ 2663191 w 2880000"/>
              <a:gd name="connsiteY10" fmla="*/ 1580490 h 2088000"/>
              <a:gd name="connsiteX11" fmla="*/ 2772557 w 2880000"/>
              <a:gd name="connsiteY11" fmla="*/ 1433454 h 2088000"/>
              <a:gd name="connsiteX12" fmla="*/ 2838177 w 2880000"/>
              <a:gd name="connsiteY12" fmla="*/ 1286419 h 2088000"/>
              <a:gd name="connsiteX13" fmla="*/ 2876456 w 2880000"/>
              <a:gd name="connsiteY13" fmla="*/ 1129897 h 2088000"/>
              <a:gd name="connsiteX14" fmla="*/ 2876456 w 2880000"/>
              <a:gd name="connsiteY14" fmla="*/ 1001834 h 2088000"/>
              <a:gd name="connsiteX15" fmla="*/ 2860051 w 2880000"/>
              <a:gd name="connsiteY15" fmla="*/ 873771 h 2088000"/>
              <a:gd name="connsiteX16" fmla="*/ 2810836 w 2880000"/>
              <a:gd name="connsiteY16" fmla="*/ 745707 h 2088000"/>
              <a:gd name="connsiteX17" fmla="*/ 2717875 w 2880000"/>
              <a:gd name="connsiteY17" fmla="*/ 636616 h 2088000"/>
              <a:gd name="connsiteX18" fmla="*/ 2674128 w 2880000"/>
              <a:gd name="connsiteY18" fmla="*/ 608157 h 2088000"/>
              <a:gd name="connsiteX19" fmla="*/ 2613976 w 2880000"/>
              <a:gd name="connsiteY19" fmla="*/ 579699 h 2088000"/>
              <a:gd name="connsiteX20" fmla="*/ 2553825 w 2880000"/>
              <a:gd name="connsiteY20" fmla="*/ 565470 h 2088000"/>
              <a:gd name="connsiteX21" fmla="*/ 2477268 w 2880000"/>
              <a:gd name="connsiteY21" fmla="*/ 565470 h 2088000"/>
              <a:gd name="connsiteX22" fmla="*/ 2389775 w 2880000"/>
              <a:gd name="connsiteY22" fmla="*/ 584443 h 2088000"/>
              <a:gd name="connsiteX23" fmla="*/ 2318687 w 2880000"/>
              <a:gd name="connsiteY23" fmla="*/ 636617 h 2088000"/>
              <a:gd name="connsiteX24" fmla="*/ 2285877 w 2880000"/>
              <a:gd name="connsiteY24" fmla="*/ 665075 h 2088000"/>
              <a:gd name="connsiteX25" fmla="*/ 2258535 w 2880000"/>
              <a:gd name="connsiteY25" fmla="*/ 698277 h 2088000"/>
              <a:gd name="connsiteX26" fmla="*/ 2236662 w 2880000"/>
              <a:gd name="connsiteY26" fmla="*/ 731478 h 2088000"/>
              <a:gd name="connsiteX27" fmla="*/ 2203852 w 2880000"/>
              <a:gd name="connsiteY27" fmla="*/ 769423 h 2088000"/>
              <a:gd name="connsiteX28" fmla="*/ 2165574 w 2880000"/>
              <a:gd name="connsiteY28" fmla="*/ 788395 h 2088000"/>
              <a:gd name="connsiteX29" fmla="*/ 2137713 w 2880000"/>
              <a:gd name="connsiteY29" fmla="*/ 795863 h 2088000"/>
              <a:gd name="connsiteX30" fmla="*/ 2128447 w 2880000"/>
              <a:gd name="connsiteY30" fmla="*/ 799165 h 2088000"/>
              <a:gd name="connsiteX31" fmla="*/ 2158647 w 2880000"/>
              <a:gd name="connsiteY31" fmla="*/ 852576 h 2088000"/>
              <a:gd name="connsiteX32" fmla="*/ 2204648 w 2880000"/>
              <a:gd name="connsiteY32" fmla="*/ 909382 h 2088000"/>
              <a:gd name="connsiteX33" fmla="*/ 2346327 w 2880000"/>
              <a:gd name="connsiteY33" fmla="*/ 997197 h 2088000"/>
              <a:gd name="connsiteX34" fmla="*/ 2431725 w 2880000"/>
              <a:gd name="connsiteY34" fmla="*/ 1045642 h 2088000"/>
              <a:gd name="connsiteX35" fmla="*/ 2436510 w 2880000"/>
              <a:gd name="connsiteY35" fmla="*/ 1110243 h 2088000"/>
              <a:gd name="connsiteX36" fmla="*/ 2399638 w 2880000"/>
              <a:gd name="connsiteY36" fmla="*/ 1186004 h 2088000"/>
              <a:gd name="connsiteX37" fmla="*/ 2312857 w 2880000"/>
              <a:gd name="connsiteY37" fmla="*/ 1199455 h 2088000"/>
              <a:gd name="connsiteX38" fmla="*/ 2204591 w 2880000"/>
              <a:gd name="connsiteY38" fmla="*/ 1190622 h 2088000"/>
              <a:gd name="connsiteX39" fmla="*/ 2094278 w 2880000"/>
              <a:gd name="connsiteY39" fmla="*/ 1215822 h 2088000"/>
              <a:gd name="connsiteX40" fmla="*/ 2009025 w 2880000"/>
              <a:gd name="connsiteY40" fmla="*/ 1259355 h 2088000"/>
              <a:gd name="connsiteX41" fmla="*/ 1926164 w 2880000"/>
              <a:gd name="connsiteY41" fmla="*/ 1335187 h 2088000"/>
              <a:gd name="connsiteX42" fmla="*/ 1806948 w 2880000"/>
              <a:gd name="connsiteY42" fmla="*/ 1422665 h 2088000"/>
              <a:gd name="connsiteX43" fmla="*/ 1663470 w 2880000"/>
              <a:gd name="connsiteY43" fmla="*/ 1448041 h 2088000"/>
              <a:gd name="connsiteX44" fmla="*/ 1565530 w 2880000"/>
              <a:gd name="connsiteY44" fmla="*/ 1419834 h 2088000"/>
              <a:gd name="connsiteX45" fmla="*/ 1467794 w 2880000"/>
              <a:gd name="connsiteY45" fmla="*/ 1365983 h 2088000"/>
              <a:gd name="connsiteX46" fmla="*/ 1374322 w 2880000"/>
              <a:gd name="connsiteY46" fmla="*/ 1277230 h 2088000"/>
              <a:gd name="connsiteX47" fmla="*/ 1346626 w 2880000"/>
              <a:gd name="connsiteY47" fmla="*/ 1147442 h 2088000"/>
              <a:gd name="connsiteX48" fmla="*/ 1358514 w 2880000"/>
              <a:gd name="connsiteY48" fmla="*/ 1095663 h 2088000"/>
              <a:gd name="connsiteX49" fmla="*/ 1375811 w 2880000"/>
              <a:gd name="connsiteY49" fmla="*/ 1069566 h 2088000"/>
              <a:gd name="connsiteX50" fmla="*/ 1374280 w 2880000"/>
              <a:gd name="connsiteY50" fmla="*/ 1070208 h 2088000"/>
              <a:gd name="connsiteX51" fmla="*/ 1333370 w 2880000"/>
              <a:gd name="connsiteY51" fmla="*/ 1095139 h 2088000"/>
              <a:gd name="connsiteX52" fmla="*/ 1250509 w 2880000"/>
              <a:gd name="connsiteY52" fmla="*/ 1170971 h 2088000"/>
              <a:gd name="connsiteX53" fmla="*/ 1131292 w 2880000"/>
              <a:gd name="connsiteY53" fmla="*/ 1258450 h 2088000"/>
              <a:gd name="connsiteX54" fmla="*/ 987815 w 2880000"/>
              <a:gd name="connsiteY54" fmla="*/ 1283825 h 2088000"/>
              <a:gd name="connsiteX55" fmla="*/ 889875 w 2880000"/>
              <a:gd name="connsiteY55" fmla="*/ 1255619 h 2088000"/>
              <a:gd name="connsiteX56" fmla="*/ 792139 w 2880000"/>
              <a:gd name="connsiteY56" fmla="*/ 1201767 h 2088000"/>
              <a:gd name="connsiteX57" fmla="*/ 698667 w 2880000"/>
              <a:gd name="connsiteY57" fmla="*/ 1113014 h 2088000"/>
              <a:gd name="connsiteX58" fmla="*/ 670970 w 2880000"/>
              <a:gd name="connsiteY58" fmla="*/ 983226 h 2088000"/>
              <a:gd name="connsiteX59" fmla="*/ 709298 w 2880000"/>
              <a:gd name="connsiteY59" fmla="*/ 891558 h 2088000"/>
              <a:gd name="connsiteX60" fmla="*/ 798016 w 2880000"/>
              <a:gd name="connsiteY60" fmla="*/ 856896 h 2088000"/>
              <a:gd name="connsiteX61" fmla="*/ 917860 w 2880000"/>
              <a:gd name="connsiteY61" fmla="*/ 856094 h 2088000"/>
              <a:gd name="connsiteX62" fmla="*/ 1022176 w 2880000"/>
              <a:gd name="connsiteY62" fmla="*/ 861357 h 2088000"/>
              <a:gd name="connsiteX63" fmla="*/ 1055757 w 2880000"/>
              <a:gd name="connsiteY63" fmla="*/ 809891 h 2088000"/>
              <a:gd name="connsiteX64" fmla="*/ 1074399 w 2880000"/>
              <a:gd name="connsiteY64" fmla="*/ 746365 h 2088000"/>
              <a:gd name="connsiteX65" fmla="*/ 1042131 w 2880000"/>
              <a:gd name="connsiteY65" fmla="*/ 689944 h 2088000"/>
              <a:gd name="connsiteX66" fmla="*/ 949596 w 2880000"/>
              <a:gd name="connsiteY66" fmla="*/ 649400 h 2088000"/>
              <a:gd name="connsiteX67" fmla="*/ 848395 w 2880000"/>
              <a:gd name="connsiteY67" fmla="*/ 586676 h 2088000"/>
              <a:gd name="connsiteX68" fmla="*/ 786356 w 2880000"/>
              <a:gd name="connsiteY68" fmla="*/ 493313 h 2088000"/>
              <a:gd name="connsiteX69" fmla="*/ 792354 w 2880000"/>
              <a:gd name="connsiteY69" fmla="*/ 445272 h 2088000"/>
              <a:gd name="connsiteX70" fmla="*/ 812676 w 2880000"/>
              <a:gd name="connsiteY70" fmla="*/ 413348 h 2088000"/>
              <a:gd name="connsiteX71" fmla="*/ 808172 w 2880000"/>
              <a:gd name="connsiteY71" fmla="*/ 406309 h 2088000"/>
              <a:gd name="connsiteX72" fmla="*/ 786610 w 2880000"/>
              <a:gd name="connsiteY72" fmla="*/ 367110 h 2088000"/>
              <a:gd name="connsiteX73" fmla="*/ 787557 w 2880000"/>
              <a:gd name="connsiteY73" fmla="*/ 323573 h 2088000"/>
              <a:gd name="connsiteX74" fmla="*/ 836772 w 2880000"/>
              <a:gd name="connsiteY74" fmla="*/ 276142 h 2088000"/>
              <a:gd name="connsiteX75" fmla="*/ 875050 w 2880000"/>
              <a:gd name="connsiteY75" fmla="*/ 228711 h 2088000"/>
              <a:gd name="connsiteX76" fmla="*/ 902392 w 2880000"/>
              <a:gd name="connsiteY76" fmla="*/ 195510 h 2088000"/>
              <a:gd name="connsiteX77" fmla="*/ 907860 w 2880000"/>
              <a:gd name="connsiteY77" fmla="*/ 157565 h 2088000"/>
              <a:gd name="connsiteX78" fmla="*/ 880519 w 2880000"/>
              <a:gd name="connsiteY78" fmla="*/ 110134 h 2088000"/>
              <a:gd name="connsiteX79" fmla="*/ 842240 w 2880000"/>
              <a:gd name="connsiteY79" fmla="*/ 72189 h 2088000"/>
              <a:gd name="connsiteX80" fmla="*/ 798494 w 2880000"/>
              <a:gd name="connsiteY80" fmla="*/ 48473 h 2088000"/>
              <a:gd name="connsiteX81" fmla="*/ 727406 w 2880000"/>
              <a:gd name="connsiteY81" fmla="*/ 20015 h 2088000"/>
              <a:gd name="connsiteX82" fmla="*/ 656317 w 2880000"/>
              <a:gd name="connsiteY82" fmla="*/ 5786 h 2088000"/>
              <a:gd name="connsiteX83" fmla="*/ 568824 w 2880000"/>
              <a:gd name="connsiteY83" fmla="*/ 1043 h 2088000"/>
              <a:gd name="connsiteX84" fmla="*/ 432116 w 2880000"/>
              <a:gd name="connsiteY84" fmla="*/ 24759 h 2088000"/>
              <a:gd name="connsiteX85" fmla="*/ 317282 w 2880000"/>
              <a:gd name="connsiteY85" fmla="*/ 67447 h 2088000"/>
              <a:gd name="connsiteX86" fmla="*/ 257130 w 2880000"/>
              <a:gd name="connsiteY86" fmla="*/ 105391 h 2088000"/>
              <a:gd name="connsiteX87" fmla="*/ 196979 w 2880000"/>
              <a:gd name="connsiteY87" fmla="*/ 152822 h 2088000"/>
              <a:gd name="connsiteX88" fmla="*/ 136827 w 2880000"/>
              <a:gd name="connsiteY88" fmla="*/ 228711 h 2088000"/>
              <a:gd name="connsiteX89" fmla="*/ 87612 w 2880000"/>
              <a:gd name="connsiteY89" fmla="*/ 314086 h 2088000"/>
              <a:gd name="connsiteX90" fmla="*/ 54802 w 2880000"/>
              <a:gd name="connsiteY90" fmla="*/ 389977 h 2088000"/>
              <a:gd name="connsiteX91" fmla="*/ 27460 w 2880000"/>
              <a:gd name="connsiteY91" fmla="*/ 489581 h 2088000"/>
              <a:gd name="connsiteX92" fmla="*/ 11056 w 2880000"/>
              <a:gd name="connsiteY92" fmla="*/ 598672 h 2088000"/>
              <a:gd name="connsiteX93" fmla="*/ 119 w 2880000"/>
              <a:gd name="connsiteY93" fmla="*/ 703019 h 2088000"/>
              <a:gd name="connsiteX94" fmla="*/ 5587 w 2880000"/>
              <a:gd name="connsiteY94" fmla="*/ 783652 h 2088000"/>
              <a:gd name="connsiteX95" fmla="*/ 11055 w 2880000"/>
              <a:gd name="connsiteY95" fmla="*/ 854798 h 2088000"/>
              <a:gd name="connsiteX96" fmla="*/ 32929 w 2880000"/>
              <a:gd name="connsiteY96" fmla="*/ 963889 h 2088000"/>
              <a:gd name="connsiteX97" fmla="*/ 65739 w 2880000"/>
              <a:gd name="connsiteY97" fmla="*/ 1077723 h 2088000"/>
              <a:gd name="connsiteX98" fmla="*/ 98548 w 2880000"/>
              <a:gd name="connsiteY98" fmla="*/ 1172585 h 2088000"/>
              <a:gd name="connsiteX99" fmla="*/ 131359 w 2880000"/>
              <a:gd name="connsiteY99" fmla="*/ 1262703 h 2088000"/>
              <a:gd name="connsiteX100" fmla="*/ 186042 w 2880000"/>
              <a:gd name="connsiteY100" fmla="*/ 1362309 h 2088000"/>
              <a:gd name="connsiteX101" fmla="*/ 268066 w 2880000"/>
              <a:gd name="connsiteY101" fmla="*/ 1471399 h 2088000"/>
              <a:gd name="connsiteX102" fmla="*/ 361028 w 2880000"/>
              <a:gd name="connsiteY102" fmla="*/ 1589977 h 2088000"/>
              <a:gd name="connsiteX103" fmla="*/ 459458 w 2880000"/>
              <a:gd name="connsiteY103" fmla="*/ 1689581 h 2088000"/>
              <a:gd name="connsiteX104" fmla="*/ 563356 w 2880000"/>
              <a:gd name="connsiteY104" fmla="*/ 1779700 h 2088000"/>
              <a:gd name="connsiteX105" fmla="*/ 667254 w 2880000"/>
              <a:gd name="connsiteY105" fmla="*/ 1860332 h 2088000"/>
              <a:gd name="connsiteX106" fmla="*/ 809431 w 2880000"/>
              <a:gd name="connsiteY106" fmla="*/ 1940964 h 2088000"/>
              <a:gd name="connsiteX107" fmla="*/ 946139 w 2880000"/>
              <a:gd name="connsiteY107" fmla="*/ 2002624 h 2088000"/>
              <a:gd name="connsiteX108" fmla="*/ 1087503 w 2880000"/>
              <a:gd name="connsiteY108" fmla="*/ 2043978 h 208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880000" h="2088000">
                <a:moveTo>
                  <a:pt x="1087503" y="2043978"/>
                </a:moveTo>
                <a:cubicBezTo>
                  <a:pt x="1103296" y="2047981"/>
                  <a:pt x="1118390" y="2051637"/>
                  <a:pt x="1132061" y="2054799"/>
                </a:cubicBezTo>
                <a:cubicBezTo>
                  <a:pt x="1186744" y="2067446"/>
                  <a:pt x="1226845" y="2072980"/>
                  <a:pt x="1274237" y="2078514"/>
                </a:cubicBezTo>
                <a:cubicBezTo>
                  <a:pt x="1321630" y="2084047"/>
                  <a:pt x="1363554" y="2088000"/>
                  <a:pt x="1416414" y="2088000"/>
                </a:cubicBezTo>
                <a:cubicBezTo>
                  <a:pt x="1469274" y="2088000"/>
                  <a:pt x="1528515" y="2085628"/>
                  <a:pt x="1591400" y="2078513"/>
                </a:cubicBezTo>
                <a:cubicBezTo>
                  <a:pt x="1654285" y="2071400"/>
                  <a:pt x="1724462" y="2059541"/>
                  <a:pt x="1793728" y="2045312"/>
                </a:cubicBezTo>
                <a:cubicBezTo>
                  <a:pt x="1862993" y="2031083"/>
                  <a:pt x="1937728" y="2016063"/>
                  <a:pt x="2006992" y="1993138"/>
                </a:cubicBezTo>
                <a:cubicBezTo>
                  <a:pt x="2076258" y="1970213"/>
                  <a:pt x="2150081" y="1936222"/>
                  <a:pt x="2209321" y="1907763"/>
                </a:cubicBezTo>
                <a:cubicBezTo>
                  <a:pt x="2268561" y="1879304"/>
                  <a:pt x="2312307" y="1852426"/>
                  <a:pt x="2362434" y="1822387"/>
                </a:cubicBezTo>
                <a:cubicBezTo>
                  <a:pt x="2412559" y="1792347"/>
                  <a:pt x="2459952" y="1767842"/>
                  <a:pt x="2510078" y="1727526"/>
                </a:cubicBezTo>
                <a:cubicBezTo>
                  <a:pt x="2560204" y="1687210"/>
                  <a:pt x="2619444" y="1629502"/>
                  <a:pt x="2663191" y="1580490"/>
                </a:cubicBezTo>
                <a:cubicBezTo>
                  <a:pt x="2706938" y="1531479"/>
                  <a:pt x="2743393" y="1482466"/>
                  <a:pt x="2772557" y="1433454"/>
                </a:cubicBezTo>
                <a:cubicBezTo>
                  <a:pt x="2801722" y="1384442"/>
                  <a:pt x="2820862" y="1337012"/>
                  <a:pt x="2838177" y="1286419"/>
                </a:cubicBezTo>
                <a:cubicBezTo>
                  <a:pt x="2855494" y="1235826"/>
                  <a:pt x="2870076" y="1177328"/>
                  <a:pt x="2876456" y="1129897"/>
                </a:cubicBezTo>
                <a:cubicBezTo>
                  <a:pt x="2882835" y="1082467"/>
                  <a:pt x="2879190" y="1044521"/>
                  <a:pt x="2876456" y="1001834"/>
                </a:cubicBezTo>
                <a:cubicBezTo>
                  <a:pt x="2873721" y="959146"/>
                  <a:pt x="2870987" y="916458"/>
                  <a:pt x="2860051" y="873771"/>
                </a:cubicBezTo>
                <a:cubicBezTo>
                  <a:pt x="2849114" y="831082"/>
                  <a:pt x="2834532" y="785233"/>
                  <a:pt x="2810836" y="745707"/>
                </a:cubicBezTo>
                <a:cubicBezTo>
                  <a:pt x="2787140" y="706182"/>
                  <a:pt x="2740658" y="659540"/>
                  <a:pt x="2717875" y="636616"/>
                </a:cubicBezTo>
                <a:cubicBezTo>
                  <a:pt x="2695090" y="613692"/>
                  <a:pt x="2691445" y="617644"/>
                  <a:pt x="2674128" y="608157"/>
                </a:cubicBezTo>
                <a:cubicBezTo>
                  <a:pt x="2656812" y="598671"/>
                  <a:pt x="2634027" y="586814"/>
                  <a:pt x="2613976" y="579699"/>
                </a:cubicBezTo>
                <a:cubicBezTo>
                  <a:pt x="2593926" y="572585"/>
                  <a:pt x="2576610" y="567842"/>
                  <a:pt x="2553825" y="565470"/>
                </a:cubicBezTo>
                <a:cubicBezTo>
                  <a:pt x="2531040" y="563099"/>
                  <a:pt x="2504610" y="562308"/>
                  <a:pt x="2477268" y="565470"/>
                </a:cubicBezTo>
                <a:cubicBezTo>
                  <a:pt x="2449927" y="568632"/>
                  <a:pt x="2416205" y="572585"/>
                  <a:pt x="2389775" y="584443"/>
                </a:cubicBezTo>
                <a:cubicBezTo>
                  <a:pt x="2363345" y="596300"/>
                  <a:pt x="2336004" y="623178"/>
                  <a:pt x="2318687" y="636617"/>
                </a:cubicBezTo>
                <a:cubicBezTo>
                  <a:pt x="2301371" y="650055"/>
                  <a:pt x="2295902" y="654799"/>
                  <a:pt x="2285877" y="665075"/>
                </a:cubicBezTo>
                <a:cubicBezTo>
                  <a:pt x="2275853" y="675351"/>
                  <a:pt x="2266738" y="687209"/>
                  <a:pt x="2258535" y="698277"/>
                </a:cubicBezTo>
                <a:cubicBezTo>
                  <a:pt x="2250333" y="709343"/>
                  <a:pt x="2245775" y="719621"/>
                  <a:pt x="2236662" y="731478"/>
                </a:cubicBezTo>
                <a:cubicBezTo>
                  <a:pt x="2227548" y="743336"/>
                  <a:pt x="2215700" y="759936"/>
                  <a:pt x="2203852" y="769423"/>
                </a:cubicBezTo>
                <a:cubicBezTo>
                  <a:pt x="2192004" y="778909"/>
                  <a:pt x="2181979" y="782071"/>
                  <a:pt x="2165574" y="788395"/>
                </a:cubicBezTo>
                <a:cubicBezTo>
                  <a:pt x="2157371" y="791557"/>
                  <a:pt x="2147912" y="793374"/>
                  <a:pt x="2137713" y="795863"/>
                </a:cubicBezTo>
                <a:lnTo>
                  <a:pt x="2128447" y="799165"/>
                </a:lnTo>
                <a:lnTo>
                  <a:pt x="2158647" y="852576"/>
                </a:lnTo>
                <a:cubicBezTo>
                  <a:pt x="2171610" y="873076"/>
                  <a:pt x="2185777" y="891615"/>
                  <a:pt x="2204648" y="909382"/>
                </a:cubicBezTo>
                <a:cubicBezTo>
                  <a:pt x="2242390" y="944915"/>
                  <a:pt x="2314038" y="979985"/>
                  <a:pt x="2346327" y="997197"/>
                </a:cubicBezTo>
                <a:cubicBezTo>
                  <a:pt x="2378617" y="1014407"/>
                  <a:pt x="2416694" y="1026802"/>
                  <a:pt x="2431725" y="1045642"/>
                </a:cubicBezTo>
                <a:cubicBezTo>
                  <a:pt x="2446755" y="1064484"/>
                  <a:pt x="2441857" y="1086849"/>
                  <a:pt x="2436510" y="1110243"/>
                </a:cubicBezTo>
                <a:cubicBezTo>
                  <a:pt x="2431162" y="1133637"/>
                  <a:pt x="2420246" y="1171136"/>
                  <a:pt x="2399638" y="1186004"/>
                </a:cubicBezTo>
                <a:cubicBezTo>
                  <a:pt x="2379030" y="1200874"/>
                  <a:pt x="2345365" y="1198684"/>
                  <a:pt x="2312857" y="1199455"/>
                </a:cubicBezTo>
                <a:cubicBezTo>
                  <a:pt x="2280350" y="1200224"/>
                  <a:pt x="2241020" y="1187894"/>
                  <a:pt x="2204591" y="1190622"/>
                </a:cubicBezTo>
                <a:cubicBezTo>
                  <a:pt x="2168161" y="1193351"/>
                  <a:pt x="2126873" y="1204367"/>
                  <a:pt x="2094278" y="1215822"/>
                </a:cubicBezTo>
                <a:cubicBezTo>
                  <a:pt x="2061684" y="1227278"/>
                  <a:pt x="2037044" y="1239461"/>
                  <a:pt x="2009025" y="1259355"/>
                </a:cubicBezTo>
                <a:cubicBezTo>
                  <a:pt x="1981006" y="1279248"/>
                  <a:pt x="1959843" y="1307968"/>
                  <a:pt x="1926164" y="1335187"/>
                </a:cubicBezTo>
                <a:cubicBezTo>
                  <a:pt x="1892484" y="1362406"/>
                  <a:pt x="1850730" y="1403858"/>
                  <a:pt x="1806948" y="1422665"/>
                </a:cubicBezTo>
                <a:cubicBezTo>
                  <a:pt x="1763166" y="1441475"/>
                  <a:pt x="1703707" y="1448513"/>
                  <a:pt x="1663470" y="1448041"/>
                </a:cubicBezTo>
                <a:cubicBezTo>
                  <a:pt x="1623234" y="1447569"/>
                  <a:pt x="1598142" y="1433511"/>
                  <a:pt x="1565530" y="1419834"/>
                </a:cubicBezTo>
                <a:cubicBezTo>
                  <a:pt x="1532917" y="1406158"/>
                  <a:pt x="1499662" y="1389750"/>
                  <a:pt x="1467794" y="1365983"/>
                </a:cubicBezTo>
                <a:cubicBezTo>
                  <a:pt x="1435927" y="1342215"/>
                  <a:pt x="1394517" y="1313653"/>
                  <a:pt x="1374322" y="1277230"/>
                </a:cubicBezTo>
                <a:cubicBezTo>
                  <a:pt x="1354127" y="1240806"/>
                  <a:pt x="1344854" y="1184351"/>
                  <a:pt x="1346626" y="1147442"/>
                </a:cubicBezTo>
                <a:cubicBezTo>
                  <a:pt x="1347511" y="1128987"/>
                  <a:pt x="1351800" y="1111334"/>
                  <a:pt x="1358514" y="1095663"/>
                </a:cubicBezTo>
                <a:lnTo>
                  <a:pt x="1375811" y="1069566"/>
                </a:lnTo>
                <a:lnTo>
                  <a:pt x="1374280" y="1070208"/>
                </a:lnTo>
                <a:cubicBezTo>
                  <a:pt x="1360544" y="1077173"/>
                  <a:pt x="1347380" y="1085192"/>
                  <a:pt x="1333370" y="1095139"/>
                </a:cubicBezTo>
                <a:cubicBezTo>
                  <a:pt x="1305351" y="1115032"/>
                  <a:pt x="1284188" y="1143752"/>
                  <a:pt x="1250509" y="1170971"/>
                </a:cubicBezTo>
                <a:cubicBezTo>
                  <a:pt x="1216829" y="1198190"/>
                  <a:pt x="1175075" y="1239642"/>
                  <a:pt x="1131292" y="1258450"/>
                </a:cubicBezTo>
                <a:cubicBezTo>
                  <a:pt x="1087511" y="1277259"/>
                  <a:pt x="1028051" y="1284297"/>
                  <a:pt x="987815" y="1283825"/>
                </a:cubicBezTo>
                <a:cubicBezTo>
                  <a:pt x="947579" y="1283353"/>
                  <a:pt x="922487" y="1269296"/>
                  <a:pt x="889875" y="1255619"/>
                </a:cubicBezTo>
                <a:cubicBezTo>
                  <a:pt x="857262" y="1241942"/>
                  <a:pt x="824007" y="1225535"/>
                  <a:pt x="792139" y="1201767"/>
                </a:cubicBezTo>
                <a:cubicBezTo>
                  <a:pt x="760272" y="1177999"/>
                  <a:pt x="718862" y="1149437"/>
                  <a:pt x="698667" y="1113014"/>
                </a:cubicBezTo>
                <a:cubicBezTo>
                  <a:pt x="678472" y="1076590"/>
                  <a:pt x="669198" y="1020135"/>
                  <a:pt x="670970" y="983226"/>
                </a:cubicBezTo>
                <a:cubicBezTo>
                  <a:pt x="672742" y="946317"/>
                  <a:pt x="688123" y="912613"/>
                  <a:pt x="709298" y="891558"/>
                </a:cubicBezTo>
                <a:cubicBezTo>
                  <a:pt x="730472" y="870503"/>
                  <a:pt x="763256" y="862807"/>
                  <a:pt x="798016" y="856896"/>
                </a:cubicBezTo>
                <a:cubicBezTo>
                  <a:pt x="832777" y="850986"/>
                  <a:pt x="880499" y="855350"/>
                  <a:pt x="917860" y="856094"/>
                </a:cubicBezTo>
                <a:cubicBezTo>
                  <a:pt x="955219" y="856837"/>
                  <a:pt x="999194" y="869057"/>
                  <a:pt x="1022176" y="861357"/>
                </a:cubicBezTo>
                <a:cubicBezTo>
                  <a:pt x="1045159" y="853657"/>
                  <a:pt x="1047053" y="829057"/>
                  <a:pt x="1055757" y="809891"/>
                </a:cubicBezTo>
                <a:cubicBezTo>
                  <a:pt x="1064461" y="790727"/>
                  <a:pt x="1076671" y="766356"/>
                  <a:pt x="1074399" y="746365"/>
                </a:cubicBezTo>
                <a:cubicBezTo>
                  <a:pt x="1072128" y="726373"/>
                  <a:pt x="1062932" y="706105"/>
                  <a:pt x="1042131" y="689944"/>
                </a:cubicBezTo>
                <a:cubicBezTo>
                  <a:pt x="1021330" y="673783"/>
                  <a:pt x="981886" y="666611"/>
                  <a:pt x="949596" y="649400"/>
                </a:cubicBezTo>
                <a:cubicBezTo>
                  <a:pt x="917307" y="632189"/>
                  <a:pt x="875602" y="612690"/>
                  <a:pt x="848395" y="586676"/>
                </a:cubicBezTo>
                <a:cubicBezTo>
                  <a:pt x="821188" y="560661"/>
                  <a:pt x="790597" y="524891"/>
                  <a:pt x="786356" y="493313"/>
                </a:cubicBezTo>
                <a:cubicBezTo>
                  <a:pt x="784236" y="477524"/>
                  <a:pt x="786246" y="461400"/>
                  <a:pt x="792354" y="445272"/>
                </a:cubicBezTo>
                <a:lnTo>
                  <a:pt x="812676" y="413348"/>
                </a:lnTo>
                <a:lnTo>
                  <a:pt x="808172" y="406309"/>
                </a:lnTo>
                <a:cubicBezTo>
                  <a:pt x="798539" y="389992"/>
                  <a:pt x="786610" y="367110"/>
                  <a:pt x="786610" y="367110"/>
                </a:cubicBezTo>
                <a:lnTo>
                  <a:pt x="787557" y="323573"/>
                </a:lnTo>
                <a:cubicBezTo>
                  <a:pt x="807608" y="304600"/>
                  <a:pt x="822190" y="291953"/>
                  <a:pt x="836772" y="276142"/>
                </a:cubicBezTo>
                <a:cubicBezTo>
                  <a:pt x="851354" y="260332"/>
                  <a:pt x="864113" y="242150"/>
                  <a:pt x="875050" y="228711"/>
                </a:cubicBezTo>
                <a:cubicBezTo>
                  <a:pt x="885987" y="215272"/>
                  <a:pt x="896924" y="206576"/>
                  <a:pt x="902392" y="195510"/>
                </a:cubicBezTo>
                <a:cubicBezTo>
                  <a:pt x="907861" y="184442"/>
                  <a:pt x="911506" y="171794"/>
                  <a:pt x="907860" y="157565"/>
                </a:cubicBezTo>
                <a:cubicBezTo>
                  <a:pt x="904215" y="143335"/>
                  <a:pt x="891455" y="124363"/>
                  <a:pt x="880519" y="110134"/>
                </a:cubicBezTo>
                <a:cubicBezTo>
                  <a:pt x="869582" y="95904"/>
                  <a:pt x="855911" y="82465"/>
                  <a:pt x="842240" y="72189"/>
                </a:cubicBezTo>
                <a:cubicBezTo>
                  <a:pt x="828569" y="61913"/>
                  <a:pt x="817632" y="57169"/>
                  <a:pt x="798494" y="48473"/>
                </a:cubicBezTo>
                <a:cubicBezTo>
                  <a:pt x="779355" y="39778"/>
                  <a:pt x="751102" y="27130"/>
                  <a:pt x="727406" y="20015"/>
                </a:cubicBezTo>
                <a:cubicBezTo>
                  <a:pt x="703710" y="12901"/>
                  <a:pt x="682748" y="8949"/>
                  <a:pt x="656317" y="5786"/>
                </a:cubicBezTo>
                <a:cubicBezTo>
                  <a:pt x="629887" y="2624"/>
                  <a:pt x="606191" y="-2119"/>
                  <a:pt x="568824" y="1043"/>
                </a:cubicBezTo>
                <a:cubicBezTo>
                  <a:pt x="531458" y="4205"/>
                  <a:pt x="474040" y="13691"/>
                  <a:pt x="432116" y="24759"/>
                </a:cubicBezTo>
                <a:cubicBezTo>
                  <a:pt x="390192" y="35826"/>
                  <a:pt x="346446" y="54007"/>
                  <a:pt x="317282" y="67447"/>
                </a:cubicBezTo>
                <a:cubicBezTo>
                  <a:pt x="288117" y="80885"/>
                  <a:pt x="277181" y="91162"/>
                  <a:pt x="257130" y="105391"/>
                </a:cubicBezTo>
                <a:cubicBezTo>
                  <a:pt x="237079" y="119620"/>
                  <a:pt x="217029" y="132269"/>
                  <a:pt x="196979" y="152822"/>
                </a:cubicBezTo>
                <a:cubicBezTo>
                  <a:pt x="176928" y="173375"/>
                  <a:pt x="155054" y="201834"/>
                  <a:pt x="136827" y="228711"/>
                </a:cubicBezTo>
                <a:cubicBezTo>
                  <a:pt x="118599" y="255589"/>
                  <a:pt x="101283" y="287209"/>
                  <a:pt x="87612" y="314086"/>
                </a:cubicBezTo>
                <a:cubicBezTo>
                  <a:pt x="73941" y="340964"/>
                  <a:pt x="64827" y="360728"/>
                  <a:pt x="54802" y="389977"/>
                </a:cubicBezTo>
                <a:cubicBezTo>
                  <a:pt x="44777" y="419224"/>
                  <a:pt x="34751" y="454798"/>
                  <a:pt x="27460" y="489581"/>
                </a:cubicBezTo>
                <a:cubicBezTo>
                  <a:pt x="20169" y="524364"/>
                  <a:pt x="15613" y="563099"/>
                  <a:pt x="11056" y="598672"/>
                </a:cubicBezTo>
                <a:cubicBezTo>
                  <a:pt x="6499" y="634245"/>
                  <a:pt x="1030" y="672189"/>
                  <a:pt x="119" y="703019"/>
                </a:cubicBezTo>
                <a:cubicBezTo>
                  <a:pt x="-792" y="733849"/>
                  <a:pt x="3764" y="758356"/>
                  <a:pt x="5587" y="783652"/>
                </a:cubicBezTo>
                <a:cubicBezTo>
                  <a:pt x="7410" y="808948"/>
                  <a:pt x="6499" y="824759"/>
                  <a:pt x="11055" y="854798"/>
                </a:cubicBezTo>
                <a:cubicBezTo>
                  <a:pt x="15612" y="884838"/>
                  <a:pt x="23815" y="926735"/>
                  <a:pt x="32929" y="963889"/>
                </a:cubicBezTo>
                <a:cubicBezTo>
                  <a:pt x="42043" y="1001043"/>
                  <a:pt x="54802" y="1042941"/>
                  <a:pt x="65739" y="1077723"/>
                </a:cubicBezTo>
                <a:cubicBezTo>
                  <a:pt x="76675" y="1112506"/>
                  <a:pt x="87612" y="1141755"/>
                  <a:pt x="98548" y="1172585"/>
                </a:cubicBezTo>
                <a:cubicBezTo>
                  <a:pt x="109485" y="1203415"/>
                  <a:pt x="116776" y="1231083"/>
                  <a:pt x="131359" y="1262703"/>
                </a:cubicBezTo>
                <a:cubicBezTo>
                  <a:pt x="145941" y="1294324"/>
                  <a:pt x="163257" y="1327525"/>
                  <a:pt x="186042" y="1362309"/>
                </a:cubicBezTo>
                <a:cubicBezTo>
                  <a:pt x="208826" y="1397090"/>
                  <a:pt x="238903" y="1433454"/>
                  <a:pt x="268066" y="1471399"/>
                </a:cubicBezTo>
                <a:cubicBezTo>
                  <a:pt x="297231" y="1509344"/>
                  <a:pt x="329130" y="1553613"/>
                  <a:pt x="361028" y="1589977"/>
                </a:cubicBezTo>
                <a:cubicBezTo>
                  <a:pt x="392927" y="1626340"/>
                  <a:pt x="425737" y="1657960"/>
                  <a:pt x="459458" y="1689581"/>
                </a:cubicBezTo>
                <a:cubicBezTo>
                  <a:pt x="493179" y="1721201"/>
                  <a:pt x="528723" y="1751241"/>
                  <a:pt x="563356" y="1779700"/>
                </a:cubicBezTo>
                <a:cubicBezTo>
                  <a:pt x="597988" y="1808158"/>
                  <a:pt x="626241" y="1833454"/>
                  <a:pt x="667254" y="1860332"/>
                </a:cubicBezTo>
                <a:cubicBezTo>
                  <a:pt x="708266" y="1887210"/>
                  <a:pt x="762950" y="1917249"/>
                  <a:pt x="809431" y="1940964"/>
                </a:cubicBezTo>
                <a:cubicBezTo>
                  <a:pt x="855911" y="1964680"/>
                  <a:pt x="892366" y="1983652"/>
                  <a:pt x="946139" y="2002624"/>
                </a:cubicBezTo>
                <a:cubicBezTo>
                  <a:pt x="986467" y="2016854"/>
                  <a:pt x="1040125" y="2031973"/>
                  <a:pt x="1087503" y="2043978"/>
                </a:cubicBezTo>
                <a:close/>
              </a:path>
            </a:pathLst>
          </a:custGeom>
          <a:solidFill>
            <a:srgbClr val="641B4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 name="任意多边形 42"/>
          <p:cNvSpPr/>
          <p:nvPr/>
        </p:nvSpPr>
        <p:spPr>
          <a:xfrm rot="18300000" flipV="1">
            <a:off x="6439635" y="3426831"/>
            <a:ext cx="952689" cy="1072627"/>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1271E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p:nvPr/>
        </p:nvSpPr>
        <p:spPr>
          <a:xfrm rot="18300000" flipV="1">
            <a:off x="5744310" y="3426831"/>
            <a:ext cx="952689" cy="1072627"/>
          </a:xfrm>
          <a:custGeom>
            <a:avLst/>
            <a:gdLst>
              <a:gd name="connsiteX0" fmla="*/ 619146 w 952636"/>
              <a:gd name="connsiteY0" fmla="*/ 163982 h 1070201"/>
              <a:gd name="connsiteX1" fmla="*/ 471509 w 952636"/>
              <a:gd name="connsiteY1" fmla="*/ 197320 h 1070201"/>
              <a:gd name="connsiteX2" fmla="*/ 266721 w 952636"/>
              <a:gd name="connsiteY2" fmla="*/ 206845 h 1070201"/>
              <a:gd name="connsiteX3" fmla="*/ 104796 w 952636"/>
              <a:gd name="connsiteY3" fmla="*/ 278282 h 1070201"/>
              <a:gd name="connsiteX4" fmla="*/ 38121 w 952636"/>
              <a:gd name="connsiteY4" fmla="*/ 387820 h 1070201"/>
              <a:gd name="connsiteX5" fmla="*/ 21 w 952636"/>
              <a:gd name="connsiteY5" fmla="*/ 535457 h 1070201"/>
              <a:gd name="connsiteX6" fmla="*/ 42884 w 952636"/>
              <a:gd name="connsiteY6" fmla="*/ 697382 h 1070201"/>
              <a:gd name="connsiteX7" fmla="*/ 114321 w 952636"/>
              <a:gd name="connsiteY7" fmla="*/ 764057 h 1070201"/>
              <a:gd name="connsiteX8" fmla="*/ 223859 w 952636"/>
              <a:gd name="connsiteY8" fmla="*/ 730720 h 1070201"/>
              <a:gd name="connsiteX9" fmla="*/ 319109 w 952636"/>
              <a:gd name="connsiteY9" fmla="*/ 668807 h 1070201"/>
              <a:gd name="connsiteX10" fmla="*/ 390546 w 952636"/>
              <a:gd name="connsiteY10" fmla="*/ 592607 h 1070201"/>
              <a:gd name="connsiteX11" fmla="*/ 457221 w 952636"/>
              <a:gd name="connsiteY11" fmla="*/ 583082 h 1070201"/>
              <a:gd name="connsiteX12" fmla="*/ 500084 w 952636"/>
              <a:gd name="connsiteY12" fmla="*/ 630707 h 1070201"/>
              <a:gd name="connsiteX13" fmla="*/ 542946 w 952636"/>
              <a:gd name="connsiteY13" fmla="*/ 678332 h 1070201"/>
              <a:gd name="connsiteX14" fmla="*/ 495321 w 952636"/>
              <a:gd name="connsiteY14" fmla="*/ 773582 h 1070201"/>
              <a:gd name="connsiteX15" fmla="*/ 452459 w 952636"/>
              <a:gd name="connsiteY15" fmla="*/ 897407 h 1070201"/>
              <a:gd name="connsiteX16" fmla="*/ 476271 w 952636"/>
              <a:gd name="connsiteY16" fmla="*/ 997420 h 1070201"/>
              <a:gd name="connsiteX17" fmla="*/ 528659 w 952636"/>
              <a:gd name="connsiteY17" fmla="*/ 1049807 h 1070201"/>
              <a:gd name="connsiteX18" fmla="*/ 647721 w 952636"/>
              <a:gd name="connsiteY18" fmla="*/ 1068857 h 1070201"/>
              <a:gd name="connsiteX19" fmla="*/ 776309 w 952636"/>
              <a:gd name="connsiteY19" fmla="*/ 1016470 h 1070201"/>
              <a:gd name="connsiteX20" fmla="*/ 862034 w 952636"/>
              <a:gd name="connsiteY20" fmla="*/ 945032 h 1070201"/>
              <a:gd name="connsiteX21" fmla="*/ 923946 w 952636"/>
              <a:gd name="connsiteY21" fmla="*/ 864070 h 1070201"/>
              <a:gd name="connsiteX22" fmla="*/ 952521 w 952636"/>
              <a:gd name="connsiteY22" fmla="*/ 721195 h 1070201"/>
              <a:gd name="connsiteX23" fmla="*/ 914421 w 952636"/>
              <a:gd name="connsiteY23" fmla="*/ 578320 h 1070201"/>
              <a:gd name="connsiteX24" fmla="*/ 871559 w 952636"/>
              <a:gd name="connsiteY24" fmla="*/ 478307 h 1070201"/>
              <a:gd name="connsiteX25" fmla="*/ 857271 w 952636"/>
              <a:gd name="connsiteY25" fmla="*/ 378295 h 1070201"/>
              <a:gd name="connsiteX26" fmla="*/ 871559 w 952636"/>
              <a:gd name="connsiteY26" fmla="*/ 268757 h 1070201"/>
              <a:gd name="connsiteX27" fmla="*/ 923946 w 952636"/>
              <a:gd name="connsiteY27" fmla="*/ 168745 h 1070201"/>
              <a:gd name="connsiteX28" fmla="*/ 947759 w 952636"/>
              <a:gd name="connsiteY28" fmla="*/ 83020 h 1070201"/>
              <a:gd name="connsiteX29" fmla="*/ 890609 w 952636"/>
              <a:gd name="connsiteY29" fmla="*/ 21107 h 1070201"/>
              <a:gd name="connsiteX30" fmla="*/ 828696 w 952636"/>
              <a:gd name="connsiteY30" fmla="*/ 2057 h 1070201"/>
              <a:gd name="connsiteX31" fmla="*/ 752496 w 952636"/>
              <a:gd name="connsiteY31" fmla="*/ 63970 h 1070201"/>
              <a:gd name="connsiteX32" fmla="*/ 619146 w 952636"/>
              <a:gd name="connsiteY32" fmla="*/ 163982 h 1070201"/>
              <a:gd name="connsiteX0" fmla="*/ 619297 w 952787"/>
              <a:gd name="connsiteY0" fmla="*/ 163982 h 1070201"/>
              <a:gd name="connsiteX1" fmla="*/ 471660 w 952787"/>
              <a:gd name="connsiteY1" fmla="*/ 197320 h 1070201"/>
              <a:gd name="connsiteX2" fmla="*/ 266872 w 952787"/>
              <a:gd name="connsiteY2" fmla="*/ 206845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297 w 952787"/>
              <a:gd name="connsiteY0" fmla="*/ 163982 h 1070201"/>
              <a:gd name="connsiteX1" fmla="*/ 471660 w 952787"/>
              <a:gd name="connsiteY1" fmla="*/ 197320 h 1070201"/>
              <a:gd name="connsiteX2" fmla="*/ 271634 w 952787"/>
              <a:gd name="connsiteY2" fmla="*/ 209227 h 1070201"/>
              <a:gd name="connsiteX3" fmla="*/ 104947 w 952787"/>
              <a:gd name="connsiteY3" fmla="*/ 278282 h 1070201"/>
              <a:gd name="connsiteX4" fmla="*/ 31128 w 952787"/>
              <a:gd name="connsiteY4" fmla="*/ 387820 h 1070201"/>
              <a:gd name="connsiteX5" fmla="*/ 172 w 952787"/>
              <a:gd name="connsiteY5" fmla="*/ 535457 h 1070201"/>
              <a:gd name="connsiteX6" fmla="*/ 43035 w 952787"/>
              <a:gd name="connsiteY6" fmla="*/ 697382 h 1070201"/>
              <a:gd name="connsiteX7" fmla="*/ 114472 w 952787"/>
              <a:gd name="connsiteY7" fmla="*/ 764057 h 1070201"/>
              <a:gd name="connsiteX8" fmla="*/ 224010 w 952787"/>
              <a:gd name="connsiteY8" fmla="*/ 730720 h 1070201"/>
              <a:gd name="connsiteX9" fmla="*/ 319260 w 952787"/>
              <a:gd name="connsiteY9" fmla="*/ 668807 h 1070201"/>
              <a:gd name="connsiteX10" fmla="*/ 390697 w 952787"/>
              <a:gd name="connsiteY10" fmla="*/ 592607 h 1070201"/>
              <a:gd name="connsiteX11" fmla="*/ 457372 w 952787"/>
              <a:gd name="connsiteY11" fmla="*/ 583082 h 1070201"/>
              <a:gd name="connsiteX12" fmla="*/ 500235 w 952787"/>
              <a:gd name="connsiteY12" fmla="*/ 630707 h 1070201"/>
              <a:gd name="connsiteX13" fmla="*/ 543097 w 952787"/>
              <a:gd name="connsiteY13" fmla="*/ 678332 h 1070201"/>
              <a:gd name="connsiteX14" fmla="*/ 495472 w 952787"/>
              <a:gd name="connsiteY14" fmla="*/ 773582 h 1070201"/>
              <a:gd name="connsiteX15" fmla="*/ 452610 w 952787"/>
              <a:gd name="connsiteY15" fmla="*/ 897407 h 1070201"/>
              <a:gd name="connsiteX16" fmla="*/ 476422 w 952787"/>
              <a:gd name="connsiteY16" fmla="*/ 997420 h 1070201"/>
              <a:gd name="connsiteX17" fmla="*/ 528810 w 952787"/>
              <a:gd name="connsiteY17" fmla="*/ 1049807 h 1070201"/>
              <a:gd name="connsiteX18" fmla="*/ 647872 w 952787"/>
              <a:gd name="connsiteY18" fmla="*/ 1068857 h 1070201"/>
              <a:gd name="connsiteX19" fmla="*/ 776460 w 952787"/>
              <a:gd name="connsiteY19" fmla="*/ 1016470 h 1070201"/>
              <a:gd name="connsiteX20" fmla="*/ 862185 w 952787"/>
              <a:gd name="connsiteY20" fmla="*/ 945032 h 1070201"/>
              <a:gd name="connsiteX21" fmla="*/ 924097 w 952787"/>
              <a:gd name="connsiteY21" fmla="*/ 864070 h 1070201"/>
              <a:gd name="connsiteX22" fmla="*/ 952672 w 952787"/>
              <a:gd name="connsiteY22" fmla="*/ 721195 h 1070201"/>
              <a:gd name="connsiteX23" fmla="*/ 914572 w 952787"/>
              <a:gd name="connsiteY23" fmla="*/ 578320 h 1070201"/>
              <a:gd name="connsiteX24" fmla="*/ 871710 w 952787"/>
              <a:gd name="connsiteY24" fmla="*/ 478307 h 1070201"/>
              <a:gd name="connsiteX25" fmla="*/ 857422 w 952787"/>
              <a:gd name="connsiteY25" fmla="*/ 378295 h 1070201"/>
              <a:gd name="connsiteX26" fmla="*/ 871710 w 952787"/>
              <a:gd name="connsiteY26" fmla="*/ 268757 h 1070201"/>
              <a:gd name="connsiteX27" fmla="*/ 924097 w 952787"/>
              <a:gd name="connsiteY27" fmla="*/ 168745 h 1070201"/>
              <a:gd name="connsiteX28" fmla="*/ 947910 w 952787"/>
              <a:gd name="connsiteY28" fmla="*/ 83020 h 1070201"/>
              <a:gd name="connsiteX29" fmla="*/ 890760 w 952787"/>
              <a:gd name="connsiteY29" fmla="*/ 21107 h 1070201"/>
              <a:gd name="connsiteX30" fmla="*/ 828847 w 952787"/>
              <a:gd name="connsiteY30" fmla="*/ 2057 h 1070201"/>
              <a:gd name="connsiteX31" fmla="*/ 752647 w 952787"/>
              <a:gd name="connsiteY31" fmla="*/ 63970 h 1070201"/>
              <a:gd name="connsiteX32" fmla="*/ 619297 w 952787"/>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30720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2607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7384 w 952799"/>
              <a:gd name="connsiteY11" fmla="*/ 583082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0247 w 952799"/>
              <a:gd name="connsiteY12" fmla="*/ 630707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01"/>
              <a:gd name="connsiteX1" fmla="*/ 471672 w 952799"/>
              <a:gd name="connsiteY1" fmla="*/ 197320 h 1070201"/>
              <a:gd name="connsiteX2" fmla="*/ 271646 w 952799"/>
              <a:gd name="connsiteY2" fmla="*/ 209227 h 1070201"/>
              <a:gd name="connsiteX3" fmla="*/ 112102 w 952799"/>
              <a:gd name="connsiteY3" fmla="*/ 275901 h 1070201"/>
              <a:gd name="connsiteX4" fmla="*/ 31140 w 952799"/>
              <a:gd name="connsiteY4" fmla="*/ 387820 h 1070201"/>
              <a:gd name="connsiteX5" fmla="*/ 184 w 952799"/>
              <a:gd name="connsiteY5" fmla="*/ 535457 h 1070201"/>
              <a:gd name="connsiteX6" fmla="*/ 43047 w 952799"/>
              <a:gd name="connsiteY6" fmla="*/ 697382 h 1070201"/>
              <a:gd name="connsiteX7" fmla="*/ 114484 w 952799"/>
              <a:gd name="connsiteY7" fmla="*/ 764057 h 1070201"/>
              <a:gd name="connsiteX8" fmla="*/ 224022 w 952799"/>
              <a:gd name="connsiteY8" fmla="*/ 740245 h 1070201"/>
              <a:gd name="connsiteX9" fmla="*/ 319272 w 952799"/>
              <a:gd name="connsiteY9" fmla="*/ 668807 h 1070201"/>
              <a:gd name="connsiteX10" fmla="*/ 390709 w 952799"/>
              <a:gd name="connsiteY10" fmla="*/ 597370 h 1070201"/>
              <a:gd name="connsiteX11" fmla="*/ 455003 w 952799"/>
              <a:gd name="connsiteY11" fmla="*/ 587845 h 1070201"/>
              <a:gd name="connsiteX12" fmla="*/ 507391 w 952799"/>
              <a:gd name="connsiteY12" fmla="*/ 628326 h 1070201"/>
              <a:gd name="connsiteX13" fmla="*/ 543109 w 952799"/>
              <a:gd name="connsiteY13" fmla="*/ 678332 h 1070201"/>
              <a:gd name="connsiteX14" fmla="*/ 495484 w 952799"/>
              <a:gd name="connsiteY14" fmla="*/ 773582 h 1070201"/>
              <a:gd name="connsiteX15" fmla="*/ 452622 w 952799"/>
              <a:gd name="connsiteY15" fmla="*/ 897407 h 1070201"/>
              <a:gd name="connsiteX16" fmla="*/ 476434 w 952799"/>
              <a:gd name="connsiteY16" fmla="*/ 997420 h 1070201"/>
              <a:gd name="connsiteX17" fmla="*/ 528822 w 952799"/>
              <a:gd name="connsiteY17" fmla="*/ 1049807 h 1070201"/>
              <a:gd name="connsiteX18" fmla="*/ 647884 w 952799"/>
              <a:gd name="connsiteY18" fmla="*/ 1068857 h 1070201"/>
              <a:gd name="connsiteX19" fmla="*/ 776472 w 952799"/>
              <a:gd name="connsiteY19" fmla="*/ 1016470 h 1070201"/>
              <a:gd name="connsiteX20" fmla="*/ 862197 w 952799"/>
              <a:gd name="connsiteY20" fmla="*/ 945032 h 1070201"/>
              <a:gd name="connsiteX21" fmla="*/ 924109 w 952799"/>
              <a:gd name="connsiteY21" fmla="*/ 864070 h 1070201"/>
              <a:gd name="connsiteX22" fmla="*/ 952684 w 952799"/>
              <a:gd name="connsiteY22" fmla="*/ 721195 h 1070201"/>
              <a:gd name="connsiteX23" fmla="*/ 914584 w 952799"/>
              <a:gd name="connsiteY23" fmla="*/ 578320 h 1070201"/>
              <a:gd name="connsiteX24" fmla="*/ 871722 w 952799"/>
              <a:gd name="connsiteY24" fmla="*/ 478307 h 1070201"/>
              <a:gd name="connsiteX25" fmla="*/ 857434 w 952799"/>
              <a:gd name="connsiteY25" fmla="*/ 378295 h 1070201"/>
              <a:gd name="connsiteX26" fmla="*/ 871722 w 952799"/>
              <a:gd name="connsiteY26" fmla="*/ 268757 h 1070201"/>
              <a:gd name="connsiteX27" fmla="*/ 924109 w 952799"/>
              <a:gd name="connsiteY27" fmla="*/ 168745 h 1070201"/>
              <a:gd name="connsiteX28" fmla="*/ 947922 w 952799"/>
              <a:gd name="connsiteY28" fmla="*/ 83020 h 1070201"/>
              <a:gd name="connsiteX29" fmla="*/ 890772 w 952799"/>
              <a:gd name="connsiteY29" fmla="*/ 21107 h 1070201"/>
              <a:gd name="connsiteX30" fmla="*/ 828859 w 952799"/>
              <a:gd name="connsiteY30" fmla="*/ 2057 h 1070201"/>
              <a:gd name="connsiteX31" fmla="*/ 752659 w 952799"/>
              <a:gd name="connsiteY31" fmla="*/ 63970 h 1070201"/>
              <a:gd name="connsiteX32" fmla="*/ 619309 w 952799"/>
              <a:gd name="connsiteY32" fmla="*/ 163982 h 1070201"/>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2622 w 952799"/>
              <a:gd name="connsiteY15" fmla="*/ 897407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495484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229"/>
              <a:gd name="connsiteX1" fmla="*/ 471672 w 952799"/>
              <a:gd name="connsiteY1" fmla="*/ 197320 h 1070229"/>
              <a:gd name="connsiteX2" fmla="*/ 271646 w 952799"/>
              <a:gd name="connsiteY2" fmla="*/ 209227 h 1070229"/>
              <a:gd name="connsiteX3" fmla="*/ 112102 w 952799"/>
              <a:gd name="connsiteY3" fmla="*/ 275901 h 1070229"/>
              <a:gd name="connsiteX4" fmla="*/ 31140 w 952799"/>
              <a:gd name="connsiteY4" fmla="*/ 387820 h 1070229"/>
              <a:gd name="connsiteX5" fmla="*/ 184 w 952799"/>
              <a:gd name="connsiteY5" fmla="*/ 535457 h 1070229"/>
              <a:gd name="connsiteX6" fmla="*/ 43047 w 952799"/>
              <a:gd name="connsiteY6" fmla="*/ 697382 h 1070229"/>
              <a:gd name="connsiteX7" fmla="*/ 114484 w 952799"/>
              <a:gd name="connsiteY7" fmla="*/ 764057 h 1070229"/>
              <a:gd name="connsiteX8" fmla="*/ 224022 w 952799"/>
              <a:gd name="connsiteY8" fmla="*/ 740245 h 1070229"/>
              <a:gd name="connsiteX9" fmla="*/ 319272 w 952799"/>
              <a:gd name="connsiteY9" fmla="*/ 668807 h 1070229"/>
              <a:gd name="connsiteX10" fmla="*/ 390709 w 952799"/>
              <a:gd name="connsiteY10" fmla="*/ 597370 h 1070229"/>
              <a:gd name="connsiteX11" fmla="*/ 455003 w 952799"/>
              <a:gd name="connsiteY11" fmla="*/ 587845 h 1070229"/>
              <a:gd name="connsiteX12" fmla="*/ 507391 w 952799"/>
              <a:gd name="connsiteY12" fmla="*/ 628326 h 1070229"/>
              <a:gd name="connsiteX13" fmla="*/ 543109 w 952799"/>
              <a:gd name="connsiteY13" fmla="*/ 678332 h 1070229"/>
              <a:gd name="connsiteX14" fmla="*/ 500246 w 952799"/>
              <a:gd name="connsiteY14" fmla="*/ 773582 h 1070229"/>
              <a:gd name="connsiteX15" fmla="*/ 457384 w 952799"/>
              <a:gd name="connsiteY15" fmla="*/ 885501 h 1070229"/>
              <a:gd name="connsiteX16" fmla="*/ 464528 w 952799"/>
              <a:gd name="connsiteY16" fmla="*/ 995038 h 1070229"/>
              <a:gd name="connsiteX17" fmla="*/ 528822 w 952799"/>
              <a:gd name="connsiteY17" fmla="*/ 1049807 h 1070229"/>
              <a:gd name="connsiteX18" fmla="*/ 647884 w 952799"/>
              <a:gd name="connsiteY18" fmla="*/ 1068857 h 1070229"/>
              <a:gd name="connsiteX19" fmla="*/ 776472 w 952799"/>
              <a:gd name="connsiteY19" fmla="*/ 1016470 h 1070229"/>
              <a:gd name="connsiteX20" fmla="*/ 862197 w 952799"/>
              <a:gd name="connsiteY20" fmla="*/ 945032 h 1070229"/>
              <a:gd name="connsiteX21" fmla="*/ 924109 w 952799"/>
              <a:gd name="connsiteY21" fmla="*/ 864070 h 1070229"/>
              <a:gd name="connsiteX22" fmla="*/ 952684 w 952799"/>
              <a:gd name="connsiteY22" fmla="*/ 721195 h 1070229"/>
              <a:gd name="connsiteX23" fmla="*/ 914584 w 952799"/>
              <a:gd name="connsiteY23" fmla="*/ 578320 h 1070229"/>
              <a:gd name="connsiteX24" fmla="*/ 871722 w 952799"/>
              <a:gd name="connsiteY24" fmla="*/ 478307 h 1070229"/>
              <a:gd name="connsiteX25" fmla="*/ 857434 w 952799"/>
              <a:gd name="connsiteY25" fmla="*/ 378295 h 1070229"/>
              <a:gd name="connsiteX26" fmla="*/ 871722 w 952799"/>
              <a:gd name="connsiteY26" fmla="*/ 268757 h 1070229"/>
              <a:gd name="connsiteX27" fmla="*/ 924109 w 952799"/>
              <a:gd name="connsiteY27" fmla="*/ 168745 h 1070229"/>
              <a:gd name="connsiteX28" fmla="*/ 947922 w 952799"/>
              <a:gd name="connsiteY28" fmla="*/ 83020 h 1070229"/>
              <a:gd name="connsiteX29" fmla="*/ 890772 w 952799"/>
              <a:gd name="connsiteY29" fmla="*/ 21107 h 1070229"/>
              <a:gd name="connsiteX30" fmla="*/ 828859 w 952799"/>
              <a:gd name="connsiteY30" fmla="*/ 2057 h 1070229"/>
              <a:gd name="connsiteX31" fmla="*/ 752659 w 952799"/>
              <a:gd name="connsiteY31" fmla="*/ 63970 h 1070229"/>
              <a:gd name="connsiteX32" fmla="*/ 619309 w 952799"/>
              <a:gd name="connsiteY32" fmla="*/ 163982 h 1070229"/>
              <a:gd name="connsiteX0" fmla="*/ 619309 w 952799"/>
              <a:gd name="connsiteY0" fmla="*/ 163982 h 1070421"/>
              <a:gd name="connsiteX1" fmla="*/ 471672 w 952799"/>
              <a:gd name="connsiteY1" fmla="*/ 197320 h 1070421"/>
              <a:gd name="connsiteX2" fmla="*/ 271646 w 952799"/>
              <a:gd name="connsiteY2" fmla="*/ 209227 h 1070421"/>
              <a:gd name="connsiteX3" fmla="*/ 112102 w 952799"/>
              <a:gd name="connsiteY3" fmla="*/ 275901 h 1070421"/>
              <a:gd name="connsiteX4" fmla="*/ 31140 w 952799"/>
              <a:gd name="connsiteY4" fmla="*/ 387820 h 1070421"/>
              <a:gd name="connsiteX5" fmla="*/ 184 w 952799"/>
              <a:gd name="connsiteY5" fmla="*/ 535457 h 1070421"/>
              <a:gd name="connsiteX6" fmla="*/ 43047 w 952799"/>
              <a:gd name="connsiteY6" fmla="*/ 697382 h 1070421"/>
              <a:gd name="connsiteX7" fmla="*/ 114484 w 952799"/>
              <a:gd name="connsiteY7" fmla="*/ 764057 h 1070421"/>
              <a:gd name="connsiteX8" fmla="*/ 224022 w 952799"/>
              <a:gd name="connsiteY8" fmla="*/ 740245 h 1070421"/>
              <a:gd name="connsiteX9" fmla="*/ 319272 w 952799"/>
              <a:gd name="connsiteY9" fmla="*/ 668807 h 1070421"/>
              <a:gd name="connsiteX10" fmla="*/ 390709 w 952799"/>
              <a:gd name="connsiteY10" fmla="*/ 597370 h 1070421"/>
              <a:gd name="connsiteX11" fmla="*/ 455003 w 952799"/>
              <a:gd name="connsiteY11" fmla="*/ 587845 h 1070421"/>
              <a:gd name="connsiteX12" fmla="*/ 507391 w 952799"/>
              <a:gd name="connsiteY12" fmla="*/ 628326 h 1070421"/>
              <a:gd name="connsiteX13" fmla="*/ 543109 w 952799"/>
              <a:gd name="connsiteY13" fmla="*/ 678332 h 1070421"/>
              <a:gd name="connsiteX14" fmla="*/ 500246 w 952799"/>
              <a:gd name="connsiteY14" fmla="*/ 773582 h 1070421"/>
              <a:gd name="connsiteX15" fmla="*/ 457384 w 952799"/>
              <a:gd name="connsiteY15" fmla="*/ 885501 h 1070421"/>
              <a:gd name="connsiteX16" fmla="*/ 457385 w 952799"/>
              <a:gd name="connsiteY16" fmla="*/ 980750 h 1070421"/>
              <a:gd name="connsiteX17" fmla="*/ 528822 w 952799"/>
              <a:gd name="connsiteY17" fmla="*/ 1049807 h 1070421"/>
              <a:gd name="connsiteX18" fmla="*/ 647884 w 952799"/>
              <a:gd name="connsiteY18" fmla="*/ 1068857 h 1070421"/>
              <a:gd name="connsiteX19" fmla="*/ 776472 w 952799"/>
              <a:gd name="connsiteY19" fmla="*/ 1016470 h 1070421"/>
              <a:gd name="connsiteX20" fmla="*/ 862197 w 952799"/>
              <a:gd name="connsiteY20" fmla="*/ 945032 h 1070421"/>
              <a:gd name="connsiteX21" fmla="*/ 924109 w 952799"/>
              <a:gd name="connsiteY21" fmla="*/ 864070 h 1070421"/>
              <a:gd name="connsiteX22" fmla="*/ 952684 w 952799"/>
              <a:gd name="connsiteY22" fmla="*/ 721195 h 1070421"/>
              <a:gd name="connsiteX23" fmla="*/ 914584 w 952799"/>
              <a:gd name="connsiteY23" fmla="*/ 578320 h 1070421"/>
              <a:gd name="connsiteX24" fmla="*/ 871722 w 952799"/>
              <a:gd name="connsiteY24" fmla="*/ 478307 h 1070421"/>
              <a:gd name="connsiteX25" fmla="*/ 857434 w 952799"/>
              <a:gd name="connsiteY25" fmla="*/ 378295 h 1070421"/>
              <a:gd name="connsiteX26" fmla="*/ 871722 w 952799"/>
              <a:gd name="connsiteY26" fmla="*/ 268757 h 1070421"/>
              <a:gd name="connsiteX27" fmla="*/ 924109 w 952799"/>
              <a:gd name="connsiteY27" fmla="*/ 168745 h 1070421"/>
              <a:gd name="connsiteX28" fmla="*/ 947922 w 952799"/>
              <a:gd name="connsiteY28" fmla="*/ 83020 h 1070421"/>
              <a:gd name="connsiteX29" fmla="*/ 890772 w 952799"/>
              <a:gd name="connsiteY29" fmla="*/ 21107 h 1070421"/>
              <a:gd name="connsiteX30" fmla="*/ 828859 w 952799"/>
              <a:gd name="connsiteY30" fmla="*/ 2057 h 1070421"/>
              <a:gd name="connsiteX31" fmla="*/ 752659 w 952799"/>
              <a:gd name="connsiteY31" fmla="*/ 63970 h 1070421"/>
              <a:gd name="connsiteX32" fmla="*/ 619309 w 952799"/>
              <a:gd name="connsiteY32" fmla="*/ 163982 h 1070421"/>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1722 w 952799"/>
              <a:gd name="connsiteY24" fmla="*/ 478307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57434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71722 w 952799"/>
              <a:gd name="connsiteY26" fmla="*/ 268757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4109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309 w 952799"/>
              <a:gd name="connsiteY0" fmla="*/ 163982 h 1072627"/>
              <a:gd name="connsiteX1" fmla="*/ 471672 w 952799"/>
              <a:gd name="connsiteY1" fmla="*/ 197320 h 1072627"/>
              <a:gd name="connsiteX2" fmla="*/ 271646 w 952799"/>
              <a:gd name="connsiteY2" fmla="*/ 209227 h 1072627"/>
              <a:gd name="connsiteX3" fmla="*/ 112102 w 952799"/>
              <a:gd name="connsiteY3" fmla="*/ 275901 h 1072627"/>
              <a:gd name="connsiteX4" fmla="*/ 31140 w 952799"/>
              <a:gd name="connsiteY4" fmla="*/ 387820 h 1072627"/>
              <a:gd name="connsiteX5" fmla="*/ 184 w 952799"/>
              <a:gd name="connsiteY5" fmla="*/ 535457 h 1072627"/>
              <a:gd name="connsiteX6" fmla="*/ 43047 w 952799"/>
              <a:gd name="connsiteY6" fmla="*/ 697382 h 1072627"/>
              <a:gd name="connsiteX7" fmla="*/ 114484 w 952799"/>
              <a:gd name="connsiteY7" fmla="*/ 764057 h 1072627"/>
              <a:gd name="connsiteX8" fmla="*/ 224022 w 952799"/>
              <a:gd name="connsiteY8" fmla="*/ 740245 h 1072627"/>
              <a:gd name="connsiteX9" fmla="*/ 319272 w 952799"/>
              <a:gd name="connsiteY9" fmla="*/ 668807 h 1072627"/>
              <a:gd name="connsiteX10" fmla="*/ 390709 w 952799"/>
              <a:gd name="connsiteY10" fmla="*/ 597370 h 1072627"/>
              <a:gd name="connsiteX11" fmla="*/ 455003 w 952799"/>
              <a:gd name="connsiteY11" fmla="*/ 587845 h 1072627"/>
              <a:gd name="connsiteX12" fmla="*/ 507391 w 952799"/>
              <a:gd name="connsiteY12" fmla="*/ 628326 h 1072627"/>
              <a:gd name="connsiteX13" fmla="*/ 543109 w 952799"/>
              <a:gd name="connsiteY13" fmla="*/ 678332 h 1072627"/>
              <a:gd name="connsiteX14" fmla="*/ 500246 w 952799"/>
              <a:gd name="connsiteY14" fmla="*/ 773582 h 1072627"/>
              <a:gd name="connsiteX15" fmla="*/ 457384 w 952799"/>
              <a:gd name="connsiteY15" fmla="*/ 885501 h 1072627"/>
              <a:gd name="connsiteX16" fmla="*/ 457385 w 952799"/>
              <a:gd name="connsiteY16" fmla="*/ 980750 h 1072627"/>
              <a:gd name="connsiteX17" fmla="*/ 528822 w 952799"/>
              <a:gd name="connsiteY17" fmla="*/ 1049807 h 1072627"/>
              <a:gd name="connsiteX18" fmla="*/ 659790 w 952799"/>
              <a:gd name="connsiteY18" fmla="*/ 1071238 h 1072627"/>
              <a:gd name="connsiteX19" fmla="*/ 776472 w 952799"/>
              <a:gd name="connsiteY19" fmla="*/ 1016470 h 1072627"/>
              <a:gd name="connsiteX20" fmla="*/ 862197 w 952799"/>
              <a:gd name="connsiteY20" fmla="*/ 945032 h 1072627"/>
              <a:gd name="connsiteX21" fmla="*/ 924109 w 952799"/>
              <a:gd name="connsiteY21" fmla="*/ 864070 h 1072627"/>
              <a:gd name="connsiteX22" fmla="*/ 952684 w 952799"/>
              <a:gd name="connsiteY22" fmla="*/ 721195 h 1072627"/>
              <a:gd name="connsiteX23" fmla="*/ 914584 w 952799"/>
              <a:gd name="connsiteY23" fmla="*/ 578320 h 1072627"/>
              <a:gd name="connsiteX24" fmla="*/ 874103 w 952799"/>
              <a:gd name="connsiteY24" fmla="*/ 473544 h 1072627"/>
              <a:gd name="connsiteX25" fmla="*/ 864578 w 952799"/>
              <a:gd name="connsiteY25" fmla="*/ 378295 h 1072627"/>
              <a:gd name="connsiteX26" fmla="*/ 881247 w 952799"/>
              <a:gd name="connsiteY26" fmla="*/ 266375 h 1072627"/>
              <a:gd name="connsiteX27" fmla="*/ 928871 w 952799"/>
              <a:gd name="connsiteY27" fmla="*/ 168745 h 1072627"/>
              <a:gd name="connsiteX28" fmla="*/ 947922 w 952799"/>
              <a:gd name="connsiteY28" fmla="*/ 83020 h 1072627"/>
              <a:gd name="connsiteX29" fmla="*/ 890772 w 952799"/>
              <a:gd name="connsiteY29" fmla="*/ 21107 h 1072627"/>
              <a:gd name="connsiteX30" fmla="*/ 828859 w 952799"/>
              <a:gd name="connsiteY30" fmla="*/ 2057 h 1072627"/>
              <a:gd name="connsiteX31" fmla="*/ 752659 w 952799"/>
              <a:gd name="connsiteY31" fmla="*/ 63970 h 1072627"/>
              <a:gd name="connsiteX32" fmla="*/ 619309 w 952799"/>
              <a:gd name="connsiteY32" fmla="*/ 163982 h 1072627"/>
              <a:gd name="connsiteX0" fmla="*/ 619199 w 952689"/>
              <a:gd name="connsiteY0" fmla="*/ 163982 h 1072627"/>
              <a:gd name="connsiteX1" fmla="*/ 471562 w 952689"/>
              <a:gd name="connsiteY1" fmla="*/ 197320 h 1072627"/>
              <a:gd name="connsiteX2" fmla="*/ 271536 w 952689"/>
              <a:gd name="connsiteY2" fmla="*/ 209227 h 1072627"/>
              <a:gd name="connsiteX3" fmla="*/ 111992 w 952689"/>
              <a:gd name="connsiteY3" fmla="*/ 275901 h 1072627"/>
              <a:gd name="connsiteX4" fmla="*/ 31030 w 952689"/>
              <a:gd name="connsiteY4" fmla="*/ 387820 h 1072627"/>
              <a:gd name="connsiteX5" fmla="*/ 74 w 952689"/>
              <a:gd name="connsiteY5" fmla="*/ 535457 h 1072627"/>
              <a:gd name="connsiteX6" fmla="*/ 38175 w 952689"/>
              <a:gd name="connsiteY6" fmla="*/ 695000 h 1072627"/>
              <a:gd name="connsiteX7" fmla="*/ 114374 w 952689"/>
              <a:gd name="connsiteY7" fmla="*/ 764057 h 1072627"/>
              <a:gd name="connsiteX8" fmla="*/ 223912 w 952689"/>
              <a:gd name="connsiteY8" fmla="*/ 740245 h 1072627"/>
              <a:gd name="connsiteX9" fmla="*/ 319162 w 952689"/>
              <a:gd name="connsiteY9" fmla="*/ 668807 h 1072627"/>
              <a:gd name="connsiteX10" fmla="*/ 390599 w 952689"/>
              <a:gd name="connsiteY10" fmla="*/ 597370 h 1072627"/>
              <a:gd name="connsiteX11" fmla="*/ 454893 w 952689"/>
              <a:gd name="connsiteY11" fmla="*/ 587845 h 1072627"/>
              <a:gd name="connsiteX12" fmla="*/ 507281 w 952689"/>
              <a:gd name="connsiteY12" fmla="*/ 628326 h 1072627"/>
              <a:gd name="connsiteX13" fmla="*/ 542999 w 952689"/>
              <a:gd name="connsiteY13" fmla="*/ 678332 h 1072627"/>
              <a:gd name="connsiteX14" fmla="*/ 500136 w 952689"/>
              <a:gd name="connsiteY14" fmla="*/ 773582 h 1072627"/>
              <a:gd name="connsiteX15" fmla="*/ 457274 w 952689"/>
              <a:gd name="connsiteY15" fmla="*/ 885501 h 1072627"/>
              <a:gd name="connsiteX16" fmla="*/ 457275 w 952689"/>
              <a:gd name="connsiteY16" fmla="*/ 980750 h 1072627"/>
              <a:gd name="connsiteX17" fmla="*/ 528712 w 952689"/>
              <a:gd name="connsiteY17" fmla="*/ 1049807 h 1072627"/>
              <a:gd name="connsiteX18" fmla="*/ 659680 w 952689"/>
              <a:gd name="connsiteY18" fmla="*/ 1071238 h 1072627"/>
              <a:gd name="connsiteX19" fmla="*/ 776362 w 952689"/>
              <a:gd name="connsiteY19" fmla="*/ 1016470 h 1072627"/>
              <a:gd name="connsiteX20" fmla="*/ 862087 w 952689"/>
              <a:gd name="connsiteY20" fmla="*/ 945032 h 1072627"/>
              <a:gd name="connsiteX21" fmla="*/ 923999 w 952689"/>
              <a:gd name="connsiteY21" fmla="*/ 864070 h 1072627"/>
              <a:gd name="connsiteX22" fmla="*/ 952574 w 952689"/>
              <a:gd name="connsiteY22" fmla="*/ 721195 h 1072627"/>
              <a:gd name="connsiteX23" fmla="*/ 914474 w 952689"/>
              <a:gd name="connsiteY23" fmla="*/ 578320 h 1072627"/>
              <a:gd name="connsiteX24" fmla="*/ 873993 w 952689"/>
              <a:gd name="connsiteY24" fmla="*/ 473544 h 1072627"/>
              <a:gd name="connsiteX25" fmla="*/ 864468 w 952689"/>
              <a:gd name="connsiteY25" fmla="*/ 378295 h 1072627"/>
              <a:gd name="connsiteX26" fmla="*/ 881137 w 952689"/>
              <a:gd name="connsiteY26" fmla="*/ 266375 h 1072627"/>
              <a:gd name="connsiteX27" fmla="*/ 928761 w 952689"/>
              <a:gd name="connsiteY27" fmla="*/ 168745 h 1072627"/>
              <a:gd name="connsiteX28" fmla="*/ 947812 w 952689"/>
              <a:gd name="connsiteY28" fmla="*/ 83020 h 1072627"/>
              <a:gd name="connsiteX29" fmla="*/ 890662 w 952689"/>
              <a:gd name="connsiteY29" fmla="*/ 21107 h 1072627"/>
              <a:gd name="connsiteX30" fmla="*/ 828749 w 952689"/>
              <a:gd name="connsiteY30" fmla="*/ 2057 h 1072627"/>
              <a:gd name="connsiteX31" fmla="*/ 752549 w 952689"/>
              <a:gd name="connsiteY31" fmla="*/ 63970 h 1072627"/>
              <a:gd name="connsiteX32" fmla="*/ 619199 w 952689"/>
              <a:gd name="connsiteY32" fmla="*/ 163982 h 10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52689" h="1072627">
                <a:moveTo>
                  <a:pt x="619199" y="163982"/>
                </a:moveTo>
                <a:cubicBezTo>
                  <a:pt x="572368" y="186207"/>
                  <a:pt x="529506" y="189779"/>
                  <a:pt x="471562" y="197320"/>
                </a:cubicBezTo>
                <a:cubicBezTo>
                  <a:pt x="413618" y="204861"/>
                  <a:pt x="331464" y="196130"/>
                  <a:pt x="271536" y="209227"/>
                </a:cubicBezTo>
                <a:cubicBezTo>
                  <a:pt x="211608" y="222324"/>
                  <a:pt x="152076" y="246136"/>
                  <a:pt x="111992" y="275901"/>
                </a:cubicBezTo>
                <a:cubicBezTo>
                  <a:pt x="71908" y="305667"/>
                  <a:pt x="49683" y="344561"/>
                  <a:pt x="31030" y="387820"/>
                </a:cubicBezTo>
                <a:cubicBezTo>
                  <a:pt x="12377" y="431079"/>
                  <a:pt x="-1117" y="484260"/>
                  <a:pt x="74" y="535457"/>
                </a:cubicBezTo>
                <a:cubicBezTo>
                  <a:pt x="1265" y="586654"/>
                  <a:pt x="19125" y="656900"/>
                  <a:pt x="38175" y="695000"/>
                </a:cubicBezTo>
                <a:cubicBezTo>
                  <a:pt x="57225" y="733100"/>
                  <a:pt x="83418" y="756516"/>
                  <a:pt x="114374" y="764057"/>
                </a:cubicBezTo>
                <a:cubicBezTo>
                  <a:pt x="145330" y="771598"/>
                  <a:pt x="189781" y="756120"/>
                  <a:pt x="223912" y="740245"/>
                </a:cubicBezTo>
                <a:cubicBezTo>
                  <a:pt x="258043" y="724370"/>
                  <a:pt x="291381" y="692620"/>
                  <a:pt x="319162" y="668807"/>
                </a:cubicBezTo>
                <a:cubicBezTo>
                  <a:pt x="346943" y="644994"/>
                  <a:pt x="367977" y="610864"/>
                  <a:pt x="390599" y="597370"/>
                </a:cubicBezTo>
                <a:cubicBezTo>
                  <a:pt x="413221" y="583876"/>
                  <a:pt x="435446" y="582686"/>
                  <a:pt x="454893" y="587845"/>
                </a:cubicBezTo>
                <a:cubicBezTo>
                  <a:pt x="474340" y="593004"/>
                  <a:pt x="492597" y="613245"/>
                  <a:pt x="507281" y="628326"/>
                </a:cubicBezTo>
                <a:cubicBezTo>
                  <a:pt x="521965" y="643407"/>
                  <a:pt x="544190" y="654123"/>
                  <a:pt x="542999" y="678332"/>
                </a:cubicBezTo>
                <a:cubicBezTo>
                  <a:pt x="541808" y="702541"/>
                  <a:pt x="514423" y="739054"/>
                  <a:pt x="500136" y="773582"/>
                </a:cubicBezTo>
                <a:cubicBezTo>
                  <a:pt x="485849" y="808110"/>
                  <a:pt x="464418" y="850973"/>
                  <a:pt x="457274" y="885501"/>
                </a:cubicBezTo>
                <a:cubicBezTo>
                  <a:pt x="450130" y="920029"/>
                  <a:pt x="445369" y="953366"/>
                  <a:pt x="457275" y="980750"/>
                </a:cubicBezTo>
                <a:cubicBezTo>
                  <a:pt x="469181" y="1008134"/>
                  <a:pt x="494978" y="1034726"/>
                  <a:pt x="528712" y="1049807"/>
                </a:cubicBezTo>
                <a:cubicBezTo>
                  <a:pt x="562446" y="1064888"/>
                  <a:pt x="618405" y="1076794"/>
                  <a:pt x="659680" y="1071238"/>
                </a:cubicBezTo>
                <a:cubicBezTo>
                  <a:pt x="700955" y="1065682"/>
                  <a:pt x="742628" y="1037504"/>
                  <a:pt x="776362" y="1016470"/>
                </a:cubicBezTo>
                <a:cubicBezTo>
                  <a:pt x="810097" y="995436"/>
                  <a:pt x="837481" y="970432"/>
                  <a:pt x="862087" y="945032"/>
                </a:cubicBezTo>
                <a:cubicBezTo>
                  <a:pt x="886693" y="919632"/>
                  <a:pt x="908918" y="901376"/>
                  <a:pt x="923999" y="864070"/>
                </a:cubicBezTo>
                <a:cubicBezTo>
                  <a:pt x="939080" y="826764"/>
                  <a:pt x="954161" y="768820"/>
                  <a:pt x="952574" y="721195"/>
                </a:cubicBezTo>
                <a:cubicBezTo>
                  <a:pt x="950987" y="673570"/>
                  <a:pt x="927571" y="619595"/>
                  <a:pt x="914474" y="578320"/>
                </a:cubicBezTo>
                <a:cubicBezTo>
                  <a:pt x="901377" y="537045"/>
                  <a:pt x="882327" y="506881"/>
                  <a:pt x="873993" y="473544"/>
                </a:cubicBezTo>
                <a:cubicBezTo>
                  <a:pt x="865659" y="440207"/>
                  <a:pt x="863277" y="412823"/>
                  <a:pt x="864468" y="378295"/>
                </a:cubicBezTo>
                <a:cubicBezTo>
                  <a:pt x="865659" y="343767"/>
                  <a:pt x="870422" y="301300"/>
                  <a:pt x="881137" y="266375"/>
                </a:cubicBezTo>
                <a:cubicBezTo>
                  <a:pt x="891852" y="231450"/>
                  <a:pt x="917649" y="199304"/>
                  <a:pt x="928761" y="168745"/>
                </a:cubicBezTo>
                <a:cubicBezTo>
                  <a:pt x="939873" y="138186"/>
                  <a:pt x="954162" y="107626"/>
                  <a:pt x="947812" y="83020"/>
                </a:cubicBezTo>
                <a:cubicBezTo>
                  <a:pt x="941462" y="58414"/>
                  <a:pt x="910506" y="34601"/>
                  <a:pt x="890662" y="21107"/>
                </a:cubicBezTo>
                <a:cubicBezTo>
                  <a:pt x="870818" y="7613"/>
                  <a:pt x="851768" y="-5087"/>
                  <a:pt x="828749" y="2057"/>
                </a:cubicBezTo>
                <a:cubicBezTo>
                  <a:pt x="805730" y="9201"/>
                  <a:pt x="780330" y="40157"/>
                  <a:pt x="752549" y="63970"/>
                </a:cubicBezTo>
                <a:cubicBezTo>
                  <a:pt x="724768" y="87783"/>
                  <a:pt x="666030" y="141757"/>
                  <a:pt x="619199" y="163982"/>
                </a:cubicBezTo>
                <a:close/>
              </a:path>
            </a:pathLst>
          </a:custGeom>
          <a:solidFill>
            <a:srgbClr val="FAB2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nvSpPr>
        <p:spPr>
          <a:xfrm>
            <a:off x="6288530" y="2895997"/>
            <a:ext cx="441146" cy="400110"/>
          </a:xfrm>
          <a:prstGeom prst="rect">
            <a:avLst/>
          </a:prstGeom>
        </p:spPr>
        <p:txBody>
          <a:bodyPr wrap="none">
            <a:spAutoFit/>
          </a:bodyPr>
          <a:lstStyle/>
          <a:p>
            <a:r>
              <a:rPr lang="zh-CN" altLang="en-US" sz="2000" dirty="0">
                <a:solidFill>
                  <a:schemeClr val="bg1"/>
                </a:solidFill>
                <a:effectLst>
                  <a:outerShdw blurRad="38100" dist="38100" dir="2700000" algn="tl">
                    <a:srgbClr val="C0C0C0"/>
                  </a:outerShdw>
                </a:effectLst>
                <a:ea typeface="方正姚体" panose="02010601030101010101" pitchFamily="2" charset="-122"/>
              </a:rPr>
              <a:t>酶</a:t>
            </a:r>
            <a:endParaRPr lang="zh-CN" altLang="en-US" sz="2000" dirty="0">
              <a:solidFill>
                <a:schemeClr val="bg1"/>
              </a:solidFill>
              <a:ea typeface="方正姚体" panose="02010601030101010101" pitchFamily="2" charset="-122"/>
            </a:endParaRPr>
          </a:p>
        </p:txBody>
      </p:sp>
    </p:spTree>
    <p:extLst>
      <p:ext uri="{BB962C8B-B14F-4D97-AF65-F5344CB8AC3E}">
        <p14:creationId xmlns:p14="http://schemas.microsoft.com/office/powerpoint/2010/main" val="129717599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5"/>
          <p:cNvSpPr>
            <a:spLocks noChangeArrowheads="1"/>
          </p:cNvSpPr>
          <p:nvPr/>
        </p:nvSpPr>
        <p:spPr bwMode="auto">
          <a:xfrm>
            <a:off x="2512441" y="950913"/>
            <a:ext cx="1620000" cy="461962"/>
          </a:xfrm>
          <a:prstGeom prst="rect">
            <a:avLst/>
          </a:prstGeom>
          <a:solidFill>
            <a:srgbClr val="CCECFF"/>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hangingPunct="1">
              <a:defRPr/>
            </a:pPr>
            <a:r>
              <a:rPr lang="zh-CN" altLang="en-US" sz="2400" dirty="0">
                <a:effectLst>
                  <a:outerShdw blurRad="38100" dist="38100" dir="2700000" algn="tl">
                    <a:srgbClr val="C0C0C0"/>
                  </a:outerShdw>
                </a:effectLst>
              </a:rPr>
              <a:t>反应部位</a:t>
            </a:r>
          </a:p>
        </p:txBody>
      </p:sp>
      <p:sp>
        <p:nvSpPr>
          <p:cNvPr id="41" name="Rectangle 5"/>
          <p:cNvSpPr>
            <a:spLocks noChangeArrowheads="1"/>
          </p:cNvSpPr>
          <p:nvPr/>
        </p:nvSpPr>
        <p:spPr bwMode="auto">
          <a:xfrm>
            <a:off x="8230703" y="4758747"/>
            <a:ext cx="1347787"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zh-CN" altLang="en-US" dirty="0">
                <a:effectLst>
                  <a:outerShdw blurRad="38100" dist="38100" dir="2700000" algn="tl">
                    <a:srgbClr val="C0C0C0"/>
                  </a:outerShdw>
                </a:effectLst>
              </a:rPr>
              <a:t>有利的定向</a:t>
            </a:r>
            <a:endParaRPr lang="en-US" altLang="zh-CN" dirty="0">
              <a:effectLst>
                <a:outerShdw blurRad="38100" dist="38100" dir="2700000" algn="tl">
                  <a:srgbClr val="C0C0C0"/>
                </a:outerShdw>
              </a:effectLst>
            </a:endParaRPr>
          </a:p>
          <a:p>
            <a:pPr algn="ctr" eaLnBrk="1" hangingPunct="1">
              <a:defRPr/>
            </a:pPr>
            <a:r>
              <a:rPr lang="zh-CN" altLang="en-US" dirty="0">
                <a:effectLst>
                  <a:outerShdw blurRad="38100" dist="38100" dir="2700000" algn="tl">
                    <a:srgbClr val="C0C0C0"/>
                  </a:outerShdw>
                </a:effectLst>
              </a:rPr>
              <a:t>有利的靠近</a:t>
            </a:r>
          </a:p>
        </p:txBody>
      </p:sp>
      <p:sp>
        <p:nvSpPr>
          <p:cNvPr id="42" name="Rectangle 5"/>
          <p:cNvSpPr>
            <a:spLocks noChangeArrowheads="1"/>
          </p:cNvSpPr>
          <p:nvPr/>
        </p:nvSpPr>
        <p:spPr bwMode="auto">
          <a:xfrm>
            <a:off x="5460700" y="4733347"/>
            <a:ext cx="1346200"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zh-CN" altLang="en-US" dirty="0">
                <a:effectLst>
                  <a:outerShdw blurRad="38100" dist="38100" dir="2700000" algn="tl">
                    <a:srgbClr val="C0C0C0"/>
                  </a:outerShdw>
                </a:effectLst>
              </a:rPr>
              <a:t>不利的定向</a:t>
            </a:r>
            <a:endParaRPr lang="en-US" altLang="zh-CN" dirty="0">
              <a:effectLst>
                <a:outerShdw blurRad="38100" dist="38100" dir="2700000" algn="tl">
                  <a:srgbClr val="C0C0C0"/>
                </a:outerShdw>
              </a:effectLst>
            </a:endParaRPr>
          </a:p>
          <a:p>
            <a:pPr algn="ctr" eaLnBrk="1" hangingPunct="1">
              <a:defRPr/>
            </a:pPr>
            <a:r>
              <a:rPr lang="zh-CN" altLang="en-US" dirty="0">
                <a:effectLst>
                  <a:outerShdw blurRad="38100" dist="38100" dir="2700000" algn="tl">
                    <a:srgbClr val="C0C0C0"/>
                  </a:outerShdw>
                </a:effectLst>
              </a:rPr>
              <a:t>有利的靠近</a:t>
            </a:r>
          </a:p>
        </p:txBody>
      </p:sp>
      <p:sp>
        <p:nvSpPr>
          <p:cNvPr id="43" name="Rectangle 5"/>
          <p:cNvSpPr>
            <a:spLocks noChangeArrowheads="1"/>
          </p:cNvSpPr>
          <p:nvPr/>
        </p:nvSpPr>
        <p:spPr bwMode="auto">
          <a:xfrm>
            <a:off x="2596111" y="4733347"/>
            <a:ext cx="1346200"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zh-CN" altLang="en-US" dirty="0">
                <a:effectLst>
                  <a:outerShdw blurRad="38100" dist="38100" dir="2700000" algn="tl">
                    <a:srgbClr val="C0C0C0"/>
                  </a:outerShdw>
                </a:effectLst>
              </a:rPr>
              <a:t>不利的定向</a:t>
            </a:r>
            <a:endParaRPr lang="en-US" altLang="zh-CN" dirty="0">
              <a:effectLst>
                <a:outerShdw blurRad="38100" dist="38100" dir="2700000" algn="tl">
                  <a:srgbClr val="C0C0C0"/>
                </a:outerShdw>
              </a:effectLst>
            </a:endParaRPr>
          </a:p>
          <a:p>
            <a:pPr algn="ctr" eaLnBrk="1" hangingPunct="1">
              <a:defRPr/>
            </a:pPr>
            <a:r>
              <a:rPr lang="zh-CN" altLang="en-US" dirty="0">
                <a:effectLst>
                  <a:outerShdw blurRad="38100" dist="38100" dir="2700000" algn="tl">
                    <a:srgbClr val="C0C0C0"/>
                  </a:outerShdw>
                </a:effectLst>
              </a:rPr>
              <a:t>不利的靠近</a:t>
            </a:r>
          </a:p>
        </p:txBody>
      </p:sp>
      <p:grpSp>
        <p:nvGrpSpPr>
          <p:cNvPr id="44" name="组合 43"/>
          <p:cNvGrpSpPr/>
          <p:nvPr/>
        </p:nvGrpSpPr>
        <p:grpSpPr>
          <a:xfrm>
            <a:off x="3279983" y="3224492"/>
            <a:ext cx="914619" cy="1289268"/>
            <a:chOff x="3672587" y="3298232"/>
            <a:chExt cx="914619" cy="1289268"/>
          </a:xfrm>
        </p:grpSpPr>
        <p:sp>
          <p:nvSpPr>
            <p:cNvPr id="45" name="任意多边形 44"/>
            <p:cNvSpPr/>
            <p:nvPr/>
          </p:nvSpPr>
          <p:spPr>
            <a:xfrm>
              <a:off x="3830225" y="3343138"/>
              <a:ext cx="349759" cy="282636"/>
            </a:xfrm>
            <a:custGeom>
              <a:avLst/>
              <a:gdLst>
                <a:gd name="connsiteX0" fmla="*/ 122106 w 349759"/>
                <a:gd name="connsiteY0" fmla="*/ 0 h 282636"/>
                <a:gd name="connsiteX1" fmla="*/ 349759 w 349759"/>
                <a:gd name="connsiteY1" fmla="*/ 282636 h 282636"/>
                <a:gd name="connsiteX2" fmla="*/ 0 w 349759"/>
                <a:gd name="connsiteY2" fmla="*/ 150894 h 282636"/>
                <a:gd name="connsiteX3" fmla="*/ 10304 w 349759"/>
                <a:gd name="connsiteY3" fmla="*/ 120334 h 282636"/>
                <a:gd name="connsiteX4" fmla="*/ 40516 w 349759"/>
                <a:gd name="connsiteY4" fmla="*/ 71965 h 282636"/>
                <a:gd name="connsiteX5" fmla="*/ 85908 w 349759"/>
                <a:gd name="connsiteY5" fmla="*/ 25679 h 282636"/>
                <a:gd name="connsiteX6" fmla="*/ 122106 w 349759"/>
                <a:gd name="connsiteY6" fmla="*/ 0 h 28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759" h="282636">
                  <a:moveTo>
                    <a:pt x="122106" y="0"/>
                  </a:moveTo>
                  <a:lnTo>
                    <a:pt x="349759" y="282636"/>
                  </a:lnTo>
                  <a:lnTo>
                    <a:pt x="0" y="150894"/>
                  </a:lnTo>
                  <a:lnTo>
                    <a:pt x="10304" y="120334"/>
                  </a:lnTo>
                  <a:cubicBezTo>
                    <a:pt x="18291" y="103516"/>
                    <a:pt x="28412" y="87245"/>
                    <a:pt x="40516" y="71965"/>
                  </a:cubicBezTo>
                  <a:cubicBezTo>
                    <a:pt x="52621" y="56686"/>
                    <a:pt x="68694" y="40414"/>
                    <a:pt x="85908" y="25679"/>
                  </a:cubicBezTo>
                  <a:lnTo>
                    <a:pt x="122106" y="0"/>
                  </a:ln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p:cNvSpPr/>
            <p:nvPr/>
          </p:nvSpPr>
          <p:spPr>
            <a:xfrm>
              <a:off x="3672587" y="3298232"/>
              <a:ext cx="914619" cy="1289268"/>
            </a:xfrm>
            <a:custGeom>
              <a:avLst/>
              <a:gdLst>
                <a:gd name="connsiteX0" fmla="*/ 448786 w 914619"/>
                <a:gd name="connsiteY0" fmla="*/ 185 h 1289268"/>
                <a:gd name="connsiteX1" fmla="*/ 500281 w 914619"/>
                <a:gd name="connsiteY1" fmla="*/ 7031 h 1289268"/>
                <a:gd name="connsiteX2" fmla="*/ 588388 w 914619"/>
                <a:gd name="connsiteY2" fmla="*/ 52275 h 1289268"/>
                <a:gd name="connsiteX3" fmla="*/ 652681 w 914619"/>
                <a:gd name="connsiteY3" fmla="*/ 121331 h 1289268"/>
                <a:gd name="connsiteX4" fmla="*/ 683638 w 914619"/>
                <a:gd name="connsiteY4" fmla="*/ 240393 h 1289268"/>
                <a:gd name="connsiteX5" fmla="*/ 666969 w 914619"/>
                <a:gd name="connsiteY5" fmla="*/ 359456 h 1289268"/>
                <a:gd name="connsiteX6" fmla="*/ 614581 w 914619"/>
                <a:gd name="connsiteY6" fmla="*/ 440418 h 1289268"/>
                <a:gd name="connsiteX7" fmla="*/ 514569 w 914619"/>
                <a:gd name="connsiteY7" fmla="*/ 507093 h 1289268"/>
                <a:gd name="connsiteX8" fmla="*/ 495519 w 914619"/>
                <a:gd name="connsiteY8" fmla="*/ 549956 h 1289268"/>
                <a:gd name="connsiteX9" fmla="*/ 528856 w 914619"/>
                <a:gd name="connsiteY9" fmla="*/ 626156 h 1289268"/>
                <a:gd name="connsiteX10" fmla="*/ 614581 w 914619"/>
                <a:gd name="connsiteY10" fmla="*/ 702356 h 1289268"/>
                <a:gd name="connsiteX11" fmla="*/ 771744 w 914619"/>
                <a:gd name="connsiteY11" fmla="*/ 778556 h 1289268"/>
                <a:gd name="connsiteX12" fmla="*/ 890806 w 914619"/>
                <a:gd name="connsiteY12" fmla="*/ 892856 h 1289268"/>
                <a:gd name="connsiteX13" fmla="*/ 914619 w 914619"/>
                <a:gd name="connsiteY13" fmla="*/ 1002393 h 1289268"/>
                <a:gd name="connsiteX14" fmla="*/ 890806 w 914619"/>
                <a:gd name="connsiteY14" fmla="*/ 1121456 h 1289268"/>
                <a:gd name="connsiteX15" fmla="*/ 843181 w 914619"/>
                <a:gd name="connsiteY15" fmla="*/ 1202418 h 1289268"/>
                <a:gd name="connsiteX16" fmla="*/ 705069 w 914619"/>
                <a:gd name="connsiteY16" fmla="*/ 1273856 h 1289268"/>
                <a:gd name="connsiteX17" fmla="*/ 500281 w 914619"/>
                <a:gd name="connsiteY17" fmla="*/ 1288143 h 1289268"/>
                <a:gd name="connsiteX18" fmla="*/ 319306 w 914619"/>
                <a:gd name="connsiteY18" fmla="*/ 1254806 h 1289268"/>
                <a:gd name="connsiteX19" fmla="*/ 174050 w 914619"/>
                <a:gd name="connsiteY19" fmla="*/ 1195275 h 1289268"/>
                <a:gd name="connsiteX20" fmla="*/ 66894 w 914619"/>
                <a:gd name="connsiteY20" fmla="*/ 1102406 h 1289268"/>
                <a:gd name="connsiteX21" fmla="*/ 4981 w 914619"/>
                <a:gd name="connsiteY21" fmla="*/ 964293 h 1289268"/>
                <a:gd name="connsiteX22" fmla="*/ 9744 w 914619"/>
                <a:gd name="connsiteY22" fmla="*/ 821418 h 1289268"/>
                <a:gd name="connsiteX23" fmla="*/ 57369 w 914619"/>
                <a:gd name="connsiteY23" fmla="*/ 711881 h 1289268"/>
                <a:gd name="connsiteX24" fmla="*/ 124044 w 914619"/>
                <a:gd name="connsiteY24" fmla="*/ 635681 h 1289268"/>
                <a:gd name="connsiteX25" fmla="*/ 205006 w 914619"/>
                <a:gd name="connsiteY25" fmla="*/ 583293 h 1289268"/>
                <a:gd name="connsiteX26" fmla="*/ 257394 w 914619"/>
                <a:gd name="connsiteY26" fmla="*/ 549956 h 1289268"/>
                <a:gd name="connsiteX27" fmla="*/ 266919 w 914619"/>
                <a:gd name="connsiteY27" fmla="*/ 492806 h 1289268"/>
                <a:gd name="connsiteX28" fmla="*/ 219294 w 914619"/>
                <a:gd name="connsiteY28" fmla="*/ 435656 h 1289268"/>
                <a:gd name="connsiteX29" fmla="*/ 152619 w 914619"/>
                <a:gd name="connsiteY29" fmla="*/ 321356 h 1289268"/>
                <a:gd name="connsiteX30" fmla="*/ 147856 w 914619"/>
                <a:gd name="connsiteY30" fmla="*/ 211818 h 1289268"/>
                <a:gd name="connsiteX31" fmla="*/ 154965 w 914619"/>
                <a:gd name="connsiteY31" fmla="*/ 190735 h 1289268"/>
                <a:gd name="connsiteX32" fmla="*/ 504724 w 914619"/>
                <a:gd name="connsiteY32" fmla="*/ 322477 h 1289268"/>
                <a:gd name="connsiteX33" fmla="*/ 277071 w 914619"/>
                <a:gd name="connsiteY33" fmla="*/ 39841 h 1289268"/>
                <a:gd name="connsiteX34" fmla="*/ 293112 w 914619"/>
                <a:gd name="connsiteY34" fmla="*/ 28462 h 1289268"/>
                <a:gd name="connsiteX35" fmla="*/ 395506 w 914619"/>
                <a:gd name="connsiteY35" fmla="*/ 2268 h 1289268"/>
                <a:gd name="connsiteX36" fmla="*/ 448786 w 914619"/>
                <a:gd name="connsiteY36" fmla="*/ 185 h 128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14619" h="1289268">
                  <a:moveTo>
                    <a:pt x="448786" y="185"/>
                  </a:moveTo>
                  <a:cubicBezTo>
                    <a:pt x="466646" y="780"/>
                    <a:pt x="484208" y="2864"/>
                    <a:pt x="500281" y="7031"/>
                  </a:cubicBezTo>
                  <a:cubicBezTo>
                    <a:pt x="532428" y="15365"/>
                    <a:pt x="562988" y="33225"/>
                    <a:pt x="588388" y="52275"/>
                  </a:cubicBezTo>
                  <a:cubicBezTo>
                    <a:pt x="613788" y="71325"/>
                    <a:pt x="636806" y="89978"/>
                    <a:pt x="652681" y="121331"/>
                  </a:cubicBezTo>
                  <a:cubicBezTo>
                    <a:pt x="668556" y="152684"/>
                    <a:pt x="681257" y="200705"/>
                    <a:pt x="683638" y="240393"/>
                  </a:cubicBezTo>
                  <a:cubicBezTo>
                    <a:pt x="686019" y="280080"/>
                    <a:pt x="678479" y="326119"/>
                    <a:pt x="666969" y="359456"/>
                  </a:cubicBezTo>
                  <a:cubicBezTo>
                    <a:pt x="655460" y="392794"/>
                    <a:pt x="639981" y="415812"/>
                    <a:pt x="614581" y="440418"/>
                  </a:cubicBezTo>
                  <a:cubicBezTo>
                    <a:pt x="589181" y="465024"/>
                    <a:pt x="534413" y="488837"/>
                    <a:pt x="514569" y="507093"/>
                  </a:cubicBezTo>
                  <a:cubicBezTo>
                    <a:pt x="494725" y="525349"/>
                    <a:pt x="493138" y="530112"/>
                    <a:pt x="495519" y="549956"/>
                  </a:cubicBezTo>
                  <a:cubicBezTo>
                    <a:pt x="497900" y="569800"/>
                    <a:pt x="509012" y="600756"/>
                    <a:pt x="528856" y="626156"/>
                  </a:cubicBezTo>
                  <a:cubicBezTo>
                    <a:pt x="548700" y="651556"/>
                    <a:pt x="574100" y="676956"/>
                    <a:pt x="614581" y="702356"/>
                  </a:cubicBezTo>
                  <a:cubicBezTo>
                    <a:pt x="655062" y="727756"/>
                    <a:pt x="725707" y="746806"/>
                    <a:pt x="771744" y="778556"/>
                  </a:cubicBezTo>
                  <a:cubicBezTo>
                    <a:pt x="817781" y="810306"/>
                    <a:pt x="866993" y="855550"/>
                    <a:pt x="890806" y="892856"/>
                  </a:cubicBezTo>
                  <a:cubicBezTo>
                    <a:pt x="914619" y="930162"/>
                    <a:pt x="914619" y="964293"/>
                    <a:pt x="914619" y="1002393"/>
                  </a:cubicBezTo>
                  <a:cubicBezTo>
                    <a:pt x="914619" y="1040493"/>
                    <a:pt x="902712" y="1088119"/>
                    <a:pt x="890806" y="1121456"/>
                  </a:cubicBezTo>
                  <a:cubicBezTo>
                    <a:pt x="878900" y="1154793"/>
                    <a:pt x="874137" y="1177018"/>
                    <a:pt x="843181" y="1202418"/>
                  </a:cubicBezTo>
                  <a:cubicBezTo>
                    <a:pt x="812225" y="1227818"/>
                    <a:pt x="762219" y="1259569"/>
                    <a:pt x="705069" y="1273856"/>
                  </a:cubicBezTo>
                  <a:cubicBezTo>
                    <a:pt x="647919" y="1288144"/>
                    <a:pt x="564575" y="1291318"/>
                    <a:pt x="500281" y="1288143"/>
                  </a:cubicBezTo>
                  <a:cubicBezTo>
                    <a:pt x="435987" y="1284968"/>
                    <a:pt x="373678" y="1270284"/>
                    <a:pt x="319306" y="1254806"/>
                  </a:cubicBezTo>
                  <a:cubicBezTo>
                    <a:pt x="264934" y="1239328"/>
                    <a:pt x="216119" y="1220675"/>
                    <a:pt x="174050" y="1195275"/>
                  </a:cubicBezTo>
                  <a:cubicBezTo>
                    <a:pt x="131981" y="1169875"/>
                    <a:pt x="95072" y="1140903"/>
                    <a:pt x="66894" y="1102406"/>
                  </a:cubicBezTo>
                  <a:cubicBezTo>
                    <a:pt x="38716" y="1063909"/>
                    <a:pt x="14506" y="1011124"/>
                    <a:pt x="4981" y="964293"/>
                  </a:cubicBezTo>
                  <a:cubicBezTo>
                    <a:pt x="-4544" y="917462"/>
                    <a:pt x="1013" y="863487"/>
                    <a:pt x="9744" y="821418"/>
                  </a:cubicBezTo>
                  <a:cubicBezTo>
                    <a:pt x="18475" y="779349"/>
                    <a:pt x="38319" y="742837"/>
                    <a:pt x="57369" y="711881"/>
                  </a:cubicBezTo>
                  <a:cubicBezTo>
                    <a:pt x="76419" y="680925"/>
                    <a:pt x="99438" y="657112"/>
                    <a:pt x="124044" y="635681"/>
                  </a:cubicBezTo>
                  <a:cubicBezTo>
                    <a:pt x="148650" y="614250"/>
                    <a:pt x="182781" y="597581"/>
                    <a:pt x="205006" y="583293"/>
                  </a:cubicBezTo>
                  <a:cubicBezTo>
                    <a:pt x="205006" y="583293"/>
                    <a:pt x="247075" y="565037"/>
                    <a:pt x="257394" y="549956"/>
                  </a:cubicBezTo>
                  <a:cubicBezTo>
                    <a:pt x="267713" y="534875"/>
                    <a:pt x="273269" y="511856"/>
                    <a:pt x="266919" y="492806"/>
                  </a:cubicBezTo>
                  <a:cubicBezTo>
                    <a:pt x="260569" y="473756"/>
                    <a:pt x="238344" y="464231"/>
                    <a:pt x="219294" y="435656"/>
                  </a:cubicBezTo>
                  <a:cubicBezTo>
                    <a:pt x="200244" y="407081"/>
                    <a:pt x="164525" y="358662"/>
                    <a:pt x="152619" y="321356"/>
                  </a:cubicBezTo>
                  <a:cubicBezTo>
                    <a:pt x="140713" y="284050"/>
                    <a:pt x="140712" y="246743"/>
                    <a:pt x="147856" y="211818"/>
                  </a:cubicBezTo>
                  <a:lnTo>
                    <a:pt x="154965" y="190735"/>
                  </a:lnTo>
                  <a:lnTo>
                    <a:pt x="504724" y="322477"/>
                  </a:lnTo>
                  <a:lnTo>
                    <a:pt x="277071" y="39841"/>
                  </a:lnTo>
                  <a:lnTo>
                    <a:pt x="293112" y="28462"/>
                  </a:lnTo>
                  <a:cubicBezTo>
                    <a:pt x="326450" y="10206"/>
                    <a:pt x="360978" y="5840"/>
                    <a:pt x="395506" y="2268"/>
                  </a:cubicBezTo>
                  <a:cubicBezTo>
                    <a:pt x="412770" y="482"/>
                    <a:pt x="430927" y="-411"/>
                    <a:pt x="448786" y="185"/>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7" name="组合 46"/>
          <p:cNvGrpSpPr/>
          <p:nvPr/>
        </p:nvGrpSpPr>
        <p:grpSpPr>
          <a:xfrm>
            <a:off x="2121347" y="2493981"/>
            <a:ext cx="1400914" cy="1835118"/>
            <a:chOff x="2587691" y="2493981"/>
            <a:chExt cx="1400914" cy="1835118"/>
          </a:xfrm>
        </p:grpSpPr>
        <p:sp>
          <p:nvSpPr>
            <p:cNvPr id="48" name="任意多边形 47"/>
            <p:cNvSpPr/>
            <p:nvPr/>
          </p:nvSpPr>
          <p:spPr>
            <a:xfrm>
              <a:off x="3402592" y="2841574"/>
              <a:ext cx="290206" cy="237335"/>
            </a:xfrm>
            <a:custGeom>
              <a:avLst/>
              <a:gdLst>
                <a:gd name="connsiteX0" fmla="*/ 212249 w 290206"/>
                <a:gd name="connsiteY0" fmla="*/ 0 h 237335"/>
                <a:gd name="connsiteX1" fmla="*/ 217184 w 290206"/>
                <a:gd name="connsiteY1" fmla="*/ 3175 h 237335"/>
                <a:gd name="connsiteX2" fmla="*/ 255880 w 290206"/>
                <a:gd name="connsiteY2" fmla="*/ 41127 h 237335"/>
                <a:gd name="connsiteX3" fmla="*/ 281408 w 290206"/>
                <a:gd name="connsiteY3" fmla="*/ 88392 h 237335"/>
                <a:gd name="connsiteX4" fmla="*/ 290206 w 290206"/>
                <a:gd name="connsiteY4" fmla="*/ 116623 h 237335"/>
                <a:gd name="connsiteX5" fmla="*/ 0 w 290206"/>
                <a:gd name="connsiteY5" fmla="*/ 237335 h 237335"/>
                <a:gd name="connsiteX6" fmla="*/ 212249 w 290206"/>
                <a:gd name="connsiteY6" fmla="*/ 0 h 23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206" h="237335">
                  <a:moveTo>
                    <a:pt x="212249" y="0"/>
                  </a:moveTo>
                  <a:lnTo>
                    <a:pt x="217184" y="3175"/>
                  </a:lnTo>
                  <a:cubicBezTo>
                    <a:pt x="231869" y="14635"/>
                    <a:pt x="245561" y="27633"/>
                    <a:pt x="255880" y="41127"/>
                  </a:cubicBezTo>
                  <a:cubicBezTo>
                    <a:pt x="266199" y="54621"/>
                    <a:pt x="274685" y="71447"/>
                    <a:pt x="281408" y="88392"/>
                  </a:cubicBezTo>
                  <a:lnTo>
                    <a:pt x="290206" y="116623"/>
                  </a:lnTo>
                  <a:lnTo>
                    <a:pt x="0" y="237335"/>
                  </a:lnTo>
                  <a:lnTo>
                    <a:pt x="212249" y="0"/>
                  </a:ln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a:off x="2587691" y="2493981"/>
              <a:ext cx="1400914" cy="1835118"/>
            </a:xfrm>
            <a:custGeom>
              <a:avLst/>
              <a:gdLst>
                <a:gd name="connsiteX0" fmla="*/ 661206 w 1400914"/>
                <a:gd name="connsiteY0" fmla="*/ 575 h 1835118"/>
                <a:gd name="connsiteX1" fmla="*/ 763600 w 1400914"/>
                <a:gd name="connsiteY1" fmla="*/ 33912 h 1835118"/>
                <a:gd name="connsiteX2" fmla="*/ 815987 w 1400914"/>
                <a:gd name="connsiteY2" fmla="*/ 100587 h 1835118"/>
                <a:gd name="connsiteX3" fmla="*/ 842181 w 1400914"/>
                <a:gd name="connsiteY3" fmla="*/ 198219 h 1835118"/>
                <a:gd name="connsiteX4" fmla="*/ 815987 w 1400914"/>
                <a:gd name="connsiteY4" fmla="*/ 300612 h 1835118"/>
                <a:gd name="connsiteX5" fmla="*/ 899331 w 1400914"/>
                <a:gd name="connsiteY5" fmla="*/ 300613 h 1835118"/>
                <a:gd name="connsiteX6" fmla="*/ 987437 w 1400914"/>
                <a:gd name="connsiteY6" fmla="*/ 322043 h 1835118"/>
                <a:gd name="connsiteX7" fmla="*/ 1027150 w 1400914"/>
                <a:gd name="connsiteY7" fmla="*/ 347592 h 1835118"/>
                <a:gd name="connsiteX8" fmla="*/ 814901 w 1400914"/>
                <a:gd name="connsiteY8" fmla="*/ 584927 h 1835118"/>
                <a:gd name="connsiteX9" fmla="*/ 1105107 w 1400914"/>
                <a:gd name="connsiteY9" fmla="*/ 464215 h 1835118"/>
                <a:gd name="connsiteX10" fmla="*/ 1111262 w 1400914"/>
                <a:gd name="connsiteY10" fmla="*/ 483968 h 1835118"/>
                <a:gd name="connsiteX11" fmla="*/ 1110006 w 1400914"/>
                <a:gd name="connsiteY11" fmla="*/ 556400 h 1835118"/>
                <a:gd name="connsiteX12" fmla="*/ 1096975 w 1400914"/>
                <a:gd name="connsiteY12" fmla="*/ 610175 h 1835118"/>
                <a:gd name="connsiteX13" fmla="*/ 1168413 w 1400914"/>
                <a:gd name="connsiteY13" fmla="*/ 567312 h 1835118"/>
                <a:gd name="connsiteX14" fmla="*/ 1258899 w 1400914"/>
                <a:gd name="connsiteY14" fmla="*/ 560169 h 1835118"/>
                <a:gd name="connsiteX15" fmla="*/ 1344625 w 1400914"/>
                <a:gd name="connsiteY15" fmla="*/ 605412 h 1835118"/>
                <a:gd name="connsiteX16" fmla="*/ 1389869 w 1400914"/>
                <a:gd name="connsiteY16" fmla="*/ 674469 h 1835118"/>
                <a:gd name="connsiteX17" fmla="*/ 1400852 w 1400914"/>
                <a:gd name="connsiteY17" fmla="*/ 729237 h 1835118"/>
                <a:gd name="connsiteX18" fmla="*/ 1389869 w 1400914"/>
                <a:gd name="connsiteY18" fmla="*/ 800675 h 1835118"/>
                <a:gd name="connsiteX19" fmla="*/ 1325575 w 1400914"/>
                <a:gd name="connsiteY19" fmla="*/ 881637 h 1835118"/>
                <a:gd name="connsiteX20" fmla="*/ 1254137 w 1400914"/>
                <a:gd name="connsiteY20" fmla="*/ 914975 h 1835118"/>
                <a:gd name="connsiteX21" fmla="*/ 1168412 w 1400914"/>
                <a:gd name="connsiteY21" fmla="*/ 914975 h 1835118"/>
                <a:gd name="connsiteX22" fmla="*/ 1096975 w 1400914"/>
                <a:gd name="connsiteY22" fmla="*/ 869731 h 1835118"/>
                <a:gd name="connsiteX23" fmla="*/ 1020775 w 1400914"/>
                <a:gd name="connsiteY23" fmla="*/ 810200 h 1835118"/>
                <a:gd name="connsiteX24" fmla="*/ 935050 w 1400914"/>
                <a:gd name="connsiteY24" fmla="*/ 795912 h 1835118"/>
                <a:gd name="connsiteX25" fmla="*/ 858850 w 1400914"/>
                <a:gd name="connsiteY25" fmla="*/ 862587 h 1835118"/>
                <a:gd name="connsiteX26" fmla="*/ 835037 w 1400914"/>
                <a:gd name="connsiteY26" fmla="*/ 957837 h 1835118"/>
                <a:gd name="connsiteX27" fmla="*/ 849325 w 1400914"/>
                <a:gd name="connsiteY27" fmla="*/ 1143575 h 1835118"/>
                <a:gd name="connsiteX28" fmla="*/ 901712 w 1400914"/>
                <a:gd name="connsiteY28" fmla="*/ 1286450 h 1835118"/>
                <a:gd name="connsiteX29" fmla="*/ 982675 w 1400914"/>
                <a:gd name="connsiteY29" fmla="*/ 1415037 h 1835118"/>
                <a:gd name="connsiteX30" fmla="*/ 1025537 w 1400914"/>
                <a:gd name="connsiteY30" fmla="*/ 1515050 h 1835118"/>
                <a:gd name="connsiteX31" fmla="*/ 1016012 w 1400914"/>
                <a:gd name="connsiteY31" fmla="*/ 1634112 h 1835118"/>
                <a:gd name="connsiteX32" fmla="*/ 954100 w 1400914"/>
                <a:gd name="connsiteY32" fmla="*/ 1724600 h 1835118"/>
                <a:gd name="connsiteX33" fmla="*/ 849325 w 1400914"/>
                <a:gd name="connsiteY33" fmla="*/ 1796037 h 1835118"/>
                <a:gd name="connsiteX34" fmla="*/ 692162 w 1400914"/>
                <a:gd name="connsiteY34" fmla="*/ 1834137 h 1835118"/>
                <a:gd name="connsiteX35" fmla="*/ 487375 w 1400914"/>
                <a:gd name="connsiteY35" fmla="*/ 1819850 h 1835118"/>
                <a:gd name="connsiteX36" fmla="*/ 339737 w 1400914"/>
                <a:gd name="connsiteY36" fmla="*/ 1776987 h 1835118"/>
                <a:gd name="connsiteX37" fmla="*/ 199243 w 1400914"/>
                <a:gd name="connsiteY37" fmla="*/ 1703168 h 1835118"/>
                <a:gd name="connsiteX38" fmla="*/ 92087 w 1400914"/>
                <a:gd name="connsiteY38" fmla="*/ 1615062 h 1835118"/>
                <a:gd name="connsiteX39" fmla="*/ 20650 w 1400914"/>
                <a:gd name="connsiteY39" fmla="*/ 1496000 h 1835118"/>
                <a:gd name="connsiteX40" fmla="*/ 1600 w 1400914"/>
                <a:gd name="connsiteY40" fmla="*/ 1343600 h 1835118"/>
                <a:gd name="connsiteX41" fmla="*/ 53987 w 1400914"/>
                <a:gd name="connsiteY41" fmla="*/ 1234062 h 1835118"/>
                <a:gd name="connsiteX42" fmla="*/ 144475 w 1400914"/>
                <a:gd name="connsiteY42" fmla="*/ 1157862 h 1835118"/>
                <a:gd name="connsiteX43" fmla="*/ 301637 w 1400914"/>
                <a:gd name="connsiteY43" fmla="*/ 1091187 h 1835118"/>
                <a:gd name="connsiteX44" fmla="*/ 389744 w 1400914"/>
                <a:gd name="connsiteY44" fmla="*/ 1062612 h 1835118"/>
                <a:gd name="connsiteX45" fmla="*/ 492137 w 1400914"/>
                <a:gd name="connsiteY45" fmla="*/ 1029275 h 1835118"/>
                <a:gd name="connsiteX46" fmla="*/ 577862 w 1400914"/>
                <a:gd name="connsiteY46" fmla="*/ 943550 h 1835118"/>
                <a:gd name="connsiteX47" fmla="*/ 601675 w 1400914"/>
                <a:gd name="connsiteY47" fmla="*/ 843537 h 1835118"/>
                <a:gd name="connsiteX48" fmla="*/ 558812 w 1400914"/>
                <a:gd name="connsiteY48" fmla="*/ 776862 h 1835118"/>
                <a:gd name="connsiteX49" fmla="*/ 468325 w 1400914"/>
                <a:gd name="connsiteY49" fmla="*/ 788768 h 1835118"/>
                <a:gd name="connsiteX50" fmla="*/ 351644 w 1400914"/>
                <a:gd name="connsiteY50" fmla="*/ 810200 h 1835118"/>
                <a:gd name="connsiteX51" fmla="*/ 256393 w 1400914"/>
                <a:gd name="connsiteY51" fmla="*/ 762574 h 1835118"/>
                <a:gd name="connsiteX52" fmla="*/ 211150 w 1400914"/>
                <a:gd name="connsiteY52" fmla="*/ 672087 h 1835118"/>
                <a:gd name="connsiteX53" fmla="*/ 220675 w 1400914"/>
                <a:gd name="connsiteY53" fmla="*/ 560169 h 1835118"/>
                <a:gd name="connsiteX54" fmla="*/ 289731 w 1400914"/>
                <a:gd name="connsiteY54" fmla="*/ 474443 h 1835118"/>
                <a:gd name="connsiteX55" fmla="*/ 389744 w 1400914"/>
                <a:gd name="connsiteY55" fmla="*/ 450631 h 1835118"/>
                <a:gd name="connsiteX56" fmla="*/ 463562 w 1400914"/>
                <a:gd name="connsiteY56" fmla="*/ 476825 h 1835118"/>
                <a:gd name="connsiteX57" fmla="*/ 535000 w 1400914"/>
                <a:gd name="connsiteY57" fmla="*/ 500637 h 1835118"/>
                <a:gd name="connsiteX58" fmla="*/ 587387 w 1400914"/>
                <a:gd name="connsiteY58" fmla="*/ 472062 h 1835118"/>
                <a:gd name="connsiteX59" fmla="*/ 573100 w 1400914"/>
                <a:gd name="connsiteY59" fmla="*/ 372050 h 1835118"/>
                <a:gd name="connsiteX60" fmla="*/ 482612 w 1400914"/>
                <a:gd name="connsiteY60" fmla="*/ 302993 h 1835118"/>
                <a:gd name="connsiteX61" fmla="*/ 458800 w 1400914"/>
                <a:gd name="connsiteY61" fmla="*/ 200600 h 1835118"/>
                <a:gd name="connsiteX62" fmla="*/ 477850 w 1400914"/>
                <a:gd name="connsiteY62" fmla="*/ 100588 h 1835118"/>
                <a:gd name="connsiteX63" fmla="*/ 549287 w 1400914"/>
                <a:gd name="connsiteY63" fmla="*/ 19625 h 1835118"/>
                <a:gd name="connsiteX64" fmla="*/ 661206 w 1400914"/>
                <a:gd name="connsiteY64" fmla="*/ 575 h 183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400914" h="1835118">
                  <a:moveTo>
                    <a:pt x="661206" y="575"/>
                  </a:moveTo>
                  <a:cubicBezTo>
                    <a:pt x="696925" y="2956"/>
                    <a:pt x="737803" y="17243"/>
                    <a:pt x="763600" y="33912"/>
                  </a:cubicBezTo>
                  <a:cubicBezTo>
                    <a:pt x="789397" y="50581"/>
                    <a:pt x="802890" y="73203"/>
                    <a:pt x="815987" y="100587"/>
                  </a:cubicBezTo>
                  <a:cubicBezTo>
                    <a:pt x="829084" y="127971"/>
                    <a:pt x="842181" y="164882"/>
                    <a:pt x="842181" y="198219"/>
                  </a:cubicBezTo>
                  <a:cubicBezTo>
                    <a:pt x="842181" y="231556"/>
                    <a:pt x="806462" y="283546"/>
                    <a:pt x="815987" y="300612"/>
                  </a:cubicBezTo>
                  <a:cubicBezTo>
                    <a:pt x="825512" y="317678"/>
                    <a:pt x="870756" y="297041"/>
                    <a:pt x="899331" y="300613"/>
                  </a:cubicBezTo>
                  <a:cubicBezTo>
                    <a:pt x="927906" y="304185"/>
                    <a:pt x="958862" y="307359"/>
                    <a:pt x="987437" y="322043"/>
                  </a:cubicBezTo>
                  <a:lnTo>
                    <a:pt x="1027150" y="347592"/>
                  </a:lnTo>
                  <a:lnTo>
                    <a:pt x="814901" y="584927"/>
                  </a:lnTo>
                  <a:lnTo>
                    <a:pt x="1105107" y="464215"/>
                  </a:lnTo>
                  <a:lnTo>
                    <a:pt x="1111262" y="483968"/>
                  </a:lnTo>
                  <a:cubicBezTo>
                    <a:pt x="1117799" y="511915"/>
                    <a:pt x="1111990" y="538938"/>
                    <a:pt x="1110006" y="556400"/>
                  </a:cubicBezTo>
                  <a:cubicBezTo>
                    <a:pt x="1108022" y="573863"/>
                    <a:pt x="1087241" y="608356"/>
                    <a:pt x="1096975" y="610175"/>
                  </a:cubicBezTo>
                  <a:cubicBezTo>
                    <a:pt x="1106710" y="611994"/>
                    <a:pt x="1141426" y="575646"/>
                    <a:pt x="1168413" y="567312"/>
                  </a:cubicBezTo>
                  <a:cubicBezTo>
                    <a:pt x="1195400" y="558978"/>
                    <a:pt x="1229530" y="553819"/>
                    <a:pt x="1258899" y="560169"/>
                  </a:cubicBezTo>
                  <a:cubicBezTo>
                    <a:pt x="1288268" y="566519"/>
                    <a:pt x="1322797" y="586362"/>
                    <a:pt x="1344625" y="605412"/>
                  </a:cubicBezTo>
                  <a:cubicBezTo>
                    <a:pt x="1366453" y="624462"/>
                    <a:pt x="1380498" y="653832"/>
                    <a:pt x="1389869" y="674469"/>
                  </a:cubicBezTo>
                  <a:cubicBezTo>
                    <a:pt x="1399240" y="695107"/>
                    <a:pt x="1400852" y="708203"/>
                    <a:pt x="1400852" y="729237"/>
                  </a:cubicBezTo>
                  <a:cubicBezTo>
                    <a:pt x="1400852" y="750271"/>
                    <a:pt x="1402415" y="775275"/>
                    <a:pt x="1389869" y="800675"/>
                  </a:cubicBezTo>
                  <a:cubicBezTo>
                    <a:pt x="1377323" y="826075"/>
                    <a:pt x="1348197" y="862587"/>
                    <a:pt x="1325575" y="881637"/>
                  </a:cubicBezTo>
                  <a:cubicBezTo>
                    <a:pt x="1302953" y="900687"/>
                    <a:pt x="1280331" y="909419"/>
                    <a:pt x="1254137" y="914975"/>
                  </a:cubicBezTo>
                  <a:cubicBezTo>
                    <a:pt x="1227943" y="920531"/>
                    <a:pt x="1194606" y="922516"/>
                    <a:pt x="1168412" y="914975"/>
                  </a:cubicBezTo>
                  <a:cubicBezTo>
                    <a:pt x="1142218" y="907434"/>
                    <a:pt x="1121581" y="887193"/>
                    <a:pt x="1096975" y="869731"/>
                  </a:cubicBezTo>
                  <a:cubicBezTo>
                    <a:pt x="1072369" y="852269"/>
                    <a:pt x="1047763" y="822503"/>
                    <a:pt x="1020775" y="810200"/>
                  </a:cubicBezTo>
                  <a:cubicBezTo>
                    <a:pt x="993788" y="797897"/>
                    <a:pt x="962038" y="787181"/>
                    <a:pt x="935050" y="795912"/>
                  </a:cubicBezTo>
                  <a:cubicBezTo>
                    <a:pt x="908063" y="804643"/>
                    <a:pt x="875519" y="835599"/>
                    <a:pt x="858850" y="862587"/>
                  </a:cubicBezTo>
                  <a:cubicBezTo>
                    <a:pt x="842181" y="889574"/>
                    <a:pt x="836624" y="911006"/>
                    <a:pt x="835037" y="957837"/>
                  </a:cubicBezTo>
                  <a:cubicBezTo>
                    <a:pt x="833450" y="1004668"/>
                    <a:pt x="838213" y="1088806"/>
                    <a:pt x="849325" y="1143575"/>
                  </a:cubicBezTo>
                  <a:cubicBezTo>
                    <a:pt x="860437" y="1198344"/>
                    <a:pt x="879487" y="1241206"/>
                    <a:pt x="901712" y="1286450"/>
                  </a:cubicBezTo>
                  <a:cubicBezTo>
                    <a:pt x="923937" y="1331694"/>
                    <a:pt x="962038" y="1376937"/>
                    <a:pt x="982675" y="1415037"/>
                  </a:cubicBezTo>
                  <a:cubicBezTo>
                    <a:pt x="1003312" y="1453137"/>
                    <a:pt x="1019981" y="1478538"/>
                    <a:pt x="1025537" y="1515050"/>
                  </a:cubicBezTo>
                  <a:cubicBezTo>
                    <a:pt x="1031093" y="1551562"/>
                    <a:pt x="1027918" y="1599187"/>
                    <a:pt x="1016012" y="1634112"/>
                  </a:cubicBezTo>
                  <a:cubicBezTo>
                    <a:pt x="1004106" y="1669037"/>
                    <a:pt x="981881" y="1697613"/>
                    <a:pt x="954100" y="1724600"/>
                  </a:cubicBezTo>
                  <a:cubicBezTo>
                    <a:pt x="926319" y="1751587"/>
                    <a:pt x="892981" y="1777781"/>
                    <a:pt x="849325" y="1796037"/>
                  </a:cubicBezTo>
                  <a:cubicBezTo>
                    <a:pt x="805669" y="1814293"/>
                    <a:pt x="752487" y="1830168"/>
                    <a:pt x="692162" y="1834137"/>
                  </a:cubicBezTo>
                  <a:cubicBezTo>
                    <a:pt x="631837" y="1838106"/>
                    <a:pt x="546113" y="1829375"/>
                    <a:pt x="487375" y="1819850"/>
                  </a:cubicBezTo>
                  <a:cubicBezTo>
                    <a:pt x="428638" y="1810325"/>
                    <a:pt x="387759" y="1796434"/>
                    <a:pt x="339737" y="1776987"/>
                  </a:cubicBezTo>
                  <a:cubicBezTo>
                    <a:pt x="291715" y="1757540"/>
                    <a:pt x="240518" y="1730155"/>
                    <a:pt x="199243" y="1703168"/>
                  </a:cubicBezTo>
                  <a:cubicBezTo>
                    <a:pt x="157968" y="1676181"/>
                    <a:pt x="121853" y="1649590"/>
                    <a:pt x="92087" y="1615062"/>
                  </a:cubicBezTo>
                  <a:cubicBezTo>
                    <a:pt x="62321" y="1580534"/>
                    <a:pt x="35731" y="1541244"/>
                    <a:pt x="20650" y="1496000"/>
                  </a:cubicBezTo>
                  <a:cubicBezTo>
                    <a:pt x="5569" y="1450756"/>
                    <a:pt x="-3956" y="1387256"/>
                    <a:pt x="1600" y="1343600"/>
                  </a:cubicBezTo>
                  <a:cubicBezTo>
                    <a:pt x="7156" y="1299944"/>
                    <a:pt x="30174" y="1265018"/>
                    <a:pt x="53987" y="1234062"/>
                  </a:cubicBezTo>
                  <a:cubicBezTo>
                    <a:pt x="77799" y="1203106"/>
                    <a:pt x="103200" y="1181674"/>
                    <a:pt x="144475" y="1157862"/>
                  </a:cubicBezTo>
                  <a:cubicBezTo>
                    <a:pt x="185750" y="1134050"/>
                    <a:pt x="260759" y="1107062"/>
                    <a:pt x="301637" y="1091187"/>
                  </a:cubicBezTo>
                  <a:cubicBezTo>
                    <a:pt x="342515" y="1075312"/>
                    <a:pt x="355613" y="1072931"/>
                    <a:pt x="389744" y="1062612"/>
                  </a:cubicBezTo>
                  <a:cubicBezTo>
                    <a:pt x="423875" y="1052293"/>
                    <a:pt x="458800" y="1049119"/>
                    <a:pt x="492137" y="1029275"/>
                  </a:cubicBezTo>
                  <a:cubicBezTo>
                    <a:pt x="525474" y="1009431"/>
                    <a:pt x="559606" y="974506"/>
                    <a:pt x="577862" y="943550"/>
                  </a:cubicBezTo>
                  <a:cubicBezTo>
                    <a:pt x="596118" y="912594"/>
                    <a:pt x="604850" y="871318"/>
                    <a:pt x="601675" y="843537"/>
                  </a:cubicBezTo>
                  <a:cubicBezTo>
                    <a:pt x="598500" y="815756"/>
                    <a:pt x="581037" y="785990"/>
                    <a:pt x="558812" y="776862"/>
                  </a:cubicBezTo>
                  <a:cubicBezTo>
                    <a:pt x="536587" y="767734"/>
                    <a:pt x="502853" y="783212"/>
                    <a:pt x="468325" y="788768"/>
                  </a:cubicBezTo>
                  <a:cubicBezTo>
                    <a:pt x="433797" y="794324"/>
                    <a:pt x="386966" y="814566"/>
                    <a:pt x="351644" y="810200"/>
                  </a:cubicBezTo>
                  <a:cubicBezTo>
                    <a:pt x="316322" y="805834"/>
                    <a:pt x="279809" y="785593"/>
                    <a:pt x="256393" y="762574"/>
                  </a:cubicBezTo>
                  <a:cubicBezTo>
                    <a:pt x="232977" y="739555"/>
                    <a:pt x="217103" y="705821"/>
                    <a:pt x="211150" y="672087"/>
                  </a:cubicBezTo>
                  <a:cubicBezTo>
                    <a:pt x="205197" y="638353"/>
                    <a:pt x="207578" y="593110"/>
                    <a:pt x="220675" y="560169"/>
                  </a:cubicBezTo>
                  <a:cubicBezTo>
                    <a:pt x="233772" y="527228"/>
                    <a:pt x="261553" y="492699"/>
                    <a:pt x="289731" y="474443"/>
                  </a:cubicBezTo>
                  <a:cubicBezTo>
                    <a:pt x="317909" y="456187"/>
                    <a:pt x="360772" y="450234"/>
                    <a:pt x="389744" y="450631"/>
                  </a:cubicBezTo>
                  <a:cubicBezTo>
                    <a:pt x="418716" y="451028"/>
                    <a:pt x="439353" y="468491"/>
                    <a:pt x="463562" y="476825"/>
                  </a:cubicBezTo>
                  <a:cubicBezTo>
                    <a:pt x="487771" y="485159"/>
                    <a:pt x="514363" y="501431"/>
                    <a:pt x="535000" y="500637"/>
                  </a:cubicBezTo>
                  <a:cubicBezTo>
                    <a:pt x="555637" y="499843"/>
                    <a:pt x="581037" y="493493"/>
                    <a:pt x="587387" y="472062"/>
                  </a:cubicBezTo>
                  <a:cubicBezTo>
                    <a:pt x="593737" y="450631"/>
                    <a:pt x="590562" y="400228"/>
                    <a:pt x="573100" y="372050"/>
                  </a:cubicBezTo>
                  <a:cubicBezTo>
                    <a:pt x="555638" y="343872"/>
                    <a:pt x="501662" y="331568"/>
                    <a:pt x="482612" y="302993"/>
                  </a:cubicBezTo>
                  <a:cubicBezTo>
                    <a:pt x="463562" y="274418"/>
                    <a:pt x="459594" y="234334"/>
                    <a:pt x="458800" y="200600"/>
                  </a:cubicBezTo>
                  <a:cubicBezTo>
                    <a:pt x="458006" y="166866"/>
                    <a:pt x="462769" y="130750"/>
                    <a:pt x="477850" y="100588"/>
                  </a:cubicBezTo>
                  <a:cubicBezTo>
                    <a:pt x="492931" y="70426"/>
                    <a:pt x="518728" y="36294"/>
                    <a:pt x="549287" y="19625"/>
                  </a:cubicBezTo>
                  <a:cubicBezTo>
                    <a:pt x="579846" y="2956"/>
                    <a:pt x="625487" y="-1806"/>
                    <a:pt x="661206" y="575"/>
                  </a:cubicBezTo>
                  <a:close/>
                </a:path>
              </a:pathLst>
            </a:cu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a:off x="3232255" y="2794876"/>
              <a:ext cx="468000" cy="468000"/>
            </a:xfrm>
            <a:prstGeom prst="ellipse">
              <a:avLst/>
            </a:pr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1" name="组合 50"/>
          <p:cNvGrpSpPr/>
          <p:nvPr/>
        </p:nvGrpSpPr>
        <p:grpSpPr>
          <a:xfrm rot="7412299">
            <a:off x="5235634" y="1865492"/>
            <a:ext cx="1400914" cy="1835118"/>
            <a:chOff x="2587691" y="2493981"/>
            <a:chExt cx="1400914" cy="1835118"/>
          </a:xfrm>
        </p:grpSpPr>
        <p:sp>
          <p:nvSpPr>
            <p:cNvPr id="52" name="任意多边形 51"/>
            <p:cNvSpPr/>
            <p:nvPr/>
          </p:nvSpPr>
          <p:spPr>
            <a:xfrm>
              <a:off x="3402592" y="2841574"/>
              <a:ext cx="290206" cy="237335"/>
            </a:xfrm>
            <a:custGeom>
              <a:avLst/>
              <a:gdLst>
                <a:gd name="connsiteX0" fmla="*/ 212249 w 290206"/>
                <a:gd name="connsiteY0" fmla="*/ 0 h 237335"/>
                <a:gd name="connsiteX1" fmla="*/ 217184 w 290206"/>
                <a:gd name="connsiteY1" fmla="*/ 3175 h 237335"/>
                <a:gd name="connsiteX2" fmla="*/ 255880 w 290206"/>
                <a:gd name="connsiteY2" fmla="*/ 41127 h 237335"/>
                <a:gd name="connsiteX3" fmla="*/ 281408 w 290206"/>
                <a:gd name="connsiteY3" fmla="*/ 88392 h 237335"/>
                <a:gd name="connsiteX4" fmla="*/ 290206 w 290206"/>
                <a:gd name="connsiteY4" fmla="*/ 116623 h 237335"/>
                <a:gd name="connsiteX5" fmla="*/ 0 w 290206"/>
                <a:gd name="connsiteY5" fmla="*/ 237335 h 237335"/>
                <a:gd name="connsiteX6" fmla="*/ 212249 w 290206"/>
                <a:gd name="connsiteY6" fmla="*/ 0 h 23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206" h="237335">
                  <a:moveTo>
                    <a:pt x="212249" y="0"/>
                  </a:moveTo>
                  <a:lnTo>
                    <a:pt x="217184" y="3175"/>
                  </a:lnTo>
                  <a:cubicBezTo>
                    <a:pt x="231869" y="14635"/>
                    <a:pt x="245561" y="27633"/>
                    <a:pt x="255880" y="41127"/>
                  </a:cubicBezTo>
                  <a:cubicBezTo>
                    <a:pt x="266199" y="54621"/>
                    <a:pt x="274685" y="71447"/>
                    <a:pt x="281408" y="88392"/>
                  </a:cubicBezTo>
                  <a:lnTo>
                    <a:pt x="290206" y="116623"/>
                  </a:lnTo>
                  <a:lnTo>
                    <a:pt x="0" y="237335"/>
                  </a:lnTo>
                  <a:lnTo>
                    <a:pt x="212249" y="0"/>
                  </a:ln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a:off x="2587691" y="2493981"/>
              <a:ext cx="1400914" cy="1835118"/>
            </a:xfrm>
            <a:custGeom>
              <a:avLst/>
              <a:gdLst>
                <a:gd name="connsiteX0" fmla="*/ 661206 w 1400914"/>
                <a:gd name="connsiteY0" fmla="*/ 575 h 1835118"/>
                <a:gd name="connsiteX1" fmla="*/ 763600 w 1400914"/>
                <a:gd name="connsiteY1" fmla="*/ 33912 h 1835118"/>
                <a:gd name="connsiteX2" fmla="*/ 815987 w 1400914"/>
                <a:gd name="connsiteY2" fmla="*/ 100587 h 1835118"/>
                <a:gd name="connsiteX3" fmla="*/ 842181 w 1400914"/>
                <a:gd name="connsiteY3" fmla="*/ 198219 h 1835118"/>
                <a:gd name="connsiteX4" fmla="*/ 815987 w 1400914"/>
                <a:gd name="connsiteY4" fmla="*/ 300612 h 1835118"/>
                <a:gd name="connsiteX5" fmla="*/ 899331 w 1400914"/>
                <a:gd name="connsiteY5" fmla="*/ 300613 h 1835118"/>
                <a:gd name="connsiteX6" fmla="*/ 987437 w 1400914"/>
                <a:gd name="connsiteY6" fmla="*/ 322043 h 1835118"/>
                <a:gd name="connsiteX7" fmla="*/ 1027150 w 1400914"/>
                <a:gd name="connsiteY7" fmla="*/ 347592 h 1835118"/>
                <a:gd name="connsiteX8" fmla="*/ 814901 w 1400914"/>
                <a:gd name="connsiteY8" fmla="*/ 584927 h 1835118"/>
                <a:gd name="connsiteX9" fmla="*/ 1105107 w 1400914"/>
                <a:gd name="connsiteY9" fmla="*/ 464215 h 1835118"/>
                <a:gd name="connsiteX10" fmla="*/ 1111262 w 1400914"/>
                <a:gd name="connsiteY10" fmla="*/ 483968 h 1835118"/>
                <a:gd name="connsiteX11" fmla="*/ 1110006 w 1400914"/>
                <a:gd name="connsiteY11" fmla="*/ 556400 h 1835118"/>
                <a:gd name="connsiteX12" fmla="*/ 1096975 w 1400914"/>
                <a:gd name="connsiteY12" fmla="*/ 610175 h 1835118"/>
                <a:gd name="connsiteX13" fmla="*/ 1168413 w 1400914"/>
                <a:gd name="connsiteY13" fmla="*/ 567312 h 1835118"/>
                <a:gd name="connsiteX14" fmla="*/ 1258899 w 1400914"/>
                <a:gd name="connsiteY14" fmla="*/ 560169 h 1835118"/>
                <a:gd name="connsiteX15" fmla="*/ 1344625 w 1400914"/>
                <a:gd name="connsiteY15" fmla="*/ 605412 h 1835118"/>
                <a:gd name="connsiteX16" fmla="*/ 1389869 w 1400914"/>
                <a:gd name="connsiteY16" fmla="*/ 674469 h 1835118"/>
                <a:gd name="connsiteX17" fmla="*/ 1400852 w 1400914"/>
                <a:gd name="connsiteY17" fmla="*/ 729237 h 1835118"/>
                <a:gd name="connsiteX18" fmla="*/ 1389869 w 1400914"/>
                <a:gd name="connsiteY18" fmla="*/ 800675 h 1835118"/>
                <a:gd name="connsiteX19" fmla="*/ 1325575 w 1400914"/>
                <a:gd name="connsiteY19" fmla="*/ 881637 h 1835118"/>
                <a:gd name="connsiteX20" fmla="*/ 1254137 w 1400914"/>
                <a:gd name="connsiteY20" fmla="*/ 914975 h 1835118"/>
                <a:gd name="connsiteX21" fmla="*/ 1168412 w 1400914"/>
                <a:gd name="connsiteY21" fmla="*/ 914975 h 1835118"/>
                <a:gd name="connsiteX22" fmla="*/ 1096975 w 1400914"/>
                <a:gd name="connsiteY22" fmla="*/ 869731 h 1835118"/>
                <a:gd name="connsiteX23" fmla="*/ 1020775 w 1400914"/>
                <a:gd name="connsiteY23" fmla="*/ 810200 h 1835118"/>
                <a:gd name="connsiteX24" fmla="*/ 935050 w 1400914"/>
                <a:gd name="connsiteY24" fmla="*/ 795912 h 1835118"/>
                <a:gd name="connsiteX25" fmla="*/ 858850 w 1400914"/>
                <a:gd name="connsiteY25" fmla="*/ 862587 h 1835118"/>
                <a:gd name="connsiteX26" fmla="*/ 835037 w 1400914"/>
                <a:gd name="connsiteY26" fmla="*/ 957837 h 1835118"/>
                <a:gd name="connsiteX27" fmla="*/ 849325 w 1400914"/>
                <a:gd name="connsiteY27" fmla="*/ 1143575 h 1835118"/>
                <a:gd name="connsiteX28" fmla="*/ 901712 w 1400914"/>
                <a:gd name="connsiteY28" fmla="*/ 1286450 h 1835118"/>
                <a:gd name="connsiteX29" fmla="*/ 982675 w 1400914"/>
                <a:gd name="connsiteY29" fmla="*/ 1415037 h 1835118"/>
                <a:gd name="connsiteX30" fmla="*/ 1025537 w 1400914"/>
                <a:gd name="connsiteY30" fmla="*/ 1515050 h 1835118"/>
                <a:gd name="connsiteX31" fmla="*/ 1016012 w 1400914"/>
                <a:gd name="connsiteY31" fmla="*/ 1634112 h 1835118"/>
                <a:gd name="connsiteX32" fmla="*/ 954100 w 1400914"/>
                <a:gd name="connsiteY32" fmla="*/ 1724600 h 1835118"/>
                <a:gd name="connsiteX33" fmla="*/ 849325 w 1400914"/>
                <a:gd name="connsiteY33" fmla="*/ 1796037 h 1835118"/>
                <a:gd name="connsiteX34" fmla="*/ 692162 w 1400914"/>
                <a:gd name="connsiteY34" fmla="*/ 1834137 h 1835118"/>
                <a:gd name="connsiteX35" fmla="*/ 487375 w 1400914"/>
                <a:gd name="connsiteY35" fmla="*/ 1819850 h 1835118"/>
                <a:gd name="connsiteX36" fmla="*/ 339737 w 1400914"/>
                <a:gd name="connsiteY36" fmla="*/ 1776987 h 1835118"/>
                <a:gd name="connsiteX37" fmla="*/ 199243 w 1400914"/>
                <a:gd name="connsiteY37" fmla="*/ 1703168 h 1835118"/>
                <a:gd name="connsiteX38" fmla="*/ 92087 w 1400914"/>
                <a:gd name="connsiteY38" fmla="*/ 1615062 h 1835118"/>
                <a:gd name="connsiteX39" fmla="*/ 20650 w 1400914"/>
                <a:gd name="connsiteY39" fmla="*/ 1496000 h 1835118"/>
                <a:gd name="connsiteX40" fmla="*/ 1600 w 1400914"/>
                <a:gd name="connsiteY40" fmla="*/ 1343600 h 1835118"/>
                <a:gd name="connsiteX41" fmla="*/ 53987 w 1400914"/>
                <a:gd name="connsiteY41" fmla="*/ 1234062 h 1835118"/>
                <a:gd name="connsiteX42" fmla="*/ 144475 w 1400914"/>
                <a:gd name="connsiteY42" fmla="*/ 1157862 h 1835118"/>
                <a:gd name="connsiteX43" fmla="*/ 301637 w 1400914"/>
                <a:gd name="connsiteY43" fmla="*/ 1091187 h 1835118"/>
                <a:gd name="connsiteX44" fmla="*/ 389744 w 1400914"/>
                <a:gd name="connsiteY44" fmla="*/ 1062612 h 1835118"/>
                <a:gd name="connsiteX45" fmla="*/ 492137 w 1400914"/>
                <a:gd name="connsiteY45" fmla="*/ 1029275 h 1835118"/>
                <a:gd name="connsiteX46" fmla="*/ 577862 w 1400914"/>
                <a:gd name="connsiteY46" fmla="*/ 943550 h 1835118"/>
                <a:gd name="connsiteX47" fmla="*/ 601675 w 1400914"/>
                <a:gd name="connsiteY47" fmla="*/ 843537 h 1835118"/>
                <a:gd name="connsiteX48" fmla="*/ 558812 w 1400914"/>
                <a:gd name="connsiteY48" fmla="*/ 776862 h 1835118"/>
                <a:gd name="connsiteX49" fmla="*/ 468325 w 1400914"/>
                <a:gd name="connsiteY49" fmla="*/ 788768 h 1835118"/>
                <a:gd name="connsiteX50" fmla="*/ 351644 w 1400914"/>
                <a:gd name="connsiteY50" fmla="*/ 810200 h 1835118"/>
                <a:gd name="connsiteX51" fmla="*/ 256393 w 1400914"/>
                <a:gd name="connsiteY51" fmla="*/ 762574 h 1835118"/>
                <a:gd name="connsiteX52" fmla="*/ 211150 w 1400914"/>
                <a:gd name="connsiteY52" fmla="*/ 672087 h 1835118"/>
                <a:gd name="connsiteX53" fmla="*/ 220675 w 1400914"/>
                <a:gd name="connsiteY53" fmla="*/ 560169 h 1835118"/>
                <a:gd name="connsiteX54" fmla="*/ 289731 w 1400914"/>
                <a:gd name="connsiteY54" fmla="*/ 474443 h 1835118"/>
                <a:gd name="connsiteX55" fmla="*/ 389744 w 1400914"/>
                <a:gd name="connsiteY55" fmla="*/ 450631 h 1835118"/>
                <a:gd name="connsiteX56" fmla="*/ 463562 w 1400914"/>
                <a:gd name="connsiteY56" fmla="*/ 476825 h 1835118"/>
                <a:gd name="connsiteX57" fmla="*/ 535000 w 1400914"/>
                <a:gd name="connsiteY57" fmla="*/ 500637 h 1835118"/>
                <a:gd name="connsiteX58" fmla="*/ 587387 w 1400914"/>
                <a:gd name="connsiteY58" fmla="*/ 472062 h 1835118"/>
                <a:gd name="connsiteX59" fmla="*/ 573100 w 1400914"/>
                <a:gd name="connsiteY59" fmla="*/ 372050 h 1835118"/>
                <a:gd name="connsiteX60" fmla="*/ 482612 w 1400914"/>
                <a:gd name="connsiteY60" fmla="*/ 302993 h 1835118"/>
                <a:gd name="connsiteX61" fmla="*/ 458800 w 1400914"/>
                <a:gd name="connsiteY61" fmla="*/ 200600 h 1835118"/>
                <a:gd name="connsiteX62" fmla="*/ 477850 w 1400914"/>
                <a:gd name="connsiteY62" fmla="*/ 100588 h 1835118"/>
                <a:gd name="connsiteX63" fmla="*/ 549287 w 1400914"/>
                <a:gd name="connsiteY63" fmla="*/ 19625 h 1835118"/>
                <a:gd name="connsiteX64" fmla="*/ 661206 w 1400914"/>
                <a:gd name="connsiteY64" fmla="*/ 575 h 183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400914" h="1835118">
                  <a:moveTo>
                    <a:pt x="661206" y="575"/>
                  </a:moveTo>
                  <a:cubicBezTo>
                    <a:pt x="696925" y="2956"/>
                    <a:pt x="737803" y="17243"/>
                    <a:pt x="763600" y="33912"/>
                  </a:cubicBezTo>
                  <a:cubicBezTo>
                    <a:pt x="789397" y="50581"/>
                    <a:pt x="802890" y="73203"/>
                    <a:pt x="815987" y="100587"/>
                  </a:cubicBezTo>
                  <a:cubicBezTo>
                    <a:pt x="829084" y="127971"/>
                    <a:pt x="842181" y="164882"/>
                    <a:pt x="842181" y="198219"/>
                  </a:cubicBezTo>
                  <a:cubicBezTo>
                    <a:pt x="842181" y="231556"/>
                    <a:pt x="806462" y="283546"/>
                    <a:pt x="815987" y="300612"/>
                  </a:cubicBezTo>
                  <a:cubicBezTo>
                    <a:pt x="825512" y="317678"/>
                    <a:pt x="870756" y="297041"/>
                    <a:pt x="899331" y="300613"/>
                  </a:cubicBezTo>
                  <a:cubicBezTo>
                    <a:pt x="927906" y="304185"/>
                    <a:pt x="958862" y="307359"/>
                    <a:pt x="987437" y="322043"/>
                  </a:cubicBezTo>
                  <a:lnTo>
                    <a:pt x="1027150" y="347592"/>
                  </a:lnTo>
                  <a:lnTo>
                    <a:pt x="814901" y="584927"/>
                  </a:lnTo>
                  <a:lnTo>
                    <a:pt x="1105107" y="464215"/>
                  </a:lnTo>
                  <a:lnTo>
                    <a:pt x="1111262" y="483968"/>
                  </a:lnTo>
                  <a:cubicBezTo>
                    <a:pt x="1117799" y="511915"/>
                    <a:pt x="1111990" y="538938"/>
                    <a:pt x="1110006" y="556400"/>
                  </a:cubicBezTo>
                  <a:cubicBezTo>
                    <a:pt x="1108022" y="573863"/>
                    <a:pt x="1087241" y="608356"/>
                    <a:pt x="1096975" y="610175"/>
                  </a:cubicBezTo>
                  <a:cubicBezTo>
                    <a:pt x="1106710" y="611994"/>
                    <a:pt x="1141426" y="575646"/>
                    <a:pt x="1168413" y="567312"/>
                  </a:cubicBezTo>
                  <a:cubicBezTo>
                    <a:pt x="1195400" y="558978"/>
                    <a:pt x="1229530" y="553819"/>
                    <a:pt x="1258899" y="560169"/>
                  </a:cubicBezTo>
                  <a:cubicBezTo>
                    <a:pt x="1288268" y="566519"/>
                    <a:pt x="1322797" y="586362"/>
                    <a:pt x="1344625" y="605412"/>
                  </a:cubicBezTo>
                  <a:cubicBezTo>
                    <a:pt x="1366453" y="624462"/>
                    <a:pt x="1380498" y="653832"/>
                    <a:pt x="1389869" y="674469"/>
                  </a:cubicBezTo>
                  <a:cubicBezTo>
                    <a:pt x="1399240" y="695107"/>
                    <a:pt x="1400852" y="708203"/>
                    <a:pt x="1400852" y="729237"/>
                  </a:cubicBezTo>
                  <a:cubicBezTo>
                    <a:pt x="1400852" y="750271"/>
                    <a:pt x="1402415" y="775275"/>
                    <a:pt x="1389869" y="800675"/>
                  </a:cubicBezTo>
                  <a:cubicBezTo>
                    <a:pt x="1377323" y="826075"/>
                    <a:pt x="1348197" y="862587"/>
                    <a:pt x="1325575" y="881637"/>
                  </a:cubicBezTo>
                  <a:cubicBezTo>
                    <a:pt x="1302953" y="900687"/>
                    <a:pt x="1280331" y="909419"/>
                    <a:pt x="1254137" y="914975"/>
                  </a:cubicBezTo>
                  <a:cubicBezTo>
                    <a:pt x="1227943" y="920531"/>
                    <a:pt x="1194606" y="922516"/>
                    <a:pt x="1168412" y="914975"/>
                  </a:cubicBezTo>
                  <a:cubicBezTo>
                    <a:pt x="1142218" y="907434"/>
                    <a:pt x="1121581" y="887193"/>
                    <a:pt x="1096975" y="869731"/>
                  </a:cubicBezTo>
                  <a:cubicBezTo>
                    <a:pt x="1072369" y="852269"/>
                    <a:pt x="1047763" y="822503"/>
                    <a:pt x="1020775" y="810200"/>
                  </a:cubicBezTo>
                  <a:cubicBezTo>
                    <a:pt x="993788" y="797897"/>
                    <a:pt x="962038" y="787181"/>
                    <a:pt x="935050" y="795912"/>
                  </a:cubicBezTo>
                  <a:cubicBezTo>
                    <a:pt x="908063" y="804643"/>
                    <a:pt x="875519" y="835599"/>
                    <a:pt x="858850" y="862587"/>
                  </a:cubicBezTo>
                  <a:cubicBezTo>
                    <a:pt x="842181" y="889574"/>
                    <a:pt x="836624" y="911006"/>
                    <a:pt x="835037" y="957837"/>
                  </a:cubicBezTo>
                  <a:cubicBezTo>
                    <a:pt x="833450" y="1004668"/>
                    <a:pt x="838213" y="1088806"/>
                    <a:pt x="849325" y="1143575"/>
                  </a:cubicBezTo>
                  <a:cubicBezTo>
                    <a:pt x="860437" y="1198344"/>
                    <a:pt x="879487" y="1241206"/>
                    <a:pt x="901712" y="1286450"/>
                  </a:cubicBezTo>
                  <a:cubicBezTo>
                    <a:pt x="923937" y="1331694"/>
                    <a:pt x="962038" y="1376937"/>
                    <a:pt x="982675" y="1415037"/>
                  </a:cubicBezTo>
                  <a:cubicBezTo>
                    <a:pt x="1003312" y="1453137"/>
                    <a:pt x="1019981" y="1478538"/>
                    <a:pt x="1025537" y="1515050"/>
                  </a:cubicBezTo>
                  <a:cubicBezTo>
                    <a:pt x="1031093" y="1551562"/>
                    <a:pt x="1027918" y="1599187"/>
                    <a:pt x="1016012" y="1634112"/>
                  </a:cubicBezTo>
                  <a:cubicBezTo>
                    <a:pt x="1004106" y="1669037"/>
                    <a:pt x="981881" y="1697613"/>
                    <a:pt x="954100" y="1724600"/>
                  </a:cubicBezTo>
                  <a:cubicBezTo>
                    <a:pt x="926319" y="1751587"/>
                    <a:pt x="892981" y="1777781"/>
                    <a:pt x="849325" y="1796037"/>
                  </a:cubicBezTo>
                  <a:cubicBezTo>
                    <a:pt x="805669" y="1814293"/>
                    <a:pt x="752487" y="1830168"/>
                    <a:pt x="692162" y="1834137"/>
                  </a:cubicBezTo>
                  <a:cubicBezTo>
                    <a:pt x="631837" y="1838106"/>
                    <a:pt x="546113" y="1829375"/>
                    <a:pt x="487375" y="1819850"/>
                  </a:cubicBezTo>
                  <a:cubicBezTo>
                    <a:pt x="428638" y="1810325"/>
                    <a:pt x="387759" y="1796434"/>
                    <a:pt x="339737" y="1776987"/>
                  </a:cubicBezTo>
                  <a:cubicBezTo>
                    <a:pt x="291715" y="1757540"/>
                    <a:pt x="240518" y="1730155"/>
                    <a:pt x="199243" y="1703168"/>
                  </a:cubicBezTo>
                  <a:cubicBezTo>
                    <a:pt x="157968" y="1676181"/>
                    <a:pt x="121853" y="1649590"/>
                    <a:pt x="92087" y="1615062"/>
                  </a:cubicBezTo>
                  <a:cubicBezTo>
                    <a:pt x="62321" y="1580534"/>
                    <a:pt x="35731" y="1541244"/>
                    <a:pt x="20650" y="1496000"/>
                  </a:cubicBezTo>
                  <a:cubicBezTo>
                    <a:pt x="5569" y="1450756"/>
                    <a:pt x="-3956" y="1387256"/>
                    <a:pt x="1600" y="1343600"/>
                  </a:cubicBezTo>
                  <a:cubicBezTo>
                    <a:pt x="7156" y="1299944"/>
                    <a:pt x="30174" y="1265018"/>
                    <a:pt x="53987" y="1234062"/>
                  </a:cubicBezTo>
                  <a:cubicBezTo>
                    <a:pt x="77799" y="1203106"/>
                    <a:pt x="103200" y="1181674"/>
                    <a:pt x="144475" y="1157862"/>
                  </a:cubicBezTo>
                  <a:cubicBezTo>
                    <a:pt x="185750" y="1134050"/>
                    <a:pt x="260759" y="1107062"/>
                    <a:pt x="301637" y="1091187"/>
                  </a:cubicBezTo>
                  <a:cubicBezTo>
                    <a:pt x="342515" y="1075312"/>
                    <a:pt x="355613" y="1072931"/>
                    <a:pt x="389744" y="1062612"/>
                  </a:cubicBezTo>
                  <a:cubicBezTo>
                    <a:pt x="423875" y="1052293"/>
                    <a:pt x="458800" y="1049119"/>
                    <a:pt x="492137" y="1029275"/>
                  </a:cubicBezTo>
                  <a:cubicBezTo>
                    <a:pt x="525474" y="1009431"/>
                    <a:pt x="559606" y="974506"/>
                    <a:pt x="577862" y="943550"/>
                  </a:cubicBezTo>
                  <a:cubicBezTo>
                    <a:pt x="596118" y="912594"/>
                    <a:pt x="604850" y="871318"/>
                    <a:pt x="601675" y="843537"/>
                  </a:cubicBezTo>
                  <a:cubicBezTo>
                    <a:pt x="598500" y="815756"/>
                    <a:pt x="581037" y="785990"/>
                    <a:pt x="558812" y="776862"/>
                  </a:cubicBezTo>
                  <a:cubicBezTo>
                    <a:pt x="536587" y="767734"/>
                    <a:pt x="502853" y="783212"/>
                    <a:pt x="468325" y="788768"/>
                  </a:cubicBezTo>
                  <a:cubicBezTo>
                    <a:pt x="433797" y="794324"/>
                    <a:pt x="386966" y="814566"/>
                    <a:pt x="351644" y="810200"/>
                  </a:cubicBezTo>
                  <a:cubicBezTo>
                    <a:pt x="316322" y="805834"/>
                    <a:pt x="279809" y="785593"/>
                    <a:pt x="256393" y="762574"/>
                  </a:cubicBezTo>
                  <a:cubicBezTo>
                    <a:pt x="232977" y="739555"/>
                    <a:pt x="217103" y="705821"/>
                    <a:pt x="211150" y="672087"/>
                  </a:cubicBezTo>
                  <a:cubicBezTo>
                    <a:pt x="205197" y="638353"/>
                    <a:pt x="207578" y="593110"/>
                    <a:pt x="220675" y="560169"/>
                  </a:cubicBezTo>
                  <a:cubicBezTo>
                    <a:pt x="233772" y="527228"/>
                    <a:pt x="261553" y="492699"/>
                    <a:pt x="289731" y="474443"/>
                  </a:cubicBezTo>
                  <a:cubicBezTo>
                    <a:pt x="317909" y="456187"/>
                    <a:pt x="360772" y="450234"/>
                    <a:pt x="389744" y="450631"/>
                  </a:cubicBezTo>
                  <a:cubicBezTo>
                    <a:pt x="418716" y="451028"/>
                    <a:pt x="439353" y="468491"/>
                    <a:pt x="463562" y="476825"/>
                  </a:cubicBezTo>
                  <a:cubicBezTo>
                    <a:pt x="487771" y="485159"/>
                    <a:pt x="514363" y="501431"/>
                    <a:pt x="535000" y="500637"/>
                  </a:cubicBezTo>
                  <a:cubicBezTo>
                    <a:pt x="555637" y="499843"/>
                    <a:pt x="581037" y="493493"/>
                    <a:pt x="587387" y="472062"/>
                  </a:cubicBezTo>
                  <a:cubicBezTo>
                    <a:pt x="593737" y="450631"/>
                    <a:pt x="590562" y="400228"/>
                    <a:pt x="573100" y="372050"/>
                  </a:cubicBezTo>
                  <a:cubicBezTo>
                    <a:pt x="555638" y="343872"/>
                    <a:pt x="501662" y="331568"/>
                    <a:pt x="482612" y="302993"/>
                  </a:cubicBezTo>
                  <a:cubicBezTo>
                    <a:pt x="463562" y="274418"/>
                    <a:pt x="459594" y="234334"/>
                    <a:pt x="458800" y="200600"/>
                  </a:cubicBezTo>
                  <a:cubicBezTo>
                    <a:pt x="458006" y="166866"/>
                    <a:pt x="462769" y="130750"/>
                    <a:pt x="477850" y="100588"/>
                  </a:cubicBezTo>
                  <a:cubicBezTo>
                    <a:pt x="492931" y="70426"/>
                    <a:pt x="518728" y="36294"/>
                    <a:pt x="549287" y="19625"/>
                  </a:cubicBezTo>
                  <a:cubicBezTo>
                    <a:pt x="579846" y="2956"/>
                    <a:pt x="625487" y="-1806"/>
                    <a:pt x="661206" y="575"/>
                  </a:cubicBezTo>
                  <a:close/>
                </a:path>
              </a:pathLst>
            </a:cu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a:off x="3232255" y="2794876"/>
              <a:ext cx="468000" cy="468000"/>
            </a:xfrm>
            <a:prstGeom prst="ellipse">
              <a:avLst/>
            </a:pr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5" name="组合 54"/>
          <p:cNvGrpSpPr/>
          <p:nvPr/>
        </p:nvGrpSpPr>
        <p:grpSpPr>
          <a:xfrm>
            <a:off x="5741511" y="3390662"/>
            <a:ext cx="914619" cy="1289268"/>
            <a:chOff x="3672587" y="3298232"/>
            <a:chExt cx="914619" cy="1289268"/>
          </a:xfrm>
        </p:grpSpPr>
        <p:sp>
          <p:nvSpPr>
            <p:cNvPr id="56" name="任意多边形 55"/>
            <p:cNvSpPr/>
            <p:nvPr/>
          </p:nvSpPr>
          <p:spPr>
            <a:xfrm>
              <a:off x="3830225" y="3343138"/>
              <a:ext cx="349759" cy="282636"/>
            </a:xfrm>
            <a:custGeom>
              <a:avLst/>
              <a:gdLst>
                <a:gd name="connsiteX0" fmla="*/ 122106 w 349759"/>
                <a:gd name="connsiteY0" fmla="*/ 0 h 282636"/>
                <a:gd name="connsiteX1" fmla="*/ 349759 w 349759"/>
                <a:gd name="connsiteY1" fmla="*/ 282636 h 282636"/>
                <a:gd name="connsiteX2" fmla="*/ 0 w 349759"/>
                <a:gd name="connsiteY2" fmla="*/ 150894 h 282636"/>
                <a:gd name="connsiteX3" fmla="*/ 10304 w 349759"/>
                <a:gd name="connsiteY3" fmla="*/ 120334 h 282636"/>
                <a:gd name="connsiteX4" fmla="*/ 40516 w 349759"/>
                <a:gd name="connsiteY4" fmla="*/ 71965 h 282636"/>
                <a:gd name="connsiteX5" fmla="*/ 85908 w 349759"/>
                <a:gd name="connsiteY5" fmla="*/ 25679 h 282636"/>
                <a:gd name="connsiteX6" fmla="*/ 122106 w 349759"/>
                <a:gd name="connsiteY6" fmla="*/ 0 h 28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759" h="282636">
                  <a:moveTo>
                    <a:pt x="122106" y="0"/>
                  </a:moveTo>
                  <a:lnTo>
                    <a:pt x="349759" y="282636"/>
                  </a:lnTo>
                  <a:lnTo>
                    <a:pt x="0" y="150894"/>
                  </a:lnTo>
                  <a:lnTo>
                    <a:pt x="10304" y="120334"/>
                  </a:lnTo>
                  <a:cubicBezTo>
                    <a:pt x="18291" y="103516"/>
                    <a:pt x="28412" y="87245"/>
                    <a:pt x="40516" y="71965"/>
                  </a:cubicBezTo>
                  <a:cubicBezTo>
                    <a:pt x="52621" y="56686"/>
                    <a:pt x="68694" y="40414"/>
                    <a:pt x="85908" y="25679"/>
                  </a:cubicBezTo>
                  <a:lnTo>
                    <a:pt x="122106" y="0"/>
                  </a:ln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56"/>
            <p:cNvSpPr/>
            <p:nvPr/>
          </p:nvSpPr>
          <p:spPr>
            <a:xfrm>
              <a:off x="3672587" y="3298232"/>
              <a:ext cx="914619" cy="1289268"/>
            </a:xfrm>
            <a:custGeom>
              <a:avLst/>
              <a:gdLst>
                <a:gd name="connsiteX0" fmla="*/ 448786 w 914619"/>
                <a:gd name="connsiteY0" fmla="*/ 185 h 1289268"/>
                <a:gd name="connsiteX1" fmla="*/ 500281 w 914619"/>
                <a:gd name="connsiteY1" fmla="*/ 7031 h 1289268"/>
                <a:gd name="connsiteX2" fmla="*/ 588388 w 914619"/>
                <a:gd name="connsiteY2" fmla="*/ 52275 h 1289268"/>
                <a:gd name="connsiteX3" fmla="*/ 652681 w 914619"/>
                <a:gd name="connsiteY3" fmla="*/ 121331 h 1289268"/>
                <a:gd name="connsiteX4" fmla="*/ 683638 w 914619"/>
                <a:gd name="connsiteY4" fmla="*/ 240393 h 1289268"/>
                <a:gd name="connsiteX5" fmla="*/ 666969 w 914619"/>
                <a:gd name="connsiteY5" fmla="*/ 359456 h 1289268"/>
                <a:gd name="connsiteX6" fmla="*/ 614581 w 914619"/>
                <a:gd name="connsiteY6" fmla="*/ 440418 h 1289268"/>
                <a:gd name="connsiteX7" fmla="*/ 514569 w 914619"/>
                <a:gd name="connsiteY7" fmla="*/ 507093 h 1289268"/>
                <a:gd name="connsiteX8" fmla="*/ 495519 w 914619"/>
                <a:gd name="connsiteY8" fmla="*/ 549956 h 1289268"/>
                <a:gd name="connsiteX9" fmla="*/ 528856 w 914619"/>
                <a:gd name="connsiteY9" fmla="*/ 626156 h 1289268"/>
                <a:gd name="connsiteX10" fmla="*/ 614581 w 914619"/>
                <a:gd name="connsiteY10" fmla="*/ 702356 h 1289268"/>
                <a:gd name="connsiteX11" fmla="*/ 771744 w 914619"/>
                <a:gd name="connsiteY11" fmla="*/ 778556 h 1289268"/>
                <a:gd name="connsiteX12" fmla="*/ 890806 w 914619"/>
                <a:gd name="connsiteY12" fmla="*/ 892856 h 1289268"/>
                <a:gd name="connsiteX13" fmla="*/ 914619 w 914619"/>
                <a:gd name="connsiteY13" fmla="*/ 1002393 h 1289268"/>
                <a:gd name="connsiteX14" fmla="*/ 890806 w 914619"/>
                <a:gd name="connsiteY14" fmla="*/ 1121456 h 1289268"/>
                <a:gd name="connsiteX15" fmla="*/ 843181 w 914619"/>
                <a:gd name="connsiteY15" fmla="*/ 1202418 h 1289268"/>
                <a:gd name="connsiteX16" fmla="*/ 705069 w 914619"/>
                <a:gd name="connsiteY16" fmla="*/ 1273856 h 1289268"/>
                <a:gd name="connsiteX17" fmla="*/ 500281 w 914619"/>
                <a:gd name="connsiteY17" fmla="*/ 1288143 h 1289268"/>
                <a:gd name="connsiteX18" fmla="*/ 319306 w 914619"/>
                <a:gd name="connsiteY18" fmla="*/ 1254806 h 1289268"/>
                <a:gd name="connsiteX19" fmla="*/ 174050 w 914619"/>
                <a:gd name="connsiteY19" fmla="*/ 1195275 h 1289268"/>
                <a:gd name="connsiteX20" fmla="*/ 66894 w 914619"/>
                <a:gd name="connsiteY20" fmla="*/ 1102406 h 1289268"/>
                <a:gd name="connsiteX21" fmla="*/ 4981 w 914619"/>
                <a:gd name="connsiteY21" fmla="*/ 964293 h 1289268"/>
                <a:gd name="connsiteX22" fmla="*/ 9744 w 914619"/>
                <a:gd name="connsiteY22" fmla="*/ 821418 h 1289268"/>
                <a:gd name="connsiteX23" fmla="*/ 57369 w 914619"/>
                <a:gd name="connsiteY23" fmla="*/ 711881 h 1289268"/>
                <a:gd name="connsiteX24" fmla="*/ 124044 w 914619"/>
                <a:gd name="connsiteY24" fmla="*/ 635681 h 1289268"/>
                <a:gd name="connsiteX25" fmla="*/ 205006 w 914619"/>
                <a:gd name="connsiteY25" fmla="*/ 583293 h 1289268"/>
                <a:gd name="connsiteX26" fmla="*/ 257394 w 914619"/>
                <a:gd name="connsiteY26" fmla="*/ 549956 h 1289268"/>
                <a:gd name="connsiteX27" fmla="*/ 266919 w 914619"/>
                <a:gd name="connsiteY27" fmla="*/ 492806 h 1289268"/>
                <a:gd name="connsiteX28" fmla="*/ 219294 w 914619"/>
                <a:gd name="connsiteY28" fmla="*/ 435656 h 1289268"/>
                <a:gd name="connsiteX29" fmla="*/ 152619 w 914619"/>
                <a:gd name="connsiteY29" fmla="*/ 321356 h 1289268"/>
                <a:gd name="connsiteX30" fmla="*/ 147856 w 914619"/>
                <a:gd name="connsiteY30" fmla="*/ 211818 h 1289268"/>
                <a:gd name="connsiteX31" fmla="*/ 154965 w 914619"/>
                <a:gd name="connsiteY31" fmla="*/ 190735 h 1289268"/>
                <a:gd name="connsiteX32" fmla="*/ 504724 w 914619"/>
                <a:gd name="connsiteY32" fmla="*/ 322477 h 1289268"/>
                <a:gd name="connsiteX33" fmla="*/ 277071 w 914619"/>
                <a:gd name="connsiteY33" fmla="*/ 39841 h 1289268"/>
                <a:gd name="connsiteX34" fmla="*/ 293112 w 914619"/>
                <a:gd name="connsiteY34" fmla="*/ 28462 h 1289268"/>
                <a:gd name="connsiteX35" fmla="*/ 395506 w 914619"/>
                <a:gd name="connsiteY35" fmla="*/ 2268 h 1289268"/>
                <a:gd name="connsiteX36" fmla="*/ 448786 w 914619"/>
                <a:gd name="connsiteY36" fmla="*/ 185 h 128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14619" h="1289268">
                  <a:moveTo>
                    <a:pt x="448786" y="185"/>
                  </a:moveTo>
                  <a:cubicBezTo>
                    <a:pt x="466646" y="780"/>
                    <a:pt x="484208" y="2864"/>
                    <a:pt x="500281" y="7031"/>
                  </a:cubicBezTo>
                  <a:cubicBezTo>
                    <a:pt x="532428" y="15365"/>
                    <a:pt x="562988" y="33225"/>
                    <a:pt x="588388" y="52275"/>
                  </a:cubicBezTo>
                  <a:cubicBezTo>
                    <a:pt x="613788" y="71325"/>
                    <a:pt x="636806" y="89978"/>
                    <a:pt x="652681" y="121331"/>
                  </a:cubicBezTo>
                  <a:cubicBezTo>
                    <a:pt x="668556" y="152684"/>
                    <a:pt x="681257" y="200705"/>
                    <a:pt x="683638" y="240393"/>
                  </a:cubicBezTo>
                  <a:cubicBezTo>
                    <a:pt x="686019" y="280080"/>
                    <a:pt x="678479" y="326119"/>
                    <a:pt x="666969" y="359456"/>
                  </a:cubicBezTo>
                  <a:cubicBezTo>
                    <a:pt x="655460" y="392794"/>
                    <a:pt x="639981" y="415812"/>
                    <a:pt x="614581" y="440418"/>
                  </a:cubicBezTo>
                  <a:cubicBezTo>
                    <a:pt x="589181" y="465024"/>
                    <a:pt x="534413" y="488837"/>
                    <a:pt x="514569" y="507093"/>
                  </a:cubicBezTo>
                  <a:cubicBezTo>
                    <a:pt x="494725" y="525349"/>
                    <a:pt x="493138" y="530112"/>
                    <a:pt x="495519" y="549956"/>
                  </a:cubicBezTo>
                  <a:cubicBezTo>
                    <a:pt x="497900" y="569800"/>
                    <a:pt x="509012" y="600756"/>
                    <a:pt x="528856" y="626156"/>
                  </a:cubicBezTo>
                  <a:cubicBezTo>
                    <a:pt x="548700" y="651556"/>
                    <a:pt x="574100" y="676956"/>
                    <a:pt x="614581" y="702356"/>
                  </a:cubicBezTo>
                  <a:cubicBezTo>
                    <a:pt x="655062" y="727756"/>
                    <a:pt x="725707" y="746806"/>
                    <a:pt x="771744" y="778556"/>
                  </a:cubicBezTo>
                  <a:cubicBezTo>
                    <a:pt x="817781" y="810306"/>
                    <a:pt x="866993" y="855550"/>
                    <a:pt x="890806" y="892856"/>
                  </a:cubicBezTo>
                  <a:cubicBezTo>
                    <a:pt x="914619" y="930162"/>
                    <a:pt x="914619" y="964293"/>
                    <a:pt x="914619" y="1002393"/>
                  </a:cubicBezTo>
                  <a:cubicBezTo>
                    <a:pt x="914619" y="1040493"/>
                    <a:pt x="902712" y="1088119"/>
                    <a:pt x="890806" y="1121456"/>
                  </a:cubicBezTo>
                  <a:cubicBezTo>
                    <a:pt x="878900" y="1154793"/>
                    <a:pt x="874137" y="1177018"/>
                    <a:pt x="843181" y="1202418"/>
                  </a:cubicBezTo>
                  <a:cubicBezTo>
                    <a:pt x="812225" y="1227818"/>
                    <a:pt x="762219" y="1259569"/>
                    <a:pt x="705069" y="1273856"/>
                  </a:cubicBezTo>
                  <a:cubicBezTo>
                    <a:pt x="647919" y="1288144"/>
                    <a:pt x="564575" y="1291318"/>
                    <a:pt x="500281" y="1288143"/>
                  </a:cubicBezTo>
                  <a:cubicBezTo>
                    <a:pt x="435987" y="1284968"/>
                    <a:pt x="373678" y="1270284"/>
                    <a:pt x="319306" y="1254806"/>
                  </a:cubicBezTo>
                  <a:cubicBezTo>
                    <a:pt x="264934" y="1239328"/>
                    <a:pt x="216119" y="1220675"/>
                    <a:pt x="174050" y="1195275"/>
                  </a:cubicBezTo>
                  <a:cubicBezTo>
                    <a:pt x="131981" y="1169875"/>
                    <a:pt x="95072" y="1140903"/>
                    <a:pt x="66894" y="1102406"/>
                  </a:cubicBezTo>
                  <a:cubicBezTo>
                    <a:pt x="38716" y="1063909"/>
                    <a:pt x="14506" y="1011124"/>
                    <a:pt x="4981" y="964293"/>
                  </a:cubicBezTo>
                  <a:cubicBezTo>
                    <a:pt x="-4544" y="917462"/>
                    <a:pt x="1013" y="863487"/>
                    <a:pt x="9744" y="821418"/>
                  </a:cubicBezTo>
                  <a:cubicBezTo>
                    <a:pt x="18475" y="779349"/>
                    <a:pt x="38319" y="742837"/>
                    <a:pt x="57369" y="711881"/>
                  </a:cubicBezTo>
                  <a:cubicBezTo>
                    <a:pt x="76419" y="680925"/>
                    <a:pt x="99438" y="657112"/>
                    <a:pt x="124044" y="635681"/>
                  </a:cubicBezTo>
                  <a:cubicBezTo>
                    <a:pt x="148650" y="614250"/>
                    <a:pt x="182781" y="597581"/>
                    <a:pt x="205006" y="583293"/>
                  </a:cubicBezTo>
                  <a:cubicBezTo>
                    <a:pt x="205006" y="583293"/>
                    <a:pt x="247075" y="565037"/>
                    <a:pt x="257394" y="549956"/>
                  </a:cubicBezTo>
                  <a:cubicBezTo>
                    <a:pt x="267713" y="534875"/>
                    <a:pt x="273269" y="511856"/>
                    <a:pt x="266919" y="492806"/>
                  </a:cubicBezTo>
                  <a:cubicBezTo>
                    <a:pt x="260569" y="473756"/>
                    <a:pt x="238344" y="464231"/>
                    <a:pt x="219294" y="435656"/>
                  </a:cubicBezTo>
                  <a:cubicBezTo>
                    <a:pt x="200244" y="407081"/>
                    <a:pt x="164525" y="358662"/>
                    <a:pt x="152619" y="321356"/>
                  </a:cubicBezTo>
                  <a:cubicBezTo>
                    <a:pt x="140713" y="284050"/>
                    <a:pt x="140712" y="246743"/>
                    <a:pt x="147856" y="211818"/>
                  </a:cubicBezTo>
                  <a:lnTo>
                    <a:pt x="154965" y="190735"/>
                  </a:lnTo>
                  <a:lnTo>
                    <a:pt x="504724" y="322477"/>
                  </a:lnTo>
                  <a:lnTo>
                    <a:pt x="277071" y="39841"/>
                  </a:lnTo>
                  <a:lnTo>
                    <a:pt x="293112" y="28462"/>
                  </a:lnTo>
                  <a:cubicBezTo>
                    <a:pt x="326450" y="10206"/>
                    <a:pt x="360978" y="5840"/>
                    <a:pt x="395506" y="2268"/>
                  </a:cubicBezTo>
                  <a:cubicBezTo>
                    <a:pt x="412770" y="482"/>
                    <a:pt x="430927" y="-411"/>
                    <a:pt x="448786" y="185"/>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8" name="组合 57"/>
          <p:cNvGrpSpPr/>
          <p:nvPr/>
        </p:nvGrpSpPr>
        <p:grpSpPr>
          <a:xfrm rot="20658885">
            <a:off x="8919377" y="3065210"/>
            <a:ext cx="914619" cy="1289268"/>
            <a:chOff x="3672587" y="3298232"/>
            <a:chExt cx="914619" cy="1289268"/>
          </a:xfrm>
        </p:grpSpPr>
        <p:sp>
          <p:nvSpPr>
            <p:cNvPr id="59" name="任意多边形 58"/>
            <p:cNvSpPr/>
            <p:nvPr/>
          </p:nvSpPr>
          <p:spPr>
            <a:xfrm>
              <a:off x="3830225" y="3343138"/>
              <a:ext cx="349759" cy="282636"/>
            </a:xfrm>
            <a:custGeom>
              <a:avLst/>
              <a:gdLst>
                <a:gd name="connsiteX0" fmla="*/ 122106 w 349759"/>
                <a:gd name="connsiteY0" fmla="*/ 0 h 282636"/>
                <a:gd name="connsiteX1" fmla="*/ 349759 w 349759"/>
                <a:gd name="connsiteY1" fmla="*/ 282636 h 282636"/>
                <a:gd name="connsiteX2" fmla="*/ 0 w 349759"/>
                <a:gd name="connsiteY2" fmla="*/ 150894 h 282636"/>
                <a:gd name="connsiteX3" fmla="*/ 10304 w 349759"/>
                <a:gd name="connsiteY3" fmla="*/ 120334 h 282636"/>
                <a:gd name="connsiteX4" fmla="*/ 40516 w 349759"/>
                <a:gd name="connsiteY4" fmla="*/ 71965 h 282636"/>
                <a:gd name="connsiteX5" fmla="*/ 85908 w 349759"/>
                <a:gd name="connsiteY5" fmla="*/ 25679 h 282636"/>
                <a:gd name="connsiteX6" fmla="*/ 122106 w 349759"/>
                <a:gd name="connsiteY6" fmla="*/ 0 h 28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759" h="282636">
                  <a:moveTo>
                    <a:pt x="122106" y="0"/>
                  </a:moveTo>
                  <a:lnTo>
                    <a:pt x="349759" y="282636"/>
                  </a:lnTo>
                  <a:lnTo>
                    <a:pt x="0" y="150894"/>
                  </a:lnTo>
                  <a:lnTo>
                    <a:pt x="10304" y="120334"/>
                  </a:lnTo>
                  <a:cubicBezTo>
                    <a:pt x="18291" y="103516"/>
                    <a:pt x="28412" y="87245"/>
                    <a:pt x="40516" y="71965"/>
                  </a:cubicBezTo>
                  <a:cubicBezTo>
                    <a:pt x="52621" y="56686"/>
                    <a:pt x="68694" y="40414"/>
                    <a:pt x="85908" y="25679"/>
                  </a:cubicBezTo>
                  <a:lnTo>
                    <a:pt x="122106" y="0"/>
                  </a:ln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59"/>
            <p:cNvSpPr/>
            <p:nvPr/>
          </p:nvSpPr>
          <p:spPr>
            <a:xfrm>
              <a:off x="3672587" y="3298232"/>
              <a:ext cx="914619" cy="1289268"/>
            </a:xfrm>
            <a:custGeom>
              <a:avLst/>
              <a:gdLst>
                <a:gd name="connsiteX0" fmla="*/ 448786 w 914619"/>
                <a:gd name="connsiteY0" fmla="*/ 185 h 1289268"/>
                <a:gd name="connsiteX1" fmla="*/ 500281 w 914619"/>
                <a:gd name="connsiteY1" fmla="*/ 7031 h 1289268"/>
                <a:gd name="connsiteX2" fmla="*/ 588388 w 914619"/>
                <a:gd name="connsiteY2" fmla="*/ 52275 h 1289268"/>
                <a:gd name="connsiteX3" fmla="*/ 652681 w 914619"/>
                <a:gd name="connsiteY3" fmla="*/ 121331 h 1289268"/>
                <a:gd name="connsiteX4" fmla="*/ 683638 w 914619"/>
                <a:gd name="connsiteY4" fmla="*/ 240393 h 1289268"/>
                <a:gd name="connsiteX5" fmla="*/ 666969 w 914619"/>
                <a:gd name="connsiteY5" fmla="*/ 359456 h 1289268"/>
                <a:gd name="connsiteX6" fmla="*/ 614581 w 914619"/>
                <a:gd name="connsiteY6" fmla="*/ 440418 h 1289268"/>
                <a:gd name="connsiteX7" fmla="*/ 514569 w 914619"/>
                <a:gd name="connsiteY7" fmla="*/ 507093 h 1289268"/>
                <a:gd name="connsiteX8" fmla="*/ 495519 w 914619"/>
                <a:gd name="connsiteY8" fmla="*/ 549956 h 1289268"/>
                <a:gd name="connsiteX9" fmla="*/ 528856 w 914619"/>
                <a:gd name="connsiteY9" fmla="*/ 626156 h 1289268"/>
                <a:gd name="connsiteX10" fmla="*/ 614581 w 914619"/>
                <a:gd name="connsiteY10" fmla="*/ 702356 h 1289268"/>
                <a:gd name="connsiteX11" fmla="*/ 771744 w 914619"/>
                <a:gd name="connsiteY11" fmla="*/ 778556 h 1289268"/>
                <a:gd name="connsiteX12" fmla="*/ 890806 w 914619"/>
                <a:gd name="connsiteY12" fmla="*/ 892856 h 1289268"/>
                <a:gd name="connsiteX13" fmla="*/ 914619 w 914619"/>
                <a:gd name="connsiteY13" fmla="*/ 1002393 h 1289268"/>
                <a:gd name="connsiteX14" fmla="*/ 890806 w 914619"/>
                <a:gd name="connsiteY14" fmla="*/ 1121456 h 1289268"/>
                <a:gd name="connsiteX15" fmla="*/ 843181 w 914619"/>
                <a:gd name="connsiteY15" fmla="*/ 1202418 h 1289268"/>
                <a:gd name="connsiteX16" fmla="*/ 705069 w 914619"/>
                <a:gd name="connsiteY16" fmla="*/ 1273856 h 1289268"/>
                <a:gd name="connsiteX17" fmla="*/ 500281 w 914619"/>
                <a:gd name="connsiteY17" fmla="*/ 1288143 h 1289268"/>
                <a:gd name="connsiteX18" fmla="*/ 319306 w 914619"/>
                <a:gd name="connsiteY18" fmla="*/ 1254806 h 1289268"/>
                <a:gd name="connsiteX19" fmla="*/ 174050 w 914619"/>
                <a:gd name="connsiteY19" fmla="*/ 1195275 h 1289268"/>
                <a:gd name="connsiteX20" fmla="*/ 66894 w 914619"/>
                <a:gd name="connsiteY20" fmla="*/ 1102406 h 1289268"/>
                <a:gd name="connsiteX21" fmla="*/ 4981 w 914619"/>
                <a:gd name="connsiteY21" fmla="*/ 964293 h 1289268"/>
                <a:gd name="connsiteX22" fmla="*/ 9744 w 914619"/>
                <a:gd name="connsiteY22" fmla="*/ 821418 h 1289268"/>
                <a:gd name="connsiteX23" fmla="*/ 57369 w 914619"/>
                <a:gd name="connsiteY23" fmla="*/ 711881 h 1289268"/>
                <a:gd name="connsiteX24" fmla="*/ 124044 w 914619"/>
                <a:gd name="connsiteY24" fmla="*/ 635681 h 1289268"/>
                <a:gd name="connsiteX25" fmla="*/ 205006 w 914619"/>
                <a:gd name="connsiteY25" fmla="*/ 583293 h 1289268"/>
                <a:gd name="connsiteX26" fmla="*/ 257394 w 914619"/>
                <a:gd name="connsiteY26" fmla="*/ 549956 h 1289268"/>
                <a:gd name="connsiteX27" fmla="*/ 266919 w 914619"/>
                <a:gd name="connsiteY27" fmla="*/ 492806 h 1289268"/>
                <a:gd name="connsiteX28" fmla="*/ 219294 w 914619"/>
                <a:gd name="connsiteY28" fmla="*/ 435656 h 1289268"/>
                <a:gd name="connsiteX29" fmla="*/ 152619 w 914619"/>
                <a:gd name="connsiteY29" fmla="*/ 321356 h 1289268"/>
                <a:gd name="connsiteX30" fmla="*/ 147856 w 914619"/>
                <a:gd name="connsiteY30" fmla="*/ 211818 h 1289268"/>
                <a:gd name="connsiteX31" fmla="*/ 154965 w 914619"/>
                <a:gd name="connsiteY31" fmla="*/ 190735 h 1289268"/>
                <a:gd name="connsiteX32" fmla="*/ 504724 w 914619"/>
                <a:gd name="connsiteY32" fmla="*/ 322477 h 1289268"/>
                <a:gd name="connsiteX33" fmla="*/ 277071 w 914619"/>
                <a:gd name="connsiteY33" fmla="*/ 39841 h 1289268"/>
                <a:gd name="connsiteX34" fmla="*/ 293112 w 914619"/>
                <a:gd name="connsiteY34" fmla="*/ 28462 h 1289268"/>
                <a:gd name="connsiteX35" fmla="*/ 395506 w 914619"/>
                <a:gd name="connsiteY35" fmla="*/ 2268 h 1289268"/>
                <a:gd name="connsiteX36" fmla="*/ 448786 w 914619"/>
                <a:gd name="connsiteY36" fmla="*/ 185 h 128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14619" h="1289268">
                  <a:moveTo>
                    <a:pt x="448786" y="185"/>
                  </a:moveTo>
                  <a:cubicBezTo>
                    <a:pt x="466646" y="780"/>
                    <a:pt x="484208" y="2864"/>
                    <a:pt x="500281" y="7031"/>
                  </a:cubicBezTo>
                  <a:cubicBezTo>
                    <a:pt x="532428" y="15365"/>
                    <a:pt x="562988" y="33225"/>
                    <a:pt x="588388" y="52275"/>
                  </a:cubicBezTo>
                  <a:cubicBezTo>
                    <a:pt x="613788" y="71325"/>
                    <a:pt x="636806" y="89978"/>
                    <a:pt x="652681" y="121331"/>
                  </a:cubicBezTo>
                  <a:cubicBezTo>
                    <a:pt x="668556" y="152684"/>
                    <a:pt x="681257" y="200705"/>
                    <a:pt x="683638" y="240393"/>
                  </a:cubicBezTo>
                  <a:cubicBezTo>
                    <a:pt x="686019" y="280080"/>
                    <a:pt x="678479" y="326119"/>
                    <a:pt x="666969" y="359456"/>
                  </a:cubicBezTo>
                  <a:cubicBezTo>
                    <a:pt x="655460" y="392794"/>
                    <a:pt x="639981" y="415812"/>
                    <a:pt x="614581" y="440418"/>
                  </a:cubicBezTo>
                  <a:cubicBezTo>
                    <a:pt x="589181" y="465024"/>
                    <a:pt x="534413" y="488837"/>
                    <a:pt x="514569" y="507093"/>
                  </a:cubicBezTo>
                  <a:cubicBezTo>
                    <a:pt x="494725" y="525349"/>
                    <a:pt x="493138" y="530112"/>
                    <a:pt x="495519" y="549956"/>
                  </a:cubicBezTo>
                  <a:cubicBezTo>
                    <a:pt x="497900" y="569800"/>
                    <a:pt x="509012" y="600756"/>
                    <a:pt x="528856" y="626156"/>
                  </a:cubicBezTo>
                  <a:cubicBezTo>
                    <a:pt x="548700" y="651556"/>
                    <a:pt x="574100" y="676956"/>
                    <a:pt x="614581" y="702356"/>
                  </a:cubicBezTo>
                  <a:cubicBezTo>
                    <a:pt x="655062" y="727756"/>
                    <a:pt x="725707" y="746806"/>
                    <a:pt x="771744" y="778556"/>
                  </a:cubicBezTo>
                  <a:cubicBezTo>
                    <a:pt x="817781" y="810306"/>
                    <a:pt x="866993" y="855550"/>
                    <a:pt x="890806" y="892856"/>
                  </a:cubicBezTo>
                  <a:cubicBezTo>
                    <a:pt x="914619" y="930162"/>
                    <a:pt x="914619" y="964293"/>
                    <a:pt x="914619" y="1002393"/>
                  </a:cubicBezTo>
                  <a:cubicBezTo>
                    <a:pt x="914619" y="1040493"/>
                    <a:pt x="902712" y="1088119"/>
                    <a:pt x="890806" y="1121456"/>
                  </a:cubicBezTo>
                  <a:cubicBezTo>
                    <a:pt x="878900" y="1154793"/>
                    <a:pt x="874137" y="1177018"/>
                    <a:pt x="843181" y="1202418"/>
                  </a:cubicBezTo>
                  <a:cubicBezTo>
                    <a:pt x="812225" y="1227818"/>
                    <a:pt x="762219" y="1259569"/>
                    <a:pt x="705069" y="1273856"/>
                  </a:cubicBezTo>
                  <a:cubicBezTo>
                    <a:pt x="647919" y="1288144"/>
                    <a:pt x="564575" y="1291318"/>
                    <a:pt x="500281" y="1288143"/>
                  </a:cubicBezTo>
                  <a:cubicBezTo>
                    <a:pt x="435987" y="1284968"/>
                    <a:pt x="373678" y="1270284"/>
                    <a:pt x="319306" y="1254806"/>
                  </a:cubicBezTo>
                  <a:cubicBezTo>
                    <a:pt x="264934" y="1239328"/>
                    <a:pt x="216119" y="1220675"/>
                    <a:pt x="174050" y="1195275"/>
                  </a:cubicBezTo>
                  <a:cubicBezTo>
                    <a:pt x="131981" y="1169875"/>
                    <a:pt x="95072" y="1140903"/>
                    <a:pt x="66894" y="1102406"/>
                  </a:cubicBezTo>
                  <a:cubicBezTo>
                    <a:pt x="38716" y="1063909"/>
                    <a:pt x="14506" y="1011124"/>
                    <a:pt x="4981" y="964293"/>
                  </a:cubicBezTo>
                  <a:cubicBezTo>
                    <a:pt x="-4544" y="917462"/>
                    <a:pt x="1013" y="863487"/>
                    <a:pt x="9744" y="821418"/>
                  </a:cubicBezTo>
                  <a:cubicBezTo>
                    <a:pt x="18475" y="779349"/>
                    <a:pt x="38319" y="742837"/>
                    <a:pt x="57369" y="711881"/>
                  </a:cubicBezTo>
                  <a:cubicBezTo>
                    <a:pt x="76419" y="680925"/>
                    <a:pt x="99438" y="657112"/>
                    <a:pt x="124044" y="635681"/>
                  </a:cubicBezTo>
                  <a:cubicBezTo>
                    <a:pt x="148650" y="614250"/>
                    <a:pt x="182781" y="597581"/>
                    <a:pt x="205006" y="583293"/>
                  </a:cubicBezTo>
                  <a:cubicBezTo>
                    <a:pt x="205006" y="583293"/>
                    <a:pt x="247075" y="565037"/>
                    <a:pt x="257394" y="549956"/>
                  </a:cubicBezTo>
                  <a:cubicBezTo>
                    <a:pt x="267713" y="534875"/>
                    <a:pt x="273269" y="511856"/>
                    <a:pt x="266919" y="492806"/>
                  </a:cubicBezTo>
                  <a:cubicBezTo>
                    <a:pt x="260569" y="473756"/>
                    <a:pt x="238344" y="464231"/>
                    <a:pt x="219294" y="435656"/>
                  </a:cubicBezTo>
                  <a:cubicBezTo>
                    <a:pt x="200244" y="407081"/>
                    <a:pt x="164525" y="358662"/>
                    <a:pt x="152619" y="321356"/>
                  </a:cubicBezTo>
                  <a:cubicBezTo>
                    <a:pt x="140713" y="284050"/>
                    <a:pt x="140712" y="246743"/>
                    <a:pt x="147856" y="211818"/>
                  </a:cubicBezTo>
                  <a:lnTo>
                    <a:pt x="154965" y="190735"/>
                  </a:lnTo>
                  <a:lnTo>
                    <a:pt x="504724" y="322477"/>
                  </a:lnTo>
                  <a:lnTo>
                    <a:pt x="277071" y="39841"/>
                  </a:lnTo>
                  <a:lnTo>
                    <a:pt x="293112" y="28462"/>
                  </a:lnTo>
                  <a:cubicBezTo>
                    <a:pt x="326450" y="10206"/>
                    <a:pt x="360978" y="5840"/>
                    <a:pt x="395506" y="2268"/>
                  </a:cubicBezTo>
                  <a:cubicBezTo>
                    <a:pt x="412770" y="482"/>
                    <a:pt x="430927" y="-411"/>
                    <a:pt x="448786" y="185"/>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1" name="组合 60"/>
          <p:cNvGrpSpPr/>
          <p:nvPr/>
        </p:nvGrpSpPr>
        <p:grpSpPr>
          <a:xfrm rot="3370760">
            <a:off x="7650149" y="2308341"/>
            <a:ext cx="1400914" cy="1835118"/>
            <a:chOff x="2587691" y="2493981"/>
            <a:chExt cx="1400914" cy="1835118"/>
          </a:xfrm>
        </p:grpSpPr>
        <p:sp>
          <p:nvSpPr>
            <p:cNvPr id="62" name="任意多边形 61"/>
            <p:cNvSpPr/>
            <p:nvPr/>
          </p:nvSpPr>
          <p:spPr>
            <a:xfrm>
              <a:off x="3402592" y="2841574"/>
              <a:ext cx="290206" cy="237335"/>
            </a:xfrm>
            <a:custGeom>
              <a:avLst/>
              <a:gdLst>
                <a:gd name="connsiteX0" fmla="*/ 212249 w 290206"/>
                <a:gd name="connsiteY0" fmla="*/ 0 h 237335"/>
                <a:gd name="connsiteX1" fmla="*/ 217184 w 290206"/>
                <a:gd name="connsiteY1" fmla="*/ 3175 h 237335"/>
                <a:gd name="connsiteX2" fmla="*/ 255880 w 290206"/>
                <a:gd name="connsiteY2" fmla="*/ 41127 h 237335"/>
                <a:gd name="connsiteX3" fmla="*/ 281408 w 290206"/>
                <a:gd name="connsiteY3" fmla="*/ 88392 h 237335"/>
                <a:gd name="connsiteX4" fmla="*/ 290206 w 290206"/>
                <a:gd name="connsiteY4" fmla="*/ 116623 h 237335"/>
                <a:gd name="connsiteX5" fmla="*/ 0 w 290206"/>
                <a:gd name="connsiteY5" fmla="*/ 237335 h 237335"/>
                <a:gd name="connsiteX6" fmla="*/ 212249 w 290206"/>
                <a:gd name="connsiteY6" fmla="*/ 0 h 23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206" h="237335">
                  <a:moveTo>
                    <a:pt x="212249" y="0"/>
                  </a:moveTo>
                  <a:lnTo>
                    <a:pt x="217184" y="3175"/>
                  </a:lnTo>
                  <a:cubicBezTo>
                    <a:pt x="231869" y="14635"/>
                    <a:pt x="245561" y="27633"/>
                    <a:pt x="255880" y="41127"/>
                  </a:cubicBezTo>
                  <a:cubicBezTo>
                    <a:pt x="266199" y="54621"/>
                    <a:pt x="274685" y="71447"/>
                    <a:pt x="281408" y="88392"/>
                  </a:cubicBezTo>
                  <a:lnTo>
                    <a:pt x="290206" y="116623"/>
                  </a:lnTo>
                  <a:lnTo>
                    <a:pt x="0" y="237335"/>
                  </a:lnTo>
                  <a:lnTo>
                    <a:pt x="212249" y="0"/>
                  </a:ln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a:xfrm>
              <a:off x="2587691" y="2493981"/>
              <a:ext cx="1400914" cy="1835118"/>
            </a:xfrm>
            <a:custGeom>
              <a:avLst/>
              <a:gdLst>
                <a:gd name="connsiteX0" fmla="*/ 661206 w 1400914"/>
                <a:gd name="connsiteY0" fmla="*/ 575 h 1835118"/>
                <a:gd name="connsiteX1" fmla="*/ 763600 w 1400914"/>
                <a:gd name="connsiteY1" fmla="*/ 33912 h 1835118"/>
                <a:gd name="connsiteX2" fmla="*/ 815987 w 1400914"/>
                <a:gd name="connsiteY2" fmla="*/ 100587 h 1835118"/>
                <a:gd name="connsiteX3" fmla="*/ 842181 w 1400914"/>
                <a:gd name="connsiteY3" fmla="*/ 198219 h 1835118"/>
                <a:gd name="connsiteX4" fmla="*/ 815987 w 1400914"/>
                <a:gd name="connsiteY4" fmla="*/ 300612 h 1835118"/>
                <a:gd name="connsiteX5" fmla="*/ 899331 w 1400914"/>
                <a:gd name="connsiteY5" fmla="*/ 300613 h 1835118"/>
                <a:gd name="connsiteX6" fmla="*/ 987437 w 1400914"/>
                <a:gd name="connsiteY6" fmla="*/ 322043 h 1835118"/>
                <a:gd name="connsiteX7" fmla="*/ 1027150 w 1400914"/>
                <a:gd name="connsiteY7" fmla="*/ 347592 h 1835118"/>
                <a:gd name="connsiteX8" fmla="*/ 814901 w 1400914"/>
                <a:gd name="connsiteY8" fmla="*/ 584927 h 1835118"/>
                <a:gd name="connsiteX9" fmla="*/ 1105107 w 1400914"/>
                <a:gd name="connsiteY9" fmla="*/ 464215 h 1835118"/>
                <a:gd name="connsiteX10" fmla="*/ 1111262 w 1400914"/>
                <a:gd name="connsiteY10" fmla="*/ 483968 h 1835118"/>
                <a:gd name="connsiteX11" fmla="*/ 1110006 w 1400914"/>
                <a:gd name="connsiteY11" fmla="*/ 556400 h 1835118"/>
                <a:gd name="connsiteX12" fmla="*/ 1096975 w 1400914"/>
                <a:gd name="connsiteY12" fmla="*/ 610175 h 1835118"/>
                <a:gd name="connsiteX13" fmla="*/ 1168413 w 1400914"/>
                <a:gd name="connsiteY13" fmla="*/ 567312 h 1835118"/>
                <a:gd name="connsiteX14" fmla="*/ 1258899 w 1400914"/>
                <a:gd name="connsiteY14" fmla="*/ 560169 h 1835118"/>
                <a:gd name="connsiteX15" fmla="*/ 1344625 w 1400914"/>
                <a:gd name="connsiteY15" fmla="*/ 605412 h 1835118"/>
                <a:gd name="connsiteX16" fmla="*/ 1389869 w 1400914"/>
                <a:gd name="connsiteY16" fmla="*/ 674469 h 1835118"/>
                <a:gd name="connsiteX17" fmla="*/ 1400852 w 1400914"/>
                <a:gd name="connsiteY17" fmla="*/ 729237 h 1835118"/>
                <a:gd name="connsiteX18" fmla="*/ 1389869 w 1400914"/>
                <a:gd name="connsiteY18" fmla="*/ 800675 h 1835118"/>
                <a:gd name="connsiteX19" fmla="*/ 1325575 w 1400914"/>
                <a:gd name="connsiteY19" fmla="*/ 881637 h 1835118"/>
                <a:gd name="connsiteX20" fmla="*/ 1254137 w 1400914"/>
                <a:gd name="connsiteY20" fmla="*/ 914975 h 1835118"/>
                <a:gd name="connsiteX21" fmla="*/ 1168412 w 1400914"/>
                <a:gd name="connsiteY21" fmla="*/ 914975 h 1835118"/>
                <a:gd name="connsiteX22" fmla="*/ 1096975 w 1400914"/>
                <a:gd name="connsiteY22" fmla="*/ 869731 h 1835118"/>
                <a:gd name="connsiteX23" fmla="*/ 1020775 w 1400914"/>
                <a:gd name="connsiteY23" fmla="*/ 810200 h 1835118"/>
                <a:gd name="connsiteX24" fmla="*/ 935050 w 1400914"/>
                <a:gd name="connsiteY24" fmla="*/ 795912 h 1835118"/>
                <a:gd name="connsiteX25" fmla="*/ 858850 w 1400914"/>
                <a:gd name="connsiteY25" fmla="*/ 862587 h 1835118"/>
                <a:gd name="connsiteX26" fmla="*/ 835037 w 1400914"/>
                <a:gd name="connsiteY26" fmla="*/ 957837 h 1835118"/>
                <a:gd name="connsiteX27" fmla="*/ 849325 w 1400914"/>
                <a:gd name="connsiteY27" fmla="*/ 1143575 h 1835118"/>
                <a:gd name="connsiteX28" fmla="*/ 901712 w 1400914"/>
                <a:gd name="connsiteY28" fmla="*/ 1286450 h 1835118"/>
                <a:gd name="connsiteX29" fmla="*/ 982675 w 1400914"/>
                <a:gd name="connsiteY29" fmla="*/ 1415037 h 1835118"/>
                <a:gd name="connsiteX30" fmla="*/ 1025537 w 1400914"/>
                <a:gd name="connsiteY30" fmla="*/ 1515050 h 1835118"/>
                <a:gd name="connsiteX31" fmla="*/ 1016012 w 1400914"/>
                <a:gd name="connsiteY31" fmla="*/ 1634112 h 1835118"/>
                <a:gd name="connsiteX32" fmla="*/ 954100 w 1400914"/>
                <a:gd name="connsiteY32" fmla="*/ 1724600 h 1835118"/>
                <a:gd name="connsiteX33" fmla="*/ 849325 w 1400914"/>
                <a:gd name="connsiteY33" fmla="*/ 1796037 h 1835118"/>
                <a:gd name="connsiteX34" fmla="*/ 692162 w 1400914"/>
                <a:gd name="connsiteY34" fmla="*/ 1834137 h 1835118"/>
                <a:gd name="connsiteX35" fmla="*/ 487375 w 1400914"/>
                <a:gd name="connsiteY35" fmla="*/ 1819850 h 1835118"/>
                <a:gd name="connsiteX36" fmla="*/ 339737 w 1400914"/>
                <a:gd name="connsiteY36" fmla="*/ 1776987 h 1835118"/>
                <a:gd name="connsiteX37" fmla="*/ 199243 w 1400914"/>
                <a:gd name="connsiteY37" fmla="*/ 1703168 h 1835118"/>
                <a:gd name="connsiteX38" fmla="*/ 92087 w 1400914"/>
                <a:gd name="connsiteY38" fmla="*/ 1615062 h 1835118"/>
                <a:gd name="connsiteX39" fmla="*/ 20650 w 1400914"/>
                <a:gd name="connsiteY39" fmla="*/ 1496000 h 1835118"/>
                <a:gd name="connsiteX40" fmla="*/ 1600 w 1400914"/>
                <a:gd name="connsiteY40" fmla="*/ 1343600 h 1835118"/>
                <a:gd name="connsiteX41" fmla="*/ 53987 w 1400914"/>
                <a:gd name="connsiteY41" fmla="*/ 1234062 h 1835118"/>
                <a:gd name="connsiteX42" fmla="*/ 144475 w 1400914"/>
                <a:gd name="connsiteY42" fmla="*/ 1157862 h 1835118"/>
                <a:gd name="connsiteX43" fmla="*/ 301637 w 1400914"/>
                <a:gd name="connsiteY43" fmla="*/ 1091187 h 1835118"/>
                <a:gd name="connsiteX44" fmla="*/ 389744 w 1400914"/>
                <a:gd name="connsiteY44" fmla="*/ 1062612 h 1835118"/>
                <a:gd name="connsiteX45" fmla="*/ 492137 w 1400914"/>
                <a:gd name="connsiteY45" fmla="*/ 1029275 h 1835118"/>
                <a:gd name="connsiteX46" fmla="*/ 577862 w 1400914"/>
                <a:gd name="connsiteY46" fmla="*/ 943550 h 1835118"/>
                <a:gd name="connsiteX47" fmla="*/ 601675 w 1400914"/>
                <a:gd name="connsiteY47" fmla="*/ 843537 h 1835118"/>
                <a:gd name="connsiteX48" fmla="*/ 558812 w 1400914"/>
                <a:gd name="connsiteY48" fmla="*/ 776862 h 1835118"/>
                <a:gd name="connsiteX49" fmla="*/ 468325 w 1400914"/>
                <a:gd name="connsiteY49" fmla="*/ 788768 h 1835118"/>
                <a:gd name="connsiteX50" fmla="*/ 351644 w 1400914"/>
                <a:gd name="connsiteY50" fmla="*/ 810200 h 1835118"/>
                <a:gd name="connsiteX51" fmla="*/ 256393 w 1400914"/>
                <a:gd name="connsiteY51" fmla="*/ 762574 h 1835118"/>
                <a:gd name="connsiteX52" fmla="*/ 211150 w 1400914"/>
                <a:gd name="connsiteY52" fmla="*/ 672087 h 1835118"/>
                <a:gd name="connsiteX53" fmla="*/ 220675 w 1400914"/>
                <a:gd name="connsiteY53" fmla="*/ 560169 h 1835118"/>
                <a:gd name="connsiteX54" fmla="*/ 289731 w 1400914"/>
                <a:gd name="connsiteY54" fmla="*/ 474443 h 1835118"/>
                <a:gd name="connsiteX55" fmla="*/ 389744 w 1400914"/>
                <a:gd name="connsiteY55" fmla="*/ 450631 h 1835118"/>
                <a:gd name="connsiteX56" fmla="*/ 463562 w 1400914"/>
                <a:gd name="connsiteY56" fmla="*/ 476825 h 1835118"/>
                <a:gd name="connsiteX57" fmla="*/ 535000 w 1400914"/>
                <a:gd name="connsiteY57" fmla="*/ 500637 h 1835118"/>
                <a:gd name="connsiteX58" fmla="*/ 587387 w 1400914"/>
                <a:gd name="connsiteY58" fmla="*/ 472062 h 1835118"/>
                <a:gd name="connsiteX59" fmla="*/ 573100 w 1400914"/>
                <a:gd name="connsiteY59" fmla="*/ 372050 h 1835118"/>
                <a:gd name="connsiteX60" fmla="*/ 482612 w 1400914"/>
                <a:gd name="connsiteY60" fmla="*/ 302993 h 1835118"/>
                <a:gd name="connsiteX61" fmla="*/ 458800 w 1400914"/>
                <a:gd name="connsiteY61" fmla="*/ 200600 h 1835118"/>
                <a:gd name="connsiteX62" fmla="*/ 477850 w 1400914"/>
                <a:gd name="connsiteY62" fmla="*/ 100588 h 1835118"/>
                <a:gd name="connsiteX63" fmla="*/ 549287 w 1400914"/>
                <a:gd name="connsiteY63" fmla="*/ 19625 h 1835118"/>
                <a:gd name="connsiteX64" fmla="*/ 661206 w 1400914"/>
                <a:gd name="connsiteY64" fmla="*/ 575 h 183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400914" h="1835118">
                  <a:moveTo>
                    <a:pt x="661206" y="575"/>
                  </a:moveTo>
                  <a:cubicBezTo>
                    <a:pt x="696925" y="2956"/>
                    <a:pt x="737803" y="17243"/>
                    <a:pt x="763600" y="33912"/>
                  </a:cubicBezTo>
                  <a:cubicBezTo>
                    <a:pt x="789397" y="50581"/>
                    <a:pt x="802890" y="73203"/>
                    <a:pt x="815987" y="100587"/>
                  </a:cubicBezTo>
                  <a:cubicBezTo>
                    <a:pt x="829084" y="127971"/>
                    <a:pt x="842181" y="164882"/>
                    <a:pt x="842181" y="198219"/>
                  </a:cubicBezTo>
                  <a:cubicBezTo>
                    <a:pt x="842181" y="231556"/>
                    <a:pt x="806462" y="283546"/>
                    <a:pt x="815987" y="300612"/>
                  </a:cubicBezTo>
                  <a:cubicBezTo>
                    <a:pt x="825512" y="317678"/>
                    <a:pt x="870756" y="297041"/>
                    <a:pt x="899331" y="300613"/>
                  </a:cubicBezTo>
                  <a:cubicBezTo>
                    <a:pt x="927906" y="304185"/>
                    <a:pt x="958862" y="307359"/>
                    <a:pt x="987437" y="322043"/>
                  </a:cubicBezTo>
                  <a:lnTo>
                    <a:pt x="1027150" y="347592"/>
                  </a:lnTo>
                  <a:lnTo>
                    <a:pt x="814901" y="584927"/>
                  </a:lnTo>
                  <a:lnTo>
                    <a:pt x="1105107" y="464215"/>
                  </a:lnTo>
                  <a:lnTo>
                    <a:pt x="1111262" y="483968"/>
                  </a:lnTo>
                  <a:cubicBezTo>
                    <a:pt x="1117799" y="511915"/>
                    <a:pt x="1111990" y="538938"/>
                    <a:pt x="1110006" y="556400"/>
                  </a:cubicBezTo>
                  <a:cubicBezTo>
                    <a:pt x="1108022" y="573863"/>
                    <a:pt x="1087241" y="608356"/>
                    <a:pt x="1096975" y="610175"/>
                  </a:cubicBezTo>
                  <a:cubicBezTo>
                    <a:pt x="1106710" y="611994"/>
                    <a:pt x="1141426" y="575646"/>
                    <a:pt x="1168413" y="567312"/>
                  </a:cubicBezTo>
                  <a:cubicBezTo>
                    <a:pt x="1195400" y="558978"/>
                    <a:pt x="1229530" y="553819"/>
                    <a:pt x="1258899" y="560169"/>
                  </a:cubicBezTo>
                  <a:cubicBezTo>
                    <a:pt x="1288268" y="566519"/>
                    <a:pt x="1322797" y="586362"/>
                    <a:pt x="1344625" y="605412"/>
                  </a:cubicBezTo>
                  <a:cubicBezTo>
                    <a:pt x="1366453" y="624462"/>
                    <a:pt x="1380498" y="653832"/>
                    <a:pt x="1389869" y="674469"/>
                  </a:cubicBezTo>
                  <a:cubicBezTo>
                    <a:pt x="1399240" y="695107"/>
                    <a:pt x="1400852" y="708203"/>
                    <a:pt x="1400852" y="729237"/>
                  </a:cubicBezTo>
                  <a:cubicBezTo>
                    <a:pt x="1400852" y="750271"/>
                    <a:pt x="1402415" y="775275"/>
                    <a:pt x="1389869" y="800675"/>
                  </a:cubicBezTo>
                  <a:cubicBezTo>
                    <a:pt x="1377323" y="826075"/>
                    <a:pt x="1348197" y="862587"/>
                    <a:pt x="1325575" y="881637"/>
                  </a:cubicBezTo>
                  <a:cubicBezTo>
                    <a:pt x="1302953" y="900687"/>
                    <a:pt x="1280331" y="909419"/>
                    <a:pt x="1254137" y="914975"/>
                  </a:cubicBezTo>
                  <a:cubicBezTo>
                    <a:pt x="1227943" y="920531"/>
                    <a:pt x="1194606" y="922516"/>
                    <a:pt x="1168412" y="914975"/>
                  </a:cubicBezTo>
                  <a:cubicBezTo>
                    <a:pt x="1142218" y="907434"/>
                    <a:pt x="1121581" y="887193"/>
                    <a:pt x="1096975" y="869731"/>
                  </a:cubicBezTo>
                  <a:cubicBezTo>
                    <a:pt x="1072369" y="852269"/>
                    <a:pt x="1047763" y="822503"/>
                    <a:pt x="1020775" y="810200"/>
                  </a:cubicBezTo>
                  <a:cubicBezTo>
                    <a:pt x="993788" y="797897"/>
                    <a:pt x="962038" y="787181"/>
                    <a:pt x="935050" y="795912"/>
                  </a:cubicBezTo>
                  <a:cubicBezTo>
                    <a:pt x="908063" y="804643"/>
                    <a:pt x="875519" y="835599"/>
                    <a:pt x="858850" y="862587"/>
                  </a:cubicBezTo>
                  <a:cubicBezTo>
                    <a:pt x="842181" y="889574"/>
                    <a:pt x="836624" y="911006"/>
                    <a:pt x="835037" y="957837"/>
                  </a:cubicBezTo>
                  <a:cubicBezTo>
                    <a:pt x="833450" y="1004668"/>
                    <a:pt x="838213" y="1088806"/>
                    <a:pt x="849325" y="1143575"/>
                  </a:cubicBezTo>
                  <a:cubicBezTo>
                    <a:pt x="860437" y="1198344"/>
                    <a:pt x="879487" y="1241206"/>
                    <a:pt x="901712" y="1286450"/>
                  </a:cubicBezTo>
                  <a:cubicBezTo>
                    <a:pt x="923937" y="1331694"/>
                    <a:pt x="962038" y="1376937"/>
                    <a:pt x="982675" y="1415037"/>
                  </a:cubicBezTo>
                  <a:cubicBezTo>
                    <a:pt x="1003312" y="1453137"/>
                    <a:pt x="1019981" y="1478538"/>
                    <a:pt x="1025537" y="1515050"/>
                  </a:cubicBezTo>
                  <a:cubicBezTo>
                    <a:pt x="1031093" y="1551562"/>
                    <a:pt x="1027918" y="1599187"/>
                    <a:pt x="1016012" y="1634112"/>
                  </a:cubicBezTo>
                  <a:cubicBezTo>
                    <a:pt x="1004106" y="1669037"/>
                    <a:pt x="981881" y="1697613"/>
                    <a:pt x="954100" y="1724600"/>
                  </a:cubicBezTo>
                  <a:cubicBezTo>
                    <a:pt x="926319" y="1751587"/>
                    <a:pt x="892981" y="1777781"/>
                    <a:pt x="849325" y="1796037"/>
                  </a:cubicBezTo>
                  <a:cubicBezTo>
                    <a:pt x="805669" y="1814293"/>
                    <a:pt x="752487" y="1830168"/>
                    <a:pt x="692162" y="1834137"/>
                  </a:cubicBezTo>
                  <a:cubicBezTo>
                    <a:pt x="631837" y="1838106"/>
                    <a:pt x="546113" y="1829375"/>
                    <a:pt x="487375" y="1819850"/>
                  </a:cubicBezTo>
                  <a:cubicBezTo>
                    <a:pt x="428638" y="1810325"/>
                    <a:pt x="387759" y="1796434"/>
                    <a:pt x="339737" y="1776987"/>
                  </a:cubicBezTo>
                  <a:cubicBezTo>
                    <a:pt x="291715" y="1757540"/>
                    <a:pt x="240518" y="1730155"/>
                    <a:pt x="199243" y="1703168"/>
                  </a:cubicBezTo>
                  <a:cubicBezTo>
                    <a:pt x="157968" y="1676181"/>
                    <a:pt x="121853" y="1649590"/>
                    <a:pt x="92087" y="1615062"/>
                  </a:cubicBezTo>
                  <a:cubicBezTo>
                    <a:pt x="62321" y="1580534"/>
                    <a:pt x="35731" y="1541244"/>
                    <a:pt x="20650" y="1496000"/>
                  </a:cubicBezTo>
                  <a:cubicBezTo>
                    <a:pt x="5569" y="1450756"/>
                    <a:pt x="-3956" y="1387256"/>
                    <a:pt x="1600" y="1343600"/>
                  </a:cubicBezTo>
                  <a:cubicBezTo>
                    <a:pt x="7156" y="1299944"/>
                    <a:pt x="30174" y="1265018"/>
                    <a:pt x="53987" y="1234062"/>
                  </a:cubicBezTo>
                  <a:cubicBezTo>
                    <a:pt x="77799" y="1203106"/>
                    <a:pt x="103200" y="1181674"/>
                    <a:pt x="144475" y="1157862"/>
                  </a:cubicBezTo>
                  <a:cubicBezTo>
                    <a:pt x="185750" y="1134050"/>
                    <a:pt x="260759" y="1107062"/>
                    <a:pt x="301637" y="1091187"/>
                  </a:cubicBezTo>
                  <a:cubicBezTo>
                    <a:pt x="342515" y="1075312"/>
                    <a:pt x="355613" y="1072931"/>
                    <a:pt x="389744" y="1062612"/>
                  </a:cubicBezTo>
                  <a:cubicBezTo>
                    <a:pt x="423875" y="1052293"/>
                    <a:pt x="458800" y="1049119"/>
                    <a:pt x="492137" y="1029275"/>
                  </a:cubicBezTo>
                  <a:cubicBezTo>
                    <a:pt x="525474" y="1009431"/>
                    <a:pt x="559606" y="974506"/>
                    <a:pt x="577862" y="943550"/>
                  </a:cubicBezTo>
                  <a:cubicBezTo>
                    <a:pt x="596118" y="912594"/>
                    <a:pt x="604850" y="871318"/>
                    <a:pt x="601675" y="843537"/>
                  </a:cubicBezTo>
                  <a:cubicBezTo>
                    <a:pt x="598500" y="815756"/>
                    <a:pt x="581037" y="785990"/>
                    <a:pt x="558812" y="776862"/>
                  </a:cubicBezTo>
                  <a:cubicBezTo>
                    <a:pt x="536587" y="767734"/>
                    <a:pt x="502853" y="783212"/>
                    <a:pt x="468325" y="788768"/>
                  </a:cubicBezTo>
                  <a:cubicBezTo>
                    <a:pt x="433797" y="794324"/>
                    <a:pt x="386966" y="814566"/>
                    <a:pt x="351644" y="810200"/>
                  </a:cubicBezTo>
                  <a:cubicBezTo>
                    <a:pt x="316322" y="805834"/>
                    <a:pt x="279809" y="785593"/>
                    <a:pt x="256393" y="762574"/>
                  </a:cubicBezTo>
                  <a:cubicBezTo>
                    <a:pt x="232977" y="739555"/>
                    <a:pt x="217103" y="705821"/>
                    <a:pt x="211150" y="672087"/>
                  </a:cubicBezTo>
                  <a:cubicBezTo>
                    <a:pt x="205197" y="638353"/>
                    <a:pt x="207578" y="593110"/>
                    <a:pt x="220675" y="560169"/>
                  </a:cubicBezTo>
                  <a:cubicBezTo>
                    <a:pt x="233772" y="527228"/>
                    <a:pt x="261553" y="492699"/>
                    <a:pt x="289731" y="474443"/>
                  </a:cubicBezTo>
                  <a:cubicBezTo>
                    <a:pt x="317909" y="456187"/>
                    <a:pt x="360772" y="450234"/>
                    <a:pt x="389744" y="450631"/>
                  </a:cubicBezTo>
                  <a:cubicBezTo>
                    <a:pt x="418716" y="451028"/>
                    <a:pt x="439353" y="468491"/>
                    <a:pt x="463562" y="476825"/>
                  </a:cubicBezTo>
                  <a:cubicBezTo>
                    <a:pt x="487771" y="485159"/>
                    <a:pt x="514363" y="501431"/>
                    <a:pt x="535000" y="500637"/>
                  </a:cubicBezTo>
                  <a:cubicBezTo>
                    <a:pt x="555637" y="499843"/>
                    <a:pt x="581037" y="493493"/>
                    <a:pt x="587387" y="472062"/>
                  </a:cubicBezTo>
                  <a:cubicBezTo>
                    <a:pt x="593737" y="450631"/>
                    <a:pt x="590562" y="400228"/>
                    <a:pt x="573100" y="372050"/>
                  </a:cubicBezTo>
                  <a:cubicBezTo>
                    <a:pt x="555638" y="343872"/>
                    <a:pt x="501662" y="331568"/>
                    <a:pt x="482612" y="302993"/>
                  </a:cubicBezTo>
                  <a:cubicBezTo>
                    <a:pt x="463562" y="274418"/>
                    <a:pt x="459594" y="234334"/>
                    <a:pt x="458800" y="200600"/>
                  </a:cubicBezTo>
                  <a:cubicBezTo>
                    <a:pt x="458006" y="166866"/>
                    <a:pt x="462769" y="130750"/>
                    <a:pt x="477850" y="100588"/>
                  </a:cubicBezTo>
                  <a:cubicBezTo>
                    <a:pt x="492931" y="70426"/>
                    <a:pt x="518728" y="36294"/>
                    <a:pt x="549287" y="19625"/>
                  </a:cubicBezTo>
                  <a:cubicBezTo>
                    <a:pt x="579846" y="2956"/>
                    <a:pt x="625487" y="-1806"/>
                    <a:pt x="661206" y="575"/>
                  </a:cubicBezTo>
                  <a:close/>
                </a:path>
              </a:pathLst>
            </a:cu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232255" y="2794876"/>
              <a:ext cx="468000" cy="468000"/>
            </a:xfrm>
            <a:prstGeom prst="ellipse">
              <a:avLst/>
            </a:pr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5" name="Line 7"/>
          <p:cNvSpPr>
            <a:spLocks noChangeShapeType="1"/>
          </p:cNvSpPr>
          <p:nvPr/>
        </p:nvSpPr>
        <p:spPr bwMode="auto">
          <a:xfrm flipH="1">
            <a:off x="3610991" y="1412875"/>
            <a:ext cx="0" cy="1979613"/>
          </a:xfrm>
          <a:prstGeom prst="line">
            <a:avLst/>
          </a:prstGeom>
          <a:noFill/>
          <a:ln w="9525">
            <a:solidFill>
              <a:schemeClr val="tx1"/>
            </a:solidFill>
            <a:prstDash val="dash"/>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6" name="Line 8"/>
          <p:cNvSpPr>
            <a:spLocks noChangeShapeType="1"/>
          </p:cNvSpPr>
          <p:nvPr/>
        </p:nvSpPr>
        <p:spPr bwMode="auto">
          <a:xfrm flipH="1">
            <a:off x="3179191" y="1412875"/>
            <a:ext cx="0" cy="1476375"/>
          </a:xfrm>
          <a:prstGeom prst="line">
            <a:avLst/>
          </a:prstGeom>
          <a:noFill/>
          <a:ln w="9525">
            <a:solidFill>
              <a:schemeClr val="tx1"/>
            </a:solidFill>
            <a:prstDash val="dash"/>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 name="Rectangle 5"/>
          <p:cNvSpPr>
            <a:spLocks noChangeArrowheads="1"/>
          </p:cNvSpPr>
          <p:nvPr/>
        </p:nvSpPr>
        <p:spPr bwMode="auto">
          <a:xfrm>
            <a:off x="5298313" y="957009"/>
            <a:ext cx="1620000" cy="461962"/>
          </a:xfrm>
          <a:prstGeom prst="rect">
            <a:avLst/>
          </a:prstGeom>
          <a:solidFill>
            <a:srgbClr val="CCECFF"/>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hangingPunct="1">
              <a:defRPr/>
            </a:pPr>
            <a:r>
              <a:rPr lang="zh-CN" altLang="en-US" sz="2400" dirty="0">
                <a:effectLst>
                  <a:outerShdw blurRad="38100" dist="38100" dir="2700000" algn="tl">
                    <a:srgbClr val="C0C0C0"/>
                  </a:outerShdw>
                </a:effectLst>
              </a:rPr>
              <a:t>反应部位</a:t>
            </a:r>
          </a:p>
        </p:txBody>
      </p:sp>
      <p:sp>
        <p:nvSpPr>
          <p:cNvPr id="68" name="Line 7"/>
          <p:cNvSpPr>
            <a:spLocks noChangeShapeType="1"/>
          </p:cNvSpPr>
          <p:nvPr/>
        </p:nvSpPr>
        <p:spPr bwMode="auto">
          <a:xfrm flipH="1">
            <a:off x="6159119" y="1418971"/>
            <a:ext cx="0" cy="1908000"/>
          </a:xfrm>
          <a:prstGeom prst="line">
            <a:avLst/>
          </a:prstGeom>
          <a:noFill/>
          <a:ln w="9525">
            <a:solidFill>
              <a:schemeClr val="tx1"/>
            </a:solidFill>
            <a:prstDash val="dash"/>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9" name="Line 8"/>
          <p:cNvSpPr>
            <a:spLocks noChangeShapeType="1"/>
          </p:cNvSpPr>
          <p:nvPr/>
        </p:nvSpPr>
        <p:spPr bwMode="auto">
          <a:xfrm flipH="1">
            <a:off x="5965063" y="1418970"/>
            <a:ext cx="0" cy="2124000"/>
          </a:xfrm>
          <a:prstGeom prst="line">
            <a:avLst/>
          </a:prstGeom>
          <a:noFill/>
          <a:ln w="9525">
            <a:solidFill>
              <a:schemeClr val="tx1"/>
            </a:solidFill>
            <a:prstDash val="dash"/>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0" name="Rectangle 5"/>
          <p:cNvSpPr>
            <a:spLocks noChangeArrowheads="1"/>
          </p:cNvSpPr>
          <p:nvPr/>
        </p:nvSpPr>
        <p:spPr bwMode="auto">
          <a:xfrm>
            <a:off x="8105521" y="947865"/>
            <a:ext cx="1620000" cy="461962"/>
          </a:xfrm>
          <a:prstGeom prst="rect">
            <a:avLst/>
          </a:prstGeom>
          <a:solidFill>
            <a:srgbClr val="CCECFF"/>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hangingPunct="1">
              <a:defRPr/>
            </a:pPr>
            <a:r>
              <a:rPr lang="zh-CN" altLang="en-US" sz="2400" dirty="0">
                <a:effectLst>
                  <a:outerShdw blurRad="38100" dist="38100" dir="2700000" algn="tl">
                    <a:srgbClr val="C0C0C0"/>
                  </a:outerShdw>
                </a:effectLst>
              </a:rPr>
              <a:t>反应部位</a:t>
            </a:r>
          </a:p>
        </p:txBody>
      </p:sp>
      <p:sp>
        <p:nvSpPr>
          <p:cNvPr id="71" name="Line 7"/>
          <p:cNvSpPr>
            <a:spLocks noChangeShapeType="1"/>
          </p:cNvSpPr>
          <p:nvPr/>
        </p:nvSpPr>
        <p:spPr bwMode="auto">
          <a:xfrm flipH="1">
            <a:off x="9094343" y="1409827"/>
            <a:ext cx="0" cy="1908000"/>
          </a:xfrm>
          <a:prstGeom prst="line">
            <a:avLst/>
          </a:prstGeom>
          <a:noFill/>
          <a:ln w="9525">
            <a:solidFill>
              <a:schemeClr val="tx1"/>
            </a:solidFill>
            <a:prstDash val="dash"/>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2" name="Line 8"/>
          <p:cNvSpPr>
            <a:spLocks noChangeShapeType="1"/>
          </p:cNvSpPr>
          <p:nvPr/>
        </p:nvSpPr>
        <p:spPr bwMode="auto">
          <a:xfrm flipH="1">
            <a:off x="8891143" y="1409826"/>
            <a:ext cx="0" cy="1836000"/>
          </a:xfrm>
          <a:prstGeom prst="line">
            <a:avLst/>
          </a:prstGeom>
          <a:noFill/>
          <a:ln w="9525">
            <a:solidFill>
              <a:schemeClr val="tx1"/>
            </a:solidFill>
            <a:prstDash val="dash"/>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Tree>
    <p:extLst>
      <p:ext uri="{BB962C8B-B14F-4D97-AF65-F5344CB8AC3E}">
        <p14:creationId xmlns:p14="http://schemas.microsoft.com/office/powerpoint/2010/main" val="3968984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up)">
                                      <p:cBhvr>
                                        <p:cTn id="7" dur="500"/>
                                        <p:tgtEl>
                                          <p:spTgt spid="66"/>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wipe(up)">
                                      <p:cBhvr>
                                        <p:cTn id="10" dur="500"/>
                                        <p:tgtEl>
                                          <p:spTgt spid="65"/>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wipe(up)">
                                      <p:cBhvr>
                                        <p:cTn id="13" dur="500"/>
                                        <p:tgtEl>
                                          <p:spTgt spid="40"/>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up)">
                                      <p:cBhvr>
                                        <p:cTn id="16" dur="500"/>
                                        <p:tgtEl>
                                          <p:spTgt spid="41"/>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wipe(up)">
                                      <p:cBhvr>
                                        <p:cTn id="19" dur="500"/>
                                        <p:tgtEl>
                                          <p:spTgt spid="42"/>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wipe(up)">
                                      <p:cBhvr>
                                        <p:cTn id="22" dur="50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69"/>
                                        </p:tgtEl>
                                        <p:attrNameLst>
                                          <p:attrName>style.visibility</p:attrName>
                                        </p:attrNameLst>
                                      </p:cBhvr>
                                      <p:to>
                                        <p:strVal val="visible"/>
                                      </p:to>
                                    </p:set>
                                    <p:animEffect transition="in" filter="wipe(up)">
                                      <p:cBhvr>
                                        <p:cTn id="27" dur="500"/>
                                        <p:tgtEl>
                                          <p:spTgt spid="69"/>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68"/>
                                        </p:tgtEl>
                                        <p:attrNameLst>
                                          <p:attrName>style.visibility</p:attrName>
                                        </p:attrNameLst>
                                      </p:cBhvr>
                                      <p:to>
                                        <p:strVal val="visible"/>
                                      </p:to>
                                    </p:set>
                                    <p:animEffect transition="in" filter="wipe(up)">
                                      <p:cBhvr>
                                        <p:cTn id="30" dur="500"/>
                                        <p:tgtEl>
                                          <p:spTgt spid="68"/>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67"/>
                                        </p:tgtEl>
                                        <p:attrNameLst>
                                          <p:attrName>style.visibility</p:attrName>
                                        </p:attrNameLst>
                                      </p:cBhvr>
                                      <p:to>
                                        <p:strVal val="visible"/>
                                      </p:to>
                                    </p:set>
                                    <p:animEffect transition="in" filter="wipe(up)">
                                      <p:cBhvr>
                                        <p:cTn id="33" dur="500"/>
                                        <p:tgtEl>
                                          <p:spTgt spid="67"/>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72"/>
                                        </p:tgtEl>
                                        <p:attrNameLst>
                                          <p:attrName>style.visibility</p:attrName>
                                        </p:attrNameLst>
                                      </p:cBhvr>
                                      <p:to>
                                        <p:strVal val="visible"/>
                                      </p:to>
                                    </p:set>
                                    <p:animEffect transition="in" filter="wipe(up)">
                                      <p:cBhvr>
                                        <p:cTn id="38" dur="500"/>
                                        <p:tgtEl>
                                          <p:spTgt spid="72"/>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71"/>
                                        </p:tgtEl>
                                        <p:attrNameLst>
                                          <p:attrName>style.visibility</p:attrName>
                                        </p:attrNameLst>
                                      </p:cBhvr>
                                      <p:to>
                                        <p:strVal val="visible"/>
                                      </p:to>
                                    </p:set>
                                    <p:animEffect transition="in" filter="wipe(up)">
                                      <p:cBhvr>
                                        <p:cTn id="41" dur="500"/>
                                        <p:tgtEl>
                                          <p:spTgt spid="71"/>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70"/>
                                        </p:tgtEl>
                                        <p:attrNameLst>
                                          <p:attrName>style.visibility</p:attrName>
                                        </p:attrNameLst>
                                      </p:cBhvr>
                                      <p:to>
                                        <p:strVal val="visible"/>
                                      </p:to>
                                    </p:set>
                                    <p:animEffect transition="in" filter="wipe(up)">
                                      <p:cBhvr>
                                        <p:cTn id="44"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p:bldP spid="42" grpId="0"/>
      <p:bldP spid="43" grpId="0"/>
      <p:bldP spid="65" grpId="0" animBg="1"/>
      <p:bldP spid="66" grpId="0" animBg="1"/>
      <p:bldP spid="67" grpId="0" animBg="1"/>
      <p:bldP spid="68" grpId="0" animBg="1"/>
      <p:bldP spid="69" grpId="0" animBg="1"/>
      <p:bldP spid="70" grpId="0" animBg="1"/>
      <p:bldP spid="71" grpId="0" animBg="1"/>
      <p:bldP spid="7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1413249" y="1838259"/>
            <a:ext cx="9630219" cy="3286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zh-CN"/>
            </a:defPPr>
            <a:lvl1pPr marL="360363" indent="-360363">
              <a:lnSpc>
                <a:spcPts val="4000"/>
              </a:lnSpc>
              <a:defRPr sz="2800" b="1">
                <a:effectLst>
                  <a:outerShdw blurRad="38100" dist="38100" dir="2700000" algn="tl">
                    <a:srgbClr val="C0C0C0"/>
                  </a:outerShdw>
                </a:effectLst>
                <a:latin typeface="Times New Roman" pitchFamily="18" charset="0"/>
                <a:ea typeface="宋体" panose="02010600030101010101" pitchFamily="2" charset="-122"/>
              </a:defRPr>
            </a:lvl1pPr>
          </a:lstStyle>
          <a:p>
            <a:pPr indent="-252000">
              <a:spcBef>
                <a:spcPts val="600"/>
              </a:spcBef>
            </a:pPr>
            <a:r>
              <a:rPr lang="en-US" altLang="zh-CN" b="0" dirty="0">
                <a:ea typeface="方正姚体" panose="02010601030101010101" pitchFamily="2" charset="-122"/>
              </a:rPr>
              <a:t>2.</a:t>
            </a:r>
            <a:r>
              <a:rPr lang="zh-CN" altLang="en-US" b="0" dirty="0">
                <a:ea typeface="方正姚体" panose="02010601030101010101" pitchFamily="2" charset="-122"/>
              </a:rPr>
              <a:t>多元催化</a:t>
            </a:r>
            <a:r>
              <a:rPr lang="en-US" altLang="zh-CN" sz="2000" b="0" dirty="0">
                <a:ea typeface="方正姚体" panose="02010601030101010101" pitchFamily="2" charset="-122"/>
              </a:rPr>
              <a:t>(</a:t>
            </a:r>
            <a:r>
              <a:rPr lang="en-US" altLang="zh-CN" sz="2000" b="0" dirty="0" err="1">
                <a:ea typeface="方正姚体" panose="02010601030101010101" pitchFamily="2" charset="-122"/>
              </a:rPr>
              <a:t>multielement</a:t>
            </a:r>
            <a:r>
              <a:rPr lang="en-US" altLang="zh-CN" sz="2000" b="0" dirty="0">
                <a:ea typeface="方正姚体" panose="02010601030101010101" pitchFamily="2" charset="-122"/>
              </a:rPr>
              <a:t> catalysis) </a:t>
            </a:r>
            <a:r>
              <a:rPr lang="zh-CN" altLang="en-US" sz="2000" b="0" dirty="0">
                <a:ea typeface="方正姚体" panose="02010601030101010101" pitchFamily="2" charset="-122"/>
              </a:rPr>
              <a:t>：</a:t>
            </a:r>
            <a:r>
              <a:rPr lang="zh-CN" altLang="en-US" b="0" dirty="0">
                <a:ea typeface="方正姚体" panose="02010601030101010101" pitchFamily="2" charset="-122"/>
              </a:rPr>
              <a:t>酶是两性电解质，含氨基、羧基、巯基、酚羟基、咪唑基等。这些基团兼有酸、碱双重催化作用。有些酶的催化基团可与底物形成瞬间共价键将底物激活，有些酶的催化基团提供电子提供反应速度。</a:t>
            </a:r>
            <a:endParaRPr lang="en-US" altLang="zh-CN" b="0" dirty="0">
              <a:ea typeface="方正姚体" panose="02010601030101010101" pitchFamily="2" charset="-122"/>
            </a:endParaRPr>
          </a:p>
          <a:p>
            <a:pPr indent="-252000">
              <a:spcBef>
                <a:spcPts val="600"/>
              </a:spcBef>
            </a:pPr>
            <a:r>
              <a:rPr lang="en-US" altLang="zh-CN" b="0" dirty="0">
                <a:ea typeface="方正姚体" panose="02010601030101010101" pitchFamily="2" charset="-122"/>
              </a:rPr>
              <a:t>3.</a:t>
            </a:r>
            <a:r>
              <a:rPr lang="zh-CN" altLang="en-US" b="0" dirty="0">
                <a:ea typeface="方正姚体" panose="02010601030101010101" pitchFamily="2" charset="-122"/>
              </a:rPr>
              <a:t>表面效应</a:t>
            </a:r>
            <a:r>
              <a:rPr lang="en-US" altLang="zh-CN" sz="2000" b="0" dirty="0">
                <a:ea typeface="方正姚体" panose="02010601030101010101" pitchFamily="2" charset="-122"/>
              </a:rPr>
              <a:t>(surface effect)</a:t>
            </a:r>
            <a:r>
              <a:rPr lang="zh-CN" altLang="en-US" b="0" dirty="0">
                <a:ea typeface="方正姚体" panose="02010601030101010101" pitchFamily="2" charset="-122"/>
              </a:rPr>
              <a:t>：活性中心的疏水环境可防止酶和底物之间形成水化膜，有利于酶与底物结合，加快反应进行。</a:t>
            </a:r>
          </a:p>
        </p:txBody>
      </p:sp>
      <p:sp>
        <p:nvSpPr>
          <p:cNvPr id="3" name="Rectangle 4">
            <a:extLst>
              <a:ext uri="{FF2B5EF4-FFF2-40B4-BE49-F238E27FC236}">
                <a16:creationId xmlns:a16="http://schemas.microsoft.com/office/drawing/2014/main" id="{FF7A419C-1797-8FCC-9580-4E6C6C5A96CF}"/>
              </a:ext>
            </a:extLst>
          </p:cNvPr>
          <p:cNvSpPr>
            <a:spLocks noChangeArrowheads="1"/>
          </p:cNvSpPr>
          <p:nvPr/>
        </p:nvSpPr>
        <p:spPr bwMode="auto">
          <a:xfrm>
            <a:off x="1082716" y="537085"/>
            <a:ext cx="3775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二、酶的催化作用机制</a:t>
            </a:r>
            <a:endParaRPr lang="zh-CN" altLang="en-US" sz="2000" dirty="0">
              <a:effectLst>
                <a:outerShdw blurRad="38100" dist="38100" dir="2700000" algn="tl">
                  <a:srgbClr val="C0C0C0"/>
                </a:outerShdw>
              </a:effectLst>
              <a:latin typeface="Times New Roman" pitchFamily="18" charset="0"/>
            </a:endParaRPr>
          </a:p>
        </p:txBody>
      </p:sp>
      <p:cxnSp>
        <p:nvCxnSpPr>
          <p:cNvPr id="6" name="直接连接符 5">
            <a:extLst>
              <a:ext uri="{FF2B5EF4-FFF2-40B4-BE49-F238E27FC236}">
                <a16:creationId xmlns:a16="http://schemas.microsoft.com/office/drawing/2014/main" id="{DC77A8A1-AF44-3357-E0D5-774EAD0C1DED}"/>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Rectangle 4">
            <a:extLst>
              <a:ext uri="{FF2B5EF4-FFF2-40B4-BE49-F238E27FC236}">
                <a16:creationId xmlns:a16="http://schemas.microsoft.com/office/drawing/2014/main" id="{98641BDD-E3FD-0968-FF94-C39308473A5A}"/>
              </a:ext>
            </a:extLst>
          </p:cNvPr>
          <p:cNvSpPr>
            <a:spLocks noChangeArrowheads="1"/>
          </p:cNvSpPr>
          <p:nvPr/>
        </p:nvSpPr>
        <p:spPr bwMode="auto">
          <a:xfrm>
            <a:off x="1447229" y="1239900"/>
            <a:ext cx="9534716" cy="598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酶促反应的机制</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Tree>
    <p:extLst>
      <p:ext uri="{BB962C8B-B14F-4D97-AF65-F5344CB8AC3E}">
        <p14:creationId xmlns:p14="http://schemas.microsoft.com/office/powerpoint/2010/main" val="388088321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9" name="Rectangle 3"/>
          <p:cNvSpPr>
            <a:spLocks noChangeArrowheads="1"/>
          </p:cNvSpPr>
          <p:nvPr/>
        </p:nvSpPr>
        <p:spPr bwMode="auto">
          <a:xfrm>
            <a:off x="1458919" y="1231775"/>
            <a:ext cx="9844086" cy="16521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关键酶：在代谢途径中催化</a:t>
            </a:r>
            <a:r>
              <a:rPr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单向反应</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，能影响和调节代谢途径</a:t>
            </a:r>
            <a:r>
              <a:rPr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反应速率</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的酶。酶活性受多种因素影响，酶的调节主要是调节关键酶。</a:t>
            </a:r>
          </a:p>
        </p:txBody>
      </p:sp>
      <p:sp>
        <p:nvSpPr>
          <p:cNvPr id="695300" name="Rectangle 4"/>
          <p:cNvSpPr>
            <a:spLocks noChangeArrowheads="1"/>
          </p:cNvSpPr>
          <p:nvPr/>
        </p:nvSpPr>
        <p:spPr bwMode="auto">
          <a:xfrm>
            <a:off x="1811486" y="2876926"/>
            <a:ext cx="9227989" cy="1195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t" anchorCtr="0">
            <a:spAutoFit/>
          </a:bodyPr>
          <a:lstStyle/>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酶活性调节：变构调节、化学修饰调节。</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酶含量调节。</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 name="Rectangle 4"/>
          <p:cNvSpPr>
            <a:spLocks noChangeArrowheads="1"/>
          </p:cNvSpPr>
          <p:nvPr/>
        </p:nvSpPr>
        <p:spPr bwMode="auto">
          <a:xfrm>
            <a:off x="1100670" y="531284"/>
            <a:ext cx="233910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三、酶的调节</a:t>
            </a:r>
          </a:p>
        </p:txBody>
      </p:sp>
      <p:cxnSp>
        <p:nvCxnSpPr>
          <p:cNvPr id="7" name="直接连接符 6"/>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1185412"/>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43426" name="Rectangle 2"/>
          <p:cNvSpPr>
            <a:spLocks noGrp="1" noChangeArrowheads="1"/>
          </p:cNvSpPr>
          <p:nvPr>
            <p:ph idx="1"/>
          </p:nvPr>
        </p:nvSpPr>
        <p:spPr>
          <a:xfrm>
            <a:off x="1073682" y="1249608"/>
            <a:ext cx="10390186" cy="1581587"/>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t" anchorCtr="0">
            <a:spAutoFit/>
          </a:bodyPr>
          <a:lstStyle/>
          <a:p>
            <a:pPr marL="360000" indent="-360000">
              <a:lnSpc>
                <a:spcPts val="4000"/>
              </a:lnSpc>
              <a:spcBef>
                <a:spcPts val="600"/>
              </a:spcBef>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变构调节</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别构调节</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,allosteric regulation)</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：代谢物与酶活性中心外的部位特异</a:t>
            </a:r>
            <a:r>
              <a:rPr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可逆</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结合，引起酶蛋白分子构象改变，从而改变酶活性。能进行变构调节的酶称变构酶</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(allosteric enzyme)</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
        <p:nvSpPr>
          <p:cNvPr id="4" name="矩形 3"/>
          <p:cNvSpPr/>
          <p:nvPr/>
        </p:nvSpPr>
        <p:spPr>
          <a:xfrm>
            <a:off x="2026715" y="3035324"/>
            <a:ext cx="1467068"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anose="02020603050405020304" pitchFamily="18" charset="0"/>
              </a:rPr>
              <a:t>变构抑制剂</a:t>
            </a:r>
            <a:endParaRPr lang="zh-CN" altLang="en-US" sz="2000" dirty="0"/>
          </a:p>
        </p:txBody>
      </p:sp>
      <p:sp>
        <p:nvSpPr>
          <p:cNvPr id="5" name="矩形 4"/>
          <p:cNvSpPr/>
          <p:nvPr/>
        </p:nvSpPr>
        <p:spPr>
          <a:xfrm>
            <a:off x="8840888" y="3035324"/>
            <a:ext cx="1467068"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anose="02020603050405020304" pitchFamily="18" charset="0"/>
              </a:rPr>
              <a:t>变构激活剂</a:t>
            </a:r>
            <a:endParaRPr lang="zh-CN" altLang="en-US" sz="2000" dirty="0"/>
          </a:p>
        </p:txBody>
      </p:sp>
      <p:cxnSp>
        <p:nvCxnSpPr>
          <p:cNvPr id="6" name="直接箭头连接符 5"/>
          <p:cNvCxnSpPr/>
          <p:nvPr/>
        </p:nvCxnSpPr>
        <p:spPr>
          <a:xfrm>
            <a:off x="3299079" y="3404656"/>
            <a:ext cx="411480" cy="32728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直接箭头连接符 6"/>
          <p:cNvCxnSpPr/>
          <p:nvPr/>
        </p:nvCxnSpPr>
        <p:spPr>
          <a:xfrm flipH="1">
            <a:off x="8423039" y="3332196"/>
            <a:ext cx="411480" cy="32728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矩形 7"/>
          <p:cNvSpPr/>
          <p:nvPr/>
        </p:nvSpPr>
        <p:spPr>
          <a:xfrm>
            <a:off x="2371731" y="5890323"/>
            <a:ext cx="2232000" cy="400110"/>
          </a:xfrm>
          <a:prstGeom prst="rect">
            <a:avLst/>
          </a:prstGeom>
        </p:spPr>
        <p:txBody>
          <a:bodyPr wrap="square">
            <a:spAutoFit/>
          </a:bodyPr>
          <a:lstStyle/>
          <a:p>
            <a:r>
              <a:rPr lang="zh-CN" altLang="en-US" sz="2000" dirty="0">
                <a:effectLst>
                  <a:outerShdw blurRad="38100" dist="38100" dir="2700000" algn="tl">
                    <a:srgbClr val="C0C0C0"/>
                  </a:outerShdw>
                </a:effectLst>
                <a:latin typeface="Times New Roman" panose="02020603050405020304" pitchFamily="18" charset="0"/>
              </a:rPr>
              <a:t>与底物的亲和力低</a:t>
            </a:r>
            <a:endParaRPr lang="zh-CN" altLang="en-US" sz="2000" dirty="0"/>
          </a:p>
        </p:txBody>
      </p:sp>
      <p:sp>
        <p:nvSpPr>
          <p:cNvPr id="9" name="矩形 8"/>
          <p:cNvSpPr/>
          <p:nvPr/>
        </p:nvSpPr>
        <p:spPr>
          <a:xfrm>
            <a:off x="7751451" y="5887275"/>
            <a:ext cx="2232000" cy="400110"/>
          </a:xfrm>
          <a:prstGeom prst="rect">
            <a:avLst/>
          </a:prstGeom>
        </p:spPr>
        <p:txBody>
          <a:bodyPr wrap="square">
            <a:spAutoFit/>
          </a:bodyPr>
          <a:lstStyle/>
          <a:p>
            <a:r>
              <a:rPr lang="zh-CN" altLang="en-US" sz="2000" dirty="0">
                <a:effectLst>
                  <a:outerShdw blurRad="38100" dist="38100" dir="2700000" algn="tl">
                    <a:srgbClr val="C0C0C0"/>
                  </a:outerShdw>
                </a:effectLst>
                <a:latin typeface="Times New Roman" panose="02020603050405020304" pitchFamily="18" charset="0"/>
              </a:rPr>
              <a:t>与底物的亲和力高</a:t>
            </a:r>
            <a:endParaRPr lang="zh-CN" altLang="en-US" sz="2000" dirty="0"/>
          </a:p>
        </p:txBody>
      </p:sp>
      <p:sp>
        <p:nvSpPr>
          <p:cNvPr id="10" name="任意多边形 9"/>
          <p:cNvSpPr>
            <a:spLocks noChangeAspect="1"/>
          </p:cNvSpPr>
          <p:nvPr/>
        </p:nvSpPr>
        <p:spPr>
          <a:xfrm>
            <a:off x="2115788" y="3831138"/>
            <a:ext cx="1669434" cy="1872000"/>
          </a:xfrm>
          <a:custGeom>
            <a:avLst/>
            <a:gdLst>
              <a:gd name="connsiteX0" fmla="*/ 0 w 2837110"/>
              <a:gd name="connsiteY0" fmla="*/ 0 h 3181350"/>
              <a:gd name="connsiteX1" fmla="*/ 2220100 w 2837110"/>
              <a:gd name="connsiteY1" fmla="*/ 0 h 3181350"/>
              <a:gd name="connsiteX2" fmla="*/ 1855412 w 2837110"/>
              <a:gd name="connsiteY2" fmla="*/ 1670893 h 3181350"/>
              <a:gd name="connsiteX3" fmla="*/ 1781503 w 2837110"/>
              <a:gd name="connsiteY3" fmla="*/ 1966425 h 3181350"/>
              <a:gd name="connsiteX4" fmla="*/ 1792657 w 2837110"/>
              <a:gd name="connsiteY4" fmla="*/ 1958424 h 3181350"/>
              <a:gd name="connsiteX5" fmla="*/ 1791695 w 2837110"/>
              <a:gd name="connsiteY5" fmla="*/ 1962828 h 3181350"/>
              <a:gd name="connsiteX6" fmla="*/ 1861425 w 2837110"/>
              <a:gd name="connsiteY6" fmla="*/ 1912809 h 3181350"/>
              <a:gd name="connsiteX7" fmla="*/ 1860601 w 2837110"/>
              <a:gd name="connsiteY7" fmla="*/ 1916581 h 3181350"/>
              <a:gd name="connsiteX8" fmla="*/ 2240589 w 2837110"/>
              <a:gd name="connsiteY8" fmla="*/ 1644004 h 3181350"/>
              <a:gd name="connsiteX9" fmla="*/ 2263250 w 2837110"/>
              <a:gd name="connsiteY9" fmla="*/ 1629039 h 3181350"/>
              <a:gd name="connsiteX10" fmla="*/ 2326427 w 2837110"/>
              <a:gd name="connsiteY10" fmla="*/ 1585491 h 3181350"/>
              <a:gd name="connsiteX11" fmla="*/ 2396767 w 2837110"/>
              <a:gd name="connsiteY11" fmla="*/ 1531972 h 3181350"/>
              <a:gd name="connsiteX12" fmla="*/ 2765388 w 2837110"/>
              <a:gd name="connsiteY12" fmla="*/ 1267548 h 3181350"/>
              <a:gd name="connsiteX13" fmla="*/ 2764426 w 2837110"/>
              <a:gd name="connsiteY13" fmla="*/ 1271952 h 3181350"/>
              <a:gd name="connsiteX14" fmla="*/ 2834156 w 2837110"/>
              <a:gd name="connsiteY14" fmla="*/ 1221933 h 3181350"/>
              <a:gd name="connsiteX15" fmla="*/ 2832892 w 2837110"/>
              <a:gd name="connsiteY15" fmla="*/ 1227719 h 3181350"/>
              <a:gd name="connsiteX16" fmla="*/ 2836491 w 2837110"/>
              <a:gd name="connsiteY16" fmla="*/ 1225904 h 3181350"/>
              <a:gd name="connsiteX17" fmla="*/ 2834385 w 2837110"/>
              <a:gd name="connsiteY17" fmla="*/ 1229965 h 3181350"/>
              <a:gd name="connsiteX18" fmla="*/ 2831187 w 2837110"/>
              <a:gd name="connsiteY18" fmla="*/ 1235540 h 3181350"/>
              <a:gd name="connsiteX19" fmla="*/ 2771401 w 2837110"/>
              <a:gd name="connsiteY19" fmla="*/ 1509464 h 3181350"/>
              <a:gd name="connsiteX20" fmla="*/ 2353284 w 2837110"/>
              <a:gd name="connsiteY20" fmla="*/ 3181350 h 3181350"/>
              <a:gd name="connsiteX21" fmla="*/ 1 w 2837110"/>
              <a:gd name="connsiteY21" fmla="*/ 3181350 h 3181350"/>
              <a:gd name="connsiteX22" fmla="*/ 0 w 2837110"/>
              <a:gd name="connsiteY22" fmla="*/ 2176798 h 3181350"/>
              <a:gd name="connsiteX23" fmla="*/ 315440 w 2837110"/>
              <a:gd name="connsiteY23" fmla="*/ 1935823 h 3181350"/>
              <a:gd name="connsiteX24" fmla="*/ 446638 w 2837110"/>
              <a:gd name="connsiteY24" fmla="*/ 1511257 h 3181350"/>
              <a:gd name="connsiteX25" fmla="*/ 315440 w 2837110"/>
              <a:gd name="connsiteY25" fmla="*/ 1086691 h 3181350"/>
              <a:gd name="connsiteX26" fmla="*/ 0 w 2837110"/>
              <a:gd name="connsiteY26" fmla="*/ 845717 h 3181350"/>
              <a:gd name="connsiteX27" fmla="*/ 0 w 2837110"/>
              <a:gd name="connsiteY27" fmla="*/ 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37110" h="3181350">
                <a:moveTo>
                  <a:pt x="0" y="0"/>
                </a:moveTo>
                <a:lnTo>
                  <a:pt x="2220100" y="0"/>
                </a:lnTo>
                <a:lnTo>
                  <a:pt x="1855412" y="1670893"/>
                </a:lnTo>
                <a:lnTo>
                  <a:pt x="1781503" y="1966425"/>
                </a:lnTo>
                <a:lnTo>
                  <a:pt x="1792657" y="1958424"/>
                </a:lnTo>
                <a:lnTo>
                  <a:pt x="1791695" y="1962828"/>
                </a:lnTo>
                <a:lnTo>
                  <a:pt x="1861425" y="1912809"/>
                </a:lnTo>
                <a:lnTo>
                  <a:pt x="1860601" y="1916581"/>
                </a:lnTo>
                <a:lnTo>
                  <a:pt x="2240589" y="1644004"/>
                </a:lnTo>
                <a:lnTo>
                  <a:pt x="2263250" y="1629039"/>
                </a:lnTo>
                <a:cubicBezTo>
                  <a:pt x="2285412" y="1614172"/>
                  <a:pt x="2306773" y="1599531"/>
                  <a:pt x="2326427" y="1585491"/>
                </a:cubicBezTo>
                <a:lnTo>
                  <a:pt x="2396767" y="1531972"/>
                </a:lnTo>
                <a:lnTo>
                  <a:pt x="2765388" y="1267548"/>
                </a:lnTo>
                <a:lnTo>
                  <a:pt x="2764426" y="1271952"/>
                </a:lnTo>
                <a:lnTo>
                  <a:pt x="2834156" y="1221933"/>
                </a:lnTo>
                <a:lnTo>
                  <a:pt x="2832892" y="1227719"/>
                </a:lnTo>
                <a:lnTo>
                  <a:pt x="2836491" y="1225904"/>
                </a:lnTo>
                <a:cubicBezTo>
                  <a:pt x="2837895" y="1225352"/>
                  <a:pt x="2836792" y="1226556"/>
                  <a:pt x="2834385" y="1229965"/>
                </a:cubicBezTo>
                <a:lnTo>
                  <a:pt x="2831187" y="1235540"/>
                </a:lnTo>
                <a:lnTo>
                  <a:pt x="2771401" y="1509464"/>
                </a:lnTo>
                <a:lnTo>
                  <a:pt x="2353284" y="3181350"/>
                </a:lnTo>
                <a:lnTo>
                  <a:pt x="1" y="3181350"/>
                </a:lnTo>
                <a:lnTo>
                  <a:pt x="0" y="2176798"/>
                </a:lnTo>
                <a:lnTo>
                  <a:pt x="315440" y="1935823"/>
                </a:lnTo>
                <a:lnTo>
                  <a:pt x="446638" y="1511257"/>
                </a:lnTo>
                <a:lnTo>
                  <a:pt x="315440" y="1086691"/>
                </a:lnTo>
                <a:lnTo>
                  <a:pt x="0" y="845717"/>
                </a:lnTo>
                <a:lnTo>
                  <a:pt x="0" y="0"/>
                </a:lnTo>
                <a:close/>
              </a:path>
            </a:pathLst>
          </a:cu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a:spLocks noChangeAspect="1"/>
          </p:cNvSpPr>
          <p:nvPr/>
        </p:nvSpPr>
        <p:spPr>
          <a:xfrm>
            <a:off x="3146914" y="3834019"/>
            <a:ext cx="1669434" cy="1872000"/>
          </a:xfrm>
          <a:custGeom>
            <a:avLst/>
            <a:gdLst>
              <a:gd name="connsiteX0" fmla="*/ 483578 w 2837110"/>
              <a:gd name="connsiteY0" fmla="*/ 0 h 3181350"/>
              <a:gd name="connsiteX1" fmla="*/ 2837110 w 2837110"/>
              <a:gd name="connsiteY1" fmla="*/ 0 h 3181350"/>
              <a:gd name="connsiteX2" fmla="*/ 2837110 w 2837110"/>
              <a:gd name="connsiteY2" fmla="*/ 1003559 h 3181350"/>
              <a:gd name="connsiteX3" fmla="*/ 2521670 w 2837110"/>
              <a:gd name="connsiteY3" fmla="*/ 1244534 h 3181350"/>
              <a:gd name="connsiteX4" fmla="*/ 2390472 w 2837110"/>
              <a:gd name="connsiteY4" fmla="*/ 1669100 h 3181350"/>
              <a:gd name="connsiteX5" fmla="*/ 2521670 w 2837110"/>
              <a:gd name="connsiteY5" fmla="*/ 2093666 h 3181350"/>
              <a:gd name="connsiteX6" fmla="*/ 2837110 w 2837110"/>
              <a:gd name="connsiteY6" fmla="*/ 2334641 h 3181350"/>
              <a:gd name="connsiteX7" fmla="*/ 2837110 w 2837110"/>
              <a:gd name="connsiteY7" fmla="*/ 3181350 h 3181350"/>
              <a:gd name="connsiteX8" fmla="*/ 616793 w 2837110"/>
              <a:gd name="connsiteY8" fmla="*/ 3181350 h 3181350"/>
              <a:gd name="connsiteX9" fmla="*/ 981699 w 2837110"/>
              <a:gd name="connsiteY9" fmla="*/ 1509464 h 3181350"/>
              <a:gd name="connsiteX10" fmla="*/ 1055607 w 2837110"/>
              <a:gd name="connsiteY10" fmla="*/ 1213932 h 3181350"/>
              <a:gd name="connsiteX11" fmla="*/ 1044454 w 2837110"/>
              <a:gd name="connsiteY11" fmla="*/ 1221933 h 3181350"/>
              <a:gd name="connsiteX12" fmla="*/ 1045415 w 2837110"/>
              <a:gd name="connsiteY12" fmla="*/ 1217529 h 3181350"/>
              <a:gd name="connsiteX13" fmla="*/ 975686 w 2837110"/>
              <a:gd name="connsiteY13" fmla="*/ 1267548 h 3181350"/>
              <a:gd name="connsiteX14" fmla="*/ 976509 w 2837110"/>
              <a:gd name="connsiteY14" fmla="*/ 1263776 h 3181350"/>
              <a:gd name="connsiteX15" fmla="*/ 596522 w 2837110"/>
              <a:gd name="connsiteY15" fmla="*/ 1536353 h 3181350"/>
              <a:gd name="connsiteX16" fmla="*/ 573860 w 2837110"/>
              <a:gd name="connsiteY16" fmla="*/ 1551318 h 3181350"/>
              <a:gd name="connsiteX17" fmla="*/ 510683 w 2837110"/>
              <a:gd name="connsiteY17" fmla="*/ 1594866 h 3181350"/>
              <a:gd name="connsiteX18" fmla="*/ 440343 w 2837110"/>
              <a:gd name="connsiteY18" fmla="*/ 1648386 h 3181350"/>
              <a:gd name="connsiteX19" fmla="*/ 71723 w 2837110"/>
              <a:gd name="connsiteY19" fmla="*/ 1912809 h 3181350"/>
              <a:gd name="connsiteX20" fmla="*/ 72684 w 2837110"/>
              <a:gd name="connsiteY20" fmla="*/ 1908405 h 3181350"/>
              <a:gd name="connsiteX21" fmla="*/ 2955 w 2837110"/>
              <a:gd name="connsiteY21" fmla="*/ 1958424 h 3181350"/>
              <a:gd name="connsiteX22" fmla="*/ 4218 w 2837110"/>
              <a:gd name="connsiteY22" fmla="*/ 1952638 h 3181350"/>
              <a:gd name="connsiteX23" fmla="*/ 619 w 2837110"/>
              <a:gd name="connsiteY23" fmla="*/ 1954453 h 3181350"/>
              <a:gd name="connsiteX24" fmla="*/ 2725 w 2837110"/>
              <a:gd name="connsiteY24" fmla="*/ 1950392 h 3181350"/>
              <a:gd name="connsiteX25" fmla="*/ 5923 w 2837110"/>
              <a:gd name="connsiteY25" fmla="*/ 1944817 h 3181350"/>
              <a:gd name="connsiteX26" fmla="*/ 65710 w 2837110"/>
              <a:gd name="connsiteY26" fmla="*/ 1670893 h 3181350"/>
              <a:gd name="connsiteX27" fmla="*/ 483578 w 2837110"/>
              <a:gd name="connsiteY27" fmla="*/ 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37110" h="3181350">
                <a:moveTo>
                  <a:pt x="483578" y="0"/>
                </a:moveTo>
                <a:lnTo>
                  <a:pt x="2837110" y="0"/>
                </a:lnTo>
                <a:lnTo>
                  <a:pt x="2837110" y="1003559"/>
                </a:lnTo>
                <a:lnTo>
                  <a:pt x="2521670" y="1244534"/>
                </a:lnTo>
                <a:lnTo>
                  <a:pt x="2390472" y="1669100"/>
                </a:lnTo>
                <a:lnTo>
                  <a:pt x="2521670" y="2093666"/>
                </a:lnTo>
                <a:lnTo>
                  <a:pt x="2837110" y="2334641"/>
                </a:lnTo>
                <a:lnTo>
                  <a:pt x="2837110" y="3181350"/>
                </a:lnTo>
                <a:lnTo>
                  <a:pt x="616793" y="3181350"/>
                </a:lnTo>
                <a:lnTo>
                  <a:pt x="981699" y="1509464"/>
                </a:lnTo>
                <a:lnTo>
                  <a:pt x="1055607" y="1213932"/>
                </a:lnTo>
                <a:lnTo>
                  <a:pt x="1044454" y="1221933"/>
                </a:lnTo>
                <a:lnTo>
                  <a:pt x="1045415" y="1217529"/>
                </a:lnTo>
                <a:lnTo>
                  <a:pt x="975686" y="1267548"/>
                </a:lnTo>
                <a:lnTo>
                  <a:pt x="976509" y="1263776"/>
                </a:lnTo>
                <a:lnTo>
                  <a:pt x="596522" y="1536353"/>
                </a:lnTo>
                <a:lnTo>
                  <a:pt x="573860" y="1551318"/>
                </a:lnTo>
                <a:cubicBezTo>
                  <a:pt x="551699" y="1566185"/>
                  <a:pt x="530338" y="1580826"/>
                  <a:pt x="510683" y="1594866"/>
                </a:cubicBezTo>
                <a:lnTo>
                  <a:pt x="440343" y="1648386"/>
                </a:lnTo>
                <a:lnTo>
                  <a:pt x="71723" y="1912809"/>
                </a:lnTo>
                <a:lnTo>
                  <a:pt x="72684" y="1908405"/>
                </a:lnTo>
                <a:lnTo>
                  <a:pt x="2955" y="1958424"/>
                </a:lnTo>
                <a:lnTo>
                  <a:pt x="4218" y="1952638"/>
                </a:lnTo>
                <a:lnTo>
                  <a:pt x="619" y="1954453"/>
                </a:lnTo>
                <a:cubicBezTo>
                  <a:pt x="-784" y="1955005"/>
                  <a:pt x="318" y="1953801"/>
                  <a:pt x="2725" y="1950392"/>
                </a:cubicBezTo>
                <a:lnTo>
                  <a:pt x="5923" y="1944817"/>
                </a:lnTo>
                <a:lnTo>
                  <a:pt x="65710" y="1670893"/>
                </a:lnTo>
                <a:lnTo>
                  <a:pt x="483578" y="0"/>
                </a:lnTo>
                <a:close/>
              </a:path>
            </a:pathLst>
          </a:cu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六边形 11"/>
          <p:cNvSpPr>
            <a:spLocks noChangeAspect="1"/>
          </p:cNvSpPr>
          <p:nvPr/>
        </p:nvSpPr>
        <p:spPr>
          <a:xfrm rot="5400000">
            <a:off x="3593719" y="3757731"/>
            <a:ext cx="504000" cy="426461"/>
          </a:xfrm>
          <a:prstGeom prst="hexagon">
            <a:avLst/>
          </a:pr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六边形 12"/>
          <p:cNvSpPr>
            <a:spLocks noChangeAspect="1"/>
          </p:cNvSpPr>
          <p:nvPr/>
        </p:nvSpPr>
        <p:spPr>
          <a:xfrm rot="5400000">
            <a:off x="2816666" y="5362642"/>
            <a:ext cx="504000" cy="426461"/>
          </a:xfrm>
          <a:prstGeom prst="hexagon">
            <a:avLst/>
          </a:pr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p:cNvSpPr>
            <a:spLocks noChangeAspect="1"/>
          </p:cNvSpPr>
          <p:nvPr/>
        </p:nvSpPr>
        <p:spPr>
          <a:xfrm>
            <a:off x="8622237" y="3808244"/>
            <a:ext cx="1512000" cy="1887292"/>
          </a:xfrm>
          <a:custGeom>
            <a:avLst/>
            <a:gdLst>
              <a:gd name="connsiteX0" fmla="*/ 280099 w 3600029"/>
              <a:gd name="connsiteY0" fmla="*/ 0 h 4493564"/>
              <a:gd name="connsiteX1" fmla="*/ 1105349 w 3600029"/>
              <a:gd name="connsiteY1" fmla="*/ 0 h 4493564"/>
              <a:gd name="connsiteX2" fmla="*/ 1264322 w 3600029"/>
              <a:gd name="connsiteY2" fmla="*/ 26346 h 4493564"/>
              <a:gd name="connsiteX3" fmla="*/ 2130184 w 3600029"/>
              <a:gd name="connsiteY3" fmla="*/ 303123 h 4493564"/>
              <a:gd name="connsiteX4" fmla="*/ 3328494 w 3600029"/>
              <a:gd name="connsiteY4" fmla="*/ 1155413 h 4493564"/>
              <a:gd name="connsiteX5" fmla="*/ 3371493 w 3600029"/>
              <a:gd name="connsiteY5" fmla="*/ 1205569 h 4493564"/>
              <a:gd name="connsiteX6" fmla="*/ 3416758 w 3600029"/>
              <a:gd name="connsiteY6" fmla="*/ 1262115 h 4493564"/>
              <a:gd name="connsiteX7" fmla="*/ 3470095 w 3600029"/>
              <a:gd name="connsiteY7" fmla="*/ 1329991 h 4493564"/>
              <a:gd name="connsiteX8" fmla="*/ 3482784 w 3600029"/>
              <a:gd name="connsiteY8" fmla="*/ 1344423 h 4493564"/>
              <a:gd name="connsiteX9" fmla="*/ 3548001 w 3600029"/>
              <a:gd name="connsiteY9" fmla="*/ 1437291 h 4493564"/>
              <a:gd name="connsiteX10" fmla="*/ 3600029 w 3600029"/>
              <a:gd name="connsiteY10" fmla="*/ 1520349 h 4493564"/>
              <a:gd name="connsiteX11" fmla="*/ 3589756 w 3600029"/>
              <a:gd name="connsiteY11" fmla="*/ 1530405 h 4493564"/>
              <a:gd name="connsiteX12" fmla="*/ 3563765 w 3600029"/>
              <a:gd name="connsiteY12" fmla="*/ 1542902 h 4493564"/>
              <a:gd name="connsiteX13" fmla="*/ 3556602 w 3600029"/>
              <a:gd name="connsiteY13" fmla="*/ 1545307 h 4493564"/>
              <a:gd name="connsiteX14" fmla="*/ 3399701 w 3600029"/>
              <a:gd name="connsiteY14" fmla="*/ 1582466 h 4493564"/>
              <a:gd name="connsiteX15" fmla="*/ 3387334 w 3600029"/>
              <a:gd name="connsiteY15" fmla="*/ 1584554 h 4493564"/>
              <a:gd name="connsiteX16" fmla="*/ 3359186 w 3600029"/>
              <a:gd name="connsiteY16" fmla="*/ 1588783 h 4493564"/>
              <a:gd name="connsiteX17" fmla="*/ 3312903 w 3600029"/>
              <a:gd name="connsiteY17" fmla="*/ 1603024 h 4493564"/>
              <a:gd name="connsiteX18" fmla="*/ 2745851 w 3600029"/>
              <a:gd name="connsiteY18" fmla="*/ 1737325 h 4493564"/>
              <a:gd name="connsiteX19" fmla="*/ 2745852 w 3600029"/>
              <a:gd name="connsiteY19" fmla="*/ 1781196 h 4493564"/>
              <a:gd name="connsiteX20" fmla="*/ 2744553 w 3600029"/>
              <a:gd name="connsiteY20" fmla="*/ 1794430 h 4493564"/>
              <a:gd name="connsiteX21" fmla="*/ 2745851 w 3600029"/>
              <a:gd name="connsiteY21" fmla="*/ 1798884 h 4493564"/>
              <a:gd name="connsiteX22" fmla="*/ 2745852 w 3600029"/>
              <a:gd name="connsiteY22" fmla="*/ 2075501 h 4493564"/>
              <a:gd name="connsiteX23" fmla="*/ 2745769 w 3600029"/>
              <a:gd name="connsiteY23" fmla="*/ 2079229 h 4493564"/>
              <a:gd name="connsiteX24" fmla="*/ 2745852 w 3600029"/>
              <a:gd name="connsiteY24" fmla="*/ 2085400 h 4493564"/>
              <a:gd name="connsiteX25" fmla="*/ 2745852 w 3600029"/>
              <a:gd name="connsiteY25" fmla="*/ 2223000 h 4493564"/>
              <a:gd name="connsiteX26" fmla="*/ 3125991 w 3600029"/>
              <a:gd name="connsiteY26" fmla="*/ 2313033 h 4493564"/>
              <a:gd name="connsiteX27" fmla="*/ 2970879 w 3600029"/>
              <a:gd name="connsiteY27" fmla="*/ 2707418 h 4493564"/>
              <a:gd name="connsiteX28" fmla="*/ 3006934 w 3600029"/>
              <a:gd name="connsiteY28" fmla="*/ 2747511 h 4493564"/>
              <a:gd name="connsiteX29" fmla="*/ 3012205 w 3600029"/>
              <a:gd name="connsiteY29" fmla="*/ 2758644 h 4493564"/>
              <a:gd name="connsiteX30" fmla="*/ 3028627 w 3600029"/>
              <a:gd name="connsiteY30" fmla="*/ 2771633 h 4493564"/>
              <a:gd name="connsiteX31" fmla="*/ 3229095 w 3600029"/>
              <a:gd name="connsiteY31" fmla="*/ 2994549 h 4493564"/>
              <a:gd name="connsiteX32" fmla="*/ 3497585 w 3600029"/>
              <a:gd name="connsiteY32" fmla="*/ 3295008 h 4493564"/>
              <a:gd name="connsiteX33" fmla="*/ 3473635 w 3600029"/>
              <a:gd name="connsiteY33" fmla="*/ 3323528 h 4493564"/>
              <a:gd name="connsiteX34" fmla="*/ 2126970 w 3600029"/>
              <a:gd name="connsiteY34" fmla="*/ 4215658 h 4493564"/>
              <a:gd name="connsiteX35" fmla="*/ 911552 w 3600029"/>
              <a:gd name="connsiteY35" fmla="*/ 4486988 h 4493564"/>
              <a:gd name="connsiteX36" fmla="*/ 791808 w 3600029"/>
              <a:gd name="connsiteY36" fmla="*/ 4492111 h 4493564"/>
              <a:gd name="connsiteX37" fmla="*/ 783866 w 3600029"/>
              <a:gd name="connsiteY37" fmla="*/ 4493564 h 4493564"/>
              <a:gd name="connsiteX38" fmla="*/ 348079 w 3600029"/>
              <a:gd name="connsiteY38" fmla="*/ 4493564 h 4493564"/>
              <a:gd name="connsiteX39" fmla="*/ 368689 w 3600029"/>
              <a:gd name="connsiteY39" fmla="*/ 4454805 h 4493564"/>
              <a:gd name="connsiteX40" fmla="*/ 475500 w 3600029"/>
              <a:gd name="connsiteY40" fmla="*/ 4250644 h 4493564"/>
              <a:gd name="connsiteX41" fmla="*/ 561763 w 3600029"/>
              <a:gd name="connsiteY41" fmla="*/ 3954881 h 4493564"/>
              <a:gd name="connsiteX42" fmla="*/ 635704 w 3600029"/>
              <a:gd name="connsiteY42" fmla="*/ 3622148 h 4493564"/>
              <a:gd name="connsiteX43" fmla="*/ 648026 w 3600029"/>
              <a:gd name="connsiteY43" fmla="*/ 3129211 h 4493564"/>
              <a:gd name="connsiteX44" fmla="*/ 531931 w 3600029"/>
              <a:gd name="connsiteY44" fmla="*/ 2710213 h 4493564"/>
              <a:gd name="connsiteX45" fmla="*/ 394417 w 3600029"/>
              <a:gd name="connsiteY45" fmla="*/ 2377480 h 4493564"/>
              <a:gd name="connsiteX46" fmla="*/ 229028 w 3600029"/>
              <a:gd name="connsiteY46" fmla="*/ 2081717 h 4493564"/>
              <a:gd name="connsiteX47" fmla="*/ 79191 w 3600029"/>
              <a:gd name="connsiteY47" fmla="*/ 1684136 h 4493564"/>
              <a:gd name="connsiteX48" fmla="*/ 2021 w 3600029"/>
              <a:gd name="connsiteY48" fmla="*/ 1317663 h 4493564"/>
              <a:gd name="connsiteX49" fmla="*/ 31849 w 3600029"/>
              <a:gd name="connsiteY49" fmla="*/ 800079 h 4493564"/>
              <a:gd name="connsiteX50" fmla="*/ 130438 w 3600029"/>
              <a:gd name="connsiteY50" fmla="*/ 344112 h 4493564"/>
              <a:gd name="connsiteX51" fmla="*/ 263587 w 3600029"/>
              <a:gd name="connsiteY51" fmla="*/ 10224 h 4493564"/>
              <a:gd name="connsiteX52" fmla="*/ 268800 w 3600029"/>
              <a:gd name="connsiteY52" fmla="*/ 1859 h 4493564"/>
              <a:gd name="connsiteX53" fmla="*/ 280099 w 3600029"/>
              <a:gd name="connsiteY53" fmla="*/ 0 h 4493564"/>
              <a:gd name="connsiteX0" fmla="*/ 280099 w 3600029"/>
              <a:gd name="connsiteY0" fmla="*/ 0 h 4493564"/>
              <a:gd name="connsiteX1" fmla="*/ 1095824 w 3600029"/>
              <a:gd name="connsiteY1" fmla="*/ 19050 h 4493564"/>
              <a:gd name="connsiteX2" fmla="*/ 1264322 w 3600029"/>
              <a:gd name="connsiteY2" fmla="*/ 26346 h 4493564"/>
              <a:gd name="connsiteX3" fmla="*/ 2130184 w 3600029"/>
              <a:gd name="connsiteY3" fmla="*/ 303123 h 4493564"/>
              <a:gd name="connsiteX4" fmla="*/ 3328494 w 3600029"/>
              <a:gd name="connsiteY4" fmla="*/ 1155413 h 4493564"/>
              <a:gd name="connsiteX5" fmla="*/ 3371493 w 3600029"/>
              <a:gd name="connsiteY5" fmla="*/ 1205569 h 4493564"/>
              <a:gd name="connsiteX6" fmla="*/ 3416758 w 3600029"/>
              <a:gd name="connsiteY6" fmla="*/ 1262115 h 4493564"/>
              <a:gd name="connsiteX7" fmla="*/ 3470095 w 3600029"/>
              <a:gd name="connsiteY7" fmla="*/ 1329991 h 4493564"/>
              <a:gd name="connsiteX8" fmla="*/ 3482784 w 3600029"/>
              <a:gd name="connsiteY8" fmla="*/ 1344423 h 4493564"/>
              <a:gd name="connsiteX9" fmla="*/ 3548001 w 3600029"/>
              <a:gd name="connsiteY9" fmla="*/ 1437291 h 4493564"/>
              <a:gd name="connsiteX10" fmla="*/ 3600029 w 3600029"/>
              <a:gd name="connsiteY10" fmla="*/ 1520349 h 4493564"/>
              <a:gd name="connsiteX11" fmla="*/ 3589756 w 3600029"/>
              <a:gd name="connsiteY11" fmla="*/ 1530405 h 4493564"/>
              <a:gd name="connsiteX12" fmla="*/ 3563765 w 3600029"/>
              <a:gd name="connsiteY12" fmla="*/ 1542902 h 4493564"/>
              <a:gd name="connsiteX13" fmla="*/ 3556602 w 3600029"/>
              <a:gd name="connsiteY13" fmla="*/ 1545307 h 4493564"/>
              <a:gd name="connsiteX14" fmla="*/ 3399701 w 3600029"/>
              <a:gd name="connsiteY14" fmla="*/ 1582466 h 4493564"/>
              <a:gd name="connsiteX15" fmla="*/ 3387334 w 3600029"/>
              <a:gd name="connsiteY15" fmla="*/ 1584554 h 4493564"/>
              <a:gd name="connsiteX16" fmla="*/ 3359186 w 3600029"/>
              <a:gd name="connsiteY16" fmla="*/ 1588783 h 4493564"/>
              <a:gd name="connsiteX17" fmla="*/ 3312903 w 3600029"/>
              <a:gd name="connsiteY17" fmla="*/ 1603024 h 4493564"/>
              <a:gd name="connsiteX18" fmla="*/ 2745851 w 3600029"/>
              <a:gd name="connsiteY18" fmla="*/ 1737325 h 4493564"/>
              <a:gd name="connsiteX19" fmla="*/ 2745852 w 3600029"/>
              <a:gd name="connsiteY19" fmla="*/ 1781196 h 4493564"/>
              <a:gd name="connsiteX20" fmla="*/ 2744553 w 3600029"/>
              <a:gd name="connsiteY20" fmla="*/ 1794430 h 4493564"/>
              <a:gd name="connsiteX21" fmla="*/ 2745851 w 3600029"/>
              <a:gd name="connsiteY21" fmla="*/ 1798884 h 4493564"/>
              <a:gd name="connsiteX22" fmla="*/ 2745852 w 3600029"/>
              <a:gd name="connsiteY22" fmla="*/ 2075501 h 4493564"/>
              <a:gd name="connsiteX23" fmla="*/ 2745769 w 3600029"/>
              <a:gd name="connsiteY23" fmla="*/ 2079229 h 4493564"/>
              <a:gd name="connsiteX24" fmla="*/ 2745852 w 3600029"/>
              <a:gd name="connsiteY24" fmla="*/ 2085400 h 4493564"/>
              <a:gd name="connsiteX25" fmla="*/ 2745852 w 3600029"/>
              <a:gd name="connsiteY25" fmla="*/ 2223000 h 4493564"/>
              <a:gd name="connsiteX26" fmla="*/ 3125991 w 3600029"/>
              <a:gd name="connsiteY26" fmla="*/ 2313033 h 4493564"/>
              <a:gd name="connsiteX27" fmla="*/ 2970879 w 3600029"/>
              <a:gd name="connsiteY27" fmla="*/ 2707418 h 4493564"/>
              <a:gd name="connsiteX28" fmla="*/ 3006934 w 3600029"/>
              <a:gd name="connsiteY28" fmla="*/ 2747511 h 4493564"/>
              <a:gd name="connsiteX29" fmla="*/ 3012205 w 3600029"/>
              <a:gd name="connsiteY29" fmla="*/ 2758644 h 4493564"/>
              <a:gd name="connsiteX30" fmla="*/ 3028627 w 3600029"/>
              <a:gd name="connsiteY30" fmla="*/ 2771633 h 4493564"/>
              <a:gd name="connsiteX31" fmla="*/ 3229095 w 3600029"/>
              <a:gd name="connsiteY31" fmla="*/ 2994549 h 4493564"/>
              <a:gd name="connsiteX32" fmla="*/ 3497585 w 3600029"/>
              <a:gd name="connsiteY32" fmla="*/ 3295008 h 4493564"/>
              <a:gd name="connsiteX33" fmla="*/ 3473635 w 3600029"/>
              <a:gd name="connsiteY33" fmla="*/ 3323528 h 4493564"/>
              <a:gd name="connsiteX34" fmla="*/ 2126970 w 3600029"/>
              <a:gd name="connsiteY34" fmla="*/ 4215658 h 4493564"/>
              <a:gd name="connsiteX35" fmla="*/ 911552 w 3600029"/>
              <a:gd name="connsiteY35" fmla="*/ 4486988 h 4493564"/>
              <a:gd name="connsiteX36" fmla="*/ 791808 w 3600029"/>
              <a:gd name="connsiteY36" fmla="*/ 4492111 h 4493564"/>
              <a:gd name="connsiteX37" fmla="*/ 783866 w 3600029"/>
              <a:gd name="connsiteY37" fmla="*/ 4493564 h 4493564"/>
              <a:gd name="connsiteX38" fmla="*/ 348079 w 3600029"/>
              <a:gd name="connsiteY38" fmla="*/ 4493564 h 4493564"/>
              <a:gd name="connsiteX39" fmla="*/ 368689 w 3600029"/>
              <a:gd name="connsiteY39" fmla="*/ 4454805 h 4493564"/>
              <a:gd name="connsiteX40" fmla="*/ 475500 w 3600029"/>
              <a:gd name="connsiteY40" fmla="*/ 4250644 h 4493564"/>
              <a:gd name="connsiteX41" fmla="*/ 561763 w 3600029"/>
              <a:gd name="connsiteY41" fmla="*/ 3954881 h 4493564"/>
              <a:gd name="connsiteX42" fmla="*/ 635704 w 3600029"/>
              <a:gd name="connsiteY42" fmla="*/ 3622148 h 4493564"/>
              <a:gd name="connsiteX43" fmla="*/ 648026 w 3600029"/>
              <a:gd name="connsiteY43" fmla="*/ 3129211 h 4493564"/>
              <a:gd name="connsiteX44" fmla="*/ 531931 w 3600029"/>
              <a:gd name="connsiteY44" fmla="*/ 2710213 h 4493564"/>
              <a:gd name="connsiteX45" fmla="*/ 394417 w 3600029"/>
              <a:gd name="connsiteY45" fmla="*/ 2377480 h 4493564"/>
              <a:gd name="connsiteX46" fmla="*/ 229028 w 3600029"/>
              <a:gd name="connsiteY46" fmla="*/ 2081717 h 4493564"/>
              <a:gd name="connsiteX47" fmla="*/ 79191 w 3600029"/>
              <a:gd name="connsiteY47" fmla="*/ 1684136 h 4493564"/>
              <a:gd name="connsiteX48" fmla="*/ 2021 w 3600029"/>
              <a:gd name="connsiteY48" fmla="*/ 1317663 h 4493564"/>
              <a:gd name="connsiteX49" fmla="*/ 31849 w 3600029"/>
              <a:gd name="connsiteY49" fmla="*/ 800079 h 4493564"/>
              <a:gd name="connsiteX50" fmla="*/ 130438 w 3600029"/>
              <a:gd name="connsiteY50" fmla="*/ 344112 h 4493564"/>
              <a:gd name="connsiteX51" fmla="*/ 263587 w 3600029"/>
              <a:gd name="connsiteY51" fmla="*/ 10224 h 4493564"/>
              <a:gd name="connsiteX52" fmla="*/ 268800 w 3600029"/>
              <a:gd name="connsiteY52" fmla="*/ 1859 h 4493564"/>
              <a:gd name="connsiteX53" fmla="*/ 280099 w 3600029"/>
              <a:gd name="connsiteY53" fmla="*/ 0 h 4493564"/>
              <a:gd name="connsiteX0" fmla="*/ 280099 w 3600029"/>
              <a:gd name="connsiteY0" fmla="*/ 0 h 4493564"/>
              <a:gd name="connsiteX1" fmla="*/ 1095824 w 3600029"/>
              <a:gd name="connsiteY1" fmla="*/ 19050 h 4493564"/>
              <a:gd name="connsiteX2" fmla="*/ 1292897 w 3600029"/>
              <a:gd name="connsiteY2" fmla="*/ 45396 h 4493564"/>
              <a:gd name="connsiteX3" fmla="*/ 2130184 w 3600029"/>
              <a:gd name="connsiteY3" fmla="*/ 303123 h 4493564"/>
              <a:gd name="connsiteX4" fmla="*/ 3328494 w 3600029"/>
              <a:gd name="connsiteY4" fmla="*/ 1155413 h 4493564"/>
              <a:gd name="connsiteX5" fmla="*/ 3371493 w 3600029"/>
              <a:gd name="connsiteY5" fmla="*/ 1205569 h 4493564"/>
              <a:gd name="connsiteX6" fmla="*/ 3416758 w 3600029"/>
              <a:gd name="connsiteY6" fmla="*/ 1262115 h 4493564"/>
              <a:gd name="connsiteX7" fmla="*/ 3470095 w 3600029"/>
              <a:gd name="connsiteY7" fmla="*/ 1329991 h 4493564"/>
              <a:gd name="connsiteX8" fmla="*/ 3482784 w 3600029"/>
              <a:gd name="connsiteY8" fmla="*/ 1344423 h 4493564"/>
              <a:gd name="connsiteX9" fmla="*/ 3548001 w 3600029"/>
              <a:gd name="connsiteY9" fmla="*/ 1437291 h 4493564"/>
              <a:gd name="connsiteX10" fmla="*/ 3600029 w 3600029"/>
              <a:gd name="connsiteY10" fmla="*/ 1520349 h 4493564"/>
              <a:gd name="connsiteX11" fmla="*/ 3589756 w 3600029"/>
              <a:gd name="connsiteY11" fmla="*/ 1530405 h 4493564"/>
              <a:gd name="connsiteX12" fmla="*/ 3563765 w 3600029"/>
              <a:gd name="connsiteY12" fmla="*/ 1542902 h 4493564"/>
              <a:gd name="connsiteX13" fmla="*/ 3556602 w 3600029"/>
              <a:gd name="connsiteY13" fmla="*/ 1545307 h 4493564"/>
              <a:gd name="connsiteX14" fmla="*/ 3399701 w 3600029"/>
              <a:gd name="connsiteY14" fmla="*/ 1582466 h 4493564"/>
              <a:gd name="connsiteX15" fmla="*/ 3387334 w 3600029"/>
              <a:gd name="connsiteY15" fmla="*/ 1584554 h 4493564"/>
              <a:gd name="connsiteX16" fmla="*/ 3359186 w 3600029"/>
              <a:gd name="connsiteY16" fmla="*/ 1588783 h 4493564"/>
              <a:gd name="connsiteX17" fmla="*/ 3312903 w 3600029"/>
              <a:gd name="connsiteY17" fmla="*/ 1603024 h 4493564"/>
              <a:gd name="connsiteX18" fmla="*/ 2745851 w 3600029"/>
              <a:gd name="connsiteY18" fmla="*/ 1737325 h 4493564"/>
              <a:gd name="connsiteX19" fmla="*/ 2745852 w 3600029"/>
              <a:gd name="connsiteY19" fmla="*/ 1781196 h 4493564"/>
              <a:gd name="connsiteX20" fmla="*/ 2744553 w 3600029"/>
              <a:gd name="connsiteY20" fmla="*/ 1794430 h 4493564"/>
              <a:gd name="connsiteX21" fmla="*/ 2745851 w 3600029"/>
              <a:gd name="connsiteY21" fmla="*/ 1798884 h 4493564"/>
              <a:gd name="connsiteX22" fmla="*/ 2745852 w 3600029"/>
              <a:gd name="connsiteY22" fmla="*/ 2075501 h 4493564"/>
              <a:gd name="connsiteX23" fmla="*/ 2745769 w 3600029"/>
              <a:gd name="connsiteY23" fmla="*/ 2079229 h 4493564"/>
              <a:gd name="connsiteX24" fmla="*/ 2745852 w 3600029"/>
              <a:gd name="connsiteY24" fmla="*/ 2085400 h 4493564"/>
              <a:gd name="connsiteX25" fmla="*/ 2745852 w 3600029"/>
              <a:gd name="connsiteY25" fmla="*/ 2223000 h 4493564"/>
              <a:gd name="connsiteX26" fmla="*/ 3125991 w 3600029"/>
              <a:gd name="connsiteY26" fmla="*/ 2313033 h 4493564"/>
              <a:gd name="connsiteX27" fmla="*/ 2970879 w 3600029"/>
              <a:gd name="connsiteY27" fmla="*/ 2707418 h 4493564"/>
              <a:gd name="connsiteX28" fmla="*/ 3006934 w 3600029"/>
              <a:gd name="connsiteY28" fmla="*/ 2747511 h 4493564"/>
              <a:gd name="connsiteX29" fmla="*/ 3012205 w 3600029"/>
              <a:gd name="connsiteY29" fmla="*/ 2758644 h 4493564"/>
              <a:gd name="connsiteX30" fmla="*/ 3028627 w 3600029"/>
              <a:gd name="connsiteY30" fmla="*/ 2771633 h 4493564"/>
              <a:gd name="connsiteX31" fmla="*/ 3229095 w 3600029"/>
              <a:gd name="connsiteY31" fmla="*/ 2994549 h 4493564"/>
              <a:gd name="connsiteX32" fmla="*/ 3497585 w 3600029"/>
              <a:gd name="connsiteY32" fmla="*/ 3295008 h 4493564"/>
              <a:gd name="connsiteX33" fmla="*/ 3473635 w 3600029"/>
              <a:gd name="connsiteY33" fmla="*/ 3323528 h 4493564"/>
              <a:gd name="connsiteX34" fmla="*/ 2126970 w 3600029"/>
              <a:gd name="connsiteY34" fmla="*/ 4215658 h 4493564"/>
              <a:gd name="connsiteX35" fmla="*/ 911552 w 3600029"/>
              <a:gd name="connsiteY35" fmla="*/ 4486988 h 4493564"/>
              <a:gd name="connsiteX36" fmla="*/ 791808 w 3600029"/>
              <a:gd name="connsiteY36" fmla="*/ 4492111 h 4493564"/>
              <a:gd name="connsiteX37" fmla="*/ 783866 w 3600029"/>
              <a:gd name="connsiteY37" fmla="*/ 4493564 h 4493564"/>
              <a:gd name="connsiteX38" fmla="*/ 348079 w 3600029"/>
              <a:gd name="connsiteY38" fmla="*/ 4493564 h 4493564"/>
              <a:gd name="connsiteX39" fmla="*/ 368689 w 3600029"/>
              <a:gd name="connsiteY39" fmla="*/ 4454805 h 4493564"/>
              <a:gd name="connsiteX40" fmla="*/ 475500 w 3600029"/>
              <a:gd name="connsiteY40" fmla="*/ 4250644 h 4493564"/>
              <a:gd name="connsiteX41" fmla="*/ 561763 w 3600029"/>
              <a:gd name="connsiteY41" fmla="*/ 3954881 h 4493564"/>
              <a:gd name="connsiteX42" fmla="*/ 635704 w 3600029"/>
              <a:gd name="connsiteY42" fmla="*/ 3622148 h 4493564"/>
              <a:gd name="connsiteX43" fmla="*/ 648026 w 3600029"/>
              <a:gd name="connsiteY43" fmla="*/ 3129211 h 4493564"/>
              <a:gd name="connsiteX44" fmla="*/ 531931 w 3600029"/>
              <a:gd name="connsiteY44" fmla="*/ 2710213 h 4493564"/>
              <a:gd name="connsiteX45" fmla="*/ 394417 w 3600029"/>
              <a:gd name="connsiteY45" fmla="*/ 2377480 h 4493564"/>
              <a:gd name="connsiteX46" fmla="*/ 229028 w 3600029"/>
              <a:gd name="connsiteY46" fmla="*/ 2081717 h 4493564"/>
              <a:gd name="connsiteX47" fmla="*/ 79191 w 3600029"/>
              <a:gd name="connsiteY47" fmla="*/ 1684136 h 4493564"/>
              <a:gd name="connsiteX48" fmla="*/ 2021 w 3600029"/>
              <a:gd name="connsiteY48" fmla="*/ 1317663 h 4493564"/>
              <a:gd name="connsiteX49" fmla="*/ 31849 w 3600029"/>
              <a:gd name="connsiteY49" fmla="*/ 800079 h 4493564"/>
              <a:gd name="connsiteX50" fmla="*/ 130438 w 3600029"/>
              <a:gd name="connsiteY50" fmla="*/ 344112 h 4493564"/>
              <a:gd name="connsiteX51" fmla="*/ 263587 w 3600029"/>
              <a:gd name="connsiteY51" fmla="*/ 10224 h 4493564"/>
              <a:gd name="connsiteX52" fmla="*/ 268800 w 3600029"/>
              <a:gd name="connsiteY52" fmla="*/ 1859 h 4493564"/>
              <a:gd name="connsiteX53" fmla="*/ 280099 w 3600029"/>
              <a:gd name="connsiteY53" fmla="*/ 0 h 4493564"/>
              <a:gd name="connsiteX0" fmla="*/ 280099 w 3600029"/>
              <a:gd name="connsiteY0" fmla="*/ 0 h 4493564"/>
              <a:gd name="connsiteX1" fmla="*/ 1095824 w 3600029"/>
              <a:gd name="connsiteY1" fmla="*/ 19050 h 4493564"/>
              <a:gd name="connsiteX2" fmla="*/ 1292897 w 3600029"/>
              <a:gd name="connsiteY2" fmla="*/ 45396 h 4493564"/>
              <a:gd name="connsiteX3" fmla="*/ 2130184 w 3600029"/>
              <a:gd name="connsiteY3" fmla="*/ 303123 h 4493564"/>
              <a:gd name="connsiteX4" fmla="*/ 2735452 w 3600029"/>
              <a:gd name="connsiteY4" fmla="*/ 669922 h 4493564"/>
              <a:gd name="connsiteX5" fmla="*/ 3328494 w 3600029"/>
              <a:gd name="connsiteY5" fmla="*/ 1155413 h 4493564"/>
              <a:gd name="connsiteX6" fmla="*/ 3371493 w 3600029"/>
              <a:gd name="connsiteY6" fmla="*/ 1205569 h 4493564"/>
              <a:gd name="connsiteX7" fmla="*/ 3416758 w 3600029"/>
              <a:gd name="connsiteY7" fmla="*/ 1262115 h 4493564"/>
              <a:gd name="connsiteX8" fmla="*/ 3470095 w 3600029"/>
              <a:gd name="connsiteY8" fmla="*/ 1329991 h 4493564"/>
              <a:gd name="connsiteX9" fmla="*/ 3482784 w 3600029"/>
              <a:gd name="connsiteY9" fmla="*/ 1344423 h 4493564"/>
              <a:gd name="connsiteX10" fmla="*/ 3548001 w 3600029"/>
              <a:gd name="connsiteY10" fmla="*/ 1437291 h 4493564"/>
              <a:gd name="connsiteX11" fmla="*/ 3600029 w 3600029"/>
              <a:gd name="connsiteY11" fmla="*/ 1520349 h 4493564"/>
              <a:gd name="connsiteX12" fmla="*/ 3589756 w 3600029"/>
              <a:gd name="connsiteY12" fmla="*/ 1530405 h 4493564"/>
              <a:gd name="connsiteX13" fmla="*/ 3563765 w 3600029"/>
              <a:gd name="connsiteY13" fmla="*/ 1542902 h 4493564"/>
              <a:gd name="connsiteX14" fmla="*/ 3556602 w 3600029"/>
              <a:gd name="connsiteY14" fmla="*/ 1545307 h 4493564"/>
              <a:gd name="connsiteX15" fmla="*/ 3399701 w 3600029"/>
              <a:gd name="connsiteY15" fmla="*/ 1582466 h 4493564"/>
              <a:gd name="connsiteX16" fmla="*/ 3387334 w 3600029"/>
              <a:gd name="connsiteY16" fmla="*/ 1584554 h 4493564"/>
              <a:gd name="connsiteX17" fmla="*/ 3359186 w 3600029"/>
              <a:gd name="connsiteY17" fmla="*/ 1588783 h 4493564"/>
              <a:gd name="connsiteX18" fmla="*/ 3312903 w 3600029"/>
              <a:gd name="connsiteY18" fmla="*/ 1603024 h 4493564"/>
              <a:gd name="connsiteX19" fmla="*/ 2745851 w 3600029"/>
              <a:gd name="connsiteY19" fmla="*/ 1737325 h 4493564"/>
              <a:gd name="connsiteX20" fmla="*/ 2745852 w 3600029"/>
              <a:gd name="connsiteY20" fmla="*/ 1781196 h 4493564"/>
              <a:gd name="connsiteX21" fmla="*/ 2744553 w 3600029"/>
              <a:gd name="connsiteY21" fmla="*/ 1794430 h 4493564"/>
              <a:gd name="connsiteX22" fmla="*/ 2745851 w 3600029"/>
              <a:gd name="connsiteY22" fmla="*/ 1798884 h 4493564"/>
              <a:gd name="connsiteX23" fmla="*/ 2745852 w 3600029"/>
              <a:gd name="connsiteY23" fmla="*/ 2075501 h 4493564"/>
              <a:gd name="connsiteX24" fmla="*/ 2745769 w 3600029"/>
              <a:gd name="connsiteY24" fmla="*/ 2079229 h 4493564"/>
              <a:gd name="connsiteX25" fmla="*/ 2745852 w 3600029"/>
              <a:gd name="connsiteY25" fmla="*/ 2085400 h 4493564"/>
              <a:gd name="connsiteX26" fmla="*/ 2745852 w 3600029"/>
              <a:gd name="connsiteY26" fmla="*/ 2223000 h 4493564"/>
              <a:gd name="connsiteX27" fmla="*/ 3125991 w 3600029"/>
              <a:gd name="connsiteY27" fmla="*/ 2313033 h 4493564"/>
              <a:gd name="connsiteX28" fmla="*/ 2970879 w 3600029"/>
              <a:gd name="connsiteY28" fmla="*/ 2707418 h 4493564"/>
              <a:gd name="connsiteX29" fmla="*/ 3006934 w 3600029"/>
              <a:gd name="connsiteY29" fmla="*/ 2747511 h 4493564"/>
              <a:gd name="connsiteX30" fmla="*/ 3012205 w 3600029"/>
              <a:gd name="connsiteY30" fmla="*/ 2758644 h 4493564"/>
              <a:gd name="connsiteX31" fmla="*/ 3028627 w 3600029"/>
              <a:gd name="connsiteY31" fmla="*/ 2771633 h 4493564"/>
              <a:gd name="connsiteX32" fmla="*/ 3229095 w 3600029"/>
              <a:gd name="connsiteY32" fmla="*/ 2994549 h 4493564"/>
              <a:gd name="connsiteX33" fmla="*/ 3497585 w 3600029"/>
              <a:gd name="connsiteY33" fmla="*/ 3295008 h 4493564"/>
              <a:gd name="connsiteX34" fmla="*/ 3473635 w 3600029"/>
              <a:gd name="connsiteY34" fmla="*/ 3323528 h 4493564"/>
              <a:gd name="connsiteX35" fmla="*/ 2126970 w 3600029"/>
              <a:gd name="connsiteY35" fmla="*/ 4215658 h 4493564"/>
              <a:gd name="connsiteX36" fmla="*/ 911552 w 3600029"/>
              <a:gd name="connsiteY36" fmla="*/ 4486988 h 4493564"/>
              <a:gd name="connsiteX37" fmla="*/ 791808 w 3600029"/>
              <a:gd name="connsiteY37" fmla="*/ 4492111 h 4493564"/>
              <a:gd name="connsiteX38" fmla="*/ 783866 w 3600029"/>
              <a:gd name="connsiteY38" fmla="*/ 4493564 h 4493564"/>
              <a:gd name="connsiteX39" fmla="*/ 348079 w 3600029"/>
              <a:gd name="connsiteY39" fmla="*/ 4493564 h 4493564"/>
              <a:gd name="connsiteX40" fmla="*/ 368689 w 3600029"/>
              <a:gd name="connsiteY40" fmla="*/ 4454805 h 4493564"/>
              <a:gd name="connsiteX41" fmla="*/ 475500 w 3600029"/>
              <a:gd name="connsiteY41" fmla="*/ 4250644 h 4493564"/>
              <a:gd name="connsiteX42" fmla="*/ 561763 w 3600029"/>
              <a:gd name="connsiteY42" fmla="*/ 3954881 h 4493564"/>
              <a:gd name="connsiteX43" fmla="*/ 635704 w 3600029"/>
              <a:gd name="connsiteY43" fmla="*/ 3622148 h 4493564"/>
              <a:gd name="connsiteX44" fmla="*/ 648026 w 3600029"/>
              <a:gd name="connsiteY44" fmla="*/ 3129211 h 4493564"/>
              <a:gd name="connsiteX45" fmla="*/ 531931 w 3600029"/>
              <a:gd name="connsiteY45" fmla="*/ 2710213 h 4493564"/>
              <a:gd name="connsiteX46" fmla="*/ 394417 w 3600029"/>
              <a:gd name="connsiteY46" fmla="*/ 2377480 h 4493564"/>
              <a:gd name="connsiteX47" fmla="*/ 229028 w 3600029"/>
              <a:gd name="connsiteY47" fmla="*/ 2081717 h 4493564"/>
              <a:gd name="connsiteX48" fmla="*/ 79191 w 3600029"/>
              <a:gd name="connsiteY48" fmla="*/ 1684136 h 4493564"/>
              <a:gd name="connsiteX49" fmla="*/ 2021 w 3600029"/>
              <a:gd name="connsiteY49" fmla="*/ 1317663 h 4493564"/>
              <a:gd name="connsiteX50" fmla="*/ 31849 w 3600029"/>
              <a:gd name="connsiteY50" fmla="*/ 800079 h 4493564"/>
              <a:gd name="connsiteX51" fmla="*/ 130438 w 3600029"/>
              <a:gd name="connsiteY51" fmla="*/ 344112 h 4493564"/>
              <a:gd name="connsiteX52" fmla="*/ 263587 w 3600029"/>
              <a:gd name="connsiteY52" fmla="*/ 10224 h 4493564"/>
              <a:gd name="connsiteX53" fmla="*/ 268800 w 3600029"/>
              <a:gd name="connsiteY53" fmla="*/ 1859 h 4493564"/>
              <a:gd name="connsiteX54" fmla="*/ 280099 w 3600029"/>
              <a:gd name="connsiteY54" fmla="*/ 0 h 4493564"/>
              <a:gd name="connsiteX0" fmla="*/ 280099 w 3600029"/>
              <a:gd name="connsiteY0" fmla="*/ 0 h 4493564"/>
              <a:gd name="connsiteX1" fmla="*/ 1095824 w 3600029"/>
              <a:gd name="connsiteY1" fmla="*/ 19050 h 4493564"/>
              <a:gd name="connsiteX2" fmla="*/ 1292897 w 3600029"/>
              <a:gd name="connsiteY2" fmla="*/ 45396 h 4493564"/>
              <a:gd name="connsiteX3" fmla="*/ 2130184 w 3600029"/>
              <a:gd name="connsiteY3" fmla="*/ 303123 h 4493564"/>
              <a:gd name="connsiteX4" fmla="*/ 2735452 w 3600029"/>
              <a:gd name="connsiteY4" fmla="*/ 645499 h 4493564"/>
              <a:gd name="connsiteX5" fmla="*/ 3328494 w 3600029"/>
              <a:gd name="connsiteY5" fmla="*/ 1155413 h 4493564"/>
              <a:gd name="connsiteX6" fmla="*/ 3371493 w 3600029"/>
              <a:gd name="connsiteY6" fmla="*/ 1205569 h 4493564"/>
              <a:gd name="connsiteX7" fmla="*/ 3416758 w 3600029"/>
              <a:gd name="connsiteY7" fmla="*/ 1262115 h 4493564"/>
              <a:gd name="connsiteX8" fmla="*/ 3470095 w 3600029"/>
              <a:gd name="connsiteY8" fmla="*/ 1329991 h 4493564"/>
              <a:gd name="connsiteX9" fmla="*/ 3482784 w 3600029"/>
              <a:gd name="connsiteY9" fmla="*/ 1344423 h 4493564"/>
              <a:gd name="connsiteX10" fmla="*/ 3548001 w 3600029"/>
              <a:gd name="connsiteY10" fmla="*/ 1437291 h 4493564"/>
              <a:gd name="connsiteX11" fmla="*/ 3600029 w 3600029"/>
              <a:gd name="connsiteY11" fmla="*/ 1520349 h 4493564"/>
              <a:gd name="connsiteX12" fmla="*/ 3589756 w 3600029"/>
              <a:gd name="connsiteY12" fmla="*/ 1530405 h 4493564"/>
              <a:gd name="connsiteX13" fmla="*/ 3563765 w 3600029"/>
              <a:gd name="connsiteY13" fmla="*/ 1542902 h 4493564"/>
              <a:gd name="connsiteX14" fmla="*/ 3556602 w 3600029"/>
              <a:gd name="connsiteY14" fmla="*/ 1545307 h 4493564"/>
              <a:gd name="connsiteX15" fmla="*/ 3399701 w 3600029"/>
              <a:gd name="connsiteY15" fmla="*/ 1582466 h 4493564"/>
              <a:gd name="connsiteX16" fmla="*/ 3387334 w 3600029"/>
              <a:gd name="connsiteY16" fmla="*/ 1584554 h 4493564"/>
              <a:gd name="connsiteX17" fmla="*/ 3359186 w 3600029"/>
              <a:gd name="connsiteY17" fmla="*/ 1588783 h 4493564"/>
              <a:gd name="connsiteX18" fmla="*/ 3312903 w 3600029"/>
              <a:gd name="connsiteY18" fmla="*/ 1603024 h 4493564"/>
              <a:gd name="connsiteX19" fmla="*/ 2745851 w 3600029"/>
              <a:gd name="connsiteY19" fmla="*/ 1737325 h 4493564"/>
              <a:gd name="connsiteX20" fmla="*/ 2745852 w 3600029"/>
              <a:gd name="connsiteY20" fmla="*/ 1781196 h 4493564"/>
              <a:gd name="connsiteX21" fmla="*/ 2744553 w 3600029"/>
              <a:gd name="connsiteY21" fmla="*/ 1794430 h 4493564"/>
              <a:gd name="connsiteX22" fmla="*/ 2745851 w 3600029"/>
              <a:gd name="connsiteY22" fmla="*/ 1798884 h 4493564"/>
              <a:gd name="connsiteX23" fmla="*/ 2745852 w 3600029"/>
              <a:gd name="connsiteY23" fmla="*/ 2075501 h 4493564"/>
              <a:gd name="connsiteX24" fmla="*/ 2745769 w 3600029"/>
              <a:gd name="connsiteY24" fmla="*/ 2079229 h 4493564"/>
              <a:gd name="connsiteX25" fmla="*/ 2745852 w 3600029"/>
              <a:gd name="connsiteY25" fmla="*/ 2085400 h 4493564"/>
              <a:gd name="connsiteX26" fmla="*/ 2745852 w 3600029"/>
              <a:gd name="connsiteY26" fmla="*/ 2223000 h 4493564"/>
              <a:gd name="connsiteX27" fmla="*/ 3125991 w 3600029"/>
              <a:gd name="connsiteY27" fmla="*/ 2313033 h 4493564"/>
              <a:gd name="connsiteX28" fmla="*/ 2970879 w 3600029"/>
              <a:gd name="connsiteY28" fmla="*/ 2707418 h 4493564"/>
              <a:gd name="connsiteX29" fmla="*/ 3006934 w 3600029"/>
              <a:gd name="connsiteY29" fmla="*/ 2747511 h 4493564"/>
              <a:gd name="connsiteX30" fmla="*/ 3012205 w 3600029"/>
              <a:gd name="connsiteY30" fmla="*/ 2758644 h 4493564"/>
              <a:gd name="connsiteX31" fmla="*/ 3028627 w 3600029"/>
              <a:gd name="connsiteY31" fmla="*/ 2771633 h 4493564"/>
              <a:gd name="connsiteX32" fmla="*/ 3229095 w 3600029"/>
              <a:gd name="connsiteY32" fmla="*/ 2994549 h 4493564"/>
              <a:gd name="connsiteX33" fmla="*/ 3497585 w 3600029"/>
              <a:gd name="connsiteY33" fmla="*/ 3295008 h 4493564"/>
              <a:gd name="connsiteX34" fmla="*/ 3473635 w 3600029"/>
              <a:gd name="connsiteY34" fmla="*/ 3323528 h 4493564"/>
              <a:gd name="connsiteX35" fmla="*/ 2126970 w 3600029"/>
              <a:gd name="connsiteY35" fmla="*/ 4215658 h 4493564"/>
              <a:gd name="connsiteX36" fmla="*/ 911552 w 3600029"/>
              <a:gd name="connsiteY36" fmla="*/ 4486988 h 4493564"/>
              <a:gd name="connsiteX37" fmla="*/ 791808 w 3600029"/>
              <a:gd name="connsiteY37" fmla="*/ 4492111 h 4493564"/>
              <a:gd name="connsiteX38" fmla="*/ 783866 w 3600029"/>
              <a:gd name="connsiteY38" fmla="*/ 4493564 h 4493564"/>
              <a:gd name="connsiteX39" fmla="*/ 348079 w 3600029"/>
              <a:gd name="connsiteY39" fmla="*/ 4493564 h 4493564"/>
              <a:gd name="connsiteX40" fmla="*/ 368689 w 3600029"/>
              <a:gd name="connsiteY40" fmla="*/ 4454805 h 4493564"/>
              <a:gd name="connsiteX41" fmla="*/ 475500 w 3600029"/>
              <a:gd name="connsiteY41" fmla="*/ 4250644 h 4493564"/>
              <a:gd name="connsiteX42" fmla="*/ 561763 w 3600029"/>
              <a:gd name="connsiteY42" fmla="*/ 3954881 h 4493564"/>
              <a:gd name="connsiteX43" fmla="*/ 635704 w 3600029"/>
              <a:gd name="connsiteY43" fmla="*/ 3622148 h 4493564"/>
              <a:gd name="connsiteX44" fmla="*/ 648026 w 3600029"/>
              <a:gd name="connsiteY44" fmla="*/ 3129211 h 4493564"/>
              <a:gd name="connsiteX45" fmla="*/ 531931 w 3600029"/>
              <a:gd name="connsiteY45" fmla="*/ 2710213 h 4493564"/>
              <a:gd name="connsiteX46" fmla="*/ 394417 w 3600029"/>
              <a:gd name="connsiteY46" fmla="*/ 2377480 h 4493564"/>
              <a:gd name="connsiteX47" fmla="*/ 229028 w 3600029"/>
              <a:gd name="connsiteY47" fmla="*/ 2081717 h 4493564"/>
              <a:gd name="connsiteX48" fmla="*/ 79191 w 3600029"/>
              <a:gd name="connsiteY48" fmla="*/ 1684136 h 4493564"/>
              <a:gd name="connsiteX49" fmla="*/ 2021 w 3600029"/>
              <a:gd name="connsiteY49" fmla="*/ 1317663 h 4493564"/>
              <a:gd name="connsiteX50" fmla="*/ 31849 w 3600029"/>
              <a:gd name="connsiteY50" fmla="*/ 800079 h 4493564"/>
              <a:gd name="connsiteX51" fmla="*/ 130438 w 3600029"/>
              <a:gd name="connsiteY51" fmla="*/ 344112 h 4493564"/>
              <a:gd name="connsiteX52" fmla="*/ 263587 w 3600029"/>
              <a:gd name="connsiteY52" fmla="*/ 10224 h 4493564"/>
              <a:gd name="connsiteX53" fmla="*/ 268800 w 3600029"/>
              <a:gd name="connsiteY53" fmla="*/ 1859 h 4493564"/>
              <a:gd name="connsiteX54" fmla="*/ 280099 w 3600029"/>
              <a:gd name="connsiteY54" fmla="*/ 0 h 449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600029" h="4493564">
                <a:moveTo>
                  <a:pt x="280099" y="0"/>
                </a:moveTo>
                <a:lnTo>
                  <a:pt x="1095824" y="19050"/>
                </a:lnTo>
                <a:cubicBezTo>
                  <a:pt x="1148815" y="27832"/>
                  <a:pt x="1239906" y="36614"/>
                  <a:pt x="1292897" y="45396"/>
                </a:cubicBezTo>
                <a:cubicBezTo>
                  <a:pt x="1579253" y="100227"/>
                  <a:pt x="1889758" y="203106"/>
                  <a:pt x="2130184" y="303123"/>
                </a:cubicBezTo>
                <a:cubicBezTo>
                  <a:pt x="2370610" y="403140"/>
                  <a:pt x="2535734" y="503451"/>
                  <a:pt x="2735452" y="645499"/>
                </a:cubicBezTo>
                <a:cubicBezTo>
                  <a:pt x="2935170" y="787547"/>
                  <a:pt x="3222487" y="1066139"/>
                  <a:pt x="3328494" y="1155413"/>
                </a:cubicBezTo>
                <a:lnTo>
                  <a:pt x="3371493" y="1205569"/>
                </a:lnTo>
                <a:lnTo>
                  <a:pt x="3416758" y="1262115"/>
                </a:lnTo>
                <a:lnTo>
                  <a:pt x="3470095" y="1329991"/>
                </a:lnTo>
                <a:lnTo>
                  <a:pt x="3482784" y="1344423"/>
                </a:lnTo>
                <a:lnTo>
                  <a:pt x="3548001" y="1437291"/>
                </a:lnTo>
                <a:lnTo>
                  <a:pt x="3600029" y="1520349"/>
                </a:lnTo>
                <a:lnTo>
                  <a:pt x="3589756" y="1530405"/>
                </a:lnTo>
                <a:cubicBezTo>
                  <a:pt x="3582753" y="1534754"/>
                  <a:pt x="3573899" y="1538927"/>
                  <a:pt x="3563765" y="1542902"/>
                </a:cubicBezTo>
                <a:lnTo>
                  <a:pt x="3556602" y="1545307"/>
                </a:lnTo>
                <a:lnTo>
                  <a:pt x="3399701" y="1582466"/>
                </a:lnTo>
                <a:lnTo>
                  <a:pt x="3387334" y="1584554"/>
                </a:lnTo>
                <a:lnTo>
                  <a:pt x="3359186" y="1588783"/>
                </a:lnTo>
                <a:lnTo>
                  <a:pt x="3312903" y="1603024"/>
                </a:lnTo>
                <a:lnTo>
                  <a:pt x="2745851" y="1737325"/>
                </a:lnTo>
                <a:cubicBezTo>
                  <a:pt x="2745851" y="1751949"/>
                  <a:pt x="2745852" y="1766572"/>
                  <a:pt x="2745852" y="1781196"/>
                </a:cubicBezTo>
                <a:lnTo>
                  <a:pt x="2744553" y="1794430"/>
                </a:lnTo>
                <a:lnTo>
                  <a:pt x="2745851" y="1798884"/>
                </a:lnTo>
                <a:cubicBezTo>
                  <a:pt x="2745851" y="1891090"/>
                  <a:pt x="2745852" y="1983295"/>
                  <a:pt x="2745852" y="2075501"/>
                </a:cubicBezTo>
                <a:cubicBezTo>
                  <a:pt x="2745824" y="2076744"/>
                  <a:pt x="2745797" y="2077986"/>
                  <a:pt x="2745769" y="2079229"/>
                </a:cubicBezTo>
                <a:cubicBezTo>
                  <a:pt x="2745797" y="2081286"/>
                  <a:pt x="2745824" y="2083343"/>
                  <a:pt x="2745852" y="2085400"/>
                </a:cubicBezTo>
                <a:lnTo>
                  <a:pt x="2745852" y="2223000"/>
                </a:lnTo>
                <a:lnTo>
                  <a:pt x="3125991" y="2313033"/>
                </a:lnTo>
                <a:lnTo>
                  <a:pt x="2970879" y="2707418"/>
                </a:lnTo>
                <a:lnTo>
                  <a:pt x="3006934" y="2747511"/>
                </a:lnTo>
                <a:lnTo>
                  <a:pt x="3012205" y="2758644"/>
                </a:lnTo>
                <a:lnTo>
                  <a:pt x="3028627" y="2771633"/>
                </a:lnTo>
                <a:lnTo>
                  <a:pt x="3229095" y="2994549"/>
                </a:lnTo>
                <a:lnTo>
                  <a:pt x="3497585" y="3295008"/>
                </a:lnTo>
                <a:lnTo>
                  <a:pt x="3473635" y="3323528"/>
                </a:lnTo>
                <a:cubicBezTo>
                  <a:pt x="3157469" y="3682046"/>
                  <a:pt x="2553984" y="4021748"/>
                  <a:pt x="2126970" y="4215658"/>
                </a:cubicBezTo>
                <a:cubicBezTo>
                  <a:pt x="1699956" y="4409568"/>
                  <a:pt x="1306105" y="4478328"/>
                  <a:pt x="911552" y="4486988"/>
                </a:cubicBezTo>
                <a:cubicBezTo>
                  <a:pt x="879855" y="4492602"/>
                  <a:pt x="814821" y="4487928"/>
                  <a:pt x="791808" y="4492111"/>
                </a:cubicBezTo>
                <a:lnTo>
                  <a:pt x="783866" y="4493564"/>
                </a:lnTo>
                <a:lnTo>
                  <a:pt x="348079" y="4493564"/>
                </a:lnTo>
                <a:lnTo>
                  <a:pt x="368689" y="4454805"/>
                </a:lnTo>
                <a:cubicBezTo>
                  <a:pt x="400370" y="4398746"/>
                  <a:pt x="448251" y="4318991"/>
                  <a:pt x="475500" y="4250644"/>
                </a:cubicBezTo>
                <a:cubicBezTo>
                  <a:pt x="511832" y="4159514"/>
                  <a:pt x="535063" y="4059629"/>
                  <a:pt x="561763" y="3954881"/>
                </a:cubicBezTo>
                <a:cubicBezTo>
                  <a:pt x="588463" y="3850132"/>
                  <a:pt x="621328" y="3759759"/>
                  <a:pt x="635704" y="3622148"/>
                </a:cubicBezTo>
                <a:cubicBezTo>
                  <a:pt x="650080" y="3484537"/>
                  <a:pt x="665320" y="3281199"/>
                  <a:pt x="648026" y="3129211"/>
                </a:cubicBezTo>
                <a:cubicBezTo>
                  <a:pt x="630730" y="2977221"/>
                  <a:pt x="574199" y="2835502"/>
                  <a:pt x="531931" y="2710213"/>
                </a:cubicBezTo>
                <a:cubicBezTo>
                  <a:pt x="489664" y="2584924"/>
                  <a:pt x="444900" y="2482229"/>
                  <a:pt x="394417" y="2377480"/>
                </a:cubicBezTo>
                <a:cubicBezTo>
                  <a:pt x="343933" y="2272731"/>
                  <a:pt x="281566" y="2197275"/>
                  <a:pt x="229028" y="2081717"/>
                </a:cubicBezTo>
                <a:cubicBezTo>
                  <a:pt x="176489" y="1966160"/>
                  <a:pt x="117025" y="1811479"/>
                  <a:pt x="79191" y="1684136"/>
                </a:cubicBezTo>
                <a:cubicBezTo>
                  <a:pt x="41357" y="1556795"/>
                  <a:pt x="9911" y="1465006"/>
                  <a:pt x="2021" y="1317663"/>
                </a:cubicBezTo>
                <a:cubicBezTo>
                  <a:pt x="-5869" y="1170320"/>
                  <a:pt x="10447" y="962337"/>
                  <a:pt x="31849" y="800079"/>
                </a:cubicBezTo>
                <a:cubicBezTo>
                  <a:pt x="53252" y="637820"/>
                  <a:pt x="83199" y="487886"/>
                  <a:pt x="130438" y="344112"/>
                </a:cubicBezTo>
                <a:cubicBezTo>
                  <a:pt x="165866" y="236281"/>
                  <a:pt x="212849" y="100723"/>
                  <a:pt x="263587" y="10224"/>
                </a:cubicBezTo>
                <a:lnTo>
                  <a:pt x="268800" y="1859"/>
                </a:lnTo>
                <a:lnTo>
                  <a:pt x="280099" y="0"/>
                </a:lnTo>
                <a:close/>
              </a:path>
            </a:pathLst>
          </a:cu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a:spLocks noChangeAspect="1"/>
          </p:cNvSpPr>
          <p:nvPr/>
        </p:nvSpPr>
        <p:spPr>
          <a:xfrm flipH="1" flipV="1">
            <a:off x="7382612" y="3812471"/>
            <a:ext cx="1512000" cy="1887291"/>
          </a:xfrm>
          <a:custGeom>
            <a:avLst/>
            <a:gdLst>
              <a:gd name="connsiteX0" fmla="*/ 280099 w 3600029"/>
              <a:gd name="connsiteY0" fmla="*/ 0 h 4493564"/>
              <a:gd name="connsiteX1" fmla="*/ 1105349 w 3600029"/>
              <a:gd name="connsiteY1" fmla="*/ 0 h 4493564"/>
              <a:gd name="connsiteX2" fmla="*/ 1264322 w 3600029"/>
              <a:gd name="connsiteY2" fmla="*/ 26346 h 4493564"/>
              <a:gd name="connsiteX3" fmla="*/ 2130184 w 3600029"/>
              <a:gd name="connsiteY3" fmla="*/ 303123 h 4493564"/>
              <a:gd name="connsiteX4" fmla="*/ 3328494 w 3600029"/>
              <a:gd name="connsiteY4" fmla="*/ 1155413 h 4493564"/>
              <a:gd name="connsiteX5" fmla="*/ 3371493 w 3600029"/>
              <a:gd name="connsiteY5" fmla="*/ 1205569 h 4493564"/>
              <a:gd name="connsiteX6" fmla="*/ 3416758 w 3600029"/>
              <a:gd name="connsiteY6" fmla="*/ 1262115 h 4493564"/>
              <a:gd name="connsiteX7" fmla="*/ 3470095 w 3600029"/>
              <a:gd name="connsiteY7" fmla="*/ 1329991 h 4493564"/>
              <a:gd name="connsiteX8" fmla="*/ 3482784 w 3600029"/>
              <a:gd name="connsiteY8" fmla="*/ 1344423 h 4493564"/>
              <a:gd name="connsiteX9" fmla="*/ 3548001 w 3600029"/>
              <a:gd name="connsiteY9" fmla="*/ 1437291 h 4493564"/>
              <a:gd name="connsiteX10" fmla="*/ 3600029 w 3600029"/>
              <a:gd name="connsiteY10" fmla="*/ 1520349 h 4493564"/>
              <a:gd name="connsiteX11" fmla="*/ 3589756 w 3600029"/>
              <a:gd name="connsiteY11" fmla="*/ 1530405 h 4493564"/>
              <a:gd name="connsiteX12" fmla="*/ 3563765 w 3600029"/>
              <a:gd name="connsiteY12" fmla="*/ 1542902 h 4493564"/>
              <a:gd name="connsiteX13" fmla="*/ 3556602 w 3600029"/>
              <a:gd name="connsiteY13" fmla="*/ 1545307 h 4493564"/>
              <a:gd name="connsiteX14" fmla="*/ 3399701 w 3600029"/>
              <a:gd name="connsiteY14" fmla="*/ 1582466 h 4493564"/>
              <a:gd name="connsiteX15" fmla="*/ 3387334 w 3600029"/>
              <a:gd name="connsiteY15" fmla="*/ 1584554 h 4493564"/>
              <a:gd name="connsiteX16" fmla="*/ 3359186 w 3600029"/>
              <a:gd name="connsiteY16" fmla="*/ 1588783 h 4493564"/>
              <a:gd name="connsiteX17" fmla="*/ 3312903 w 3600029"/>
              <a:gd name="connsiteY17" fmla="*/ 1603024 h 4493564"/>
              <a:gd name="connsiteX18" fmla="*/ 2745851 w 3600029"/>
              <a:gd name="connsiteY18" fmla="*/ 1737325 h 4493564"/>
              <a:gd name="connsiteX19" fmla="*/ 2745852 w 3600029"/>
              <a:gd name="connsiteY19" fmla="*/ 1781196 h 4493564"/>
              <a:gd name="connsiteX20" fmla="*/ 2744553 w 3600029"/>
              <a:gd name="connsiteY20" fmla="*/ 1794430 h 4493564"/>
              <a:gd name="connsiteX21" fmla="*/ 2745851 w 3600029"/>
              <a:gd name="connsiteY21" fmla="*/ 1798884 h 4493564"/>
              <a:gd name="connsiteX22" fmla="*/ 2745852 w 3600029"/>
              <a:gd name="connsiteY22" fmla="*/ 2075501 h 4493564"/>
              <a:gd name="connsiteX23" fmla="*/ 2745769 w 3600029"/>
              <a:gd name="connsiteY23" fmla="*/ 2079229 h 4493564"/>
              <a:gd name="connsiteX24" fmla="*/ 2745852 w 3600029"/>
              <a:gd name="connsiteY24" fmla="*/ 2085400 h 4493564"/>
              <a:gd name="connsiteX25" fmla="*/ 2745852 w 3600029"/>
              <a:gd name="connsiteY25" fmla="*/ 2223000 h 4493564"/>
              <a:gd name="connsiteX26" fmla="*/ 3125991 w 3600029"/>
              <a:gd name="connsiteY26" fmla="*/ 2313033 h 4493564"/>
              <a:gd name="connsiteX27" fmla="*/ 2970879 w 3600029"/>
              <a:gd name="connsiteY27" fmla="*/ 2707418 h 4493564"/>
              <a:gd name="connsiteX28" fmla="*/ 3006934 w 3600029"/>
              <a:gd name="connsiteY28" fmla="*/ 2747511 h 4493564"/>
              <a:gd name="connsiteX29" fmla="*/ 3012205 w 3600029"/>
              <a:gd name="connsiteY29" fmla="*/ 2758644 h 4493564"/>
              <a:gd name="connsiteX30" fmla="*/ 3028627 w 3600029"/>
              <a:gd name="connsiteY30" fmla="*/ 2771633 h 4493564"/>
              <a:gd name="connsiteX31" fmla="*/ 3229095 w 3600029"/>
              <a:gd name="connsiteY31" fmla="*/ 2994549 h 4493564"/>
              <a:gd name="connsiteX32" fmla="*/ 3497585 w 3600029"/>
              <a:gd name="connsiteY32" fmla="*/ 3295008 h 4493564"/>
              <a:gd name="connsiteX33" fmla="*/ 3473635 w 3600029"/>
              <a:gd name="connsiteY33" fmla="*/ 3323528 h 4493564"/>
              <a:gd name="connsiteX34" fmla="*/ 2126970 w 3600029"/>
              <a:gd name="connsiteY34" fmla="*/ 4215658 h 4493564"/>
              <a:gd name="connsiteX35" fmla="*/ 911552 w 3600029"/>
              <a:gd name="connsiteY35" fmla="*/ 4486988 h 4493564"/>
              <a:gd name="connsiteX36" fmla="*/ 791808 w 3600029"/>
              <a:gd name="connsiteY36" fmla="*/ 4492111 h 4493564"/>
              <a:gd name="connsiteX37" fmla="*/ 783866 w 3600029"/>
              <a:gd name="connsiteY37" fmla="*/ 4493564 h 4493564"/>
              <a:gd name="connsiteX38" fmla="*/ 348079 w 3600029"/>
              <a:gd name="connsiteY38" fmla="*/ 4493564 h 4493564"/>
              <a:gd name="connsiteX39" fmla="*/ 368689 w 3600029"/>
              <a:gd name="connsiteY39" fmla="*/ 4454805 h 4493564"/>
              <a:gd name="connsiteX40" fmla="*/ 475500 w 3600029"/>
              <a:gd name="connsiteY40" fmla="*/ 4250644 h 4493564"/>
              <a:gd name="connsiteX41" fmla="*/ 561763 w 3600029"/>
              <a:gd name="connsiteY41" fmla="*/ 3954881 h 4493564"/>
              <a:gd name="connsiteX42" fmla="*/ 635704 w 3600029"/>
              <a:gd name="connsiteY42" fmla="*/ 3622148 h 4493564"/>
              <a:gd name="connsiteX43" fmla="*/ 648026 w 3600029"/>
              <a:gd name="connsiteY43" fmla="*/ 3129211 h 4493564"/>
              <a:gd name="connsiteX44" fmla="*/ 531931 w 3600029"/>
              <a:gd name="connsiteY44" fmla="*/ 2710213 h 4493564"/>
              <a:gd name="connsiteX45" fmla="*/ 394417 w 3600029"/>
              <a:gd name="connsiteY45" fmla="*/ 2377480 h 4493564"/>
              <a:gd name="connsiteX46" fmla="*/ 229028 w 3600029"/>
              <a:gd name="connsiteY46" fmla="*/ 2081717 h 4493564"/>
              <a:gd name="connsiteX47" fmla="*/ 79191 w 3600029"/>
              <a:gd name="connsiteY47" fmla="*/ 1684136 h 4493564"/>
              <a:gd name="connsiteX48" fmla="*/ 2021 w 3600029"/>
              <a:gd name="connsiteY48" fmla="*/ 1317663 h 4493564"/>
              <a:gd name="connsiteX49" fmla="*/ 31849 w 3600029"/>
              <a:gd name="connsiteY49" fmla="*/ 800079 h 4493564"/>
              <a:gd name="connsiteX50" fmla="*/ 130438 w 3600029"/>
              <a:gd name="connsiteY50" fmla="*/ 344112 h 4493564"/>
              <a:gd name="connsiteX51" fmla="*/ 263587 w 3600029"/>
              <a:gd name="connsiteY51" fmla="*/ 10224 h 4493564"/>
              <a:gd name="connsiteX52" fmla="*/ 268800 w 3600029"/>
              <a:gd name="connsiteY52" fmla="*/ 1859 h 4493564"/>
              <a:gd name="connsiteX53" fmla="*/ 280099 w 3600029"/>
              <a:gd name="connsiteY53" fmla="*/ 0 h 4493564"/>
              <a:gd name="connsiteX0" fmla="*/ 280099 w 3600029"/>
              <a:gd name="connsiteY0" fmla="*/ 0 h 4493564"/>
              <a:gd name="connsiteX1" fmla="*/ 1095824 w 3600029"/>
              <a:gd name="connsiteY1" fmla="*/ 19050 h 4493564"/>
              <a:gd name="connsiteX2" fmla="*/ 1264322 w 3600029"/>
              <a:gd name="connsiteY2" fmla="*/ 26346 h 4493564"/>
              <a:gd name="connsiteX3" fmla="*/ 2130184 w 3600029"/>
              <a:gd name="connsiteY3" fmla="*/ 303123 h 4493564"/>
              <a:gd name="connsiteX4" fmla="*/ 3328494 w 3600029"/>
              <a:gd name="connsiteY4" fmla="*/ 1155413 h 4493564"/>
              <a:gd name="connsiteX5" fmla="*/ 3371493 w 3600029"/>
              <a:gd name="connsiteY5" fmla="*/ 1205569 h 4493564"/>
              <a:gd name="connsiteX6" fmla="*/ 3416758 w 3600029"/>
              <a:gd name="connsiteY6" fmla="*/ 1262115 h 4493564"/>
              <a:gd name="connsiteX7" fmla="*/ 3470095 w 3600029"/>
              <a:gd name="connsiteY7" fmla="*/ 1329991 h 4493564"/>
              <a:gd name="connsiteX8" fmla="*/ 3482784 w 3600029"/>
              <a:gd name="connsiteY8" fmla="*/ 1344423 h 4493564"/>
              <a:gd name="connsiteX9" fmla="*/ 3548001 w 3600029"/>
              <a:gd name="connsiteY9" fmla="*/ 1437291 h 4493564"/>
              <a:gd name="connsiteX10" fmla="*/ 3600029 w 3600029"/>
              <a:gd name="connsiteY10" fmla="*/ 1520349 h 4493564"/>
              <a:gd name="connsiteX11" fmla="*/ 3589756 w 3600029"/>
              <a:gd name="connsiteY11" fmla="*/ 1530405 h 4493564"/>
              <a:gd name="connsiteX12" fmla="*/ 3563765 w 3600029"/>
              <a:gd name="connsiteY12" fmla="*/ 1542902 h 4493564"/>
              <a:gd name="connsiteX13" fmla="*/ 3556602 w 3600029"/>
              <a:gd name="connsiteY13" fmla="*/ 1545307 h 4493564"/>
              <a:gd name="connsiteX14" fmla="*/ 3399701 w 3600029"/>
              <a:gd name="connsiteY14" fmla="*/ 1582466 h 4493564"/>
              <a:gd name="connsiteX15" fmla="*/ 3387334 w 3600029"/>
              <a:gd name="connsiteY15" fmla="*/ 1584554 h 4493564"/>
              <a:gd name="connsiteX16" fmla="*/ 3359186 w 3600029"/>
              <a:gd name="connsiteY16" fmla="*/ 1588783 h 4493564"/>
              <a:gd name="connsiteX17" fmla="*/ 3312903 w 3600029"/>
              <a:gd name="connsiteY17" fmla="*/ 1603024 h 4493564"/>
              <a:gd name="connsiteX18" fmla="*/ 2745851 w 3600029"/>
              <a:gd name="connsiteY18" fmla="*/ 1737325 h 4493564"/>
              <a:gd name="connsiteX19" fmla="*/ 2745852 w 3600029"/>
              <a:gd name="connsiteY19" fmla="*/ 1781196 h 4493564"/>
              <a:gd name="connsiteX20" fmla="*/ 2744553 w 3600029"/>
              <a:gd name="connsiteY20" fmla="*/ 1794430 h 4493564"/>
              <a:gd name="connsiteX21" fmla="*/ 2745851 w 3600029"/>
              <a:gd name="connsiteY21" fmla="*/ 1798884 h 4493564"/>
              <a:gd name="connsiteX22" fmla="*/ 2745852 w 3600029"/>
              <a:gd name="connsiteY22" fmla="*/ 2075501 h 4493564"/>
              <a:gd name="connsiteX23" fmla="*/ 2745769 w 3600029"/>
              <a:gd name="connsiteY23" fmla="*/ 2079229 h 4493564"/>
              <a:gd name="connsiteX24" fmla="*/ 2745852 w 3600029"/>
              <a:gd name="connsiteY24" fmla="*/ 2085400 h 4493564"/>
              <a:gd name="connsiteX25" fmla="*/ 2745852 w 3600029"/>
              <a:gd name="connsiteY25" fmla="*/ 2223000 h 4493564"/>
              <a:gd name="connsiteX26" fmla="*/ 3125991 w 3600029"/>
              <a:gd name="connsiteY26" fmla="*/ 2313033 h 4493564"/>
              <a:gd name="connsiteX27" fmla="*/ 2970879 w 3600029"/>
              <a:gd name="connsiteY27" fmla="*/ 2707418 h 4493564"/>
              <a:gd name="connsiteX28" fmla="*/ 3006934 w 3600029"/>
              <a:gd name="connsiteY28" fmla="*/ 2747511 h 4493564"/>
              <a:gd name="connsiteX29" fmla="*/ 3012205 w 3600029"/>
              <a:gd name="connsiteY29" fmla="*/ 2758644 h 4493564"/>
              <a:gd name="connsiteX30" fmla="*/ 3028627 w 3600029"/>
              <a:gd name="connsiteY30" fmla="*/ 2771633 h 4493564"/>
              <a:gd name="connsiteX31" fmla="*/ 3229095 w 3600029"/>
              <a:gd name="connsiteY31" fmla="*/ 2994549 h 4493564"/>
              <a:gd name="connsiteX32" fmla="*/ 3497585 w 3600029"/>
              <a:gd name="connsiteY32" fmla="*/ 3295008 h 4493564"/>
              <a:gd name="connsiteX33" fmla="*/ 3473635 w 3600029"/>
              <a:gd name="connsiteY33" fmla="*/ 3323528 h 4493564"/>
              <a:gd name="connsiteX34" fmla="*/ 2126970 w 3600029"/>
              <a:gd name="connsiteY34" fmla="*/ 4215658 h 4493564"/>
              <a:gd name="connsiteX35" fmla="*/ 911552 w 3600029"/>
              <a:gd name="connsiteY35" fmla="*/ 4486988 h 4493564"/>
              <a:gd name="connsiteX36" fmla="*/ 791808 w 3600029"/>
              <a:gd name="connsiteY36" fmla="*/ 4492111 h 4493564"/>
              <a:gd name="connsiteX37" fmla="*/ 783866 w 3600029"/>
              <a:gd name="connsiteY37" fmla="*/ 4493564 h 4493564"/>
              <a:gd name="connsiteX38" fmla="*/ 348079 w 3600029"/>
              <a:gd name="connsiteY38" fmla="*/ 4493564 h 4493564"/>
              <a:gd name="connsiteX39" fmla="*/ 368689 w 3600029"/>
              <a:gd name="connsiteY39" fmla="*/ 4454805 h 4493564"/>
              <a:gd name="connsiteX40" fmla="*/ 475500 w 3600029"/>
              <a:gd name="connsiteY40" fmla="*/ 4250644 h 4493564"/>
              <a:gd name="connsiteX41" fmla="*/ 561763 w 3600029"/>
              <a:gd name="connsiteY41" fmla="*/ 3954881 h 4493564"/>
              <a:gd name="connsiteX42" fmla="*/ 635704 w 3600029"/>
              <a:gd name="connsiteY42" fmla="*/ 3622148 h 4493564"/>
              <a:gd name="connsiteX43" fmla="*/ 648026 w 3600029"/>
              <a:gd name="connsiteY43" fmla="*/ 3129211 h 4493564"/>
              <a:gd name="connsiteX44" fmla="*/ 531931 w 3600029"/>
              <a:gd name="connsiteY44" fmla="*/ 2710213 h 4493564"/>
              <a:gd name="connsiteX45" fmla="*/ 394417 w 3600029"/>
              <a:gd name="connsiteY45" fmla="*/ 2377480 h 4493564"/>
              <a:gd name="connsiteX46" fmla="*/ 229028 w 3600029"/>
              <a:gd name="connsiteY46" fmla="*/ 2081717 h 4493564"/>
              <a:gd name="connsiteX47" fmla="*/ 79191 w 3600029"/>
              <a:gd name="connsiteY47" fmla="*/ 1684136 h 4493564"/>
              <a:gd name="connsiteX48" fmla="*/ 2021 w 3600029"/>
              <a:gd name="connsiteY48" fmla="*/ 1317663 h 4493564"/>
              <a:gd name="connsiteX49" fmla="*/ 31849 w 3600029"/>
              <a:gd name="connsiteY49" fmla="*/ 800079 h 4493564"/>
              <a:gd name="connsiteX50" fmla="*/ 130438 w 3600029"/>
              <a:gd name="connsiteY50" fmla="*/ 344112 h 4493564"/>
              <a:gd name="connsiteX51" fmla="*/ 263587 w 3600029"/>
              <a:gd name="connsiteY51" fmla="*/ 10224 h 4493564"/>
              <a:gd name="connsiteX52" fmla="*/ 268800 w 3600029"/>
              <a:gd name="connsiteY52" fmla="*/ 1859 h 4493564"/>
              <a:gd name="connsiteX53" fmla="*/ 280099 w 3600029"/>
              <a:gd name="connsiteY53" fmla="*/ 0 h 4493564"/>
              <a:gd name="connsiteX0" fmla="*/ 280099 w 3600029"/>
              <a:gd name="connsiteY0" fmla="*/ 0 h 4493564"/>
              <a:gd name="connsiteX1" fmla="*/ 1095824 w 3600029"/>
              <a:gd name="connsiteY1" fmla="*/ 19050 h 4493564"/>
              <a:gd name="connsiteX2" fmla="*/ 1292897 w 3600029"/>
              <a:gd name="connsiteY2" fmla="*/ 45396 h 4493564"/>
              <a:gd name="connsiteX3" fmla="*/ 2130184 w 3600029"/>
              <a:gd name="connsiteY3" fmla="*/ 303123 h 4493564"/>
              <a:gd name="connsiteX4" fmla="*/ 3328494 w 3600029"/>
              <a:gd name="connsiteY4" fmla="*/ 1155413 h 4493564"/>
              <a:gd name="connsiteX5" fmla="*/ 3371493 w 3600029"/>
              <a:gd name="connsiteY5" fmla="*/ 1205569 h 4493564"/>
              <a:gd name="connsiteX6" fmla="*/ 3416758 w 3600029"/>
              <a:gd name="connsiteY6" fmla="*/ 1262115 h 4493564"/>
              <a:gd name="connsiteX7" fmla="*/ 3470095 w 3600029"/>
              <a:gd name="connsiteY7" fmla="*/ 1329991 h 4493564"/>
              <a:gd name="connsiteX8" fmla="*/ 3482784 w 3600029"/>
              <a:gd name="connsiteY8" fmla="*/ 1344423 h 4493564"/>
              <a:gd name="connsiteX9" fmla="*/ 3548001 w 3600029"/>
              <a:gd name="connsiteY9" fmla="*/ 1437291 h 4493564"/>
              <a:gd name="connsiteX10" fmla="*/ 3600029 w 3600029"/>
              <a:gd name="connsiteY10" fmla="*/ 1520349 h 4493564"/>
              <a:gd name="connsiteX11" fmla="*/ 3589756 w 3600029"/>
              <a:gd name="connsiteY11" fmla="*/ 1530405 h 4493564"/>
              <a:gd name="connsiteX12" fmla="*/ 3563765 w 3600029"/>
              <a:gd name="connsiteY12" fmla="*/ 1542902 h 4493564"/>
              <a:gd name="connsiteX13" fmla="*/ 3556602 w 3600029"/>
              <a:gd name="connsiteY13" fmla="*/ 1545307 h 4493564"/>
              <a:gd name="connsiteX14" fmla="*/ 3399701 w 3600029"/>
              <a:gd name="connsiteY14" fmla="*/ 1582466 h 4493564"/>
              <a:gd name="connsiteX15" fmla="*/ 3387334 w 3600029"/>
              <a:gd name="connsiteY15" fmla="*/ 1584554 h 4493564"/>
              <a:gd name="connsiteX16" fmla="*/ 3359186 w 3600029"/>
              <a:gd name="connsiteY16" fmla="*/ 1588783 h 4493564"/>
              <a:gd name="connsiteX17" fmla="*/ 3312903 w 3600029"/>
              <a:gd name="connsiteY17" fmla="*/ 1603024 h 4493564"/>
              <a:gd name="connsiteX18" fmla="*/ 2745851 w 3600029"/>
              <a:gd name="connsiteY18" fmla="*/ 1737325 h 4493564"/>
              <a:gd name="connsiteX19" fmla="*/ 2745852 w 3600029"/>
              <a:gd name="connsiteY19" fmla="*/ 1781196 h 4493564"/>
              <a:gd name="connsiteX20" fmla="*/ 2744553 w 3600029"/>
              <a:gd name="connsiteY20" fmla="*/ 1794430 h 4493564"/>
              <a:gd name="connsiteX21" fmla="*/ 2745851 w 3600029"/>
              <a:gd name="connsiteY21" fmla="*/ 1798884 h 4493564"/>
              <a:gd name="connsiteX22" fmla="*/ 2745852 w 3600029"/>
              <a:gd name="connsiteY22" fmla="*/ 2075501 h 4493564"/>
              <a:gd name="connsiteX23" fmla="*/ 2745769 w 3600029"/>
              <a:gd name="connsiteY23" fmla="*/ 2079229 h 4493564"/>
              <a:gd name="connsiteX24" fmla="*/ 2745852 w 3600029"/>
              <a:gd name="connsiteY24" fmla="*/ 2085400 h 4493564"/>
              <a:gd name="connsiteX25" fmla="*/ 2745852 w 3600029"/>
              <a:gd name="connsiteY25" fmla="*/ 2223000 h 4493564"/>
              <a:gd name="connsiteX26" fmla="*/ 3125991 w 3600029"/>
              <a:gd name="connsiteY26" fmla="*/ 2313033 h 4493564"/>
              <a:gd name="connsiteX27" fmla="*/ 2970879 w 3600029"/>
              <a:gd name="connsiteY27" fmla="*/ 2707418 h 4493564"/>
              <a:gd name="connsiteX28" fmla="*/ 3006934 w 3600029"/>
              <a:gd name="connsiteY28" fmla="*/ 2747511 h 4493564"/>
              <a:gd name="connsiteX29" fmla="*/ 3012205 w 3600029"/>
              <a:gd name="connsiteY29" fmla="*/ 2758644 h 4493564"/>
              <a:gd name="connsiteX30" fmla="*/ 3028627 w 3600029"/>
              <a:gd name="connsiteY30" fmla="*/ 2771633 h 4493564"/>
              <a:gd name="connsiteX31" fmla="*/ 3229095 w 3600029"/>
              <a:gd name="connsiteY31" fmla="*/ 2994549 h 4493564"/>
              <a:gd name="connsiteX32" fmla="*/ 3497585 w 3600029"/>
              <a:gd name="connsiteY32" fmla="*/ 3295008 h 4493564"/>
              <a:gd name="connsiteX33" fmla="*/ 3473635 w 3600029"/>
              <a:gd name="connsiteY33" fmla="*/ 3323528 h 4493564"/>
              <a:gd name="connsiteX34" fmla="*/ 2126970 w 3600029"/>
              <a:gd name="connsiteY34" fmla="*/ 4215658 h 4493564"/>
              <a:gd name="connsiteX35" fmla="*/ 911552 w 3600029"/>
              <a:gd name="connsiteY35" fmla="*/ 4486988 h 4493564"/>
              <a:gd name="connsiteX36" fmla="*/ 791808 w 3600029"/>
              <a:gd name="connsiteY36" fmla="*/ 4492111 h 4493564"/>
              <a:gd name="connsiteX37" fmla="*/ 783866 w 3600029"/>
              <a:gd name="connsiteY37" fmla="*/ 4493564 h 4493564"/>
              <a:gd name="connsiteX38" fmla="*/ 348079 w 3600029"/>
              <a:gd name="connsiteY38" fmla="*/ 4493564 h 4493564"/>
              <a:gd name="connsiteX39" fmla="*/ 368689 w 3600029"/>
              <a:gd name="connsiteY39" fmla="*/ 4454805 h 4493564"/>
              <a:gd name="connsiteX40" fmla="*/ 475500 w 3600029"/>
              <a:gd name="connsiteY40" fmla="*/ 4250644 h 4493564"/>
              <a:gd name="connsiteX41" fmla="*/ 561763 w 3600029"/>
              <a:gd name="connsiteY41" fmla="*/ 3954881 h 4493564"/>
              <a:gd name="connsiteX42" fmla="*/ 635704 w 3600029"/>
              <a:gd name="connsiteY42" fmla="*/ 3622148 h 4493564"/>
              <a:gd name="connsiteX43" fmla="*/ 648026 w 3600029"/>
              <a:gd name="connsiteY43" fmla="*/ 3129211 h 4493564"/>
              <a:gd name="connsiteX44" fmla="*/ 531931 w 3600029"/>
              <a:gd name="connsiteY44" fmla="*/ 2710213 h 4493564"/>
              <a:gd name="connsiteX45" fmla="*/ 394417 w 3600029"/>
              <a:gd name="connsiteY45" fmla="*/ 2377480 h 4493564"/>
              <a:gd name="connsiteX46" fmla="*/ 229028 w 3600029"/>
              <a:gd name="connsiteY46" fmla="*/ 2081717 h 4493564"/>
              <a:gd name="connsiteX47" fmla="*/ 79191 w 3600029"/>
              <a:gd name="connsiteY47" fmla="*/ 1684136 h 4493564"/>
              <a:gd name="connsiteX48" fmla="*/ 2021 w 3600029"/>
              <a:gd name="connsiteY48" fmla="*/ 1317663 h 4493564"/>
              <a:gd name="connsiteX49" fmla="*/ 31849 w 3600029"/>
              <a:gd name="connsiteY49" fmla="*/ 800079 h 4493564"/>
              <a:gd name="connsiteX50" fmla="*/ 130438 w 3600029"/>
              <a:gd name="connsiteY50" fmla="*/ 344112 h 4493564"/>
              <a:gd name="connsiteX51" fmla="*/ 263587 w 3600029"/>
              <a:gd name="connsiteY51" fmla="*/ 10224 h 4493564"/>
              <a:gd name="connsiteX52" fmla="*/ 268800 w 3600029"/>
              <a:gd name="connsiteY52" fmla="*/ 1859 h 4493564"/>
              <a:gd name="connsiteX53" fmla="*/ 280099 w 3600029"/>
              <a:gd name="connsiteY53" fmla="*/ 0 h 4493564"/>
              <a:gd name="connsiteX0" fmla="*/ 280099 w 3600029"/>
              <a:gd name="connsiteY0" fmla="*/ 0 h 4493564"/>
              <a:gd name="connsiteX1" fmla="*/ 1095824 w 3600029"/>
              <a:gd name="connsiteY1" fmla="*/ 19050 h 4493564"/>
              <a:gd name="connsiteX2" fmla="*/ 1292897 w 3600029"/>
              <a:gd name="connsiteY2" fmla="*/ 45396 h 4493564"/>
              <a:gd name="connsiteX3" fmla="*/ 2130184 w 3600029"/>
              <a:gd name="connsiteY3" fmla="*/ 303123 h 4493564"/>
              <a:gd name="connsiteX4" fmla="*/ 2735452 w 3600029"/>
              <a:gd name="connsiteY4" fmla="*/ 669922 h 4493564"/>
              <a:gd name="connsiteX5" fmla="*/ 3328494 w 3600029"/>
              <a:gd name="connsiteY5" fmla="*/ 1155413 h 4493564"/>
              <a:gd name="connsiteX6" fmla="*/ 3371493 w 3600029"/>
              <a:gd name="connsiteY6" fmla="*/ 1205569 h 4493564"/>
              <a:gd name="connsiteX7" fmla="*/ 3416758 w 3600029"/>
              <a:gd name="connsiteY7" fmla="*/ 1262115 h 4493564"/>
              <a:gd name="connsiteX8" fmla="*/ 3470095 w 3600029"/>
              <a:gd name="connsiteY8" fmla="*/ 1329991 h 4493564"/>
              <a:gd name="connsiteX9" fmla="*/ 3482784 w 3600029"/>
              <a:gd name="connsiteY9" fmla="*/ 1344423 h 4493564"/>
              <a:gd name="connsiteX10" fmla="*/ 3548001 w 3600029"/>
              <a:gd name="connsiteY10" fmla="*/ 1437291 h 4493564"/>
              <a:gd name="connsiteX11" fmla="*/ 3600029 w 3600029"/>
              <a:gd name="connsiteY11" fmla="*/ 1520349 h 4493564"/>
              <a:gd name="connsiteX12" fmla="*/ 3589756 w 3600029"/>
              <a:gd name="connsiteY12" fmla="*/ 1530405 h 4493564"/>
              <a:gd name="connsiteX13" fmla="*/ 3563765 w 3600029"/>
              <a:gd name="connsiteY13" fmla="*/ 1542902 h 4493564"/>
              <a:gd name="connsiteX14" fmla="*/ 3556602 w 3600029"/>
              <a:gd name="connsiteY14" fmla="*/ 1545307 h 4493564"/>
              <a:gd name="connsiteX15" fmla="*/ 3399701 w 3600029"/>
              <a:gd name="connsiteY15" fmla="*/ 1582466 h 4493564"/>
              <a:gd name="connsiteX16" fmla="*/ 3387334 w 3600029"/>
              <a:gd name="connsiteY16" fmla="*/ 1584554 h 4493564"/>
              <a:gd name="connsiteX17" fmla="*/ 3359186 w 3600029"/>
              <a:gd name="connsiteY17" fmla="*/ 1588783 h 4493564"/>
              <a:gd name="connsiteX18" fmla="*/ 3312903 w 3600029"/>
              <a:gd name="connsiteY18" fmla="*/ 1603024 h 4493564"/>
              <a:gd name="connsiteX19" fmla="*/ 2745851 w 3600029"/>
              <a:gd name="connsiteY19" fmla="*/ 1737325 h 4493564"/>
              <a:gd name="connsiteX20" fmla="*/ 2745852 w 3600029"/>
              <a:gd name="connsiteY20" fmla="*/ 1781196 h 4493564"/>
              <a:gd name="connsiteX21" fmla="*/ 2744553 w 3600029"/>
              <a:gd name="connsiteY21" fmla="*/ 1794430 h 4493564"/>
              <a:gd name="connsiteX22" fmla="*/ 2745851 w 3600029"/>
              <a:gd name="connsiteY22" fmla="*/ 1798884 h 4493564"/>
              <a:gd name="connsiteX23" fmla="*/ 2745852 w 3600029"/>
              <a:gd name="connsiteY23" fmla="*/ 2075501 h 4493564"/>
              <a:gd name="connsiteX24" fmla="*/ 2745769 w 3600029"/>
              <a:gd name="connsiteY24" fmla="*/ 2079229 h 4493564"/>
              <a:gd name="connsiteX25" fmla="*/ 2745852 w 3600029"/>
              <a:gd name="connsiteY25" fmla="*/ 2085400 h 4493564"/>
              <a:gd name="connsiteX26" fmla="*/ 2745852 w 3600029"/>
              <a:gd name="connsiteY26" fmla="*/ 2223000 h 4493564"/>
              <a:gd name="connsiteX27" fmla="*/ 3125991 w 3600029"/>
              <a:gd name="connsiteY27" fmla="*/ 2313033 h 4493564"/>
              <a:gd name="connsiteX28" fmla="*/ 2970879 w 3600029"/>
              <a:gd name="connsiteY28" fmla="*/ 2707418 h 4493564"/>
              <a:gd name="connsiteX29" fmla="*/ 3006934 w 3600029"/>
              <a:gd name="connsiteY29" fmla="*/ 2747511 h 4493564"/>
              <a:gd name="connsiteX30" fmla="*/ 3012205 w 3600029"/>
              <a:gd name="connsiteY30" fmla="*/ 2758644 h 4493564"/>
              <a:gd name="connsiteX31" fmla="*/ 3028627 w 3600029"/>
              <a:gd name="connsiteY31" fmla="*/ 2771633 h 4493564"/>
              <a:gd name="connsiteX32" fmla="*/ 3229095 w 3600029"/>
              <a:gd name="connsiteY32" fmla="*/ 2994549 h 4493564"/>
              <a:gd name="connsiteX33" fmla="*/ 3497585 w 3600029"/>
              <a:gd name="connsiteY33" fmla="*/ 3295008 h 4493564"/>
              <a:gd name="connsiteX34" fmla="*/ 3473635 w 3600029"/>
              <a:gd name="connsiteY34" fmla="*/ 3323528 h 4493564"/>
              <a:gd name="connsiteX35" fmla="*/ 2126970 w 3600029"/>
              <a:gd name="connsiteY35" fmla="*/ 4215658 h 4493564"/>
              <a:gd name="connsiteX36" fmla="*/ 911552 w 3600029"/>
              <a:gd name="connsiteY36" fmla="*/ 4486988 h 4493564"/>
              <a:gd name="connsiteX37" fmla="*/ 791808 w 3600029"/>
              <a:gd name="connsiteY37" fmla="*/ 4492111 h 4493564"/>
              <a:gd name="connsiteX38" fmla="*/ 783866 w 3600029"/>
              <a:gd name="connsiteY38" fmla="*/ 4493564 h 4493564"/>
              <a:gd name="connsiteX39" fmla="*/ 348079 w 3600029"/>
              <a:gd name="connsiteY39" fmla="*/ 4493564 h 4493564"/>
              <a:gd name="connsiteX40" fmla="*/ 368689 w 3600029"/>
              <a:gd name="connsiteY40" fmla="*/ 4454805 h 4493564"/>
              <a:gd name="connsiteX41" fmla="*/ 475500 w 3600029"/>
              <a:gd name="connsiteY41" fmla="*/ 4250644 h 4493564"/>
              <a:gd name="connsiteX42" fmla="*/ 561763 w 3600029"/>
              <a:gd name="connsiteY42" fmla="*/ 3954881 h 4493564"/>
              <a:gd name="connsiteX43" fmla="*/ 635704 w 3600029"/>
              <a:gd name="connsiteY43" fmla="*/ 3622148 h 4493564"/>
              <a:gd name="connsiteX44" fmla="*/ 648026 w 3600029"/>
              <a:gd name="connsiteY44" fmla="*/ 3129211 h 4493564"/>
              <a:gd name="connsiteX45" fmla="*/ 531931 w 3600029"/>
              <a:gd name="connsiteY45" fmla="*/ 2710213 h 4493564"/>
              <a:gd name="connsiteX46" fmla="*/ 394417 w 3600029"/>
              <a:gd name="connsiteY46" fmla="*/ 2377480 h 4493564"/>
              <a:gd name="connsiteX47" fmla="*/ 229028 w 3600029"/>
              <a:gd name="connsiteY47" fmla="*/ 2081717 h 4493564"/>
              <a:gd name="connsiteX48" fmla="*/ 79191 w 3600029"/>
              <a:gd name="connsiteY48" fmla="*/ 1684136 h 4493564"/>
              <a:gd name="connsiteX49" fmla="*/ 2021 w 3600029"/>
              <a:gd name="connsiteY49" fmla="*/ 1317663 h 4493564"/>
              <a:gd name="connsiteX50" fmla="*/ 31849 w 3600029"/>
              <a:gd name="connsiteY50" fmla="*/ 800079 h 4493564"/>
              <a:gd name="connsiteX51" fmla="*/ 130438 w 3600029"/>
              <a:gd name="connsiteY51" fmla="*/ 344112 h 4493564"/>
              <a:gd name="connsiteX52" fmla="*/ 263587 w 3600029"/>
              <a:gd name="connsiteY52" fmla="*/ 10224 h 4493564"/>
              <a:gd name="connsiteX53" fmla="*/ 268800 w 3600029"/>
              <a:gd name="connsiteY53" fmla="*/ 1859 h 4493564"/>
              <a:gd name="connsiteX54" fmla="*/ 280099 w 3600029"/>
              <a:gd name="connsiteY54" fmla="*/ 0 h 4493564"/>
              <a:gd name="connsiteX0" fmla="*/ 280099 w 3600029"/>
              <a:gd name="connsiteY0" fmla="*/ 0 h 4493564"/>
              <a:gd name="connsiteX1" fmla="*/ 1095824 w 3600029"/>
              <a:gd name="connsiteY1" fmla="*/ 19050 h 4493564"/>
              <a:gd name="connsiteX2" fmla="*/ 1292897 w 3600029"/>
              <a:gd name="connsiteY2" fmla="*/ 45396 h 4493564"/>
              <a:gd name="connsiteX3" fmla="*/ 2130184 w 3600029"/>
              <a:gd name="connsiteY3" fmla="*/ 303123 h 4493564"/>
              <a:gd name="connsiteX4" fmla="*/ 2735452 w 3600029"/>
              <a:gd name="connsiteY4" fmla="*/ 645499 h 4493564"/>
              <a:gd name="connsiteX5" fmla="*/ 3328494 w 3600029"/>
              <a:gd name="connsiteY5" fmla="*/ 1155413 h 4493564"/>
              <a:gd name="connsiteX6" fmla="*/ 3371493 w 3600029"/>
              <a:gd name="connsiteY6" fmla="*/ 1205569 h 4493564"/>
              <a:gd name="connsiteX7" fmla="*/ 3416758 w 3600029"/>
              <a:gd name="connsiteY7" fmla="*/ 1262115 h 4493564"/>
              <a:gd name="connsiteX8" fmla="*/ 3470095 w 3600029"/>
              <a:gd name="connsiteY8" fmla="*/ 1329991 h 4493564"/>
              <a:gd name="connsiteX9" fmla="*/ 3482784 w 3600029"/>
              <a:gd name="connsiteY9" fmla="*/ 1344423 h 4493564"/>
              <a:gd name="connsiteX10" fmla="*/ 3548001 w 3600029"/>
              <a:gd name="connsiteY10" fmla="*/ 1437291 h 4493564"/>
              <a:gd name="connsiteX11" fmla="*/ 3600029 w 3600029"/>
              <a:gd name="connsiteY11" fmla="*/ 1520349 h 4493564"/>
              <a:gd name="connsiteX12" fmla="*/ 3589756 w 3600029"/>
              <a:gd name="connsiteY12" fmla="*/ 1530405 h 4493564"/>
              <a:gd name="connsiteX13" fmla="*/ 3563765 w 3600029"/>
              <a:gd name="connsiteY13" fmla="*/ 1542902 h 4493564"/>
              <a:gd name="connsiteX14" fmla="*/ 3556602 w 3600029"/>
              <a:gd name="connsiteY14" fmla="*/ 1545307 h 4493564"/>
              <a:gd name="connsiteX15" fmla="*/ 3399701 w 3600029"/>
              <a:gd name="connsiteY15" fmla="*/ 1582466 h 4493564"/>
              <a:gd name="connsiteX16" fmla="*/ 3387334 w 3600029"/>
              <a:gd name="connsiteY16" fmla="*/ 1584554 h 4493564"/>
              <a:gd name="connsiteX17" fmla="*/ 3359186 w 3600029"/>
              <a:gd name="connsiteY17" fmla="*/ 1588783 h 4493564"/>
              <a:gd name="connsiteX18" fmla="*/ 3312903 w 3600029"/>
              <a:gd name="connsiteY18" fmla="*/ 1603024 h 4493564"/>
              <a:gd name="connsiteX19" fmla="*/ 2745851 w 3600029"/>
              <a:gd name="connsiteY19" fmla="*/ 1737325 h 4493564"/>
              <a:gd name="connsiteX20" fmla="*/ 2745852 w 3600029"/>
              <a:gd name="connsiteY20" fmla="*/ 1781196 h 4493564"/>
              <a:gd name="connsiteX21" fmla="*/ 2744553 w 3600029"/>
              <a:gd name="connsiteY21" fmla="*/ 1794430 h 4493564"/>
              <a:gd name="connsiteX22" fmla="*/ 2745851 w 3600029"/>
              <a:gd name="connsiteY22" fmla="*/ 1798884 h 4493564"/>
              <a:gd name="connsiteX23" fmla="*/ 2745852 w 3600029"/>
              <a:gd name="connsiteY23" fmla="*/ 2075501 h 4493564"/>
              <a:gd name="connsiteX24" fmla="*/ 2745769 w 3600029"/>
              <a:gd name="connsiteY24" fmla="*/ 2079229 h 4493564"/>
              <a:gd name="connsiteX25" fmla="*/ 2745852 w 3600029"/>
              <a:gd name="connsiteY25" fmla="*/ 2085400 h 4493564"/>
              <a:gd name="connsiteX26" fmla="*/ 2745852 w 3600029"/>
              <a:gd name="connsiteY26" fmla="*/ 2223000 h 4493564"/>
              <a:gd name="connsiteX27" fmla="*/ 3125991 w 3600029"/>
              <a:gd name="connsiteY27" fmla="*/ 2313033 h 4493564"/>
              <a:gd name="connsiteX28" fmla="*/ 2970879 w 3600029"/>
              <a:gd name="connsiteY28" fmla="*/ 2707418 h 4493564"/>
              <a:gd name="connsiteX29" fmla="*/ 3006934 w 3600029"/>
              <a:gd name="connsiteY29" fmla="*/ 2747511 h 4493564"/>
              <a:gd name="connsiteX30" fmla="*/ 3012205 w 3600029"/>
              <a:gd name="connsiteY30" fmla="*/ 2758644 h 4493564"/>
              <a:gd name="connsiteX31" fmla="*/ 3028627 w 3600029"/>
              <a:gd name="connsiteY31" fmla="*/ 2771633 h 4493564"/>
              <a:gd name="connsiteX32" fmla="*/ 3229095 w 3600029"/>
              <a:gd name="connsiteY32" fmla="*/ 2994549 h 4493564"/>
              <a:gd name="connsiteX33" fmla="*/ 3497585 w 3600029"/>
              <a:gd name="connsiteY33" fmla="*/ 3295008 h 4493564"/>
              <a:gd name="connsiteX34" fmla="*/ 3473635 w 3600029"/>
              <a:gd name="connsiteY34" fmla="*/ 3323528 h 4493564"/>
              <a:gd name="connsiteX35" fmla="*/ 2126970 w 3600029"/>
              <a:gd name="connsiteY35" fmla="*/ 4215658 h 4493564"/>
              <a:gd name="connsiteX36" fmla="*/ 911552 w 3600029"/>
              <a:gd name="connsiteY36" fmla="*/ 4486988 h 4493564"/>
              <a:gd name="connsiteX37" fmla="*/ 791808 w 3600029"/>
              <a:gd name="connsiteY37" fmla="*/ 4492111 h 4493564"/>
              <a:gd name="connsiteX38" fmla="*/ 783866 w 3600029"/>
              <a:gd name="connsiteY38" fmla="*/ 4493564 h 4493564"/>
              <a:gd name="connsiteX39" fmla="*/ 348079 w 3600029"/>
              <a:gd name="connsiteY39" fmla="*/ 4493564 h 4493564"/>
              <a:gd name="connsiteX40" fmla="*/ 368689 w 3600029"/>
              <a:gd name="connsiteY40" fmla="*/ 4454805 h 4493564"/>
              <a:gd name="connsiteX41" fmla="*/ 475500 w 3600029"/>
              <a:gd name="connsiteY41" fmla="*/ 4250644 h 4493564"/>
              <a:gd name="connsiteX42" fmla="*/ 561763 w 3600029"/>
              <a:gd name="connsiteY42" fmla="*/ 3954881 h 4493564"/>
              <a:gd name="connsiteX43" fmla="*/ 635704 w 3600029"/>
              <a:gd name="connsiteY43" fmla="*/ 3622148 h 4493564"/>
              <a:gd name="connsiteX44" fmla="*/ 648026 w 3600029"/>
              <a:gd name="connsiteY44" fmla="*/ 3129211 h 4493564"/>
              <a:gd name="connsiteX45" fmla="*/ 531931 w 3600029"/>
              <a:gd name="connsiteY45" fmla="*/ 2710213 h 4493564"/>
              <a:gd name="connsiteX46" fmla="*/ 394417 w 3600029"/>
              <a:gd name="connsiteY46" fmla="*/ 2377480 h 4493564"/>
              <a:gd name="connsiteX47" fmla="*/ 229028 w 3600029"/>
              <a:gd name="connsiteY47" fmla="*/ 2081717 h 4493564"/>
              <a:gd name="connsiteX48" fmla="*/ 79191 w 3600029"/>
              <a:gd name="connsiteY48" fmla="*/ 1684136 h 4493564"/>
              <a:gd name="connsiteX49" fmla="*/ 2021 w 3600029"/>
              <a:gd name="connsiteY49" fmla="*/ 1317663 h 4493564"/>
              <a:gd name="connsiteX50" fmla="*/ 31849 w 3600029"/>
              <a:gd name="connsiteY50" fmla="*/ 800079 h 4493564"/>
              <a:gd name="connsiteX51" fmla="*/ 130438 w 3600029"/>
              <a:gd name="connsiteY51" fmla="*/ 344112 h 4493564"/>
              <a:gd name="connsiteX52" fmla="*/ 263587 w 3600029"/>
              <a:gd name="connsiteY52" fmla="*/ 10224 h 4493564"/>
              <a:gd name="connsiteX53" fmla="*/ 268800 w 3600029"/>
              <a:gd name="connsiteY53" fmla="*/ 1859 h 4493564"/>
              <a:gd name="connsiteX54" fmla="*/ 280099 w 3600029"/>
              <a:gd name="connsiteY54" fmla="*/ 0 h 449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600029" h="4493564">
                <a:moveTo>
                  <a:pt x="280099" y="0"/>
                </a:moveTo>
                <a:lnTo>
                  <a:pt x="1095824" y="19050"/>
                </a:lnTo>
                <a:cubicBezTo>
                  <a:pt x="1148815" y="27832"/>
                  <a:pt x="1239906" y="36614"/>
                  <a:pt x="1292897" y="45396"/>
                </a:cubicBezTo>
                <a:cubicBezTo>
                  <a:pt x="1579253" y="100227"/>
                  <a:pt x="1889758" y="203106"/>
                  <a:pt x="2130184" y="303123"/>
                </a:cubicBezTo>
                <a:cubicBezTo>
                  <a:pt x="2370610" y="403140"/>
                  <a:pt x="2535734" y="503451"/>
                  <a:pt x="2735452" y="645499"/>
                </a:cubicBezTo>
                <a:cubicBezTo>
                  <a:pt x="2935170" y="787547"/>
                  <a:pt x="3222487" y="1066139"/>
                  <a:pt x="3328494" y="1155413"/>
                </a:cubicBezTo>
                <a:lnTo>
                  <a:pt x="3371493" y="1205569"/>
                </a:lnTo>
                <a:lnTo>
                  <a:pt x="3416758" y="1262115"/>
                </a:lnTo>
                <a:lnTo>
                  <a:pt x="3470095" y="1329991"/>
                </a:lnTo>
                <a:lnTo>
                  <a:pt x="3482784" y="1344423"/>
                </a:lnTo>
                <a:lnTo>
                  <a:pt x="3548001" y="1437291"/>
                </a:lnTo>
                <a:lnTo>
                  <a:pt x="3600029" y="1520349"/>
                </a:lnTo>
                <a:lnTo>
                  <a:pt x="3589756" y="1530405"/>
                </a:lnTo>
                <a:cubicBezTo>
                  <a:pt x="3582753" y="1534754"/>
                  <a:pt x="3573899" y="1538927"/>
                  <a:pt x="3563765" y="1542902"/>
                </a:cubicBezTo>
                <a:lnTo>
                  <a:pt x="3556602" y="1545307"/>
                </a:lnTo>
                <a:lnTo>
                  <a:pt x="3399701" y="1582466"/>
                </a:lnTo>
                <a:lnTo>
                  <a:pt x="3387334" y="1584554"/>
                </a:lnTo>
                <a:lnTo>
                  <a:pt x="3359186" y="1588783"/>
                </a:lnTo>
                <a:lnTo>
                  <a:pt x="3312903" y="1603024"/>
                </a:lnTo>
                <a:lnTo>
                  <a:pt x="2745851" y="1737325"/>
                </a:lnTo>
                <a:cubicBezTo>
                  <a:pt x="2745851" y="1751949"/>
                  <a:pt x="2745852" y="1766572"/>
                  <a:pt x="2745852" y="1781196"/>
                </a:cubicBezTo>
                <a:lnTo>
                  <a:pt x="2744553" y="1794430"/>
                </a:lnTo>
                <a:lnTo>
                  <a:pt x="2745851" y="1798884"/>
                </a:lnTo>
                <a:cubicBezTo>
                  <a:pt x="2745851" y="1891090"/>
                  <a:pt x="2745852" y="1983295"/>
                  <a:pt x="2745852" y="2075501"/>
                </a:cubicBezTo>
                <a:cubicBezTo>
                  <a:pt x="2745824" y="2076744"/>
                  <a:pt x="2745797" y="2077986"/>
                  <a:pt x="2745769" y="2079229"/>
                </a:cubicBezTo>
                <a:cubicBezTo>
                  <a:pt x="2745797" y="2081286"/>
                  <a:pt x="2745824" y="2083343"/>
                  <a:pt x="2745852" y="2085400"/>
                </a:cubicBezTo>
                <a:lnTo>
                  <a:pt x="2745852" y="2223000"/>
                </a:lnTo>
                <a:lnTo>
                  <a:pt x="3125991" y="2313033"/>
                </a:lnTo>
                <a:lnTo>
                  <a:pt x="2970879" y="2707418"/>
                </a:lnTo>
                <a:lnTo>
                  <a:pt x="3006934" y="2747511"/>
                </a:lnTo>
                <a:lnTo>
                  <a:pt x="3012205" y="2758644"/>
                </a:lnTo>
                <a:lnTo>
                  <a:pt x="3028627" y="2771633"/>
                </a:lnTo>
                <a:lnTo>
                  <a:pt x="3229095" y="2994549"/>
                </a:lnTo>
                <a:lnTo>
                  <a:pt x="3497585" y="3295008"/>
                </a:lnTo>
                <a:lnTo>
                  <a:pt x="3473635" y="3323528"/>
                </a:lnTo>
                <a:cubicBezTo>
                  <a:pt x="3157469" y="3682046"/>
                  <a:pt x="2553984" y="4021748"/>
                  <a:pt x="2126970" y="4215658"/>
                </a:cubicBezTo>
                <a:cubicBezTo>
                  <a:pt x="1699956" y="4409568"/>
                  <a:pt x="1306105" y="4478328"/>
                  <a:pt x="911552" y="4486988"/>
                </a:cubicBezTo>
                <a:cubicBezTo>
                  <a:pt x="879855" y="4492602"/>
                  <a:pt x="814821" y="4487928"/>
                  <a:pt x="791808" y="4492111"/>
                </a:cubicBezTo>
                <a:lnTo>
                  <a:pt x="783866" y="4493564"/>
                </a:lnTo>
                <a:lnTo>
                  <a:pt x="348079" y="4493564"/>
                </a:lnTo>
                <a:lnTo>
                  <a:pt x="368689" y="4454805"/>
                </a:lnTo>
                <a:cubicBezTo>
                  <a:pt x="400370" y="4398746"/>
                  <a:pt x="448251" y="4318991"/>
                  <a:pt x="475500" y="4250644"/>
                </a:cubicBezTo>
                <a:cubicBezTo>
                  <a:pt x="511832" y="4159514"/>
                  <a:pt x="535063" y="4059629"/>
                  <a:pt x="561763" y="3954881"/>
                </a:cubicBezTo>
                <a:cubicBezTo>
                  <a:pt x="588463" y="3850132"/>
                  <a:pt x="621328" y="3759759"/>
                  <a:pt x="635704" y="3622148"/>
                </a:cubicBezTo>
                <a:cubicBezTo>
                  <a:pt x="650080" y="3484537"/>
                  <a:pt x="665320" y="3281199"/>
                  <a:pt x="648026" y="3129211"/>
                </a:cubicBezTo>
                <a:cubicBezTo>
                  <a:pt x="630730" y="2977221"/>
                  <a:pt x="574199" y="2835502"/>
                  <a:pt x="531931" y="2710213"/>
                </a:cubicBezTo>
                <a:cubicBezTo>
                  <a:pt x="489664" y="2584924"/>
                  <a:pt x="444900" y="2482229"/>
                  <a:pt x="394417" y="2377480"/>
                </a:cubicBezTo>
                <a:cubicBezTo>
                  <a:pt x="343933" y="2272731"/>
                  <a:pt x="281566" y="2197275"/>
                  <a:pt x="229028" y="2081717"/>
                </a:cubicBezTo>
                <a:cubicBezTo>
                  <a:pt x="176489" y="1966160"/>
                  <a:pt x="117025" y="1811479"/>
                  <a:pt x="79191" y="1684136"/>
                </a:cubicBezTo>
                <a:cubicBezTo>
                  <a:pt x="41357" y="1556795"/>
                  <a:pt x="9911" y="1465006"/>
                  <a:pt x="2021" y="1317663"/>
                </a:cubicBezTo>
                <a:cubicBezTo>
                  <a:pt x="-5869" y="1170320"/>
                  <a:pt x="10447" y="962337"/>
                  <a:pt x="31849" y="800079"/>
                </a:cubicBezTo>
                <a:cubicBezTo>
                  <a:pt x="53252" y="637820"/>
                  <a:pt x="83199" y="487886"/>
                  <a:pt x="130438" y="344112"/>
                </a:cubicBezTo>
                <a:cubicBezTo>
                  <a:pt x="165866" y="236281"/>
                  <a:pt x="212849" y="100723"/>
                  <a:pt x="263587" y="10224"/>
                </a:cubicBezTo>
                <a:lnTo>
                  <a:pt x="268800" y="1859"/>
                </a:lnTo>
                <a:lnTo>
                  <a:pt x="280099" y="0"/>
                </a:lnTo>
                <a:close/>
              </a:path>
            </a:pathLst>
          </a:custGeom>
          <a:solidFill>
            <a:srgbClr val="FFC000"/>
          </a:solidFill>
          <a:ln>
            <a:noFill/>
          </a:ln>
          <a:effectLst>
            <a:outerShdw blurRad="50800" dist="38100" dir="5400000" algn="t" rotWithShape="0">
              <a:prstClr val="black">
                <a:alpha val="40000"/>
              </a:prst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等腰三角形 15"/>
          <p:cNvSpPr>
            <a:spLocks noChangeAspect="1"/>
          </p:cNvSpPr>
          <p:nvPr/>
        </p:nvSpPr>
        <p:spPr>
          <a:xfrm flipV="1">
            <a:off x="8117298" y="3690386"/>
            <a:ext cx="413216" cy="432000"/>
          </a:xfrm>
          <a:prstGeom prst="triangle">
            <a:avLst/>
          </a:pr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等腰三角形 16"/>
          <p:cNvSpPr>
            <a:spLocks noChangeAspect="1"/>
          </p:cNvSpPr>
          <p:nvPr/>
        </p:nvSpPr>
        <p:spPr>
          <a:xfrm>
            <a:off x="8965021" y="5368794"/>
            <a:ext cx="413216" cy="432000"/>
          </a:xfrm>
          <a:prstGeom prst="triangle">
            <a:avLst/>
          </a:pr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nvSpPr>
        <p:spPr>
          <a:xfrm>
            <a:off x="5489771" y="4551835"/>
            <a:ext cx="1210588"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anose="02020603050405020304" pitchFamily="18" charset="0"/>
              </a:rPr>
              <a:t>活性中心</a:t>
            </a:r>
            <a:endParaRPr lang="zh-CN" altLang="en-US" sz="2000" dirty="0"/>
          </a:p>
        </p:txBody>
      </p:sp>
      <p:cxnSp>
        <p:nvCxnSpPr>
          <p:cNvPr id="19" name="直接箭头连接符 18"/>
          <p:cNvCxnSpPr/>
          <p:nvPr/>
        </p:nvCxnSpPr>
        <p:spPr>
          <a:xfrm>
            <a:off x="6690834" y="4759670"/>
            <a:ext cx="90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直接箭头连接符 19"/>
          <p:cNvCxnSpPr/>
          <p:nvPr/>
        </p:nvCxnSpPr>
        <p:spPr>
          <a:xfrm flipH="1">
            <a:off x="4624543" y="4759670"/>
            <a:ext cx="90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Rectangle 4">
            <a:extLst>
              <a:ext uri="{FF2B5EF4-FFF2-40B4-BE49-F238E27FC236}">
                <a16:creationId xmlns:a16="http://schemas.microsoft.com/office/drawing/2014/main" id="{551B22D3-B2F7-D71D-DBE4-8353AC2668E7}"/>
              </a:ext>
            </a:extLst>
          </p:cNvPr>
          <p:cNvSpPr>
            <a:spLocks noChangeArrowheads="1"/>
          </p:cNvSpPr>
          <p:nvPr/>
        </p:nvSpPr>
        <p:spPr bwMode="auto">
          <a:xfrm>
            <a:off x="1100670" y="531284"/>
            <a:ext cx="198002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酶活性调节</a:t>
            </a:r>
          </a:p>
        </p:txBody>
      </p:sp>
      <p:cxnSp>
        <p:nvCxnSpPr>
          <p:cNvPr id="3" name="直接连接符 2">
            <a:extLst>
              <a:ext uri="{FF2B5EF4-FFF2-40B4-BE49-F238E27FC236}">
                <a16:creationId xmlns:a16="http://schemas.microsoft.com/office/drawing/2014/main" id="{4B06490D-D0E7-78BC-0677-66CAC8E45708}"/>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29349548"/>
      </p:ext>
    </p:extLst>
  </p:cSld>
  <p:clrMapOvr>
    <a:masterClrMapping/>
  </p:clrMapOvr>
  <p:transition spd="med">
    <p:zoom/>
  </p:transition>
</p:sld>
</file>

<file path=ppt/slides/slide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8919" name="Oval 16"/>
          <p:cNvSpPr>
            <a:spLocks noChangeArrowheads="1"/>
          </p:cNvSpPr>
          <p:nvPr/>
        </p:nvSpPr>
        <p:spPr bwMode="auto">
          <a:xfrm>
            <a:off x="7892342" y="3368831"/>
            <a:ext cx="432000" cy="432000"/>
          </a:xfrm>
          <a:prstGeom prst="ellipse">
            <a:avLst/>
          </a:prstGeom>
          <a:solidFill>
            <a:srgbClr val="FFC00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latin typeface="Arial Unicode MS" panose="020B0604020202020204" pitchFamily="34" charset="-122"/>
              <a:ea typeface="方正姚体" panose="02010601030101010101" pitchFamily="2" charset="-122"/>
            </a:endParaRPr>
          </a:p>
        </p:txBody>
      </p:sp>
      <p:sp>
        <p:nvSpPr>
          <p:cNvPr id="19" name="矩形 18"/>
          <p:cNvSpPr/>
          <p:nvPr/>
        </p:nvSpPr>
        <p:spPr>
          <a:xfrm>
            <a:off x="7214959" y="3336021"/>
            <a:ext cx="1124026" cy="523220"/>
          </a:xfrm>
          <a:prstGeom prst="rect">
            <a:avLst/>
          </a:prstGeom>
        </p:spPr>
        <p:txBody>
          <a:bodyPr wrap="none">
            <a:spAutoFit/>
          </a:bodyPr>
          <a:lstStyle/>
          <a:p>
            <a:pPr>
              <a:defRPr/>
            </a:pPr>
            <a:r>
              <a:rPr lang="en-US" altLang="zh-CN" sz="2800" b="1" dirty="0">
                <a:solidFill>
                  <a:srgbClr val="000000"/>
                </a:solidFill>
                <a:effectLst>
                  <a:outerShdw blurRad="38100" dist="38100" dir="2700000" algn="tl">
                    <a:srgbClr val="C0C0C0"/>
                  </a:outerShdw>
                </a:effectLst>
                <a:latin typeface="Arial Unicode MS" panose="020B0604020202020204" pitchFamily="34" charset="-122"/>
                <a:ea typeface="方正姚体" panose="02010601030101010101" pitchFamily="2" charset="-122"/>
              </a:rPr>
              <a:t>E</a:t>
            </a:r>
            <a:r>
              <a:rPr lang="en-US" altLang="zh-CN" sz="2800" b="1" dirty="0">
                <a:solidFill>
                  <a:srgbClr val="00B0F0"/>
                </a:solidFill>
                <a:effectLst>
                  <a:outerShdw blurRad="38100" dist="38100" dir="2700000" algn="tl">
                    <a:srgbClr val="C0C0C0"/>
                  </a:outerShdw>
                </a:effectLst>
                <a:latin typeface="Arial Unicode MS" panose="020B0604020202020204" pitchFamily="34" charset="-122"/>
                <a:ea typeface="方正姚体" panose="02010601030101010101" pitchFamily="2" charset="-122"/>
              </a:rPr>
              <a:t>— </a:t>
            </a:r>
            <a:r>
              <a:rPr lang="en-US" altLang="zh-CN" sz="2800" b="1" dirty="0">
                <a:solidFill>
                  <a:srgbClr val="000000"/>
                </a:solidFill>
                <a:effectLst>
                  <a:outerShdw blurRad="38100" dist="38100" dir="2700000" algn="tl">
                    <a:srgbClr val="C0C0C0"/>
                  </a:outerShdw>
                </a:effectLst>
                <a:latin typeface="Arial Unicode MS" panose="020B0604020202020204" pitchFamily="34" charset="-122"/>
                <a:ea typeface="方正姚体" panose="02010601030101010101" pitchFamily="2" charset="-122"/>
              </a:rPr>
              <a:t>P</a:t>
            </a:r>
            <a:endParaRPr lang="zh-CN" altLang="en-US" sz="2800" b="1" dirty="0">
              <a:solidFill>
                <a:srgbClr val="000000"/>
              </a:solidFill>
              <a:effectLst>
                <a:outerShdw blurRad="38100" dist="38100" dir="2700000" algn="tl">
                  <a:srgbClr val="C0C0C0"/>
                </a:outerShdw>
              </a:effectLst>
              <a:latin typeface="Arial Unicode MS" panose="020B0604020202020204" pitchFamily="34" charset="-122"/>
              <a:ea typeface="方正姚体" panose="02010601030101010101" pitchFamily="2" charset="-122"/>
            </a:endParaRPr>
          </a:p>
        </p:txBody>
      </p:sp>
      <p:sp>
        <p:nvSpPr>
          <p:cNvPr id="744450" name="Rectangle 2"/>
          <p:cNvSpPr>
            <a:spLocks noGrp="1" noChangeArrowheads="1"/>
          </p:cNvSpPr>
          <p:nvPr>
            <p:ph idx="1"/>
          </p:nvPr>
        </p:nvSpPr>
        <p:spPr>
          <a:xfrm>
            <a:off x="1082145" y="1253577"/>
            <a:ext cx="10229319" cy="1581587"/>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t" anchorCtr="0">
            <a:spAutoFit/>
          </a:bodyPr>
          <a:lstStyle/>
          <a:p>
            <a:pPr marL="360000" indent="-360000">
              <a:lnSpc>
                <a:spcPts val="4000"/>
              </a:lnSpc>
              <a:spcBef>
                <a:spcPts val="600"/>
              </a:spcBef>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化学修饰调节</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共价修饰调节，</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chemical modification)</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：酶蛋白多肽链上某些基团在另一种酶的催化下发生可逆的共价键变化，</a:t>
            </a:r>
            <a:r>
              <a:rPr lang="zh-CN" altLang="en-US" sz="2800" dirty="0">
                <a:effectLst>
                  <a:outerShdw blurRad="38100" dist="38100" dir="2700000" algn="tl">
                    <a:srgbClr val="C0C0C0"/>
                  </a:outerShdw>
                </a:effectLst>
                <a:latin typeface="Times New Roman" panose="02020603050405020304" pitchFamily="18" charset="0"/>
              </a:rPr>
              <a:t>从而改变</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酶活性。</a:t>
            </a:r>
          </a:p>
        </p:txBody>
      </p:sp>
      <p:sp>
        <p:nvSpPr>
          <p:cNvPr id="38915" name="Line 10"/>
          <p:cNvSpPr>
            <a:spLocks noChangeShapeType="1"/>
          </p:cNvSpPr>
          <p:nvPr/>
        </p:nvSpPr>
        <p:spPr bwMode="auto">
          <a:xfrm>
            <a:off x="4551998" y="3499534"/>
            <a:ext cx="2340000" cy="0"/>
          </a:xfrm>
          <a:prstGeom prst="line">
            <a:avLst/>
          </a:prstGeom>
          <a:noFill/>
          <a:ln w="3175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latin typeface="Arial Unicode MS" panose="020B0604020202020204" pitchFamily="34" charset="-122"/>
              <a:ea typeface="方正姚体" panose="02010601030101010101" pitchFamily="2" charset="-122"/>
            </a:endParaRPr>
          </a:p>
        </p:txBody>
      </p:sp>
      <p:sp>
        <p:nvSpPr>
          <p:cNvPr id="744459" name="Rectangle 11"/>
          <p:cNvSpPr>
            <a:spLocks noChangeArrowheads="1"/>
          </p:cNvSpPr>
          <p:nvPr/>
        </p:nvSpPr>
        <p:spPr bwMode="auto">
          <a:xfrm>
            <a:off x="4596373" y="2667124"/>
            <a:ext cx="68480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000" b="1" dirty="0">
                <a:effectLst>
                  <a:outerShdw blurRad="38100" dist="38100" dir="2700000" algn="tl">
                    <a:srgbClr val="C0C0C0"/>
                  </a:outerShdw>
                </a:effectLst>
                <a:latin typeface="Arial Unicode MS" panose="020B0604020202020204" pitchFamily="34" charset="-122"/>
                <a:ea typeface="方正姚体" panose="02010601030101010101" pitchFamily="2" charset="-122"/>
              </a:rPr>
              <a:t>ATP</a:t>
            </a:r>
            <a:endParaRPr lang="zh-CN" altLang="en-US" sz="2000" b="1" dirty="0">
              <a:effectLst>
                <a:outerShdw blurRad="38100" dist="38100" dir="2700000" algn="tl">
                  <a:srgbClr val="C0C0C0"/>
                </a:outerShdw>
              </a:effectLst>
              <a:latin typeface="Arial Unicode MS" panose="020B0604020202020204" pitchFamily="34" charset="-122"/>
              <a:ea typeface="方正姚体" panose="02010601030101010101" pitchFamily="2" charset="-122"/>
            </a:endParaRPr>
          </a:p>
        </p:txBody>
      </p:sp>
      <p:sp>
        <p:nvSpPr>
          <p:cNvPr id="744461" name="Rectangle 13"/>
          <p:cNvSpPr>
            <a:spLocks noChangeArrowheads="1"/>
          </p:cNvSpPr>
          <p:nvPr/>
        </p:nvSpPr>
        <p:spPr bwMode="auto">
          <a:xfrm>
            <a:off x="6146800" y="2667124"/>
            <a:ext cx="71365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000" b="1" dirty="0">
                <a:effectLst>
                  <a:outerShdw blurRad="38100" dist="38100" dir="2700000" algn="tl">
                    <a:srgbClr val="C0C0C0"/>
                  </a:outerShdw>
                </a:effectLst>
                <a:latin typeface="Arial Unicode MS" panose="020B0604020202020204" pitchFamily="34" charset="-122"/>
                <a:ea typeface="方正姚体" panose="02010601030101010101" pitchFamily="2" charset="-122"/>
              </a:rPr>
              <a:t>ADP</a:t>
            </a:r>
            <a:endParaRPr lang="zh-CN" altLang="en-US" sz="2000" b="1" dirty="0">
              <a:effectLst>
                <a:outerShdw blurRad="38100" dist="38100" dir="2700000" algn="tl">
                  <a:srgbClr val="C0C0C0"/>
                </a:outerShdw>
              </a:effectLst>
              <a:latin typeface="Arial Unicode MS" panose="020B0604020202020204" pitchFamily="34" charset="-122"/>
              <a:ea typeface="方正姚体" panose="02010601030101010101" pitchFamily="2" charset="-122"/>
            </a:endParaRPr>
          </a:p>
        </p:txBody>
      </p:sp>
      <p:sp>
        <p:nvSpPr>
          <p:cNvPr id="38920" name="Line 17"/>
          <p:cNvSpPr>
            <a:spLocks noChangeShapeType="1"/>
          </p:cNvSpPr>
          <p:nvPr/>
        </p:nvSpPr>
        <p:spPr bwMode="auto">
          <a:xfrm>
            <a:off x="4533710" y="3642409"/>
            <a:ext cx="2340000" cy="0"/>
          </a:xfrm>
          <a:prstGeom prst="line">
            <a:avLst/>
          </a:prstGeom>
          <a:noFill/>
          <a:ln w="31750">
            <a:solidFill>
              <a:schemeClr val="tx1"/>
            </a:solidFill>
            <a:miter lim="800000"/>
            <a:headEnd type="stealth"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latin typeface="Arial Unicode MS" panose="020B0604020202020204" pitchFamily="34" charset="-122"/>
              <a:ea typeface="方正姚体" panose="02010601030101010101" pitchFamily="2" charset="-122"/>
            </a:endParaRPr>
          </a:p>
        </p:txBody>
      </p:sp>
      <p:sp>
        <p:nvSpPr>
          <p:cNvPr id="744466" name="Rectangle 18"/>
          <p:cNvSpPr>
            <a:spLocks noChangeArrowheads="1"/>
          </p:cNvSpPr>
          <p:nvPr/>
        </p:nvSpPr>
        <p:spPr bwMode="auto">
          <a:xfrm>
            <a:off x="5147730" y="3010587"/>
            <a:ext cx="1217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000" dirty="0">
                <a:solidFill>
                  <a:srgbClr val="00B0F0"/>
                </a:solidFill>
                <a:effectLst>
                  <a:outerShdw blurRad="38100" dist="38100" dir="2700000" algn="tl">
                    <a:srgbClr val="C0C0C0"/>
                  </a:outerShdw>
                </a:effectLst>
                <a:latin typeface="Arial Unicode MS" panose="020B0604020202020204" pitchFamily="34" charset="-122"/>
                <a:ea typeface="方正姚体" panose="02010601030101010101" pitchFamily="2" charset="-122"/>
              </a:rPr>
              <a:t>蛋白激酶</a:t>
            </a:r>
          </a:p>
        </p:txBody>
      </p:sp>
      <p:sp>
        <p:nvSpPr>
          <p:cNvPr id="744468" name="Rectangle 20"/>
          <p:cNvSpPr>
            <a:spLocks noChangeArrowheads="1"/>
          </p:cNvSpPr>
          <p:nvPr/>
        </p:nvSpPr>
        <p:spPr bwMode="auto">
          <a:xfrm>
            <a:off x="6162976" y="4107546"/>
            <a:ext cx="66556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000" b="1" dirty="0">
                <a:effectLst>
                  <a:outerShdw blurRad="38100" dist="38100" dir="2700000" algn="tl">
                    <a:srgbClr val="C0C0C0"/>
                  </a:outerShdw>
                </a:effectLst>
                <a:latin typeface="Arial Unicode MS" panose="020B0604020202020204" pitchFamily="34" charset="-122"/>
                <a:ea typeface="方正姚体" panose="02010601030101010101" pitchFamily="2" charset="-122"/>
              </a:rPr>
              <a:t>H</a:t>
            </a:r>
            <a:r>
              <a:rPr lang="en-US" altLang="zh-CN" sz="2000" b="1" baseline="-25000" dirty="0">
                <a:effectLst>
                  <a:outerShdw blurRad="38100" dist="38100" dir="2700000" algn="tl">
                    <a:srgbClr val="C0C0C0"/>
                  </a:outerShdw>
                </a:effectLst>
                <a:latin typeface="Arial Unicode MS" panose="020B0604020202020204" pitchFamily="34" charset="-122"/>
                <a:ea typeface="方正姚体" panose="02010601030101010101" pitchFamily="2" charset="-122"/>
              </a:rPr>
              <a:t>2</a:t>
            </a:r>
            <a:r>
              <a:rPr lang="en-US" altLang="zh-CN" sz="2000" b="1" dirty="0">
                <a:effectLst>
                  <a:outerShdw blurRad="38100" dist="38100" dir="2700000" algn="tl">
                    <a:srgbClr val="C0C0C0"/>
                  </a:outerShdw>
                </a:effectLst>
                <a:latin typeface="Arial Unicode MS" panose="020B0604020202020204" pitchFamily="34" charset="-122"/>
                <a:ea typeface="方正姚体" panose="02010601030101010101" pitchFamily="2" charset="-122"/>
              </a:rPr>
              <a:t>O</a:t>
            </a:r>
            <a:endParaRPr lang="zh-CN" altLang="en-US" sz="2000" b="1" dirty="0">
              <a:effectLst>
                <a:outerShdw blurRad="38100" dist="38100" dir="2700000" algn="tl">
                  <a:srgbClr val="C0C0C0"/>
                </a:outerShdw>
              </a:effectLst>
              <a:latin typeface="Arial Unicode MS" panose="020B0604020202020204" pitchFamily="34" charset="-122"/>
              <a:ea typeface="方正姚体" panose="02010601030101010101" pitchFamily="2" charset="-122"/>
            </a:endParaRPr>
          </a:p>
        </p:txBody>
      </p:sp>
      <p:sp>
        <p:nvSpPr>
          <p:cNvPr id="744469" name="Rectangle 21"/>
          <p:cNvSpPr>
            <a:spLocks noChangeArrowheads="1"/>
          </p:cNvSpPr>
          <p:nvPr/>
        </p:nvSpPr>
        <p:spPr bwMode="auto">
          <a:xfrm>
            <a:off x="4741863" y="4107546"/>
            <a:ext cx="41389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000" b="1" dirty="0">
                <a:effectLst>
                  <a:outerShdw blurRad="38100" dist="38100" dir="2700000" algn="tl">
                    <a:srgbClr val="C0C0C0"/>
                  </a:outerShdw>
                </a:effectLst>
                <a:latin typeface="Arial Unicode MS" panose="020B0604020202020204" pitchFamily="34" charset="-122"/>
                <a:ea typeface="方正姚体" panose="02010601030101010101" pitchFamily="2" charset="-122"/>
              </a:rPr>
              <a:t>Pi</a:t>
            </a:r>
            <a:endParaRPr lang="zh-CN" altLang="en-US" sz="2000" b="1" dirty="0">
              <a:effectLst>
                <a:outerShdw blurRad="38100" dist="38100" dir="2700000" algn="tl">
                  <a:srgbClr val="C0C0C0"/>
                </a:outerShdw>
              </a:effectLst>
              <a:latin typeface="Arial Unicode MS" panose="020B0604020202020204" pitchFamily="34" charset="-122"/>
              <a:ea typeface="方正姚体" panose="02010601030101010101" pitchFamily="2" charset="-122"/>
            </a:endParaRPr>
          </a:p>
        </p:txBody>
      </p:sp>
      <p:sp>
        <p:nvSpPr>
          <p:cNvPr id="2" name="矩形 1"/>
          <p:cNvSpPr/>
          <p:nvPr/>
        </p:nvSpPr>
        <p:spPr>
          <a:xfrm>
            <a:off x="3055875" y="3336021"/>
            <a:ext cx="1322798" cy="523220"/>
          </a:xfrm>
          <a:prstGeom prst="rect">
            <a:avLst/>
          </a:prstGeom>
        </p:spPr>
        <p:txBody>
          <a:bodyPr wrap="none">
            <a:spAutoFit/>
          </a:bodyPr>
          <a:lstStyle/>
          <a:p>
            <a:pPr>
              <a:defRPr/>
            </a:pPr>
            <a:r>
              <a:rPr lang="en-US" altLang="zh-CN" sz="2800" b="1" dirty="0">
                <a:solidFill>
                  <a:srgbClr val="000000"/>
                </a:solidFill>
                <a:effectLst>
                  <a:outerShdw blurRad="38100" dist="38100" dir="2700000" algn="tl">
                    <a:srgbClr val="C0C0C0"/>
                  </a:outerShdw>
                </a:effectLst>
                <a:latin typeface="Arial Unicode MS" panose="020B0604020202020204" pitchFamily="34" charset="-122"/>
                <a:ea typeface="方正姚体" panose="02010601030101010101" pitchFamily="2" charset="-122"/>
              </a:rPr>
              <a:t>E—OH</a:t>
            </a:r>
            <a:endParaRPr lang="zh-CN" altLang="en-US" sz="2800" b="1" dirty="0">
              <a:solidFill>
                <a:srgbClr val="000000"/>
              </a:solidFill>
              <a:effectLst>
                <a:outerShdw blurRad="38100" dist="38100" dir="2700000" algn="tl">
                  <a:srgbClr val="C0C0C0"/>
                </a:outerShdw>
              </a:effectLst>
              <a:latin typeface="Arial Unicode MS" panose="020B0604020202020204" pitchFamily="34" charset="-122"/>
              <a:ea typeface="方正姚体" panose="02010601030101010101" pitchFamily="2" charset="-122"/>
            </a:endParaRPr>
          </a:p>
        </p:txBody>
      </p:sp>
      <p:sp>
        <p:nvSpPr>
          <p:cNvPr id="38928" name="矩形 2"/>
          <p:cNvSpPr>
            <a:spLocks noChangeArrowheads="1"/>
          </p:cNvSpPr>
          <p:nvPr/>
        </p:nvSpPr>
        <p:spPr bwMode="auto">
          <a:xfrm>
            <a:off x="7242053" y="3369359"/>
            <a:ext cx="468000" cy="468000"/>
          </a:xfrm>
          <a:prstGeom prst="rect">
            <a:avLst/>
          </a:prstGeom>
          <a:noFill/>
          <a:ln w="9525" algn="ctr">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latin typeface="Arial Unicode MS" panose="020B0604020202020204" pitchFamily="34" charset="-122"/>
              <a:ea typeface="方正姚体" panose="02010601030101010101" pitchFamily="2" charset="-122"/>
            </a:endParaRPr>
          </a:p>
        </p:txBody>
      </p:sp>
      <p:sp>
        <p:nvSpPr>
          <p:cNvPr id="38929" name="矩形 20"/>
          <p:cNvSpPr>
            <a:spLocks noChangeArrowheads="1"/>
          </p:cNvSpPr>
          <p:nvPr/>
        </p:nvSpPr>
        <p:spPr bwMode="auto">
          <a:xfrm>
            <a:off x="3076041" y="3369359"/>
            <a:ext cx="468000" cy="468000"/>
          </a:xfrm>
          <a:prstGeom prst="rect">
            <a:avLst/>
          </a:prstGeom>
          <a:noFill/>
          <a:ln w="9525" algn="ctr">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latin typeface="Arial Unicode MS" panose="020B0604020202020204" pitchFamily="34" charset="-122"/>
              <a:ea typeface="方正姚体" panose="02010601030101010101" pitchFamily="2" charset="-122"/>
            </a:endParaRPr>
          </a:p>
        </p:txBody>
      </p:sp>
      <p:sp>
        <p:nvSpPr>
          <p:cNvPr id="17" name="任意多边形 16"/>
          <p:cNvSpPr/>
          <p:nvPr/>
        </p:nvSpPr>
        <p:spPr>
          <a:xfrm rot="5400000" flipH="1">
            <a:off x="5485157" y="3072431"/>
            <a:ext cx="468000" cy="162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rot="5400000" flipV="1">
            <a:off x="5504730" y="2443781"/>
            <a:ext cx="468000" cy="162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4">
            <a:extLst>
              <a:ext uri="{FF2B5EF4-FFF2-40B4-BE49-F238E27FC236}">
                <a16:creationId xmlns:a16="http://schemas.microsoft.com/office/drawing/2014/main" id="{20FE61A4-1774-6321-928A-98906B8ACA67}"/>
              </a:ext>
            </a:extLst>
          </p:cNvPr>
          <p:cNvSpPr>
            <a:spLocks noChangeArrowheads="1"/>
          </p:cNvSpPr>
          <p:nvPr/>
        </p:nvSpPr>
        <p:spPr bwMode="auto">
          <a:xfrm>
            <a:off x="1100670" y="531284"/>
            <a:ext cx="198002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酶活性调节</a:t>
            </a:r>
          </a:p>
        </p:txBody>
      </p:sp>
      <p:cxnSp>
        <p:nvCxnSpPr>
          <p:cNvPr id="4" name="直接连接符 3">
            <a:extLst>
              <a:ext uri="{FF2B5EF4-FFF2-40B4-BE49-F238E27FC236}">
                <a16:creationId xmlns:a16="http://schemas.microsoft.com/office/drawing/2014/main" id="{344FDBFB-9CFA-BAA9-CD1E-7114EDF54572}"/>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13400515"/>
      </p:ext>
    </p:extLst>
  </p:cSld>
  <p:clrMapOvr>
    <a:masterClrMapping/>
  </p:clrMapOvr>
  <p:transition spd="med">
    <p:zoom/>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5" name="Rectangle 5"/>
          <p:cNvSpPr>
            <a:spLocks noChangeArrowheads="1"/>
          </p:cNvSpPr>
          <p:nvPr/>
        </p:nvSpPr>
        <p:spPr bwMode="auto">
          <a:xfrm>
            <a:off x="2543176" y="822326"/>
            <a:ext cx="70977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sz="2800" dirty="0">
                <a:effectLst>
                  <a:outerShdw blurRad="38100" dist="38100" dir="2700000" algn="tl">
                    <a:srgbClr val="C0C0C0"/>
                  </a:outerShdw>
                </a:effectLst>
              </a:rPr>
              <a:t>磷酸化及脱磷酸化引起酶活性的变化</a:t>
            </a:r>
          </a:p>
        </p:txBody>
      </p:sp>
      <p:graphicFrame>
        <p:nvGraphicFramePr>
          <p:cNvPr id="2" name="表格 1"/>
          <p:cNvGraphicFramePr>
            <a:graphicFrameLocks noGrp="1"/>
          </p:cNvGraphicFramePr>
          <p:nvPr>
            <p:extLst>
              <p:ext uri="{D42A27DB-BD31-4B8C-83A1-F6EECF244321}">
                <p14:modId xmlns:p14="http://schemas.microsoft.com/office/powerpoint/2010/main" val="3690001306"/>
              </p:ext>
            </p:extLst>
          </p:nvPr>
        </p:nvGraphicFramePr>
        <p:xfrm>
          <a:off x="2032000" y="1398092"/>
          <a:ext cx="8127999" cy="4114800"/>
        </p:xfrm>
        <a:graphic>
          <a:graphicData uri="http://schemas.openxmlformats.org/drawingml/2006/table">
            <a:tbl>
              <a:tblPr firstRow="1" bandRow="1">
                <a:tableStyleId>{5C22544A-7EE6-4342-B048-85BDC9FD1C3A}</a:tableStyleId>
              </a:tblPr>
              <a:tblGrid>
                <a:gridCol w="3115187">
                  <a:extLst>
                    <a:ext uri="{9D8B030D-6E8A-4147-A177-3AD203B41FA5}">
                      <a16:colId xmlns:a16="http://schemas.microsoft.com/office/drawing/2014/main" val="20000"/>
                    </a:ext>
                  </a:extLst>
                </a:gridCol>
                <a:gridCol w="2521974">
                  <a:extLst>
                    <a:ext uri="{9D8B030D-6E8A-4147-A177-3AD203B41FA5}">
                      <a16:colId xmlns:a16="http://schemas.microsoft.com/office/drawing/2014/main" val="20001"/>
                    </a:ext>
                  </a:extLst>
                </a:gridCol>
                <a:gridCol w="2490838">
                  <a:extLst>
                    <a:ext uri="{9D8B030D-6E8A-4147-A177-3AD203B41FA5}">
                      <a16:colId xmlns:a16="http://schemas.microsoft.com/office/drawing/2014/main" val="20002"/>
                    </a:ext>
                  </a:extLst>
                </a:gridCol>
              </a:tblGrid>
              <a:tr h="370840">
                <a:tc>
                  <a:txBody>
                    <a:bodyPr/>
                    <a:lstStyle/>
                    <a:p>
                      <a:pPr algn="ctr"/>
                      <a:r>
                        <a:rPr lang="zh-CN" altLang="en-US" sz="2400" b="0" baseline="0" dirty="0">
                          <a:latin typeface="Times New Roman" panose="02020603050405020304" pitchFamily="18" charset="0"/>
                          <a:ea typeface="方正姚体" panose="02010601030101010101" pitchFamily="2" charset="-122"/>
                        </a:rPr>
                        <a:t>酶</a:t>
                      </a:r>
                    </a:p>
                  </a:txBody>
                  <a:tcPr/>
                </a:tc>
                <a:tc>
                  <a:txBody>
                    <a:bodyPr/>
                    <a:lstStyle/>
                    <a:p>
                      <a:pPr algn="ctr"/>
                      <a:r>
                        <a:rPr lang="zh-CN" altLang="en-US" sz="2400" b="0" baseline="0" dirty="0">
                          <a:latin typeface="Times New Roman" panose="02020603050405020304" pitchFamily="18" charset="0"/>
                          <a:ea typeface="方正姚体" panose="02010601030101010101" pitchFamily="2" charset="-122"/>
                        </a:rPr>
                        <a:t>磷酸化</a:t>
                      </a:r>
                    </a:p>
                  </a:txBody>
                  <a:tcPr/>
                </a:tc>
                <a:tc>
                  <a:txBody>
                    <a:bodyPr/>
                    <a:lstStyle/>
                    <a:p>
                      <a:pPr algn="ctr"/>
                      <a:r>
                        <a:rPr lang="zh-CN" altLang="en-US" sz="2400" b="0" baseline="0" dirty="0">
                          <a:latin typeface="Times New Roman" panose="02020603050405020304" pitchFamily="18" charset="0"/>
                          <a:ea typeface="方正姚体" panose="02010601030101010101" pitchFamily="2" charset="-122"/>
                        </a:rPr>
                        <a:t>脱磷酸化</a:t>
                      </a:r>
                    </a:p>
                  </a:txBody>
                  <a:tcPr/>
                </a:tc>
                <a:extLst>
                  <a:ext uri="{0D108BD9-81ED-4DB2-BD59-A6C34878D82A}">
                    <a16:rowId xmlns:a16="http://schemas.microsoft.com/office/drawing/2014/main" val="10000"/>
                  </a:ext>
                </a:extLst>
              </a:tr>
              <a:tr h="370840">
                <a:tc>
                  <a:txBody>
                    <a:bodyPr/>
                    <a:lstStyle/>
                    <a:p>
                      <a:r>
                        <a:rPr lang="zh-CN" altLang="en-US" sz="2400" baseline="0" dirty="0">
                          <a:latin typeface="Times New Roman" panose="02020603050405020304" pitchFamily="18" charset="0"/>
                          <a:ea typeface="方正姚体" panose="02010601030101010101" pitchFamily="2" charset="-122"/>
                        </a:rPr>
                        <a:t>糖原磷酸化酶　　　　　　　   　　　　　  　　</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激活</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抑制</a:t>
                      </a:r>
                    </a:p>
                  </a:txBody>
                  <a:tcPr/>
                </a:tc>
                <a:extLst>
                  <a:ext uri="{0D108BD9-81ED-4DB2-BD59-A6C34878D82A}">
                    <a16:rowId xmlns:a16="http://schemas.microsoft.com/office/drawing/2014/main" val="10001"/>
                  </a:ext>
                </a:extLst>
              </a:tr>
              <a:tr h="370840">
                <a:tc>
                  <a:txBody>
                    <a:bodyPr/>
                    <a:lstStyle/>
                    <a:p>
                      <a:r>
                        <a:rPr lang="zh-CN" altLang="en-US" sz="2400" baseline="0" dirty="0">
                          <a:latin typeface="Times New Roman" panose="02020603050405020304" pitchFamily="18" charset="0"/>
                          <a:ea typeface="方正姚体" panose="02010601030101010101" pitchFamily="2" charset="-122"/>
                        </a:rPr>
                        <a:t>磷酸化酶</a:t>
                      </a:r>
                      <a:r>
                        <a:rPr lang="en-US" altLang="zh-CN" sz="2400" baseline="0" dirty="0">
                          <a:latin typeface="Times New Roman" panose="02020603050405020304" pitchFamily="18" charset="0"/>
                          <a:ea typeface="方正姚体" panose="02010601030101010101" pitchFamily="2" charset="-122"/>
                        </a:rPr>
                        <a:t>b</a:t>
                      </a:r>
                      <a:r>
                        <a:rPr lang="zh-CN" altLang="en-US" sz="2400" baseline="0" dirty="0">
                          <a:latin typeface="Times New Roman" panose="02020603050405020304" pitchFamily="18" charset="0"/>
                          <a:ea typeface="方正姚体" panose="02010601030101010101" pitchFamily="2" charset="-122"/>
                        </a:rPr>
                        <a:t>激酶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激活</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抑制</a:t>
                      </a:r>
                    </a:p>
                  </a:txBody>
                  <a:tcPr/>
                </a:tc>
                <a:extLst>
                  <a:ext uri="{0D108BD9-81ED-4DB2-BD59-A6C34878D82A}">
                    <a16:rowId xmlns:a16="http://schemas.microsoft.com/office/drawing/2014/main" val="10002"/>
                  </a:ext>
                </a:extLst>
              </a:tr>
              <a:tr h="370840">
                <a:tc>
                  <a:txBody>
                    <a:bodyPr/>
                    <a:lstStyle/>
                    <a:p>
                      <a:r>
                        <a:rPr lang="zh-CN" altLang="en-US" sz="2400" baseline="0" dirty="0">
                          <a:latin typeface="Times New Roman" panose="02020603050405020304" pitchFamily="18" charset="0"/>
                          <a:ea typeface="方正姚体" panose="02010601030101010101" pitchFamily="2" charset="-122"/>
                        </a:rPr>
                        <a:t>三酰甘油脂肪酶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激活</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抑制</a:t>
                      </a:r>
                    </a:p>
                  </a:txBody>
                  <a:tcPr/>
                </a:tc>
                <a:extLst>
                  <a:ext uri="{0D108BD9-81ED-4DB2-BD59-A6C34878D82A}">
                    <a16:rowId xmlns:a16="http://schemas.microsoft.com/office/drawing/2014/main" val="10003"/>
                  </a:ext>
                </a:extLst>
              </a:tr>
              <a:tr h="370840">
                <a:tc>
                  <a:txBody>
                    <a:bodyPr/>
                    <a:lstStyle/>
                    <a:p>
                      <a:r>
                        <a:rPr lang="zh-CN" altLang="en-US" sz="2400" baseline="0" dirty="0">
                          <a:latin typeface="Times New Roman" panose="02020603050405020304" pitchFamily="18" charset="0"/>
                          <a:ea typeface="方正姚体" panose="02010601030101010101" pitchFamily="2" charset="-122"/>
                        </a:rPr>
                        <a:t>乙酰辅酶</a:t>
                      </a:r>
                      <a:r>
                        <a:rPr lang="en-US" altLang="zh-CN" sz="2400" baseline="0" dirty="0">
                          <a:latin typeface="Times New Roman" panose="02020603050405020304" pitchFamily="18" charset="0"/>
                          <a:ea typeface="方正姚体" panose="02010601030101010101" pitchFamily="2" charset="-122"/>
                        </a:rPr>
                        <a:t>A</a:t>
                      </a:r>
                      <a:r>
                        <a:rPr lang="zh-CN" altLang="en-US" sz="2400" baseline="0" dirty="0">
                          <a:latin typeface="Times New Roman" panose="02020603050405020304" pitchFamily="18" charset="0"/>
                          <a:ea typeface="方正姚体" panose="02010601030101010101" pitchFamily="2" charset="-122"/>
                        </a:rPr>
                        <a:t>羧化酶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抑制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激活</a:t>
                      </a:r>
                    </a:p>
                  </a:txBody>
                  <a:tcPr/>
                </a:tc>
                <a:extLst>
                  <a:ext uri="{0D108BD9-81ED-4DB2-BD59-A6C34878D82A}">
                    <a16:rowId xmlns:a16="http://schemas.microsoft.com/office/drawing/2014/main" val="10004"/>
                  </a:ext>
                </a:extLst>
              </a:tr>
              <a:tr h="370840">
                <a:tc>
                  <a:txBody>
                    <a:bodyPr/>
                    <a:lstStyle/>
                    <a:p>
                      <a:r>
                        <a:rPr lang="zh-CN" altLang="en-US" sz="2400" baseline="0" dirty="0">
                          <a:latin typeface="Times New Roman" panose="02020603050405020304" pitchFamily="18" charset="0"/>
                          <a:ea typeface="方正姚体" panose="02010601030101010101" pitchFamily="2" charset="-122"/>
                        </a:rPr>
                        <a:t>糖原合成酶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抑制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激活</a:t>
                      </a:r>
                    </a:p>
                  </a:txBody>
                  <a:tcPr/>
                </a:tc>
                <a:extLst>
                  <a:ext uri="{0D108BD9-81ED-4DB2-BD59-A6C34878D82A}">
                    <a16:rowId xmlns:a16="http://schemas.microsoft.com/office/drawing/2014/main" val="10005"/>
                  </a:ext>
                </a:extLst>
              </a:tr>
              <a:tr h="370840">
                <a:tc>
                  <a:txBody>
                    <a:bodyPr/>
                    <a:lstStyle/>
                    <a:p>
                      <a:r>
                        <a:rPr lang="en-US" altLang="zh-CN" sz="2400" baseline="0" dirty="0">
                          <a:latin typeface="Times New Roman" panose="02020603050405020304" pitchFamily="18" charset="0"/>
                          <a:ea typeface="方正姚体" panose="02010601030101010101" pitchFamily="2" charset="-122"/>
                        </a:rPr>
                        <a:t>HMG</a:t>
                      </a:r>
                      <a:r>
                        <a:rPr lang="zh-CN" altLang="en-US" sz="2400" baseline="0" dirty="0">
                          <a:latin typeface="Times New Roman" panose="02020603050405020304" pitchFamily="18" charset="0"/>
                          <a:ea typeface="方正姚体" panose="02010601030101010101" pitchFamily="2" charset="-122"/>
                        </a:rPr>
                        <a:t>－</a:t>
                      </a:r>
                      <a:r>
                        <a:rPr lang="en-US" altLang="zh-CN" sz="2400" baseline="0" dirty="0">
                          <a:latin typeface="Times New Roman" panose="02020603050405020304" pitchFamily="18" charset="0"/>
                          <a:ea typeface="方正姚体" panose="02010601030101010101" pitchFamily="2" charset="-122"/>
                        </a:rPr>
                        <a:t>CoA</a:t>
                      </a:r>
                      <a:r>
                        <a:rPr lang="zh-CN" altLang="en-US" sz="2400" baseline="0" dirty="0">
                          <a:latin typeface="Times New Roman" panose="02020603050405020304" pitchFamily="18" charset="0"/>
                          <a:ea typeface="方正姚体" panose="02010601030101010101" pitchFamily="2" charset="-122"/>
                        </a:rPr>
                        <a:t>还原酶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抑制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激活</a:t>
                      </a:r>
                    </a:p>
                  </a:txBody>
                  <a:tcPr/>
                </a:tc>
                <a:extLst>
                  <a:ext uri="{0D108BD9-81ED-4DB2-BD59-A6C34878D82A}">
                    <a16:rowId xmlns:a16="http://schemas.microsoft.com/office/drawing/2014/main" val="10006"/>
                  </a:ext>
                </a:extLst>
              </a:tr>
              <a:tr h="370840">
                <a:tc>
                  <a:txBody>
                    <a:bodyPr/>
                    <a:lstStyle/>
                    <a:p>
                      <a:r>
                        <a:rPr lang="zh-CN" altLang="en-US" sz="2400" baseline="0" dirty="0">
                          <a:latin typeface="Times New Roman" panose="02020603050405020304" pitchFamily="18" charset="0"/>
                          <a:ea typeface="方正姚体" panose="02010601030101010101" pitchFamily="2" charset="-122"/>
                        </a:rPr>
                        <a:t>果糖磷酸激酶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抑制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激活</a:t>
                      </a:r>
                    </a:p>
                  </a:txBody>
                  <a:tcPr/>
                </a:tc>
                <a:extLst>
                  <a:ext uri="{0D108BD9-81ED-4DB2-BD59-A6C34878D82A}">
                    <a16:rowId xmlns:a16="http://schemas.microsoft.com/office/drawing/2014/main" val="10007"/>
                  </a:ext>
                </a:extLst>
              </a:tr>
              <a:tr h="370840">
                <a:tc>
                  <a:txBody>
                    <a:bodyPr/>
                    <a:lstStyle/>
                    <a:p>
                      <a:r>
                        <a:rPr lang="zh-CN" altLang="en-US" sz="2400" baseline="0" dirty="0">
                          <a:latin typeface="Times New Roman" panose="02020603050405020304" pitchFamily="18" charset="0"/>
                          <a:ea typeface="方正姚体" panose="02010601030101010101" pitchFamily="2" charset="-122"/>
                        </a:rPr>
                        <a:t>谷氨酰胺合成酶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抑制</a:t>
                      </a:r>
                    </a:p>
                  </a:txBody>
                  <a:tcPr/>
                </a:tc>
                <a:tc>
                  <a:txBody>
                    <a:bodyPr/>
                    <a:lstStyle/>
                    <a:p>
                      <a:pPr algn="ctr"/>
                      <a:r>
                        <a:rPr lang="zh-CN" altLang="en-US" sz="2400" baseline="0" dirty="0">
                          <a:latin typeface="Times New Roman" panose="02020603050405020304" pitchFamily="18" charset="0"/>
                          <a:ea typeface="方正姚体" panose="02010601030101010101" pitchFamily="2" charset="-122"/>
                        </a:rPr>
                        <a:t>激活</a:t>
                      </a:r>
                    </a:p>
                  </a:txBody>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22911445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2"/>
          <p:cNvSpPr>
            <a:spLocks noGrp="1" noChangeArrowheads="1"/>
          </p:cNvSpPr>
          <p:nvPr>
            <p:ph idx="1"/>
          </p:nvPr>
        </p:nvSpPr>
        <p:spPr>
          <a:xfrm>
            <a:off x="2284413" y="1294338"/>
            <a:ext cx="2360612" cy="983195"/>
          </a:xfrm>
        </p:spPr>
        <p:txBody>
          <a:bodyPr>
            <a:normAutofit/>
          </a:bodyPr>
          <a:lstStyle/>
          <a:p>
            <a:pPr marL="0" indent="0" algn="ctr">
              <a:lnSpc>
                <a:spcPct val="100000"/>
              </a:lnSpc>
              <a:spcBef>
                <a:spcPct val="0"/>
              </a:spcBef>
              <a:buNone/>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底物（</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S</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p>
          <a:p>
            <a:pPr marL="0" indent="0" algn="ctr">
              <a:lnSpc>
                <a:spcPct val="100000"/>
              </a:lnSpc>
              <a:spcBef>
                <a:spcPct val="0"/>
              </a:spcBef>
              <a:buNone/>
              <a:defRPr/>
            </a:pP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(Substrate)</a:t>
            </a:r>
            <a:endParaRPr lang="zh-CN" altLang="en-US"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5363" name="Line 3"/>
          <p:cNvSpPr>
            <a:spLocks noChangeShapeType="1"/>
          </p:cNvSpPr>
          <p:nvPr/>
        </p:nvSpPr>
        <p:spPr bwMode="auto">
          <a:xfrm>
            <a:off x="4792134" y="1773238"/>
            <a:ext cx="1655763" cy="0"/>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24260" name="Text Box 4"/>
          <p:cNvSpPr txBox="1">
            <a:spLocks noChangeArrowheads="1"/>
          </p:cNvSpPr>
          <p:nvPr/>
        </p:nvSpPr>
        <p:spPr bwMode="auto">
          <a:xfrm>
            <a:off x="5439833" y="1268413"/>
            <a:ext cx="4206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50000"/>
              </a:spcBef>
              <a:defRPr/>
            </a:pPr>
            <a:r>
              <a:rPr kumimoji="1" lang="en-US" altLang="zh-CN" sz="2800" b="1">
                <a:effectLst>
                  <a:outerShdw blurRad="38100" dist="38100" dir="2700000" algn="tl">
                    <a:srgbClr val="C0C0C0"/>
                  </a:outerShdw>
                </a:effectLst>
                <a:latin typeface="Times New Roman" pitchFamily="18" charset="0"/>
              </a:rPr>
              <a:t>E</a:t>
            </a:r>
          </a:p>
        </p:txBody>
      </p:sp>
      <p:sp>
        <p:nvSpPr>
          <p:cNvPr id="18440" name="Rectangle 8"/>
          <p:cNvSpPr>
            <a:spLocks noChangeArrowheads="1"/>
          </p:cNvSpPr>
          <p:nvPr/>
        </p:nvSpPr>
        <p:spPr bwMode="auto">
          <a:xfrm>
            <a:off x="1456264" y="2518301"/>
            <a:ext cx="5685200" cy="2785378"/>
          </a:xfrm>
          <a:prstGeom prst="rect">
            <a:avLst/>
          </a:prstGeom>
        </p:spPr>
        <p:txBody>
          <a:bodyPr vert="horz" lIns="91440" tIns="45720" rIns="91440" bIns="45720" rtlCol="0">
            <a:noAutofit/>
          </a:bodyPr>
          <a:lstStyle/>
          <a:p>
            <a:pPr marL="360000" indent="-360000">
              <a:lnSpc>
                <a:spcPts val="4000"/>
              </a:lnSpc>
              <a:spcBef>
                <a:spcPct val="0"/>
              </a:spcBef>
              <a:buClr>
                <a:srgbClr val="C00000"/>
              </a:buClr>
              <a:buSzPct val="80000"/>
              <a:buFont typeface="Wingdings" pitchFamily="2" charset="2"/>
              <a:buChar char="l"/>
            </a:pPr>
            <a:r>
              <a:rPr lang="zh-CN" altLang="en-US" sz="2800" dirty="0">
                <a:effectLst>
                  <a:outerShdw blurRad="38100" dist="38100" dir="2700000" algn="tl">
                    <a:srgbClr val="C0C0C0"/>
                  </a:outerShdw>
                </a:effectLst>
                <a:latin typeface="Times New Roman" panose="02020603050405020304" pitchFamily="18" charset="0"/>
              </a:rPr>
              <a:t>酶促反应：酶所参与的反应。</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ct val="0"/>
              </a:spcBef>
              <a:buClr>
                <a:srgbClr val="C00000"/>
              </a:buClr>
              <a:buSzPct val="80000"/>
              <a:buFont typeface="Wingdings" pitchFamily="2" charset="2"/>
              <a:buChar char="l"/>
            </a:pPr>
            <a:r>
              <a:rPr lang="zh-CN" altLang="en-US" sz="2800" dirty="0">
                <a:effectLst>
                  <a:outerShdw blurRad="38100" dist="38100" dir="2700000" algn="tl">
                    <a:srgbClr val="C0C0C0"/>
                  </a:outerShdw>
                </a:effectLst>
                <a:latin typeface="Times New Roman" panose="02020603050405020304" pitchFamily="18" charset="0"/>
              </a:rPr>
              <a:t>底物：被酶催化的物质。</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ct val="0"/>
              </a:spcBef>
              <a:buClr>
                <a:srgbClr val="C00000"/>
              </a:buClr>
              <a:buSzPct val="80000"/>
              <a:buFont typeface="Wingdings" pitchFamily="2" charset="2"/>
              <a:buChar char="l"/>
            </a:pPr>
            <a:r>
              <a:rPr lang="zh-CN" altLang="en-US" sz="2800" dirty="0">
                <a:effectLst>
                  <a:outerShdw blurRad="38100" dist="38100" dir="2700000" algn="tl">
                    <a:srgbClr val="C0C0C0"/>
                  </a:outerShdw>
                </a:effectLst>
                <a:latin typeface="Times New Roman" panose="02020603050405020304" pitchFamily="18" charset="0"/>
              </a:rPr>
              <a:t>产物：酶促反应的生成物。</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ct val="0"/>
              </a:spcBef>
              <a:buClr>
                <a:srgbClr val="C00000"/>
              </a:buClr>
              <a:buSzPct val="80000"/>
              <a:buFont typeface="Wingdings" pitchFamily="2" charset="2"/>
              <a:buChar char="l"/>
            </a:pPr>
            <a:r>
              <a:rPr lang="zh-CN" altLang="en-US" sz="2800" dirty="0">
                <a:effectLst>
                  <a:outerShdw blurRad="38100" dist="38100" dir="2700000" algn="tl">
                    <a:srgbClr val="C0C0C0"/>
                  </a:outerShdw>
                </a:effectLst>
                <a:latin typeface="Times New Roman" panose="02020603050405020304" pitchFamily="18" charset="0"/>
              </a:rPr>
              <a:t>酶活性：酶所具有的催化能力。</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ct val="0"/>
              </a:spcBef>
              <a:buClr>
                <a:srgbClr val="C00000"/>
              </a:buClr>
              <a:buSzPct val="80000"/>
              <a:buFont typeface="Wingdings" pitchFamily="2" charset="2"/>
              <a:buChar char="l"/>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酶的</a:t>
            </a:r>
            <a:r>
              <a:rPr lang="zh-CN" altLang="en-US" sz="2800" dirty="0">
                <a:effectLst>
                  <a:outerShdw blurRad="38100" dist="38100" dir="2700000" algn="tl">
                    <a:srgbClr val="C0C0C0"/>
                  </a:outerShdw>
                </a:effectLst>
                <a:latin typeface="Times New Roman" panose="02020603050405020304" pitchFamily="18" charset="0"/>
              </a:rPr>
              <a:t>失活：酶失去催化能力。</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 name="Rectangle 4"/>
          <p:cNvSpPr>
            <a:spLocks noChangeArrowheads="1"/>
          </p:cNvSpPr>
          <p:nvPr/>
        </p:nvSpPr>
        <p:spPr bwMode="auto">
          <a:xfrm>
            <a:off x="1083736" y="560322"/>
            <a:ext cx="234872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几个基本概念</a:t>
            </a:r>
          </a:p>
        </p:txBody>
      </p:sp>
      <p:cxnSp>
        <p:nvCxnSpPr>
          <p:cNvPr id="7" name="直接连接符 6"/>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0" name="Rectangle 2"/>
          <p:cNvSpPr txBox="1">
            <a:spLocks noChangeArrowheads="1"/>
          </p:cNvSpPr>
          <p:nvPr/>
        </p:nvSpPr>
        <p:spPr>
          <a:xfrm>
            <a:off x="6948487" y="1294338"/>
            <a:ext cx="1779587" cy="983195"/>
          </a:xfrm>
          <a:prstGeom prst="rect">
            <a:avLst/>
          </a:prstGeom>
        </p:spPr>
        <p:txBody>
          <a:bodyPr vert="horz" lIns="91440" tIns="45720" rIns="91440" bIns="45720" rtlCol="0">
            <a:normAutofit/>
          </a:bodyPr>
          <a:lstStyle>
            <a:lvl1pPr indent="0" algn="ctr">
              <a:lnSpc>
                <a:spcPct val="100000"/>
              </a:lnSpc>
              <a:spcBef>
                <a:spcPct val="0"/>
              </a:spcBef>
              <a:buClr>
                <a:schemeClr val="accent1">
                  <a:lumMod val="75000"/>
                </a:schemeClr>
              </a:buClr>
              <a:buSzPct val="85000"/>
              <a:buFont typeface="Wingdings" pitchFamily="2" charset="2"/>
              <a:buNone/>
              <a:defRPr sz="2800" b="1">
                <a:effectLst>
                  <a:outerShdw blurRad="38100" dist="38100" dir="2700000" algn="tl">
                    <a:srgbClr val="C0C0C0"/>
                  </a:outerShdw>
                </a:effectLst>
                <a:latin typeface="Times New Roman" pitchFamily="18" charset="0"/>
                <a:ea typeface="宋体" panose="02010600030101010101" pitchFamily="2" charset="-122"/>
              </a:defRPr>
            </a:lvl1pPr>
            <a:lvl2pPr indent="-182880">
              <a:lnSpc>
                <a:spcPct val="90000"/>
              </a:lnSpc>
              <a:spcBef>
                <a:spcPts val="400"/>
              </a:spcBef>
              <a:spcAft>
                <a:spcPts val="200"/>
              </a:spcAft>
              <a:buClr>
                <a:schemeClr val="accent1">
                  <a:lumMod val="75000"/>
                </a:schemeClr>
              </a:buClr>
              <a:buSzPct val="85000"/>
              <a:buFont typeface="Wingdings" pitchFamily="2" charset="2"/>
              <a:buChar char="§"/>
            </a:lvl2pPr>
            <a:lvl3pPr marL="731520" indent="-182880">
              <a:lnSpc>
                <a:spcPct val="90000"/>
              </a:lnSpc>
              <a:spcBef>
                <a:spcPts val="400"/>
              </a:spcBef>
              <a:spcAft>
                <a:spcPts val="200"/>
              </a:spcAft>
              <a:buClr>
                <a:schemeClr val="accent1">
                  <a:lumMod val="75000"/>
                </a:schemeClr>
              </a:buClr>
              <a:buSzPct val="85000"/>
              <a:buFont typeface="Wingdings" pitchFamily="2" charset="2"/>
              <a:buChar char="§"/>
              <a:defRPr sz="1600"/>
            </a:lvl3pPr>
            <a:lvl4pPr marL="1005840" indent="-182880">
              <a:lnSpc>
                <a:spcPct val="90000"/>
              </a:lnSpc>
              <a:spcBef>
                <a:spcPts val="400"/>
              </a:spcBef>
              <a:spcAft>
                <a:spcPts val="200"/>
              </a:spcAft>
              <a:buClr>
                <a:schemeClr val="accent1">
                  <a:lumMod val="75000"/>
                </a:schemeClr>
              </a:buClr>
              <a:buSzPct val="85000"/>
              <a:buFont typeface="Wingdings" pitchFamily="2" charset="2"/>
              <a:buChar char="§"/>
              <a:defRPr sz="1600"/>
            </a:lvl4pPr>
            <a:lvl5pPr marL="1280160" indent="-182880">
              <a:lnSpc>
                <a:spcPct val="90000"/>
              </a:lnSpc>
              <a:spcBef>
                <a:spcPts val="400"/>
              </a:spcBef>
              <a:spcAft>
                <a:spcPts val="200"/>
              </a:spcAft>
              <a:buClr>
                <a:schemeClr val="accent1">
                  <a:lumMod val="75000"/>
                </a:schemeClr>
              </a:buClr>
              <a:buSzPct val="85000"/>
              <a:buFont typeface="Wingdings" pitchFamily="2" charset="2"/>
              <a:buChar char="§"/>
              <a:defRPr sz="1600"/>
            </a:lvl5pPr>
            <a:lvl6pPr marL="1600000" indent="-228600">
              <a:lnSpc>
                <a:spcPct val="90000"/>
              </a:lnSpc>
              <a:spcBef>
                <a:spcPts val="400"/>
              </a:spcBef>
              <a:spcAft>
                <a:spcPts val="200"/>
              </a:spcAft>
              <a:buClr>
                <a:schemeClr val="accent1">
                  <a:lumMod val="75000"/>
                </a:schemeClr>
              </a:buClr>
              <a:buSzPct val="85000"/>
              <a:buFont typeface="Wingdings" pitchFamily="2" charset="2"/>
              <a:buChar char="§"/>
              <a:defRPr sz="1600"/>
            </a:lvl6pPr>
            <a:lvl7pPr marL="1900000" indent="-228600">
              <a:lnSpc>
                <a:spcPct val="90000"/>
              </a:lnSpc>
              <a:spcBef>
                <a:spcPts val="400"/>
              </a:spcBef>
              <a:spcAft>
                <a:spcPts val="200"/>
              </a:spcAft>
              <a:buClr>
                <a:schemeClr val="accent1">
                  <a:lumMod val="75000"/>
                </a:schemeClr>
              </a:buClr>
              <a:buSzPct val="85000"/>
              <a:buFont typeface="Wingdings" pitchFamily="2" charset="2"/>
              <a:buChar char="§"/>
              <a:defRPr sz="1600"/>
            </a:lvl7pPr>
            <a:lvl8pPr marL="2200000" indent="-228600">
              <a:lnSpc>
                <a:spcPct val="90000"/>
              </a:lnSpc>
              <a:spcBef>
                <a:spcPts val="400"/>
              </a:spcBef>
              <a:spcAft>
                <a:spcPts val="200"/>
              </a:spcAft>
              <a:buClr>
                <a:schemeClr val="accent1">
                  <a:lumMod val="75000"/>
                </a:schemeClr>
              </a:buClr>
              <a:buSzPct val="85000"/>
              <a:buFont typeface="Wingdings" pitchFamily="2" charset="2"/>
              <a:buChar char="§"/>
              <a:defRPr sz="1600"/>
            </a:lvl8pPr>
            <a:lvl9pPr marL="2500000" indent="-228600">
              <a:lnSpc>
                <a:spcPct val="90000"/>
              </a:lnSpc>
              <a:spcBef>
                <a:spcPts val="400"/>
              </a:spcBef>
              <a:spcAft>
                <a:spcPts val="200"/>
              </a:spcAft>
              <a:buClr>
                <a:schemeClr val="accent1">
                  <a:lumMod val="75000"/>
                </a:schemeClr>
              </a:buClr>
              <a:buSzPct val="85000"/>
              <a:buFont typeface="Wingdings" pitchFamily="2" charset="2"/>
              <a:buChar char="§"/>
              <a:defRPr sz="1600"/>
            </a:lvl9pPr>
          </a:lstStyle>
          <a:p>
            <a:r>
              <a:rPr lang="zh-CN" altLang="en-US" b="0" dirty="0">
                <a:ea typeface="方正姚体" panose="02010601030101010101" pitchFamily="2" charset="-122"/>
              </a:rPr>
              <a:t>产物（</a:t>
            </a:r>
            <a:r>
              <a:rPr lang="en-US" altLang="zh-CN" b="0" dirty="0">
                <a:ea typeface="方正姚体" panose="02010601030101010101" pitchFamily="2" charset="-122"/>
              </a:rPr>
              <a:t>P</a:t>
            </a:r>
            <a:r>
              <a:rPr lang="zh-CN" altLang="en-US" b="0" dirty="0">
                <a:ea typeface="方正姚体" panose="02010601030101010101" pitchFamily="2" charset="-122"/>
              </a:rPr>
              <a:t>）</a:t>
            </a:r>
          </a:p>
          <a:p>
            <a:r>
              <a:rPr lang="en-US" altLang="zh-CN" b="0" dirty="0">
                <a:ea typeface="方正姚体" panose="02010601030101010101" pitchFamily="2" charset="-122"/>
              </a:rPr>
              <a:t>(Product)</a:t>
            </a:r>
          </a:p>
          <a:p>
            <a:endParaRPr lang="zh-CN" altLang="en-US" b="0" dirty="0">
              <a:ea typeface="方正姚体" panose="02010601030101010101" pitchFamily="2" charset="-122"/>
            </a:endParaRPr>
          </a:p>
        </p:txBody>
      </p:sp>
    </p:spTree>
    <p:extLst>
      <p:ext uri="{BB962C8B-B14F-4D97-AF65-F5344CB8AC3E}">
        <p14:creationId xmlns:p14="http://schemas.microsoft.com/office/powerpoint/2010/main" val="314663744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6"/>
          <p:cNvSpPr>
            <a:spLocks noChangeArrowheads="1"/>
          </p:cNvSpPr>
          <p:nvPr/>
        </p:nvSpPr>
        <p:spPr bwMode="auto">
          <a:xfrm>
            <a:off x="3216276" y="749301"/>
            <a:ext cx="56880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sz="2800" dirty="0">
                <a:effectLst>
                  <a:outerShdw blurRad="38100" dist="38100" dir="2700000" algn="tl">
                    <a:srgbClr val="C0C0C0"/>
                  </a:outerShdw>
                </a:effectLst>
              </a:rPr>
              <a:t>酶的变构调节与化学修饰的比较</a:t>
            </a:r>
          </a:p>
        </p:txBody>
      </p:sp>
      <p:graphicFrame>
        <p:nvGraphicFramePr>
          <p:cNvPr id="5" name="表格 4"/>
          <p:cNvGraphicFramePr>
            <a:graphicFrameLocks noGrp="1"/>
          </p:cNvGraphicFramePr>
          <p:nvPr>
            <p:extLst>
              <p:ext uri="{D42A27DB-BD31-4B8C-83A1-F6EECF244321}">
                <p14:modId xmlns:p14="http://schemas.microsoft.com/office/powerpoint/2010/main" val="2522025159"/>
              </p:ext>
            </p:extLst>
          </p:nvPr>
        </p:nvGraphicFramePr>
        <p:xfrm>
          <a:off x="904875" y="1515532"/>
          <a:ext cx="10344150" cy="3022601"/>
        </p:xfrm>
        <a:graphic>
          <a:graphicData uri="http://schemas.openxmlformats.org/drawingml/2006/table">
            <a:tbl>
              <a:tblPr firstRow="1" bandRow="1">
                <a:tableStyleId>{5C22544A-7EE6-4342-B048-85BDC9FD1C3A}</a:tableStyleId>
              </a:tblPr>
              <a:tblGrid>
                <a:gridCol w="1440392">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3047348">
                  <a:extLst>
                    <a:ext uri="{9D8B030D-6E8A-4147-A177-3AD203B41FA5}">
                      <a16:colId xmlns:a16="http://schemas.microsoft.com/office/drawing/2014/main" val="20002"/>
                    </a:ext>
                  </a:extLst>
                </a:gridCol>
                <a:gridCol w="2808410">
                  <a:extLst>
                    <a:ext uri="{9D8B030D-6E8A-4147-A177-3AD203B41FA5}">
                      <a16:colId xmlns:a16="http://schemas.microsoft.com/office/drawing/2014/main" val="20003"/>
                    </a:ext>
                  </a:extLst>
                </a:gridCol>
              </a:tblGrid>
              <a:tr h="370840">
                <a:tc>
                  <a:txBody>
                    <a:bodyPr/>
                    <a:lstStyle/>
                    <a:p>
                      <a:pPr algn="ctr"/>
                      <a:r>
                        <a:rPr lang="zh-CN" altLang="en-US" sz="2000" b="0" baseline="0" dirty="0">
                          <a:effectLst/>
                          <a:latin typeface="Times New Roman" panose="02020603050405020304" pitchFamily="18" charset="0"/>
                          <a:ea typeface="方正姚体" panose="02010601030101010101" pitchFamily="2" charset="-122"/>
                        </a:rPr>
                        <a:t>调节方式</a:t>
                      </a:r>
                    </a:p>
                  </a:txBody>
                  <a:tcPr anchor="ctr"/>
                </a:tc>
                <a:tc>
                  <a:txBody>
                    <a:bodyPr/>
                    <a:lstStyle/>
                    <a:p>
                      <a:pPr algn="ctr"/>
                      <a:r>
                        <a:rPr lang="zh-CN" altLang="en-US" sz="2000" b="0" baseline="0" dirty="0">
                          <a:effectLst/>
                          <a:latin typeface="Times New Roman" panose="02020603050405020304" pitchFamily="18" charset="0"/>
                          <a:ea typeface="方正姚体" panose="02010601030101010101" pitchFamily="2" charset="-122"/>
                        </a:rPr>
                        <a:t>调节物质</a:t>
                      </a:r>
                    </a:p>
                  </a:txBody>
                  <a:tcPr anchor="ctr"/>
                </a:tc>
                <a:tc>
                  <a:txBody>
                    <a:bodyPr/>
                    <a:lstStyle/>
                    <a:p>
                      <a:pPr algn="ctr"/>
                      <a:r>
                        <a:rPr lang="zh-CN" altLang="en-US" sz="2000" b="0" baseline="0" dirty="0">
                          <a:effectLst/>
                          <a:latin typeface="Times New Roman" panose="02020603050405020304" pitchFamily="18" charset="0"/>
                          <a:ea typeface="方正姚体" panose="02010601030101010101" pitchFamily="2" charset="-122"/>
                        </a:rPr>
                        <a:t>酶分子变化</a:t>
                      </a:r>
                    </a:p>
                  </a:txBody>
                  <a:tcPr anchor="ctr"/>
                </a:tc>
                <a:tc>
                  <a:txBody>
                    <a:bodyPr/>
                    <a:lstStyle/>
                    <a:p>
                      <a:pPr algn="ctr"/>
                      <a:r>
                        <a:rPr lang="zh-CN" altLang="en-US" sz="2000" b="0" baseline="0" dirty="0">
                          <a:effectLst/>
                          <a:latin typeface="Times New Roman" panose="02020603050405020304" pitchFamily="18" charset="0"/>
                          <a:ea typeface="方正姚体" panose="02010601030101010101" pitchFamily="2" charset="-122"/>
                        </a:rPr>
                        <a:t>特点及生理意义</a:t>
                      </a:r>
                    </a:p>
                  </a:txBody>
                  <a:tcPr anchor="ctr"/>
                </a:tc>
                <a:extLst>
                  <a:ext uri="{0D108BD9-81ED-4DB2-BD59-A6C34878D82A}">
                    <a16:rowId xmlns:a16="http://schemas.microsoft.com/office/drawing/2014/main" val="10000"/>
                  </a:ext>
                </a:extLst>
              </a:tr>
              <a:tr h="1347895">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变构调节</a:t>
                      </a:r>
                    </a:p>
                  </a:txBody>
                  <a:tcPr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变构剂</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变构激活剂、变构抑制剂</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可以是底物、产物或其它小分子物质</a:t>
                      </a:r>
                    </a:p>
                  </a:txBody>
                  <a:tcPr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通过非共价键与酶活性中心外的部位结合，引起酶分子空间结构发生改变</a:t>
                      </a:r>
                    </a:p>
                  </a:txBody>
                  <a:tcPr marL="72000" marR="72000"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变构调节可防止产物堆积和能源浪费</a:t>
                      </a:r>
                    </a:p>
                  </a:txBody>
                  <a:tcPr anchor="ctr"/>
                </a:tc>
                <a:extLst>
                  <a:ext uri="{0D108BD9-81ED-4DB2-BD59-A6C34878D82A}">
                    <a16:rowId xmlns:a16="http://schemas.microsoft.com/office/drawing/2014/main" val="10001"/>
                  </a:ext>
                </a:extLst>
              </a:tr>
              <a:tr h="1278466">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化学修饰</a:t>
                      </a:r>
                    </a:p>
                  </a:txBody>
                  <a:tcPr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激素等调节因子</a:t>
                      </a:r>
                    </a:p>
                  </a:txBody>
                  <a:tcPr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经另一种酶催化使酶分子发生共价键变化</a:t>
                      </a:r>
                    </a:p>
                  </a:txBody>
                  <a:tcPr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耗能少，作用快，有放大效应，经济有效，可满足应激需要 </a:t>
                      </a:r>
                    </a:p>
                  </a:txBody>
                  <a:tcPr anchor="ct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1441414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44450" name="Rectangle 2"/>
          <p:cNvSpPr>
            <a:spLocks noGrp="1" noChangeArrowheads="1"/>
          </p:cNvSpPr>
          <p:nvPr>
            <p:ph idx="1"/>
          </p:nvPr>
        </p:nvSpPr>
        <p:spPr>
          <a:xfrm>
            <a:off x="1082145" y="1267999"/>
            <a:ext cx="10229319" cy="1068626"/>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t" anchorCtr="0">
            <a:spAutoFit/>
          </a:bodyPr>
          <a:lstStyle/>
          <a:p>
            <a:pPr marL="360000" indent="-360000">
              <a:lnSpc>
                <a:spcPts val="4000"/>
              </a:lnSpc>
              <a:spcBef>
                <a:spcPts val="600"/>
              </a:spcBef>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酶含量调节</a:t>
            </a:r>
            <a:r>
              <a:rPr lang="zh-CN" altLang="en-US" sz="2800" dirty="0">
                <a:effectLst>
                  <a:outerShdw blurRad="38100" dist="38100" dir="2700000" algn="tl">
                    <a:srgbClr val="C0C0C0"/>
                  </a:outerShdw>
                </a:effectLst>
                <a:latin typeface="Times New Roman" panose="02020603050405020304" pitchFamily="18" charset="0"/>
              </a:rPr>
              <a:t>：通过改变酶的合成或降解的速度，使酶的含量发生改变，从而改变酶活性</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。属于迟缓调节。</a:t>
            </a:r>
          </a:p>
        </p:txBody>
      </p:sp>
      <p:sp>
        <p:nvSpPr>
          <p:cNvPr id="17" name="Rectangle 4"/>
          <p:cNvSpPr>
            <a:spLocks noChangeArrowheads="1"/>
          </p:cNvSpPr>
          <p:nvPr/>
        </p:nvSpPr>
        <p:spPr bwMode="auto">
          <a:xfrm>
            <a:off x="1336379" y="2408043"/>
            <a:ext cx="4726093" cy="11455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marL="457200" indent="-457200">
              <a:lnSpc>
                <a:spcPts val="4000"/>
              </a:lnSpc>
              <a:spcBef>
                <a:spcPts val="600"/>
              </a:spcBef>
              <a:buClr>
                <a:srgbClr val="C00000"/>
              </a:buClr>
              <a:buSzPct val="80000"/>
              <a:buFont typeface="Wingdings" panose="05000000000000000000" pitchFamily="2" charset="2"/>
              <a:buChar char="p"/>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诱导或遏制酶蛋白的合成。</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457200" indent="-457200">
              <a:lnSpc>
                <a:spcPts val="4000"/>
              </a:lnSpc>
              <a:spcBef>
                <a:spcPts val="600"/>
              </a:spcBef>
              <a:buClr>
                <a:srgbClr val="C00000"/>
              </a:buClr>
              <a:buSzPct val="80000"/>
              <a:buFont typeface="Wingdings" panose="05000000000000000000" pitchFamily="2" charset="2"/>
              <a:buChar char="p"/>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改变酶的降解速度。</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 name="Rectangle 4">
            <a:extLst>
              <a:ext uri="{FF2B5EF4-FFF2-40B4-BE49-F238E27FC236}">
                <a16:creationId xmlns:a16="http://schemas.microsoft.com/office/drawing/2014/main" id="{7745408C-FFB2-C177-E88D-4E9759371935}"/>
              </a:ext>
            </a:extLst>
          </p:cNvPr>
          <p:cNvSpPr>
            <a:spLocks noChangeArrowheads="1"/>
          </p:cNvSpPr>
          <p:nvPr/>
        </p:nvSpPr>
        <p:spPr bwMode="auto">
          <a:xfrm>
            <a:off x="1100670" y="531284"/>
            <a:ext cx="198002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酶含量调节</a:t>
            </a:r>
          </a:p>
        </p:txBody>
      </p:sp>
      <p:cxnSp>
        <p:nvCxnSpPr>
          <p:cNvPr id="3" name="直接连接符 2">
            <a:extLst>
              <a:ext uri="{FF2B5EF4-FFF2-40B4-BE49-F238E27FC236}">
                <a16:creationId xmlns:a16="http://schemas.microsoft.com/office/drawing/2014/main" id="{872BBE57-F73C-F8B5-D534-5D9AB358C282}"/>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4282263"/>
      </p:ext>
    </p:extLst>
  </p:cSld>
  <p:clrMapOvr>
    <a:masterClrMapping/>
  </p:clrMapOvr>
  <p:transition spd="med">
    <p:zoom/>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2"/>
          <p:cNvSpPr>
            <a:spLocks noChangeArrowheads="1"/>
          </p:cNvSpPr>
          <p:nvPr/>
        </p:nvSpPr>
        <p:spPr bwMode="auto">
          <a:xfrm>
            <a:off x="1774826" y="2306638"/>
            <a:ext cx="8569325" cy="144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影响酶活性的因素</a:t>
            </a:r>
            <a:endParaRPr lang="en-US" altLang="zh-CN"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endParaRPr>
          </a:p>
          <a:p>
            <a:pPr algn="ctr">
              <a:defRPr/>
            </a:pPr>
            <a:r>
              <a:rPr lang="en-US" altLang="zh-CN" sz="2800"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rPr>
              <a:t>Factors affecting enzyme activity</a:t>
            </a:r>
            <a:endParaRPr lang="zh-CN" altLang="en-US" sz="2800"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endParaRPr>
          </a:p>
        </p:txBody>
      </p:sp>
      <p:sp>
        <p:nvSpPr>
          <p:cNvPr id="4" name="Rectangle 10"/>
          <p:cNvSpPr>
            <a:spLocks noChangeArrowheads="1"/>
          </p:cNvSpPr>
          <p:nvPr/>
        </p:nvSpPr>
        <p:spPr bwMode="auto">
          <a:xfrm>
            <a:off x="1099227" y="549974"/>
            <a:ext cx="1296501"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zh-CN" altLang="en-US" sz="2800" dirty="0">
                <a:solidFill>
                  <a:srgbClr val="C00000"/>
                </a:solidFill>
                <a:effectLst>
                  <a:outerShdw blurRad="38100" dist="38100" dir="2700000" algn="tl">
                    <a:srgbClr val="C0C0C0"/>
                  </a:outerShdw>
                </a:effectLst>
              </a:rPr>
              <a:t>第三节</a:t>
            </a:r>
          </a:p>
        </p:txBody>
      </p:sp>
      <p:cxnSp>
        <p:nvCxnSpPr>
          <p:cNvPr id="5" name="直接连接符 4"/>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373132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8" name="Rectangle 2"/>
          <p:cNvSpPr>
            <a:spLocks noGrp="1" noChangeArrowheads="1"/>
          </p:cNvSpPr>
          <p:nvPr>
            <p:ph idx="1"/>
          </p:nvPr>
        </p:nvSpPr>
        <p:spPr>
          <a:xfrm>
            <a:off x="1076414" y="1240049"/>
            <a:ext cx="10414860" cy="3598651"/>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oAutofit/>
          </a:bodyPr>
          <a:lstStyle/>
          <a:p>
            <a:pPr marL="360000" indent="-360000">
              <a:lnSpc>
                <a:spcPts val="4000"/>
              </a:lnSpc>
              <a:spcBef>
                <a:spcPts val="600"/>
              </a:spcBef>
              <a:buClr>
                <a:srgbClr val="C00000"/>
              </a:buClr>
              <a:buSzPct val="80000"/>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酶活性：酶催化化学反应的能力。用酶促反应速度</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(v)</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来表示。</a:t>
            </a:r>
          </a:p>
          <a:p>
            <a:pPr marL="360000" indent="-360000">
              <a:lnSpc>
                <a:spcPts val="4000"/>
              </a:lnSpc>
              <a:spcBef>
                <a:spcPts val="600"/>
              </a:spcBef>
              <a:buClr>
                <a:srgbClr val="C00000"/>
              </a:buClr>
              <a:buSzPct val="80000"/>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酶促反应速度：单位时间内底物的消耗量或产物的生成量。</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Clr>
                <a:srgbClr val="C00000"/>
              </a:buClr>
              <a:buSzPct val="80000"/>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影响因素：底物浓度</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[S]</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、酶浓度</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[E]</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pH</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值、温度、激活剂和抑制剂。</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Clr>
                <a:srgbClr val="C00000"/>
              </a:buClr>
              <a:buSzPct val="80000"/>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研究一种因素的影响时，其它各因素恒定，酶促反应速度用初速度来衡量。</a:t>
            </a:r>
          </a:p>
        </p:txBody>
      </p:sp>
      <p:sp>
        <p:nvSpPr>
          <p:cNvPr id="5" name="Rectangle 4"/>
          <p:cNvSpPr>
            <a:spLocks noChangeArrowheads="1"/>
          </p:cNvSpPr>
          <p:nvPr/>
        </p:nvSpPr>
        <p:spPr bwMode="auto">
          <a:xfrm>
            <a:off x="1092199" y="601474"/>
            <a:ext cx="1266953"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lang="zh-CN" altLang="en-US" sz="2800" cap="all"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anose="02020603050405020304" pitchFamily="18" charset="0"/>
                <a:ea typeface="方正姚体" panose="02010601030101010101" pitchFamily="2" charset="-122"/>
                <a:cs typeface="+mj-cs"/>
              </a:rPr>
              <a:t>酶活性</a:t>
            </a:r>
          </a:p>
        </p:txBody>
      </p:sp>
      <p:cxnSp>
        <p:nvCxnSpPr>
          <p:cNvPr id="4" name="直接连接符 3"/>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241027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37603" name="Rectangle 3"/>
          <p:cNvSpPr>
            <a:spLocks noGrp="1" noChangeArrowheads="1"/>
          </p:cNvSpPr>
          <p:nvPr>
            <p:ph idx="1"/>
          </p:nvPr>
        </p:nvSpPr>
        <p:spPr>
          <a:xfrm>
            <a:off x="1458929" y="1249297"/>
            <a:ext cx="5621053" cy="1884121"/>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当</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[S]</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远远大于</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[E]</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，酶被底物饱和时，反应速度与酶浓度成正比。</a:t>
            </a:r>
          </a:p>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酶浓度越高，反应速度越快。</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grpSp>
        <p:nvGrpSpPr>
          <p:cNvPr id="67588" name="Group 4"/>
          <p:cNvGrpSpPr>
            <a:grpSpLocks/>
          </p:cNvGrpSpPr>
          <p:nvPr/>
        </p:nvGrpSpPr>
        <p:grpSpPr bwMode="auto">
          <a:xfrm>
            <a:off x="7156451" y="1557339"/>
            <a:ext cx="4075113" cy="3184525"/>
            <a:chOff x="2653" y="1192"/>
            <a:chExt cx="2931" cy="2331"/>
          </a:xfrm>
        </p:grpSpPr>
        <p:sp>
          <p:nvSpPr>
            <p:cNvPr id="67593" name="Line 8"/>
            <p:cNvSpPr>
              <a:spLocks noChangeShapeType="1"/>
            </p:cNvSpPr>
            <p:nvPr/>
          </p:nvSpPr>
          <p:spPr bwMode="auto">
            <a:xfrm flipV="1">
              <a:off x="2932" y="1425"/>
              <a:ext cx="2373" cy="1751"/>
            </a:xfrm>
            <a:prstGeom prst="line">
              <a:avLst/>
            </a:prstGeom>
            <a:noFill/>
            <a:ln w="38100">
              <a:solidFill>
                <a:srgbClr val="C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37605" name="Text Box 5"/>
            <p:cNvSpPr txBox="1">
              <a:spLocks noChangeArrowheads="1"/>
            </p:cNvSpPr>
            <p:nvPr/>
          </p:nvSpPr>
          <p:spPr bwMode="auto">
            <a:xfrm>
              <a:off x="5012" y="3188"/>
              <a:ext cx="534" cy="335"/>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FF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a:effectLst>
                    <a:outerShdw blurRad="38100" dist="38100" dir="2700000" algn="tl">
                      <a:srgbClr val="C0C0C0"/>
                    </a:outerShdw>
                  </a:effectLst>
                  <a:latin typeface="Times New Roman" pitchFamily="18" charset="0"/>
                </a:rPr>
                <a:t>[E]  </a:t>
              </a:r>
            </a:p>
          </p:txBody>
        </p:sp>
        <p:sp>
          <p:nvSpPr>
            <p:cNvPr id="67591" name="Line 6"/>
            <p:cNvSpPr>
              <a:spLocks noChangeShapeType="1"/>
            </p:cNvSpPr>
            <p:nvPr/>
          </p:nvSpPr>
          <p:spPr bwMode="auto">
            <a:xfrm>
              <a:off x="2932" y="1236"/>
              <a:ext cx="0" cy="1940"/>
            </a:xfrm>
            <a:prstGeom prst="line">
              <a:avLst/>
            </a:prstGeom>
            <a:noFill/>
            <a:ln w="190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592" name="Line 7"/>
            <p:cNvSpPr>
              <a:spLocks noChangeShapeType="1"/>
            </p:cNvSpPr>
            <p:nvPr/>
          </p:nvSpPr>
          <p:spPr bwMode="auto">
            <a:xfrm>
              <a:off x="2932" y="3176"/>
              <a:ext cx="265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37609" name="Text Box 9"/>
            <p:cNvSpPr txBox="1">
              <a:spLocks noChangeArrowheads="1"/>
            </p:cNvSpPr>
            <p:nvPr/>
          </p:nvSpPr>
          <p:spPr bwMode="auto">
            <a:xfrm>
              <a:off x="2745" y="3098"/>
              <a:ext cx="242" cy="336"/>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FF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a:effectLst>
                    <a:outerShdw blurRad="38100" dist="38100" dir="2700000" algn="tl">
                      <a:srgbClr val="C0C0C0"/>
                    </a:outerShdw>
                  </a:effectLst>
                  <a:latin typeface="Times New Roman" pitchFamily="18" charset="0"/>
                  <a:ea typeface="隶书" pitchFamily="49" charset="-122"/>
                </a:rPr>
                <a:t>0</a:t>
              </a:r>
            </a:p>
          </p:txBody>
        </p:sp>
        <p:sp>
          <p:nvSpPr>
            <p:cNvPr id="67595" name="Line 10"/>
            <p:cNvSpPr>
              <a:spLocks noChangeShapeType="1"/>
            </p:cNvSpPr>
            <p:nvPr/>
          </p:nvSpPr>
          <p:spPr bwMode="auto">
            <a:xfrm>
              <a:off x="2943" y="1461"/>
              <a:ext cx="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596" name="Line 11"/>
            <p:cNvSpPr>
              <a:spLocks noChangeShapeType="1"/>
            </p:cNvSpPr>
            <p:nvPr/>
          </p:nvSpPr>
          <p:spPr bwMode="auto">
            <a:xfrm>
              <a:off x="2943" y="1804"/>
              <a:ext cx="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597" name="Line 12"/>
            <p:cNvSpPr>
              <a:spLocks noChangeShapeType="1"/>
            </p:cNvSpPr>
            <p:nvPr/>
          </p:nvSpPr>
          <p:spPr bwMode="auto">
            <a:xfrm>
              <a:off x="2943" y="2158"/>
              <a:ext cx="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598" name="Line 13"/>
            <p:cNvSpPr>
              <a:spLocks noChangeShapeType="1"/>
            </p:cNvSpPr>
            <p:nvPr/>
          </p:nvSpPr>
          <p:spPr bwMode="auto">
            <a:xfrm>
              <a:off x="2943" y="2501"/>
              <a:ext cx="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599" name="Line 14"/>
            <p:cNvSpPr>
              <a:spLocks noChangeShapeType="1"/>
            </p:cNvSpPr>
            <p:nvPr/>
          </p:nvSpPr>
          <p:spPr bwMode="auto">
            <a:xfrm>
              <a:off x="2943" y="2833"/>
              <a:ext cx="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600" name="Line 15"/>
            <p:cNvSpPr>
              <a:spLocks noChangeShapeType="1"/>
            </p:cNvSpPr>
            <p:nvPr/>
          </p:nvSpPr>
          <p:spPr bwMode="auto">
            <a:xfrm>
              <a:off x="5340" y="3128"/>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601" name="Line 16"/>
            <p:cNvSpPr>
              <a:spLocks noChangeShapeType="1"/>
            </p:cNvSpPr>
            <p:nvPr/>
          </p:nvSpPr>
          <p:spPr bwMode="auto">
            <a:xfrm>
              <a:off x="5014" y="3128"/>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602" name="Line 17"/>
            <p:cNvSpPr>
              <a:spLocks noChangeShapeType="1"/>
            </p:cNvSpPr>
            <p:nvPr/>
          </p:nvSpPr>
          <p:spPr bwMode="auto">
            <a:xfrm>
              <a:off x="4665" y="3128"/>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603" name="Line 18"/>
            <p:cNvSpPr>
              <a:spLocks noChangeShapeType="1"/>
            </p:cNvSpPr>
            <p:nvPr/>
          </p:nvSpPr>
          <p:spPr bwMode="auto">
            <a:xfrm>
              <a:off x="4328" y="3128"/>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604" name="Line 19"/>
            <p:cNvSpPr>
              <a:spLocks noChangeShapeType="1"/>
            </p:cNvSpPr>
            <p:nvPr/>
          </p:nvSpPr>
          <p:spPr bwMode="auto">
            <a:xfrm>
              <a:off x="3979" y="3128"/>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605" name="Line 20"/>
            <p:cNvSpPr>
              <a:spLocks noChangeShapeType="1"/>
            </p:cNvSpPr>
            <p:nvPr/>
          </p:nvSpPr>
          <p:spPr bwMode="auto">
            <a:xfrm>
              <a:off x="3641" y="3128"/>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606" name="Line 21"/>
            <p:cNvSpPr>
              <a:spLocks noChangeShapeType="1"/>
            </p:cNvSpPr>
            <p:nvPr/>
          </p:nvSpPr>
          <p:spPr bwMode="auto">
            <a:xfrm>
              <a:off x="3292" y="3128"/>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37622" name="Text Box 22"/>
            <p:cNvSpPr txBox="1">
              <a:spLocks noChangeArrowheads="1"/>
            </p:cNvSpPr>
            <p:nvPr/>
          </p:nvSpPr>
          <p:spPr bwMode="auto">
            <a:xfrm>
              <a:off x="2653" y="1192"/>
              <a:ext cx="242" cy="335"/>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FF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a:effectLst>
                    <a:outerShdw blurRad="38100" dist="38100" dir="2700000" algn="tl">
                      <a:srgbClr val="C0C0C0"/>
                    </a:outerShdw>
                  </a:effectLst>
                  <a:latin typeface="Times New Roman" pitchFamily="18" charset="0"/>
                </a:rPr>
                <a:t>v</a:t>
              </a:r>
            </a:p>
          </p:txBody>
        </p:sp>
      </p:grpSp>
      <p:sp>
        <p:nvSpPr>
          <p:cNvPr id="23" name="Rectangle 4"/>
          <p:cNvSpPr>
            <a:spLocks noChangeArrowheads="1"/>
          </p:cNvSpPr>
          <p:nvPr/>
        </p:nvSpPr>
        <p:spPr bwMode="auto">
          <a:xfrm>
            <a:off x="1091860" y="546610"/>
            <a:ext cx="48734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一、酶浓度对反应速度的影响</a:t>
            </a:r>
            <a:endParaRPr lang="zh-CN" altLang="en-US" sz="2000" dirty="0">
              <a:effectLst>
                <a:outerShdw blurRad="38100" dist="38100" dir="2700000" algn="tl">
                  <a:srgbClr val="C0C0C0"/>
                </a:outerShdw>
              </a:effectLst>
              <a:latin typeface="Times New Roman" pitchFamily="18" charset="0"/>
            </a:endParaRPr>
          </a:p>
        </p:txBody>
      </p:sp>
      <p:cxnSp>
        <p:nvCxnSpPr>
          <p:cNvPr id="24" name="直接连接符 23"/>
          <p:cNvCxnSpPr/>
          <p:nvPr/>
        </p:nvCxnSpPr>
        <p:spPr>
          <a:xfrm>
            <a:off x="1078172" y="1126072"/>
            <a:ext cx="486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4746060"/>
      </p:ext>
    </p:extLst>
  </p:cSld>
  <p:clrMapOvr>
    <a:masterClrMapping/>
  </p:clrMapOvr>
  <p:transition>
    <p:random/>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40" name="Rectangle 4"/>
          <p:cNvSpPr>
            <a:spLocks noGrp="1" noChangeArrowheads="1"/>
          </p:cNvSpPr>
          <p:nvPr>
            <p:ph idx="1"/>
          </p:nvPr>
        </p:nvSpPr>
        <p:spPr>
          <a:xfrm>
            <a:off x="1446848" y="1237044"/>
            <a:ext cx="9636484" cy="1763712"/>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spcBef>
                <a:spcPts val="600"/>
              </a:spcBef>
              <a:buClr>
                <a:srgbClr val="C00000"/>
              </a:buClr>
              <a:buSzPct val="80000"/>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在其他因素不变的情况下，底物浓度对反应速度的影响呈矩形双曲线关系。</a:t>
            </a:r>
          </a:p>
        </p:txBody>
      </p:sp>
      <p:sp>
        <p:nvSpPr>
          <p:cNvPr id="5" name="Rectangle 4"/>
          <p:cNvSpPr>
            <a:spLocks noChangeArrowheads="1"/>
          </p:cNvSpPr>
          <p:nvPr/>
        </p:nvSpPr>
        <p:spPr bwMode="auto">
          <a:xfrm>
            <a:off x="1091860" y="546610"/>
            <a:ext cx="523412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二、底物浓度对反应速度的影响</a:t>
            </a:r>
            <a:endParaRPr lang="zh-CN" altLang="en-US" sz="2000" dirty="0">
              <a:effectLst>
                <a:outerShdw blurRad="38100" dist="38100" dir="2700000" algn="tl">
                  <a:srgbClr val="C0C0C0"/>
                </a:outerShdw>
              </a:effectLst>
              <a:latin typeface="Times New Roman" pitchFamily="18" charset="0"/>
            </a:endParaRPr>
          </a:p>
        </p:txBody>
      </p:sp>
      <p:cxnSp>
        <p:nvCxnSpPr>
          <p:cNvPr id="6" name="直接连接符 5"/>
          <p:cNvCxnSpPr/>
          <p:nvPr/>
        </p:nvCxnSpPr>
        <p:spPr>
          <a:xfrm>
            <a:off x="1078172" y="1126072"/>
            <a:ext cx="522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2" name="组合 1">
            <a:extLst>
              <a:ext uri="{FF2B5EF4-FFF2-40B4-BE49-F238E27FC236}">
                <a16:creationId xmlns:a16="http://schemas.microsoft.com/office/drawing/2014/main" id="{820790DA-85B0-E0D6-6A99-75510FF6750B}"/>
              </a:ext>
            </a:extLst>
          </p:cNvPr>
          <p:cNvGrpSpPr/>
          <p:nvPr/>
        </p:nvGrpSpPr>
        <p:grpSpPr>
          <a:xfrm>
            <a:off x="1808199" y="2412388"/>
            <a:ext cx="4222154" cy="3072232"/>
            <a:chOff x="6077653" y="1111251"/>
            <a:chExt cx="4222154" cy="3072232"/>
          </a:xfrm>
        </p:grpSpPr>
        <p:sp>
          <p:nvSpPr>
            <p:cNvPr id="7" name="Rectangle 5"/>
            <p:cNvSpPr>
              <a:spLocks noChangeArrowheads="1"/>
            </p:cNvSpPr>
            <p:nvPr/>
          </p:nvSpPr>
          <p:spPr bwMode="auto">
            <a:xfrm>
              <a:off x="7240588" y="2938003"/>
              <a:ext cx="323850" cy="792000"/>
            </a:xfrm>
            <a:prstGeom prst="rect">
              <a:avLst/>
            </a:prstGeom>
            <a:noFill/>
            <a:ln w="19050">
              <a:solidFill>
                <a:schemeClr val="tx1"/>
              </a:solidFill>
              <a:prstDash val="dash"/>
              <a:miter lim="800000"/>
              <a:headEnd/>
              <a:tailEnd/>
            </a:ln>
            <a:effec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8" name="Line 6"/>
            <p:cNvSpPr>
              <a:spLocks noChangeShapeType="1"/>
            </p:cNvSpPr>
            <p:nvPr/>
          </p:nvSpPr>
          <p:spPr bwMode="auto">
            <a:xfrm>
              <a:off x="7027025" y="3730625"/>
              <a:ext cx="3240000" cy="0"/>
            </a:xfrm>
            <a:prstGeom prst="line">
              <a:avLst/>
            </a:prstGeom>
            <a:noFill/>
            <a:ln w="28575">
              <a:solidFill>
                <a:srgbClr val="4D4D4D"/>
              </a:solidFill>
              <a:round/>
              <a:headEnd type="none"/>
              <a:tailEnd type="triangle"/>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 name="Line 7"/>
            <p:cNvSpPr>
              <a:spLocks noChangeShapeType="1"/>
            </p:cNvSpPr>
            <p:nvPr/>
          </p:nvSpPr>
          <p:spPr bwMode="auto">
            <a:xfrm>
              <a:off x="7240588" y="1111251"/>
              <a:ext cx="0" cy="2880000"/>
            </a:xfrm>
            <a:prstGeom prst="line">
              <a:avLst/>
            </a:prstGeom>
            <a:noFill/>
            <a:ln w="28575">
              <a:solidFill>
                <a:srgbClr val="4D4D4D"/>
              </a:solidFill>
              <a:round/>
              <a:headEnd type="triangle"/>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sp>
          <p:nvSpPr>
            <p:cNvPr id="10" name="Line 8"/>
            <p:cNvSpPr>
              <a:spLocks noChangeShapeType="1"/>
            </p:cNvSpPr>
            <p:nvPr/>
          </p:nvSpPr>
          <p:spPr bwMode="auto">
            <a:xfrm>
              <a:off x="7134955" y="2219848"/>
              <a:ext cx="2520000" cy="0"/>
            </a:xfrm>
            <a:prstGeom prst="line">
              <a:avLst/>
            </a:prstGeom>
            <a:noFill/>
            <a:ln w="19050">
              <a:solidFill>
                <a:srgbClr val="4D4D4D"/>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sp>
          <p:nvSpPr>
            <p:cNvPr id="11" name="Text Box 9"/>
            <p:cNvSpPr txBox="1">
              <a:spLocks noChangeArrowheads="1"/>
            </p:cNvSpPr>
            <p:nvPr/>
          </p:nvSpPr>
          <p:spPr bwMode="auto">
            <a:xfrm>
              <a:off x="9738435" y="3758751"/>
              <a:ext cx="561372"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[S]</a:t>
              </a:r>
            </a:p>
          </p:txBody>
        </p:sp>
        <p:sp>
          <p:nvSpPr>
            <p:cNvPr id="13" name="Text Box 11"/>
            <p:cNvSpPr txBox="1">
              <a:spLocks noChangeArrowheads="1"/>
            </p:cNvSpPr>
            <p:nvPr/>
          </p:nvSpPr>
          <p:spPr bwMode="auto">
            <a:xfrm>
              <a:off x="6836693" y="1169520"/>
              <a:ext cx="407484"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V</a:t>
              </a:r>
            </a:p>
          </p:txBody>
        </p:sp>
        <p:sp>
          <p:nvSpPr>
            <p:cNvPr id="15" name="Text Box 13"/>
            <p:cNvSpPr txBox="1">
              <a:spLocks noChangeArrowheads="1"/>
            </p:cNvSpPr>
            <p:nvPr/>
          </p:nvSpPr>
          <p:spPr bwMode="auto">
            <a:xfrm>
              <a:off x="6358699" y="1957599"/>
              <a:ext cx="761747"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V</a:t>
              </a:r>
              <a:r>
                <a:rPr kumimoji="1" lang="en-US" altLang="zh-CN" sz="2400" baseline="-25000" dirty="0">
                  <a:effectLst>
                    <a:outerShdw blurRad="38100" dist="38100" dir="2700000" algn="tl">
                      <a:srgbClr val="C0C0C0"/>
                    </a:outerShdw>
                  </a:effectLst>
                  <a:latin typeface="Times New Roman" pitchFamily="18" charset="0"/>
                </a:rPr>
                <a:t>max</a:t>
              </a:r>
            </a:p>
          </p:txBody>
        </p:sp>
        <p:sp>
          <p:nvSpPr>
            <p:cNvPr id="16" name="Arc 14"/>
            <p:cNvSpPr>
              <a:spLocks/>
            </p:cNvSpPr>
            <p:nvPr/>
          </p:nvSpPr>
          <p:spPr bwMode="auto">
            <a:xfrm flipH="1">
              <a:off x="7247319" y="2234756"/>
              <a:ext cx="2424112" cy="1512000"/>
            </a:xfrm>
            <a:custGeom>
              <a:avLst/>
              <a:gdLst>
                <a:gd name="T0" fmla="*/ 0 w 21689"/>
                <a:gd name="T1" fmla="*/ 0 h 22552"/>
                <a:gd name="T2" fmla="*/ 2147483647 w 21689"/>
                <a:gd name="T3" fmla="*/ 2147483647 h 22552"/>
                <a:gd name="T4" fmla="*/ 2147483647 w 21689"/>
                <a:gd name="T5" fmla="*/ 2147483647 h 22552"/>
                <a:gd name="T6" fmla="*/ 0 60000 65536"/>
                <a:gd name="T7" fmla="*/ 0 60000 65536"/>
                <a:gd name="T8" fmla="*/ 0 60000 65536"/>
              </a:gdLst>
              <a:ahLst/>
              <a:cxnLst>
                <a:cxn ang="T6">
                  <a:pos x="T0" y="T1"/>
                </a:cxn>
                <a:cxn ang="T7">
                  <a:pos x="T2" y="T3"/>
                </a:cxn>
                <a:cxn ang="T8">
                  <a:pos x="T4" y="T5"/>
                </a:cxn>
              </a:cxnLst>
              <a:rect l="0" t="0" r="r" b="b"/>
              <a:pathLst>
                <a:path w="21689" h="22552" fill="none" extrusionOk="0">
                  <a:moveTo>
                    <a:pt x="0" y="0"/>
                  </a:moveTo>
                  <a:cubicBezTo>
                    <a:pt x="29" y="0"/>
                    <a:pt x="59" y="-1"/>
                    <a:pt x="89" y="0"/>
                  </a:cubicBezTo>
                  <a:cubicBezTo>
                    <a:pt x="12018" y="0"/>
                    <a:pt x="21689" y="9670"/>
                    <a:pt x="21689" y="21600"/>
                  </a:cubicBezTo>
                  <a:cubicBezTo>
                    <a:pt x="21689" y="21917"/>
                    <a:pt x="21682" y="22234"/>
                    <a:pt x="21668" y="22552"/>
                  </a:cubicBezTo>
                </a:path>
                <a:path w="21689" h="22552" stroke="0" extrusionOk="0">
                  <a:moveTo>
                    <a:pt x="0" y="0"/>
                  </a:moveTo>
                  <a:cubicBezTo>
                    <a:pt x="29" y="0"/>
                    <a:pt x="59" y="-1"/>
                    <a:pt x="89" y="0"/>
                  </a:cubicBezTo>
                  <a:cubicBezTo>
                    <a:pt x="12018" y="0"/>
                    <a:pt x="21689" y="9670"/>
                    <a:pt x="21689" y="21600"/>
                  </a:cubicBezTo>
                  <a:cubicBezTo>
                    <a:pt x="21689" y="21917"/>
                    <a:pt x="21682" y="22234"/>
                    <a:pt x="21668" y="22552"/>
                  </a:cubicBezTo>
                  <a:lnTo>
                    <a:pt x="89" y="21600"/>
                  </a:lnTo>
                  <a:lnTo>
                    <a:pt x="0" y="0"/>
                  </a:lnTo>
                  <a:close/>
                </a:path>
              </a:pathLst>
            </a:custGeom>
            <a:noFill/>
            <a:ln w="38100">
              <a:solidFill>
                <a:srgbClr val="C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C00000"/>
                </a:solidFill>
              </a:endParaRPr>
            </a:p>
          </p:txBody>
        </p:sp>
        <p:sp>
          <p:nvSpPr>
            <p:cNvPr id="17" name="Text Box 13"/>
            <p:cNvSpPr txBox="1">
              <a:spLocks noChangeArrowheads="1"/>
            </p:cNvSpPr>
            <p:nvPr/>
          </p:nvSpPr>
          <p:spPr bwMode="auto">
            <a:xfrm>
              <a:off x="6077653" y="2671763"/>
              <a:ext cx="1154483"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1/2V</a:t>
              </a:r>
              <a:r>
                <a:rPr kumimoji="1" lang="en-US" altLang="zh-CN" sz="2400" baseline="-25000" dirty="0">
                  <a:effectLst>
                    <a:outerShdw blurRad="38100" dist="38100" dir="2700000" algn="tl">
                      <a:srgbClr val="C0C0C0"/>
                    </a:outerShdw>
                  </a:effectLst>
                  <a:latin typeface="Times New Roman" pitchFamily="18" charset="0"/>
                </a:rPr>
                <a:t>max</a:t>
              </a:r>
            </a:p>
          </p:txBody>
        </p:sp>
        <p:sp>
          <p:nvSpPr>
            <p:cNvPr id="19" name="Text Box 13"/>
            <p:cNvSpPr txBox="1">
              <a:spLocks noChangeArrowheads="1"/>
            </p:cNvSpPr>
            <p:nvPr/>
          </p:nvSpPr>
          <p:spPr bwMode="auto">
            <a:xfrm>
              <a:off x="7261060" y="3754276"/>
              <a:ext cx="567784"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K</a:t>
              </a:r>
              <a:r>
                <a:rPr kumimoji="1" lang="en-US" altLang="zh-CN" sz="2400" baseline="-25000" dirty="0">
                  <a:effectLst>
                    <a:outerShdw blurRad="38100" dist="38100" dir="2700000" algn="tl">
                      <a:srgbClr val="C0C0C0"/>
                    </a:outerShdw>
                  </a:effectLst>
                  <a:latin typeface="Times New Roman" pitchFamily="18" charset="0"/>
                </a:rPr>
                <a:t>m</a:t>
              </a:r>
            </a:p>
          </p:txBody>
        </p:sp>
      </p:grpSp>
      <p:sp>
        <p:nvSpPr>
          <p:cNvPr id="20" name="Text Box 11"/>
          <p:cNvSpPr txBox="1">
            <a:spLocks noChangeArrowheads="1"/>
          </p:cNvSpPr>
          <p:nvPr/>
        </p:nvSpPr>
        <p:spPr bwMode="auto">
          <a:xfrm>
            <a:off x="6688155" y="4063648"/>
            <a:ext cx="4200189"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000" dirty="0">
                <a:effectLst>
                  <a:outerShdw blurRad="38100" dist="38100" dir="2700000" algn="tl">
                    <a:srgbClr val="C0C0C0"/>
                  </a:outerShdw>
                </a:effectLst>
                <a:latin typeface="Times New Roman" pitchFamily="18" charset="0"/>
              </a:rPr>
              <a:t>V</a:t>
            </a:r>
            <a:r>
              <a:rPr kumimoji="1" lang="zh-CN" altLang="en-US" sz="2000" dirty="0">
                <a:effectLst>
                  <a:outerShdw blurRad="38100" dist="38100" dir="2700000" algn="tl">
                    <a:srgbClr val="C0C0C0"/>
                  </a:outerShdw>
                </a:effectLst>
                <a:latin typeface="Times New Roman" pitchFamily="18" charset="0"/>
              </a:rPr>
              <a:t>：酶促反应初始速度</a:t>
            </a:r>
            <a:endParaRPr kumimoji="1" lang="en-US" altLang="zh-CN" sz="2000" dirty="0">
              <a:effectLst>
                <a:outerShdw blurRad="38100" dist="38100" dir="2700000" algn="tl">
                  <a:srgbClr val="C0C0C0"/>
                </a:outerShdw>
              </a:effectLst>
              <a:latin typeface="Times New Roman" pitchFamily="18" charset="0"/>
            </a:endParaRPr>
          </a:p>
          <a:p>
            <a:pPr>
              <a:lnSpc>
                <a:spcPct val="90000"/>
              </a:lnSpc>
              <a:spcBef>
                <a:spcPct val="20000"/>
              </a:spcBef>
              <a:buClr>
                <a:schemeClr val="tx2"/>
              </a:buClr>
              <a:buSzPct val="75000"/>
              <a:buFont typeface="Wingdings" pitchFamily="2" charset="2"/>
              <a:buNone/>
              <a:defRPr/>
            </a:pPr>
            <a:r>
              <a:rPr kumimoji="1" lang="en-US" altLang="zh-CN" sz="2000" dirty="0">
                <a:effectLst>
                  <a:outerShdw blurRad="38100" dist="38100" dir="2700000" algn="tl">
                    <a:srgbClr val="C0C0C0"/>
                  </a:outerShdw>
                </a:effectLst>
                <a:latin typeface="Times New Roman" pitchFamily="18" charset="0"/>
              </a:rPr>
              <a:t>[S]</a:t>
            </a:r>
            <a:r>
              <a:rPr kumimoji="1" lang="zh-CN" altLang="en-US" sz="2000" dirty="0">
                <a:effectLst>
                  <a:outerShdw blurRad="38100" dist="38100" dir="2700000" algn="tl">
                    <a:srgbClr val="C0C0C0"/>
                  </a:outerShdw>
                </a:effectLst>
                <a:latin typeface="Times New Roman" pitchFamily="18" charset="0"/>
              </a:rPr>
              <a:t>：底物浓度</a:t>
            </a:r>
            <a:endParaRPr kumimoji="1" lang="en-US" altLang="zh-CN" sz="2000" dirty="0">
              <a:effectLst>
                <a:outerShdw blurRad="38100" dist="38100" dir="2700000" algn="tl">
                  <a:srgbClr val="C0C0C0"/>
                </a:outerShdw>
              </a:effectLst>
              <a:latin typeface="Times New Roman" pitchFamily="18" charset="0"/>
            </a:endParaRPr>
          </a:p>
          <a:p>
            <a:pPr>
              <a:lnSpc>
                <a:spcPct val="90000"/>
              </a:lnSpc>
              <a:spcBef>
                <a:spcPct val="20000"/>
              </a:spcBef>
              <a:buClr>
                <a:schemeClr val="tx2"/>
              </a:buClr>
              <a:buSzPct val="75000"/>
              <a:buFont typeface="Wingdings" pitchFamily="2" charset="2"/>
              <a:buNone/>
              <a:defRPr/>
            </a:pPr>
            <a:r>
              <a:rPr kumimoji="1" lang="en-US" altLang="zh-CN" sz="2000" dirty="0">
                <a:effectLst>
                  <a:outerShdw blurRad="38100" dist="38100" dir="2700000" algn="tl">
                    <a:srgbClr val="C0C0C0"/>
                  </a:outerShdw>
                </a:effectLst>
                <a:latin typeface="Times New Roman" pitchFamily="18" charset="0"/>
              </a:rPr>
              <a:t>V</a:t>
            </a:r>
            <a:r>
              <a:rPr kumimoji="1" lang="en-US" altLang="zh-CN" sz="2000" baseline="-25000" dirty="0">
                <a:effectLst>
                  <a:outerShdw blurRad="38100" dist="38100" dir="2700000" algn="tl">
                    <a:srgbClr val="C0C0C0"/>
                  </a:outerShdw>
                </a:effectLst>
                <a:latin typeface="Times New Roman" pitchFamily="18" charset="0"/>
              </a:rPr>
              <a:t>max</a:t>
            </a:r>
            <a:r>
              <a:rPr kumimoji="1" lang="zh-CN" altLang="en-US" sz="2000" dirty="0">
                <a:effectLst>
                  <a:outerShdw blurRad="38100" dist="38100" dir="2700000" algn="tl">
                    <a:srgbClr val="C0C0C0"/>
                  </a:outerShdw>
                </a:effectLst>
                <a:latin typeface="Times New Roman" pitchFamily="18" charset="0"/>
              </a:rPr>
              <a:t>：最大速度</a:t>
            </a:r>
            <a:r>
              <a:rPr kumimoji="1" lang="en-US" altLang="zh-CN" sz="2000" dirty="0">
                <a:effectLst>
                  <a:outerShdw blurRad="38100" dist="38100" dir="2700000" algn="tl">
                    <a:srgbClr val="C0C0C0"/>
                  </a:outerShdw>
                </a:effectLst>
                <a:latin typeface="Times New Roman" pitchFamily="18" charset="0"/>
              </a:rPr>
              <a:t>(maximum velocity) </a:t>
            </a:r>
          </a:p>
          <a:p>
            <a:pPr>
              <a:lnSpc>
                <a:spcPct val="90000"/>
              </a:lnSpc>
              <a:spcBef>
                <a:spcPct val="20000"/>
              </a:spcBef>
              <a:buClr>
                <a:schemeClr val="tx2"/>
              </a:buClr>
              <a:buSzPct val="75000"/>
              <a:defRPr/>
            </a:pPr>
            <a:r>
              <a:rPr kumimoji="1" lang="en-US" altLang="zh-CN" sz="2000" dirty="0">
                <a:effectLst>
                  <a:outerShdw blurRad="38100" dist="38100" dir="2700000" algn="tl">
                    <a:srgbClr val="C0C0C0"/>
                  </a:outerShdw>
                </a:effectLst>
                <a:latin typeface="Times New Roman" pitchFamily="18" charset="0"/>
              </a:rPr>
              <a:t>K</a:t>
            </a:r>
            <a:r>
              <a:rPr kumimoji="1" lang="en-US" altLang="zh-CN" sz="2000" baseline="-25000" dirty="0">
                <a:effectLst>
                  <a:outerShdw blurRad="38100" dist="38100" dir="2700000" algn="tl">
                    <a:srgbClr val="C0C0C0"/>
                  </a:outerShdw>
                </a:effectLst>
                <a:latin typeface="Times New Roman" pitchFamily="18" charset="0"/>
              </a:rPr>
              <a:t>m</a:t>
            </a:r>
            <a:r>
              <a:rPr kumimoji="1" lang="zh-CN" altLang="en-US" sz="2000" dirty="0">
                <a:effectLst>
                  <a:outerShdw blurRad="38100" dist="38100" dir="2700000" algn="tl">
                    <a:srgbClr val="C0C0C0"/>
                  </a:outerShdw>
                </a:effectLst>
                <a:latin typeface="Times New Roman" pitchFamily="18" charset="0"/>
              </a:rPr>
              <a:t>：米氏常数</a:t>
            </a:r>
            <a:r>
              <a:rPr kumimoji="1" lang="en-US" altLang="zh-CN" sz="2000" dirty="0">
                <a:effectLst>
                  <a:outerShdw blurRad="38100" dist="38100" dir="2700000" algn="tl">
                    <a:srgbClr val="C0C0C0"/>
                  </a:outerShdw>
                </a:effectLst>
                <a:latin typeface="Times New Roman" pitchFamily="18" charset="0"/>
              </a:rPr>
              <a:t>(Michaelis constant)</a:t>
            </a:r>
          </a:p>
        </p:txBody>
      </p:sp>
    </p:spTree>
    <p:extLst>
      <p:ext uri="{BB962C8B-B14F-4D97-AF65-F5344CB8AC3E}">
        <p14:creationId xmlns:p14="http://schemas.microsoft.com/office/powerpoint/2010/main" val="239670298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Text Box 2"/>
          <p:cNvSpPr txBox="1">
            <a:spLocks noChangeArrowheads="1"/>
          </p:cNvSpPr>
          <p:nvPr/>
        </p:nvSpPr>
        <p:spPr bwMode="auto">
          <a:xfrm>
            <a:off x="2727325" y="4411664"/>
            <a:ext cx="184150"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endParaRPr kumimoji="1" lang="zh-CN" altLang="en-US" sz="3200" u="sng">
              <a:effectLst>
                <a:outerShdw blurRad="38100" dist="38100" dir="2700000" algn="tl">
                  <a:srgbClr val="C0C0C0"/>
                </a:outerShdw>
              </a:effectLst>
              <a:latin typeface="Times New Roman" pitchFamily="18" charset="0"/>
              <a:ea typeface="仿宋_GB2312" pitchFamily="49" charset="-122"/>
            </a:endParaRPr>
          </a:p>
        </p:txBody>
      </p:sp>
      <p:sp>
        <p:nvSpPr>
          <p:cNvPr id="528387" name="Text Box 3"/>
          <p:cNvSpPr txBox="1">
            <a:spLocks noChangeArrowheads="1"/>
          </p:cNvSpPr>
          <p:nvPr/>
        </p:nvSpPr>
        <p:spPr bwMode="auto">
          <a:xfrm>
            <a:off x="2743200" y="1"/>
            <a:ext cx="184150" cy="701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endParaRPr kumimoji="1" lang="zh-CN" altLang="en-US" sz="4000" u="sng">
              <a:effectLst>
                <a:outerShdw blurRad="38100" dist="38100" dir="2700000" algn="tl">
                  <a:srgbClr val="C0C0C0"/>
                </a:outerShdw>
              </a:effectLst>
              <a:latin typeface="Times New Roman" pitchFamily="18" charset="0"/>
              <a:ea typeface="仿宋_GB2312" pitchFamily="49" charset="-122"/>
            </a:endParaRPr>
          </a:p>
        </p:txBody>
      </p:sp>
      <p:sp>
        <p:nvSpPr>
          <p:cNvPr id="528388" name="Text Box 4"/>
          <p:cNvSpPr txBox="1">
            <a:spLocks noChangeArrowheads="1"/>
          </p:cNvSpPr>
          <p:nvPr/>
        </p:nvSpPr>
        <p:spPr bwMode="auto">
          <a:xfrm>
            <a:off x="1824039" y="4650111"/>
            <a:ext cx="9108566" cy="1068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t" anchorCtr="0">
            <a:spAutoFit/>
          </a:bodyPr>
          <a:lstStyle>
            <a:lvl1pPr marL="360000" indent="-360000">
              <a:lnSpc>
                <a:spcPts val="4200"/>
              </a:lnSpc>
              <a:spcBef>
                <a:spcPct val="0"/>
              </a:spcBef>
              <a:buClr>
                <a:schemeClr val="accent5"/>
              </a:buClr>
              <a:buSzPct val="80000"/>
              <a:buFont typeface="Wingdings" pitchFamily="2" charset="2"/>
              <a:buChar char="v"/>
              <a:defRPr sz="2800" b="1">
                <a:effectLst>
                  <a:outerShdw blurRad="38100" dist="38100" dir="2700000" algn="tl">
                    <a:srgbClr val="C0C0C0"/>
                  </a:outerShdw>
                </a:effectLst>
                <a:latin typeface="Times New Roman" panose="02020603050405020304" pitchFamily="18" charset="0"/>
                <a:ea typeface="宋体" panose="02010600030101010101" pitchFamily="2" charset="-122"/>
              </a:defRPr>
            </a:lvl1pPr>
          </a:lstStyle>
          <a:p>
            <a:pPr>
              <a:lnSpc>
                <a:spcPts val="4000"/>
              </a:lnSpc>
              <a:buClr>
                <a:srgbClr val="C00000"/>
              </a:buClr>
            </a:pPr>
            <a:r>
              <a:rPr lang="zh-CN" altLang="en-US" b="0" dirty="0">
                <a:ea typeface="方正姚体" panose="02010601030101010101" pitchFamily="2" charset="-122"/>
              </a:rPr>
              <a:t>当底物浓度较低时</a:t>
            </a:r>
            <a:r>
              <a:rPr lang="en-US" altLang="zh-CN" b="0" dirty="0">
                <a:ea typeface="方正姚体" panose="02010601030101010101" pitchFamily="2" charset="-122"/>
              </a:rPr>
              <a:t>(K</a:t>
            </a:r>
            <a:r>
              <a:rPr lang="en-US" altLang="zh-CN" b="0" baseline="-25000" dirty="0">
                <a:ea typeface="方正姚体" panose="02010601030101010101" pitchFamily="2" charset="-122"/>
              </a:rPr>
              <a:t>m</a:t>
            </a:r>
            <a:r>
              <a:rPr lang="zh-CN" altLang="en-US" b="0" dirty="0">
                <a:ea typeface="方正姚体" panose="02010601030101010101" pitchFamily="2" charset="-122"/>
              </a:rPr>
              <a:t>＞＞</a:t>
            </a:r>
            <a:r>
              <a:rPr lang="en-US" altLang="zh-CN" b="0" dirty="0">
                <a:ea typeface="方正姚体" panose="02010601030101010101" pitchFamily="2" charset="-122"/>
              </a:rPr>
              <a:t>[S])</a:t>
            </a:r>
            <a:r>
              <a:rPr lang="zh-CN" altLang="en-US" b="0" dirty="0">
                <a:ea typeface="方正姚体" panose="02010601030101010101" pitchFamily="2" charset="-122"/>
              </a:rPr>
              <a:t>：                      ，反应速度与底物浓度成正比。</a:t>
            </a:r>
          </a:p>
        </p:txBody>
      </p:sp>
      <p:sp>
        <p:nvSpPr>
          <p:cNvPr id="69637" name="Rectangle 5"/>
          <p:cNvSpPr>
            <a:spLocks noChangeArrowheads="1"/>
          </p:cNvSpPr>
          <p:nvPr/>
        </p:nvSpPr>
        <p:spPr bwMode="auto">
          <a:xfrm>
            <a:off x="7059613" y="1647826"/>
            <a:ext cx="323850" cy="1512000"/>
          </a:xfrm>
          <a:prstGeom prst="rect">
            <a:avLst/>
          </a:prstGeom>
          <a:solidFill>
            <a:schemeClr val="folHlink"/>
          </a:solidFill>
          <a:ln w="9525">
            <a:solidFill>
              <a:srgbClr val="4D4D4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69638" name="Line 6"/>
          <p:cNvSpPr>
            <a:spLocks noChangeShapeType="1"/>
          </p:cNvSpPr>
          <p:nvPr/>
        </p:nvSpPr>
        <p:spPr bwMode="auto">
          <a:xfrm>
            <a:off x="6831831" y="3168650"/>
            <a:ext cx="3240000" cy="0"/>
          </a:xfrm>
          <a:prstGeom prst="line">
            <a:avLst/>
          </a:prstGeom>
          <a:noFill/>
          <a:ln w="28575">
            <a:solidFill>
              <a:srgbClr val="4D4D4D"/>
            </a:solidFill>
            <a:round/>
            <a:headEnd/>
            <a:tailEnd type="triangle"/>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639" name="Line 7"/>
          <p:cNvSpPr>
            <a:spLocks noChangeShapeType="1"/>
          </p:cNvSpPr>
          <p:nvPr/>
        </p:nvSpPr>
        <p:spPr bwMode="auto">
          <a:xfrm>
            <a:off x="7049565" y="549276"/>
            <a:ext cx="0" cy="2880000"/>
          </a:xfrm>
          <a:prstGeom prst="line">
            <a:avLst/>
          </a:prstGeom>
          <a:noFill/>
          <a:ln w="28575">
            <a:solidFill>
              <a:srgbClr val="4D4D4D"/>
            </a:solidFill>
            <a:round/>
            <a:headEnd type="triangle"/>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sp>
        <p:nvSpPr>
          <p:cNvPr id="69640" name="Line 8"/>
          <p:cNvSpPr>
            <a:spLocks noChangeShapeType="1"/>
          </p:cNvSpPr>
          <p:nvPr/>
        </p:nvSpPr>
        <p:spPr bwMode="auto">
          <a:xfrm>
            <a:off x="6943928" y="1647825"/>
            <a:ext cx="2520000" cy="0"/>
          </a:xfrm>
          <a:prstGeom prst="line">
            <a:avLst/>
          </a:prstGeom>
          <a:noFill/>
          <a:ln w="19050">
            <a:solidFill>
              <a:srgbClr val="4D4D4D"/>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sp>
        <p:nvSpPr>
          <p:cNvPr id="528393" name="Text Box 9"/>
          <p:cNvSpPr txBox="1">
            <a:spLocks noChangeArrowheads="1"/>
          </p:cNvSpPr>
          <p:nvPr/>
        </p:nvSpPr>
        <p:spPr bwMode="auto">
          <a:xfrm>
            <a:off x="9495080" y="3186728"/>
            <a:ext cx="561372"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[S]</a:t>
            </a:r>
          </a:p>
        </p:txBody>
      </p:sp>
      <p:sp>
        <p:nvSpPr>
          <p:cNvPr id="528395" name="Text Box 11"/>
          <p:cNvSpPr txBox="1">
            <a:spLocks noChangeArrowheads="1"/>
          </p:cNvSpPr>
          <p:nvPr/>
        </p:nvSpPr>
        <p:spPr bwMode="auto">
          <a:xfrm>
            <a:off x="6644105" y="642502"/>
            <a:ext cx="407484"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V</a:t>
            </a:r>
          </a:p>
        </p:txBody>
      </p:sp>
      <p:sp>
        <p:nvSpPr>
          <p:cNvPr id="528397" name="Text Box 13"/>
          <p:cNvSpPr txBox="1">
            <a:spLocks noChangeArrowheads="1"/>
          </p:cNvSpPr>
          <p:nvPr/>
        </p:nvSpPr>
        <p:spPr bwMode="auto">
          <a:xfrm>
            <a:off x="6219999" y="1428244"/>
            <a:ext cx="761747"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V</a:t>
            </a:r>
            <a:r>
              <a:rPr kumimoji="1" lang="en-US" altLang="zh-CN" sz="2400" baseline="-25000" dirty="0">
                <a:effectLst>
                  <a:outerShdw blurRad="38100" dist="38100" dir="2700000" algn="tl">
                    <a:srgbClr val="C0C0C0"/>
                  </a:outerShdw>
                </a:effectLst>
                <a:latin typeface="Times New Roman" pitchFamily="18" charset="0"/>
              </a:rPr>
              <a:t>max</a:t>
            </a:r>
          </a:p>
        </p:txBody>
      </p:sp>
      <p:sp>
        <p:nvSpPr>
          <p:cNvPr id="69646" name="Arc 14"/>
          <p:cNvSpPr>
            <a:spLocks/>
          </p:cNvSpPr>
          <p:nvPr/>
        </p:nvSpPr>
        <p:spPr bwMode="auto">
          <a:xfrm flipH="1">
            <a:off x="7066344" y="1672781"/>
            <a:ext cx="2424112" cy="1512000"/>
          </a:xfrm>
          <a:custGeom>
            <a:avLst/>
            <a:gdLst>
              <a:gd name="T0" fmla="*/ 0 w 21689"/>
              <a:gd name="T1" fmla="*/ 0 h 22552"/>
              <a:gd name="T2" fmla="*/ 2147483647 w 21689"/>
              <a:gd name="T3" fmla="*/ 2147483647 h 22552"/>
              <a:gd name="T4" fmla="*/ 2147483647 w 21689"/>
              <a:gd name="T5" fmla="*/ 2147483647 h 22552"/>
              <a:gd name="T6" fmla="*/ 0 60000 65536"/>
              <a:gd name="T7" fmla="*/ 0 60000 65536"/>
              <a:gd name="T8" fmla="*/ 0 60000 65536"/>
            </a:gdLst>
            <a:ahLst/>
            <a:cxnLst>
              <a:cxn ang="T6">
                <a:pos x="T0" y="T1"/>
              </a:cxn>
              <a:cxn ang="T7">
                <a:pos x="T2" y="T3"/>
              </a:cxn>
              <a:cxn ang="T8">
                <a:pos x="T4" y="T5"/>
              </a:cxn>
            </a:cxnLst>
            <a:rect l="0" t="0" r="r" b="b"/>
            <a:pathLst>
              <a:path w="21689" h="22552" fill="none" extrusionOk="0">
                <a:moveTo>
                  <a:pt x="0" y="0"/>
                </a:moveTo>
                <a:cubicBezTo>
                  <a:pt x="29" y="0"/>
                  <a:pt x="59" y="-1"/>
                  <a:pt x="89" y="0"/>
                </a:cubicBezTo>
                <a:cubicBezTo>
                  <a:pt x="12018" y="0"/>
                  <a:pt x="21689" y="9670"/>
                  <a:pt x="21689" y="21600"/>
                </a:cubicBezTo>
                <a:cubicBezTo>
                  <a:pt x="21689" y="21917"/>
                  <a:pt x="21682" y="22234"/>
                  <a:pt x="21668" y="22552"/>
                </a:cubicBezTo>
              </a:path>
              <a:path w="21689" h="22552" stroke="0" extrusionOk="0">
                <a:moveTo>
                  <a:pt x="0" y="0"/>
                </a:moveTo>
                <a:cubicBezTo>
                  <a:pt x="29" y="0"/>
                  <a:pt x="59" y="-1"/>
                  <a:pt x="89" y="0"/>
                </a:cubicBezTo>
                <a:cubicBezTo>
                  <a:pt x="12018" y="0"/>
                  <a:pt x="21689" y="9670"/>
                  <a:pt x="21689" y="21600"/>
                </a:cubicBezTo>
                <a:cubicBezTo>
                  <a:pt x="21689" y="21917"/>
                  <a:pt x="21682" y="22234"/>
                  <a:pt x="21668" y="22552"/>
                </a:cubicBezTo>
                <a:lnTo>
                  <a:pt x="89" y="21600"/>
                </a:lnTo>
                <a:lnTo>
                  <a:pt x="0" y="0"/>
                </a:lnTo>
                <a:close/>
              </a:path>
            </a:pathLst>
          </a:custGeom>
          <a:noFill/>
          <a:ln w="38100">
            <a:solidFill>
              <a:srgbClr val="C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17" name="组合 16"/>
          <p:cNvGrpSpPr/>
          <p:nvPr/>
        </p:nvGrpSpPr>
        <p:grpSpPr>
          <a:xfrm>
            <a:off x="2656915" y="1778321"/>
            <a:ext cx="593477" cy="650502"/>
            <a:chOff x="2018729" y="1778321"/>
            <a:chExt cx="593477" cy="650502"/>
          </a:xfrm>
        </p:grpSpPr>
        <p:sp>
          <p:nvSpPr>
            <p:cNvPr id="2" name="任意多边形 1"/>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任意多边形 2"/>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 name="组合 15"/>
          <p:cNvGrpSpPr/>
          <p:nvPr/>
        </p:nvGrpSpPr>
        <p:grpSpPr>
          <a:xfrm>
            <a:off x="2290677" y="2333439"/>
            <a:ext cx="213496" cy="493200"/>
            <a:chOff x="2467309" y="2336300"/>
            <a:chExt cx="213496" cy="493200"/>
          </a:xfrm>
        </p:grpSpPr>
        <p:sp>
          <p:nvSpPr>
            <p:cNvPr id="49" name="任意多边形 48"/>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3" name="组合 52"/>
          <p:cNvGrpSpPr/>
          <p:nvPr/>
        </p:nvGrpSpPr>
        <p:grpSpPr>
          <a:xfrm rot="10800000">
            <a:off x="2510367" y="1323389"/>
            <a:ext cx="213496" cy="493200"/>
            <a:chOff x="2467309" y="2336300"/>
            <a:chExt cx="213496" cy="493200"/>
          </a:xfrm>
        </p:grpSpPr>
        <p:sp>
          <p:nvSpPr>
            <p:cNvPr id="54" name="任意多边形 53"/>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2553514">
            <a:off x="2919136" y="791603"/>
            <a:ext cx="213496" cy="493200"/>
            <a:chOff x="2467309" y="2336300"/>
            <a:chExt cx="213496" cy="493200"/>
          </a:xfrm>
        </p:grpSpPr>
        <p:sp>
          <p:nvSpPr>
            <p:cNvPr id="60" name="任意多边形 59"/>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60"/>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2" name="组合 61"/>
          <p:cNvGrpSpPr/>
          <p:nvPr/>
        </p:nvGrpSpPr>
        <p:grpSpPr>
          <a:xfrm rot="18956472">
            <a:off x="3690323" y="886521"/>
            <a:ext cx="213496" cy="493200"/>
            <a:chOff x="2467309" y="2336300"/>
            <a:chExt cx="213496" cy="493200"/>
          </a:xfrm>
        </p:grpSpPr>
        <p:sp>
          <p:nvSpPr>
            <p:cNvPr id="63" name="任意多边形 62"/>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5" name="组合 64"/>
          <p:cNvGrpSpPr/>
          <p:nvPr/>
        </p:nvGrpSpPr>
        <p:grpSpPr>
          <a:xfrm rot="18956472">
            <a:off x="4211189" y="1896254"/>
            <a:ext cx="213496" cy="493200"/>
            <a:chOff x="2467309" y="2336300"/>
            <a:chExt cx="213496" cy="493200"/>
          </a:xfrm>
        </p:grpSpPr>
        <p:sp>
          <p:nvSpPr>
            <p:cNvPr id="66" name="任意多边形 65"/>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p:cNvGrpSpPr/>
          <p:nvPr/>
        </p:nvGrpSpPr>
        <p:grpSpPr>
          <a:xfrm rot="18956472">
            <a:off x="2741817" y="3390345"/>
            <a:ext cx="213496" cy="493200"/>
            <a:chOff x="2467309" y="2336300"/>
            <a:chExt cx="213496" cy="493200"/>
          </a:xfrm>
        </p:grpSpPr>
        <p:sp>
          <p:nvSpPr>
            <p:cNvPr id="69" name="任意多边形 68"/>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69"/>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1" name="组合 70"/>
          <p:cNvGrpSpPr/>
          <p:nvPr/>
        </p:nvGrpSpPr>
        <p:grpSpPr>
          <a:xfrm rot="13231811">
            <a:off x="3352751" y="3206250"/>
            <a:ext cx="213496" cy="493200"/>
            <a:chOff x="2467309" y="2336300"/>
            <a:chExt cx="213496" cy="493200"/>
          </a:xfrm>
        </p:grpSpPr>
        <p:sp>
          <p:nvSpPr>
            <p:cNvPr id="72" name="任意多边形 71"/>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4" name="组合 73"/>
          <p:cNvGrpSpPr/>
          <p:nvPr/>
        </p:nvGrpSpPr>
        <p:grpSpPr>
          <a:xfrm rot="16200000">
            <a:off x="3907685" y="2912524"/>
            <a:ext cx="213496" cy="493200"/>
            <a:chOff x="2467309" y="2336300"/>
            <a:chExt cx="213496" cy="493200"/>
          </a:xfrm>
        </p:grpSpPr>
        <p:sp>
          <p:nvSpPr>
            <p:cNvPr id="75" name="任意多边形 74"/>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75"/>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7" name="组合 76"/>
          <p:cNvGrpSpPr/>
          <p:nvPr/>
        </p:nvGrpSpPr>
        <p:grpSpPr>
          <a:xfrm rot="16200000">
            <a:off x="3910316" y="3302950"/>
            <a:ext cx="213496" cy="493200"/>
            <a:chOff x="2467309" y="2336300"/>
            <a:chExt cx="213496" cy="493200"/>
          </a:xfrm>
        </p:grpSpPr>
        <p:sp>
          <p:nvSpPr>
            <p:cNvPr id="78" name="任意多边形 77"/>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78"/>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1" name="组合 80"/>
          <p:cNvGrpSpPr/>
          <p:nvPr/>
        </p:nvGrpSpPr>
        <p:grpSpPr>
          <a:xfrm>
            <a:off x="3829371" y="1305868"/>
            <a:ext cx="593477" cy="650502"/>
            <a:chOff x="2018729" y="1778321"/>
            <a:chExt cx="593477" cy="650502"/>
          </a:xfrm>
        </p:grpSpPr>
        <p:sp>
          <p:nvSpPr>
            <p:cNvPr id="82" name="任意多边形 81"/>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82"/>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p:cNvGrpSpPr/>
          <p:nvPr/>
        </p:nvGrpSpPr>
        <p:grpSpPr>
          <a:xfrm rot="7170813">
            <a:off x="3122093" y="1275097"/>
            <a:ext cx="593477" cy="650502"/>
            <a:chOff x="2018729" y="1778321"/>
            <a:chExt cx="593477" cy="650502"/>
          </a:xfrm>
        </p:grpSpPr>
        <p:sp>
          <p:nvSpPr>
            <p:cNvPr id="85" name="任意多边形 84"/>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85"/>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7" name="组合 86"/>
          <p:cNvGrpSpPr/>
          <p:nvPr/>
        </p:nvGrpSpPr>
        <p:grpSpPr>
          <a:xfrm rot="7170813">
            <a:off x="2650983" y="2652148"/>
            <a:ext cx="593477" cy="650502"/>
            <a:chOff x="2018729" y="1778321"/>
            <a:chExt cx="593477" cy="650502"/>
          </a:xfrm>
        </p:grpSpPr>
        <p:sp>
          <p:nvSpPr>
            <p:cNvPr id="88" name="任意多边形 87"/>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88"/>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0" name="组合 89"/>
          <p:cNvGrpSpPr/>
          <p:nvPr/>
        </p:nvGrpSpPr>
        <p:grpSpPr>
          <a:xfrm rot="5703719">
            <a:off x="3736619" y="2233982"/>
            <a:ext cx="593477" cy="650502"/>
            <a:chOff x="2018729" y="1778321"/>
            <a:chExt cx="593477" cy="650502"/>
          </a:xfrm>
        </p:grpSpPr>
        <p:sp>
          <p:nvSpPr>
            <p:cNvPr id="91" name="任意多边形 90"/>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p:cNvGrpSpPr/>
          <p:nvPr/>
        </p:nvGrpSpPr>
        <p:grpSpPr>
          <a:xfrm rot="19573702">
            <a:off x="3160909" y="2085481"/>
            <a:ext cx="593477" cy="650502"/>
            <a:chOff x="2018729" y="1778321"/>
            <a:chExt cx="593477" cy="650502"/>
          </a:xfrm>
        </p:grpSpPr>
        <p:sp>
          <p:nvSpPr>
            <p:cNvPr id="94" name="任意多边形 93"/>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94"/>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p:cNvGrpSpPr/>
          <p:nvPr/>
        </p:nvGrpSpPr>
        <p:grpSpPr>
          <a:xfrm>
            <a:off x="3430767" y="2172656"/>
            <a:ext cx="213496" cy="493200"/>
            <a:chOff x="2467309" y="2336300"/>
            <a:chExt cx="213496" cy="493200"/>
          </a:xfrm>
        </p:grpSpPr>
        <p:sp>
          <p:nvSpPr>
            <p:cNvPr id="57" name="任意多边形 56"/>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 name="矩形 17"/>
          <p:cNvSpPr/>
          <p:nvPr/>
        </p:nvSpPr>
        <p:spPr>
          <a:xfrm>
            <a:off x="3231033" y="4162051"/>
            <a:ext cx="399468" cy="461665"/>
          </a:xfrm>
          <a:prstGeom prst="rect">
            <a:avLst/>
          </a:prstGeom>
        </p:spPr>
        <p:txBody>
          <a:bodyPr wrap="none">
            <a:spAutoFit/>
          </a:bodyPr>
          <a:lstStyle/>
          <a:p>
            <a:r>
              <a:rPr lang="en-US" altLang="zh-CN" sz="2400" dirty="0">
                <a:solidFill>
                  <a:srgbClr val="00B0F0"/>
                </a:solidFill>
                <a:latin typeface="Arial" panose="020B0604020202020204" pitchFamily="34" charset="0"/>
                <a:ea typeface="方正姚体" panose="02010601030101010101" pitchFamily="2" charset="-122"/>
              </a:rPr>
              <a:t>A</a:t>
            </a:r>
            <a:endParaRPr lang="zh-CN" altLang="en-US" sz="2400" dirty="0">
              <a:solidFill>
                <a:srgbClr val="00B0F0"/>
              </a:solidFill>
              <a:latin typeface="Arial" panose="020B0604020202020204" pitchFamily="34" charset="0"/>
              <a:ea typeface="方正姚体" panose="02010601030101010101" pitchFamily="2" charset="-122"/>
            </a:endParaRPr>
          </a:p>
        </p:txBody>
      </p:sp>
      <p:grpSp>
        <p:nvGrpSpPr>
          <p:cNvPr id="4" name="Group 4">
            <a:extLst>
              <a:ext uri="{FF2B5EF4-FFF2-40B4-BE49-F238E27FC236}">
                <a16:creationId xmlns:a16="http://schemas.microsoft.com/office/drawing/2014/main" id="{58A71976-B103-8B4C-18AE-1043C4D17958}"/>
              </a:ext>
            </a:extLst>
          </p:cNvPr>
          <p:cNvGrpSpPr>
            <a:grpSpLocks/>
          </p:cNvGrpSpPr>
          <p:nvPr/>
        </p:nvGrpSpPr>
        <p:grpSpPr bwMode="auto">
          <a:xfrm>
            <a:off x="7207016" y="4547228"/>
            <a:ext cx="2005013" cy="947738"/>
            <a:chOff x="3827" y="2492"/>
            <a:chExt cx="1263" cy="597"/>
          </a:xfrm>
        </p:grpSpPr>
        <p:sp>
          <p:nvSpPr>
            <p:cNvPr id="7" name="Text Box 9">
              <a:extLst>
                <a:ext uri="{FF2B5EF4-FFF2-40B4-BE49-F238E27FC236}">
                  <a16:creationId xmlns:a16="http://schemas.microsoft.com/office/drawing/2014/main" id="{FD45A2AC-4DC0-47C2-D3D7-1635B7CC1005}"/>
                </a:ext>
              </a:extLst>
            </p:cNvPr>
            <p:cNvSpPr txBox="1">
              <a:spLocks noChangeArrowheads="1"/>
            </p:cNvSpPr>
            <p:nvPr/>
          </p:nvSpPr>
          <p:spPr bwMode="auto">
            <a:xfrm>
              <a:off x="3998" y="2643"/>
              <a:ext cx="31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kumimoji="1" lang="zh-CN" altLang="en-US" sz="2400" b="1">
                  <a:latin typeface="Times New Roman" panose="02020603050405020304" pitchFamily="18" charset="0"/>
                  <a:ea typeface="华文楷体" panose="02010600040101010101" pitchFamily="2" charset="-122"/>
                </a:rPr>
                <a:t>＝</a:t>
              </a:r>
            </a:p>
          </p:txBody>
        </p:sp>
        <p:sp>
          <p:nvSpPr>
            <p:cNvPr id="8" name="Line 10">
              <a:extLst>
                <a:ext uri="{FF2B5EF4-FFF2-40B4-BE49-F238E27FC236}">
                  <a16:creationId xmlns:a16="http://schemas.microsoft.com/office/drawing/2014/main" id="{DE0CB194-CF43-C4F0-BE00-5EE9E0B5DE8E}"/>
                </a:ext>
              </a:extLst>
            </p:cNvPr>
            <p:cNvSpPr>
              <a:spLocks noChangeShapeType="1"/>
            </p:cNvSpPr>
            <p:nvPr/>
          </p:nvSpPr>
          <p:spPr bwMode="auto">
            <a:xfrm>
              <a:off x="4296" y="2792"/>
              <a:ext cx="79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10800000" vert="eaVert">
              <a:spAutoFit/>
            </a:bodyPr>
            <a:lstStyle/>
            <a:p>
              <a:endParaRPr lang="zh-CN" altLang="en-US" sz="2400" dirty="0"/>
            </a:p>
          </p:txBody>
        </p:sp>
        <p:sp>
          <p:nvSpPr>
            <p:cNvPr id="9" name="Text Box 11">
              <a:extLst>
                <a:ext uri="{FF2B5EF4-FFF2-40B4-BE49-F238E27FC236}">
                  <a16:creationId xmlns:a16="http://schemas.microsoft.com/office/drawing/2014/main" id="{0B527FC8-B370-5DE0-5F6F-278BBA1772CD}"/>
                </a:ext>
              </a:extLst>
            </p:cNvPr>
            <p:cNvSpPr txBox="1">
              <a:spLocks noChangeArrowheads="1"/>
            </p:cNvSpPr>
            <p:nvPr/>
          </p:nvSpPr>
          <p:spPr bwMode="auto">
            <a:xfrm>
              <a:off x="4482" y="2798"/>
              <a:ext cx="40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defRPr/>
              </a:pPr>
              <a:r>
                <a:rPr kumimoji="1" lang="en-US" altLang="zh-CN" sz="2400" b="1" dirty="0">
                  <a:effectLst>
                    <a:outerShdw blurRad="38100" dist="38100" dir="2700000" algn="tl">
                      <a:srgbClr val="C0C0C0"/>
                    </a:outerShdw>
                  </a:effectLst>
                  <a:latin typeface="Times New Roman" pitchFamily="18" charset="0"/>
                  <a:ea typeface="华文楷体" pitchFamily="2" charset="-122"/>
                </a:rPr>
                <a:t>K</a:t>
              </a:r>
              <a:r>
                <a:rPr kumimoji="1" lang="en-US" altLang="zh-CN" sz="2400" b="1" baseline="-25000" dirty="0">
                  <a:effectLst>
                    <a:outerShdw blurRad="38100" dist="38100" dir="2700000" algn="tl">
                      <a:srgbClr val="C0C0C0"/>
                    </a:outerShdw>
                  </a:effectLst>
                  <a:latin typeface="Times New Roman" pitchFamily="18" charset="0"/>
                  <a:ea typeface="华文楷体" pitchFamily="2" charset="-122"/>
                </a:rPr>
                <a:t>m </a:t>
              </a:r>
              <a:endParaRPr kumimoji="1" lang="en-US" altLang="zh-CN" sz="2400" b="1" dirty="0">
                <a:effectLst>
                  <a:outerShdw blurRad="38100" dist="38100" dir="2700000" algn="tl">
                    <a:srgbClr val="C0C0C0"/>
                  </a:outerShdw>
                </a:effectLst>
                <a:latin typeface="Times New Roman" pitchFamily="18" charset="0"/>
                <a:ea typeface="华文楷体" pitchFamily="2" charset="-122"/>
              </a:endParaRPr>
            </a:p>
          </p:txBody>
        </p:sp>
        <p:sp>
          <p:nvSpPr>
            <p:cNvPr id="10" name="Text Box 12">
              <a:extLst>
                <a:ext uri="{FF2B5EF4-FFF2-40B4-BE49-F238E27FC236}">
                  <a16:creationId xmlns:a16="http://schemas.microsoft.com/office/drawing/2014/main" id="{703E9309-3F0D-5AE1-34CF-F198A1C072E0}"/>
                </a:ext>
              </a:extLst>
            </p:cNvPr>
            <p:cNvSpPr txBox="1">
              <a:spLocks noChangeArrowheads="1"/>
            </p:cNvSpPr>
            <p:nvPr/>
          </p:nvSpPr>
          <p:spPr bwMode="auto">
            <a:xfrm>
              <a:off x="3827" y="2663"/>
              <a:ext cx="302" cy="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2400" b="1" dirty="0">
                  <a:effectLst>
                    <a:outerShdw blurRad="38100" dist="38100" dir="2700000" algn="tl">
                      <a:srgbClr val="C0C0C0"/>
                    </a:outerShdw>
                  </a:effectLst>
                  <a:latin typeface="Times New Roman" pitchFamily="18" charset="0"/>
                  <a:ea typeface="华文楷体" pitchFamily="2" charset="-122"/>
                </a:rPr>
                <a:t> </a:t>
              </a:r>
              <a:r>
                <a:rPr kumimoji="1" lang="en-US" altLang="zh-CN" sz="2400" b="1" dirty="0">
                  <a:effectLst>
                    <a:outerShdw blurRad="38100" dist="38100" dir="2700000" algn="tl">
                      <a:srgbClr val="C0C0C0"/>
                    </a:outerShdw>
                  </a:effectLst>
                  <a:latin typeface="Times New Roman" pitchFamily="18" charset="0"/>
                  <a:ea typeface="华文楷体" pitchFamily="2" charset="-122"/>
                </a:rPr>
                <a:t>V</a:t>
              </a:r>
            </a:p>
          </p:txBody>
        </p:sp>
        <p:sp>
          <p:nvSpPr>
            <p:cNvPr id="11" name="Text Box 13">
              <a:extLst>
                <a:ext uri="{FF2B5EF4-FFF2-40B4-BE49-F238E27FC236}">
                  <a16:creationId xmlns:a16="http://schemas.microsoft.com/office/drawing/2014/main" id="{5F6EB3CC-57FE-AC44-5C10-80B087237D14}"/>
                </a:ext>
              </a:extLst>
            </p:cNvPr>
            <p:cNvSpPr txBox="1">
              <a:spLocks noChangeArrowheads="1"/>
            </p:cNvSpPr>
            <p:nvPr/>
          </p:nvSpPr>
          <p:spPr bwMode="auto">
            <a:xfrm>
              <a:off x="4278" y="2492"/>
              <a:ext cx="776"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zh-CN" altLang="en-US" sz="2400" b="1" dirty="0">
                  <a:effectLst>
                    <a:outerShdw blurRad="38100" dist="38100" dir="2700000" algn="tl">
                      <a:srgbClr val="C0C0C0"/>
                    </a:outerShdw>
                  </a:effectLst>
                  <a:latin typeface="Times New Roman" pitchFamily="18" charset="0"/>
                  <a:ea typeface="华文楷体" pitchFamily="2" charset="-122"/>
                </a:rPr>
                <a:t> </a:t>
              </a:r>
              <a:r>
                <a:rPr kumimoji="1" lang="en-US" altLang="zh-CN" sz="2400" b="1" dirty="0">
                  <a:effectLst>
                    <a:outerShdw blurRad="38100" dist="38100" dir="2700000" algn="tl">
                      <a:srgbClr val="C0C0C0"/>
                    </a:outerShdw>
                  </a:effectLst>
                  <a:latin typeface="Times New Roman" pitchFamily="18" charset="0"/>
                  <a:ea typeface="华文楷体" pitchFamily="2" charset="-122"/>
                </a:rPr>
                <a:t>V</a:t>
              </a:r>
              <a:r>
                <a:rPr kumimoji="1" lang="en-US" altLang="zh-CN" sz="2400" b="1" baseline="-25000" dirty="0">
                  <a:effectLst>
                    <a:outerShdw blurRad="38100" dist="38100" dir="2700000" algn="tl">
                      <a:srgbClr val="C0C0C0"/>
                    </a:outerShdw>
                  </a:effectLst>
                  <a:latin typeface="Times New Roman" pitchFamily="18" charset="0"/>
                  <a:ea typeface="华文楷体" pitchFamily="2" charset="-122"/>
                </a:rPr>
                <a:t>max</a:t>
              </a:r>
              <a:r>
                <a:rPr kumimoji="1" lang="en-US" altLang="zh-CN" sz="2400" b="1" dirty="0">
                  <a:effectLst>
                    <a:outerShdw blurRad="38100" dist="38100" dir="2700000" algn="tl">
                      <a:srgbClr val="C0C0C0"/>
                    </a:outerShdw>
                  </a:effectLst>
                  <a:latin typeface="Times New Roman" pitchFamily="18" charset="0"/>
                  <a:ea typeface="华文楷体" pitchFamily="2" charset="-122"/>
                </a:rPr>
                <a:t>[S]</a:t>
              </a:r>
            </a:p>
          </p:txBody>
        </p:sp>
      </p:grpSp>
    </p:spTree>
    <p:extLst>
      <p:ext uri="{BB962C8B-B14F-4D97-AF65-F5344CB8AC3E}">
        <p14:creationId xmlns:p14="http://schemas.microsoft.com/office/powerpoint/2010/main" val="665296900"/>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10" name="Text Box 2"/>
          <p:cNvSpPr txBox="1">
            <a:spLocks noChangeArrowheads="1"/>
          </p:cNvSpPr>
          <p:nvPr/>
        </p:nvSpPr>
        <p:spPr bwMode="auto">
          <a:xfrm>
            <a:off x="3260725" y="3952875"/>
            <a:ext cx="18415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endParaRPr kumimoji="1" lang="zh-CN" altLang="en-US" sz="3200" b="1" u="sng">
              <a:effectLst>
                <a:outerShdw blurRad="38100" dist="38100" dir="2700000" algn="tl">
                  <a:srgbClr val="C0C0C0"/>
                </a:outerShdw>
              </a:effectLst>
              <a:latin typeface="Times New Roman" pitchFamily="18" charset="0"/>
              <a:ea typeface="仿宋_GB2312" pitchFamily="49" charset="-122"/>
            </a:endParaRPr>
          </a:p>
        </p:txBody>
      </p:sp>
      <p:sp>
        <p:nvSpPr>
          <p:cNvPr id="529411" name="Text Box 3"/>
          <p:cNvSpPr txBox="1">
            <a:spLocks noChangeArrowheads="1"/>
          </p:cNvSpPr>
          <p:nvPr/>
        </p:nvSpPr>
        <p:spPr bwMode="auto">
          <a:xfrm>
            <a:off x="1824039" y="4918844"/>
            <a:ext cx="850741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t" anchorCtr="0">
            <a:spAutoFit/>
          </a:bodyPr>
          <a:lstStyle>
            <a:defPPr>
              <a:defRPr lang="zh-CN"/>
            </a:defPPr>
            <a:lvl1pPr marL="360000" indent="-360000">
              <a:lnSpc>
                <a:spcPct val="100000"/>
              </a:lnSpc>
              <a:spcBef>
                <a:spcPct val="0"/>
              </a:spcBef>
              <a:buClr>
                <a:srgbClr val="C00000"/>
              </a:buClr>
              <a:buSzPct val="80000"/>
              <a:buFont typeface="Wingdings" pitchFamily="2" charset="2"/>
              <a:buChar char="v"/>
              <a:defRPr sz="2800" b="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r>
              <a:rPr lang="zh-CN" altLang="en-US" dirty="0"/>
              <a:t>随着底物浓度的增高：反应速度不再成正比例加速。</a:t>
            </a:r>
          </a:p>
        </p:txBody>
      </p:sp>
      <p:sp>
        <p:nvSpPr>
          <p:cNvPr id="70663" name="Rectangle 5"/>
          <p:cNvSpPr>
            <a:spLocks noChangeArrowheads="1"/>
          </p:cNvSpPr>
          <p:nvPr/>
        </p:nvSpPr>
        <p:spPr bwMode="auto">
          <a:xfrm>
            <a:off x="7437120" y="1652397"/>
            <a:ext cx="609600" cy="1511300"/>
          </a:xfrm>
          <a:prstGeom prst="rect">
            <a:avLst/>
          </a:prstGeom>
          <a:solidFill>
            <a:schemeClr val="folHlink"/>
          </a:solidFill>
          <a:ln>
            <a:noFill/>
          </a:ln>
          <a:effectLst/>
          <a:extLst>
            <a:ext uri="{91240B29-F687-4F45-9708-019B960494DF}">
              <a14:hiddenLine xmlns:a14="http://schemas.microsoft.com/office/drawing/2010/main" w="9525">
                <a:solidFill>
                  <a:srgbClr val="4D4D4D"/>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16" name="Arc 14"/>
          <p:cNvSpPr>
            <a:spLocks/>
          </p:cNvSpPr>
          <p:nvPr/>
        </p:nvSpPr>
        <p:spPr bwMode="auto">
          <a:xfrm flipH="1">
            <a:off x="7067487" y="1672781"/>
            <a:ext cx="2424112" cy="1512000"/>
          </a:xfrm>
          <a:custGeom>
            <a:avLst/>
            <a:gdLst>
              <a:gd name="T0" fmla="*/ 0 w 21689"/>
              <a:gd name="T1" fmla="*/ 0 h 22552"/>
              <a:gd name="T2" fmla="*/ 2147483647 w 21689"/>
              <a:gd name="T3" fmla="*/ 2147483647 h 22552"/>
              <a:gd name="T4" fmla="*/ 2147483647 w 21689"/>
              <a:gd name="T5" fmla="*/ 2147483647 h 22552"/>
              <a:gd name="T6" fmla="*/ 0 60000 65536"/>
              <a:gd name="T7" fmla="*/ 0 60000 65536"/>
              <a:gd name="T8" fmla="*/ 0 60000 65536"/>
            </a:gdLst>
            <a:ahLst/>
            <a:cxnLst>
              <a:cxn ang="T6">
                <a:pos x="T0" y="T1"/>
              </a:cxn>
              <a:cxn ang="T7">
                <a:pos x="T2" y="T3"/>
              </a:cxn>
              <a:cxn ang="T8">
                <a:pos x="T4" y="T5"/>
              </a:cxn>
            </a:cxnLst>
            <a:rect l="0" t="0" r="r" b="b"/>
            <a:pathLst>
              <a:path w="21689" h="22552" fill="none" extrusionOk="0">
                <a:moveTo>
                  <a:pt x="0" y="0"/>
                </a:moveTo>
                <a:cubicBezTo>
                  <a:pt x="29" y="0"/>
                  <a:pt x="59" y="-1"/>
                  <a:pt x="89" y="0"/>
                </a:cubicBezTo>
                <a:cubicBezTo>
                  <a:pt x="12018" y="0"/>
                  <a:pt x="21689" y="9670"/>
                  <a:pt x="21689" y="21600"/>
                </a:cubicBezTo>
                <a:cubicBezTo>
                  <a:pt x="21689" y="21917"/>
                  <a:pt x="21682" y="22234"/>
                  <a:pt x="21668" y="22552"/>
                </a:cubicBezTo>
              </a:path>
              <a:path w="21689" h="22552" stroke="0" extrusionOk="0">
                <a:moveTo>
                  <a:pt x="0" y="0"/>
                </a:moveTo>
                <a:cubicBezTo>
                  <a:pt x="29" y="0"/>
                  <a:pt x="59" y="-1"/>
                  <a:pt x="89" y="0"/>
                </a:cubicBezTo>
                <a:cubicBezTo>
                  <a:pt x="12018" y="0"/>
                  <a:pt x="21689" y="9670"/>
                  <a:pt x="21689" y="21600"/>
                </a:cubicBezTo>
                <a:cubicBezTo>
                  <a:pt x="21689" y="21917"/>
                  <a:pt x="21682" y="22234"/>
                  <a:pt x="21668" y="22552"/>
                </a:cubicBezTo>
                <a:lnTo>
                  <a:pt x="89" y="21600"/>
                </a:lnTo>
                <a:lnTo>
                  <a:pt x="0" y="0"/>
                </a:lnTo>
                <a:close/>
              </a:path>
            </a:pathLst>
          </a:custGeom>
          <a:noFill/>
          <a:ln w="38100">
            <a:solidFill>
              <a:srgbClr val="C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6"/>
          <p:cNvSpPr>
            <a:spLocks noChangeShapeType="1"/>
          </p:cNvSpPr>
          <p:nvPr/>
        </p:nvSpPr>
        <p:spPr bwMode="auto">
          <a:xfrm>
            <a:off x="6791634" y="3168650"/>
            <a:ext cx="3240000" cy="0"/>
          </a:xfrm>
          <a:prstGeom prst="line">
            <a:avLst/>
          </a:prstGeom>
          <a:noFill/>
          <a:ln w="28575">
            <a:solidFill>
              <a:srgbClr val="4D4D4D"/>
            </a:solidFill>
            <a:round/>
            <a:headEnd/>
            <a:tailEnd type="triangle"/>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7"/>
          <p:cNvSpPr>
            <a:spLocks noChangeShapeType="1"/>
          </p:cNvSpPr>
          <p:nvPr/>
        </p:nvSpPr>
        <p:spPr bwMode="auto">
          <a:xfrm>
            <a:off x="7049565" y="549276"/>
            <a:ext cx="0" cy="2880000"/>
          </a:xfrm>
          <a:prstGeom prst="line">
            <a:avLst/>
          </a:prstGeom>
          <a:noFill/>
          <a:ln w="28575">
            <a:solidFill>
              <a:srgbClr val="4D4D4D"/>
            </a:solidFill>
            <a:round/>
            <a:headEnd type="triangle"/>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grpSp>
        <p:nvGrpSpPr>
          <p:cNvPr id="13" name="组合 12"/>
          <p:cNvGrpSpPr/>
          <p:nvPr/>
        </p:nvGrpSpPr>
        <p:grpSpPr>
          <a:xfrm rot="19573702">
            <a:off x="3360934" y="2047381"/>
            <a:ext cx="593477" cy="650502"/>
            <a:chOff x="2018729" y="1778321"/>
            <a:chExt cx="593477" cy="650502"/>
          </a:xfrm>
        </p:grpSpPr>
        <p:sp>
          <p:nvSpPr>
            <p:cNvPr id="14" name="任意多边形 13"/>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p:nvPr/>
        </p:nvGrpSpPr>
        <p:grpSpPr>
          <a:xfrm>
            <a:off x="3630792" y="2134556"/>
            <a:ext cx="213496" cy="493200"/>
            <a:chOff x="2467309" y="2336300"/>
            <a:chExt cx="213496" cy="493200"/>
          </a:xfrm>
        </p:grpSpPr>
        <p:sp>
          <p:nvSpPr>
            <p:cNvPr id="19" name="任意多边形 18"/>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rot="19573702">
            <a:off x="2894209" y="1323481"/>
            <a:ext cx="593477" cy="650502"/>
            <a:chOff x="2018729" y="1778321"/>
            <a:chExt cx="593477" cy="650502"/>
          </a:xfrm>
        </p:grpSpPr>
        <p:sp>
          <p:nvSpPr>
            <p:cNvPr id="22" name="任意多边形 21"/>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p:cNvGrpSpPr/>
          <p:nvPr/>
        </p:nvGrpSpPr>
        <p:grpSpPr>
          <a:xfrm>
            <a:off x="3164067" y="1410656"/>
            <a:ext cx="213496" cy="493200"/>
            <a:chOff x="2467309" y="2336300"/>
            <a:chExt cx="213496" cy="493200"/>
          </a:xfrm>
        </p:grpSpPr>
        <p:sp>
          <p:nvSpPr>
            <p:cNvPr id="30" name="任意多边形 29"/>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2" name="组合 31"/>
          <p:cNvGrpSpPr/>
          <p:nvPr/>
        </p:nvGrpSpPr>
        <p:grpSpPr>
          <a:xfrm rot="14249494">
            <a:off x="4113409" y="2504581"/>
            <a:ext cx="593477" cy="650502"/>
            <a:chOff x="2018729" y="1778321"/>
            <a:chExt cx="593477" cy="650502"/>
          </a:xfrm>
        </p:grpSpPr>
        <p:sp>
          <p:nvSpPr>
            <p:cNvPr id="33" name="任意多边形 32"/>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p:cNvGrpSpPr/>
          <p:nvPr/>
        </p:nvGrpSpPr>
        <p:grpSpPr>
          <a:xfrm rot="16275792">
            <a:off x="4335642" y="2525081"/>
            <a:ext cx="213496" cy="493200"/>
            <a:chOff x="2467309" y="2336300"/>
            <a:chExt cx="213496" cy="493200"/>
          </a:xfrm>
        </p:grpSpPr>
        <p:sp>
          <p:nvSpPr>
            <p:cNvPr id="36" name="任意多边形 35"/>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p:cNvGrpSpPr/>
          <p:nvPr/>
        </p:nvGrpSpPr>
        <p:grpSpPr>
          <a:xfrm>
            <a:off x="2686298" y="2162971"/>
            <a:ext cx="593477" cy="650502"/>
            <a:chOff x="2018729" y="1778321"/>
            <a:chExt cx="593477" cy="650502"/>
          </a:xfrm>
        </p:grpSpPr>
        <p:sp>
          <p:nvSpPr>
            <p:cNvPr id="39" name="任意多边形 38"/>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39"/>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1" name="组合 40"/>
          <p:cNvGrpSpPr/>
          <p:nvPr/>
        </p:nvGrpSpPr>
        <p:grpSpPr>
          <a:xfrm rot="10966694">
            <a:off x="3781746" y="1124893"/>
            <a:ext cx="593477" cy="650502"/>
            <a:chOff x="2018729" y="1778321"/>
            <a:chExt cx="593477" cy="650502"/>
          </a:xfrm>
        </p:grpSpPr>
        <p:sp>
          <p:nvSpPr>
            <p:cNvPr id="42" name="任意多边形 41"/>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42"/>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rot="8754102">
            <a:off x="3127838" y="2866106"/>
            <a:ext cx="593477" cy="650502"/>
            <a:chOff x="2018729" y="1778321"/>
            <a:chExt cx="593477" cy="650502"/>
          </a:xfrm>
        </p:grpSpPr>
        <p:sp>
          <p:nvSpPr>
            <p:cNvPr id="45" name="任意多边形 44"/>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7" name="组合 46"/>
          <p:cNvGrpSpPr/>
          <p:nvPr/>
        </p:nvGrpSpPr>
        <p:grpSpPr>
          <a:xfrm>
            <a:off x="3497442" y="1410656"/>
            <a:ext cx="213496" cy="493200"/>
            <a:chOff x="2467309" y="2336300"/>
            <a:chExt cx="213496" cy="493200"/>
          </a:xfrm>
        </p:grpSpPr>
        <p:sp>
          <p:nvSpPr>
            <p:cNvPr id="48" name="任意多边形 47"/>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0" name="组合 49"/>
          <p:cNvGrpSpPr/>
          <p:nvPr/>
        </p:nvGrpSpPr>
        <p:grpSpPr>
          <a:xfrm>
            <a:off x="3783192" y="2696531"/>
            <a:ext cx="213496" cy="493200"/>
            <a:chOff x="2467309" y="2336300"/>
            <a:chExt cx="213496" cy="493200"/>
          </a:xfrm>
        </p:grpSpPr>
        <p:sp>
          <p:nvSpPr>
            <p:cNvPr id="51" name="任意多边形 50"/>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3" name="组合 52"/>
          <p:cNvGrpSpPr/>
          <p:nvPr/>
        </p:nvGrpSpPr>
        <p:grpSpPr>
          <a:xfrm>
            <a:off x="2383017" y="2782256"/>
            <a:ext cx="213496" cy="493200"/>
            <a:chOff x="2467309" y="2336300"/>
            <a:chExt cx="213496" cy="493200"/>
          </a:xfrm>
        </p:grpSpPr>
        <p:sp>
          <p:nvSpPr>
            <p:cNvPr id="54" name="任意多边形 53"/>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p:cNvGrpSpPr/>
          <p:nvPr/>
        </p:nvGrpSpPr>
        <p:grpSpPr>
          <a:xfrm>
            <a:off x="2354442" y="2105981"/>
            <a:ext cx="213496" cy="493200"/>
            <a:chOff x="2467309" y="2336300"/>
            <a:chExt cx="213496" cy="493200"/>
          </a:xfrm>
        </p:grpSpPr>
        <p:sp>
          <p:nvSpPr>
            <p:cNvPr id="57" name="任意多边形 56"/>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4630917" y="2086931"/>
            <a:ext cx="213496" cy="493200"/>
            <a:chOff x="2467309" y="2336300"/>
            <a:chExt cx="213496" cy="493200"/>
          </a:xfrm>
        </p:grpSpPr>
        <p:sp>
          <p:nvSpPr>
            <p:cNvPr id="60" name="任意多边形 59"/>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60"/>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2" name="组合 61"/>
          <p:cNvGrpSpPr/>
          <p:nvPr/>
        </p:nvGrpSpPr>
        <p:grpSpPr>
          <a:xfrm flipH="1" flipV="1">
            <a:off x="2954418" y="2675327"/>
            <a:ext cx="213496" cy="493200"/>
            <a:chOff x="2467309" y="2336300"/>
            <a:chExt cx="213496" cy="493200"/>
          </a:xfrm>
        </p:grpSpPr>
        <p:sp>
          <p:nvSpPr>
            <p:cNvPr id="63" name="任意多边形 62"/>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5" name="组合 64"/>
          <p:cNvGrpSpPr/>
          <p:nvPr/>
        </p:nvGrpSpPr>
        <p:grpSpPr>
          <a:xfrm flipH="1" flipV="1">
            <a:off x="2706768" y="3275402"/>
            <a:ext cx="213496" cy="493200"/>
            <a:chOff x="2467309" y="2336300"/>
            <a:chExt cx="213496" cy="493200"/>
          </a:xfrm>
        </p:grpSpPr>
        <p:sp>
          <p:nvSpPr>
            <p:cNvPr id="66" name="任意多边形 65"/>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p:cNvGrpSpPr/>
          <p:nvPr/>
        </p:nvGrpSpPr>
        <p:grpSpPr>
          <a:xfrm rot="8141522" flipH="1" flipV="1">
            <a:off x="2469586" y="1464726"/>
            <a:ext cx="213496" cy="493200"/>
            <a:chOff x="2467309" y="2336300"/>
            <a:chExt cx="213496" cy="493200"/>
          </a:xfrm>
        </p:grpSpPr>
        <p:sp>
          <p:nvSpPr>
            <p:cNvPr id="69" name="任意多边形 68"/>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69"/>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1" name="组合 70"/>
          <p:cNvGrpSpPr/>
          <p:nvPr/>
        </p:nvGrpSpPr>
        <p:grpSpPr>
          <a:xfrm rot="8141522" flipH="1" flipV="1">
            <a:off x="4175411" y="3145545"/>
            <a:ext cx="213496" cy="493200"/>
            <a:chOff x="2467309" y="2336300"/>
            <a:chExt cx="213496" cy="493200"/>
          </a:xfrm>
        </p:grpSpPr>
        <p:sp>
          <p:nvSpPr>
            <p:cNvPr id="72" name="任意多边形 71"/>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4" name="组合 73"/>
          <p:cNvGrpSpPr/>
          <p:nvPr/>
        </p:nvGrpSpPr>
        <p:grpSpPr>
          <a:xfrm rot="8141522" flipH="1" flipV="1">
            <a:off x="3798809" y="3327670"/>
            <a:ext cx="213496" cy="493200"/>
            <a:chOff x="2467309" y="2336300"/>
            <a:chExt cx="213496" cy="493200"/>
          </a:xfrm>
        </p:grpSpPr>
        <p:sp>
          <p:nvSpPr>
            <p:cNvPr id="75" name="任意多边形 74"/>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75"/>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7" name="组合 76"/>
          <p:cNvGrpSpPr/>
          <p:nvPr/>
        </p:nvGrpSpPr>
        <p:grpSpPr>
          <a:xfrm rot="2862627" flipH="1" flipV="1">
            <a:off x="4480547" y="1309238"/>
            <a:ext cx="213496" cy="493200"/>
            <a:chOff x="2467309" y="2336300"/>
            <a:chExt cx="213496" cy="493200"/>
          </a:xfrm>
        </p:grpSpPr>
        <p:sp>
          <p:nvSpPr>
            <p:cNvPr id="78" name="任意多边形 77"/>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78"/>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0" name="组合 79"/>
          <p:cNvGrpSpPr/>
          <p:nvPr/>
        </p:nvGrpSpPr>
        <p:grpSpPr>
          <a:xfrm rot="2862627" flipH="1" flipV="1">
            <a:off x="4316029" y="1756612"/>
            <a:ext cx="213496" cy="493200"/>
            <a:chOff x="2467309" y="2336300"/>
            <a:chExt cx="213496" cy="493200"/>
          </a:xfrm>
        </p:grpSpPr>
        <p:sp>
          <p:nvSpPr>
            <p:cNvPr id="81" name="任意多边形 80"/>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81"/>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3" name="组合 82"/>
          <p:cNvGrpSpPr/>
          <p:nvPr/>
        </p:nvGrpSpPr>
        <p:grpSpPr>
          <a:xfrm rot="2862627" flipH="1" flipV="1">
            <a:off x="4642323" y="3214548"/>
            <a:ext cx="213496" cy="493200"/>
            <a:chOff x="2467309" y="2336300"/>
            <a:chExt cx="213496" cy="493200"/>
          </a:xfrm>
        </p:grpSpPr>
        <p:sp>
          <p:nvSpPr>
            <p:cNvPr id="84" name="任意多边形 83"/>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84"/>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6" name="组合 85"/>
          <p:cNvGrpSpPr/>
          <p:nvPr/>
        </p:nvGrpSpPr>
        <p:grpSpPr>
          <a:xfrm rot="2862627" flipH="1" flipV="1">
            <a:off x="3036603" y="3151756"/>
            <a:ext cx="213496" cy="493200"/>
            <a:chOff x="2467309" y="2336300"/>
            <a:chExt cx="213496" cy="493200"/>
          </a:xfrm>
        </p:grpSpPr>
        <p:sp>
          <p:nvSpPr>
            <p:cNvPr id="87" name="任意多边形 86"/>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任意多边形 87"/>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9" name="组合 88"/>
          <p:cNvGrpSpPr/>
          <p:nvPr/>
        </p:nvGrpSpPr>
        <p:grpSpPr>
          <a:xfrm rot="13512910" flipH="1" flipV="1">
            <a:off x="3527109" y="899645"/>
            <a:ext cx="213496" cy="493200"/>
            <a:chOff x="2467309" y="2336300"/>
            <a:chExt cx="213496" cy="493200"/>
          </a:xfrm>
        </p:grpSpPr>
        <p:sp>
          <p:nvSpPr>
            <p:cNvPr id="90" name="任意多边形 89"/>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2" name="组合 91"/>
          <p:cNvGrpSpPr/>
          <p:nvPr/>
        </p:nvGrpSpPr>
        <p:grpSpPr>
          <a:xfrm rot="5400000" flipH="1" flipV="1">
            <a:off x="2754208" y="827556"/>
            <a:ext cx="213496" cy="493200"/>
            <a:chOff x="2467309" y="2336300"/>
            <a:chExt cx="213496" cy="493200"/>
          </a:xfrm>
        </p:grpSpPr>
        <p:sp>
          <p:nvSpPr>
            <p:cNvPr id="93" name="任意多边形 92"/>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93"/>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5" name="组合 94"/>
          <p:cNvGrpSpPr/>
          <p:nvPr/>
        </p:nvGrpSpPr>
        <p:grpSpPr>
          <a:xfrm rot="5400000" flipH="1" flipV="1">
            <a:off x="4080072" y="2142238"/>
            <a:ext cx="213496" cy="493200"/>
            <a:chOff x="2467309" y="2336300"/>
            <a:chExt cx="213496" cy="493200"/>
          </a:xfrm>
        </p:grpSpPr>
        <p:sp>
          <p:nvSpPr>
            <p:cNvPr id="96" name="任意多边形 95"/>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任意多边形 96"/>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8" name="矩形 97"/>
          <p:cNvSpPr/>
          <p:nvPr/>
        </p:nvSpPr>
        <p:spPr>
          <a:xfrm>
            <a:off x="3440583" y="4114426"/>
            <a:ext cx="389850" cy="461665"/>
          </a:xfrm>
          <a:prstGeom prst="rect">
            <a:avLst/>
          </a:prstGeom>
        </p:spPr>
        <p:txBody>
          <a:bodyPr wrap="none">
            <a:spAutoFit/>
          </a:bodyPr>
          <a:lstStyle/>
          <a:p>
            <a:r>
              <a:rPr lang="en-US" altLang="zh-CN" sz="2400" dirty="0">
                <a:solidFill>
                  <a:srgbClr val="00B0F0"/>
                </a:solidFill>
                <a:latin typeface="Arial" panose="020B0604020202020204" pitchFamily="34" charset="0"/>
                <a:ea typeface="方正姚体" panose="02010601030101010101" pitchFamily="2" charset="-122"/>
              </a:rPr>
              <a:t>B</a:t>
            </a:r>
            <a:endParaRPr lang="zh-CN" altLang="en-US" sz="2400" dirty="0">
              <a:solidFill>
                <a:srgbClr val="00B0F0"/>
              </a:solidFill>
              <a:latin typeface="Arial" panose="020B0604020202020204" pitchFamily="34" charset="0"/>
              <a:ea typeface="方正姚体" panose="02010601030101010101" pitchFamily="2" charset="-122"/>
            </a:endParaRPr>
          </a:p>
        </p:txBody>
      </p:sp>
      <p:sp>
        <p:nvSpPr>
          <p:cNvPr id="2" name="Text Box 9">
            <a:extLst>
              <a:ext uri="{FF2B5EF4-FFF2-40B4-BE49-F238E27FC236}">
                <a16:creationId xmlns:a16="http://schemas.microsoft.com/office/drawing/2014/main" id="{7D970510-7AEB-3A0F-1FBE-5E259D02E5B3}"/>
              </a:ext>
            </a:extLst>
          </p:cNvPr>
          <p:cNvSpPr txBox="1">
            <a:spLocks noChangeArrowheads="1"/>
          </p:cNvSpPr>
          <p:nvPr/>
        </p:nvSpPr>
        <p:spPr bwMode="auto">
          <a:xfrm>
            <a:off x="9495080" y="3186728"/>
            <a:ext cx="561372"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[S]</a:t>
            </a:r>
          </a:p>
        </p:txBody>
      </p:sp>
      <p:sp>
        <p:nvSpPr>
          <p:cNvPr id="3" name="Text Box 11">
            <a:extLst>
              <a:ext uri="{FF2B5EF4-FFF2-40B4-BE49-F238E27FC236}">
                <a16:creationId xmlns:a16="http://schemas.microsoft.com/office/drawing/2014/main" id="{E1264D99-84B8-B460-543F-4B09CBB30598}"/>
              </a:ext>
            </a:extLst>
          </p:cNvPr>
          <p:cNvSpPr txBox="1">
            <a:spLocks noChangeArrowheads="1"/>
          </p:cNvSpPr>
          <p:nvPr/>
        </p:nvSpPr>
        <p:spPr bwMode="auto">
          <a:xfrm>
            <a:off x="6644105" y="642502"/>
            <a:ext cx="407484"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V</a:t>
            </a:r>
          </a:p>
        </p:txBody>
      </p:sp>
      <p:sp>
        <p:nvSpPr>
          <p:cNvPr id="4" name="Text Box 13">
            <a:extLst>
              <a:ext uri="{FF2B5EF4-FFF2-40B4-BE49-F238E27FC236}">
                <a16:creationId xmlns:a16="http://schemas.microsoft.com/office/drawing/2014/main" id="{3F1E56D1-7CC2-3875-3AB4-1965E1269EDA}"/>
              </a:ext>
            </a:extLst>
          </p:cNvPr>
          <p:cNvSpPr txBox="1">
            <a:spLocks noChangeArrowheads="1"/>
          </p:cNvSpPr>
          <p:nvPr/>
        </p:nvSpPr>
        <p:spPr bwMode="auto">
          <a:xfrm>
            <a:off x="6219999" y="1428244"/>
            <a:ext cx="761747"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V</a:t>
            </a:r>
            <a:r>
              <a:rPr kumimoji="1" lang="en-US" altLang="zh-CN" sz="2400" baseline="-25000" dirty="0">
                <a:effectLst>
                  <a:outerShdw blurRad="38100" dist="38100" dir="2700000" algn="tl">
                    <a:srgbClr val="C0C0C0"/>
                  </a:outerShdw>
                </a:effectLst>
                <a:latin typeface="Times New Roman" pitchFamily="18" charset="0"/>
              </a:rPr>
              <a:t>max</a:t>
            </a:r>
          </a:p>
        </p:txBody>
      </p:sp>
      <p:sp>
        <p:nvSpPr>
          <p:cNvPr id="5" name="Line 8">
            <a:extLst>
              <a:ext uri="{FF2B5EF4-FFF2-40B4-BE49-F238E27FC236}">
                <a16:creationId xmlns:a16="http://schemas.microsoft.com/office/drawing/2014/main" id="{B30E842D-F549-F1AC-37AC-20BB3E793286}"/>
              </a:ext>
            </a:extLst>
          </p:cNvPr>
          <p:cNvSpPr>
            <a:spLocks noChangeShapeType="1"/>
          </p:cNvSpPr>
          <p:nvPr/>
        </p:nvSpPr>
        <p:spPr bwMode="auto">
          <a:xfrm>
            <a:off x="6943928" y="1647825"/>
            <a:ext cx="2520000" cy="0"/>
          </a:xfrm>
          <a:prstGeom prst="line">
            <a:avLst/>
          </a:prstGeom>
          <a:noFill/>
          <a:ln w="19050">
            <a:solidFill>
              <a:srgbClr val="4D4D4D"/>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spTree>
    <p:extLst>
      <p:ext uri="{BB962C8B-B14F-4D97-AF65-F5344CB8AC3E}">
        <p14:creationId xmlns:p14="http://schemas.microsoft.com/office/powerpoint/2010/main" val="354666129"/>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Text Box 2"/>
          <p:cNvSpPr txBox="1">
            <a:spLocks noChangeArrowheads="1"/>
          </p:cNvSpPr>
          <p:nvPr/>
        </p:nvSpPr>
        <p:spPr bwMode="auto">
          <a:xfrm>
            <a:off x="1824039" y="4825327"/>
            <a:ext cx="9370139" cy="1068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t" anchorCtr="0">
            <a:spAutoFit/>
          </a:bodyPr>
          <a:lstStyle>
            <a:defPPr>
              <a:defRPr lang="zh-CN"/>
            </a:defPPr>
            <a:lvl1pPr marL="360000" indent="-360000">
              <a:lnSpc>
                <a:spcPct val="100000"/>
              </a:lnSpc>
              <a:spcBef>
                <a:spcPct val="0"/>
              </a:spcBef>
              <a:buClr>
                <a:srgbClr val="C00000"/>
              </a:buClr>
              <a:buSzPct val="80000"/>
              <a:buFont typeface="Wingdings" pitchFamily="2" charset="2"/>
              <a:buChar char="v"/>
              <a:defRPr sz="2800" b="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lnSpc>
                <a:spcPts val="4000"/>
              </a:lnSpc>
            </a:pPr>
            <a:r>
              <a:rPr lang="zh-CN" altLang="en-US" dirty="0"/>
              <a:t>当底物浓度很高时</a:t>
            </a:r>
            <a:r>
              <a:rPr lang="en-US" altLang="zh-CN" dirty="0"/>
              <a:t>([S] </a:t>
            </a:r>
            <a:r>
              <a:rPr lang="zh-CN" altLang="en-US" dirty="0"/>
              <a:t>＞＞</a:t>
            </a:r>
            <a:r>
              <a:rPr lang="en-US" altLang="zh-CN" dirty="0"/>
              <a:t>K</a:t>
            </a:r>
            <a:r>
              <a:rPr lang="en-US" altLang="zh-CN" baseline="-25000" dirty="0"/>
              <a:t>m</a:t>
            </a:r>
            <a:r>
              <a:rPr lang="en-US" altLang="zh-CN" dirty="0"/>
              <a:t>)</a:t>
            </a:r>
            <a:r>
              <a:rPr lang="zh-CN" altLang="en-US" dirty="0"/>
              <a:t>：</a:t>
            </a:r>
            <a:r>
              <a:rPr lang="en-US" altLang="zh-CN" dirty="0" err="1"/>
              <a:t>V≈Vmax</a:t>
            </a:r>
            <a:r>
              <a:rPr lang="zh-CN" altLang="en-US" dirty="0"/>
              <a:t>，反应速度达到最大速度，再增加底物浓度反应速度也不再增加。</a:t>
            </a:r>
          </a:p>
        </p:txBody>
      </p:sp>
      <p:sp>
        <p:nvSpPr>
          <p:cNvPr id="71686" name="Rectangle 4"/>
          <p:cNvSpPr>
            <a:spLocks noChangeArrowheads="1"/>
          </p:cNvSpPr>
          <p:nvPr/>
        </p:nvSpPr>
        <p:spPr bwMode="auto">
          <a:xfrm>
            <a:off x="8125968" y="1646302"/>
            <a:ext cx="1371600" cy="1511300"/>
          </a:xfrm>
          <a:prstGeom prst="rect">
            <a:avLst/>
          </a:prstGeom>
          <a:solidFill>
            <a:schemeClr val="folHlink"/>
          </a:solidFill>
          <a:ln>
            <a:noFill/>
          </a:ln>
          <a:effectLst/>
          <a:extLs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15" name="Arc 14"/>
          <p:cNvSpPr>
            <a:spLocks/>
          </p:cNvSpPr>
          <p:nvPr/>
        </p:nvSpPr>
        <p:spPr bwMode="auto">
          <a:xfrm flipH="1">
            <a:off x="7067487" y="1672781"/>
            <a:ext cx="2424112" cy="1512000"/>
          </a:xfrm>
          <a:custGeom>
            <a:avLst/>
            <a:gdLst>
              <a:gd name="T0" fmla="*/ 0 w 21689"/>
              <a:gd name="T1" fmla="*/ 0 h 22552"/>
              <a:gd name="T2" fmla="*/ 2147483647 w 21689"/>
              <a:gd name="T3" fmla="*/ 2147483647 h 22552"/>
              <a:gd name="T4" fmla="*/ 2147483647 w 21689"/>
              <a:gd name="T5" fmla="*/ 2147483647 h 22552"/>
              <a:gd name="T6" fmla="*/ 0 60000 65536"/>
              <a:gd name="T7" fmla="*/ 0 60000 65536"/>
              <a:gd name="T8" fmla="*/ 0 60000 65536"/>
            </a:gdLst>
            <a:ahLst/>
            <a:cxnLst>
              <a:cxn ang="T6">
                <a:pos x="T0" y="T1"/>
              </a:cxn>
              <a:cxn ang="T7">
                <a:pos x="T2" y="T3"/>
              </a:cxn>
              <a:cxn ang="T8">
                <a:pos x="T4" y="T5"/>
              </a:cxn>
            </a:cxnLst>
            <a:rect l="0" t="0" r="r" b="b"/>
            <a:pathLst>
              <a:path w="21689" h="22552" fill="none" extrusionOk="0">
                <a:moveTo>
                  <a:pt x="0" y="0"/>
                </a:moveTo>
                <a:cubicBezTo>
                  <a:pt x="29" y="0"/>
                  <a:pt x="59" y="-1"/>
                  <a:pt x="89" y="0"/>
                </a:cubicBezTo>
                <a:cubicBezTo>
                  <a:pt x="12018" y="0"/>
                  <a:pt x="21689" y="9670"/>
                  <a:pt x="21689" y="21600"/>
                </a:cubicBezTo>
                <a:cubicBezTo>
                  <a:pt x="21689" y="21917"/>
                  <a:pt x="21682" y="22234"/>
                  <a:pt x="21668" y="22552"/>
                </a:cubicBezTo>
              </a:path>
              <a:path w="21689" h="22552" stroke="0" extrusionOk="0">
                <a:moveTo>
                  <a:pt x="0" y="0"/>
                </a:moveTo>
                <a:cubicBezTo>
                  <a:pt x="29" y="0"/>
                  <a:pt x="59" y="-1"/>
                  <a:pt x="89" y="0"/>
                </a:cubicBezTo>
                <a:cubicBezTo>
                  <a:pt x="12018" y="0"/>
                  <a:pt x="21689" y="9670"/>
                  <a:pt x="21689" y="21600"/>
                </a:cubicBezTo>
                <a:cubicBezTo>
                  <a:pt x="21689" y="21917"/>
                  <a:pt x="21682" y="22234"/>
                  <a:pt x="21668" y="22552"/>
                </a:cubicBezTo>
                <a:lnTo>
                  <a:pt x="89" y="21600"/>
                </a:lnTo>
                <a:lnTo>
                  <a:pt x="0" y="0"/>
                </a:lnTo>
                <a:close/>
              </a:path>
            </a:pathLst>
          </a:custGeom>
          <a:noFill/>
          <a:ln w="38100">
            <a:solidFill>
              <a:srgbClr val="C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6"/>
          <p:cNvSpPr>
            <a:spLocks noChangeShapeType="1"/>
          </p:cNvSpPr>
          <p:nvPr/>
        </p:nvSpPr>
        <p:spPr bwMode="auto">
          <a:xfrm>
            <a:off x="6781589" y="3168650"/>
            <a:ext cx="3240000" cy="0"/>
          </a:xfrm>
          <a:prstGeom prst="line">
            <a:avLst/>
          </a:prstGeom>
          <a:noFill/>
          <a:ln w="28575">
            <a:solidFill>
              <a:srgbClr val="4D4D4D"/>
            </a:solidFill>
            <a:round/>
            <a:headEnd/>
            <a:tailEnd type="triangle"/>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7"/>
          <p:cNvSpPr>
            <a:spLocks noChangeShapeType="1"/>
          </p:cNvSpPr>
          <p:nvPr/>
        </p:nvSpPr>
        <p:spPr bwMode="auto">
          <a:xfrm>
            <a:off x="7039517" y="549276"/>
            <a:ext cx="0" cy="2880000"/>
          </a:xfrm>
          <a:prstGeom prst="line">
            <a:avLst/>
          </a:prstGeom>
          <a:noFill/>
          <a:ln w="28575">
            <a:solidFill>
              <a:srgbClr val="4D4D4D"/>
            </a:solidFill>
            <a:round/>
            <a:headEnd type="triangle"/>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2" name="组合 11"/>
          <p:cNvGrpSpPr/>
          <p:nvPr/>
        </p:nvGrpSpPr>
        <p:grpSpPr>
          <a:xfrm rot="19573702">
            <a:off x="3789559" y="1361581"/>
            <a:ext cx="593477" cy="650502"/>
            <a:chOff x="2018729" y="1778321"/>
            <a:chExt cx="593477" cy="650502"/>
          </a:xfrm>
        </p:grpSpPr>
        <p:sp>
          <p:nvSpPr>
            <p:cNvPr id="13" name="任意多边形 12"/>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 name="组合 16"/>
          <p:cNvGrpSpPr/>
          <p:nvPr/>
        </p:nvGrpSpPr>
        <p:grpSpPr>
          <a:xfrm>
            <a:off x="4059417" y="1448756"/>
            <a:ext cx="213496" cy="493200"/>
            <a:chOff x="2467309" y="2336300"/>
            <a:chExt cx="213496" cy="493200"/>
          </a:xfrm>
        </p:grpSpPr>
        <p:sp>
          <p:nvSpPr>
            <p:cNvPr id="18" name="任意多边形 17"/>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rot="19573702">
            <a:off x="3018034" y="2142631"/>
            <a:ext cx="593477" cy="650502"/>
            <a:chOff x="2018729" y="1778321"/>
            <a:chExt cx="593477" cy="650502"/>
          </a:xfrm>
        </p:grpSpPr>
        <p:sp>
          <p:nvSpPr>
            <p:cNvPr id="21" name="任意多边形 20"/>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p:cNvGrpSpPr/>
          <p:nvPr/>
        </p:nvGrpSpPr>
        <p:grpSpPr>
          <a:xfrm>
            <a:off x="3287892" y="2229806"/>
            <a:ext cx="213496" cy="493200"/>
            <a:chOff x="2467309" y="2336300"/>
            <a:chExt cx="213496" cy="493200"/>
          </a:xfrm>
        </p:grpSpPr>
        <p:sp>
          <p:nvSpPr>
            <p:cNvPr id="29" name="任意多边形 28"/>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 name="组合 30"/>
          <p:cNvGrpSpPr/>
          <p:nvPr/>
        </p:nvGrpSpPr>
        <p:grpSpPr>
          <a:xfrm rot="19573702">
            <a:off x="3532384" y="2075956"/>
            <a:ext cx="593477" cy="650502"/>
            <a:chOff x="2018729" y="1778321"/>
            <a:chExt cx="593477" cy="650502"/>
          </a:xfrm>
        </p:grpSpPr>
        <p:sp>
          <p:nvSpPr>
            <p:cNvPr id="32" name="任意多边形 31"/>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4" name="组合 33"/>
          <p:cNvGrpSpPr/>
          <p:nvPr/>
        </p:nvGrpSpPr>
        <p:grpSpPr>
          <a:xfrm>
            <a:off x="3802242" y="2163131"/>
            <a:ext cx="213496" cy="493200"/>
            <a:chOff x="2467309" y="2336300"/>
            <a:chExt cx="213496" cy="493200"/>
          </a:xfrm>
        </p:grpSpPr>
        <p:sp>
          <p:nvSpPr>
            <p:cNvPr id="35" name="任意多边形 34"/>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p:nvPr/>
        </p:nvGrpSpPr>
        <p:grpSpPr>
          <a:xfrm rot="8563952">
            <a:off x="3132334" y="1456831"/>
            <a:ext cx="593477" cy="650502"/>
            <a:chOff x="2018729" y="1778321"/>
            <a:chExt cx="593477" cy="650502"/>
          </a:xfrm>
        </p:grpSpPr>
        <p:sp>
          <p:nvSpPr>
            <p:cNvPr id="38" name="任意多边形 37"/>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38"/>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 name="组合 39"/>
          <p:cNvGrpSpPr/>
          <p:nvPr/>
        </p:nvGrpSpPr>
        <p:grpSpPr>
          <a:xfrm rot="10590250">
            <a:off x="3230742" y="1524956"/>
            <a:ext cx="213496" cy="493200"/>
            <a:chOff x="2467309" y="2336300"/>
            <a:chExt cx="213496" cy="493200"/>
          </a:xfrm>
        </p:grpSpPr>
        <p:sp>
          <p:nvSpPr>
            <p:cNvPr id="41" name="任意多边形 40"/>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p:cNvGrpSpPr/>
          <p:nvPr/>
        </p:nvGrpSpPr>
        <p:grpSpPr>
          <a:xfrm rot="8563952">
            <a:off x="3970534" y="2247406"/>
            <a:ext cx="593477" cy="650502"/>
            <a:chOff x="2018729" y="1778321"/>
            <a:chExt cx="593477" cy="650502"/>
          </a:xfrm>
        </p:grpSpPr>
        <p:sp>
          <p:nvSpPr>
            <p:cNvPr id="44" name="任意多边形 43"/>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44"/>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组合 45"/>
          <p:cNvGrpSpPr/>
          <p:nvPr/>
        </p:nvGrpSpPr>
        <p:grpSpPr>
          <a:xfrm rot="10590250">
            <a:off x="4068942" y="2315531"/>
            <a:ext cx="213496" cy="493200"/>
            <a:chOff x="2467309" y="2336300"/>
            <a:chExt cx="213496" cy="493200"/>
          </a:xfrm>
        </p:grpSpPr>
        <p:sp>
          <p:nvSpPr>
            <p:cNvPr id="47" name="任意多边形 46"/>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9" name="组合 48"/>
          <p:cNvGrpSpPr/>
          <p:nvPr/>
        </p:nvGrpSpPr>
        <p:grpSpPr>
          <a:xfrm rot="3569358">
            <a:off x="3244913" y="2878325"/>
            <a:ext cx="593477" cy="650502"/>
            <a:chOff x="2018729" y="1778321"/>
            <a:chExt cx="593477" cy="650502"/>
          </a:xfrm>
        </p:grpSpPr>
        <p:sp>
          <p:nvSpPr>
            <p:cNvPr id="50" name="任意多边形 49"/>
            <p:cNvSpPr/>
            <p:nvPr/>
          </p:nvSpPr>
          <p:spPr>
            <a:xfrm>
              <a:off x="2018729" y="1778321"/>
              <a:ext cx="591656" cy="650502"/>
            </a:xfrm>
            <a:custGeom>
              <a:avLst/>
              <a:gdLst>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3143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61"/>
                <a:gd name="connsiteX1" fmla="*/ 531590 w 591656"/>
                <a:gd name="connsiteY1" fmla="*/ 76481 h 650461"/>
                <a:gd name="connsiteX2" fmla="*/ 486346 w 591656"/>
                <a:gd name="connsiteY2" fmla="*/ 45524 h 650461"/>
                <a:gd name="connsiteX3" fmla="*/ 431577 w 591656"/>
                <a:gd name="connsiteY3" fmla="*/ 19331 h 650461"/>
                <a:gd name="connsiteX4" fmla="*/ 374427 w 591656"/>
                <a:gd name="connsiteY4" fmla="*/ 5043 h 650461"/>
                <a:gd name="connsiteX5" fmla="*/ 312515 w 591656"/>
                <a:gd name="connsiteY5" fmla="*/ 281 h 650461"/>
                <a:gd name="connsiteX6" fmla="*/ 233934 w 591656"/>
                <a:gd name="connsiteY6" fmla="*/ 12187 h 650461"/>
                <a:gd name="connsiteX7" fmla="*/ 169640 w 591656"/>
                <a:gd name="connsiteY7" fmla="*/ 40761 h 650461"/>
                <a:gd name="connsiteX8" fmla="*/ 112490 w 591656"/>
                <a:gd name="connsiteY8" fmla="*/ 81243 h 650461"/>
                <a:gd name="connsiteX9" fmla="*/ 55340 w 591656"/>
                <a:gd name="connsiteY9" fmla="*/ 152681 h 650461"/>
                <a:gd name="connsiteX10" fmla="*/ 19621 w 591656"/>
                <a:gd name="connsiteY10" fmla="*/ 224118 h 650461"/>
                <a:gd name="connsiteX11" fmla="*/ 5334 w 591656"/>
                <a:gd name="connsiteY11" fmla="*/ 278887 h 650461"/>
                <a:gd name="connsiteX12" fmla="*/ 571 w 591656"/>
                <a:gd name="connsiteY12" fmla="*/ 364612 h 650461"/>
                <a:gd name="connsiteX13" fmla="*/ 17240 w 591656"/>
                <a:gd name="connsiteY13" fmla="*/ 455099 h 650461"/>
                <a:gd name="connsiteX14" fmla="*/ 43434 w 591656"/>
                <a:gd name="connsiteY14" fmla="*/ 521774 h 650461"/>
                <a:gd name="connsiteX15" fmla="*/ 86296 w 591656"/>
                <a:gd name="connsiteY15" fmla="*/ 597974 h 650461"/>
                <a:gd name="connsiteX16" fmla="*/ 138684 w 591656"/>
                <a:gd name="connsiteY16" fmla="*/ 638456 h 650461"/>
                <a:gd name="connsiteX17" fmla="*/ 207740 w 591656"/>
                <a:gd name="connsiteY17" fmla="*/ 650362 h 650461"/>
                <a:gd name="connsiteX18" fmla="*/ 233934 w 591656"/>
                <a:gd name="connsiteY18" fmla="*/ 633693 h 650461"/>
                <a:gd name="connsiteX19" fmla="*/ 241077 w 591656"/>
                <a:gd name="connsiteY19" fmla="*/ 602737 h 650461"/>
                <a:gd name="connsiteX20" fmla="*/ 214884 w 591656"/>
                <a:gd name="connsiteY20" fmla="*/ 569399 h 650461"/>
                <a:gd name="connsiteX21" fmla="*/ 202977 w 591656"/>
                <a:gd name="connsiteY21" fmla="*/ 540824 h 650461"/>
                <a:gd name="connsiteX22" fmla="*/ 210121 w 591656"/>
                <a:gd name="connsiteY22" fmla="*/ 488437 h 650461"/>
                <a:gd name="connsiteX23" fmla="*/ 224409 w 591656"/>
                <a:gd name="connsiteY23" fmla="*/ 457481 h 650461"/>
                <a:gd name="connsiteX24" fmla="*/ 248221 w 591656"/>
                <a:gd name="connsiteY24" fmla="*/ 431287 h 650461"/>
                <a:gd name="connsiteX25" fmla="*/ 283940 w 591656"/>
                <a:gd name="connsiteY25" fmla="*/ 414618 h 650461"/>
                <a:gd name="connsiteX26" fmla="*/ 326802 w 591656"/>
                <a:gd name="connsiteY26" fmla="*/ 419381 h 650461"/>
                <a:gd name="connsiteX27" fmla="*/ 360140 w 591656"/>
                <a:gd name="connsiteY27" fmla="*/ 421762 h 650461"/>
                <a:gd name="connsiteX28" fmla="*/ 376809 w 591656"/>
                <a:gd name="connsiteY28" fmla="*/ 397949 h 650461"/>
                <a:gd name="connsiteX29" fmla="*/ 376809 w 591656"/>
                <a:gd name="connsiteY29" fmla="*/ 362231 h 650461"/>
                <a:gd name="connsiteX30" fmla="*/ 367284 w 591656"/>
                <a:gd name="connsiteY30" fmla="*/ 331274 h 650461"/>
                <a:gd name="connsiteX31" fmla="*/ 367284 w 591656"/>
                <a:gd name="connsiteY31" fmla="*/ 297937 h 650461"/>
                <a:gd name="connsiteX32" fmla="*/ 391096 w 591656"/>
                <a:gd name="connsiteY32" fmla="*/ 269362 h 650461"/>
                <a:gd name="connsiteX33" fmla="*/ 419671 w 591656"/>
                <a:gd name="connsiteY33" fmla="*/ 240787 h 650461"/>
                <a:gd name="connsiteX34" fmla="*/ 448246 w 591656"/>
                <a:gd name="connsiteY34" fmla="*/ 224118 h 650461"/>
                <a:gd name="connsiteX35" fmla="*/ 495871 w 591656"/>
                <a:gd name="connsiteY35" fmla="*/ 214593 h 650461"/>
                <a:gd name="connsiteX36" fmla="*/ 553021 w 591656"/>
                <a:gd name="connsiteY36" fmla="*/ 240787 h 650461"/>
                <a:gd name="connsiteX37" fmla="*/ 581596 w 591656"/>
                <a:gd name="connsiteY37" fmla="*/ 240787 h 650461"/>
                <a:gd name="connsiteX38" fmla="*/ 591121 w 591656"/>
                <a:gd name="connsiteY38" fmla="*/ 219356 h 650461"/>
                <a:gd name="connsiteX39" fmla="*/ 588740 w 591656"/>
                <a:gd name="connsiteY39" fmla="*/ 186018 h 650461"/>
                <a:gd name="connsiteX40" fmla="*/ 572071 w 591656"/>
                <a:gd name="connsiteY40" fmla="*/ 131249 h 650461"/>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1243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91096 w 591656"/>
                <a:gd name="connsiteY32" fmla="*/ 269362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9671 w 591656"/>
                <a:gd name="connsiteY33" fmla="*/ 240787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4593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6974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478"/>
                <a:gd name="connsiteX1" fmla="*/ 531590 w 591656"/>
                <a:gd name="connsiteY1" fmla="*/ 76481 h 650478"/>
                <a:gd name="connsiteX2" fmla="*/ 486346 w 591656"/>
                <a:gd name="connsiteY2" fmla="*/ 45524 h 650478"/>
                <a:gd name="connsiteX3" fmla="*/ 431577 w 591656"/>
                <a:gd name="connsiteY3" fmla="*/ 19331 h 650478"/>
                <a:gd name="connsiteX4" fmla="*/ 374427 w 591656"/>
                <a:gd name="connsiteY4" fmla="*/ 5043 h 650478"/>
                <a:gd name="connsiteX5" fmla="*/ 312515 w 591656"/>
                <a:gd name="connsiteY5" fmla="*/ 281 h 650478"/>
                <a:gd name="connsiteX6" fmla="*/ 233934 w 591656"/>
                <a:gd name="connsiteY6" fmla="*/ 12187 h 650478"/>
                <a:gd name="connsiteX7" fmla="*/ 169640 w 591656"/>
                <a:gd name="connsiteY7" fmla="*/ 40761 h 650478"/>
                <a:gd name="connsiteX8" fmla="*/ 112490 w 591656"/>
                <a:gd name="connsiteY8" fmla="*/ 83624 h 650478"/>
                <a:gd name="connsiteX9" fmla="*/ 55340 w 591656"/>
                <a:gd name="connsiteY9" fmla="*/ 152681 h 650478"/>
                <a:gd name="connsiteX10" fmla="*/ 19621 w 591656"/>
                <a:gd name="connsiteY10" fmla="*/ 224118 h 650478"/>
                <a:gd name="connsiteX11" fmla="*/ 5334 w 591656"/>
                <a:gd name="connsiteY11" fmla="*/ 278887 h 650478"/>
                <a:gd name="connsiteX12" fmla="*/ 571 w 591656"/>
                <a:gd name="connsiteY12" fmla="*/ 364612 h 650478"/>
                <a:gd name="connsiteX13" fmla="*/ 17240 w 591656"/>
                <a:gd name="connsiteY13" fmla="*/ 455099 h 650478"/>
                <a:gd name="connsiteX14" fmla="*/ 43434 w 591656"/>
                <a:gd name="connsiteY14" fmla="*/ 521774 h 650478"/>
                <a:gd name="connsiteX15" fmla="*/ 81534 w 591656"/>
                <a:gd name="connsiteY15" fmla="*/ 593211 h 650478"/>
                <a:gd name="connsiteX16" fmla="*/ 138684 w 591656"/>
                <a:gd name="connsiteY16" fmla="*/ 638456 h 650478"/>
                <a:gd name="connsiteX17" fmla="*/ 207740 w 591656"/>
                <a:gd name="connsiteY17" fmla="*/ 650362 h 650478"/>
                <a:gd name="connsiteX18" fmla="*/ 233934 w 591656"/>
                <a:gd name="connsiteY18" fmla="*/ 633693 h 650478"/>
                <a:gd name="connsiteX19" fmla="*/ 241077 w 591656"/>
                <a:gd name="connsiteY19" fmla="*/ 602737 h 650478"/>
                <a:gd name="connsiteX20" fmla="*/ 214884 w 591656"/>
                <a:gd name="connsiteY20" fmla="*/ 569399 h 650478"/>
                <a:gd name="connsiteX21" fmla="*/ 202977 w 591656"/>
                <a:gd name="connsiteY21" fmla="*/ 540824 h 650478"/>
                <a:gd name="connsiteX22" fmla="*/ 210121 w 591656"/>
                <a:gd name="connsiteY22" fmla="*/ 488437 h 650478"/>
                <a:gd name="connsiteX23" fmla="*/ 224409 w 591656"/>
                <a:gd name="connsiteY23" fmla="*/ 457481 h 650478"/>
                <a:gd name="connsiteX24" fmla="*/ 248221 w 591656"/>
                <a:gd name="connsiteY24" fmla="*/ 431287 h 650478"/>
                <a:gd name="connsiteX25" fmla="*/ 283940 w 591656"/>
                <a:gd name="connsiteY25" fmla="*/ 414618 h 650478"/>
                <a:gd name="connsiteX26" fmla="*/ 326802 w 591656"/>
                <a:gd name="connsiteY26" fmla="*/ 419381 h 650478"/>
                <a:gd name="connsiteX27" fmla="*/ 360140 w 591656"/>
                <a:gd name="connsiteY27" fmla="*/ 421762 h 650478"/>
                <a:gd name="connsiteX28" fmla="*/ 376809 w 591656"/>
                <a:gd name="connsiteY28" fmla="*/ 397949 h 650478"/>
                <a:gd name="connsiteX29" fmla="*/ 376809 w 591656"/>
                <a:gd name="connsiteY29" fmla="*/ 362231 h 650478"/>
                <a:gd name="connsiteX30" fmla="*/ 367284 w 591656"/>
                <a:gd name="connsiteY30" fmla="*/ 331274 h 650478"/>
                <a:gd name="connsiteX31" fmla="*/ 367284 w 591656"/>
                <a:gd name="connsiteY31" fmla="*/ 297937 h 650478"/>
                <a:gd name="connsiteX32" fmla="*/ 386334 w 591656"/>
                <a:gd name="connsiteY32" fmla="*/ 262218 h 650478"/>
                <a:gd name="connsiteX33" fmla="*/ 414909 w 591656"/>
                <a:gd name="connsiteY33" fmla="*/ 238406 h 650478"/>
                <a:gd name="connsiteX34" fmla="*/ 448246 w 591656"/>
                <a:gd name="connsiteY34" fmla="*/ 224118 h 650478"/>
                <a:gd name="connsiteX35" fmla="*/ 495871 w 591656"/>
                <a:gd name="connsiteY35" fmla="*/ 219355 h 650478"/>
                <a:gd name="connsiteX36" fmla="*/ 553021 w 591656"/>
                <a:gd name="connsiteY36" fmla="*/ 240787 h 650478"/>
                <a:gd name="connsiteX37" fmla="*/ 581596 w 591656"/>
                <a:gd name="connsiteY37" fmla="*/ 240787 h 650478"/>
                <a:gd name="connsiteX38" fmla="*/ 591121 w 591656"/>
                <a:gd name="connsiteY38" fmla="*/ 219356 h 650478"/>
                <a:gd name="connsiteX39" fmla="*/ 588740 w 591656"/>
                <a:gd name="connsiteY39" fmla="*/ 186018 h 650478"/>
                <a:gd name="connsiteX40" fmla="*/ 572071 w 591656"/>
                <a:gd name="connsiteY40" fmla="*/ 131249 h 650478"/>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2977 w 591656"/>
                <a:gd name="connsiteY21" fmla="*/ 540824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4618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19355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7740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6346 w 591656"/>
                <a:gd name="connsiteY2" fmla="*/ 45524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81596 w 591656"/>
                <a:gd name="connsiteY37" fmla="*/ 240787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 name="connsiteX0" fmla="*/ 572071 w 591656"/>
                <a:gd name="connsiteY0" fmla="*/ 131249 h 650502"/>
                <a:gd name="connsiteX1" fmla="*/ 531590 w 591656"/>
                <a:gd name="connsiteY1" fmla="*/ 76481 h 650502"/>
                <a:gd name="connsiteX2" fmla="*/ 483965 w 591656"/>
                <a:gd name="connsiteY2" fmla="*/ 43143 h 650502"/>
                <a:gd name="connsiteX3" fmla="*/ 431577 w 591656"/>
                <a:gd name="connsiteY3" fmla="*/ 19331 h 650502"/>
                <a:gd name="connsiteX4" fmla="*/ 374427 w 591656"/>
                <a:gd name="connsiteY4" fmla="*/ 5043 h 650502"/>
                <a:gd name="connsiteX5" fmla="*/ 312515 w 591656"/>
                <a:gd name="connsiteY5" fmla="*/ 281 h 650502"/>
                <a:gd name="connsiteX6" fmla="*/ 233934 w 591656"/>
                <a:gd name="connsiteY6" fmla="*/ 12187 h 650502"/>
                <a:gd name="connsiteX7" fmla="*/ 169640 w 591656"/>
                <a:gd name="connsiteY7" fmla="*/ 40761 h 650502"/>
                <a:gd name="connsiteX8" fmla="*/ 112490 w 591656"/>
                <a:gd name="connsiteY8" fmla="*/ 83624 h 650502"/>
                <a:gd name="connsiteX9" fmla="*/ 55340 w 591656"/>
                <a:gd name="connsiteY9" fmla="*/ 152681 h 650502"/>
                <a:gd name="connsiteX10" fmla="*/ 19621 w 591656"/>
                <a:gd name="connsiteY10" fmla="*/ 224118 h 650502"/>
                <a:gd name="connsiteX11" fmla="*/ 5334 w 591656"/>
                <a:gd name="connsiteY11" fmla="*/ 278887 h 650502"/>
                <a:gd name="connsiteX12" fmla="*/ 571 w 591656"/>
                <a:gd name="connsiteY12" fmla="*/ 364612 h 650502"/>
                <a:gd name="connsiteX13" fmla="*/ 17240 w 591656"/>
                <a:gd name="connsiteY13" fmla="*/ 455099 h 650502"/>
                <a:gd name="connsiteX14" fmla="*/ 43434 w 591656"/>
                <a:gd name="connsiteY14" fmla="*/ 521774 h 650502"/>
                <a:gd name="connsiteX15" fmla="*/ 81534 w 591656"/>
                <a:gd name="connsiteY15" fmla="*/ 588449 h 650502"/>
                <a:gd name="connsiteX16" fmla="*/ 138684 w 591656"/>
                <a:gd name="connsiteY16" fmla="*/ 638456 h 650502"/>
                <a:gd name="connsiteX17" fmla="*/ 200597 w 591656"/>
                <a:gd name="connsiteY17" fmla="*/ 650362 h 650502"/>
                <a:gd name="connsiteX18" fmla="*/ 233934 w 591656"/>
                <a:gd name="connsiteY18" fmla="*/ 633693 h 650502"/>
                <a:gd name="connsiteX19" fmla="*/ 241077 w 591656"/>
                <a:gd name="connsiteY19" fmla="*/ 602737 h 650502"/>
                <a:gd name="connsiteX20" fmla="*/ 214884 w 591656"/>
                <a:gd name="connsiteY20" fmla="*/ 569399 h 650502"/>
                <a:gd name="connsiteX21" fmla="*/ 205359 w 591656"/>
                <a:gd name="connsiteY21" fmla="*/ 536062 h 650502"/>
                <a:gd name="connsiteX22" fmla="*/ 210121 w 591656"/>
                <a:gd name="connsiteY22" fmla="*/ 488437 h 650502"/>
                <a:gd name="connsiteX23" fmla="*/ 224409 w 591656"/>
                <a:gd name="connsiteY23" fmla="*/ 457481 h 650502"/>
                <a:gd name="connsiteX24" fmla="*/ 248221 w 591656"/>
                <a:gd name="connsiteY24" fmla="*/ 431287 h 650502"/>
                <a:gd name="connsiteX25" fmla="*/ 283940 w 591656"/>
                <a:gd name="connsiteY25" fmla="*/ 416999 h 650502"/>
                <a:gd name="connsiteX26" fmla="*/ 326802 w 591656"/>
                <a:gd name="connsiteY26" fmla="*/ 419381 h 650502"/>
                <a:gd name="connsiteX27" fmla="*/ 360140 w 591656"/>
                <a:gd name="connsiteY27" fmla="*/ 421762 h 650502"/>
                <a:gd name="connsiteX28" fmla="*/ 376809 w 591656"/>
                <a:gd name="connsiteY28" fmla="*/ 397949 h 650502"/>
                <a:gd name="connsiteX29" fmla="*/ 376809 w 591656"/>
                <a:gd name="connsiteY29" fmla="*/ 362231 h 650502"/>
                <a:gd name="connsiteX30" fmla="*/ 367284 w 591656"/>
                <a:gd name="connsiteY30" fmla="*/ 331274 h 650502"/>
                <a:gd name="connsiteX31" fmla="*/ 367284 w 591656"/>
                <a:gd name="connsiteY31" fmla="*/ 297937 h 650502"/>
                <a:gd name="connsiteX32" fmla="*/ 386334 w 591656"/>
                <a:gd name="connsiteY32" fmla="*/ 262218 h 650502"/>
                <a:gd name="connsiteX33" fmla="*/ 414909 w 591656"/>
                <a:gd name="connsiteY33" fmla="*/ 238406 h 650502"/>
                <a:gd name="connsiteX34" fmla="*/ 448246 w 591656"/>
                <a:gd name="connsiteY34" fmla="*/ 224118 h 650502"/>
                <a:gd name="connsiteX35" fmla="*/ 495871 w 591656"/>
                <a:gd name="connsiteY35" fmla="*/ 221736 h 650502"/>
                <a:gd name="connsiteX36" fmla="*/ 553021 w 591656"/>
                <a:gd name="connsiteY36" fmla="*/ 240787 h 650502"/>
                <a:gd name="connsiteX37" fmla="*/ 576834 w 591656"/>
                <a:gd name="connsiteY37" fmla="*/ 238406 h 650502"/>
                <a:gd name="connsiteX38" fmla="*/ 591121 w 591656"/>
                <a:gd name="connsiteY38" fmla="*/ 219356 h 650502"/>
                <a:gd name="connsiteX39" fmla="*/ 588740 w 591656"/>
                <a:gd name="connsiteY39" fmla="*/ 186018 h 650502"/>
                <a:gd name="connsiteX40" fmla="*/ 572071 w 591656"/>
                <a:gd name="connsiteY40" fmla="*/ 131249 h 65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1656" h="650502">
                  <a:moveTo>
                    <a:pt x="572071" y="131249"/>
                  </a:moveTo>
                  <a:cubicBezTo>
                    <a:pt x="562546" y="112993"/>
                    <a:pt x="546274" y="91165"/>
                    <a:pt x="531590" y="76481"/>
                  </a:cubicBezTo>
                  <a:cubicBezTo>
                    <a:pt x="516906" y="61797"/>
                    <a:pt x="500634" y="52668"/>
                    <a:pt x="483965" y="43143"/>
                  </a:cubicBezTo>
                  <a:cubicBezTo>
                    <a:pt x="467296" y="33618"/>
                    <a:pt x="449833" y="25681"/>
                    <a:pt x="431577" y="19331"/>
                  </a:cubicBezTo>
                  <a:cubicBezTo>
                    <a:pt x="413321" y="12981"/>
                    <a:pt x="394271" y="8218"/>
                    <a:pt x="374427" y="5043"/>
                  </a:cubicBezTo>
                  <a:cubicBezTo>
                    <a:pt x="354583" y="1868"/>
                    <a:pt x="335930" y="-910"/>
                    <a:pt x="312515" y="281"/>
                  </a:cubicBezTo>
                  <a:cubicBezTo>
                    <a:pt x="289100" y="1472"/>
                    <a:pt x="257746" y="5440"/>
                    <a:pt x="233934" y="12187"/>
                  </a:cubicBezTo>
                  <a:cubicBezTo>
                    <a:pt x="210122" y="18934"/>
                    <a:pt x="189881" y="28855"/>
                    <a:pt x="169640" y="40761"/>
                  </a:cubicBezTo>
                  <a:cubicBezTo>
                    <a:pt x="149399" y="52667"/>
                    <a:pt x="131540" y="64971"/>
                    <a:pt x="112490" y="83624"/>
                  </a:cubicBezTo>
                  <a:cubicBezTo>
                    <a:pt x="93440" y="102277"/>
                    <a:pt x="70818" y="129265"/>
                    <a:pt x="55340" y="152681"/>
                  </a:cubicBezTo>
                  <a:cubicBezTo>
                    <a:pt x="39862" y="176097"/>
                    <a:pt x="27955" y="203084"/>
                    <a:pt x="19621" y="224118"/>
                  </a:cubicBezTo>
                  <a:cubicBezTo>
                    <a:pt x="11287" y="245152"/>
                    <a:pt x="8509" y="255471"/>
                    <a:pt x="5334" y="278887"/>
                  </a:cubicBezTo>
                  <a:cubicBezTo>
                    <a:pt x="2159" y="302303"/>
                    <a:pt x="-1413" y="335243"/>
                    <a:pt x="571" y="364612"/>
                  </a:cubicBezTo>
                  <a:cubicBezTo>
                    <a:pt x="2555" y="393981"/>
                    <a:pt x="10096" y="428905"/>
                    <a:pt x="17240" y="455099"/>
                  </a:cubicBezTo>
                  <a:cubicBezTo>
                    <a:pt x="24384" y="481293"/>
                    <a:pt x="32718" y="499549"/>
                    <a:pt x="43434" y="521774"/>
                  </a:cubicBezTo>
                  <a:cubicBezTo>
                    <a:pt x="54150" y="543999"/>
                    <a:pt x="65659" y="569002"/>
                    <a:pt x="81534" y="588449"/>
                  </a:cubicBezTo>
                  <a:cubicBezTo>
                    <a:pt x="97409" y="607896"/>
                    <a:pt x="118840" y="628137"/>
                    <a:pt x="138684" y="638456"/>
                  </a:cubicBezTo>
                  <a:cubicBezTo>
                    <a:pt x="158528" y="648775"/>
                    <a:pt x="184722" y="651156"/>
                    <a:pt x="200597" y="650362"/>
                  </a:cubicBezTo>
                  <a:cubicBezTo>
                    <a:pt x="216472" y="649568"/>
                    <a:pt x="227187" y="641630"/>
                    <a:pt x="233934" y="633693"/>
                  </a:cubicBezTo>
                  <a:cubicBezTo>
                    <a:pt x="240681" y="625756"/>
                    <a:pt x="244252" y="613453"/>
                    <a:pt x="241077" y="602737"/>
                  </a:cubicBezTo>
                  <a:cubicBezTo>
                    <a:pt x="237902" y="592021"/>
                    <a:pt x="220837" y="580511"/>
                    <a:pt x="214884" y="569399"/>
                  </a:cubicBezTo>
                  <a:cubicBezTo>
                    <a:pt x="208931" y="558287"/>
                    <a:pt x="206153" y="549556"/>
                    <a:pt x="205359" y="536062"/>
                  </a:cubicBezTo>
                  <a:cubicBezTo>
                    <a:pt x="204565" y="522568"/>
                    <a:pt x="206946" y="501534"/>
                    <a:pt x="210121" y="488437"/>
                  </a:cubicBezTo>
                  <a:cubicBezTo>
                    <a:pt x="213296" y="475340"/>
                    <a:pt x="218059" y="467006"/>
                    <a:pt x="224409" y="457481"/>
                  </a:cubicBezTo>
                  <a:cubicBezTo>
                    <a:pt x="230759" y="447956"/>
                    <a:pt x="238299" y="438034"/>
                    <a:pt x="248221" y="431287"/>
                  </a:cubicBezTo>
                  <a:cubicBezTo>
                    <a:pt x="258143" y="424540"/>
                    <a:pt x="270843" y="418983"/>
                    <a:pt x="283940" y="416999"/>
                  </a:cubicBezTo>
                  <a:cubicBezTo>
                    <a:pt x="297037" y="415015"/>
                    <a:pt x="314102" y="418587"/>
                    <a:pt x="326802" y="419381"/>
                  </a:cubicBezTo>
                  <a:cubicBezTo>
                    <a:pt x="339502" y="420175"/>
                    <a:pt x="351805" y="425334"/>
                    <a:pt x="360140" y="421762"/>
                  </a:cubicBezTo>
                  <a:cubicBezTo>
                    <a:pt x="368474" y="418190"/>
                    <a:pt x="374031" y="407871"/>
                    <a:pt x="376809" y="397949"/>
                  </a:cubicBezTo>
                  <a:cubicBezTo>
                    <a:pt x="379587" y="388027"/>
                    <a:pt x="378396" y="373343"/>
                    <a:pt x="376809" y="362231"/>
                  </a:cubicBezTo>
                  <a:cubicBezTo>
                    <a:pt x="375222" y="351119"/>
                    <a:pt x="368871" y="341990"/>
                    <a:pt x="367284" y="331274"/>
                  </a:cubicBezTo>
                  <a:cubicBezTo>
                    <a:pt x="365697" y="320558"/>
                    <a:pt x="364109" y="309446"/>
                    <a:pt x="367284" y="297937"/>
                  </a:cubicBezTo>
                  <a:cubicBezTo>
                    <a:pt x="370459" y="286428"/>
                    <a:pt x="378396" y="272140"/>
                    <a:pt x="386334" y="262218"/>
                  </a:cubicBezTo>
                  <a:cubicBezTo>
                    <a:pt x="394272" y="252296"/>
                    <a:pt x="404590" y="244756"/>
                    <a:pt x="414909" y="238406"/>
                  </a:cubicBezTo>
                  <a:cubicBezTo>
                    <a:pt x="425228" y="232056"/>
                    <a:pt x="434752" y="226896"/>
                    <a:pt x="448246" y="224118"/>
                  </a:cubicBezTo>
                  <a:cubicBezTo>
                    <a:pt x="461740" y="221340"/>
                    <a:pt x="478409" y="218958"/>
                    <a:pt x="495871" y="221736"/>
                  </a:cubicBezTo>
                  <a:cubicBezTo>
                    <a:pt x="513333" y="224514"/>
                    <a:pt x="539527" y="238009"/>
                    <a:pt x="553021" y="240787"/>
                  </a:cubicBezTo>
                  <a:cubicBezTo>
                    <a:pt x="566515" y="243565"/>
                    <a:pt x="570484" y="241978"/>
                    <a:pt x="576834" y="238406"/>
                  </a:cubicBezTo>
                  <a:cubicBezTo>
                    <a:pt x="583184" y="234834"/>
                    <a:pt x="589930" y="228484"/>
                    <a:pt x="591121" y="219356"/>
                  </a:cubicBezTo>
                  <a:cubicBezTo>
                    <a:pt x="592312" y="210228"/>
                    <a:pt x="591518" y="199512"/>
                    <a:pt x="588740" y="186018"/>
                  </a:cubicBezTo>
                  <a:cubicBezTo>
                    <a:pt x="585962" y="172524"/>
                    <a:pt x="581596" y="149505"/>
                    <a:pt x="572071" y="131249"/>
                  </a:cubicBezTo>
                  <a:close/>
                </a:path>
              </a:pathLst>
            </a:custGeom>
            <a:solidFill>
              <a:srgbClr val="45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p:nvPr/>
          </p:nvSpPr>
          <p:spPr>
            <a:xfrm>
              <a:off x="2070438" y="1833756"/>
              <a:ext cx="541768" cy="590263"/>
            </a:xfrm>
            <a:custGeom>
              <a:avLst/>
              <a:gdLst>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47873 w 544399"/>
                <a:gd name="connsiteY49" fmla="*/ 83841 h 592832"/>
                <a:gd name="connsiteX50" fmla="*/ 97867 w 544399"/>
                <a:gd name="connsiteY50" fmla="*/ 140991 h 592832"/>
                <a:gd name="connsiteX0" fmla="*/ 97867 w 544399"/>
                <a:gd name="connsiteY0" fmla="*/ 140991 h 592832"/>
                <a:gd name="connsiteX1" fmla="*/ 64530 w 544399"/>
                <a:gd name="connsiteY1" fmla="*/ 183853 h 592832"/>
                <a:gd name="connsiteX2" fmla="*/ 43098 w 544399"/>
                <a:gd name="connsiteY2" fmla="*/ 226716 h 592832"/>
                <a:gd name="connsiteX3" fmla="*/ 26430 w 544399"/>
                <a:gd name="connsiteY3" fmla="*/ 274341 h 592832"/>
                <a:gd name="connsiteX4" fmla="*/ 12142 w 544399"/>
                <a:gd name="connsiteY4" fmla="*/ 326728 h 592832"/>
                <a:gd name="connsiteX5" fmla="*/ 236 w 544399"/>
                <a:gd name="connsiteY5" fmla="*/ 367210 h 592832"/>
                <a:gd name="connsiteX6" fmla="*/ 4998 w 544399"/>
                <a:gd name="connsiteY6" fmla="*/ 410072 h 592832"/>
                <a:gd name="connsiteX7" fmla="*/ 14523 w 544399"/>
                <a:gd name="connsiteY7" fmla="*/ 457697 h 592832"/>
                <a:gd name="connsiteX8" fmla="*/ 35955 w 544399"/>
                <a:gd name="connsiteY8" fmla="*/ 500560 h 592832"/>
                <a:gd name="connsiteX9" fmla="*/ 66911 w 544399"/>
                <a:gd name="connsiteY9" fmla="*/ 545803 h 592832"/>
                <a:gd name="connsiteX10" fmla="*/ 105011 w 544399"/>
                <a:gd name="connsiteY10" fmla="*/ 576760 h 592832"/>
                <a:gd name="connsiteX11" fmla="*/ 135967 w 544399"/>
                <a:gd name="connsiteY11" fmla="*/ 591047 h 592832"/>
                <a:gd name="connsiteX12" fmla="*/ 164542 w 544399"/>
                <a:gd name="connsiteY12" fmla="*/ 591047 h 592832"/>
                <a:gd name="connsiteX13" fmla="*/ 183592 w 544399"/>
                <a:gd name="connsiteY13" fmla="*/ 576760 h 592832"/>
                <a:gd name="connsiteX14" fmla="*/ 183592 w 544399"/>
                <a:gd name="connsiteY14" fmla="*/ 548185 h 592832"/>
                <a:gd name="connsiteX15" fmla="*/ 157398 w 544399"/>
                <a:gd name="connsiteY15" fmla="*/ 521991 h 592832"/>
                <a:gd name="connsiteX16" fmla="*/ 133586 w 544399"/>
                <a:gd name="connsiteY16" fmla="*/ 488653 h 592832"/>
                <a:gd name="connsiteX17" fmla="*/ 128823 w 544399"/>
                <a:gd name="connsiteY17" fmla="*/ 445791 h 592832"/>
                <a:gd name="connsiteX18" fmla="*/ 150255 w 544399"/>
                <a:gd name="connsiteY18" fmla="*/ 398166 h 592832"/>
                <a:gd name="connsiteX19" fmla="*/ 181211 w 544399"/>
                <a:gd name="connsiteY19" fmla="*/ 362447 h 592832"/>
                <a:gd name="connsiteX20" fmla="*/ 214548 w 544399"/>
                <a:gd name="connsiteY20" fmla="*/ 345778 h 592832"/>
                <a:gd name="connsiteX21" fmla="*/ 245505 w 544399"/>
                <a:gd name="connsiteY21" fmla="*/ 343397 h 592832"/>
                <a:gd name="connsiteX22" fmla="*/ 269317 w 544399"/>
                <a:gd name="connsiteY22" fmla="*/ 357685 h 592832"/>
                <a:gd name="connsiteX23" fmla="*/ 297892 w 544399"/>
                <a:gd name="connsiteY23" fmla="*/ 367210 h 592832"/>
                <a:gd name="connsiteX24" fmla="*/ 321705 w 544399"/>
                <a:gd name="connsiteY24" fmla="*/ 350541 h 592832"/>
                <a:gd name="connsiteX25" fmla="*/ 326467 w 544399"/>
                <a:gd name="connsiteY25" fmla="*/ 321966 h 592832"/>
                <a:gd name="connsiteX26" fmla="*/ 309798 w 544399"/>
                <a:gd name="connsiteY26" fmla="*/ 279103 h 592832"/>
                <a:gd name="connsiteX27" fmla="*/ 293130 w 544399"/>
                <a:gd name="connsiteY27" fmla="*/ 248147 h 592832"/>
                <a:gd name="connsiteX28" fmla="*/ 297892 w 544399"/>
                <a:gd name="connsiteY28" fmla="*/ 210047 h 592832"/>
                <a:gd name="connsiteX29" fmla="*/ 312180 w 544399"/>
                <a:gd name="connsiteY29" fmla="*/ 181472 h 592832"/>
                <a:gd name="connsiteX30" fmla="*/ 338373 w 544399"/>
                <a:gd name="connsiteY30" fmla="*/ 157660 h 592832"/>
                <a:gd name="connsiteX31" fmla="*/ 364567 w 544399"/>
                <a:gd name="connsiteY31" fmla="*/ 136228 h 592832"/>
                <a:gd name="connsiteX32" fmla="*/ 397905 w 544399"/>
                <a:gd name="connsiteY32" fmla="*/ 126703 h 592832"/>
                <a:gd name="connsiteX33" fmla="*/ 433623 w 544399"/>
                <a:gd name="connsiteY33" fmla="*/ 124322 h 592832"/>
                <a:gd name="connsiteX34" fmla="*/ 464580 w 544399"/>
                <a:gd name="connsiteY34" fmla="*/ 148135 h 592832"/>
                <a:gd name="connsiteX35" fmla="*/ 488392 w 544399"/>
                <a:gd name="connsiteY35" fmla="*/ 164803 h 592832"/>
                <a:gd name="connsiteX36" fmla="*/ 507442 w 544399"/>
                <a:gd name="connsiteY36" fmla="*/ 190997 h 592832"/>
                <a:gd name="connsiteX37" fmla="*/ 526492 w 544399"/>
                <a:gd name="connsiteY37" fmla="*/ 183853 h 592832"/>
                <a:gd name="connsiteX38" fmla="*/ 540780 w 544399"/>
                <a:gd name="connsiteY38" fmla="*/ 164803 h 592832"/>
                <a:gd name="connsiteX39" fmla="*/ 543161 w 544399"/>
                <a:gd name="connsiteY39" fmla="*/ 133847 h 592832"/>
                <a:gd name="connsiteX40" fmla="*/ 524111 w 544399"/>
                <a:gd name="connsiteY40" fmla="*/ 100510 h 592832"/>
                <a:gd name="connsiteX41" fmla="*/ 505061 w 544399"/>
                <a:gd name="connsiteY41" fmla="*/ 74316 h 592832"/>
                <a:gd name="connsiteX42" fmla="*/ 471723 w 544399"/>
                <a:gd name="connsiteY42" fmla="*/ 40978 h 592832"/>
                <a:gd name="connsiteX43" fmla="*/ 443148 w 544399"/>
                <a:gd name="connsiteY43" fmla="*/ 24310 h 592832"/>
                <a:gd name="connsiteX44" fmla="*/ 400286 w 544399"/>
                <a:gd name="connsiteY44" fmla="*/ 5260 h 592832"/>
                <a:gd name="connsiteX45" fmla="*/ 347898 w 544399"/>
                <a:gd name="connsiteY45" fmla="*/ 497 h 592832"/>
                <a:gd name="connsiteX46" fmla="*/ 269317 w 544399"/>
                <a:gd name="connsiteY46" fmla="*/ 14785 h 592832"/>
                <a:gd name="connsiteX47" fmla="*/ 226455 w 544399"/>
                <a:gd name="connsiteY47" fmla="*/ 33835 h 592832"/>
                <a:gd name="connsiteX48" fmla="*/ 174067 w 544399"/>
                <a:gd name="connsiteY48" fmla="*/ 57647 h 592832"/>
                <a:gd name="connsiteX49" fmla="*/ 138348 w 544399"/>
                <a:gd name="connsiteY49" fmla="*/ 88604 h 592832"/>
                <a:gd name="connsiteX50" fmla="*/ 97867 w 544399"/>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6233 w 544202"/>
                <a:gd name="connsiteY3" fmla="*/ 274341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4333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40991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40991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6258 w 544202"/>
                <a:gd name="connsiteY47" fmla="*/ 33835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4383 w 544202"/>
                <a:gd name="connsiteY34" fmla="*/ 148135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670 w 544202"/>
                <a:gd name="connsiteY0" fmla="*/ 133847 h 592832"/>
                <a:gd name="connsiteX1" fmla="*/ 66714 w 544202"/>
                <a:gd name="connsiteY1" fmla="*/ 183853 h 592832"/>
                <a:gd name="connsiteX2" fmla="*/ 42901 w 544202"/>
                <a:gd name="connsiteY2" fmla="*/ 226716 h 592832"/>
                <a:gd name="connsiteX3" fmla="*/ 23851 w 544202"/>
                <a:gd name="connsiteY3" fmla="*/ 269579 h 592832"/>
                <a:gd name="connsiteX4" fmla="*/ 7182 w 544202"/>
                <a:gd name="connsiteY4" fmla="*/ 324347 h 592832"/>
                <a:gd name="connsiteX5" fmla="*/ 39 w 544202"/>
                <a:gd name="connsiteY5" fmla="*/ 367210 h 592832"/>
                <a:gd name="connsiteX6" fmla="*/ 4801 w 544202"/>
                <a:gd name="connsiteY6" fmla="*/ 410072 h 592832"/>
                <a:gd name="connsiteX7" fmla="*/ 14326 w 544202"/>
                <a:gd name="connsiteY7" fmla="*/ 457697 h 592832"/>
                <a:gd name="connsiteX8" fmla="*/ 35758 w 544202"/>
                <a:gd name="connsiteY8" fmla="*/ 500560 h 592832"/>
                <a:gd name="connsiteX9" fmla="*/ 66714 w 544202"/>
                <a:gd name="connsiteY9" fmla="*/ 545803 h 592832"/>
                <a:gd name="connsiteX10" fmla="*/ 104814 w 544202"/>
                <a:gd name="connsiteY10" fmla="*/ 576760 h 592832"/>
                <a:gd name="connsiteX11" fmla="*/ 135770 w 544202"/>
                <a:gd name="connsiteY11" fmla="*/ 591047 h 592832"/>
                <a:gd name="connsiteX12" fmla="*/ 164345 w 544202"/>
                <a:gd name="connsiteY12" fmla="*/ 591047 h 592832"/>
                <a:gd name="connsiteX13" fmla="*/ 183395 w 544202"/>
                <a:gd name="connsiteY13" fmla="*/ 576760 h 592832"/>
                <a:gd name="connsiteX14" fmla="*/ 183395 w 544202"/>
                <a:gd name="connsiteY14" fmla="*/ 548185 h 592832"/>
                <a:gd name="connsiteX15" fmla="*/ 157201 w 544202"/>
                <a:gd name="connsiteY15" fmla="*/ 521991 h 592832"/>
                <a:gd name="connsiteX16" fmla="*/ 133389 w 544202"/>
                <a:gd name="connsiteY16" fmla="*/ 488653 h 592832"/>
                <a:gd name="connsiteX17" fmla="*/ 128626 w 544202"/>
                <a:gd name="connsiteY17" fmla="*/ 445791 h 592832"/>
                <a:gd name="connsiteX18" fmla="*/ 150058 w 544202"/>
                <a:gd name="connsiteY18" fmla="*/ 398166 h 592832"/>
                <a:gd name="connsiteX19" fmla="*/ 181014 w 544202"/>
                <a:gd name="connsiteY19" fmla="*/ 362447 h 592832"/>
                <a:gd name="connsiteX20" fmla="*/ 214351 w 544202"/>
                <a:gd name="connsiteY20" fmla="*/ 345778 h 592832"/>
                <a:gd name="connsiteX21" fmla="*/ 245308 w 544202"/>
                <a:gd name="connsiteY21" fmla="*/ 343397 h 592832"/>
                <a:gd name="connsiteX22" fmla="*/ 269120 w 544202"/>
                <a:gd name="connsiteY22" fmla="*/ 357685 h 592832"/>
                <a:gd name="connsiteX23" fmla="*/ 297695 w 544202"/>
                <a:gd name="connsiteY23" fmla="*/ 367210 h 592832"/>
                <a:gd name="connsiteX24" fmla="*/ 321508 w 544202"/>
                <a:gd name="connsiteY24" fmla="*/ 350541 h 592832"/>
                <a:gd name="connsiteX25" fmla="*/ 326270 w 544202"/>
                <a:gd name="connsiteY25" fmla="*/ 321966 h 592832"/>
                <a:gd name="connsiteX26" fmla="*/ 309601 w 544202"/>
                <a:gd name="connsiteY26" fmla="*/ 279103 h 592832"/>
                <a:gd name="connsiteX27" fmla="*/ 292933 w 544202"/>
                <a:gd name="connsiteY27" fmla="*/ 248147 h 592832"/>
                <a:gd name="connsiteX28" fmla="*/ 297695 w 544202"/>
                <a:gd name="connsiteY28" fmla="*/ 210047 h 592832"/>
                <a:gd name="connsiteX29" fmla="*/ 311983 w 544202"/>
                <a:gd name="connsiteY29" fmla="*/ 181472 h 592832"/>
                <a:gd name="connsiteX30" fmla="*/ 338176 w 544202"/>
                <a:gd name="connsiteY30" fmla="*/ 157660 h 592832"/>
                <a:gd name="connsiteX31" fmla="*/ 364370 w 544202"/>
                <a:gd name="connsiteY31" fmla="*/ 136228 h 592832"/>
                <a:gd name="connsiteX32" fmla="*/ 397708 w 544202"/>
                <a:gd name="connsiteY32" fmla="*/ 126703 h 592832"/>
                <a:gd name="connsiteX33" fmla="*/ 433426 w 544202"/>
                <a:gd name="connsiteY33" fmla="*/ 124322 h 592832"/>
                <a:gd name="connsiteX34" fmla="*/ 462002 w 544202"/>
                <a:gd name="connsiteY34" fmla="*/ 140992 h 592832"/>
                <a:gd name="connsiteX35" fmla="*/ 488195 w 544202"/>
                <a:gd name="connsiteY35" fmla="*/ 164803 h 592832"/>
                <a:gd name="connsiteX36" fmla="*/ 507245 w 544202"/>
                <a:gd name="connsiteY36" fmla="*/ 190997 h 592832"/>
                <a:gd name="connsiteX37" fmla="*/ 526295 w 544202"/>
                <a:gd name="connsiteY37" fmla="*/ 183853 h 592832"/>
                <a:gd name="connsiteX38" fmla="*/ 540583 w 544202"/>
                <a:gd name="connsiteY38" fmla="*/ 164803 h 592832"/>
                <a:gd name="connsiteX39" fmla="*/ 542964 w 544202"/>
                <a:gd name="connsiteY39" fmla="*/ 133847 h 592832"/>
                <a:gd name="connsiteX40" fmla="*/ 523914 w 544202"/>
                <a:gd name="connsiteY40" fmla="*/ 100510 h 592832"/>
                <a:gd name="connsiteX41" fmla="*/ 504864 w 544202"/>
                <a:gd name="connsiteY41" fmla="*/ 74316 h 592832"/>
                <a:gd name="connsiteX42" fmla="*/ 471526 w 544202"/>
                <a:gd name="connsiteY42" fmla="*/ 40978 h 592832"/>
                <a:gd name="connsiteX43" fmla="*/ 442951 w 544202"/>
                <a:gd name="connsiteY43" fmla="*/ 24310 h 592832"/>
                <a:gd name="connsiteX44" fmla="*/ 400089 w 544202"/>
                <a:gd name="connsiteY44" fmla="*/ 5260 h 592832"/>
                <a:gd name="connsiteX45" fmla="*/ 347701 w 544202"/>
                <a:gd name="connsiteY45" fmla="*/ 497 h 592832"/>
                <a:gd name="connsiteX46" fmla="*/ 269120 w 544202"/>
                <a:gd name="connsiteY46" fmla="*/ 14785 h 592832"/>
                <a:gd name="connsiteX47" fmla="*/ 221496 w 544202"/>
                <a:gd name="connsiteY47" fmla="*/ 31453 h 592832"/>
                <a:gd name="connsiteX48" fmla="*/ 173870 w 544202"/>
                <a:gd name="connsiteY48" fmla="*/ 57647 h 592832"/>
                <a:gd name="connsiteX49" fmla="*/ 138151 w 544202"/>
                <a:gd name="connsiteY49" fmla="*/ 88604 h 592832"/>
                <a:gd name="connsiteX50" fmla="*/ 97670 w 544202"/>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8434 w 544460"/>
                <a:gd name="connsiteY30" fmla="*/ 157660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3684 w 544460"/>
                <a:gd name="connsiteY33" fmla="*/ 124322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9859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28 w 544460"/>
                <a:gd name="connsiteY0" fmla="*/ 133847 h 592832"/>
                <a:gd name="connsiteX1" fmla="*/ 66972 w 544460"/>
                <a:gd name="connsiteY1" fmla="*/ 183853 h 592832"/>
                <a:gd name="connsiteX2" fmla="*/ 43159 w 544460"/>
                <a:gd name="connsiteY2" fmla="*/ 226716 h 592832"/>
                <a:gd name="connsiteX3" fmla="*/ 24109 w 544460"/>
                <a:gd name="connsiteY3" fmla="*/ 269579 h 592832"/>
                <a:gd name="connsiteX4" fmla="*/ 7440 w 544460"/>
                <a:gd name="connsiteY4" fmla="*/ 324347 h 592832"/>
                <a:gd name="connsiteX5" fmla="*/ 297 w 544460"/>
                <a:gd name="connsiteY5" fmla="*/ 367210 h 592832"/>
                <a:gd name="connsiteX6" fmla="*/ 2678 w 544460"/>
                <a:gd name="connsiteY6" fmla="*/ 410072 h 592832"/>
                <a:gd name="connsiteX7" fmla="*/ 14584 w 544460"/>
                <a:gd name="connsiteY7" fmla="*/ 457697 h 592832"/>
                <a:gd name="connsiteX8" fmla="*/ 36016 w 544460"/>
                <a:gd name="connsiteY8" fmla="*/ 500560 h 592832"/>
                <a:gd name="connsiteX9" fmla="*/ 66972 w 544460"/>
                <a:gd name="connsiteY9" fmla="*/ 545803 h 592832"/>
                <a:gd name="connsiteX10" fmla="*/ 105072 w 544460"/>
                <a:gd name="connsiteY10" fmla="*/ 576760 h 592832"/>
                <a:gd name="connsiteX11" fmla="*/ 136028 w 544460"/>
                <a:gd name="connsiteY11" fmla="*/ 591047 h 592832"/>
                <a:gd name="connsiteX12" fmla="*/ 164603 w 544460"/>
                <a:gd name="connsiteY12" fmla="*/ 591047 h 592832"/>
                <a:gd name="connsiteX13" fmla="*/ 183653 w 544460"/>
                <a:gd name="connsiteY13" fmla="*/ 576760 h 592832"/>
                <a:gd name="connsiteX14" fmla="*/ 183653 w 544460"/>
                <a:gd name="connsiteY14" fmla="*/ 548185 h 592832"/>
                <a:gd name="connsiteX15" fmla="*/ 157459 w 544460"/>
                <a:gd name="connsiteY15" fmla="*/ 521991 h 592832"/>
                <a:gd name="connsiteX16" fmla="*/ 133647 w 544460"/>
                <a:gd name="connsiteY16" fmla="*/ 488653 h 592832"/>
                <a:gd name="connsiteX17" fmla="*/ 128884 w 544460"/>
                <a:gd name="connsiteY17" fmla="*/ 445791 h 592832"/>
                <a:gd name="connsiteX18" fmla="*/ 150316 w 544460"/>
                <a:gd name="connsiteY18" fmla="*/ 398166 h 592832"/>
                <a:gd name="connsiteX19" fmla="*/ 181272 w 544460"/>
                <a:gd name="connsiteY19" fmla="*/ 362447 h 592832"/>
                <a:gd name="connsiteX20" fmla="*/ 214609 w 544460"/>
                <a:gd name="connsiteY20" fmla="*/ 345778 h 592832"/>
                <a:gd name="connsiteX21" fmla="*/ 245566 w 544460"/>
                <a:gd name="connsiteY21" fmla="*/ 343397 h 592832"/>
                <a:gd name="connsiteX22" fmla="*/ 269378 w 544460"/>
                <a:gd name="connsiteY22" fmla="*/ 357685 h 592832"/>
                <a:gd name="connsiteX23" fmla="*/ 297953 w 544460"/>
                <a:gd name="connsiteY23" fmla="*/ 367210 h 592832"/>
                <a:gd name="connsiteX24" fmla="*/ 321766 w 544460"/>
                <a:gd name="connsiteY24" fmla="*/ 350541 h 592832"/>
                <a:gd name="connsiteX25" fmla="*/ 326528 w 544460"/>
                <a:gd name="connsiteY25" fmla="*/ 321966 h 592832"/>
                <a:gd name="connsiteX26" fmla="*/ 307478 w 544460"/>
                <a:gd name="connsiteY26" fmla="*/ 279103 h 592832"/>
                <a:gd name="connsiteX27" fmla="*/ 293191 w 544460"/>
                <a:gd name="connsiteY27" fmla="*/ 248147 h 592832"/>
                <a:gd name="connsiteX28" fmla="*/ 297953 w 544460"/>
                <a:gd name="connsiteY28" fmla="*/ 210047 h 592832"/>
                <a:gd name="connsiteX29" fmla="*/ 312241 w 544460"/>
                <a:gd name="connsiteY29" fmla="*/ 181472 h 592832"/>
                <a:gd name="connsiteX30" fmla="*/ 336053 w 544460"/>
                <a:gd name="connsiteY30" fmla="*/ 152898 h 592832"/>
                <a:gd name="connsiteX31" fmla="*/ 364628 w 544460"/>
                <a:gd name="connsiteY31" fmla="*/ 136228 h 592832"/>
                <a:gd name="connsiteX32" fmla="*/ 397966 w 544460"/>
                <a:gd name="connsiteY32" fmla="*/ 126703 h 592832"/>
                <a:gd name="connsiteX33" fmla="*/ 431303 w 544460"/>
                <a:gd name="connsiteY33" fmla="*/ 126704 h 592832"/>
                <a:gd name="connsiteX34" fmla="*/ 462260 w 544460"/>
                <a:gd name="connsiteY34" fmla="*/ 140992 h 592832"/>
                <a:gd name="connsiteX35" fmla="*/ 488453 w 544460"/>
                <a:gd name="connsiteY35" fmla="*/ 164803 h 592832"/>
                <a:gd name="connsiteX36" fmla="*/ 507503 w 544460"/>
                <a:gd name="connsiteY36" fmla="*/ 190997 h 592832"/>
                <a:gd name="connsiteX37" fmla="*/ 526553 w 544460"/>
                <a:gd name="connsiteY37" fmla="*/ 183853 h 592832"/>
                <a:gd name="connsiteX38" fmla="*/ 540841 w 544460"/>
                <a:gd name="connsiteY38" fmla="*/ 164803 h 592832"/>
                <a:gd name="connsiteX39" fmla="*/ 543222 w 544460"/>
                <a:gd name="connsiteY39" fmla="*/ 133847 h 592832"/>
                <a:gd name="connsiteX40" fmla="*/ 524172 w 544460"/>
                <a:gd name="connsiteY40" fmla="*/ 100510 h 592832"/>
                <a:gd name="connsiteX41" fmla="*/ 505122 w 544460"/>
                <a:gd name="connsiteY41" fmla="*/ 74316 h 592832"/>
                <a:gd name="connsiteX42" fmla="*/ 471784 w 544460"/>
                <a:gd name="connsiteY42" fmla="*/ 40978 h 592832"/>
                <a:gd name="connsiteX43" fmla="*/ 443209 w 544460"/>
                <a:gd name="connsiteY43" fmla="*/ 24310 h 592832"/>
                <a:gd name="connsiteX44" fmla="*/ 400347 w 544460"/>
                <a:gd name="connsiteY44" fmla="*/ 5260 h 592832"/>
                <a:gd name="connsiteX45" fmla="*/ 347959 w 544460"/>
                <a:gd name="connsiteY45" fmla="*/ 497 h 592832"/>
                <a:gd name="connsiteX46" fmla="*/ 269378 w 544460"/>
                <a:gd name="connsiteY46" fmla="*/ 14785 h 592832"/>
                <a:gd name="connsiteX47" fmla="*/ 221754 w 544460"/>
                <a:gd name="connsiteY47" fmla="*/ 31453 h 592832"/>
                <a:gd name="connsiteX48" fmla="*/ 174128 w 544460"/>
                <a:gd name="connsiteY48" fmla="*/ 57647 h 592832"/>
                <a:gd name="connsiteX49" fmla="*/ 138409 w 544460"/>
                <a:gd name="connsiteY49" fmla="*/ 88604 h 592832"/>
                <a:gd name="connsiteX50" fmla="*/ 97928 w 544460"/>
                <a:gd name="connsiteY50" fmla="*/ 133847 h 592832"/>
                <a:gd name="connsiteX0" fmla="*/ 97992 w 544524"/>
                <a:gd name="connsiteY0" fmla="*/ 133847 h 592832"/>
                <a:gd name="connsiteX1" fmla="*/ 67036 w 544524"/>
                <a:gd name="connsiteY1" fmla="*/ 183853 h 592832"/>
                <a:gd name="connsiteX2" fmla="*/ 43223 w 544524"/>
                <a:gd name="connsiteY2" fmla="*/ 226716 h 592832"/>
                <a:gd name="connsiteX3" fmla="*/ 24173 w 544524"/>
                <a:gd name="connsiteY3" fmla="*/ 269579 h 592832"/>
                <a:gd name="connsiteX4" fmla="*/ 7504 w 544524"/>
                <a:gd name="connsiteY4" fmla="*/ 324347 h 592832"/>
                <a:gd name="connsiteX5" fmla="*/ 361 w 544524"/>
                <a:gd name="connsiteY5" fmla="*/ 367210 h 592832"/>
                <a:gd name="connsiteX6" fmla="*/ 2742 w 544524"/>
                <a:gd name="connsiteY6" fmla="*/ 410072 h 592832"/>
                <a:gd name="connsiteX7" fmla="*/ 17029 w 544524"/>
                <a:gd name="connsiteY7" fmla="*/ 455316 h 592832"/>
                <a:gd name="connsiteX8" fmla="*/ 36080 w 544524"/>
                <a:gd name="connsiteY8" fmla="*/ 500560 h 592832"/>
                <a:gd name="connsiteX9" fmla="*/ 67036 w 544524"/>
                <a:gd name="connsiteY9" fmla="*/ 545803 h 592832"/>
                <a:gd name="connsiteX10" fmla="*/ 105136 w 544524"/>
                <a:gd name="connsiteY10" fmla="*/ 576760 h 592832"/>
                <a:gd name="connsiteX11" fmla="*/ 136092 w 544524"/>
                <a:gd name="connsiteY11" fmla="*/ 591047 h 592832"/>
                <a:gd name="connsiteX12" fmla="*/ 164667 w 544524"/>
                <a:gd name="connsiteY12" fmla="*/ 591047 h 592832"/>
                <a:gd name="connsiteX13" fmla="*/ 183717 w 544524"/>
                <a:gd name="connsiteY13" fmla="*/ 576760 h 592832"/>
                <a:gd name="connsiteX14" fmla="*/ 183717 w 544524"/>
                <a:gd name="connsiteY14" fmla="*/ 548185 h 592832"/>
                <a:gd name="connsiteX15" fmla="*/ 157523 w 544524"/>
                <a:gd name="connsiteY15" fmla="*/ 521991 h 592832"/>
                <a:gd name="connsiteX16" fmla="*/ 133711 w 544524"/>
                <a:gd name="connsiteY16" fmla="*/ 488653 h 592832"/>
                <a:gd name="connsiteX17" fmla="*/ 128948 w 544524"/>
                <a:gd name="connsiteY17" fmla="*/ 445791 h 592832"/>
                <a:gd name="connsiteX18" fmla="*/ 150380 w 544524"/>
                <a:gd name="connsiteY18" fmla="*/ 398166 h 592832"/>
                <a:gd name="connsiteX19" fmla="*/ 181336 w 544524"/>
                <a:gd name="connsiteY19" fmla="*/ 362447 h 592832"/>
                <a:gd name="connsiteX20" fmla="*/ 214673 w 544524"/>
                <a:gd name="connsiteY20" fmla="*/ 345778 h 592832"/>
                <a:gd name="connsiteX21" fmla="*/ 245630 w 544524"/>
                <a:gd name="connsiteY21" fmla="*/ 343397 h 592832"/>
                <a:gd name="connsiteX22" fmla="*/ 269442 w 544524"/>
                <a:gd name="connsiteY22" fmla="*/ 357685 h 592832"/>
                <a:gd name="connsiteX23" fmla="*/ 298017 w 544524"/>
                <a:gd name="connsiteY23" fmla="*/ 367210 h 592832"/>
                <a:gd name="connsiteX24" fmla="*/ 321830 w 544524"/>
                <a:gd name="connsiteY24" fmla="*/ 350541 h 592832"/>
                <a:gd name="connsiteX25" fmla="*/ 326592 w 544524"/>
                <a:gd name="connsiteY25" fmla="*/ 321966 h 592832"/>
                <a:gd name="connsiteX26" fmla="*/ 307542 w 544524"/>
                <a:gd name="connsiteY26" fmla="*/ 279103 h 592832"/>
                <a:gd name="connsiteX27" fmla="*/ 293255 w 544524"/>
                <a:gd name="connsiteY27" fmla="*/ 248147 h 592832"/>
                <a:gd name="connsiteX28" fmla="*/ 298017 w 544524"/>
                <a:gd name="connsiteY28" fmla="*/ 210047 h 592832"/>
                <a:gd name="connsiteX29" fmla="*/ 312305 w 544524"/>
                <a:gd name="connsiteY29" fmla="*/ 181472 h 592832"/>
                <a:gd name="connsiteX30" fmla="*/ 336117 w 544524"/>
                <a:gd name="connsiteY30" fmla="*/ 152898 h 592832"/>
                <a:gd name="connsiteX31" fmla="*/ 364692 w 544524"/>
                <a:gd name="connsiteY31" fmla="*/ 136228 h 592832"/>
                <a:gd name="connsiteX32" fmla="*/ 398030 w 544524"/>
                <a:gd name="connsiteY32" fmla="*/ 126703 h 592832"/>
                <a:gd name="connsiteX33" fmla="*/ 431367 w 544524"/>
                <a:gd name="connsiteY33" fmla="*/ 126704 h 592832"/>
                <a:gd name="connsiteX34" fmla="*/ 462324 w 544524"/>
                <a:gd name="connsiteY34" fmla="*/ 140992 h 592832"/>
                <a:gd name="connsiteX35" fmla="*/ 488517 w 544524"/>
                <a:gd name="connsiteY35" fmla="*/ 164803 h 592832"/>
                <a:gd name="connsiteX36" fmla="*/ 507567 w 544524"/>
                <a:gd name="connsiteY36" fmla="*/ 190997 h 592832"/>
                <a:gd name="connsiteX37" fmla="*/ 526617 w 544524"/>
                <a:gd name="connsiteY37" fmla="*/ 183853 h 592832"/>
                <a:gd name="connsiteX38" fmla="*/ 540905 w 544524"/>
                <a:gd name="connsiteY38" fmla="*/ 164803 h 592832"/>
                <a:gd name="connsiteX39" fmla="*/ 543286 w 544524"/>
                <a:gd name="connsiteY39" fmla="*/ 133847 h 592832"/>
                <a:gd name="connsiteX40" fmla="*/ 524236 w 544524"/>
                <a:gd name="connsiteY40" fmla="*/ 100510 h 592832"/>
                <a:gd name="connsiteX41" fmla="*/ 505186 w 544524"/>
                <a:gd name="connsiteY41" fmla="*/ 74316 h 592832"/>
                <a:gd name="connsiteX42" fmla="*/ 471848 w 544524"/>
                <a:gd name="connsiteY42" fmla="*/ 40978 h 592832"/>
                <a:gd name="connsiteX43" fmla="*/ 443273 w 544524"/>
                <a:gd name="connsiteY43" fmla="*/ 24310 h 592832"/>
                <a:gd name="connsiteX44" fmla="*/ 400411 w 544524"/>
                <a:gd name="connsiteY44" fmla="*/ 5260 h 592832"/>
                <a:gd name="connsiteX45" fmla="*/ 348023 w 544524"/>
                <a:gd name="connsiteY45" fmla="*/ 497 h 592832"/>
                <a:gd name="connsiteX46" fmla="*/ 269442 w 544524"/>
                <a:gd name="connsiteY46" fmla="*/ 14785 h 592832"/>
                <a:gd name="connsiteX47" fmla="*/ 221818 w 544524"/>
                <a:gd name="connsiteY47" fmla="*/ 31453 h 592832"/>
                <a:gd name="connsiteX48" fmla="*/ 174192 w 544524"/>
                <a:gd name="connsiteY48" fmla="*/ 57647 h 592832"/>
                <a:gd name="connsiteX49" fmla="*/ 138473 w 544524"/>
                <a:gd name="connsiteY49" fmla="*/ 88604 h 592832"/>
                <a:gd name="connsiteX50" fmla="*/ 97992 w 544524"/>
                <a:gd name="connsiteY50" fmla="*/ 133847 h 592832"/>
                <a:gd name="connsiteX0" fmla="*/ 97675 w 544207"/>
                <a:gd name="connsiteY0" fmla="*/ 133847 h 592832"/>
                <a:gd name="connsiteX1" fmla="*/ 66719 w 544207"/>
                <a:gd name="connsiteY1" fmla="*/ 183853 h 592832"/>
                <a:gd name="connsiteX2" fmla="*/ 42906 w 544207"/>
                <a:gd name="connsiteY2" fmla="*/ 226716 h 592832"/>
                <a:gd name="connsiteX3" fmla="*/ 23856 w 544207"/>
                <a:gd name="connsiteY3" fmla="*/ 269579 h 592832"/>
                <a:gd name="connsiteX4" fmla="*/ 7187 w 544207"/>
                <a:gd name="connsiteY4" fmla="*/ 324347 h 592832"/>
                <a:gd name="connsiteX5" fmla="*/ 44 w 544207"/>
                <a:gd name="connsiteY5" fmla="*/ 367210 h 592832"/>
                <a:gd name="connsiteX6" fmla="*/ 4806 w 544207"/>
                <a:gd name="connsiteY6" fmla="*/ 410072 h 592832"/>
                <a:gd name="connsiteX7" fmla="*/ 16712 w 544207"/>
                <a:gd name="connsiteY7" fmla="*/ 455316 h 592832"/>
                <a:gd name="connsiteX8" fmla="*/ 35763 w 544207"/>
                <a:gd name="connsiteY8" fmla="*/ 500560 h 592832"/>
                <a:gd name="connsiteX9" fmla="*/ 66719 w 544207"/>
                <a:gd name="connsiteY9" fmla="*/ 545803 h 592832"/>
                <a:gd name="connsiteX10" fmla="*/ 104819 w 544207"/>
                <a:gd name="connsiteY10" fmla="*/ 576760 h 592832"/>
                <a:gd name="connsiteX11" fmla="*/ 135775 w 544207"/>
                <a:gd name="connsiteY11" fmla="*/ 591047 h 592832"/>
                <a:gd name="connsiteX12" fmla="*/ 164350 w 544207"/>
                <a:gd name="connsiteY12" fmla="*/ 591047 h 592832"/>
                <a:gd name="connsiteX13" fmla="*/ 183400 w 544207"/>
                <a:gd name="connsiteY13" fmla="*/ 576760 h 592832"/>
                <a:gd name="connsiteX14" fmla="*/ 183400 w 544207"/>
                <a:gd name="connsiteY14" fmla="*/ 548185 h 592832"/>
                <a:gd name="connsiteX15" fmla="*/ 157206 w 544207"/>
                <a:gd name="connsiteY15" fmla="*/ 521991 h 592832"/>
                <a:gd name="connsiteX16" fmla="*/ 133394 w 544207"/>
                <a:gd name="connsiteY16" fmla="*/ 488653 h 592832"/>
                <a:gd name="connsiteX17" fmla="*/ 128631 w 544207"/>
                <a:gd name="connsiteY17" fmla="*/ 445791 h 592832"/>
                <a:gd name="connsiteX18" fmla="*/ 150063 w 544207"/>
                <a:gd name="connsiteY18" fmla="*/ 398166 h 592832"/>
                <a:gd name="connsiteX19" fmla="*/ 181019 w 544207"/>
                <a:gd name="connsiteY19" fmla="*/ 362447 h 592832"/>
                <a:gd name="connsiteX20" fmla="*/ 214356 w 544207"/>
                <a:gd name="connsiteY20" fmla="*/ 345778 h 592832"/>
                <a:gd name="connsiteX21" fmla="*/ 245313 w 544207"/>
                <a:gd name="connsiteY21" fmla="*/ 343397 h 592832"/>
                <a:gd name="connsiteX22" fmla="*/ 269125 w 544207"/>
                <a:gd name="connsiteY22" fmla="*/ 357685 h 592832"/>
                <a:gd name="connsiteX23" fmla="*/ 297700 w 544207"/>
                <a:gd name="connsiteY23" fmla="*/ 367210 h 592832"/>
                <a:gd name="connsiteX24" fmla="*/ 321513 w 544207"/>
                <a:gd name="connsiteY24" fmla="*/ 350541 h 592832"/>
                <a:gd name="connsiteX25" fmla="*/ 326275 w 544207"/>
                <a:gd name="connsiteY25" fmla="*/ 321966 h 592832"/>
                <a:gd name="connsiteX26" fmla="*/ 307225 w 544207"/>
                <a:gd name="connsiteY26" fmla="*/ 279103 h 592832"/>
                <a:gd name="connsiteX27" fmla="*/ 292938 w 544207"/>
                <a:gd name="connsiteY27" fmla="*/ 248147 h 592832"/>
                <a:gd name="connsiteX28" fmla="*/ 297700 w 544207"/>
                <a:gd name="connsiteY28" fmla="*/ 210047 h 592832"/>
                <a:gd name="connsiteX29" fmla="*/ 311988 w 544207"/>
                <a:gd name="connsiteY29" fmla="*/ 181472 h 592832"/>
                <a:gd name="connsiteX30" fmla="*/ 335800 w 544207"/>
                <a:gd name="connsiteY30" fmla="*/ 152898 h 592832"/>
                <a:gd name="connsiteX31" fmla="*/ 364375 w 544207"/>
                <a:gd name="connsiteY31" fmla="*/ 136228 h 592832"/>
                <a:gd name="connsiteX32" fmla="*/ 397713 w 544207"/>
                <a:gd name="connsiteY32" fmla="*/ 126703 h 592832"/>
                <a:gd name="connsiteX33" fmla="*/ 431050 w 544207"/>
                <a:gd name="connsiteY33" fmla="*/ 126704 h 592832"/>
                <a:gd name="connsiteX34" fmla="*/ 462007 w 544207"/>
                <a:gd name="connsiteY34" fmla="*/ 140992 h 592832"/>
                <a:gd name="connsiteX35" fmla="*/ 488200 w 544207"/>
                <a:gd name="connsiteY35" fmla="*/ 164803 h 592832"/>
                <a:gd name="connsiteX36" fmla="*/ 507250 w 544207"/>
                <a:gd name="connsiteY36" fmla="*/ 190997 h 592832"/>
                <a:gd name="connsiteX37" fmla="*/ 526300 w 544207"/>
                <a:gd name="connsiteY37" fmla="*/ 183853 h 592832"/>
                <a:gd name="connsiteX38" fmla="*/ 540588 w 544207"/>
                <a:gd name="connsiteY38" fmla="*/ 164803 h 592832"/>
                <a:gd name="connsiteX39" fmla="*/ 542969 w 544207"/>
                <a:gd name="connsiteY39" fmla="*/ 133847 h 592832"/>
                <a:gd name="connsiteX40" fmla="*/ 523919 w 544207"/>
                <a:gd name="connsiteY40" fmla="*/ 100510 h 592832"/>
                <a:gd name="connsiteX41" fmla="*/ 504869 w 544207"/>
                <a:gd name="connsiteY41" fmla="*/ 74316 h 592832"/>
                <a:gd name="connsiteX42" fmla="*/ 471531 w 544207"/>
                <a:gd name="connsiteY42" fmla="*/ 40978 h 592832"/>
                <a:gd name="connsiteX43" fmla="*/ 442956 w 544207"/>
                <a:gd name="connsiteY43" fmla="*/ 24310 h 592832"/>
                <a:gd name="connsiteX44" fmla="*/ 400094 w 544207"/>
                <a:gd name="connsiteY44" fmla="*/ 5260 h 592832"/>
                <a:gd name="connsiteX45" fmla="*/ 347706 w 544207"/>
                <a:gd name="connsiteY45" fmla="*/ 497 h 592832"/>
                <a:gd name="connsiteX46" fmla="*/ 269125 w 544207"/>
                <a:gd name="connsiteY46" fmla="*/ 14785 h 592832"/>
                <a:gd name="connsiteX47" fmla="*/ 221501 w 544207"/>
                <a:gd name="connsiteY47" fmla="*/ 31453 h 592832"/>
                <a:gd name="connsiteX48" fmla="*/ 173875 w 544207"/>
                <a:gd name="connsiteY48" fmla="*/ 57647 h 592832"/>
                <a:gd name="connsiteX49" fmla="*/ 138156 w 544207"/>
                <a:gd name="connsiteY49" fmla="*/ 88604 h 592832"/>
                <a:gd name="connsiteX50" fmla="*/ 97675 w 544207"/>
                <a:gd name="connsiteY50" fmla="*/ 133847 h 592832"/>
                <a:gd name="connsiteX0" fmla="*/ 95384 w 541916"/>
                <a:gd name="connsiteY0" fmla="*/ 133847 h 592832"/>
                <a:gd name="connsiteX1" fmla="*/ 64428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847 h 592832"/>
                <a:gd name="connsiteX1" fmla="*/ 59666 w 541916"/>
                <a:gd name="connsiteY1" fmla="*/ 183853 h 592832"/>
                <a:gd name="connsiteX2" fmla="*/ 40615 w 541916"/>
                <a:gd name="connsiteY2" fmla="*/ 226716 h 592832"/>
                <a:gd name="connsiteX3" fmla="*/ 21565 w 541916"/>
                <a:gd name="connsiteY3" fmla="*/ 269579 h 592832"/>
                <a:gd name="connsiteX4" fmla="*/ 4896 w 541916"/>
                <a:gd name="connsiteY4" fmla="*/ 324347 h 592832"/>
                <a:gd name="connsiteX5" fmla="*/ 135 w 541916"/>
                <a:gd name="connsiteY5" fmla="*/ 367210 h 592832"/>
                <a:gd name="connsiteX6" fmla="*/ 2515 w 541916"/>
                <a:gd name="connsiteY6" fmla="*/ 410072 h 592832"/>
                <a:gd name="connsiteX7" fmla="*/ 14421 w 541916"/>
                <a:gd name="connsiteY7" fmla="*/ 455316 h 592832"/>
                <a:gd name="connsiteX8" fmla="*/ 33472 w 541916"/>
                <a:gd name="connsiteY8" fmla="*/ 500560 h 592832"/>
                <a:gd name="connsiteX9" fmla="*/ 64428 w 541916"/>
                <a:gd name="connsiteY9" fmla="*/ 545803 h 592832"/>
                <a:gd name="connsiteX10" fmla="*/ 102528 w 541916"/>
                <a:gd name="connsiteY10" fmla="*/ 576760 h 592832"/>
                <a:gd name="connsiteX11" fmla="*/ 133484 w 541916"/>
                <a:gd name="connsiteY11" fmla="*/ 591047 h 592832"/>
                <a:gd name="connsiteX12" fmla="*/ 162059 w 541916"/>
                <a:gd name="connsiteY12" fmla="*/ 591047 h 592832"/>
                <a:gd name="connsiteX13" fmla="*/ 181109 w 541916"/>
                <a:gd name="connsiteY13" fmla="*/ 576760 h 592832"/>
                <a:gd name="connsiteX14" fmla="*/ 181109 w 541916"/>
                <a:gd name="connsiteY14" fmla="*/ 548185 h 592832"/>
                <a:gd name="connsiteX15" fmla="*/ 154915 w 541916"/>
                <a:gd name="connsiteY15" fmla="*/ 521991 h 592832"/>
                <a:gd name="connsiteX16" fmla="*/ 131103 w 541916"/>
                <a:gd name="connsiteY16" fmla="*/ 488653 h 592832"/>
                <a:gd name="connsiteX17" fmla="*/ 126340 w 541916"/>
                <a:gd name="connsiteY17" fmla="*/ 445791 h 592832"/>
                <a:gd name="connsiteX18" fmla="*/ 147772 w 541916"/>
                <a:gd name="connsiteY18" fmla="*/ 398166 h 592832"/>
                <a:gd name="connsiteX19" fmla="*/ 178728 w 541916"/>
                <a:gd name="connsiteY19" fmla="*/ 362447 h 592832"/>
                <a:gd name="connsiteX20" fmla="*/ 212065 w 541916"/>
                <a:gd name="connsiteY20" fmla="*/ 345778 h 592832"/>
                <a:gd name="connsiteX21" fmla="*/ 243022 w 541916"/>
                <a:gd name="connsiteY21" fmla="*/ 343397 h 592832"/>
                <a:gd name="connsiteX22" fmla="*/ 266834 w 541916"/>
                <a:gd name="connsiteY22" fmla="*/ 357685 h 592832"/>
                <a:gd name="connsiteX23" fmla="*/ 295409 w 541916"/>
                <a:gd name="connsiteY23" fmla="*/ 367210 h 592832"/>
                <a:gd name="connsiteX24" fmla="*/ 319222 w 541916"/>
                <a:gd name="connsiteY24" fmla="*/ 350541 h 592832"/>
                <a:gd name="connsiteX25" fmla="*/ 323984 w 541916"/>
                <a:gd name="connsiteY25" fmla="*/ 321966 h 592832"/>
                <a:gd name="connsiteX26" fmla="*/ 304934 w 541916"/>
                <a:gd name="connsiteY26" fmla="*/ 279103 h 592832"/>
                <a:gd name="connsiteX27" fmla="*/ 290647 w 541916"/>
                <a:gd name="connsiteY27" fmla="*/ 248147 h 592832"/>
                <a:gd name="connsiteX28" fmla="*/ 295409 w 541916"/>
                <a:gd name="connsiteY28" fmla="*/ 210047 h 592832"/>
                <a:gd name="connsiteX29" fmla="*/ 309697 w 541916"/>
                <a:gd name="connsiteY29" fmla="*/ 181472 h 592832"/>
                <a:gd name="connsiteX30" fmla="*/ 333509 w 541916"/>
                <a:gd name="connsiteY30" fmla="*/ 152898 h 592832"/>
                <a:gd name="connsiteX31" fmla="*/ 362084 w 541916"/>
                <a:gd name="connsiteY31" fmla="*/ 136228 h 592832"/>
                <a:gd name="connsiteX32" fmla="*/ 395422 w 541916"/>
                <a:gd name="connsiteY32" fmla="*/ 126703 h 592832"/>
                <a:gd name="connsiteX33" fmla="*/ 428759 w 541916"/>
                <a:gd name="connsiteY33" fmla="*/ 126704 h 592832"/>
                <a:gd name="connsiteX34" fmla="*/ 459716 w 541916"/>
                <a:gd name="connsiteY34" fmla="*/ 140992 h 592832"/>
                <a:gd name="connsiteX35" fmla="*/ 485909 w 541916"/>
                <a:gd name="connsiteY35" fmla="*/ 164803 h 592832"/>
                <a:gd name="connsiteX36" fmla="*/ 504959 w 541916"/>
                <a:gd name="connsiteY36" fmla="*/ 190997 h 592832"/>
                <a:gd name="connsiteX37" fmla="*/ 524009 w 541916"/>
                <a:gd name="connsiteY37" fmla="*/ 183853 h 592832"/>
                <a:gd name="connsiteX38" fmla="*/ 538297 w 541916"/>
                <a:gd name="connsiteY38" fmla="*/ 164803 h 592832"/>
                <a:gd name="connsiteX39" fmla="*/ 540678 w 541916"/>
                <a:gd name="connsiteY39" fmla="*/ 133847 h 592832"/>
                <a:gd name="connsiteX40" fmla="*/ 521628 w 541916"/>
                <a:gd name="connsiteY40" fmla="*/ 100510 h 592832"/>
                <a:gd name="connsiteX41" fmla="*/ 502578 w 541916"/>
                <a:gd name="connsiteY41" fmla="*/ 74316 h 592832"/>
                <a:gd name="connsiteX42" fmla="*/ 469240 w 541916"/>
                <a:gd name="connsiteY42" fmla="*/ 40978 h 592832"/>
                <a:gd name="connsiteX43" fmla="*/ 440665 w 541916"/>
                <a:gd name="connsiteY43" fmla="*/ 24310 h 592832"/>
                <a:gd name="connsiteX44" fmla="*/ 397803 w 541916"/>
                <a:gd name="connsiteY44" fmla="*/ 5260 h 592832"/>
                <a:gd name="connsiteX45" fmla="*/ 345415 w 541916"/>
                <a:gd name="connsiteY45" fmla="*/ 497 h 592832"/>
                <a:gd name="connsiteX46" fmla="*/ 266834 w 541916"/>
                <a:gd name="connsiteY46" fmla="*/ 14785 h 592832"/>
                <a:gd name="connsiteX47" fmla="*/ 219210 w 541916"/>
                <a:gd name="connsiteY47" fmla="*/ 31453 h 592832"/>
                <a:gd name="connsiteX48" fmla="*/ 171584 w 541916"/>
                <a:gd name="connsiteY48" fmla="*/ 57647 h 592832"/>
                <a:gd name="connsiteX49" fmla="*/ 135865 w 541916"/>
                <a:gd name="connsiteY49" fmla="*/ 88604 h 592832"/>
                <a:gd name="connsiteX50" fmla="*/ 95384 w 541916"/>
                <a:gd name="connsiteY50" fmla="*/ 133847 h 592832"/>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3550 h 592535"/>
                <a:gd name="connsiteX1" fmla="*/ 59666 w 541916"/>
                <a:gd name="connsiteY1" fmla="*/ 183556 h 592535"/>
                <a:gd name="connsiteX2" fmla="*/ 40615 w 541916"/>
                <a:gd name="connsiteY2" fmla="*/ 226419 h 592535"/>
                <a:gd name="connsiteX3" fmla="*/ 21565 w 541916"/>
                <a:gd name="connsiteY3" fmla="*/ 269282 h 592535"/>
                <a:gd name="connsiteX4" fmla="*/ 4896 w 541916"/>
                <a:gd name="connsiteY4" fmla="*/ 324050 h 592535"/>
                <a:gd name="connsiteX5" fmla="*/ 135 w 541916"/>
                <a:gd name="connsiteY5" fmla="*/ 366913 h 592535"/>
                <a:gd name="connsiteX6" fmla="*/ 2515 w 541916"/>
                <a:gd name="connsiteY6" fmla="*/ 409775 h 592535"/>
                <a:gd name="connsiteX7" fmla="*/ 14421 w 541916"/>
                <a:gd name="connsiteY7" fmla="*/ 455019 h 592535"/>
                <a:gd name="connsiteX8" fmla="*/ 33472 w 541916"/>
                <a:gd name="connsiteY8" fmla="*/ 500263 h 592535"/>
                <a:gd name="connsiteX9" fmla="*/ 64428 w 541916"/>
                <a:gd name="connsiteY9" fmla="*/ 545506 h 592535"/>
                <a:gd name="connsiteX10" fmla="*/ 102528 w 541916"/>
                <a:gd name="connsiteY10" fmla="*/ 576463 h 592535"/>
                <a:gd name="connsiteX11" fmla="*/ 133484 w 541916"/>
                <a:gd name="connsiteY11" fmla="*/ 590750 h 592535"/>
                <a:gd name="connsiteX12" fmla="*/ 162059 w 541916"/>
                <a:gd name="connsiteY12" fmla="*/ 590750 h 592535"/>
                <a:gd name="connsiteX13" fmla="*/ 181109 w 541916"/>
                <a:gd name="connsiteY13" fmla="*/ 576463 h 592535"/>
                <a:gd name="connsiteX14" fmla="*/ 181109 w 541916"/>
                <a:gd name="connsiteY14" fmla="*/ 547888 h 592535"/>
                <a:gd name="connsiteX15" fmla="*/ 154915 w 541916"/>
                <a:gd name="connsiteY15" fmla="*/ 521694 h 592535"/>
                <a:gd name="connsiteX16" fmla="*/ 131103 w 541916"/>
                <a:gd name="connsiteY16" fmla="*/ 488356 h 592535"/>
                <a:gd name="connsiteX17" fmla="*/ 126340 w 541916"/>
                <a:gd name="connsiteY17" fmla="*/ 445494 h 592535"/>
                <a:gd name="connsiteX18" fmla="*/ 147772 w 541916"/>
                <a:gd name="connsiteY18" fmla="*/ 397869 h 592535"/>
                <a:gd name="connsiteX19" fmla="*/ 178728 w 541916"/>
                <a:gd name="connsiteY19" fmla="*/ 362150 h 592535"/>
                <a:gd name="connsiteX20" fmla="*/ 212065 w 541916"/>
                <a:gd name="connsiteY20" fmla="*/ 345481 h 592535"/>
                <a:gd name="connsiteX21" fmla="*/ 243022 w 541916"/>
                <a:gd name="connsiteY21" fmla="*/ 343100 h 592535"/>
                <a:gd name="connsiteX22" fmla="*/ 266834 w 541916"/>
                <a:gd name="connsiteY22" fmla="*/ 357388 h 592535"/>
                <a:gd name="connsiteX23" fmla="*/ 295409 w 541916"/>
                <a:gd name="connsiteY23" fmla="*/ 366913 h 592535"/>
                <a:gd name="connsiteX24" fmla="*/ 319222 w 541916"/>
                <a:gd name="connsiteY24" fmla="*/ 350244 h 592535"/>
                <a:gd name="connsiteX25" fmla="*/ 323984 w 541916"/>
                <a:gd name="connsiteY25" fmla="*/ 321669 h 592535"/>
                <a:gd name="connsiteX26" fmla="*/ 304934 w 541916"/>
                <a:gd name="connsiteY26" fmla="*/ 278806 h 592535"/>
                <a:gd name="connsiteX27" fmla="*/ 290647 w 541916"/>
                <a:gd name="connsiteY27" fmla="*/ 247850 h 592535"/>
                <a:gd name="connsiteX28" fmla="*/ 295409 w 541916"/>
                <a:gd name="connsiteY28" fmla="*/ 209750 h 592535"/>
                <a:gd name="connsiteX29" fmla="*/ 309697 w 541916"/>
                <a:gd name="connsiteY29" fmla="*/ 181175 h 592535"/>
                <a:gd name="connsiteX30" fmla="*/ 333509 w 541916"/>
                <a:gd name="connsiteY30" fmla="*/ 152601 h 592535"/>
                <a:gd name="connsiteX31" fmla="*/ 362084 w 541916"/>
                <a:gd name="connsiteY31" fmla="*/ 135931 h 592535"/>
                <a:gd name="connsiteX32" fmla="*/ 395422 w 541916"/>
                <a:gd name="connsiteY32" fmla="*/ 126406 h 592535"/>
                <a:gd name="connsiteX33" fmla="*/ 428759 w 541916"/>
                <a:gd name="connsiteY33" fmla="*/ 126407 h 592535"/>
                <a:gd name="connsiteX34" fmla="*/ 459716 w 541916"/>
                <a:gd name="connsiteY34" fmla="*/ 140695 h 592535"/>
                <a:gd name="connsiteX35" fmla="*/ 485909 w 541916"/>
                <a:gd name="connsiteY35" fmla="*/ 164506 h 592535"/>
                <a:gd name="connsiteX36" fmla="*/ 504959 w 541916"/>
                <a:gd name="connsiteY36" fmla="*/ 190700 h 592535"/>
                <a:gd name="connsiteX37" fmla="*/ 524009 w 541916"/>
                <a:gd name="connsiteY37" fmla="*/ 183556 h 592535"/>
                <a:gd name="connsiteX38" fmla="*/ 538297 w 541916"/>
                <a:gd name="connsiteY38" fmla="*/ 164506 h 592535"/>
                <a:gd name="connsiteX39" fmla="*/ 540678 w 541916"/>
                <a:gd name="connsiteY39" fmla="*/ 133550 h 592535"/>
                <a:gd name="connsiteX40" fmla="*/ 521628 w 541916"/>
                <a:gd name="connsiteY40" fmla="*/ 100213 h 592535"/>
                <a:gd name="connsiteX41" fmla="*/ 502578 w 541916"/>
                <a:gd name="connsiteY41" fmla="*/ 74019 h 592535"/>
                <a:gd name="connsiteX42" fmla="*/ 469240 w 541916"/>
                <a:gd name="connsiteY42" fmla="*/ 40681 h 592535"/>
                <a:gd name="connsiteX43" fmla="*/ 440665 w 541916"/>
                <a:gd name="connsiteY43" fmla="*/ 24013 h 592535"/>
                <a:gd name="connsiteX44" fmla="*/ 397803 w 541916"/>
                <a:gd name="connsiteY44" fmla="*/ 7344 h 592535"/>
                <a:gd name="connsiteX45" fmla="*/ 345415 w 541916"/>
                <a:gd name="connsiteY45" fmla="*/ 200 h 592535"/>
                <a:gd name="connsiteX46" fmla="*/ 266834 w 541916"/>
                <a:gd name="connsiteY46" fmla="*/ 14488 h 592535"/>
                <a:gd name="connsiteX47" fmla="*/ 219210 w 541916"/>
                <a:gd name="connsiteY47" fmla="*/ 31156 h 592535"/>
                <a:gd name="connsiteX48" fmla="*/ 171584 w 541916"/>
                <a:gd name="connsiteY48" fmla="*/ 57350 h 592535"/>
                <a:gd name="connsiteX49" fmla="*/ 135865 w 541916"/>
                <a:gd name="connsiteY49" fmla="*/ 88307 h 592535"/>
                <a:gd name="connsiteX50" fmla="*/ 95384 w 541916"/>
                <a:gd name="connsiteY50" fmla="*/ 133550 h 592535"/>
                <a:gd name="connsiteX0" fmla="*/ 95384 w 541916"/>
                <a:gd name="connsiteY0" fmla="*/ 131278 h 590263"/>
                <a:gd name="connsiteX1" fmla="*/ 59666 w 541916"/>
                <a:gd name="connsiteY1" fmla="*/ 181284 h 590263"/>
                <a:gd name="connsiteX2" fmla="*/ 40615 w 541916"/>
                <a:gd name="connsiteY2" fmla="*/ 224147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59666 w 541916"/>
                <a:gd name="connsiteY1" fmla="*/ 181284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916"/>
                <a:gd name="connsiteY0" fmla="*/ 131278 h 590263"/>
                <a:gd name="connsiteX1" fmla="*/ 64428 w 541916"/>
                <a:gd name="connsiteY1" fmla="*/ 178903 h 590263"/>
                <a:gd name="connsiteX2" fmla="*/ 38234 w 541916"/>
                <a:gd name="connsiteY2" fmla="*/ 221766 h 590263"/>
                <a:gd name="connsiteX3" fmla="*/ 21565 w 541916"/>
                <a:gd name="connsiteY3" fmla="*/ 267010 h 590263"/>
                <a:gd name="connsiteX4" fmla="*/ 4896 w 541916"/>
                <a:gd name="connsiteY4" fmla="*/ 321778 h 590263"/>
                <a:gd name="connsiteX5" fmla="*/ 135 w 541916"/>
                <a:gd name="connsiteY5" fmla="*/ 364641 h 590263"/>
                <a:gd name="connsiteX6" fmla="*/ 2515 w 541916"/>
                <a:gd name="connsiteY6" fmla="*/ 407503 h 590263"/>
                <a:gd name="connsiteX7" fmla="*/ 14421 w 541916"/>
                <a:gd name="connsiteY7" fmla="*/ 452747 h 590263"/>
                <a:gd name="connsiteX8" fmla="*/ 33472 w 541916"/>
                <a:gd name="connsiteY8" fmla="*/ 497991 h 590263"/>
                <a:gd name="connsiteX9" fmla="*/ 64428 w 541916"/>
                <a:gd name="connsiteY9" fmla="*/ 543234 h 590263"/>
                <a:gd name="connsiteX10" fmla="*/ 102528 w 541916"/>
                <a:gd name="connsiteY10" fmla="*/ 574191 h 590263"/>
                <a:gd name="connsiteX11" fmla="*/ 133484 w 541916"/>
                <a:gd name="connsiteY11" fmla="*/ 588478 h 590263"/>
                <a:gd name="connsiteX12" fmla="*/ 162059 w 541916"/>
                <a:gd name="connsiteY12" fmla="*/ 588478 h 590263"/>
                <a:gd name="connsiteX13" fmla="*/ 181109 w 541916"/>
                <a:gd name="connsiteY13" fmla="*/ 574191 h 590263"/>
                <a:gd name="connsiteX14" fmla="*/ 181109 w 541916"/>
                <a:gd name="connsiteY14" fmla="*/ 545616 h 590263"/>
                <a:gd name="connsiteX15" fmla="*/ 154915 w 541916"/>
                <a:gd name="connsiteY15" fmla="*/ 519422 h 590263"/>
                <a:gd name="connsiteX16" fmla="*/ 131103 w 541916"/>
                <a:gd name="connsiteY16" fmla="*/ 486084 h 590263"/>
                <a:gd name="connsiteX17" fmla="*/ 126340 w 541916"/>
                <a:gd name="connsiteY17" fmla="*/ 443222 h 590263"/>
                <a:gd name="connsiteX18" fmla="*/ 147772 w 541916"/>
                <a:gd name="connsiteY18" fmla="*/ 395597 h 590263"/>
                <a:gd name="connsiteX19" fmla="*/ 178728 w 541916"/>
                <a:gd name="connsiteY19" fmla="*/ 359878 h 590263"/>
                <a:gd name="connsiteX20" fmla="*/ 212065 w 541916"/>
                <a:gd name="connsiteY20" fmla="*/ 343209 h 590263"/>
                <a:gd name="connsiteX21" fmla="*/ 243022 w 541916"/>
                <a:gd name="connsiteY21" fmla="*/ 340828 h 590263"/>
                <a:gd name="connsiteX22" fmla="*/ 266834 w 541916"/>
                <a:gd name="connsiteY22" fmla="*/ 355116 h 590263"/>
                <a:gd name="connsiteX23" fmla="*/ 295409 w 541916"/>
                <a:gd name="connsiteY23" fmla="*/ 364641 h 590263"/>
                <a:gd name="connsiteX24" fmla="*/ 319222 w 541916"/>
                <a:gd name="connsiteY24" fmla="*/ 347972 h 590263"/>
                <a:gd name="connsiteX25" fmla="*/ 323984 w 541916"/>
                <a:gd name="connsiteY25" fmla="*/ 319397 h 590263"/>
                <a:gd name="connsiteX26" fmla="*/ 304934 w 541916"/>
                <a:gd name="connsiteY26" fmla="*/ 276534 h 590263"/>
                <a:gd name="connsiteX27" fmla="*/ 290647 w 541916"/>
                <a:gd name="connsiteY27" fmla="*/ 245578 h 590263"/>
                <a:gd name="connsiteX28" fmla="*/ 295409 w 541916"/>
                <a:gd name="connsiteY28" fmla="*/ 207478 h 590263"/>
                <a:gd name="connsiteX29" fmla="*/ 309697 w 541916"/>
                <a:gd name="connsiteY29" fmla="*/ 178903 h 590263"/>
                <a:gd name="connsiteX30" fmla="*/ 333509 w 541916"/>
                <a:gd name="connsiteY30" fmla="*/ 150329 h 590263"/>
                <a:gd name="connsiteX31" fmla="*/ 362084 w 541916"/>
                <a:gd name="connsiteY31" fmla="*/ 133659 h 590263"/>
                <a:gd name="connsiteX32" fmla="*/ 395422 w 541916"/>
                <a:gd name="connsiteY32" fmla="*/ 124134 h 590263"/>
                <a:gd name="connsiteX33" fmla="*/ 428759 w 541916"/>
                <a:gd name="connsiteY33" fmla="*/ 124135 h 590263"/>
                <a:gd name="connsiteX34" fmla="*/ 459716 w 541916"/>
                <a:gd name="connsiteY34" fmla="*/ 138423 h 590263"/>
                <a:gd name="connsiteX35" fmla="*/ 485909 w 541916"/>
                <a:gd name="connsiteY35" fmla="*/ 162234 h 590263"/>
                <a:gd name="connsiteX36" fmla="*/ 504959 w 541916"/>
                <a:gd name="connsiteY36" fmla="*/ 188428 h 590263"/>
                <a:gd name="connsiteX37" fmla="*/ 524009 w 541916"/>
                <a:gd name="connsiteY37" fmla="*/ 181284 h 590263"/>
                <a:gd name="connsiteX38" fmla="*/ 538297 w 541916"/>
                <a:gd name="connsiteY38" fmla="*/ 162234 h 590263"/>
                <a:gd name="connsiteX39" fmla="*/ 540678 w 541916"/>
                <a:gd name="connsiteY39" fmla="*/ 131278 h 590263"/>
                <a:gd name="connsiteX40" fmla="*/ 521628 w 541916"/>
                <a:gd name="connsiteY40" fmla="*/ 97941 h 590263"/>
                <a:gd name="connsiteX41" fmla="*/ 502578 w 541916"/>
                <a:gd name="connsiteY41" fmla="*/ 71747 h 590263"/>
                <a:gd name="connsiteX42" fmla="*/ 469240 w 541916"/>
                <a:gd name="connsiteY42" fmla="*/ 38409 h 590263"/>
                <a:gd name="connsiteX43" fmla="*/ 440665 w 541916"/>
                <a:gd name="connsiteY43" fmla="*/ 21741 h 590263"/>
                <a:gd name="connsiteX44" fmla="*/ 397803 w 541916"/>
                <a:gd name="connsiteY44" fmla="*/ 5072 h 590263"/>
                <a:gd name="connsiteX45" fmla="*/ 338271 w 541916"/>
                <a:gd name="connsiteY45" fmla="*/ 310 h 590263"/>
                <a:gd name="connsiteX46" fmla="*/ 266834 w 541916"/>
                <a:gd name="connsiteY46" fmla="*/ 12216 h 590263"/>
                <a:gd name="connsiteX47" fmla="*/ 219210 w 541916"/>
                <a:gd name="connsiteY47" fmla="*/ 28884 h 590263"/>
                <a:gd name="connsiteX48" fmla="*/ 171584 w 541916"/>
                <a:gd name="connsiteY48" fmla="*/ 55078 h 590263"/>
                <a:gd name="connsiteX49" fmla="*/ 135865 w 541916"/>
                <a:gd name="connsiteY49" fmla="*/ 86035 h 590263"/>
                <a:gd name="connsiteX50" fmla="*/ 95384 w 541916"/>
                <a:gd name="connsiteY50" fmla="*/ 131278 h 590263"/>
                <a:gd name="connsiteX0" fmla="*/ 95384 w 541768"/>
                <a:gd name="connsiteY0" fmla="*/ 131278 h 590263"/>
                <a:gd name="connsiteX1" fmla="*/ 64428 w 541768"/>
                <a:gd name="connsiteY1" fmla="*/ 178903 h 590263"/>
                <a:gd name="connsiteX2" fmla="*/ 38234 w 541768"/>
                <a:gd name="connsiteY2" fmla="*/ 221766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 name="connsiteX0" fmla="*/ 95384 w 541768"/>
                <a:gd name="connsiteY0" fmla="*/ 131278 h 590263"/>
                <a:gd name="connsiteX1" fmla="*/ 64428 w 541768"/>
                <a:gd name="connsiteY1" fmla="*/ 178903 h 590263"/>
                <a:gd name="connsiteX2" fmla="*/ 40615 w 541768"/>
                <a:gd name="connsiteY2" fmla="*/ 224147 h 590263"/>
                <a:gd name="connsiteX3" fmla="*/ 21565 w 541768"/>
                <a:gd name="connsiteY3" fmla="*/ 267010 h 590263"/>
                <a:gd name="connsiteX4" fmla="*/ 4896 w 541768"/>
                <a:gd name="connsiteY4" fmla="*/ 321778 h 590263"/>
                <a:gd name="connsiteX5" fmla="*/ 135 w 541768"/>
                <a:gd name="connsiteY5" fmla="*/ 364641 h 590263"/>
                <a:gd name="connsiteX6" fmla="*/ 2515 w 541768"/>
                <a:gd name="connsiteY6" fmla="*/ 407503 h 590263"/>
                <a:gd name="connsiteX7" fmla="*/ 14421 w 541768"/>
                <a:gd name="connsiteY7" fmla="*/ 452747 h 590263"/>
                <a:gd name="connsiteX8" fmla="*/ 33472 w 541768"/>
                <a:gd name="connsiteY8" fmla="*/ 497991 h 590263"/>
                <a:gd name="connsiteX9" fmla="*/ 64428 w 541768"/>
                <a:gd name="connsiteY9" fmla="*/ 543234 h 590263"/>
                <a:gd name="connsiteX10" fmla="*/ 102528 w 541768"/>
                <a:gd name="connsiteY10" fmla="*/ 574191 h 590263"/>
                <a:gd name="connsiteX11" fmla="*/ 133484 w 541768"/>
                <a:gd name="connsiteY11" fmla="*/ 588478 h 590263"/>
                <a:gd name="connsiteX12" fmla="*/ 162059 w 541768"/>
                <a:gd name="connsiteY12" fmla="*/ 588478 h 590263"/>
                <a:gd name="connsiteX13" fmla="*/ 181109 w 541768"/>
                <a:gd name="connsiteY13" fmla="*/ 574191 h 590263"/>
                <a:gd name="connsiteX14" fmla="*/ 181109 w 541768"/>
                <a:gd name="connsiteY14" fmla="*/ 545616 h 590263"/>
                <a:gd name="connsiteX15" fmla="*/ 154915 w 541768"/>
                <a:gd name="connsiteY15" fmla="*/ 519422 h 590263"/>
                <a:gd name="connsiteX16" fmla="*/ 131103 w 541768"/>
                <a:gd name="connsiteY16" fmla="*/ 486084 h 590263"/>
                <a:gd name="connsiteX17" fmla="*/ 126340 w 541768"/>
                <a:gd name="connsiteY17" fmla="*/ 443222 h 590263"/>
                <a:gd name="connsiteX18" fmla="*/ 147772 w 541768"/>
                <a:gd name="connsiteY18" fmla="*/ 395597 h 590263"/>
                <a:gd name="connsiteX19" fmla="*/ 178728 w 541768"/>
                <a:gd name="connsiteY19" fmla="*/ 359878 h 590263"/>
                <a:gd name="connsiteX20" fmla="*/ 212065 w 541768"/>
                <a:gd name="connsiteY20" fmla="*/ 343209 h 590263"/>
                <a:gd name="connsiteX21" fmla="*/ 243022 w 541768"/>
                <a:gd name="connsiteY21" fmla="*/ 340828 h 590263"/>
                <a:gd name="connsiteX22" fmla="*/ 266834 w 541768"/>
                <a:gd name="connsiteY22" fmla="*/ 355116 h 590263"/>
                <a:gd name="connsiteX23" fmla="*/ 295409 w 541768"/>
                <a:gd name="connsiteY23" fmla="*/ 364641 h 590263"/>
                <a:gd name="connsiteX24" fmla="*/ 319222 w 541768"/>
                <a:gd name="connsiteY24" fmla="*/ 347972 h 590263"/>
                <a:gd name="connsiteX25" fmla="*/ 323984 w 541768"/>
                <a:gd name="connsiteY25" fmla="*/ 319397 h 590263"/>
                <a:gd name="connsiteX26" fmla="*/ 304934 w 541768"/>
                <a:gd name="connsiteY26" fmla="*/ 276534 h 590263"/>
                <a:gd name="connsiteX27" fmla="*/ 290647 w 541768"/>
                <a:gd name="connsiteY27" fmla="*/ 245578 h 590263"/>
                <a:gd name="connsiteX28" fmla="*/ 295409 w 541768"/>
                <a:gd name="connsiteY28" fmla="*/ 207478 h 590263"/>
                <a:gd name="connsiteX29" fmla="*/ 309697 w 541768"/>
                <a:gd name="connsiteY29" fmla="*/ 178903 h 590263"/>
                <a:gd name="connsiteX30" fmla="*/ 333509 w 541768"/>
                <a:gd name="connsiteY30" fmla="*/ 150329 h 590263"/>
                <a:gd name="connsiteX31" fmla="*/ 362084 w 541768"/>
                <a:gd name="connsiteY31" fmla="*/ 133659 h 590263"/>
                <a:gd name="connsiteX32" fmla="*/ 395422 w 541768"/>
                <a:gd name="connsiteY32" fmla="*/ 124134 h 590263"/>
                <a:gd name="connsiteX33" fmla="*/ 428759 w 541768"/>
                <a:gd name="connsiteY33" fmla="*/ 124135 h 590263"/>
                <a:gd name="connsiteX34" fmla="*/ 459716 w 541768"/>
                <a:gd name="connsiteY34" fmla="*/ 138423 h 590263"/>
                <a:gd name="connsiteX35" fmla="*/ 485909 w 541768"/>
                <a:gd name="connsiteY35" fmla="*/ 162234 h 590263"/>
                <a:gd name="connsiteX36" fmla="*/ 504959 w 541768"/>
                <a:gd name="connsiteY36" fmla="*/ 188428 h 590263"/>
                <a:gd name="connsiteX37" fmla="*/ 528771 w 541768"/>
                <a:gd name="connsiteY37" fmla="*/ 181284 h 590263"/>
                <a:gd name="connsiteX38" fmla="*/ 538297 w 541768"/>
                <a:gd name="connsiteY38" fmla="*/ 162234 h 590263"/>
                <a:gd name="connsiteX39" fmla="*/ 540678 w 541768"/>
                <a:gd name="connsiteY39" fmla="*/ 131278 h 590263"/>
                <a:gd name="connsiteX40" fmla="*/ 521628 w 541768"/>
                <a:gd name="connsiteY40" fmla="*/ 97941 h 590263"/>
                <a:gd name="connsiteX41" fmla="*/ 502578 w 541768"/>
                <a:gd name="connsiteY41" fmla="*/ 71747 h 590263"/>
                <a:gd name="connsiteX42" fmla="*/ 469240 w 541768"/>
                <a:gd name="connsiteY42" fmla="*/ 38409 h 590263"/>
                <a:gd name="connsiteX43" fmla="*/ 440665 w 541768"/>
                <a:gd name="connsiteY43" fmla="*/ 21741 h 590263"/>
                <a:gd name="connsiteX44" fmla="*/ 397803 w 541768"/>
                <a:gd name="connsiteY44" fmla="*/ 5072 h 590263"/>
                <a:gd name="connsiteX45" fmla="*/ 338271 w 541768"/>
                <a:gd name="connsiteY45" fmla="*/ 310 h 590263"/>
                <a:gd name="connsiteX46" fmla="*/ 266834 w 541768"/>
                <a:gd name="connsiteY46" fmla="*/ 12216 h 590263"/>
                <a:gd name="connsiteX47" fmla="*/ 219210 w 541768"/>
                <a:gd name="connsiteY47" fmla="*/ 28884 h 590263"/>
                <a:gd name="connsiteX48" fmla="*/ 171584 w 541768"/>
                <a:gd name="connsiteY48" fmla="*/ 55078 h 590263"/>
                <a:gd name="connsiteX49" fmla="*/ 135865 w 541768"/>
                <a:gd name="connsiteY49" fmla="*/ 86035 h 590263"/>
                <a:gd name="connsiteX50" fmla="*/ 95384 w 541768"/>
                <a:gd name="connsiteY50" fmla="*/ 131278 h 5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1768" h="590263">
                  <a:moveTo>
                    <a:pt x="95384" y="131278"/>
                  </a:moveTo>
                  <a:cubicBezTo>
                    <a:pt x="83478" y="146756"/>
                    <a:pt x="73556" y="163425"/>
                    <a:pt x="64428" y="178903"/>
                  </a:cubicBezTo>
                  <a:cubicBezTo>
                    <a:pt x="55300" y="194381"/>
                    <a:pt x="47759" y="209463"/>
                    <a:pt x="40615" y="224147"/>
                  </a:cubicBezTo>
                  <a:cubicBezTo>
                    <a:pt x="33471" y="238831"/>
                    <a:pt x="27518" y="250738"/>
                    <a:pt x="21565" y="267010"/>
                  </a:cubicBezTo>
                  <a:cubicBezTo>
                    <a:pt x="15612" y="283282"/>
                    <a:pt x="8468" y="305506"/>
                    <a:pt x="4896" y="321778"/>
                  </a:cubicBezTo>
                  <a:cubicBezTo>
                    <a:pt x="1324" y="338050"/>
                    <a:pt x="532" y="350354"/>
                    <a:pt x="135" y="364641"/>
                  </a:cubicBezTo>
                  <a:cubicBezTo>
                    <a:pt x="-262" y="378928"/>
                    <a:pt x="134" y="392819"/>
                    <a:pt x="2515" y="407503"/>
                  </a:cubicBezTo>
                  <a:cubicBezTo>
                    <a:pt x="4896" y="422187"/>
                    <a:pt x="9262" y="437666"/>
                    <a:pt x="14421" y="452747"/>
                  </a:cubicBezTo>
                  <a:cubicBezTo>
                    <a:pt x="19580" y="467828"/>
                    <a:pt x="25138" y="482910"/>
                    <a:pt x="33472" y="497991"/>
                  </a:cubicBezTo>
                  <a:cubicBezTo>
                    <a:pt x="41806" y="513072"/>
                    <a:pt x="52919" y="530534"/>
                    <a:pt x="64428" y="543234"/>
                  </a:cubicBezTo>
                  <a:cubicBezTo>
                    <a:pt x="75937" y="555934"/>
                    <a:pt x="91019" y="566650"/>
                    <a:pt x="102528" y="574191"/>
                  </a:cubicBezTo>
                  <a:cubicBezTo>
                    <a:pt x="114037" y="581732"/>
                    <a:pt x="123562" y="586097"/>
                    <a:pt x="133484" y="588478"/>
                  </a:cubicBezTo>
                  <a:cubicBezTo>
                    <a:pt x="143406" y="590859"/>
                    <a:pt x="154122" y="590859"/>
                    <a:pt x="162059" y="588478"/>
                  </a:cubicBezTo>
                  <a:cubicBezTo>
                    <a:pt x="169996" y="586097"/>
                    <a:pt x="177934" y="581335"/>
                    <a:pt x="181109" y="574191"/>
                  </a:cubicBezTo>
                  <a:cubicBezTo>
                    <a:pt x="184284" y="567047"/>
                    <a:pt x="185475" y="554744"/>
                    <a:pt x="181109" y="545616"/>
                  </a:cubicBezTo>
                  <a:cubicBezTo>
                    <a:pt x="176743" y="536488"/>
                    <a:pt x="163249" y="529344"/>
                    <a:pt x="154915" y="519422"/>
                  </a:cubicBezTo>
                  <a:cubicBezTo>
                    <a:pt x="146581" y="509500"/>
                    <a:pt x="135866" y="498784"/>
                    <a:pt x="131103" y="486084"/>
                  </a:cubicBezTo>
                  <a:cubicBezTo>
                    <a:pt x="126340" y="473384"/>
                    <a:pt x="123562" y="458303"/>
                    <a:pt x="126340" y="443222"/>
                  </a:cubicBezTo>
                  <a:cubicBezTo>
                    <a:pt x="129118" y="428141"/>
                    <a:pt x="139041" y="409488"/>
                    <a:pt x="147772" y="395597"/>
                  </a:cubicBezTo>
                  <a:cubicBezTo>
                    <a:pt x="156503" y="381706"/>
                    <a:pt x="168013" y="368609"/>
                    <a:pt x="178728" y="359878"/>
                  </a:cubicBezTo>
                  <a:cubicBezTo>
                    <a:pt x="189443" y="351147"/>
                    <a:pt x="201349" y="346384"/>
                    <a:pt x="212065" y="343209"/>
                  </a:cubicBezTo>
                  <a:cubicBezTo>
                    <a:pt x="222781" y="340034"/>
                    <a:pt x="233894" y="338844"/>
                    <a:pt x="243022" y="340828"/>
                  </a:cubicBezTo>
                  <a:cubicBezTo>
                    <a:pt x="252150" y="342812"/>
                    <a:pt x="258103" y="351147"/>
                    <a:pt x="266834" y="355116"/>
                  </a:cubicBezTo>
                  <a:cubicBezTo>
                    <a:pt x="275565" y="359085"/>
                    <a:pt x="286678" y="365832"/>
                    <a:pt x="295409" y="364641"/>
                  </a:cubicBezTo>
                  <a:cubicBezTo>
                    <a:pt x="304140" y="363450"/>
                    <a:pt x="314460" y="355513"/>
                    <a:pt x="319222" y="347972"/>
                  </a:cubicBezTo>
                  <a:cubicBezTo>
                    <a:pt x="323984" y="340431"/>
                    <a:pt x="326365" y="331303"/>
                    <a:pt x="323984" y="319397"/>
                  </a:cubicBezTo>
                  <a:cubicBezTo>
                    <a:pt x="321603" y="307491"/>
                    <a:pt x="310490" y="288837"/>
                    <a:pt x="304934" y="276534"/>
                  </a:cubicBezTo>
                  <a:cubicBezTo>
                    <a:pt x="299378" y="264231"/>
                    <a:pt x="292234" y="257087"/>
                    <a:pt x="290647" y="245578"/>
                  </a:cubicBezTo>
                  <a:cubicBezTo>
                    <a:pt x="289060" y="234069"/>
                    <a:pt x="292234" y="218591"/>
                    <a:pt x="295409" y="207478"/>
                  </a:cubicBezTo>
                  <a:cubicBezTo>
                    <a:pt x="298584" y="196365"/>
                    <a:pt x="303347" y="188428"/>
                    <a:pt x="309697" y="178903"/>
                  </a:cubicBezTo>
                  <a:cubicBezTo>
                    <a:pt x="316047" y="169378"/>
                    <a:pt x="324778" y="157870"/>
                    <a:pt x="333509" y="150329"/>
                  </a:cubicBezTo>
                  <a:cubicBezTo>
                    <a:pt x="342240" y="142788"/>
                    <a:pt x="351765" y="138025"/>
                    <a:pt x="362084" y="133659"/>
                  </a:cubicBezTo>
                  <a:cubicBezTo>
                    <a:pt x="372403" y="129293"/>
                    <a:pt x="384310" y="125721"/>
                    <a:pt x="395422" y="124134"/>
                  </a:cubicBezTo>
                  <a:cubicBezTo>
                    <a:pt x="406534" y="122547"/>
                    <a:pt x="418043" y="121754"/>
                    <a:pt x="428759" y="124135"/>
                  </a:cubicBezTo>
                  <a:cubicBezTo>
                    <a:pt x="439475" y="126516"/>
                    <a:pt x="450191" y="132073"/>
                    <a:pt x="459716" y="138423"/>
                  </a:cubicBezTo>
                  <a:cubicBezTo>
                    <a:pt x="469241" y="144773"/>
                    <a:pt x="478369" y="153900"/>
                    <a:pt x="485909" y="162234"/>
                  </a:cubicBezTo>
                  <a:cubicBezTo>
                    <a:pt x="493449" y="170568"/>
                    <a:pt x="497815" y="185253"/>
                    <a:pt x="504959" y="188428"/>
                  </a:cubicBezTo>
                  <a:cubicBezTo>
                    <a:pt x="512103" y="191603"/>
                    <a:pt x="523215" y="185650"/>
                    <a:pt x="528771" y="181284"/>
                  </a:cubicBezTo>
                  <a:cubicBezTo>
                    <a:pt x="534327" y="176918"/>
                    <a:pt x="536313" y="170568"/>
                    <a:pt x="538297" y="162234"/>
                  </a:cubicBezTo>
                  <a:cubicBezTo>
                    <a:pt x="540281" y="153900"/>
                    <a:pt x="543456" y="141993"/>
                    <a:pt x="540678" y="131278"/>
                  </a:cubicBezTo>
                  <a:cubicBezTo>
                    <a:pt x="537900" y="120563"/>
                    <a:pt x="527978" y="107863"/>
                    <a:pt x="521628" y="97941"/>
                  </a:cubicBezTo>
                  <a:cubicBezTo>
                    <a:pt x="515278" y="88019"/>
                    <a:pt x="511309" y="81669"/>
                    <a:pt x="502578" y="71747"/>
                  </a:cubicBezTo>
                  <a:cubicBezTo>
                    <a:pt x="493847" y="61825"/>
                    <a:pt x="479559" y="46743"/>
                    <a:pt x="469240" y="38409"/>
                  </a:cubicBezTo>
                  <a:cubicBezTo>
                    <a:pt x="458921" y="30075"/>
                    <a:pt x="452571" y="27297"/>
                    <a:pt x="440665" y="21741"/>
                  </a:cubicBezTo>
                  <a:cubicBezTo>
                    <a:pt x="428759" y="16185"/>
                    <a:pt x="414869" y="8644"/>
                    <a:pt x="397803" y="5072"/>
                  </a:cubicBezTo>
                  <a:cubicBezTo>
                    <a:pt x="380737" y="1500"/>
                    <a:pt x="360099" y="-881"/>
                    <a:pt x="338271" y="310"/>
                  </a:cubicBezTo>
                  <a:cubicBezTo>
                    <a:pt x="316443" y="1501"/>
                    <a:pt x="286678" y="7454"/>
                    <a:pt x="266834" y="12216"/>
                  </a:cubicBezTo>
                  <a:cubicBezTo>
                    <a:pt x="246991" y="16978"/>
                    <a:pt x="219210" y="28884"/>
                    <a:pt x="219210" y="28884"/>
                  </a:cubicBezTo>
                  <a:cubicBezTo>
                    <a:pt x="203335" y="36028"/>
                    <a:pt x="184681" y="46744"/>
                    <a:pt x="171584" y="55078"/>
                  </a:cubicBezTo>
                  <a:cubicBezTo>
                    <a:pt x="158487" y="63412"/>
                    <a:pt x="148565" y="73335"/>
                    <a:pt x="135865" y="86035"/>
                  </a:cubicBezTo>
                  <a:cubicBezTo>
                    <a:pt x="123165" y="98735"/>
                    <a:pt x="107290" y="115800"/>
                    <a:pt x="95384" y="131278"/>
                  </a:cubicBezTo>
                  <a:close/>
                </a:path>
              </a:pathLst>
            </a:custGeom>
            <a:solidFill>
              <a:srgbClr val="C6E6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 name="组合 51"/>
          <p:cNvGrpSpPr/>
          <p:nvPr/>
        </p:nvGrpSpPr>
        <p:grpSpPr>
          <a:xfrm rot="5595656">
            <a:off x="3430414" y="3042139"/>
            <a:ext cx="213496" cy="493200"/>
            <a:chOff x="2467309" y="2336300"/>
            <a:chExt cx="213496" cy="493200"/>
          </a:xfrm>
        </p:grpSpPr>
        <p:sp>
          <p:nvSpPr>
            <p:cNvPr id="53" name="任意多边形 52"/>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5" name="组合 54"/>
          <p:cNvGrpSpPr/>
          <p:nvPr/>
        </p:nvGrpSpPr>
        <p:grpSpPr>
          <a:xfrm rot="5400000" flipH="1" flipV="1">
            <a:off x="3249520" y="708487"/>
            <a:ext cx="213496" cy="493200"/>
            <a:chOff x="2467309" y="2336300"/>
            <a:chExt cx="213496" cy="493200"/>
          </a:xfrm>
        </p:grpSpPr>
        <p:sp>
          <p:nvSpPr>
            <p:cNvPr id="56" name="任意多边形 55"/>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56"/>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8" name="组合 57"/>
          <p:cNvGrpSpPr/>
          <p:nvPr/>
        </p:nvGrpSpPr>
        <p:grpSpPr>
          <a:xfrm rot="5400000" flipH="1" flipV="1">
            <a:off x="3388116" y="3582743"/>
            <a:ext cx="213496" cy="493200"/>
            <a:chOff x="2467309" y="2336300"/>
            <a:chExt cx="213496" cy="493200"/>
          </a:xfrm>
        </p:grpSpPr>
        <p:sp>
          <p:nvSpPr>
            <p:cNvPr id="59" name="任意多边形 58"/>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59"/>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1" name="组合 60"/>
          <p:cNvGrpSpPr/>
          <p:nvPr/>
        </p:nvGrpSpPr>
        <p:grpSpPr>
          <a:xfrm rot="5400000" flipH="1" flipV="1">
            <a:off x="4217650" y="2992103"/>
            <a:ext cx="213496" cy="493200"/>
            <a:chOff x="2467309" y="2336300"/>
            <a:chExt cx="213496" cy="493200"/>
          </a:xfrm>
        </p:grpSpPr>
        <p:sp>
          <p:nvSpPr>
            <p:cNvPr id="62" name="任意多边形 61"/>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4" name="组合 63"/>
          <p:cNvGrpSpPr/>
          <p:nvPr/>
        </p:nvGrpSpPr>
        <p:grpSpPr>
          <a:xfrm rot="5400000" flipH="1" flipV="1">
            <a:off x="3124792" y="3828155"/>
            <a:ext cx="213496" cy="493200"/>
            <a:chOff x="2467309" y="2336300"/>
            <a:chExt cx="213496" cy="493200"/>
          </a:xfrm>
        </p:grpSpPr>
        <p:sp>
          <p:nvSpPr>
            <p:cNvPr id="65" name="任意多边形 64"/>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7" name="组合 66"/>
          <p:cNvGrpSpPr/>
          <p:nvPr/>
        </p:nvGrpSpPr>
        <p:grpSpPr>
          <a:xfrm rot="5400000" flipH="1" flipV="1">
            <a:off x="3732193" y="3860172"/>
            <a:ext cx="213496" cy="493200"/>
            <a:chOff x="2467309" y="2336300"/>
            <a:chExt cx="213496" cy="493200"/>
          </a:xfrm>
        </p:grpSpPr>
        <p:sp>
          <p:nvSpPr>
            <p:cNvPr id="68" name="任意多边形 67"/>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0" name="组合 69"/>
          <p:cNvGrpSpPr/>
          <p:nvPr/>
        </p:nvGrpSpPr>
        <p:grpSpPr>
          <a:xfrm flipH="1" flipV="1">
            <a:off x="2769138" y="948764"/>
            <a:ext cx="213496" cy="493200"/>
            <a:chOff x="2467309" y="2336300"/>
            <a:chExt cx="213496" cy="493200"/>
          </a:xfrm>
        </p:grpSpPr>
        <p:sp>
          <p:nvSpPr>
            <p:cNvPr id="71" name="任意多边形 70"/>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6" name="组合 75"/>
          <p:cNvGrpSpPr/>
          <p:nvPr/>
        </p:nvGrpSpPr>
        <p:grpSpPr>
          <a:xfrm flipH="1" flipV="1">
            <a:off x="2988053" y="3379449"/>
            <a:ext cx="213496" cy="493200"/>
            <a:chOff x="2467309" y="2336300"/>
            <a:chExt cx="213496" cy="493200"/>
          </a:xfrm>
        </p:grpSpPr>
        <p:sp>
          <p:nvSpPr>
            <p:cNvPr id="77" name="任意多边形 76"/>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77"/>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9" name="组合 78"/>
          <p:cNvGrpSpPr/>
          <p:nvPr/>
        </p:nvGrpSpPr>
        <p:grpSpPr>
          <a:xfrm rot="16200000" flipH="1" flipV="1">
            <a:off x="3176857" y="982683"/>
            <a:ext cx="213496" cy="493200"/>
            <a:chOff x="2467309" y="2336300"/>
            <a:chExt cx="213496" cy="493200"/>
          </a:xfrm>
        </p:grpSpPr>
        <p:sp>
          <p:nvSpPr>
            <p:cNvPr id="80" name="任意多边形 79"/>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80"/>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2" name="组合 81"/>
          <p:cNvGrpSpPr/>
          <p:nvPr/>
        </p:nvGrpSpPr>
        <p:grpSpPr>
          <a:xfrm rot="2791263" flipH="1" flipV="1">
            <a:off x="3742203" y="936053"/>
            <a:ext cx="213496" cy="493200"/>
            <a:chOff x="2467309" y="2336300"/>
            <a:chExt cx="213496" cy="493200"/>
          </a:xfrm>
        </p:grpSpPr>
        <p:sp>
          <p:nvSpPr>
            <p:cNvPr id="83" name="任意多边形 82"/>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83"/>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8" name="组合 87"/>
          <p:cNvGrpSpPr/>
          <p:nvPr/>
        </p:nvGrpSpPr>
        <p:grpSpPr>
          <a:xfrm flipH="1" flipV="1">
            <a:off x="4441132" y="998181"/>
            <a:ext cx="213496" cy="493200"/>
            <a:chOff x="2467309" y="2336300"/>
            <a:chExt cx="213496" cy="493200"/>
          </a:xfrm>
        </p:grpSpPr>
        <p:sp>
          <p:nvSpPr>
            <p:cNvPr id="89" name="任意多边形 88"/>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89"/>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1" name="组合 90"/>
          <p:cNvGrpSpPr/>
          <p:nvPr/>
        </p:nvGrpSpPr>
        <p:grpSpPr>
          <a:xfrm rot="2791263" flipH="1" flipV="1">
            <a:off x="4166166" y="798362"/>
            <a:ext cx="213496" cy="493200"/>
            <a:chOff x="2467309" y="2336300"/>
            <a:chExt cx="213496" cy="493200"/>
          </a:xfrm>
        </p:grpSpPr>
        <p:sp>
          <p:nvSpPr>
            <p:cNvPr id="92" name="任意多边形 91"/>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 name="组合 93"/>
          <p:cNvGrpSpPr/>
          <p:nvPr/>
        </p:nvGrpSpPr>
        <p:grpSpPr>
          <a:xfrm rot="2791263" flipH="1" flipV="1">
            <a:off x="4360283" y="1627553"/>
            <a:ext cx="213496" cy="493200"/>
            <a:chOff x="2467309" y="2336300"/>
            <a:chExt cx="213496" cy="493200"/>
          </a:xfrm>
        </p:grpSpPr>
        <p:sp>
          <p:nvSpPr>
            <p:cNvPr id="95" name="任意多边形 94"/>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95"/>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7" name="组合 96"/>
          <p:cNvGrpSpPr/>
          <p:nvPr/>
        </p:nvGrpSpPr>
        <p:grpSpPr>
          <a:xfrm rot="2791263" flipH="1" flipV="1">
            <a:off x="4713000" y="2192905"/>
            <a:ext cx="213496" cy="493200"/>
            <a:chOff x="2467309" y="2336300"/>
            <a:chExt cx="213496" cy="493200"/>
          </a:xfrm>
        </p:grpSpPr>
        <p:sp>
          <p:nvSpPr>
            <p:cNvPr id="98" name="任意多边形 97"/>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任意多边形 98"/>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 name="组合 99"/>
          <p:cNvGrpSpPr/>
          <p:nvPr/>
        </p:nvGrpSpPr>
        <p:grpSpPr>
          <a:xfrm>
            <a:off x="4794062" y="2689017"/>
            <a:ext cx="213496" cy="493200"/>
            <a:chOff x="2467309" y="2336300"/>
            <a:chExt cx="213496" cy="493200"/>
          </a:xfrm>
        </p:grpSpPr>
        <p:sp>
          <p:nvSpPr>
            <p:cNvPr id="101" name="任意多边形 100"/>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101"/>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3" name="组合 102"/>
          <p:cNvGrpSpPr/>
          <p:nvPr/>
        </p:nvGrpSpPr>
        <p:grpSpPr>
          <a:xfrm>
            <a:off x="4667078" y="1703294"/>
            <a:ext cx="213496" cy="493200"/>
            <a:chOff x="2467309" y="2336300"/>
            <a:chExt cx="213496" cy="493200"/>
          </a:xfrm>
        </p:grpSpPr>
        <p:sp>
          <p:nvSpPr>
            <p:cNvPr id="104" name="任意多边形 103"/>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任意多边形 104"/>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6" name="组合 105"/>
          <p:cNvGrpSpPr/>
          <p:nvPr/>
        </p:nvGrpSpPr>
        <p:grpSpPr>
          <a:xfrm>
            <a:off x="2418743" y="2816273"/>
            <a:ext cx="213496" cy="493200"/>
            <a:chOff x="2467309" y="2336300"/>
            <a:chExt cx="213496" cy="493200"/>
          </a:xfrm>
        </p:grpSpPr>
        <p:sp>
          <p:nvSpPr>
            <p:cNvPr id="107" name="任意多边形 106"/>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107"/>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9" name="组合 108"/>
          <p:cNvGrpSpPr/>
          <p:nvPr/>
        </p:nvGrpSpPr>
        <p:grpSpPr>
          <a:xfrm>
            <a:off x="2691717" y="3157602"/>
            <a:ext cx="213496" cy="493200"/>
            <a:chOff x="2467309" y="2336300"/>
            <a:chExt cx="213496" cy="493200"/>
          </a:xfrm>
        </p:grpSpPr>
        <p:sp>
          <p:nvSpPr>
            <p:cNvPr id="110" name="任意多边形 109"/>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任意多边形 110"/>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 name="组合 111"/>
          <p:cNvGrpSpPr/>
          <p:nvPr/>
        </p:nvGrpSpPr>
        <p:grpSpPr>
          <a:xfrm>
            <a:off x="2659787" y="3722594"/>
            <a:ext cx="213496" cy="493200"/>
            <a:chOff x="2467309" y="2336300"/>
            <a:chExt cx="213496" cy="493200"/>
          </a:xfrm>
        </p:grpSpPr>
        <p:sp>
          <p:nvSpPr>
            <p:cNvPr id="113" name="任意多边形 112"/>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113"/>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5" name="组合 114"/>
          <p:cNvGrpSpPr/>
          <p:nvPr/>
        </p:nvGrpSpPr>
        <p:grpSpPr>
          <a:xfrm rot="5595656">
            <a:off x="4065819" y="3194461"/>
            <a:ext cx="213496" cy="493200"/>
            <a:chOff x="2467309" y="2336300"/>
            <a:chExt cx="213496" cy="493200"/>
          </a:xfrm>
        </p:grpSpPr>
        <p:sp>
          <p:nvSpPr>
            <p:cNvPr id="116" name="任意多边形 115"/>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116"/>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8" name="组合 117"/>
          <p:cNvGrpSpPr/>
          <p:nvPr/>
        </p:nvGrpSpPr>
        <p:grpSpPr>
          <a:xfrm>
            <a:off x="2891474" y="1498706"/>
            <a:ext cx="213496" cy="493200"/>
            <a:chOff x="2467309" y="2336300"/>
            <a:chExt cx="213496" cy="493200"/>
          </a:xfrm>
        </p:grpSpPr>
        <p:sp>
          <p:nvSpPr>
            <p:cNvPr id="119" name="任意多边形 118"/>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119"/>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1" name="组合 120"/>
          <p:cNvGrpSpPr/>
          <p:nvPr/>
        </p:nvGrpSpPr>
        <p:grpSpPr>
          <a:xfrm>
            <a:off x="2400717" y="1695356"/>
            <a:ext cx="213496" cy="493200"/>
            <a:chOff x="2467309" y="2336300"/>
            <a:chExt cx="213496" cy="493200"/>
          </a:xfrm>
        </p:grpSpPr>
        <p:sp>
          <p:nvSpPr>
            <p:cNvPr id="122" name="任意多边形 121"/>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122"/>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4" name="组合 123"/>
          <p:cNvGrpSpPr/>
          <p:nvPr/>
        </p:nvGrpSpPr>
        <p:grpSpPr>
          <a:xfrm rot="8104307">
            <a:off x="2562631" y="1253437"/>
            <a:ext cx="213496" cy="493200"/>
            <a:chOff x="2467309" y="2336300"/>
            <a:chExt cx="213496" cy="493200"/>
          </a:xfrm>
        </p:grpSpPr>
        <p:sp>
          <p:nvSpPr>
            <p:cNvPr id="125" name="任意多边形 124"/>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125"/>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0" name="组合 129"/>
          <p:cNvGrpSpPr/>
          <p:nvPr/>
        </p:nvGrpSpPr>
        <p:grpSpPr>
          <a:xfrm rot="8104307">
            <a:off x="2715968" y="2575964"/>
            <a:ext cx="213496" cy="493200"/>
            <a:chOff x="2467309" y="2336300"/>
            <a:chExt cx="213496" cy="493200"/>
          </a:xfrm>
        </p:grpSpPr>
        <p:sp>
          <p:nvSpPr>
            <p:cNvPr id="131" name="任意多边形 130"/>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131"/>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3" name="组合 132"/>
          <p:cNvGrpSpPr/>
          <p:nvPr/>
        </p:nvGrpSpPr>
        <p:grpSpPr>
          <a:xfrm rot="2807592">
            <a:off x="2287712" y="2230913"/>
            <a:ext cx="213496" cy="493200"/>
            <a:chOff x="2467309" y="2336300"/>
            <a:chExt cx="213496" cy="493200"/>
          </a:xfrm>
        </p:grpSpPr>
        <p:sp>
          <p:nvSpPr>
            <p:cNvPr id="134" name="任意多边形 133"/>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134"/>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6" name="组合 135"/>
          <p:cNvGrpSpPr/>
          <p:nvPr/>
        </p:nvGrpSpPr>
        <p:grpSpPr>
          <a:xfrm rot="19024395">
            <a:off x="2738801" y="1849007"/>
            <a:ext cx="213496" cy="493200"/>
            <a:chOff x="2467309" y="2336300"/>
            <a:chExt cx="213496" cy="493200"/>
          </a:xfrm>
        </p:grpSpPr>
        <p:sp>
          <p:nvSpPr>
            <p:cNvPr id="137" name="任意多边形 136"/>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137"/>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2" name="组合 141"/>
          <p:cNvGrpSpPr/>
          <p:nvPr/>
        </p:nvGrpSpPr>
        <p:grpSpPr>
          <a:xfrm rot="19024395">
            <a:off x="2720061" y="2225782"/>
            <a:ext cx="213496" cy="493200"/>
            <a:chOff x="2467309" y="2336300"/>
            <a:chExt cx="213496" cy="493200"/>
          </a:xfrm>
        </p:grpSpPr>
        <p:sp>
          <p:nvSpPr>
            <p:cNvPr id="143" name="任意多边形 142"/>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143"/>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5" name="组合 144"/>
          <p:cNvGrpSpPr/>
          <p:nvPr/>
        </p:nvGrpSpPr>
        <p:grpSpPr>
          <a:xfrm rot="19024395">
            <a:off x="3738911" y="3435393"/>
            <a:ext cx="213496" cy="493200"/>
            <a:chOff x="2467309" y="2336300"/>
            <a:chExt cx="213496" cy="493200"/>
          </a:xfrm>
        </p:grpSpPr>
        <p:sp>
          <p:nvSpPr>
            <p:cNvPr id="146" name="任意多边形 145"/>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146"/>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8" name="组合 147"/>
          <p:cNvGrpSpPr/>
          <p:nvPr/>
        </p:nvGrpSpPr>
        <p:grpSpPr>
          <a:xfrm rot="19024395">
            <a:off x="4172168" y="3621830"/>
            <a:ext cx="213496" cy="493200"/>
            <a:chOff x="2467309" y="2336300"/>
            <a:chExt cx="213496" cy="493200"/>
          </a:xfrm>
        </p:grpSpPr>
        <p:sp>
          <p:nvSpPr>
            <p:cNvPr id="149" name="任意多边形 148"/>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149"/>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1" name="组合 150"/>
          <p:cNvGrpSpPr/>
          <p:nvPr/>
        </p:nvGrpSpPr>
        <p:grpSpPr>
          <a:xfrm rot="19024395">
            <a:off x="4529520" y="3388063"/>
            <a:ext cx="213496" cy="493200"/>
            <a:chOff x="2467309" y="2336300"/>
            <a:chExt cx="213496" cy="493200"/>
          </a:xfrm>
        </p:grpSpPr>
        <p:sp>
          <p:nvSpPr>
            <p:cNvPr id="152" name="任意多边形 151"/>
            <p:cNvSpPr/>
            <p:nvPr/>
          </p:nvSpPr>
          <p:spPr>
            <a:xfrm>
              <a:off x="2467309" y="2340519"/>
              <a:ext cx="210944" cy="488411"/>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301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152"/>
            <p:cNvSpPr>
              <a:spLocks/>
            </p:cNvSpPr>
            <p:nvPr/>
          </p:nvSpPr>
          <p:spPr>
            <a:xfrm>
              <a:off x="2500805" y="2336300"/>
              <a:ext cx="180000" cy="493200"/>
            </a:xfrm>
            <a:custGeom>
              <a:avLst/>
              <a:gdLst>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 name="connsiteX0" fmla="*/ 142194 w 210944"/>
                <a:gd name="connsiteY0" fmla="*/ 0 h 488411"/>
                <a:gd name="connsiteX1" fmla="*/ 210944 w 210944"/>
                <a:gd name="connsiteY1" fmla="*/ 90643 h 488411"/>
                <a:gd name="connsiteX2" fmla="*/ 210943 w 210944"/>
                <a:gd name="connsiteY2" fmla="*/ 211148 h 488411"/>
                <a:gd name="connsiteX3" fmla="*/ 208351 w 210944"/>
                <a:gd name="connsiteY3" fmla="*/ 211625 h 488411"/>
                <a:gd name="connsiteX4" fmla="*/ 175779 w 210944"/>
                <a:gd name="connsiteY4" fmla="*/ 226576 h 488411"/>
                <a:gd name="connsiteX5" fmla="*/ 139952 w 210944"/>
                <a:gd name="connsiteY5" fmla="*/ 244018 h 488411"/>
                <a:gd name="connsiteX6" fmla="*/ 137572 w 210944"/>
                <a:gd name="connsiteY6" fmla="*/ 261130 h 488411"/>
                <a:gd name="connsiteX7" fmla="*/ 136694 w 210944"/>
                <a:gd name="connsiteY7" fmla="*/ 281396 h 488411"/>
                <a:gd name="connsiteX8" fmla="*/ 136695 w 210944"/>
                <a:gd name="connsiteY8" fmla="*/ 311298 h 488411"/>
                <a:gd name="connsiteX9" fmla="*/ 153609 w 210944"/>
                <a:gd name="connsiteY9" fmla="*/ 333280 h 488411"/>
                <a:gd name="connsiteX10" fmla="*/ 175780 w 210944"/>
                <a:gd name="connsiteY10" fmla="*/ 358751 h 488411"/>
                <a:gd name="connsiteX11" fmla="*/ 195323 w 210944"/>
                <a:gd name="connsiteY11" fmla="*/ 378578 h 488411"/>
                <a:gd name="connsiteX12" fmla="*/ 196280 w 210944"/>
                <a:gd name="connsiteY12" fmla="*/ 384519 h 488411"/>
                <a:gd name="connsiteX13" fmla="*/ 168384 w 210944"/>
                <a:gd name="connsiteY13" fmla="*/ 486325 h 488411"/>
                <a:gd name="connsiteX14" fmla="*/ 165590 w 210944"/>
                <a:gd name="connsiteY14" fmla="*/ 488411 h 488411"/>
                <a:gd name="connsiteX15" fmla="*/ 62004 w 210944"/>
                <a:gd name="connsiteY15" fmla="*/ 488411 h 488411"/>
                <a:gd name="connsiteX16" fmla="*/ 0 w 210944"/>
                <a:gd name="connsiteY16" fmla="*/ 363564 h 488411"/>
                <a:gd name="connsiteX17" fmla="*/ 16184 w 210944"/>
                <a:gd name="connsiteY17" fmla="*/ 353658 h 488411"/>
                <a:gd name="connsiteX18" fmla="*/ 42239 w 210944"/>
                <a:gd name="connsiteY18" fmla="*/ 333725 h 488411"/>
                <a:gd name="connsiteX19" fmla="*/ 71555 w 210944"/>
                <a:gd name="connsiteY19" fmla="*/ 311297 h 488411"/>
                <a:gd name="connsiteX20" fmla="*/ 91097 w 210944"/>
                <a:gd name="connsiteY20" fmla="*/ 288540 h 488411"/>
                <a:gd name="connsiteX21" fmla="*/ 90465 w 210944"/>
                <a:gd name="connsiteY21" fmla="*/ 254209 h 488411"/>
                <a:gd name="connsiteX22" fmla="*/ 84582 w 210944"/>
                <a:gd name="connsiteY22" fmla="*/ 236542 h 488411"/>
                <a:gd name="connsiteX23" fmla="*/ 65040 w 210944"/>
                <a:gd name="connsiteY23" fmla="*/ 206642 h 488411"/>
                <a:gd name="connsiteX24" fmla="*/ 42240 w 210944"/>
                <a:gd name="connsiteY24" fmla="*/ 181725 h 488411"/>
                <a:gd name="connsiteX25" fmla="*/ 33124 w 210944"/>
                <a:gd name="connsiteY25" fmla="*/ 168917 h 488411"/>
                <a:gd name="connsiteX26" fmla="*/ 33124 w 210944"/>
                <a:gd name="connsiteY26" fmla="*/ 48382 h 488411"/>
                <a:gd name="connsiteX27" fmla="*/ 142194 w 210944"/>
                <a:gd name="connsiteY27" fmla="*/ 0 h 4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944" h="488411">
                  <a:moveTo>
                    <a:pt x="142194" y="0"/>
                  </a:moveTo>
                  <a:lnTo>
                    <a:pt x="210944" y="90643"/>
                  </a:lnTo>
                  <a:cubicBezTo>
                    <a:pt x="210944" y="130811"/>
                    <a:pt x="210943" y="170980"/>
                    <a:pt x="210943" y="211148"/>
                  </a:cubicBezTo>
                  <a:lnTo>
                    <a:pt x="208351" y="211625"/>
                  </a:lnTo>
                  <a:cubicBezTo>
                    <a:pt x="199666" y="215364"/>
                    <a:pt x="187179" y="221177"/>
                    <a:pt x="175779" y="226576"/>
                  </a:cubicBezTo>
                  <a:cubicBezTo>
                    <a:pt x="164380" y="231975"/>
                    <a:pt x="146322" y="238260"/>
                    <a:pt x="139952" y="244018"/>
                  </a:cubicBezTo>
                  <a:cubicBezTo>
                    <a:pt x="133583" y="249777"/>
                    <a:pt x="138114" y="254902"/>
                    <a:pt x="137572" y="261130"/>
                  </a:cubicBezTo>
                  <a:cubicBezTo>
                    <a:pt x="137029" y="267359"/>
                    <a:pt x="136842" y="273035"/>
                    <a:pt x="136694" y="281396"/>
                  </a:cubicBezTo>
                  <a:cubicBezTo>
                    <a:pt x="136549" y="289757"/>
                    <a:pt x="133877" y="302651"/>
                    <a:pt x="136695" y="311298"/>
                  </a:cubicBezTo>
                  <a:cubicBezTo>
                    <a:pt x="139514" y="319945"/>
                    <a:pt x="147095" y="325371"/>
                    <a:pt x="153609" y="333280"/>
                  </a:cubicBezTo>
                  <a:cubicBezTo>
                    <a:pt x="160123" y="341189"/>
                    <a:pt x="168828" y="351203"/>
                    <a:pt x="175780" y="358751"/>
                  </a:cubicBezTo>
                  <a:cubicBezTo>
                    <a:pt x="182732" y="366300"/>
                    <a:pt x="192066" y="371535"/>
                    <a:pt x="195323" y="378578"/>
                  </a:cubicBezTo>
                  <a:lnTo>
                    <a:pt x="196280" y="384519"/>
                  </a:lnTo>
                  <a:lnTo>
                    <a:pt x="168384" y="486325"/>
                  </a:lnTo>
                  <a:lnTo>
                    <a:pt x="165590" y="488411"/>
                  </a:lnTo>
                  <a:lnTo>
                    <a:pt x="62004" y="488411"/>
                  </a:lnTo>
                  <a:lnTo>
                    <a:pt x="0" y="363564"/>
                  </a:lnTo>
                  <a:lnTo>
                    <a:pt x="16184" y="353658"/>
                  </a:lnTo>
                  <a:cubicBezTo>
                    <a:pt x="23240" y="348676"/>
                    <a:pt x="33012" y="340785"/>
                    <a:pt x="42239" y="333725"/>
                  </a:cubicBezTo>
                  <a:cubicBezTo>
                    <a:pt x="51469" y="326664"/>
                    <a:pt x="63413" y="318829"/>
                    <a:pt x="71555" y="311297"/>
                  </a:cubicBezTo>
                  <a:cubicBezTo>
                    <a:pt x="79697" y="303765"/>
                    <a:pt x="87945" y="298058"/>
                    <a:pt x="91097" y="288540"/>
                  </a:cubicBezTo>
                  <a:cubicBezTo>
                    <a:pt x="94246" y="279025"/>
                    <a:pt x="91552" y="262874"/>
                    <a:pt x="90465" y="254209"/>
                  </a:cubicBezTo>
                  <a:cubicBezTo>
                    <a:pt x="89379" y="245542"/>
                    <a:pt x="88819" y="244472"/>
                    <a:pt x="84582" y="236542"/>
                  </a:cubicBezTo>
                  <a:cubicBezTo>
                    <a:pt x="80345" y="228614"/>
                    <a:pt x="72097" y="215777"/>
                    <a:pt x="65040" y="206642"/>
                  </a:cubicBezTo>
                  <a:cubicBezTo>
                    <a:pt x="57983" y="197505"/>
                    <a:pt x="49296" y="190861"/>
                    <a:pt x="42240" y="181725"/>
                  </a:cubicBezTo>
                  <a:lnTo>
                    <a:pt x="33124" y="168917"/>
                  </a:lnTo>
                  <a:lnTo>
                    <a:pt x="33124" y="48382"/>
                  </a:lnTo>
                  <a:lnTo>
                    <a:pt x="142194" y="0"/>
                  </a:lnTo>
                  <a:close/>
                </a:path>
              </a:pathLst>
            </a:custGeom>
            <a:solidFill>
              <a:srgbClr val="C3B0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4" name="矩形 153"/>
          <p:cNvSpPr/>
          <p:nvPr/>
        </p:nvSpPr>
        <p:spPr>
          <a:xfrm>
            <a:off x="3564408" y="4323976"/>
            <a:ext cx="407484" cy="461665"/>
          </a:xfrm>
          <a:prstGeom prst="rect">
            <a:avLst/>
          </a:prstGeom>
        </p:spPr>
        <p:txBody>
          <a:bodyPr wrap="none">
            <a:spAutoFit/>
          </a:bodyPr>
          <a:lstStyle/>
          <a:p>
            <a:r>
              <a:rPr lang="en-US" altLang="zh-CN" sz="2400" dirty="0">
                <a:solidFill>
                  <a:srgbClr val="00B0F0"/>
                </a:solidFill>
                <a:latin typeface="Arial" panose="020B0604020202020204" pitchFamily="34" charset="0"/>
                <a:ea typeface="方正姚体" panose="02010601030101010101" pitchFamily="2" charset="-122"/>
              </a:rPr>
              <a:t>C</a:t>
            </a:r>
            <a:endParaRPr lang="zh-CN" altLang="en-US" sz="2400" dirty="0">
              <a:solidFill>
                <a:srgbClr val="00B0F0"/>
              </a:solidFill>
              <a:latin typeface="Arial" panose="020B0604020202020204" pitchFamily="34" charset="0"/>
              <a:ea typeface="方正姚体" panose="02010601030101010101" pitchFamily="2" charset="-122"/>
            </a:endParaRPr>
          </a:p>
        </p:txBody>
      </p:sp>
      <p:sp>
        <p:nvSpPr>
          <p:cNvPr id="2" name="Line 8">
            <a:extLst>
              <a:ext uri="{FF2B5EF4-FFF2-40B4-BE49-F238E27FC236}">
                <a16:creationId xmlns:a16="http://schemas.microsoft.com/office/drawing/2014/main" id="{B1F6E1DF-4CCC-A8B1-2406-FDD5CA1525B2}"/>
              </a:ext>
            </a:extLst>
          </p:cNvPr>
          <p:cNvSpPr>
            <a:spLocks noChangeShapeType="1"/>
          </p:cNvSpPr>
          <p:nvPr/>
        </p:nvSpPr>
        <p:spPr bwMode="auto">
          <a:xfrm>
            <a:off x="6943928" y="1647825"/>
            <a:ext cx="2520000" cy="0"/>
          </a:xfrm>
          <a:prstGeom prst="line">
            <a:avLst/>
          </a:prstGeom>
          <a:noFill/>
          <a:ln w="19050">
            <a:solidFill>
              <a:srgbClr val="4D4D4D"/>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sp>
        <p:nvSpPr>
          <p:cNvPr id="3" name="Text Box 9">
            <a:extLst>
              <a:ext uri="{FF2B5EF4-FFF2-40B4-BE49-F238E27FC236}">
                <a16:creationId xmlns:a16="http://schemas.microsoft.com/office/drawing/2014/main" id="{F172DCAE-ECD4-03EA-263E-1B3BFC9C08C7}"/>
              </a:ext>
            </a:extLst>
          </p:cNvPr>
          <p:cNvSpPr txBox="1">
            <a:spLocks noChangeArrowheads="1"/>
          </p:cNvSpPr>
          <p:nvPr/>
        </p:nvSpPr>
        <p:spPr bwMode="auto">
          <a:xfrm>
            <a:off x="9495080" y="3186728"/>
            <a:ext cx="561372"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[S]</a:t>
            </a:r>
          </a:p>
        </p:txBody>
      </p:sp>
      <p:sp>
        <p:nvSpPr>
          <p:cNvPr id="4" name="Text Box 11">
            <a:extLst>
              <a:ext uri="{FF2B5EF4-FFF2-40B4-BE49-F238E27FC236}">
                <a16:creationId xmlns:a16="http://schemas.microsoft.com/office/drawing/2014/main" id="{4D86A85A-A7F0-597A-1DB9-AF52F2DAB928}"/>
              </a:ext>
            </a:extLst>
          </p:cNvPr>
          <p:cNvSpPr txBox="1">
            <a:spLocks noChangeArrowheads="1"/>
          </p:cNvSpPr>
          <p:nvPr/>
        </p:nvSpPr>
        <p:spPr bwMode="auto">
          <a:xfrm>
            <a:off x="6644105" y="642502"/>
            <a:ext cx="407484"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V</a:t>
            </a:r>
          </a:p>
        </p:txBody>
      </p:sp>
      <p:sp>
        <p:nvSpPr>
          <p:cNvPr id="5" name="Text Box 13">
            <a:extLst>
              <a:ext uri="{FF2B5EF4-FFF2-40B4-BE49-F238E27FC236}">
                <a16:creationId xmlns:a16="http://schemas.microsoft.com/office/drawing/2014/main" id="{5EEFE7B5-3B7C-1E85-92F8-6F8298C40AFE}"/>
              </a:ext>
            </a:extLst>
          </p:cNvPr>
          <p:cNvSpPr txBox="1">
            <a:spLocks noChangeArrowheads="1"/>
          </p:cNvSpPr>
          <p:nvPr/>
        </p:nvSpPr>
        <p:spPr bwMode="auto">
          <a:xfrm>
            <a:off x="6219999" y="1428244"/>
            <a:ext cx="761747"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dirty="0">
                <a:effectLst>
                  <a:outerShdw blurRad="38100" dist="38100" dir="2700000" algn="tl">
                    <a:srgbClr val="C0C0C0"/>
                  </a:outerShdw>
                </a:effectLst>
                <a:latin typeface="Times New Roman" pitchFamily="18" charset="0"/>
              </a:rPr>
              <a:t>V</a:t>
            </a:r>
            <a:r>
              <a:rPr kumimoji="1" lang="en-US" altLang="zh-CN" sz="2400" baseline="-25000" dirty="0">
                <a:effectLst>
                  <a:outerShdw blurRad="38100" dist="38100" dir="2700000" algn="tl">
                    <a:srgbClr val="C0C0C0"/>
                  </a:outerShdw>
                </a:effectLst>
                <a:latin typeface="Times New Roman" pitchFamily="18" charset="0"/>
              </a:rPr>
              <a:t>max</a:t>
            </a:r>
          </a:p>
        </p:txBody>
      </p:sp>
    </p:spTree>
    <p:extLst>
      <p:ext uri="{BB962C8B-B14F-4D97-AF65-F5344CB8AC3E}">
        <p14:creationId xmlns:p14="http://schemas.microsoft.com/office/powerpoint/2010/main" val="451880273"/>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2"/>
          <p:cNvSpPr>
            <a:spLocks noGrp="1" noChangeArrowheads="1"/>
          </p:cNvSpPr>
          <p:nvPr>
            <p:ph idx="1"/>
          </p:nvPr>
        </p:nvSpPr>
        <p:spPr>
          <a:xfrm>
            <a:off x="1453134" y="1237045"/>
            <a:ext cx="9848850" cy="552603"/>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spcBef>
                <a:spcPts val="0"/>
              </a:spcBef>
              <a:buClr>
                <a:srgbClr val="C00000"/>
              </a:buClr>
              <a:buSzPct val="80000"/>
              <a:buFont typeface="Wingdings" panose="05000000000000000000" pitchFamily="2" charset="2"/>
              <a:buChar char="l"/>
            </a:pP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1913</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年</a:t>
            </a:r>
            <a:r>
              <a:rPr lang="zh-CN" altLang="en-US" sz="2800" u="sng" dirty="0">
                <a:effectLst>
                  <a:outerShdw blurRad="38100" dist="38100" dir="2700000" algn="tl">
                    <a:srgbClr val="C0C0C0"/>
                  </a:outerShdw>
                </a:effectLst>
                <a:latin typeface="Times New Roman" pitchFamily="18" charset="0"/>
                <a:ea typeface="方正姚体" panose="02010601030101010101" pitchFamily="2" charset="-122"/>
              </a:rPr>
              <a:t>米契里斯</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和</a:t>
            </a:r>
            <a:r>
              <a:rPr lang="zh-CN" altLang="en-US" sz="2800" u="sng" dirty="0">
                <a:effectLst>
                  <a:outerShdw blurRad="38100" dist="38100" dir="2700000" algn="tl">
                    <a:srgbClr val="C0C0C0"/>
                  </a:outerShdw>
                </a:effectLst>
                <a:latin typeface="Times New Roman" pitchFamily="18" charset="0"/>
                <a:ea typeface="方正姚体" panose="02010601030101010101" pitchFamily="2" charset="-122"/>
              </a:rPr>
              <a:t>门坦</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根据中间产物学说，导出米氏方程。 </a:t>
            </a:r>
          </a:p>
        </p:txBody>
      </p:sp>
      <p:sp>
        <p:nvSpPr>
          <p:cNvPr id="7" name="Rectangle 4"/>
          <p:cNvSpPr>
            <a:spLocks noChangeArrowheads="1"/>
          </p:cNvSpPr>
          <p:nvPr/>
        </p:nvSpPr>
        <p:spPr bwMode="auto">
          <a:xfrm>
            <a:off x="1091860" y="564898"/>
            <a:ext cx="315983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361950" indent="-361950">
              <a:buClr>
                <a:srgbClr val="C00000"/>
              </a:buClr>
              <a:buSzPct val="7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米－曼氏方程式</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9" name="Text Box 4"/>
          <p:cNvSpPr txBox="1">
            <a:spLocks noChangeArrowheads="1"/>
          </p:cNvSpPr>
          <p:nvPr/>
        </p:nvSpPr>
        <p:spPr bwMode="auto">
          <a:xfrm>
            <a:off x="2714626" y="3770314"/>
            <a:ext cx="7343775" cy="1679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ct val="130000"/>
              </a:lnSpc>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[S]</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：底物浓度</a:t>
            </a:r>
          </a:p>
          <a:p>
            <a:pPr eaLnBrk="1" hangingPunct="1">
              <a:lnSpc>
                <a:spcPct val="130000"/>
              </a:lnSpc>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V</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：不同</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[S]</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时的反应速度</a:t>
            </a:r>
          </a:p>
          <a:p>
            <a:pPr eaLnBrk="1" hangingPunct="1">
              <a:lnSpc>
                <a:spcPct val="130000"/>
              </a:lnSpc>
              <a:defRPr/>
            </a:pPr>
            <a:r>
              <a:rPr kumimoji="1" lang="en-US" altLang="zh-CN" sz="2000" dirty="0" err="1">
                <a:effectLst>
                  <a:outerShdw blurRad="38100" dist="38100" dir="2700000" algn="tl">
                    <a:srgbClr val="C0C0C0"/>
                  </a:outerShdw>
                </a:effectLst>
                <a:latin typeface="Times New Roman" pitchFamily="18" charset="0"/>
                <a:ea typeface="方正姚体" panose="02010601030101010101" pitchFamily="2" charset="-122"/>
              </a:rPr>
              <a:t>V</a:t>
            </a:r>
            <a:r>
              <a:rPr kumimoji="1" lang="en-US" altLang="zh-CN" sz="2000" baseline="-25000" dirty="0" err="1">
                <a:effectLst>
                  <a:outerShdw blurRad="38100" dist="38100" dir="2700000" algn="tl">
                    <a:srgbClr val="C0C0C0"/>
                  </a:outerShdw>
                </a:effectLst>
                <a:latin typeface="Times New Roman" pitchFamily="18" charset="0"/>
                <a:ea typeface="方正姚体" panose="02010601030101010101" pitchFamily="2" charset="-122"/>
              </a:rPr>
              <a:t>max</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：最大反应速度</a:t>
            </a:r>
            <a:endPar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endParaRPr>
          </a:p>
          <a:p>
            <a:pPr eaLnBrk="1" hangingPunct="1">
              <a:lnSpc>
                <a:spcPct val="130000"/>
              </a:lnSpc>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Ｋ</a:t>
            </a:r>
            <a:r>
              <a:rPr kumimoji="1"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m</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：米氏常数</a:t>
            </a:r>
            <a:endPar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endParaRPr>
          </a:p>
        </p:txBody>
      </p:sp>
      <p:grpSp>
        <p:nvGrpSpPr>
          <p:cNvPr id="10" name="Group 5"/>
          <p:cNvGrpSpPr>
            <a:grpSpLocks/>
          </p:cNvGrpSpPr>
          <p:nvPr/>
        </p:nvGrpSpPr>
        <p:grpSpPr bwMode="auto">
          <a:xfrm>
            <a:off x="4697414" y="2149476"/>
            <a:ext cx="2784475" cy="1430338"/>
            <a:chOff x="1861" y="1162"/>
            <a:chExt cx="1754" cy="901"/>
          </a:xfrm>
        </p:grpSpPr>
        <p:sp>
          <p:nvSpPr>
            <p:cNvPr id="11" name="Line 6"/>
            <p:cNvSpPr>
              <a:spLocks noChangeShapeType="1"/>
            </p:cNvSpPr>
            <p:nvPr/>
          </p:nvSpPr>
          <p:spPr bwMode="auto">
            <a:xfrm>
              <a:off x="1920" y="2016"/>
              <a:ext cx="0" cy="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2" name="Text Box 7"/>
            <p:cNvSpPr txBox="1">
              <a:spLocks noChangeArrowheads="1"/>
            </p:cNvSpPr>
            <p:nvPr/>
          </p:nvSpPr>
          <p:spPr bwMode="auto">
            <a:xfrm>
              <a:off x="2550" y="1162"/>
              <a:ext cx="116"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endParaRPr kumimoji="1" lang="zh-CN" altLang="en-US" sz="3200" b="1" u="sng">
                <a:effectLst>
                  <a:outerShdw blurRad="38100" dist="38100" dir="2700000" algn="tl">
                    <a:srgbClr val="C0C0C0"/>
                  </a:outerShdw>
                </a:effectLst>
                <a:latin typeface="Times New Roman" pitchFamily="18" charset="0"/>
              </a:endParaRPr>
            </a:p>
          </p:txBody>
        </p:sp>
        <p:sp>
          <p:nvSpPr>
            <p:cNvPr id="13" name="Text Box 8"/>
            <p:cNvSpPr txBox="1">
              <a:spLocks noChangeArrowheads="1"/>
            </p:cNvSpPr>
            <p:nvPr/>
          </p:nvSpPr>
          <p:spPr bwMode="auto">
            <a:xfrm>
              <a:off x="1861" y="1423"/>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defRPr/>
              </a:pPr>
              <a:r>
                <a:rPr kumimoji="1" lang="en-US" altLang="zh-CN" sz="3200" b="1" dirty="0">
                  <a:effectLst>
                    <a:outerShdw blurRad="38100" dist="38100" dir="2700000" algn="tl">
                      <a:srgbClr val="C0C0C0"/>
                    </a:outerShdw>
                  </a:effectLst>
                  <a:latin typeface="Times New Roman" pitchFamily="18" charset="0"/>
                </a:rPr>
                <a:t>V</a:t>
              </a:r>
              <a:endParaRPr kumimoji="1" lang="zh-CN" altLang="en-US" sz="3200" b="1" dirty="0">
                <a:effectLst>
                  <a:outerShdw blurRad="38100" dist="38100" dir="2700000" algn="tl">
                    <a:srgbClr val="C0C0C0"/>
                  </a:outerShdw>
                </a:effectLst>
                <a:latin typeface="Times New Roman" pitchFamily="18" charset="0"/>
              </a:endParaRPr>
            </a:p>
          </p:txBody>
        </p:sp>
        <p:sp>
          <p:nvSpPr>
            <p:cNvPr id="14" name="Text Box 9"/>
            <p:cNvSpPr txBox="1">
              <a:spLocks noChangeArrowheads="1"/>
            </p:cNvSpPr>
            <p:nvPr/>
          </p:nvSpPr>
          <p:spPr bwMode="auto">
            <a:xfrm>
              <a:off x="2336" y="1162"/>
              <a:ext cx="1279"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kumimoji="1" lang="en-US" altLang="zh-CN" sz="3200" b="1">
                  <a:effectLst>
                    <a:outerShdw blurRad="38100" dist="38100" dir="2700000" algn="tl">
                      <a:srgbClr val="C0C0C0"/>
                    </a:outerShdw>
                  </a:effectLst>
                  <a:latin typeface="Times New Roman" pitchFamily="18" charset="0"/>
                </a:rPr>
                <a:t>V</a:t>
              </a:r>
              <a:r>
                <a:rPr kumimoji="1" lang="en-US" altLang="zh-CN" sz="3200" b="1" baseline="-25000">
                  <a:effectLst>
                    <a:outerShdw blurRad="38100" dist="38100" dir="2700000" algn="tl">
                      <a:srgbClr val="C0C0C0"/>
                    </a:outerShdw>
                  </a:effectLst>
                  <a:latin typeface="Times New Roman" pitchFamily="18" charset="0"/>
                </a:rPr>
                <a:t>max</a:t>
              </a:r>
              <a:r>
                <a:rPr kumimoji="1" lang="en-US" altLang="zh-CN" sz="3200" b="1">
                  <a:effectLst>
                    <a:outerShdw blurRad="38100" dist="38100" dir="2700000" algn="tl">
                      <a:srgbClr val="C0C0C0"/>
                    </a:outerShdw>
                  </a:effectLst>
                  <a:latin typeface="Times New Roman" pitchFamily="18" charset="0"/>
                </a:rPr>
                <a:t>[S] </a:t>
              </a:r>
            </a:p>
          </p:txBody>
        </p:sp>
        <p:sp>
          <p:nvSpPr>
            <p:cNvPr id="15" name="Text Box 10"/>
            <p:cNvSpPr txBox="1">
              <a:spLocks noChangeArrowheads="1"/>
            </p:cNvSpPr>
            <p:nvPr/>
          </p:nvSpPr>
          <p:spPr bwMode="auto">
            <a:xfrm>
              <a:off x="2374" y="1695"/>
              <a:ext cx="122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r>
                <a:rPr kumimoji="1" lang="zh-CN" altLang="en-US" sz="3200" b="1" dirty="0">
                  <a:effectLst>
                    <a:outerShdw blurRad="38100" dist="38100" dir="2700000" algn="tl">
                      <a:srgbClr val="C0C0C0"/>
                    </a:outerShdw>
                  </a:effectLst>
                  <a:latin typeface="Times New Roman" pitchFamily="18" charset="0"/>
                </a:rPr>
                <a:t> </a:t>
              </a:r>
              <a:r>
                <a:rPr kumimoji="1" lang="en-US" altLang="zh-CN" sz="3200" b="1" dirty="0">
                  <a:effectLst>
                    <a:outerShdw blurRad="38100" dist="38100" dir="2700000" algn="tl">
                      <a:srgbClr val="C0C0C0"/>
                    </a:outerShdw>
                  </a:effectLst>
                  <a:latin typeface="Times New Roman" pitchFamily="18" charset="0"/>
                </a:rPr>
                <a:t>K</a:t>
              </a:r>
              <a:r>
                <a:rPr kumimoji="1" lang="en-US" altLang="zh-CN" sz="3200" b="1" baseline="-25000" dirty="0">
                  <a:effectLst>
                    <a:outerShdw blurRad="38100" dist="38100" dir="2700000" algn="tl">
                      <a:srgbClr val="C0C0C0"/>
                    </a:outerShdw>
                  </a:effectLst>
                  <a:latin typeface="Times New Roman" pitchFamily="18" charset="0"/>
                </a:rPr>
                <a:t>m </a:t>
              </a:r>
              <a:r>
                <a:rPr kumimoji="1" lang="en-US" altLang="zh-CN" sz="3200" b="1" dirty="0">
                  <a:effectLst>
                    <a:outerShdw blurRad="38100" dist="38100" dir="2700000" algn="tl">
                      <a:srgbClr val="C0C0C0"/>
                    </a:outerShdw>
                  </a:effectLst>
                  <a:latin typeface="Times New Roman" pitchFamily="18" charset="0"/>
                </a:rPr>
                <a:t>+ [S]  </a:t>
              </a:r>
            </a:p>
          </p:txBody>
        </p:sp>
        <p:sp>
          <p:nvSpPr>
            <p:cNvPr id="16" name="Text Box 11"/>
            <p:cNvSpPr txBox="1">
              <a:spLocks noChangeArrowheads="1"/>
            </p:cNvSpPr>
            <p:nvPr/>
          </p:nvSpPr>
          <p:spPr bwMode="auto">
            <a:xfrm>
              <a:off x="2114" y="1428"/>
              <a:ext cx="376" cy="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3200" b="1">
                  <a:effectLst>
                    <a:outerShdw blurRad="38100" dist="38100" dir="2700000" algn="tl">
                      <a:srgbClr val="C0C0C0"/>
                    </a:outerShdw>
                  </a:effectLst>
                  <a:latin typeface="Times New Roman" pitchFamily="18" charset="0"/>
                </a:rPr>
                <a:t>＝</a:t>
              </a:r>
            </a:p>
          </p:txBody>
        </p:sp>
        <p:sp>
          <p:nvSpPr>
            <p:cNvPr id="17" name="Line 12"/>
            <p:cNvSpPr>
              <a:spLocks noChangeShapeType="1"/>
            </p:cNvSpPr>
            <p:nvPr/>
          </p:nvSpPr>
          <p:spPr bwMode="auto">
            <a:xfrm>
              <a:off x="2457" y="1616"/>
              <a:ext cx="1020" cy="0"/>
            </a:xfrm>
            <a:prstGeom prst="line">
              <a:avLst/>
            </a:prstGeom>
            <a:noFill/>
            <a:ln w="3175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cxnSp>
        <p:nvCxnSpPr>
          <p:cNvPr id="18" name="直接连接符 17"/>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659700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6" name="Rectangle 2"/>
          <p:cNvSpPr>
            <a:spLocks noChangeArrowheads="1"/>
          </p:cNvSpPr>
          <p:nvPr/>
        </p:nvSpPr>
        <p:spPr bwMode="auto">
          <a:xfrm>
            <a:off x="2840038" y="2403063"/>
            <a:ext cx="6481762" cy="144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酶的结构与功能</a:t>
            </a:r>
            <a:endParaRPr lang="en-US" altLang="zh-CN"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endParaRPr>
          </a:p>
          <a:p>
            <a:pPr algn="ctr">
              <a:defRPr/>
            </a:pPr>
            <a:r>
              <a:rPr lang="en-US" altLang="zh-CN" sz="2800"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rPr>
              <a:t>Structure and Function of Enzyme</a:t>
            </a:r>
            <a:endParaRPr lang="zh-CN" altLang="en-US" sz="2800"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endParaRPr>
          </a:p>
        </p:txBody>
      </p:sp>
      <p:sp>
        <p:nvSpPr>
          <p:cNvPr id="5" name="Rectangle 10"/>
          <p:cNvSpPr>
            <a:spLocks noChangeArrowheads="1"/>
          </p:cNvSpPr>
          <p:nvPr/>
        </p:nvSpPr>
        <p:spPr bwMode="auto">
          <a:xfrm>
            <a:off x="1098551" y="555562"/>
            <a:ext cx="127211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zh-CN" altLang="en-US" sz="2800" dirty="0">
                <a:solidFill>
                  <a:srgbClr val="C00000"/>
                </a:solidFill>
                <a:effectLst>
                  <a:outerShdw blurRad="38100" dist="38100" dir="2700000" algn="tl">
                    <a:srgbClr val="C0C0C0"/>
                  </a:outerShdw>
                </a:effectLst>
              </a:rPr>
              <a:t>第一节</a:t>
            </a:r>
          </a:p>
        </p:txBody>
      </p:sp>
      <p:cxnSp>
        <p:nvCxnSpPr>
          <p:cNvPr id="4" name="直接连接符 3"/>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976367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 name="Arc 14"/>
          <p:cNvSpPr>
            <a:spLocks/>
          </p:cNvSpPr>
          <p:nvPr/>
        </p:nvSpPr>
        <p:spPr bwMode="auto">
          <a:xfrm flipH="1">
            <a:off x="3118455" y="3315337"/>
            <a:ext cx="2424112" cy="1512000"/>
          </a:xfrm>
          <a:custGeom>
            <a:avLst/>
            <a:gdLst>
              <a:gd name="T0" fmla="*/ 0 w 21689"/>
              <a:gd name="T1" fmla="*/ 0 h 22552"/>
              <a:gd name="T2" fmla="*/ 2147483647 w 21689"/>
              <a:gd name="T3" fmla="*/ 2147483647 h 22552"/>
              <a:gd name="T4" fmla="*/ 2147483647 w 21689"/>
              <a:gd name="T5" fmla="*/ 2147483647 h 22552"/>
              <a:gd name="T6" fmla="*/ 0 60000 65536"/>
              <a:gd name="T7" fmla="*/ 0 60000 65536"/>
              <a:gd name="T8" fmla="*/ 0 60000 65536"/>
            </a:gdLst>
            <a:ahLst/>
            <a:cxnLst>
              <a:cxn ang="T6">
                <a:pos x="T0" y="T1"/>
              </a:cxn>
              <a:cxn ang="T7">
                <a:pos x="T2" y="T3"/>
              </a:cxn>
              <a:cxn ang="T8">
                <a:pos x="T4" y="T5"/>
              </a:cxn>
            </a:cxnLst>
            <a:rect l="0" t="0" r="r" b="b"/>
            <a:pathLst>
              <a:path w="21689" h="22552" fill="none" extrusionOk="0">
                <a:moveTo>
                  <a:pt x="0" y="0"/>
                </a:moveTo>
                <a:cubicBezTo>
                  <a:pt x="29" y="0"/>
                  <a:pt x="59" y="-1"/>
                  <a:pt x="89" y="0"/>
                </a:cubicBezTo>
                <a:cubicBezTo>
                  <a:pt x="12018" y="0"/>
                  <a:pt x="21689" y="9670"/>
                  <a:pt x="21689" y="21600"/>
                </a:cubicBezTo>
                <a:cubicBezTo>
                  <a:pt x="21689" y="21917"/>
                  <a:pt x="21682" y="22234"/>
                  <a:pt x="21668" y="22552"/>
                </a:cubicBezTo>
              </a:path>
              <a:path w="21689" h="22552" stroke="0" extrusionOk="0">
                <a:moveTo>
                  <a:pt x="0" y="0"/>
                </a:moveTo>
                <a:cubicBezTo>
                  <a:pt x="29" y="0"/>
                  <a:pt x="59" y="-1"/>
                  <a:pt x="89" y="0"/>
                </a:cubicBezTo>
                <a:cubicBezTo>
                  <a:pt x="12018" y="0"/>
                  <a:pt x="21689" y="9670"/>
                  <a:pt x="21689" y="21600"/>
                </a:cubicBezTo>
                <a:cubicBezTo>
                  <a:pt x="21689" y="21917"/>
                  <a:pt x="21682" y="22234"/>
                  <a:pt x="21668" y="22552"/>
                </a:cubicBezTo>
                <a:lnTo>
                  <a:pt x="89" y="21600"/>
                </a:lnTo>
                <a:lnTo>
                  <a:pt x="0" y="0"/>
                </a:lnTo>
                <a:close/>
              </a:path>
            </a:pathLst>
          </a:custGeom>
          <a:noFill/>
          <a:ln w="38100">
            <a:solidFill>
              <a:srgbClr val="C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4554" name="Rectangle 26"/>
          <p:cNvSpPr>
            <a:spLocks noChangeArrowheads="1"/>
          </p:cNvSpPr>
          <p:nvPr/>
        </p:nvSpPr>
        <p:spPr bwMode="auto">
          <a:xfrm>
            <a:off x="1574293" y="1238250"/>
            <a:ext cx="9801224" cy="111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米氏常数</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K</a:t>
            </a:r>
            <a:r>
              <a:rPr lang="en-US" altLang="zh-CN" sz="2800" baseline="-25000" dirty="0">
                <a:effectLst>
                  <a:outerShdw blurRad="38100" dist="38100" dir="2700000" algn="tl">
                    <a:srgbClr val="C0C0C0"/>
                  </a:outerShdw>
                </a:effectLst>
                <a:latin typeface="Times New Roman" pitchFamily="18" charset="0"/>
                <a:ea typeface="方正姚体" panose="02010601030101010101" pitchFamily="2" charset="-122"/>
              </a:rPr>
              <a:t>m</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：酶促反应速度为最大反应速度一半时的底物浓度。单位</a:t>
            </a:r>
            <a:r>
              <a:rPr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mol</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/L</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p>
        </p:txBody>
      </p:sp>
      <mc:AlternateContent xmlns:mc="http://schemas.openxmlformats.org/markup-compatibility/2006" xmlns:a14="http://schemas.microsoft.com/office/drawing/2010/main">
        <mc:Choice Requires="a14">
          <p:sp>
            <p:nvSpPr>
              <p:cNvPr id="534531" name="Text Box 3"/>
              <p:cNvSpPr txBox="1">
                <a:spLocks noChangeArrowheads="1"/>
              </p:cNvSpPr>
              <p:nvPr/>
            </p:nvSpPr>
            <p:spPr bwMode="auto">
              <a:xfrm>
                <a:off x="6569228" y="1984203"/>
                <a:ext cx="1842936" cy="803618"/>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wrap="square">
                <a:spAutoFit/>
              </a:bodyPr>
              <a:lstStyle/>
              <a:p>
                <a:pPr>
                  <a:defRPr/>
                </a:pPr>
                <a:r>
                  <a:rPr kumimoji="1" lang="en-US" altLang="zh-CN" sz="3200" b="1" dirty="0">
                    <a:effectLst>
                      <a:outerShdw blurRad="38100" dist="38100" dir="2700000" algn="tl">
                        <a:srgbClr val="C0C0C0"/>
                      </a:outerShdw>
                    </a:effectLst>
                    <a:latin typeface="Times New Roman" pitchFamily="18" charset="0"/>
                    <a:ea typeface="华文楷体" pitchFamily="2" charset="-122"/>
                  </a:rPr>
                  <a:t>v =</a:t>
                </a:r>
                <a14:m>
                  <m:oMath xmlns:m="http://schemas.openxmlformats.org/officeDocument/2006/math">
                    <m:r>
                      <a:rPr kumimoji="1" lang="en-US" altLang="zh-CN" sz="3200" b="1" i="0" smtClean="0">
                        <a:effectLst>
                          <a:outerShdw blurRad="38100" dist="38100" dir="2700000" algn="tl">
                            <a:srgbClr val="C0C0C0"/>
                          </a:outerShdw>
                        </a:effectLst>
                        <a:latin typeface="Cambria Math" panose="02040503050406030204" pitchFamily="18" charset="0"/>
                        <a:ea typeface="华文楷体" pitchFamily="2" charset="-122"/>
                      </a:rPr>
                      <m:t> </m:t>
                    </m:r>
                    <m:f>
                      <m:fPr>
                        <m:ctrlPr>
                          <a:rPr kumimoji="1" lang="en-US" altLang="zh-CN" sz="3200" b="1" i="1" smtClean="0">
                            <a:effectLst>
                              <a:outerShdw blurRad="38100" dist="38100" dir="2700000" algn="tl">
                                <a:srgbClr val="C0C0C0"/>
                              </a:outerShdw>
                            </a:effectLst>
                            <a:latin typeface="Cambria Math" panose="02040503050406030204" pitchFamily="18" charset="0"/>
                            <a:ea typeface="华文楷体" pitchFamily="2" charset="-122"/>
                          </a:rPr>
                        </m:ctrlPr>
                      </m:fPr>
                      <m:num>
                        <m:r>
                          <a:rPr kumimoji="1" lang="en-US" altLang="zh-CN" sz="3200" b="1" i="1" smtClean="0">
                            <a:effectLst>
                              <a:outerShdw blurRad="38100" dist="38100" dir="2700000" algn="tl">
                                <a:srgbClr val="C0C0C0"/>
                              </a:outerShdw>
                            </a:effectLst>
                            <a:latin typeface="Cambria Math" panose="02040503050406030204" pitchFamily="18" charset="0"/>
                            <a:ea typeface="华文楷体" pitchFamily="2" charset="-122"/>
                          </a:rPr>
                          <m:t>𝟏</m:t>
                        </m:r>
                      </m:num>
                      <m:den>
                        <m:r>
                          <a:rPr kumimoji="1" lang="en-US" altLang="zh-CN" sz="3200" b="1" i="1" smtClean="0">
                            <a:effectLst>
                              <a:outerShdw blurRad="38100" dist="38100" dir="2700000" algn="tl">
                                <a:srgbClr val="C0C0C0"/>
                              </a:outerShdw>
                            </a:effectLst>
                            <a:latin typeface="Cambria Math" panose="02040503050406030204" pitchFamily="18" charset="0"/>
                            <a:ea typeface="华文楷体" pitchFamily="2" charset="-122"/>
                          </a:rPr>
                          <m:t>𝟐</m:t>
                        </m:r>
                      </m:den>
                    </m:f>
                  </m:oMath>
                </a14:m>
                <a:r>
                  <a:rPr kumimoji="1" lang="en-US" altLang="zh-CN" sz="3200" b="1" dirty="0">
                    <a:effectLst>
                      <a:outerShdw blurRad="38100" dist="38100" dir="2700000" algn="tl">
                        <a:srgbClr val="C0C0C0"/>
                      </a:outerShdw>
                    </a:effectLst>
                    <a:latin typeface="Times New Roman" pitchFamily="18" charset="0"/>
                    <a:ea typeface="华文楷体" pitchFamily="2" charset="-122"/>
                  </a:rPr>
                  <a:t> v</a:t>
                </a:r>
                <a:r>
                  <a:rPr kumimoji="1" lang="en-US" altLang="zh-CN" sz="3200" b="1" baseline="-25000" dirty="0">
                    <a:effectLst>
                      <a:outerShdw blurRad="38100" dist="38100" dir="2700000" algn="tl">
                        <a:srgbClr val="C0C0C0"/>
                      </a:outerShdw>
                    </a:effectLst>
                    <a:latin typeface="Times New Roman" pitchFamily="18" charset="0"/>
                    <a:ea typeface="华文楷体" pitchFamily="2" charset="-122"/>
                  </a:rPr>
                  <a:t>max</a:t>
                </a:r>
              </a:p>
            </p:txBody>
          </p:sp>
        </mc:Choice>
        <mc:Fallback xmlns="">
          <p:sp>
            <p:nvSpPr>
              <p:cNvPr id="534531" name="Text Box 3"/>
              <p:cNvSpPr txBox="1">
                <a:spLocks noRot="1" noChangeAspect="1" noMove="1" noResize="1" noEditPoints="1" noAdjustHandles="1" noChangeArrowheads="1" noChangeShapeType="1" noTextEdit="1"/>
              </p:cNvSpPr>
              <p:nvPr/>
            </p:nvSpPr>
            <p:spPr bwMode="auto">
              <a:xfrm>
                <a:off x="6569228" y="1984203"/>
                <a:ext cx="1842936" cy="803618"/>
              </a:xfrm>
              <a:prstGeom prst="rect">
                <a:avLst/>
              </a:prstGeom>
              <a:blipFill>
                <a:blip r:embed="rId2"/>
                <a:stretch>
                  <a:fillRect l="-8940" r="-2649" b="-15909"/>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zh-CN" altLang="en-US">
                    <a:noFill/>
                  </a:rPr>
                  <a:t> </a:t>
                </a:r>
              </a:p>
            </p:txBody>
          </p:sp>
        </mc:Fallback>
      </mc:AlternateContent>
      <p:grpSp>
        <p:nvGrpSpPr>
          <p:cNvPr id="75781" name="Group 4"/>
          <p:cNvGrpSpPr>
            <a:grpSpLocks/>
          </p:cNvGrpSpPr>
          <p:nvPr/>
        </p:nvGrpSpPr>
        <p:grpSpPr bwMode="auto">
          <a:xfrm>
            <a:off x="7070726" y="2968626"/>
            <a:ext cx="3044825" cy="2060576"/>
            <a:chOff x="3494" y="2432"/>
            <a:chExt cx="1918" cy="1298"/>
          </a:xfrm>
        </p:grpSpPr>
        <p:sp>
          <p:nvSpPr>
            <p:cNvPr id="75795" name="AutoShape 5"/>
            <p:cNvSpPr>
              <a:spLocks noChangeArrowheads="1"/>
            </p:cNvSpPr>
            <p:nvPr/>
          </p:nvSpPr>
          <p:spPr bwMode="auto">
            <a:xfrm>
              <a:off x="3494" y="3496"/>
              <a:ext cx="403" cy="144"/>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00B0F0"/>
            </a:solidFill>
            <a:ln w="31750">
              <a:solidFill>
                <a:srgbClr val="00B0F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10800000" vert="eaVert" anchor="ctr">
              <a:spAutoFit/>
            </a:bodyPr>
            <a:lstStyle/>
            <a:p>
              <a:endParaRPr lang="zh-CN" altLang="en-US"/>
            </a:p>
          </p:txBody>
        </p:sp>
        <p:sp>
          <p:nvSpPr>
            <p:cNvPr id="534534" name="Text Box 6"/>
            <p:cNvSpPr txBox="1">
              <a:spLocks noChangeArrowheads="1"/>
            </p:cNvSpPr>
            <p:nvPr/>
          </p:nvSpPr>
          <p:spPr bwMode="auto">
            <a:xfrm>
              <a:off x="4017" y="3362"/>
              <a:ext cx="1099"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r>
                <a:rPr kumimoji="1" lang="en-US" altLang="zh-CN" sz="3200" b="1">
                  <a:effectLst>
                    <a:outerShdw blurRad="38100" dist="38100" dir="2700000" algn="tl">
                      <a:srgbClr val="C0C0C0"/>
                    </a:outerShdw>
                  </a:effectLst>
                  <a:latin typeface="Times New Roman" pitchFamily="18" charset="0"/>
                  <a:ea typeface="华文楷体" pitchFamily="2" charset="-122"/>
                </a:rPr>
                <a:t>K</a:t>
              </a:r>
              <a:r>
                <a:rPr kumimoji="1" lang="en-US" altLang="zh-CN" sz="3200" b="1" baseline="-25000">
                  <a:effectLst>
                    <a:outerShdw blurRad="38100" dist="38100" dir="2700000" algn="tl">
                      <a:srgbClr val="C0C0C0"/>
                    </a:outerShdw>
                  </a:effectLst>
                  <a:latin typeface="Times New Roman" pitchFamily="18" charset="0"/>
                  <a:ea typeface="华文楷体" pitchFamily="2" charset="-122"/>
                </a:rPr>
                <a:t>m</a:t>
              </a:r>
              <a:r>
                <a:rPr kumimoji="1" lang="zh-CN" altLang="en-US" sz="3200" b="1">
                  <a:effectLst>
                    <a:outerShdw blurRad="38100" dist="38100" dir="2700000" algn="tl">
                      <a:srgbClr val="C0C0C0"/>
                    </a:outerShdw>
                  </a:effectLst>
                  <a:latin typeface="Times New Roman" pitchFamily="18" charset="0"/>
                  <a:ea typeface="华文楷体" pitchFamily="2" charset="-122"/>
                </a:rPr>
                <a:t>＝</a:t>
              </a:r>
              <a:r>
                <a:rPr kumimoji="1" lang="en-US" altLang="zh-CN" sz="3200" b="1">
                  <a:effectLst>
                    <a:outerShdw blurRad="38100" dist="38100" dir="2700000" algn="tl">
                      <a:srgbClr val="C0C0C0"/>
                    </a:outerShdw>
                  </a:effectLst>
                  <a:latin typeface="Times New Roman" pitchFamily="18" charset="0"/>
                  <a:ea typeface="华文楷体" pitchFamily="2" charset="-122"/>
                </a:rPr>
                <a:t>[S] </a:t>
              </a:r>
            </a:p>
          </p:txBody>
        </p:sp>
        <p:sp>
          <p:nvSpPr>
            <p:cNvPr id="75799" name="Text Box 9"/>
            <p:cNvSpPr txBox="1">
              <a:spLocks noChangeArrowheads="1"/>
            </p:cNvSpPr>
            <p:nvPr/>
          </p:nvSpPr>
          <p:spPr bwMode="auto">
            <a:xfrm>
              <a:off x="3967" y="2643"/>
              <a:ext cx="3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kumimoji="1" lang="zh-CN" altLang="en-US" sz="3200" b="1">
                  <a:latin typeface="Times New Roman" panose="02020603050405020304" pitchFamily="18" charset="0"/>
                  <a:ea typeface="华文楷体" panose="02010600040101010101" pitchFamily="2" charset="-122"/>
                </a:rPr>
                <a:t>＝</a:t>
              </a:r>
            </a:p>
          </p:txBody>
        </p:sp>
        <p:sp>
          <p:nvSpPr>
            <p:cNvPr id="75800" name="Line 10"/>
            <p:cNvSpPr>
              <a:spLocks noChangeShapeType="1"/>
            </p:cNvSpPr>
            <p:nvPr/>
          </p:nvSpPr>
          <p:spPr bwMode="auto">
            <a:xfrm>
              <a:off x="4278" y="2840"/>
              <a:ext cx="113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10800000" vert="eaVert">
              <a:spAutoFit/>
            </a:bodyPr>
            <a:lstStyle/>
            <a:p>
              <a:endParaRPr lang="zh-CN" altLang="en-US"/>
            </a:p>
          </p:txBody>
        </p:sp>
        <p:sp>
          <p:nvSpPr>
            <p:cNvPr id="534539" name="Text Box 11"/>
            <p:cNvSpPr txBox="1">
              <a:spLocks noChangeArrowheads="1"/>
            </p:cNvSpPr>
            <p:nvPr/>
          </p:nvSpPr>
          <p:spPr bwMode="auto">
            <a:xfrm>
              <a:off x="4320" y="2816"/>
              <a:ext cx="103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defRPr/>
              </a:pPr>
              <a:r>
                <a:rPr kumimoji="1" lang="en-US" altLang="zh-CN" sz="3200" b="1">
                  <a:effectLst>
                    <a:outerShdw blurRad="38100" dist="38100" dir="2700000" algn="tl">
                      <a:srgbClr val="C0C0C0"/>
                    </a:outerShdw>
                  </a:effectLst>
                  <a:latin typeface="Times New Roman" pitchFamily="18" charset="0"/>
                  <a:ea typeface="华文楷体" pitchFamily="2" charset="-122"/>
                </a:rPr>
                <a:t>K</a:t>
              </a:r>
              <a:r>
                <a:rPr kumimoji="1" lang="en-US" altLang="zh-CN" sz="3200" b="1" baseline="-25000">
                  <a:effectLst>
                    <a:outerShdw blurRad="38100" dist="38100" dir="2700000" algn="tl">
                      <a:srgbClr val="C0C0C0"/>
                    </a:outerShdw>
                  </a:effectLst>
                  <a:latin typeface="Times New Roman" pitchFamily="18" charset="0"/>
                  <a:ea typeface="华文楷体" pitchFamily="2" charset="-122"/>
                </a:rPr>
                <a:t>m </a:t>
              </a:r>
              <a:r>
                <a:rPr kumimoji="1" lang="en-US" altLang="zh-CN" sz="3200" b="1">
                  <a:effectLst>
                    <a:outerShdw blurRad="38100" dist="38100" dir="2700000" algn="tl">
                      <a:srgbClr val="C0C0C0"/>
                    </a:outerShdw>
                  </a:effectLst>
                  <a:latin typeface="Times New Roman" pitchFamily="18" charset="0"/>
                  <a:ea typeface="华文楷体" pitchFamily="2" charset="-122"/>
                </a:rPr>
                <a:t>+ [S]</a:t>
              </a:r>
            </a:p>
          </p:txBody>
        </p:sp>
        <p:sp>
          <p:nvSpPr>
            <p:cNvPr id="534540" name="Text Box 12"/>
            <p:cNvSpPr txBox="1">
              <a:spLocks noChangeArrowheads="1"/>
            </p:cNvSpPr>
            <p:nvPr/>
          </p:nvSpPr>
          <p:spPr bwMode="auto">
            <a:xfrm>
              <a:off x="3677" y="2669"/>
              <a:ext cx="363" cy="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zh-CN" altLang="en-US" sz="3200" b="1" dirty="0">
                  <a:effectLst>
                    <a:outerShdw blurRad="38100" dist="38100" dir="2700000" algn="tl">
                      <a:srgbClr val="C0C0C0"/>
                    </a:outerShdw>
                  </a:effectLst>
                  <a:latin typeface="Times New Roman" pitchFamily="18" charset="0"/>
                  <a:ea typeface="华文楷体" pitchFamily="2" charset="-122"/>
                </a:rPr>
                <a:t> </a:t>
              </a:r>
              <a:r>
                <a:rPr kumimoji="1" lang="en-US" altLang="zh-CN" sz="3200" b="1" dirty="0">
                  <a:effectLst>
                    <a:outerShdw blurRad="38100" dist="38100" dir="2700000" algn="tl">
                      <a:srgbClr val="C0C0C0"/>
                    </a:outerShdw>
                  </a:effectLst>
                  <a:latin typeface="Times New Roman" pitchFamily="18" charset="0"/>
                  <a:ea typeface="华文楷体" pitchFamily="2" charset="-122"/>
                </a:rPr>
                <a:t>V</a:t>
              </a:r>
            </a:p>
          </p:txBody>
        </p:sp>
        <p:sp>
          <p:nvSpPr>
            <p:cNvPr id="534541" name="Text Box 13"/>
            <p:cNvSpPr txBox="1">
              <a:spLocks noChangeArrowheads="1"/>
            </p:cNvSpPr>
            <p:nvPr/>
          </p:nvSpPr>
          <p:spPr bwMode="auto">
            <a:xfrm>
              <a:off x="4278" y="2432"/>
              <a:ext cx="9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zh-CN" altLang="en-US" sz="3200" b="1" dirty="0">
                  <a:effectLst>
                    <a:outerShdw blurRad="38100" dist="38100" dir="2700000" algn="tl">
                      <a:srgbClr val="C0C0C0"/>
                    </a:outerShdw>
                  </a:effectLst>
                  <a:latin typeface="Times New Roman" pitchFamily="18" charset="0"/>
                  <a:ea typeface="华文楷体" pitchFamily="2" charset="-122"/>
                </a:rPr>
                <a:t> </a:t>
              </a:r>
              <a:r>
                <a:rPr kumimoji="1" lang="en-US" altLang="zh-CN" sz="3200" b="1" dirty="0">
                  <a:effectLst>
                    <a:outerShdw blurRad="38100" dist="38100" dir="2700000" algn="tl">
                      <a:srgbClr val="C0C0C0"/>
                    </a:outerShdw>
                  </a:effectLst>
                  <a:latin typeface="Times New Roman" pitchFamily="18" charset="0"/>
                  <a:ea typeface="华文楷体" pitchFamily="2" charset="-122"/>
                </a:rPr>
                <a:t>V</a:t>
              </a:r>
              <a:r>
                <a:rPr kumimoji="1" lang="en-US" altLang="zh-CN" sz="3200" b="1" baseline="-25000" dirty="0">
                  <a:effectLst>
                    <a:outerShdw blurRad="38100" dist="38100" dir="2700000" algn="tl">
                      <a:srgbClr val="C0C0C0"/>
                    </a:outerShdw>
                  </a:effectLst>
                  <a:latin typeface="Times New Roman" pitchFamily="18" charset="0"/>
                  <a:ea typeface="华文楷体" pitchFamily="2" charset="-122"/>
                </a:rPr>
                <a:t>max</a:t>
              </a:r>
              <a:r>
                <a:rPr kumimoji="1" lang="en-US" altLang="zh-CN" sz="3200" b="1" dirty="0">
                  <a:effectLst>
                    <a:outerShdw blurRad="38100" dist="38100" dir="2700000" algn="tl">
                      <a:srgbClr val="C0C0C0"/>
                    </a:outerShdw>
                  </a:effectLst>
                  <a:latin typeface="Times New Roman" pitchFamily="18" charset="0"/>
                  <a:ea typeface="华文楷体" pitchFamily="2" charset="-122"/>
                </a:rPr>
                <a:t>[S]</a:t>
              </a:r>
              <a:endParaRPr kumimoji="1" lang="en-US" altLang="zh-CN" sz="2800" b="1" dirty="0">
                <a:effectLst>
                  <a:outerShdw blurRad="38100" dist="38100" dir="2700000" algn="tl">
                    <a:srgbClr val="C0C0C0"/>
                  </a:outerShdw>
                </a:effectLst>
                <a:latin typeface="Times New Roman" pitchFamily="18" charset="0"/>
                <a:ea typeface="华文楷体" pitchFamily="2" charset="-122"/>
              </a:endParaRPr>
            </a:p>
          </p:txBody>
        </p:sp>
      </p:grpSp>
      <p:grpSp>
        <p:nvGrpSpPr>
          <p:cNvPr id="75782" name="Group 14"/>
          <p:cNvGrpSpPr>
            <a:grpSpLocks/>
          </p:cNvGrpSpPr>
          <p:nvPr/>
        </p:nvGrpSpPr>
        <p:grpSpPr bwMode="auto">
          <a:xfrm>
            <a:off x="2197100" y="2549524"/>
            <a:ext cx="3760788" cy="2765425"/>
            <a:chOff x="418" y="2168"/>
            <a:chExt cx="2369" cy="1742"/>
          </a:xfrm>
        </p:grpSpPr>
        <p:sp>
          <p:nvSpPr>
            <p:cNvPr id="75785" name="Line 16"/>
            <p:cNvSpPr>
              <a:spLocks noChangeShapeType="1"/>
            </p:cNvSpPr>
            <p:nvPr/>
          </p:nvSpPr>
          <p:spPr bwMode="auto">
            <a:xfrm>
              <a:off x="926" y="2641"/>
              <a:ext cx="1587" cy="0"/>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sp>
          <p:nvSpPr>
            <p:cNvPr id="534545" name="Text Box 17"/>
            <p:cNvSpPr txBox="1">
              <a:spLocks noChangeArrowheads="1"/>
            </p:cNvSpPr>
            <p:nvPr/>
          </p:nvSpPr>
          <p:spPr bwMode="auto">
            <a:xfrm>
              <a:off x="487" y="2501"/>
              <a:ext cx="494" cy="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b="1" dirty="0">
                  <a:effectLst>
                    <a:outerShdw blurRad="38100" dist="38100" dir="2700000" algn="tl">
                      <a:srgbClr val="C0C0C0"/>
                    </a:outerShdw>
                  </a:effectLst>
                  <a:latin typeface="Times New Roman" pitchFamily="18" charset="0"/>
                  <a:ea typeface="华文楷体" pitchFamily="2" charset="-122"/>
                </a:rPr>
                <a:t>V</a:t>
              </a:r>
              <a:r>
                <a:rPr kumimoji="1" lang="en-US" altLang="zh-CN" sz="2400" b="1" baseline="-25000" dirty="0">
                  <a:effectLst>
                    <a:outerShdw blurRad="38100" dist="38100" dir="2700000" algn="tl">
                      <a:srgbClr val="C0C0C0"/>
                    </a:outerShdw>
                  </a:effectLst>
                  <a:latin typeface="Times New Roman" pitchFamily="18" charset="0"/>
                  <a:ea typeface="华文楷体" pitchFamily="2" charset="-122"/>
                </a:rPr>
                <a:t>max</a:t>
              </a:r>
            </a:p>
          </p:txBody>
        </p:sp>
        <p:sp>
          <p:nvSpPr>
            <p:cNvPr id="75787" name="Line 18"/>
            <p:cNvSpPr>
              <a:spLocks noChangeShapeType="1"/>
            </p:cNvSpPr>
            <p:nvPr/>
          </p:nvSpPr>
          <p:spPr bwMode="auto">
            <a:xfrm>
              <a:off x="746" y="3611"/>
              <a:ext cx="2041"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788" name="Line 19"/>
            <p:cNvSpPr>
              <a:spLocks noChangeShapeType="1"/>
            </p:cNvSpPr>
            <p:nvPr/>
          </p:nvSpPr>
          <p:spPr bwMode="auto">
            <a:xfrm flipV="1">
              <a:off x="988" y="2204"/>
              <a:ext cx="0" cy="1701"/>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sp>
          <p:nvSpPr>
            <p:cNvPr id="534548" name="Text Box 20"/>
            <p:cNvSpPr txBox="1">
              <a:spLocks noChangeArrowheads="1"/>
            </p:cNvSpPr>
            <p:nvPr/>
          </p:nvSpPr>
          <p:spPr bwMode="auto">
            <a:xfrm>
              <a:off x="729" y="2168"/>
              <a:ext cx="257" cy="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b="1" dirty="0">
                  <a:effectLst>
                    <a:outerShdw blurRad="38100" dist="38100" dir="2700000" algn="tl">
                      <a:srgbClr val="C0C0C0"/>
                    </a:outerShdw>
                  </a:effectLst>
                  <a:latin typeface="Times New Roman" pitchFamily="18" charset="0"/>
                  <a:ea typeface="华文楷体" pitchFamily="2" charset="-122"/>
                </a:rPr>
                <a:t>V</a:t>
              </a:r>
            </a:p>
          </p:txBody>
        </p:sp>
        <p:sp>
          <p:nvSpPr>
            <p:cNvPr id="534549" name="Text Box 21"/>
            <p:cNvSpPr txBox="1">
              <a:spLocks noChangeArrowheads="1"/>
            </p:cNvSpPr>
            <p:nvPr/>
          </p:nvSpPr>
          <p:spPr bwMode="auto">
            <a:xfrm>
              <a:off x="2414" y="3633"/>
              <a:ext cx="354" cy="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b="1">
                  <a:effectLst>
                    <a:outerShdw blurRad="38100" dist="38100" dir="2700000" algn="tl">
                      <a:srgbClr val="C0C0C0"/>
                    </a:outerShdw>
                  </a:effectLst>
                  <a:latin typeface="Times New Roman" pitchFamily="18" charset="0"/>
                  <a:ea typeface="华文楷体" pitchFamily="2" charset="-122"/>
                </a:rPr>
                <a:t>[S]</a:t>
              </a:r>
            </a:p>
          </p:txBody>
        </p:sp>
        <p:sp>
          <p:nvSpPr>
            <p:cNvPr id="534550" name="Text Box 22"/>
            <p:cNvSpPr txBox="1">
              <a:spLocks noChangeArrowheads="1"/>
            </p:cNvSpPr>
            <p:nvPr/>
          </p:nvSpPr>
          <p:spPr bwMode="auto">
            <a:xfrm>
              <a:off x="1020" y="3642"/>
              <a:ext cx="375" cy="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400" b="1">
                  <a:effectLst>
                    <a:outerShdw blurRad="38100" dist="38100" dir="2700000" algn="tl">
                      <a:srgbClr val="C0C0C0"/>
                    </a:outerShdw>
                  </a:effectLst>
                  <a:latin typeface="Times New Roman" pitchFamily="18" charset="0"/>
                  <a:ea typeface="华文楷体" pitchFamily="2" charset="-122"/>
                </a:rPr>
                <a:t>K</a:t>
              </a:r>
              <a:r>
                <a:rPr kumimoji="1" lang="en-US" altLang="zh-CN" sz="2400" b="1" baseline="-25000">
                  <a:effectLst>
                    <a:outerShdw blurRad="38100" dist="38100" dir="2700000" algn="tl">
                      <a:srgbClr val="C0C0C0"/>
                    </a:outerShdw>
                  </a:effectLst>
                  <a:latin typeface="Times New Roman" pitchFamily="18" charset="0"/>
                  <a:ea typeface="华文楷体" pitchFamily="2" charset="-122"/>
                </a:rPr>
                <a:t>m</a:t>
              </a:r>
            </a:p>
          </p:txBody>
        </p:sp>
        <p:sp>
          <p:nvSpPr>
            <p:cNvPr id="75792" name="Line 23"/>
            <p:cNvSpPr>
              <a:spLocks noChangeShapeType="1"/>
            </p:cNvSpPr>
            <p:nvPr/>
          </p:nvSpPr>
          <p:spPr bwMode="auto">
            <a:xfrm>
              <a:off x="987" y="3138"/>
              <a:ext cx="181"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mc:AlternateContent xmlns:mc="http://schemas.openxmlformats.org/markup-compatibility/2006" xmlns:a14="http://schemas.microsoft.com/office/drawing/2010/main">
          <mc:Choice Requires="a14">
            <p:sp>
              <p:nvSpPr>
                <p:cNvPr id="534552" name="Text Box 24"/>
                <p:cNvSpPr txBox="1">
                  <a:spLocks noChangeArrowheads="1"/>
                </p:cNvSpPr>
                <p:nvPr/>
              </p:nvSpPr>
              <p:spPr bwMode="auto">
                <a:xfrm>
                  <a:off x="418" y="2954"/>
                  <a:ext cx="574" cy="368"/>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accent2"/>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pPr>
                    <a:lnSpc>
                      <a:spcPct val="90000"/>
                    </a:lnSpc>
                    <a:spcBef>
                      <a:spcPct val="20000"/>
                    </a:spcBef>
                    <a:buClr>
                      <a:schemeClr val="tx2"/>
                    </a:buClr>
                    <a:buSzPct val="75000"/>
                    <a:buFont typeface="Wingdings" pitchFamily="2" charset="2"/>
                    <a:buNone/>
                    <a:defRPr/>
                  </a:pPr>
                  <a14:m>
                    <m:oMath xmlns:m="http://schemas.openxmlformats.org/officeDocument/2006/math">
                      <m:f>
                        <m:fPr>
                          <m:ctrlPr>
                            <a:rPr kumimoji="1" lang="en-US" altLang="zh-CN" sz="2400" b="1" i="1" smtClean="0">
                              <a:effectLst>
                                <a:outerShdw blurRad="38100" dist="38100" dir="2700000" algn="tl">
                                  <a:srgbClr val="C0C0C0"/>
                                </a:outerShdw>
                              </a:effectLst>
                              <a:latin typeface="Cambria Math" panose="02040503050406030204" pitchFamily="18" charset="0"/>
                              <a:ea typeface="华文楷体" pitchFamily="2" charset="-122"/>
                            </a:rPr>
                          </m:ctrlPr>
                        </m:fPr>
                        <m:num>
                          <m:r>
                            <a:rPr kumimoji="1" lang="en-US" altLang="zh-CN" sz="2400" b="1" i="1" smtClean="0">
                              <a:effectLst>
                                <a:outerShdw blurRad="38100" dist="38100" dir="2700000" algn="tl">
                                  <a:srgbClr val="C0C0C0"/>
                                </a:outerShdw>
                              </a:effectLst>
                              <a:latin typeface="Cambria Math" panose="02040503050406030204" pitchFamily="18" charset="0"/>
                              <a:ea typeface="华文楷体" pitchFamily="2" charset="-122"/>
                            </a:rPr>
                            <m:t>𝟏</m:t>
                          </m:r>
                        </m:num>
                        <m:den>
                          <m:r>
                            <a:rPr kumimoji="1" lang="en-US" altLang="zh-CN" sz="2400" b="1" i="1" smtClean="0">
                              <a:effectLst>
                                <a:outerShdw blurRad="38100" dist="38100" dir="2700000" algn="tl">
                                  <a:srgbClr val="C0C0C0"/>
                                </a:outerShdw>
                              </a:effectLst>
                              <a:latin typeface="Cambria Math" panose="02040503050406030204" pitchFamily="18" charset="0"/>
                              <a:ea typeface="华文楷体" pitchFamily="2" charset="-122"/>
                            </a:rPr>
                            <m:t>𝟐</m:t>
                          </m:r>
                        </m:den>
                      </m:f>
                    </m:oMath>
                  </a14:m>
                  <a:r>
                    <a:rPr kumimoji="1" lang="en-US" altLang="zh-CN" sz="2400" b="1" dirty="0">
                      <a:effectLst>
                        <a:outerShdw blurRad="38100" dist="38100" dir="2700000" algn="tl">
                          <a:srgbClr val="C0C0C0"/>
                        </a:outerShdw>
                      </a:effectLst>
                      <a:latin typeface="Times New Roman" pitchFamily="18" charset="0"/>
                      <a:ea typeface="华文楷体" pitchFamily="2" charset="-122"/>
                    </a:rPr>
                    <a:t>V</a:t>
                  </a:r>
                  <a:r>
                    <a:rPr kumimoji="1" lang="en-US" altLang="zh-CN" sz="2400" b="1" baseline="-25000" dirty="0">
                      <a:effectLst>
                        <a:outerShdw blurRad="38100" dist="38100" dir="2700000" algn="tl">
                          <a:srgbClr val="C0C0C0"/>
                        </a:outerShdw>
                      </a:effectLst>
                      <a:latin typeface="Times New Roman" pitchFamily="18" charset="0"/>
                      <a:ea typeface="华文楷体" pitchFamily="2" charset="-122"/>
                    </a:rPr>
                    <a:t>max</a:t>
                  </a:r>
                  <a:endParaRPr kumimoji="1" lang="en-US" altLang="zh-CN" sz="2400" b="1" dirty="0">
                    <a:effectLst>
                      <a:outerShdw blurRad="38100" dist="38100" dir="2700000" algn="tl">
                        <a:srgbClr val="C0C0C0"/>
                      </a:outerShdw>
                    </a:effectLst>
                    <a:latin typeface="Times New Roman" pitchFamily="18" charset="0"/>
                    <a:ea typeface="华文楷体" pitchFamily="2" charset="-122"/>
                  </a:endParaRPr>
                </a:p>
              </p:txBody>
            </p:sp>
          </mc:Choice>
          <mc:Fallback xmlns="">
            <p:sp>
              <p:nvSpPr>
                <p:cNvPr id="534552" name="Text Box 24"/>
                <p:cNvSpPr txBox="1">
                  <a:spLocks noRot="1" noChangeAspect="1" noMove="1" noResize="1" noEditPoints="1" noAdjustHandles="1" noChangeArrowheads="1" noChangeShapeType="1" noTextEdit="1"/>
                </p:cNvSpPr>
                <p:nvPr/>
              </p:nvSpPr>
              <p:spPr bwMode="auto">
                <a:xfrm>
                  <a:off x="418" y="2954"/>
                  <a:ext cx="574" cy="368"/>
                </a:xfrm>
                <a:prstGeom prst="rect">
                  <a:avLst/>
                </a:prstGeom>
                <a:blipFill>
                  <a:blip r:embed="rId3"/>
                  <a:stretch>
                    <a:fillRect t="-2083" r="-6000" b="-15625"/>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75794" name="Line 25"/>
            <p:cNvSpPr>
              <a:spLocks noChangeShapeType="1"/>
            </p:cNvSpPr>
            <p:nvPr/>
          </p:nvSpPr>
          <p:spPr bwMode="auto">
            <a:xfrm>
              <a:off x="1160" y="3150"/>
              <a:ext cx="0" cy="45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7" name="Rectangle 4"/>
          <p:cNvSpPr>
            <a:spLocks noChangeArrowheads="1"/>
          </p:cNvSpPr>
          <p:nvPr/>
        </p:nvSpPr>
        <p:spPr bwMode="auto">
          <a:xfrm>
            <a:off x="1110148" y="546610"/>
            <a:ext cx="319991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361950" indent="-361950">
              <a:buClr>
                <a:srgbClr val="C00000"/>
              </a:buClr>
              <a:buSzPct val="7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K</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V</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max</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的意义</a:t>
            </a:r>
            <a:endParaRPr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29" name="直接连接符 28"/>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 name="直接箭头连接符 2">
            <a:extLst>
              <a:ext uri="{FF2B5EF4-FFF2-40B4-BE49-F238E27FC236}">
                <a16:creationId xmlns:a16="http://schemas.microsoft.com/office/drawing/2014/main" id="{B2A3F403-EC5A-E7F4-FBFE-F46107DD577D}"/>
              </a:ext>
            </a:extLst>
          </p:cNvPr>
          <p:cNvCxnSpPr/>
          <p:nvPr/>
        </p:nvCxnSpPr>
        <p:spPr>
          <a:xfrm>
            <a:off x="7710489" y="2673203"/>
            <a:ext cx="0" cy="720000"/>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90398836"/>
      </p:ext>
    </p:extLst>
  </p:cSld>
  <p:clrMapOvr>
    <a:masterClrMapping/>
  </p:clrMapOvr>
  <p:transition>
    <p:random/>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2"/>
          <p:cNvSpPr>
            <a:spLocks noChangeArrowheads="1"/>
          </p:cNvSpPr>
          <p:nvPr/>
        </p:nvSpPr>
        <p:spPr bwMode="auto">
          <a:xfrm>
            <a:off x="1611761" y="1297604"/>
            <a:ext cx="9372918" cy="3351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t" anchorCtr="0">
            <a:spAutoFit/>
          </a:bodyPr>
          <a:lstStyle/>
          <a:p>
            <a:pPr marL="360000" indent="-360000">
              <a:lnSpc>
                <a:spcPts val="4000"/>
              </a:lnSpc>
              <a:spcBef>
                <a:spcPts val="600"/>
              </a:spcBef>
              <a:buClr>
                <a:srgbClr val="C00000"/>
              </a:buClr>
              <a:buSzPct val="80000"/>
              <a:buFont typeface="Wingdings" pitchFamily="2" charset="2"/>
              <a:buChar char="v"/>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K</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可反映酶与底物的亲和力。</a:t>
            </a:r>
            <a:r>
              <a:rPr lang="en-US" altLang="zh-CN"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K</a:t>
            </a:r>
            <a:r>
              <a:rPr lang="en-US" altLang="zh-CN" sz="2800" baseline="-25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越大，酶与底物的亲和力越小。</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反之亦然。</a:t>
            </a:r>
          </a:p>
          <a:p>
            <a:pPr marL="360000" indent="-360000">
              <a:lnSpc>
                <a:spcPts val="4000"/>
              </a:lnSpc>
              <a:spcBef>
                <a:spcPts val="600"/>
              </a:spcBef>
              <a:buClr>
                <a:srgbClr val="C00000"/>
              </a:buClr>
              <a:buSzPct val="80000"/>
              <a:buFont typeface="Wingdings" pitchFamily="2" charset="2"/>
              <a:buChar char="v"/>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K</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是酶的特征性常数，与酶的结构、酶所催化的底物、反应环境有关，而与酶的浓度无关。</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最适底物的</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K</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最小。</a:t>
            </a:r>
          </a:p>
          <a:p>
            <a:pPr marL="360000" indent="-360000">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不同的酶</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K</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不同。多数酶</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K</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在</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10</a:t>
            </a:r>
            <a:r>
              <a:rPr lang="en-US" altLang="zh-CN" sz="28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-6</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-10</a:t>
            </a:r>
            <a:r>
              <a:rPr lang="en-US" altLang="zh-CN" sz="28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mmol/L</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
        <p:nvSpPr>
          <p:cNvPr id="5" name="Rectangle 4"/>
          <p:cNvSpPr>
            <a:spLocks noChangeArrowheads="1"/>
          </p:cNvSpPr>
          <p:nvPr/>
        </p:nvSpPr>
        <p:spPr bwMode="auto">
          <a:xfrm>
            <a:off x="1110148" y="546610"/>
            <a:ext cx="319991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361950" indent="-361950">
              <a:buClr>
                <a:srgbClr val="C00000"/>
              </a:buClr>
              <a:buSzPct val="7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K</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V</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max</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的意义</a:t>
            </a:r>
            <a:endParaRPr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6" name="直接连接符 5"/>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5100477"/>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38627" name="Text Box 3"/>
          <p:cNvSpPr txBox="1">
            <a:spLocks noChangeArrowheads="1"/>
          </p:cNvSpPr>
          <p:nvPr/>
        </p:nvSpPr>
        <p:spPr bwMode="auto">
          <a:xfrm>
            <a:off x="7791642" y="5859463"/>
            <a:ext cx="3887787"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54013" indent="-354013" eaLnBrk="0" hangingPunct="0">
              <a:defRPr sz="2400">
                <a:solidFill>
                  <a:schemeClr val="tx1"/>
                </a:solidFill>
                <a:latin typeface="Times New Roman" pitchFamily="18" charset="0"/>
              </a:defRPr>
            </a:lvl1pPr>
            <a:lvl2pPr marL="1325563" indent="-609600" eaLnBrk="0" hangingPunct="0">
              <a:defRPr sz="2400">
                <a:solidFill>
                  <a:schemeClr val="tx1"/>
                </a:solidFill>
                <a:latin typeface="Times New Roman" pitchFamily="18" charset="0"/>
              </a:defRPr>
            </a:lvl2pPr>
            <a:lvl3pPr marL="2114550" indent="-609600" eaLnBrk="0" hangingPunct="0">
              <a:defRPr sz="2400">
                <a:solidFill>
                  <a:schemeClr val="tx1"/>
                </a:solidFill>
                <a:latin typeface="Times New Roman" pitchFamily="18" charset="0"/>
              </a:defRPr>
            </a:lvl3pPr>
            <a:lvl4pPr marL="2903538" indent="-609600" eaLnBrk="0" hangingPunct="0">
              <a:defRPr sz="2400">
                <a:solidFill>
                  <a:schemeClr val="tx1"/>
                </a:solidFill>
                <a:latin typeface="Times New Roman" pitchFamily="18" charset="0"/>
              </a:defRPr>
            </a:lvl4pPr>
            <a:lvl5pPr marL="3692525" indent="-609600" eaLnBrk="0" hangingPunct="0">
              <a:defRPr sz="2400">
                <a:solidFill>
                  <a:schemeClr val="tx1"/>
                </a:solidFill>
                <a:latin typeface="Times New Roman" pitchFamily="18" charset="0"/>
              </a:defRPr>
            </a:lvl5pPr>
            <a:lvl6pPr marL="4149725" indent="-609600" eaLnBrk="0" fontAlgn="base" hangingPunct="0">
              <a:spcBef>
                <a:spcPct val="0"/>
              </a:spcBef>
              <a:spcAft>
                <a:spcPct val="0"/>
              </a:spcAft>
              <a:defRPr sz="2400">
                <a:solidFill>
                  <a:schemeClr val="tx1"/>
                </a:solidFill>
                <a:latin typeface="Times New Roman" pitchFamily="18" charset="0"/>
              </a:defRPr>
            </a:lvl6pPr>
            <a:lvl7pPr marL="4606925" indent="-609600" eaLnBrk="0" fontAlgn="base" hangingPunct="0">
              <a:spcBef>
                <a:spcPct val="0"/>
              </a:spcBef>
              <a:spcAft>
                <a:spcPct val="0"/>
              </a:spcAft>
              <a:defRPr sz="2400">
                <a:solidFill>
                  <a:schemeClr val="tx1"/>
                </a:solidFill>
                <a:latin typeface="Times New Roman" pitchFamily="18" charset="0"/>
              </a:defRPr>
            </a:lvl7pPr>
            <a:lvl8pPr marL="5064125" indent="-609600" eaLnBrk="0" fontAlgn="base" hangingPunct="0">
              <a:spcBef>
                <a:spcPct val="0"/>
              </a:spcBef>
              <a:spcAft>
                <a:spcPct val="0"/>
              </a:spcAft>
              <a:defRPr sz="2400">
                <a:solidFill>
                  <a:schemeClr val="tx1"/>
                </a:solidFill>
                <a:latin typeface="Times New Roman" pitchFamily="18" charset="0"/>
              </a:defRPr>
            </a:lvl8pPr>
            <a:lvl9pPr marL="5521325" indent="-609600" eaLnBrk="0" fontAlgn="base" hangingPunct="0">
              <a:spcBef>
                <a:spcPct val="0"/>
              </a:spcBef>
              <a:spcAft>
                <a:spcPct val="0"/>
              </a:spcAft>
              <a:defRPr sz="2400">
                <a:solidFill>
                  <a:schemeClr val="tx1"/>
                </a:solidFill>
                <a:latin typeface="Times New Roman" pitchFamily="18" charset="0"/>
              </a:defRPr>
            </a:lvl9pPr>
          </a:lstStyle>
          <a:p>
            <a:pPr algn="ctr" eaLnBrk="1" hangingPunct="1">
              <a:lnSpc>
                <a:spcPct val="140000"/>
              </a:lnSpc>
              <a:spcBef>
                <a:spcPct val="20000"/>
              </a:spcBef>
              <a:buClr>
                <a:schemeClr val="bg2"/>
              </a:buClr>
              <a:buSzPct val="75000"/>
              <a:buFont typeface="Wingdings" pitchFamily="2" charset="2"/>
              <a:buNone/>
              <a:defRPr/>
            </a:pPr>
            <a:r>
              <a:rPr lang="zh-CN" altLang="en-US" dirty="0">
                <a:effectLst>
                  <a:outerShdw blurRad="38100" dist="38100" dir="2700000" algn="tl">
                    <a:srgbClr val="C0C0C0"/>
                  </a:outerShdw>
                </a:effectLst>
              </a:rPr>
              <a:t>温度对淀粉酶活性的影响 </a:t>
            </a:r>
          </a:p>
        </p:txBody>
      </p:sp>
      <p:grpSp>
        <p:nvGrpSpPr>
          <p:cNvPr id="77828" name="Group 4"/>
          <p:cNvGrpSpPr>
            <a:grpSpLocks/>
          </p:cNvGrpSpPr>
          <p:nvPr/>
        </p:nvGrpSpPr>
        <p:grpSpPr bwMode="auto">
          <a:xfrm>
            <a:off x="7412229" y="1125538"/>
            <a:ext cx="4527551" cy="4456113"/>
            <a:chOff x="2201" y="1102"/>
            <a:chExt cx="2852" cy="2807"/>
          </a:xfrm>
        </p:grpSpPr>
        <p:sp>
          <p:nvSpPr>
            <p:cNvPr id="538629" name="Text Box 5"/>
            <p:cNvSpPr txBox="1">
              <a:spLocks noChangeArrowheads="1"/>
            </p:cNvSpPr>
            <p:nvPr/>
          </p:nvSpPr>
          <p:spPr bwMode="auto">
            <a:xfrm>
              <a:off x="2372" y="1190"/>
              <a:ext cx="296" cy="231"/>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lgn="ctr">
                  <a:solidFill>
                    <a:srgbClr val="FF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b="1">
                  <a:effectLst>
                    <a:outerShdw blurRad="38100" dist="38100" dir="2700000" algn="tl">
                      <a:srgbClr val="C0C0C0"/>
                    </a:outerShdw>
                  </a:effectLst>
                  <a:latin typeface="Times New Roman" pitchFamily="18" charset="0"/>
                  <a:ea typeface="黑体" pitchFamily="49" charset="-122"/>
                </a:rPr>
                <a:t>2.0</a:t>
              </a:r>
            </a:p>
          </p:txBody>
        </p:sp>
        <p:sp>
          <p:nvSpPr>
            <p:cNvPr id="538630" name="Text Box 6"/>
            <p:cNvSpPr txBox="1">
              <a:spLocks noChangeArrowheads="1"/>
            </p:cNvSpPr>
            <p:nvPr/>
          </p:nvSpPr>
          <p:spPr bwMode="auto">
            <a:xfrm>
              <a:off x="2372" y="2954"/>
              <a:ext cx="296" cy="231"/>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lgn="ctr">
                  <a:solidFill>
                    <a:srgbClr val="FF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b="1">
                  <a:effectLst>
                    <a:outerShdw blurRad="38100" dist="38100" dir="2700000" algn="tl">
                      <a:srgbClr val="C0C0C0"/>
                    </a:outerShdw>
                  </a:effectLst>
                  <a:latin typeface="Times New Roman" pitchFamily="18" charset="0"/>
                  <a:ea typeface="黑体" pitchFamily="49" charset="-122"/>
                </a:rPr>
                <a:t>0.5</a:t>
              </a:r>
            </a:p>
          </p:txBody>
        </p:sp>
        <p:sp>
          <p:nvSpPr>
            <p:cNvPr id="538631" name="Text Box 7"/>
            <p:cNvSpPr txBox="1">
              <a:spLocks noChangeArrowheads="1"/>
            </p:cNvSpPr>
            <p:nvPr/>
          </p:nvSpPr>
          <p:spPr bwMode="auto">
            <a:xfrm>
              <a:off x="2372" y="2343"/>
              <a:ext cx="296" cy="231"/>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FF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b="1">
                  <a:effectLst>
                    <a:outerShdw blurRad="38100" dist="38100" dir="2700000" algn="tl">
                      <a:srgbClr val="C0C0C0"/>
                    </a:outerShdw>
                  </a:effectLst>
                  <a:latin typeface="Times New Roman" pitchFamily="18" charset="0"/>
                  <a:ea typeface="黑体" pitchFamily="49" charset="-122"/>
                </a:rPr>
                <a:t>1.0</a:t>
              </a:r>
            </a:p>
          </p:txBody>
        </p:sp>
        <p:sp>
          <p:nvSpPr>
            <p:cNvPr id="538632" name="Text Box 8"/>
            <p:cNvSpPr txBox="1">
              <a:spLocks noChangeArrowheads="1"/>
            </p:cNvSpPr>
            <p:nvPr/>
          </p:nvSpPr>
          <p:spPr bwMode="auto">
            <a:xfrm>
              <a:off x="2372" y="1754"/>
              <a:ext cx="296" cy="231"/>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lgn="ctr">
                  <a:solidFill>
                    <a:srgbClr val="FF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b="1">
                  <a:effectLst>
                    <a:outerShdw blurRad="38100" dist="38100" dir="2700000" algn="tl">
                      <a:srgbClr val="C0C0C0"/>
                    </a:outerShdw>
                  </a:effectLst>
                  <a:latin typeface="Times New Roman" pitchFamily="18" charset="0"/>
                  <a:ea typeface="黑体" pitchFamily="49" charset="-122"/>
                </a:rPr>
                <a:t>1.5</a:t>
              </a:r>
            </a:p>
          </p:txBody>
        </p:sp>
        <p:sp>
          <p:nvSpPr>
            <p:cNvPr id="77834" name="Freeform 9"/>
            <p:cNvSpPr>
              <a:spLocks/>
            </p:cNvSpPr>
            <p:nvPr/>
          </p:nvSpPr>
          <p:spPr bwMode="auto">
            <a:xfrm rot="20435135">
              <a:off x="2366" y="1548"/>
              <a:ext cx="1828" cy="1576"/>
            </a:xfrm>
            <a:custGeom>
              <a:avLst/>
              <a:gdLst>
                <a:gd name="T0" fmla="*/ 702 w 2184"/>
                <a:gd name="T1" fmla="*/ 163 h 2144"/>
                <a:gd name="T2" fmla="*/ 702 w 2184"/>
                <a:gd name="T3" fmla="*/ 1 h 2144"/>
                <a:gd name="T4" fmla="*/ 240 w 2184"/>
                <a:gd name="T5" fmla="*/ 172 h 2144"/>
                <a:gd name="T6" fmla="*/ 0 w 2184"/>
                <a:gd name="T7" fmla="*/ 205 h 2144"/>
                <a:gd name="T8" fmla="*/ 0 60000 65536"/>
                <a:gd name="T9" fmla="*/ 0 60000 65536"/>
                <a:gd name="T10" fmla="*/ 0 60000 65536"/>
                <a:gd name="T11" fmla="*/ 0 60000 65536"/>
                <a:gd name="connsiteX0" fmla="*/ 8895 w 9531"/>
                <a:gd name="connsiteY0" fmla="*/ 9021 h 9852"/>
                <a:gd name="connsiteX1" fmla="*/ 9011 w 9531"/>
                <a:gd name="connsiteY1" fmla="*/ 2 h 9852"/>
                <a:gd name="connsiteX2" fmla="*/ 3077 w 9531"/>
                <a:gd name="connsiteY2" fmla="*/ 8285 h 9852"/>
                <a:gd name="connsiteX3" fmla="*/ 0 w 9531"/>
                <a:gd name="connsiteY3" fmla="*/ 9852 h 9852"/>
                <a:gd name="connsiteX0" fmla="*/ 9302 w 9987"/>
                <a:gd name="connsiteY0" fmla="*/ 9144 h 10000"/>
                <a:gd name="connsiteX1" fmla="*/ 9454 w 9987"/>
                <a:gd name="connsiteY1" fmla="*/ 2 h 10000"/>
                <a:gd name="connsiteX2" fmla="*/ 3228 w 9987"/>
                <a:gd name="connsiteY2" fmla="*/ 8409 h 10000"/>
                <a:gd name="connsiteX3" fmla="*/ 0 w 9987"/>
                <a:gd name="connsiteY3" fmla="*/ 10000 h 10000"/>
              </a:gdLst>
              <a:ahLst/>
              <a:cxnLst>
                <a:cxn ang="0">
                  <a:pos x="connsiteX0" y="connsiteY0"/>
                </a:cxn>
                <a:cxn ang="0">
                  <a:pos x="connsiteX1" y="connsiteY1"/>
                </a:cxn>
                <a:cxn ang="0">
                  <a:pos x="connsiteX2" y="connsiteY2"/>
                </a:cxn>
                <a:cxn ang="0">
                  <a:pos x="connsiteX3" y="connsiteY3"/>
                </a:cxn>
              </a:cxnLst>
              <a:rect l="l" t="t" r="r" b="b"/>
              <a:pathLst>
                <a:path w="9987" h="10000">
                  <a:moveTo>
                    <a:pt x="9302" y="9144"/>
                  </a:moveTo>
                  <a:cubicBezTo>
                    <a:pt x="9820" y="5129"/>
                    <a:pt x="10466" y="125"/>
                    <a:pt x="9454" y="2"/>
                  </a:cubicBezTo>
                  <a:cubicBezTo>
                    <a:pt x="8442" y="-121"/>
                    <a:pt x="4804" y="6743"/>
                    <a:pt x="3228" y="8409"/>
                  </a:cubicBezTo>
                  <a:cubicBezTo>
                    <a:pt x="1653" y="10076"/>
                    <a:pt x="538" y="9735"/>
                    <a:pt x="0" y="10000"/>
                  </a:cubicBezTo>
                </a:path>
              </a:pathLst>
            </a:custGeom>
            <a:noFill/>
            <a:ln w="38100" cmpd="sng">
              <a:solidFill>
                <a:srgbClr val="C00000"/>
              </a:solidFill>
              <a:round/>
              <a:headEnd/>
              <a:tailEnd/>
            </a:ln>
            <a:effectLst/>
            <a:extLst>
              <a:ext uri="{909E8E84-426E-40DD-AFC4-6F175D3DCCD1}">
                <a14:hiddenFill xmlns:a14="http://schemas.microsoft.com/office/drawing/2010/main">
                  <a:solidFill>
                    <a:srgbClr val="00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835" name="Line 10"/>
            <p:cNvSpPr>
              <a:spLocks noChangeShapeType="1"/>
            </p:cNvSpPr>
            <p:nvPr/>
          </p:nvSpPr>
          <p:spPr bwMode="auto">
            <a:xfrm>
              <a:off x="2672" y="1251"/>
              <a:ext cx="0" cy="2400"/>
            </a:xfrm>
            <a:prstGeom prst="line">
              <a:avLst/>
            </a:prstGeom>
            <a:noFill/>
            <a:ln w="190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836" name="Line 11"/>
            <p:cNvSpPr>
              <a:spLocks noChangeShapeType="1"/>
            </p:cNvSpPr>
            <p:nvPr/>
          </p:nvSpPr>
          <p:spPr bwMode="auto">
            <a:xfrm>
              <a:off x="2672" y="3651"/>
              <a:ext cx="215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dirty="0"/>
            </a:p>
          </p:txBody>
        </p:sp>
        <p:sp>
          <p:nvSpPr>
            <p:cNvPr id="77837" name="AutoShape 12"/>
            <p:cNvSpPr>
              <a:spLocks noChangeArrowheads="1"/>
            </p:cNvSpPr>
            <p:nvPr/>
          </p:nvSpPr>
          <p:spPr bwMode="auto">
            <a:xfrm>
              <a:off x="3992" y="1635"/>
              <a:ext cx="48" cy="48"/>
            </a:xfrm>
            <a:prstGeom prst="flowChartConnector">
              <a:avLst/>
            </a:prstGeom>
            <a:solidFill>
              <a:srgbClr val="FF0066"/>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77838" name="AutoShape 13"/>
            <p:cNvSpPr>
              <a:spLocks noChangeArrowheads="1"/>
            </p:cNvSpPr>
            <p:nvPr/>
          </p:nvSpPr>
          <p:spPr bwMode="auto">
            <a:xfrm>
              <a:off x="3776" y="1299"/>
              <a:ext cx="48" cy="48"/>
            </a:xfrm>
            <a:prstGeom prst="flowChartConnector">
              <a:avLst/>
            </a:prstGeom>
            <a:solidFill>
              <a:srgbClr val="FF0066"/>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77839" name="AutoShape 14"/>
            <p:cNvSpPr>
              <a:spLocks noChangeArrowheads="1"/>
            </p:cNvSpPr>
            <p:nvPr/>
          </p:nvSpPr>
          <p:spPr bwMode="auto">
            <a:xfrm>
              <a:off x="3656" y="1455"/>
              <a:ext cx="48" cy="48"/>
            </a:xfrm>
            <a:prstGeom prst="flowChartConnector">
              <a:avLst/>
            </a:prstGeom>
            <a:solidFill>
              <a:srgbClr val="FF0066"/>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77840" name="AutoShape 15"/>
            <p:cNvSpPr>
              <a:spLocks noChangeArrowheads="1"/>
            </p:cNvSpPr>
            <p:nvPr/>
          </p:nvSpPr>
          <p:spPr bwMode="auto">
            <a:xfrm>
              <a:off x="3536" y="1731"/>
              <a:ext cx="48" cy="48"/>
            </a:xfrm>
            <a:prstGeom prst="flowChartConnector">
              <a:avLst/>
            </a:prstGeom>
            <a:solidFill>
              <a:srgbClr val="FF0066"/>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77841" name="AutoShape 16"/>
            <p:cNvSpPr>
              <a:spLocks noChangeArrowheads="1"/>
            </p:cNvSpPr>
            <p:nvPr/>
          </p:nvSpPr>
          <p:spPr bwMode="auto">
            <a:xfrm>
              <a:off x="3296" y="2499"/>
              <a:ext cx="48" cy="48"/>
            </a:xfrm>
            <a:prstGeom prst="flowChartConnector">
              <a:avLst/>
            </a:prstGeom>
            <a:solidFill>
              <a:srgbClr val="FF0066"/>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77842" name="AutoShape 17"/>
            <p:cNvSpPr>
              <a:spLocks noChangeArrowheads="1"/>
            </p:cNvSpPr>
            <p:nvPr/>
          </p:nvSpPr>
          <p:spPr bwMode="auto">
            <a:xfrm>
              <a:off x="3008" y="3111"/>
              <a:ext cx="48" cy="48"/>
            </a:xfrm>
            <a:prstGeom prst="flowChartConnector">
              <a:avLst/>
            </a:prstGeom>
            <a:solidFill>
              <a:srgbClr val="FF0066"/>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77843" name="AutoShape 18"/>
            <p:cNvSpPr>
              <a:spLocks noChangeArrowheads="1"/>
            </p:cNvSpPr>
            <p:nvPr/>
          </p:nvSpPr>
          <p:spPr bwMode="auto">
            <a:xfrm>
              <a:off x="2816" y="3267"/>
              <a:ext cx="48" cy="48"/>
            </a:xfrm>
            <a:prstGeom prst="flowChartConnector">
              <a:avLst/>
            </a:prstGeom>
            <a:solidFill>
              <a:srgbClr val="FF0066"/>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77845" name="Line 20"/>
            <p:cNvSpPr>
              <a:spLocks noChangeShapeType="1"/>
            </p:cNvSpPr>
            <p:nvPr/>
          </p:nvSpPr>
          <p:spPr bwMode="auto">
            <a:xfrm>
              <a:off x="3716" y="3603"/>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846" name="Line 21"/>
            <p:cNvSpPr>
              <a:spLocks noChangeShapeType="1"/>
            </p:cNvSpPr>
            <p:nvPr/>
          </p:nvSpPr>
          <p:spPr bwMode="auto">
            <a:xfrm>
              <a:off x="3980" y="3603"/>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847" name="Line 22"/>
            <p:cNvSpPr>
              <a:spLocks noChangeShapeType="1"/>
            </p:cNvSpPr>
            <p:nvPr/>
          </p:nvSpPr>
          <p:spPr bwMode="auto">
            <a:xfrm>
              <a:off x="4256" y="3603"/>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848" name="Line 23"/>
            <p:cNvSpPr>
              <a:spLocks noChangeShapeType="1"/>
            </p:cNvSpPr>
            <p:nvPr/>
          </p:nvSpPr>
          <p:spPr bwMode="auto">
            <a:xfrm>
              <a:off x="2924" y="3603"/>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849" name="Line 24"/>
            <p:cNvSpPr>
              <a:spLocks noChangeShapeType="1"/>
            </p:cNvSpPr>
            <p:nvPr/>
          </p:nvSpPr>
          <p:spPr bwMode="auto">
            <a:xfrm>
              <a:off x="3188" y="3603"/>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850" name="Line 25"/>
            <p:cNvSpPr>
              <a:spLocks noChangeShapeType="1"/>
            </p:cNvSpPr>
            <p:nvPr/>
          </p:nvSpPr>
          <p:spPr bwMode="auto">
            <a:xfrm>
              <a:off x="3452" y="3603"/>
              <a:ext cx="0"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851" name="Line 26"/>
            <p:cNvSpPr>
              <a:spLocks noChangeShapeType="1"/>
            </p:cNvSpPr>
            <p:nvPr/>
          </p:nvSpPr>
          <p:spPr bwMode="auto">
            <a:xfrm>
              <a:off x="2672" y="1875"/>
              <a:ext cx="4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852" name="Line 27"/>
            <p:cNvSpPr>
              <a:spLocks noChangeShapeType="1"/>
            </p:cNvSpPr>
            <p:nvPr/>
          </p:nvSpPr>
          <p:spPr bwMode="auto">
            <a:xfrm>
              <a:off x="2684" y="3063"/>
              <a:ext cx="4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853" name="Line 28"/>
            <p:cNvSpPr>
              <a:spLocks noChangeShapeType="1"/>
            </p:cNvSpPr>
            <p:nvPr/>
          </p:nvSpPr>
          <p:spPr bwMode="auto">
            <a:xfrm>
              <a:off x="2684" y="1299"/>
              <a:ext cx="48" cy="0"/>
            </a:xfrm>
            <a:prstGeom prst="line">
              <a:avLst/>
            </a:prstGeom>
            <a:noFill/>
            <a:ln w="95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854" name="Line 29"/>
            <p:cNvSpPr>
              <a:spLocks noChangeShapeType="1"/>
            </p:cNvSpPr>
            <p:nvPr/>
          </p:nvSpPr>
          <p:spPr bwMode="auto">
            <a:xfrm>
              <a:off x="2672" y="2451"/>
              <a:ext cx="4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38654" name="Text Box 30"/>
            <p:cNvSpPr txBox="1">
              <a:spLocks noChangeArrowheads="1"/>
            </p:cNvSpPr>
            <p:nvPr/>
          </p:nvSpPr>
          <p:spPr bwMode="auto">
            <a:xfrm>
              <a:off x="2201" y="1102"/>
              <a:ext cx="288" cy="288"/>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FF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kumimoji="1" lang="en-US" altLang="zh-CN" sz="2400" b="1" dirty="0">
                  <a:effectLst>
                    <a:outerShdw blurRad="38100" dist="38100" dir="2700000" algn="tl">
                      <a:srgbClr val="C0C0C0"/>
                    </a:outerShdw>
                  </a:effectLst>
                  <a:latin typeface="Times New Roman" pitchFamily="18" charset="0"/>
                  <a:ea typeface="黑体" pitchFamily="49" charset="-122"/>
                </a:rPr>
                <a:t>v</a:t>
              </a:r>
              <a:endParaRPr kumimoji="1" lang="zh-CN" altLang="en-US" sz="2400" b="1" dirty="0">
                <a:effectLst>
                  <a:outerShdw blurRad="38100" dist="38100" dir="2700000" algn="tl">
                    <a:srgbClr val="C0C0C0"/>
                  </a:outerShdw>
                </a:effectLst>
                <a:latin typeface="Times New Roman" pitchFamily="18" charset="0"/>
                <a:ea typeface="黑体" pitchFamily="49" charset="-122"/>
              </a:endParaRPr>
            </a:p>
          </p:txBody>
        </p:sp>
        <p:sp>
          <p:nvSpPr>
            <p:cNvPr id="538655" name="Text Box 31"/>
            <p:cNvSpPr txBox="1">
              <a:spLocks noChangeArrowheads="1"/>
            </p:cNvSpPr>
            <p:nvPr/>
          </p:nvSpPr>
          <p:spPr bwMode="auto">
            <a:xfrm>
              <a:off x="2576" y="3662"/>
              <a:ext cx="1736" cy="231"/>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lgn="ctr">
                  <a:solidFill>
                    <a:srgbClr val="FF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b="1">
                  <a:effectLst>
                    <a:outerShdw blurRad="38100" dist="38100" dir="2700000" algn="tl">
                      <a:srgbClr val="C0C0C0"/>
                    </a:outerShdw>
                  </a:effectLst>
                  <a:latin typeface="Times New Roman" pitchFamily="18" charset="0"/>
                  <a:ea typeface="黑体" pitchFamily="49" charset="-122"/>
                </a:rPr>
                <a:t>0    10   20  30  40   50   60  </a:t>
              </a:r>
            </a:p>
          </p:txBody>
        </p:sp>
        <p:sp>
          <p:nvSpPr>
            <p:cNvPr id="538656" name="Text Box 32"/>
            <p:cNvSpPr txBox="1">
              <a:spLocks noChangeArrowheads="1"/>
            </p:cNvSpPr>
            <p:nvPr/>
          </p:nvSpPr>
          <p:spPr bwMode="auto">
            <a:xfrm>
              <a:off x="4351" y="3621"/>
              <a:ext cx="702" cy="288"/>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lgn="ctr">
                  <a:solidFill>
                    <a:srgbClr val="FF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dirty="0">
                  <a:effectLst>
                    <a:outerShdw blurRad="38100" dist="38100" dir="2700000" algn="tl">
                      <a:srgbClr val="C0C0C0"/>
                    </a:outerShdw>
                  </a:effectLst>
                  <a:latin typeface="Times New Roman" pitchFamily="18" charset="0"/>
                  <a:ea typeface="黑体" pitchFamily="49" charset="-122"/>
                </a:rPr>
                <a:t>t (ºC)   </a:t>
              </a:r>
            </a:p>
          </p:txBody>
        </p:sp>
        <p:sp>
          <p:nvSpPr>
            <p:cNvPr id="77858" name="AutoShape 33"/>
            <p:cNvSpPr>
              <a:spLocks noChangeArrowheads="1"/>
            </p:cNvSpPr>
            <p:nvPr/>
          </p:nvSpPr>
          <p:spPr bwMode="auto">
            <a:xfrm>
              <a:off x="4226" y="2691"/>
              <a:ext cx="48" cy="48"/>
            </a:xfrm>
            <a:prstGeom prst="flowChartConnector">
              <a:avLst/>
            </a:prstGeom>
            <a:solidFill>
              <a:srgbClr val="FF0066"/>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grpSp>
      <p:sp>
        <p:nvSpPr>
          <p:cNvPr id="34" name="Rectangle 4"/>
          <p:cNvSpPr>
            <a:spLocks noChangeArrowheads="1"/>
          </p:cNvSpPr>
          <p:nvPr/>
        </p:nvSpPr>
        <p:spPr bwMode="auto">
          <a:xfrm>
            <a:off x="1101004" y="546610"/>
            <a:ext cx="451277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latin typeface="Times New Roman" panose="02020603050405020304" pitchFamily="18" charset="0"/>
              </a:rPr>
              <a:t>三、温度对反应速度的影响</a:t>
            </a:r>
            <a:endParaRPr lang="zh-CN" altLang="en-US" sz="2000" dirty="0">
              <a:effectLst>
                <a:outerShdw blurRad="38100" dist="38100" dir="2700000" algn="tl">
                  <a:srgbClr val="C0C0C0"/>
                </a:outerShdw>
              </a:effectLst>
              <a:latin typeface="Times New Roman" pitchFamily="18" charset="0"/>
              <a:ea typeface="宋体" panose="02010600030101010101" pitchFamily="2" charset="-122"/>
            </a:endParaRPr>
          </a:p>
        </p:txBody>
      </p:sp>
      <p:sp>
        <p:nvSpPr>
          <p:cNvPr id="36" name="Rectangle 2"/>
          <p:cNvSpPr txBox="1">
            <a:spLocks noChangeArrowheads="1"/>
          </p:cNvSpPr>
          <p:nvPr/>
        </p:nvSpPr>
        <p:spPr>
          <a:xfrm>
            <a:off x="1493714" y="1247184"/>
            <a:ext cx="5981824" cy="4317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t" anchorCtr="0">
            <a:spAutoFit/>
          </a:bodyPr>
          <a:lstStyle>
            <a:defPPr>
              <a:defRPr lang="zh-CN"/>
            </a:defPPr>
            <a:lvl1pPr marL="360000" indent="-360000">
              <a:lnSpc>
                <a:spcPts val="4200"/>
              </a:lnSpc>
              <a:spcBef>
                <a:spcPct val="0"/>
              </a:spcBef>
              <a:buClr>
                <a:schemeClr val="accent5"/>
              </a:buClr>
              <a:buSzPct val="80000"/>
              <a:buFont typeface="Wingdings" pitchFamily="2" charset="2"/>
              <a:buChar char="v"/>
              <a:defRPr sz="2800" b="1">
                <a:effectLst>
                  <a:outerShdw blurRad="38100" dist="38100" dir="2700000" algn="tl">
                    <a:srgbClr val="C0C0C0"/>
                  </a:outerShdw>
                </a:effectLst>
                <a:latin typeface="Times New Roman" panose="02020603050405020304" pitchFamily="18" charset="0"/>
                <a:ea typeface="宋体" panose="02010600030101010101" pitchFamily="2" charset="-122"/>
              </a:defRPr>
            </a:lvl1pPr>
          </a:lstStyle>
          <a:p>
            <a:pPr>
              <a:lnSpc>
                <a:spcPts val="3500"/>
              </a:lnSpc>
              <a:spcBef>
                <a:spcPts val="600"/>
              </a:spcBef>
              <a:buClr>
                <a:srgbClr val="C00000"/>
              </a:buClr>
              <a:buFont typeface="Wingdings" panose="05000000000000000000" pitchFamily="2" charset="2"/>
              <a:buChar char="n"/>
            </a:pPr>
            <a:r>
              <a:rPr lang="zh-CN" altLang="en-US" sz="2400" b="0" dirty="0">
                <a:ea typeface="方正姚体" panose="02010601030101010101" pitchFamily="2" charset="-122"/>
              </a:rPr>
              <a:t>双重影响：温度越高，反应速度越快（</a:t>
            </a:r>
            <a:r>
              <a:rPr lang="en-US" altLang="zh-CN" sz="2400" b="0" dirty="0">
                <a:ea typeface="方正姚体" panose="02010601030101010101" pitchFamily="2" charset="-122"/>
              </a:rPr>
              <a:t>t↑10 ℃ ,v↑1</a:t>
            </a:r>
            <a:r>
              <a:rPr lang="zh-CN" altLang="en-US" sz="2400" b="0" dirty="0">
                <a:ea typeface="方正姚体" panose="02010601030101010101" pitchFamily="2" charset="-122"/>
              </a:rPr>
              <a:t>～</a:t>
            </a:r>
            <a:r>
              <a:rPr lang="en-US" altLang="zh-CN" sz="2400" b="0" dirty="0">
                <a:ea typeface="方正姚体" panose="02010601030101010101" pitchFamily="2" charset="-122"/>
              </a:rPr>
              <a:t>2</a:t>
            </a:r>
            <a:r>
              <a:rPr lang="zh-CN" altLang="en-US" sz="2400" b="0" dirty="0">
                <a:ea typeface="方正姚体" panose="02010601030101010101" pitchFamily="2" charset="-122"/>
              </a:rPr>
              <a:t>倍）；超过</a:t>
            </a:r>
            <a:r>
              <a:rPr lang="en-US" altLang="zh-CN" sz="2400" b="0" dirty="0">
                <a:ea typeface="方正姚体" panose="02010601030101010101" pitchFamily="2" charset="-122"/>
              </a:rPr>
              <a:t>60℃</a:t>
            </a:r>
            <a:r>
              <a:rPr lang="zh-CN" altLang="en-US" sz="2400" b="0" dirty="0">
                <a:ea typeface="方正姚体" panose="02010601030101010101" pitchFamily="2" charset="-122"/>
              </a:rPr>
              <a:t>酶开始变性，</a:t>
            </a:r>
            <a:r>
              <a:rPr lang="en-US" altLang="zh-CN" sz="2400" b="0" dirty="0">
                <a:ea typeface="方正姚体" panose="02010601030101010101" pitchFamily="2" charset="-122"/>
              </a:rPr>
              <a:t>80 ℃</a:t>
            </a:r>
            <a:r>
              <a:rPr lang="zh-CN" altLang="en-US" sz="2400" b="0" dirty="0">
                <a:ea typeface="方正姚体" panose="02010601030101010101" pitchFamily="2" charset="-122"/>
              </a:rPr>
              <a:t>多数酶完全变性，</a:t>
            </a:r>
            <a:r>
              <a:rPr lang="en-US" altLang="zh-CN" sz="2400" b="0" dirty="0">
                <a:ea typeface="方正姚体" panose="02010601030101010101" pitchFamily="2" charset="-122"/>
              </a:rPr>
              <a:t>v=0</a:t>
            </a:r>
            <a:r>
              <a:rPr lang="zh-CN" altLang="en-US" sz="2400" b="0" dirty="0">
                <a:ea typeface="方正姚体" panose="02010601030101010101" pitchFamily="2" charset="-122"/>
              </a:rPr>
              <a:t>。</a:t>
            </a:r>
          </a:p>
          <a:p>
            <a:pPr>
              <a:lnSpc>
                <a:spcPts val="3500"/>
              </a:lnSpc>
              <a:spcBef>
                <a:spcPts val="600"/>
              </a:spcBef>
              <a:buClr>
                <a:srgbClr val="C00000"/>
              </a:buClr>
              <a:buFont typeface="Wingdings" panose="05000000000000000000" pitchFamily="2" charset="2"/>
              <a:buChar char="n"/>
            </a:pPr>
            <a:r>
              <a:rPr lang="zh-CN" altLang="en-US" sz="2400" b="0" dirty="0">
                <a:ea typeface="方正姚体" panose="02010601030101010101" pitchFamily="2" charset="-122"/>
              </a:rPr>
              <a:t>低温时酶活性下降但不被破坏。</a:t>
            </a:r>
            <a:r>
              <a:rPr lang="en-US" altLang="zh-CN" sz="2400" b="0" dirty="0">
                <a:ea typeface="方正姚体" panose="02010601030101010101" pitchFamily="2" charset="-122"/>
              </a:rPr>
              <a:t>t=0℃ </a:t>
            </a:r>
            <a:r>
              <a:rPr lang="zh-CN" altLang="en-US" sz="2400" b="0" dirty="0">
                <a:ea typeface="方正姚体" panose="02010601030101010101" pitchFamily="2" charset="-122"/>
              </a:rPr>
              <a:t>，</a:t>
            </a:r>
            <a:r>
              <a:rPr lang="en-US" altLang="zh-CN" sz="2400" b="0" dirty="0">
                <a:ea typeface="方正姚体" panose="02010601030101010101" pitchFamily="2" charset="-122"/>
              </a:rPr>
              <a:t>v≈0</a:t>
            </a:r>
            <a:r>
              <a:rPr lang="zh-CN" altLang="en-US" sz="2400" b="0" dirty="0">
                <a:ea typeface="方正姚体" panose="02010601030101010101" pitchFamily="2" charset="-122"/>
              </a:rPr>
              <a:t>。</a:t>
            </a:r>
          </a:p>
          <a:p>
            <a:pPr>
              <a:lnSpc>
                <a:spcPts val="3500"/>
              </a:lnSpc>
              <a:spcBef>
                <a:spcPts val="600"/>
              </a:spcBef>
              <a:buClr>
                <a:srgbClr val="C00000"/>
              </a:buClr>
              <a:buFont typeface="Wingdings" panose="05000000000000000000" pitchFamily="2" charset="2"/>
              <a:buChar char="n"/>
            </a:pPr>
            <a:r>
              <a:rPr lang="zh-CN" altLang="en-US" sz="2400" b="0" dirty="0">
                <a:ea typeface="方正姚体" panose="02010601030101010101" pitchFamily="2" charset="-122"/>
              </a:rPr>
              <a:t>最适温度</a:t>
            </a:r>
            <a:r>
              <a:rPr lang="en-US" altLang="zh-CN" sz="2000" b="0" dirty="0">
                <a:ea typeface="方正姚体" panose="02010601030101010101" pitchFamily="2" charset="-122"/>
              </a:rPr>
              <a:t>(optimum temperature)</a:t>
            </a:r>
            <a:r>
              <a:rPr lang="zh-CN" altLang="en-US" sz="2400" b="0" dirty="0">
                <a:ea typeface="方正姚体" panose="02010601030101010101" pitchFamily="2" charset="-122"/>
              </a:rPr>
              <a:t>：酶促反应速度最大时的环境温度。</a:t>
            </a:r>
          </a:p>
          <a:p>
            <a:pPr>
              <a:lnSpc>
                <a:spcPts val="3500"/>
              </a:lnSpc>
              <a:spcBef>
                <a:spcPts val="600"/>
              </a:spcBef>
              <a:buClr>
                <a:srgbClr val="C00000"/>
              </a:buClr>
              <a:buFont typeface="Wingdings" panose="05000000000000000000" pitchFamily="2" charset="2"/>
              <a:buChar char="n"/>
            </a:pPr>
            <a:r>
              <a:rPr lang="zh-CN" altLang="en-US" sz="2400" b="0" dirty="0">
                <a:ea typeface="方正姚体" panose="02010601030101010101" pitchFamily="2" charset="-122"/>
              </a:rPr>
              <a:t>人体组织中酶的最适温度在</a:t>
            </a:r>
            <a:r>
              <a:rPr lang="en-US" altLang="zh-CN" sz="2400" b="0" dirty="0">
                <a:ea typeface="方正姚体" panose="02010601030101010101" pitchFamily="2" charset="-122"/>
              </a:rPr>
              <a:t>35</a:t>
            </a:r>
            <a:r>
              <a:rPr lang="zh-CN" altLang="en-US" sz="2400" b="0" dirty="0">
                <a:ea typeface="方正姚体" panose="02010601030101010101" pitchFamily="2" charset="-122"/>
              </a:rPr>
              <a:t>～</a:t>
            </a:r>
            <a:r>
              <a:rPr lang="en-US" altLang="zh-CN" sz="2400" b="0" dirty="0">
                <a:ea typeface="方正姚体" panose="02010601030101010101" pitchFamily="2" charset="-122"/>
              </a:rPr>
              <a:t>40 ℃</a:t>
            </a:r>
            <a:r>
              <a:rPr lang="zh-CN" altLang="en-US" sz="2400" b="0" dirty="0">
                <a:ea typeface="方正姚体" panose="02010601030101010101" pitchFamily="2" charset="-122"/>
              </a:rPr>
              <a:t>之间。</a:t>
            </a:r>
          </a:p>
        </p:txBody>
      </p:sp>
      <p:cxnSp>
        <p:nvCxnSpPr>
          <p:cNvPr id="35" name="直接连接符 34"/>
          <p:cNvCxnSpPr/>
          <p:nvPr/>
        </p:nvCxnSpPr>
        <p:spPr>
          <a:xfrm>
            <a:off x="1078172" y="1126072"/>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9964396"/>
      </p:ext>
    </p:extLst>
  </p:cSld>
  <p:clrMapOvr>
    <a:masterClrMapping/>
  </p:clrMapOvr>
  <p:transition>
    <p:random/>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1101004" y="546610"/>
            <a:ext cx="4270721"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latin typeface="Times New Roman" panose="02020603050405020304" pitchFamily="18" charset="0"/>
              </a:rPr>
              <a:t>四、</a:t>
            </a:r>
            <a:r>
              <a:rPr lang="en-US" altLang="zh-CN" sz="2800" dirty="0">
                <a:effectLst>
                  <a:outerShdw blurRad="38100" dist="38100" dir="2700000" algn="tl">
                    <a:srgbClr val="C0C0C0"/>
                  </a:outerShdw>
                </a:effectLst>
                <a:latin typeface="Times New Roman" panose="02020603050405020304" pitchFamily="18" charset="0"/>
              </a:rPr>
              <a:t>pH</a:t>
            </a:r>
            <a:r>
              <a:rPr lang="zh-CN" altLang="en-US" sz="2800" dirty="0">
                <a:effectLst>
                  <a:outerShdw blurRad="38100" dist="38100" dir="2700000" algn="tl">
                    <a:srgbClr val="C0C0C0"/>
                  </a:outerShdw>
                </a:effectLst>
                <a:latin typeface="Times New Roman" panose="02020603050405020304" pitchFamily="18" charset="0"/>
              </a:rPr>
              <a:t>对反应速度的影响</a:t>
            </a:r>
          </a:p>
        </p:txBody>
      </p:sp>
      <p:sp>
        <p:nvSpPr>
          <p:cNvPr id="93190" name="Rectangle 6"/>
          <p:cNvSpPr>
            <a:spLocks noChangeArrowheads="1"/>
          </p:cNvSpPr>
          <p:nvPr/>
        </p:nvSpPr>
        <p:spPr bwMode="auto">
          <a:xfrm>
            <a:off x="9882188" y="1773238"/>
            <a:ext cx="1104900" cy="366712"/>
          </a:xfrm>
          <a:prstGeom prst="rect">
            <a:avLst/>
          </a:prstGeom>
          <a:noFill/>
          <a:ln>
            <a:noFill/>
          </a:ln>
          <a:effectLst/>
        </p:spPr>
        <p:txBody>
          <a:bodyPr wrap="none">
            <a:spAutoFit/>
          </a:bodyPr>
          <a:lstStyle/>
          <a:p>
            <a:pPr algn="ct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胰蛋白酶</a:t>
            </a:r>
          </a:p>
        </p:txBody>
      </p:sp>
      <p:cxnSp>
        <p:nvCxnSpPr>
          <p:cNvPr id="4" name="直接箭头连接符 3"/>
          <p:cNvCxnSpPr/>
          <p:nvPr/>
        </p:nvCxnSpPr>
        <p:spPr>
          <a:xfrm>
            <a:off x="7523162" y="4781549"/>
            <a:ext cx="37800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直接箭头连接符 8"/>
          <p:cNvCxnSpPr/>
          <p:nvPr/>
        </p:nvCxnSpPr>
        <p:spPr>
          <a:xfrm rot="16200000">
            <a:off x="5822687" y="3071549"/>
            <a:ext cx="34200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8467725" y="4781549"/>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10296525" y="4782673"/>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ctangle 6"/>
          <p:cNvSpPr>
            <a:spLocks noChangeArrowheads="1"/>
          </p:cNvSpPr>
          <p:nvPr/>
        </p:nvSpPr>
        <p:spPr bwMode="auto">
          <a:xfrm>
            <a:off x="8898679" y="4849157"/>
            <a:ext cx="957314" cy="369332"/>
          </a:xfrm>
          <a:prstGeom prst="rect">
            <a:avLst/>
          </a:prstGeom>
          <a:noFill/>
          <a:ln>
            <a:noFill/>
          </a:ln>
          <a:effectLst/>
        </p:spPr>
        <p:txBody>
          <a:bodyPr wrap="none">
            <a:spAutoFit/>
          </a:bodyPr>
          <a:lstStyle/>
          <a:p>
            <a:pPr algn="ctr">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最适</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pH</a:t>
            </a:r>
            <a:endPar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4" name="Rectangle 6"/>
          <p:cNvSpPr>
            <a:spLocks noChangeArrowheads="1"/>
          </p:cNvSpPr>
          <p:nvPr/>
        </p:nvSpPr>
        <p:spPr bwMode="auto">
          <a:xfrm>
            <a:off x="8308106" y="4975547"/>
            <a:ext cx="300082" cy="369332"/>
          </a:xfrm>
          <a:prstGeom prst="rect">
            <a:avLst/>
          </a:prstGeom>
          <a:noFill/>
          <a:ln>
            <a:noFill/>
          </a:ln>
          <a:effectLst/>
        </p:spPr>
        <p:txBody>
          <a:bodyPr wrap="none">
            <a:spAutoFit/>
          </a:bodyPr>
          <a:lstStyle/>
          <a:p>
            <a:pPr algn="ctr"/>
            <a:r>
              <a:rPr lang="en-US" altLang="zh-CN" dirty="0">
                <a:effectLst>
                  <a:outerShdw blurRad="38100" dist="38100" dir="2700000" algn="tl">
                    <a:srgbClr val="C0C0C0"/>
                  </a:outerShdw>
                </a:effectLst>
                <a:latin typeface="Times New Roman" panose="02020603050405020304" pitchFamily="18" charset="0"/>
                <a:ea typeface="宋体" panose="02010600030101010101" pitchFamily="2" charset="-122"/>
              </a:rPr>
              <a:t>6</a:t>
            </a:r>
            <a:endParaRPr lang="zh-CN" altLang="en-US" dirty="0">
              <a:effectLst>
                <a:outerShdw blurRad="38100" dist="38100" dir="2700000" algn="tl">
                  <a:srgbClr val="C0C0C0"/>
                </a:outerShdw>
              </a:effectLst>
              <a:latin typeface="Times New Roman" panose="02020603050405020304" pitchFamily="18" charset="0"/>
              <a:ea typeface="宋体" panose="02010600030101010101" pitchFamily="2" charset="-122"/>
            </a:endParaRPr>
          </a:p>
        </p:txBody>
      </p:sp>
      <p:sp>
        <p:nvSpPr>
          <p:cNvPr id="15" name="Rectangle 6"/>
          <p:cNvSpPr>
            <a:spLocks noChangeArrowheads="1"/>
          </p:cNvSpPr>
          <p:nvPr/>
        </p:nvSpPr>
        <p:spPr bwMode="auto">
          <a:xfrm>
            <a:off x="10088777" y="4975547"/>
            <a:ext cx="415498" cy="369332"/>
          </a:xfrm>
          <a:prstGeom prst="rect">
            <a:avLst/>
          </a:prstGeom>
          <a:noFill/>
          <a:ln>
            <a:noFill/>
          </a:ln>
          <a:effectLst/>
        </p:spPr>
        <p:txBody>
          <a:bodyPr wrap="none">
            <a:spAutoFit/>
          </a:bodyPr>
          <a:lstStyle/>
          <a:p>
            <a:pPr algn="ctr"/>
            <a:r>
              <a:rPr lang="en-US" altLang="zh-CN" dirty="0">
                <a:effectLst>
                  <a:outerShdw blurRad="38100" dist="38100" dir="2700000" algn="tl">
                    <a:srgbClr val="C0C0C0"/>
                  </a:outerShdw>
                </a:effectLst>
                <a:latin typeface="Times New Roman" panose="02020603050405020304" pitchFamily="18" charset="0"/>
                <a:ea typeface="宋体" panose="02010600030101010101" pitchFamily="2" charset="-122"/>
              </a:rPr>
              <a:t>10</a:t>
            </a:r>
            <a:endParaRPr lang="zh-CN" altLang="en-US" dirty="0">
              <a:effectLst>
                <a:outerShdw blurRad="38100" dist="38100" dir="2700000" algn="tl">
                  <a:srgbClr val="C0C0C0"/>
                </a:outerShdw>
              </a:effectLst>
              <a:latin typeface="Times New Roman" panose="02020603050405020304" pitchFamily="18" charset="0"/>
              <a:ea typeface="宋体" panose="02010600030101010101" pitchFamily="2" charset="-122"/>
            </a:endParaRPr>
          </a:p>
        </p:txBody>
      </p:sp>
      <p:sp>
        <p:nvSpPr>
          <p:cNvPr id="16" name="Rectangle 6"/>
          <p:cNvSpPr>
            <a:spLocks noChangeArrowheads="1"/>
          </p:cNvSpPr>
          <p:nvPr/>
        </p:nvSpPr>
        <p:spPr bwMode="auto">
          <a:xfrm>
            <a:off x="10861851" y="4791407"/>
            <a:ext cx="466794" cy="369332"/>
          </a:xfrm>
          <a:prstGeom prst="rect">
            <a:avLst/>
          </a:prstGeom>
          <a:noFill/>
          <a:ln>
            <a:noFill/>
          </a:ln>
          <a:effectLst/>
        </p:spPr>
        <p:txBody>
          <a:bodyPr wrap="none">
            <a:spAutoFit/>
          </a:bodyPr>
          <a:lstStyle/>
          <a:p>
            <a:pPr algn="ctr">
              <a:defRPr/>
            </a:pPr>
            <a:r>
              <a:rPr lang="en-US" altLang="zh-CN" dirty="0">
                <a:effectLst>
                  <a:outerShdw blurRad="38100" dist="38100" dir="2700000" algn="tl">
                    <a:srgbClr val="C0C0C0"/>
                  </a:outerShdw>
                </a:effectLst>
                <a:latin typeface="Times New Roman" panose="02020603050405020304" pitchFamily="18" charset="0"/>
                <a:ea typeface="宋体" panose="02010600030101010101" pitchFamily="2" charset="-122"/>
              </a:rPr>
              <a:t>pH</a:t>
            </a:r>
            <a:endParaRPr lang="zh-CN" altLang="en-US" dirty="0">
              <a:effectLst>
                <a:outerShdw blurRad="38100" dist="38100" dir="2700000" algn="tl">
                  <a:srgbClr val="C0C0C0"/>
                </a:outerShdw>
              </a:effectLst>
              <a:latin typeface="Times New Roman" panose="02020603050405020304" pitchFamily="18" charset="0"/>
              <a:ea typeface="宋体" panose="02010600030101010101" pitchFamily="2" charset="-122"/>
            </a:endParaRPr>
          </a:p>
        </p:txBody>
      </p:sp>
      <p:sp>
        <p:nvSpPr>
          <p:cNvPr id="17" name="Rectangle 6"/>
          <p:cNvSpPr>
            <a:spLocks noChangeArrowheads="1"/>
          </p:cNvSpPr>
          <p:nvPr/>
        </p:nvSpPr>
        <p:spPr bwMode="auto">
          <a:xfrm>
            <a:off x="7023645" y="1361548"/>
            <a:ext cx="373559" cy="3139321"/>
          </a:xfrm>
          <a:prstGeom prst="rect">
            <a:avLst/>
          </a:prstGeom>
          <a:noFill/>
          <a:ln>
            <a:noFill/>
          </a:ln>
          <a:effectLst/>
        </p:spPr>
        <p:txBody>
          <a:bodyPr wrap="square">
            <a:spAutoFit/>
          </a:bodyPr>
          <a:lstStyle/>
          <a:p>
            <a:pPr algn="ctr">
              <a:defRPr/>
            </a:pP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V</a:t>
            </a:r>
          </a:p>
          <a:p>
            <a:pPr algn="ctr">
              <a:defRPr/>
            </a:pPr>
            <a:endPar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反应速度</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相对活力</a:t>
            </a:r>
          </a:p>
        </p:txBody>
      </p:sp>
      <p:cxnSp>
        <p:nvCxnSpPr>
          <p:cNvPr id="18" name="直接连接符 17"/>
          <p:cNvCxnSpPr/>
          <p:nvPr/>
        </p:nvCxnSpPr>
        <p:spPr>
          <a:xfrm>
            <a:off x="9386861" y="1773238"/>
            <a:ext cx="0" cy="302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Rectangle 6"/>
          <p:cNvSpPr>
            <a:spLocks noChangeArrowheads="1"/>
          </p:cNvSpPr>
          <p:nvPr/>
        </p:nvSpPr>
        <p:spPr bwMode="auto">
          <a:xfrm>
            <a:off x="8161204" y="5448922"/>
            <a:ext cx="2451313" cy="461665"/>
          </a:xfrm>
          <a:prstGeom prst="rect">
            <a:avLst/>
          </a:prstGeom>
          <a:noFill/>
          <a:ln>
            <a:noFill/>
          </a:ln>
          <a:effectLst/>
        </p:spPr>
        <p:txBody>
          <a:bodyPr wrap="none">
            <a:spAutoFit/>
          </a:bodyPr>
          <a:lstStyle/>
          <a:p>
            <a:pPr algn="ctr">
              <a:defRPr/>
            </a:pP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pH</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与酶活性关系</a:t>
            </a:r>
          </a:p>
        </p:txBody>
      </p:sp>
      <p:sp>
        <p:nvSpPr>
          <p:cNvPr id="21" name="Rectangle 3"/>
          <p:cNvSpPr>
            <a:spLocks noChangeArrowheads="1"/>
          </p:cNvSpPr>
          <p:nvPr/>
        </p:nvSpPr>
        <p:spPr bwMode="auto">
          <a:xfrm>
            <a:off x="1425621" y="1269346"/>
            <a:ext cx="5701372" cy="3343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t" anchorCtr="0">
            <a:spAutoFit/>
          </a:bodyPr>
          <a:lstStyle/>
          <a:p>
            <a:pPr marL="360000" indent="-360000">
              <a:lnSpc>
                <a:spcPts val="3500"/>
              </a:lnSpc>
              <a:spcBef>
                <a:spcPts val="600"/>
              </a:spcBef>
              <a:buClr>
                <a:srgbClr val="C00000"/>
              </a:buClr>
              <a:buSzPct val="80000"/>
              <a:buFont typeface="Wingdings" panose="05000000000000000000" pitchFamily="2" charset="2"/>
              <a:buChar char="n"/>
            </a:pP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pH</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可影响酶分子上必需基团、底物和辅酶的解离状态，从而影响酶与底物结合。</a:t>
            </a:r>
          </a:p>
          <a:p>
            <a:pPr marL="360000" indent="-360000">
              <a:lnSpc>
                <a:spcPts val="3500"/>
              </a:lnSpc>
              <a:spcBef>
                <a:spcPts val="600"/>
              </a:spcBef>
              <a:buClr>
                <a:srgbClr val="C00000"/>
              </a:buClr>
              <a:buSzPct val="80000"/>
              <a:buFont typeface="Wingdings" panose="05000000000000000000" pitchFamily="2" charset="2"/>
              <a:buChar char="n"/>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最适</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pH</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(optimum pH)</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：酶催化活性最大时的环境</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pH</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a:p>
            <a:pPr marL="360000" indent="-360000">
              <a:lnSpc>
                <a:spcPts val="3500"/>
              </a:lnSpc>
              <a:spcBef>
                <a:spcPts val="600"/>
              </a:spcBef>
              <a:buClr>
                <a:srgbClr val="C00000"/>
              </a:buClr>
              <a:buSzPct val="80000"/>
              <a:buFont typeface="Wingdings" panose="05000000000000000000" pitchFamily="2" charset="2"/>
              <a:buChar char="n"/>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人体大多数酶的最适</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pH</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值与体液</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pH</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值一致，</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~7.4</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，接近中性。</a:t>
            </a:r>
          </a:p>
        </p:txBody>
      </p:sp>
      <p:cxnSp>
        <p:nvCxnSpPr>
          <p:cNvPr id="20" name="直接连接符 19"/>
          <p:cNvCxnSpPr/>
          <p:nvPr/>
        </p:nvCxnSpPr>
        <p:spPr>
          <a:xfrm>
            <a:off x="1078172" y="1126072"/>
            <a:ext cx="432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4" name="任意多边形 23"/>
          <p:cNvSpPr/>
          <p:nvPr/>
        </p:nvSpPr>
        <p:spPr>
          <a:xfrm>
            <a:off x="8067779" y="1762316"/>
            <a:ext cx="2628000" cy="2664000"/>
          </a:xfrm>
          <a:custGeom>
            <a:avLst/>
            <a:gdLst>
              <a:gd name="connsiteX0" fmla="*/ 0 w 2695575"/>
              <a:gd name="connsiteY0" fmla="*/ 2629648 h 2629648"/>
              <a:gd name="connsiteX1" fmla="*/ 409575 w 2695575"/>
              <a:gd name="connsiteY1" fmla="*/ 2077198 h 2629648"/>
              <a:gd name="connsiteX2" fmla="*/ 790575 w 2695575"/>
              <a:gd name="connsiteY2" fmla="*/ 838948 h 2629648"/>
              <a:gd name="connsiteX3" fmla="*/ 952500 w 2695575"/>
              <a:gd name="connsiteY3" fmla="*/ 324598 h 2629648"/>
              <a:gd name="connsiteX4" fmla="*/ 1133475 w 2695575"/>
              <a:gd name="connsiteY4" fmla="*/ 67423 h 2629648"/>
              <a:gd name="connsiteX5" fmla="*/ 1295400 w 2695575"/>
              <a:gd name="connsiteY5" fmla="*/ 748 h 2629648"/>
              <a:gd name="connsiteX6" fmla="*/ 1466850 w 2695575"/>
              <a:gd name="connsiteY6" fmla="*/ 95998 h 2629648"/>
              <a:gd name="connsiteX7" fmla="*/ 1571625 w 2695575"/>
              <a:gd name="connsiteY7" fmla="*/ 267448 h 2629648"/>
              <a:gd name="connsiteX8" fmla="*/ 1685925 w 2695575"/>
              <a:gd name="connsiteY8" fmla="*/ 534148 h 2629648"/>
              <a:gd name="connsiteX9" fmla="*/ 1819275 w 2695575"/>
              <a:gd name="connsiteY9" fmla="*/ 896098 h 2629648"/>
              <a:gd name="connsiteX10" fmla="*/ 1962150 w 2695575"/>
              <a:gd name="connsiteY10" fmla="*/ 1286623 h 2629648"/>
              <a:gd name="connsiteX11" fmla="*/ 2085975 w 2695575"/>
              <a:gd name="connsiteY11" fmla="*/ 1658098 h 2629648"/>
              <a:gd name="connsiteX12" fmla="*/ 2152650 w 2695575"/>
              <a:gd name="connsiteY12" fmla="*/ 1924798 h 2629648"/>
              <a:gd name="connsiteX13" fmla="*/ 2324100 w 2695575"/>
              <a:gd name="connsiteY13" fmla="*/ 2191498 h 2629648"/>
              <a:gd name="connsiteX14" fmla="*/ 2695575 w 2695575"/>
              <a:gd name="connsiteY14" fmla="*/ 2620123 h 2629648"/>
              <a:gd name="connsiteX0" fmla="*/ 0 w 2695575"/>
              <a:gd name="connsiteY0" fmla="*/ 2629648 h 2629648"/>
              <a:gd name="connsiteX1" fmla="*/ 409575 w 2695575"/>
              <a:gd name="connsiteY1" fmla="*/ 2077198 h 2629648"/>
              <a:gd name="connsiteX2" fmla="*/ 790575 w 2695575"/>
              <a:gd name="connsiteY2" fmla="*/ 838948 h 2629648"/>
              <a:gd name="connsiteX3" fmla="*/ 952500 w 2695575"/>
              <a:gd name="connsiteY3" fmla="*/ 324598 h 2629648"/>
              <a:gd name="connsiteX4" fmla="*/ 1133475 w 2695575"/>
              <a:gd name="connsiteY4" fmla="*/ 67423 h 2629648"/>
              <a:gd name="connsiteX5" fmla="*/ 1295400 w 2695575"/>
              <a:gd name="connsiteY5" fmla="*/ 748 h 2629648"/>
              <a:gd name="connsiteX6" fmla="*/ 1466850 w 2695575"/>
              <a:gd name="connsiteY6" fmla="*/ 95998 h 2629648"/>
              <a:gd name="connsiteX7" fmla="*/ 1571625 w 2695575"/>
              <a:gd name="connsiteY7" fmla="*/ 267448 h 2629648"/>
              <a:gd name="connsiteX8" fmla="*/ 1685925 w 2695575"/>
              <a:gd name="connsiteY8" fmla="*/ 534148 h 2629648"/>
              <a:gd name="connsiteX9" fmla="*/ 1819275 w 2695575"/>
              <a:gd name="connsiteY9" fmla="*/ 896098 h 2629648"/>
              <a:gd name="connsiteX10" fmla="*/ 1962150 w 2695575"/>
              <a:gd name="connsiteY10" fmla="*/ 1286623 h 2629648"/>
              <a:gd name="connsiteX11" fmla="*/ 2085975 w 2695575"/>
              <a:gd name="connsiteY11" fmla="*/ 1658098 h 2629648"/>
              <a:gd name="connsiteX12" fmla="*/ 2171700 w 2695575"/>
              <a:gd name="connsiteY12" fmla="*/ 1924798 h 2629648"/>
              <a:gd name="connsiteX13" fmla="*/ 2324100 w 2695575"/>
              <a:gd name="connsiteY13" fmla="*/ 2191498 h 2629648"/>
              <a:gd name="connsiteX14" fmla="*/ 2695575 w 2695575"/>
              <a:gd name="connsiteY14" fmla="*/ 2620123 h 2629648"/>
              <a:gd name="connsiteX0" fmla="*/ 0 w 2695575"/>
              <a:gd name="connsiteY0" fmla="*/ 2629648 h 2629648"/>
              <a:gd name="connsiteX1" fmla="*/ 409575 w 2695575"/>
              <a:gd name="connsiteY1" fmla="*/ 2077198 h 2629648"/>
              <a:gd name="connsiteX2" fmla="*/ 790575 w 2695575"/>
              <a:gd name="connsiteY2" fmla="*/ 838948 h 2629648"/>
              <a:gd name="connsiteX3" fmla="*/ 952500 w 2695575"/>
              <a:gd name="connsiteY3" fmla="*/ 324598 h 2629648"/>
              <a:gd name="connsiteX4" fmla="*/ 1133475 w 2695575"/>
              <a:gd name="connsiteY4" fmla="*/ 67423 h 2629648"/>
              <a:gd name="connsiteX5" fmla="*/ 1295400 w 2695575"/>
              <a:gd name="connsiteY5" fmla="*/ 748 h 2629648"/>
              <a:gd name="connsiteX6" fmla="*/ 1466850 w 2695575"/>
              <a:gd name="connsiteY6" fmla="*/ 95998 h 2629648"/>
              <a:gd name="connsiteX7" fmla="*/ 1571625 w 2695575"/>
              <a:gd name="connsiteY7" fmla="*/ 267448 h 2629648"/>
              <a:gd name="connsiteX8" fmla="*/ 1685925 w 2695575"/>
              <a:gd name="connsiteY8" fmla="*/ 534148 h 2629648"/>
              <a:gd name="connsiteX9" fmla="*/ 1819275 w 2695575"/>
              <a:gd name="connsiteY9" fmla="*/ 896098 h 2629648"/>
              <a:gd name="connsiteX10" fmla="*/ 1962150 w 2695575"/>
              <a:gd name="connsiteY10" fmla="*/ 1286623 h 2629648"/>
              <a:gd name="connsiteX11" fmla="*/ 2085975 w 2695575"/>
              <a:gd name="connsiteY11" fmla="*/ 1658098 h 2629648"/>
              <a:gd name="connsiteX12" fmla="*/ 2190750 w 2695575"/>
              <a:gd name="connsiteY12" fmla="*/ 1934323 h 2629648"/>
              <a:gd name="connsiteX13" fmla="*/ 2324100 w 2695575"/>
              <a:gd name="connsiteY13" fmla="*/ 2191498 h 2629648"/>
              <a:gd name="connsiteX14" fmla="*/ 2695575 w 2695575"/>
              <a:gd name="connsiteY14" fmla="*/ 2620123 h 2629648"/>
              <a:gd name="connsiteX0" fmla="*/ 0 w 2695575"/>
              <a:gd name="connsiteY0" fmla="*/ 2629648 h 2629648"/>
              <a:gd name="connsiteX1" fmla="*/ 409575 w 2695575"/>
              <a:gd name="connsiteY1" fmla="*/ 2077198 h 2629648"/>
              <a:gd name="connsiteX2" fmla="*/ 790575 w 2695575"/>
              <a:gd name="connsiteY2" fmla="*/ 838948 h 2629648"/>
              <a:gd name="connsiteX3" fmla="*/ 952500 w 2695575"/>
              <a:gd name="connsiteY3" fmla="*/ 324598 h 2629648"/>
              <a:gd name="connsiteX4" fmla="*/ 1133475 w 2695575"/>
              <a:gd name="connsiteY4" fmla="*/ 67423 h 2629648"/>
              <a:gd name="connsiteX5" fmla="*/ 1295400 w 2695575"/>
              <a:gd name="connsiteY5" fmla="*/ 748 h 2629648"/>
              <a:gd name="connsiteX6" fmla="*/ 1466850 w 2695575"/>
              <a:gd name="connsiteY6" fmla="*/ 95998 h 2629648"/>
              <a:gd name="connsiteX7" fmla="*/ 1571625 w 2695575"/>
              <a:gd name="connsiteY7" fmla="*/ 267448 h 2629648"/>
              <a:gd name="connsiteX8" fmla="*/ 1685925 w 2695575"/>
              <a:gd name="connsiteY8" fmla="*/ 534148 h 2629648"/>
              <a:gd name="connsiteX9" fmla="*/ 1819275 w 2695575"/>
              <a:gd name="connsiteY9" fmla="*/ 896098 h 2629648"/>
              <a:gd name="connsiteX10" fmla="*/ 1962150 w 2695575"/>
              <a:gd name="connsiteY10" fmla="*/ 1286623 h 2629648"/>
              <a:gd name="connsiteX11" fmla="*/ 2085975 w 2695575"/>
              <a:gd name="connsiteY11" fmla="*/ 1658098 h 2629648"/>
              <a:gd name="connsiteX12" fmla="*/ 2190750 w 2695575"/>
              <a:gd name="connsiteY12" fmla="*/ 1934323 h 2629648"/>
              <a:gd name="connsiteX13" fmla="*/ 2333625 w 2695575"/>
              <a:gd name="connsiteY13" fmla="*/ 2172448 h 2629648"/>
              <a:gd name="connsiteX14" fmla="*/ 2695575 w 2695575"/>
              <a:gd name="connsiteY14" fmla="*/ 2620123 h 2629648"/>
              <a:gd name="connsiteX0" fmla="*/ 0 w 2695575"/>
              <a:gd name="connsiteY0" fmla="*/ 2629648 h 2629648"/>
              <a:gd name="connsiteX1" fmla="*/ 409575 w 2695575"/>
              <a:gd name="connsiteY1" fmla="*/ 2077198 h 2629648"/>
              <a:gd name="connsiteX2" fmla="*/ 790575 w 2695575"/>
              <a:gd name="connsiteY2" fmla="*/ 838948 h 2629648"/>
              <a:gd name="connsiteX3" fmla="*/ 952500 w 2695575"/>
              <a:gd name="connsiteY3" fmla="*/ 324598 h 2629648"/>
              <a:gd name="connsiteX4" fmla="*/ 1133475 w 2695575"/>
              <a:gd name="connsiteY4" fmla="*/ 67423 h 2629648"/>
              <a:gd name="connsiteX5" fmla="*/ 1295400 w 2695575"/>
              <a:gd name="connsiteY5" fmla="*/ 748 h 2629648"/>
              <a:gd name="connsiteX6" fmla="*/ 1466850 w 2695575"/>
              <a:gd name="connsiteY6" fmla="*/ 95998 h 2629648"/>
              <a:gd name="connsiteX7" fmla="*/ 1571625 w 2695575"/>
              <a:gd name="connsiteY7" fmla="*/ 267448 h 2629648"/>
              <a:gd name="connsiteX8" fmla="*/ 1685925 w 2695575"/>
              <a:gd name="connsiteY8" fmla="*/ 534148 h 2629648"/>
              <a:gd name="connsiteX9" fmla="*/ 1819275 w 2695575"/>
              <a:gd name="connsiteY9" fmla="*/ 896098 h 2629648"/>
              <a:gd name="connsiteX10" fmla="*/ 1943100 w 2695575"/>
              <a:gd name="connsiteY10" fmla="*/ 1286623 h 2629648"/>
              <a:gd name="connsiteX11" fmla="*/ 2085975 w 2695575"/>
              <a:gd name="connsiteY11" fmla="*/ 1658098 h 2629648"/>
              <a:gd name="connsiteX12" fmla="*/ 2190750 w 2695575"/>
              <a:gd name="connsiteY12" fmla="*/ 1934323 h 2629648"/>
              <a:gd name="connsiteX13" fmla="*/ 2333625 w 2695575"/>
              <a:gd name="connsiteY13" fmla="*/ 2172448 h 2629648"/>
              <a:gd name="connsiteX14" fmla="*/ 2695575 w 2695575"/>
              <a:gd name="connsiteY14" fmla="*/ 2620123 h 2629648"/>
              <a:gd name="connsiteX0" fmla="*/ 0 w 2695575"/>
              <a:gd name="connsiteY0" fmla="*/ 2629648 h 2629648"/>
              <a:gd name="connsiteX1" fmla="*/ 409575 w 2695575"/>
              <a:gd name="connsiteY1" fmla="*/ 2077198 h 2629648"/>
              <a:gd name="connsiteX2" fmla="*/ 790575 w 2695575"/>
              <a:gd name="connsiteY2" fmla="*/ 838948 h 2629648"/>
              <a:gd name="connsiteX3" fmla="*/ 952500 w 2695575"/>
              <a:gd name="connsiteY3" fmla="*/ 324598 h 2629648"/>
              <a:gd name="connsiteX4" fmla="*/ 1133475 w 2695575"/>
              <a:gd name="connsiteY4" fmla="*/ 67423 h 2629648"/>
              <a:gd name="connsiteX5" fmla="*/ 1295400 w 2695575"/>
              <a:gd name="connsiteY5" fmla="*/ 748 h 2629648"/>
              <a:gd name="connsiteX6" fmla="*/ 1466850 w 2695575"/>
              <a:gd name="connsiteY6" fmla="*/ 95998 h 2629648"/>
              <a:gd name="connsiteX7" fmla="*/ 1571625 w 2695575"/>
              <a:gd name="connsiteY7" fmla="*/ 267448 h 2629648"/>
              <a:gd name="connsiteX8" fmla="*/ 1685925 w 2695575"/>
              <a:gd name="connsiteY8" fmla="*/ 534148 h 2629648"/>
              <a:gd name="connsiteX9" fmla="*/ 1819275 w 2695575"/>
              <a:gd name="connsiteY9" fmla="*/ 896098 h 2629648"/>
              <a:gd name="connsiteX10" fmla="*/ 1943100 w 2695575"/>
              <a:gd name="connsiteY10" fmla="*/ 1286623 h 2629648"/>
              <a:gd name="connsiteX11" fmla="*/ 2085975 w 2695575"/>
              <a:gd name="connsiteY11" fmla="*/ 1658098 h 2629648"/>
              <a:gd name="connsiteX12" fmla="*/ 2190750 w 2695575"/>
              <a:gd name="connsiteY12" fmla="*/ 1934323 h 2629648"/>
              <a:gd name="connsiteX13" fmla="*/ 2333625 w 2695575"/>
              <a:gd name="connsiteY13" fmla="*/ 2172448 h 2629648"/>
              <a:gd name="connsiteX14" fmla="*/ 2695575 w 2695575"/>
              <a:gd name="connsiteY14" fmla="*/ 2620123 h 2629648"/>
              <a:gd name="connsiteX0" fmla="*/ 0 w 2695575"/>
              <a:gd name="connsiteY0" fmla="*/ 2629648 h 2629648"/>
              <a:gd name="connsiteX1" fmla="*/ 409575 w 2695575"/>
              <a:gd name="connsiteY1" fmla="*/ 2077198 h 2629648"/>
              <a:gd name="connsiteX2" fmla="*/ 790575 w 2695575"/>
              <a:gd name="connsiteY2" fmla="*/ 838948 h 2629648"/>
              <a:gd name="connsiteX3" fmla="*/ 952500 w 2695575"/>
              <a:gd name="connsiteY3" fmla="*/ 324598 h 2629648"/>
              <a:gd name="connsiteX4" fmla="*/ 1133475 w 2695575"/>
              <a:gd name="connsiteY4" fmla="*/ 67423 h 2629648"/>
              <a:gd name="connsiteX5" fmla="*/ 1295400 w 2695575"/>
              <a:gd name="connsiteY5" fmla="*/ 748 h 2629648"/>
              <a:gd name="connsiteX6" fmla="*/ 1466850 w 2695575"/>
              <a:gd name="connsiteY6" fmla="*/ 95998 h 2629648"/>
              <a:gd name="connsiteX7" fmla="*/ 1571625 w 2695575"/>
              <a:gd name="connsiteY7" fmla="*/ 267448 h 2629648"/>
              <a:gd name="connsiteX8" fmla="*/ 1685925 w 2695575"/>
              <a:gd name="connsiteY8" fmla="*/ 534148 h 2629648"/>
              <a:gd name="connsiteX9" fmla="*/ 1819275 w 2695575"/>
              <a:gd name="connsiteY9" fmla="*/ 896098 h 2629648"/>
              <a:gd name="connsiteX10" fmla="*/ 1943100 w 2695575"/>
              <a:gd name="connsiteY10" fmla="*/ 1286623 h 2629648"/>
              <a:gd name="connsiteX11" fmla="*/ 2066925 w 2695575"/>
              <a:gd name="connsiteY11" fmla="*/ 1629523 h 2629648"/>
              <a:gd name="connsiteX12" fmla="*/ 2190750 w 2695575"/>
              <a:gd name="connsiteY12" fmla="*/ 1934323 h 2629648"/>
              <a:gd name="connsiteX13" fmla="*/ 2333625 w 2695575"/>
              <a:gd name="connsiteY13" fmla="*/ 2172448 h 2629648"/>
              <a:gd name="connsiteX14" fmla="*/ 2695575 w 2695575"/>
              <a:gd name="connsiteY14" fmla="*/ 2620123 h 2629648"/>
              <a:gd name="connsiteX0" fmla="*/ 0 w 2695575"/>
              <a:gd name="connsiteY0" fmla="*/ 2629648 h 2629648"/>
              <a:gd name="connsiteX1" fmla="*/ 409575 w 2695575"/>
              <a:gd name="connsiteY1" fmla="*/ 2077198 h 2629648"/>
              <a:gd name="connsiteX2" fmla="*/ 790575 w 2695575"/>
              <a:gd name="connsiteY2" fmla="*/ 838948 h 2629648"/>
              <a:gd name="connsiteX3" fmla="*/ 952500 w 2695575"/>
              <a:gd name="connsiteY3" fmla="*/ 324598 h 2629648"/>
              <a:gd name="connsiteX4" fmla="*/ 1133475 w 2695575"/>
              <a:gd name="connsiteY4" fmla="*/ 67423 h 2629648"/>
              <a:gd name="connsiteX5" fmla="*/ 1295400 w 2695575"/>
              <a:gd name="connsiteY5" fmla="*/ 748 h 2629648"/>
              <a:gd name="connsiteX6" fmla="*/ 1466850 w 2695575"/>
              <a:gd name="connsiteY6" fmla="*/ 95998 h 2629648"/>
              <a:gd name="connsiteX7" fmla="*/ 1571625 w 2695575"/>
              <a:gd name="connsiteY7" fmla="*/ 267448 h 2629648"/>
              <a:gd name="connsiteX8" fmla="*/ 1685925 w 2695575"/>
              <a:gd name="connsiteY8" fmla="*/ 534148 h 2629648"/>
              <a:gd name="connsiteX9" fmla="*/ 1819275 w 2695575"/>
              <a:gd name="connsiteY9" fmla="*/ 896098 h 2629648"/>
              <a:gd name="connsiteX10" fmla="*/ 1943100 w 2695575"/>
              <a:gd name="connsiteY10" fmla="*/ 1286623 h 2629648"/>
              <a:gd name="connsiteX11" fmla="*/ 2066925 w 2695575"/>
              <a:gd name="connsiteY11" fmla="*/ 1629523 h 2629648"/>
              <a:gd name="connsiteX12" fmla="*/ 2190750 w 2695575"/>
              <a:gd name="connsiteY12" fmla="*/ 1934323 h 2629648"/>
              <a:gd name="connsiteX13" fmla="*/ 2324100 w 2695575"/>
              <a:gd name="connsiteY13" fmla="*/ 2201023 h 2629648"/>
              <a:gd name="connsiteX14" fmla="*/ 2695575 w 2695575"/>
              <a:gd name="connsiteY14" fmla="*/ 2620123 h 2629648"/>
              <a:gd name="connsiteX0" fmla="*/ 0 w 2695575"/>
              <a:gd name="connsiteY0" fmla="*/ 2629648 h 2629648"/>
              <a:gd name="connsiteX1" fmla="*/ 409575 w 2695575"/>
              <a:gd name="connsiteY1" fmla="*/ 2077198 h 2629648"/>
              <a:gd name="connsiteX2" fmla="*/ 790575 w 2695575"/>
              <a:gd name="connsiteY2" fmla="*/ 838948 h 2629648"/>
              <a:gd name="connsiteX3" fmla="*/ 952500 w 2695575"/>
              <a:gd name="connsiteY3" fmla="*/ 324598 h 2629648"/>
              <a:gd name="connsiteX4" fmla="*/ 1133475 w 2695575"/>
              <a:gd name="connsiteY4" fmla="*/ 67423 h 2629648"/>
              <a:gd name="connsiteX5" fmla="*/ 1295400 w 2695575"/>
              <a:gd name="connsiteY5" fmla="*/ 748 h 2629648"/>
              <a:gd name="connsiteX6" fmla="*/ 1466850 w 2695575"/>
              <a:gd name="connsiteY6" fmla="*/ 95998 h 2629648"/>
              <a:gd name="connsiteX7" fmla="*/ 1571625 w 2695575"/>
              <a:gd name="connsiteY7" fmla="*/ 267448 h 2629648"/>
              <a:gd name="connsiteX8" fmla="*/ 1685925 w 2695575"/>
              <a:gd name="connsiteY8" fmla="*/ 534148 h 2629648"/>
              <a:gd name="connsiteX9" fmla="*/ 1819275 w 2695575"/>
              <a:gd name="connsiteY9" fmla="*/ 896098 h 2629648"/>
              <a:gd name="connsiteX10" fmla="*/ 1943100 w 2695575"/>
              <a:gd name="connsiteY10" fmla="*/ 1286623 h 2629648"/>
              <a:gd name="connsiteX11" fmla="*/ 2066925 w 2695575"/>
              <a:gd name="connsiteY11" fmla="*/ 1629523 h 2629648"/>
              <a:gd name="connsiteX12" fmla="*/ 2190750 w 2695575"/>
              <a:gd name="connsiteY12" fmla="*/ 1934323 h 2629648"/>
              <a:gd name="connsiteX13" fmla="*/ 2333625 w 2695575"/>
              <a:gd name="connsiteY13" fmla="*/ 2181973 h 2629648"/>
              <a:gd name="connsiteX14" fmla="*/ 2695575 w 2695575"/>
              <a:gd name="connsiteY14" fmla="*/ 2620123 h 2629648"/>
              <a:gd name="connsiteX0" fmla="*/ 0 w 2695575"/>
              <a:gd name="connsiteY0" fmla="*/ 2629648 h 2629648"/>
              <a:gd name="connsiteX1" fmla="*/ 409575 w 2695575"/>
              <a:gd name="connsiteY1" fmla="*/ 2077198 h 2629648"/>
              <a:gd name="connsiteX2" fmla="*/ 790575 w 2695575"/>
              <a:gd name="connsiteY2" fmla="*/ 838948 h 2629648"/>
              <a:gd name="connsiteX3" fmla="*/ 952500 w 2695575"/>
              <a:gd name="connsiteY3" fmla="*/ 324598 h 2629648"/>
              <a:gd name="connsiteX4" fmla="*/ 1133475 w 2695575"/>
              <a:gd name="connsiteY4" fmla="*/ 67423 h 2629648"/>
              <a:gd name="connsiteX5" fmla="*/ 1295400 w 2695575"/>
              <a:gd name="connsiteY5" fmla="*/ 748 h 2629648"/>
              <a:gd name="connsiteX6" fmla="*/ 1457325 w 2695575"/>
              <a:gd name="connsiteY6" fmla="*/ 95998 h 2629648"/>
              <a:gd name="connsiteX7" fmla="*/ 1571625 w 2695575"/>
              <a:gd name="connsiteY7" fmla="*/ 267448 h 2629648"/>
              <a:gd name="connsiteX8" fmla="*/ 1685925 w 2695575"/>
              <a:gd name="connsiteY8" fmla="*/ 534148 h 2629648"/>
              <a:gd name="connsiteX9" fmla="*/ 1819275 w 2695575"/>
              <a:gd name="connsiteY9" fmla="*/ 896098 h 2629648"/>
              <a:gd name="connsiteX10" fmla="*/ 1943100 w 2695575"/>
              <a:gd name="connsiteY10" fmla="*/ 1286623 h 2629648"/>
              <a:gd name="connsiteX11" fmla="*/ 2066925 w 2695575"/>
              <a:gd name="connsiteY11" fmla="*/ 1629523 h 2629648"/>
              <a:gd name="connsiteX12" fmla="*/ 2190750 w 2695575"/>
              <a:gd name="connsiteY12" fmla="*/ 1934323 h 2629648"/>
              <a:gd name="connsiteX13" fmla="*/ 2333625 w 2695575"/>
              <a:gd name="connsiteY13" fmla="*/ 2181973 h 2629648"/>
              <a:gd name="connsiteX14" fmla="*/ 2695575 w 2695575"/>
              <a:gd name="connsiteY14" fmla="*/ 2620123 h 2629648"/>
              <a:gd name="connsiteX0" fmla="*/ 0 w 2695575"/>
              <a:gd name="connsiteY0" fmla="*/ 2629648 h 2629648"/>
              <a:gd name="connsiteX1" fmla="*/ 409575 w 2695575"/>
              <a:gd name="connsiteY1" fmla="*/ 2077198 h 2629648"/>
              <a:gd name="connsiteX2" fmla="*/ 790575 w 2695575"/>
              <a:gd name="connsiteY2" fmla="*/ 838948 h 2629648"/>
              <a:gd name="connsiteX3" fmla="*/ 952500 w 2695575"/>
              <a:gd name="connsiteY3" fmla="*/ 324598 h 2629648"/>
              <a:gd name="connsiteX4" fmla="*/ 1133475 w 2695575"/>
              <a:gd name="connsiteY4" fmla="*/ 67423 h 2629648"/>
              <a:gd name="connsiteX5" fmla="*/ 1348230 w 2695575"/>
              <a:gd name="connsiteY5" fmla="*/ 748 h 2629648"/>
              <a:gd name="connsiteX6" fmla="*/ 1457325 w 2695575"/>
              <a:gd name="connsiteY6" fmla="*/ 95998 h 2629648"/>
              <a:gd name="connsiteX7" fmla="*/ 1571625 w 2695575"/>
              <a:gd name="connsiteY7" fmla="*/ 267448 h 2629648"/>
              <a:gd name="connsiteX8" fmla="*/ 1685925 w 2695575"/>
              <a:gd name="connsiteY8" fmla="*/ 534148 h 2629648"/>
              <a:gd name="connsiteX9" fmla="*/ 1819275 w 2695575"/>
              <a:gd name="connsiteY9" fmla="*/ 896098 h 2629648"/>
              <a:gd name="connsiteX10" fmla="*/ 1943100 w 2695575"/>
              <a:gd name="connsiteY10" fmla="*/ 1286623 h 2629648"/>
              <a:gd name="connsiteX11" fmla="*/ 2066925 w 2695575"/>
              <a:gd name="connsiteY11" fmla="*/ 1629523 h 2629648"/>
              <a:gd name="connsiteX12" fmla="*/ 2190750 w 2695575"/>
              <a:gd name="connsiteY12" fmla="*/ 1934323 h 2629648"/>
              <a:gd name="connsiteX13" fmla="*/ 2333625 w 2695575"/>
              <a:gd name="connsiteY13" fmla="*/ 2181973 h 2629648"/>
              <a:gd name="connsiteX14" fmla="*/ 2695575 w 2695575"/>
              <a:gd name="connsiteY14" fmla="*/ 2620123 h 2629648"/>
              <a:gd name="connsiteX0" fmla="*/ 0 w 2695575"/>
              <a:gd name="connsiteY0" fmla="*/ 2629353 h 2629353"/>
              <a:gd name="connsiteX1" fmla="*/ 409575 w 2695575"/>
              <a:gd name="connsiteY1" fmla="*/ 2076903 h 2629353"/>
              <a:gd name="connsiteX2" fmla="*/ 790575 w 2695575"/>
              <a:gd name="connsiteY2" fmla="*/ 838653 h 2629353"/>
              <a:gd name="connsiteX3" fmla="*/ 952500 w 2695575"/>
              <a:gd name="connsiteY3" fmla="*/ 324303 h 2629353"/>
              <a:gd name="connsiteX4" fmla="*/ 1133475 w 2695575"/>
              <a:gd name="connsiteY4" fmla="*/ 67128 h 2629353"/>
              <a:gd name="connsiteX5" fmla="*/ 1348230 w 2695575"/>
              <a:gd name="connsiteY5" fmla="*/ 453 h 2629353"/>
              <a:gd name="connsiteX6" fmla="*/ 1490944 w 2695575"/>
              <a:gd name="connsiteY6" fmla="*/ 88099 h 2629353"/>
              <a:gd name="connsiteX7" fmla="*/ 1571625 w 2695575"/>
              <a:gd name="connsiteY7" fmla="*/ 267153 h 2629353"/>
              <a:gd name="connsiteX8" fmla="*/ 1685925 w 2695575"/>
              <a:gd name="connsiteY8" fmla="*/ 533853 h 2629353"/>
              <a:gd name="connsiteX9" fmla="*/ 1819275 w 2695575"/>
              <a:gd name="connsiteY9" fmla="*/ 895803 h 2629353"/>
              <a:gd name="connsiteX10" fmla="*/ 1943100 w 2695575"/>
              <a:gd name="connsiteY10" fmla="*/ 1286328 h 2629353"/>
              <a:gd name="connsiteX11" fmla="*/ 2066925 w 2695575"/>
              <a:gd name="connsiteY11" fmla="*/ 1629228 h 2629353"/>
              <a:gd name="connsiteX12" fmla="*/ 2190750 w 2695575"/>
              <a:gd name="connsiteY12" fmla="*/ 1934028 h 2629353"/>
              <a:gd name="connsiteX13" fmla="*/ 2333625 w 2695575"/>
              <a:gd name="connsiteY13" fmla="*/ 2181678 h 2629353"/>
              <a:gd name="connsiteX14" fmla="*/ 2695575 w 2695575"/>
              <a:gd name="connsiteY14" fmla="*/ 2619828 h 2629353"/>
              <a:gd name="connsiteX0" fmla="*/ 0 w 2695575"/>
              <a:gd name="connsiteY0" fmla="*/ 2629353 h 2629353"/>
              <a:gd name="connsiteX1" fmla="*/ 409575 w 2695575"/>
              <a:gd name="connsiteY1" fmla="*/ 2076903 h 2629353"/>
              <a:gd name="connsiteX2" fmla="*/ 790575 w 2695575"/>
              <a:gd name="connsiteY2" fmla="*/ 838653 h 2629353"/>
              <a:gd name="connsiteX3" fmla="*/ 952500 w 2695575"/>
              <a:gd name="connsiteY3" fmla="*/ 324303 h 2629353"/>
              <a:gd name="connsiteX4" fmla="*/ 1133475 w 2695575"/>
              <a:gd name="connsiteY4" fmla="*/ 67128 h 2629353"/>
              <a:gd name="connsiteX5" fmla="*/ 1348230 w 2695575"/>
              <a:gd name="connsiteY5" fmla="*/ 453 h 2629353"/>
              <a:gd name="connsiteX6" fmla="*/ 1490944 w 2695575"/>
              <a:gd name="connsiteY6" fmla="*/ 88099 h 2629353"/>
              <a:gd name="connsiteX7" fmla="*/ 1605244 w 2695575"/>
              <a:gd name="connsiteY7" fmla="*/ 267154 h 2629353"/>
              <a:gd name="connsiteX8" fmla="*/ 1685925 w 2695575"/>
              <a:gd name="connsiteY8" fmla="*/ 533853 h 2629353"/>
              <a:gd name="connsiteX9" fmla="*/ 1819275 w 2695575"/>
              <a:gd name="connsiteY9" fmla="*/ 895803 h 2629353"/>
              <a:gd name="connsiteX10" fmla="*/ 1943100 w 2695575"/>
              <a:gd name="connsiteY10" fmla="*/ 1286328 h 2629353"/>
              <a:gd name="connsiteX11" fmla="*/ 2066925 w 2695575"/>
              <a:gd name="connsiteY11" fmla="*/ 1629228 h 2629353"/>
              <a:gd name="connsiteX12" fmla="*/ 2190750 w 2695575"/>
              <a:gd name="connsiteY12" fmla="*/ 1934028 h 2629353"/>
              <a:gd name="connsiteX13" fmla="*/ 2333625 w 2695575"/>
              <a:gd name="connsiteY13" fmla="*/ 2181678 h 2629353"/>
              <a:gd name="connsiteX14" fmla="*/ 2695575 w 2695575"/>
              <a:gd name="connsiteY14" fmla="*/ 2619828 h 2629353"/>
              <a:gd name="connsiteX0" fmla="*/ 0 w 2695575"/>
              <a:gd name="connsiteY0" fmla="*/ 2629353 h 2629353"/>
              <a:gd name="connsiteX1" fmla="*/ 409575 w 2695575"/>
              <a:gd name="connsiteY1" fmla="*/ 2076903 h 2629353"/>
              <a:gd name="connsiteX2" fmla="*/ 790575 w 2695575"/>
              <a:gd name="connsiteY2" fmla="*/ 838653 h 2629353"/>
              <a:gd name="connsiteX3" fmla="*/ 952500 w 2695575"/>
              <a:gd name="connsiteY3" fmla="*/ 324303 h 2629353"/>
              <a:gd name="connsiteX4" fmla="*/ 1133475 w 2695575"/>
              <a:gd name="connsiteY4" fmla="*/ 67128 h 2629353"/>
              <a:gd name="connsiteX5" fmla="*/ 1348230 w 2695575"/>
              <a:gd name="connsiteY5" fmla="*/ 453 h 2629353"/>
              <a:gd name="connsiteX6" fmla="*/ 1490944 w 2695575"/>
              <a:gd name="connsiteY6" fmla="*/ 88099 h 2629353"/>
              <a:gd name="connsiteX7" fmla="*/ 1605244 w 2695575"/>
              <a:gd name="connsiteY7" fmla="*/ 267154 h 2629353"/>
              <a:gd name="connsiteX8" fmla="*/ 1729149 w 2695575"/>
              <a:gd name="connsiteY8" fmla="*/ 511041 h 2629353"/>
              <a:gd name="connsiteX9" fmla="*/ 1819275 w 2695575"/>
              <a:gd name="connsiteY9" fmla="*/ 895803 h 2629353"/>
              <a:gd name="connsiteX10" fmla="*/ 1943100 w 2695575"/>
              <a:gd name="connsiteY10" fmla="*/ 1286328 h 2629353"/>
              <a:gd name="connsiteX11" fmla="*/ 2066925 w 2695575"/>
              <a:gd name="connsiteY11" fmla="*/ 1629228 h 2629353"/>
              <a:gd name="connsiteX12" fmla="*/ 2190750 w 2695575"/>
              <a:gd name="connsiteY12" fmla="*/ 1934028 h 2629353"/>
              <a:gd name="connsiteX13" fmla="*/ 2333625 w 2695575"/>
              <a:gd name="connsiteY13" fmla="*/ 2181678 h 2629353"/>
              <a:gd name="connsiteX14" fmla="*/ 2695575 w 2695575"/>
              <a:gd name="connsiteY14" fmla="*/ 2619828 h 2629353"/>
              <a:gd name="connsiteX0" fmla="*/ 0 w 2695575"/>
              <a:gd name="connsiteY0" fmla="*/ 2629353 h 2629353"/>
              <a:gd name="connsiteX1" fmla="*/ 409575 w 2695575"/>
              <a:gd name="connsiteY1" fmla="*/ 2076903 h 2629353"/>
              <a:gd name="connsiteX2" fmla="*/ 790575 w 2695575"/>
              <a:gd name="connsiteY2" fmla="*/ 838653 h 2629353"/>
              <a:gd name="connsiteX3" fmla="*/ 952500 w 2695575"/>
              <a:gd name="connsiteY3" fmla="*/ 324303 h 2629353"/>
              <a:gd name="connsiteX4" fmla="*/ 1133475 w 2695575"/>
              <a:gd name="connsiteY4" fmla="*/ 67128 h 2629353"/>
              <a:gd name="connsiteX5" fmla="*/ 1348230 w 2695575"/>
              <a:gd name="connsiteY5" fmla="*/ 453 h 2629353"/>
              <a:gd name="connsiteX6" fmla="*/ 1490944 w 2695575"/>
              <a:gd name="connsiteY6" fmla="*/ 88099 h 2629353"/>
              <a:gd name="connsiteX7" fmla="*/ 1605244 w 2695575"/>
              <a:gd name="connsiteY7" fmla="*/ 267154 h 2629353"/>
              <a:gd name="connsiteX8" fmla="*/ 1729149 w 2695575"/>
              <a:gd name="connsiteY8" fmla="*/ 511041 h 2629353"/>
              <a:gd name="connsiteX9" fmla="*/ 1876908 w 2695575"/>
              <a:gd name="connsiteY9" fmla="*/ 888199 h 2629353"/>
              <a:gd name="connsiteX10" fmla="*/ 1943100 w 2695575"/>
              <a:gd name="connsiteY10" fmla="*/ 1286328 h 2629353"/>
              <a:gd name="connsiteX11" fmla="*/ 2066925 w 2695575"/>
              <a:gd name="connsiteY11" fmla="*/ 1629228 h 2629353"/>
              <a:gd name="connsiteX12" fmla="*/ 2190750 w 2695575"/>
              <a:gd name="connsiteY12" fmla="*/ 1934028 h 2629353"/>
              <a:gd name="connsiteX13" fmla="*/ 2333625 w 2695575"/>
              <a:gd name="connsiteY13" fmla="*/ 2181678 h 2629353"/>
              <a:gd name="connsiteX14" fmla="*/ 2695575 w 2695575"/>
              <a:gd name="connsiteY14" fmla="*/ 2619828 h 2629353"/>
              <a:gd name="connsiteX0" fmla="*/ 0 w 2695575"/>
              <a:gd name="connsiteY0" fmla="*/ 2629353 h 2629353"/>
              <a:gd name="connsiteX1" fmla="*/ 409575 w 2695575"/>
              <a:gd name="connsiteY1" fmla="*/ 2076903 h 2629353"/>
              <a:gd name="connsiteX2" fmla="*/ 790575 w 2695575"/>
              <a:gd name="connsiteY2" fmla="*/ 838653 h 2629353"/>
              <a:gd name="connsiteX3" fmla="*/ 952500 w 2695575"/>
              <a:gd name="connsiteY3" fmla="*/ 324303 h 2629353"/>
              <a:gd name="connsiteX4" fmla="*/ 1133475 w 2695575"/>
              <a:gd name="connsiteY4" fmla="*/ 67128 h 2629353"/>
              <a:gd name="connsiteX5" fmla="*/ 1348230 w 2695575"/>
              <a:gd name="connsiteY5" fmla="*/ 453 h 2629353"/>
              <a:gd name="connsiteX6" fmla="*/ 1490944 w 2695575"/>
              <a:gd name="connsiteY6" fmla="*/ 88099 h 2629353"/>
              <a:gd name="connsiteX7" fmla="*/ 1605244 w 2695575"/>
              <a:gd name="connsiteY7" fmla="*/ 267154 h 2629353"/>
              <a:gd name="connsiteX8" fmla="*/ 1729149 w 2695575"/>
              <a:gd name="connsiteY8" fmla="*/ 511041 h 2629353"/>
              <a:gd name="connsiteX9" fmla="*/ 1876908 w 2695575"/>
              <a:gd name="connsiteY9" fmla="*/ 888199 h 2629353"/>
              <a:gd name="connsiteX10" fmla="*/ 2015141 w 2695575"/>
              <a:gd name="connsiteY10" fmla="*/ 1263516 h 2629353"/>
              <a:gd name="connsiteX11" fmla="*/ 2066925 w 2695575"/>
              <a:gd name="connsiteY11" fmla="*/ 1629228 h 2629353"/>
              <a:gd name="connsiteX12" fmla="*/ 2190750 w 2695575"/>
              <a:gd name="connsiteY12" fmla="*/ 1934028 h 2629353"/>
              <a:gd name="connsiteX13" fmla="*/ 2333625 w 2695575"/>
              <a:gd name="connsiteY13" fmla="*/ 2181678 h 2629353"/>
              <a:gd name="connsiteX14" fmla="*/ 2695575 w 2695575"/>
              <a:gd name="connsiteY14" fmla="*/ 2619828 h 2629353"/>
              <a:gd name="connsiteX0" fmla="*/ 0 w 2695575"/>
              <a:gd name="connsiteY0" fmla="*/ 2629353 h 2629353"/>
              <a:gd name="connsiteX1" fmla="*/ 409575 w 2695575"/>
              <a:gd name="connsiteY1" fmla="*/ 2076903 h 2629353"/>
              <a:gd name="connsiteX2" fmla="*/ 790575 w 2695575"/>
              <a:gd name="connsiteY2" fmla="*/ 838653 h 2629353"/>
              <a:gd name="connsiteX3" fmla="*/ 952500 w 2695575"/>
              <a:gd name="connsiteY3" fmla="*/ 324303 h 2629353"/>
              <a:gd name="connsiteX4" fmla="*/ 1133475 w 2695575"/>
              <a:gd name="connsiteY4" fmla="*/ 67128 h 2629353"/>
              <a:gd name="connsiteX5" fmla="*/ 1348230 w 2695575"/>
              <a:gd name="connsiteY5" fmla="*/ 453 h 2629353"/>
              <a:gd name="connsiteX6" fmla="*/ 1490944 w 2695575"/>
              <a:gd name="connsiteY6" fmla="*/ 88099 h 2629353"/>
              <a:gd name="connsiteX7" fmla="*/ 1605244 w 2695575"/>
              <a:gd name="connsiteY7" fmla="*/ 267154 h 2629353"/>
              <a:gd name="connsiteX8" fmla="*/ 1729149 w 2695575"/>
              <a:gd name="connsiteY8" fmla="*/ 511041 h 2629353"/>
              <a:gd name="connsiteX9" fmla="*/ 1876908 w 2695575"/>
              <a:gd name="connsiteY9" fmla="*/ 888199 h 2629353"/>
              <a:gd name="connsiteX10" fmla="*/ 2015141 w 2695575"/>
              <a:gd name="connsiteY10" fmla="*/ 1263516 h 2629353"/>
              <a:gd name="connsiteX11" fmla="*/ 2124558 w 2695575"/>
              <a:gd name="connsiteY11" fmla="*/ 1598813 h 2629353"/>
              <a:gd name="connsiteX12" fmla="*/ 2190750 w 2695575"/>
              <a:gd name="connsiteY12" fmla="*/ 1934028 h 2629353"/>
              <a:gd name="connsiteX13" fmla="*/ 2333625 w 2695575"/>
              <a:gd name="connsiteY13" fmla="*/ 2181678 h 2629353"/>
              <a:gd name="connsiteX14" fmla="*/ 2695575 w 2695575"/>
              <a:gd name="connsiteY14" fmla="*/ 2619828 h 2629353"/>
              <a:gd name="connsiteX0" fmla="*/ 0 w 2695575"/>
              <a:gd name="connsiteY0" fmla="*/ 2629353 h 2629353"/>
              <a:gd name="connsiteX1" fmla="*/ 409575 w 2695575"/>
              <a:gd name="connsiteY1" fmla="*/ 2076903 h 2629353"/>
              <a:gd name="connsiteX2" fmla="*/ 790575 w 2695575"/>
              <a:gd name="connsiteY2" fmla="*/ 838653 h 2629353"/>
              <a:gd name="connsiteX3" fmla="*/ 952500 w 2695575"/>
              <a:gd name="connsiteY3" fmla="*/ 324303 h 2629353"/>
              <a:gd name="connsiteX4" fmla="*/ 1133475 w 2695575"/>
              <a:gd name="connsiteY4" fmla="*/ 67128 h 2629353"/>
              <a:gd name="connsiteX5" fmla="*/ 1348230 w 2695575"/>
              <a:gd name="connsiteY5" fmla="*/ 453 h 2629353"/>
              <a:gd name="connsiteX6" fmla="*/ 1490944 w 2695575"/>
              <a:gd name="connsiteY6" fmla="*/ 88099 h 2629353"/>
              <a:gd name="connsiteX7" fmla="*/ 1605244 w 2695575"/>
              <a:gd name="connsiteY7" fmla="*/ 267154 h 2629353"/>
              <a:gd name="connsiteX8" fmla="*/ 1729149 w 2695575"/>
              <a:gd name="connsiteY8" fmla="*/ 511041 h 2629353"/>
              <a:gd name="connsiteX9" fmla="*/ 1876908 w 2695575"/>
              <a:gd name="connsiteY9" fmla="*/ 888199 h 2629353"/>
              <a:gd name="connsiteX10" fmla="*/ 2015141 w 2695575"/>
              <a:gd name="connsiteY10" fmla="*/ 1263516 h 2629353"/>
              <a:gd name="connsiteX11" fmla="*/ 2124558 w 2695575"/>
              <a:gd name="connsiteY11" fmla="*/ 1598813 h 2629353"/>
              <a:gd name="connsiteX12" fmla="*/ 2248383 w 2695575"/>
              <a:gd name="connsiteY12" fmla="*/ 1888404 h 2629353"/>
              <a:gd name="connsiteX13" fmla="*/ 2333625 w 2695575"/>
              <a:gd name="connsiteY13" fmla="*/ 2181678 h 2629353"/>
              <a:gd name="connsiteX14" fmla="*/ 2695575 w 2695575"/>
              <a:gd name="connsiteY14" fmla="*/ 2619828 h 2629353"/>
              <a:gd name="connsiteX0" fmla="*/ 0 w 2695575"/>
              <a:gd name="connsiteY0" fmla="*/ 2629353 h 2629353"/>
              <a:gd name="connsiteX1" fmla="*/ 409575 w 2695575"/>
              <a:gd name="connsiteY1" fmla="*/ 2076903 h 2629353"/>
              <a:gd name="connsiteX2" fmla="*/ 790575 w 2695575"/>
              <a:gd name="connsiteY2" fmla="*/ 838653 h 2629353"/>
              <a:gd name="connsiteX3" fmla="*/ 952500 w 2695575"/>
              <a:gd name="connsiteY3" fmla="*/ 324303 h 2629353"/>
              <a:gd name="connsiteX4" fmla="*/ 1133475 w 2695575"/>
              <a:gd name="connsiteY4" fmla="*/ 67128 h 2629353"/>
              <a:gd name="connsiteX5" fmla="*/ 1348230 w 2695575"/>
              <a:gd name="connsiteY5" fmla="*/ 453 h 2629353"/>
              <a:gd name="connsiteX6" fmla="*/ 1490944 w 2695575"/>
              <a:gd name="connsiteY6" fmla="*/ 88099 h 2629353"/>
              <a:gd name="connsiteX7" fmla="*/ 1605244 w 2695575"/>
              <a:gd name="connsiteY7" fmla="*/ 267154 h 2629353"/>
              <a:gd name="connsiteX8" fmla="*/ 1729149 w 2695575"/>
              <a:gd name="connsiteY8" fmla="*/ 511041 h 2629353"/>
              <a:gd name="connsiteX9" fmla="*/ 1876908 w 2695575"/>
              <a:gd name="connsiteY9" fmla="*/ 888199 h 2629353"/>
              <a:gd name="connsiteX10" fmla="*/ 2015141 w 2695575"/>
              <a:gd name="connsiteY10" fmla="*/ 1263516 h 2629353"/>
              <a:gd name="connsiteX11" fmla="*/ 2129361 w 2695575"/>
              <a:gd name="connsiteY11" fmla="*/ 1591209 h 2629353"/>
              <a:gd name="connsiteX12" fmla="*/ 2248383 w 2695575"/>
              <a:gd name="connsiteY12" fmla="*/ 1888404 h 2629353"/>
              <a:gd name="connsiteX13" fmla="*/ 2333625 w 2695575"/>
              <a:gd name="connsiteY13" fmla="*/ 2181678 h 2629353"/>
              <a:gd name="connsiteX14" fmla="*/ 2695575 w 2695575"/>
              <a:gd name="connsiteY14" fmla="*/ 2619828 h 2629353"/>
              <a:gd name="connsiteX0" fmla="*/ 0 w 2695575"/>
              <a:gd name="connsiteY0" fmla="*/ 2629353 h 2629353"/>
              <a:gd name="connsiteX1" fmla="*/ 409575 w 2695575"/>
              <a:gd name="connsiteY1" fmla="*/ 2076903 h 2629353"/>
              <a:gd name="connsiteX2" fmla="*/ 790575 w 2695575"/>
              <a:gd name="connsiteY2" fmla="*/ 838653 h 2629353"/>
              <a:gd name="connsiteX3" fmla="*/ 952500 w 2695575"/>
              <a:gd name="connsiteY3" fmla="*/ 324303 h 2629353"/>
              <a:gd name="connsiteX4" fmla="*/ 1133475 w 2695575"/>
              <a:gd name="connsiteY4" fmla="*/ 67128 h 2629353"/>
              <a:gd name="connsiteX5" fmla="*/ 1348230 w 2695575"/>
              <a:gd name="connsiteY5" fmla="*/ 453 h 2629353"/>
              <a:gd name="connsiteX6" fmla="*/ 1490944 w 2695575"/>
              <a:gd name="connsiteY6" fmla="*/ 88099 h 2629353"/>
              <a:gd name="connsiteX7" fmla="*/ 1605244 w 2695575"/>
              <a:gd name="connsiteY7" fmla="*/ 267154 h 2629353"/>
              <a:gd name="connsiteX8" fmla="*/ 1729149 w 2695575"/>
              <a:gd name="connsiteY8" fmla="*/ 511041 h 2629353"/>
              <a:gd name="connsiteX9" fmla="*/ 1876908 w 2695575"/>
              <a:gd name="connsiteY9" fmla="*/ 888199 h 2629353"/>
              <a:gd name="connsiteX10" fmla="*/ 2015141 w 2695575"/>
              <a:gd name="connsiteY10" fmla="*/ 1263516 h 2629353"/>
              <a:gd name="connsiteX11" fmla="*/ 2129361 w 2695575"/>
              <a:gd name="connsiteY11" fmla="*/ 1591209 h 2629353"/>
              <a:gd name="connsiteX12" fmla="*/ 2248383 w 2695575"/>
              <a:gd name="connsiteY12" fmla="*/ 1888404 h 2629353"/>
              <a:gd name="connsiteX13" fmla="*/ 2376850 w 2695575"/>
              <a:gd name="connsiteY13" fmla="*/ 2158866 h 2629353"/>
              <a:gd name="connsiteX14" fmla="*/ 2695575 w 2695575"/>
              <a:gd name="connsiteY14" fmla="*/ 2619828 h 2629353"/>
              <a:gd name="connsiteX0" fmla="*/ 0 w 2695575"/>
              <a:gd name="connsiteY0" fmla="*/ 2629353 h 2629353"/>
              <a:gd name="connsiteX1" fmla="*/ 409575 w 2695575"/>
              <a:gd name="connsiteY1" fmla="*/ 2076903 h 2629353"/>
              <a:gd name="connsiteX2" fmla="*/ 790575 w 2695575"/>
              <a:gd name="connsiteY2" fmla="*/ 838653 h 2629353"/>
              <a:gd name="connsiteX3" fmla="*/ 952500 w 2695575"/>
              <a:gd name="connsiteY3" fmla="*/ 324303 h 2629353"/>
              <a:gd name="connsiteX4" fmla="*/ 1133475 w 2695575"/>
              <a:gd name="connsiteY4" fmla="*/ 67128 h 2629353"/>
              <a:gd name="connsiteX5" fmla="*/ 1348230 w 2695575"/>
              <a:gd name="connsiteY5" fmla="*/ 453 h 2629353"/>
              <a:gd name="connsiteX6" fmla="*/ 1490944 w 2695575"/>
              <a:gd name="connsiteY6" fmla="*/ 88099 h 2629353"/>
              <a:gd name="connsiteX7" fmla="*/ 1605244 w 2695575"/>
              <a:gd name="connsiteY7" fmla="*/ 267154 h 2629353"/>
              <a:gd name="connsiteX8" fmla="*/ 1729149 w 2695575"/>
              <a:gd name="connsiteY8" fmla="*/ 511041 h 2629353"/>
              <a:gd name="connsiteX9" fmla="*/ 1876908 w 2695575"/>
              <a:gd name="connsiteY9" fmla="*/ 888199 h 2629353"/>
              <a:gd name="connsiteX10" fmla="*/ 2015141 w 2695575"/>
              <a:gd name="connsiteY10" fmla="*/ 1263516 h 2629353"/>
              <a:gd name="connsiteX11" fmla="*/ 2129361 w 2695575"/>
              <a:gd name="connsiteY11" fmla="*/ 1591209 h 2629353"/>
              <a:gd name="connsiteX12" fmla="*/ 2248383 w 2695575"/>
              <a:gd name="connsiteY12" fmla="*/ 1888404 h 2629353"/>
              <a:gd name="connsiteX13" fmla="*/ 2376850 w 2695575"/>
              <a:gd name="connsiteY13" fmla="*/ 2158866 h 2629353"/>
              <a:gd name="connsiteX14" fmla="*/ 2695575 w 2695575"/>
              <a:gd name="connsiteY14" fmla="*/ 2619828 h 2629353"/>
              <a:gd name="connsiteX0" fmla="*/ 0 w 2709983"/>
              <a:gd name="connsiteY0" fmla="*/ 2629353 h 2629353"/>
              <a:gd name="connsiteX1" fmla="*/ 409575 w 2709983"/>
              <a:gd name="connsiteY1" fmla="*/ 2076903 h 2629353"/>
              <a:gd name="connsiteX2" fmla="*/ 790575 w 2709983"/>
              <a:gd name="connsiteY2" fmla="*/ 838653 h 2629353"/>
              <a:gd name="connsiteX3" fmla="*/ 952500 w 2709983"/>
              <a:gd name="connsiteY3" fmla="*/ 324303 h 2629353"/>
              <a:gd name="connsiteX4" fmla="*/ 1133475 w 2709983"/>
              <a:gd name="connsiteY4" fmla="*/ 67128 h 2629353"/>
              <a:gd name="connsiteX5" fmla="*/ 1348230 w 2709983"/>
              <a:gd name="connsiteY5" fmla="*/ 453 h 2629353"/>
              <a:gd name="connsiteX6" fmla="*/ 1490944 w 2709983"/>
              <a:gd name="connsiteY6" fmla="*/ 88099 h 2629353"/>
              <a:gd name="connsiteX7" fmla="*/ 1605244 w 2709983"/>
              <a:gd name="connsiteY7" fmla="*/ 267154 h 2629353"/>
              <a:gd name="connsiteX8" fmla="*/ 1729149 w 2709983"/>
              <a:gd name="connsiteY8" fmla="*/ 511041 h 2629353"/>
              <a:gd name="connsiteX9" fmla="*/ 1876908 w 2709983"/>
              <a:gd name="connsiteY9" fmla="*/ 888199 h 2629353"/>
              <a:gd name="connsiteX10" fmla="*/ 2015141 w 2709983"/>
              <a:gd name="connsiteY10" fmla="*/ 1263516 h 2629353"/>
              <a:gd name="connsiteX11" fmla="*/ 2129361 w 2709983"/>
              <a:gd name="connsiteY11" fmla="*/ 1591209 h 2629353"/>
              <a:gd name="connsiteX12" fmla="*/ 2248383 w 2709983"/>
              <a:gd name="connsiteY12" fmla="*/ 1888404 h 2629353"/>
              <a:gd name="connsiteX13" fmla="*/ 2376850 w 2709983"/>
              <a:gd name="connsiteY13" fmla="*/ 2158866 h 2629353"/>
              <a:gd name="connsiteX14" fmla="*/ 2709983 w 2709983"/>
              <a:gd name="connsiteY14" fmla="*/ 2627432 h 2629353"/>
              <a:gd name="connsiteX0" fmla="*/ 0 w 2709983"/>
              <a:gd name="connsiteY0" fmla="*/ 2629026 h 2629026"/>
              <a:gd name="connsiteX1" fmla="*/ 409575 w 2709983"/>
              <a:gd name="connsiteY1" fmla="*/ 2076576 h 2629026"/>
              <a:gd name="connsiteX2" fmla="*/ 790575 w 2709983"/>
              <a:gd name="connsiteY2" fmla="*/ 838326 h 2629026"/>
              <a:gd name="connsiteX3" fmla="*/ 952500 w 2709983"/>
              <a:gd name="connsiteY3" fmla="*/ 323976 h 2629026"/>
              <a:gd name="connsiteX4" fmla="*/ 1143080 w 2709983"/>
              <a:gd name="connsiteY4" fmla="*/ 104821 h 2629026"/>
              <a:gd name="connsiteX5" fmla="*/ 1348230 w 2709983"/>
              <a:gd name="connsiteY5" fmla="*/ 126 h 2629026"/>
              <a:gd name="connsiteX6" fmla="*/ 1490944 w 2709983"/>
              <a:gd name="connsiteY6" fmla="*/ 87772 h 2629026"/>
              <a:gd name="connsiteX7" fmla="*/ 1605244 w 2709983"/>
              <a:gd name="connsiteY7" fmla="*/ 266827 h 2629026"/>
              <a:gd name="connsiteX8" fmla="*/ 1729149 w 2709983"/>
              <a:gd name="connsiteY8" fmla="*/ 510714 h 2629026"/>
              <a:gd name="connsiteX9" fmla="*/ 1876908 w 2709983"/>
              <a:gd name="connsiteY9" fmla="*/ 887872 h 2629026"/>
              <a:gd name="connsiteX10" fmla="*/ 2015141 w 2709983"/>
              <a:gd name="connsiteY10" fmla="*/ 1263189 h 2629026"/>
              <a:gd name="connsiteX11" fmla="*/ 2129361 w 2709983"/>
              <a:gd name="connsiteY11" fmla="*/ 1590882 h 2629026"/>
              <a:gd name="connsiteX12" fmla="*/ 2248383 w 2709983"/>
              <a:gd name="connsiteY12" fmla="*/ 1888077 h 2629026"/>
              <a:gd name="connsiteX13" fmla="*/ 2376850 w 2709983"/>
              <a:gd name="connsiteY13" fmla="*/ 2158539 h 2629026"/>
              <a:gd name="connsiteX14" fmla="*/ 2709983 w 2709983"/>
              <a:gd name="connsiteY14" fmla="*/ 2627105 h 2629026"/>
              <a:gd name="connsiteX0" fmla="*/ 0 w 2709983"/>
              <a:gd name="connsiteY0" fmla="*/ 2629026 h 2629026"/>
              <a:gd name="connsiteX1" fmla="*/ 409575 w 2709983"/>
              <a:gd name="connsiteY1" fmla="*/ 2076576 h 2629026"/>
              <a:gd name="connsiteX2" fmla="*/ 790575 w 2709983"/>
              <a:gd name="connsiteY2" fmla="*/ 838326 h 2629026"/>
              <a:gd name="connsiteX3" fmla="*/ 952500 w 2709983"/>
              <a:gd name="connsiteY3" fmla="*/ 323976 h 2629026"/>
              <a:gd name="connsiteX4" fmla="*/ 1143080 w 2709983"/>
              <a:gd name="connsiteY4" fmla="*/ 104821 h 2629026"/>
              <a:gd name="connsiteX5" fmla="*/ 1348230 w 2709983"/>
              <a:gd name="connsiteY5" fmla="*/ 126 h 2629026"/>
              <a:gd name="connsiteX6" fmla="*/ 1490944 w 2709983"/>
              <a:gd name="connsiteY6" fmla="*/ 87772 h 2629026"/>
              <a:gd name="connsiteX7" fmla="*/ 1605244 w 2709983"/>
              <a:gd name="connsiteY7" fmla="*/ 266827 h 2629026"/>
              <a:gd name="connsiteX8" fmla="*/ 1729149 w 2709983"/>
              <a:gd name="connsiteY8" fmla="*/ 510714 h 2629026"/>
              <a:gd name="connsiteX9" fmla="*/ 1876908 w 2709983"/>
              <a:gd name="connsiteY9" fmla="*/ 887872 h 2629026"/>
              <a:gd name="connsiteX10" fmla="*/ 2015141 w 2709983"/>
              <a:gd name="connsiteY10" fmla="*/ 1263189 h 2629026"/>
              <a:gd name="connsiteX11" fmla="*/ 2129361 w 2709983"/>
              <a:gd name="connsiteY11" fmla="*/ 1590882 h 2629026"/>
              <a:gd name="connsiteX12" fmla="*/ 2248383 w 2709983"/>
              <a:gd name="connsiteY12" fmla="*/ 1888077 h 2629026"/>
              <a:gd name="connsiteX13" fmla="*/ 2376850 w 2709983"/>
              <a:gd name="connsiteY13" fmla="*/ 2158539 h 2629026"/>
              <a:gd name="connsiteX14" fmla="*/ 2709983 w 2709983"/>
              <a:gd name="connsiteY14" fmla="*/ 2627105 h 2629026"/>
              <a:gd name="connsiteX0" fmla="*/ 0 w 2709983"/>
              <a:gd name="connsiteY0" fmla="*/ 2629026 h 2629026"/>
              <a:gd name="connsiteX1" fmla="*/ 409575 w 2709983"/>
              <a:gd name="connsiteY1" fmla="*/ 2076576 h 2629026"/>
              <a:gd name="connsiteX2" fmla="*/ 790575 w 2709983"/>
              <a:gd name="connsiteY2" fmla="*/ 838326 h 2629026"/>
              <a:gd name="connsiteX3" fmla="*/ 986119 w 2709983"/>
              <a:gd name="connsiteY3" fmla="*/ 369600 h 2629026"/>
              <a:gd name="connsiteX4" fmla="*/ 1143080 w 2709983"/>
              <a:gd name="connsiteY4" fmla="*/ 104821 h 2629026"/>
              <a:gd name="connsiteX5" fmla="*/ 1348230 w 2709983"/>
              <a:gd name="connsiteY5" fmla="*/ 126 h 2629026"/>
              <a:gd name="connsiteX6" fmla="*/ 1490944 w 2709983"/>
              <a:gd name="connsiteY6" fmla="*/ 87772 h 2629026"/>
              <a:gd name="connsiteX7" fmla="*/ 1605244 w 2709983"/>
              <a:gd name="connsiteY7" fmla="*/ 266827 h 2629026"/>
              <a:gd name="connsiteX8" fmla="*/ 1729149 w 2709983"/>
              <a:gd name="connsiteY8" fmla="*/ 510714 h 2629026"/>
              <a:gd name="connsiteX9" fmla="*/ 1876908 w 2709983"/>
              <a:gd name="connsiteY9" fmla="*/ 887872 h 2629026"/>
              <a:gd name="connsiteX10" fmla="*/ 2015141 w 2709983"/>
              <a:gd name="connsiteY10" fmla="*/ 1263189 h 2629026"/>
              <a:gd name="connsiteX11" fmla="*/ 2129361 w 2709983"/>
              <a:gd name="connsiteY11" fmla="*/ 1590882 h 2629026"/>
              <a:gd name="connsiteX12" fmla="*/ 2248383 w 2709983"/>
              <a:gd name="connsiteY12" fmla="*/ 1888077 h 2629026"/>
              <a:gd name="connsiteX13" fmla="*/ 2376850 w 2709983"/>
              <a:gd name="connsiteY13" fmla="*/ 2158539 h 2629026"/>
              <a:gd name="connsiteX14" fmla="*/ 2709983 w 2709983"/>
              <a:gd name="connsiteY14" fmla="*/ 2627105 h 2629026"/>
              <a:gd name="connsiteX0" fmla="*/ 0 w 2709983"/>
              <a:gd name="connsiteY0" fmla="*/ 2629026 h 2629026"/>
              <a:gd name="connsiteX1" fmla="*/ 409575 w 2709983"/>
              <a:gd name="connsiteY1" fmla="*/ 2076576 h 2629026"/>
              <a:gd name="connsiteX2" fmla="*/ 790575 w 2709983"/>
              <a:gd name="connsiteY2" fmla="*/ 838326 h 2629026"/>
              <a:gd name="connsiteX3" fmla="*/ 986119 w 2709983"/>
              <a:gd name="connsiteY3" fmla="*/ 369600 h 2629026"/>
              <a:gd name="connsiteX4" fmla="*/ 1143080 w 2709983"/>
              <a:gd name="connsiteY4" fmla="*/ 104821 h 2629026"/>
              <a:gd name="connsiteX5" fmla="*/ 1348230 w 2709983"/>
              <a:gd name="connsiteY5" fmla="*/ 126 h 2629026"/>
              <a:gd name="connsiteX6" fmla="*/ 1490944 w 2709983"/>
              <a:gd name="connsiteY6" fmla="*/ 87772 h 2629026"/>
              <a:gd name="connsiteX7" fmla="*/ 1605244 w 2709983"/>
              <a:gd name="connsiteY7" fmla="*/ 266827 h 2629026"/>
              <a:gd name="connsiteX8" fmla="*/ 1729149 w 2709983"/>
              <a:gd name="connsiteY8" fmla="*/ 510714 h 2629026"/>
              <a:gd name="connsiteX9" fmla="*/ 1876908 w 2709983"/>
              <a:gd name="connsiteY9" fmla="*/ 887872 h 2629026"/>
              <a:gd name="connsiteX10" fmla="*/ 2015141 w 2709983"/>
              <a:gd name="connsiteY10" fmla="*/ 1263189 h 2629026"/>
              <a:gd name="connsiteX11" fmla="*/ 2129361 w 2709983"/>
              <a:gd name="connsiteY11" fmla="*/ 1590882 h 2629026"/>
              <a:gd name="connsiteX12" fmla="*/ 2248383 w 2709983"/>
              <a:gd name="connsiteY12" fmla="*/ 1888077 h 2629026"/>
              <a:gd name="connsiteX13" fmla="*/ 2376850 w 2709983"/>
              <a:gd name="connsiteY13" fmla="*/ 2158539 h 2629026"/>
              <a:gd name="connsiteX14" fmla="*/ 2709983 w 2709983"/>
              <a:gd name="connsiteY14" fmla="*/ 2627105 h 2629026"/>
              <a:gd name="connsiteX0" fmla="*/ 0 w 2709983"/>
              <a:gd name="connsiteY0" fmla="*/ 2629499 h 2629499"/>
              <a:gd name="connsiteX1" fmla="*/ 409575 w 2709983"/>
              <a:gd name="connsiteY1" fmla="*/ 2077049 h 2629499"/>
              <a:gd name="connsiteX2" fmla="*/ 790575 w 2709983"/>
              <a:gd name="connsiteY2" fmla="*/ 838799 h 2629499"/>
              <a:gd name="connsiteX3" fmla="*/ 986119 w 2709983"/>
              <a:gd name="connsiteY3" fmla="*/ 370073 h 2629499"/>
              <a:gd name="connsiteX4" fmla="*/ 1143080 w 2709983"/>
              <a:gd name="connsiteY4" fmla="*/ 128106 h 2629499"/>
              <a:gd name="connsiteX5" fmla="*/ 1348230 w 2709983"/>
              <a:gd name="connsiteY5" fmla="*/ 599 h 2629499"/>
              <a:gd name="connsiteX6" fmla="*/ 1490944 w 2709983"/>
              <a:gd name="connsiteY6" fmla="*/ 88245 h 2629499"/>
              <a:gd name="connsiteX7" fmla="*/ 1605244 w 2709983"/>
              <a:gd name="connsiteY7" fmla="*/ 267300 h 2629499"/>
              <a:gd name="connsiteX8" fmla="*/ 1729149 w 2709983"/>
              <a:gd name="connsiteY8" fmla="*/ 511187 h 2629499"/>
              <a:gd name="connsiteX9" fmla="*/ 1876908 w 2709983"/>
              <a:gd name="connsiteY9" fmla="*/ 888345 h 2629499"/>
              <a:gd name="connsiteX10" fmla="*/ 2015141 w 2709983"/>
              <a:gd name="connsiteY10" fmla="*/ 1263662 h 2629499"/>
              <a:gd name="connsiteX11" fmla="*/ 2129361 w 2709983"/>
              <a:gd name="connsiteY11" fmla="*/ 1591355 h 2629499"/>
              <a:gd name="connsiteX12" fmla="*/ 2248383 w 2709983"/>
              <a:gd name="connsiteY12" fmla="*/ 1888550 h 2629499"/>
              <a:gd name="connsiteX13" fmla="*/ 2376850 w 2709983"/>
              <a:gd name="connsiteY13" fmla="*/ 2159012 h 2629499"/>
              <a:gd name="connsiteX14" fmla="*/ 2709983 w 2709983"/>
              <a:gd name="connsiteY14" fmla="*/ 2627578 h 2629499"/>
              <a:gd name="connsiteX0" fmla="*/ 0 w 2709983"/>
              <a:gd name="connsiteY0" fmla="*/ 2629499 h 2629499"/>
              <a:gd name="connsiteX1" fmla="*/ 409575 w 2709983"/>
              <a:gd name="connsiteY1" fmla="*/ 2077049 h 2629499"/>
              <a:gd name="connsiteX2" fmla="*/ 790575 w 2709983"/>
              <a:gd name="connsiteY2" fmla="*/ 838799 h 2629499"/>
              <a:gd name="connsiteX3" fmla="*/ 990922 w 2709983"/>
              <a:gd name="connsiteY3" fmla="*/ 415696 h 2629499"/>
              <a:gd name="connsiteX4" fmla="*/ 1143080 w 2709983"/>
              <a:gd name="connsiteY4" fmla="*/ 128106 h 2629499"/>
              <a:gd name="connsiteX5" fmla="*/ 1348230 w 2709983"/>
              <a:gd name="connsiteY5" fmla="*/ 599 h 2629499"/>
              <a:gd name="connsiteX6" fmla="*/ 1490944 w 2709983"/>
              <a:gd name="connsiteY6" fmla="*/ 88245 h 2629499"/>
              <a:gd name="connsiteX7" fmla="*/ 1605244 w 2709983"/>
              <a:gd name="connsiteY7" fmla="*/ 267300 h 2629499"/>
              <a:gd name="connsiteX8" fmla="*/ 1729149 w 2709983"/>
              <a:gd name="connsiteY8" fmla="*/ 511187 h 2629499"/>
              <a:gd name="connsiteX9" fmla="*/ 1876908 w 2709983"/>
              <a:gd name="connsiteY9" fmla="*/ 888345 h 2629499"/>
              <a:gd name="connsiteX10" fmla="*/ 2015141 w 2709983"/>
              <a:gd name="connsiteY10" fmla="*/ 1263662 h 2629499"/>
              <a:gd name="connsiteX11" fmla="*/ 2129361 w 2709983"/>
              <a:gd name="connsiteY11" fmla="*/ 1591355 h 2629499"/>
              <a:gd name="connsiteX12" fmla="*/ 2248383 w 2709983"/>
              <a:gd name="connsiteY12" fmla="*/ 1888550 h 2629499"/>
              <a:gd name="connsiteX13" fmla="*/ 2376850 w 2709983"/>
              <a:gd name="connsiteY13" fmla="*/ 2159012 h 2629499"/>
              <a:gd name="connsiteX14" fmla="*/ 2709983 w 2709983"/>
              <a:gd name="connsiteY14" fmla="*/ 2627578 h 2629499"/>
              <a:gd name="connsiteX0" fmla="*/ 0 w 2709983"/>
              <a:gd name="connsiteY0" fmla="*/ 2629499 h 2629499"/>
              <a:gd name="connsiteX1" fmla="*/ 409575 w 2709983"/>
              <a:gd name="connsiteY1" fmla="*/ 2077049 h 2629499"/>
              <a:gd name="connsiteX2" fmla="*/ 824194 w 2709983"/>
              <a:gd name="connsiteY2" fmla="*/ 861611 h 2629499"/>
              <a:gd name="connsiteX3" fmla="*/ 990922 w 2709983"/>
              <a:gd name="connsiteY3" fmla="*/ 415696 h 2629499"/>
              <a:gd name="connsiteX4" fmla="*/ 1143080 w 2709983"/>
              <a:gd name="connsiteY4" fmla="*/ 128106 h 2629499"/>
              <a:gd name="connsiteX5" fmla="*/ 1348230 w 2709983"/>
              <a:gd name="connsiteY5" fmla="*/ 599 h 2629499"/>
              <a:gd name="connsiteX6" fmla="*/ 1490944 w 2709983"/>
              <a:gd name="connsiteY6" fmla="*/ 88245 h 2629499"/>
              <a:gd name="connsiteX7" fmla="*/ 1605244 w 2709983"/>
              <a:gd name="connsiteY7" fmla="*/ 267300 h 2629499"/>
              <a:gd name="connsiteX8" fmla="*/ 1729149 w 2709983"/>
              <a:gd name="connsiteY8" fmla="*/ 511187 h 2629499"/>
              <a:gd name="connsiteX9" fmla="*/ 1876908 w 2709983"/>
              <a:gd name="connsiteY9" fmla="*/ 888345 h 2629499"/>
              <a:gd name="connsiteX10" fmla="*/ 2015141 w 2709983"/>
              <a:gd name="connsiteY10" fmla="*/ 1263662 h 2629499"/>
              <a:gd name="connsiteX11" fmla="*/ 2129361 w 2709983"/>
              <a:gd name="connsiteY11" fmla="*/ 1591355 h 2629499"/>
              <a:gd name="connsiteX12" fmla="*/ 2248383 w 2709983"/>
              <a:gd name="connsiteY12" fmla="*/ 1888550 h 2629499"/>
              <a:gd name="connsiteX13" fmla="*/ 2376850 w 2709983"/>
              <a:gd name="connsiteY13" fmla="*/ 2159012 h 2629499"/>
              <a:gd name="connsiteX14" fmla="*/ 2709983 w 2709983"/>
              <a:gd name="connsiteY14" fmla="*/ 2627578 h 2629499"/>
              <a:gd name="connsiteX0" fmla="*/ 0 w 2709983"/>
              <a:gd name="connsiteY0" fmla="*/ 2629499 h 2629499"/>
              <a:gd name="connsiteX1" fmla="*/ 409575 w 2709983"/>
              <a:gd name="connsiteY1" fmla="*/ 2077049 h 2629499"/>
              <a:gd name="connsiteX2" fmla="*/ 824194 w 2709983"/>
              <a:gd name="connsiteY2" fmla="*/ 861611 h 2629499"/>
              <a:gd name="connsiteX3" fmla="*/ 990922 w 2709983"/>
              <a:gd name="connsiteY3" fmla="*/ 415696 h 2629499"/>
              <a:gd name="connsiteX4" fmla="*/ 1073886 w 2709983"/>
              <a:gd name="connsiteY4" fmla="*/ 269123 h 2629499"/>
              <a:gd name="connsiteX5" fmla="*/ 1143080 w 2709983"/>
              <a:gd name="connsiteY5" fmla="*/ 128106 h 2629499"/>
              <a:gd name="connsiteX6" fmla="*/ 1348230 w 2709983"/>
              <a:gd name="connsiteY6" fmla="*/ 599 h 2629499"/>
              <a:gd name="connsiteX7" fmla="*/ 1490944 w 2709983"/>
              <a:gd name="connsiteY7" fmla="*/ 88245 h 2629499"/>
              <a:gd name="connsiteX8" fmla="*/ 1605244 w 2709983"/>
              <a:gd name="connsiteY8" fmla="*/ 267300 h 2629499"/>
              <a:gd name="connsiteX9" fmla="*/ 1729149 w 2709983"/>
              <a:gd name="connsiteY9" fmla="*/ 511187 h 2629499"/>
              <a:gd name="connsiteX10" fmla="*/ 1876908 w 2709983"/>
              <a:gd name="connsiteY10" fmla="*/ 888345 h 2629499"/>
              <a:gd name="connsiteX11" fmla="*/ 2015141 w 2709983"/>
              <a:gd name="connsiteY11" fmla="*/ 1263662 h 2629499"/>
              <a:gd name="connsiteX12" fmla="*/ 2129361 w 2709983"/>
              <a:gd name="connsiteY12" fmla="*/ 1591355 h 2629499"/>
              <a:gd name="connsiteX13" fmla="*/ 2248383 w 2709983"/>
              <a:gd name="connsiteY13" fmla="*/ 1888550 h 2629499"/>
              <a:gd name="connsiteX14" fmla="*/ 2376850 w 2709983"/>
              <a:gd name="connsiteY14" fmla="*/ 2159012 h 2629499"/>
              <a:gd name="connsiteX15" fmla="*/ 2709983 w 2709983"/>
              <a:gd name="connsiteY15" fmla="*/ 2627578 h 2629499"/>
              <a:gd name="connsiteX0" fmla="*/ 0 w 2709983"/>
              <a:gd name="connsiteY0" fmla="*/ 2629499 h 2629499"/>
              <a:gd name="connsiteX1" fmla="*/ 409575 w 2709983"/>
              <a:gd name="connsiteY1" fmla="*/ 2077049 h 2629499"/>
              <a:gd name="connsiteX2" fmla="*/ 824194 w 2709983"/>
              <a:gd name="connsiteY2" fmla="*/ 861611 h 2629499"/>
              <a:gd name="connsiteX3" fmla="*/ 990922 w 2709983"/>
              <a:gd name="connsiteY3" fmla="*/ 438508 h 2629499"/>
              <a:gd name="connsiteX4" fmla="*/ 1073886 w 2709983"/>
              <a:gd name="connsiteY4" fmla="*/ 269123 h 2629499"/>
              <a:gd name="connsiteX5" fmla="*/ 1143080 w 2709983"/>
              <a:gd name="connsiteY5" fmla="*/ 128106 h 2629499"/>
              <a:gd name="connsiteX6" fmla="*/ 1348230 w 2709983"/>
              <a:gd name="connsiteY6" fmla="*/ 599 h 2629499"/>
              <a:gd name="connsiteX7" fmla="*/ 1490944 w 2709983"/>
              <a:gd name="connsiteY7" fmla="*/ 88245 h 2629499"/>
              <a:gd name="connsiteX8" fmla="*/ 1605244 w 2709983"/>
              <a:gd name="connsiteY8" fmla="*/ 267300 h 2629499"/>
              <a:gd name="connsiteX9" fmla="*/ 1729149 w 2709983"/>
              <a:gd name="connsiteY9" fmla="*/ 511187 h 2629499"/>
              <a:gd name="connsiteX10" fmla="*/ 1876908 w 2709983"/>
              <a:gd name="connsiteY10" fmla="*/ 888345 h 2629499"/>
              <a:gd name="connsiteX11" fmla="*/ 2015141 w 2709983"/>
              <a:gd name="connsiteY11" fmla="*/ 1263662 h 2629499"/>
              <a:gd name="connsiteX12" fmla="*/ 2129361 w 2709983"/>
              <a:gd name="connsiteY12" fmla="*/ 1591355 h 2629499"/>
              <a:gd name="connsiteX13" fmla="*/ 2248383 w 2709983"/>
              <a:gd name="connsiteY13" fmla="*/ 1888550 h 2629499"/>
              <a:gd name="connsiteX14" fmla="*/ 2376850 w 2709983"/>
              <a:gd name="connsiteY14" fmla="*/ 2159012 h 2629499"/>
              <a:gd name="connsiteX15" fmla="*/ 2709983 w 2709983"/>
              <a:gd name="connsiteY15" fmla="*/ 2627578 h 2629499"/>
              <a:gd name="connsiteX0" fmla="*/ 0 w 2709983"/>
              <a:gd name="connsiteY0" fmla="*/ 2629499 h 2629499"/>
              <a:gd name="connsiteX1" fmla="*/ 409575 w 2709983"/>
              <a:gd name="connsiteY1" fmla="*/ 2077049 h 2629499"/>
              <a:gd name="connsiteX2" fmla="*/ 824194 w 2709983"/>
              <a:gd name="connsiteY2" fmla="*/ 861611 h 2629499"/>
              <a:gd name="connsiteX3" fmla="*/ 990922 w 2709983"/>
              <a:gd name="connsiteY3" fmla="*/ 438508 h 2629499"/>
              <a:gd name="connsiteX4" fmla="*/ 1073886 w 2709983"/>
              <a:gd name="connsiteY4" fmla="*/ 269123 h 2629499"/>
              <a:gd name="connsiteX5" fmla="*/ 1167094 w 2709983"/>
              <a:gd name="connsiteY5" fmla="*/ 128106 h 2629499"/>
              <a:gd name="connsiteX6" fmla="*/ 1348230 w 2709983"/>
              <a:gd name="connsiteY6" fmla="*/ 599 h 2629499"/>
              <a:gd name="connsiteX7" fmla="*/ 1490944 w 2709983"/>
              <a:gd name="connsiteY7" fmla="*/ 88245 h 2629499"/>
              <a:gd name="connsiteX8" fmla="*/ 1605244 w 2709983"/>
              <a:gd name="connsiteY8" fmla="*/ 267300 h 2629499"/>
              <a:gd name="connsiteX9" fmla="*/ 1729149 w 2709983"/>
              <a:gd name="connsiteY9" fmla="*/ 511187 h 2629499"/>
              <a:gd name="connsiteX10" fmla="*/ 1876908 w 2709983"/>
              <a:gd name="connsiteY10" fmla="*/ 888345 h 2629499"/>
              <a:gd name="connsiteX11" fmla="*/ 2015141 w 2709983"/>
              <a:gd name="connsiteY11" fmla="*/ 1263662 h 2629499"/>
              <a:gd name="connsiteX12" fmla="*/ 2129361 w 2709983"/>
              <a:gd name="connsiteY12" fmla="*/ 1591355 h 2629499"/>
              <a:gd name="connsiteX13" fmla="*/ 2248383 w 2709983"/>
              <a:gd name="connsiteY13" fmla="*/ 1888550 h 2629499"/>
              <a:gd name="connsiteX14" fmla="*/ 2376850 w 2709983"/>
              <a:gd name="connsiteY14" fmla="*/ 2159012 h 2629499"/>
              <a:gd name="connsiteX15" fmla="*/ 2709983 w 2709983"/>
              <a:gd name="connsiteY15" fmla="*/ 2627578 h 2629499"/>
              <a:gd name="connsiteX0" fmla="*/ 0 w 2709983"/>
              <a:gd name="connsiteY0" fmla="*/ 2629499 h 2629499"/>
              <a:gd name="connsiteX1" fmla="*/ 366351 w 2709983"/>
              <a:gd name="connsiteY1" fmla="*/ 2084653 h 2629499"/>
              <a:gd name="connsiteX2" fmla="*/ 824194 w 2709983"/>
              <a:gd name="connsiteY2" fmla="*/ 861611 h 2629499"/>
              <a:gd name="connsiteX3" fmla="*/ 990922 w 2709983"/>
              <a:gd name="connsiteY3" fmla="*/ 438508 h 2629499"/>
              <a:gd name="connsiteX4" fmla="*/ 1073886 w 2709983"/>
              <a:gd name="connsiteY4" fmla="*/ 269123 h 2629499"/>
              <a:gd name="connsiteX5" fmla="*/ 1167094 w 2709983"/>
              <a:gd name="connsiteY5" fmla="*/ 128106 h 2629499"/>
              <a:gd name="connsiteX6" fmla="*/ 1348230 w 2709983"/>
              <a:gd name="connsiteY6" fmla="*/ 599 h 2629499"/>
              <a:gd name="connsiteX7" fmla="*/ 1490944 w 2709983"/>
              <a:gd name="connsiteY7" fmla="*/ 88245 h 2629499"/>
              <a:gd name="connsiteX8" fmla="*/ 1605244 w 2709983"/>
              <a:gd name="connsiteY8" fmla="*/ 267300 h 2629499"/>
              <a:gd name="connsiteX9" fmla="*/ 1729149 w 2709983"/>
              <a:gd name="connsiteY9" fmla="*/ 511187 h 2629499"/>
              <a:gd name="connsiteX10" fmla="*/ 1876908 w 2709983"/>
              <a:gd name="connsiteY10" fmla="*/ 888345 h 2629499"/>
              <a:gd name="connsiteX11" fmla="*/ 2015141 w 2709983"/>
              <a:gd name="connsiteY11" fmla="*/ 1263662 h 2629499"/>
              <a:gd name="connsiteX12" fmla="*/ 2129361 w 2709983"/>
              <a:gd name="connsiteY12" fmla="*/ 1591355 h 2629499"/>
              <a:gd name="connsiteX13" fmla="*/ 2248383 w 2709983"/>
              <a:gd name="connsiteY13" fmla="*/ 1888550 h 2629499"/>
              <a:gd name="connsiteX14" fmla="*/ 2376850 w 2709983"/>
              <a:gd name="connsiteY14" fmla="*/ 2159012 h 2629499"/>
              <a:gd name="connsiteX15" fmla="*/ 2709983 w 2709983"/>
              <a:gd name="connsiteY15" fmla="*/ 2627578 h 2629499"/>
              <a:gd name="connsiteX0" fmla="*/ 0 w 2709983"/>
              <a:gd name="connsiteY0" fmla="*/ 2629499 h 2629499"/>
              <a:gd name="connsiteX1" fmla="*/ 366351 w 2709983"/>
              <a:gd name="connsiteY1" fmla="*/ 2084653 h 2629499"/>
              <a:gd name="connsiteX2" fmla="*/ 824194 w 2709983"/>
              <a:gd name="connsiteY2" fmla="*/ 861611 h 2629499"/>
              <a:gd name="connsiteX3" fmla="*/ 990922 w 2709983"/>
              <a:gd name="connsiteY3" fmla="*/ 438508 h 2629499"/>
              <a:gd name="connsiteX4" fmla="*/ 1073886 w 2709983"/>
              <a:gd name="connsiteY4" fmla="*/ 269123 h 2629499"/>
              <a:gd name="connsiteX5" fmla="*/ 1167094 w 2709983"/>
              <a:gd name="connsiteY5" fmla="*/ 128106 h 2629499"/>
              <a:gd name="connsiteX6" fmla="*/ 1348230 w 2709983"/>
              <a:gd name="connsiteY6" fmla="*/ 599 h 2629499"/>
              <a:gd name="connsiteX7" fmla="*/ 1490944 w 2709983"/>
              <a:gd name="connsiteY7" fmla="*/ 88245 h 2629499"/>
              <a:gd name="connsiteX8" fmla="*/ 1605244 w 2709983"/>
              <a:gd name="connsiteY8" fmla="*/ 267300 h 2629499"/>
              <a:gd name="connsiteX9" fmla="*/ 1729149 w 2709983"/>
              <a:gd name="connsiteY9" fmla="*/ 511187 h 2629499"/>
              <a:gd name="connsiteX10" fmla="*/ 1876908 w 2709983"/>
              <a:gd name="connsiteY10" fmla="*/ 888345 h 2629499"/>
              <a:gd name="connsiteX11" fmla="*/ 2015141 w 2709983"/>
              <a:gd name="connsiteY11" fmla="*/ 1263662 h 2629499"/>
              <a:gd name="connsiteX12" fmla="*/ 2129361 w 2709983"/>
              <a:gd name="connsiteY12" fmla="*/ 1591355 h 2629499"/>
              <a:gd name="connsiteX13" fmla="*/ 2248383 w 2709983"/>
              <a:gd name="connsiteY13" fmla="*/ 1888550 h 2629499"/>
              <a:gd name="connsiteX14" fmla="*/ 2376850 w 2709983"/>
              <a:gd name="connsiteY14" fmla="*/ 2159012 h 2629499"/>
              <a:gd name="connsiteX15" fmla="*/ 2709983 w 2709983"/>
              <a:gd name="connsiteY15" fmla="*/ 2627578 h 2629499"/>
              <a:gd name="connsiteX0" fmla="*/ 0 w 2733997"/>
              <a:gd name="connsiteY0" fmla="*/ 2576271 h 2627578"/>
              <a:gd name="connsiteX1" fmla="*/ 390365 w 2733997"/>
              <a:gd name="connsiteY1" fmla="*/ 2084653 h 2627578"/>
              <a:gd name="connsiteX2" fmla="*/ 848208 w 2733997"/>
              <a:gd name="connsiteY2" fmla="*/ 861611 h 2627578"/>
              <a:gd name="connsiteX3" fmla="*/ 1014936 w 2733997"/>
              <a:gd name="connsiteY3" fmla="*/ 438508 h 2627578"/>
              <a:gd name="connsiteX4" fmla="*/ 1097900 w 2733997"/>
              <a:gd name="connsiteY4" fmla="*/ 269123 h 2627578"/>
              <a:gd name="connsiteX5" fmla="*/ 1191108 w 2733997"/>
              <a:gd name="connsiteY5" fmla="*/ 128106 h 2627578"/>
              <a:gd name="connsiteX6" fmla="*/ 1372244 w 2733997"/>
              <a:gd name="connsiteY6" fmla="*/ 599 h 2627578"/>
              <a:gd name="connsiteX7" fmla="*/ 1514958 w 2733997"/>
              <a:gd name="connsiteY7" fmla="*/ 88245 h 2627578"/>
              <a:gd name="connsiteX8" fmla="*/ 1629258 w 2733997"/>
              <a:gd name="connsiteY8" fmla="*/ 267300 h 2627578"/>
              <a:gd name="connsiteX9" fmla="*/ 1753163 w 2733997"/>
              <a:gd name="connsiteY9" fmla="*/ 511187 h 2627578"/>
              <a:gd name="connsiteX10" fmla="*/ 1900922 w 2733997"/>
              <a:gd name="connsiteY10" fmla="*/ 888345 h 2627578"/>
              <a:gd name="connsiteX11" fmla="*/ 2039155 w 2733997"/>
              <a:gd name="connsiteY11" fmla="*/ 1263662 h 2627578"/>
              <a:gd name="connsiteX12" fmla="*/ 2153375 w 2733997"/>
              <a:gd name="connsiteY12" fmla="*/ 1591355 h 2627578"/>
              <a:gd name="connsiteX13" fmla="*/ 2272397 w 2733997"/>
              <a:gd name="connsiteY13" fmla="*/ 1888550 h 2627578"/>
              <a:gd name="connsiteX14" fmla="*/ 2400864 w 2733997"/>
              <a:gd name="connsiteY14" fmla="*/ 2159012 h 2627578"/>
              <a:gd name="connsiteX15" fmla="*/ 2733997 w 2733997"/>
              <a:gd name="connsiteY15" fmla="*/ 2627578 h 2627578"/>
              <a:gd name="connsiteX0" fmla="*/ 0 w 2748405"/>
              <a:gd name="connsiteY0" fmla="*/ 2576271 h 2597162"/>
              <a:gd name="connsiteX1" fmla="*/ 390365 w 2748405"/>
              <a:gd name="connsiteY1" fmla="*/ 2084653 h 2597162"/>
              <a:gd name="connsiteX2" fmla="*/ 848208 w 2748405"/>
              <a:gd name="connsiteY2" fmla="*/ 861611 h 2597162"/>
              <a:gd name="connsiteX3" fmla="*/ 1014936 w 2748405"/>
              <a:gd name="connsiteY3" fmla="*/ 438508 h 2597162"/>
              <a:gd name="connsiteX4" fmla="*/ 1097900 w 2748405"/>
              <a:gd name="connsiteY4" fmla="*/ 269123 h 2597162"/>
              <a:gd name="connsiteX5" fmla="*/ 1191108 w 2748405"/>
              <a:gd name="connsiteY5" fmla="*/ 128106 h 2597162"/>
              <a:gd name="connsiteX6" fmla="*/ 1372244 w 2748405"/>
              <a:gd name="connsiteY6" fmla="*/ 599 h 2597162"/>
              <a:gd name="connsiteX7" fmla="*/ 1514958 w 2748405"/>
              <a:gd name="connsiteY7" fmla="*/ 88245 h 2597162"/>
              <a:gd name="connsiteX8" fmla="*/ 1629258 w 2748405"/>
              <a:gd name="connsiteY8" fmla="*/ 267300 h 2597162"/>
              <a:gd name="connsiteX9" fmla="*/ 1753163 w 2748405"/>
              <a:gd name="connsiteY9" fmla="*/ 511187 h 2597162"/>
              <a:gd name="connsiteX10" fmla="*/ 1900922 w 2748405"/>
              <a:gd name="connsiteY10" fmla="*/ 888345 h 2597162"/>
              <a:gd name="connsiteX11" fmla="*/ 2039155 w 2748405"/>
              <a:gd name="connsiteY11" fmla="*/ 1263662 h 2597162"/>
              <a:gd name="connsiteX12" fmla="*/ 2153375 w 2748405"/>
              <a:gd name="connsiteY12" fmla="*/ 1591355 h 2597162"/>
              <a:gd name="connsiteX13" fmla="*/ 2272397 w 2748405"/>
              <a:gd name="connsiteY13" fmla="*/ 1888550 h 2597162"/>
              <a:gd name="connsiteX14" fmla="*/ 2400864 w 2748405"/>
              <a:gd name="connsiteY14" fmla="*/ 2159012 h 2597162"/>
              <a:gd name="connsiteX15" fmla="*/ 2748405 w 2748405"/>
              <a:gd name="connsiteY15" fmla="*/ 2597162 h 2597162"/>
              <a:gd name="connsiteX0" fmla="*/ 0 w 2748405"/>
              <a:gd name="connsiteY0" fmla="*/ 2576271 h 2597162"/>
              <a:gd name="connsiteX1" fmla="*/ 390365 w 2748405"/>
              <a:gd name="connsiteY1" fmla="*/ 2084653 h 2597162"/>
              <a:gd name="connsiteX2" fmla="*/ 848208 w 2748405"/>
              <a:gd name="connsiteY2" fmla="*/ 861611 h 2597162"/>
              <a:gd name="connsiteX3" fmla="*/ 1014936 w 2748405"/>
              <a:gd name="connsiteY3" fmla="*/ 438508 h 2597162"/>
              <a:gd name="connsiteX4" fmla="*/ 1097900 w 2748405"/>
              <a:gd name="connsiteY4" fmla="*/ 269123 h 2597162"/>
              <a:gd name="connsiteX5" fmla="*/ 1191108 w 2748405"/>
              <a:gd name="connsiteY5" fmla="*/ 128106 h 2597162"/>
              <a:gd name="connsiteX6" fmla="*/ 1372244 w 2748405"/>
              <a:gd name="connsiteY6" fmla="*/ 599 h 2597162"/>
              <a:gd name="connsiteX7" fmla="*/ 1514958 w 2748405"/>
              <a:gd name="connsiteY7" fmla="*/ 88245 h 2597162"/>
              <a:gd name="connsiteX8" fmla="*/ 1629258 w 2748405"/>
              <a:gd name="connsiteY8" fmla="*/ 267300 h 2597162"/>
              <a:gd name="connsiteX9" fmla="*/ 1753163 w 2748405"/>
              <a:gd name="connsiteY9" fmla="*/ 511187 h 2597162"/>
              <a:gd name="connsiteX10" fmla="*/ 1900922 w 2748405"/>
              <a:gd name="connsiteY10" fmla="*/ 888345 h 2597162"/>
              <a:gd name="connsiteX11" fmla="*/ 2039155 w 2748405"/>
              <a:gd name="connsiteY11" fmla="*/ 1263662 h 2597162"/>
              <a:gd name="connsiteX12" fmla="*/ 2153375 w 2748405"/>
              <a:gd name="connsiteY12" fmla="*/ 1591355 h 2597162"/>
              <a:gd name="connsiteX13" fmla="*/ 2272397 w 2748405"/>
              <a:gd name="connsiteY13" fmla="*/ 1888550 h 2597162"/>
              <a:gd name="connsiteX14" fmla="*/ 2400864 w 2748405"/>
              <a:gd name="connsiteY14" fmla="*/ 2159012 h 2597162"/>
              <a:gd name="connsiteX15" fmla="*/ 2524309 w 2748405"/>
              <a:gd name="connsiteY15" fmla="*/ 2352604 h 2597162"/>
              <a:gd name="connsiteX16" fmla="*/ 2748405 w 2748405"/>
              <a:gd name="connsiteY16" fmla="*/ 2597162 h 2597162"/>
              <a:gd name="connsiteX0" fmla="*/ 0 w 2748405"/>
              <a:gd name="connsiteY0" fmla="*/ 2575781 h 2596672"/>
              <a:gd name="connsiteX1" fmla="*/ 390365 w 2748405"/>
              <a:gd name="connsiteY1" fmla="*/ 2084163 h 2596672"/>
              <a:gd name="connsiteX2" fmla="*/ 848208 w 2748405"/>
              <a:gd name="connsiteY2" fmla="*/ 861121 h 2596672"/>
              <a:gd name="connsiteX3" fmla="*/ 1014936 w 2748405"/>
              <a:gd name="connsiteY3" fmla="*/ 438018 h 2596672"/>
              <a:gd name="connsiteX4" fmla="*/ 1097900 w 2748405"/>
              <a:gd name="connsiteY4" fmla="*/ 268633 h 2596672"/>
              <a:gd name="connsiteX5" fmla="*/ 1191108 w 2748405"/>
              <a:gd name="connsiteY5" fmla="*/ 127616 h 2596672"/>
              <a:gd name="connsiteX6" fmla="*/ 1246786 w 2748405"/>
              <a:gd name="connsiteY6" fmla="*/ 70931 h 2596672"/>
              <a:gd name="connsiteX7" fmla="*/ 1372244 w 2748405"/>
              <a:gd name="connsiteY7" fmla="*/ 109 h 2596672"/>
              <a:gd name="connsiteX8" fmla="*/ 1514958 w 2748405"/>
              <a:gd name="connsiteY8" fmla="*/ 87755 h 2596672"/>
              <a:gd name="connsiteX9" fmla="*/ 1629258 w 2748405"/>
              <a:gd name="connsiteY9" fmla="*/ 266810 h 2596672"/>
              <a:gd name="connsiteX10" fmla="*/ 1753163 w 2748405"/>
              <a:gd name="connsiteY10" fmla="*/ 510697 h 2596672"/>
              <a:gd name="connsiteX11" fmla="*/ 1900922 w 2748405"/>
              <a:gd name="connsiteY11" fmla="*/ 887855 h 2596672"/>
              <a:gd name="connsiteX12" fmla="*/ 2039155 w 2748405"/>
              <a:gd name="connsiteY12" fmla="*/ 1263172 h 2596672"/>
              <a:gd name="connsiteX13" fmla="*/ 2153375 w 2748405"/>
              <a:gd name="connsiteY13" fmla="*/ 1590865 h 2596672"/>
              <a:gd name="connsiteX14" fmla="*/ 2272397 w 2748405"/>
              <a:gd name="connsiteY14" fmla="*/ 1888060 h 2596672"/>
              <a:gd name="connsiteX15" fmla="*/ 2400864 w 2748405"/>
              <a:gd name="connsiteY15" fmla="*/ 2158522 h 2596672"/>
              <a:gd name="connsiteX16" fmla="*/ 2524309 w 2748405"/>
              <a:gd name="connsiteY16" fmla="*/ 2352114 h 2596672"/>
              <a:gd name="connsiteX17" fmla="*/ 2748405 w 2748405"/>
              <a:gd name="connsiteY17" fmla="*/ 2596672 h 2596672"/>
              <a:gd name="connsiteX0" fmla="*/ 0 w 2748405"/>
              <a:gd name="connsiteY0" fmla="*/ 2575781 h 2596672"/>
              <a:gd name="connsiteX1" fmla="*/ 380760 w 2748405"/>
              <a:gd name="connsiteY1" fmla="*/ 2084163 h 2596672"/>
              <a:gd name="connsiteX2" fmla="*/ 848208 w 2748405"/>
              <a:gd name="connsiteY2" fmla="*/ 861121 h 2596672"/>
              <a:gd name="connsiteX3" fmla="*/ 1014936 w 2748405"/>
              <a:gd name="connsiteY3" fmla="*/ 438018 h 2596672"/>
              <a:gd name="connsiteX4" fmla="*/ 1097900 w 2748405"/>
              <a:gd name="connsiteY4" fmla="*/ 268633 h 2596672"/>
              <a:gd name="connsiteX5" fmla="*/ 1191108 w 2748405"/>
              <a:gd name="connsiteY5" fmla="*/ 127616 h 2596672"/>
              <a:gd name="connsiteX6" fmla="*/ 1246786 w 2748405"/>
              <a:gd name="connsiteY6" fmla="*/ 70931 h 2596672"/>
              <a:gd name="connsiteX7" fmla="*/ 1372244 w 2748405"/>
              <a:gd name="connsiteY7" fmla="*/ 109 h 2596672"/>
              <a:gd name="connsiteX8" fmla="*/ 1514958 w 2748405"/>
              <a:gd name="connsiteY8" fmla="*/ 87755 h 2596672"/>
              <a:gd name="connsiteX9" fmla="*/ 1629258 w 2748405"/>
              <a:gd name="connsiteY9" fmla="*/ 266810 h 2596672"/>
              <a:gd name="connsiteX10" fmla="*/ 1753163 w 2748405"/>
              <a:gd name="connsiteY10" fmla="*/ 510697 h 2596672"/>
              <a:gd name="connsiteX11" fmla="*/ 1900922 w 2748405"/>
              <a:gd name="connsiteY11" fmla="*/ 887855 h 2596672"/>
              <a:gd name="connsiteX12" fmla="*/ 2039155 w 2748405"/>
              <a:gd name="connsiteY12" fmla="*/ 1263172 h 2596672"/>
              <a:gd name="connsiteX13" fmla="*/ 2153375 w 2748405"/>
              <a:gd name="connsiteY13" fmla="*/ 1590865 h 2596672"/>
              <a:gd name="connsiteX14" fmla="*/ 2272397 w 2748405"/>
              <a:gd name="connsiteY14" fmla="*/ 1888060 h 2596672"/>
              <a:gd name="connsiteX15" fmla="*/ 2400864 w 2748405"/>
              <a:gd name="connsiteY15" fmla="*/ 2158522 h 2596672"/>
              <a:gd name="connsiteX16" fmla="*/ 2524309 w 2748405"/>
              <a:gd name="connsiteY16" fmla="*/ 2352114 h 2596672"/>
              <a:gd name="connsiteX17" fmla="*/ 2748405 w 2748405"/>
              <a:gd name="connsiteY17" fmla="*/ 2596672 h 2596672"/>
              <a:gd name="connsiteX0" fmla="*/ 0 w 2806038"/>
              <a:gd name="connsiteY0" fmla="*/ 2552969 h 2596672"/>
              <a:gd name="connsiteX1" fmla="*/ 438393 w 2806038"/>
              <a:gd name="connsiteY1" fmla="*/ 2084163 h 2596672"/>
              <a:gd name="connsiteX2" fmla="*/ 905841 w 2806038"/>
              <a:gd name="connsiteY2" fmla="*/ 861121 h 2596672"/>
              <a:gd name="connsiteX3" fmla="*/ 1072569 w 2806038"/>
              <a:gd name="connsiteY3" fmla="*/ 438018 h 2596672"/>
              <a:gd name="connsiteX4" fmla="*/ 1155533 w 2806038"/>
              <a:gd name="connsiteY4" fmla="*/ 268633 h 2596672"/>
              <a:gd name="connsiteX5" fmla="*/ 1248741 w 2806038"/>
              <a:gd name="connsiteY5" fmla="*/ 127616 h 2596672"/>
              <a:gd name="connsiteX6" fmla="*/ 1304419 w 2806038"/>
              <a:gd name="connsiteY6" fmla="*/ 70931 h 2596672"/>
              <a:gd name="connsiteX7" fmla="*/ 1429877 w 2806038"/>
              <a:gd name="connsiteY7" fmla="*/ 109 h 2596672"/>
              <a:gd name="connsiteX8" fmla="*/ 1572591 w 2806038"/>
              <a:gd name="connsiteY8" fmla="*/ 87755 h 2596672"/>
              <a:gd name="connsiteX9" fmla="*/ 1686891 w 2806038"/>
              <a:gd name="connsiteY9" fmla="*/ 266810 h 2596672"/>
              <a:gd name="connsiteX10" fmla="*/ 1810796 w 2806038"/>
              <a:gd name="connsiteY10" fmla="*/ 510697 h 2596672"/>
              <a:gd name="connsiteX11" fmla="*/ 1958555 w 2806038"/>
              <a:gd name="connsiteY11" fmla="*/ 887855 h 2596672"/>
              <a:gd name="connsiteX12" fmla="*/ 2096788 w 2806038"/>
              <a:gd name="connsiteY12" fmla="*/ 1263172 h 2596672"/>
              <a:gd name="connsiteX13" fmla="*/ 2211008 w 2806038"/>
              <a:gd name="connsiteY13" fmla="*/ 1590865 h 2596672"/>
              <a:gd name="connsiteX14" fmla="*/ 2330030 w 2806038"/>
              <a:gd name="connsiteY14" fmla="*/ 1888060 h 2596672"/>
              <a:gd name="connsiteX15" fmla="*/ 2458497 w 2806038"/>
              <a:gd name="connsiteY15" fmla="*/ 2158522 h 2596672"/>
              <a:gd name="connsiteX16" fmla="*/ 2581942 w 2806038"/>
              <a:gd name="connsiteY16" fmla="*/ 2352114 h 2596672"/>
              <a:gd name="connsiteX17" fmla="*/ 2806038 w 2806038"/>
              <a:gd name="connsiteY17" fmla="*/ 2596672 h 2596672"/>
              <a:gd name="connsiteX0" fmla="*/ 0 w 2887684"/>
              <a:gd name="connsiteY0" fmla="*/ 2552969 h 2566256"/>
              <a:gd name="connsiteX1" fmla="*/ 438393 w 2887684"/>
              <a:gd name="connsiteY1" fmla="*/ 2084163 h 2566256"/>
              <a:gd name="connsiteX2" fmla="*/ 905841 w 2887684"/>
              <a:gd name="connsiteY2" fmla="*/ 861121 h 2566256"/>
              <a:gd name="connsiteX3" fmla="*/ 1072569 w 2887684"/>
              <a:gd name="connsiteY3" fmla="*/ 438018 h 2566256"/>
              <a:gd name="connsiteX4" fmla="*/ 1155533 w 2887684"/>
              <a:gd name="connsiteY4" fmla="*/ 268633 h 2566256"/>
              <a:gd name="connsiteX5" fmla="*/ 1248741 w 2887684"/>
              <a:gd name="connsiteY5" fmla="*/ 127616 h 2566256"/>
              <a:gd name="connsiteX6" fmla="*/ 1304419 w 2887684"/>
              <a:gd name="connsiteY6" fmla="*/ 70931 h 2566256"/>
              <a:gd name="connsiteX7" fmla="*/ 1429877 w 2887684"/>
              <a:gd name="connsiteY7" fmla="*/ 109 h 2566256"/>
              <a:gd name="connsiteX8" fmla="*/ 1572591 w 2887684"/>
              <a:gd name="connsiteY8" fmla="*/ 87755 h 2566256"/>
              <a:gd name="connsiteX9" fmla="*/ 1686891 w 2887684"/>
              <a:gd name="connsiteY9" fmla="*/ 266810 h 2566256"/>
              <a:gd name="connsiteX10" fmla="*/ 1810796 w 2887684"/>
              <a:gd name="connsiteY10" fmla="*/ 510697 h 2566256"/>
              <a:gd name="connsiteX11" fmla="*/ 1958555 w 2887684"/>
              <a:gd name="connsiteY11" fmla="*/ 887855 h 2566256"/>
              <a:gd name="connsiteX12" fmla="*/ 2096788 w 2887684"/>
              <a:gd name="connsiteY12" fmla="*/ 1263172 h 2566256"/>
              <a:gd name="connsiteX13" fmla="*/ 2211008 w 2887684"/>
              <a:gd name="connsiteY13" fmla="*/ 1590865 h 2566256"/>
              <a:gd name="connsiteX14" fmla="*/ 2330030 w 2887684"/>
              <a:gd name="connsiteY14" fmla="*/ 1888060 h 2566256"/>
              <a:gd name="connsiteX15" fmla="*/ 2458497 w 2887684"/>
              <a:gd name="connsiteY15" fmla="*/ 2158522 h 2566256"/>
              <a:gd name="connsiteX16" fmla="*/ 2581942 w 2887684"/>
              <a:gd name="connsiteY16" fmla="*/ 2352114 h 2566256"/>
              <a:gd name="connsiteX17" fmla="*/ 2887684 w 2887684"/>
              <a:gd name="connsiteY17" fmla="*/ 2566256 h 2566256"/>
              <a:gd name="connsiteX0" fmla="*/ 0 w 2887684"/>
              <a:gd name="connsiteY0" fmla="*/ 2552969 h 2566256"/>
              <a:gd name="connsiteX1" fmla="*/ 438393 w 2887684"/>
              <a:gd name="connsiteY1" fmla="*/ 2084163 h 2566256"/>
              <a:gd name="connsiteX2" fmla="*/ 905841 w 2887684"/>
              <a:gd name="connsiteY2" fmla="*/ 861121 h 2566256"/>
              <a:gd name="connsiteX3" fmla="*/ 1072569 w 2887684"/>
              <a:gd name="connsiteY3" fmla="*/ 438018 h 2566256"/>
              <a:gd name="connsiteX4" fmla="*/ 1155533 w 2887684"/>
              <a:gd name="connsiteY4" fmla="*/ 268633 h 2566256"/>
              <a:gd name="connsiteX5" fmla="*/ 1248741 w 2887684"/>
              <a:gd name="connsiteY5" fmla="*/ 127616 h 2566256"/>
              <a:gd name="connsiteX6" fmla="*/ 1304419 w 2887684"/>
              <a:gd name="connsiteY6" fmla="*/ 70931 h 2566256"/>
              <a:gd name="connsiteX7" fmla="*/ 1429877 w 2887684"/>
              <a:gd name="connsiteY7" fmla="*/ 109 h 2566256"/>
              <a:gd name="connsiteX8" fmla="*/ 1572591 w 2887684"/>
              <a:gd name="connsiteY8" fmla="*/ 87755 h 2566256"/>
              <a:gd name="connsiteX9" fmla="*/ 1686891 w 2887684"/>
              <a:gd name="connsiteY9" fmla="*/ 266810 h 2566256"/>
              <a:gd name="connsiteX10" fmla="*/ 1810796 w 2887684"/>
              <a:gd name="connsiteY10" fmla="*/ 510697 h 2566256"/>
              <a:gd name="connsiteX11" fmla="*/ 1958555 w 2887684"/>
              <a:gd name="connsiteY11" fmla="*/ 887855 h 2566256"/>
              <a:gd name="connsiteX12" fmla="*/ 2096788 w 2887684"/>
              <a:gd name="connsiteY12" fmla="*/ 1263172 h 2566256"/>
              <a:gd name="connsiteX13" fmla="*/ 2211008 w 2887684"/>
              <a:gd name="connsiteY13" fmla="*/ 1590865 h 2566256"/>
              <a:gd name="connsiteX14" fmla="*/ 2330030 w 2887684"/>
              <a:gd name="connsiteY14" fmla="*/ 1888060 h 2566256"/>
              <a:gd name="connsiteX15" fmla="*/ 2458497 w 2887684"/>
              <a:gd name="connsiteY15" fmla="*/ 2158522 h 2566256"/>
              <a:gd name="connsiteX16" fmla="*/ 2581942 w 2887684"/>
              <a:gd name="connsiteY16" fmla="*/ 2352114 h 2566256"/>
              <a:gd name="connsiteX17" fmla="*/ 2745235 w 2887684"/>
              <a:gd name="connsiteY17" fmla="*/ 2488984 h 2566256"/>
              <a:gd name="connsiteX18" fmla="*/ 2887684 w 2887684"/>
              <a:gd name="connsiteY18" fmla="*/ 2566256 h 2566256"/>
              <a:gd name="connsiteX0" fmla="*/ 0 w 2887684"/>
              <a:gd name="connsiteY0" fmla="*/ 2552969 h 2566256"/>
              <a:gd name="connsiteX1" fmla="*/ 142160 w 2887684"/>
              <a:gd name="connsiteY1" fmla="*/ 2466173 h 2566256"/>
              <a:gd name="connsiteX2" fmla="*/ 438393 w 2887684"/>
              <a:gd name="connsiteY2" fmla="*/ 2084163 h 2566256"/>
              <a:gd name="connsiteX3" fmla="*/ 905841 w 2887684"/>
              <a:gd name="connsiteY3" fmla="*/ 861121 h 2566256"/>
              <a:gd name="connsiteX4" fmla="*/ 1072569 w 2887684"/>
              <a:gd name="connsiteY4" fmla="*/ 438018 h 2566256"/>
              <a:gd name="connsiteX5" fmla="*/ 1155533 w 2887684"/>
              <a:gd name="connsiteY5" fmla="*/ 268633 h 2566256"/>
              <a:gd name="connsiteX6" fmla="*/ 1248741 w 2887684"/>
              <a:gd name="connsiteY6" fmla="*/ 127616 h 2566256"/>
              <a:gd name="connsiteX7" fmla="*/ 1304419 w 2887684"/>
              <a:gd name="connsiteY7" fmla="*/ 70931 h 2566256"/>
              <a:gd name="connsiteX8" fmla="*/ 1429877 w 2887684"/>
              <a:gd name="connsiteY8" fmla="*/ 109 h 2566256"/>
              <a:gd name="connsiteX9" fmla="*/ 1572591 w 2887684"/>
              <a:gd name="connsiteY9" fmla="*/ 87755 h 2566256"/>
              <a:gd name="connsiteX10" fmla="*/ 1686891 w 2887684"/>
              <a:gd name="connsiteY10" fmla="*/ 266810 h 2566256"/>
              <a:gd name="connsiteX11" fmla="*/ 1810796 w 2887684"/>
              <a:gd name="connsiteY11" fmla="*/ 510697 h 2566256"/>
              <a:gd name="connsiteX12" fmla="*/ 1958555 w 2887684"/>
              <a:gd name="connsiteY12" fmla="*/ 887855 h 2566256"/>
              <a:gd name="connsiteX13" fmla="*/ 2096788 w 2887684"/>
              <a:gd name="connsiteY13" fmla="*/ 1263172 h 2566256"/>
              <a:gd name="connsiteX14" fmla="*/ 2211008 w 2887684"/>
              <a:gd name="connsiteY14" fmla="*/ 1590865 h 2566256"/>
              <a:gd name="connsiteX15" fmla="*/ 2330030 w 2887684"/>
              <a:gd name="connsiteY15" fmla="*/ 1888060 h 2566256"/>
              <a:gd name="connsiteX16" fmla="*/ 2458497 w 2887684"/>
              <a:gd name="connsiteY16" fmla="*/ 2158522 h 2566256"/>
              <a:gd name="connsiteX17" fmla="*/ 2581942 w 2887684"/>
              <a:gd name="connsiteY17" fmla="*/ 2352114 h 2566256"/>
              <a:gd name="connsiteX18" fmla="*/ 2745235 w 2887684"/>
              <a:gd name="connsiteY18" fmla="*/ 2488984 h 2566256"/>
              <a:gd name="connsiteX19" fmla="*/ 2887684 w 2887684"/>
              <a:gd name="connsiteY19" fmla="*/ 2566256 h 2566256"/>
              <a:gd name="connsiteX0" fmla="*/ 0 w 2887684"/>
              <a:gd name="connsiteY0" fmla="*/ 2552969 h 2566256"/>
              <a:gd name="connsiteX1" fmla="*/ 166173 w 2887684"/>
              <a:gd name="connsiteY1" fmla="*/ 2466173 h 2566256"/>
              <a:gd name="connsiteX2" fmla="*/ 438393 w 2887684"/>
              <a:gd name="connsiteY2" fmla="*/ 2084163 h 2566256"/>
              <a:gd name="connsiteX3" fmla="*/ 905841 w 2887684"/>
              <a:gd name="connsiteY3" fmla="*/ 861121 h 2566256"/>
              <a:gd name="connsiteX4" fmla="*/ 1072569 w 2887684"/>
              <a:gd name="connsiteY4" fmla="*/ 438018 h 2566256"/>
              <a:gd name="connsiteX5" fmla="*/ 1155533 w 2887684"/>
              <a:gd name="connsiteY5" fmla="*/ 268633 h 2566256"/>
              <a:gd name="connsiteX6" fmla="*/ 1248741 w 2887684"/>
              <a:gd name="connsiteY6" fmla="*/ 127616 h 2566256"/>
              <a:gd name="connsiteX7" fmla="*/ 1304419 w 2887684"/>
              <a:gd name="connsiteY7" fmla="*/ 70931 h 2566256"/>
              <a:gd name="connsiteX8" fmla="*/ 1429877 w 2887684"/>
              <a:gd name="connsiteY8" fmla="*/ 109 h 2566256"/>
              <a:gd name="connsiteX9" fmla="*/ 1572591 w 2887684"/>
              <a:gd name="connsiteY9" fmla="*/ 87755 h 2566256"/>
              <a:gd name="connsiteX10" fmla="*/ 1686891 w 2887684"/>
              <a:gd name="connsiteY10" fmla="*/ 266810 h 2566256"/>
              <a:gd name="connsiteX11" fmla="*/ 1810796 w 2887684"/>
              <a:gd name="connsiteY11" fmla="*/ 510697 h 2566256"/>
              <a:gd name="connsiteX12" fmla="*/ 1958555 w 2887684"/>
              <a:gd name="connsiteY12" fmla="*/ 887855 h 2566256"/>
              <a:gd name="connsiteX13" fmla="*/ 2096788 w 2887684"/>
              <a:gd name="connsiteY13" fmla="*/ 1263172 h 2566256"/>
              <a:gd name="connsiteX14" fmla="*/ 2211008 w 2887684"/>
              <a:gd name="connsiteY14" fmla="*/ 1590865 h 2566256"/>
              <a:gd name="connsiteX15" fmla="*/ 2330030 w 2887684"/>
              <a:gd name="connsiteY15" fmla="*/ 1888060 h 2566256"/>
              <a:gd name="connsiteX16" fmla="*/ 2458497 w 2887684"/>
              <a:gd name="connsiteY16" fmla="*/ 2158522 h 2566256"/>
              <a:gd name="connsiteX17" fmla="*/ 2581942 w 2887684"/>
              <a:gd name="connsiteY17" fmla="*/ 2352114 h 2566256"/>
              <a:gd name="connsiteX18" fmla="*/ 2745235 w 2887684"/>
              <a:gd name="connsiteY18" fmla="*/ 2488984 h 2566256"/>
              <a:gd name="connsiteX19" fmla="*/ 2887684 w 2887684"/>
              <a:gd name="connsiteY19" fmla="*/ 2566256 h 2566256"/>
              <a:gd name="connsiteX0" fmla="*/ 0 w 2887684"/>
              <a:gd name="connsiteY0" fmla="*/ 2552969 h 2566256"/>
              <a:gd name="connsiteX1" fmla="*/ 175778 w 2887684"/>
              <a:gd name="connsiteY1" fmla="*/ 2466173 h 2566256"/>
              <a:gd name="connsiteX2" fmla="*/ 438393 w 2887684"/>
              <a:gd name="connsiteY2" fmla="*/ 2084163 h 2566256"/>
              <a:gd name="connsiteX3" fmla="*/ 905841 w 2887684"/>
              <a:gd name="connsiteY3" fmla="*/ 861121 h 2566256"/>
              <a:gd name="connsiteX4" fmla="*/ 1072569 w 2887684"/>
              <a:gd name="connsiteY4" fmla="*/ 438018 h 2566256"/>
              <a:gd name="connsiteX5" fmla="*/ 1155533 w 2887684"/>
              <a:gd name="connsiteY5" fmla="*/ 268633 h 2566256"/>
              <a:gd name="connsiteX6" fmla="*/ 1248741 w 2887684"/>
              <a:gd name="connsiteY6" fmla="*/ 127616 h 2566256"/>
              <a:gd name="connsiteX7" fmla="*/ 1304419 w 2887684"/>
              <a:gd name="connsiteY7" fmla="*/ 70931 h 2566256"/>
              <a:gd name="connsiteX8" fmla="*/ 1429877 w 2887684"/>
              <a:gd name="connsiteY8" fmla="*/ 109 h 2566256"/>
              <a:gd name="connsiteX9" fmla="*/ 1572591 w 2887684"/>
              <a:gd name="connsiteY9" fmla="*/ 87755 h 2566256"/>
              <a:gd name="connsiteX10" fmla="*/ 1686891 w 2887684"/>
              <a:gd name="connsiteY10" fmla="*/ 266810 h 2566256"/>
              <a:gd name="connsiteX11" fmla="*/ 1810796 w 2887684"/>
              <a:gd name="connsiteY11" fmla="*/ 510697 h 2566256"/>
              <a:gd name="connsiteX12" fmla="*/ 1958555 w 2887684"/>
              <a:gd name="connsiteY12" fmla="*/ 887855 h 2566256"/>
              <a:gd name="connsiteX13" fmla="*/ 2096788 w 2887684"/>
              <a:gd name="connsiteY13" fmla="*/ 1263172 h 2566256"/>
              <a:gd name="connsiteX14" fmla="*/ 2211008 w 2887684"/>
              <a:gd name="connsiteY14" fmla="*/ 1590865 h 2566256"/>
              <a:gd name="connsiteX15" fmla="*/ 2330030 w 2887684"/>
              <a:gd name="connsiteY15" fmla="*/ 1888060 h 2566256"/>
              <a:gd name="connsiteX16" fmla="*/ 2458497 w 2887684"/>
              <a:gd name="connsiteY16" fmla="*/ 2158522 h 2566256"/>
              <a:gd name="connsiteX17" fmla="*/ 2581942 w 2887684"/>
              <a:gd name="connsiteY17" fmla="*/ 2352114 h 2566256"/>
              <a:gd name="connsiteX18" fmla="*/ 2745235 w 2887684"/>
              <a:gd name="connsiteY18" fmla="*/ 2488984 h 2566256"/>
              <a:gd name="connsiteX19" fmla="*/ 2887684 w 2887684"/>
              <a:gd name="connsiteY19" fmla="*/ 2566256 h 2566256"/>
              <a:gd name="connsiteX0" fmla="*/ 0 w 2887684"/>
              <a:gd name="connsiteY0" fmla="*/ 2552969 h 2566256"/>
              <a:gd name="connsiteX1" fmla="*/ 175778 w 2887684"/>
              <a:gd name="connsiteY1" fmla="*/ 2466173 h 2566256"/>
              <a:gd name="connsiteX2" fmla="*/ 438393 w 2887684"/>
              <a:gd name="connsiteY2" fmla="*/ 2084163 h 2566256"/>
              <a:gd name="connsiteX3" fmla="*/ 905841 w 2887684"/>
              <a:gd name="connsiteY3" fmla="*/ 861121 h 2566256"/>
              <a:gd name="connsiteX4" fmla="*/ 1072569 w 2887684"/>
              <a:gd name="connsiteY4" fmla="*/ 438018 h 2566256"/>
              <a:gd name="connsiteX5" fmla="*/ 1155533 w 2887684"/>
              <a:gd name="connsiteY5" fmla="*/ 268633 h 2566256"/>
              <a:gd name="connsiteX6" fmla="*/ 1248741 w 2887684"/>
              <a:gd name="connsiteY6" fmla="*/ 127616 h 2566256"/>
              <a:gd name="connsiteX7" fmla="*/ 1304419 w 2887684"/>
              <a:gd name="connsiteY7" fmla="*/ 70931 h 2566256"/>
              <a:gd name="connsiteX8" fmla="*/ 1429877 w 2887684"/>
              <a:gd name="connsiteY8" fmla="*/ 109 h 2566256"/>
              <a:gd name="connsiteX9" fmla="*/ 1572591 w 2887684"/>
              <a:gd name="connsiteY9" fmla="*/ 87755 h 2566256"/>
              <a:gd name="connsiteX10" fmla="*/ 1691694 w 2887684"/>
              <a:gd name="connsiteY10" fmla="*/ 266810 h 2566256"/>
              <a:gd name="connsiteX11" fmla="*/ 1810796 w 2887684"/>
              <a:gd name="connsiteY11" fmla="*/ 510697 h 2566256"/>
              <a:gd name="connsiteX12" fmla="*/ 1958555 w 2887684"/>
              <a:gd name="connsiteY12" fmla="*/ 887855 h 2566256"/>
              <a:gd name="connsiteX13" fmla="*/ 2096788 w 2887684"/>
              <a:gd name="connsiteY13" fmla="*/ 1263172 h 2566256"/>
              <a:gd name="connsiteX14" fmla="*/ 2211008 w 2887684"/>
              <a:gd name="connsiteY14" fmla="*/ 1590865 h 2566256"/>
              <a:gd name="connsiteX15" fmla="*/ 2330030 w 2887684"/>
              <a:gd name="connsiteY15" fmla="*/ 1888060 h 2566256"/>
              <a:gd name="connsiteX16" fmla="*/ 2458497 w 2887684"/>
              <a:gd name="connsiteY16" fmla="*/ 2158522 h 2566256"/>
              <a:gd name="connsiteX17" fmla="*/ 2581942 w 2887684"/>
              <a:gd name="connsiteY17" fmla="*/ 2352114 h 2566256"/>
              <a:gd name="connsiteX18" fmla="*/ 2745235 w 2887684"/>
              <a:gd name="connsiteY18" fmla="*/ 2488984 h 2566256"/>
              <a:gd name="connsiteX19" fmla="*/ 2887684 w 2887684"/>
              <a:gd name="connsiteY19" fmla="*/ 2566256 h 2566256"/>
              <a:gd name="connsiteX0" fmla="*/ 0 w 2887684"/>
              <a:gd name="connsiteY0" fmla="*/ 2552969 h 2566256"/>
              <a:gd name="connsiteX1" fmla="*/ 175778 w 2887684"/>
              <a:gd name="connsiteY1" fmla="*/ 2466173 h 2566256"/>
              <a:gd name="connsiteX2" fmla="*/ 438393 w 2887684"/>
              <a:gd name="connsiteY2" fmla="*/ 2084163 h 2566256"/>
              <a:gd name="connsiteX3" fmla="*/ 905841 w 2887684"/>
              <a:gd name="connsiteY3" fmla="*/ 861121 h 2566256"/>
              <a:gd name="connsiteX4" fmla="*/ 1072569 w 2887684"/>
              <a:gd name="connsiteY4" fmla="*/ 438018 h 2566256"/>
              <a:gd name="connsiteX5" fmla="*/ 1155533 w 2887684"/>
              <a:gd name="connsiteY5" fmla="*/ 268633 h 2566256"/>
              <a:gd name="connsiteX6" fmla="*/ 1248741 w 2887684"/>
              <a:gd name="connsiteY6" fmla="*/ 135220 h 2566256"/>
              <a:gd name="connsiteX7" fmla="*/ 1304419 w 2887684"/>
              <a:gd name="connsiteY7" fmla="*/ 70931 h 2566256"/>
              <a:gd name="connsiteX8" fmla="*/ 1429877 w 2887684"/>
              <a:gd name="connsiteY8" fmla="*/ 109 h 2566256"/>
              <a:gd name="connsiteX9" fmla="*/ 1572591 w 2887684"/>
              <a:gd name="connsiteY9" fmla="*/ 87755 h 2566256"/>
              <a:gd name="connsiteX10" fmla="*/ 1691694 w 2887684"/>
              <a:gd name="connsiteY10" fmla="*/ 266810 h 2566256"/>
              <a:gd name="connsiteX11" fmla="*/ 1810796 w 2887684"/>
              <a:gd name="connsiteY11" fmla="*/ 510697 h 2566256"/>
              <a:gd name="connsiteX12" fmla="*/ 1958555 w 2887684"/>
              <a:gd name="connsiteY12" fmla="*/ 887855 h 2566256"/>
              <a:gd name="connsiteX13" fmla="*/ 2096788 w 2887684"/>
              <a:gd name="connsiteY13" fmla="*/ 1263172 h 2566256"/>
              <a:gd name="connsiteX14" fmla="*/ 2211008 w 2887684"/>
              <a:gd name="connsiteY14" fmla="*/ 1590865 h 2566256"/>
              <a:gd name="connsiteX15" fmla="*/ 2330030 w 2887684"/>
              <a:gd name="connsiteY15" fmla="*/ 1888060 h 2566256"/>
              <a:gd name="connsiteX16" fmla="*/ 2458497 w 2887684"/>
              <a:gd name="connsiteY16" fmla="*/ 2158522 h 2566256"/>
              <a:gd name="connsiteX17" fmla="*/ 2581942 w 2887684"/>
              <a:gd name="connsiteY17" fmla="*/ 2352114 h 2566256"/>
              <a:gd name="connsiteX18" fmla="*/ 2745235 w 2887684"/>
              <a:gd name="connsiteY18" fmla="*/ 2488984 h 2566256"/>
              <a:gd name="connsiteX19" fmla="*/ 2887684 w 2887684"/>
              <a:gd name="connsiteY19" fmla="*/ 2566256 h 2566256"/>
              <a:gd name="connsiteX0" fmla="*/ 0 w 2887684"/>
              <a:gd name="connsiteY0" fmla="*/ 2553349 h 2566636"/>
              <a:gd name="connsiteX1" fmla="*/ 175778 w 2887684"/>
              <a:gd name="connsiteY1" fmla="*/ 2466553 h 2566636"/>
              <a:gd name="connsiteX2" fmla="*/ 438393 w 2887684"/>
              <a:gd name="connsiteY2" fmla="*/ 2084543 h 2566636"/>
              <a:gd name="connsiteX3" fmla="*/ 905841 w 2887684"/>
              <a:gd name="connsiteY3" fmla="*/ 861501 h 2566636"/>
              <a:gd name="connsiteX4" fmla="*/ 1072569 w 2887684"/>
              <a:gd name="connsiteY4" fmla="*/ 438398 h 2566636"/>
              <a:gd name="connsiteX5" fmla="*/ 1155533 w 2887684"/>
              <a:gd name="connsiteY5" fmla="*/ 269013 h 2566636"/>
              <a:gd name="connsiteX6" fmla="*/ 1248741 w 2887684"/>
              <a:gd name="connsiteY6" fmla="*/ 135600 h 2566636"/>
              <a:gd name="connsiteX7" fmla="*/ 1328433 w 2887684"/>
              <a:gd name="connsiteY7" fmla="*/ 56103 h 2566636"/>
              <a:gd name="connsiteX8" fmla="*/ 1429877 w 2887684"/>
              <a:gd name="connsiteY8" fmla="*/ 489 h 2566636"/>
              <a:gd name="connsiteX9" fmla="*/ 1572591 w 2887684"/>
              <a:gd name="connsiteY9" fmla="*/ 88135 h 2566636"/>
              <a:gd name="connsiteX10" fmla="*/ 1691694 w 2887684"/>
              <a:gd name="connsiteY10" fmla="*/ 267190 h 2566636"/>
              <a:gd name="connsiteX11" fmla="*/ 1810796 w 2887684"/>
              <a:gd name="connsiteY11" fmla="*/ 511077 h 2566636"/>
              <a:gd name="connsiteX12" fmla="*/ 1958555 w 2887684"/>
              <a:gd name="connsiteY12" fmla="*/ 888235 h 2566636"/>
              <a:gd name="connsiteX13" fmla="*/ 2096788 w 2887684"/>
              <a:gd name="connsiteY13" fmla="*/ 1263552 h 2566636"/>
              <a:gd name="connsiteX14" fmla="*/ 2211008 w 2887684"/>
              <a:gd name="connsiteY14" fmla="*/ 1591245 h 2566636"/>
              <a:gd name="connsiteX15" fmla="*/ 2330030 w 2887684"/>
              <a:gd name="connsiteY15" fmla="*/ 1888440 h 2566636"/>
              <a:gd name="connsiteX16" fmla="*/ 2458497 w 2887684"/>
              <a:gd name="connsiteY16" fmla="*/ 2158902 h 2566636"/>
              <a:gd name="connsiteX17" fmla="*/ 2581942 w 2887684"/>
              <a:gd name="connsiteY17" fmla="*/ 2352494 h 2566636"/>
              <a:gd name="connsiteX18" fmla="*/ 2745235 w 2887684"/>
              <a:gd name="connsiteY18" fmla="*/ 2489364 h 2566636"/>
              <a:gd name="connsiteX19" fmla="*/ 2887684 w 2887684"/>
              <a:gd name="connsiteY19" fmla="*/ 2566636 h 2566636"/>
              <a:gd name="connsiteX0" fmla="*/ 0 w 2887684"/>
              <a:gd name="connsiteY0" fmla="*/ 2545846 h 2559133"/>
              <a:gd name="connsiteX1" fmla="*/ 175778 w 2887684"/>
              <a:gd name="connsiteY1" fmla="*/ 2459050 h 2559133"/>
              <a:gd name="connsiteX2" fmla="*/ 438393 w 2887684"/>
              <a:gd name="connsiteY2" fmla="*/ 2077040 h 2559133"/>
              <a:gd name="connsiteX3" fmla="*/ 905841 w 2887684"/>
              <a:gd name="connsiteY3" fmla="*/ 853998 h 2559133"/>
              <a:gd name="connsiteX4" fmla="*/ 1072569 w 2887684"/>
              <a:gd name="connsiteY4" fmla="*/ 430895 h 2559133"/>
              <a:gd name="connsiteX5" fmla="*/ 1155533 w 2887684"/>
              <a:gd name="connsiteY5" fmla="*/ 261510 h 2559133"/>
              <a:gd name="connsiteX6" fmla="*/ 1248741 w 2887684"/>
              <a:gd name="connsiteY6" fmla="*/ 128097 h 2559133"/>
              <a:gd name="connsiteX7" fmla="*/ 1328433 w 2887684"/>
              <a:gd name="connsiteY7" fmla="*/ 48600 h 2559133"/>
              <a:gd name="connsiteX8" fmla="*/ 1429877 w 2887684"/>
              <a:gd name="connsiteY8" fmla="*/ 590 h 2559133"/>
              <a:gd name="connsiteX9" fmla="*/ 1572591 w 2887684"/>
              <a:gd name="connsiteY9" fmla="*/ 80632 h 2559133"/>
              <a:gd name="connsiteX10" fmla="*/ 1691694 w 2887684"/>
              <a:gd name="connsiteY10" fmla="*/ 259687 h 2559133"/>
              <a:gd name="connsiteX11" fmla="*/ 1810796 w 2887684"/>
              <a:gd name="connsiteY11" fmla="*/ 503574 h 2559133"/>
              <a:gd name="connsiteX12" fmla="*/ 1958555 w 2887684"/>
              <a:gd name="connsiteY12" fmla="*/ 880732 h 2559133"/>
              <a:gd name="connsiteX13" fmla="*/ 2096788 w 2887684"/>
              <a:gd name="connsiteY13" fmla="*/ 1256049 h 2559133"/>
              <a:gd name="connsiteX14" fmla="*/ 2211008 w 2887684"/>
              <a:gd name="connsiteY14" fmla="*/ 1583742 h 2559133"/>
              <a:gd name="connsiteX15" fmla="*/ 2330030 w 2887684"/>
              <a:gd name="connsiteY15" fmla="*/ 1880937 h 2559133"/>
              <a:gd name="connsiteX16" fmla="*/ 2458497 w 2887684"/>
              <a:gd name="connsiteY16" fmla="*/ 2151399 h 2559133"/>
              <a:gd name="connsiteX17" fmla="*/ 2581942 w 2887684"/>
              <a:gd name="connsiteY17" fmla="*/ 2344991 h 2559133"/>
              <a:gd name="connsiteX18" fmla="*/ 2745235 w 2887684"/>
              <a:gd name="connsiteY18" fmla="*/ 2481861 h 2559133"/>
              <a:gd name="connsiteX19" fmla="*/ 2887684 w 2887684"/>
              <a:gd name="connsiteY19" fmla="*/ 2559133 h 2559133"/>
              <a:gd name="connsiteX0" fmla="*/ 0 w 2887684"/>
              <a:gd name="connsiteY0" fmla="*/ 2545846 h 2559133"/>
              <a:gd name="connsiteX1" fmla="*/ 175778 w 2887684"/>
              <a:gd name="connsiteY1" fmla="*/ 2459050 h 2559133"/>
              <a:gd name="connsiteX2" fmla="*/ 438393 w 2887684"/>
              <a:gd name="connsiteY2" fmla="*/ 2077040 h 2559133"/>
              <a:gd name="connsiteX3" fmla="*/ 905841 w 2887684"/>
              <a:gd name="connsiteY3" fmla="*/ 853998 h 2559133"/>
              <a:gd name="connsiteX4" fmla="*/ 1072569 w 2887684"/>
              <a:gd name="connsiteY4" fmla="*/ 430895 h 2559133"/>
              <a:gd name="connsiteX5" fmla="*/ 1155533 w 2887684"/>
              <a:gd name="connsiteY5" fmla="*/ 261510 h 2559133"/>
              <a:gd name="connsiteX6" fmla="*/ 1248741 w 2887684"/>
              <a:gd name="connsiteY6" fmla="*/ 128097 h 2559133"/>
              <a:gd name="connsiteX7" fmla="*/ 1328433 w 2887684"/>
              <a:gd name="connsiteY7" fmla="*/ 48600 h 2559133"/>
              <a:gd name="connsiteX8" fmla="*/ 1429877 w 2887684"/>
              <a:gd name="connsiteY8" fmla="*/ 590 h 2559133"/>
              <a:gd name="connsiteX9" fmla="*/ 1572591 w 2887684"/>
              <a:gd name="connsiteY9" fmla="*/ 80632 h 2559133"/>
              <a:gd name="connsiteX10" fmla="*/ 1691694 w 2887684"/>
              <a:gd name="connsiteY10" fmla="*/ 259687 h 2559133"/>
              <a:gd name="connsiteX11" fmla="*/ 1810796 w 2887684"/>
              <a:gd name="connsiteY11" fmla="*/ 503574 h 2559133"/>
              <a:gd name="connsiteX12" fmla="*/ 1958555 w 2887684"/>
              <a:gd name="connsiteY12" fmla="*/ 880732 h 2559133"/>
              <a:gd name="connsiteX13" fmla="*/ 2096788 w 2887684"/>
              <a:gd name="connsiteY13" fmla="*/ 1256049 h 2559133"/>
              <a:gd name="connsiteX14" fmla="*/ 2211008 w 2887684"/>
              <a:gd name="connsiteY14" fmla="*/ 1583742 h 2559133"/>
              <a:gd name="connsiteX15" fmla="*/ 2330030 w 2887684"/>
              <a:gd name="connsiteY15" fmla="*/ 1880937 h 2559133"/>
              <a:gd name="connsiteX16" fmla="*/ 2458497 w 2887684"/>
              <a:gd name="connsiteY16" fmla="*/ 2151399 h 2559133"/>
              <a:gd name="connsiteX17" fmla="*/ 2581942 w 2887684"/>
              <a:gd name="connsiteY17" fmla="*/ 2344991 h 2559133"/>
              <a:gd name="connsiteX18" fmla="*/ 2735630 w 2887684"/>
              <a:gd name="connsiteY18" fmla="*/ 2497069 h 2559133"/>
              <a:gd name="connsiteX19" fmla="*/ 2887684 w 2887684"/>
              <a:gd name="connsiteY19" fmla="*/ 2559133 h 2559133"/>
              <a:gd name="connsiteX0" fmla="*/ 0 w 2887684"/>
              <a:gd name="connsiteY0" fmla="*/ 2517411 h 2530698"/>
              <a:gd name="connsiteX1" fmla="*/ 175778 w 2887684"/>
              <a:gd name="connsiteY1" fmla="*/ 2430615 h 2530698"/>
              <a:gd name="connsiteX2" fmla="*/ 438393 w 2887684"/>
              <a:gd name="connsiteY2" fmla="*/ 2048605 h 2530698"/>
              <a:gd name="connsiteX3" fmla="*/ 905841 w 2887684"/>
              <a:gd name="connsiteY3" fmla="*/ 825563 h 2530698"/>
              <a:gd name="connsiteX4" fmla="*/ 1072569 w 2887684"/>
              <a:gd name="connsiteY4" fmla="*/ 402460 h 2530698"/>
              <a:gd name="connsiteX5" fmla="*/ 1155533 w 2887684"/>
              <a:gd name="connsiteY5" fmla="*/ 233075 h 2530698"/>
              <a:gd name="connsiteX6" fmla="*/ 1248741 w 2887684"/>
              <a:gd name="connsiteY6" fmla="*/ 99662 h 2530698"/>
              <a:gd name="connsiteX7" fmla="*/ 1328433 w 2887684"/>
              <a:gd name="connsiteY7" fmla="*/ 20165 h 2530698"/>
              <a:gd name="connsiteX8" fmla="*/ 1410666 w 2887684"/>
              <a:gd name="connsiteY8" fmla="*/ 2571 h 2530698"/>
              <a:gd name="connsiteX9" fmla="*/ 1572591 w 2887684"/>
              <a:gd name="connsiteY9" fmla="*/ 52197 h 2530698"/>
              <a:gd name="connsiteX10" fmla="*/ 1691694 w 2887684"/>
              <a:gd name="connsiteY10" fmla="*/ 231252 h 2530698"/>
              <a:gd name="connsiteX11" fmla="*/ 1810796 w 2887684"/>
              <a:gd name="connsiteY11" fmla="*/ 475139 h 2530698"/>
              <a:gd name="connsiteX12" fmla="*/ 1958555 w 2887684"/>
              <a:gd name="connsiteY12" fmla="*/ 852297 h 2530698"/>
              <a:gd name="connsiteX13" fmla="*/ 2096788 w 2887684"/>
              <a:gd name="connsiteY13" fmla="*/ 1227614 h 2530698"/>
              <a:gd name="connsiteX14" fmla="*/ 2211008 w 2887684"/>
              <a:gd name="connsiteY14" fmla="*/ 1555307 h 2530698"/>
              <a:gd name="connsiteX15" fmla="*/ 2330030 w 2887684"/>
              <a:gd name="connsiteY15" fmla="*/ 1852502 h 2530698"/>
              <a:gd name="connsiteX16" fmla="*/ 2458497 w 2887684"/>
              <a:gd name="connsiteY16" fmla="*/ 2122964 h 2530698"/>
              <a:gd name="connsiteX17" fmla="*/ 2581942 w 2887684"/>
              <a:gd name="connsiteY17" fmla="*/ 2316556 h 2530698"/>
              <a:gd name="connsiteX18" fmla="*/ 2735630 w 2887684"/>
              <a:gd name="connsiteY18" fmla="*/ 2468634 h 2530698"/>
              <a:gd name="connsiteX19" fmla="*/ 2887684 w 2887684"/>
              <a:gd name="connsiteY19" fmla="*/ 2530698 h 2530698"/>
              <a:gd name="connsiteX0" fmla="*/ 0 w 2887684"/>
              <a:gd name="connsiteY0" fmla="*/ 2538394 h 2551681"/>
              <a:gd name="connsiteX1" fmla="*/ 175778 w 2887684"/>
              <a:gd name="connsiteY1" fmla="*/ 2451598 h 2551681"/>
              <a:gd name="connsiteX2" fmla="*/ 438393 w 2887684"/>
              <a:gd name="connsiteY2" fmla="*/ 2069588 h 2551681"/>
              <a:gd name="connsiteX3" fmla="*/ 905841 w 2887684"/>
              <a:gd name="connsiteY3" fmla="*/ 846546 h 2551681"/>
              <a:gd name="connsiteX4" fmla="*/ 1072569 w 2887684"/>
              <a:gd name="connsiteY4" fmla="*/ 423443 h 2551681"/>
              <a:gd name="connsiteX5" fmla="*/ 1155533 w 2887684"/>
              <a:gd name="connsiteY5" fmla="*/ 254058 h 2551681"/>
              <a:gd name="connsiteX6" fmla="*/ 1248741 w 2887684"/>
              <a:gd name="connsiteY6" fmla="*/ 120645 h 2551681"/>
              <a:gd name="connsiteX7" fmla="*/ 1328433 w 2887684"/>
              <a:gd name="connsiteY7" fmla="*/ 41148 h 2551681"/>
              <a:gd name="connsiteX8" fmla="*/ 1434679 w 2887684"/>
              <a:gd name="connsiteY8" fmla="*/ 742 h 2551681"/>
              <a:gd name="connsiteX9" fmla="*/ 1572591 w 2887684"/>
              <a:gd name="connsiteY9" fmla="*/ 73180 h 2551681"/>
              <a:gd name="connsiteX10" fmla="*/ 1691694 w 2887684"/>
              <a:gd name="connsiteY10" fmla="*/ 252235 h 2551681"/>
              <a:gd name="connsiteX11" fmla="*/ 1810796 w 2887684"/>
              <a:gd name="connsiteY11" fmla="*/ 496122 h 2551681"/>
              <a:gd name="connsiteX12" fmla="*/ 1958555 w 2887684"/>
              <a:gd name="connsiteY12" fmla="*/ 873280 h 2551681"/>
              <a:gd name="connsiteX13" fmla="*/ 2096788 w 2887684"/>
              <a:gd name="connsiteY13" fmla="*/ 1248597 h 2551681"/>
              <a:gd name="connsiteX14" fmla="*/ 2211008 w 2887684"/>
              <a:gd name="connsiteY14" fmla="*/ 1576290 h 2551681"/>
              <a:gd name="connsiteX15" fmla="*/ 2330030 w 2887684"/>
              <a:gd name="connsiteY15" fmla="*/ 1873485 h 2551681"/>
              <a:gd name="connsiteX16" fmla="*/ 2458497 w 2887684"/>
              <a:gd name="connsiteY16" fmla="*/ 2143947 h 2551681"/>
              <a:gd name="connsiteX17" fmla="*/ 2581942 w 2887684"/>
              <a:gd name="connsiteY17" fmla="*/ 2337539 h 2551681"/>
              <a:gd name="connsiteX18" fmla="*/ 2735630 w 2887684"/>
              <a:gd name="connsiteY18" fmla="*/ 2489617 h 2551681"/>
              <a:gd name="connsiteX19" fmla="*/ 2887684 w 2887684"/>
              <a:gd name="connsiteY19" fmla="*/ 2551681 h 2551681"/>
              <a:gd name="connsiteX0" fmla="*/ 0 w 2887684"/>
              <a:gd name="connsiteY0" fmla="*/ 2545845 h 2559132"/>
              <a:gd name="connsiteX1" fmla="*/ 175778 w 2887684"/>
              <a:gd name="connsiteY1" fmla="*/ 2459049 h 2559132"/>
              <a:gd name="connsiteX2" fmla="*/ 438393 w 2887684"/>
              <a:gd name="connsiteY2" fmla="*/ 2077039 h 2559132"/>
              <a:gd name="connsiteX3" fmla="*/ 905841 w 2887684"/>
              <a:gd name="connsiteY3" fmla="*/ 853997 h 2559132"/>
              <a:gd name="connsiteX4" fmla="*/ 1072569 w 2887684"/>
              <a:gd name="connsiteY4" fmla="*/ 430894 h 2559132"/>
              <a:gd name="connsiteX5" fmla="*/ 1155533 w 2887684"/>
              <a:gd name="connsiteY5" fmla="*/ 261509 h 2559132"/>
              <a:gd name="connsiteX6" fmla="*/ 1248741 w 2887684"/>
              <a:gd name="connsiteY6" fmla="*/ 128096 h 2559132"/>
              <a:gd name="connsiteX7" fmla="*/ 1328433 w 2887684"/>
              <a:gd name="connsiteY7" fmla="*/ 48599 h 2559132"/>
              <a:gd name="connsiteX8" fmla="*/ 1439482 w 2887684"/>
              <a:gd name="connsiteY8" fmla="*/ 589 h 2559132"/>
              <a:gd name="connsiteX9" fmla="*/ 1572591 w 2887684"/>
              <a:gd name="connsiteY9" fmla="*/ 80631 h 2559132"/>
              <a:gd name="connsiteX10" fmla="*/ 1691694 w 2887684"/>
              <a:gd name="connsiteY10" fmla="*/ 259686 h 2559132"/>
              <a:gd name="connsiteX11" fmla="*/ 1810796 w 2887684"/>
              <a:gd name="connsiteY11" fmla="*/ 503573 h 2559132"/>
              <a:gd name="connsiteX12" fmla="*/ 1958555 w 2887684"/>
              <a:gd name="connsiteY12" fmla="*/ 880731 h 2559132"/>
              <a:gd name="connsiteX13" fmla="*/ 2096788 w 2887684"/>
              <a:gd name="connsiteY13" fmla="*/ 1256048 h 2559132"/>
              <a:gd name="connsiteX14" fmla="*/ 2211008 w 2887684"/>
              <a:gd name="connsiteY14" fmla="*/ 1583741 h 2559132"/>
              <a:gd name="connsiteX15" fmla="*/ 2330030 w 2887684"/>
              <a:gd name="connsiteY15" fmla="*/ 1880936 h 2559132"/>
              <a:gd name="connsiteX16" fmla="*/ 2458497 w 2887684"/>
              <a:gd name="connsiteY16" fmla="*/ 2151398 h 2559132"/>
              <a:gd name="connsiteX17" fmla="*/ 2581942 w 2887684"/>
              <a:gd name="connsiteY17" fmla="*/ 2344990 h 2559132"/>
              <a:gd name="connsiteX18" fmla="*/ 2735630 w 2887684"/>
              <a:gd name="connsiteY18" fmla="*/ 2497068 h 2559132"/>
              <a:gd name="connsiteX19" fmla="*/ 2887684 w 2887684"/>
              <a:gd name="connsiteY19" fmla="*/ 2559132 h 2559132"/>
              <a:gd name="connsiteX0" fmla="*/ 0 w 2887684"/>
              <a:gd name="connsiteY0" fmla="*/ 2545845 h 2559132"/>
              <a:gd name="connsiteX1" fmla="*/ 175778 w 2887684"/>
              <a:gd name="connsiteY1" fmla="*/ 2459049 h 2559132"/>
              <a:gd name="connsiteX2" fmla="*/ 438393 w 2887684"/>
              <a:gd name="connsiteY2" fmla="*/ 2077039 h 2559132"/>
              <a:gd name="connsiteX3" fmla="*/ 905841 w 2887684"/>
              <a:gd name="connsiteY3" fmla="*/ 853997 h 2559132"/>
              <a:gd name="connsiteX4" fmla="*/ 1072569 w 2887684"/>
              <a:gd name="connsiteY4" fmla="*/ 430894 h 2559132"/>
              <a:gd name="connsiteX5" fmla="*/ 1160336 w 2887684"/>
              <a:gd name="connsiteY5" fmla="*/ 269113 h 2559132"/>
              <a:gd name="connsiteX6" fmla="*/ 1248741 w 2887684"/>
              <a:gd name="connsiteY6" fmla="*/ 128096 h 2559132"/>
              <a:gd name="connsiteX7" fmla="*/ 1328433 w 2887684"/>
              <a:gd name="connsiteY7" fmla="*/ 48599 h 2559132"/>
              <a:gd name="connsiteX8" fmla="*/ 1439482 w 2887684"/>
              <a:gd name="connsiteY8" fmla="*/ 589 h 2559132"/>
              <a:gd name="connsiteX9" fmla="*/ 1572591 w 2887684"/>
              <a:gd name="connsiteY9" fmla="*/ 80631 h 2559132"/>
              <a:gd name="connsiteX10" fmla="*/ 1691694 w 2887684"/>
              <a:gd name="connsiteY10" fmla="*/ 259686 h 2559132"/>
              <a:gd name="connsiteX11" fmla="*/ 1810796 w 2887684"/>
              <a:gd name="connsiteY11" fmla="*/ 503573 h 2559132"/>
              <a:gd name="connsiteX12" fmla="*/ 1958555 w 2887684"/>
              <a:gd name="connsiteY12" fmla="*/ 880731 h 2559132"/>
              <a:gd name="connsiteX13" fmla="*/ 2096788 w 2887684"/>
              <a:gd name="connsiteY13" fmla="*/ 1256048 h 2559132"/>
              <a:gd name="connsiteX14" fmla="*/ 2211008 w 2887684"/>
              <a:gd name="connsiteY14" fmla="*/ 1583741 h 2559132"/>
              <a:gd name="connsiteX15" fmla="*/ 2330030 w 2887684"/>
              <a:gd name="connsiteY15" fmla="*/ 1880936 h 2559132"/>
              <a:gd name="connsiteX16" fmla="*/ 2458497 w 2887684"/>
              <a:gd name="connsiteY16" fmla="*/ 2151398 h 2559132"/>
              <a:gd name="connsiteX17" fmla="*/ 2581942 w 2887684"/>
              <a:gd name="connsiteY17" fmla="*/ 2344990 h 2559132"/>
              <a:gd name="connsiteX18" fmla="*/ 2735630 w 2887684"/>
              <a:gd name="connsiteY18" fmla="*/ 2497068 h 2559132"/>
              <a:gd name="connsiteX19" fmla="*/ 2887684 w 2887684"/>
              <a:gd name="connsiteY19" fmla="*/ 2559132 h 2559132"/>
              <a:gd name="connsiteX0" fmla="*/ 0 w 2887684"/>
              <a:gd name="connsiteY0" fmla="*/ 2545845 h 2559132"/>
              <a:gd name="connsiteX1" fmla="*/ 175778 w 2887684"/>
              <a:gd name="connsiteY1" fmla="*/ 2459049 h 2559132"/>
              <a:gd name="connsiteX2" fmla="*/ 438393 w 2887684"/>
              <a:gd name="connsiteY2" fmla="*/ 2077039 h 2559132"/>
              <a:gd name="connsiteX3" fmla="*/ 905841 w 2887684"/>
              <a:gd name="connsiteY3" fmla="*/ 853997 h 2559132"/>
              <a:gd name="connsiteX4" fmla="*/ 1077372 w 2887684"/>
              <a:gd name="connsiteY4" fmla="*/ 430895 h 2559132"/>
              <a:gd name="connsiteX5" fmla="*/ 1160336 w 2887684"/>
              <a:gd name="connsiteY5" fmla="*/ 269113 h 2559132"/>
              <a:gd name="connsiteX6" fmla="*/ 1248741 w 2887684"/>
              <a:gd name="connsiteY6" fmla="*/ 128096 h 2559132"/>
              <a:gd name="connsiteX7" fmla="*/ 1328433 w 2887684"/>
              <a:gd name="connsiteY7" fmla="*/ 48599 h 2559132"/>
              <a:gd name="connsiteX8" fmla="*/ 1439482 w 2887684"/>
              <a:gd name="connsiteY8" fmla="*/ 589 h 2559132"/>
              <a:gd name="connsiteX9" fmla="*/ 1572591 w 2887684"/>
              <a:gd name="connsiteY9" fmla="*/ 80631 h 2559132"/>
              <a:gd name="connsiteX10" fmla="*/ 1691694 w 2887684"/>
              <a:gd name="connsiteY10" fmla="*/ 259686 h 2559132"/>
              <a:gd name="connsiteX11" fmla="*/ 1810796 w 2887684"/>
              <a:gd name="connsiteY11" fmla="*/ 503573 h 2559132"/>
              <a:gd name="connsiteX12" fmla="*/ 1958555 w 2887684"/>
              <a:gd name="connsiteY12" fmla="*/ 880731 h 2559132"/>
              <a:gd name="connsiteX13" fmla="*/ 2096788 w 2887684"/>
              <a:gd name="connsiteY13" fmla="*/ 1256048 h 2559132"/>
              <a:gd name="connsiteX14" fmla="*/ 2211008 w 2887684"/>
              <a:gd name="connsiteY14" fmla="*/ 1583741 h 2559132"/>
              <a:gd name="connsiteX15" fmla="*/ 2330030 w 2887684"/>
              <a:gd name="connsiteY15" fmla="*/ 1880936 h 2559132"/>
              <a:gd name="connsiteX16" fmla="*/ 2458497 w 2887684"/>
              <a:gd name="connsiteY16" fmla="*/ 2151398 h 2559132"/>
              <a:gd name="connsiteX17" fmla="*/ 2581942 w 2887684"/>
              <a:gd name="connsiteY17" fmla="*/ 2344990 h 2559132"/>
              <a:gd name="connsiteX18" fmla="*/ 2735630 w 2887684"/>
              <a:gd name="connsiteY18" fmla="*/ 2497068 h 2559132"/>
              <a:gd name="connsiteX19" fmla="*/ 2887684 w 2887684"/>
              <a:gd name="connsiteY19" fmla="*/ 2559132 h 2559132"/>
              <a:gd name="connsiteX0" fmla="*/ 0 w 2887684"/>
              <a:gd name="connsiteY0" fmla="*/ 2545845 h 2559132"/>
              <a:gd name="connsiteX1" fmla="*/ 175778 w 2887684"/>
              <a:gd name="connsiteY1" fmla="*/ 2459049 h 2559132"/>
              <a:gd name="connsiteX2" fmla="*/ 438393 w 2887684"/>
              <a:gd name="connsiteY2" fmla="*/ 2077039 h 2559132"/>
              <a:gd name="connsiteX3" fmla="*/ 910644 w 2887684"/>
              <a:gd name="connsiteY3" fmla="*/ 861601 h 2559132"/>
              <a:gd name="connsiteX4" fmla="*/ 1077372 w 2887684"/>
              <a:gd name="connsiteY4" fmla="*/ 430895 h 2559132"/>
              <a:gd name="connsiteX5" fmla="*/ 1160336 w 2887684"/>
              <a:gd name="connsiteY5" fmla="*/ 269113 h 2559132"/>
              <a:gd name="connsiteX6" fmla="*/ 1248741 w 2887684"/>
              <a:gd name="connsiteY6" fmla="*/ 128096 h 2559132"/>
              <a:gd name="connsiteX7" fmla="*/ 1328433 w 2887684"/>
              <a:gd name="connsiteY7" fmla="*/ 48599 h 2559132"/>
              <a:gd name="connsiteX8" fmla="*/ 1439482 w 2887684"/>
              <a:gd name="connsiteY8" fmla="*/ 589 h 2559132"/>
              <a:gd name="connsiteX9" fmla="*/ 1572591 w 2887684"/>
              <a:gd name="connsiteY9" fmla="*/ 80631 h 2559132"/>
              <a:gd name="connsiteX10" fmla="*/ 1691694 w 2887684"/>
              <a:gd name="connsiteY10" fmla="*/ 259686 h 2559132"/>
              <a:gd name="connsiteX11" fmla="*/ 1810796 w 2887684"/>
              <a:gd name="connsiteY11" fmla="*/ 503573 h 2559132"/>
              <a:gd name="connsiteX12" fmla="*/ 1958555 w 2887684"/>
              <a:gd name="connsiteY12" fmla="*/ 880731 h 2559132"/>
              <a:gd name="connsiteX13" fmla="*/ 2096788 w 2887684"/>
              <a:gd name="connsiteY13" fmla="*/ 1256048 h 2559132"/>
              <a:gd name="connsiteX14" fmla="*/ 2211008 w 2887684"/>
              <a:gd name="connsiteY14" fmla="*/ 1583741 h 2559132"/>
              <a:gd name="connsiteX15" fmla="*/ 2330030 w 2887684"/>
              <a:gd name="connsiteY15" fmla="*/ 1880936 h 2559132"/>
              <a:gd name="connsiteX16" fmla="*/ 2458497 w 2887684"/>
              <a:gd name="connsiteY16" fmla="*/ 2151398 h 2559132"/>
              <a:gd name="connsiteX17" fmla="*/ 2581942 w 2887684"/>
              <a:gd name="connsiteY17" fmla="*/ 2344990 h 2559132"/>
              <a:gd name="connsiteX18" fmla="*/ 2735630 w 2887684"/>
              <a:gd name="connsiteY18" fmla="*/ 2497068 h 2559132"/>
              <a:gd name="connsiteX19" fmla="*/ 2887684 w 2887684"/>
              <a:gd name="connsiteY19" fmla="*/ 2559132 h 2559132"/>
              <a:gd name="connsiteX0" fmla="*/ 0 w 2887684"/>
              <a:gd name="connsiteY0" fmla="*/ 2545845 h 2559132"/>
              <a:gd name="connsiteX1" fmla="*/ 175778 w 2887684"/>
              <a:gd name="connsiteY1" fmla="*/ 2459049 h 2559132"/>
              <a:gd name="connsiteX2" fmla="*/ 438393 w 2887684"/>
              <a:gd name="connsiteY2" fmla="*/ 2077039 h 2559132"/>
              <a:gd name="connsiteX3" fmla="*/ 910644 w 2887684"/>
              <a:gd name="connsiteY3" fmla="*/ 861601 h 2559132"/>
              <a:gd name="connsiteX4" fmla="*/ 1077372 w 2887684"/>
              <a:gd name="connsiteY4" fmla="*/ 430895 h 2559132"/>
              <a:gd name="connsiteX5" fmla="*/ 1160336 w 2887684"/>
              <a:gd name="connsiteY5" fmla="*/ 269113 h 2559132"/>
              <a:gd name="connsiteX6" fmla="*/ 1248741 w 2887684"/>
              <a:gd name="connsiteY6" fmla="*/ 128096 h 2559132"/>
              <a:gd name="connsiteX7" fmla="*/ 1328433 w 2887684"/>
              <a:gd name="connsiteY7" fmla="*/ 48599 h 2559132"/>
              <a:gd name="connsiteX8" fmla="*/ 1439482 w 2887684"/>
              <a:gd name="connsiteY8" fmla="*/ 589 h 2559132"/>
              <a:gd name="connsiteX9" fmla="*/ 1572591 w 2887684"/>
              <a:gd name="connsiteY9" fmla="*/ 80631 h 2559132"/>
              <a:gd name="connsiteX10" fmla="*/ 1691694 w 2887684"/>
              <a:gd name="connsiteY10" fmla="*/ 259686 h 2559132"/>
              <a:gd name="connsiteX11" fmla="*/ 1810796 w 2887684"/>
              <a:gd name="connsiteY11" fmla="*/ 503573 h 2559132"/>
              <a:gd name="connsiteX12" fmla="*/ 1958555 w 2887684"/>
              <a:gd name="connsiteY12" fmla="*/ 880731 h 2559132"/>
              <a:gd name="connsiteX13" fmla="*/ 2096788 w 2887684"/>
              <a:gd name="connsiteY13" fmla="*/ 1256048 h 2559132"/>
              <a:gd name="connsiteX14" fmla="*/ 2211008 w 2887684"/>
              <a:gd name="connsiteY14" fmla="*/ 1583741 h 2559132"/>
              <a:gd name="connsiteX15" fmla="*/ 2330030 w 2887684"/>
              <a:gd name="connsiteY15" fmla="*/ 1880936 h 2559132"/>
              <a:gd name="connsiteX16" fmla="*/ 2458497 w 2887684"/>
              <a:gd name="connsiteY16" fmla="*/ 2151398 h 2559132"/>
              <a:gd name="connsiteX17" fmla="*/ 2581942 w 2887684"/>
              <a:gd name="connsiteY17" fmla="*/ 2344990 h 2559132"/>
              <a:gd name="connsiteX18" fmla="*/ 2735630 w 2887684"/>
              <a:gd name="connsiteY18" fmla="*/ 2497068 h 2559132"/>
              <a:gd name="connsiteX19" fmla="*/ 2887684 w 2887684"/>
              <a:gd name="connsiteY19" fmla="*/ 2559132 h 2559132"/>
              <a:gd name="connsiteX0" fmla="*/ 0 w 2887684"/>
              <a:gd name="connsiteY0" fmla="*/ 2545845 h 2559132"/>
              <a:gd name="connsiteX1" fmla="*/ 175778 w 2887684"/>
              <a:gd name="connsiteY1" fmla="*/ 2459049 h 2559132"/>
              <a:gd name="connsiteX2" fmla="*/ 438393 w 2887684"/>
              <a:gd name="connsiteY2" fmla="*/ 2077039 h 2559132"/>
              <a:gd name="connsiteX3" fmla="*/ 910644 w 2887684"/>
              <a:gd name="connsiteY3" fmla="*/ 861601 h 2559132"/>
              <a:gd name="connsiteX4" fmla="*/ 1077372 w 2887684"/>
              <a:gd name="connsiteY4" fmla="*/ 430895 h 2559132"/>
              <a:gd name="connsiteX5" fmla="*/ 1160336 w 2887684"/>
              <a:gd name="connsiteY5" fmla="*/ 269113 h 2559132"/>
              <a:gd name="connsiteX6" fmla="*/ 1248741 w 2887684"/>
              <a:gd name="connsiteY6" fmla="*/ 128096 h 2559132"/>
              <a:gd name="connsiteX7" fmla="*/ 1328433 w 2887684"/>
              <a:gd name="connsiteY7" fmla="*/ 48599 h 2559132"/>
              <a:gd name="connsiteX8" fmla="*/ 1439482 w 2887684"/>
              <a:gd name="connsiteY8" fmla="*/ 589 h 2559132"/>
              <a:gd name="connsiteX9" fmla="*/ 1572591 w 2887684"/>
              <a:gd name="connsiteY9" fmla="*/ 80631 h 2559132"/>
              <a:gd name="connsiteX10" fmla="*/ 1691694 w 2887684"/>
              <a:gd name="connsiteY10" fmla="*/ 259686 h 2559132"/>
              <a:gd name="connsiteX11" fmla="*/ 1810796 w 2887684"/>
              <a:gd name="connsiteY11" fmla="*/ 503573 h 2559132"/>
              <a:gd name="connsiteX12" fmla="*/ 1958555 w 2887684"/>
              <a:gd name="connsiteY12" fmla="*/ 880731 h 2559132"/>
              <a:gd name="connsiteX13" fmla="*/ 2096788 w 2887684"/>
              <a:gd name="connsiteY13" fmla="*/ 1256048 h 2559132"/>
              <a:gd name="connsiteX14" fmla="*/ 2215811 w 2887684"/>
              <a:gd name="connsiteY14" fmla="*/ 1576137 h 2559132"/>
              <a:gd name="connsiteX15" fmla="*/ 2330030 w 2887684"/>
              <a:gd name="connsiteY15" fmla="*/ 1880936 h 2559132"/>
              <a:gd name="connsiteX16" fmla="*/ 2458497 w 2887684"/>
              <a:gd name="connsiteY16" fmla="*/ 2151398 h 2559132"/>
              <a:gd name="connsiteX17" fmla="*/ 2581942 w 2887684"/>
              <a:gd name="connsiteY17" fmla="*/ 2344990 h 2559132"/>
              <a:gd name="connsiteX18" fmla="*/ 2735630 w 2887684"/>
              <a:gd name="connsiteY18" fmla="*/ 2497068 h 2559132"/>
              <a:gd name="connsiteX19" fmla="*/ 2887684 w 2887684"/>
              <a:gd name="connsiteY19" fmla="*/ 2559132 h 2559132"/>
              <a:gd name="connsiteX0" fmla="*/ 0 w 2887684"/>
              <a:gd name="connsiteY0" fmla="*/ 2545845 h 2559132"/>
              <a:gd name="connsiteX1" fmla="*/ 175778 w 2887684"/>
              <a:gd name="connsiteY1" fmla="*/ 2459049 h 2559132"/>
              <a:gd name="connsiteX2" fmla="*/ 438393 w 2887684"/>
              <a:gd name="connsiteY2" fmla="*/ 2077039 h 2559132"/>
              <a:gd name="connsiteX3" fmla="*/ 910644 w 2887684"/>
              <a:gd name="connsiteY3" fmla="*/ 861601 h 2559132"/>
              <a:gd name="connsiteX4" fmla="*/ 1077372 w 2887684"/>
              <a:gd name="connsiteY4" fmla="*/ 430895 h 2559132"/>
              <a:gd name="connsiteX5" fmla="*/ 1160336 w 2887684"/>
              <a:gd name="connsiteY5" fmla="*/ 269113 h 2559132"/>
              <a:gd name="connsiteX6" fmla="*/ 1248741 w 2887684"/>
              <a:gd name="connsiteY6" fmla="*/ 128096 h 2559132"/>
              <a:gd name="connsiteX7" fmla="*/ 1328433 w 2887684"/>
              <a:gd name="connsiteY7" fmla="*/ 48599 h 2559132"/>
              <a:gd name="connsiteX8" fmla="*/ 1439482 w 2887684"/>
              <a:gd name="connsiteY8" fmla="*/ 589 h 2559132"/>
              <a:gd name="connsiteX9" fmla="*/ 1572591 w 2887684"/>
              <a:gd name="connsiteY9" fmla="*/ 80631 h 2559132"/>
              <a:gd name="connsiteX10" fmla="*/ 1691694 w 2887684"/>
              <a:gd name="connsiteY10" fmla="*/ 259686 h 2559132"/>
              <a:gd name="connsiteX11" fmla="*/ 1810796 w 2887684"/>
              <a:gd name="connsiteY11" fmla="*/ 503573 h 2559132"/>
              <a:gd name="connsiteX12" fmla="*/ 1958555 w 2887684"/>
              <a:gd name="connsiteY12" fmla="*/ 880731 h 2559132"/>
              <a:gd name="connsiteX13" fmla="*/ 2096788 w 2887684"/>
              <a:gd name="connsiteY13" fmla="*/ 1256048 h 2559132"/>
              <a:gd name="connsiteX14" fmla="*/ 2215811 w 2887684"/>
              <a:gd name="connsiteY14" fmla="*/ 1576137 h 2559132"/>
              <a:gd name="connsiteX15" fmla="*/ 2339635 w 2887684"/>
              <a:gd name="connsiteY15" fmla="*/ 1880936 h 2559132"/>
              <a:gd name="connsiteX16" fmla="*/ 2458497 w 2887684"/>
              <a:gd name="connsiteY16" fmla="*/ 2151398 h 2559132"/>
              <a:gd name="connsiteX17" fmla="*/ 2581942 w 2887684"/>
              <a:gd name="connsiteY17" fmla="*/ 2344990 h 2559132"/>
              <a:gd name="connsiteX18" fmla="*/ 2735630 w 2887684"/>
              <a:gd name="connsiteY18" fmla="*/ 2497068 h 2559132"/>
              <a:gd name="connsiteX19" fmla="*/ 2887684 w 2887684"/>
              <a:gd name="connsiteY19" fmla="*/ 2559132 h 2559132"/>
              <a:gd name="connsiteX0" fmla="*/ 0 w 2887684"/>
              <a:gd name="connsiteY0" fmla="*/ 2545845 h 2559132"/>
              <a:gd name="connsiteX1" fmla="*/ 175778 w 2887684"/>
              <a:gd name="connsiteY1" fmla="*/ 2459049 h 2559132"/>
              <a:gd name="connsiteX2" fmla="*/ 438393 w 2887684"/>
              <a:gd name="connsiteY2" fmla="*/ 2077039 h 2559132"/>
              <a:gd name="connsiteX3" fmla="*/ 910644 w 2887684"/>
              <a:gd name="connsiteY3" fmla="*/ 861601 h 2559132"/>
              <a:gd name="connsiteX4" fmla="*/ 1077372 w 2887684"/>
              <a:gd name="connsiteY4" fmla="*/ 430895 h 2559132"/>
              <a:gd name="connsiteX5" fmla="*/ 1160336 w 2887684"/>
              <a:gd name="connsiteY5" fmla="*/ 269113 h 2559132"/>
              <a:gd name="connsiteX6" fmla="*/ 1248741 w 2887684"/>
              <a:gd name="connsiteY6" fmla="*/ 128096 h 2559132"/>
              <a:gd name="connsiteX7" fmla="*/ 1328433 w 2887684"/>
              <a:gd name="connsiteY7" fmla="*/ 48599 h 2559132"/>
              <a:gd name="connsiteX8" fmla="*/ 1439482 w 2887684"/>
              <a:gd name="connsiteY8" fmla="*/ 589 h 2559132"/>
              <a:gd name="connsiteX9" fmla="*/ 1572591 w 2887684"/>
              <a:gd name="connsiteY9" fmla="*/ 80631 h 2559132"/>
              <a:gd name="connsiteX10" fmla="*/ 1691694 w 2887684"/>
              <a:gd name="connsiteY10" fmla="*/ 259686 h 2559132"/>
              <a:gd name="connsiteX11" fmla="*/ 1810796 w 2887684"/>
              <a:gd name="connsiteY11" fmla="*/ 503573 h 2559132"/>
              <a:gd name="connsiteX12" fmla="*/ 1958555 w 2887684"/>
              <a:gd name="connsiteY12" fmla="*/ 880731 h 2559132"/>
              <a:gd name="connsiteX13" fmla="*/ 2096788 w 2887684"/>
              <a:gd name="connsiteY13" fmla="*/ 1256048 h 2559132"/>
              <a:gd name="connsiteX14" fmla="*/ 2215811 w 2887684"/>
              <a:gd name="connsiteY14" fmla="*/ 1576137 h 2559132"/>
              <a:gd name="connsiteX15" fmla="*/ 2339635 w 2887684"/>
              <a:gd name="connsiteY15" fmla="*/ 1880936 h 2559132"/>
              <a:gd name="connsiteX16" fmla="*/ 2458497 w 2887684"/>
              <a:gd name="connsiteY16" fmla="*/ 2136190 h 2559132"/>
              <a:gd name="connsiteX17" fmla="*/ 2581942 w 2887684"/>
              <a:gd name="connsiteY17" fmla="*/ 2344990 h 2559132"/>
              <a:gd name="connsiteX18" fmla="*/ 2735630 w 2887684"/>
              <a:gd name="connsiteY18" fmla="*/ 2497068 h 2559132"/>
              <a:gd name="connsiteX19" fmla="*/ 2887684 w 2887684"/>
              <a:gd name="connsiteY19" fmla="*/ 2559132 h 2559132"/>
              <a:gd name="connsiteX0" fmla="*/ 0 w 2887684"/>
              <a:gd name="connsiteY0" fmla="*/ 2545845 h 2559132"/>
              <a:gd name="connsiteX1" fmla="*/ 175778 w 2887684"/>
              <a:gd name="connsiteY1" fmla="*/ 2459049 h 2559132"/>
              <a:gd name="connsiteX2" fmla="*/ 438393 w 2887684"/>
              <a:gd name="connsiteY2" fmla="*/ 2077039 h 2559132"/>
              <a:gd name="connsiteX3" fmla="*/ 910644 w 2887684"/>
              <a:gd name="connsiteY3" fmla="*/ 861601 h 2559132"/>
              <a:gd name="connsiteX4" fmla="*/ 1077372 w 2887684"/>
              <a:gd name="connsiteY4" fmla="*/ 430895 h 2559132"/>
              <a:gd name="connsiteX5" fmla="*/ 1160336 w 2887684"/>
              <a:gd name="connsiteY5" fmla="*/ 269113 h 2559132"/>
              <a:gd name="connsiteX6" fmla="*/ 1248741 w 2887684"/>
              <a:gd name="connsiteY6" fmla="*/ 128096 h 2559132"/>
              <a:gd name="connsiteX7" fmla="*/ 1328433 w 2887684"/>
              <a:gd name="connsiteY7" fmla="*/ 48599 h 2559132"/>
              <a:gd name="connsiteX8" fmla="*/ 1439482 w 2887684"/>
              <a:gd name="connsiteY8" fmla="*/ 589 h 2559132"/>
              <a:gd name="connsiteX9" fmla="*/ 1572591 w 2887684"/>
              <a:gd name="connsiteY9" fmla="*/ 80631 h 2559132"/>
              <a:gd name="connsiteX10" fmla="*/ 1691694 w 2887684"/>
              <a:gd name="connsiteY10" fmla="*/ 259686 h 2559132"/>
              <a:gd name="connsiteX11" fmla="*/ 1810796 w 2887684"/>
              <a:gd name="connsiteY11" fmla="*/ 503573 h 2559132"/>
              <a:gd name="connsiteX12" fmla="*/ 1958555 w 2887684"/>
              <a:gd name="connsiteY12" fmla="*/ 880731 h 2559132"/>
              <a:gd name="connsiteX13" fmla="*/ 2096788 w 2887684"/>
              <a:gd name="connsiteY13" fmla="*/ 1256048 h 2559132"/>
              <a:gd name="connsiteX14" fmla="*/ 2215811 w 2887684"/>
              <a:gd name="connsiteY14" fmla="*/ 1576137 h 2559132"/>
              <a:gd name="connsiteX15" fmla="*/ 2339635 w 2887684"/>
              <a:gd name="connsiteY15" fmla="*/ 1880936 h 2559132"/>
              <a:gd name="connsiteX16" fmla="*/ 2458497 w 2887684"/>
              <a:gd name="connsiteY16" fmla="*/ 2136190 h 2559132"/>
              <a:gd name="connsiteX17" fmla="*/ 2581942 w 2887684"/>
              <a:gd name="connsiteY17" fmla="*/ 2344990 h 2559132"/>
              <a:gd name="connsiteX18" fmla="*/ 2644377 w 2887684"/>
              <a:gd name="connsiteY18" fmla="*/ 2421030 h 2559132"/>
              <a:gd name="connsiteX19" fmla="*/ 2735630 w 2887684"/>
              <a:gd name="connsiteY19" fmla="*/ 2497068 h 2559132"/>
              <a:gd name="connsiteX20" fmla="*/ 2887684 w 2887684"/>
              <a:gd name="connsiteY20" fmla="*/ 2559132 h 2559132"/>
              <a:gd name="connsiteX0" fmla="*/ 0 w 2887684"/>
              <a:gd name="connsiteY0" fmla="*/ 2545845 h 2559132"/>
              <a:gd name="connsiteX1" fmla="*/ 175778 w 2887684"/>
              <a:gd name="connsiteY1" fmla="*/ 2459049 h 2559132"/>
              <a:gd name="connsiteX2" fmla="*/ 438393 w 2887684"/>
              <a:gd name="connsiteY2" fmla="*/ 2077039 h 2559132"/>
              <a:gd name="connsiteX3" fmla="*/ 910644 w 2887684"/>
              <a:gd name="connsiteY3" fmla="*/ 861601 h 2559132"/>
              <a:gd name="connsiteX4" fmla="*/ 997044 w 2887684"/>
              <a:gd name="connsiteY4" fmla="*/ 634103 h 2559132"/>
              <a:gd name="connsiteX5" fmla="*/ 1077372 w 2887684"/>
              <a:gd name="connsiteY5" fmla="*/ 430895 h 2559132"/>
              <a:gd name="connsiteX6" fmla="*/ 1160336 w 2887684"/>
              <a:gd name="connsiteY6" fmla="*/ 269113 h 2559132"/>
              <a:gd name="connsiteX7" fmla="*/ 1248741 w 2887684"/>
              <a:gd name="connsiteY7" fmla="*/ 128096 h 2559132"/>
              <a:gd name="connsiteX8" fmla="*/ 1328433 w 2887684"/>
              <a:gd name="connsiteY8" fmla="*/ 48599 h 2559132"/>
              <a:gd name="connsiteX9" fmla="*/ 1439482 w 2887684"/>
              <a:gd name="connsiteY9" fmla="*/ 589 h 2559132"/>
              <a:gd name="connsiteX10" fmla="*/ 1572591 w 2887684"/>
              <a:gd name="connsiteY10" fmla="*/ 80631 h 2559132"/>
              <a:gd name="connsiteX11" fmla="*/ 1691694 w 2887684"/>
              <a:gd name="connsiteY11" fmla="*/ 259686 h 2559132"/>
              <a:gd name="connsiteX12" fmla="*/ 1810796 w 2887684"/>
              <a:gd name="connsiteY12" fmla="*/ 503573 h 2559132"/>
              <a:gd name="connsiteX13" fmla="*/ 1958555 w 2887684"/>
              <a:gd name="connsiteY13" fmla="*/ 880731 h 2559132"/>
              <a:gd name="connsiteX14" fmla="*/ 2096788 w 2887684"/>
              <a:gd name="connsiteY14" fmla="*/ 1256048 h 2559132"/>
              <a:gd name="connsiteX15" fmla="*/ 2215811 w 2887684"/>
              <a:gd name="connsiteY15" fmla="*/ 1576137 h 2559132"/>
              <a:gd name="connsiteX16" fmla="*/ 2339635 w 2887684"/>
              <a:gd name="connsiteY16" fmla="*/ 1880936 h 2559132"/>
              <a:gd name="connsiteX17" fmla="*/ 2458497 w 2887684"/>
              <a:gd name="connsiteY17" fmla="*/ 2136190 h 2559132"/>
              <a:gd name="connsiteX18" fmla="*/ 2581942 w 2887684"/>
              <a:gd name="connsiteY18" fmla="*/ 2344990 h 2559132"/>
              <a:gd name="connsiteX19" fmla="*/ 2644377 w 2887684"/>
              <a:gd name="connsiteY19" fmla="*/ 2421030 h 2559132"/>
              <a:gd name="connsiteX20" fmla="*/ 2735630 w 2887684"/>
              <a:gd name="connsiteY20" fmla="*/ 2497068 h 2559132"/>
              <a:gd name="connsiteX21" fmla="*/ 2887684 w 2887684"/>
              <a:gd name="connsiteY21" fmla="*/ 2559132 h 2559132"/>
              <a:gd name="connsiteX0" fmla="*/ 0 w 2887684"/>
              <a:gd name="connsiteY0" fmla="*/ 2545845 h 2559132"/>
              <a:gd name="connsiteX1" fmla="*/ 180581 w 2887684"/>
              <a:gd name="connsiteY1" fmla="*/ 2459049 h 2559132"/>
              <a:gd name="connsiteX2" fmla="*/ 438393 w 2887684"/>
              <a:gd name="connsiteY2" fmla="*/ 2077039 h 2559132"/>
              <a:gd name="connsiteX3" fmla="*/ 910644 w 2887684"/>
              <a:gd name="connsiteY3" fmla="*/ 861601 h 2559132"/>
              <a:gd name="connsiteX4" fmla="*/ 997044 w 2887684"/>
              <a:gd name="connsiteY4" fmla="*/ 634103 h 2559132"/>
              <a:gd name="connsiteX5" fmla="*/ 1077372 w 2887684"/>
              <a:gd name="connsiteY5" fmla="*/ 430895 h 2559132"/>
              <a:gd name="connsiteX6" fmla="*/ 1160336 w 2887684"/>
              <a:gd name="connsiteY6" fmla="*/ 269113 h 2559132"/>
              <a:gd name="connsiteX7" fmla="*/ 1248741 w 2887684"/>
              <a:gd name="connsiteY7" fmla="*/ 128096 h 2559132"/>
              <a:gd name="connsiteX8" fmla="*/ 1328433 w 2887684"/>
              <a:gd name="connsiteY8" fmla="*/ 48599 h 2559132"/>
              <a:gd name="connsiteX9" fmla="*/ 1439482 w 2887684"/>
              <a:gd name="connsiteY9" fmla="*/ 589 h 2559132"/>
              <a:gd name="connsiteX10" fmla="*/ 1572591 w 2887684"/>
              <a:gd name="connsiteY10" fmla="*/ 80631 h 2559132"/>
              <a:gd name="connsiteX11" fmla="*/ 1691694 w 2887684"/>
              <a:gd name="connsiteY11" fmla="*/ 259686 h 2559132"/>
              <a:gd name="connsiteX12" fmla="*/ 1810796 w 2887684"/>
              <a:gd name="connsiteY12" fmla="*/ 503573 h 2559132"/>
              <a:gd name="connsiteX13" fmla="*/ 1958555 w 2887684"/>
              <a:gd name="connsiteY13" fmla="*/ 880731 h 2559132"/>
              <a:gd name="connsiteX14" fmla="*/ 2096788 w 2887684"/>
              <a:gd name="connsiteY14" fmla="*/ 1256048 h 2559132"/>
              <a:gd name="connsiteX15" fmla="*/ 2215811 w 2887684"/>
              <a:gd name="connsiteY15" fmla="*/ 1576137 h 2559132"/>
              <a:gd name="connsiteX16" fmla="*/ 2339635 w 2887684"/>
              <a:gd name="connsiteY16" fmla="*/ 1880936 h 2559132"/>
              <a:gd name="connsiteX17" fmla="*/ 2458497 w 2887684"/>
              <a:gd name="connsiteY17" fmla="*/ 2136190 h 2559132"/>
              <a:gd name="connsiteX18" fmla="*/ 2581942 w 2887684"/>
              <a:gd name="connsiteY18" fmla="*/ 2344990 h 2559132"/>
              <a:gd name="connsiteX19" fmla="*/ 2644377 w 2887684"/>
              <a:gd name="connsiteY19" fmla="*/ 2421030 h 2559132"/>
              <a:gd name="connsiteX20" fmla="*/ 2735630 w 2887684"/>
              <a:gd name="connsiteY20" fmla="*/ 2497068 h 2559132"/>
              <a:gd name="connsiteX21" fmla="*/ 2887684 w 2887684"/>
              <a:gd name="connsiteY21" fmla="*/ 2559132 h 2559132"/>
              <a:gd name="connsiteX0" fmla="*/ 0 w 2887684"/>
              <a:gd name="connsiteY0" fmla="*/ 2545845 h 2559132"/>
              <a:gd name="connsiteX1" fmla="*/ 211199 w 2887684"/>
              <a:gd name="connsiteY1" fmla="*/ 2447643 h 2559132"/>
              <a:gd name="connsiteX2" fmla="*/ 438393 w 2887684"/>
              <a:gd name="connsiteY2" fmla="*/ 2077039 h 2559132"/>
              <a:gd name="connsiteX3" fmla="*/ 910644 w 2887684"/>
              <a:gd name="connsiteY3" fmla="*/ 861601 h 2559132"/>
              <a:gd name="connsiteX4" fmla="*/ 997044 w 2887684"/>
              <a:gd name="connsiteY4" fmla="*/ 634103 h 2559132"/>
              <a:gd name="connsiteX5" fmla="*/ 1077372 w 2887684"/>
              <a:gd name="connsiteY5" fmla="*/ 430895 h 2559132"/>
              <a:gd name="connsiteX6" fmla="*/ 1160336 w 2887684"/>
              <a:gd name="connsiteY6" fmla="*/ 269113 h 2559132"/>
              <a:gd name="connsiteX7" fmla="*/ 1248741 w 2887684"/>
              <a:gd name="connsiteY7" fmla="*/ 128096 h 2559132"/>
              <a:gd name="connsiteX8" fmla="*/ 1328433 w 2887684"/>
              <a:gd name="connsiteY8" fmla="*/ 48599 h 2559132"/>
              <a:gd name="connsiteX9" fmla="*/ 1439482 w 2887684"/>
              <a:gd name="connsiteY9" fmla="*/ 589 h 2559132"/>
              <a:gd name="connsiteX10" fmla="*/ 1572591 w 2887684"/>
              <a:gd name="connsiteY10" fmla="*/ 80631 h 2559132"/>
              <a:gd name="connsiteX11" fmla="*/ 1691694 w 2887684"/>
              <a:gd name="connsiteY11" fmla="*/ 259686 h 2559132"/>
              <a:gd name="connsiteX12" fmla="*/ 1810796 w 2887684"/>
              <a:gd name="connsiteY12" fmla="*/ 503573 h 2559132"/>
              <a:gd name="connsiteX13" fmla="*/ 1958555 w 2887684"/>
              <a:gd name="connsiteY13" fmla="*/ 880731 h 2559132"/>
              <a:gd name="connsiteX14" fmla="*/ 2096788 w 2887684"/>
              <a:gd name="connsiteY14" fmla="*/ 1256048 h 2559132"/>
              <a:gd name="connsiteX15" fmla="*/ 2215811 w 2887684"/>
              <a:gd name="connsiteY15" fmla="*/ 1576137 h 2559132"/>
              <a:gd name="connsiteX16" fmla="*/ 2339635 w 2887684"/>
              <a:gd name="connsiteY16" fmla="*/ 1880936 h 2559132"/>
              <a:gd name="connsiteX17" fmla="*/ 2458497 w 2887684"/>
              <a:gd name="connsiteY17" fmla="*/ 2136190 h 2559132"/>
              <a:gd name="connsiteX18" fmla="*/ 2581942 w 2887684"/>
              <a:gd name="connsiteY18" fmla="*/ 2344990 h 2559132"/>
              <a:gd name="connsiteX19" fmla="*/ 2644377 w 2887684"/>
              <a:gd name="connsiteY19" fmla="*/ 2421030 h 2559132"/>
              <a:gd name="connsiteX20" fmla="*/ 2735630 w 2887684"/>
              <a:gd name="connsiteY20" fmla="*/ 2497068 h 2559132"/>
              <a:gd name="connsiteX21" fmla="*/ 2887684 w 2887684"/>
              <a:gd name="connsiteY21" fmla="*/ 2559132 h 2559132"/>
              <a:gd name="connsiteX0" fmla="*/ 0 w 2887684"/>
              <a:gd name="connsiteY0" fmla="*/ 2545845 h 2559132"/>
              <a:gd name="connsiteX1" fmla="*/ 211199 w 2887684"/>
              <a:gd name="connsiteY1" fmla="*/ 2447643 h 2559132"/>
              <a:gd name="connsiteX2" fmla="*/ 438393 w 2887684"/>
              <a:gd name="connsiteY2" fmla="*/ 2077039 h 2559132"/>
              <a:gd name="connsiteX3" fmla="*/ 910644 w 2887684"/>
              <a:gd name="connsiteY3" fmla="*/ 861601 h 2559132"/>
              <a:gd name="connsiteX4" fmla="*/ 997044 w 2887684"/>
              <a:gd name="connsiteY4" fmla="*/ 634103 h 2559132"/>
              <a:gd name="connsiteX5" fmla="*/ 1077372 w 2887684"/>
              <a:gd name="connsiteY5" fmla="*/ 430895 h 2559132"/>
              <a:gd name="connsiteX6" fmla="*/ 1160336 w 2887684"/>
              <a:gd name="connsiteY6" fmla="*/ 269113 h 2559132"/>
              <a:gd name="connsiteX7" fmla="*/ 1248741 w 2887684"/>
              <a:gd name="connsiteY7" fmla="*/ 128096 h 2559132"/>
              <a:gd name="connsiteX8" fmla="*/ 1328433 w 2887684"/>
              <a:gd name="connsiteY8" fmla="*/ 48599 h 2559132"/>
              <a:gd name="connsiteX9" fmla="*/ 1439482 w 2887684"/>
              <a:gd name="connsiteY9" fmla="*/ 589 h 2559132"/>
              <a:gd name="connsiteX10" fmla="*/ 1572591 w 2887684"/>
              <a:gd name="connsiteY10" fmla="*/ 80631 h 2559132"/>
              <a:gd name="connsiteX11" fmla="*/ 1691694 w 2887684"/>
              <a:gd name="connsiteY11" fmla="*/ 259686 h 2559132"/>
              <a:gd name="connsiteX12" fmla="*/ 1810796 w 2887684"/>
              <a:gd name="connsiteY12" fmla="*/ 503573 h 2559132"/>
              <a:gd name="connsiteX13" fmla="*/ 1958555 w 2887684"/>
              <a:gd name="connsiteY13" fmla="*/ 880731 h 2559132"/>
              <a:gd name="connsiteX14" fmla="*/ 2096788 w 2887684"/>
              <a:gd name="connsiteY14" fmla="*/ 1256048 h 2559132"/>
              <a:gd name="connsiteX15" fmla="*/ 2215811 w 2887684"/>
              <a:gd name="connsiteY15" fmla="*/ 1576137 h 2559132"/>
              <a:gd name="connsiteX16" fmla="*/ 2339635 w 2887684"/>
              <a:gd name="connsiteY16" fmla="*/ 1880936 h 2559132"/>
              <a:gd name="connsiteX17" fmla="*/ 2458497 w 2887684"/>
              <a:gd name="connsiteY17" fmla="*/ 2136190 h 2559132"/>
              <a:gd name="connsiteX18" fmla="*/ 2581942 w 2887684"/>
              <a:gd name="connsiteY18" fmla="*/ 2344990 h 2559132"/>
              <a:gd name="connsiteX19" fmla="*/ 2644377 w 2887684"/>
              <a:gd name="connsiteY19" fmla="*/ 2421030 h 2559132"/>
              <a:gd name="connsiteX20" fmla="*/ 2735630 w 2887684"/>
              <a:gd name="connsiteY20" fmla="*/ 2497068 h 2559132"/>
              <a:gd name="connsiteX21" fmla="*/ 2887684 w 2887684"/>
              <a:gd name="connsiteY21" fmla="*/ 2559132 h 2559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87684" h="2559132">
                <a:moveTo>
                  <a:pt x="0" y="2545845"/>
                </a:moveTo>
                <a:cubicBezTo>
                  <a:pt x="23693" y="2526310"/>
                  <a:pt x="138134" y="2525777"/>
                  <a:pt x="211199" y="2447643"/>
                </a:cubicBezTo>
                <a:cubicBezTo>
                  <a:pt x="284264" y="2369509"/>
                  <a:pt x="318218" y="2324271"/>
                  <a:pt x="438393" y="2077039"/>
                </a:cubicBezTo>
                <a:cubicBezTo>
                  <a:pt x="558568" y="1829807"/>
                  <a:pt x="817535" y="1102090"/>
                  <a:pt x="910644" y="861601"/>
                </a:cubicBezTo>
                <a:cubicBezTo>
                  <a:pt x="1003753" y="621112"/>
                  <a:pt x="969256" y="705887"/>
                  <a:pt x="997044" y="634103"/>
                </a:cubicBezTo>
                <a:cubicBezTo>
                  <a:pt x="1024832" y="562319"/>
                  <a:pt x="1050157" y="491727"/>
                  <a:pt x="1077372" y="430895"/>
                </a:cubicBezTo>
                <a:cubicBezTo>
                  <a:pt x="1104587" y="370063"/>
                  <a:pt x="1134976" y="317045"/>
                  <a:pt x="1160336" y="269113"/>
                </a:cubicBezTo>
                <a:cubicBezTo>
                  <a:pt x="1185696" y="221181"/>
                  <a:pt x="1220725" y="164848"/>
                  <a:pt x="1248741" y="128096"/>
                </a:cubicBezTo>
                <a:cubicBezTo>
                  <a:pt x="1276757" y="91344"/>
                  <a:pt x="1298244" y="69850"/>
                  <a:pt x="1328433" y="48599"/>
                </a:cubicBezTo>
                <a:cubicBezTo>
                  <a:pt x="1358622" y="27348"/>
                  <a:pt x="1398789" y="-4750"/>
                  <a:pt x="1439482" y="589"/>
                </a:cubicBezTo>
                <a:cubicBezTo>
                  <a:pt x="1480175" y="5928"/>
                  <a:pt x="1530556" y="37448"/>
                  <a:pt x="1572591" y="80631"/>
                </a:cubicBezTo>
                <a:cubicBezTo>
                  <a:pt x="1614626" y="123814"/>
                  <a:pt x="1651993" y="189196"/>
                  <a:pt x="1691694" y="259686"/>
                </a:cubicBezTo>
                <a:cubicBezTo>
                  <a:pt x="1731395" y="330176"/>
                  <a:pt x="1766319" y="400066"/>
                  <a:pt x="1810796" y="503573"/>
                </a:cubicBezTo>
                <a:cubicBezTo>
                  <a:pt x="1855273" y="607080"/>
                  <a:pt x="1910890" y="755319"/>
                  <a:pt x="1958555" y="880731"/>
                </a:cubicBezTo>
                <a:cubicBezTo>
                  <a:pt x="2006220" y="1006143"/>
                  <a:pt x="2053912" y="1140147"/>
                  <a:pt x="2096788" y="1256048"/>
                </a:cubicBezTo>
                <a:cubicBezTo>
                  <a:pt x="2139664" y="1371949"/>
                  <a:pt x="2175337" y="1471989"/>
                  <a:pt x="2215811" y="1576137"/>
                </a:cubicBezTo>
                <a:cubicBezTo>
                  <a:pt x="2256285" y="1680285"/>
                  <a:pt x="2299187" y="1787594"/>
                  <a:pt x="2339635" y="1880936"/>
                </a:cubicBezTo>
                <a:cubicBezTo>
                  <a:pt x="2380083" y="1974278"/>
                  <a:pt x="2415711" y="2063917"/>
                  <a:pt x="2458497" y="2136190"/>
                </a:cubicBezTo>
                <a:cubicBezTo>
                  <a:pt x="2501283" y="2208463"/>
                  <a:pt x="2550962" y="2298784"/>
                  <a:pt x="2581942" y="2344990"/>
                </a:cubicBezTo>
                <a:cubicBezTo>
                  <a:pt x="2612922" y="2391196"/>
                  <a:pt x="2618762" y="2395684"/>
                  <a:pt x="2644377" y="2421030"/>
                </a:cubicBezTo>
                <a:cubicBezTo>
                  <a:pt x="2669992" y="2446376"/>
                  <a:pt x="2695079" y="2472784"/>
                  <a:pt x="2735630" y="2497068"/>
                </a:cubicBezTo>
                <a:cubicBezTo>
                  <a:pt x="2786587" y="2532758"/>
                  <a:pt x="2863142" y="2541184"/>
                  <a:pt x="2887684" y="2559132"/>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784635288"/>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2" name="Text Box 2"/>
          <p:cNvSpPr txBox="1">
            <a:spLocks noChangeArrowheads="1"/>
          </p:cNvSpPr>
          <p:nvPr/>
        </p:nvSpPr>
        <p:spPr bwMode="auto">
          <a:xfrm>
            <a:off x="3792539" y="5157789"/>
            <a:ext cx="4751387"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kumimoji="1" lang="en-US" altLang="zh-CN" sz="2400" dirty="0">
                <a:effectLst>
                  <a:outerShdw blurRad="38100" dist="38100" dir="2700000" algn="tl">
                    <a:srgbClr val="C0C0C0"/>
                  </a:outerShdw>
                </a:effectLst>
                <a:latin typeface="Times New Roman" pitchFamily="18" charset="0"/>
              </a:rPr>
              <a:t>pH</a:t>
            </a:r>
            <a:r>
              <a:rPr kumimoji="1" lang="zh-CN" altLang="en-US" sz="2400" dirty="0">
                <a:effectLst>
                  <a:outerShdw blurRad="38100" dist="38100" dir="2700000" algn="tl">
                    <a:srgbClr val="C0C0C0"/>
                  </a:outerShdw>
                </a:effectLst>
                <a:latin typeface="Times New Roman" pitchFamily="18" charset="0"/>
              </a:rPr>
              <a:t>值对某些酶活性的影响    </a:t>
            </a:r>
          </a:p>
        </p:txBody>
      </p:sp>
      <p:grpSp>
        <p:nvGrpSpPr>
          <p:cNvPr id="81923" name="Group 3"/>
          <p:cNvGrpSpPr>
            <a:grpSpLocks/>
          </p:cNvGrpSpPr>
          <p:nvPr/>
        </p:nvGrpSpPr>
        <p:grpSpPr bwMode="auto">
          <a:xfrm>
            <a:off x="3143250" y="908050"/>
            <a:ext cx="5972175" cy="4159251"/>
            <a:chOff x="1011" y="1298"/>
            <a:chExt cx="3762" cy="2620"/>
          </a:xfrm>
        </p:grpSpPr>
        <p:sp>
          <p:nvSpPr>
            <p:cNvPr id="81925" name="Freeform 4"/>
            <p:cNvSpPr>
              <a:spLocks/>
            </p:cNvSpPr>
            <p:nvPr/>
          </p:nvSpPr>
          <p:spPr bwMode="auto">
            <a:xfrm>
              <a:off x="2323" y="1576"/>
              <a:ext cx="1780" cy="1947"/>
            </a:xfrm>
            <a:custGeom>
              <a:avLst/>
              <a:gdLst>
                <a:gd name="T0" fmla="*/ 0 w 1824"/>
                <a:gd name="T1" fmla="*/ 1526 h 2016"/>
                <a:gd name="T2" fmla="*/ 473 w 1824"/>
                <a:gd name="T3" fmla="*/ 1162 h 2016"/>
                <a:gd name="T4" fmla="*/ 751 w 1824"/>
                <a:gd name="T5" fmla="*/ 652 h 2016"/>
                <a:gd name="T6" fmla="*/ 1027 w 1824"/>
                <a:gd name="T7" fmla="*/ 109 h 2016"/>
                <a:gd name="T8" fmla="*/ 1500 w 1824"/>
                <a:gd name="T9" fmla="*/ 0 h 2016"/>
                <a:gd name="T10" fmla="*/ 0 60000 65536"/>
                <a:gd name="T11" fmla="*/ 0 60000 65536"/>
                <a:gd name="T12" fmla="*/ 0 60000 65536"/>
                <a:gd name="T13" fmla="*/ 0 60000 65536"/>
                <a:gd name="T14" fmla="*/ 0 60000 65536"/>
                <a:gd name="connsiteX0" fmla="*/ 0 w 10000"/>
                <a:gd name="connsiteY0" fmla="*/ 10000 h 10000"/>
                <a:gd name="connsiteX1" fmla="*/ 3158 w 10000"/>
                <a:gd name="connsiteY1" fmla="*/ 7619 h 10000"/>
                <a:gd name="connsiteX2" fmla="*/ 5000 w 10000"/>
                <a:gd name="connsiteY2" fmla="*/ 4286 h 10000"/>
                <a:gd name="connsiteX3" fmla="*/ 6842 w 10000"/>
                <a:gd name="connsiteY3" fmla="*/ 714 h 10000"/>
                <a:gd name="connsiteX4" fmla="*/ 1000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cubicBezTo>
                    <a:pt x="1162" y="9286"/>
                    <a:pt x="2325" y="8571"/>
                    <a:pt x="3158" y="7619"/>
                  </a:cubicBezTo>
                  <a:cubicBezTo>
                    <a:pt x="3991" y="6667"/>
                    <a:pt x="4386" y="5437"/>
                    <a:pt x="5000" y="4286"/>
                  </a:cubicBezTo>
                  <a:cubicBezTo>
                    <a:pt x="5614" y="3135"/>
                    <a:pt x="6009" y="1429"/>
                    <a:pt x="6842" y="714"/>
                  </a:cubicBezTo>
                  <a:cubicBezTo>
                    <a:pt x="7675" y="0"/>
                    <a:pt x="9449" y="27"/>
                    <a:pt x="10000" y="0"/>
                  </a:cubicBezTo>
                </a:path>
              </a:pathLst>
            </a:custGeom>
            <a:noFill/>
            <a:ln w="38100" cmpd="sng">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26" name="Freeform 5"/>
            <p:cNvSpPr>
              <a:spLocks/>
            </p:cNvSpPr>
            <p:nvPr/>
          </p:nvSpPr>
          <p:spPr bwMode="auto">
            <a:xfrm>
              <a:off x="2885" y="1561"/>
              <a:ext cx="797" cy="1684"/>
            </a:xfrm>
            <a:custGeom>
              <a:avLst/>
              <a:gdLst>
                <a:gd name="T0" fmla="*/ 0 w 816"/>
                <a:gd name="T1" fmla="*/ 1318 h 1744"/>
                <a:gd name="T2" fmla="*/ 120 w 816"/>
                <a:gd name="T3" fmla="*/ 847 h 1744"/>
                <a:gd name="T4" fmla="*/ 238 w 816"/>
                <a:gd name="T5" fmla="*/ 266 h 1744"/>
                <a:gd name="T6" fmla="*/ 398 w 816"/>
                <a:gd name="T7" fmla="*/ 14 h 1744"/>
                <a:gd name="T8" fmla="*/ 596 w 816"/>
                <a:gd name="T9" fmla="*/ 339 h 1744"/>
                <a:gd name="T10" fmla="*/ 676 w 816"/>
                <a:gd name="T11" fmla="*/ 519 h 17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6" h="1744">
                  <a:moveTo>
                    <a:pt x="0" y="1744"/>
                  </a:moveTo>
                  <a:cubicBezTo>
                    <a:pt x="48" y="1548"/>
                    <a:pt x="96" y="1352"/>
                    <a:pt x="144" y="1120"/>
                  </a:cubicBezTo>
                  <a:cubicBezTo>
                    <a:pt x="192" y="888"/>
                    <a:pt x="232" y="536"/>
                    <a:pt x="288" y="352"/>
                  </a:cubicBezTo>
                  <a:cubicBezTo>
                    <a:pt x="344" y="168"/>
                    <a:pt x="408" y="0"/>
                    <a:pt x="480" y="16"/>
                  </a:cubicBezTo>
                  <a:cubicBezTo>
                    <a:pt x="552" y="32"/>
                    <a:pt x="664" y="336"/>
                    <a:pt x="720" y="448"/>
                  </a:cubicBezTo>
                  <a:cubicBezTo>
                    <a:pt x="776" y="560"/>
                    <a:pt x="800" y="648"/>
                    <a:pt x="816" y="688"/>
                  </a:cubicBezTo>
                </a:path>
              </a:pathLst>
            </a:custGeom>
            <a:noFill/>
            <a:ln w="3810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27" name="Line 6"/>
            <p:cNvSpPr>
              <a:spLocks noChangeShapeType="1"/>
            </p:cNvSpPr>
            <p:nvPr/>
          </p:nvSpPr>
          <p:spPr bwMode="auto">
            <a:xfrm>
              <a:off x="1339" y="1298"/>
              <a:ext cx="0" cy="2272"/>
            </a:xfrm>
            <a:prstGeom prst="line">
              <a:avLst/>
            </a:prstGeom>
            <a:noFill/>
            <a:ln w="190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28" name="Line 7"/>
            <p:cNvSpPr>
              <a:spLocks noChangeShapeType="1"/>
            </p:cNvSpPr>
            <p:nvPr/>
          </p:nvSpPr>
          <p:spPr bwMode="auto">
            <a:xfrm>
              <a:off x="1925" y="3523"/>
              <a:ext cx="0" cy="4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29" name="Line 8"/>
            <p:cNvSpPr>
              <a:spLocks noChangeShapeType="1"/>
            </p:cNvSpPr>
            <p:nvPr/>
          </p:nvSpPr>
          <p:spPr bwMode="auto">
            <a:xfrm>
              <a:off x="2510" y="3523"/>
              <a:ext cx="0" cy="4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30" name="Line 9"/>
            <p:cNvSpPr>
              <a:spLocks noChangeShapeType="1"/>
            </p:cNvSpPr>
            <p:nvPr/>
          </p:nvSpPr>
          <p:spPr bwMode="auto">
            <a:xfrm>
              <a:off x="3108" y="3523"/>
              <a:ext cx="0" cy="4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31" name="Line 10"/>
            <p:cNvSpPr>
              <a:spLocks noChangeShapeType="1"/>
            </p:cNvSpPr>
            <p:nvPr/>
          </p:nvSpPr>
          <p:spPr bwMode="auto">
            <a:xfrm>
              <a:off x="3682" y="3523"/>
              <a:ext cx="0" cy="4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32" name="Line 11"/>
            <p:cNvSpPr>
              <a:spLocks noChangeShapeType="1"/>
            </p:cNvSpPr>
            <p:nvPr/>
          </p:nvSpPr>
          <p:spPr bwMode="auto">
            <a:xfrm>
              <a:off x="4220" y="3523"/>
              <a:ext cx="0" cy="4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33" name="Freeform 12"/>
            <p:cNvSpPr>
              <a:spLocks/>
            </p:cNvSpPr>
            <p:nvPr/>
          </p:nvSpPr>
          <p:spPr bwMode="auto">
            <a:xfrm>
              <a:off x="1451" y="1677"/>
              <a:ext cx="1546" cy="1893"/>
            </a:xfrm>
            <a:custGeom>
              <a:avLst/>
              <a:gdLst>
                <a:gd name="T0" fmla="*/ 0 w 1584"/>
                <a:gd name="T1" fmla="*/ 140 h 1960"/>
                <a:gd name="T2" fmla="*/ 120 w 1584"/>
                <a:gd name="T3" fmla="*/ 32 h 1960"/>
                <a:gd name="T4" fmla="*/ 277 w 1584"/>
                <a:gd name="T5" fmla="*/ 103 h 1960"/>
                <a:gd name="T6" fmla="*/ 553 w 1584"/>
                <a:gd name="T7" fmla="*/ 648 h 1960"/>
                <a:gd name="T8" fmla="*/ 831 w 1584"/>
                <a:gd name="T9" fmla="*/ 1084 h 1960"/>
                <a:gd name="T10" fmla="*/ 1305 w 1584"/>
                <a:gd name="T11" fmla="*/ 1485 h 19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4" h="1960">
                  <a:moveTo>
                    <a:pt x="0" y="184"/>
                  </a:moveTo>
                  <a:cubicBezTo>
                    <a:pt x="44" y="116"/>
                    <a:pt x="88" y="48"/>
                    <a:pt x="144" y="40"/>
                  </a:cubicBezTo>
                  <a:cubicBezTo>
                    <a:pt x="200" y="32"/>
                    <a:pt x="248" y="0"/>
                    <a:pt x="336" y="136"/>
                  </a:cubicBezTo>
                  <a:cubicBezTo>
                    <a:pt x="424" y="272"/>
                    <a:pt x="560" y="640"/>
                    <a:pt x="672" y="856"/>
                  </a:cubicBezTo>
                  <a:cubicBezTo>
                    <a:pt x="784" y="1072"/>
                    <a:pt x="856" y="1248"/>
                    <a:pt x="1008" y="1432"/>
                  </a:cubicBezTo>
                  <a:cubicBezTo>
                    <a:pt x="1160" y="1616"/>
                    <a:pt x="1488" y="1872"/>
                    <a:pt x="1584" y="1960"/>
                  </a:cubicBezTo>
                </a:path>
              </a:pathLst>
            </a:custGeom>
            <a:noFill/>
            <a:ln w="38100" cmpd="sng">
              <a:solidFill>
                <a:srgbClr val="459C67"/>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34" name="Line 13"/>
            <p:cNvSpPr>
              <a:spLocks noChangeShapeType="1"/>
            </p:cNvSpPr>
            <p:nvPr/>
          </p:nvSpPr>
          <p:spPr bwMode="auto">
            <a:xfrm>
              <a:off x="1339" y="3570"/>
              <a:ext cx="3139"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35" name="Line 14"/>
            <p:cNvSpPr>
              <a:spLocks noChangeShapeType="1"/>
            </p:cNvSpPr>
            <p:nvPr/>
          </p:nvSpPr>
          <p:spPr bwMode="auto">
            <a:xfrm>
              <a:off x="1339" y="1947"/>
              <a:ext cx="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36" name="Line 15"/>
            <p:cNvSpPr>
              <a:spLocks noChangeShapeType="1"/>
            </p:cNvSpPr>
            <p:nvPr/>
          </p:nvSpPr>
          <p:spPr bwMode="auto">
            <a:xfrm>
              <a:off x="1351" y="3013"/>
              <a:ext cx="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37" name="Line 16"/>
            <p:cNvSpPr>
              <a:spLocks noChangeShapeType="1"/>
            </p:cNvSpPr>
            <p:nvPr/>
          </p:nvSpPr>
          <p:spPr bwMode="auto">
            <a:xfrm>
              <a:off x="1351" y="2492"/>
              <a:ext cx="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938" name="Line 17"/>
            <p:cNvSpPr>
              <a:spLocks noChangeShapeType="1"/>
            </p:cNvSpPr>
            <p:nvPr/>
          </p:nvSpPr>
          <p:spPr bwMode="auto">
            <a:xfrm>
              <a:off x="1339" y="1402"/>
              <a:ext cx="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42738" name="Text Box 18"/>
            <p:cNvSpPr txBox="1">
              <a:spLocks noChangeArrowheads="1"/>
            </p:cNvSpPr>
            <p:nvPr/>
          </p:nvSpPr>
          <p:spPr bwMode="auto">
            <a:xfrm>
              <a:off x="1245" y="3539"/>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a:effectLst>
                    <a:outerShdw blurRad="38100" dist="38100" dir="2700000" algn="tl">
                      <a:srgbClr val="C0C0C0"/>
                    </a:outerShdw>
                  </a:effectLst>
                  <a:latin typeface="Times New Roman" pitchFamily="18" charset="0"/>
                </a:rPr>
                <a:t>0</a:t>
              </a:r>
            </a:p>
          </p:txBody>
        </p:sp>
        <p:sp>
          <p:nvSpPr>
            <p:cNvPr id="542739" name="Text Box 19"/>
            <p:cNvSpPr txBox="1">
              <a:spLocks noChangeArrowheads="1"/>
            </p:cNvSpPr>
            <p:nvPr/>
          </p:nvSpPr>
          <p:spPr bwMode="auto">
            <a:xfrm>
              <a:off x="1011" y="1402"/>
              <a:ext cx="3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kumimoji="1" lang="en-US" altLang="zh-CN" sz="2400">
                  <a:effectLst>
                    <a:outerShdw blurRad="38100" dist="38100" dir="2700000" algn="tl">
                      <a:srgbClr val="C0C0C0"/>
                    </a:outerShdw>
                  </a:effectLst>
                  <a:latin typeface="Times New Roman" pitchFamily="18" charset="0"/>
                  <a:ea typeface="黑体" pitchFamily="49" charset="-122"/>
                </a:rPr>
                <a:t>v</a:t>
              </a:r>
              <a:r>
                <a:rPr kumimoji="1" lang="zh-CN" altLang="en-US" sz="2400">
                  <a:effectLst>
                    <a:outerShdw blurRad="38100" dist="38100" dir="2700000" algn="tl">
                      <a:srgbClr val="C0C0C0"/>
                    </a:outerShdw>
                  </a:effectLst>
                  <a:latin typeface="Times New Roman" pitchFamily="18" charset="0"/>
                  <a:ea typeface="黑体" pitchFamily="49" charset="-122"/>
                </a:rPr>
                <a:t> </a:t>
              </a:r>
            </a:p>
          </p:txBody>
        </p:sp>
        <p:sp>
          <p:nvSpPr>
            <p:cNvPr id="542740" name="Text Box 20"/>
            <p:cNvSpPr txBox="1">
              <a:spLocks noChangeArrowheads="1"/>
            </p:cNvSpPr>
            <p:nvPr/>
          </p:nvSpPr>
          <p:spPr bwMode="auto">
            <a:xfrm>
              <a:off x="4419" y="3627"/>
              <a:ext cx="354"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a:effectLst>
                    <a:outerShdw blurRad="38100" dist="38100" dir="2700000" algn="tl">
                      <a:srgbClr val="C0C0C0"/>
                    </a:outerShdw>
                  </a:effectLst>
                  <a:latin typeface="Times New Roman" pitchFamily="18" charset="0"/>
                  <a:ea typeface="黑体" pitchFamily="49" charset="-122"/>
                </a:rPr>
                <a:t>pH</a:t>
              </a:r>
            </a:p>
          </p:txBody>
        </p:sp>
        <p:sp>
          <p:nvSpPr>
            <p:cNvPr id="542741" name="Text Box 21"/>
            <p:cNvSpPr txBox="1">
              <a:spLocks noChangeArrowheads="1"/>
            </p:cNvSpPr>
            <p:nvPr/>
          </p:nvSpPr>
          <p:spPr bwMode="auto">
            <a:xfrm>
              <a:off x="1429" y="1445"/>
              <a:ext cx="777"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609600" indent="-609600"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eaLnBrk="0" fontAlgn="base" hangingPunct="0">
                <a:spcBef>
                  <a:spcPct val="0"/>
                </a:spcBef>
                <a:spcAft>
                  <a:spcPct val="0"/>
                </a:spcAft>
                <a:defRPr sz="2400">
                  <a:solidFill>
                    <a:schemeClr val="tx1"/>
                  </a:solidFill>
                  <a:latin typeface="Times New Roman" pitchFamily="18" charset="0"/>
                </a:defRPr>
              </a:lvl6pPr>
              <a:lvl7pPr eaLnBrk="0" fontAlgn="base" hangingPunct="0">
                <a:spcBef>
                  <a:spcPct val="0"/>
                </a:spcBef>
                <a:spcAft>
                  <a:spcPct val="0"/>
                </a:spcAft>
                <a:defRPr sz="2400">
                  <a:solidFill>
                    <a:schemeClr val="tx1"/>
                  </a:solidFill>
                  <a:latin typeface="Times New Roman" pitchFamily="18" charset="0"/>
                </a:defRPr>
              </a:lvl7pPr>
              <a:lvl8pPr eaLnBrk="0" fontAlgn="base" hangingPunct="0">
                <a:spcBef>
                  <a:spcPct val="0"/>
                </a:spcBef>
                <a:spcAft>
                  <a:spcPct val="0"/>
                </a:spcAft>
                <a:defRPr sz="2400">
                  <a:solidFill>
                    <a:schemeClr val="tx1"/>
                  </a:solidFill>
                  <a:latin typeface="Times New Roman" pitchFamily="18" charset="0"/>
                </a:defRPr>
              </a:lvl8pPr>
              <a:lvl9pPr eaLnBrk="0" fontAlgn="base" hangingPunct="0">
                <a:spcBef>
                  <a:spcPct val="0"/>
                </a:spcBef>
                <a:spcAft>
                  <a:spcPct val="0"/>
                </a:spcAft>
                <a:defRPr sz="2400">
                  <a:solidFill>
                    <a:schemeClr val="tx1"/>
                  </a:solidFill>
                  <a:latin typeface="Times New Roman" pitchFamily="18" charset="0"/>
                </a:defRPr>
              </a:lvl9pPr>
            </a:lstStyle>
            <a:p>
              <a:pPr eaLnBrk="1" hangingPunct="1">
                <a:lnSpc>
                  <a:spcPct val="90000"/>
                </a:lnSpc>
                <a:spcBef>
                  <a:spcPct val="20000"/>
                </a:spcBef>
                <a:buClr>
                  <a:schemeClr val="tx2"/>
                </a:buClr>
                <a:buSzPct val="75000"/>
                <a:buFont typeface="Wingdings" pitchFamily="2" charset="2"/>
                <a:buNone/>
                <a:defRPr/>
              </a:pPr>
              <a:r>
                <a:rPr kumimoji="1" lang="zh-CN" altLang="en-US" sz="2000" dirty="0">
                  <a:solidFill>
                    <a:srgbClr val="00B050"/>
                  </a:solidFill>
                  <a:effectLst>
                    <a:outerShdw blurRad="38100" dist="38100" dir="2700000" algn="tl">
                      <a:srgbClr val="C0C0C0"/>
                    </a:outerShdw>
                  </a:effectLst>
                  <a:latin typeface="宋体" pitchFamily="2" charset="-122"/>
                </a:rPr>
                <a:t>胃蛋白酶  </a:t>
              </a:r>
            </a:p>
          </p:txBody>
        </p:sp>
        <p:sp>
          <p:nvSpPr>
            <p:cNvPr id="542742" name="Text Box 22"/>
            <p:cNvSpPr txBox="1">
              <a:spLocks noChangeArrowheads="1"/>
            </p:cNvSpPr>
            <p:nvPr/>
          </p:nvSpPr>
          <p:spPr bwMode="auto">
            <a:xfrm>
              <a:off x="3016" y="1323"/>
              <a:ext cx="60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609600" indent="-609600"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eaLnBrk="0" fontAlgn="base" hangingPunct="0">
                <a:spcBef>
                  <a:spcPct val="0"/>
                </a:spcBef>
                <a:spcAft>
                  <a:spcPct val="0"/>
                </a:spcAft>
                <a:defRPr sz="2400">
                  <a:solidFill>
                    <a:schemeClr val="tx1"/>
                  </a:solidFill>
                  <a:latin typeface="Times New Roman" pitchFamily="18" charset="0"/>
                </a:defRPr>
              </a:lvl6pPr>
              <a:lvl7pPr eaLnBrk="0" fontAlgn="base" hangingPunct="0">
                <a:spcBef>
                  <a:spcPct val="0"/>
                </a:spcBef>
                <a:spcAft>
                  <a:spcPct val="0"/>
                </a:spcAft>
                <a:defRPr sz="2400">
                  <a:solidFill>
                    <a:schemeClr val="tx1"/>
                  </a:solidFill>
                  <a:latin typeface="Times New Roman" pitchFamily="18" charset="0"/>
                </a:defRPr>
              </a:lvl7pPr>
              <a:lvl8pPr eaLnBrk="0" fontAlgn="base" hangingPunct="0">
                <a:spcBef>
                  <a:spcPct val="0"/>
                </a:spcBef>
                <a:spcAft>
                  <a:spcPct val="0"/>
                </a:spcAft>
                <a:defRPr sz="2400">
                  <a:solidFill>
                    <a:schemeClr val="tx1"/>
                  </a:solidFill>
                  <a:latin typeface="Times New Roman" pitchFamily="18" charset="0"/>
                </a:defRPr>
              </a:lvl8pPr>
              <a:lvl9pPr eaLnBrk="0" fontAlgn="base" hangingPunct="0">
                <a:spcBef>
                  <a:spcPct val="0"/>
                </a:spcBef>
                <a:spcAft>
                  <a:spcPct val="0"/>
                </a:spcAft>
                <a:defRPr sz="2400">
                  <a:solidFill>
                    <a:schemeClr val="tx1"/>
                  </a:solidFill>
                  <a:latin typeface="Times New Roman" pitchFamily="18" charset="0"/>
                </a:defRPr>
              </a:lvl9pPr>
            </a:lstStyle>
            <a:p>
              <a:pPr eaLnBrk="1" hangingPunct="1">
                <a:lnSpc>
                  <a:spcPct val="90000"/>
                </a:lnSpc>
                <a:spcBef>
                  <a:spcPct val="20000"/>
                </a:spcBef>
                <a:buClr>
                  <a:schemeClr val="tx2"/>
                </a:buClr>
                <a:buSzPct val="75000"/>
                <a:buFont typeface="Wingdings" pitchFamily="2" charset="2"/>
                <a:buNone/>
                <a:defRPr/>
              </a:pPr>
              <a:r>
                <a:rPr kumimoji="1" lang="zh-CN" altLang="en-US" sz="2000" dirty="0">
                  <a:solidFill>
                    <a:srgbClr val="CC9900"/>
                  </a:solidFill>
                  <a:effectLst>
                    <a:outerShdw blurRad="38100" dist="38100" dir="2700000" algn="tl">
                      <a:srgbClr val="C0C0C0"/>
                    </a:outerShdw>
                  </a:effectLst>
                  <a:latin typeface="宋体" pitchFamily="2" charset="-122"/>
                </a:rPr>
                <a:t>淀粉酶  </a:t>
              </a:r>
            </a:p>
          </p:txBody>
        </p:sp>
        <p:sp>
          <p:nvSpPr>
            <p:cNvPr id="542743" name="Text Box 23"/>
            <p:cNvSpPr txBox="1">
              <a:spLocks noChangeArrowheads="1"/>
            </p:cNvSpPr>
            <p:nvPr/>
          </p:nvSpPr>
          <p:spPr bwMode="auto">
            <a:xfrm>
              <a:off x="3668" y="1707"/>
              <a:ext cx="810"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609600" indent="-609600"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eaLnBrk="0" fontAlgn="base" hangingPunct="0">
                <a:spcBef>
                  <a:spcPct val="0"/>
                </a:spcBef>
                <a:spcAft>
                  <a:spcPct val="0"/>
                </a:spcAft>
                <a:defRPr sz="2400">
                  <a:solidFill>
                    <a:schemeClr val="tx1"/>
                  </a:solidFill>
                  <a:latin typeface="Times New Roman" pitchFamily="18" charset="0"/>
                </a:defRPr>
              </a:lvl6pPr>
              <a:lvl7pPr eaLnBrk="0" fontAlgn="base" hangingPunct="0">
                <a:spcBef>
                  <a:spcPct val="0"/>
                </a:spcBef>
                <a:spcAft>
                  <a:spcPct val="0"/>
                </a:spcAft>
                <a:defRPr sz="2400">
                  <a:solidFill>
                    <a:schemeClr val="tx1"/>
                  </a:solidFill>
                  <a:latin typeface="Times New Roman" pitchFamily="18" charset="0"/>
                </a:defRPr>
              </a:lvl7pPr>
              <a:lvl8pPr eaLnBrk="0" fontAlgn="base" hangingPunct="0">
                <a:spcBef>
                  <a:spcPct val="0"/>
                </a:spcBef>
                <a:spcAft>
                  <a:spcPct val="0"/>
                </a:spcAft>
                <a:defRPr sz="2400">
                  <a:solidFill>
                    <a:schemeClr val="tx1"/>
                  </a:solidFill>
                  <a:latin typeface="Times New Roman" pitchFamily="18" charset="0"/>
                </a:defRPr>
              </a:lvl8pPr>
              <a:lvl9pPr eaLnBrk="0" fontAlgn="base" hangingPunct="0">
                <a:spcBef>
                  <a:spcPct val="0"/>
                </a:spcBef>
                <a:spcAft>
                  <a:spcPct val="0"/>
                </a:spcAft>
                <a:defRPr sz="2400">
                  <a:solidFill>
                    <a:schemeClr val="tx1"/>
                  </a:solidFill>
                  <a:latin typeface="Times New Roman" pitchFamily="18" charset="0"/>
                </a:defRPr>
              </a:lvl9pPr>
            </a:lstStyle>
            <a:p>
              <a:pPr eaLnBrk="1" hangingPunct="1">
                <a:lnSpc>
                  <a:spcPct val="90000"/>
                </a:lnSpc>
                <a:spcBef>
                  <a:spcPct val="20000"/>
                </a:spcBef>
                <a:buClr>
                  <a:schemeClr val="tx2"/>
                </a:buClr>
                <a:buSzPct val="75000"/>
                <a:buFont typeface="Wingdings" pitchFamily="2" charset="2"/>
                <a:buNone/>
                <a:defRPr/>
              </a:pPr>
              <a:r>
                <a:rPr kumimoji="1" lang="zh-CN" altLang="en-US" sz="2000" dirty="0">
                  <a:solidFill>
                    <a:srgbClr val="FF0000"/>
                  </a:solidFill>
                  <a:effectLst>
                    <a:outerShdw blurRad="38100" dist="38100" dir="2700000" algn="tl">
                      <a:srgbClr val="C0C0C0"/>
                    </a:outerShdw>
                  </a:effectLst>
                  <a:latin typeface="宋体" pitchFamily="2" charset="-122"/>
                </a:rPr>
                <a:t>胆碱酯酶  </a:t>
              </a:r>
            </a:p>
          </p:txBody>
        </p:sp>
        <p:sp>
          <p:nvSpPr>
            <p:cNvPr id="542744" name="Text Box 24"/>
            <p:cNvSpPr txBox="1">
              <a:spLocks noChangeArrowheads="1"/>
            </p:cNvSpPr>
            <p:nvPr/>
          </p:nvSpPr>
          <p:spPr bwMode="auto">
            <a:xfrm>
              <a:off x="1815" y="356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a:effectLst>
                    <a:outerShdw blurRad="38100" dist="38100" dir="2700000" algn="tl">
                      <a:srgbClr val="C0C0C0"/>
                    </a:outerShdw>
                  </a:effectLst>
                  <a:latin typeface="Times New Roman" pitchFamily="18" charset="0"/>
                </a:rPr>
                <a:t>2</a:t>
              </a:r>
            </a:p>
          </p:txBody>
        </p:sp>
        <p:sp>
          <p:nvSpPr>
            <p:cNvPr id="542745" name="Text Box 25"/>
            <p:cNvSpPr txBox="1">
              <a:spLocks noChangeArrowheads="1"/>
            </p:cNvSpPr>
            <p:nvPr/>
          </p:nvSpPr>
          <p:spPr bwMode="auto">
            <a:xfrm>
              <a:off x="2404" y="356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a:effectLst>
                    <a:outerShdw blurRad="38100" dist="38100" dir="2700000" algn="tl">
                      <a:srgbClr val="C0C0C0"/>
                    </a:outerShdw>
                  </a:effectLst>
                  <a:latin typeface="Times New Roman" pitchFamily="18" charset="0"/>
                </a:rPr>
                <a:t>4</a:t>
              </a:r>
            </a:p>
          </p:txBody>
        </p:sp>
        <p:sp>
          <p:nvSpPr>
            <p:cNvPr id="542746" name="Text Box 26"/>
            <p:cNvSpPr txBox="1">
              <a:spLocks noChangeArrowheads="1"/>
            </p:cNvSpPr>
            <p:nvPr/>
          </p:nvSpPr>
          <p:spPr bwMode="auto">
            <a:xfrm>
              <a:off x="3039" y="356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a:effectLst>
                    <a:outerShdw blurRad="38100" dist="38100" dir="2700000" algn="tl">
                      <a:srgbClr val="C0C0C0"/>
                    </a:outerShdw>
                  </a:effectLst>
                  <a:latin typeface="Times New Roman" pitchFamily="18" charset="0"/>
                </a:rPr>
                <a:t>6</a:t>
              </a:r>
            </a:p>
          </p:txBody>
        </p:sp>
        <p:sp>
          <p:nvSpPr>
            <p:cNvPr id="542747" name="Text Box 27"/>
            <p:cNvSpPr txBox="1">
              <a:spLocks noChangeArrowheads="1"/>
            </p:cNvSpPr>
            <p:nvPr/>
          </p:nvSpPr>
          <p:spPr bwMode="auto">
            <a:xfrm>
              <a:off x="3584" y="356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a:effectLst>
                    <a:outerShdw blurRad="38100" dist="38100" dir="2700000" algn="tl">
                      <a:srgbClr val="C0C0C0"/>
                    </a:outerShdw>
                  </a:effectLst>
                  <a:latin typeface="Times New Roman" pitchFamily="18" charset="0"/>
                </a:rPr>
                <a:t>8</a:t>
              </a:r>
            </a:p>
          </p:txBody>
        </p:sp>
        <p:sp>
          <p:nvSpPr>
            <p:cNvPr id="542748" name="Text Box 28"/>
            <p:cNvSpPr txBox="1">
              <a:spLocks noChangeArrowheads="1"/>
            </p:cNvSpPr>
            <p:nvPr/>
          </p:nvSpPr>
          <p:spPr bwMode="auto">
            <a:xfrm>
              <a:off x="4037" y="356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a:effectLst>
                    <a:outerShdw blurRad="38100" dist="38100" dir="2700000" algn="tl">
                      <a:srgbClr val="C0C0C0"/>
                    </a:outerShdw>
                  </a:effectLst>
                  <a:latin typeface="Times New Roman" pitchFamily="18" charset="0"/>
                </a:rPr>
                <a:t>10</a:t>
              </a:r>
            </a:p>
          </p:txBody>
        </p:sp>
      </p:grpSp>
    </p:spTree>
    <p:extLst>
      <p:ext uri="{BB962C8B-B14F-4D97-AF65-F5344CB8AC3E}">
        <p14:creationId xmlns:p14="http://schemas.microsoft.com/office/powerpoint/2010/main" val="742341096"/>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3747" name="Rectangle 3"/>
          <p:cNvSpPr>
            <a:spLocks noGrp="1" noChangeArrowheads="1"/>
          </p:cNvSpPr>
          <p:nvPr>
            <p:ph idx="1"/>
          </p:nvPr>
        </p:nvSpPr>
        <p:spPr>
          <a:xfrm>
            <a:off x="1452371" y="1241615"/>
            <a:ext cx="9782175" cy="2939860"/>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激活剂</a:t>
            </a:r>
            <a:r>
              <a:rPr lang="en-US" altLang="zh-CN" dirty="0">
                <a:effectLst>
                  <a:outerShdw blurRad="38100" dist="38100" dir="2700000" algn="tl">
                    <a:srgbClr val="C0C0C0"/>
                  </a:outerShdw>
                </a:effectLst>
                <a:latin typeface="Times New Roman" pitchFamily="18" charset="0"/>
                <a:ea typeface="方正姚体" panose="02010601030101010101" pitchFamily="2" charset="-122"/>
              </a:rPr>
              <a:t>(activator)</a:t>
            </a:r>
            <a:r>
              <a:rPr lang="zh-CN" altLang="en-US" sz="2800" dirty="0">
                <a:effectLst>
                  <a:outerShdw blurRad="38100" dist="38100" dir="2700000" algn="tl">
                    <a:srgbClr val="C0C0C0"/>
                  </a:outerShdw>
                </a:effectLst>
                <a:latin typeface="Times New Roman" pitchFamily="18" charset="0"/>
              </a:rPr>
              <a:t>：使酶活性增强或使</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酶由无活性变为有活性的物质。如</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Mg</a:t>
            </a:r>
            <a:r>
              <a:rPr lang="en-US" altLang="zh-CN" sz="2800" baseline="30000" dirty="0">
                <a:effectLst>
                  <a:outerShdw blurRad="38100" dist="38100" dir="2700000" algn="tl">
                    <a:srgbClr val="C0C0C0"/>
                  </a:outerShdw>
                </a:effectLst>
                <a:latin typeface="Times New Roman"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K</a:t>
            </a:r>
            <a:r>
              <a:rPr lang="en-US" altLang="zh-CN" sz="2800" baseline="300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Mn</a:t>
            </a:r>
            <a:r>
              <a:rPr lang="en-US" altLang="zh-CN" sz="2800" baseline="30000" dirty="0">
                <a:effectLst>
                  <a:outerShdw blurRad="38100" dist="38100" dir="2700000" algn="tl">
                    <a:srgbClr val="C0C0C0"/>
                  </a:outerShdw>
                </a:effectLst>
                <a:latin typeface="Times New Roman"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Cl</a:t>
            </a:r>
            <a:r>
              <a:rPr lang="en-US" altLang="zh-CN" sz="2800" baseline="300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等。</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唾液淀粉酶：</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Cl</a:t>
            </a:r>
            <a:r>
              <a:rPr lang="en-US" altLang="zh-CN" sz="2800" baseline="30000" dirty="0">
                <a:effectLst>
                  <a:outerShdw blurRad="38100" dist="38100" dir="2700000" algn="tl">
                    <a:srgbClr val="C0C0C0"/>
                  </a:outerShdw>
                </a:effectLst>
                <a:latin typeface="Arial" panose="020B0604020202020204" pitchFamily="34" charset="0"/>
                <a:ea typeface="方正姚体" panose="02010601030101010101" pitchFamily="2" charset="-122"/>
                <a:cs typeface="Arial" panose="020B0604020202020204" pitchFamily="34" charset="0"/>
              </a:rPr>
              <a:t>‒</a:t>
            </a:r>
            <a:r>
              <a:rPr lang="zh-CN" altLang="en-US" sz="2800" dirty="0">
                <a:effectLst>
                  <a:outerShdw blurRad="38100" dist="38100" dir="2700000" algn="tl">
                    <a:srgbClr val="C0C0C0"/>
                  </a:outerShdw>
                </a:effectLst>
                <a:latin typeface="Times New Roman" pitchFamily="18" charset="0"/>
              </a:rPr>
              <a:t>为激活剂、</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Cu</a:t>
            </a:r>
            <a:r>
              <a:rPr lang="en-US" altLang="zh-CN" sz="2800" baseline="30000" dirty="0">
                <a:effectLst>
                  <a:outerShdw blurRad="38100" dist="38100" dir="2700000" algn="tl">
                    <a:srgbClr val="C0C0C0"/>
                  </a:outerShdw>
                </a:effectLst>
                <a:latin typeface="Times New Roman"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itchFamily="18" charset="0"/>
              </a:rPr>
              <a:t>为抑制剂。</a:t>
            </a:r>
            <a:endParaRPr lang="zh-CN" altLang="en-US"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必需激活剂 </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(essential activator)</a:t>
            </a:r>
          </a:p>
          <a:p>
            <a:pPr marL="720000" lvl="1" indent="-360000">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非必需激活剂</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 </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(non-essential activator)</a:t>
            </a:r>
          </a:p>
        </p:txBody>
      </p:sp>
      <p:sp>
        <p:nvSpPr>
          <p:cNvPr id="4" name="Rectangle 4"/>
          <p:cNvSpPr>
            <a:spLocks noChangeArrowheads="1"/>
          </p:cNvSpPr>
          <p:nvPr/>
        </p:nvSpPr>
        <p:spPr bwMode="auto">
          <a:xfrm>
            <a:off x="1091860" y="546610"/>
            <a:ext cx="48734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latin typeface="Times New Roman" panose="02020603050405020304" pitchFamily="18" charset="0"/>
              </a:rPr>
              <a:t>五、激活剂对反应速度的影响</a:t>
            </a:r>
            <a:endParaRPr lang="zh-CN" altLang="en-US" sz="2000" dirty="0">
              <a:effectLst>
                <a:outerShdw blurRad="38100" dist="38100" dir="2700000" algn="tl">
                  <a:srgbClr val="C0C0C0"/>
                </a:outerShdw>
              </a:effectLst>
              <a:latin typeface="Times New Roman" pitchFamily="18" charset="0"/>
              <a:ea typeface="宋体" panose="02010600030101010101" pitchFamily="2" charset="-122"/>
            </a:endParaRPr>
          </a:p>
        </p:txBody>
      </p:sp>
      <p:cxnSp>
        <p:nvCxnSpPr>
          <p:cNvPr id="5" name="直接连接符 4"/>
          <p:cNvCxnSpPr/>
          <p:nvPr/>
        </p:nvCxnSpPr>
        <p:spPr>
          <a:xfrm>
            <a:off x="1078172" y="1126072"/>
            <a:ext cx="486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798762"/>
      </p:ext>
    </p:extLst>
  </p:cSld>
  <p:clrMapOvr>
    <a:masterClrMapping/>
  </p:clrMapOvr>
  <p:transition>
    <p:random/>
  </p:transition>
</p:sld>
</file>

<file path=ppt/slides/slide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4771" name="Rectangle 3"/>
          <p:cNvSpPr>
            <a:spLocks noGrp="1" noChangeArrowheads="1"/>
          </p:cNvSpPr>
          <p:nvPr>
            <p:ph idx="1"/>
          </p:nvPr>
        </p:nvSpPr>
        <p:spPr>
          <a:xfrm>
            <a:off x="1443610" y="1230377"/>
            <a:ext cx="10039349" cy="557310"/>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spcBef>
                <a:spcPts val="0"/>
              </a:spcBef>
              <a:buClr>
                <a:srgbClr val="C00000"/>
              </a:buClr>
              <a:buSzPct val="80000"/>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抑制剂</a:t>
            </a:r>
            <a:r>
              <a:rPr lang="en-US" altLang="zh-CN" dirty="0">
                <a:effectLst>
                  <a:outerShdw blurRad="38100" dist="38100" dir="2700000" algn="tl">
                    <a:srgbClr val="C0C0C0"/>
                  </a:outerShdw>
                </a:effectLst>
                <a:latin typeface="Times New Roman" pitchFamily="18" charset="0"/>
                <a:ea typeface="方正姚体" panose="02010601030101010101" pitchFamily="2" charset="-122"/>
              </a:rPr>
              <a:t>(inhibitor, I)</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：使酶活性降低而不引起酶蛋白变性的物质。</a:t>
            </a:r>
          </a:p>
        </p:txBody>
      </p:sp>
      <p:sp>
        <p:nvSpPr>
          <p:cNvPr id="544773" name="Text Box 5"/>
          <p:cNvSpPr txBox="1">
            <a:spLocks noChangeArrowheads="1"/>
          </p:cNvSpPr>
          <p:nvPr/>
        </p:nvSpPr>
        <p:spPr bwMode="auto">
          <a:xfrm>
            <a:off x="6116638" y="4787901"/>
            <a:ext cx="184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endParaRPr kumimoji="1" lang="zh-CN" altLang="en-US" sz="2800" i="1">
              <a:effectLst>
                <a:outerShdw blurRad="38100" dist="38100" dir="2700000" algn="tl">
                  <a:srgbClr val="C0C0C0"/>
                </a:outerShdw>
              </a:effectLst>
              <a:latin typeface="Times New Roman" pitchFamily="18" charset="0"/>
              <a:ea typeface="仿宋_GB2312" pitchFamily="49" charset="-122"/>
            </a:endParaRPr>
          </a:p>
        </p:txBody>
      </p:sp>
      <p:sp>
        <p:nvSpPr>
          <p:cNvPr id="544774" name="Text Box 6"/>
          <p:cNvSpPr txBox="1">
            <a:spLocks noChangeArrowheads="1"/>
          </p:cNvSpPr>
          <p:nvPr/>
        </p:nvSpPr>
        <p:spPr bwMode="auto">
          <a:xfrm>
            <a:off x="5829300" y="6073776"/>
            <a:ext cx="184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endParaRPr kumimoji="1" lang="zh-CN" altLang="en-US" sz="2800" i="1">
              <a:effectLst>
                <a:outerShdw blurRad="38100" dist="38100" dir="2700000" algn="tl">
                  <a:srgbClr val="C0C0C0"/>
                </a:outerShdw>
              </a:effectLst>
              <a:latin typeface="Times New Roman" pitchFamily="18" charset="0"/>
              <a:ea typeface="仿宋_GB2312" pitchFamily="49" charset="-122"/>
            </a:endParaRPr>
          </a:p>
        </p:txBody>
      </p:sp>
      <p:sp>
        <p:nvSpPr>
          <p:cNvPr id="544775" name="Text Box 7"/>
          <p:cNvSpPr txBox="1">
            <a:spLocks noChangeArrowheads="1"/>
          </p:cNvSpPr>
          <p:nvPr/>
        </p:nvSpPr>
        <p:spPr bwMode="auto">
          <a:xfrm>
            <a:off x="1788239" y="1815538"/>
            <a:ext cx="9251236" cy="541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Times New Roman" pitchFamily="18" charset="0"/>
              </a:defRPr>
            </a:lvl1pPr>
            <a:lvl2pPr marL="717550" indent="-358775" eaLnBrk="0" hangingPunct="0">
              <a:defRPr sz="2400">
                <a:solidFill>
                  <a:schemeClr val="tx1"/>
                </a:solidFill>
                <a:latin typeface="Times New Roman" pitchFamily="18" charset="0"/>
              </a:defRPr>
            </a:lvl2pPr>
            <a:lvl3pPr marL="1076325"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eaLnBrk="0" fontAlgn="base" hangingPunct="0">
              <a:spcBef>
                <a:spcPct val="0"/>
              </a:spcBef>
              <a:spcAft>
                <a:spcPct val="0"/>
              </a:spcAft>
              <a:defRPr sz="2400">
                <a:solidFill>
                  <a:schemeClr val="tx1"/>
                </a:solidFill>
                <a:latin typeface="Times New Roman" pitchFamily="18" charset="0"/>
              </a:defRPr>
            </a:lvl6pPr>
            <a:lvl7pPr eaLnBrk="0" fontAlgn="base" hangingPunct="0">
              <a:spcBef>
                <a:spcPct val="0"/>
              </a:spcBef>
              <a:spcAft>
                <a:spcPct val="0"/>
              </a:spcAft>
              <a:defRPr sz="2400">
                <a:solidFill>
                  <a:schemeClr val="tx1"/>
                </a:solidFill>
                <a:latin typeface="Times New Roman" pitchFamily="18" charset="0"/>
              </a:defRPr>
            </a:lvl7pPr>
            <a:lvl8pPr eaLnBrk="0" fontAlgn="base" hangingPunct="0">
              <a:spcBef>
                <a:spcPct val="0"/>
              </a:spcBef>
              <a:spcAft>
                <a:spcPct val="0"/>
              </a:spcAft>
              <a:defRPr sz="2400">
                <a:solidFill>
                  <a:schemeClr val="tx1"/>
                </a:solidFill>
                <a:latin typeface="Times New Roman" pitchFamily="18" charset="0"/>
              </a:defRPr>
            </a:lvl8pPr>
            <a:lvl9pPr eaLnBrk="0" fontAlgn="base" hangingPunct="0">
              <a:spcBef>
                <a:spcPct val="0"/>
              </a:spcBef>
              <a:spcAft>
                <a:spcPct val="0"/>
              </a:spcAft>
              <a:defRPr sz="2400">
                <a:solidFill>
                  <a:schemeClr val="tx1"/>
                </a:solidFill>
                <a:latin typeface="Times New Roman" pitchFamily="18" charset="0"/>
              </a:defRPr>
            </a:lvl9pPr>
          </a:lstStyle>
          <a:p>
            <a:pPr marL="360000" lvl="1" indent="-360000" eaLnBrk="1" hangingPunct="1">
              <a:lnSpc>
                <a:spcPts val="3500"/>
              </a:lnSpc>
              <a:spcBef>
                <a:spcPct val="0"/>
              </a:spcBef>
              <a:buClr>
                <a:srgbClr val="C00000"/>
              </a:buClr>
              <a:buSzPct val="80000"/>
              <a:buFont typeface="Wingdings" panose="05000000000000000000" pitchFamily="2" charset="2"/>
              <a:buChar char="v"/>
              <a:defRPr/>
            </a:pPr>
            <a:r>
              <a:rPr lang="zh-CN" altLang="en-US" dirty="0">
                <a:effectLst>
                  <a:outerShdw blurRad="38100" dist="38100" dir="2700000" algn="tl">
                    <a:srgbClr val="C0C0C0"/>
                  </a:outerShdw>
                </a:effectLst>
                <a:ea typeface="方正姚体" panose="02010601030101010101" pitchFamily="2" charset="-122"/>
              </a:rPr>
              <a:t>与变性剂的区别：抑制剂对酶有特异性。变性剂对酶没有特异性。</a:t>
            </a:r>
          </a:p>
        </p:txBody>
      </p:sp>
      <p:sp>
        <p:nvSpPr>
          <p:cNvPr id="8" name="Rectangle 4"/>
          <p:cNvSpPr>
            <a:spLocks noChangeArrowheads="1"/>
          </p:cNvSpPr>
          <p:nvPr/>
        </p:nvSpPr>
        <p:spPr bwMode="auto">
          <a:xfrm>
            <a:off x="1082716" y="546610"/>
            <a:ext cx="48734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latin typeface="Times New Roman" panose="02020603050405020304" pitchFamily="18" charset="0"/>
              </a:rPr>
              <a:t>六、抑制剂对反应速度的影响</a:t>
            </a:r>
            <a:endParaRPr lang="zh-CN" altLang="en-US" sz="2000" dirty="0">
              <a:effectLst>
                <a:outerShdw blurRad="38100" dist="38100" dir="2700000" algn="tl">
                  <a:srgbClr val="C0C0C0"/>
                </a:outerShdw>
              </a:effectLst>
              <a:latin typeface="Times New Roman" pitchFamily="18" charset="0"/>
              <a:ea typeface="宋体" panose="02010600030101010101" pitchFamily="2" charset="-122"/>
            </a:endParaRPr>
          </a:p>
        </p:txBody>
      </p:sp>
      <p:sp>
        <p:nvSpPr>
          <p:cNvPr id="10" name="Rectangle 2"/>
          <p:cNvSpPr>
            <a:spLocks noChangeArrowheads="1"/>
          </p:cNvSpPr>
          <p:nvPr/>
        </p:nvSpPr>
        <p:spPr bwMode="auto">
          <a:xfrm>
            <a:off x="1443610" y="2397143"/>
            <a:ext cx="3529012" cy="571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lvl="1" indent="-360000">
              <a:lnSpc>
                <a:spcPts val="4000"/>
              </a:lnSpc>
              <a:spcAft>
                <a:spcPts val="200"/>
              </a:spcAft>
              <a:buClr>
                <a:srgbClr val="C00000"/>
              </a:buClr>
              <a:buSzPct val="80000"/>
              <a:buFont typeface="Wingdings" pitchFamily="2" charset="2"/>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抑制作用分类</a:t>
            </a:r>
          </a:p>
        </p:txBody>
      </p:sp>
      <p:sp>
        <p:nvSpPr>
          <p:cNvPr id="3" name="矩形 2"/>
          <p:cNvSpPr/>
          <p:nvPr/>
        </p:nvSpPr>
        <p:spPr>
          <a:xfrm>
            <a:off x="1788240" y="3026903"/>
            <a:ext cx="6165149" cy="2590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60000" lvl="1" indent="-360000">
              <a:lnSpc>
                <a:spcPts val="3500"/>
              </a:lnSpc>
              <a:spcBef>
                <a:spcPts val="600"/>
              </a:spcBef>
              <a:buClr>
                <a:srgbClr val="C00000"/>
              </a:buClr>
              <a:buSzPct val="80000"/>
              <a:buFont typeface="Wingdings" panose="05000000000000000000" pitchFamily="2" charset="2"/>
              <a:buChar char="v"/>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不可逆性抑制 </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(irreversible  inhibition)</a:t>
            </a:r>
          </a:p>
          <a:p>
            <a:pPr marL="360000" lvl="1" indent="-360000">
              <a:lnSpc>
                <a:spcPts val="3500"/>
              </a:lnSpc>
              <a:spcBef>
                <a:spcPts val="600"/>
              </a:spcBef>
              <a:buClr>
                <a:srgbClr val="C00000"/>
              </a:buClr>
              <a:buSzPct val="80000"/>
              <a:buFont typeface="Wingdings" panose="05000000000000000000" pitchFamily="2" charset="2"/>
              <a:buChar char="v"/>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可逆性抑制 </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(reversible  inhibition)</a:t>
            </a:r>
          </a:p>
          <a:p>
            <a:pPr marL="648000" lvl="1" indent="-360000">
              <a:lnSpc>
                <a:spcPts val="3500"/>
              </a:lnSpc>
              <a:spcBef>
                <a:spcPts val="600"/>
              </a:spcBef>
              <a:buClr>
                <a:srgbClr val="C00000"/>
              </a:buClr>
              <a:buSzPct val="80000"/>
              <a:buFont typeface="Wingdings" panose="05000000000000000000" pitchFamily="2" charset="2"/>
              <a:buChar char="p"/>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竞争性抑制 </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(competitive inhibition)</a:t>
            </a:r>
          </a:p>
          <a:p>
            <a:pPr marL="648000" lvl="1" indent="-360000">
              <a:lnSpc>
                <a:spcPts val="3500"/>
              </a:lnSpc>
              <a:spcBef>
                <a:spcPts val="600"/>
              </a:spcBef>
              <a:buClr>
                <a:srgbClr val="C00000"/>
              </a:buClr>
              <a:buSzPct val="80000"/>
              <a:buFont typeface="Wingdings" panose="05000000000000000000" pitchFamily="2" charset="2"/>
              <a:buChar char="p"/>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非竞争性抑制 </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(non-competitive inhibition)</a:t>
            </a:r>
          </a:p>
          <a:p>
            <a:pPr marL="648000" lvl="1" indent="-360000">
              <a:lnSpc>
                <a:spcPts val="3500"/>
              </a:lnSpc>
              <a:spcBef>
                <a:spcPts val="600"/>
              </a:spcBef>
              <a:buClr>
                <a:srgbClr val="C00000"/>
              </a:buClr>
              <a:buSzPct val="80000"/>
              <a:buFont typeface="Wingdings" panose="05000000000000000000" pitchFamily="2" charset="2"/>
              <a:buChar char="p"/>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反竞争性抑制</a:t>
            </a:r>
            <a:r>
              <a:rPr kumimoji="1" lang="en-US" altLang="zh-CN" sz="2000" dirty="0">
                <a:effectLst>
                  <a:outerShdw blurRad="38100" dist="38100" dir="2700000" algn="tl">
                    <a:srgbClr val="C0C0C0"/>
                  </a:outerShdw>
                </a:effectLst>
                <a:latin typeface="Times New Roman" pitchFamily="18" charset="0"/>
              </a:rPr>
              <a:t>(uncompetitive inhibition)</a:t>
            </a:r>
            <a:endPar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9" name="直接连接符 8"/>
          <p:cNvCxnSpPr/>
          <p:nvPr/>
        </p:nvCxnSpPr>
        <p:spPr>
          <a:xfrm>
            <a:off x="1078172" y="1126072"/>
            <a:ext cx="486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0928381"/>
      </p:ext>
    </p:extLst>
  </p:cSld>
  <p:clrMapOvr>
    <a:masterClrMapping/>
  </p:clrMapOvr>
  <p:transition>
    <p:random/>
  </p:transition>
</p:sld>
</file>

<file path=ppt/slides/slide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6818" name="Rectangle 2"/>
          <p:cNvSpPr>
            <a:spLocks noGrp="1" noChangeArrowheads="1"/>
          </p:cNvSpPr>
          <p:nvPr>
            <p:ph idx="1"/>
          </p:nvPr>
        </p:nvSpPr>
        <p:spPr>
          <a:xfrm>
            <a:off x="1463866" y="1243947"/>
            <a:ext cx="9994709" cy="596501"/>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spcBef>
                <a:spcPts val="0"/>
              </a:spcBef>
              <a:buClr>
                <a:srgbClr val="C00000"/>
              </a:buClr>
              <a:buSzPct val="80000"/>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不可逆性抑制作用</a:t>
            </a:r>
            <a:r>
              <a:rPr lang="en-US" altLang="zh-CN" dirty="0">
                <a:effectLst>
                  <a:outerShdw blurRad="38100" dist="38100" dir="2700000" algn="tl">
                    <a:srgbClr val="C0C0C0"/>
                  </a:outerShdw>
                </a:effectLst>
                <a:latin typeface="Times New Roman" pitchFamily="18" charset="0"/>
                <a:ea typeface="方正姚体" panose="02010601030101010101" pitchFamily="2" charset="-122"/>
              </a:rPr>
              <a:t>(irreversible inhibition)</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：抑制剂以共价键与酶活性中心的必需基团结合，使酶失活。</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546820" name="Text Box 4"/>
          <p:cNvSpPr txBox="1">
            <a:spLocks noChangeArrowheads="1"/>
          </p:cNvSpPr>
          <p:nvPr/>
        </p:nvSpPr>
        <p:spPr bwMode="auto">
          <a:xfrm>
            <a:off x="1820483" y="2241578"/>
            <a:ext cx="10143720" cy="496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eaLnBrk="0" hangingPunct="0">
              <a:defRPr sz="2400">
                <a:latin typeface="Times New Roman" pitchFamily="18" charset="0"/>
              </a:defRPr>
            </a:lvl1pPr>
            <a:lvl2pPr marL="360000" lvl="1" indent="-360000">
              <a:lnSpc>
                <a:spcPts val="3500"/>
              </a:lnSpc>
              <a:spcBef>
                <a:spcPct val="0"/>
              </a:spcBef>
              <a:buClr>
                <a:schemeClr val="accent5"/>
              </a:buClr>
              <a:buSzPct val="80000"/>
              <a:buFont typeface="Wingdings" panose="05000000000000000000" pitchFamily="2" charset="2"/>
              <a:buChar char="v"/>
              <a:defRPr kumimoji="1" sz="2800" b="1">
                <a:effectLst>
                  <a:outerShdw blurRad="38100" dist="38100" dir="2700000" algn="tl">
                    <a:srgbClr val="C0C0C0"/>
                  </a:outerShdw>
                </a:effectLst>
                <a:latin typeface="宋体" pitchFamily="2" charset="-122"/>
              </a:defRPr>
            </a:lvl2pPr>
            <a:lvl3pPr marL="1076325" eaLnBrk="0" hangingPunct="0">
              <a:defRPr sz="2400">
                <a:latin typeface="Times New Roman" pitchFamily="18" charset="0"/>
              </a:defRPr>
            </a:lvl3pPr>
            <a:lvl4pPr eaLnBrk="0" hangingPunct="0">
              <a:defRPr sz="2400">
                <a:latin typeface="Times New Roman" pitchFamily="18" charset="0"/>
              </a:defRPr>
            </a:lvl4pPr>
            <a:lvl5pPr eaLnBrk="0" hangingPunct="0">
              <a:defRPr sz="2400">
                <a:latin typeface="Times New Roman" pitchFamily="18" charset="0"/>
              </a:defRPr>
            </a:lvl5pPr>
            <a:lvl6pPr eaLnBrk="0" fontAlgn="base" hangingPunct="0">
              <a:spcBef>
                <a:spcPct val="0"/>
              </a:spcBef>
              <a:spcAft>
                <a:spcPct val="0"/>
              </a:spcAft>
              <a:defRPr sz="2400">
                <a:latin typeface="Times New Roman" pitchFamily="18" charset="0"/>
              </a:defRPr>
            </a:lvl6pPr>
            <a:lvl7pPr eaLnBrk="0" fontAlgn="base" hangingPunct="0">
              <a:spcBef>
                <a:spcPct val="0"/>
              </a:spcBef>
              <a:spcAft>
                <a:spcPct val="0"/>
              </a:spcAft>
              <a:defRPr sz="2400">
                <a:latin typeface="Times New Roman" pitchFamily="18" charset="0"/>
              </a:defRPr>
            </a:lvl7pPr>
            <a:lvl8pPr eaLnBrk="0" fontAlgn="base" hangingPunct="0">
              <a:spcBef>
                <a:spcPct val="0"/>
              </a:spcBef>
              <a:spcAft>
                <a:spcPct val="0"/>
              </a:spcAft>
              <a:defRPr sz="2400">
                <a:latin typeface="Times New Roman" pitchFamily="18" charset="0"/>
              </a:defRPr>
            </a:lvl8pPr>
            <a:lvl9pPr eaLnBrk="0" fontAlgn="base" hangingPunct="0">
              <a:spcBef>
                <a:spcPct val="0"/>
              </a:spcBef>
              <a:spcAft>
                <a:spcPct val="0"/>
              </a:spcAft>
              <a:defRPr sz="2400">
                <a:latin typeface="Times New Roman" pitchFamily="18" charset="0"/>
              </a:defRPr>
            </a:lvl9pPr>
          </a:lstStyle>
          <a:p>
            <a:pPr lvl="1">
              <a:buClr>
                <a:srgbClr val="C00000"/>
              </a:buClr>
              <a:defRPr/>
            </a:pPr>
            <a:r>
              <a:rPr lang="zh-CN" altLang="en-US" sz="2400" b="0" dirty="0">
                <a:latin typeface="Times New Roman" pitchFamily="18" charset="0"/>
                <a:ea typeface="方正姚体" panose="02010601030101010101" pitchFamily="2" charset="-122"/>
              </a:rPr>
              <a:t>有机磷农药与胆碱酯酶活性中心丝氨酸的</a:t>
            </a:r>
            <a:r>
              <a:rPr lang="en-US" altLang="zh-CN" sz="2400" b="0" dirty="0">
                <a:latin typeface="Times New Roman" pitchFamily="18" charset="0"/>
                <a:ea typeface="方正姚体" panose="02010601030101010101" pitchFamily="2" charset="-122"/>
              </a:rPr>
              <a:t>-OH</a:t>
            </a:r>
            <a:r>
              <a:rPr lang="zh-CN" altLang="en-US" sz="2400" b="0" dirty="0">
                <a:latin typeface="Times New Roman" pitchFamily="18" charset="0"/>
                <a:ea typeface="方正姚体" panose="02010601030101010101" pitchFamily="2" charset="-122"/>
              </a:rPr>
              <a:t>结合，导致乙酰胆碱蓄积。</a:t>
            </a:r>
          </a:p>
        </p:txBody>
      </p:sp>
      <p:sp>
        <p:nvSpPr>
          <p:cNvPr id="17" name="Rectangle 4"/>
          <p:cNvSpPr>
            <a:spLocks noChangeArrowheads="1"/>
          </p:cNvSpPr>
          <p:nvPr/>
        </p:nvSpPr>
        <p:spPr bwMode="auto">
          <a:xfrm>
            <a:off x="1101004" y="555754"/>
            <a:ext cx="413446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Clr>
                <a:srgbClr val="C00000"/>
              </a:buClr>
              <a:buSzPct val="70000"/>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（一）不可逆性抑制作用</a:t>
            </a:r>
          </a:p>
        </p:txBody>
      </p:sp>
      <p:sp>
        <p:nvSpPr>
          <p:cNvPr id="19" name="Rectangle 5"/>
          <p:cNvSpPr>
            <a:spLocks noChangeArrowheads="1"/>
          </p:cNvSpPr>
          <p:nvPr/>
        </p:nvSpPr>
        <p:spPr bwMode="auto">
          <a:xfrm>
            <a:off x="3157538" y="2770988"/>
            <a:ext cx="5880100" cy="1511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32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buChar char="¨"/>
              <a:defRPr sz="28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buChar char="n"/>
              <a:defRPr sz="24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buChar char="¨"/>
              <a:defRPr sz="2000">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buChar char="§"/>
              <a:defRPr sz="2000">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9pPr>
          </a:lstStyle>
          <a:p>
            <a:pPr eaLnBrk="1" hangingPunct="1">
              <a:buFont typeface="Wingdings" pitchFamily="2" charset="2"/>
              <a:buNone/>
              <a:defRPr/>
            </a:pPr>
            <a:r>
              <a:rPr lang="zh-CN" altLang="en-US" sz="2000" b="1" dirty="0">
                <a:effectLst>
                  <a:outerShdw blurRad="38100" dist="38100" dir="2700000" algn="tl">
                    <a:srgbClr val="C0C0C0"/>
                  </a:outerShdw>
                </a:effectLst>
                <a:latin typeface="Times New Roman" pitchFamily="18" charset="0"/>
              </a:rPr>
              <a:t>      </a:t>
            </a:r>
            <a:r>
              <a:rPr lang="en-US" altLang="zh-CN" sz="2000" b="1" dirty="0">
                <a:effectLst>
                  <a:outerShdw blurRad="38100" dist="38100" dir="2700000" algn="tl">
                    <a:srgbClr val="C0C0C0"/>
                  </a:outerShdw>
                </a:effectLst>
                <a:latin typeface="Times New Roman" pitchFamily="18" charset="0"/>
              </a:rPr>
              <a:t>R-O                                          </a:t>
            </a:r>
            <a:r>
              <a:rPr lang="en-US" altLang="zh-CN" sz="2000" b="1" dirty="0" err="1">
                <a:effectLst>
                  <a:outerShdw blurRad="38100" dist="38100" dir="2700000" algn="tl">
                    <a:srgbClr val="C0C0C0"/>
                  </a:outerShdw>
                </a:effectLst>
                <a:latin typeface="Times New Roman" pitchFamily="18" charset="0"/>
              </a:rPr>
              <a:t>R-O</a:t>
            </a:r>
            <a:r>
              <a:rPr lang="en-US" altLang="zh-CN" sz="2000" b="1" dirty="0">
                <a:effectLst>
                  <a:outerShdw blurRad="38100" dist="38100" dir="2700000" algn="tl">
                    <a:srgbClr val="C0C0C0"/>
                  </a:outerShdw>
                </a:effectLst>
                <a:latin typeface="Times New Roman" pitchFamily="18" charset="0"/>
              </a:rPr>
              <a:t>      </a:t>
            </a:r>
          </a:p>
          <a:p>
            <a:pPr eaLnBrk="1" hangingPunct="1">
              <a:buFont typeface="Wingdings" pitchFamily="2" charset="2"/>
              <a:buNone/>
              <a:defRPr/>
            </a:pPr>
            <a:r>
              <a:rPr lang="en-US" altLang="zh-CN" sz="2000" b="1" dirty="0">
                <a:effectLst>
                  <a:outerShdw blurRad="38100" dist="38100" dir="2700000" algn="tl">
                    <a:srgbClr val="C0C0C0"/>
                  </a:outerShdw>
                </a:effectLst>
                <a:latin typeface="Times New Roman" pitchFamily="18" charset="0"/>
              </a:rPr>
              <a:t>                P=O     +    HO-</a:t>
            </a:r>
            <a:r>
              <a:rPr lang="en-US" altLang="zh-CN" sz="2000" b="1" dirty="0">
                <a:solidFill>
                  <a:srgbClr val="FF0000"/>
                </a:solidFill>
                <a:effectLst>
                  <a:outerShdw blurRad="38100" dist="38100" dir="2700000" algn="tl">
                    <a:srgbClr val="C0C0C0"/>
                  </a:outerShdw>
                </a:effectLst>
                <a:latin typeface="Times New Roman" pitchFamily="18" charset="0"/>
              </a:rPr>
              <a:t>E</a:t>
            </a:r>
            <a:r>
              <a:rPr lang="en-US" altLang="zh-CN" sz="2000" b="1" dirty="0">
                <a:effectLst>
                  <a:outerShdw blurRad="38100" dist="38100" dir="2700000" algn="tl">
                    <a:srgbClr val="C0C0C0"/>
                  </a:outerShdw>
                </a:effectLst>
                <a:latin typeface="Times New Roman" pitchFamily="18" charset="0"/>
              </a:rPr>
              <a:t>                    P=O   + HX</a:t>
            </a:r>
          </a:p>
          <a:p>
            <a:pPr eaLnBrk="1" hangingPunct="1">
              <a:buFont typeface="Wingdings" pitchFamily="2" charset="2"/>
              <a:buNone/>
              <a:defRPr/>
            </a:pPr>
            <a:r>
              <a:rPr lang="en-US" altLang="zh-CN" sz="2000" b="1" dirty="0">
                <a:effectLst>
                  <a:outerShdw blurRad="38100" dist="38100" dir="2700000" algn="tl">
                    <a:srgbClr val="C0C0C0"/>
                  </a:outerShdw>
                </a:effectLst>
                <a:latin typeface="Times New Roman" pitchFamily="18" charset="0"/>
              </a:rPr>
              <a:t>    R’-O       X                                R’-O       O-</a:t>
            </a:r>
            <a:r>
              <a:rPr lang="en-US" altLang="zh-CN" sz="2000" b="1" dirty="0">
                <a:solidFill>
                  <a:srgbClr val="FF0000"/>
                </a:solidFill>
                <a:effectLst>
                  <a:outerShdw blurRad="38100" dist="38100" dir="2700000" algn="tl">
                    <a:srgbClr val="C0C0C0"/>
                  </a:outerShdw>
                </a:effectLst>
                <a:latin typeface="Times New Roman" pitchFamily="18" charset="0"/>
              </a:rPr>
              <a:t>E</a:t>
            </a:r>
          </a:p>
          <a:p>
            <a:pPr eaLnBrk="1" hangingPunct="1">
              <a:buFont typeface="Wingdings" pitchFamily="2" charset="2"/>
              <a:buNone/>
              <a:defRPr/>
            </a:pPr>
            <a:r>
              <a:rPr lang="zh-CN" altLang="en-US" sz="2000" b="1" dirty="0">
                <a:effectLst>
                  <a:outerShdw blurRad="38100" dist="38100" dir="2700000" algn="tl">
                    <a:srgbClr val="C0C0C0"/>
                  </a:outerShdw>
                </a:effectLst>
                <a:latin typeface="Times New Roman" pitchFamily="18" charset="0"/>
              </a:rPr>
              <a:t>   </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有机磷化合物     胆碱酯酶             失活的酶</a:t>
            </a:r>
          </a:p>
        </p:txBody>
      </p:sp>
      <p:sp>
        <p:nvSpPr>
          <p:cNvPr id="20" name="Line 6"/>
          <p:cNvSpPr>
            <a:spLocks noChangeShapeType="1"/>
          </p:cNvSpPr>
          <p:nvPr/>
        </p:nvSpPr>
        <p:spPr bwMode="auto">
          <a:xfrm>
            <a:off x="4056062" y="3058326"/>
            <a:ext cx="179388" cy="180975"/>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Line 8"/>
          <p:cNvSpPr>
            <a:spLocks noChangeShapeType="1"/>
          </p:cNvSpPr>
          <p:nvPr/>
        </p:nvSpPr>
        <p:spPr bwMode="auto">
          <a:xfrm flipH="1">
            <a:off x="4056062" y="3418688"/>
            <a:ext cx="179388" cy="1793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2" name="Line 9"/>
          <p:cNvSpPr>
            <a:spLocks noChangeShapeType="1"/>
          </p:cNvSpPr>
          <p:nvPr/>
        </p:nvSpPr>
        <p:spPr bwMode="auto">
          <a:xfrm>
            <a:off x="4379912" y="3418688"/>
            <a:ext cx="179388" cy="1793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 name="Line 10"/>
          <p:cNvSpPr>
            <a:spLocks noChangeShapeType="1"/>
          </p:cNvSpPr>
          <p:nvPr/>
        </p:nvSpPr>
        <p:spPr bwMode="auto">
          <a:xfrm>
            <a:off x="7188200" y="3058326"/>
            <a:ext cx="179387" cy="180975"/>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Line 11"/>
          <p:cNvSpPr>
            <a:spLocks noChangeShapeType="1"/>
          </p:cNvSpPr>
          <p:nvPr/>
        </p:nvSpPr>
        <p:spPr bwMode="auto">
          <a:xfrm flipH="1">
            <a:off x="7188200" y="3418688"/>
            <a:ext cx="179387" cy="1793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5" name="Line 12"/>
          <p:cNvSpPr>
            <a:spLocks noChangeShapeType="1"/>
          </p:cNvSpPr>
          <p:nvPr/>
        </p:nvSpPr>
        <p:spPr bwMode="auto">
          <a:xfrm>
            <a:off x="7512050" y="3418688"/>
            <a:ext cx="179387" cy="1793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 name="Line 16"/>
          <p:cNvSpPr>
            <a:spLocks noChangeShapeType="1"/>
          </p:cNvSpPr>
          <p:nvPr/>
        </p:nvSpPr>
        <p:spPr bwMode="auto">
          <a:xfrm>
            <a:off x="6251575" y="3347251"/>
            <a:ext cx="540000" cy="0"/>
          </a:xfrm>
          <a:prstGeom prst="line">
            <a:avLst/>
          </a:prstGeom>
          <a:noFill/>
          <a:ln w="3175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cxnSp>
        <p:nvCxnSpPr>
          <p:cNvPr id="72" name="直接连接符 71"/>
          <p:cNvCxnSpPr/>
          <p:nvPr/>
        </p:nvCxnSpPr>
        <p:spPr>
          <a:xfrm>
            <a:off x="1078172" y="1126072"/>
            <a:ext cx="432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4" name="AutoShape 2"/>
          <p:cNvSpPr>
            <a:spLocks noChangeArrowheads="1"/>
          </p:cNvSpPr>
          <p:nvPr/>
        </p:nvSpPr>
        <p:spPr bwMode="auto">
          <a:xfrm>
            <a:off x="2192338" y="4652963"/>
            <a:ext cx="841375" cy="561975"/>
          </a:xfrm>
          <a:prstGeom prst="hexagon">
            <a:avLst>
              <a:gd name="adj" fmla="val 37429"/>
              <a:gd name="vf" fmla="val 115470"/>
            </a:avLst>
          </a:prstGeom>
          <a:solidFill>
            <a:srgbClr val="00B0F0"/>
          </a:solidFill>
          <a:ln w="25400">
            <a:solidFill>
              <a:schemeClr val="tx1"/>
            </a:solidFill>
            <a:miter lim="800000"/>
            <a:headEnd/>
            <a:tailEnd/>
          </a:ln>
          <a:effectLst/>
          <a:scene3d>
            <a:camera prst="orthographicFront">
              <a:rot lat="0" lon="0" rev="0"/>
            </a:camera>
            <a:lightRig rig="contrasting" dir="t">
              <a:rot lat="0" lon="0" rev="7800000"/>
            </a:lightRig>
          </a:scene3d>
          <a:sp3d>
            <a:bevelT w="139700" h="139700"/>
          </a:sp3d>
        </p:spPr>
        <p:txBody>
          <a:bodyPr wrap="none" anchor="ctr"/>
          <a:lstStyle>
            <a:lvl1pPr>
              <a:spcBef>
                <a:spcPct val="20000"/>
              </a:spcBef>
              <a:buClr>
                <a:schemeClr val="bg2"/>
              </a:buClr>
              <a:buSzPct val="75000"/>
              <a:buFont typeface="Wingdings" panose="05000000000000000000" pitchFamily="2" charset="2"/>
              <a:buChar char="n"/>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lr>
                <a:schemeClr val="accent2"/>
              </a:buClr>
              <a:buSzPct val="80000"/>
              <a:buFont typeface="Wingdings" panose="05000000000000000000" pitchFamily="2" charset="2"/>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lr>
                <a:schemeClr val="bg2"/>
              </a:buClr>
              <a:buSzPct val="65000"/>
              <a:buFont typeface="Wingdings" panose="05000000000000000000" pitchFamily="2" charset="2"/>
              <a:buChar char="n"/>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lr>
                <a:schemeClr val="accent2"/>
              </a:buClr>
              <a:buSzPct val="7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endParaRPr lang="zh-CN" altLang="en-US" sz="1800"/>
          </a:p>
        </p:txBody>
      </p:sp>
      <p:sp>
        <p:nvSpPr>
          <p:cNvPr id="75" name="Line 3"/>
          <p:cNvSpPr>
            <a:spLocks noChangeShapeType="1"/>
          </p:cNvSpPr>
          <p:nvPr/>
        </p:nvSpPr>
        <p:spPr bwMode="auto">
          <a:xfrm flipH="1">
            <a:off x="2278825" y="4713669"/>
            <a:ext cx="160337" cy="217487"/>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6" name="Line 4"/>
          <p:cNvSpPr>
            <a:spLocks noChangeShapeType="1"/>
          </p:cNvSpPr>
          <p:nvPr/>
        </p:nvSpPr>
        <p:spPr bwMode="auto">
          <a:xfrm>
            <a:off x="2457450" y="5157026"/>
            <a:ext cx="295275" cy="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 name="Line 5"/>
          <p:cNvSpPr>
            <a:spLocks noChangeShapeType="1"/>
          </p:cNvSpPr>
          <p:nvPr/>
        </p:nvSpPr>
        <p:spPr bwMode="auto">
          <a:xfrm rot="21300000">
            <a:off x="2805938" y="4722813"/>
            <a:ext cx="144463" cy="217487"/>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8" name="Text Box 7"/>
          <p:cNvSpPr txBox="1">
            <a:spLocks noChangeArrowheads="1"/>
          </p:cNvSpPr>
          <p:nvPr/>
        </p:nvSpPr>
        <p:spPr bwMode="auto">
          <a:xfrm>
            <a:off x="2603500" y="5437188"/>
            <a:ext cx="6461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a:effectLst>
                  <a:outerShdw blurRad="38100" dist="38100" dir="2700000" algn="tl">
                    <a:srgbClr val="C0C0C0"/>
                  </a:outerShdw>
                </a:effectLst>
                <a:latin typeface="Times New Roman" pitchFamily="18" charset="0"/>
              </a:rPr>
              <a:t>CH</a:t>
            </a:r>
            <a:r>
              <a:rPr kumimoji="1" lang="en-US" altLang="zh-CN" b="1" baseline="-25000">
                <a:effectLst>
                  <a:outerShdw blurRad="38100" dist="38100" dir="2700000" algn="tl">
                    <a:srgbClr val="C0C0C0"/>
                  </a:outerShdw>
                </a:effectLst>
                <a:latin typeface="Times New Roman" pitchFamily="18" charset="0"/>
              </a:rPr>
              <a:t>3</a:t>
            </a:r>
          </a:p>
        </p:txBody>
      </p:sp>
      <p:sp>
        <p:nvSpPr>
          <p:cNvPr id="79" name="Line 8"/>
          <p:cNvSpPr>
            <a:spLocks noChangeShapeType="1"/>
          </p:cNvSpPr>
          <p:nvPr/>
        </p:nvSpPr>
        <p:spPr bwMode="auto">
          <a:xfrm>
            <a:off x="2744788" y="5364163"/>
            <a:ext cx="0" cy="15240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0" name="Text Box 9"/>
          <p:cNvSpPr txBox="1">
            <a:spLocks noChangeArrowheads="1"/>
          </p:cNvSpPr>
          <p:nvPr/>
        </p:nvSpPr>
        <p:spPr bwMode="auto">
          <a:xfrm>
            <a:off x="3055938" y="4724400"/>
            <a:ext cx="11842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a:effectLst>
                  <a:outerShdw blurRad="38100" dist="38100" dir="2700000" algn="tl">
                    <a:srgbClr val="C0C0C0"/>
                  </a:outerShdw>
                </a:effectLst>
                <a:latin typeface="Times New Roman" pitchFamily="18" charset="0"/>
              </a:rPr>
              <a:t>CH=NOH</a:t>
            </a:r>
          </a:p>
        </p:txBody>
      </p:sp>
      <p:sp>
        <p:nvSpPr>
          <p:cNvPr id="81" name="Line 10"/>
          <p:cNvSpPr>
            <a:spLocks noChangeShapeType="1"/>
          </p:cNvSpPr>
          <p:nvPr/>
        </p:nvSpPr>
        <p:spPr bwMode="auto">
          <a:xfrm>
            <a:off x="3033713" y="4940300"/>
            <a:ext cx="79375" cy="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2" name="Text Box 11"/>
          <p:cNvSpPr txBox="1">
            <a:spLocks noChangeArrowheads="1"/>
          </p:cNvSpPr>
          <p:nvPr/>
        </p:nvSpPr>
        <p:spPr bwMode="auto">
          <a:xfrm>
            <a:off x="2047875" y="5805488"/>
            <a:ext cx="2141538"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itchFamily="18" charset="0"/>
              </a:rPr>
              <a:t>解磷定</a:t>
            </a:r>
            <a:r>
              <a:rPr kumimoji="1" lang="en-US" altLang="zh-CN" sz="2000" dirty="0">
                <a:effectLst>
                  <a:outerShdw blurRad="38100" dist="38100" dir="2700000" algn="tl">
                    <a:srgbClr val="C0C0C0"/>
                  </a:outerShdw>
                </a:effectLst>
                <a:latin typeface="Times New Roman" pitchFamily="18" charset="0"/>
              </a:rPr>
              <a:t>(PAM)</a:t>
            </a:r>
            <a:endParaRPr kumimoji="1" lang="zh-CN" altLang="en-US" sz="2000" dirty="0">
              <a:effectLst>
                <a:outerShdw blurRad="38100" dist="38100" dir="2700000" algn="tl">
                  <a:srgbClr val="C0C0C0"/>
                </a:outerShdw>
              </a:effectLst>
              <a:latin typeface="Times New Roman" pitchFamily="18" charset="0"/>
            </a:endParaRPr>
          </a:p>
        </p:txBody>
      </p:sp>
      <p:sp>
        <p:nvSpPr>
          <p:cNvPr id="83" name="Text Box 12"/>
          <p:cNvSpPr txBox="1">
            <a:spLocks noChangeArrowheads="1"/>
          </p:cNvSpPr>
          <p:nvPr/>
        </p:nvSpPr>
        <p:spPr bwMode="auto">
          <a:xfrm>
            <a:off x="8024813" y="5805488"/>
            <a:ext cx="2344737"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itchFamily="18" charset="0"/>
              </a:rPr>
              <a:t>磷酰化</a:t>
            </a:r>
            <a:r>
              <a:rPr kumimoji="1" lang="en-US" altLang="zh-CN" sz="2000" dirty="0">
                <a:effectLst>
                  <a:outerShdw blurRad="38100" dist="38100" dir="2700000" algn="tl">
                    <a:srgbClr val="C0C0C0"/>
                  </a:outerShdw>
                </a:effectLst>
                <a:latin typeface="Times New Roman" pitchFamily="18" charset="0"/>
              </a:rPr>
              <a:t>(PAM)</a:t>
            </a:r>
            <a:endParaRPr kumimoji="1" lang="zh-CN" altLang="en-US" sz="2000" dirty="0">
              <a:effectLst>
                <a:outerShdw blurRad="38100" dist="38100" dir="2700000" algn="tl">
                  <a:srgbClr val="C0C0C0"/>
                </a:outerShdw>
              </a:effectLst>
              <a:latin typeface="Times New Roman" pitchFamily="18" charset="0"/>
            </a:endParaRPr>
          </a:p>
        </p:txBody>
      </p:sp>
      <p:grpSp>
        <p:nvGrpSpPr>
          <p:cNvPr id="84" name="Group 13"/>
          <p:cNvGrpSpPr>
            <a:grpSpLocks/>
          </p:cNvGrpSpPr>
          <p:nvPr/>
        </p:nvGrpSpPr>
        <p:grpSpPr bwMode="auto">
          <a:xfrm>
            <a:off x="4210050" y="4911725"/>
            <a:ext cx="1582738" cy="892175"/>
            <a:chOff x="1611" y="1462"/>
            <a:chExt cx="997" cy="562"/>
          </a:xfrm>
        </p:grpSpPr>
        <p:sp>
          <p:nvSpPr>
            <p:cNvPr id="85" name="Rectangle 14"/>
            <p:cNvSpPr>
              <a:spLocks noChangeArrowheads="1"/>
            </p:cNvSpPr>
            <p:nvPr/>
          </p:nvSpPr>
          <p:spPr bwMode="auto">
            <a:xfrm>
              <a:off x="1656" y="1480"/>
              <a:ext cx="4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dirty="0">
                  <a:effectLst>
                    <a:outerShdw blurRad="38100" dist="38100" dir="2700000" algn="tl">
                      <a:srgbClr val="C0C0C0"/>
                    </a:outerShdw>
                  </a:effectLst>
                  <a:latin typeface="Times New Roman" pitchFamily="18" charset="0"/>
                </a:rPr>
                <a:t>R-O</a:t>
              </a:r>
              <a:endParaRPr kumimoji="1" lang="zh-CN" altLang="en-US" b="1" dirty="0">
                <a:effectLst>
                  <a:outerShdw blurRad="38100" dist="38100" dir="2700000" algn="tl">
                    <a:srgbClr val="C0C0C0"/>
                  </a:outerShdw>
                </a:effectLst>
                <a:latin typeface="Times New Roman" pitchFamily="18" charset="0"/>
              </a:endParaRPr>
            </a:p>
          </p:txBody>
        </p:sp>
        <p:sp>
          <p:nvSpPr>
            <p:cNvPr id="86" name="Rectangle 15"/>
            <p:cNvSpPr>
              <a:spLocks noChangeArrowheads="1"/>
            </p:cNvSpPr>
            <p:nvPr/>
          </p:nvSpPr>
          <p:spPr bwMode="auto">
            <a:xfrm>
              <a:off x="1611" y="1793"/>
              <a:ext cx="45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a:effectLst>
                    <a:outerShdw blurRad="38100" dist="38100" dir="2700000" algn="tl">
                      <a:srgbClr val="C0C0C0"/>
                    </a:outerShdw>
                  </a:effectLst>
                  <a:latin typeface="Times New Roman" pitchFamily="18" charset="0"/>
                </a:rPr>
                <a:t>R’-O</a:t>
              </a:r>
              <a:endParaRPr kumimoji="1" lang="zh-CN" altLang="en-US" b="1">
                <a:effectLst>
                  <a:outerShdw blurRad="38100" dist="38100" dir="2700000" algn="tl">
                    <a:srgbClr val="C0C0C0"/>
                  </a:outerShdw>
                </a:effectLst>
                <a:latin typeface="Times New Roman" pitchFamily="18" charset="0"/>
              </a:endParaRPr>
            </a:p>
          </p:txBody>
        </p:sp>
        <p:sp>
          <p:nvSpPr>
            <p:cNvPr id="87" name="Rectangle 16"/>
            <p:cNvSpPr>
              <a:spLocks noChangeArrowheads="1"/>
            </p:cNvSpPr>
            <p:nvPr/>
          </p:nvSpPr>
          <p:spPr bwMode="auto">
            <a:xfrm>
              <a:off x="2200" y="1793"/>
              <a:ext cx="4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a:effectLst>
                    <a:outerShdw blurRad="38100" dist="38100" dir="2700000" algn="tl">
                      <a:srgbClr val="C0C0C0"/>
                    </a:outerShdw>
                  </a:effectLst>
                  <a:latin typeface="Times New Roman" pitchFamily="18" charset="0"/>
                </a:rPr>
                <a:t>O-</a:t>
              </a:r>
              <a:r>
                <a:rPr kumimoji="1" lang="en-US" altLang="zh-CN" b="1">
                  <a:solidFill>
                    <a:srgbClr val="FF0000"/>
                  </a:solidFill>
                  <a:effectLst>
                    <a:outerShdw blurRad="38100" dist="38100" dir="2700000" algn="tl">
                      <a:srgbClr val="C0C0C0"/>
                    </a:outerShdw>
                  </a:effectLst>
                  <a:latin typeface="Times New Roman" pitchFamily="18" charset="0"/>
                </a:rPr>
                <a:t>E</a:t>
              </a:r>
              <a:endParaRPr kumimoji="1" lang="zh-CN" altLang="en-US" b="1">
                <a:solidFill>
                  <a:srgbClr val="FF0000"/>
                </a:solidFill>
                <a:effectLst>
                  <a:outerShdw blurRad="38100" dist="38100" dir="2700000" algn="tl">
                    <a:srgbClr val="C0C0C0"/>
                  </a:outerShdw>
                </a:effectLst>
                <a:latin typeface="Times New Roman" pitchFamily="18" charset="0"/>
              </a:endParaRPr>
            </a:p>
          </p:txBody>
        </p:sp>
        <p:sp>
          <p:nvSpPr>
            <p:cNvPr id="88" name="Rectangle 17"/>
            <p:cNvSpPr>
              <a:spLocks noChangeArrowheads="1"/>
            </p:cNvSpPr>
            <p:nvPr/>
          </p:nvSpPr>
          <p:spPr bwMode="auto">
            <a:xfrm>
              <a:off x="2194" y="1462"/>
              <a:ext cx="22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dirty="0">
                  <a:effectLst>
                    <a:outerShdw blurRad="38100" dist="38100" dir="2700000" algn="tl">
                      <a:srgbClr val="C0C0C0"/>
                    </a:outerShdw>
                  </a:effectLst>
                  <a:latin typeface="Times New Roman" pitchFamily="18" charset="0"/>
                </a:rPr>
                <a:t>O</a:t>
              </a:r>
              <a:endParaRPr kumimoji="1" lang="zh-CN" altLang="en-US" b="1" dirty="0">
                <a:effectLst>
                  <a:outerShdw blurRad="38100" dist="38100" dir="2700000" algn="tl">
                    <a:srgbClr val="C0C0C0"/>
                  </a:outerShdw>
                </a:effectLst>
                <a:latin typeface="Times New Roman" pitchFamily="18" charset="0"/>
              </a:endParaRPr>
            </a:p>
          </p:txBody>
        </p:sp>
        <p:sp>
          <p:nvSpPr>
            <p:cNvPr id="89" name="Rectangle 18"/>
            <p:cNvSpPr>
              <a:spLocks noChangeArrowheads="1"/>
            </p:cNvSpPr>
            <p:nvPr/>
          </p:nvSpPr>
          <p:spPr bwMode="auto">
            <a:xfrm>
              <a:off x="2018" y="1657"/>
              <a:ext cx="22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a:effectLst>
                    <a:outerShdw blurRad="38100" dist="38100" dir="2700000" algn="tl">
                      <a:srgbClr val="C0C0C0"/>
                    </a:outerShdw>
                  </a:effectLst>
                  <a:latin typeface="Times New Roman" pitchFamily="18" charset="0"/>
                </a:rPr>
                <a:t>P</a:t>
              </a:r>
              <a:endParaRPr kumimoji="1" lang="zh-CN" altLang="en-US" b="1">
                <a:effectLst>
                  <a:outerShdw blurRad="38100" dist="38100" dir="2700000" algn="tl">
                    <a:srgbClr val="C0C0C0"/>
                  </a:outerShdw>
                </a:effectLst>
                <a:latin typeface="Times New Roman" pitchFamily="18" charset="0"/>
              </a:endParaRPr>
            </a:p>
          </p:txBody>
        </p:sp>
        <p:sp>
          <p:nvSpPr>
            <p:cNvPr id="90" name="Line 19"/>
            <p:cNvSpPr>
              <a:spLocks noChangeShapeType="1"/>
            </p:cNvSpPr>
            <p:nvPr/>
          </p:nvSpPr>
          <p:spPr bwMode="auto">
            <a:xfrm flipH="1">
              <a:off x="2154" y="1612"/>
              <a:ext cx="82" cy="91"/>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1" name="Line 20"/>
            <p:cNvSpPr>
              <a:spLocks noChangeShapeType="1"/>
            </p:cNvSpPr>
            <p:nvPr/>
          </p:nvSpPr>
          <p:spPr bwMode="auto">
            <a:xfrm flipH="1">
              <a:off x="2188" y="1638"/>
              <a:ext cx="84" cy="91"/>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2" name="Line 21"/>
            <p:cNvSpPr>
              <a:spLocks noChangeShapeType="1"/>
            </p:cNvSpPr>
            <p:nvPr/>
          </p:nvSpPr>
          <p:spPr bwMode="auto">
            <a:xfrm>
              <a:off x="2154" y="1793"/>
              <a:ext cx="91" cy="68"/>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3" name="Line 22"/>
            <p:cNvSpPr>
              <a:spLocks noChangeShapeType="1"/>
            </p:cNvSpPr>
            <p:nvPr/>
          </p:nvSpPr>
          <p:spPr bwMode="auto">
            <a:xfrm>
              <a:off x="1974" y="1657"/>
              <a:ext cx="90" cy="46"/>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4" name="Line 23"/>
            <p:cNvSpPr>
              <a:spLocks noChangeShapeType="1"/>
            </p:cNvSpPr>
            <p:nvPr/>
          </p:nvSpPr>
          <p:spPr bwMode="auto">
            <a:xfrm flipH="1">
              <a:off x="1996" y="1839"/>
              <a:ext cx="68" cy="68"/>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95" name="Rectangle 24"/>
          <p:cNvSpPr>
            <a:spLocks noChangeArrowheads="1"/>
          </p:cNvSpPr>
          <p:nvPr/>
        </p:nvSpPr>
        <p:spPr bwMode="auto">
          <a:xfrm>
            <a:off x="3848100" y="5119688"/>
            <a:ext cx="3921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altLang="zh-CN" sz="2000" b="1">
                <a:effectLst>
                  <a:outerShdw blurRad="38100" dist="38100" dir="2700000" algn="tl">
                    <a:srgbClr val="C0C0C0"/>
                  </a:outerShdw>
                </a:effectLst>
                <a:latin typeface="Tahoma" pitchFamily="34" charset="0"/>
              </a:rPr>
              <a:t>+</a:t>
            </a:r>
            <a:endParaRPr lang="zh-CN" altLang="en-US" sz="2000" b="1">
              <a:effectLst>
                <a:outerShdw blurRad="38100" dist="38100" dir="2700000" algn="tl">
                  <a:srgbClr val="C0C0C0"/>
                </a:outerShdw>
              </a:effectLst>
              <a:latin typeface="Tahoma" pitchFamily="34" charset="0"/>
            </a:endParaRPr>
          </a:p>
        </p:txBody>
      </p:sp>
      <p:sp>
        <p:nvSpPr>
          <p:cNvPr id="96" name="Text Box 26"/>
          <p:cNvSpPr txBox="1">
            <a:spLocks noChangeArrowheads="1"/>
          </p:cNvSpPr>
          <p:nvPr/>
        </p:nvSpPr>
        <p:spPr bwMode="auto">
          <a:xfrm>
            <a:off x="9466263" y="5011738"/>
            <a:ext cx="3603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a:effectLst>
                  <a:outerShdw blurRad="38100" dist="38100" dir="2700000" algn="tl">
                    <a:srgbClr val="C0C0C0"/>
                  </a:outerShdw>
                </a:effectLst>
                <a:latin typeface="Times New Roman" pitchFamily="18" charset="0"/>
              </a:rPr>
              <a:t>P</a:t>
            </a:r>
          </a:p>
        </p:txBody>
      </p:sp>
      <p:sp>
        <p:nvSpPr>
          <p:cNvPr id="97" name="Text Box 27"/>
          <p:cNvSpPr txBox="1">
            <a:spLocks noChangeArrowheads="1"/>
          </p:cNvSpPr>
          <p:nvPr/>
        </p:nvSpPr>
        <p:spPr bwMode="auto">
          <a:xfrm>
            <a:off x="9753601" y="5229225"/>
            <a:ext cx="71913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dirty="0">
                <a:effectLst>
                  <a:outerShdw blurRad="38100" dist="38100" dir="2700000" algn="tl">
                    <a:srgbClr val="C0C0C0"/>
                  </a:outerShdw>
                </a:effectLst>
                <a:latin typeface="Times New Roman" pitchFamily="18" charset="0"/>
              </a:rPr>
              <a:t>OR</a:t>
            </a:r>
            <a:r>
              <a:rPr kumimoji="1" lang="en-US" altLang="zh-CN" b="1" dirty="0">
                <a:effectLst>
                  <a:outerShdw blurRad="38100" dist="38100" dir="2700000" algn="tl">
                    <a:srgbClr val="C0C0C0"/>
                  </a:outerShdw>
                </a:effectLst>
                <a:latin typeface="Times New Roman" pitchFamily="18" charset="0"/>
                <a:cs typeface="Times New Roman" pitchFamily="18" charset="0"/>
              </a:rPr>
              <a:t>'</a:t>
            </a:r>
            <a:endParaRPr kumimoji="1" lang="en-US" altLang="zh-CN" b="1" dirty="0">
              <a:effectLst>
                <a:outerShdw blurRad="38100" dist="38100" dir="2700000" algn="tl">
                  <a:srgbClr val="C0C0C0"/>
                </a:outerShdw>
              </a:effectLst>
              <a:latin typeface="Times New Roman" pitchFamily="18" charset="0"/>
            </a:endParaRPr>
          </a:p>
        </p:txBody>
      </p:sp>
      <p:sp>
        <p:nvSpPr>
          <p:cNvPr id="98" name="Text Box 28"/>
          <p:cNvSpPr txBox="1">
            <a:spLocks noChangeArrowheads="1"/>
          </p:cNvSpPr>
          <p:nvPr/>
        </p:nvSpPr>
        <p:spPr bwMode="auto">
          <a:xfrm>
            <a:off x="9104313" y="5229225"/>
            <a:ext cx="4333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a:effectLst>
                  <a:outerShdw blurRad="38100" dist="38100" dir="2700000" algn="tl">
                    <a:srgbClr val="C0C0C0"/>
                  </a:outerShdw>
                </a:effectLst>
                <a:latin typeface="Times New Roman" pitchFamily="18" charset="0"/>
              </a:rPr>
              <a:t>O</a:t>
            </a:r>
          </a:p>
        </p:txBody>
      </p:sp>
      <p:sp>
        <p:nvSpPr>
          <p:cNvPr id="99" name="Text Box 29"/>
          <p:cNvSpPr txBox="1">
            <a:spLocks noChangeArrowheads="1"/>
          </p:cNvSpPr>
          <p:nvPr/>
        </p:nvSpPr>
        <p:spPr bwMode="auto">
          <a:xfrm>
            <a:off x="9753601" y="4718050"/>
            <a:ext cx="6477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dirty="0">
                <a:effectLst>
                  <a:outerShdw blurRad="38100" dist="38100" dir="2700000" algn="tl">
                    <a:srgbClr val="C0C0C0"/>
                  </a:outerShdw>
                </a:effectLst>
                <a:latin typeface="Times New Roman" pitchFamily="18" charset="0"/>
              </a:rPr>
              <a:t>OR</a:t>
            </a:r>
          </a:p>
        </p:txBody>
      </p:sp>
      <p:sp>
        <p:nvSpPr>
          <p:cNvPr id="100" name="AutoShape 30"/>
          <p:cNvSpPr>
            <a:spLocks noChangeArrowheads="1"/>
          </p:cNvSpPr>
          <p:nvPr/>
        </p:nvSpPr>
        <p:spPr bwMode="auto">
          <a:xfrm>
            <a:off x="7593013" y="4652963"/>
            <a:ext cx="841375" cy="561975"/>
          </a:xfrm>
          <a:prstGeom prst="hexagon">
            <a:avLst>
              <a:gd name="adj" fmla="val 37429"/>
              <a:gd name="vf" fmla="val 115470"/>
            </a:avLst>
          </a:prstGeom>
          <a:solidFill>
            <a:srgbClr val="00B0F0"/>
          </a:solidFill>
          <a:ln w="25400">
            <a:solidFill>
              <a:schemeClr val="tx1"/>
            </a:solidFill>
            <a:miter lim="800000"/>
            <a:headEnd/>
            <a:tailEnd/>
          </a:ln>
          <a:effectLst/>
          <a:scene3d>
            <a:camera prst="orthographicFront">
              <a:rot lat="0" lon="0" rev="0"/>
            </a:camera>
            <a:lightRig rig="contrasting" dir="t">
              <a:rot lat="0" lon="0" rev="7800000"/>
            </a:lightRig>
          </a:scene3d>
          <a:sp3d>
            <a:bevelT w="139700" h="139700"/>
          </a:sp3d>
        </p:spPr>
        <p:txBody>
          <a:bodyPr wrap="none" anchor="ctr"/>
          <a:lstStyle>
            <a:lvl1pPr>
              <a:spcBef>
                <a:spcPct val="20000"/>
              </a:spcBef>
              <a:buClr>
                <a:schemeClr val="bg2"/>
              </a:buClr>
              <a:buSzPct val="75000"/>
              <a:buFont typeface="Wingdings" panose="05000000000000000000" pitchFamily="2" charset="2"/>
              <a:buChar char="n"/>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lr>
                <a:schemeClr val="accent2"/>
              </a:buClr>
              <a:buSzPct val="80000"/>
              <a:buFont typeface="Wingdings" panose="05000000000000000000" pitchFamily="2" charset="2"/>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lr>
                <a:schemeClr val="bg2"/>
              </a:buClr>
              <a:buSzPct val="65000"/>
              <a:buFont typeface="Wingdings" panose="05000000000000000000" pitchFamily="2" charset="2"/>
              <a:buChar char="n"/>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lr>
                <a:schemeClr val="accent2"/>
              </a:buClr>
              <a:buSzPct val="7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endParaRPr lang="zh-CN" altLang="en-US" sz="1800"/>
          </a:p>
        </p:txBody>
      </p:sp>
      <p:sp>
        <p:nvSpPr>
          <p:cNvPr id="101" name="Line 31"/>
          <p:cNvSpPr>
            <a:spLocks noChangeShapeType="1"/>
          </p:cNvSpPr>
          <p:nvPr/>
        </p:nvSpPr>
        <p:spPr bwMode="auto">
          <a:xfrm flipH="1">
            <a:off x="7679500" y="4715256"/>
            <a:ext cx="160338" cy="217487"/>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2" name="Line 32"/>
          <p:cNvSpPr>
            <a:spLocks noChangeShapeType="1"/>
          </p:cNvSpPr>
          <p:nvPr/>
        </p:nvSpPr>
        <p:spPr bwMode="auto">
          <a:xfrm>
            <a:off x="7858126" y="5149469"/>
            <a:ext cx="295275" cy="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3" name="Line 33"/>
          <p:cNvSpPr>
            <a:spLocks noChangeShapeType="1"/>
          </p:cNvSpPr>
          <p:nvPr/>
        </p:nvSpPr>
        <p:spPr bwMode="auto">
          <a:xfrm rot="21300000">
            <a:off x="8197470" y="4715256"/>
            <a:ext cx="144463" cy="217487"/>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4" name="Text Box 35"/>
          <p:cNvSpPr txBox="1">
            <a:spLocks noChangeArrowheads="1"/>
          </p:cNvSpPr>
          <p:nvPr/>
        </p:nvSpPr>
        <p:spPr bwMode="auto">
          <a:xfrm>
            <a:off x="8004176" y="5364163"/>
            <a:ext cx="6461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a:effectLst>
                  <a:outerShdw blurRad="38100" dist="38100" dir="2700000" algn="tl">
                    <a:srgbClr val="C0C0C0"/>
                  </a:outerShdw>
                </a:effectLst>
                <a:latin typeface="Times New Roman" pitchFamily="18" charset="0"/>
              </a:rPr>
              <a:t>CH</a:t>
            </a:r>
            <a:r>
              <a:rPr kumimoji="1" lang="en-US" altLang="zh-CN" b="1" baseline="-25000">
                <a:effectLst>
                  <a:outerShdw blurRad="38100" dist="38100" dir="2700000" algn="tl">
                    <a:srgbClr val="C0C0C0"/>
                  </a:outerShdw>
                </a:effectLst>
                <a:latin typeface="Times New Roman" pitchFamily="18" charset="0"/>
              </a:rPr>
              <a:t>3</a:t>
            </a:r>
          </a:p>
        </p:txBody>
      </p:sp>
      <p:sp>
        <p:nvSpPr>
          <p:cNvPr id="105" name="Line 36"/>
          <p:cNvSpPr>
            <a:spLocks noChangeShapeType="1"/>
          </p:cNvSpPr>
          <p:nvPr/>
        </p:nvSpPr>
        <p:spPr bwMode="auto">
          <a:xfrm>
            <a:off x="8145463" y="5291138"/>
            <a:ext cx="0" cy="15240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6" name="Line 37"/>
          <p:cNvSpPr>
            <a:spLocks noChangeShapeType="1"/>
          </p:cNvSpPr>
          <p:nvPr/>
        </p:nvSpPr>
        <p:spPr bwMode="auto">
          <a:xfrm>
            <a:off x="8434388" y="4940300"/>
            <a:ext cx="79375" cy="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7" name="Text Box 38"/>
          <p:cNvSpPr txBox="1">
            <a:spLocks noChangeArrowheads="1"/>
          </p:cNvSpPr>
          <p:nvPr/>
        </p:nvSpPr>
        <p:spPr bwMode="auto">
          <a:xfrm>
            <a:off x="8458201" y="4724400"/>
            <a:ext cx="10080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a:effectLst>
                  <a:outerShdw blurRad="38100" dist="38100" dir="2700000" algn="tl">
                    <a:srgbClr val="C0C0C0"/>
                  </a:outerShdw>
                </a:effectLst>
                <a:latin typeface="Times New Roman" pitchFamily="18" charset="0"/>
              </a:rPr>
              <a:t>CH=NO</a:t>
            </a:r>
          </a:p>
        </p:txBody>
      </p:sp>
      <p:sp>
        <p:nvSpPr>
          <p:cNvPr id="108" name="Line 39"/>
          <p:cNvSpPr>
            <a:spLocks noChangeShapeType="1"/>
          </p:cNvSpPr>
          <p:nvPr/>
        </p:nvSpPr>
        <p:spPr bwMode="auto">
          <a:xfrm>
            <a:off x="9393238" y="4940300"/>
            <a:ext cx="144463" cy="144462"/>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9" name="Line 40"/>
          <p:cNvSpPr>
            <a:spLocks noChangeShapeType="1"/>
          </p:cNvSpPr>
          <p:nvPr/>
        </p:nvSpPr>
        <p:spPr bwMode="auto">
          <a:xfrm flipH="1">
            <a:off x="9374188" y="5229225"/>
            <a:ext cx="144463" cy="10795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0" name="Line 41"/>
          <p:cNvSpPr>
            <a:spLocks noChangeShapeType="1"/>
          </p:cNvSpPr>
          <p:nvPr/>
        </p:nvSpPr>
        <p:spPr bwMode="auto">
          <a:xfrm flipH="1">
            <a:off x="9402763" y="5272088"/>
            <a:ext cx="144463" cy="10795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1" name="Line 42"/>
          <p:cNvSpPr>
            <a:spLocks noChangeShapeType="1"/>
          </p:cNvSpPr>
          <p:nvPr/>
        </p:nvSpPr>
        <p:spPr bwMode="auto">
          <a:xfrm flipH="1">
            <a:off x="9682163" y="4940300"/>
            <a:ext cx="144463" cy="144462"/>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2" name="Line 43"/>
          <p:cNvSpPr>
            <a:spLocks noChangeShapeType="1"/>
          </p:cNvSpPr>
          <p:nvPr/>
        </p:nvSpPr>
        <p:spPr bwMode="auto">
          <a:xfrm>
            <a:off x="9682163" y="5229225"/>
            <a:ext cx="144463" cy="142875"/>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3" name="Line 44"/>
          <p:cNvSpPr>
            <a:spLocks noChangeShapeType="1"/>
          </p:cNvSpPr>
          <p:nvPr/>
        </p:nvSpPr>
        <p:spPr bwMode="auto">
          <a:xfrm>
            <a:off x="5505450" y="5300663"/>
            <a:ext cx="719138" cy="0"/>
          </a:xfrm>
          <a:prstGeom prst="line">
            <a:avLst/>
          </a:prstGeom>
          <a:noFill/>
          <a:ln w="381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4" name="Rectangle 45"/>
          <p:cNvSpPr>
            <a:spLocks noChangeArrowheads="1"/>
          </p:cNvSpPr>
          <p:nvPr/>
        </p:nvSpPr>
        <p:spPr bwMode="auto">
          <a:xfrm>
            <a:off x="6297613" y="5084763"/>
            <a:ext cx="9112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kumimoji="1" lang="en-US" altLang="zh-CN" b="1">
                <a:effectLst>
                  <a:outerShdw blurRad="38100" dist="38100" dir="2700000" algn="tl">
                    <a:srgbClr val="C0C0C0"/>
                  </a:outerShdw>
                </a:effectLst>
                <a:latin typeface="Times New Roman" pitchFamily="18" charset="0"/>
              </a:rPr>
              <a:t>HO-</a:t>
            </a:r>
            <a:r>
              <a:rPr kumimoji="1" lang="en-US" altLang="zh-CN" b="1">
                <a:solidFill>
                  <a:srgbClr val="FF0000"/>
                </a:solidFill>
                <a:effectLst>
                  <a:outerShdw blurRad="38100" dist="38100" dir="2700000" algn="tl">
                    <a:srgbClr val="C0C0C0"/>
                  </a:outerShdw>
                </a:effectLst>
                <a:latin typeface="Times New Roman" pitchFamily="18" charset="0"/>
              </a:rPr>
              <a:t>E</a:t>
            </a:r>
            <a:endParaRPr kumimoji="1" lang="zh-CN" altLang="en-US" b="1">
              <a:solidFill>
                <a:srgbClr val="FF0000"/>
              </a:solidFill>
              <a:effectLst>
                <a:outerShdw blurRad="38100" dist="38100" dir="2700000" algn="tl">
                  <a:srgbClr val="C0C0C0"/>
                </a:outerShdw>
              </a:effectLst>
              <a:latin typeface="Times New Roman" pitchFamily="18" charset="0"/>
            </a:endParaRPr>
          </a:p>
        </p:txBody>
      </p:sp>
      <p:sp>
        <p:nvSpPr>
          <p:cNvPr id="115" name="Rectangle 46"/>
          <p:cNvSpPr>
            <a:spLocks noChangeArrowheads="1"/>
          </p:cNvSpPr>
          <p:nvPr/>
        </p:nvSpPr>
        <p:spPr bwMode="auto">
          <a:xfrm>
            <a:off x="7056438" y="5119688"/>
            <a:ext cx="3921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altLang="zh-CN" sz="2000" b="1">
                <a:effectLst>
                  <a:outerShdw blurRad="38100" dist="38100" dir="2700000" algn="tl">
                    <a:srgbClr val="C0C0C0"/>
                  </a:outerShdw>
                </a:effectLst>
                <a:latin typeface="Tahoma" pitchFamily="34" charset="0"/>
              </a:rPr>
              <a:t>+</a:t>
            </a:r>
            <a:endParaRPr lang="zh-CN" altLang="en-US" sz="2000" b="1">
              <a:effectLst>
                <a:outerShdw blurRad="38100" dist="38100" dir="2700000" algn="tl">
                  <a:srgbClr val="C0C0C0"/>
                </a:outerShdw>
              </a:effectLst>
              <a:latin typeface="Tahoma" pitchFamily="34" charset="0"/>
            </a:endParaRPr>
          </a:p>
        </p:txBody>
      </p:sp>
      <p:sp>
        <p:nvSpPr>
          <p:cNvPr id="116" name="椭圆 115"/>
          <p:cNvSpPr/>
          <p:nvPr/>
        </p:nvSpPr>
        <p:spPr>
          <a:xfrm>
            <a:off x="2663826" y="5109369"/>
            <a:ext cx="2232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Rectangle 6"/>
          <p:cNvSpPr>
            <a:spLocks noChangeArrowheads="1"/>
          </p:cNvSpPr>
          <p:nvPr/>
        </p:nvSpPr>
        <p:spPr bwMode="auto">
          <a:xfrm>
            <a:off x="2655888" y="5084763"/>
            <a:ext cx="233362" cy="287337"/>
          </a:xfrm>
          <a:prstGeom prst="rect">
            <a:avLst/>
          </a:prstGeom>
          <a:noFill/>
          <a:ln>
            <a:noFill/>
          </a:ln>
          <a:effectLst/>
        </p:spPr>
        <p:txBody>
          <a:bodyPr wrap="none" anchor="ctr"/>
          <a:lstStyle/>
          <a:p>
            <a:pPr algn="ctr" eaLnBrk="1" hangingPunct="1">
              <a:defRPr/>
            </a:pPr>
            <a:r>
              <a:rPr kumimoji="1" lang="en-US" altLang="zh-CN" b="1" dirty="0">
                <a:effectLst>
                  <a:outerShdw blurRad="38100" dist="38100" dir="2700000" algn="tl">
                    <a:srgbClr val="C0C0C0"/>
                  </a:outerShdw>
                </a:effectLst>
                <a:latin typeface="Times New Roman" pitchFamily="18" charset="0"/>
              </a:rPr>
              <a:t>N</a:t>
            </a:r>
          </a:p>
        </p:txBody>
      </p:sp>
      <p:sp>
        <p:nvSpPr>
          <p:cNvPr id="118" name="椭圆 117"/>
          <p:cNvSpPr/>
          <p:nvPr/>
        </p:nvSpPr>
        <p:spPr>
          <a:xfrm>
            <a:off x="8056726" y="5062488"/>
            <a:ext cx="2232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Rectangle 34"/>
          <p:cNvSpPr>
            <a:spLocks noChangeArrowheads="1"/>
          </p:cNvSpPr>
          <p:nvPr/>
        </p:nvSpPr>
        <p:spPr bwMode="auto">
          <a:xfrm>
            <a:off x="8056563" y="5011738"/>
            <a:ext cx="233363" cy="287337"/>
          </a:xfrm>
          <a:prstGeom prst="rect">
            <a:avLst/>
          </a:prstGeom>
          <a:noFill/>
          <a:ln>
            <a:noFill/>
          </a:ln>
          <a:effectLst/>
        </p:spPr>
        <p:txBody>
          <a:bodyPr wrap="none" anchor="ctr"/>
          <a:lstStyle/>
          <a:p>
            <a:pPr algn="ctr" eaLnBrk="1" hangingPunct="1">
              <a:defRPr/>
            </a:pPr>
            <a:r>
              <a:rPr kumimoji="1" lang="en-US" altLang="zh-CN" b="1" dirty="0">
                <a:effectLst>
                  <a:outerShdw blurRad="38100" dist="38100" dir="2700000" algn="tl">
                    <a:srgbClr val="C0C0C0"/>
                  </a:outerShdw>
                </a:effectLst>
                <a:latin typeface="Times New Roman" pitchFamily="18" charset="0"/>
              </a:rPr>
              <a:t>N</a:t>
            </a:r>
          </a:p>
        </p:txBody>
      </p:sp>
    </p:spTree>
    <p:extLst>
      <p:ext uri="{BB962C8B-B14F-4D97-AF65-F5344CB8AC3E}">
        <p14:creationId xmlns:p14="http://schemas.microsoft.com/office/powerpoint/2010/main" val="2860426100"/>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animBg="1"/>
      <p:bldP spid="21" grpId="0" animBg="1"/>
      <p:bldP spid="22" grpId="0" animBg="1"/>
      <p:bldP spid="23" grpId="0" animBg="1"/>
      <p:bldP spid="24" grpId="0" animBg="1"/>
      <p:bldP spid="25" grpId="0" animBg="1"/>
      <p:bldP spid="26"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Text Box 2"/>
          <p:cNvSpPr txBox="1">
            <a:spLocks noChangeArrowheads="1"/>
          </p:cNvSpPr>
          <p:nvPr/>
        </p:nvSpPr>
        <p:spPr bwMode="auto">
          <a:xfrm>
            <a:off x="923926" y="733320"/>
            <a:ext cx="10391774" cy="496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eaLnBrk="0" hangingPunct="0">
              <a:defRPr sz="2400">
                <a:latin typeface="Times New Roman" pitchFamily="18" charset="0"/>
              </a:defRPr>
            </a:lvl1pPr>
            <a:lvl2pPr marL="360000" lvl="1" indent="-360000">
              <a:lnSpc>
                <a:spcPts val="3500"/>
              </a:lnSpc>
              <a:spcBef>
                <a:spcPct val="0"/>
              </a:spcBef>
              <a:buClr>
                <a:schemeClr val="accent5"/>
              </a:buClr>
              <a:buSzPct val="80000"/>
              <a:buFont typeface="Wingdings" panose="05000000000000000000" pitchFamily="2" charset="2"/>
              <a:buChar char="v"/>
              <a:defRPr kumimoji="1" sz="2400" b="1">
                <a:effectLst>
                  <a:outerShdw blurRad="38100" dist="38100" dir="2700000" algn="tl">
                    <a:srgbClr val="C0C0C0"/>
                  </a:outerShdw>
                </a:effectLst>
                <a:latin typeface="Times New Roman" pitchFamily="18" charset="0"/>
              </a:defRPr>
            </a:lvl2pPr>
            <a:lvl3pPr marL="1076325" eaLnBrk="0" hangingPunct="0">
              <a:defRPr sz="2400">
                <a:latin typeface="Times New Roman" pitchFamily="18" charset="0"/>
              </a:defRPr>
            </a:lvl3pPr>
            <a:lvl4pPr eaLnBrk="0" hangingPunct="0">
              <a:defRPr sz="2400">
                <a:latin typeface="Times New Roman" pitchFamily="18" charset="0"/>
              </a:defRPr>
            </a:lvl4pPr>
            <a:lvl5pPr eaLnBrk="0" hangingPunct="0">
              <a:defRPr sz="2400">
                <a:latin typeface="Times New Roman" pitchFamily="18" charset="0"/>
              </a:defRPr>
            </a:lvl5pPr>
            <a:lvl6pPr eaLnBrk="0" fontAlgn="base" hangingPunct="0">
              <a:spcBef>
                <a:spcPct val="0"/>
              </a:spcBef>
              <a:spcAft>
                <a:spcPct val="0"/>
              </a:spcAft>
              <a:defRPr sz="2400">
                <a:latin typeface="Times New Roman" pitchFamily="18" charset="0"/>
              </a:defRPr>
            </a:lvl6pPr>
            <a:lvl7pPr eaLnBrk="0" fontAlgn="base" hangingPunct="0">
              <a:spcBef>
                <a:spcPct val="0"/>
              </a:spcBef>
              <a:spcAft>
                <a:spcPct val="0"/>
              </a:spcAft>
              <a:defRPr sz="2400">
                <a:latin typeface="Times New Roman" pitchFamily="18" charset="0"/>
              </a:defRPr>
            </a:lvl7pPr>
            <a:lvl8pPr eaLnBrk="0" fontAlgn="base" hangingPunct="0">
              <a:spcBef>
                <a:spcPct val="0"/>
              </a:spcBef>
              <a:spcAft>
                <a:spcPct val="0"/>
              </a:spcAft>
              <a:defRPr sz="2400">
                <a:latin typeface="Times New Roman" pitchFamily="18" charset="0"/>
              </a:defRPr>
            </a:lvl8pPr>
            <a:lvl9pPr eaLnBrk="0" fontAlgn="base" hangingPunct="0">
              <a:spcBef>
                <a:spcPct val="0"/>
              </a:spcBef>
              <a:spcAft>
                <a:spcPct val="0"/>
              </a:spcAft>
              <a:defRPr sz="2400">
                <a:latin typeface="Times New Roman" pitchFamily="18" charset="0"/>
              </a:defRPr>
            </a:lvl9pPr>
          </a:lstStyle>
          <a:p>
            <a:pPr lvl="1">
              <a:buClr>
                <a:srgbClr val="C00000"/>
              </a:buClr>
              <a:defRPr/>
            </a:pPr>
            <a:r>
              <a:rPr lang="zh-CN" altLang="en-US" b="0" dirty="0">
                <a:ea typeface="方正姚体" panose="02010601030101010101" pitchFamily="2" charset="-122"/>
              </a:rPr>
              <a:t>重金属离子</a:t>
            </a:r>
            <a:r>
              <a:rPr lang="en-US" altLang="zh-CN" b="0" dirty="0">
                <a:ea typeface="方正姚体" panose="02010601030101010101" pitchFamily="2" charset="-122"/>
              </a:rPr>
              <a:t>(Hg</a:t>
            </a:r>
            <a:r>
              <a:rPr lang="en-US" altLang="zh-CN" b="0" baseline="30000" dirty="0">
                <a:ea typeface="方正姚体" panose="02010601030101010101" pitchFamily="2" charset="-122"/>
              </a:rPr>
              <a:t>2+</a:t>
            </a:r>
            <a:r>
              <a:rPr lang="zh-CN" altLang="en-US" b="0" dirty="0">
                <a:ea typeface="方正姚体" panose="02010601030101010101" pitchFamily="2" charset="-122"/>
              </a:rPr>
              <a:t>、</a:t>
            </a:r>
            <a:r>
              <a:rPr lang="en-US" altLang="zh-CN" b="0" dirty="0">
                <a:ea typeface="方正姚体" panose="02010601030101010101" pitchFamily="2" charset="-122"/>
              </a:rPr>
              <a:t>Ag</a:t>
            </a:r>
            <a:r>
              <a:rPr lang="en-US" altLang="zh-CN" b="0" baseline="30000" dirty="0">
                <a:ea typeface="方正姚体" panose="02010601030101010101" pitchFamily="2" charset="-122"/>
              </a:rPr>
              <a:t>+</a:t>
            </a:r>
            <a:r>
              <a:rPr lang="en-US" altLang="zh-CN" b="0" dirty="0">
                <a:ea typeface="方正姚体" panose="02010601030101010101" pitchFamily="2" charset="-122"/>
              </a:rPr>
              <a:t>)</a:t>
            </a:r>
            <a:r>
              <a:rPr lang="zh-CN" altLang="en-US" b="0" dirty="0">
                <a:ea typeface="方正姚体" panose="02010601030101010101" pitchFamily="2" charset="-122"/>
              </a:rPr>
              <a:t>、砷、砷化物</a:t>
            </a:r>
            <a:r>
              <a:rPr lang="en-US" altLang="zh-CN" b="0" dirty="0">
                <a:ea typeface="方正姚体" panose="02010601030101010101" pitchFamily="2" charset="-122"/>
              </a:rPr>
              <a:t>(</a:t>
            </a:r>
            <a:r>
              <a:rPr lang="zh-CN" altLang="en-US" b="0" dirty="0">
                <a:ea typeface="方正姚体" panose="02010601030101010101" pitchFamily="2" charset="-122"/>
              </a:rPr>
              <a:t>路易斯气</a:t>
            </a:r>
            <a:r>
              <a:rPr lang="en-US" altLang="zh-CN" b="0" dirty="0">
                <a:ea typeface="方正姚体" panose="02010601030101010101" pitchFamily="2" charset="-122"/>
              </a:rPr>
              <a:t>)</a:t>
            </a:r>
            <a:r>
              <a:rPr lang="zh-CN" altLang="en-US" b="0" dirty="0">
                <a:ea typeface="方正姚体" panose="02010601030101010101" pitchFamily="2" charset="-122"/>
              </a:rPr>
              <a:t>对巯基酶的抑制。</a:t>
            </a:r>
          </a:p>
        </p:txBody>
      </p:sp>
      <p:grpSp>
        <p:nvGrpSpPr>
          <p:cNvPr id="88067" name="Group 3"/>
          <p:cNvGrpSpPr>
            <a:grpSpLocks/>
          </p:cNvGrpSpPr>
          <p:nvPr/>
        </p:nvGrpSpPr>
        <p:grpSpPr bwMode="auto">
          <a:xfrm>
            <a:off x="1870075" y="1476376"/>
            <a:ext cx="2641600" cy="1116013"/>
            <a:chOff x="491" y="1155"/>
            <a:chExt cx="1664" cy="703"/>
          </a:xfrm>
        </p:grpSpPr>
        <p:sp>
          <p:nvSpPr>
            <p:cNvPr id="88089" name="Line 4"/>
            <p:cNvSpPr>
              <a:spLocks noChangeShapeType="1"/>
            </p:cNvSpPr>
            <p:nvPr/>
          </p:nvSpPr>
          <p:spPr bwMode="auto">
            <a:xfrm>
              <a:off x="772" y="1344"/>
              <a:ext cx="136" cy="113"/>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8090" name="Line 5"/>
            <p:cNvSpPr>
              <a:spLocks noChangeShapeType="1"/>
            </p:cNvSpPr>
            <p:nvPr/>
          </p:nvSpPr>
          <p:spPr bwMode="auto">
            <a:xfrm flipH="1">
              <a:off x="758" y="1570"/>
              <a:ext cx="136" cy="113"/>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49894" name="Rectangle 6"/>
            <p:cNvSpPr>
              <a:spLocks noChangeArrowheads="1"/>
            </p:cNvSpPr>
            <p:nvPr/>
          </p:nvSpPr>
          <p:spPr bwMode="auto">
            <a:xfrm>
              <a:off x="491" y="1570"/>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effectLst>
                    <a:outerShdw blurRad="38100" dist="38100" dir="2700000" algn="tl">
                      <a:srgbClr val="C0C0C0"/>
                    </a:outerShdw>
                  </a:effectLst>
                  <a:latin typeface="Times New Roman" pitchFamily="18" charset="0"/>
                </a:rPr>
                <a:t>Cl</a:t>
              </a:r>
              <a:endParaRPr lang="zh-CN" altLang="en-US" sz="2400" b="1" dirty="0">
                <a:effectLst>
                  <a:outerShdw blurRad="38100" dist="38100" dir="2700000" algn="tl">
                    <a:srgbClr val="C0C0C0"/>
                  </a:outerShdw>
                </a:effectLst>
                <a:latin typeface="Times New Roman" pitchFamily="18" charset="0"/>
              </a:endParaRPr>
            </a:p>
          </p:txBody>
        </p:sp>
        <p:sp>
          <p:nvSpPr>
            <p:cNvPr id="549895" name="Rectangle 7"/>
            <p:cNvSpPr>
              <a:spLocks noChangeArrowheads="1"/>
            </p:cNvSpPr>
            <p:nvPr/>
          </p:nvSpPr>
          <p:spPr bwMode="auto">
            <a:xfrm>
              <a:off x="491" y="1155"/>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effectLst>
                    <a:outerShdw blurRad="38100" dist="38100" dir="2700000" algn="tl">
                      <a:srgbClr val="C0C0C0"/>
                    </a:outerShdw>
                  </a:effectLst>
                  <a:latin typeface="Times New Roman" pitchFamily="18" charset="0"/>
                </a:rPr>
                <a:t>Cl</a:t>
              </a:r>
              <a:endParaRPr lang="zh-CN" altLang="en-US" sz="2400" b="1" dirty="0">
                <a:effectLst>
                  <a:outerShdw blurRad="38100" dist="38100" dir="2700000" algn="tl">
                    <a:srgbClr val="C0C0C0"/>
                  </a:outerShdw>
                </a:effectLst>
                <a:latin typeface="Times New Roman" pitchFamily="18" charset="0"/>
              </a:endParaRPr>
            </a:p>
          </p:txBody>
        </p:sp>
        <p:sp>
          <p:nvSpPr>
            <p:cNvPr id="549896" name="Rectangle 8"/>
            <p:cNvSpPr>
              <a:spLocks noChangeArrowheads="1"/>
            </p:cNvSpPr>
            <p:nvPr/>
          </p:nvSpPr>
          <p:spPr bwMode="auto">
            <a:xfrm>
              <a:off x="884" y="1344"/>
              <a:ext cx="127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As-CH=CHCl</a:t>
              </a:r>
              <a:endParaRPr lang="zh-CN" altLang="en-US" sz="2400" b="1">
                <a:effectLst>
                  <a:outerShdw blurRad="38100" dist="38100" dir="2700000" algn="tl">
                    <a:srgbClr val="C0C0C0"/>
                  </a:outerShdw>
                </a:effectLst>
                <a:latin typeface="Times New Roman" pitchFamily="18" charset="0"/>
              </a:endParaRPr>
            </a:p>
          </p:txBody>
        </p:sp>
      </p:grpSp>
      <p:sp>
        <p:nvSpPr>
          <p:cNvPr id="549897" name="Rectangle 9"/>
          <p:cNvSpPr>
            <a:spLocks noChangeArrowheads="1"/>
          </p:cNvSpPr>
          <p:nvPr/>
        </p:nvSpPr>
        <p:spPr bwMode="auto">
          <a:xfrm>
            <a:off x="4422078" y="1774825"/>
            <a:ext cx="4333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effectLst>
                  <a:outerShdw blurRad="38100" dist="38100" dir="2700000" algn="tl">
                    <a:srgbClr val="C0C0C0"/>
                  </a:outerShdw>
                </a:effectLst>
                <a:latin typeface="Tahoma" pitchFamily="34" charset="0"/>
              </a:rPr>
              <a:t>+</a:t>
            </a:r>
            <a:endParaRPr lang="zh-CN" altLang="en-US" sz="2400" b="1" dirty="0">
              <a:effectLst>
                <a:outerShdw blurRad="38100" dist="38100" dir="2700000" algn="tl">
                  <a:srgbClr val="C0C0C0"/>
                </a:outerShdw>
              </a:effectLst>
              <a:latin typeface="Tahoma" pitchFamily="34" charset="0"/>
            </a:endParaRPr>
          </a:p>
        </p:txBody>
      </p:sp>
      <p:grpSp>
        <p:nvGrpSpPr>
          <p:cNvPr id="88069" name="Group 10"/>
          <p:cNvGrpSpPr>
            <a:grpSpLocks/>
          </p:cNvGrpSpPr>
          <p:nvPr/>
        </p:nvGrpSpPr>
        <p:grpSpPr bwMode="auto">
          <a:xfrm>
            <a:off x="4759326" y="1462088"/>
            <a:ext cx="1206500" cy="1130300"/>
            <a:chOff x="3218" y="466"/>
            <a:chExt cx="760" cy="712"/>
          </a:xfrm>
        </p:grpSpPr>
        <p:sp>
          <p:nvSpPr>
            <p:cNvPr id="88084" name="Line 11"/>
            <p:cNvSpPr>
              <a:spLocks noChangeShapeType="1"/>
            </p:cNvSpPr>
            <p:nvPr/>
          </p:nvSpPr>
          <p:spPr bwMode="auto">
            <a:xfrm flipH="1">
              <a:off x="3424" y="642"/>
              <a:ext cx="192" cy="144"/>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8085" name="Line 12"/>
            <p:cNvSpPr>
              <a:spLocks noChangeShapeType="1"/>
            </p:cNvSpPr>
            <p:nvPr/>
          </p:nvSpPr>
          <p:spPr bwMode="auto">
            <a:xfrm>
              <a:off x="3424" y="882"/>
              <a:ext cx="192" cy="144"/>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49901" name="Rectangle 13"/>
            <p:cNvSpPr>
              <a:spLocks noChangeArrowheads="1"/>
            </p:cNvSpPr>
            <p:nvPr/>
          </p:nvSpPr>
          <p:spPr bwMode="auto">
            <a:xfrm>
              <a:off x="3606" y="466"/>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effectLst>
                    <a:outerShdw blurRad="38100" dist="38100" dir="2700000" algn="tl">
                      <a:srgbClr val="C0C0C0"/>
                    </a:outerShdw>
                  </a:effectLst>
                  <a:latin typeface="Times New Roman" pitchFamily="18" charset="0"/>
                </a:rPr>
                <a:t>SH</a:t>
              </a:r>
              <a:endParaRPr lang="zh-CN" altLang="en-US" sz="2400" b="1" dirty="0">
                <a:effectLst>
                  <a:outerShdw blurRad="38100" dist="38100" dir="2700000" algn="tl">
                    <a:srgbClr val="C0C0C0"/>
                  </a:outerShdw>
                </a:effectLst>
                <a:latin typeface="Times New Roman" pitchFamily="18" charset="0"/>
              </a:endParaRPr>
            </a:p>
          </p:txBody>
        </p:sp>
        <p:sp>
          <p:nvSpPr>
            <p:cNvPr id="549902" name="Rectangle 14"/>
            <p:cNvSpPr>
              <a:spLocks noChangeArrowheads="1"/>
            </p:cNvSpPr>
            <p:nvPr/>
          </p:nvSpPr>
          <p:spPr bwMode="auto">
            <a:xfrm>
              <a:off x="3606" y="890"/>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SH</a:t>
              </a:r>
              <a:endParaRPr lang="zh-CN" altLang="en-US" sz="2400" b="1">
                <a:effectLst>
                  <a:outerShdw blurRad="38100" dist="38100" dir="2700000" algn="tl">
                    <a:srgbClr val="C0C0C0"/>
                  </a:outerShdw>
                </a:effectLst>
                <a:latin typeface="Times New Roman" pitchFamily="18" charset="0"/>
              </a:endParaRPr>
            </a:p>
          </p:txBody>
        </p:sp>
        <p:sp>
          <p:nvSpPr>
            <p:cNvPr id="549903" name="Rectangle 15"/>
            <p:cNvSpPr>
              <a:spLocks noChangeArrowheads="1"/>
            </p:cNvSpPr>
            <p:nvPr/>
          </p:nvSpPr>
          <p:spPr bwMode="auto">
            <a:xfrm>
              <a:off x="3218" y="663"/>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solidFill>
                    <a:srgbClr val="FF0000"/>
                  </a:solidFill>
                  <a:effectLst>
                    <a:outerShdw blurRad="38100" dist="38100" dir="2700000" algn="tl">
                      <a:srgbClr val="C0C0C0"/>
                    </a:outerShdw>
                  </a:effectLst>
                  <a:latin typeface="Times New Roman" pitchFamily="18" charset="0"/>
                </a:rPr>
                <a:t>E</a:t>
              </a:r>
              <a:endParaRPr lang="zh-CN" altLang="en-US" sz="2400" b="1" dirty="0">
                <a:solidFill>
                  <a:srgbClr val="FF0000"/>
                </a:solidFill>
                <a:effectLst>
                  <a:outerShdw blurRad="38100" dist="38100" dir="2700000" algn="tl">
                    <a:srgbClr val="C0C0C0"/>
                  </a:outerShdw>
                </a:effectLst>
                <a:latin typeface="Times New Roman" pitchFamily="18" charset="0"/>
              </a:endParaRPr>
            </a:p>
          </p:txBody>
        </p:sp>
      </p:grpSp>
      <p:sp>
        <p:nvSpPr>
          <p:cNvPr id="88070" name="Line 16"/>
          <p:cNvSpPr>
            <a:spLocks noChangeShapeType="1"/>
          </p:cNvSpPr>
          <p:nvPr/>
        </p:nvSpPr>
        <p:spPr bwMode="auto">
          <a:xfrm>
            <a:off x="5807075" y="2016125"/>
            <a:ext cx="720000" cy="0"/>
          </a:xfrm>
          <a:prstGeom prst="line">
            <a:avLst/>
          </a:prstGeom>
          <a:noFill/>
          <a:ln w="31750">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88071" name="Group 17"/>
          <p:cNvGrpSpPr>
            <a:grpSpLocks/>
          </p:cNvGrpSpPr>
          <p:nvPr/>
        </p:nvGrpSpPr>
        <p:grpSpPr bwMode="auto">
          <a:xfrm>
            <a:off x="6496050" y="1462089"/>
            <a:ext cx="3040063" cy="985837"/>
            <a:chOff x="403" y="239"/>
            <a:chExt cx="1915" cy="621"/>
          </a:xfrm>
        </p:grpSpPr>
        <p:sp>
          <p:nvSpPr>
            <p:cNvPr id="88076" name="Line 18"/>
            <p:cNvSpPr>
              <a:spLocks noChangeShapeType="1"/>
            </p:cNvSpPr>
            <p:nvPr/>
          </p:nvSpPr>
          <p:spPr bwMode="auto">
            <a:xfrm flipH="1">
              <a:off x="630" y="409"/>
              <a:ext cx="136" cy="113"/>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8077" name="Line 19"/>
            <p:cNvSpPr>
              <a:spLocks noChangeShapeType="1"/>
            </p:cNvSpPr>
            <p:nvPr/>
          </p:nvSpPr>
          <p:spPr bwMode="auto">
            <a:xfrm>
              <a:off x="630" y="618"/>
              <a:ext cx="136" cy="113"/>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8078" name="Line 20"/>
            <p:cNvSpPr>
              <a:spLocks noChangeShapeType="1"/>
            </p:cNvSpPr>
            <p:nvPr/>
          </p:nvSpPr>
          <p:spPr bwMode="auto">
            <a:xfrm>
              <a:off x="942" y="403"/>
              <a:ext cx="136" cy="113"/>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8079" name="Line 21"/>
            <p:cNvSpPr>
              <a:spLocks noChangeShapeType="1"/>
            </p:cNvSpPr>
            <p:nvPr/>
          </p:nvSpPr>
          <p:spPr bwMode="auto">
            <a:xfrm flipH="1">
              <a:off x="936" y="618"/>
              <a:ext cx="136" cy="113"/>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49910" name="Rectangle 22"/>
            <p:cNvSpPr>
              <a:spLocks noChangeArrowheads="1"/>
            </p:cNvSpPr>
            <p:nvPr/>
          </p:nvSpPr>
          <p:spPr bwMode="auto">
            <a:xfrm>
              <a:off x="748" y="239"/>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S</a:t>
              </a:r>
              <a:endParaRPr lang="zh-CN" altLang="en-US" sz="2400" b="1">
                <a:effectLst>
                  <a:outerShdw blurRad="38100" dist="38100" dir="2700000" algn="tl">
                    <a:srgbClr val="C0C0C0"/>
                  </a:outerShdw>
                </a:effectLst>
                <a:latin typeface="Times New Roman" pitchFamily="18" charset="0"/>
              </a:endParaRPr>
            </a:p>
          </p:txBody>
        </p:sp>
        <p:sp>
          <p:nvSpPr>
            <p:cNvPr id="549911" name="Rectangle 23"/>
            <p:cNvSpPr>
              <a:spLocks noChangeArrowheads="1"/>
            </p:cNvSpPr>
            <p:nvPr/>
          </p:nvSpPr>
          <p:spPr bwMode="auto">
            <a:xfrm>
              <a:off x="748" y="572"/>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S</a:t>
              </a:r>
              <a:endParaRPr lang="zh-CN" altLang="en-US" sz="2400" b="1">
                <a:effectLst>
                  <a:outerShdw blurRad="38100" dist="38100" dir="2700000" algn="tl">
                    <a:srgbClr val="C0C0C0"/>
                  </a:outerShdw>
                </a:effectLst>
                <a:latin typeface="Times New Roman" pitchFamily="18" charset="0"/>
              </a:endParaRPr>
            </a:p>
          </p:txBody>
        </p:sp>
        <p:sp>
          <p:nvSpPr>
            <p:cNvPr id="549912" name="Rectangle 24"/>
            <p:cNvSpPr>
              <a:spLocks noChangeArrowheads="1"/>
            </p:cNvSpPr>
            <p:nvPr/>
          </p:nvSpPr>
          <p:spPr bwMode="auto">
            <a:xfrm>
              <a:off x="403" y="430"/>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solidFill>
                    <a:srgbClr val="FF0000"/>
                  </a:solidFill>
                  <a:effectLst>
                    <a:outerShdw blurRad="38100" dist="38100" dir="2700000" algn="tl">
                      <a:srgbClr val="C0C0C0"/>
                    </a:outerShdw>
                  </a:effectLst>
                  <a:latin typeface="Times New Roman" pitchFamily="18" charset="0"/>
                </a:rPr>
                <a:t>E</a:t>
              </a:r>
              <a:endParaRPr lang="zh-CN" altLang="en-US" sz="2400" b="1" dirty="0">
                <a:solidFill>
                  <a:srgbClr val="FF0000"/>
                </a:solidFill>
                <a:effectLst>
                  <a:outerShdw blurRad="38100" dist="38100" dir="2700000" algn="tl">
                    <a:srgbClr val="C0C0C0"/>
                  </a:outerShdw>
                </a:effectLst>
                <a:latin typeface="Times New Roman" pitchFamily="18" charset="0"/>
              </a:endParaRPr>
            </a:p>
          </p:txBody>
        </p:sp>
        <p:sp>
          <p:nvSpPr>
            <p:cNvPr id="549913" name="Rectangle 25"/>
            <p:cNvSpPr>
              <a:spLocks noChangeArrowheads="1"/>
            </p:cNvSpPr>
            <p:nvPr/>
          </p:nvSpPr>
          <p:spPr bwMode="auto">
            <a:xfrm>
              <a:off x="1047" y="421"/>
              <a:ext cx="127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effectLst>
                    <a:outerShdw blurRad="38100" dist="38100" dir="2700000" algn="tl">
                      <a:srgbClr val="C0C0C0"/>
                    </a:outerShdw>
                  </a:effectLst>
                  <a:latin typeface="Times New Roman" pitchFamily="18" charset="0"/>
                </a:rPr>
                <a:t>As-CH=</a:t>
              </a:r>
              <a:r>
                <a:rPr lang="en-US" altLang="zh-CN" sz="2400" b="1" dirty="0" err="1">
                  <a:effectLst>
                    <a:outerShdw blurRad="38100" dist="38100" dir="2700000" algn="tl">
                      <a:srgbClr val="C0C0C0"/>
                    </a:outerShdw>
                  </a:effectLst>
                  <a:latin typeface="Times New Roman" pitchFamily="18" charset="0"/>
                </a:rPr>
                <a:t>CHCl</a:t>
              </a:r>
              <a:endParaRPr lang="zh-CN" altLang="en-US" sz="2400" b="1" dirty="0">
                <a:effectLst>
                  <a:outerShdw blurRad="38100" dist="38100" dir="2700000" algn="tl">
                    <a:srgbClr val="C0C0C0"/>
                  </a:outerShdw>
                </a:effectLst>
                <a:latin typeface="Times New Roman" pitchFamily="18" charset="0"/>
              </a:endParaRPr>
            </a:p>
          </p:txBody>
        </p:sp>
      </p:grpSp>
      <p:sp>
        <p:nvSpPr>
          <p:cNvPr id="549914" name="Rectangle 26"/>
          <p:cNvSpPr>
            <a:spLocks noChangeArrowheads="1"/>
          </p:cNvSpPr>
          <p:nvPr/>
        </p:nvSpPr>
        <p:spPr bwMode="auto">
          <a:xfrm>
            <a:off x="9461500" y="1728788"/>
            <a:ext cx="4333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effectLst>
                  <a:outerShdw blurRad="38100" dist="38100" dir="2700000" algn="tl">
                    <a:srgbClr val="C0C0C0"/>
                  </a:outerShdw>
                </a:effectLst>
                <a:latin typeface="Tahoma" pitchFamily="34" charset="0"/>
              </a:rPr>
              <a:t>+</a:t>
            </a:r>
            <a:endParaRPr lang="zh-CN" altLang="en-US" sz="2400" b="1" dirty="0">
              <a:effectLst>
                <a:outerShdw blurRad="38100" dist="38100" dir="2700000" algn="tl">
                  <a:srgbClr val="C0C0C0"/>
                </a:outerShdw>
              </a:effectLst>
              <a:latin typeface="Tahoma" pitchFamily="34" charset="0"/>
            </a:endParaRPr>
          </a:p>
        </p:txBody>
      </p:sp>
      <p:sp>
        <p:nvSpPr>
          <p:cNvPr id="549915" name="Rectangle 27"/>
          <p:cNvSpPr>
            <a:spLocks noChangeArrowheads="1"/>
          </p:cNvSpPr>
          <p:nvPr/>
        </p:nvSpPr>
        <p:spPr bwMode="auto">
          <a:xfrm>
            <a:off x="9837739" y="1728788"/>
            <a:ext cx="8778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2HCl</a:t>
            </a:r>
            <a:endParaRPr lang="zh-CN" altLang="en-US" sz="2400" b="1">
              <a:effectLst>
                <a:outerShdw blurRad="38100" dist="38100" dir="2700000" algn="tl">
                  <a:srgbClr val="C0C0C0"/>
                </a:outerShdw>
              </a:effectLst>
              <a:latin typeface="Times New Roman" pitchFamily="18" charset="0"/>
            </a:endParaRPr>
          </a:p>
        </p:txBody>
      </p:sp>
      <p:sp>
        <p:nvSpPr>
          <p:cNvPr id="549916" name="Rectangle 28"/>
          <p:cNvSpPr>
            <a:spLocks noChangeArrowheads="1"/>
          </p:cNvSpPr>
          <p:nvPr/>
        </p:nvSpPr>
        <p:spPr bwMode="auto">
          <a:xfrm>
            <a:off x="2135188" y="2576114"/>
            <a:ext cx="7848600" cy="458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32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buChar char="¨"/>
              <a:defRPr sz="28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buChar char="n"/>
              <a:defRPr sz="24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buChar char="¨"/>
              <a:defRPr sz="2000">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buChar char="§"/>
              <a:defRPr sz="2000">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9pPr>
          </a:lstStyle>
          <a:p>
            <a:pPr>
              <a:buFont typeface="Wingdings" pitchFamily="2" charset="2"/>
              <a:buNone/>
              <a:defRPr/>
            </a:pP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      Lewisite               </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巯基酶                  失活的酶</a:t>
            </a:r>
          </a:p>
        </p:txBody>
      </p:sp>
      <p:sp>
        <p:nvSpPr>
          <p:cNvPr id="29" name="Rectangle 2"/>
          <p:cNvSpPr>
            <a:spLocks noChangeArrowheads="1"/>
          </p:cNvSpPr>
          <p:nvPr/>
        </p:nvSpPr>
        <p:spPr bwMode="auto">
          <a:xfrm>
            <a:off x="923926" y="3151982"/>
            <a:ext cx="7920038" cy="576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lvl="1" indent="-360000">
              <a:lnSpc>
                <a:spcPts val="3500"/>
              </a:lnSpc>
              <a:spcBef>
                <a:spcPct val="0"/>
              </a:spcBef>
              <a:buClr>
                <a:srgbClr val="C00000"/>
              </a:buClr>
              <a:buSzPct val="80000"/>
              <a:buFont typeface="Wingdings" panose="05000000000000000000" pitchFamily="2" charset="2"/>
              <a:buChar char="v"/>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二巯基丙醇</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(BAL)</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可与毒物结合，使酶恢复活性。</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p:txBody>
      </p:sp>
      <p:grpSp>
        <p:nvGrpSpPr>
          <p:cNvPr id="30" name="Group 3"/>
          <p:cNvGrpSpPr>
            <a:grpSpLocks/>
          </p:cNvGrpSpPr>
          <p:nvPr/>
        </p:nvGrpSpPr>
        <p:grpSpPr bwMode="auto">
          <a:xfrm>
            <a:off x="4794251" y="3776664"/>
            <a:ext cx="1317625" cy="1609725"/>
            <a:chOff x="2426" y="293"/>
            <a:chExt cx="830" cy="1014"/>
          </a:xfrm>
        </p:grpSpPr>
        <p:sp>
          <p:nvSpPr>
            <p:cNvPr id="31" name="Rectangle 4"/>
            <p:cNvSpPr>
              <a:spLocks noChangeArrowheads="1"/>
            </p:cNvSpPr>
            <p:nvPr/>
          </p:nvSpPr>
          <p:spPr bwMode="auto">
            <a:xfrm>
              <a:off x="2426" y="293"/>
              <a:ext cx="7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CH</a:t>
              </a:r>
              <a:r>
                <a:rPr lang="en-US" altLang="zh-CN" sz="2400" b="1" baseline="-25000">
                  <a:effectLst>
                    <a:outerShdw blurRad="38100" dist="38100" dir="2700000" algn="tl">
                      <a:srgbClr val="C0C0C0"/>
                    </a:outerShdw>
                  </a:effectLst>
                  <a:latin typeface="Times New Roman" pitchFamily="18" charset="0"/>
                </a:rPr>
                <a:t>2</a:t>
              </a:r>
              <a:r>
                <a:rPr lang="en-US" altLang="zh-CN" sz="2400" b="1">
                  <a:effectLst>
                    <a:outerShdw blurRad="38100" dist="38100" dir="2700000" algn="tl">
                      <a:srgbClr val="C0C0C0"/>
                    </a:outerShdw>
                  </a:effectLst>
                  <a:latin typeface="Times New Roman" pitchFamily="18" charset="0"/>
                </a:rPr>
                <a:t>-SH</a:t>
              </a:r>
              <a:endParaRPr lang="zh-CN" altLang="en-US" sz="2400" b="1">
                <a:effectLst>
                  <a:outerShdw blurRad="38100" dist="38100" dir="2700000" algn="tl">
                    <a:srgbClr val="C0C0C0"/>
                  </a:outerShdw>
                </a:effectLst>
                <a:latin typeface="Times New Roman" pitchFamily="18" charset="0"/>
              </a:endParaRPr>
            </a:p>
          </p:txBody>
        </p:sp>
        <p:sp>
          <p:nvSpPr>
            <p:cNvPr id="32" name="Rectangle 5"/>
            <p:cNvSpPr>
              <a:spLocks noChangeArrowheads="1"/>
            </p:cNvSpPr>
            <p:nvPr/>
          </p:nvSpPr>
          <p:spPr bwMode="auto">
            <a:xfrm>
              <a:off x="2426" y="1019"/>
              <a:ext cx="83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CH</a:t>
              </a:r>
              <a:r>
                <a:rPr lang="en-US" altLang="zh-CN" sz="2400" b="1" baseline="-25000">
                  <a:effectLst>
                    <a:outerShdw blurRad="38100" dist="38100" dir="2700000" algn="tl">
                      <a:srgbClr val="C0C0C0"/>
                    </a:outerShdw>
                  </a:effectLst>
                  <a:latin typeface="Times New Roman" pitchFamily="18" charset="0"/>
                </a:rPr>
                <a:t>2</a:t>
              </a:r>
              <a:r>
                <a:rPr lang="en-US" altLang="zh-CN" sz="2400" b="1">
                  <a:effectLst>
                    <a:outerShdw blurRad="38100" dist="38100" dir="2700000" algn="tl">
                      <a:srgbClr val="C0C0C0"/>
                    </a:outerShdw>
                  </a:effectLst>
                  <a:latin typeface="Times New Roman" pitchFamily="18" charset="0"/>
                </a:rPr>
                <a:t>-OH</a:t>
              </a:r>
              <a:endParaRPr lang="zh-CN" altLang="en-US" sz="2400" b="1">
                <a:effectLst>
                  <a:outerShdw blurRad="38100" dist="38100" dir="2700000" algn="tl">
                    <a:srgbClr val="C0C0C0"/>
                  </a:outerShdw>
                </a:effectLst>
                <a:latin typeface="Times New Roman" pitchFamily="18" charset="0"/>
              </a:endParaRPr>
            </a:p>
          </p:txBody>
        </p:sp>
        <p:sp>
          <p:nvSpPr>
            <p:cNvPr id="33" name="Rectangle 6"/>
            <p:cNvSpPr>
              <a:spLocks noChangeArrowheads="1"/>
            </p:cNvSpPr>
            <p:nvPr/>
          </p:nvSpPr>
          <p:spPr bwMode="auto">
            <a:xfrm>
              <a:off x="2426" y="656"/>
              <a:ext cx="72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CH-SH</a:t>
              </a:r>
              <a:endParaRPr lang="zh-CN" altLang="en-US" sz="2400" b="1">
                <a:effectLst>
                  <a:outerShdw blurRad="38100" dist="38100" dir="2700000" algn="tl">
                    <a:srgbClr val="C0C0C0"/>
                  </a:outerShdw>
                </a:effectLst>
                <a:latin typeface="Times New Roman" pitchFamily="18" charset="0"/>
              </a:endParaRPr>
            </a:p>
          </p:txBody>
        </p:sp>
        <p:sp>
          <p:nvSpPr>
            <p:cNvPr id="34" name="Line 7"/>
            <p:cNvSpPr>
              <a:spLocks noChangeShapeType="1"/>
            </p:cNvSpPr>
            <p:nvPr/>
          </p:nvSpPr>
          <p:spPr bwMode="auto">
            <a:xfrm>
              <a:off x="2562" y="572"/>
              <a:ext cx="0" cy="136"/>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 name="Line 8"/>
            <p:cNvSpPr>
              <a:spLocks noChangeShapeType="1"/>
            </p:cNvSpPr>
            <p:nvPr/>
          </p:nvSpPr>
          <p:spPr bwMode="auto">
            <a:xfrm>
              <a:off x="2562" y="935"/>
              <a:ext cx="0" cy="136"/>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36" name="Group 9"/>
          <p:cNvGrpSpPr>
            <a:grpSpLocks/>
          </p:cNvGrpSpPr>
          <p:nvPr/>
        </p:nvGrpSpPr>
        <p:grpSpPr bwMode="auto">
          <a:xfrm>
            <a:off x="8040689" y="3776664"/>
            <a:ext cx="3119437" cy="1609725"/>
            <a:chOff x="2322" y="164"/>
            <a:chExt cx="1965" cy="1014"/>
          </a:xfrm>
        </p:grpSpPr>
        <p:sp>
          <p:nvSpPr>
            <p:cNvPr id="37" name="Rectangle 10"/>
            <p:cNvSpPr>
              <a:spLocks noChangeArrowheads="1"/>
            </p:cNvSpPr>
            <p:nvPr/>
          </p:nvSpPr>
          <p:spPr bwMode="auto">
            <a:xfrm>
              <a:off x="2322" y="164"/>
              <a:ext cx="6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CH</a:t>
              </a:r>
              <a:r>
                <a:rPr lang="en-US" altLang="zh-CN" sz="2400" b="1" baseline="-25000">
                  <a:effectLst>
                    <a:outerShdw blurRad="38100" dist="38100" dir="2700000" algn="tl">
                      <a:srgbClr val="C0C0C0"/>
                    </a:outerShdw>
                  </a:effectLst>
                  <a:latin typeface="Times New Roman" pitchFamily="18" charset="0"/>
                </a:rPr>
                <a:t>2</a:t>
              </a:r>
              <a:r>
                <a:rPr lang="en-US" altLang="zh-CN" sz="2400" b="1">
                  <a:effectLst>
                    <a:outerShdw blurRad="38100" dist="38100" dir="2700000" algn="tl">
                      <a:srgbClr val="C0C0C0"/>
                    </a:outerShdw>
                  </a:effectLst>
                  <a:latin typeface="Times New Roman" pitchFamily="18" charset="0"/>
                </a:rPr>
                <a:t>-S</a:t>
              </a:r>
              <a:endParaRPr lang="zh-CN" altLang="en-US" sz="2400" b="1">
                <a:effectLst>
                  <a:outerShdw blurRad="38100" dist="38100" dir="2700000" algn="tl">
                    <a:srgbClr val="C0C0C0"/>
                  </a:outerShdw>
                </a:effectLst>
                <a:latin typeface="Times New Roman" pitchFamily="18" charset="0"/>
              </a:endParaRPr>
            </a:p>
          </p:txBody>
        </p:sp>
        <p:sp>
          <p:nvSpPr>
            <p:cNvPr id="38" name="Rectangle 11"/>
            <p:cNvSpPr>
              <a:spLocks noChangeArrowheads="1"/>
            </p:cNvSpPr>
            <p:nvPr/>
          </p:nvSpPr>
          <p:spPr bwMode="auto">
            <a:xfrm>
              <a:off x="2322" y="890"/>
              <a:ext cx="83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CH</a:t>
              </a:r>
              <a:r>
                <a:rPr lang="en-US" altLang="zh-CN" sz="2400" b="1" baseline="-25000">
                  <a:effectLst>
                    <a:outerShdw blurRad="38100" dist="38100" dir="2700000" algn="tl">
                      <a:srgbClr val="C0C0C0"/>
                    </a:outerShdw>
                  </a:effectLst>
                  <a:latin typeface="Times New Roman" pitchFamily="18" charset="0"/>
                </a:rPr>
                <a:t>2</a:t>
              </a:r>
              <a:r>
                <a:rPr lang="en-US" altLang="zh-CN" sz="2400" b="1">
                  <a:effectLst>
                    <a:outerShdw blurRad="38100" dist="38100" dir="2700000" algn="tl">
                      <a:srgbClr val="C0C0C0"/>
                    </a:outerShdw>
                  </a:effectLst>
                  <a:latin typeface="Times New Roman" pitchFamily="18" charset="0"/>
                </a:rPr>
                <a:t>-OH</a:t>
              </a:r>
              <a:endParaRPr lang="zh-CN" altLang="en-US" sz="2400" b="1">
                <a:effectLst>
                  <a:outerShdw blurRad="38100" dist="38100" dir="2700000" algn="tl">
                    <a:srgbClr val="C0C0C0"/>
                  </a:outerShdw>
                </a:effectLst>
                <a:latin typeface="Times New Roman" pitchFamily="18" charset="0"/>
              </a:endParaRPr>
            </a:p>
          </p:txBody>
        </p:sp>
        <p:sp>
          <p:nvSpPr>
            <p:cNvPr id="39" name="Rectangle 12"/>
            <p:cNvSpPr>
              <a:spLocks noChangeArrowheads="1"/>
            </p:cNvSpPr>
            <p:nvPr/>
          </p:nvSpPr>
          <p:spPr bwMode="auto">
            <a:xfrm>
              <a:off x="2322" y="527"/>
              <a:ext cx="5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effectLst>
                    <a:outerShdw blurRad="38100" dist="38100" dir="2700000" algn="tl">
                      <a:srgbClr val="C0C0C0"/>
                    </a:outerShdw>
                  </a:effectLst>
                  <a:latin typeface="Times New Roman" pitchFamily="18" charset="0"/>
                </a:rPr>
                <a:t>CH-S</a:t>
              </a:r>
              <a:endParaRPr lang="zh-CN" altLang="en-US" sz="2400" b="1" dirty="0">
                <a:effectLst>
                  <a:outerShdw blurRad="38100" dist="38100" dir="2700000" algn="tl">
                    <a:srgbClr val="C0C0C0"/>
                  </a:outerShdw>
                </a:effectLst>
                <a:latin typeface="Times New Roman" pitchFamily="18" charset="0"/>
              </a:endParaRPr>
            </a:p>
          </p:txBody>
        </p:sp>
        <p:sp>
          <p:nvSpPr>
            <p:cNvPr id="40" name="Line 13"/>
            <p:cNvSpPr>
              <a:spLocks noChangeShapeType="1"/>
            </p:cNvSpPr>
            <p:nvPr/>
          </p:nvSpPr>
          <p:spPr bwMode="auto">
            <a:xfrm>
              <a:off x="2458" y="443"/>
              <a:ext cx="0" cy="136"/>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1" name="Line 14"/>
            <p:cNvSpPr>
              <a:spLocks noChangeShapeType="1"/>
            </p:cNvSpPr>
            <p:nvPr/>
          </p:nvSpPr>
          <p:spPr bwMode="auto">
            <a:xfrm>
              <a:off x="2458" y="806"/>
              <a:ext cx="0" cy="136"/>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2" name="Line 15"/>
            <p:cNvSpPr>
              <a:spLocks noChangeAspect="1" noChangeShapeType="1"/>
            </p:cNvSpPr>
            <p:nvPr/>
          </p:nvSpPr>
          <p:spPr bwMode="auto">
            <a:xfrm>
              <a:off x="2925" y="346"/>
              <a:ext cx="93" cy="92"/>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3" name="Line 16"/>
            <p:cNvSpPr>
              <a:spLocks noChangeShapeType="1"/>
            </p:cNvSpPr>
            <p:nvPr/>
          </p:nvSpPr>
          <p:spPr bwMode="auto">
            <a:xfrm flipV="1">
              <a:off x="2880" y="527"/>
              <a:ext cx="136" cy="136"/>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4" name="Rectangle 17"/>
            <p:cNvSpPr>
              <a:spLocks noChangeArrowheads="1"/>
            </p:cNvSpPr>
            <p:nvPr/>
          </p:nvSpPr>
          <p:spPr bwMode="auto">
            <a:xfrm>
              <a:off x="3016" y="300"/>
              <a:ext cx="127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As-CH=CHCl</a:t>
              </a:r>
              <a:endParaRPr lang="zh-CN" altLang="en-US" sz="2400" b="1">
                <a:effectLst>
                  <a:outerShdw blurRad="38100" dist="38100" dir="2700000" algn="tl">
                    <a:srgbClr val="C0C0C0"/>
                  </a:outerShdw>
                </a:effectLst>
                <a:latin typeface="Times New Roman" pitchFamily="18" charset="0"/>
              </a:endParaRPr>
            </a:p>
          </p:txBody>
        </p:sp>
      </p:grpSp>
      <p:grpSp>
        <p:nvGrpSpPr>
          <p:cNvPr id="45" name="Group 18"/>
          <p:cNvGrpSpPr>
            <a:grpSpLocks/>
          </p:cNvGrpSpPr>
          <p:nvPr/>
        </p:nvGrpSpPr>
        <p:grpSpPr bwMode="auto">
          <a:xfrm>
            <a:off x="6630990" y="4065590"/>
            <a:ext cx="1103313" cy="919163"/>
            <a:chOff x="3243" y="2523"/>
            <a:chExt cx="695" cy="579"/>
          </a:xfrm>
        </p:grpSpPr>
        <p:sp>
          <p:nvSpPr>
            <p:cNvPr id="46" name="Rectangle 19"/>
            <p:cNvSpPr>
              <a:spLocks noChangeArrowheads="1"/>
            </p:cNvSpPr>
            <p:nvPr/>
          </p:nvSpPr>
          <p:spPr bwMode="auto">
            <a:xfrm>
              <a:off x="3243" y="2691"/>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solidFill>
                    <a:srgbClr val="FF0000"/>
                  </a:solidFill>
                  <a:effectLst>
                    <a:outerShdw blurRad="38100" dist="38100" dir="2700000" algn="tl">
                      <a:srgbClr val="C0C0C0"/>
                    </a:outerShdw>
                  </a:effectLst>
                  <a:latin typeface="Times New Roman" pitchFamily="18" charset="0"/>
                </a:rPr>
                <a:t>E</a:t>
              </a:r>
              <a:endParaRPr lang="zh-CN" altLang="en-US" sz="2400" b="1">
                <a:solidFill>
                  <a:srgbClr val="FF0000"/>
                </a:solidFill>
                <a:effectLst>
                  <a:outerShdw blurRad="38100" dist="38100" dir="2700000" algn="tl">
                    <a:srgbClr val="C0C0C0"/>
                  </a:outerShdw>
                </a:effectLst>
                <a:latin typeface="Times New Roman" pitchFamily="18" charset="0"/>
              </a:endParaRPr>
            </a:p>
          </p:txBody>
        </p:sp>
        <p:sp>
          <p:nvSpPr>
            <p:cNvPr id="47" name="Line 20"/>
            <p:cNvSpPr>
              <a:spLocks noChangeShapeType="1"/>
            </p:cNvSpPr>
            <p:nvPr/>
          </p:nvSpPr>
          <p:spPr bwMode="auto">
            <a:xfrm flipH="1">
              <a:off x="3461" y="2710"/>
              <a:ext cx="136" cy="113"/>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8" name="Line 21"/>
            <p:cNvSpPr>
              <a:spLocks noChangeShapeType="1"/>
            </p:cNvSpPr>
            <p:nvPr/>
          </p:nvSpPr>
          <p:spPr bwMode="auto">
            <a:xfrm>
              <a:off x="3467" y="2875"/>
              <a:ext cx="136" cy="113"/>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9" name="Rectangle 22"/>
            <p:cNvSpPr>
              <a:spLocks noChangeArrowheads="1"/>
            </p:cNvSpPr>
            <p:nvPr/>
          </p:nvSpPr>
          <p:spPr bwMode="auto">
            <a:xfrm>
              <a:off x="3515" y="2523"/>
              <a:ext cx="423"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effectLst>
                    <a:outerShdw blurRad="38100" dist="38100" dir="2700000" algn="tl">
                      <a:srgbClr val="C0C0C0"/>
                    </a:outerShdw>
                  </a:effectLst>
                  <a:latin typeface="Times New Roman" pitchFamily="18" charset="0"/>
                </a:rPr>
                <a:t> SH</a:t>
              </a:r>
              <a:endParaRPr lang="zh-CN" altLang="en-US" sz="2400" b="1" dirty="0">
                <a:effectLst>
                  <a:outerShdw blurRad="38100" dist="38100" dir="2700000" algn="tl">
                    <a:srgbClr val="C0C0C0"/>
                  </a:outerShdw>
                </a:effectLst>
                <a:latin typeface="Times New Roman" pitchFamily="18" charset="0"/>
              </a:endParaRPr>
            </a:p>
          </p:txBody>
        </p:sp>
        <p:sp>
          <p:nvSpPr>
            <p:cNvPr id="50" name="Rectangle 23"/>
            <p:cNvSpPr>
              <a:spLocks noChangeArrowheads="1"/>
            </p:cNvSpPr>
            <p:nvPr/>
          </p:nvSpPr>
          <p:spPr bwMode="auto">
            <a:xfrm>
              <a:off x="3515" y="2811"/>
              <a:ext cx="423"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effectLst>
                    <a:outerShdw blurRad="38100" dist="38100" dir="2700000" algn="tl">
                      <a:srgbClr val="C0C0C0"/>
                    </a:outerShdw>
                  </a:effectLst>
                  <a:latin typeface="Times New Roman" pitchFamily="18" charset="0"/>
                </a:rPr>
                <a:t> SH</a:t>
              </a:r>
              <a:endParaRPr lang="zh-CN" altLang="en-US" sz="2400" b="1" dirty="0">
                <a:effectLst>
                  <a:outerShdw blurRad="38100" dist="38100" dir="2700000" algn="tl">
                    <a:srgbClr val="C0C0C0"/>
                  </a:outerShdw>
                </a:effectLst>
                <a:latin typeface="Times New Roman" pitchFamily="18" charset="0"/>
              </a:endParaRPr>
            </a:p>
          </p:txBody>
        </p:sp>
      </p:grpSp>
      <p:grpSp>
        <p:nvGrpSpPr>
          <p:cNvPr id="51" name="Group 24"/>
          <p:cNvGrpSpPr>
            <a:grpSpLocks/>
          </p:cNvGrpSpPr>
          <p:nvPr/>
        </p:nvGrpSpPr>
        <p:grpSpPr bwMode="auto">
          <a:xfrm>
            <a:off x="1630363" y="4016375"/>
            <a:ext cx="2814637" cy="985838"/>
            <a:chOff x="25" y="2356"/>
            <a:chExt cx="1773" cy="621"/>
          </a:xfrm>
        </p:grpSpPr>
        <p:sp>
          <p:nvSpPr>
            <p:cNvPr id="52" name="Rectangle 25"/>
            <p:cNvSpPr>
              <a:spLocks noChangeArrowheads="1"/>
            </p:cNvSpPr>
            <p:nvPr/>
          </p:nvSpPr>
          <p:spPr bwMode="auto">
            <a:xfrm>
              <a:off x="527" y="2529"/>
              <a:ext cx="127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effectLst>
                    <a:outerShdw blurRad="38100" dist="38100" dir="2700000" algn="tl">
                      <a:srgbClr val="C0C0C0"/>
                    </a:outerShdw>
                  </a:effectLst>
                  <a:latin typeface="Times New Roman" pitchFamily="18" charset="0"/>
                </a:rPr>
                <a:t>As-CH=</a:t>
              </a:r>
              <a:r>
                <a:rPr lang="en-US" altLang="zh-CN" sz="2400" b="1" dirty="0" err="1">
                  <a:effectLst>
                    <a:outerShdw blurRad="38100" dist="38100" dir="2700000" algn="tl">
                      <a:srgbClr val="C0C0C0"/>
                    </a:outerShdw>
                  </a:effectLst>
                  <a:latin typeface="Times New Roman" pitchFamily="18" charset="0"/>
                </a:rPr>
                <a:t>CHCl</a:t>
              </a:r>
              <a:endParaRPr lang="zh-CN" altLang="en-US" sz="2400" b="1" dirty="0">
                <a:effectLst>
                  <a:outerShdw blurRad="38100" dist="38100" dir="2700000" algn="tl">
                    <a:srgbClr val="C0C0C0"/>
                  </a:outerShdw>
                </a:effectLst>
                <a:latin typeface="Times New Roman" pitchFamily="18" charset="0"/>
              </a:endParaRPr>
            </a:p>
          </p:txBody>
        </p:sp>
        <p:sp>
          <p:nvSpPr>
            <p:cNvPr id="53" name="Rectangle 26"/>
            <p:cNvSpPr>
              <a:spLocks noChangeArrowheads="1"/>
            </p:cNvSpPr>
            <p:nvPr/>
          </p:nvSpPr>
          <p:spPr bwMode="auto">
            <a:xfrm>
              <a:off x="295" y="2356"/>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S</a:t>
              </a:r>
              <a:endParaRPr lang="zh-CN" altLang="en-US" sz="2400" b="1">
                <a:effectLst>
                  <a:outerShdw blurRad="38100" dist="38100" dir="2700000" algn="tl">
                    <a:srgbClr val="C0C0C0"/>
                  </a:outerShdw>
                </a:effectLst>
                <a:latin typeface="Times New Roman" pitchFamily="18" charset="0"/>
              </a:endParaRPr>
            </a:p>
          </p:txBody>
        </p:sp>
        <p:sp>
          <p:nvSpPr>
            <p:cNvPr id="54" name="Rectangle 27"/>
            <p:cNvSpPr>
              <a:spLocks noChangeArrowheads="1"/>
            </p:cNvSpPr>
            <p:nvPr/>
          </p:nvSpPr>
          <p:spPr bwMode="auto">
            <a:xfrm>
              <a:off x="295" y="2689"/>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imes New Roman" pitchFamily="18" charset="0"/>
                </a:rPr>
                <a:t>S</a:t>
              </a:r>
              <a:endParaRPr lang="zh-CN" altLang="en-US" sz="2400" b="1">
                <a:effectLst>
                  <a:outerShdw blurRad="38100" dist="38100" dir="2700000" algn="tl">
                    <a:srgbClr val="C0C0C0"/>
                  </a:outerShdw>
                </a:effectLst>
                <a:latin typeface="Times New Roman" pitchFamily="18" charset="0"/>
              </a:endParaRPr>
            </a:p>
          </p:txBody>
        </p:sp>
        <p:sp>
          <p:nvSpPr>
            <p:cNvPr id="55" name="Rectangle 28"/>
            <p:cNvSpPr>
              <a:spLocks noChangeArrowheads="1"/>
            </p:cNvSpPr>
            <p:nvPr/>
          </p:nvSpPr>
          <p:spPr bwMode="auto">
            <a:xfrm>
              <a:off x="25" y="2523"/>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solidFill>
                    <a:srgbClr val="FF0000"/>
                  </a:solidFill>
                  <a:effectLst>
                    <a:outerShdw blurRad="38100" dist="38100" dir="2700000" algn="tl">
                      <a:srgbClr val="C0C0C0"/>
                    </a:outerShdw>
                  </a:effectLst>
                  <a:latin typeface="Times New Roman" pitchFamily="18" charset="0"/>
                </a:rPr>
                <a:t>E</a:t>
              </a:r>
              <a:endParaRPr lang="zh-CN" altLang="en-US" sz="2400" b="1">
                <a:solidFill>
                  <a:srgbClr val="FF0000"/>
                </a:solidFill>
                <a:effectLst>
                  <a:outerShdw blurRad="38100" dist="38100" dir="2700000" algn="tl">
                    <a:srgbClr val="C0C0C0"/>
                  </a:outerShdw>
                </a:effectLst>
                <a:latin typeface="Times New Roman" pitchFamily="18" charset="0"/>
              </a:endParaRPr>
            </a:p>
          </p:txBody>
        </p:sp>
        <p:sp>
          <p:nvSpPr>
            <p:cNvPr id="56" name="Line 29"/>
            <p:cNvSpPr>
              <a:spLocks noChangeShapeType="1"/>
            </p:cNvSpPr>
            <p:nvPr/>
          </p:nvSpPr>
          <p:spPr bwMode="auto">
            <a:xfrm flipH="1">
              <a:off x="234" y="2523"/>
              <a:ext cx="91" cy="113"/>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7" name="Line 30"/>
            <p:cNvSpPr>
              <a:spLocks noChangeShapeType="1"/>
            </p:cNvSpPr>
            <p:nvPr/>
          </p:nvSpPr>
          <p:spPr bwMode="auto">
            <a:xfrm>
              <a:off x="234" y="2705"/>
              <a:ext cx="91" cy="113"/>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8" name="Line 31"/>
            <p:cNvSpPr>
              <a:spLocks noChangeShapeType="1"/>
            </p:cNvSpPr>
            <p:nvPr/>
          </p:nvSpPr>
          <p:spPr bwMode="auto">
            <a:xfrm>
              <a:off x="476" y="2523"/>
              <a:ext cx="91" cy="113"/>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9" name="Line 32"/>
            <p:cNvSpPr>
              <a:spLocks noChangeShapeType="1"/>
            </p:cNvSpPr>
            <p:nvPr/>
          </p:nvSpPr>
          <p:spPr bwMode="auto">
            <a:xfrm flipH="1">
              <a:off x="476" y="2705"/>
              <a:ext cx="91" cy="113"/>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60" name="Rectangle 33"/>
          <p:cNvSpPr>
            <a:spLocks noChangeArrowheads="1"/>
          </p:cNvSpPr>
          <p:nvPr/>
        </p:nvSpPr>
        <p:spPr bwMode="auto">
          <a:xfrm>
            <a:off x="4362450" y="4327525"/>
            <a:ext cx="4333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a:effectLst>
                  <a:outerShdw blurRad="38100" dist="38100" dir="2700000" algn="tl">
                    <a:srgbClr val="C0C0C0"/>
                  </a:outerShdw>
                </a:effectLst>
                <a:latin typeface="Tahoma" pitchFamily="34" charset="0"/>
              </a:rPr>
              <a:t>+</a:t>
            </a:r>
            <a:endParaRPr lang="zh-CN" altLang="en-US" sz="2400" b="1">
              <a:effectLst>
                <a:outerShdw blurRad="38100" dist="38100" dir="2700000" algn="tl">
                  <a:srgbClr val="C0C0C0"/>
                </a:outerShdw>
              </a:effectLst>
              <a:latin typeface="Tahoma" pitchFamily="34" charset="0"/>
            </a:endParaRPr>
          </a:p>
        </p:txBody>
      </p:sp>
      <p:sp>
        <p:nvSpPr>
          <p:cNvPr id="61" name="Line 34"/>
          <p:cNvSpPr>
            <a:spLocks noChangeShapeType="1"/>
          </p:cNvSpPr>
          <p:nvPr/>
        </p:nvSpPr>
        <p:spPr bwMode="auto">
          <a:xfrm>
            <a:off x="5946775" y="4568825"/>
            <a:ext cx="720000" cy="0"/>
          </a:xfrm>
          <a:prstGeom prst="line">
            <a:avLst/>
          </a:prstGeom>
          <a:noFill/>
          <a:ln w="31750">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2" name="Rectangle 35"/>
          <p:cNvSpPr>
            <a:spLocks noChangeArrowheads="1"/>
          </p:cNvSpPr>
          <p:nvPr/>
        </p:nvSpPr>
        <p:spPr bwMode="auto">
          <a:xfrm>
            <a:off x="7675564" y="4298950"/>
            <a:ext cx="4333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400" b="1" dirty="0">
                <a:effectLst>
                  <a:outerShdw blurRad="38100" dist="38100" dir="2700000" algn="tl">
                    <a:srgbClr val="C0C0C0"/>
                  </a:outerShdw>
                </a:effectLst>
                <a:latin typeface="Tahoma" pitchFamily="34" charset="0"/>
              </a:rPr>
              <a:t>+</a:t>
            </a:r>
            <a:endParaRPr lang="zh-CN" altLang="en-US" sz="2400" b="1" dirty="0">
              <a:effectLst>
                <a:outerShdw blurRad="38100" dist="38100" dir="2700000" algn="tl">
                  <a:srgbClr val="C0C0C0"/>
                </a:outerShdw>
              </a:effectLst>
              <a:latin typeface="Tahoma" pitchFamily="34" charset="0"/>
            </a:endParaRPr>
          </a:p>
        </p:txBody>
      </p:sp>
      <p:sp>
        <p:nvSpPr>
          <p:cNvPr id="63" name="Rectangle 36"/>
          <p:cNvSpPr>
            <a:spLocks noChangeArrowheads="1"/>
          </p:cNvSpPr>
          <p:nvPr/>
        </p:nvSpPr>
        <p:spPr bwMode="auto">
          <a:xfrm>
            <a:off x="2058988" y="5397489"/>
            <a:ext cx="8656638" cy="458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3200">
                <a:solidFill>
                  <a:schemeClr val="tx1"/>
                </a:solidFill>
                <a:latin typeface="Arial" pitchFamily="34" charset="0"/>
                <a:ea typeface="宋体" pitchFamily="2" charset="-122"/>
              </a:defRPr>
            </a:lvl1pPr>
            <a:lvl2pPr marL="742950" indent="-285750">
              <a:spcBef>
                <a:spcPct val="20000"/>
              </a:spcBef>
              <a:buClr>
                <a:schemeClr val="accent2"/>
              </a:buClr>
              <a:buSzPct val="80000"/>
              <a:buFont typeface="Wingdings" pitchFamily="2" charset="2"/>
              <a:buChar char="¨"/>
              <a:defRPr sz="2800">
                <a:solidFill>
                  <a:schemeClr val="tx1"/>
                </a:solidFill>
                <a:latin typeface="Arial" pitchFamily="34" charset="0"/>
                <a:ea typeface="宋体" pitchFamily="2" charset="-122"/>
              </a:defRPr>
            </a:lvl2pPr>
            <a:lvl3pPr marL="1143000" indent="-228600">
              <a:spcBef>
                <a:spcPct val="20000"/>
              </a:spcBef>
              <a:buClr>
                <a:schemeClr val="bg2"/>
              </a:buClr>
              <a:buSzPct val="65000"/>
              <a:buFont typeface="Wingdings" pitchFamily="2" charset="2"/>
              <a:buChar char="n"/>
              <a:defRPr sz="2400">
                <a:solidFill>
                  <a:schemeClr val="tx1"/>
                </a:solidFill>
                <a:latin typeface="Arial" pitchFamily="34" charset="0"/>
                <a:ea typeface="宋体" pitchFamily="2" charset="-122"/>
              </a:defRPr>
            </a:lvl3pPr>
            <a:lvl4pPr marL="1600200" indent="-228600">
              <a:spcBef>
                <a:spcPct val="20000"/>
              </a:spcBef>
              <a:buClr>
                <a:schemeClr val="accent2"/>
              </a:buClr>
              <a:buSzPct val="70000"/>
              <a:buFont typeface="Wingdings" pitchFamily="2" charset="2"/>
              <a:buChar char="¨"/>
              <a:defRPr sz="2000">
                <a:solidFill>
                  <a:schemeClr val="tx1"/>
                </a:solidFill>
                <a:latin typeface="Arial" pitchFamily="34" charset="0"/>
                <a:ea typeface="宋体" pitchFamily="2" charset="-122"/>
              </a:defRPr>
            </a:lvl4pPr>
            <a:lvl5pPr marL="2057400" indent="-228600">
              <a:spcBef>
                <a:spcPct val="20000"/>
              </a:spcBef>
              <a:buClr>
                <a:schemeClr val="bg2"/>
              </a:buClr>
              <a:buFont typeface="Wingdings" pitchFamily="2" charset="2"/>
              <a:buChar char="§"/>
              <a:defRPr sz="2000">
                <a:solidFill>
                  <a:schemeClr val="tx1"/>
                </a:solidFill>
                <a:latin typeface="Arial" pitchFamily="34" charset="0"/>
                <a:ea typeface="宋体" pitchFamily="2" charset="-122"/>
              </a:defRPr>
            </a:lvl5pPr>
            <a:lvl6pPr marL="25146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6pPr>
            <a:lvl7pPr marL="29718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7pPr>
            <a:lvl8pPr marL="34290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8pPr>
            <a:lvl9pPr marL="3886200" indent="-228600" fontAlgn="base">
              <a:spcBef>
                <a:spcPct val="20000"/>
              </a:spcBef>
              <a:spcAft>
                <a:spcPct val="0"/>
              </a:spcAft>
              <a:buClr>
                <a:schemeClr val="bg2"/>
              </a:buClr>
              <a:buFont typeface="Wingdings" pitchFamily="2" charset="2"/>
              <a:buChar char="§"/>
              <a:defRPr sz="2000">
                <a:solidFill>
                  <a:schemeClr val="tx1"/>
                </a:solidFill>
                <a:latin typeface="Arial" pitchFamily="34" charset="0"/>
                <a:ea typeface="宋体" pitchFamily="2" charset="-122"/>
              </a:defRPr>
            </a:lvl9pPr>
          </a:lstStyle>
          <a:p>
            <a:pPr>
              <a:buFont typeface="Wingdings" pitchFamily="2" charset="2"/>
              <a:buNone/>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    失活的酶                   </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BAL             </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巯基酶       </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BAL</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与砷剂结合物</a:t>
            </a:r>
          </a:p>
        </p:txBody>
      </p:sp>
    </p:spTree>
    <p:extLst>
      <p:ext uri="{BB962C8B-B14F-4D97-AF65-F5344CB8AC3E}">
        <p14:creationId xmlns:p14="http://schemas.microsoft.com/office/powerpoint/2010/main" val="3406005534"/>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1939" name="Rectangle 3"/>
          <p:cNvSpPr>
            <a:spLocks noGrp="1" noChangeArrowheads="1"/>
          </p:cNvSpPr>
          <p:nvPr>
            <p:ph idx="1"/>
          </p:nvPr>
        </p:nvSpPr>
        <p:spPr>
          <a:xfrm>
            <a:off x="1428751" y="1226811"/>
            <a:ext cx="10039349" cy="1705301"/>
          </a:xfrm>
          <a:noFill/>
          <a:ln>
            <a:noFill/>
          </a:ln>
          <a:effectLst/>
        </p:spPr>
        <p:txBody>
          <a:bodyPr vert="horz" lIns="91440" tIns="45720" rIns="91440" bIns="45720" rtlCol="0">
            <a:noAutofit/>
          </a:bodyPr>
          <a:lstStyle/>
          <a:p>
            <a:pPr marL="360000" indent="-360000">
              <a:lnSpc>
                <a:spcPts val="4000"/>
              </a:lnSpc>
              <a:spcBef>
                <a:spcPts val="600"/>
              </a:spcBef>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可逆性抑制作用</a:t>
            </a:r>
            <a:r>
              <a:rPr lang="en-US" altLang="zh-CN" dirty="0">
                <a:effectLst>
                  <a:outerShdw blurRad="38100" dist="38100" dir="2700000" algn="tl">
                    <a:srgbClr val="C0C0C0"/>
                  </a:outerShdw>
                </a:effectLst>
                <a:latin typeface="Times New Roman" pitchFamily="18" charset="0"/>
                <a:ea typeface="方正姚体" panose="02010601030101010101" pitchFamily="2" charset="-122"/>
              </a:rPr>
              <a:t>(reversible inhibition)</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：抑制剂以非共价键与</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E</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或</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ES</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可逆结合，使酶活性降低或丧失。</a:t>
            </a:r>
          </a:p>
          <a:p>
            <a:pPr marL="360000" indent="-360000">
              <a:lnSpc>
                <a:spcPts val="4000"/>
              </a:lnSpc>
              <a:spcBef>
                <a:spcPts val="600"/>
              </a:spcBef>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抑制剂可用透析、超滤等方法除去。</a:t>
            </a:r>
          </a:p>
        </p:txBody>
      </p:sp>
      <p:sp>
        <p:nvSpPr>
          <p:cNvPr id="551940" name="Rectangle 4"/>
          <p:cNvSpPr>
            <a:spLocks noChangeArrowheads="1"/>
          </p:cNvSpPr>
          <p:nvPr/>
        </p:nvSpPr>
        <p:spPr bwMode="auto">
          <a:xfrm>
            <a:off x="5339398" y="2925489"/>
            <a:ext cx="2615882" cy="1643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120000"/>
              </a:lnSpc>
              <a:buClr>
                <a:schemeClr val="tx2"/>
              </a:buClr>
              <a:buSzPct val="75000"/>
              <a:buFont typeface="Wingdings" pitchFamily="2" charset="2"/>
              <a:buNone/>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竞争性抑制</a:t>
            </a:r>
          </a:p>
          <a:p>
            <a:pPr>
              <a:lnSpc>
                <a:spcPct val="120000"/>
              </a:lnSpc>
              <a:buClr>
                <a:schemeClr val="tx2"/>
              </a:buClr>
              <a:buSzPct val="75000"/>
              <a:buFont typeface="Wingdings" pitchFamily="2" charset="2"/>
              <a:buNone/>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非竞争性抑制</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nSpc>
                <a:spcPct val="120000"/>
              </a:lnSpc>
              <a:buClr>
                <a:schemeClr val="tx2"/>
              </a:buClr>
              <a:buSzPct val="75000"/>
              <a:buFont typeface="Wingdings" pitchFamily="2" charset="2"/>
              <a:buNone/>
              <a:defRPr/>
            </a:pPr>
            <a:r>
              <a:rPr kumimoji="1" lang="zh-CN" altLang="en-US" sz="2800" dirty="0">
                <a:effectLst>
                  <a:outerShdw blurRad="38100" dist="38100" dir="2700000" algn="tl">
                    <a:srgbClr val="C0C0C0"/>
                  </a:outerShdw>
                </a:effectLst>
                <a:latin typeface="Times New Roman" panose="02020603050405020304" pitchFamily="18" charset="0"/>
              </a:rPr>
              <a:t>反竞争性抑制</a:t>
            </a:r>
            <a:endPar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51941" name="Rectangle 5"/>
          <p:cNvSpPr>
            <a:spLocks noChangeArrowheads="1"/>
          </p:cNvSpPr>
          <p:nvPr/>
        </p:nvSpPr>
        <p:spPr bwMode="auto">
          <a:xfrm>
            <a:off x="2282065" y="3522388"/>
            <a:ext cx="2678556" cy="48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90000"/>
              </a:lnSpc>
              <a:spcBef>
                <a:spcPct val="20000"/>
              </a:spcBef>
              <a:buClr>
                <a:srgbClr val="0033CC"/>
              </a:buClr>
              <a:buSzPct val="60000"/>
              <a:buFont typeface="Wingdings" pitchFamily="2" charset="2"/>
              <a:buNone/>
              <a:defRPr/>
            </a:pPr>
            <a:r>
              <a:rPr kumimoji="1" lang="zh-CN" altLang="en-US" sz="2800" dirty="0">
                <a:effectLst>
                  <a:outerShdw blurRad="38100" dist="38100" dir="2700000" algn="tl">
                    <a:srgbClr val="C0C0C0"/>
                  </a:outerShdw>
                </a:effectLst>
                <a:latin typeface="Times New Roman" panose="02020603050405020304" pitchFamily="18" charset="0"/>
              </a:rPr>
              <a:t>可逆性抑制作用</a:t>
            </a:r>
            <a:endPar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90118" name="AutoShape 6"/>
          <p:cNvSpPr>
            <a:spLocks/>
          </p:cNvSpPr>
          <p:nvPr/>
        </p:nvSpPr>
        <p:spPr bwMode="auto">
          <a:xfrm>
            <a:off x="5132515" y="3211238"/>
            <a:ext cx="144462" cy="1080000"/>
          </a:xfrm>
          <a:prstGeom prst="leftBrace">
            <a:avLst>
              <a:gd name="adj1" fmla="val 78966"/>
              <a:gd name="adj2" fmla="val 50000"/>
            </a:avLst>
          </a:prstGeom>
          <a:noFill/>
          <a:ln w="317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7" name="Rectangle 4"/>
          <p:cNvSpPr>
            <a:spLocks noChangeArrowheads="1"/>
          </p:cNvSpPr>
          <p:nvPr/>
        </p:nvSpPr>
        <p:spPr bwMode="auto">
          <a:xfrm>
            <a:off x="1088050" y="555754"/>
            <a:ext cx="3775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Clr>
                <a:srgbClr val="C00000"/>
              </a:buClr>
              <a:buSzPct val="70000"/>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（二）可逆性抑制作用</a:t>
            </a:r>
          </a:p>
        </p:txBody>
      </p:sp>
      <p:cxnSp>
        <p:nvCxnSpPr>
          <p:cNvPr id="8" name="直接连接符 7"/>
          <p:cNvCxnSpPr/>
          <p:nvPr/>
        </p:nvCxnSpPr>
        <p:spPr>
          <a:xfrm>
            <a:off x="1078172" y="1126072"/>
            <a:ext cx="432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4359673"/>
      </p:ext>
    </p:extLst>
  </p:cSld>
  <p:clrMapOvr>
    <a:masterClrMapping/>
  </p:clrMapOvr>
  <p:transition>
    <p:random/>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3666" name="Rectangle 2"/>
          <p:cNvSpPr>
            <a:spLocks noGrp="1" noChangeArrowheads="1"/>
          </p:cNvSpPr>
          <p:nvPr>
            <p:ph type="title"/>
          </p:nvPr>
        </p:nvSpPr>
        <p:spPr>
          <a:xfrm>
            <a:off x="1429808" y="1254996"/>
            <a:ext cx="8079952" cy="573804"/>
          </a:xfrm>
        </p:spPr>
        <p:txBody>
          <a:bodyPr vert="horz" lIns="91440" tIns="45720" rIns="91440" bIns="45720" rtlCol="0">
            <a:noAutofit/>
          </a:bodyPr>
          <a:lstStyle/>
          <a:p>
            <a:pPr marL="360000" indent="-360000">
              <a:buClr>
                <a:srgbClr val="C00000"/>
              </a:buClr>
              <a:buSzPct val="80000"/>
              <a:buFont typeface="Wingdings" panose="05000000000000000000" pitchFamily="2" charset="2"/>
              <a:buChar char="n"/>
            </a:pPr>
            <a:r>
              <a:rPr lang="zh-CN" altLang="en-US" sz="2800" dirty="0">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mn-cs"/>
              </a:rPr>
              <a:t>根据酶蛋白结构特点和分子大小不同分为四种：</a:t>
            </a:r>
          </a:p>
        </p:txBody>
      </p:sp>
      <p:sp>
        <p:nvSpPr>
          <p:cNvPr id="753667" name="Rectangle 3"/>
          <p:cNvSpPr>
            <a:spLocks noGrp="1" noChangeArrowheads="1"/>
          </p:cNvSpPr>
          <p:nvPr>
            <p:ph idx="1"/>
          </p:nvPr>
        </p:nvSpPr>
        <p:spPr>
          <a:xfrm>
            <a:off x="1776419" y="1836549"/>
            <a:ext cx="8863012" cy="1582926"/>
          </a:xfrm>
        </p:spPr>
        <p:txBody>
          <a:bodyPr vert="horz" lIns="91440" tIns="45720" rIns="91440" bIns="45720" rtlCol="0">
            <a:noAutofit/>
          </a:bodyPr>
          <a:lstStyle/>
          <a:p>
            <a:pPr marL="360000" lvl="1" indent="-360000">
              <a:lnSpc>
                <a:spcPts val="4000"/>
              </a:lnSpc>
              <a:spcBef>
                <a:spcPct val="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单体酶</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monomeric enzymes</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 </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：只有一条具有三级结构多肽链的酶</a:t>
            </a:r>
            <a:r>
              <a:rPr lang="zh-CN" altLang="en-US" sz="2800" dirty="0">
                <a:effectLst>
                  <a:outerShdw blurRad="38100" dist="38100" dir="2700000" algn="tl">
                    <a:srgbClr val="C0C0C0"/>
                  </a:outerShdw>
                </a:effectLst>
                <a:latin typeface="Times New Roman" pitchFamily="18" charset="0"/>
              </a:rPr>
              <a:t>。分子量为</a:t>
            </a:r>
            <a:r>
              <a:rPr lang="en-US" altLang="zh-CN" sz="2800" dirty="0">
                <a:effectLst>
                  <a:outerShdw blurRad="38100" dist="38100" dir="2700000" algn="tl">
                    <a:srgbClr val="C0C0C0"/>
                  </a:outerShdw>
                </a:effectLst>
                <a:latin typeface="Times New Roman" pitchFamily="18" charset="0"/>
              </a:rPr>
              <a:t>13000</a:t>
            </a:r>
            <a:r>
              <a:rPr lang="zh-CN" altLang="en-US" sz="2800" dirty="0">
                <a:effectLst>
                  <a:outerShdw blurRad="38100" dist="38100" dir="2700000" algn="tl">
                    <a:srgbClr val="C0C0C0"/>
                  </a:outerShdw>
                </a:effectLst>
                <a:latin typeface="Times New Roman" pitchFamily="18" charset="0"/>
              </a:rPr>
              <a:t>～</a:t>
            </a:r>
            <a:r>
              <a:rPr lang="en-US" altLang="zh-CN" sz="2800" dirty="0">
                <a:effectLst>
                  <a:outerShdw blurRad="38100" dist="38100" dir="2700000" algn="tl">
                    <a:srgbClr val="C0C0C0"/>
                  </a:outerShdw>
                </a:effectLst>
                <a:latin typeface="Times New Roman" pitchFamily="18" charset="0"/>
              </a:rPr>
              <a:t>35000</a:t>
            </a:r>
            <a:r>
              <a:rPr lang="zh-CN" altLang="en-US" sz="2800" dirty="0">
                <a:effectLst>
                  <a:outerShdw blurRad="38100" dist="38100" dir="2700000" algn="tl">
                    <a:srgbClr val="C0C0C0"/>
                  </a:outerShdw>
                </a:effectLst>
                <a:latin typeface="Times New Roman" pitchFamily="18" charset="0"/>
              </a:rPr>
              <a:t>。大多是水解酶（蛋白酶、核糖核酸酶等）。</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6" name="Rectangle 4"/>
          <p:cNvSpPr>
            <a:spLocks noChangeArrowheads="1"/>
          </p:cNvSpPr>
          <p:nvPr/>
        </p:nvSpPr>
        <p:spPr bwMode="auto">
          <a:xfrm>
            <a:off x="1092203" y="606427"/>
            <a:ext cx="2709396"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lang="zh-CN" altLang="en-US" sz="2800" cap="all" dirty="0">
                <a:blipFill>
                  <a:blip r:embed="rId3">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anose="02020603050405020304" pitchFamily="18" charset="0"/>
                <a:ea typeface="方正姚体" panose="02010601030101010101" pitchFamily="2" charset="-122"/>
                <a:cs typeface="+mj-cs"/>
              </a:rPr>
              <a:t>酶的存在形式</a:t>
            </a:r>
          </a:p>
        </p:txBody>
      </p:sp>
      <p:sp>
        <p:nvSpPr>
          <p:cNvPr id="7" name="Rectangle 3"/>
          <p:cNvSpPr txBox="1">
            <a:spLocks noChangeArrowheads="1"/>
          </p:cNvSpPr>
          <p:nvPr/>
        </p:nvSpPr>
        <p:spPr>
          <a:xfrm>
            <a:off x="1766893" y="3409422"/>
            <a:ext cx="9386881" cy="1657878"/>
          </a:xfrm>
          <a:prstGeom prst="rect">
            <a:avLst/>
          </a:prstGeom>
        </p:spPr>
        <p:txBody>
          <a:bodyPr vert="horz" lIns="91440" tIns="45720" rIns="91440" bIns="45720" rtlCol="0">
            <a:noAutofit/>
          </a:bodyPr>
          <a:lstStyle>
            <a:lvl1pPr marL="182880" indent="-182880">
              <a:lnSpc>
                <a:spcPct val="90000"/>
              </a:lnSpc>
              <a:spcBef>
                <a:spcPts val="1200"/>
              </a:spcBef>
              <a:buClr>
                <a:schemeClr val="accent1">
                  <a:lumMod val="75000"/>
                </a:schemeClr>
              </a:buClr>
              <a:buSzPct val="85000"/>
              <a:buFont typeface="Wingdings" pitchFamily="2" charset="2"/>
              <a:buChar char="§"/>
              <a:defRPr sz="2000"/>
            </a:lvl1pPr>
            <a:lvl2pPr marL="360000" lvl="1" indent="-360000">
              <a:lnSpc>
                <a:spcPts val="3500"/>
              </a:lnSpc>
              <a:spcBef>
                <a:spcPct val="0"/>
              </a:spcBef>
              <a:spcAft>
                <a:spcPts val="0"/>
              </a:spcAft>
              <a:buClr>
                <a:srgbClr val="C00000"/>
              </a:buClr>
              <a:buSzPct val="80000"/>
              <a:buFont typeface="Wingdings" panose="05000000000000000000" pitchFamily="2" charset="2"/>
              <a:buChar char="v"/>
              <a:defRPr sz="2400" b="1">
                <a:effectLst>
                  <a:outerShdw blurRad="38100" dist="38100" dir="2700000" algn="tl">
                    <a:srgbClr val="C0C0C0"/>
                  </a:outerShdw>
                </a:effectLst>
                <a:latin typeface="Times New Roman" pitchFamily="18" charset="0"/>
                <a:ea typeface="宋体" panose="02010600030101010101" pitchFamily="2" charset="-122"/>
              </a:defRPr>
            </a:lvl2pPr>
            <a:lvl3pPr marL="731520" indent="-182880">
              <a:lnSpc>
                <a:spcPct val="90000"/>
              </a:lnSpc>
              <a:spcBef>
                <a:spcPts val="400"/>
              </a:spcBef>
              <a:spcAft>
                <a:spcPts val="200"/>
              </a:spcAft>
              <a:buClr>
                <a:schemeClr val="accent1">
                  <a:lumMod val="75000"/>
                </a:schemeClr>
              </a:buClr>
              <a:buSzPct val="85000"/>
              <a:buFont typeface="Wingdings" pitchFamily="2" charset="2"/>
              <a:buChar char="§"/>
              <a:defRPr sz="1600"/>
            </a:lvl3pPr>
            <a:lvl4pPr marL="1005840" indent="-182880">
              <a:lnSpc>
                <a:spcPct val="90000"/>
              </a:lnSpc>
              <a:spcBef>
                <a:spcPts val="400"/>
              </a:spcBef>
              <a:spcAft>
                <a:spcPts val="200"/>
              </a:spcAft>
              <a:buClr>
                <a:schemeClr val="accent1">
                  <a:lumMod val="75000"/>
                </a:schemeClr>
              </a:buClr>
              <a:buSzPct val="85000"/>
              <a:buFont typeface="Wingdings" pitchFamily="2" charset="2"/>
              <a:buChar char="§"/>
              <a:defRPr sz="1600"/>
            </a:lvl4pPr>
            <a:lvl5pPr marL="1280160" indent="-182880">
              <a:lnSpc>
                <a:spcPct val="90000"/>
              </a:lnSpc>
              <a:spcBef>
                <a:spcPts val="400"/>
              </a:spcBef>
              <a:spcAft>
                <a:spcPts val="200"/>
              </a:spcAft>
              <a:buClr>
                <a:schemeClr val="accent1">
                  <a:lumMod val="75000"/>
                </a:schemeClr>
              </a:buClr>
              <a:buSzPct val="85000"/>
              <a:buFont typeface="Wingdings" pitchFamily="2" charset="2"/>
              <a:buChar char="§"/>
              <a:defRPr sz="1600"/>
            </a:lvl5pPr>
            <a:lvl6pPr marL="1600000" indent="-228600">
              <a:lnSpc>
                <a:spcPct val="90000"/>
              </a:lnSpc>
              <a:spcBef>
                <a:spcPts val="400"/>
              </a:spcBef>
              <a:spcAft>
                <a:spcPts val="200"/>
              </a:spcAft>
              <a:buClr>
                <a:schemeClr val="accent1">
                  <a:lumMod val="75000"/>
                </a:schemeClr>
              </a:buClr>
              <a:buSzPct val="85000"/>
              <a:buFont typeface="Wingdings" pitchFamily="2" charset="2"/>
              <a:buChar char="§"/>
              <a:defRPr sz="1600"/>
            </a:lvl6pPr>
            <a:lvl7pPr marL="1900000" indent="-228600">
              <a:lnSpc>
                <a:spcPct val="90000"/>
              </a:lnSpc>
              <a:spcBef>
                <a:spcPts val="400"/>
              </a:spcBef>
              <a:spcAft>
                <a:spcPts val="200"/>
              </a:spcAft>
              <a:buClr>
                <a:schemeClr val="accent1">
                  <a:lumMod val="75000"/>
                </a:schemeClr>
              </a:buClr>
              <a:buSzPct val="85000"/>
              <a:buFont typeface="Wingdings" pitchFamily="2" charset="2"/>
              <a:buChar char="§"/>
              <a:defRPr sz="1600"/>
            </a:lvl7pPr>
            <a:lvl8pPr marL="2200000" indent="-228600">
              <a:lnSpc>
                <a:spcPct val="90000"/>
              </a:lnSpc>
              <a:spcBef>
                <a:spcPts val="400"/>
              </a:spcBef>
              <a:spcAft>
                <a:spcPts val="200"/>
              </a:spcAft>
              <a:buClr>
                <a:schemeClr val="accent1">
                  <a:lumMod val="75000"/>
                </a:schemeClr>
              </a:buClr>
              <a:buSzPct val="85000"/>
              <a:buFont typeface="Wingdings" pitchFamily="2" charset="2"/>
              <a:buChar char="§"/>
              <a:defRPr sz="1600"/>
            </a:lvl8pPr>
            <a:lvl9pPr marL="2500000" indent="-228600">
              <a:lnSpc>
                <a:spcPct val="90000"/>
              </a:lnSpc>
              <a:spcBef>
                <a:spcPts val="400"/>
              </a:spcBef>
              <a:spcAft>
                <a:spcPts val="200"/>
              </a:spcAft>
              <a:buClr>
                <a:schemeClr val="accent1">
                  <a:lumMod val="75000"/>
                </a:schemeClr>
              </a:buClr>
              <a:buSzPct val="85000"/>
              <a:buFont typeface="Wingdings" pitchFamily="2" charset="2"/>
              <a:buChar char="§"/>
              <a:defRPr sz="1600"/>
            </a:lvl9pPr>
          </a:lstStyle>
          <a:p>
            <a:pPr lvl="1">
              <a:lnSpc>
                <a:spcPts val="4000"/>
              </a:lnSpc>
              <a:buFont typeface="Wingdings" panose="05000000000000000000" pitchFamily="2" charset="2"/>
              <a:buChar char="l"/>
            </a:pPr>
            <a:r>
              <a:rPr lang="zh-CN" altLang="en-US" sz="2800" b="0" dirty="0">
                <a:ea typeface="方正姚体" panose="02010601030101010101" pitchFamily="2" charset="-122"/>
              </a:rPr>
              <a:t>寡聚酶</a:t>
            </a:r>
            <a:r>
              <a:rPr lang="zh-CN" altLang="en-US" sz="2000" b="0" dirty="0">
                <a:ea typeface="方正姚体" panose="02010601030101010101" pitchFamily="2" charset="-122"/>
              </a:rPr>
              <a:t>（</a:t>
            </a:r>
            <a:r>
              <a:rPr lang="en-US" altLang="zh-CN" sz="2000" b="0" dirty="0">
                <a:ea typeface="方正姚体" panose="02010601030101010101" pitchFamily="2" charset="-122"/>
              </a:rPr>
              <a:t>oligomeric enzymes</a:t>
            </a:r>
            <a:r>
              <a:rPr lang="zh-CN" altLang="en-US" sz="2000" b="0" dirty="0">
                <a:ea typeface="方正姚体" panose="02010601030101010101" pitchFamily="2" charset="-122"/>
              </a:rPr>
              <a:t>） </a:t>
            </a:r>
            <a:r>
              <a:rPr lang="zh-CN" altLang="en-US" sz="2800" b="0" dirty="0">
                <a:ea typeface="方正姚体" panose="02010601030101010101" pitchFamily="2" charset="-122"/>
              </a:rPr>
              <a:t>：由几个或多个亚基以非共价键组成的酶。分子量从</a:t>
            </a:r>
            <a:r>
              <a:rPr lang="en-US" altLang="zh-CN" sz="2800" b="0" dirty="0">
                <a:ea typeface="方正姚体" panose="02010601030101010101" pitchFamily="2" charset="-122"/>
              </a:rPr>
              <a:t>35000</a:t>
            </a:r>
            <a:r>
              <a:rPr lang="zh-CN" altLang="en-US" sz="2800" b="0" dirty="0">
                <a:ea typeface="方正姚体" panose="02010601030101010101" pitchFamily="2" charset="-122"/>
              </a:rPr>
              <a:t>到几百万。大多是调节酶（磷酸化酶</a:t>
            </a:r>
            <a:r>
              <a:rPr lang="en-US" altLang="zh-CN" sz="2800" b="0" dirty="0">
                <a:ea typeface="方正姚体" panose="02010601030101010101" pitchFamily="2" charset="-122"/>
              </a:rPr>
              <a:t>a</a:t>
            </a:r>
            <a:r>
              <a:rPr lang="zh-CN" altLang="en-US" sz="2800" b="0" dirty="0">
                <a:ea typeface="方正姚体" panose="02010601030101010101" pitchFamily="2" charset="-122"/>
              </a:rPr>
              <a:t>、乳酸脱氢酶等）。</a:t>
            </a:r>
          </a:p>
        </p:txBody>
      </p:sp>
      <p:cxnSp>
        <p:nvCxnSpPr>
          <p:cNvPr id="8" name="直接连接符 7"/>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26716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2962" name="Rectangle 2"/>
          <p:cNvSpPr>
            <a:spLocks noGrp="1" noChangeArrowheads="1"/>
          </p:cNvSpPr>
          <p:nvPr>
            <p:ph type="title"/>
          </p:nvPr>
        </p:nvSpPr>
        <p:spPr>
          <a:xfrm>
            <a:off x="927101" y="666480"/>
            <a:ext cx="10169524" cy="1116629"/>
          </a:xfrm>
          <a:noFill/>
          <a:ln>
            <a:noFill/>
          </a:ln>
          <a:effectLst/>
        </p:spPr>
        <p:txBody>
          <a:bodyPr vert="horz" lIns="91440" tIns="45720" rIns="91440" bIns="45720" rtlCol="0" anchor="t" anchorCtr="0">
            <a:noAutofit/>
          </a:bodyPr>
          <a:lstStyle/>
          <a:p>
            <a:pPr marL="360000" indent="-360000">
              <a:lnSpc>
                <a:spcPts val="4000"/>
              </a:lnSpc>
              <a:spcBef>
                <a:spcPts val="600"/>
              </a:spcBef>
              <a:buClr>
                <a:srgbClr val="C00000"/>
              </a:buClr>
              <a:buSzPct val="80000"/>
              <a:buFont typeface="Wingdings" pitchFamily="2" charset="2"/>
              <a:buChar char="l"/>
            </a:pPr>
            <a:r>
              <a:rPr lang="zh-CN" altLang="en-US"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竞争性抑制作用</a:t>
            </a:r>
            <a:r>
              <a:rPr lang="en-US" altLang="zh-CN" sz="20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(competitive inhibition)</a:t>
            </a:r>
            <a:r>
              <a:rPr lang="zh-CN" altLang="en-US"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a:t>
            </a:r>
            <a:r>
              <a:rPr lang="en-US" altLang="zh-CN"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I</a:t>
            </a:r>
            <a:r>
              <a:rPr lang="zh-CN" altLang="en-US"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与</a:t>
            </a:r>
            <a:r>
              <a:rPr lang="en-US" altLang="zh-CN"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S</a:t>
            </a:r>
            <a:r>
              <a:rPr lang="zh-CN" altLang="en-US"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的结构相似，</a:t>
            </a:r>
            <a:r>
              <a:rPr lang="en-US" altLang="zh-CN"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I</a:t>
            </a:r>
            <a:r>
              <a:rPr lang="zh-CN" altLang="en-US"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与</a:t>
            </a:r>
            <a:r>
              <a:rPr lang="en-US" altLang="zh-CN"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S</a:t>
            </a:r>
            <a:r>
              <a:rPr lang="zh-CN" altLang="en-US"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竞争酶的活性中心，阻碍</a:t>
            </a:r>
            <a:r>
              <a:rPr lang="en-US" altLang="zh-CN"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ES</a:t>
            </a:r>
            <a:r>
              <a:rPr lang="zh-CN" altLang="en-US"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的形成，使酶活性降低。</a:t>
            </a:r>
          </a:p>
        </p:txBody>
      </p:sp>
      <p:sp>
        <p:nvSpPr>
          <p:cNvPr id="552963" name="Text Box 3"/>
          <p:cNvSpPr txBox="1">
            <a:spLocks noChangeArrowheads="1"/>
          </p:cNvSpPr>
          <p:nvPr/>
        </p:nvSpPr>
        <p:spPr bwMode="auto">
          <a:xfrm>
            <a:off x="3805238" y="3221039"/>
            <a:ext cx="41870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609600" indent="-609600" eaLnBrk="0" hangingPunct="0">
              <a:defRPr sz="2400">
                <a:solidFill>
                  <a:schemeClr val="tx1"/>
                </a:solidFill>
                <a:latin typeface="Times New Roman" pitchFamily="18" charset="0"/>
              </a:defRPr>
            </a:lvl1pPr>
            <a:lvl2pPr marL="1066800" indent="-609600" eaLnBrk="0" hangingPunct="0">
              <a:defRPr sz="2400">
                <a:solidFill>
                  <a:schemeClr val="tx1"/>
                </a:solidFill>
                <a:latin typeface="Times New Roman" pitchFamily="18" charset="0"/>
              </a:defRPr>
            </a:lvl2pPr>
            <a:lvl3pPr marL="1600200" indent="-609600" eaLnBrk="0" hangingPunct="0">
              <a:defRPr sz="2400">
                <a:solidFill>
                  <a:schemeClr val="tx1"/>
                </a:solidFill>
                <a:latin typeface="Times New Roman" pitchFamily="18" charset="0"/>
              </a:defRPr>
            </a:lvl3pPr>
            <a:lvl4pPr marL="2400300" indent="-609600" eaLnBrk="0" hangingPunct="0">
              <a:defRPr sz="2400">
                <a:solidFill>
                  <a:schemeClr val="tx1"/>
                </a:solidFill>
                <a:latin typeface="Times New Roman" pitchFamily="18" charset="0"/>
              </a:defRPr>
            </a:lvl4pPr>
            <a:lvl5pPr marL="3200400" indent="-609600" eaLnBrk="0" hangingPunct="0">
              <a:defRPr sz="2400">
                <a:solidFill>
                  <a:schemeClr val="tx1"/>
                </a:solidFill>
                <a:latin typeface="Times New Roman" pitchFamily="18" charset="0"/>
              </a:defRPr>
            </a:lvl5pPr>
            <a:lvl6pPr marL="3657600" indent="-609600" eaLnBrk="0" fontAlgn="base" hangingPunct="0">
              <a:spcBef>
                <a:spcPct val="0"/>
              </a:spcBef>
              <a:spcAft>
                <a:spcPct val="0"/>
              </a:spcAft>
              <a:defRPr sz="2400">
                <a:solidFill>
                  <a:schemeClr val="tx1"/>
                </a:solidFill>
                <a:latin typeface="Times New Roman" pitchFamily="18" charset="0"/>
              </a:defRPr>
            </a:lvl6pPr>
            <a:lvl7pPr marL="4114800" indent="-609600" eaLnBrk="0" fontAlgn="base" hangingPunct="0">
              <a:spcBef>
                <a:spcPct val="0"/>
              </a:spcBef>
              <a:spcAft>
                <a:spcPct val="0"/>
              </a:spcAft>
              <a:defRPr sz="2400">
                <a:solidFill>
                  <a:schemeClr val="tx1"/>
                </a:solidFill>
                <a:latin typeface="Times New Roman" pitchFamily="18" charset="0"/>
              </a:defRPr>
            </a:lvl7pPr>
            <a:lvl8pPr marL="4572000" indent="-609600" eaLnBrk="0" fontAlgn="base" hangingPunct="0">
              <a:spcBef>
                <a:spcPct val="0"/>
              </a:spcBef>
              <a:spcAft>
                <a:spcPct val="0"/>
              </a:spcAft>
              <a:defRPr sz="2400">
                <a:solidFill>
                  <a:schemeClr val="tx1"/>
                </a:solidFill>
                <a:latin typeface="Times New Roman" pitchFamily="18" charset="0"/>
              </a:defRPr>
            </a:lvl8pPr>
            <a:lvl9pPr marL="5029200" indent="-609600" eaLnBrk="0" fontAlgn="base" hangingPunct="0">
              <a:spcBef>
                <a:spcPct val="0"/>
              </a:spcBef>
              <a:spcAft>
                <a:spcPct val="0"/>
              </a:spcAft>
              <a:defRPr sz="2400">
                <a:solidFill>
                  <a:schemeClr val="tx1"/>
                </a:solidFill>
                <a:latin typeface="Times New Roman" pitchFamily="18" charset="0"/>
              </a:defRPr>
            </a:lvl9pPr>
          </a:lstStyle>
          <a:p>
            <a:pPr eaLnBrk="1" hangingPunct="1">
              <a:lnSpc>
                <a:spcPct val="90000"/>
              </a:lnSpc>
              <a:spcBef>
                <a:spcPct val="20000"/>
              </a:spcBef>
              <a:buClr>
                <a:schemeClr val="tx2"/>
              </a:buClr>
              <a:buFont typeface="Wingdings" pitchFamily="2" charset="2"/>
              <a:buNone/>
              <a:defRPr/>
            </a:pPr>
            <a:r>
              <a:rPr kumimoji="1" lang="en-US" altLang="zh-CN" sz="3200" b="1">
                <a:effectLst>
                  <a:outerShdw blurRad="38100" dist="38100" dir="2700000" algn="tl">
                    <a:srgbClr val="C0C0C0"/>
                  </a:outerShdw>
                </a:effectLst>
              </a:rPr>
              <a:t>+</a:t>
            </a:r>
          </a:p>
        </p:txBody>
      </p:sp>
      <p:sp>
        <p:nvSpPr>
          <p:cNvPr id="91140" name="Line 4"/>
          <p:cNvSpPr>
            <a:spLocks noChangeShapeType="1"/>
          </p:cNvSpPr>
          <p:nvPr/>
        </p:nvSpPr>
        <p:spPr bwMode="auto">
          <a:xfrm>
            <a:off x="3957638" y="4222750"/>
            <a:ext cx="0" cy="457200"/>
          </a:xfrm>
          <a:prstGeom prst="line">
            <a:avLst/>
          </a:prstGeom>
          <a:noFill/>
          <a:ln w="25400">
            <a:solidFill>
              <a:schemeClr val="tx1"/>
            </a:solidFill>
            <a:round/>
            <a:headEnd type="triangle" w="lg" len="med"/>
            <a:tailEnd type="triangle" w="lg"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552965" name="Text Box 5"/>
          <p:cNvSpPr txBox="1">
            <a:spLocks noChangeArrowheads="1"/>
          </p:cNvSpPr>
          <p:nvPr/>
        </p:nvSpPr>
        <p:spPr bwMode="auto">
          <a:xfrm>
            <a:off x="3805238" y="3646489"/>
            <a:ext cx="344966"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3200" b="1">
                <a:solidFill>
                  <a:srgbClr val="FF0000"/>
                </a:solidFill>
                <a:effectLst>
                  <a:outerShdw blurRad="38100" dist="38100" dir="2700000" algn="tl">
                    <a:srgbClr val="C0C0C0"/>
                  </a:outerShdw>
                </a:effectLst>
                <a:latin typeface="Times New Roman" pitchFamily="18" charset="0"/>
              </a:rPr>
              <a:t>I</a:t>
            </a:r>
          </a:p>
        </p:txBody>
      </p:sp>
      <p:sp>
        <p:nvSpPr>
          <p:cNvPr id="552966" name="Text Box 6"/>
          <p:cNvSpPr txBox="1">
            <a:spLocks noChangeArrowheads="1"/>
          </p:cNvSpPr>
          <p:nvPr/>
        </p:nvSpPr>
        <p:spPr bwMode="auto">
          <a:xfrm>
            <a:off x="3729038" y="4637089"/>
            <a:ext cx="61908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3200" b="1">
                <a:effectLst>
                  <a:outerShdw blurRad="38100" dist="38100" dir="2700000" algn="tl">
                    <a:srgbClr val="C0C0C0"/>
                  </a:outerShdw>
                </a:effectLst>
                <a:latin typeface="Times New Roman" pitchFamily="18" charset="0"/>
              </a:rPr>
              <a:t>E</a:t>
            </a:r>
            <a:r>
              <a:rPr kumimoji="1" lang="en-US" altLang="zh-CN" sz="3200" b="1">
                <a:solidFill>
                  <a:srgbClr val="FF0000"/>
                </a:solidFill>
                <a:effectLst>
                  <a:outerShdw blurRad="38100" dist="38100" dir="2700000" algn="tl">
                    <a:srgbClr val="C0C0C0"/>
                  </a:outerShdw>
                </a:effectLst>
                <a:latin typeface="Times New Roman" pitchFamily="18" charset="0"/>
              </a:rPr>
              <a:t>I</a:t>
            </a:r>
          </a:p>
        </p:txBody>
      </p:sp>
      <p:sp>
        <p:nvSpPr>
          <p:cNvPr id="91143" name="Line 7"/>
          <p:cNvSpPr>
            <a:spLocks noChangeShapeType="1"/>
          </p:cNvSpPr>
          <p:nvPr/>
        </p:nvSpPr>
        <p:spPr bwMode="auto">
          <a:xfrm>
            <a:off x="4948238" y="3019425"/>
            <a:ext cx="723900" cy="0"/>
          </a:xfrm>
          <a:prstGeom prst="line">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91144" name="Line 8"/>
          <p:cNvSpPr>
            <a:spLocks noChangeShapeType="1"/>
          </p:cNvSpPr>
          <p:nvPr/>
        </p:nvSpPr>
        <p:spPr bwMode="auto">
          <a:xfrm>
            <a:off x="6311900" y="3019425"/>
            <a:ext cx="496888" cy="0"/>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552969" name="Text Box 9"/>
          <p:cNvSpPr txBox="1">
            <a:spLocks noChangeArrowheads="1"/>
          </p:cNvSpPr>
          <p:nvPr/>
        </p:nvSpPr>
        <p:spPr bwMode="auto">
          <a:xfrm>
            <a:off x="3805239" y="2732089"/>
            <a:ext cx="1125629"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609600" indent="-609600" eaLnBrk="0" hangingPunct="0">
              <a:defRPr sz="2400">
                <a:solidFill>
                  <a:schemeClr val="tx1"/>
                </a:solidFill>
                <a:latin typeface="Times New Roman" pitchFamily="18" charset="0"/>
              </a:defRPr>
            </a:lvl1pPr>
            <a:lvl2pPr marL="1066800" indent="-609600" eaLnBrk="0" hangingPunct="0">
              <a:defRPr sz="2400">
                <a:solidFill>
                  <a:schemeClr val="tx1"/>
                </a:solidFill>
                <a:latin typeface="Times New Roman" pitchFamily="18" charset="0"/>
              </a:defRPr>
            </a:lvl2pPr>
            <a:lvl3pPr marL="1524000" indent="-609600" eaLnBrk="0" hangingPunct="0">
              <a:defRPr sz="2400">
                <a:solidFill>
                  <a:schemeClr val="tx1"/>
                </a:solidFill>
                <a:latin typeface="Times New Roman" pitchFamily="18" charset="0"/>
              </a:defRPr>
            </a:lvl3pPr>
            <a:lvl4pPr marL="1981200" indent="-609600" eaLnBrk="0" hangingPunct="0">
              <a:defRPr sz="2400">
                <a:solidFill>
                  <a:schemeClr val="tx1"/>
                </a:solidFill>
                <a:latin typeface="Times New Roman" pitchFamily="18" charset="0"/>
              </a:defRPr>
            </a:lvl4pPr>
            <a:lvl5pPr marL="2438400" indent="-609600" eaLnBrk="0" hangingPunct="0">
              <a:defRPr sz="2400">
                <a:solidFill>
                  <a:schemeClr val="tx1"/>
                </a:solidFill>
                <a:latin typeface="Times New Roman" pitchFamily="18" charset="0"/>
              </a:defRPr>
            </a:lvl5pPr>
            <a:lvl6pPr marL="2895600" indent="-609600" eaLnBrk="0" fontAlgn="base" hangingPunct="0">
              <a:spcBef>
                <a:spcPct val="0"/>
              </a:spcBef>
              <a:spcAft>
                <a:spcPct val="0"/>
              </a:spcAft>
              <a:defRPr sz="2400">
                <a:solidFill>
                  <a:schemeClr val="tx1"/>
                </a:solidFill>
                <a:latin typeface="Times New Roman" pitchFamily="18" charset="0"/>
              </a:defRPr>
            </a:lvl6pPr>
            <a:lvl7pPr marL="3352800" indent="-609600" eaLnBrk="0" fontAlgn="base" hangingPunct="0">
              <a:spcBef>
                <a:spcPct val="0"/>
              </a:spcBef>
              <a:spcAft>
                <a:spcPct val="0"/>
              </a:spcAft>
              <a:defRPr sz="2400">
                <a:solidFill>
                  <a:schemeClr val="tx1"/>
                </a:solidFill>
                <a:latin typeface="Times New Roman" pitchFamily="18" charset="0"/>
              </a:defRPr>
            </a:lvl7pPr>
            <a:lvl8pPr marL="3810000" indent="-609600" eaLnBrk="0" fontAlgn="base" hangingPunct="0">
              <a:spcBef>
                <a:spcPct val="0"/>
              </a:spcBef>
              <a:spcAft>
                <a:spcPct val="0"/>
              </a:spcAft>
              <a:defRPr sz="2400">
                <a:solidFill>
                  <a:schemeClr val="tx1"/>
                </a:solidFill>
                <a:latin typeface="Times New Roman" pitchFamily="18" charset="0"/>
              </a:defRPr>
            </a:lvl8pPr>
            <a:lvl9pPr marL="4267200" indent="-609600" eaLnBrk="0" fontAlgn="base" hangingPunct="0">
              <a:spcBef>
                <a:spcPct val="0"/>
              </a:spcBef>
              <a:spcAft>
                <a:spcPct val="0"/>
              </a:spcAft>
              <a:defRPr sz="2400">
                <a:solidFill>
                  <a:schemeClr val="tx1"/>
                </a:solidFill>
                <a:latin typeface="Times New Roman" pitchFamily="18" charset="0"/>
              </a:defRPr>
            </a:lvl9pPr>
          </a:lstStyle>
          <a:p>
            <a:pPr eaLnBrk="1" hangingPunct="1">
              <a:lnSpc>
                <a:spcPct val="90000"/>
              </a:lnSpc>
              <a:spcBef>
                <a:spcPct val="20000"/>
              </a:spcBef>
              <a:buClr>
                <a:schemeClr val="tx2"/>
              </a:buClr>
              <a:buFont typeface="Wingdings" pitchFamily="2" charset="2"/>
              <a:buNone/>
              <a:defRPr/>
            </a:pPr>
            <a:r>
              <a:rPr kumimoji="1" lang="en-US" altLang="zh-CN" sz="3200" b="1">
                <a:effectLst>
                  <a:outerShdw blurRad="38100" dist="38100" dir="2700000" algn="tl">
                    <a:srgbClr val="C0C0C0"/>
                  </a:outerShdw>
                </a:effectLst>
              </a:rPr>
              <a:t>E + S</a:t>
            </a:r>
          </a:p>
        </p:txBody>
      </p:sp>
      <p:sp>
        <p:nvSpPr>
          <p:cNvPr id="552970" name="Text Box 10"/>
          <p:cNvSpPr txBox="1">
            <a:spLocks noChangeArrowheads="1"/>
          </p:cNvSpPr>
          <p:nvPr/>
        </p:nvSpPr>
        <p:spPr bwMode="auto">
          <a:xfrm>
            <a:off x="6767514" y="2732089"/>
            <a:ext cx="114807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3200" b="1">
                <a:effectLst>
                  <a:outerShdw blurRad="38100" dist="38100" dir="2700000" algn="tl">
                    <a:srgbClr val="C0C0C0"/>
                  </a:outerShdw>
                </a:effectLst>
                <a:latin typeface="Times New Roman" pitchFamily="18" charset="0"/>
              </a:rPr>
              <a:t>E + P</a:t>
            </a:r>
          </a:p>
        </p:txBody>
      </p:sp>
      <p:sp>
        <p:nvSpPr>
          <p:cNvPr id="552971" name="Text Box 11"/>
          <p:cNvSpPr txBox="1">
            <a:spLocks noChangeArrowheads="1"/>
          </p:cNvSpPr>
          <p:nvPr/>
        </p:nvSpPr>
        <p:spPr bwMode="auto">
          <a:xfrm>
            <a:off x="5627688" y="2732089"/>
            <a:ext cx="686406"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3200" b="1">
                <a:effectLst>
                  <a:outerShdw blurRad="38100" dist="38100" dir="2700000" algn="tl">
                    <a:srgbClr val="C0C0C0"/>
                  </a:outerShdw>
                </a:effectLst>
                <a:latin typeface="Times New Roman" pitchFamily="18" charset="0"/>
              </a:rPr>
              <a:t>ES</a:t>
            </a:r>
          </a:p>
        </p:txBody>
      </p:sp>
      <p:sp>
        <p:nvSpPr>
          <p:cNvPr id="552972" name="Rectangle 12"/>
          <p:cNvSpPr>
            <a:spLocks noChangeArrowheads="1"/>
          </p:cNvSpPr>
          <p:nvPr/>
        </p:nvSpPr>
        <p:spPr bwMode="auto">
          <a:xfrm>
            <a:off x="5223230" y="5172620"/>
            <a:ext cx="1728787"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spcBef>
                <a:spcPct val="20000"/>
              </a:spcBef>
              <a:buClr>
                <a:schemeClr val="tx2"/>
              </a:buClr>
              <a:buSzPct val="75000"/>
              <a:buFont typeface="Wingdings" pitchFamily="2" charset="2"/>
              <a:buNone/>
              <a:defRPr/>
            </a:pPr>
            <a:r>
              <a:rPr kumimoji="1" lang="zh-CN" altLang="en-US" sz="2800" dirty="0">
                <a:effectLst>
                  <a:outerShdw blurRad="38100" dist="38100" dir="2700000" algn="tl">
                    <a:srgbClr val="C0C0C0"/>
                  </a:outerShdw>
                </a:effectLst>
                <a:latin typeface="宋体" pitchFamily="2" charset="-122"/>
              </a:rPr>
              <a:t>反应模式</a:t>
            </a:r>
          </a:p>
        </p:txBody>
      </p:sp>
      <p:sp>
        <p:nvSpPr>
          <p:cNvPr id="552974" name="Rectangle 14"/>
          <p:cNvSpPr>
            <a:spLocks noChangeArrowheads="1"/>
          </p:cNvSpPr>
          <p:nvPr/>
        </p:nvSpPr>
        <p:spPr bwMode="auto">
          <a:xfrm>
            <a:off x="4591051" y="2070100"/>
            <a:ext cx="3529013" cy="420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spcBef>
                <a:spcPct val="20000"/>
              </a:spcBef>
              <a:buClr>
                <a:schemeClr val="tx2"/>
              </a:buClr>
              <a:buSzPct val="75000"/>
              <a:buFont typeface="Wingdings" pitchFamily="2" charset="2"/>
              <a:buNone/>
              <a:defRPr/>
            </a:pPr>
            <a:r>
              <a:rPr kumimoji="1" lang="zh-CN" altLang="en-US" sz="2400" dirty="0">
                <a:solidFill>
                  <a:srgbClr val="FF0000"/>
                </a:solidFill>
                <a:effectLst>
                  <a:outerShdw blurRad="38100" dist="38100" dir="2700000" algn="tl">
                    <a:srgbClr val="C0C0C0"/>
                  </a:outerShdw>
                </a:effectLst>
                <a:latin typeface="宋体" pitchFamily="2" charset="-122"/>
              </a:rPr>
              <a:t>增加</a:t>
            </a:r>
            <a:r>
              <a:rPr kumimoji="1" lang="en-US" altLang="zh-CN" sz="2400" dirty="0">
                <a:solidFill>
                  <a:srgbClr val="FF0000"/>
                </a:solidFill>
                <a:effectLst>
                  <a:outerShdw blurRad="38100" dist="38100" dir="2700000" algn="tl">
                    <a:srgbClr val="C0C0C0"/>
                  </a:outerShdw>
                </a:effectLst>
                <a:latin typeface="宋体" pitchFamily="2" charset="-122"/>
              </a:rPr>
              <a:t>[I]</a:t>
            </a:r>
            <a:r>
              <a:rPr kumimoji="1" lang="zh-CN" altLang="en-US" sz="2400" dirty="0">
                <a:solidFill>
                  <a:srgbClr val="FF0000"/>
                </a:solidFill>
                <a:effectLst>
                  <a:outerShdw blurRad="38100" dist="38100" dir="2700000" algn="tl">
                    <a:srgbClr val="C0C0C0"/>
                  </a:outerShdw>
                </a:effectLst>
                <a:latin typeface="宋体" pitchFamily="2" charset="-122"/>
              </a:rPr>
              <a:t>反应移动方向</a:t>
            </a:r>
          </a:p>
        </p:txBody>
      </p:sp>
      <p:sp>
        <p:nvSpPr>
          <p:cNvPr id="552975" name="Rectangle 15"/>
          <p:cNvSpPr>
            <a:spLocks noChangeArrowheads="1"/>
          </p:cNvSpPr>
          <p:nvPr/>
        </p:nvSpPr>
        <p:spPr bwMode="auto">
          <a:xfrm>
            <a:off x="6022520" y="3449639"/>
            <a:ext cx="3161671"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90000"/>
              </a:lnSpc>
              <a:spcBef>
                <a:spcPct val="20000"/>
              </a:spcBef>
              <a:buClr>
                <a:schemeClr val="tx2"/>
              </a:buClr>
              <a:buSzPct val="75000"/>
              <a:buFont typeface="Wingdings" pitchFamily="2" charset="2"/>
              <a:buNone/>
              <a:defRPr/>
            </a:pPr>
            <a:r>
              <a:rPr kumimoji="1" lang="zh-CN" altLang="en-US" sz="2400" dirty="0">
                <a:solidFill>
                  <a:srgbClr val="FFC000"/>
                </a:solidFill>
                <a:effectLst>
                  <a:outerShdw blurRad="38100" dist="38100" dir="2700000" algn="tl">
                    <a:srgbClr val="C0C0C0"/>
                  </a:outerShdw>
                </a:effectLst>
                <a:latin typeface="宋体" pitchFamily="2" charset="-122"/>
              </a:rPr>
              <a:t>增加</a:t>
            </a:r>
            <a:r>
              <a:rPr kumimoji="1" lang="en-US" altLang="zh-CN" sz="2400" dirty="0">
                <a:solidFill>
                  <a:srgbClr val="FFC000"/>
                </a:solidFill>
                <a:effectLst>
                  <a:outerShdw blurRad="38100" dist="38100" dir="2700000" algn="tl">
                    <a:srgbClr val="C0C0C0"/>
                  </a:outerShdw>
                </a:effectLst>
                <a:latin typeface="宋体" pitchFamily="2" charset="-122"/>
              </a:rPr>
              <a:t>[S]</a:t>
            </a:r>
            <a:r>
              <a:rPr kumimoji="1" lang="zh-CN" altLang="en-US" sz="2400" dirty="0">
                <a:solidFill>
                  <a:srgbClr val="FFC000"/>
                </a:solidFill>
                <a:effectLst>
                  <a:outerShdw blurRad="38100" dist="38100" dir="2700000" algn="tl">
                    <a:srgbClr val="C0C0C0"/>
                  </a:outerShdw>
                </a:effectLst>
                <a:latin typeface="宋体" pitchFamily="2" charset="-122"/>
              </a:rPr>
              <a:t>反应移动方向</a:t>
            </a:r>
          </a:p>
        </p:txBody>
      </p:sp>
      <p:cxnSp>
        <p:nvCxnSpPr>
          <p:cNvPr id="17" name="肘形连接符 16"/>
          <p:cNvCxnSpPr/>
          <p:nvPr/>
        </p:nvCxnSpPr>
        <p:spPr>
          <a:xfrm flipV="1">
            <a:off x="4791230" y="3652839"/>
            <a:ext cx="1260000" cy="1296000"/>
          </a:xfrm>
          <a:prstGeom prst="bentConnector3">
            <a:avLst>
              <a:gd name="adj1" fmla="val 90"/>
            </a:avLst>
          </a:prstGeom>
          <a:ln w="19050">
            <a:solidFill>
              <a:srgbClr val="FFC000"/>
            </a:solidFill>
            <a:tailEnd type="triangle"/>
          </a:ln>
        </p:spPr>
        <p:style>
          <a:lnRef idx="1">
            <a:schemeClr val="accent1"/>
          </a:lnRef>
          <a:fillRef idx="0">
            <a:schemeClr val="accent1"/>
          </a:fillRef>
          <a:effectRef idx="0">
            <a:schemeClr val="accent1"/>
          </a:effectRef>
          <a:fontRef idx="minor">
            <a:schemeClr val="tx1"/>
          </a:fontRef>
        </p:style>
      </p:cxnSp>
      <p:cxnSp>
        <p:nvCxnSpPr>
          <p:cNvPr id="37" name="肘形连接符 36"/>
          <p:cNvCxnSpPr/>
          <p:nvPr/>
        </p:nvCxnSpPr>
        <p:spPr>
          <a:xfrm rot="16200000" flipH="1" flipV="1">
            <a:off x="2660513" y="3064060"/>
            <a:ext cx="2664000" cy="1080000"/>
          </a:xfrm>
          <a:prstGeom prst="bentConnector3">
            <a:avLst>
              <a:gd name="adj1" fmla="val 90"/>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75369043"/>
      </p:ext>
    </p:extLst>
  </p:cSld>
  <p:clrMapOvr>
    <a:masterClrMapping/>
  </p:clrMapOvr>
  <p:transition>
    <p:random/>
  </p:transition>
</p:sld>
</file>

<file path=ppt/slides/slide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Rectangle 2"/>
          <p:cNvSpPr>
            <a:spLocks noGrp="1" noChangeArrowheads="1"/>
          </p:cNvSpPr>
          <p:nvPr>
            <p:ph type="body" sz="half" idx="1"/>
          </p:nvPr>
        </p:nvSpPr>
        <p:spPr>
          <a:xfrm>
            <a:off x="1325423" y="1243049"/>
            <a:ext cx="4206940" cy="4240969"/>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t" anchorCtr="0">
            <a:spAutoFit/>
          </a:bodyPr>
          <a:lstStyle/>
          <a:p>
            <a:pPr marL="360000" indent="-360000">
              <a:lnSpc>
                <a:spcPts val="3500"/>
              </a:lnSpc>
              <a:spcBef>
                <a:spcPts val="600"/>
              </a:spcBef>
              <a:buClr>
                <a:srgbClr val="C00000"/>
              </a:buClr>
              <a:buSzPct val="80000"/>
              <a:buFont typeface="Wingdings" pitchFamily="2" charset="2"/>
              <a:buChar char="v"/>
            </a:pP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和 </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S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结构相似，争夺</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E</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的活性中心。</a:t>
            </a:r>
          </a:p>
          <a:p>
            <a:pPr marL="360000" indent="-360000">
              <a:lnSpc>
                <a:spcPts val="3500"/>
              </a:lnSpc>
              <a:spcBef>
                <a:spcPts val="600"/>
              </a:spcBef>
              <a:buClr>
                <a:srgbClr val="C00000"/>
              </a:buClr>
              <a:buSzPct val="80000"/>
              <a:buFont typeface="Wingdings" pitchFamily="2" charset="2"/>
              <a:buChar char="v"/>
            </a:pP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存在时影响</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E</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S</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结合，</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K</a:t>
            </a:r>
            <a:r>
              <a:rPr lang="en-US" altLang="zh-CN" sz="24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随</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增加而增加。</a:t>
            </a:r>
          </a:p>
          <a:p>
            <a:pPr marL="360000" indent="-360000">
              <a:lnSpc>
                <a:spcPts val="3500"/>
              </a:lnSpc>
              <a:spcBef>
                <a:spcPts val="600"/>
              </a:spcBef>
              <a:buClr>
                <a:srgbClr val="C00000"/>
              </a:buClr>
              <a:buSzPct val="80000"/>
              <a:buFont typeface="Wingdings" pitchFamily="2" charset="2"/>
              <a:buChar char="v"/>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抑制强度取决于 </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 </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E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的相对亲和力及</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〔S〕</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和</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成正比；与</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〔S〕</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成反比。</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〔S〕</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极大时抑制作用解除。</a:t>
            </a:r>
          </a:p>
        </p:txBody>
      </p:sp>
      <p:grpSp>
        <p:nvGrpSpPr>
          <p:cNvPr id="2" name="组合 1">
            <a:extLst>
              <a:ext uri="{FF2B5EF4-FFF2-40B4-BE49-F238E27FC236}">
                <a16:creationId xmlns:a16="http://schemas.microsoft.com/office/drawing/2014/main" id="{D1F37F16-DA63-4D63-2778-EFFF59E21F7F}"/>
              </a:ext>
            </a:extLst>
          </p:cNvPr>
          <p:cNvGrpSpPr/>
          <p:nvPr/>
        </p:nvGrpSpPr>
        <p:grpSpPr>
          <a:xfrm>
            <a:off x="6011863" y="1298151"/>
            <a:ext cx="5280199" cy="4261698"/>
            <a:chOff x="1182731" y="1640328"/>
            <a:chExt cx="5280199" cy="4261698"/>
          </a:xfrm>
        </p:grpSpPr>
        <p:sp>
          <p:nvSpPr>
            <p:cNvPr id="553987" name="Text Box 3"/>
            <p:cNvSpPr txBox="1">
              <a:spLocks noChangeArrowheads="1"/>
            </p:cNvSpPr>
            <p:nvPr/>
          </p:nvSpPr>
          <p:spPr bwMode="auto">
            <a:xfrm>
              <a:off x="4197351" y="4211638"/>
              <a:ext cx="2232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kumimoji="1" lang="en-US" altLang="zh-CN" sz="2000" dirty="0">
                  <a:effectLst>
                    <a:outerShdw blurRad="38100" dist="38100" dir="2700000" algn="tl">
                      <a:srgbClr val="000000">
                        <a:alpha val="43137"/>
                      </a:srgbClr>
                    </a:outerShdw>
                  </a:effectLst>
                  <a:latin typeface="Times New Roman" pitchFamily="18" charset="0"/>
                  <a:ea typeface="方正姚体" panose="02010601030101010101" pitchFamily="2" charset="-122"/>
                </a:rPr>
                <a:t>EI</a:t>
              </a:r>
              <a:r>
                <a:rPr kumimoji="1" lang="zh-CN" altLang="en-US" sz="2000" dirty="0">
                  <a:effectLst>
                    <a:outerShdw blurRad="38100" dist="38100" dir="2700000" algn="tl">
                      <a:srgbClr val="000000">
                        <a:alpha val="43137"/>
                      </a:srgbClr>
                    </a:outerShdw>
                  </a:effectLst>
                  <a:latin typeface="Times New Roman" pitchFamily="18" charset="0"/>
                  <a:ea typeface="方正姚体" panose="02010601030101010101" pitchFamily="2" charset="-122"/>
                </a:rPr>
                <a:t>不能转变成产物</a:t>
              </a:r>
            </a:p>
          </p:txBody>
        </p:sp>
        <p:grpSp>
          <p:nvGrpSpPr>
            <p:cNvPr id="6" name="组合 5"/>
            <p:cNvGrpSpPr/>
            <p:nvPr/>
          </p:nvGrpSpPr>
          <p:grpSpPr>
            <a:xfrm>
              <a:off x="3109480" y="4010277"/>
              <a:ext cx="1087871" cy="1145672"/>
              <a:chOff x="2944856" y="1946987"/>
              <a:chExt cx="1087871" cy="1145672"/>
            </a:xfrm>
          </p:grpSpPr>
          <p:sp>
            <p:nvSpPr>
              <p:cNvPr id="7" name="任意多边形 6"/>
              <p:cNvSpPr/>
              <p:nvPr/>
            </p:nvSpPr>
            <p:spPr>
              <a:xfrm>
                <a:off x="3004612" y="2721773"/>
                <a:ext cx="225738" cy="243070"/>
              </a:xfrm>
              <a:custGeom>
                <a:avLst/>
                <a:gdLst>
                  <a:gd name="connsiteX0" fmla="*/ 163621 w 225738"/>
                  <a:gd name="connsiteY0" fmla="*/ 0 h 243070"/>
                  <a:gd name="connsiteX1" fmla="*/ 192196 w 225738"/>
                  <a:gd name="connsiteY1" fmla="*/ 9525 h 243070"/>
                  <a:gd name="connsiteX2" fmla="*/ 213627 w 225738"/>
                  <a:gd name="connsiteY2" fmla="*/ 38100 h 243070"/>
                  <a:gd name="connsiteX3" fmla="*/ 225533 w 225738"/>
                  <a:gd name="connsiteY3" fmla="*/ 78582 h 243070"/>
                  <a:gd name="connsiteX4" fmla="*/ 204102 w 225738"/>
                  <a:gd name="connsiteY4" fmla="*/ 114300 h 243070"/>
                  <a:gd name="connsiteX5" fmla="*/ 166002 w 225738"/>
                  <a:gd name="connsiteY5" fmla="*/ 145257 h 243070"/>
                  <a:gd name="connsiteX6" fmla="*/ 125521 w 225738"/>
                  <a:gd name="connsiteY6" fmla="*/ 169069 h 243070"/>
                  <a:gd name="connsiteX7" fmla="*/ 94565 w 225738"/>
                  <a:gd name="connsiteY7" fmla="*/ 195263 h 243070"/>
                  <a:gd name="connsiteX8" fmla="*/ 96946 w 225738"/>
                  <a:gd name="connsiteY8" fmla="*/ 216694 h 243070"/>
                  <a:gd name="connsiteX9" fmla="*/ 120759 w 225738"/>
                  <a:gd name="connsiteY9" fmla="*/ 240507 h 243070"/>
                  <a:gd name="connsiteX10" fmla="*/ 124243 w 225738"/>
                  <a:gd name="connsiteY10" fmla="*/ 243070 h 243070"/>
                  <a:gd name="connsiteX11" fmla="*/ 122122 w 225738"/>
                  <a:gd name="connsiteY11" fmla="*/ 241860 h 243070"/>
                  <a:gd name="connsiteX12" fmla="*/ 88784 w 225738"/>
                  <a:gd name="connsiteY12" fmla="*/ 206142 h 243070"/>
                  <a:gd name="connsiteX13" fmla="*/ 86403 w 225738"/>
                  <a:gd name="connsiteY13" fmla="*/ 177567 h 243070"/>
                  <a:gd name="connsiteX14" fmla="*/ 88784 w 225738"/>
                  <a:gd name="connsiteY14" fmla="*/ 134704 h 243070"/>
                  <a:gd name="connsiteX15" fmla="*/ 72116 w 225738"/>
                  <a:gd name="connsiteY15" fmla="*/ 108510 h 243070"/>
                  <a:gd name="connsiteX16" fmla="*/ 41159 w 225738"/>
                  <a:gd name="connsiteY16" fmla="*/ 87079 h 243070"/>
                  <a:gd name="connsiteX17" fmla="*/ 14966 w 225738"/>
                  <a:gd name="connsiteY17" fmla="*/ 82317 h 243070"/>
                  <a:gd name="connsiteX18" fmla="*/ 0 w 225738"/>
                  <a:gd name="connsiteY18" fmla="*/ 64026 h 243070"/>
                  <a:gd name="connsiteX19" fmla="*/ 14644 w 225738"/>
                  <a:gd name="connsiteY19" fmla="*/ 74117 h 243070"/>
                  <a:gd name="connsiteX20" fmla="*/ 32652 w 225738"/>
                  <a:gd name="connsiteY20" fmla="*/ 80963 h 243070"/>
                  <a:gd name="connsiteX21" fmla="*/ 58846 w 225738"/>
                  <a:gd name="connsiteY21" fmla="*/ 66675 h 243070"/>
                  <a:gd name="connsiteX22" fmla="*/ 87421 w 225738"/>
                  <a:gd name="connsiteY22" fmla="*/ 45244 h 243070"/>
                  <a:gd name="connsiteX23" fmla="*/ 125521 w 225738"/>
                  <a:gd name="connsiteY23" fmla="*/ 9525 h 243070"/>
                  <a:gd name="connsiteX24" fmla="*/ 163621 w 225738"/>
                  <a:gd name="connsiteY24" fmla="*/ 0 h 24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738" h="243070">
                    <a:moveTo>
                      <a:pt x="163621" y="0"/>
                    </a:moveTo>
                    <a:cubicBezTo>
                      <a:pt x="174733" y="0"/>
                      <a:pt x="183862" y="3175"/>
                      <a:pt x="192196" y="9525"/>
                    </a:cubicBezTo>
                    <a:cubicBezTo>
                      <a:pt x="200530" y="15875"/>
                      <a:pt x="208071" y="26591"/>
                      <a:pt x="213627" y="38100"/>
                    </a:cubicBezTo>
                    <a:cubicBezTo>
                      <a:pt x="219183" y="49609"/>
                      <a:pt x="227120" y="65882"/>
                      <a:pt x="225533" y="78582"/>
                    </a:cubicBezTo>
                    <a:cubicBezTo>
                      <a:pt x="223946" y="91282"/>
                      <a:pt x="214024" y="103188"/>
                      <a:pt x="204102" y="114300"/>
                    </a:cubicBezTo>
                    <a:cubicBezTo>
                      <a:pt x="194180" y="125413"/>
                      <a:pt x="179099" y="136129"/>
                      <a:pt x="166002" y="145257"/>
                    </a:cubicBezTo>
                    <a:cubicBezTo>
                      <a:pt x="152905" y="154385"/>
                      <a:pt x="137427" y="160735"/>
                      <a:pt x="125521" y="169069"/>
                    </a:cubicBezTo>
                    <a:cubicBezTo>
                      <a:pt x="113615" y="177403"/>
                      <a:pt x="99328" y="187326"/>
                      <a:pt x="94565" y="195263"/>
                    </a:cubicBezTo>
                    <a:cubicBezTo>
                      <a:pt x="89803" y="203201"/>
                      <a:pt x="92580" y="209153"/>
                      <a:pt x="96946" y="216694"/>
                    </a:cubicBezTo>
                    <a:cubicBezTo>
                      <a:pt x="101312" y="224235"/>
                      <a:pt x="113218" y="232966"/>
                      <a:pt x="120759" y="240507"/>
                    </a:cubicBezTo>
                    <a:lnTo>
                      <a:pt x="124243" y="243070"/>
                    </a:lnTo>
                    <a:lnTo>
                      <a:pt x="122122" y="241860"/>
                    </a:lnTo>
                    <a:cubicBezTo>
                      <a:pt x="108628" y="231541"/>
                      <a:pt x="94737" y="216857"/>
                      <a:pt x="88784" y="206142"/>
                    </a:cubicBezTo>
                    <a:cubicBezTo>
                      <a:pt x="82831" y="195427"/>
                      <a:pt x="86403" y="189473"/>
                      <a:pt x="86403" y="177567"/>
                    </a:cubicBezTo>
                    <a:cubicBezTo>
                      <a:pt x="86403" y="165661"/>
                      <a:pt x="91165" y="146213"/>
                      <a:pt x="88784" y="134704"/>
                    </a:cubicBezTo>
                    <a:cubicBezTo>
                      <a:pt x="86403" y="123195"/>
                      <a:pt x="80053" y="116447"/>
                      <a:pt x="72116" y="108510"/>
                    </a:cubicBezTo>
                    <a:cubicBezTo>
                      <a:pt x="64179" y="100573"/>
                      <a:pt x="50684" y="91445"/>
                      <a:pt x="41159" y="87079"/>
                    </a:cubicBezTo>
                    <a:cubicBezTo>
                      <a:pt x="31634" y="82714"/>
                      <a:pt x="22903" y="87476"/>
                      <a:pt x="14966" y="82317"/>
                    </a:cubicBezTo>
                    <a:lnTo>
                      <a:pt x="0" y="64026"/>
                    </a:lnTo>
                    <a:lnTo>
                      <a:pt x="14644" y="74117"/>
                    </a:lnTo>
                    <a:cubicBezTo>
                      <a:pt x="21044" y="77788"/>
                      <a:pt x="27493" y="80566"/>
                      <a:pt x="32652" y="80963"/>
                    </a:cubicBezTo>
                    <a:cubicBezTo>
                      <a:pt x="42971" y="81757"/>
                      <a:pt x="49718" y="72628"/>
                      <a:pt x="58846" y="66675"/>
                    </a:cubicBezTo>
                    <a:cubicBezTo>
                      <a:pt x="67974" y="60722"/>
                      <a:pt x="76309" y="54769"/>
                      <a:pt x="87421" y="45244"/>
                    </a:cubicBezTo>
                    <a:cubicBezTo>
                      <a:pt x="98534" y="35719"/>
                      <a:pt x="112821" y="17066"/>
                      <a:pt x="125521" y="9525"/>
                    </a:cubicBezTo>
                    <a:cubicBezTo>
                      <a:pt x="138221" y="1984"/>
                      <a:pt x="152509" y="0"/>
                      <a:pt x="163621" y="0"/>
                    </a:cubicBez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7"/>
              <p:cNvSpPr/>
              <p:nvPr/>
            </p:nvSpPr>
            <p:spPr>
              <a:xfrm>
                <a:off x="2944856" y="1946987"/>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EI</a:t>
                </a:r>
                <a:endParaRPr lang="zh-CN" altLang="en-US" dirty="0">
                  <a:solidFill>
                    <a:schemeClr val="tx1"/>
                  </a:solidFill>
                  <a:latin typeface="Arial" panose="020B0604020202020204" pitchFamily="34" charset="0"/>
                </a:endParaRPr>
              </a:p>
            </p:txBody>
          </p:sp>
          <p:sp>
            <p:nvSpPr>
              <p:cNvPr id="9" name="任意多边形 8"/>
              <p:cNvSpPr/>
              <p:nvPr/>
            </p:nvSpPr>
            <p:spPr>
              <a:xfrm>
                <a:off x="3218016" y="1959384"/>
                <a:ext cx="484088" cy="391010"/>
              </a:xfrm>
              <a:custGeom>
                <a:avLst/>
                <a:gdLst>
                  <a:gd name="connsiteX0" fmla="*/ 330442 w 484088"/>
                  <a:gd name="connsiteY0" fmla="*/ 0 h 391010"/>
                  <a:gd name="connsiteX1" fmla="*/ 329395 w 484088"/>
                  <a:gd name="connsiteY1" fmla="*/ 3106 h 391010"/>
                  <a:gd name="connsiteX2" fmla="*/ 327014 w 484088"/>
                  <a:gd name="connsiteY2" fmla="*/ 57875 h 391010"/>
                  <a:gd name="connsiteX3" fmla="*/ 338920 w 484088"/>
                  <a:gd name="connsiteY3" fmla="*/ 95975 h 391010"/>
                  <a:gd name="connsiteX4" fmla="*/ 384164 w 484088"/>
                  <a:gd name="connsiteY4" fmla="*/ 124550 h 391010"/>
                  <a:gd name="connsiteX5" fmla="*/ 448457 w 484088"/>
                  <a:gd name="connsiteY5" fmla="*/ 160268 h 391010"/>
                  <a:gd name="connsiteX6" fmla="*/ 481795 w 484088"/>
                  <a:gd name="connsiteY6" fmla="*/ 205512 h 391010"/>
                  <a:gd name="connsiteX7" fmla="*/ 477032 w 484088"/>
                  <a:gd name="connsiteY7" fmla="*/ 265043 h 391010"/>
                  <a:gd name="connsiteX8" fmla="*/ 443695 w 484088"/>
                  <a:gd name="connsiteY8" fmla="*/ 315050 h 391010"/>
                  <a:gd name="connsiteX9" fmla="*/ 377020 w 484088"/>
                  <a:gd name="connsiteY9" fmla="*/ 362675 h 391010"/>
                  <a:gd name="connsiteX10" fmla="*/ 293676 w 484088"/>
                  <a:gd name="connsiteY10" fmla="*/ 386487 h 391010"/>
                  <a:gd name="connsiteX11" fmla="*/ 212714 w 484088"/>
                  <a:gd name="connsiteY11" fmla="*/ 388868 h 391010"/>
                  <a:gd name="connsiteX12" fmla="*/ 124607 w 484088"/>
                  <a:gd name="connsiteY12" fmla="*/ 362675 h 391010"/>
                  <a:gd name="connsiteX13" fmla="*/ 46026 w 484088"/>
                  <a:gd name="connsiteY13" fmla="*/ 315050 h 391010"/>
                  <a:gd name="connsiteX14" fmla="*/ 7927 w 484088"/>
                  <a:gd name="connsiteY14" fmla="*/ 272187 h 391010"/>
                  <a:gd name="connsiteX15" fmla="*/ 782 w 484088"/>
                  <a:gd name="connsiteY15" fmla="*/ 219800 h 391010"/>
                  <a:gd name="connsiteX16" fmla="*/ 19832 w 484088"/>
                  <a:gd name="connsiteY16" fmla="*/ 184081 h 391010"/>
                  <a:gd name="connsiteX17" fmla="*/ 46026 w 484088"/>
                  <a:gd name="connsiteY17" fmla="*/ 155506 h 391010"/>
                  <a:gd name="connsiteX18" fmla="*/ 72220 w 484088"/>
                  <a:gd name="connsiteY18" fmla="*/ 115025 h 391010"/>
                  <a:gd name="connsiteX19" fmla="*/ 74601 w 484088"/>
                  <a:gd name="connsiteY19" fmla="*/ 86450 h 391010"/>
                  <a:gd name="connsiteX20" fmla="*/ 50789 w 484088"/>
                  <a:gd name="connsiteY20" fmla="*/ 62637 h 391010"/>
                  <a:gd name="connsiteX21" fmla="*/ 34138 w 484088"/>
                  <a:gd name="connsiteY21" fmla="*/ 48934 h 391010"/>
                  <a:gd name="connsiteX22" fmla="*/ 54290 w 484088"/>
                  <a:gd name="connsiteY22" fmla="*/ 56854 h 391010"/>
                  <a:gd name="connsiteX23" fmla="*/ 78549 w 484088"/>
                  <a:gd name="connsiteY23" fmla="*/ 70546 h 391010"/>
                  <a:gd name="connsiteX24" fmla="*/ 123792 w 484088"/>
                  <a:gd name="connsiteY24" fmla="*/ 96740 h 391010"/>
                  <a:gd name="connsiteX25" fmla="*/ 178561 w 484088"/>
                  <a:gd name="connsiteY25" fmla="*/ 103884 h 391010"/>
                  <a:gd name="connsiteX26" fmla="*/ 235711 w 484088"/>
                  <a:gd name="connsiteY26" fmla="*/ 96740 h 391010"/>
                  <a:gd name="connsiteX27" fmla="*/ 273811 w 484088"/>
                  <a:gd name="connsiteY27" fmla="*/ 70546 h 391010"/>
                  <a:gd name="connsiteX28" fmla="*/ 302386 w 484088"/>
                  <a:gd name="connsiteY28" fmla="*/ 30065 h 391010"/>
                  <a:gd name="connsiteX29" fmla="*/ 319650 w 484088"/>
                  <a:gd name="connsiteY29" fmla="*/ 8634 h 391010"/>
                  <a:gd name="connsiteX30" fmla="*/ 330442 w 484088"/>
                  <a:gd name="connsiteY30" fmla="*/ 0 h 39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4088" h="391010">
                    <a:moveTo>
                      <a:pt x="330442" y="0"/>
                    </a:moveTo>
                    <a:lnTo>
                      <a:pt x="329395" y="3106"/>
                    </a:lnTo>
                    <a:cubicBezTo>
                      <a:pt x="326617" y="15409"/>
                      <a:pt x="325427" y="42397"/>
                      <a:pt x="327014" y="57875"/>
                    </a:cubicBezTo>
                    <a:cubicBezTo>
                      <a:pt x="328602" y="73353"/>
                      <a:pt x="329395" y="84863"/>
                      <a:pt x="338920" y="95975"/>
                    </a:cubicBezTo>
                    <a:cubicBezTo>
                      <a:pt x="348445" y="107088"/>
                      <a:pt x="365908" y="113834"/>
                      <a:pt x="384164" y="124550"/>
                    </a:cubicBezTo>
                    <a:cubicBezTo>
                      <a:pt x="402420" y="135266"/>
                      <a:pt x="432185" y="146774"/>
                      <a:pt x="448457" y="160268"/>
                    </a:cubicBezTo>
                    <a:cubicBezTo>
                      <a:pt x="464729" y="173762"/>
                      <a:pt x="477032" y="188049"/>
                      <a:pt x="481795" y="205512"/>
                    </a:cubicBezTo>
                    <a:cubicBezTo>
                      <a:pt x="486558" y="222975"/>
                      <a:pt x="483382" y="246787"/>
                      <a:pt x="477032" y="265043"/>
                    </a:cubicBezTo>
                    <a:cubicBezTo>
                      <a:pt x="470682" y="283299"/>
                      <a:pt x="460364" y="298778"/>
                      <a:pt x="443695" y="315050"/>
                    </a:cubicBezTo>
                    <a:cubicBezTo>
                      <a:pt x="427026" y="331322"/>
                      <a:pt x="402023" y="350769"/>
                      <a:pt x="377020" y="362675"/>
                    </a:cubicBezTo>
                    <a:cubicBezTo>
                      <a:pt x="352017" y="374581"/>
                      <a:pt x="321060" y="382122"/>
                      <a:pt x="293676" y="386487"/>
                    </a:cubicBezTo>
                    <a:cubicBezTo>
                      <a:pt x="266292" y="390853"/>
                      <a:pt x="240892" y="392837"/>
                      <a:pt x="212714" y="388868"/>
                    </a:cubicBezTo>
                    <a:cubicBezTo>
                      <a:pt x="184536" y="384899"/>
                      <a:pt x="152388" y="374978"/>
                      <a:pt x="124607" y="362675"/>
                    </a:cubicBezTo>
                    <a:cubicBezTo>
                      <a:pt x="96826" y="350372"/>
                      <a:pt x="65473" y="330131"/>
                      <a:pt x="46026" y="315050"/>
                    </a:cubicBezTo>
                    <a:cubicBezTo>
                      <a:pt x="26579" y="299969"/>
                      <a:pt x="15468" y="288062"/>
                      <a:pt x="7927" y="272187"/>
                    </a:cubicBezTo>
                    <a:cubicBezTo>
                      <a:pt x="386" y="256312"/>
                      <a:pt x="-1202" y="234484"/>
                      <a:pt x="782" y="219800"/>
                    </a:cubicBezTo>
                    <a:cubicBezTo>
                      <a:pt x="2766" y="205116"/>
                      <a:pt x="12291" y="194797"/>
                      <a:pt x="19832" y="184081"/>
                    </a:cubicBezTo>
                    <a:cubicBezTo>
                      <a:pt x="27373" y="173365"/>
                      <a:pt x="37295" y="167015"/>
                      <a:pt x="46026" y="155506"/>
                    </a:cubicBezTo>
                    <a:cubicBezTo>
                      <a:pt x="54757" y="143997"/>
                      <a:pt x="67457" y="126534"/>
                      <a:pt x="72220" y="115025"/>
                    </a:cubicBezTo>
                    <a:cubicBezTo>
                      <a:pt x="76983" y="103516"/>
                      <a:pt x="78173" y="95181"/>
                      <a:pt x="74601" y="86450"/>
                    </a:cubicBezTo>
                    <a:cubicBezTo>
                      <a:pt x="71029" y="77719"/>
                      <a:pt x="60314" y="71368"/>
                      <a:pt x="50789" y="62637"/>
                    </a:cubicBezTo>
                    <a:lnTo>
                      <a:pt x="34138" y="48934"/>
                    </a:lnTo>
                    <a:lnTo>
                      <a:pt x="54290" y="56854"/>
                    </a:lnTo>
                    <a:cubicBezTo>
                      <a:pt x="62574" y="61319"/>
                      <a:pt x="70612" y="66379"/>
                      <a:pt x="78549" y="70546"/>
                    </a:cubicBezTo>
                    <a:cubicBezTo>
                      <a:pt x="94424" y="78880"/>
                      <a:pt x="107123" y="91184"/>
                      <a:pt x="123792" y="96740"/>
                    </a:cubicBezTo>
                    <a:cubicBezTo>
                      <a:pt x="140461" y="102296"/>
                      <a:pt x="158320" y="103090"/>
                      <a:pt x="178561" y="103884"/>
                    </a:cubicBezTo>
                    <a:cubicBezTo>
                      <a:pt x="198802" y="104678"/>
                      <a:pt x="219836" y="102296"/>
                      <a:pt x="235711" y="96740"/>
                    </a:cubicBezTo>
                    <a:cubicBezTo>
                      <a:pt x="251586" y="91184"/>
                      <a:pt x="262699" y="81658"/>
                      <a:pt x="273811" y="70546"/>
                    </a:cubicBezTo>
                    <a:cubicBezTo>
                      <a:pt x="284923" y="59434"/>
                      <a:pt x="291274" y="43162"/>
                      <a:pt x="302386" y="30065"/>
                    </a:cubicBezTo>
                    <a:cubicBezTo>
                      <a:pt x="307942" y="23517"/>
                      <a:pt x="313498" y="15678"/>
                      <a:pt x="319650" y="8634"/>
                    </a:cubicBezTo>
                    <a:lnTo>
                      <a:pt x="330442" y="0"/>
                    </a:ln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任意多边形 9"/>
            <p:cNvSpPr/>
            <p:nvPr/>
          </p:nvSpPr>
          <p:spPr>
            <a:xfrm>
              <a:off x="5921097" y="2455718"/>
              <a:ext cx="541833" cy="648000"/>
            </a:xfrm>
            <a:custGeom>
              <a:avLst/>
              <a:gdLst>
                <a:gd name="connsiteX0" fmla="*/ 215383 w 541730"/>
                <a:gd name="connsiteY0" fmla="*/ 2858 h 588962"/>
                <a:gd name="connsiteX1" fmla="*/ 122515 w 541730"/>
                <a:gd name="connsiteY1" fmla="*/ 7621 h 588962"/>
                <a:gd name="connsiteX2" fmla="*/ 103465 w 541730"/>
                <a:gd name="connsiteY2" fmla="*/ 26671 h 588962"/>
                <a:gd name="connsiteX3" fmla="*/ 70127 w 541730"/>
                <a:gd name="connsiteY3" fmla="*/ 50483 h 588962"/>
                <a:gd name="connsiteX4" fmla="*/ 55840 w 541730"/>
                <a:gd name="connsiteY4" fmla="*/ 90965 h 588962"/>
                <a:gd name="connsiteX5" fmla="*/ 62983 w 541730"/>
                <a:gd name="connsiteY5" fmla="*/ 155258 h 588962"/>
                <a:gd name="connsiteX6" fmla="*/ 62983 w 541730"/>
                <a:gd name="connsiteY6" fmla="*/ 198121 h 588962"/>
                <a:gd name="connsiteX7" fmla="*/ 77271 w 541730"/>
                <a:gd name="connsiteY7" fmla="*/ 236221 h 588962"/>
                <a:gd name="connsiteX8" fmla="*/ 105846 w 541730"/>
                <a:gd name="connsiteY8" fmla="*/ 260033 h 588962"/>
                <a:gd name="connsiteX9" fmla="*/ 89177 w 541730"/>
                <a:gd name="connsiteY9" fmla="*/ 274321 h 588962"/>
                <a:gd name="connsiteX10" fmla="*/ 48696 w 541730"/>
                <a:gd name="connsiteY10" fmla="*/ 290990 h 588962"/>
                <a:gd name="connsiteX11" fmla="*/ 20121 w 541730"/>
                <a:gd name="connsiteY11" fmla="*/ 319565 h 588962"/>
                <a:gd name="connsiteX12" fmla="*/ 1071 w 541730"/>
                <a:gd name="connsiteY12" fmla="*/ 362427 h 588962"/>
                <a:gd name="connsiteX13" fmla="*/ 5833 w 541730"/>
                <a:gd name="connsiteY13" fmla="*/ 414815 h 588962"/>
                <a:gd name="connsiteX14" fmla="*/ 34408 w 541730"/>
                <a:gd name="connsiteY14" fmla="*/ 464821 h 588962"/>
                <a:gd name="connsiteX15" fmla="*/ 53458 w 541730"/>
                <a:gd name="connsiteY15" fmla="*/ 493396 h 588962"/>
                <a:gd name="connsiteX16" fmla="*/ 72508 w 541730"/>
                <a:gd name="connsiteY16" fmla="*/ 529115 h 588962"/>
                <a:gd name="connsiteX17" fmla="*/ 139183 w 541730"/>
                <a:gd name="connsiteY17" fmla="*/ 557690 h 588962"/>
                <a:gd name="connsiteX18" fmla="*/ 191571 w 541730"/>
                <a:gd name="connsiteY18" fmla="*/ 583883 h 588962"/>
                <a:gd name="connsiteX19" fmla="*/ 248721 w 541730"/>
                <a:gd name="connsiteY19" fmla="*/ 588646 h 588962"/>
                <a:gd name="connsiteX20" fmla="*/ 324921 w 541730"/>
                <a:gd name="connsiteY20" fmla="*/ 579121 h 588962"/>
                <a:gd name="connsiteX21" fmla="*/ 379690 w 541730"/>
                <a:gd name="connsiteY21" fmla="*/ 583883 h 588962"/>
                <a:gd name="connsiteX22" fmla="*/ 439221 w 541730"/>
                <a:gd name="connsiteY22" fmla="*/ 564833 h 588962"/>
                <a:gd name="connsiteX23" fmla="*/ 458271 w 541730"/>
                <a:gd name="connsiteY23" fmla="*/ 526733 h 588962"/>
                <a:gd name="connsiteX24" fmla="*/ 472558 w 541730"/>
                <a:gd name="connsiteY24" fmla="*/ 512446 h 588962"/>
                <a:gd name="connsiteX25" fmla="*/ 503515 w 541730"/>
                <a:gd name="connsiteY25" fmla="*/ 495777 h 588962"/>
                <a:gd name="connsiteX26" fmla="*/ 529708 w 541730"/>
                <a:gd name="connsiteY26" fmla="*/ 460058 h 588962"/>
                <a:gd name="connsiteX27" fmla="*/ 527327 w 541730"/>
                <a:gd name="connsiteY27" fmla="*/ 421958 h 588962"/>
                <a:gd name="connsiteX28" fmla="*/ 532090 w 541730"/>
                <a:gd name="connsiteY28" fmla="*/ 360046 h 588962"/>
                <a:gd name="connsiteX29" fmla="*/ 541615 w 541730"/>
                <a:gd name="connsiteY29" fmla="*/ 340996 h 588962"/>
                <a:gd name="connsiteX30" fmla="*/ 524946 w 541730"/>
                <a:gd name="connsiteY30" fmla="*/ 317183 h 588962"/>
                <a:gd name="connsiteX31" fmla="*/ 508277 w 541730"/>
                <a:gd name="connsiteY31" fmla="*/ 293371 h 588962"/>
                <a:gd name="connsiteX32" fmla="*/ 503515 w 541730"/>
                <a:gd name="connsiteY32" fmla="*/ 274321 h 588962"/>
                <a:gd name="connsiteX33" fmla="*/ 496371 w 541730"/>
                <a:gd name="connsiteY33" fmla="*/ 252890 h 588962"/>
                <a:gd name="connsiteX34" fmla="*/ 477321 w 541730"/>
                <a:gd name="connsiteY34" fmla="*/ 233840 h 588962"/>
                <a:gd name="connsiteX35" fmla="*/ 427315 w 541730"/>
                <a:gd name="connsiteY35" fmla="*/ 224315 h 588962"/>
                <a:gd name="connsiteX36" fmla="*/ 429696 w 541730"/>
                <a:gd name="connsiteY36" fmla="*/ 198121 h 588962"/>
                <a:gd name="connsiteX37" fmla="*/ 427315 w 541730"/>
                <a:gd name="connsiteY37" fmla="*/ 162402 h 588962"/>
                <a:gd name="connsiteX38" fmla="*/ 443983 w 541730"/>
                <a:gd name="connsiteY38" fmla="*/ 140971 h 588962"/>
                <a:gd name="connsiteX39" fmla="*/ 439221 w 541730"/>
                <a:gd name="connsiteY39" fmla="*/ 102871 h 588962"/>
                <a:gd name="connsiteX40" fmla="*/ 410646 w 541730"/>
                <a:gd name="connsiteY40" fmla="*/ 76677 h 588962"/>
                <a:gd name="connsiteX41" fmla="*/ 379690 w 541730"/>
                <a:gd name="connsiteY41" fmla="*/ 57627 h 588962"/>
                <a:gd name="connsiteX42" fmla="*/ 327302 w 541730"/>
                <a:gd name="connsiteY42" fmla="*/ 52865 h 588962"/>
                <a:gd name="connsiteX43" fmla="*/ 315396 w 541730"/>
                <a:gd name="connsiteY43" fmla="*/ 55246 h 588962"/>
                <a:gd name="connsiteX44" fmla="*/ 308252 w 541730"/>
                <a:gd name="connsiteY44" fmla="*/ 29052 h 588962"/>
                <a:gd name="connsiteX45" fmla="*/ 301108 w 541730"/>
                <a:gd name="connsiteY45" fmla="*/ 10002 h 588962"/>
                <a:gd name="connsiteX46" fmla="*/ 277296 w 541730"/>
                <a:gd name="connsiteY46" fmla="*/ 477 h 588962"/>
                <a:gd name="connsiteX47" fmla="*/ 215383 w 541730"/>
                <a:gd name="connsiteY47" fmla="*/ 2858 h 588962"/>
                <a:gd name="connsiteX0" fmla="*/ 215383 w 541866"/>
                <a:gd name="connsiteY0" fmla="*/ 2858 h 588962"/>
                <a:gd name="connsiteX1" fmla="*/ 122515 w 541866"/>
                <a:gd name="connsiteY1" fmla="*/ 7621 h 588962"/>
                <a:gd name="connsiteX2" fmla="*/ 103465 w 541866"/>
                <a:gd name="connsiteY2" fmla="*/ 26671 h 588962"/>
                <a:gd name="connsiteX3" fmla="*/ 70127 w 541866"/>
                <a:gd name="connsiteY3" fmla="*/ 50483 h 588962"/>
                <a:gd name="connsiteX4" fmla="*/ 55840 w 541866"/>
                <a:gd name="connsiteY4" fmla="*/ 90965 h 588962"/>
                <a:gd name="connsiteX5" fmla="*/ 62983 w 541866"/>
                <a:gd name="connsiteY5" fmla="*/ 155258 h 588962"/>
                <a:gd name="connsiteX6" fmla="*/ 62983 w 541866"/>
                <a:gd name="connsiteY6" fmla="*/ 198121 h 588962"/>
                <a:gd name="connsiteX7" fmla="*/ 77271 w 541866"/>
                <a:gd name="connsiteY7" fmla="*/ 236221 h 588962"/>
                <a:gd name="connsiteX8" fmla="*/ 105846 w 541866"/>
                <a:gd name="connsiteY8" fmla="*/ 260033 h 588962"/>
                <a:gd name="connsiteX9" fmla="*/ 89177 w 541866"/>
                <a:gd name="connsiteY9" fmla="*/ 274321 h 588962"/>
                <a:gd name="connsiteX10" fmla="*/ 48696 w 541866"/>
                <a:gd name="connsiteY10" fmla="*/ 290990 h 588962"/>
                <a:gd name="connsiteX11" fmla="*/ 20121 w 541866"/>
                <a:gd name="connsiteY11" fmla="*/ 319565 h 588962"/>
                <a:gd name="connsiteX12" fmla="*/ 1071 w 541866"/>
                <a:gd name="connsiteY12" fmla="*/ 362427 h 588962"/>
                <a:gd name="connsiteX13" fmla="*/ 5833 w 541866"/>
                <a:gd name="connsiteY13" fmla="*/ 414815 h 588962"/>
                <a:gd name="connsiteX14" fmla="*/ 34408 w 541866"/>
                <a:gd name="connsiteY14" fmla="*/ 464821 h 588962"/>
                <a:gd name="connsiteX15" fmla="*/ 53458 w 541866"/>
                <a:gd name="connsiteY15" fmla="*/ 493396 h 588962"/>
                <a:gd name="connsiteX16" fmla="*/ 72508 w 541866"/>
                <a:gd name="connsiteY16" fmla="*/ 529115 h 588962"/>
                <a:gd name="connsiteX17" fmla="*/ 139183 w 541866"/>
                <a:gd name="connsiteY17" fmla="*/ 557690 h 588962"/>
                <a:gd name="connsiteX18" fmla="*/ 191571 w 541866"/>
                <a:gd name="connsiteY18" fmla="*/ 583883 h 588962"/>
                <a:gd name="connsiteX19" fmla="*/ 248721 w 541866"/>
                <a:gd name="connsiteY19" fmla="*/ 588646 h 588962"/>
                <a:gd name="connsiteX20" fmla="*/ 324921 w 541866"/>
                <a:gd name="connsiteY20" fmla="*/ 579121 h 588962"/>
                <a:gd name="connsiteX21" fmla="*/ 379690 w 541866"/>
                <a:gd name="connsiteY21" fmla="*/ 583883 h 588962"/>
                <a:gd name="connsiteX22" fmla="*/ 439221 w 541866"/>
                <a:gd name="connsiteY22" fmla="*/ 564833 h 588962"/>
                <a:gd name="connsiteX23" fmla="*/ 458271 w 541866"/>
                <a:gd name="connsiteY23" fmla="*/ 526733 h 588962"/>
                <a:gd name="connsiteX24" fmla="*/ 472558 w 541866"/>
                <a:gd name="connsiteY24" fmla="*/ 512446 h 588962"/>
                <a:gd name="connsiteX25" fmla="*/ 503515 w 541866"/>
                <a:gd name="connsiteY25" fmla="*/ 495777 h 588962"/>
                <a:gd name="connsiteX26" fmla="*/ 529708 w 541866"/>
                <a:gd name="connsiteY26" fmla="*/ 460058 h 588962"/>
                <a:gd name="connsiteX27" fmla="*/ 527327 w 541866"/>
                <a:gd name="connsiteY27" fmla="*/ 421958 h 588962"/>
                <a:gd name="connsiteX28" fmla="*/ 534471 w 541866"/>
                <a:gd name="connsiteY28" fmla="*/ 374334 h 588962"/>
                <a:gd name="connsiteX29" fmla="*/ 541615 w 541866"/>
                <a:gd name="connsiteY29" fmla="*/ 340996 h 588962"/>
                <a:gd name="connsiteX30" fmla="*/ 524946 w 541866"/>
                <a:gd name="connsiteY30" fmla="*/ 317183 h 588962"/>
                <a:gd name="connsiteX31" fmla="*/ 508277 w 541866"/>
                <a:gd name="connsiteY31" fmla="*/ 293371 h 588962"/>
                <a:gd name="connsiteX32" fmla="*/ 503515 w 541866"/>
                <a:gd name="connsiteY32" fmla="*/ 274321 h 588962"/>
                <a:gd name="connsiteX33" fmla="*/ 496371 w 541866"/>
                <a:gd name="connsiteY33" fmla="*/ 252890 h 588962"/>
                <a:gd name="connsiteX34" fmla="*/ 477321 w 541866"/>
                <a:gd name="connsiteY34" fmla="*/ 233840 h 588962"/>
                <a:gd name="connsiteX35" fmla="*/ 427315 w 541866"/>
                <a:gd name="connsiteY35" fmla="*/ 224315 h 588962"/>
                <a:gd name="connsiteX36" fmla="*/ 429696 w 541866"/>
                <a:gd name="connsiteY36" fmla="*/ 198121 h 588962"/>
                <a:gd name="connsiteX37" fmla="*/ 427315 w 541866"/>
                <a:gd name="connsiteY37" fmla="*/ 162402 h 588962"/>
                <a:gd name="connsiteX38" fmla="*/ 443983 w 541866"/>
                <a:gd name="connsiteY38" fmla="*/ 140971 h 588962"/>
                <a:gd name="connsiteX39" fmla="*/ 439221 w 541866"/>
                <a:gd name="connsiteY39" fmla="*/ 102871 h 588962"/>
                <a:gd name="connsiteX40" fmla="*/ 410646 w 541866"/>
                <a:gd name="connsiteY40" fmla="*/ 76677 h 588962"/>
                <a:gd name="connsiteX41" fmla="*/ 379690 w 541866"/>
                <a:gd name="connsiteY41" fmla="*/ 57627 h 588962"/>
                <a:gd name="connsiteX42" fmla="*/ 327302 w 541866"/>
                <a:gd name="connsiteY42" fmla="*/ 52865 h 588962"/>
                <a:gd name="connsiteX43" fmla="*/ 315396 w 541866"/>
                <a:gd name="connsiteY43" fmla="*/ 55246 h 588962"/>
                <a:gd name="connsiteX44" fmla="*/ 308252 w 541866"/>
                <a:gd name="connsiteY44" fmla="*/ 29052 h 588962"/>
                <a:gd name="connsiteX45" fmla="*/ 301108 w 541866"/>
                <a:gd name="connsiteY45" fmla="*/ 10002 h 588962"/>
                <a:gd name="connsiteX46" fmla="*/ 277296 w 541866"/>
                <a:gd name="connsiteY46" fmla="*/ 477 h 588962"/>
                <a:gd name="connsiteX47" fmla="*/ 215383 w 541866"/>
                <a:gd name="connsiteY47" fmla="*/ 2858 h 588962"/>
                <a:gd name="connsiteX0" fmla="*/ 215383 w 541866"/>
                <a:gd name="connsiteY0" fmla="*/ 2858 h 588962"/>
                <a:gd name="connsiteX1" fmla="*/ 122515 w 541866"/>
                <a:gd name="connsiteY1" fmla="*/ 7621 h 588962"/>
                <a:gd name="connsiteX2" fmla="*/ 103465 w 541866"/>
                <a:gd name="connsiteY2" fmla="*/ 26671 h 588962"/>
                <a:gd name="connsiteX3" fmla="*/ 70127 w 541866"/>
                <a:gd name="connsiteY3" fmla="*/ 50483 h 588962"/>
                <a:gd name="connsiteX4" fmla="*/ 55840 w 541866"/>
                <a:gd name="connsiteY4" fmla="*/ 90965 h 588962"/>
                <a:gd name="connsiteX5" fmla="*/ 62983 w 541866"/>
                <a:gd name="connsiteY5" fmla="*/ 155258 h 588962"/>
                <a:gd name="connsiteX6" fmla="*/ 62983 w 541866"/>
                <a:gd name="connsiteY6" fmla="*/ 198121 h 588962"/>
                <a:gd name="connsiteX7" fmla="*/ 77271 w 541866"/>
                <a:gd name="connsiteY7" fmla="*/ 236221 h 588962"/>
                <a:gd name="connsiteX8" fmla="*/ 105846 w 541866"/>
                <a:gd name="connsiteY8" fmla="*/ 260033 h 588962"/>
                <a:gd name="connsiteX9" fmla="*/ 89177 w 541866"/>
                <a:gd name="connsiteY9" fmla="*/ 274321 h 588962"/>
                <a:gd name="connsiteX10" fmla="*/ 48696 w 541866"/>
                <a:gd name="connsiteY10" fmla="*/ 290990 h 588962"/>
                <a:gd name="connsiteX11" fmla="*/ 20121 w 541866"/>
                <a:gd name="connsiteY11" fmla="*/ 319565 h 588962"/>
                <a:gd name="connsiteX12" fmla="*/ 1071 w 541866"/>
                <a:gd name="connsiteY12" fmla="*/ 362427 h 588962"/>
                <a:gd name="connsiteX13" fmla="*/ 5833 w 541866"/>
                <a:gd name="connsiteY13" fmla="*/ 414815 h 588962"/>
                <a:gd name="connsiteX14" fmla="*/ 34408 w 541866"/>
                <a:gd name="connsiteY14" fmla="*/ 464821 h 588962"/>
                <a:gd name="connsiteX15" fmla="*/ 48696 w 541866"/>
                <a:gd name="connsiteY15" fmla="*/ 500540 h 588962"/>
                <a:gd name="connsiteX16" fmla="*/ 72508 w 541866"/>
                <a:gd name="connsiteY16" fmla="*/ 529115 h 588962"/>
                <a:gd name="connsiteX17" fmla="*/ 139183 w 541866"/>
                <a:gd name="connsiteY17" fmla="*/ 557690 h 588962"/>
                <a:gd name="connsiteX18" fmla="*/ 191571 w 541866"/>
                <a:gd name="connsiteY18" fmla="*/ 583883 h 588962"/>
                <a:gd name="connsiteX19" fmla="*/ 248721 w 541866"/>
                <a:gd name="connsiteY19" fmla="*/ 588646 h 588962"/>
                <a:gd name="connsiteX20" fmla="*/ 324921 w 541866"/>
                <a:gd name="connsiteY20" fmla="*/ 579121 h 588962"/>
                <a:gd name="connsiteX21" fmla="*/ 379690 w 541866"/>
                <a:gd name="connsiteY21" fmla="*/ 583883 h 588962"/>
                <a:gd name="connsiteX22" fmla="*/ 439221 w 541866"/>
                <a:gd name="connsiteY22" fmla="*/ 564833 h 588962"/>
                <a:gd name="connsiteX23" fmla="*/ 458271 w 541866"/>
                <a:gd name="connsiteY23" fmla="*/ 526733 h 588962"/>
                <a:gd name="connsiteX24" fmla="*/ 472558 w 541866"/>
                <a:gd name="connsiteY24" fmla="*/ 512446 h 588962"/>
                <a:gd name="connsiteX25" fmla="*/ 503515 w 541866"/>
                <a:gd name="connsiteY25" fmla="*/ 495777 h 588962"/>
                <a:gd name="connsiteX26" fmla="*/ 529708 w 541866"/>
                <a:gd name="connsiteY26" fmla="*/ 460058 h 588962"/>
                <a:gd name="connsiteX27" fmla="*/ 527327 w 541866"/>
                <a:gd name="connsiteY27" fmla="*/ 421958 h 588962"/>
                <a:gd name="connsiteX28" fmla="*/ 534471 w 541866"/>
                <a:gd name="connsiteY28" fmla="*/ 374334 h 588962"/>
                <a:gd name="connsiteX29" fmla="*/ 541615 w 541866"/>
                <a:gd name="connsiteY29" fmla="*/ 340996 h 588962"/>
                <a:gd name="connsiteX30" fmla="*/ 524946 w 541866"/>
                <a:gd name="connsiteY30" fmla="*/ 317183 h 588962"/>
                <a:gd name="connsiteX31" fmla="*/ 508277 w 541866"/>
                <a:gd name="connsiteY31" fmla="*/ 293371 h 588962"/>
                <a:gd name="connsiteX32" fmla="*/ 503515 w 541866"/>
                <a:gd name="connsiteY32" fmla="*/ 274321 h 588962"/>
                <a:gd name="connsiteX33" fmla="*/ 496371 w 541866"/>
                <a:gd name="connsiteY33" fmla="*/ 252890 h 588962"/>
                <a:gd name="connsiteX34" fmla="*/ 477321 w 541866"/>
                <a:gd name="connsiteY34" fmla="*/ 233840 h 588962"/>
                <a:gd name="connsiteX35" fmla="*/ 427315 w 541866"/>
                <a:gd name="connsiteY35" fmla="*/ 224315 h 588962"/>
                <a:gd name="connsiteX36" fmla="*/ 429696 w 541866"/>
                <a:gd name="connsiteY36" fmla="*/ 198121 h 588962"/>
                <a:gd name="connsiteX37" fmla="*/ 427315 w 541866"/>
                <a:gd name="connsiteY37" fmla="*/ 162402 h 588962"/>
                <a:gd name="connsiteX38" fmla="*/ 443983 w 541866"/>
                <a:gd name="connsiteY38" fmla="*/ 140971 h 588962"/>
                <a:gd name="connsiteX39" fmla="*/ 439221 w 541866"/>
                <a:gd name="connsiteY39" fmla="*/ 102871 h 588962"/>
                <a:gd name="connsiteX40" fmla="*/ 410646 w 541866"/>
                <a:gd name="connsiteY40" fmla="*/ 76677 h 588962"/>
                <a:gd name="connsiteX41" fmla="*/ 379690 w 541866"/>
                <a:gd name="connsiteY41" fmla="*/ 57627 h 588962"/>
                <a:gd name="connsiteX42" fmla="*/ 327302 w 541866"/>
                <a:gd name="connsiteY42" fmla="*/ 52865 h 588962"/>
                <a:gd name="connsiteX43" fmla="*/ 315396 w 541866"/>
                <a:gd name="connsiteY43" fmla="*/ 55246 h 588962"/>
                <a:gd name="connsiteX44" fmla="*/ 308252 w 541866"/>
                <a:gd name="connsiteY44" fmla="*/ 29052 h 588962"/>
                <a:gd name="connsiteX45" fmla="*/ 301108 w 541866"/>
                <a:gd name="connsiteY45" fmla="*/ 10002 h 588962"/>
                <a:gd name="connsiteX46" fmla="*/ 277296 w 541866"/>
                <a:gd name="connsiteY46" fmla="*/ 477 h 588962"/>
                <a:gd name="connsiteX47" fmla="*/ 215383 w 541866"/>
                <a:gd name="connsiteY47" fmla="*/ 2858 h 588962"/>
                <a:gd name="connsiteX0" fmla="*/ 215383 w 541866"/>
                <a:gd name="connsiteY0" fmla="*/ 2858 h 588844"/>
                <a:gd name="connsiteX1" fmla="*/ 122515 w 541866"/>
                <a:gd name="connsiteY1" fmla="*/ 7621 h 588844"/>
                <a:gd name="connsiteX2" fmla="*/ 103465 w 541866"/>
                <a:gd name="connsiteY2" fmla="*/ 26671 h 588844"/>
                <a:gd name="connsiteX3" fmla="*/ 70127 w 541866"/>
                <a:gd name="connsiteY3" fmla="*/ 50483 h 588844"/>
                <a:gd name="connsiteX4" fmla="*/ 55840 w 541866"/>
                <a:gd name="connsiteY4" fmla="*/ 90965 h 588844"/>
                <a:gd name="connsiteX5" fmla="*/ 62983 w 541866"/>
                <a:gd name="connsiteY5" fmla="*/ 155258 h 588844"/>
                <a:gd name="connsiteX6" fmla="*/ 62983 w 541866"/>
                <a:gd name="connsiteY6" fmla="*/ 198121 h 588844"/>
                <a:gd name="connsiteX7" fmla="*/ 77271 w 541866"/>
                <a:gd name="connsiteY7" fmla="*/ 236221 h 588844"/>
                <a:gd name="connsiteX8" fmla="*/ 105846 w 541866"/>
                <a:gd name="connsiteY8" fmla="*/ 260033 h 588844"/>
                <a:gd name="connsiteX9" fmla="*/ 89177 w 541866"/>
                <a:gd name="connsiteY9" fmla="*/ 274321 h 588844"/>
                <a:gd name="connsiteX10" fmla="*/ 48696 w 541866"/>
                <a:gd name="connsiteY10" fmla="*/ 290990 h 588844"/>
                <a:gd name="connsiteX11" fmla="*/ 20121 w 541866"/>
                <a:gd name="connsiteY11" fmla="*/ 319565 h 588844"/>
                <a:gd name="connsiteX12" fmla="*/ 1071 w 541866"/>
                <a:gd name="connsiteY12" fmla="*/ 362427 h 588844"/>
                <a:gd name="connsiteX13" fmla="*/ 5833 w 541866"/>
                <a:gd name="connsiteY13" fmla="*/ 414815 h 588844"/>
                <a:gd name="connsiteX14" fmla="*/ 34408 w 541866"/>
                <a:gd name="connsiteY14" fmla="*/ 464821 h 588844"/>
                <a:gd name="connsiteX15" fmla="*/ 48696 w 541866"/>
                <a:gd name="connsiteY15" fmla="*/ 500540 h 588844"/>
                <a:gd name="connsiteX16" fmla="*/ 72508 w 541866"/>
                <a:gd name="connsiteY16" fmla="*/ 529115 h 588844"/>
                <a:gd name="connsiteX17" fmla="*/ 136802 w 541866"/>
                <a:gd name="connsiteY17" fmla="*/ 564833 h 588844"/>
                <a:gd name="connsiteX18" fmla="*/ 191571 w 541866"/>
                <a:gd name="connsiteY18" fmla="*/ 583883 h 588844"/>
                <a:gd name="connsiteX19" fmla="*/ 248721 w 541866"/>
                <a:gd name="connsiteY19" fmla="*/ 588646 h 588844"/>
                <a:gd name="connsiteX20" fmla="*/ 324921 w 541866"/>
                <a:gd name="connsiteY20" fmla="*/ 579121 h 588844"/>
                <a:gd name="connsiteX21" fmla="*/ 379690 w 541866"/>
                <a:gd name="connsiteY21" fmla="*/ 583883 h 588844"/>
                <a:gd name="connsiteX22" fmla="*/ 439221 w 541866"/>
                <a:gd name="connsiteY22" fmla="*/ 564833 h 588844"/>
                <a:gd name="connsiteX23" fmla="*/ 458271 w 541866"/>
                <a:gd name="connsiteY23" fmla="*/ 526733 h 588844"/>
                <a:gd name="connsiteX24" fmla="*/ 472558 w 541866"/>
                <a:gd name="connsiteY24" fmla="*/ 512446 h 588844"/>
                <a:gd name="connsiteX25" fmla="*/ 503515 w 541866"/>
                <a:gd name="connsiteY25" fmla="*/ 495777 h 588844"/>
                <a:gd name="connsiteX26" fmla="*/ 529708 w 541866"/>
                <a:gd name="connsiteY26" fmla="*/ 460058 h 588844"/>
                <a:gd name="connsiteX27" fmla="*/ 527327 w 541866"/>
                <a:gd name="connsiteY27" fmla="*/ 421958 h 588844"/>
                <a:gd name="connsiteX28" fmla="*/ 534471 w 541866"/>
                <a:gd name="connsiteY28" fmla="*/ 374334 h 588844"/>
                <a:gd name="connsiteX29" fmla="*/ 541615 w 541866"/>
                <a:gd name="connsiteY29" fmla="*/ 340996 h 588844"/>
                <a:gd name="connsiteX30" fmla="*/ 524946 w 541866"/>
                <a:gd name="connsiteY30" fmla="*/ 317183 h 588844"/>
                <a:gd name="connsiteX31" fmla="*/ 508277 w 541866"/>
                <a:gd name="connsiteY31" fmla="*/ 293371 h 588844"/>
                <a:gd name="connsiteX32" fmla="*/ 503515 w 541866"/>
                <a:gd name="connsiteY32" fmla="*/ 274321 h 588844"/>
                <a:gd name="connsiteX33" fmla="*/ 496371 w 541866"/>
                <a:gd name="connsiteY33" fmla="*/ 252890 h 588844"/>
                <a:gd name="connsiteX34" fmla="*/ 477321 w 541866"/>
                <a:gd name="connsiteY34" fmla="*/ 233840 h 588844"/>
                <a:gd name="connsiteX35" fmla="*/ 427315 w 541866"/>
                <a:gd name="connsiteY35" fmla="*/ 224315 h 588844"/>
                <a:gd name="connsiteX36" fmla="*/ 429696 w 541866"/>
                <a:gd name="connsiteY36" fmla="*/ 198121 h 588844"/>
                <a:gd name="connsiteX37" fmla="*/ 427315 w 541866"/>
                <a:gd name="connsiteY37" fmla="*/ 162402 h 588844"/>
                <a:gd name="connsiteX38" fmla="*/ 443983 w 541866"/>
                <a:gd name="connsiteY38" fmla="*/ 140971 h 588844"/>
                <a:gd name="connsiteX39" fmla="*/ 439221 w 541866"/>
                <a:gd name="connsiteY39" fmla="*/ 102871 h 588844"/>
                <a:gd name="connsiteX40" fmla="*/ 410646 w 541866"/>
                <a:gd name="connsiteY40" fmla="*/ 76677 h 588844"/>
                <a:gd name="connsiteX41" fmla="*/ 379690 w 541866"/>
                <a:gd name="connsiteY41" fmla="*/ 57627 h 588844"/>
                <a:gd name="connsiteX42" fmla="*/ 327302 w 541866"/>
                <a:gd name="connsiteY42" fmla="*/ 52865 h 588844"/>
                <a:gd name="connsiteX43" fmla="*/ 315396 w 541866"/>
                <a:gd name="connsiteY43" fmla="*/ 55246 h 588844"/>
                <a:gd name="connsiteX44" fmla="*/ 308252 w 541866"/>
                <a:gd name="connsiteY44" fmla="*/ 29052 h 588844"/>
                <a:gd name="connsiteX45" fmla="*/ 301108 w 541866"/>
                <a:gd name="connsiteY45" fmla="*/ 10002 h 588844"/>
                <a:gd name="connsiteX46" fmla="*/ 277296 w 541866"/>
                <a:gd name="connsiteY46" fmla="*/ 477 h 588844"/>
                <a:gd name="connsiteX47" fmla="*/ 215383 w 541866"/>
                <a:gd name="connsiteY47" fmla="*/ 2858 h 588844"/>
                <a:gd name="connsiteX0" fmla="*/ 215383 w 541866"/>
                <a:gd name="connsiteY0" fmla="*/ 2858 h 592638"/>
                <a:gd name="connsiteX1" fmla="*/ 122515 w 541866"/>
                <a:gd name="connsiteY1" fmla="*/ 7621 h 592638"/>
                <a:gd name="connsiteX2" fmla="*/ 103465 w 541866"/>
                <a:gd name="connsiteY2" fmla="*/ 26671 h 592638"/>
                <a:gd name="connsiteX3" fmla="*/ 70127 w 541866"/>
                <a:gd name="connsiteY3" fmla="*/ 50483 h 592638"/>
                <a:gd name="connsiteX4" fmla="*/ 55840 w 541866"/>
                <a:gd name="connsiteY4" fmla="*/ 90965 h 592638"/>
                <a:gd name="connsiteX5" fmla="*/ 62983 w 541866"/>
                <a:gd name="connsiteY5" fmla="*/ 155258 h 592638"/>
                <a:gd name="connsiteX6" fmla="*/ 62983 w 541866"/>
                <a:gd name="connsiteY6" fmla="*/ 198121 h 592638"/>
                <a:gd name="connsiteX7" fmla="*/ 77271 w 541866"/>
                <a:gd name="connsiteY7" fmla="*/ 236221 h 592638"/>
                <a:gd name="connsiteX8" fmla="*/ 105846 w 541866"/>
                <a:gd name="connsiteY8" fmla="*/ 260033 h 592638"/>
                <a:gd name="connsiteX9" fmla="*/ 89177 w 541866"/>
                <a:gd name="connsiteY9" fmla="*/ 274321 h 592638"/>
                <a:gd name="connsiteX10" fmla="*/ 48696 w 541866"/>
                <a:gd name="connsiteY10" fmla="*/ 290990 h 592638"/>
                <a:gd name="connsiteX11" fmla="*/ 20121 w 541866"/>
                <a:gd name="connsiteY11" fmla="*/ 319565 h 592638"/>
                <a:gd name="connsiteX12" fmla="*/ 1071 w 541866"/>
                <a:gd name="connsiteY12" fmla="*/ 362427 h 592638"/>
                <a:gd name="connsiteX13" fmla="*/ 5833 w 541866"/>
                <a:gd name="connsiteY13" fmla="*/ 414815 h 592638"/>
                <a:gd name="connsiteX14" fmla="*/ 34408 w 541866"/>
                <a:gd name="connsiteY14" fmla="*/ 464821 h 592638"/>
                <a:gd name="connsiteX15" fmla="*/ 48696 w 541866"/>
                <a:gd name="connsiteY15" fmla="*/ 500540 h 592638"/>
                <a:gd name="connsiteX16" fmla="*/ 72508 w 541866"/>
                <a:gd name="connsiteY16" fmla="*/ 529115 h 592638"/>
                <a:gd name="connsiteX17" fmla="*/ 136802 w 541866"/>
                <a:gd name="connsiteY17" fmla="*/ 564833 h 592638"/>
                <a:gd name="connsiteX18" fmla="*/ 193953 w 541866"/>
                <a:gd name="connsiteY18" fmla="*/ 591027 h 592638"/>
                <a:gd name="connsiteX19" fmla="*/ 248721 w 541866"/>
                <a:gd name="connsiteY19" fmla="*/ 588646 h 592638"/>
                <a:gd name="connsiteX20" fmla="*/ 324921 w 541866"/>
                <a:gd name="connsiteY20" fmla="*/ 579121 h 592638"/>
                <a:gd name="connsiteX21" fmla="*/ 379690 w 541866"/>
                <a:gd name="connsiteY21" fmla="*/ 583883 h 592638"/>
                <a:gd name="connsiteX22" fmla="*/ 439221 w 541866"/>
                <a:gd name="connsiteY22" fmla="*/ 564833 h 592638"/>
                <a:gd name="connsiteX23" fmla="*/ 458271 w 541866"/>
                <a:gd name="connsiteY23" fmla="*/ 526733 h 592638"/>
                <a:gd name="connsiteX24" fmla="*/ 472558 w 541866"/>
                <a:gd name="connsiteY24" fmla="*/ 512446 h 592638"/>
                <a:gd name="connsiteX25" fmla="*/ 503515 w 541866"/>
                <a:gd name="connsiteY25" fmla="*/ 495777 h 592638"/>
                <a:gd name="connsiteX26" fmla="*/ 529708 w 541866"/>
                <a:gd name="connsiteY26" fmla="*/ 460058 h 592638"/>
                <a:gd name="connsiteX27" fmla="*/ 527327 w 541866"/>
                <a:gd name="connsiteY27" fmla="*/ 421958 h 592638"/>
                <a:gd name="connsiteX28" fmla="*/ 534471 w 541866"/>
                <a:gd name="connsiteY28" fmla="*/ 374334 h 592638"/>
                <a:gd name="connsiteX29" fmla="*/ 541615 w 541866"/>
                <a:gd name="connsiteY29" fmla="*/ 340996 h 592638"/>
                <a:gd name="connsiteX30" fmla="*/ 524946 w 541866"/>
                <a:gd name="connsiteY30" fmla="*/ 317183 h 592638"/>
                <a:gd name="connsiteX31" fmla="*/ 508277 w 541866"/>
                <a:gd name="connsiteY31" fmla="*/ 293371 h 592638"/>
                <a:gd name="connsiteX32" fmla="*/ 503515 w 541866"/>
                <a:gd name="connsiteY32" fmla="*/ 274321 h 592638"/>
                <a:gd name="connsiteX33" fmla="*/ 496371 w 541866"/>
                <a:gd name="connsiteY33" fmla="*/ 252890 h 592638"/>
                <a:gd name="connsiteX34" fmla="*/ 477321 w 541866"/>
                <a:gd name="connsiteY34" fmla="*/ 233840 h 592638"/>
                <a:gd name="connsiteX35" fmla="*/ 427315 w 541866"/>
                <a:gd name="connsiteY35" fmla="*/ 224315 h 592638"/>
                <a:gd name="connsiteX36" fmla="*/ 429696 w 541866"/>
                <a:gd name="connsiteY36" fmla="*/ 198121 h 592638"/>
                <a:gd name="connsiteX37" fmla="*/ 427315 w 541866"/>
                <a:gd name="connsiteY37" fmla="*/ 162402 h 592638"/>
                <a:gd name="connsiteX38" fmla="*/ 443983 w 541866"/>
                <a:gd name="connsiteY38" fmla="*/ 140971 h 592638"/>
                <a:gd name="connsiteX39" fmla="*/ 439221 w 541866"/>
                <a:gd name="connsiteY39" fmla="*/ 102871 h 592638"/>
                <a:gd name="connsiteX40" fmla="*/ 410646 w 541866"/>
                <a:gd name="connsiteY40" fmla="*/ 76677 h 592638"/>
                <a:gd name="connsiteX41" fmla="*/ 379690 w 541866"/>
                <a:gd name="connsiteY41" fmla="*/ 57627 h 592638"/>
                <a:gd name="connsiteX42" fmla="*/ 327302 w 541866"/>
                <a:gd name="connsiteY42" fmla="*/ 52865 h 592638"/>
                <a:gd name="connsiteX43" fmla="*/ 315396 w 541866"/>
                <a:gd name="connsiteY43" fmla="*/ 55246 h 592638"/>
                <a:gd name="connsiteX44" fmla="*/ 308252 w 541866"/>
                <a:gd name="connsiteY44" fmla="*/ 29052 h 592638"/>
                <a:gd name="connsiteX45" fmla="*/ 301108 w 541866"/>
                <a:gd name="connsiteY45" fmla="*/ 10002 h 592638"/>
                <a:gd name="connsiteX46" fmla="*/ 277296 w 541866"/>
                <a:gd name="connsiteY46" fmla="*/ 477 h 592638"/>
                <a:gd name="connsiteX47" fmla="*/ 215383 w 541866"/>
                <a:gd name="connsiteY47" fmla="*/ 2858 h 592638"/>
                <a:gd name="connsiteX0" fmla="*/ 215383 w 541866"/>
                <a:gd name="connsiteY0" fmla="*/ 2858 h 592638"/>
                <a:gd name="connsiteX1" fmla="*/ 122515 w 541866"/>
                <a:gd name="connsiteY1" fmla="*/ 7621 h 592638"/>
                <a:gd name="connsiteX2" fmla="*/ 103465 w 541866"/>
                <a:gd name="connsiteY2" fmla="*/ 26671 h 592638"/>
                <a:gd name="connsiteX3" fmla="*/ 70127 w 541866"/>
                <a:gd name="connsiteY3" fmla="*/ 50483 h 592638"/>
                <a:gd name="connsiteX4" fmla="*/ 55840 w 541866"/>
                <a:gd name="connsiteY4" fmla="*/ 90965 h 592638"/>
                <a:gd name="connsiteX5" fmla="*/ 62983 w 541866"/>
                <a:gd name="connsiteY5" fmla="*/ 155258 h 592638"/>
                <a:gd name="connsiteX6" fmla="*/ 62983 w 541866"/>
                <a:gd name="connsiteY6" fmla="*/ 198121 h 592638"/>
                <a:gd name="connsiteX7" fmla="*/ 77271 w 541866"/>
                <a:gd name="connsiteY7" fmla="*/ 236221 h 592638"/>
                <a:gd name="connsiteX8" fmla="*/ 105846 w 541866"/>
                <a:gd name="connsiteY8" fmla="*/ 260033 h 592638"/>
                <a:gd name="connsiteX9" fmla="*/ 89177 w 541866"/>
                <a:gd name="connsiteY9" fmla="*/ 274321 h 592638"/>
                <a:gd name="connsiteX10" fmla="*/ 48696 w 541866"/>
                <a:gd name="connsiteY10" fmla="*/ 290990 h 592638"/>
                <a:gd name="connsiteX11" fmla="*/ 20121 w 541866"/>
                <a:gd name="connsiteY11" fmla="*/ 319565 h 592638"/>
                <a:gd name="connsiteX12" fmla="*/ 1071 w 541866"/>
                <a:gd name="connsiteY12" fmla="*/ 362427 h 592638"/>
                <a:gd name="connsiteX13" fmla="*/ 5833 w 541866"/>
                <a:gd name="connsiteY13" fmla="*/ 414815 h 592638"/>
                <a:gd name="connsiteX14" fmla="*/ 34408 w 541866"/>
                <a:gd name="connsiteY14" fmla="*/ 464821 h 592638"/>
                <a:gd name="connsiteX15" fmla="*/ 48696 w 541866"/>
                <a:gd name="connsiteY15" fmla="*/ 500540 h 592638"/>
                <a:gd name="connsiteX16" fmla="*/ 72508 w 541866"/>
                <a:gd name="connsiteY16" fmla="*/ 529115 h 592638"/>
                <a:gd name="connsiteX17" fmla="*/ 136802 w 541866"/>
                <a:gd name="connsiteY17" fmla="*/ 564833 h 592638"/>
                <a:gd name="connsiteX18" fmla="*/ 193953 w 541866"/>
                <a:gd name="connsiteY18" fmla="*/ 591027 h 592638"/>
                <a:gd name="connsiteX19" fmla="*/ 248721 w 541866"/>
                <a:gd name="connsiteY19" fmla="*/ 588646 h 592638"/>
                <a:gd name="connsiteX20" fmla="*/ 324921 w 541866"/>
                <a:gd name="connsiteY20" fmla="*/ 579121 h 592638"/>
                <a:gd name="connsiteX21" fmla="*/ 379690 w 541866"/>
                <a:gd name="connsiteY21" fmla="*/ 583883 h 592638"/>
                <a:gd name="connsiteX22" fmla="*/ 439221 w 541866"/>
                <a:gd name="connsiteY22" fmla="*/ 564833 h 592638"/>
                <a:gd name="connsiteX23" fmla="*/ 458271 w 541866"/>
                <a:gd name="connsiteY23" fmla="*/ 526733 h 592638"/>
                <a:gd name="connsiteX24" fmla="*/ 472558 w 541866"/>
                <a:gd name="connsiteY24" fmla="*/ 512446 h 592638"/>
                <a:gd name="connsiteX25" fmla="*/ 503515 w 541866"/>
                <a:gd name="connsiteY25" fmla="*/ 495777 h 592638"/>
                <a:gd name="connsiteX26" fmla="*/ 529708 w 541866"/>
                <a:gd name="connsiteY26" fmla="*/ 460058 h 592638"/>
                <a:gd name="connsiteX27" fmla="*/ 527327 w 541866"/>
                <a:gd name="connsiteY27" fmla="*/ 421958 h 592638"/>
                <a:gd name="connsiteX28" fmla="*/ 534471 w 541866"/>
                <a:gd name="connsiteY28" fmla="*/ 374334 h 592638"/>
                <a:gd name="connsiteX29" fmla="*/ 541615 w 541866"/>
                <a:gd name="connsiteY29" fmla="*/ 340996 h 592638"/>
                <a:gd name="connsiteX30" fmla="*/ 524946 w 541866"/>
                <a:gd name="connsiteY30" fmla="*/ 317183 h 592638"/>
                <a:gd name="connsiteX31" fmla="*/ 508277 w 541866"/>
                <a:gd name="connsiteY31" fmla="*/ 293371 h 592638"/>
                <a:gd name="connsiteX32" fmla="*/ 503515 w 541866"/>
                <a:gd name="connsiteY32" fmla="*/ 274321 h 592638"/>
                <a:gd name="connsiteX33" fmla="*/ 496371 w 541866"/>
                <a:gd name="connsiteY33" fmla="*/ 252890 h 592638"/>
                <a:gd name="connsiteX34" fmla="*/ 477321 w 541866"/>
                <a:gd name="connsiteY34" fmla="*/ 233840 h 592638"/>
                <a:gd name="connsiteX35" fmla="*/ 427315 w 541866"/>
                <a:gd name="connsiteY35" fmla="*/ 224315 h 592638"/>
                <a:gd name="connsiteX36" fmla="*/ 429696 w 541866"/>
                <a:gd name="connsiteY36" fmla="*/ 198121 h 592638"/>
                <a:gd name="connsiteX37" fmla="*/ 427315 w 541866"/>
                <a:gd name="connsiteY37" fmla="*/ 162402 h 592638"/>
                <a:gd name="connsiteX38" fmla="*/ 446365 w 541866"/>
                <a:gd name="connsiteY38" fmla="*/ 138589 h 592638"/>
                <a:gd name="connsiteX39" fmla="*/ 439221 w 541866"/>
                <a:gd name="connsiteY39" fmla="*/ 102871 h 592638"/>
                <a:gd name="connsiteX40" fmla="*/ 410646 w 541866"/>
                <a:gd name="connsiteY40" fmla="*/ 76677 h 592638"/>
                <a:gd name="connsiteX41" fmla="*/ 379690 w 541866"/>
                <a:gd name="connsiteY41" fmla="*/ 57627 h 592638"/>
                <a:gd name="connsiteX42" fmla="*/ 327302 w 541866"/>
                <a:gd name="connsiteY42" fmla="*/ 52865 h 592638"/>
                <a:gd name="connsiteX43" fmla="*/ 315396 w 541866"/>
                <a:gd name="connsiteY43" fmla="*/ 55246 h 592638"/>
                <a:gd name="connsiteX44" fmla="*/ 308252 w 541866"/>
                <a:gd name="connsiteY44" fmla="*/ 29052 h 592638"/>
                <a:gd name="connsiteX45" fmla="*/ 301108 w 541866"/>
                <a:gd name="connsiteY45" fmla="*/ 10002 h 592638"/>
                <a:gd name="connsiteX46" fmla="*/ 277296 w 541866"/>
                <a:gd name="connsiteY46" fmla="*/ 477 h 592638"/>
                <a:gd name="connsiteX47" fmla="*/ 215383 w 541866"/>
                <a:gd name="connsiteY47" fmla="*/ 2858 h 592638"/>
                <a:gd name="connsiteX0" fmla="*/ 215383 w 541866"/>
                <a:gd name="connsiteY0" fmla="*/ 2858 h 592638"/>
                <a:gd name="connsiteX1" fmla="*/ 122515 w 541866"/>
                <a:gd name="connsiteY1" fmla="*/ 7621 h 592638"/>
                <a:gd name="connsiteX2" fmla="*/ 103465 w 541866"/>
                <a:gd name="connsiteY2" fmla="*/ 26671 h 592638"/>
                <a:gd name="connsiteX3" fmla="*/ 70127 w 541866"/>
                <a:gd name="connsiteY3" fmla="*/ 50483 h 592638"/>
                <a:gd name="connsiteX4" fmla="*/ 55840 w 541866"/>
                <a:gd name="connsiteY4" fmla="*/ 90965 h 592638"/>
                <a:gd name="connsiteX5" fmla="*/ 62983 w 541866"/>
                <a:gd name="connsiteY5" fmla="*/ 155258 h 592638"/>
                <a:gd name="connsiteX6" fmla="*/ 62983 w 541866"/>
                <a:gd name="connsiteY6" fmla="*/ 198121 h 592638"/>
                <a:gd name="connsiteX7" fmla="*/ 77271 w 541866"/>
                <a:gd name="connsiteY7" fmla="*/ 236221 h 592638"/>
                <a:gd name="connsiteX8" fmla="*/ 105846 w 541866"/>
                <a:gd name="connsiteY8" fmla="*/ 260033 h 592638"/>
                <a:gd name="connsiteX9" fmla="*/ 89177 w 541866"/>
                <a:gd name="connsiteY9" fmla="*/ 274321 h 592638"/>
                <a:gd name="connsiteX10" fmla="*/ 48696 w 541866"/>
                <a:gd name="connsiteY10" fmla="*/ 290990 h 592638"/>
                <a:gd name="connsiteX11" fmla="*/ 20121 w 541866"/>
                <a:gd name="connsiteY11" fmla="*/ 319565 h 592638"/>
                <a:gd name="connsiteX12" fmla="*/ 1071 w 541866"/>
                <a:gd name="connsiteY12" fmla="*/ 362427 h 592638"/>
                <a:gd name="connsiteX13" fmla="*/ 5833 w 541866"/>
                <a:gd name="connsiteY13" fmla="*/ 414815 h 592638"/>
                <a:gd name="connsiteX14" fmla="*/ 34408 w 541866"/>
                <a:gd name="connsiteY14" fmla="*/ 464821 h 592638"/>
                <a:gd name="connsiteX15" fmla="*/ 48696 w 541866"/>
                <a:gd name="connsiteY15" fmla="*/ 500540 h 592638"/>
                <a:gd name="connsiteX16" fmla="*/ 72508 w 541866"/>
                <a:gd name="connsiteY16" fmla="*/ 529115 h 592638"/>
                <a:gd name="connsiteX17" fmla="*/ 136802 w 541866"/>
                <a:gd name="connsiteY17" fmla="*/ 564833 h 592638"/>
                <a:gd name="connsiteX18" fmla="*/ 193953 w 541866"/>
                <a:gd name="connsiteY18" fmla="*/ 591027 h 592638"/>
                <a:gd name="connsiteX19" fmla="*/ 248721 w 541866"/>
                <a:gd name="connsiteY19" fmla="*/ 588646 h 592638"/>
                <a:gd name="connsiteX20" fmla="*/ 324921 w 541866"/>
                <a:gd name="connsiteY20" fmla="*/ 579121 h 592638"/>
                <a:gd name="connsiteX21" fmla="*/ 379690 w 541866"/>
                <a:gd name="connsiteY21" fmla="*/ 583883 h 592638"/>
                <a:gd name="connsiteX22" fmla="*/ 439221 w 541866"/>
                <a:gd name="connsiteY22" fmla="*/ 564833 h 592638"/>
                <a:gd name="connsiteX23" fmla="*/ 458271 w 541866"/>
                <a:gd name="connsiteY23" fmla="*/ 526733 h 592638"/>
                <a:gd name="connsiteX24" fmla="*/ 472558 w 541866"/>
                <a:gd name="connsiteY24" fmla="*/ 512446 h 592638"/>
                <a:gd name="connsiteX25" fmla="*/ 503515 w 541866"/>
                <a:gd name="connsiteY25" fmla="*/ 495777 h 592638"/>
                <a:gd name="connsiteX26" fmla="*/ 529708 w 541866"/>
                <a:gd name="connsiteY26" fmla="*/ 460058 h 592638"/>
                <a:gd name="connsiteX27" fmla="*/ 527327 w 541866"/>
                <a:gd name="connsiteY27" fmla="*/ 421958 h 592638"/>
                <a:gd name="connsiteX28" fmla="*/ 534471 w 541866"/>
                <a:gd name="connsiteY28" fmla="*/ 374334 h 592638"/>
                <a:gd name="connsiteX29" fmla="*/ 541615 w 541866"/>
                <a:gd name="connsiteY29" fmla="*/ 340996 h 592638"/>
                <a:gd name="connsiteX30" fmla="*/ 524946 w 541866"/>
                <a:gd name="connsiteY30" fmla="*/ 317183 h 592638"/>
                <a:gd name="connsiteX31" fmla="*/ 508277 w 541866"/>
                <a:gd name="connsiteY31" fmla="*/ 293371 h 592638"/>
                <a:gd name="connsiteX32" fmla="*/ 503515 w 541866"/>
                <a:gd name="connsiteY32" fmla="*/ 274321 h 592638"/>
                <a:gd name="connsiteX33" fmla="*/ 496371 w 541866"/>
                <a:gd name="connsiteY33" fmla="*/ 252890 h 592638"/>
                <a:gd name="connsiteX34" fmla="*/ 477321 w 541866"/>
                <a:gd name="connsiteY34" fmla="*/ 233840 h 592638"/>
                <a:gd name="connsiteX35" fmla="*/ 432077 w 541866"/>
                <a:gd name="connsiteY35" fmla="*/ 226696 h 592638"/>
                <a:gd name="connsiteX36" fmla="*/ 429696 w 541866"/>
                <a:gd name="connsiteY36" fmla="*/ 198121 h 592638"/>
                <a:gd name="connsiteX37" fmla="*/ 427315 w 541866"/>
                <a:gd name="connsiteY37" fmla="*/ 162402 h 592638"/>
                <a:gd name="connsiteX38" fmla="*/ 446365 w 541866"/>
                <a:gd name="connsiteY38" fmla="*/ 138589 h 592638"/>
                <a:gd name="connsiteX39" fmla="*/ 439221 w 541866"/>
                <a:gd name="connsiteY39" fmla="*/ 102871 h 592638"/>
                <a:gd name="connsiteX40" fmla="*/ 410646 w 541866"/>
                <a:gd name="connsiteY40" fmla="*/ 76677 h 592638"/>
                <a:gd name="connsiteX41" fmla="*/ 379690 w 541866"/>
                <a:gd name="connsiteY41" fmla="*/ 57627 h 592638"/>
                <a:gd name="connsiteX42" fmla="*/ 327302 w 541866"/>
                <a:gd name="connsiteY42" fmla="*/ 52865 h 592638"/>
                <a:gd name="connsiteX43" fmla="*/ 315396 w 541866"/>
                <a:gd name="connsiteY43" fmla="*/ 55246 h 592638"/>
                <a:gd name="connsiteX44" fmla="*/ 308252 w 541866"/>
                <a:gd name="connsiteY44" fmla="*/ 29052 h 592638"/>
                <a:gd name="connsiteX45" fmla="*/ 301108 w 541866"/>
                <a:gd name="connsiteY45" fmla="*/ 10002 h 592638"/>
                <a:gd name="connsiteX46" fmla="*/ 277296 w 541866"/>
                <a:gd name="connsiteY46" fmla="*/ 477 h 592638"/>
                <a:gd name="connsiteX47" fmla="*/ 215383 w 541866"/>
                <a:gd name="connsiteY47" fmla="*/ 2858 h 592638"/>
                <a:gd name="connsiteX0" fmla="*/ 215383 w 541833"/>
                <a:gd name="connsiteY0" fmla="*/ 2858 h 592638"/>
                <a:gd name="connsiteX1" fmla="*/ 122515 w 541833"/>
                <a:gd name="connsiteY1" fmla="*/ 7621 h 592638"/>
                <a:gd name="connsiteX2" fmla="*/ 103465 w 541833"/>
                <a:gd name="connsiteY2" fmla="*/ 26671 h 592638"/>
                <a:gd name="connsiteX3" fmla="*/ 70127 w 541833"/>
                <a:gd name="connsiteY3" fmla="*/ 50483 h 592638"/>
                <a:gd name="connsiteX4" fmla="*/ 55840 w 541833"/>
                <a:gd name="connsiteY4" fmla="*/ 90965 h 592638"/>
                <a:gd name="connsiteX5" fmla="*/ 62983 w 541833"/>
                <a:gd name="connsiteY5" fmla="*/ 155258 h 592638"/>
                <a:gd name="connsiteX6" fmla="*/ 62983 w 541833"/>
                <a:gd name="connsiteY6" fmla="*/ 198121 h 592638"/>
                <a:gd name="connsiteX7" fmla="*/ 77271 w 541833"/>
                <a:gd name="connsiteY7" fmla="*/ 236221 h 592638"/>
                <a:gd name="connsiteX8" fmla="*/ 105846 w 541833"/>
                <a:gd name="connsiteY8" fmla="*/ 260033 h 592638"/>
                <a:gd name="connsiteX9" fmla="*/ 89177 w 541833"/>
                <a:gd name="connsiteY9" fmla="*/ 274321 h 592638"/>
                <a:gd name="connsiteX10" fmla="*/ 48696 w 541833"/>
                <a:gd name="connsiteY10" fmla="*/ 290990 h 592638"/>
                <a:gd name="connsiteX11" fmla="*/ 20121 w 541833"/>
                <a:gd name="connsiteY11" fmla="*/ 319565 h 592638"/>
                <a:gd name="connsiteX12" fmla="*/ 1071 w 541833"/>
                <a:gd name="connsiteY12" fmla="*/ 362427 h 592638"/>
                <a:gd name="connsiteX13" fmla="*/ 5833 w 541833"/>
                <a:gd name="connsiteY13" fmla="*/ 414815 h 592638"/>
                <a:gd name="connsiteX14" fmla="*/ 34408 w 541833"/>
                <a:gd name="connsiteY14" fmla="*/ 464821 h 592638"/>
                <a:gd name="connsiteX15" fmla="*/ 48696 w 541833"/>
                <a:gd name="connsiteY15" fmla="*/ 500540 h 592638"/>
                <a:gd name="connsiteX16" fmla="*/ 72508 w 541833"/>
                <a:gd name="connsiteY16" fmla="*/ 529115 h 592638"/>
                <a:gd name="connsiteX17" fmla="*/ 136802 w 541833"/>
                <a:gd name="connsiteY17" fmla="*/ 564833 h 592638"/>
                <a:gd name="connsiteX18" fmla="*/ 193953 w 541833"/>
                <a:gd name="connsiteY18" fmla="*/ 591027 h 592638"/>
                <a:gd name="connsiteX19" fmla="*/ 248721 w 541833"/>
                <a:gd name="connsiteY19" fmla="*/ 588646 h 592638"/>
                <a:gd name="connsiteX20" fmla="*/ 324921 w 541833"/>
                <a:gd name="connsiteY20" fmla="*/ 579121 h 592638"/>
                <a:gd name="connsiteX21" fmla="*/ 379690 w 541833"/>
                <a:gd name="connsiteY21" fmla="*/ 583883 h 592638"/>
                <a:gd name="connsiteX22" fmla="*/ 439221 w 541833"/>
                <a:gd name="connsiteY22" fmla="*/ 564833 h 592638"/>
                <a:gd name="connsiteX23" fmla="*/ 458271 w 541833"/>
                <a:gd name="connsiteY23" fmla="*/ 526733 h 592638"/>
                <a:gd name="connsiteX24" fmla="*/ 472558 w 541833"/>
                <a:gd name="connsiteY24" fmla="*/ 512446 h 592638"/>
                <a:gd name="connsiteX25" fmla="*/ 503515 w 541833"/>
                <a:gd name="connsiteY25" fmla="*/ 495777 h 592638"/>
                <a:gd name="connsiteX26" fmla="*/ 529708 w 541833"/>
                <a:gd name="connsiteY26" fmla="*/ 460058 h 592638"/>
                <a:gd name="connsiteX27" fmla="*/ 534471 w 541833"/>
                <a:gd name="connsiteY27" fmla="*/ 417195 h 592638"/>
                <a:gd name="connsiteX28" fmla="*/ 534471 w 541833"/>
                <a:gd name="connsiteY28" fmla="*/ 374334 h 592638"/>
                <a:gd name="connsiteX29" fmla="*/ 541615 w 541833"/>
                <a:gd name="connsiteY29" fmla="*/ 340996 h 592638"/>
                <a:gd name="connsiteX30" fmla="*/ 524946 w 541833"/>
                <a:gd name="connsiteY30" fmla="*/ 317183 h 592638"/>
                <a:gd name="connsiteX31" fmla="*/ 508277 w 541833"/>
                <a:gd name="connsiteY31" fmla="*/ 293371 h 592638"/>
                <a:gd name="connsiteX32" fmla="*/ 503515 w 541833"/>
                <a:gd name="connsiteY32" fmla="*/ 274321 h 592638"/>
                <a:gd name="connsiteX33" fmla="*/ 496371 w 541833"/>
                <a:gd name="connsiteY33" fmla="*/ 252890 h 592638"/>
                <a:gd name="connsiteX34" fmla="*/ 477321 w 541833"/>
                <a:gd name="connsiteY34" fmla="*/ 233840 h 592638"/>
                <a:gd name="connsiteX35" fmla="*/ 432077 w 541833"/>
                <a:gd name="connsiteY35" fmla="*/ 226696 h 592638"/>
                <a:gd name="connsiteX36" fmla="*/ 429696 w 541833"/>
                <a:gd name="connsiteY36" fmla="*/ 198121 h 592638"/>
                <a:gd name="connsiteX37" fmla="*/ 427315 w 541833"/>
                <a:gd name="connsiteY37" fmla="*/ 162402 h 592638"/>
                <a:gd name="connsiteX38" fmla="*/ 446365 w 541833"/>
                <a:gd name="connsiteY38" fmla="*/ 138589 h 592638"/>
                <a:gd name="connsiteX39" fmla="*/ 439221 w 541833"/>
                <a:gd name="connsiteY39" fmla="*/ 102871 h 592638"/>
                <a:gd name="connsiteX40" fmla="*/ 410646 w 541833"/>
                <a:gd name="connsiteY40" fmla="*/ 76677 h 592638"/>
                <a:gd name="connsiteX41" fmla="*/ 379690 w 541833"/>
                <a:gd name="connsiteY41" fmla="*/ 57627 h 592638"/>
                <a:gd name="connsiteX42" fmla="*/ 327302 w 541833"/>
                <a:gd name="connsiteY42" fmla="*/ 52865 h 592638"/>
                <a:gd name="connsiteX43" fmla="*/ 315396 w 541833"/>
                <a:gd name="connsiteY43" fmla="*/ 55246 h 592638"/>
                <a:gd name="connsiteX44" fmla="*/ 308252 w 541833"/>
                <a:gd name="connsiteY44" fmla="*/ 29052 h 592638"/>
                <a:gd name="connsiteX45" fmla="*/ 301108 w 541833"/>
                <a:gd name="connsiteY45" fmla="*/ 10002 h 592638"/>
                <a:gd name="connsiteX46" fmla="*/ 277296 w 541833"/>
                <a:gd name="connsiteY46" fmla="*/ 477 h 592638"/>
                <a:gd name="connsiteX47" fmla="*/ 215383 w 541833"/>
                <a:gd name="connsiteY47" fmla="*/ 2858 h 592638"/>
                <a:gd name="connsiteX0" fmla="*/ 215383 w 541833"/>
                <a:gd name="connsiteY0" fmla="*/ 2858 h 592638"/>
                <a:gd name="connsiteX1" fmla="*/ 122515 w 541833"/>
                <a:gd name="connsiteY1" fmla="*/ 7621 h 592638"/>
                <a:gd name="connsiteX2" fmla="*/ 103465 w 541833"/>
                <a:gd name="connsiteY2" fmla="*/ 26671 h 592638"/>
                <a:gd name="connsiteX3" fmla="*/ 70127 w 541833"/>
                <a:gd name="connsiteY3" fmla="*/ 50483 h 592638"/>
                <a:gd name="connsiteX4" fmla="*/ 55840 w 541833"/>
                <a:gd name="connsiteY4" fmla="*/ 90965 h 592638"/>
                <a:gd name="connsiteX5" fmla="*/ 62983 w 541833"/>
                <a:gd name="connsiteY5" fmla="*/ 155258 h 592638"/>
                <a:gd name="connsiteX6" fmla="*/ 62983 w 541833"/>
                <a:gd name="connsiteY6" fmla="*/ 198121 h 592638"/>
                <a:gd name="connsiteX7" fmla="*/ 77271 w 541833"/>
                <a:gd name="connsiteY7" fmla="*/ 236221 h 592638"/>
                <a:gd name="connsiteX8" fmla="*/ 105846 w 541833"/>
                <a:gd name="connsiteY8" fmla="*/ 260033 h 592638"/>
                <a:gd name="connsiteX9" fmla="*/ 89177 w 541833"/>
                <a:gd name="connsiteY9" fmla="*/ 274321 h 592638"/>
                <a:gd name="connsiteX10" fmla="*/ 48696 w 541833"/>
                <a:gd name="connsiteY10" fmla="*/ 290990 h 592638"/>
                <a:gd name="connsiteX11" fmla="*/ 20121 w 541833"/>
                <a:gd name="connsiteY11" fmla="*/ 319565 h 592638"/>
                <a:gd name="connsiteX12" fmla="*/ 1071 w 541833"/>
                <a:gd name="connsiteY12" fmla="*/ 362427 h 592638"/>
                <a:gd name="connsiteX13" fmla="*/ 5833 w 541833"/>
                <a:gd name="connsiteY13" fmla="*/ 414815 h 592638"/>
                <a:gd name="connsiteX14" fmla="*/ 34408 w 541833"/>
                <a:gd name="connsiteY14" fmla="*/ 464821 h 592638"/>
                <a:gd name="connsiteX15" fmla="*/ 48696 w 541833"/>
                <a:gd name="connsiteY15" fmla="*/ 500540 h 592638"/>
                <a:gd name="connsiteX16" fmla="*/ 72508 w 541833"/>
                <a:gd name="connsiteY16" fmla="*/ 529115 h 592638"/>
                <a:gd name="connsiteX17" fmla="*/ 136802 w 541833"/>
                <a:gd name="connsiteY17" fmla="*/ 564833 h 592638"/>
                <a:gd name="connsiteX18" fmla="*/ 193953 w 541833"/>
                <a:gd name="connsiteY18" fmla="*/ 591027 h 592638"/>
                <a:gd name="connsiteX19" fmla="*/ 248721 w 541833"/>
                <a:gd name="connsiteY19" fmla="*/ 588646 h 592638"/>
                <a:gd name="connsiteX20" fmla="*/ 324921 w 541833"/>
                <a:gd name="connsiteY20" fmla="*/ 579121 h 592638"/>
                <a:gd name="connsiteX21" fmla="*/ 379690 w 541833"/>
                <a:gd name="connsiteY21" fmla="*/ 583883 h 592638"/>
                <a:gd name="connsiteX22" fmla="*/ 434459 w 541833"/>
                <a:gd name="connsiteY22" fmla="*/ 564833 h 592638"/>
                <a:gd name="connsiteX23" fmla="*/ 458271 w 541833"/>
                <a:gd name="connsiteY23" fmla="*/ 526733 h 592638"/>
                <a:gd name="connsiteX24" fmla="*/ 472558 w 541833"/>
                <a:gd name="connsiteY24" fmla="*/ 512446 h 592638"/>
                <a:gd name="connsiteX25" fmla="*/ 503515 w 541833"/>
                <a:gd name="connsiteY25" fmla="*/ 495777 h 592638"/>
                <a:gd name="connsiteX26" fmla="*/ 529708 w 541833"/>
                <a:gd name="connsiteY26" fmla="*/ 460058 h 592638"/>
                <a:gd name="connsiteX27" fmla="*/ 534471 w 541833"/>
                <a:gd name="connsiteY27" fmla="*/ 417195 h 592638"/>
                <a:gd name="connsiteX28" fmla="*/ 534471 w 541833"/>
                <a:gd name="connsiteY28" fmla="*/ 374334 h 592638"/>
                <a:gd name="connsiteX29" fmla="*/ 541615 w 541833"/>
                <a:gd name="connsiteY29" fmla="*/ 340996 h 592638"/>
                <a:gd name="connsiteX30" fmla="*/ 524946 w 541833"/>
                <a:gd name="connsiteY30" fmla="*/ 317183 h 592638"/>
                <a:gd name="connsiteX31" fmla="*/ 508277 w 541833"/>
                <a:gd name="connsiteY31" fmla="*/ 293371 h 592638"/>
                <a:gd name="connsiteX32" fmla="*/ 503515 w 541833"/>
                <a:gd name="connsiteY32" fmla="*/ 274321 h 592638"/>
                <a:gd name="connsiteX33" fmla="*/ 496371 w 541833"/>
                <a:gd name="connsiteY33" fmla="*/ 252890 h 592638"/>
                <a:gd name="connsiteX34" fmla="*/ 477321 w 541833"/>
                <a:gd name="connsiteY34" fmla="*/ 233840 h 592638"/>
                <a:gd name="connsiteX35" fmla="*/ 432077 w 541833"/>
                <a:gd name="connsiteY35" fmla="*/ 226696 h 592638"/>
                <a:gd name="connsiteX36" fmla="*/ 429696 w 541833"/>
                <a:gd name="connsiteY36" fmla="*/ 198121 h 592638"/>
                <a:gd name="connsiteX37" fmla="*/ 427315 w 541833"/>
                <a:gd name="connsiteY37" fmla="*/ 162402 h 592638"/>
                <a:gd name="connsiteX38" fmla="*/ 446365 w 541833"/>
                <a:gd name="connsiteY38" fmla="*/ 138589 h 592638"/>
                <a:gd name="connsiteX39" fmla="*/ 439221 w 541833"/>
                <a:gd name="connsiteY39" fmla="*/ 102871 h 592638"/>
                <a:gd name="connsiteX40" fmla="*/ 410646 w 541833"/>
                <a:gd name="connsiteY40" fmla="*/ 76677 h 592638"/>
                <a:gd name="connsiteX41" fmla="*/ 379690 w 541833"/>
                <a:gd name="connsiteY41" fmla="*/ 57627 h 592638"/>
                <a:gd name="connsiteX42" fmla="*/ 327302 w 541833"/>
                <a:gd name="connsiteY42" fmla="*/ 52865 h 592638"/>
                <a:gd name="connsiteX43" fmla="*/ 315396 w 541833"/>
                <a:gd name="connsiteY43" fmla="*/ 55246 h 592638"/>
                <a:gd name="connsiteX44" fmla="*/ 308252 w 541833"/>
                <a:gd name="connsiteY44" fmla="*/ 29052 h 592638"/>
                <a:gd name="connsiteX45" fmla="*/ 301108 w 541833"/>
                <a:gd name="connsiteY45" fmla="*/ 10002 h 592638"/>
                <a:gd name="connsiteX46" fmla="*/ 277296 w 541833"/>
                <a:gd name="connsiteY46" fmla="*/ 477 h 592638"/>
                <a:gd name="connsiteX47" fmla="*/ 215383 w 541833"/>
                <a:gd name="connsiteY47" fmla="*/ 2858 h 592638"/>
                <a:gd name="connsiteX0" fmla="*/ 208239 w 541833"/>
                <a:gd name="connsiteY0" fmla="*/ 1047 h 593208"/>
                <a:gd name="connsiteX1" fmla="*/ 122515 w 541833"/>
                <a:gd name="connsiteY1" fmla="*/ 8191 h 593208"/>
                <a:gd name="connsiteX2" fmla="*/ 103465 w 541833"/>
                <a:gd name="connsiteY2" fmla="*/ 27241 h 593208"/>
                <a:gd name="connsiteX3" fmla="*/ 70127 w 541833"/>
                <a:gd name="connsiteY3" fmla="*/ 51053 h 593208"/>
                <a:gd name="connsiteX4" fmla="*/ 55840 w 541833"/>
                <a:gd name="connsiteY4" fmla="*/ 91535 h 593208"/>
                <a:gd name="connsiteX5" fmla="*/ 62983 w 541833"/>
                <a:gd name="connsiteY5" fmla="*/ 155828 h 593208"/>
                <a:gd name="connsiteX6" fmla="*/ 62983 w 541833"/>
                <a:gd name="connsiteY6" fmla="*/ 198691 h 593208"/>
                <a:gd name="connsiteX7" fmla="*/ 77271 w 541833"/>
                <a:gd name="connsiteY7" fmla="*/ 236791 h 593208"/>
                <a:gd name="connsiteX8" fmla="*/ 105846 w 541833"/>
                <a:gd name="connsiteY8" fmla="*/ 260603 h 593208"/>
                <a:gd name="connsiteX9" fmla="*/ 89177 w 541833"/>
                <a:gd name="connsiteY9" fmla="*/ 274891 h 593208"/>
                <a:gd name="connsiteX10" fmla="*/ 48696 w 541833"/>
                <a:gd name="connsiteY10" fmla="*/ 291560 h 593208"/>
                <a:gd name="connsiteX11" fmla="*/ 20121 w 541833"/>
                <a:gd name="connsiteY11" fmla="*/ 320135 h 593208"/>
                <a:gd name="connsiteX12" fmla="*/ 1071 w 541833"/>
                <a:gd name="connsiteY12" fmla="*/ 362997 h 593208"/>
                <a:gd name="connsiteX13" fmla="*/ 5833 w 541833"/>
                <a:gd name="connsiteY13" fmla="*/ 415385 h 593208"/>
                <a:gd name="connsiteX14" fmla="*/ 34408 w 541833"/>
                <a:gd name="connsiteY14" fmla="*/ 465391 h 593208"/>
                <a:gd name="connsiteX15" fmla="*/ 48696 w 541833"/>
                <a:gd name="connsiteY15" fmla="*/ 501110 h 593208"/>
                <a:gd name="connsiteX16" fmla="*/ 72508 w 541833"/>
                <a:gd name="connsiteY16" fmla="*/ 529685 h 593208"/>
                <a:gd name="connsiteX17" fmla="*/ 136802 w 541833"/>
                <a:gd name="connsiteY17" fmla="*/ 565403 h 593208"/>
                <a:gd name="connsiteX18" fmla="*/ 193953 w 541833"/>
                <a:gd name="connsiteY18" fmla="*/ 591597 h 593208"/>
                <a:gd name="connsiteX19" fmla="*/ 248721 w 541833"/>
                <a:gd name="connsiteY19" fmla="*/ 589216 h 593208"/>
                <a:gd name="connsiteX20" fmla="*/ 324921 w 541833"/>
                <a:gd name="connsiteY20" fmla="*/ 579691 h 593208"/>
                <a:gd name="connsiteX21" fmla="*/ 379690 w 541833"/>
                <a:gd name="connsiteY21" fmla="*/ 584453 h 593208"/>
                <a:gd name="connsiteX22" fmla="*/ 434459 w 541833"/>
                <a:gd name="connsiteY22" fmla="*/ 565403 h 593208"/>
                <a:gd name="connsiteX23" fmla="*/ 458271 w 541833"/>
                <a:gd name="connsiteY23" fmla="*/ 527303 h 593208"/>
                <a:gd name="connsiteX24" fmla="*/ 472558 w 541833"/>
                <a:gd name="connsiteY24" fmla="*/ 513016 h 593208"/>
                <a:gd name="connsiteX25" fmla="*/ 503515 w 541833"/>
                <a:gd name="connsiteY25" fmla="*/ 496347 h 593208"/>
                <a:gd name="connsiteX26" fmla="*/ 529708 w 541833"/>
                <a:gd name="connsiteY26" fmla="*/ 460628 h 593208"/>
                <a:gd name="connsiteX27" fmla="*/ 534471 w 541833"/>
                <a:gd name="connsiteY27" fmla="*/ 417765 h 593208"/>
                <a:gd name="connsiteX28" fmla="*/ 534471 w 541833"/>
                <a:gd name="connsiteY28" fmla="*/ 374904 h 593208"/>
                <a:gd name="connsiteX29" fmla="*/ 541615 w 541833"/>
                <a:gd name="connsiteY29" fmla="*/ 341566 h 593208"/>
                <a:gd name="connsiteX30" fmla="*/ 524946 w 541833"/>
                <a:gd name="connsiteY30" fmla="*/ 317753 h 593208"/>
                <a:gd name="connsiteX31" fmla="*/ 508277 w 541833"/>
                <a:gd name="connsiteY31" fmla="*/ 293941 h 593208"/>
                <a:gd name="connsiteX32" fmla="*/ 503515 w 541833"/>
                <a:gd name="connsiteY32" fmla="*/ 274891 h 593208"/>
                <a:gd name="connsiteX33" fmla="*/ 496371 w 541833"/>
                <a:gd name="connsiteY33" fmla="*/ 253460 h 593208"/>
                <a:gd name="connsiteX34" fmla="*/ 477321 w 541833"/>
                <a:gd name="connsiteY34" fmla="*/ 234410 h 593208"/>
                <a:gd name="connsiteX35" fmla="*/ 432077 w 541833"/>
                <a:gd name="connsiteY35" fmla="*/ 227266 h 593208"/>
                <a:gd name="connsiteX36" fmla="*/ 429696 w 541833"/>
                <a:gd name="connsiteY36" fmla="*/ 198691 h 593208"/>
                <a:gd name="connsiteX37" fmla="*/ 427315 w 541833"/>
                <a:gd name="connsiteY37" fmla="*/ 162972 h 593208"/>
                <a:gd name="connsiteX38" fmla="*/ 446365 w 541833"/>
                <a:gd name="connsiteY38" fmla="*/ 139159 h 593208"/>
                <a:gd name="connsiteX39" fmla="*/ 439221 w 541833"/>
                <a:gd name="connsiteY39" fmla="*/ 103441 h 593208"/>
                <a:gd name="connsiteX40" fmla="*/ 410646 w 541833"/>
                <a:gd name="connsiteY40" fmla="*/ 77247 h 593208"/>
                <a:gd name="connsiteX41" fmla="*/ 379690 w 541833"/>
                <a:gd name="connsiteY41" fmla="*/ 58197 h 593208"/>
                <a:gd name="connsiteX42" fmla="*/ 327302 w 541833"/>
                <a:gd name="connsiteY42" fmla="*/ 53435 h 593208"/>
                <a:gd name="connsiteX43" fmla="*/ 315396 w 541833"/>
                <a:gd name="connsiteY43" fmla="*/ 55816 h 593208"/>
                <a:gd name="connsiteX44" fmla="*/ 308252 w 541833"/>
                <a:gd name="connsiteY44" fmla="*/ 29622 h 593208"/>
                <a:gd name="connsiteX45" fmla="*/ 301108 w 541833"/>
                <a:gd name="connsiteY45" fmla="*/ 10572 h 593208"/>
                <a:gd name="connsiteX46" fmla="*/ 277296 w 541833"/>
                <a:gd name="connsiteY46" fmla="*/ 1047 h 593208"/>
                <a:gd name="connsiteX47" fmla="*/ 208239 w 541833"/>
                <a:gd name="connsiteY47" fmla="*/ 1047 h 59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41833" h="593208">
                  <a:moveTo>
                    <a:pt x="208239" y="1047"/>
                  </a:moveTo>
                  <a:cubicBezTo>
                    <a:pt x="182442" y="2238"/>
                    <a:pt x="139977" y="3825"/>
                    <a:pt x="122515" y="8191"/>
                  </a:cubicBezTo>
                  <a:cubicBezTo>
                    <a:pt x="105053" y="12557"/>
                    <a:pt x="112196" y="20097"/>
                    <a:pt x="103465" y="27241"/>
                  </a:cubicBezTo>
                  <a:cubicBezTo>
                    <a:pt x="94734" y="34385"/>
                    <a:pt x="78064" y="40337"/>
                    <a:pt x="70127" y="51053"/>
                  </a:cubicBezTo>
                  <a:cubicBezTo>
                    <a:pt x="62190" y="61769"/>
                    <a:pt x="57031" y="74073"/>
                    <a:pt x="55840" y="91535"/>
                  </a:cubicBezTo>
                  <a:cubicBezTo>
                    <a:pt x="54649" y="108998"/>
                    <a:pt x="61793" y="137969"/>
                    <a:pt x="62983" y="155828"/>
                  </a:cubicBezTo>
                  <a:cubicBezTo>
                    <a:pt x="64173" y="173687"/>
                    <a:pt x="60602" y="185197"/>
                    <a:pt x="62983" y="198691"/>
                  </a:cubicBezTo>
                  <a:cubicBezTo>
                    <a:pt x="65364" y="212185"/>
                    <a:pt x="70127" y="226472"/>
                    <a:pt x="77271" y="236791"/>
                  </a:cubicBezTo>
                  <a:cubicBezTo>
                    <a:pt x="84415" y="247110"/>
                    <a:pt x="103862" y="254253"/>
                    <a:pt x="105846" y="260603"/>
                  </a:cubicBezTo>
                  <a:cubicBezTo>
                    <a:pt x="107830" y="266953"/>
                    <a:pt x="98702" y="269732"/>
                    <a:pt x="89177" y="274891"/>
                  </a:cubicBezTo>
                  <a:cubicBezTo>
                    <a:pt x="79652" y="280050"/>
                    <a:pt x="60205" y="284019"/>
                    <a:pt x="48696" y="291560"/>
                  </a:cubicBezTo>
                  <a:cubicBezTo>
                    <a:pt x="37187" y="299101"/>
                    <a:pt x="28058" y="308229"/>
                    <a:pt x="20121" y="320135"/>
                  </a:cubicBezTo>
                  <a:cubicBezTo>
                    <a:pt x="12184" y="332041"/>
                    <a:pt x="3452" y="347122"/>
                    <a:pt x="1071" y="362997"/>
                  </a:cubicBezTo>
                  <a:cubicBezTo>
                    <a:pt x="-1310" y="378872"/>
                    <a:pt x="277" y="398319"/>
                    <a:pt x="5833" y="415385"/>
                  </a:cubicBezTo>
                  <a:cubicBezTo>
                    <a:pt x="11389" y="432451"/>
                    <a:pt x="27264" y="451104"/>
                    <a:pt x="34408" y="465391"/>
                  </a:cubicBezTo>
                  <a:cubicBezTo>
                    <a:pt x="41552" y="479679"/>
                    <a:pt x="42346" y="490394"/>
                    <a:pt x="48696" y="501110"/>
                  </a:cubicBezTo>
                  <a:cubicBezTo>
                    <a:pt x="55046" y="511826"/>
                    <a:pt x="57824" y="518970"/>
                    <a:pt x="72508" y="529685"/>
                  </a:cubicBezTo>
                  <a:cubicBezTo>
                    <a:pt x="87192" y="540400"/>
                    <a:pt x="116561" y="555084"/>
                    <a:pt x="136802" y="565403"/>
                  </a:cubicBezTo>
                  <a:cubicBezTo>
                    <a:pt x="157043" y="575722"/>
                    <a:pt x="175300" y="587628"/>
                    <a:pt x="193953" y="591597"/>
                  </a:cubicBezTo>
                  <a:cubicBezTo>
                    <a:pt x="212606" y="595566"/>
                    <a:pt x="226893" y="591200"/>
                    <a:pt x="248721" y="589216"/>
                  </a:cubicBezTo>
                  <a:cubicBezTo>
                    <a:pt x="270549" y="587232"/>
                    <a:pt x="303093" y="580485"/>
                    <a:pt x="324921" y="579691"/>
                  </a:cubicBezTo>
                  <a:cubicBezTo>
                    <a:pt x="346749" y="578897"/>
                    <a:pt x="361434" y="586834"/>
                    <a:pt x="379690" y="584453"/>
                  </a:cubicBezTo>
                  <a:cubicBezTo>
                    <a:pt x="397946" y="582072"/>
                    <a:pt x="421362" y="574928"/>
                    <a:pt x="434459" y="565403"/>
                  </a:cubicBezTo>
                  <a:cubicBezTo>
                    <a:pt x="447556" y="555878"/>
                    <a:pt x="451921" y="536034"/>
                    <a:pt x="458271" y="527303"/>
                  </a:cubicBezTo>
                  <a:cubicBezTo>
                    <a:pt x="464621" y="518572"/>
                    <a:pt x="465017" y="518175"/>
                    <a:pt x="472558" y="513016"/>
                  </a:cubicBezTo>
                  <a:cubicBezTo>
                    <a:pt x="480099" y="507857"/>
                    <a:pt x="493990" y="505078"/>
                    <a:pt x="503515" y="496347"/>
                  </a:cubicBezTo>
                  <a:cubicBezTo>
                    <a:pt x="513040" y="487616"/>
                    <a:pt x="524549" y="473725"/>
                    <a:pt x="529708" y="460628"/>
                  </a:cubicBezTo>
                  <a:cubicBezTo>
                    <a:pt x="534867" y="447531"/>
                    <a:pt x="533677" y="432052"/>
                    <a:pt x="534471" y="417765"/>
                  </a:cubicBezTo>
                  <a:cubicBezTo>
                    <a:pt x="535265" y="403478"/>
                    <a:pt x="533280" y="387604"/>
                    <a:pt x="534471" y="374904"/>
                  </a:cubicBezTo>
                  <a:cubicBezTo>
                    <a:pt x="535662" y="362204"/>
                    <a:pt x="543203" y="351091"/>
                    <a:pt x="541615" y="341566"/>
                  </a:cubicBezTo>
                  <a:cubicBezTo>
                    <a:pt x="540027" y="332041"/>
                    <a:pt x="524946" y="317753"/>
                    <a:pt x="524946" y="317753"/>
                  </a:cubicBezTo>
                  <a:cubicBezTo>
                    <a:pt x="519390" y="309816"/>
                    <a:pt x="511849" y="301085"/>
                    <a:pt x="508277" y="293941"/>
                  </a:cubicBezTo>
                  <a:cubicBezTo>
                    <a:pt x="504705" y="286797"/>
                    <a:pt x="505499" y="281638"/>
                    <a:pt x="503515" y="274891"/>
                  </a:cubicBezTo>
                  <a:cubicBezTo>
                    <a:pt x="501531" y="268144"/>
                    <a:pt x="500737" y="260207"/>
                    <a:pt x="496371" y="253460"/>
                  </a:cubicBezTo>
                  <a:cubicBezTo>
                    <a:pt x="492005" y="246713"/>
                    <a:pt x="488037" y="238776"/>
                    <a:pt x="477321" y="234410"/>
                  </a:cubicBezTo>
                  <a:cubicBezTo>
                    <a:pt x="466605" y="230044"/>
                    <a:pt x="440014" y="233219"/>
                    <a:pt x="432077" y="227266"/>
                  </a:cubicBezTo>
                  <a:cubicBezTo>
                    <a:pt x="424140" y="221313"/>
                    <a:pt x="430490" y="209407"/>
                    <a:pt x="429696" y="198691"/>
                  </a:cubicBezTo>
                  <a:cubicBezTo>
                    <a:pt x="428902" y="187975"/>
                    <a:pt x="424537" y="172894"/>
                    <a:pt x="427315" y="162972"/>
                  </a:cubicBezTo>
                  <a:cubicBezTo>
                    <a:pt x="430093" y="153050"/>
                    <a:pt x="444381" y="149081"/>
                    <a:pt x="446365" y="139159"/>
                  </a:cubicBezTo>
                  <a:cubicBezTo>
                    <a:pt x="448349" y="129237"/>
                    <a:pt x="445174" y="113760"/>
                    <a:pt x="439221" y="103441"/>
                  </a:cubicBezTo>
                  <a:cubicBezTo>
                    <a:pt x="433268" y="93122"/>
                    <a:pt x="420568" y="84788"/>
                    <a:pt x="410646" y="77247"/>
                  </a:cubicBezTo>
                  <a:cubicBezTo>
                    <a:pt x="400724" y="69706"/>
                    <a:pt x="393581" y="62166"/>
                    <a:pt x="379690" y="58197"/>
                  </a:cubicBezTo>
                  <a:cubicBezTo>
                    <a:pt x="365799" y="54228"/>
                    <a:pt x="338018" y="53832"/>
                    <a:pt x="327302" y="53435"/>
                  </a:cubicBezTo>
                  <a:cubicBezTo>
                    <a:pt x="316586" y="53038"/>
                    <a:pt x="318571" y="59785"/>
                    <a:pt x="315396" y="55816"/>
                  </a:cubicBezTo>
                  <a:cubicBezTo>
                    <a:pt x="312221" y="51847"/>
                    <a:pt x="310633" y="37163"/>
                    <a:pt x="308252" y="29622"/>
                  </a:cubicBezTo>
                  <a:cubicBezTo>
                    <a:pt x="305871" y="22081"/>
                    <a:pt x="306267" y="15335"/>
                    <a:pt x="301108" y="10572"/>
                  </a:cubicBezTo>
                  <a:cubicBezTo>
                    <a:pt x="295949" y="5810"/>
                    <a:pt x="292774" y="2635"/>
                    <a:pt x="277296" y="1047"/>
                  </a:cubicBezTo>
                  <a:cubicBezTo>
                    <a:pt x="261818" y="-541"/>
                    <a:pt x="234036" y="-144"/>
                    <a:pt x="208239" y="1047"/>
                  </a:cubicBezTo>
                  <a:close/>
                </a:path>
              </a:pathLst>
            </a:custGeom>
            <a:solidFill>
              <a:srgbClr val="71C17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P</a:t>
              </a:r>
              <a:endParaRPr lang="zh-CN" altLang="en-US" dirty="0">
                <a:solidFill>
                  <a:schemeClr val="tx1"/>
                </a:solidFill>
                <a:latin typeface="Arial" panose="020B0604020202020204" pitchFamily="34" charset="0"/>
              </a:endParaRPr>
            </a:p>
          </p:txBody>
        </p:sp>
        <p:grpSp>
          <p:nvGrpSpPr>
            <p:cNvPr id="11" name="组合 10"/>
            <p:cNvGrpSpPr/>
            <p:nvPr/>
          </p:nvGrpSpPr>
          <p:grpSpPr>
            <a:xfrm>
              <a:off x="1182731" y="2878993"/>
              <a:ext cx="1087871" cy="1145672"/>
              <a:chOff x="2944856" y="1946987"/>
              <a:chExt cx="1087871" cy="1145672"/>
            </a:xfrm>
          </p:grpSpPr>
          <p:sp>
            <p:nvSpPr>
              <p:cNvPr id="12" name="任意多边形 11"/>
              <p:cNvSpPr/>
              <p:nvPr/>
            </p:nvSpPr>
            <p:spPr>
              <a:xfrm>
                <a:off x="3004612" y="2721773"/>
                <a:ext cx="225738" cy="243070"/>
              </a:xfrm>
              <a:custGeom>
                <a:avLst/>
                <a:gdLst>
                  <a:gd name="connsiteX0" fmla="*/ 163621 w 225738"/>
                  <a:gd name="connsiteY0" fmla="*/ 0 h 243070"/>
                  <a:gd name="connsiteX1" fmla="*/ 192196 w 225738"/>
                  <a:gd name="connsiteY1" fmla="*/ 9525 h 243070"/>
                  <a:gd name="connsiteX2" fmla="*/ 213627 w 225738"/>
                  <a:gd name="connsiteY2" fmla="*/ 38100 h 243070"/>
                  <a:gd name="connsiteX3" fmla="*/ 225533 w 225738"/>
                  <a:gd name="connsiteY3" fmla="*/ 78582 h 243070"/>
                  <a:gd name="connsiteX4" fmla="*/ 204102 w 225738"/>
                  <a:gd name="connsiteY4" fmla="*/ 114300 h 243070"/>
                  <a:gd name="connsiteX5" fmla="*/ 166002 w 225738"/>
                  <a:gd name="connsiteY5" fmla="*/ 145257 h 243070"/>
                  <a:gd name="connsiteX6" fmla="*/ 125521 w 225738"/>
                  <a:gd name="connsiteY6" fmla="*/ 169069 h 243070"/>
                  <a:gd name="connsiteX7" fmla="*/ 94565 w 225738"/>
                  <a:gd name="connsiteY7" fmla="*/ 195263 h 243070"/>
                  <a:gd name="connsiteX8" fmla="*/ 96946 w 225738"/>
                  <a:gd name="connsiteY8" fmla="*/ 216694 h 243070"/>
                  <a:gd name="connsiteX9" fmla="*/ 120759 w 225738"/>
                  <a:gd name="connsiteY9" fmla="*/ 240507 h 243070"/>
                  <a:gd name="connsiteX10" fmla="*/ 124243 w 225738"/>
                  <a:gd name="connsiteY10" fmla="*/ 243070 h 243070"/>
                  <a:gd name="connsiteX11" fmla="*/ 122122 w 225738"/>
                  <a:gd name="connsiteY11" fmla="*/ 241860 h 243070"/>
                  <a:gd name="connsiteX12" fmla="*/ 88784 w 225738"/>
                  <a:gd name="connsiteY12" fmla="*/ 206142 h 243070"/>
                  <a:gd name="connsiteX13" fmla="*/ 86403 w 225738"/>
                  <a:gd name="connsiteY13" fmla="*/ 177567 h 243070"/>
                  <a:gd name="connsiteX14" fmla="*/ 88784 w 225738"/>
                  <a:gd name="connsiteY14" fmla="*/ 134704 h 243070"/>
                  <a:gd name="connsiteX15" fmla="*/ 72116 w 225738"/>
                  <a:gd name="connsiteY15" fmla="*/ 108510 h 243070"/>
                  <a:gd name="connsiteX16" fmla="*/ 41159 w 225738"/>
                  <a:gd name="connsiteY16" fmla="*/ 87079 h 243070"/>
                  <a:gd name="connsiteX17" fmla="*/ 14966 w 225738"/>
                  <a:gd name="connsiteY17" fmla="*/ 82317 h 243070"/>
                  <a:gd name="connsiteX18" fmla="*/ 0 w 225738"/>
                  <a:gd name="connsiteY18" fmla="*/ 64026 h 243070"/>
                  <a:gd name="connsiteX19" fmla="*/ 14644 w 225738"/>
                  <a:gd name="connsiteY19" fmla="*/ 74117 h 243070"/>
                  <a:gd name="connsiteX20" fmla="*/ 32652 w 225738"/>
                  <a:gd name="connsiteY20" fmla="*/ 80963 h 243070"/>
                  <a:gd name="connsiteX21" fmla="*/ 58846 w 225738"/>
                  <a:gd name="connsiteY21" fmla="*/ 66675 h 243070"/>
                  <a:gd name="connsiteX22" fmla="*/ 87421 w 225738"/>
                  <a:gd name="connsiteY22" fmla="*/ 45244 h 243070"/>
                  <a:gd name="connsiteX23" fmla="*/ 125521 w 225738"/>
                  <a:gd name="connsiteY23" fmla="*/ 9525 h 243070"/>
                  <a:gd name="connsiteX24" fmla="*/ 163621 w 225738"/>
                  <a:gd name="connsiteY24" fmla="*/ 0 h 24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738" h="243070">
                    <a:moveTo>
                      <a:pt x="163621" y="0"/>
                    </a:moveTo>
                    <a:cubicBezTo>
                      <a:pt x="174733" y="0"/>
                      <a:pt x="183862" y="3175"/>
                      <a:pt x="192196" y="9525"/>
                    </a:cubicBezTo>
                    <a:cubicBezTo>
                      <a:pt x="200530" y="15875"/>
                      <a:pt x="208071" y="26591"/>
                      <a:pt x="213627" y="38100"/>
                    </a:cubicBezTo>
                    <a:cubicBezTo>
                      <a:pt x="219183" y="49609"/>
                      <a:pt x="227120" y="65882"/>
                      <a:pt x="225533" y="78582"/>
                    </a:cubicBezTo>
                    <a:cubicBezTo>
                      <a:pt x="223946" y="91282"/>
                      <a:pt x="214024" y="103188"/>
                      <a:pt x="204102" y="114300"/>
                    </a:cubicBezTo>
                    <a:cubicBezTo>
                      <a:pt x="194180" y="125413"/>
                      <a:pt x="179099" y="136129"/>
                      <a:pt x="166002" y="145257"/>
                    </a:cubicBezTo>
                    <a:cubicBezTo>
                      <a:pt x="152905" y="154385"/>
                      <a:pt x="137427" y="160735"/>
                      <a:pt x="125521" y="169069"/>
                    </a:cubicBezTo>
                    <a:cubicBezTo>
                      <a:pt x="113615" y="177403"/>
                      <a:pt x="99328" y="187326"/>
                      <a:pt x="94565" y="195263"/>
                    </a:cubicBezTo>
                    <a:cubicBezTo>
                      <a:pt x="89803" y="203201"/>
                      <a:pt x="92580" y="209153"/>
                      <a:pt x="96946" y="216694"/>
                    </a:cubicBezTo>
                    <a:cubicBezTo>
                      <a:pt x="101312" y="224235"/>
                      <a:pt x="113218" y="232966"/>
                      <a:pt x="120759" y="240507"/>
                    </a:cubicBezTo>
                    <a:lnTo>
                      <a:pt x="124243" y="243070"/>
                    </a:lnTo>
                    <a:lnTo>
                      <a:pt x="122122" y="241860"/>
                    </a:lnTo>
                    <a:cubicBezTo>
                      <a:pt x="108628" y="231541"/>
                      <a:pt x="94737" y="216857"/>
                      <a:pt x="88784" y="206142"/>
                    </a:cubicBezTo>
                    <a:cubicBezTo>
                      <a:pt x="82831" y="195427"/>
                      <a:pt x="86403" y="189473"/>
                      <a:pt x="86403" y="177567"/>
                    </a:cubicBezTo>
                    <a:cubicBezTo>
                      <a:pt x="86403" y="165661"/>
                      <a:pt x="91165" y="146213"/>
                      <a:pt x="88784" y="134704"/>
                    </a:cubicBezTo>
                    <a:cubicBezTo>
                      <a:pt x="86403" y="123195"/>
                      <a:pt x="80053" y="116447"/>
                      <a:pt x="72116" y="108510"/>
                    </a:cubicBezTo>
                    <a:cubicBezTo>
                      <a:pt x="64179" y="100573"/>
                      <a:pt x="50684" y="91445"/>
                      <a:pt x="41159" y="87079"/>
                    </a:cubicBezTo>
                    <a:cubicBezTo>
                      <a:pt x="31634" y="82714"/>
                      <a:pt x="22903" y="87476"/>
                      <a:pt x="14966" y="82317"/>
                    </a:cubicBezTo>
                    <a:lnTo>
                      <a:pt x="0" y="64026"/>
                    </a:lnTo>
                    <a:lnTo>
                      <a:pt x="14644" y="74117"/>
                    </a:lnTo>
                    <a:cubicBezTo>
                      <a:pt x="21044" y="77788"/>
                      <a:pt x="27493" y="80566"/>
                      <a:pt x="32652" y="80963"/>
                    </a:cubicBezTo>
                    <a:cubicBezTo>
                      <a:pt x="42971" y="81757"/>
                      <a:pt x="49718" y="72628"/>
                      <a:pt x="58846" y="66675"/>
                    </a:cubicBezTo>
                    <a:cubicBezTo>
                      <a:pt x="67974" y="60722"/>
                      <a:pt x="76309" y="54769"/>
                      <a:pt x="87421" y="45244"/>
                    </a:cubicBezTo>
                    <a:cubicBezTo>
                      <a:pt x="98534" y="35719"/>
                      <a:pt x="112821" y="17066"/>
                      <a:pt x="125521" y="9525"/>
                    </a:cubicBezTo>
                    <a:cubicBezTo>
                      <a:pt x="138221" y="1984"/>
                      <a:pt x="152509" y="0"/>
                      <a:pt x="163621" y="0"/>
                    </a:cubicBez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a:off x="2944856" y="1946987"/>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a:t>
                </a:r>
                <a:endParaRPr lang="zh-CN" altLang="en-US" dirty="0">
                  <a:solidFill>
                    <a:schemeClr val="tx1"/>
                  </a:solidFill>
                  <a:latin typeface="Arial" panose="020B0604020202020204" pitchFamily="34" charset="0"/>
                </a:endParaRPr>
              </a:p>
            </p:txBody>
          </p:sp>
          <p:sp>
            <p:nvSpPr>
              <p:cNvPr id="14" name="任意多边形 13"/>
              <p:cNvSpPr/>
              <p:nvPr/>
            </p:nvSpPr>
            <p:spPr>
              <a:xfrm>
                <a:off x="3218016" y="1959384"/>
                <a:ext cx="484088" cy="391010"/>
              </a:xfrm>
              <a:custGeom>
                <a:avLst/>
                <a:gdLst>
                  <a:gd name="connsiteX0" fmla="*/ 330442 w 484088"/>
                  <a:gd name="connsiteY0" fmla="*/ 0 h 391010"/>
                  <a:gd name="connsiteX1" fmla="*/ 329395 w 484088"/>
                  <a:gd name="connsiteY1" fmla="*/ 3106 h 391010"/>
                  <a:gd name="connsiteX2" fmla="*/ 327014 w 484088"/>
                  <a:gd name="connsiteY2" fmla="*/ 57875 h 391010"/>
                  <a:gd name="connsiteX3" fmla="*/ 338920 w 484088"/>
                  <a:gd name="connsiteY3" fmla="*/ 95975 h 391010"/>
                  <a:gd name="connsiteX4" fmla="*/ 384164 w 484088"/>
                  <a:gd name="connsiteY4" fmla="*/ 124550 h 391010"/>
                  <a:gd name="connsiteX5" fmla="*/ 448457 w 484088"/>
                  <a:gd name="connsiteY5" fmla="*/ 160268 h 391010"/>
                  <a:gd name="connsiteX6" fmla="*/ 481795 w 484088"/>
                  <a:gd name="connsiteY6" fmla="*/ 205512 h 391010"/>
                  <a:gd name="connsiteX7" fmla="*/ 477032 w 484088"/>
                  <a:gd name="connsiteY7" fmla="*/ 265043 h 391010"/>
                  <a:gd name="connsiteX8" fmla="*/ 443695 w 484088"/>
                  <a:gd name="connsiteY8" fmla="*/ 315050 h 391010"/>
                  <a:gd name="connsiteX9" fmla="*/ 377020 w 484088"/>
                  <a:gd name="connsiteY9" fmla="*/ 362675 h 391010"/>
                  <a:gd name="connsiteX10" fmla="*/ 293676 w 484088"/>
                  <a:gd name="connsiteY10" fmla="*/ 386487 h 391010"/>
                  <a:gd name="connsiteX11" fmla="*/ 212714 w 484088"/>
                  <a:gd name="connsiteY11" fmla="*/ 388868 h 391010"/>
                  <a:gd name="connsiteX12" fmla="*/ 124607 w 484088"/>
                  <a:gd name="connsiteY12" fmla="*/ 362675 h 391010"/>
                  <a:gd name="connsiteX13" fmla="*/ 46026 w 484088"/>
                  <a:gd name="connsiteY13" fmla="*/ 315050 h 391010"/>
                  <a:gd name="connsiteX14" fmla="*/ 7927 w 484088"/>
                  <a:gd name="connsiteY14" fmla="*/ 272187 h 391010"/>
                  <a:gd name="connsiteX15" fmla="*/ 782 w 484088"/>
                  <a:gd name="connsiteY15" fmla="*/ 219800 h 391010"/>
                  <a:gd name="connsiteX16" fmla="*/ 19832 w 484088"/>
                  <a:gd name="connsiteY16" fmla="*/ 184081 h 391010"/>
                  <a:gd name="connsiteX17" fmla="*/ 46026 w 484088"/>
                  <a:gd name="connsiteY17" fmla="*/ 155506 h 391010"/>
                  <a:gd name="connsiteX18" fmla="*/ 72220 w 484088"/>
                  <a:gd name="connsiteY18" fmla="*/ 115025 h 391010"/>
                  <a:gd name="connsiteX19" fmla="*/ 74601 w 484088"/>
                  <a:gd name="connsiteY19" fmla="*/ 86450 h 391010"/>
                  <a:gd name="connsiteX20" fmla="*/ 50789 w 484088"/>
                  <a:gd name="connsiteY20" fmla="*/ 62637 h 391010"/>
                  <a:gd name="connsiteX21" fmla="*/ 34138 w 484088"/>
                  <a:gd name="connsiteY21" fmla="*/ 48934 h 391010"/>
                  <a:gd name="connsiteX22" fmla="*/ 54290 w 484088"/>
                  <a:gd name="connsiteY22" fmla="*/ 56854 h 391010"/>
                  <a:gd name="connsiteX23" fmla="*/ 78549 w 484088"/>
                  <a:gd name="connsiteY23" fmla="*/ 70546 h 391010"/>
                  <a:gd name="connsiteX24" fmla="*/ 123792 w 484088"/>
                  <a:gd name="connsiteY24" fmla="*/ 96740 h 391010"/>
                  <a:gd name="connsiteX25" fmla="*/ 178561 w 484088"/>
                  <a:gd name="connsiteY25" fmla="*/ 103884 h 391010"/>
                  <a:gd name="connsiteX26" fmla="*/ 235711 w 484088"/>
                  <a:gd name="connsiteY26" fmla="*/ 96740 h 391010"/>
                  <a:gd name="connsiteX27" fmla="*/ 273811 w 484088"/>
                  <a:gd name="connsiteY27" fmla="*/ 70546 h 391010"/>
                  <a:gd name="connsiteX28" fmla="*/ 302386 w 484088"/>
                  <a:gd name="connsiteY28" fmla="*/ 30065 h 391010"/>
                  <a:gd name="connsiteX29" fmla="*/ 319650 w 484088"/>
                  <a:gd name="connsiteY29" fmla="*/ 8634 h 391010"/>
                  <a:gd name="connsiteX30" fmla="*/ 330442 w 484088"/>
                  <a:gd name="connsiteY30" fmla="*/ 0 h 39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4088" h="391010">
                    <a:moveTo>
                      <a:pt x="330442" y="0"/>
                    </a:moveTo>
                    <a:lnTo>
                      <a:pt x="329395" y="3106"/>
                    </a:lnTo>
                    <a:cubicBezTo>
                      <a:pt x="326617" y="15409"/>
                      <a:pt x="325427" y="42397"/>
                      <a:pt x="327014" y="57875"/>
                    </a:cubicBezTo>
                    <a:cubicBezTo>
                      <a:pt x="328602" y="73353"/>
                      <a:pt x="329395" y="84863"/>
                      <a:pt x="338920" y="95975"/>
                    </a:cubicBezTo>
                    <a:cubicBezTo>
                      <a:pt x="348445" y="107088"/>
                      <a:pt x="365908" y="113834"/>
                      <a:pt x="384164" y="124550"/>
                    </a:cubicBezTo>
                    <a:cubicBezTo>
                      <a:pt x="402420" y="135266"/>
                      <a:pt x="432185" y="146774"/>
                      <a:pt x="448457" y="160268"/>
                    </a:cubicBezTo>
                    <a:cubicBezTo>
                      <a:pt x="464729" y="173762"/>
                      <a:pt x="477032" y="188049"/>
                      <a:pt x="481795" y="205512"/>
                    </a:cubicBezTo>
                    <a:cubicBezTo>
                      <a:pt x="486558" y="222975"/>
                      <a:pt x="483382" y="246787"/>
                      <a:pt x="477032" y="265043"/>
                    </a:cubicBezTo>
                    <a:cubicBezTo>
                      <a:pt x="470682" y="283299"/>
                      <a:pt x="460364" y="298778"/>
                      <a:pt x="443695" y="315050"/>
                    </a:cubicBezTo>
                    <a:cubicBezTo>
                      <a:pt x="427026" y="331322"/>
                      <a:pt x="402023" y="350769"/>
                      <a:pt x="377020" y="362675"/>
                    </a:cubicBezTo>
                    <a:cubicBezTo>
                      <a:pt x="352017" y="374581"/>
                      <a:pt x="321060" y="382122"/>
                      <a:pt x="293676" y="386487"/>
                    </a:cubicBezTo>
                    <a:cubicBezTo>
                      <a:pt x="266292" y="390853"/>
                      <a:pt x="240892" y="392837"/>
                      <a:pt x="212714" y="388868"/>
                    </a:cubicBezTo>
                    <a:cubicBezTo>
                      <a:pt x="184536" y="384899"/>
                      <a:pt x="152388" y="374978"/>
                      <a:pt x="124607" y="362675"/>
                    </a:cubicBezTo>
                    <a:cubicBezTo>
                      <a:pt x="96826" y="350372"/>
                      <a:pt x="65473" y="330131"/>
                      <a:pt x="46026" y="315050"/>
                    </a:cubicBezTo>
                    <a:cubicBezTo>
                      <a:pt x="26579" y="299969"/>
                      <a:pt x="15468" y="288062"/>
                      <a:pt x="7927" y="272187"/>
                    </a:cubicBezTo>
                    <a:cubicBezTo>
                      <a:pt x="386" y="256312"/>
                      <a:pt x="-1202" y="234484"/>
                      <a:pt x="782" y="219800"/>
                    </a:cubicBezTo>
                    <a:cubicBezTo>
                      <a:pt x="2766" y="205116"/>
                      <a:pt x="12291" y="194797"/>
                      <a:pt x="19832" y="184081"/>
                    </a:cubicBezTo>
                    <a:cubicBezTo>
                      <a:pt x="27373" y="173365"/>
                      <a:pt x="37295" y="167015"/>
                      <a:pt x="46026" y="155506"/>
                    </a:cubicBezTo>
                    <a:cubicBezTo>
                      <a:pt x="54757" y="143997"/>
                      <a:pt x="67457" y="126534"/>
                      <a:pt x="72220" y="115025"/>
                    </a:cubicBezTo>
                    <a:cubicBezTo>
                      <a:pt x="76983" y="103516"/>
                      <a:pt x="78173" y="95181"/>
                      <a:pt x="74601" y="86450"/>
                    </a:cubicBezTo>
                    <a:cubicBezTo>
                      <a:pt x="71029" y="77719"/>
                      <a:pt x="60314" y="71368"/>
                      <a:pt x="50789" y="62637"/>
                    </a:cubicBezTo>
                    <a:lnTo>
                      <a:pt x="34138" y="48934"/>
                    </a:lnTo>
                    <a:lnTo>
                      <a:pt x="54290" y="56854"/>
                    </a:lnTo>
                    <a:cubicBezTo>
                      <a:pt x="62574" y="61319"/>
                      <a:pt x="70612" y="66379"/>
                      <a:pt x="78549" y="70546"/>
                    </a:cubicBezTo>
                    <a:cubicBezTo>
                      <a:pt x="94424" y="78880"/>
                      <a:pt x="107123" y="91184"/>
                      <a:pt x="123792" y="96740"/>
                    </a:cubicBezTo>
                    <a:cubicBezTo>
                      <a:pt x="140461" y="102296"/>
                      <a:pt x="158320" y="103090"/>
                      <a:pt x="178561" y="103884"/>
                    </a:cubicBezTo>
                    <a:cubicBezTo>
                      <a:pt x="198802" y="104678"/>
                      <a:pt x="219836" y="102296"/>
                      <a:pt x="235711" y="96740"/>
                    </a:cubicBezTo>
                    <a:cubicBezTo>
                      <a:pt x="251586" y="91184"/>
                      <a:pt x="262699" y="81658"/>
                      <a:pt x="273811" y="70546"/>
                    </a:cubicBezTo>
                    <a:cubicBezTo>
                      <a:pt x="284923" y="59434"/>
                      <a:pt x="291274" y="43162"/>
                      <a:pt x="302386" y="30065"/>
                    </a:cubicBezTo>
                    <a:cubicBezTo>
                      <a:pt x="307942" y="23517"/>
                      <a:pt x="313498" y="15678"/>
                      <a:pt x="319650" y="8634"/>
                    </a:cubicBezTo>
                    <a:lnTo>
                      <a:pt x="330442" y="0"/>
                    </a:ln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p:cNvGrpSpPr/>
            <p:nvPr/>
          </p:nvGrpSpPr>
          <p:grpSpPr>
            <a:xfrm>
              <a:off x="4425790" y="2219629"/>
              <a:ext cx="1087871" cy="1145672"/>
              <a:chOff x="2944856" y="1946987"/>
              <a:chExt cx="1087871" cy="1145672"/>
            </a:xfrm>
          </p:grpSpPr>
          <p:sp>
            <p:nvSpPr>
              <p:cNvPr id="16" name="任意多边形 15"/>
              <p:cNvSpPr/>
              <p:nvPr/>
            </p:nvSpPr>
            <p:spPr>
              <a:xfrm>
                <a:off x="3004612" y="2721773"/>
                <a:ext cx="225738" cy="243070"/>
              </a:xfrm>
              <a:custGeom>
                <a:avLst/>
                <a:gdLst>
                  <a:gd name="connsiteX0" fmla="*/ 163621 w 225738"/>
                  <a:gd name="connsiteY0" fmla="*/ 0 h 243070"/>
                  <a:gd name="connsiteX1" fmla="*/ 192196 w 225738"/>
                  <a:gd name="connsiteY1" fmla="*/ 9525 h 243070"/>
                  <a:gd name="connsiteX2" fmla="*/ 213627 w 225738"/>
                  <a:gd name="connsiteY2" fmla="*/ 38100 h 243070"/>
                  <a:gd name="connsiteX3" fmla="*/ 225533 w 225738"/>
                  <a:gd name="connsiteY3" fmla="*/ 78582 h 243070"/>
                  <a:gd name="connsiteX4" fmla="*/ 204102 w 225738"/>
                  <a:gd name="connsiteY4" fmla="*/ 114300 h 243070"/>
                  <a:gd name="connsiteX5" fmla="*/ 166002 w 225738"/>
                  <a:gd name="connsiteY5" fmla="*/ 145257 h 243070"/>
                  <a:gd name="connsiteX6" fmla="*/ 125521 w 225738"/>
                  <a:gd name="connsiteY6" fmla="*/ 169069 h 243070"/>
                  <a:gd name="connsiteX7" fmla="*/ 94565 w 225738"/>
                  <a:gd name="connsiteY7" fmla="*/ 195263 h 243070"/>
                  <a:gd name="connsiteX8" fmla="*/ 96946 w 225738"/>
                  <a:gd name="connsiteY8" fmla="*/ 216694 h 243070"/>
                  <a:gd name="connsiteX9" fmla="*/ 120759 w 225738"/>
                  <a:gd name="connsiteY9" fmla="*/ 240507 h 243070"/>
                  <a:gd name="connsiteX10" fmla="*/ 124243 w 225738"/>
                  <a:gd name="connsiteY10" fmla="*/ 243070 h 243070"/>
                  <a:gd name="connsiteX11" fmla="*/ 122122 w 225738"/>
                  <a:gd name="connsiteY11" fmla="*/ 241860 h 243070"/>
                  <a:gd name="connsiteX12" fmla="*/ 88784 w 225738"/>
                  <a:gd name="connsiteY12" fmla="*/ 206142 h 243070"/>
                  <a:gd name="connsiteX13" fmla="*/ 86403 w 225738"/>
                  <a:gd name="connsiteY13" fmla="*/ 177567 h 243070"/>
                  <a:gd name="connsiteX14" fmla="*/ 88784 w 225738"/>
                  <a:gd name="connsiteY14" fmla="*/ 134704 h 243070"/>
                  <a:gd name="connsiteX15" fmla="*/ 72116 w 225738"/>
                  <a:gd name="connsiteY15" fmla="*/ 108510 h 243070"/>
                  <a:gd name="connsiteX16" fmla="*/ 41159 w 225738"/>
                  <a:gd name="connsiteY16" fmla="*/ 87079 h 243070"/>
                  <a:gd name="connsiteX17" fmla="*/ 14966 w 225738"/>
                  <a:gd name="connsiteY17" fmla="*/ 82317 h 243070"/>
                  <a:gd name="connsiteX18" fmla="*/ 0 w 225738"/>
                  <a:gd name="connsiteY18" fmla="*/ 64026 h 243070"/>
                  <a:gd name="connsiteX19" fmla="*/ 14644 w 225738"/>
                  <a:gd name="connsiteY19" fmla="*/ 74117 h 243070"/>
                  <a:gd name="connsiteX20" fmla="*/ 32652 w 225738"/>
                  <a:gd name="connsiteY20" fmla="*/ 80963 h 243070"/>
                  <a:gd name="connsiteX21" fmla="*/ 58846 w 225738"/>
                  <a:gd name="connsiteY21" fmla="*/ 66675 h 243070"/>
                  <a:gd name="connsiteX22" fmla="*/ 87421 w 225738"/>
                  <a:gd name="connsiteY22" fmla="*/ 45244 h 243070"/>
                  <a:gd name="connsiteX23" fmla="*/ 125521 w 225738"/>
                  <a:gd name="connsiteY23" fmla="*/ 9525 h 243070"/>
                  <a:gd name="connsiteX24" fmla="*/ 163621 w 225738"/>
                  <a:gd name="connsiteY24" fmla="*/ 0 h 24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738" h="243070">
                    <a:moveTo>
                      <a:pt x="163621" y="0"/>
                    </a:moveTo>
                    <a:cubicBezTo>
                      <a:pt x="174733" y="0"/>
                      <a:pt x="183862" y="3175"/>
                      <a:pt x="192196" y="9525"/>
                    </a:cubicBezTo>
                    <a:cubicBezTo>
                      <a:pt x="200530" y="15875"/>
                      <a:pt x="208071" y="26591"/>
                      <a:pt x="213627" y="38100"/>
                    </a:cubicBezTo>
                    <a:cubicBezTo>
                      <a:pt x="219183" y="49609"/>
                      <a:pt x="227120" y="65882"/>
                      <a:pt x="225533" y="78582"/>
                    </a:cubicBezTo>
                    <a:cubicBezTo>
                      <a:pt x="223946" y="91282"/>
                      <a:pt x="214024" y="103188"/>
                      <a:pt x="204102" y="114300"/>
                    </a:cubicBezTo>
                    <a:cubicBezTo>
                      <a:pt x="194180" y="125413"/>
                      <a:pt x="179099" y="136129"/>
                      <a:pt x="166002" y="145257"/>
                    </a:cubicBezTo>
                    <a:cubicBezTo>
                      <a:pt x="152905" y="154385"/>
                      <a:pt x="137427" y="160735"/>
                      <a:pt x="125521" y="169069"/>
                    </a:cubicBezTo>
                    <a:cubicBezTo>
                      <a:pt x="113615" y="177403"/>
                      <a:pt x="99328" y="187326"/>
                      <a:pt x="94565" y="195263"/>
                    </a:cubicBezTo>
                    <a:cubicBezTo>
                      <a:pt x="89803" y="203201"/>
                      <a:pt x="92580" y="209153"/>
                      <a:pt x="96946" y="216694"/>
                    </a:cubicBezTo>
                    <a:cubicBezTo>
                      <a:pt x="101312" y="224235"/>
                      <a:pt x="113218" y="232966"/>
                      <a:pt x="120759" y="240507"/>
                    </a:cubicBezTo>
                    <a:lnTo>
                      <a:pt x="124243" y="243070"/>
                    </a:lnTo>
                    <a:lnTo>
                      <a:pt x="122122" y="241860"/>
                    </a:lnTo>
                    <a:cubicBezTo>
                      <a:pt x="108628" y="231541"/>
                      <a:pt x="94737" y="216857"/>
                      <a:pt x="88784" y="206142"/>
                    </a:cubicBezTo>
                    <a:cubicBezTo>
                      <a:pt x="82831" y="195427"/>
                      <a:pt x="86403" y="189473"/>
                      <a:pt x="86403" y="177567"/>
                    </a:cubicBezTo>
                    <a:cubicBezTo>
                      <a:pt x="86403" y="165661"/>
                      <a:pt x="91165" y="146213"/>
                      <a:pt x="88784" y="134704"/>
                    </a:cubicBezTo>
                    <a:cubicBezTo>
                      <a:pt x="86403" y="123195"/>
                      <a:pt x="80053" y="116447"/>
                      <a:pt x="72116" y="108510"/>
                    </a:cubicBezTo>
                    <a:cubicBezTo>
                      <a:pt x="64179" y="100573"/>
                      <a:pt x="50684" y="91445"/>
                      <a:pt x="41159" y="87079"/>
                    </a:cubicBezTo>
                    <a:cubicBezTo>
                      <a:pt x="31634" y="82714"/>
                      <a:pt x="22903" y="87476"/>
                      <a:pt x="14966" y="82317"/>
                    </a:cubicBezTo>
                    <a:lnTo>
                      <a:pt x="0" y="64026"/>
                    </a:lnTo>
                    <a:lnTo>
                      <a:pt x="14644" y="74117"/>
                    </a:lnTo>
                    <a:cubicBezTo>
                      <a:pt x="21044" y="77788"/>
                      <a:pt x="27493" y="80566"/>
                      <a:pt x="32652" y="80963"/>
                    </a:cubicBezTo>
                    <a:cubicBezTo>
                      <a:pt x="42971" y="81757"/>
                      <a:pt x="49718" y="72628"/>
                      <a:pt x="58846" y="66675"/>
                    </a:cubicBezTo>
                    <a:cubicBezTo>
                      <a:pt x="67974" y="60722"/>
                      <a:pt x="76309" y="54769"/>
                      <a:pt x="87421" y="45244"/>
                    </a:cubicBezTo>
                    <a:cubicBezTo>
                      <a:pt x="98534" y="35719"/>
                      <a:pt x="112821" y="17066"/>
                      <a:pt x="125521" y="9525"/>
                    </a:cubicBezTo>
                    <a:cubicBezTo>
                      <a:pt x="138221" y="1984"/>
                      <a:pt x="152509" y="0"/>
                      <a:pt x="163621" y="0"/>
                    </a:cubicBez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a:off x="2944856" y="1946987"/>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a:t>
                </a:r>
                <a:endParaRPr lang="zh-CN" altLang="en-US" dirty="0">
                  <a:solidFill>
                    <a:schemeClr val="tx1"/>
                  </a:solidFill>
                  <a:latin typeface="Arial" panose="020B0604020202020204" pitchFamily="34" charset="0"/>
                </a:endParaRPr>
              </a:p>
            </p:txBody>
          </p:sp>
          <p:sp>
            <p:nvSpPr>
              <p:cNvPr id="18" name="任意多边形 17"/>
              <p:cNvSpPr/>
              <p:nvPr/>
            </p:nvSpPr>
            <p:spPr>
              <a:xfrm>
                <a:off x="3218016" y="1959384"/>
                <a:ext cx="484088" cy="391010"/>
              </a:xfrm>
              <a:custGeom>
                <a:avLst/>
                <a:gdLst>
                  <a:gd name="connsiteX0" fmla="*/ 330442 w 484088"/>
                  <a:gd name="connsiteY0" fmla="*/ 0 h 391010"/>
                  <a:gd name="connsiteX1" fmla="*/ 329395 w 484088"/>
                  <a:gd name="connsiteY1" fmla="*/ 3106 h 391010"/>
                  <a:gd name="connsiteX2" fmla="*/ 327014 w 484088"/>
                  <a:gd name="connsiteY2" fmla="*/ 57875 h 391010"/>
                  <a:gd name="connsiteX3" fmla="*/ 338920 w 484088"/>
                  <a:gd name="connsiteY3" fmla="*/ 95975 h 391010"/>
                  <a:gd name="connsiteX4" fmla="*/ 384164 w 484088"/>
                  <a:gd name="connsiteY4" fmla="*/ 124550 h 391010"/>
                  <a:gd name="connsiteX5" fmla="*/ 448457 w 484088"/>
                  <a:gd name="connsiteY5" fmla="*/ 160268 h 391010"/>
                  <a:gd name="connsiteX6" fmla="*/ 481795 w 484088"/>
                  <a:gd name="connsiteY6" fmla="*/ 205512 h 391010"/>
                  <a:gd name="connsiteX7" fmla="*/ 477032 w 484088"/>
                  <a:gd name="connsiteY7" fmla="*/ 265043 h 391010"/>
                  <a:gd name="connsiteX8" fmla="*/ 443695 w 484088"/>
                  <a:gd name="connsiteY8" fmla="*/ 315050 h 391010"/>
                  <a:gd name="connsiteX9" fmla="*/ 377020 w 484088"/>
                  <a:gd name="connsiteY9" fmla="*/ 362675 h 391010"/>
                  <a:gd name="connsiteX10" fmla="*/ 293676 w 484088"/>
                  <a:gd name="connsiteY10" fmla="*/ 386487 h 391010"/>
                  <a:gd name="connsiteX11" fmla="*/ 212714 w 484088"/>
                  <a:gd name="connsiteY11" fmla="*/ 388868 h 391010"/>
                  <a:gd name="connsiteX12" fmla="*/ 124607 w 484088"/>
                  <a:gd name="connsiteY12" fmla="*/ 362675 h 391010"/>
                  <a:gd name="connsiteX13" fmla="*/ 46026 w 484088"/>
                  <a:gd name="connsiteY13" fmla="*/ 315050 h 391010"/>
                  <a:gd name="connsiteX14" fmla="*/ 7927 w 484088"/>
                  <a:gd name="connsiteY14" fmla="*/ 272187 h 391010"/>
                  <a:gd name="connsiteX15" fmla="*/ 782 w 484088"/>
                  <a:gd name="connsiteY15" fmla="*/ 219800 h 391010"/>
                  <a:gd name="connsiteX16" fmla="*/ 19832 w 484088"/>
                  <a:gd name="connsiteY16" fmla="*/ 184081 h 391010"/>
                  <a:gd name="connsiteX17" fmla="*/ 46026 w 484088"/>
                  <a:gd name="connsiteY17" fmla="*/ 155506 h 391010"/>
                  <a:gd name="connsiteX18" fmla="*/ 72220 w 484088"/>
                  <a:gd name="connsiteY18" fmla="*/ 115025 h 391010"/>
                  <a:gd name="connsiteX19" fmla="*/ 74601 w 484088"/>
                  <a:gd name="connsiteY19" fmla="*/ 86450 h 391010"/>
                  <a:gd name="connsiteX20" fmla="*/ 50789 w 484088"/>
                  <a:gd name="connsiteY20" fmla="*/ 62637 h 391010"/>
                  <a:gd name="connsiteX21" fmla="*/ 34138 w 484088"/>
                  <a:gd name="connsiteY21" fmla="*/ 48934 h 391010"/>
                  <a:gd name="connsiteX22" fmla="*/ 54290 w 484088"/>
                  <a:gd name="connsiteY22" fmla="*/ 56854 h 391010"/>
                  <a:gd name="connsiteX23" fmla="*/ 78549 w 484088"/>
                  <a:gd name="connsiteY23" fmla="*/ 70546 h 391010"/>
                  <a:gd name="connsiteX24" fmla="*/ 123792 w 484088"/>
                  <a:gd name="connsiteY24" fmla="*/ 96740 h 391010"/>
                  <a:gd name="connsiteX25" fmla="*/ 178561 w 484088"/>
                  <a:gd name="connsiteY25" fmla="*/ 103884 h 391010"/>
                  <a:gd name="connsiteX26" fmla="*/ 235711 w 484088"/>
                  <a:gd name="connsiteY26" fmla="*/ 96740 h 391010"/>
                  <a:gd name="connsiteX27" fmla="*/ 273811 w 484088"/>
                  <a:gd name="connsiteY27" fmla="*/ 70546 h 391010"/>
                  <a:gd name="connsiteX28" fmla="*/ 302386 w 484088"/>
                  <a:gd name="connsiteY28" fmla="*/ 30065 h 391010"/>
                  <a:gd name="connsiteX29" fmla="*/ 319650 w 484088"/>
                  <a:gd name="connsiteY29" fmla="*/ 8634 h 391010"/>
                  <a:gd name="connsiteX30" fmla="*/ 330442 w 484088"/>
                  <a:gd name="connsiteY30" fmla="*/ 0 h 39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4088" h="391010">
                    <a:moveTo>
                      <a:pt x="330442" y="0"/>
                    </a:moveTo>
                    <a:lnTo>
                      <a:pt x="329395" y="3106"/>
                    </a:lnTo>
                    <a:cubicBezTo>
                      <a:pt x="326617" y="15409"/>
                      <a:pt x="325427" y="42397"/>
                      <a:pt x="327014" y="57875"/>
                    </a:cubicBezTo>
                    <a:cubicBezTo>
                      <a:pt x="328602" y="73353"/>
                      <a:pt x="329395" y="84863"/>
                      <a:pt x="338920" y="95975"/>
                    </a:cubicBezTo>
                    <a:cubicBezTo>
                      <a:pt x="348445" y="107088"/>
                      <a:pt x="365908" y="113834"/>
                      <a:pt x="384164" y="124550"/>
                    </a:cubicBezTo>
                    <a:cubicBezTo>
                      <a:pt x="402420" y="135266"/>
                      <a:pt x="432185" y="146774"/>
                      <a:pt x="448457" y="160268"/>
                    </a:cubicBezTo>
                    <a:cubicBezTo>
                      <a:pt x="464729" y="173762"/>
                      <a:pt x="477032" y="188049"/>
                      <a:pt x="481795" y="205512"/>
                    </a:cubicBezTo>
                    <a:cubicBezTo>
                      <a:pt x="486558" y="222975"/>
                      <a:pt x="483382" y="246787"/>
                      <a:pt x="477032" y="265043"/>
                    </a:cubicBezTo>
                    <a:cubicBezTo>
                      <a:pt x="470682" y="283299"/>
                      <a:pt x="460364" y="298778"/>
                      <a:pt x="443695" y="315050"/>
                    </a:cubicBezTo>
                    <a:cubicBezTo>
                      <a:pt x="427026" y="331322"/>
                      <a:pt x="402023" y="350769"/>
                      <a:pt x="377020" y="362675"/>
                    </a:cubicBezTo>
                    <a:cubicBezTo>
                      <a:pt x="352017" y="374581"/>
                      <a:pt x="321060" y="382122"/>
                      <a:pt x="293676" y="386487"/>
                    </a:cubicBezTo>
                    <a:cubicBezTo>
                      <a:pt x="266292" y="390853"/>
                      <a:pt x="240892" y="392837"/>
                      <a:pt x="212714" y="388868"/>
                    </a:cubicBezTo>
                    <a:cubicBezTo>
                      <a:pt x="184536" y="384899"/>
                      <a:pt x="152388" y="374978"/>
                      <a:pt x="124607" y="362675"/>
                    </a:cubicBezTo>
                    <a:cubicBezTo>
                      <a:pt x="96826" y="350372"/>
                      <a:pt x="65473" y="330131"/>
                      <a:pt x="46026" y="315050"/>
                    </a:cubicBezTo>
                    <a:cubicBezTo>
                      <a:pt x="26579" y="299969"/>
                      <a:pt x="15468" y="288062"/>
                      <a:pt x="7927" y="272187"/>
                    </a:cubicBezTo>
                    <a:cubicBezTo>
                      <a:pt x="386" y="256312"/>
                      <a:pt x="-1202" y="234484"/>
                      <a:pt x="782" y="219800"/>
                    </a:cubicBezTo>
                    <a:cubicBezTo>
                      <a:pt x="2766" y="205116"/>
                      <a:pt x="12291" y="194797"/>
                      <a:pt x="19832" y="184081"/>
                    </a:cubicBezTo>
                    <a:cubicBezTo>
                      <a:pt x="27373" y="173365"/>
                      <a:pt x="37295" y="167015"/>
                      <a:pt x="46026" y="155506"/>
                    </a:cubicBezTo>
                    <a:cubicBezTo>
                      <a:pt x="54757" y="143997"/>
                      <a:pt x="67457" y="126534"/>
                      <a:pt x="72220" y="115025"/>
                    </a:cubicBezTo>
                    <a:cubicBezTo>
                      <a:pt x="76983" y="103516"/>
                      <a:pt x="78173" y="95181"/>
                      <a:pt x="74601" y="86450"/>
                    </a:cubicBezTo>
                    <a:cubicBezTo>
                      <a:pt x="71029" y="77719"/>
                      <a:pt x="60314" y="71368"/>
                      <a:pt x="50789" y="62637"/>
                    </a:cubicBezTo>
                    <a:lnTo>
                      <a:pt x="34138" y="48934"/>
                    </a:lnTo>
                    <a:lnTo>
                      <a:pt x="54290" y="56854"/>
                    </a:lnTo>
                    <a:cubicBezTo>
                      <a:pt x="62574" y="61319"/>
                      <a:pt x="70612" y="66379"/>
                      <a:pt x="78549" y="70546"/>
                    </a:cubicBezTo>
                    <a:cubicBezTo>
                      <a:pt x="94424" y="78880"/>
                      <a:pt x="107123" y="91184"/>
                      <a:pt x="123792" y="96740"/>
                    </a:cubicBezTo>
                    <a:cubicBezTo>
                      <a:pt x="140461" y="102296"/>
                      <a:pt x="158320" y="103090"/>
                      <a:pt x="178561" y="103884"/>
                    </a:cubicBezTo>
                    <a:cubicBezTo>
                      <a:pt x="198802" y="104678"/>
                      <a:pt x="219836" y="102296"/>
                      <a:pt x="235711" y="96740"/>
                    </a:cubicBezTo>
                    <a:cubicBezTo>
                      <a:pt x="251586" y="91184"/>
                      <a:pt x="262699" y="81658"/>
                      <a:pt x="273811" y="70546"/>
                    </a:cubicBezTo>
                    <a:cubicBezTo>
                      <a:pt x="284923" y="59434"/>
                      <a:pt x="291274" y="43162"/>
                      <a:pt x="302386" y="30065"/>
                    </a:cubicBezTo>
                    <a:cubicBezTo>
                      <a:pt x="307942" y="23517"/>
                      <a:pt x="313498" y="15678"/>
                      <a:pt x="319650" y="8634"/>
                    </a:cubicBezTo>
                    <a:lnTo>
                      <a:pt x="330442" y="0"/>
                    </a:ln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 name="任意多边形 20"/>
            <p:cNvSpPr/>
            <p:nvPr/>
          </p:nvSpPr>
          <p:spPr>
            <a:xfrm>
              <a:off x="3382640" y="3754783"/>
              <a:ext cx="488477" cy="658901"/>
            </a:xfrm>
            <a:custGeom>
              <a:avLst/>
              <a:gdLst>
                <a:gd name="connsiteX0" fmla="*/ 2061 w 488477"/>
                <a:gd name="connsiteY0" fmla="*/ 0 h 658901"/>
                <a:gd name="connsiteX1" fmla="*/ 408861 w 488477"/>
                <a:gd name="connsiteY1" fmla="*/ 0 h 658901"/>
                <a:gd name="connsiteX2" fmla="*/ 408861 w 488477"/>
                <a:gd name="connsiteY2" fmla="*/ 252000 h 658901"/>
                <a:gd name="connsiteX3" fmla="*/ 347987 w 488477"/>
                <a:gd name="connsiteY3" fmla="*/ 252000 h 658901"/>
                <a:gd name="connsiteX4" fmla="*/ 338100 w 488477"/>
                <a:gd name="connsiteY4" fmla="*/ 258198 h 658901"/>
                <a:gd name="connsiteX5" fmla="*/ 333784 w 488477"/>
                <a:gd name="connsiteY5" fmla="*/ 270997 h 658901"/>
                <a:gd name="connsiteX6" fmla="*/ 331403 w 488477"/>
                <a:gd name="connsiteY6" fmla="*/ 325766 h 658901"/>
                <a:gd name="connsiteX7" fmla="*/ 343309 w 488477"/>
                <a:gd name="connsiteY7" fmla="*/ 363866 h 658901"/>
                <a:gd name="connsiteX8" fmla="*/ 388553 w 488477"/>
                <a:gd name="connsiteY8" fmla="*/ 392441 h 658901"/>
                <a:gd name="connsiteX9" fmla="*/ 452846 w 488477"/>
                <a:gd name="connsiteY9" fmla="*/ 428159 h 658901"/>
                <a:gd name="connsiteX10" fmla="*/ 486184 w 488477"/>
                <a:gd name="connsiteY10" fmla="*/ 473403 h 658901"/>
                <a:gd name="connsiteX11" fmla="*/ 481421 w 488477"/>
                <a:gd name="connsiteY11" fmla="*/ 532934 h 658901"/>
                <a:gd name="connsiteX12" fmla="*/ 448084 w 488477"/>
                <a:gd name="connsiteY12" fmla="*/ 582941 h 658901"/>
                <a:gd name="connsiteX13" fmla="*/ 381409 w 488477"/>
                <a:gd name="connsiteY13" fmla="*/ 630566 h 658901"/>
                <a:gd name="connsiteX14" fmla="*/ 298065 w 488477"/>
                <a:gd name="connsiteY14" fmla="*/ 654378 h 658901"/>
                <a:gd name="connsiteX15" fmla="*/ 217103 w 488477"/>
                <a:gd name="connsiteY15" fmla="*/ 656759 h 658901"/>
                <a:gd name="connsiteX16" fmla="*/ 128996 w 488477"/>
                <a:gd name="connsiteY16" fmla="*/ 630566 h 658901"/>
                <a:gd name="connsiteX17" fmla="*/ 50415 w 488477"/>
                <a:gd name="connsiteY17" fmla="*/ 582941 h 658901"/>
                <a:gd name="connsiteX18" fmla="*/ 12316 w 488477"/>
                <a:gd name="connsiteY18" fmla="*/ 540078 h 658901"/>
                <a:gd name="connsiteX19" fmla="*/ 5171 w 488477"/>
                <a:gd name="connsiteY19" fmla="*/ 487691 h 658901"/>
                <a:gd name="connsiteX20" fmla="*/ 24221 w 488477"/>
                <a:gd name="connsiteY20" fmla="*/ 451972 h 658901"/>
                <a:gd name="connsiteX21" fmla="*/ 50415 w 488477"/>
                <a:gd name="connsiteY21" fmla="*/ 423397 h 658901"/>
                <a:gd name="connsiteX22" fmla="*/ 76609 w 488477"/>
                <a:gd name="connsiteY22" fmla="*/ 382916 h 658901"/>
                <a:gd name="connsiteX23" fmla="*/ 78990 w 488477"/>
                <a:gd name="connsiteY23" fmla="*/ 354341 h 658901"/>
                <a:gd name="connsiteX24" fmla="*/ 55178 w 488477"/>
                <a:gd name="connsiteY24" fmla="*/ 330528 h 658901"/>
                <a:gd name="connsiteX25" fmla="*/ 21840 w 488477"/>
                <a:gd name="connsiteY25" fmla="*/ 301953 h 658901"/>
                <a:gd name="connsiteX26" fmla="*/ 409 w 488477"/>
                <a:gd name="connsiteY26" fmla="*/ 270997 h 658901"/>
                <a:gd name="connsiteX27" fmla="*/ 2195 w 488477"/>
                <a:gd name="connsiteY27" fmla="*/ 252989 h 658901"/>
                <a:gd name="connsiteX28" fmla="*/ 2576 w 488477"/>
                <a:gd name="connsiteY28" fmla="*/ 252000 h 658901"/>
                <a:gd name="connsiteX29" fmla="*/ 2061 w 488477"/>
                <a:gd name="connsiteY29" fmla="*/ 252000 h 6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8477" h="658901">
                  <a:moveTo>
                    <a:pt x="2061" y="0"/>
                  </a:moveTo>
                  <a:lnTo>
                    <a:pt x="408861" y="0"/>
                  </a:lnTo>
                  <a:lnTo>
                    <a:pt x="408861" y="252000"/>
                  </a:lnTo>
                  <a:lnTo>
                    <a:pt x="347987" y="252000"/>
                  </a:lnTo>
                  <a:lnTo>
                    <a:pt x="338100" y="258198"/>
                  </a:lnTo>
                  <a:cubicBezTo>
                    <a:pt x="336165" y="260976"/>
                    <a:pt x="335173" y="264846"/>
                    <a:pt x="333784" y="270997"/>
                  </a:cubicBezTo>
                  <a:cubicBezTo>
                    <a:pt x="331006" y="283300"/>
                    <a:pt x="329816" y="310288"/>
                    <a:pt x="331403" y="325766"/>
                  </a:cubicBezTo>
                  <a:cubicBezTo>
                    <a:pt x="332991" y="341244"/>
                    <a:pt x="333784" y="352754"/>
                    <a:pt x="343309" y="363866"/>
                  </a:cubicBezTo>
                  <a:cubicBezTo>
                    <a:pt x="352834" y="374979"/>
                    <a:pt x="370297" y="381725"/>
                    <a:pt x="388553" y="392441"/>
                  </a:cubicBezTo>
                  <a:cubicBezTo>
                    <a:pt x="406809" y="403157"/>
                    <a:pt x="436574" y="414665"/>
                    <a:pt x="452846" y="428159"/>
                  </a:cubicBezTo>
                  <a:cubicBezTo>
                    <a:pt x="469118" y="441653"/>
                    <a:pt x="481421" y="455940"/>
                    <a:pt x="486184" y="473403"/>
                  </a:cubicBezTo>
                  <a:cubicBezTo>
                    <a:pt x="490947" y="490866"/>
                    <a:pt x="487771" y="514678"/>
                    <a:pt x="481421" y="532934"/>
                  </a:cubicBezTo>
                  <a:cubicBezTo>
                    <a:pt x="475071" y="551190"/>
                    <a:pt x="464753" y="566669"/>
                    <a:pt x="448084" y="582941"/>
                  </a:cubicBezTo>
                  <a:cubicBezTo>
                    <a:pt x="431415" y="599213"/>
                    <a:pt x="406412" y="618660"/>
                    <a:pt x="381409" y="630566"/>
                  </a:cubicBezTo>
                  <a:cubicBezTo>
                    <a:pt x="356406" y="642472"/>
                    <a:pt x="325449" y="650013"/>
                    <a:pt x="298065" y="654378"/>
                  </a:cubicBezTo>
                  <a:cubicBezTo>
                    <a:pt x="270681" y="658744"/>
                    <a:pt x="245281" y="660728"/>
                    <a:pt x="217103" y="656759"/>
                  </a:cubicBezTo>
                  <a:cubicBezTo>
                    <a:pt x="188925" y="652790"/>
                    <a:pt x="156777" y="642869"/>
                    <a:pt x="128996" y="630566"/>
                  </a:cubicBezTo>
                  <a:cubicBezTo>
                    <a:pt x="101215" y="618263"/>
                    <a:pt x="69862" y="598022"/>
                    <a:pt x="50415" y="582941"/>
                  </a:cubicBezTo>
                  <a:cubicBezTo>
                    <a:pt x="30968" y="567860"/>
                    <a:pt x="19857" y="555953"/>
                    <a:pt x="12316" y="540078"/>
                  </a:cubicBezTo>
                  <a:cubicBezTo>
                    <a:pt x="4775" y="524203"/>
                    <a:pt x="3187" y="502375"/>
                    <a:pt x="5171" y="487691"/>
                  </a:cubicBezTo>
                  <a:cubicBezTo>
                    <a:pt x="7155" y="473007"/>
                    <a:pt x="16680" y="462688"/>
                    <a:pt x="24221" y="451972"/>
                  </a:cubicBezTo>
                  <a:cubicBezTo>
                    <a:pt x="31762" y="441256"/>
                    <a:pt x="41684" y="434906"/>
                    <a:pt x="50415" y="423397"/>
                  </a:cubicBezTo>
                  <a:cubicBezTo>
                    <a:pt x="59146" y="411888"/>
                    <a:pt x="71846" y="394425"/>
                    <a:pt x="76609" y="382916"/>
                  </a:cubicBezTo>
                  <a:cubicBezTo>
                    <a:pt x="81372" y="371407"/>
                    <a:pt x="82562" y="363072"/>
                    <a:pt x="78990" y="354341"/>
                  </a:cubicBezTo>
                  <a:cubicBezTo>
                    <a:pt x="75418" y="345610"/>
                    <a:pt x="64703" y="339259"/>
                    <a:pt x="55178" y="330528"/>
                  </a:cubicBezTo>
                  <a:cubicBezTo>
                    <a:pt x="45653" y="321797"/>
                    <a:pt x="30968" y="311875"/>
                    <a:pt x="21840" y="301953"/>
                  </a:cubicBezTo>
                  <a:cubicBezTo>
                    <a:pt x="12712" y="292031"/>
                    <a:pt x="2393" y="282506"/>
                    <a:pt x="409" y="270997"/>
                  </a:cubicBezTo>
                  <a:cubicBezTo>
                    <a:pt x="-583" y="265243"/>
                    <a:pt x="310" y="259289"/>
                    <a:pt x="2195" y="252989"/>
                  </a:cubicBezTo>
                  <a:lnTo>
                    <a:pt x="2576" y="252000"/>
                  </a:lnTo>
                  <a:lnTo>
                    <a:pt x="2061" y="252000"/>
                  </a:lnTo>
                  <a:close/>
                </a:path>
              </a:pathLst>
            </a:custGeom>
            <a:solidFill>
              <a:srgbClr val="AD4C8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a:off x="2290802" y="4090785"/>
              <a:ext cx="488477" cy="658901"/>
            </a:xfrm>
            <a:custGeom>
              <a:avLst/>
              <a:gdLst>
                <a:gd name="connsiteX0" fmla="*/ 2061 w 488477"/>
                <a:gd name="connsiteY0" fmla="*/ 0 h 658901"/>
                <a:gd name="connsiteX1" fmla="*/ 408861 w 488477"/>
                <a:gd name="connsiteY1" fmla="*/ 0 h 658901"/>
                <a:gd name="connsiteX2" fmla="*/ 408861 w 488477"/>
                <a:gd name="connsiteY2" fmla="*/ 252000 h 658901"/>
                <a:gd name="connsiteX3" fmla="*/ 347987 w 488477"/>
                <a:gd name="connsiteY3" fmla="*/ 252000 h 658901"/>
                <a:gd name="connsiteX4" fmla="*/ 338100 w 488477"/>
                <a:gd name="connsiteY4" fmla="*/ 258198 h 658901"/>
                <a:gd name="connsiteX5" fmla="*/ 333784 w 488477"/>
                <a:gd name="connsiteY5" fmla="*/ 270997 h 658901"/>
                <a:gd name="connsiteX6" fmla="*/ 331403 w 488477"/>
                <a:gd name="connsiteY6" fmla="*/ 325766 h 658901"/>
                <a:gd name="connsiteX7" fmla="*/ 343309 w 488477"/>
                <a:gd name="connsiteY7" fmla="*/ 363866 h 658901"/>
                <a:gd name="connsiteX8" fmla="*/ 388553 w 488477"/>
                <a:gd name="connsiteY8" fmla="*/ 392441 h 658901"/>
                <a:gd name="connsiteX9" fmla="*/ 452846 w 488477"/>
                <a:gd name="connsiteY9" fmla="*/ 428159 h 658901"/>
                <a:gd name="connsiteX10" fmla="*/ 486184 w 488477"/>
                <a:gd name="connsiteY10" fmla="*/ 473403 h 658901"/>
                <a:gd name="connsiteX11" fmla="*/ 481421 w 488477"/>
                <a:gd name="connsiteY11" fmla="*/ 532934 h 658901"/>
                <a:gd name="connsiteX12" fmla="*/ 448084 w 488477"/>
                <a:gd name="connsiteY12" fmla="*/ 582941 h 658901"/>
                <a:gd name="connsiteX13" fmla="*/ 381409 w 488477"/>
                <a:gd name="connsiteY13" fmla="*/ 630566 h 658901"/>
                <a:gd name="connsiteX14" fmla="*/ 298065 w 488477"/>
                <a:gd name="connsiteY14" fmla="*/ 654378 h 658901"/>
                <a:gd name="connsiteX15" fmla="*/ 217103 w 488477"/>
                <a:gd name="connsiteY15" fmla="*/ 656759 h 658901"/>
                <a:gd name="connsiteX16" fmla="*/ 128996 w 488477"/>
                <a:gd name="connsiteY16" fmla="*/ 630566 h 658901"/>
                <a:gd name="connsiteX17" fmla="*/ 50415 w 488477"/>
                <a:gd name="connsiteY17" fmla="*/ 582941 h 658901"/>
                <a:gd name="connsiteX18" fmla="*/ 12316 w 488477"/>
                <a:gd name="connsiteY18" fmla="*/ 540078 h 658901"/>
                <a:gd name="connsiteX19" fmla="*/ 5171 w 488477"/>
                <a:gd name="connsiteY19" fmla="*/ 487691 h 658901"/>
                <a:gd name="connsiteX20" fmla="*/ 24221 w 488477"/>
                <a:gd name="connsiteY20" fmla="*/ 451972 h 658901"/>
                <a:gd name="connsiteX21" fmla="*/ 50415 w 488477"/>
                <a:gd name="connsiteY21" fmla="*/ 423397 h 658901"/>
                <a:gd name="connsiteX22" fmla="*/ 76609 w 488477"/>
                <a:gd name="connsiteY22" fmla="*/ 382916 h 658901"/>
                <a:gd name="connsiteX23" fmla="*/ 78990 w 488477"/>
                <a:gd name="connsiteY23" fmla="*/ 354341 h 658901"/>
                <a:gd name="connsiteX24" fmla="*/ 55178 w 488477"/>
                <a:gd name="connsiteY24" fmla="*/ 330528 h 658901"/>
                <a:gd name="connsiteX25" fmla="*/ 21840 w 488477"/>
                <a:gd name="connsiteY25" fmla="*/ 301953 h 658901"/>
                <a:gd name="connsiteX26" fmla="*/ 409 w 488477"/>
                <a:gd name="connsiteY26" fmla="*/ 270997 h 658901"/>
                <a:gd name="connsiteX27" fmla="*/ 2195 w 488477"/>
                <a:gd name="connsiteY27" fmla="*/ 252989 h 658901"/>
                <a:gd name="connsiteX28" fmla="*/ 2576 w 488477"/>
                <a:gd name="connsiteY28" fmla="*/ 252000 h 658901"/>
                <a:gd name="connsiteX29" fmla="*/ 2061 w 488477"/>
                <a:gd name="connsiteY29" fmla="*/ 252000 h 6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8477" h="658901">
                  <a:moveTo>
                    <a:pt x="2061" y="0"/>
                  </a:moveTo>
                  <a:lnTo>
                    <a:pt x="408861" y="0"/>
                  </a:lnTo>
                  <a:lnTo>
                    <a:pt x="408861" y="252000"/>
                  </a:lnTo>
                  <a:lnTo>
                    <a:pt x="347987" y="252000"/>
                  </a:lnTo>
                  <a:lnTo>
                    <a:pt x="338100" y="258198"/>
                  </a:lnTo>
                  <a:cubicBezTo>
                    <a:pt x="336165" y="260976"/>
                    <a:pt x="335173" y="264846"/>
                    <a:pt x="333784" y="270997"/>
                  </a:cubicBezTo>
                  <a:cubicBezTo>
                    <a:pt x="331006" y="283300"/>
                    <a:pt x="329816" y="310288"/>
                    <a:pt x="331403" y="325766"/>
                  </a:cubicBezTo>
                  <a:cubicBezTo>
                    <a:pt x="332991" y="341244"/>
                    <a:pt x="333784" y="352754"/>
                    <a:pt x="343309" y="363866"/>
                  </a:cubicBezTo>
                  <a:cubicBezTo>
                    <a:pt x="352834" y="374979"/>
                    <a:pt x="370297" y="381725"/>
                    <a:pt x="388553" y="392441"/>
                  </a:cubicBezTo>
                  <a:cubicBezTo>
                    <a:pt x="406809" y="403157"/>
                    <a:pt x="436574" y="414665"/>
                    <a:pt x="452846" y="428159"/>
                  </a:cubicBezTo>
                  <a:cubicBezTo>
                    <a:pt x="469118" y="441653"/>
                    <a:pt x="481421" y="455940"/>
                    <a:pt x="486184" y="473403"/>
                  </a:cubicBezTo>
                  <a:cubicBezTo>
                    <a:pt x="490947" y="490866"/>
                    <a:pt x="487771" y="514678"/>
                    <a:pt x="481421" y="532934"/>
                  </a:cubicBezTo>
                  <a:cubicBezTo>
                    <a:pt x="475071" y="551190"/>
                    <a:pt x="464753" y="566669"/>
                    <a:pt x="448084" y="582941"/>
                  </a:cubicBezTo>
                  <a:cubicBezTo>
                    <a:pt x="431415" y="599213"/>
                    <a:pt x="406412" y="618660"/>
                    <a:pt x="381409" y="630566"/>
                  </a:cubicBezTo>
                  <a:cubicBezTo>
                    <a:pt x="356406" y="642472"/>
                    <a:pt x="325449" y="650013"/>
                    <a:pt x="298065" y="654378"/>
                  </a:cubicBezTo>
                  <a:cubicBezTo>
                    <a:pt x="270681" y="658744"/>
                    <a:pt x="245281" y="660728"/>
                    <a:pt x="217103" y="656759"/>
                  </a:cubicBezTo>
                  <a:cubicBezTo>
                    <a:pt x="188925" y="652790"/>
                    <a:pt x="156777" y="642869"/>
                    <a:pt x="128996" y="630566"/>
                  </a:cubicBezTo>
                  <a:cubicBezTo>
                    <a:pt x="101215" y="618263"/>
                    <a:pt x="69862" y="598022"/>
                    <a:pt x="50415" y="582941"/>
                  </a:cubicBezTo>
                  <a:cubicBezTo>
                    <a:pt x="30968" y="567860"/>
                    <a:pt x="19857" y="555953"/>
                    <a:pt x="12316" y="540078"/>
                  </a:cubicBezTo>
                  <a:cubicBezTo>
                    <a:pt x="4775" y="524203"/>
                    <a:pt x="3187" y="502375"/>
                    <a:pt x="5171" y="487691"/>
                  </a:cubicBezTo>
                  <a:cubicBezTo>
                    <a:pt x="7155" y="473007"/>
                    <a:pt x="16680" y="462688"/>
                    <a:pt x="24221" y="451972"/>
                  </a:cubicBezTo>
                  <a:cubicBezTo>
                    <a:pt x="31762" y="441256"/>
                    <a:pt x="41684" y="434906"/>
                    <a:pt x="50415" y="423397"/>
                  </a:cubicBezTo>
                  <a:cubicBezTo>
                    <a:pt x="59146" y="411888"/>
                    <a:pt x="71846" y="394425"/>
                    <a:pt x="76609" y="382916"/>
                  </a:cubicBezTo>
                  <a:cubicBezTo>
                    <a:pt x="81372" y="371407"/>
                    <a:pt x="82562" y="363072"/>
                    <a:pt x="78990" y="354341"/>
                  </a:cubicBezTo>
                  <a:cubicBezTo>
                    <a:pt x="75418" y="345610"/>
                    <a:pt x="64703" y="339259"/>
                    <a:pt x="55178" y="330528"/>
                  </a:cubicBezTo>
                  <a:cubicBezTo>
                    <a:pt x="45653" y="321797"/>
                    <a:pt x="30968" y="311875"/>
                    <a:pt x="21840" y="301953"/>
                  </a:cubicBezTo>
                  <a:cubicBezTo>
                    <a:pt x="12712" y="292031"/>
                    <a:pt x="2393" y="282506"/>
                    <a:pt x="409" y="270997"/>
                  </a:cubicBezTo>
                  <a:cubicBezTo>
                    <a:pt x="-583" y="265243"/>
                    <a:pt x="310" y="259289"/>
                    <a:pt x="2195" y="252989"/>
                  </a:cubicBezTo>
                  <a:lnTo>
                    <a:pt x="2576" y="252000"/>
                  </a:lnTo>
                  <a:lnTo>
                    <a:pt x="2061" y="252000"/>
                  </a:lnTo>
                  <a:close/>
                </a:path>
              </a:pathLst>
            </a:custGeom>
            <a:solidFill>
              <a:srgbClr val="AD4C8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I</a:t>
              </a:r>
              <a:endParaRPr lang="zh-CN" altLang="en-US" dirty="0">
                <a:solidFill>
                  <a:schemeClr val="tx1"/>
                </a:solidFill>
                <a:latin typeface="Arial" panose="020B0604020202020204" pitchFamily="34" charset="0"/>
              </a:endParaRPr>
            </a:p>
          </p:txBody>
        </p:sp>
        <p:grpSp>
          <p:nvGrpSpPr>
            <p:cNvPr id="27" name="组合 26"/>
            <p:cNvGrpSpPr/>
            <p:nvPr/>
          </p:nvGrpSpPr>
          <p:grpSpPr>
            <a:xfrm>
              <a:off x="3007296" y="2072178"/>
              <a:ext cx="1087871" cy="1291272"/>
              <a:chOff x="4687931" y="2915812"/>
              <a:chExt cx="1087871" cy="1291272"/>
            </a:xfrm>
          </p:grpSpPr>
          <p:sp>
            <p:nvSpPr>
              <p:cNvPr id="28" name="任意多边形 27"/>
              <p:cNvSpPr/>
              <p:nvPr/>
            </p:nvSpPr>
            <p:spPr>
              <a:xfrm>
                <a:off x="4954211" y="2915812"/>
                <a:ext cx="488477" cy="551042"/>
              </a:xfrm>
              <a:custGeom>
                <a:avLst/>
                <a:gdLst>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9459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2316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8369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5987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8477" h="551042">
                    <a:moveTo>
                      <a:pt x="169478" y="1213"/>
                    </a:moveTo>
                    <a:cubicBezTo>
                      <a:pt x="140506" y="4388"/>
                      <a:pt x="113519" y="16691"/>
                      <a:pt x="95659" y="25025"/>
                    </a:cubicBezTo>
                    <a:cubicBezTo>
                      <a:pt x="77799" y="33359"/>
                      <a:pt x="72243" y="42488"/>
                      <a:pt x="62321" y="51219"/>
                    </a:cubicBezTo>
                    <a:cubicBezTo>
                      <a:pt x="52399" y="59950"/>
                      <a:pt x="44859" y="65110"/>
                      <a:pt x="36128" y="77413"/>
                    </a:cubicBezTo>
                    <a:cubicBezTo>
                      <a:pt x="27397" y="89716"/>
                      <a:pt x="15887" y="110751"/>
                      <a:pt x="9934" y="125038"/>
                    </a:cubicBezTo>
                    <a:cubicBezTo>
                      <a:pt x="3981" y="139325"/>
                      <a:pt x="-1575" y="151629"/>
                      <a:pt x="409" y="163138"/>
                    </a:cubicBezTo>
                    <a:cubicBezTo>
                      <a:pt x="2393" y="174647"/>
                      <a:pt x="12712" y="184172"/>
                      <a:pt x="21840" y="194094"/>
                    </a:cubicBezTo>
                    <a:cubicBezTo>
                      <a:pt x="30968" y="204016"/>
                      <a:pt x="45653" y="213938"/>
                      <a:pt x="55178" y="222669"/>
                    </a:cubicBezTo>
                    <a:cubicBezTo>
                      <a:pt x="64703" y="231400"/>
                      <a:pt x="75418" y="237751"/>
                      <a:pt x="78990" y="246482"/>
                    </a:cubicBezTo>
                    <a:cubicBezTo>
                      <a:pt x="82562" y="255213"/>
                      <a:pt x="81372" y="263548"/>
                      <a:pt x="76609" y="275057"/>
                    </a:cubicBezTo>
                    <a:cubicBezTo>
                      <a:pt x="71846" y="286566"/>
                      <a:pt x="59146" y="304029"/>
                      <a:pt x="50415" y="315538"/>
                    </a:cubicBezTo>
                    <a:cubicBezTo>
                      <a:pt x="41684" y="327047"/>
                      <a:pt x="31762" y="333397"/>
                      <a:pt x="24221" y="344113"/>
                    </a:cubicBezTo>
                    <a:cubicBezTo>
                      <a:pt x="16680" y="354829"/>
                      <a:pt x="7155" y="365148"/>
                      <a:pt x="5171" y="379832"/>
                    </a:cubicBezTo>
                    <a:cubicBezTo>
                      <a:pt x="3187" y="394516"/>
                      <a:pt x="4775" y="416344"/>
                      <a:pt x="12316" y="432219"/>
                    </a:cubicBezTo>
                    <a:cubicBezTo>
                      <a:pt x="19857" y="448094"/>
                      <a:pt x="30968" y="460001"/>
                      <a:pt x="50415" y="475082"/>
                    </a:cubicBezTo>
                    <a:cubicBezTo>
                      <a:pt x="69862" y="490163"/>
                      <a:pt x="101215" y="510404"/>
                      <a:pt x="128996" y="522707"/>
                    </a:cubicBezTo>
                    <a:cubicBezTo>
                      <a:pt x="156777" y="535010"/>
                      <a:pt x="188925" y="544931"/>
                      <a:pt x="217103" y="548900"/>
                    </a:cubicBezTo>
                    <a:cubicBezTo>
                      <a:pt x="245281" y="552869"/>
                      <a:pt x="270681" y="550885"/>
                      <a:pt x="298065" y="546519"/>
                    </a:cubicBezTo>
                    <a:cubicBezTo>
                      <a:pt x="325449" y="542154"/>
                      <a:pt x="356406" y="534613"/>
                      <a:pt x="381409" y="522707"/>
                    </a:cubicBezTo>
                    <a:cubicBezTo>
                      <a:pt x="406412" y="510801"/>
                      <a:pt x="431415" y="491354"/>
                      <a:pt x="448084" y="475082"/>
                    </a:cubicBezTo>
                    <a:cubicBezTo>
                      <a:pt x="464753" y="458810"/>
                      <a:pt x="475071" y="443331"/>
                      <a:pt x="481421" y="425075"/>
                    </a:cubicBezTo>
                    <a:cubicBezTo>
                      <a:pt x="487771" y="406819"/>
                      <a:pt x="490947" y="383007"/>
                      <a:pt x="486184" y="365544"/>
                    </a:cubicBezTo>
                    <a:cubicBezTo>
                      <a:pt x="481421" y="348081"/>
                      <a:pt x="469118" y="333794"/>
                      <a:pt x="452846" y="320300"/>
                    </a:cubicBezTo>
                    <a:cubicBezTo>
                      <a:pt x="436574" y="306806"/>
                      <a:pt x="406809" y="295298"/>
                      <a:pt x="388553" y="284582"/>
                    </a:cubicBezTo>
                    <a:cubicBezTo>
                      <a:pt x="370297" y="273866"/>
                      <a:pt x="352834" y="267120"/>
                      <a:pt x="343309" y="256007"/>
                    </a:cubicBezTo>
                    <a:cubicBezTo>
                      <a:pt x="333784" y="244895"/>
                      <a:pt x="332991" y="233385"/>
                      <a:pt x="331403" y="217907"/>
                    </a:cubicBezTo>
                    <a:cubicBezTo>
                      <a:pt x="329816" y="202429"/>
                      <a:pt x="331006" y="175441"/>
                      <a:pt x="333784" y="163138"/>
                    </a:cubicBezTo>
                    <a:cubicBezTo>
                      <a:pt x="336562" y="150835"/>
                      <a:pt x="337752" y="147660"/>
                      <a:pt x="348071" y="144088"/>
                    </a:cubicBezTo>
                    <a:cubicBezTo>
                      <a:pt x="358390" y="140516"/>
                      <a:pt x="385774" y="148057"/>
                      <a:pt x="395696" y="141707"/>
                    </a:cubicBezTo>
                    <a:cubicBezTo>
                      <a:pt x="405618" y="135357"/>
                      <a:pt x="408397" y="119878"/>
                      <a:pt x="407603" y="105987"/>
                    </a:cubicBezTo>
                    <a:cubicBezTo>
                      <a:pt x="406809" y="92096"/>
                      <a:pt x="401253" y="71857"/>
                      <a:pt x="390934" y="58363"/>
                    </a:cubicBezTo>
                    <a:cubicBezTo>
                      <a:pt x="380615" y="44869"/>
                      <a:pt x="362359" y="33359"/>
                      <a:pt x="345690" y="25025"/>
                    </a:cubicBezTo>
                    <a:cubicBezTo>
                      <a:pt x="329021" y="16691"/>
                      <a:pt x="291318" y="10341"/>
                      <a:pt x="269490" y="5975"/>
                    </a:cubicBezTo>
                    <a:cubicBezTo>
                      <a:pt x="247662" y="1610"/>
                      <a:pt x="198450" y="-1962"/>
                      <a:pt x="169478" y="1213"/>
                    </a:cubicBezTo>
                    <a:close/>
                  </a:path>
                </a:pathLst>
              </a:custGeom>
              <a:solidFill>
                <a:srgbClr val="00B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a:off x="4747687" y="3836198"/>
                <a:ext cx="225738" cy="243070"/>
              </a:xfrm>
              <a:custGeom>
                <a:avLst/>
                <a:gdLst>
                  <a:gd name="connsiteX0" fmla="*/ 163621 w 225738"/>
                  <a:gd name="connsiteY0" fmla="*/ 0 h 243070"/>
                  <a:gd name="connsiteX1" fmla="*/ 192196 w 225738"/>
                  <a:gd name="connsiteY1" fmla="*/ 9525 h 243070"/>
                  <a:gd name="connsiteX2" fmla="*/ 213627 w 225738"/>
                  <a:gd name="connsiteY2" fmla="*/ 38100 h 243070"/>
                  <a:gd name="connsiteX3" fmla="*/ 225533 w 225738"/>
                  <a:gd name="connsiteY3" fmla="*/ 78582 h 243070"/>
                  <a:gd name="connsiteX4" fmla="*/ 204102 w 225738"/>
                  <a:gd name="connsiteY4" fmla="*/ 114300 h 243070"/>
                  <a:gd name="connsiteX5" fmla="*/ 166002 w 225738"/>
                  <a:gd name="connsiteY5" fmla="*/ 145257 h 243070"/>
                  <a:gd name="connsiteX6" fmla="*/ 125521 w 225738"/>
                  <a:gd name="connsiteY6" fmla="*/ 169069 h 243070"/>
                  <a:gd name="connsiteX7" fmla="*/ 94565 w 225738"/>
                  <a:gd name="connsiteY7" fmla="*/ 195263 h 243070"/>
                  <a:gd name="connsiteX8" fmla="*/ 96946 w 225738"/>
                  <a:gd name="connsiteY8" fmla="*/ 216694 h 243070"/>
                  <a:gd name="connsiteX9" fmla="*/ 120759 w 225738"/>
                  <a:gd name="connsiteY9" fmla="*/ 240507 h 243070"/>
                  <a:gd name="connsiteX10" fmla="*/ 124243 w 225738"/>
                  <a:gd name="connsiteY10" fmla="*/ 243070 h 243070"/>
                  <a:gd name="connsiteX11" fmla="*/ 122122 w 225738"/>
                  <a:gd name="connsiteY11" fmla="*/ 241860 h 243070"/>
                  <a:gd name="connsiteX12" fmla="*/ 88784 w 225738"/>
                  <a:gd name="connsiteY12" fmla="*/ 206142 h 243070"/>
                  <a:gd name="connsiteX13" fmla="*/ 86403 w 225738"/>
                  <a:gd name="connsiteY13" fmla="*/ 177567 h 243070"/>
                  <a:gd name="connsiteX14" fmla="*/ 88784 w 225738"/>
                  <a:gd name="connsiteY14" fmla="*/ 134704 h 243070"/>
                  <a:gd name="connsiteX15" fmla="*/ 72116 w 225738"/>
                  <a:gd name="connsiteY15" fmla="*/ 108510 h 243070"/>
                  <a:gd name="connsiteX16" fmla="*/ 41159 w 225738"/>
                  <a:gd name="connsiteY16" fmla="*/ 87079 h 243070"/>
                  <a:gd name="connsiteX17" fmla="*/ 14966 w 225738"/>
                  <a:gd name="connsiteY17" fmla="*/ 82317 h 243070"/>
                  <a:gd name="connsiteX18" fmla="*/ 0 w 225738"/>
                  <a:gd name="connsiteY18" fmla="*/ 64026 h 243070"/>
                  <a:gd name="connsiteX19" fmla="*/ 14644 w 225738"/>
                  <a:gd name="connsiteY19" fmla="*/ 74117 h 243070"/>
                  <a:gd name="connsiteX20" fmla="*/ 32652 w 225738"/>
                  <a:gd name="connsiteY20" fmla="*/ 80963 h 243070"/>
                  <a:gd name="connsiteX21" fmla="*/ 58846 w 225738"/>
                  <a:gd name="connsiteY21" fmla="*/ 66675 h 243070"/>
                  <a:gd name="connsiteX22" fmla="*/ 87421 w 225738"/>
                  <a:gd name="connsiteY22" fmla="*/ 45244 h 243070"/>
                  <a:gd name="connsiteX23" fmla="*/ 125521 w 225738"/>
                  <a:gd name="connsiteY23" fmla="*/ 9525 h 243070"/>
                  <a:gd name="connsiteX24" fmla="*/ 163621 w 225738"/>
                  <a:gd name="connsiteY24" fmla="*/ 0 h 24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738" h="243070">
                    <a:moveTo>
                      <a:pt x="163621" y="0"/>
                    </a:moveTo>
                    <a:cubicBezTo>
                      <a:pt x="174733" y="0"/>
                      <a:pt x="183862" y="3175"/>
                      <a:pt x="192196" y="9525"/>
                    </a:cubicBezTo>
                    <a:cubicBezTo>
                      <a:pt x="200530" y="15875"/>
                      <a:pt x="208071" y="26591"/>
                      <a:pt x="213627" y="38100"/>
                    </a:cubicBezTo>
                    <a:cubicBezTo>
                      <a:pt x="219183" y="49609"/>
                      <a:pt x="227120" y="65882"/>
                      <a:pt x="225533" y="78582"/>
                    </a:cubicBezTo>
                    <a:cubicBezTo>
                      <a:pt x="223946" y="91282"/>
                      <a:pt x="214024" y="103188"/>
                      <a:pt x="204102" y="114300"/>
                    </a:cubicBezTo>
                    <a:cubicBezTo>
                      <a:pt x="194180" y="125413"/>
                      <a:pt x="179099" y="136129"/>
                      <a:pt x="166002" y="145257"/>
                    </a:cubicBezTo>
                    <a:cubicBezTo>
                      <a:pt x="152905" y="154385"/>
                      <a:pt x="137427" y="160735"/>
                      <a:pt x="125521" y="169069"/>
                    </a:cubicBezTo>
                    <a:cubicBezTo>
                      <a:pt x="113615" y="177403"/>
                      <a:pt x="99328" y="187326"/>
                      <a:pt x="94565" y="195263"/>
                    </a:cubicBezTo>
                    <a:cubicBezTo>
                      <a:pt x="89803" y="203201"/>
                      <a:pt x="92580" y="209153"/>
                      <a:pt x="96946" y="216694"/>
                    </a:cubicBezTo>
                    <a:cubicBezTo>
                      <a:pt x="101312" y="224235"/>
                      <a:pt x="113218" y="232966"/>
                      <a:pt x="120759" y="240507"/>
                    </a:cubicBezTo>
                    <a:lnTo>
                      <a:pt x="124243" y="243070"/>
                    </a:lnTo>
                    <a:lnTo>
                      <a:pt x="122122" y="241860"/>
                    </a:lnTo>
                    <a:cubicBezTo>
                      <a:pt x="108628" y="231541"/>
                      <a:pt x="94737" y="216857"/>
                      <a:pt x="88784" y="206142"/>
                    </a:cubicBezTo>
                    <a:cubicBezTo>
                      <a:pt x="82831" y="195427"/>
                      <a:pt x="86403" y="189473"/>
                      <a:pt x="86403" y="177567"/>
                    </a:cubicBezTo>
                    <a:cubicBezTo>
                      <a:pt x="86403" y="165661"/>
                      <a:pt x="91165" y="146213"/>
                      <a:pt x="88784" y="134704"/>
                    </a:cubicBezTo>
                    <a:cubicBezTo>
                      <a:pt x="86403" y="123195"/>
                      <a:pt x="80053" y="116447"/>
                      <a:pt x="72116" y="108510"/>
                    </a:cubicBezTo>
                    <a:cubicBezTo>
                      <a:pt x="64179" y="100573"/>
                      <a:pt x="50684" y="91445"/>
                      <a:pt x="41159" y="87079"/>
                    </a:cubicBezTo>
                    <a:cubicBezTo>
                      <a:pt x="31634" y="82714"/>
                      <a:pt x="22903" y="87476"/>
                      <a:pt x="14966" y="82317"/>
                    </a:cubicBezTo>
                    <a:lnTo>
                      <a:pt x="0" y="64026"/>
                    </a:lnTo>
                    <a:lnTo>
                      <a:pt x="14644" y="74117"/>
                    </a:lnTo>
                    <a:cubicBezTo>
                      <a:pt x="21044" y="77788"/>
                      <a:pt x="27493" y="80566"/>
                      <a:pt x="32652" y="80963"/>
                    </a:cubicBezTo>
                    <a:cubicBezTo>
                      <a:pt x="42971" y="81757"/>
                      <a:pt x="49718" y="72628"/>
                      <a:pt x="58846" y="66675"/>
                    </a:cubicBezTo>
                    <a:cubicBezTo>
                      <a:pt x="67974" y="60722"/>
                      <a:pt x="76309" y="54769"/>
                      <a:pt x="87421" y="45244"/>
                    </a:cubicBezTo>
                    <a:cubicBezTo>
                      <a:pt x="98534" y="35719"/>
                      <a:pt x="112821" y="17066"/>
                      <a:pt x="125521" y="9525"/>
                    </a:cubicBezTo>
                    <a:cubicBezTo>
                      <a:pt x="138221" y="1984"/>
                      <a:pt x="152509" y="0"/>
                      <a:pt x="163621" y="0"/>
                    </a:cubicBez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p:nvPr/>
            </p:nvSpPr>
            <p:spPr>
              <a:xfrm>
                <a:off x="4687931" y="3061412"/>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ES</a:t>
                </a:r>
                <a:endParaRPr lang="zh-CN" altLang="en-US" dirty="0">
                  <a:solidFill>
                    <a:schemeClr val="tx1"/>
                  </a:solidFill>
                  <a:latin typeface="Arial" panose="020B0604020202020204" pitchFamily="34" charset="0"/>
                </a:endParaRPr>
              </a:p>
            </p:txBody>
          </p:sp>
        </p:grpSp>
        <p:sp>
          <p:nvSpPr>
            <p:cNvPr id="31" name="任意多边形 30"/>
            <p:cNvSpPr/>
            <p:nvPr/>
          </p:nvSpPr>
          <p:spPr>
            <a:xfrm>
              <a:off x="2358731" y="2208444"/>
              <a:ext cx="488477" cy="551042"/>
            </a:xfrm>
            <a:custGeom>
              <a:avLst/>
              <a:gdLst>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9459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2316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8369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5987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8477" h="551042">
                  <a:moveTo>
                    <a:pt x="169478" y="1213"/>
                  </a:moveTo>
                  <a:cubicBezTo>
                    <a:pt x="140506" y="4388"/>
                    <a:pt x="113519" y="16691"/>
                    <a:pt x="95659" y="25025"/>
                  </a:cubicBezTo>
                  <a:cubicBezTo>
                    <a:pt x="77799" y="33359"/>
                    <a:pt x="72243" y="42488"/>
                    <a:pt x="62321" y="51219"/>
                  </a:cubicBezTo>
                  <a:cubicBezTo>
                    <a:pt x="52399" y="59950"/>
                    <a:pt x="44859" y="65110"/>
                    <a:pt x="36128" y="77413"/>
                  </a:cubicBezTo>
                  <a:cubicBezTo>
                    <a:pt x="27397" y="89716"/>
                    <a:pt x="15887" y="110751"/>
                    <a:pt x="9934" y="125038"/>
                  </a:cubicBezTo>
                  <a:cubicBezTo>
                    <a:pt x="3981" y="139325"/>
                    <a:pt x="-1575" y="151629"/>
                    <a:pt x="409" y="163138"/>
                  </a:cubicBezTo>
                  <a:cubicBezTo>
                    <a:pt x="2393" y="174647"/>
                    <a:pt x="12712" y="184172"/>
                    <a:pt x="21840" y="194094"/>
                  </a:cubicBezTo>
                  <a:cubicBezTo>
                    <a:pt x="30968" y="204016"/>
                    <a:pt x="45653" y="213938"/>
                    <a:pt x="55178" y="222669"/>
                  </a:cubicBezTo>
                  <a:cubicBezTo>
                    <a:pt x="64703" y="231400"/>
                    <a:pt x="75418" y="237751"/>
                    <a:pt x="78990" y="246482"/>
                  </a:cubicBezTo>
                  <a:cubicBezTo>
                    <a:pt x="82562" y="255213"/>
                    <a:pt x="81372" y="263548"/>
                    <a:pt x="76609" y="275057"/>
                  </a:cubicBezTo>
                  <a:cubicBezTo>
                    <a:pt x="71846" y="286566"/>
                    <a:pt x="59146" y="304029"/>
                    <a:pt x="50415" y="315538"/>
                  </a:cubicBezTo>
                  <a:cubicBezTo>
                    <a:pt x="41684" y="327047"/>
                    <a:pt x="31762" y="333397"/>
                    <a:pt x="24221" y="344113"/>
                  </a:cubicBezTo>
                  <a:cubicBezTo>
                    <a:pt x="16680" y="354829"/>
                    <a:pt x="7155" y="365148"/>
                    <a:pt x="5171" y="379832"/>
                  </a:cubicBezTo>
                  <a:cubicBezTo>
                    <a:pt x="3187" y="394516"/>
                    <a:pt x="4775" y="416344"/>
                    <a:pt x="12316" y="432219"/>
                  </a:cubicBezTo>
                  <a:cubicBezTo>
                    <a:pt x="19857" y="448094"/>
                    <a:pt x="30968" y="460001"/>
                    <a:pt x="50415" y="475082"/>
                  </a:cubicBezTo>
                  <a:cubicBezTo>
                    <a:pt x="69862" y="490163"/>
                    <a:pt x="101215" y="510404"/>
                    <a:pt x="128996" y="522707"/>
                  </a:cubicBezTo>
                  <a:cubicBezTo>
                    <a:pt x="156777" y="535010"/>
                    <a:pt x="188925" y="544931"/>
                    <a:pt x="217103" y="548900"/>
                  </a:cubicBezTo>
                  <a:cubicBezTo>
                    <a:pt x="245281" y="552869"/>
                    <a:pt x="270681" y="550885"/>
                    <a:pt x="298065" y="546519"/>
                  </a:cubicBezTo>
                  <a:cubicBezTo>
                    <a:pt x="325449" y="542154"/>
                    <a:pt x="356406" y="534613"/>
                    <a:pt x="381409" y="522707"/>
                  </a:cubicBezTo>
                  <a:cubicBezTo>
                    <a:pt x="406412" y="510801"/>
                    <a:pt x="431415" y="491354"/>
                    <a:pt x="448084" y="475082"/>
                  </a:cubicBezTo>
                  <a:cubicBezTo>
                    <a:pt x="464753" y="458810"/>
                    <a:pt x="475071" y="443331"/>
                    <a:pt x="481421" y="425075"/>
                  </a:cubicBezTo>
                  <a:cubicBezTo>
                    <a:pt x="487771" y="406819"/>
                    <a:pt x="490947" y="383007"/>
                    <a:pt x="486184" y="365544"/>
                  </a:cubicBezTo>
                  <a:cubicBezTo>
                    <a:pt x="481421" y="348081"/>
                    <a:pt x="469118" y="333794"/>
                    <a:pt x="452846" y="320300"/>
                  </a:cubicBezTo>
                  <a:cubicBezTo>
                    <a:pt x="436574" y="306806"/>
                    <a:pt x="406809" y="295298"/>
                    <a:pt x="388553" y="284582"/>
                  </a:cubicBezTo>
                  <a:cubicBezTo>
                    <a:pt x="370297" y="273866"/>
                    <a:pt x="352834" y="267120"/>
                    <a:pt x="343309" y="256007"/>
                  </a:cubicBezTo>
                  <a:cubicBezTo>
                    <a:pt x="333784" y="244895"/>
                    <a:pt x="332991" y="233385"/>
                    <a:pt x="331403" y="217907"/>
                  </a:cubicBezTo>
                  <a:cubicBezTo>
                    <a:pt x="329816" y="202429"/>
                    <a:pt x="331006" y="175441"/>
                    <a:pt x="333784" y="163138"/>
                  </a:cubicBezTo>
                  <a:cubicBezTo>
                    <a:pt x="336562" y="150835"/>
                    <a:pt x="337752" y="147660"/>
                    <a:pt x="348071" y="144088"/>
                  </a:cubicBezTo>
                  <a:cubicBezTo>
                    <a:pt x="358390" y="140516"/>
                    <a:pt x="385774" y="148057"/>
                    <a:pt x="395696" y="141707"/>
                  </a:cubicBezTo>
                  <a:cubicBezTo>
                    <a:pt x="405618" y="135357"/>
                    <a:pt x="408397" y="119878"/>
                    <a:pt x="407603" y="105987"/>
                  </a:cubicBezTo>
                  <a:cubicBezTo>
                    <a:pt x="406809" y="92096"/>
                    <a:pt x="401253" y="71857"/>
                    <a:pt x="390934" y="58363"/>
                  </a:cubicBezTo>
                  <a:cubicBezTo>
                    <a:pt x="380615" y="44869"/>
                    <a:pt x="362359" y="33359"/>
                    <a:pt x="345690" y="25025"/>
                  </a:cubicBezTo>
                  <a:cubicBezTo>
                    <a:pt x="329021" y="16691"/>
                    <a:pt x="291318" y="10341"/>
                    <a:pt x="269490" y="5975"/>
                  </a:cubicBezTo>
                  <a:cubicBezTo>
                    <a:pt x="247662" y="1610"/>
                    <a:pt x="198450" y="-1962"/>
                    <a:pt x="169478" y="1213"/>
                  </a:cubicBezTo>
                  <a:close/>
                </a:path>
              </a:pathLst>
            </a:custGeom>
            <a:solidFill>
              <a:srgbClr val="00B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S</a:t>
              </a:r>
              <a:endParaRPr lang="zh-CN" altLang="en-US" dirty="0">
                <a:solidFill>
                  <a:schemeClr val="tx1"/>
                </a:solidFill>
                <a:latin typeface="Arial" panose="020B0604020202020204" pitchFamily="34" charset="0"/>
              </a:endParaRPr>
            </a:p>
          </p:txBody>
        </p:sp>
        <p:grpSp>
          <p:nvGrpSpPr>
            <p:cNvPr id="35" name="组合 34"/>
            <p:cNvGrpSpPr/>
            <p:nvPr/>
          </p:nvGrpSpPr>
          <p:grpSpPr>
            <a:xfrm rot="20072262" flipV="1">
              <a:off x="2226505" y="2795194"/>
              <a:ext cx="792000" cy="216000"/>
              <a:chOff x="3073170" y="6064260"/>
              <a:chExt cx="1050931" cy="256338"/>
            </a:xfrm>
          </p:grpSpPr>
          <p:sp>
            <p:nvSpPr>
              <p:cNvPr id="36" name="任意多边形 35"/>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p:cNvGrpSpPr/>
            <p:nvPr/>
          </p:nvGrpSpPr>
          <p:grpSpPr>
            <a:xfrm rot="1562910">
              <a:off x="2267851" y="3905544"/>
              <a:ext cx="792000" cy="216000"/>
              <a:chOff x="3073170" y="6064260"/>
              <a:chExt cx="1050931" cy="256338"/>
            </a:xfrm>
          </p:grpSpPr>
          <p:sp>
            <p:nvSpPr>
              <p:cNvPr id="39" name="任意多边形 38"/>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39"/>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41" name="直接箭头连接符 40"/>
            <p:cNvCxnSpPr/>
            <p:nvPr/>
          </p:nvCxnSpPr>
          <p:spPr>
            <a:xfrm>
              <a:off x="4070496" y="2726336"/>
              <a:ext cx="360000" cy="0"/>
            </a:xfrm>
            <a:prstGeom prst="straightConnector1">
              <a:avLst/>
            </a:prstGeom>
            <a:ln w="19050">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42" name="矩形 41"/>
            <p:cNvSpPr/>
            <p:nvPr/>
          </p:nvSpPr>
          <p:spPr>
            <a:xfrm>
              <a:off x="5533814" y="2551195"/>
              <a:ext cx="338554" cy="369332"/>
            </a:xfrm>
            <a:prstGeom prst="rect">
              <a:avLst/>
            </a:prstGeom>
          </p:spPr>
          <p:txBody>
            <a:bodyPr wrap="none">
              <a:spAutoFit/>
            </a:bodyPr>
            <a:lstStyle/>
            <a:p>
              <a:r>
                <a:rPr lang="en-US" altLang="zh-CN" dirty="0"/>
                <a:t>+</a:t>
              </a:r>
              <a:endParaRPr lang="zh-CN" altLang="en-US" dirty="0"/>
            </a:p>
          </p:txBody>
        </p:sp>
        <p:sp>
          <p:nvSpPr>
            <p:cNvPr id="47" name="矩形 46"/>
            <p:cNvSpPr/>
            <p:nvPr/>
          </p:nvSpPr>
          <p:spPr>
            <a:xfrm>
              <a:off x="1230446" y="4847814"/>
              <a:ext cx="1443024" cy="553998"/>
            </a:xfrm>
            <a:prstGeom prst="rect">
              <a:avLst/>
            </a:prstGeom>
            <a:solidFill>
              <a:srgbClr val="FAEC7C"/>
            </a:solidFill>
          </p:spPr>
          <p:txBody>
            <a:bodyPr wrap="none">
              <a:spAutoFit/>
            </a:bodyPr>
            <a:lstStyle/>
            <a:p>
              <a:pPr>
                <a:lnSpc>
                  <a:spcPts val="1800"/>
                </a:lnSpc>
              </a:pPr>
              <a:r>
                <a:rPr lang="en-US" altLang="zh-CN" dirty="0">
                  <a:effectLst>
                    <a:outerShdw blurRad="38100" dist="38100" dir="2700000" algn="tl">
                      <a:srgbClr val="C0C0C0"/>
                    </a:outerShdw>
                  </a:effectLst>
                  <a:latin typeface="Times New Roman" panose="02020603050405020304" pitchFamily="18" charset="0"/>
                </a:rPr>
                <a:t>E +I           EI</a:t>
              </a:r>
            </a:p>
            <a:p>
              <a:pPr algn="ctr">
                <a:lnSpc>
                  <a:spcPts val="1800"/>
                </a:lnSpc>
              </a:pPr>
              <a:r>
                <a:rPr lang="en-US" altLang="zh-CN" dirty="0">
                  <a:effectLst>
                    <a:outerShdw blurRad="38100" dist="38100" dir="2700000" algn="tl">
                      <a:srgbClr val="C0C0C0"/>
                    </a:outerShdw>
                  </a:effectLst>
                  <a:latin typeface="Times New Roman" panose="02020603050405020304" pitchFamily="18" charset="0"/>
                </a:rPr>
                <a:t>    K</a:t>
              </a:r>
              <a:r>
                <a:rPr lang="en-US" altLang="zh-CN" baseline="-25000" dirty="0">
                  <a:effectLst>
                    <a:outerShdw blurRad="38100" dist="38100" dir="2700000" algn="tl">
                      <a:srgbClr val="C0C0C0"/>
                    </a:outerShdw>
                  </a:effectLst>
                  <a:latin typeface="Times New Roman" panose="02020603050405020304" pitchFamily="18" charset="0"/>
                </a:rPr>
                <a:t>1</a:t>
              </a:r>
              <a:endParaRPr lang="zh-CN" altLang="en-US" baseline="-25000" dirty="0"/>
            </a:p>
          </p:txBody>
        </p:sp>
        <p:grpSp>
          <p:nvGrpSpPr>
            <p:cNvPr id="48" name="组合 47"/>
            <p:cNvGrpSpPr/>
            <p:nvPr/>
          </p:nvGrpSpPr>
          <p:grpSpPr>
            <a:xfrm rot="21600000">
              <a:off x="1744955" y="4903934"/>
              <a:ext cx="576000" cy="180000"/>
              <a:chOff x="3073170" y="6064260"/>
              <a:chExt cx="1050931" cy="256338"/>
            </a:xfrm>
          </p:grpSpPr>
          <p:sp>
            <p:nvSpPr>
              <p:cNvPr id="49" name="任意多边形 48"/>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1" name="矩形 50"/>
            <p:cNvSpPr/>
            <p:nvPr/>
          </p:nvSpPr>
          <p:spPr>
            <a:xfrm>
              <a:off x="1230528" y="1640328"/>
              <a:ext cx="2579552" cy="323165"/>
            </a:xfrm>
            <a:prstGeom prst="rect">
              <a:avLst/>
            </a:prstGeom>
            <a:solidFill>
              <a:srgbClr val="FAEC7C"/>
            </a:solidFill>
          </p:spPr>
          <p:txBody>
            <a:bodyPr wrap="none">
              <a:spAutoFit/>
            </a:bodyPr>
            <a:lstStyle/>
            <a:p>
              <a:pPr>
                <a:lnSpc>
                  <a:spcPts val="1800"/>
                </a:lnSpc>
              </a:pPr>
              <a:r>
                <a:rPr lang="en-US" altLang="zh-CN" dirty="0">
                  <a:effectLst>
                    <a:outerShdw blurRad="38100" dist="38100" dir="2700000" algn="tl">
                      <a:srgbClr val="C0C0C0"/>
                    </a:outerShdw>
                  </a:effectLst>
                  <a:latin typeface="Times New Roman" panose="02020603050405020304" pitchFamily="18" charset="0"/>
                </a:rPr>
                <a:t>E + S           ES        E + P</a:t>
              </a:r>
              <a:endParaRPr lang="zh-CN" altLang="en-US" baseline="-25000" dirty="0"/>
            </a:p>
          </p:txBody>
        </p:sp>
        <p:grpSp>
          <p:nvGrpSpPr>
            <p:cNvPr id="52" name="组合 51"/>
            <p:cNvGrpSpPr/>
            <p:nvPr/>
          </p:nvGrpSpPr>
          <p:grpSpPr>
            <a:xfrm rot="21600000">
              <a:off x="1859255" y="1703534"/>
              <a:ext cx="576000" cy="180000"/>
              <a:chOff x="3073170" y="6064260"/>
              <a:chExt cx="1050931" cy="256338"/>
            </a:xfrm>
          </p:grpSpPr>
          <p:sp>
            <p:nvSpPr>
              <p:cNvPr id="53" name="任意多边形 52"/>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5" name="直接箭头连接符 54"/>
            <p:cNvCxnSpPr/>
            <p:nvPr/>
          </p:nvCxnSpPr>
          <p:spPr>
            <a:xfrm>
              <a:off x="2755634" y="1781175"/>
              <a:ext cx="396000" cy="0"/>
            </a:xfrm>
            <a:prstGeom prst="straightConnector1">
              <a:avLst/>
            </a:prstGeom>
            <a:ln w="19050">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56" name="矩形 55"/>
            <p:cNvSpPr/>
            <p:nvPr/>
          </p:nvSpPr>
          <p:spPr>
            <a:xfrm>
              <a:off x="3017046" y="5501916"/>
              <a:ext cx="1980029"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竞争性抑制作用</a:t>
              </a:r>
              <a:endParaRPr lang="zh-CN" altLang="en-US" sz="2000" dirty="0"/>
            </a:p>
          </p:txBody>
        </p:sp>
      </p:grpSp>
      <p:sp>
        <p:nvSpPr>
          <p:cNvPr id="3" name="Rectangle 2">
            <a:extLst>
              <a:ext uri="{FF2B5EF4-FFF2-40B4-BE49-F238E27FC236}">
                <a16:creationId xmlns:a16="http://schemas.microsoft.com/office/drawing/2014/main" id="{BF4B1C5F-D278-F017-06B8-D1B1DE9FBC81}"/>
              </a:ext>
            </a:extLst>
          </p:cNvPr>
          <p:cNvSpPr>
            <a:spLocks noGrp="1" noChangeArrowheads="1"/>
          </p:cNvSpPr>
          <p:nvPr>
            <p:ph type="title"/>
          </p:nvPr>
        </p:nvSpPr>
        <p:spPr>
          <a:xfrm>
            <a:off x="927101" y="666481"/>
            <a:ext cx="10169524" cy="627880"/>
          </a:xfrm>
          <a:noFill/>
          <a:ln>
            <a:noFill/>
          </a:ln>
          <a:effectLst/>
        </p:spPr>
        <p:txBody>
          <a:bodyPr vert="horz" lIns="91440" tIns="45720" rIns="91440" bIns="45720" rtlCol="0" anchor="t" anchorCtr="0">
            <a:noAutofit/>
          </a:bodyPr>
          <a:lstStyle/>
          <a:p>
            <a:pPr marL="360000" indent="-360000">
              <a:lnSpc>
                <a:spcPts val="4000"/>
              </a:lnSpc>
              <a:spcBef>
                <a:spcPts val="600"/>
              </a:spcBef>
              <a:buClr>
                <a:srgbClr val="C00000"/>
              </a:buClr>
              <a:buSzPct val="80000"/>
              <a:buFont typeface="Wingdings" pitchFamily="2" charset="2"/>
              <a:buChar char="l"/>
            </a:pPr>
            <a:r>
              <a:rPr lang="zh-CN" altLang="en-US"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竞争性抑制作用特点</a:t>
            </a:r>
          </a:p>
        </p:txBody>
      </p:sp>
    </p:spTree>
    <p:extLst>
      <p:ext uri="{BB962C8B-B14F-4D97-AF65-F5344CB8AC3E}">
        <p14:creationId xmlns:p14="http://schemas.microsoft.com/office/powerpoint/2010/main" val="2380188012"/>
      </p:ext>
    </p:extLst>
  </p:cSld>
  <p:clrMapOvr>
    <a:masterClrMapping/>
  </p:clrMapOvr>
  <p:transition>
    <p:random/>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8" name="Rectangle 2"/>
          <p:cNvSpPr>
            <a:spLocks noChangeArrowheads="1"/>
          </p:cNvSpPr>
          <p:nvPr/>
        </p:nvSpPr>
        <p:spPr bwMode="auto">
          <a:xfrm>
            <a:off x="905670" y="646663"/>
            <a:ext cx="4394200" cy="541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pitchFamily="18" charset="0"/>
              </a:defRPr>
            </a:lvl1pPr>
            <a:lvl2pPr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marL="457200" eaLnBrk="0" fontAlgn="base" hangingPunct="0">
              <a:spcBef>
                <a:spcPct val="0"/>
              </a:spcBef>
              <a:spcAft>
                <a:spcPct val="0"/>
              </a:spcAft>
              <a:defRPr sz="2400">
                <a:solidFill>
                  <a:schemeClr val="tx1"/>
                </a:solidFill>
                <a:latin typeface="Times New Roman" pitchFamily="18" charset="0"/>
              </a:defRPr>
            </a:lvl6pPr>
            <a:lvl7pPr marL="914400" eaLnBrk="0" fontAlgn="base" hangingPunct="0">
              <a:spcBef>
                <a:spcPct val="0"/>
              </a:spcBef>
              <a:spcAft>
                <a:spcPct val="0"/>
              </a:spcAft>
              <a:defRPr sz="2400">
                <a:solidFill>
                  <a:schemeClr val="tx1"/>
                </a:solidFill>
                <a:latin typeface="Times New Roman" pitchFamily="18" charset="0"/>
              </a:defRPr>
            </a:lvl7pPr>
            <a:lvl8pPr marL="1371600" eaLnBrk="0" fontAlgn="base" hangingPunct="0">
              <a:spcBef>
                <a:spcPct val="0"/>
              </a:spcBef>
              <a:spcAft>
                <a:spcPct val="0"/>
              </a:spcAft>
              <a:defRPr sz="2400">
                <a:solidFill>
                  <a:schemeClr val="tx1"/>
                </a:solidFill>
                <a:latin typeface="Times New Roman" pitchFamily="18" charset="0"/>
              </a:defRPr>
            </a:lvl8pPr>
            <a:lvl9pPr marL="1828800" eaLnBrk="0" fontAlgn="base" hangingPunct="0">
              <a:spcBef>
                <a:spcPct val="0"/>
              </a:spcBef>
              <a:spcAft>
                <a:spcPct val="0"/>
              </a:spcAft>
              <a:defRPr sz="2400">
                <a:solidFill>
                  <a:schemeClr val="tx1"/>
                </a:solidFill>
                <a:latin typeface="Times New Roman" pitchFamily="18" charset="0"/>
              </a:defRPr>
            </a:lvl9pPr>
          </a:lstStyle>
          <a:p>
            <a:pPr marL="360000" lvl="1" indent="-360000" eaLnBrk="1" hangingPunct="1">
              <a:lnSpc>
                <a:spcPts val="3500"/>
              </a:lnSpc>
              <a:spcBef>
                <a:spcPct val="0"/>
              </a:spcBef>
              <a:buClr>
                <a:srgbClr val="C00000"/>
              </a:buClr>
              <a:buSzPct val="80000"/>
              <a:buFont typeface="Wingdings" panose="05000000000000000000" pitchFamily="2" charset="2"/>
              <a:buChar char="v"/>
              <a:defRPr/>
            </a:pPr>
            <a:r>
              <a:rPr kumimoji="1" lang="zh-CN" altLang="en-US" sz="2800" dirty="0">
                <a:effectLst>
                  <a:outerShdw blurRad="38100" dist="38100" dir="2700000" algn="tl">
                    <a:srgbClr val="C0C0C0"/>
                  </a:outerShdw>
                </a:effectLst>
                <a:ea typeface="方正姚体" panose="02010601030101010101" pitchFamily="2" charset="-122"/>
              </a:rPr>
              <a:t>磺胺类药物的抑菌机制</a:t>
            </a:r>
          </a:p>
        </p:txBody>
      </p:sp>
      <p:sp>
        <p:nvSpPr>
          <p:cNvPr id="94211" name="Text Box 3"/>
          <p:cNvSpPr txBox="1">
            <a:spLocks noChangeArrowheads="1"/>
          </p:cNvSpPr>
          <p:nvPr/>
        </p:nvSpPr>
        <p:spPr bwMode="auto">
          <a:xfrm>
            <a:off x="4367213" y="3876675"/>
            <a:ext cx="18415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ct val="20000"/>
              </a:spcBef>
              <a:buClr>
                <a:schemeClr val="tx2"/>
              </a:buClr>
              <a:buSzPct val="75000"/>
              <a:buFont typeface="Wingdings" panose="05000000000000000000" pitchFamily="2" charset="2"/>
              <a:buNone/>
            </a:pPr>
            <a:endParaRPr kumimoji="1" lang="zh-CN" altLang="en-US" sz="2800" b="1">
              <a:solidFill>
                <a:srgbClr val="FF99CC"/>
              </a:solidFill>
              <a:latin typeface="Times New Roman" panose="02020603050405020304" pitchFamily="18" charset="0"/>
            </a:endParaRPr>
          </a:p>
        </p:txBody>
      </p:sp>
      <p:sp>
        <p:nvSpPr>
          <p:cNvPr id="557060" name="Text Box 4"/>
          <p:cNvSpPr txBox="1">
            <a:spLocks noChangeArrowheads="1"/>
          </p:cNvSpPr>
          <p:nvPr/>
        </p:nvSpPr>
        <p:spPr bwMode="auto">
          <a:xfrm>
            <a:off x="3941763" y="2889251"/>
            <a:ext cx="1260000" cy="72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C57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spcBef>
                <a:spcPct val="20000"/>
              </a:spcBef>
              <a:buClr>
                <a:schemeClr val="tx2"/>
              </a:buClr>
              <a:buSzPct val="75000"/>
              <a:buFont typeface="Wingdings" pitchFamily="2" charset="2"/>
              <a:buNone/>
              <a:defRPr/>
            </a:pPr>
            <a:r>
              <a:rPr kumimoji="1" lang="zh-CN" altLang="en-US" sz="2000" dirty="0">
                <a:solidFill>
                  <a:srgbClr val="FF0000"/>
                </a:solidFill>
                <a:effectLst>
                  <a:outerShdw blurRad="38100" dist="38100" dir="2700000" algn="tl">
                    <a:srgbClr val="C0C0C0"/>
                  </a:outerShdw>
                </a:effectLst>
                <a:latin typeface="宋体" pitchFamily="2" charset="-122"/>
              </a:rPr>
              <a:t>二氢叶酸</a:t>
            </a:r>
            <a:endParaRPr kumimoji="1" lang="en-US" altLang="zh-CN" sz="2000" dirty="0">
              <a:solidFill>
                <a:srgbClr val="FF0000"/>
              </a:solidFill>
              <a:effectLst>
                <a:outerShdw blurRad="38100" dist="38100" dir="2700000" algn="tl">
                  <a:srgbClr val="C0C0C0"/>
                </a:outerShdw>
              </a:effectLst>
              <a:latin typeface="宋体" pitchFamily="2" charset="-122"/>
            </a:endParaRPr>
          </a:p>
          <a:p>
            <a:pPr algn="ctr">
              <a:lnSpc>
                <a:spcPct val="90000"/>
              </a:lnSpc>
              <a:spcBef>
                <a:spcPct val="20000"/>
              </a:spcBef>
              <a:buClr>
                <a:schemeClr val="tx2"/>
              </a:buClr>
              <a:buSzPct val="75000"/>
              <a:buFont typeface="Wingdings" pitchFamily="2" charset="2"/>
              <a:buNone/>
              <a:defRPr/>
            </a:pPr>
            <a:r>
              <a:rPr kumimoji="1" lang="zh-CN" altLang="en-US" sz="2000" dirty="0">
                <a:solidFill>
                  <a:srgbClr val="FF0000"/>
                </a:solidFill>
                <a:effectLst>
                  <a:outerShdw blurRad="38100" dist="38100" dir="2700000" algn="tl">
                    <a:srgbClr val="C0C0C0"/>
                  </a:outerShdw>
                </a:effectLst>
                <a:latin typeface="宋体" pitchFamily="2" charset="-122"/>
              </a:rPr>
              <a:t>合成酶</a:t>
            </a:r>
          </a:p>
        </p:txBody>
      </p:sp>
      <p:sp>
        <p:nvSpPr>
          <p:cNvPr id="107525" name="Oval 5"/>
          <p:cNvSpPr>
            <a:spLocks noChangeArrowheads="1"/>
          </p:cNvSpPr>
          <p:nvPr/>
        </p:nvSpPr>
        <p:spPr bwMode="auto">
          <a:xfrm>
            <a:off x="4659313" y="2176463"/>
            <a:ext cx="304800" cy="3048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10800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3600" dirty="0">
                <a:solidFill>
                  <a:srgbClr val="FF0000"/>
                </a:solidFill>
              </a:rPr>
              <a:t>-</a:t>
            </a:r>
            <a:endParaRPr lang="zh-CN" altLang="en-US" sz="3600" dirty="0">
              <a:solidFill>
                <a:srgbClr val="FF0000"/>
              </a:solidFill>
            </a:endParaRPr>
          </a:p>
        </p:txBody>
      </p:sp>
      <p:sp>
        <p:nvSpPr>
          <p:cNvPr id="557063" name="Rectangle 7"/>
          <p:cNvSpPr>
            <a:spLocks noChangeArrowheads="1"/>
          </p:cNvSpPr>
          <p:nvPr/>
        </p:nvSpPr>
        <p:spPr bwMode="auto">
          <a:xfrm>
            <a:off x="1622425" y="3476626"/>
            <a:ext cx="1217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zh-CN" altLang="en-US" sz="2000" dirty="0">
                <a:effectLst>
                  <a:outerShdw blurRad="38100" dist="38100" dir="2700000" algn="tl">
                    <a:srgbClr val="C0C0C0"/>
                  </a:outerShdw>
                </a:effectLst>
                <a:latin typeface="Tahoma" pitchFamily="34" charset="0"/>
              </a:rPr>
              <a:t>二氢蝶呤</a:t>
            </a:r>
          </a:p>
        </p:txBody>
      </p:sp>
      <p:sp>
        <p:nvSpPr>
          <p:cNvPr id="557064" name="Rectangle 8"/>
          <p:cNvSpPr>
            <a:spLocks noChangeArrowheads="1"/>
          </p:cNvSpPr>
          <p:nvPr/>
        </p:nvSpPr>
        <p:spPr bwMode="auto">
          <a:xfrm>
            <a:off x="1766888" y="4135438"/>
            <a:ext cx="95891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zh-CN" altLang="en-US" sz="2000" dirty="0">
                <a:effectLst>
                  <a:outerShdw blurRad="38100" dist="38100" dir="2700000" algn="tl">
                    <a:srgbClr val="C0C0C0"/>
                  </a:outerShdw>
                </a:effectLst>
                <a:latin typeface="Tahoma" pitchFamily="34" charset="0"/>
              </a:rPr>
              <a:t>谷氨酸</a:t>
            </a:r>
          </a:p>
        </p:txBody>
      </p:sp>
      <p:grpSp>
        <p:nvGrpSpPr>
          <p:cNvPr id="107558" name="Group 38"/>
          <p:cNvGrpSpPr>
            <a:grpSpLocks/>
          </p:cNvGrpSpPr>
          <p:nvPr/>
        </p:nvGrpSpPr>
        <p:grpSpPr bwMode="auto">
          <a:xfrm>
            <a:off x="1303338" y="2551114"/>
            <a:ext cx="2406650" cy="561975"/>
            <a:chOff x="275" y="1607"/>
            <a:chExt cx="1516" cy="354"/>
          </a:xfrm>
        </p:grpSpPr>
        <p:grpSp>
          <p:nvGrpSpPr>
            <p:cNvPr id="94239" name="Group 9"/>
            <p:cNvGrpSpPr>
              <a:grpSpLocks/>
            </p:cNvGrpSpPr>
            <p:nvPr/>
          </p:nvGrpSpPr>
          <p:grpSpPr bwMode="auto">
            <a:xfrm>
              <a:off x="672" y="1607"/>
              <a:ext cx="530" cy="354"/>
              <a:chOff x="249" y="2341"/>
              <a:chExt cx="530" cy="354"/>
            </a:xfrm>
          </p:grpSpPr>
          <p:sp>
            <p:nvSpPr>
              <p:cNvPr id="94242" name="AutoShape 10"/>
              <p:cNvSpPr>
                <a:spLocks noChangeArrowheads="1"/>
              </p:cNvSpPr>
              <p:nvPr/>
            </p:nvSpPr>
            <p:spPr bwMode="auto">
              <a:xfrm>
                <a:off x="249" y="2341"/>
                <a:ext cx="530" cy="354"/>
              </a:xfrm>
              <a:prstGeom prst="hexagon">
                <a:avLst>
                  <a:gd name="adj" fmla="val 37429"/>
                  <a:gd name="vf" fmla="val 115470"/>
                </a:avLst>
              </a:prstGeom>
              <a:noFill/>
              <a:ln w="254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94243" name="Line 11"/>
              <p:cNvSpPr>
                <a:spLocks noChangeShapeType="1"/>
              </p:cNvSpPr>
              <p:nvPr/>
            </p:nvSpPr>
            <p:spPr bwMode="auto">
              <a:xfrm flipH="1">
                <a:off x="315" y="2385"/>
                <a:ext cx="101" cy="137"/>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4244" name="Line 12"/>
              <p:cNvSpPr>
                <a:spLocks noChangeShapeType="1"/>
              </p:cNvSpPr>
              <p:nvPr/>
            </p:nvSpPr>
            <p:spPr bwMode="auto">
              <a:xfrm>
                <a:off x="416" y="2647"/>
                <a:ext cx="186" cy="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4245" name="Line 13"/>
              <p:cNvSpPr>
                <a:spLocks noChangeShapeType="1"/>
              </p:cNvSpPr>
              <p:nvPr/>
            </p:nvSpPr>
            <p:spPr bwMode="auto">
              <a:xfrm rot="-300000">
                <a:off x="624" y="2385"/>
                <a:ext cx="91" cy="137"/>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557070" name="Rectangle 14"/>
            <p:cNvSpPr>
              <a:spLocks noChangeArrowheads="1"/>
            </p:cNvSpPr>
            <p:nvPr/>
          </p:nvSpPr>
          <p:spPr bwMode="auto">
            <a:xfrm>
              <a:off x="1134" y="1630"/>
              <a:ext cx="65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000" b="1">
                  <a:effectLst>
                    <a:outerShdw blurRad="38100" dist="38100" dir="2700000" algn="tl">
                      <a:srgbClr val="C0C0C0"/>
                    </a:outerShdw>
                  </a:effectLst>
                  <a:latin typeface="Times New Roman" pitchFamily="18" charset="0"/>
                </a:rPr>
                <a:t>-COOH</a:t>
              </a:r>
              <a:endParaRPr kumimoji="1" lang="zh-CN" altLang="en-US" sz="2000" b="1">
                <a:effectLst>
                  <a:outerShdw blurRad="38100" dist="38100" dir="2700000" algn="tl">
                    <a:srgbClr val="C0C0C0"/>
                  </a:outerShdw>
                </a:effectLst>
                <a:latin typeface="Times New Roman" pitchFamily="18" charset="0"/>
              </a:endParaRPr>
            </a:p>
          </p:txBody>
        </p:sp>
        <p:sp>
          <p:nvSpPr>
            <p:cNvPr id="557071" name="Rectangle 15"/>
            <p:cNvSpPr>
              <a:spLocks noChangeArrowheads="1"/>
            </p:cNvSpPr>
            <p:nvPr/>
          </p:nvSpPr>
          <p:spPr bwMode="auto">
            <a:xfrm>
              <a:off x="275" y="1630"/>
              <a:ext cx="466"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000" b="1">
                  <a:effectLst>
                    <a:outerShdw blurRad="38100" dist="38100" dir="2700000" algn="tl">
                      <a:srgbClr val="C0C0C0"/>
                    </a:outerShdw>
                  </a:effectLst>
                  <a:latin typeface="Times New Roman" pitchFamily="18" charset="0"/>
                </a:rPr>
                <a:t>H</a:t>
              </a:r>
              <a:r>
                <a:rPr kumimoji="1" lang="en-US" altLang="zh-CN" sz="2000" b="1" baseline="-25000">
                  <a:effectLst>
                    <a:outerShdw blurRad="38100" dist="38100" dir="2700000" algn="tl">
                      <a:srgbClr val="C0C0C0"/>
                    </a:outerShdw>
                  </a:effectLst>
                  <a:latin typeface="Times New Roman" pitchFamily="18" charset="0"/>
                </a:rPr>
                <a:t>2</a:t>
              </a:r>
              <a:r>
                <a:rPr kumimoji="1" lang="en-US" altLang="zh-CN" sz="2000" b="1">
                  <a:effectLst>
                    <a:outerShdw blurRad="38100" dist="38100" dir="2700000" algn="tl">
                      <a:srgbClr val="C0C0C0"/>
                    </a:outerShdw>
                  </a:effectLst>
                  <a:latin typeface="Times New Roman" pitchFamily="18" charset="0"/>
                </a:rPr>
                <a:t>N-</a:t>
              </a:r>
              <a:endParaRPr kumimoji="1" lang="zh-CN" altLang="en-US" sz="2000" b="1">
                <a:effectLst>
                  <a:outerShdw blurRad="38100" dist="38100" dir="2700000" algn="tl">
                    <a:srgbClr val="C0C0C0"/>
                  </a:outerShdw>
                </a:effectLst>
                <a:latin typeface="Times New Roman" pitchFamily="18" charset="0"/>
              </a:endParaRPr>
            </a:p>
          </p:txBody>
        </p:sp>
      </p:grpSp>
      <p:sp>
        <p:nvSpPr>
          <p:cNvPr id="107532" name="AutoShape 16"/>
          <p:cNvSpPr>
            <a:spLocks/>
          </p:cNvSpPr>
          <p:nvPr/>
        </p:nvSpPr>
        <p:spPr bwMode="auto">
          <a:xfrm>
            <a:off x="3649664" y="2753852"/>
            <a:ext cx="287337" cy="1727200"/>
          </a:xfrm>
          <a:prstGeom prst="rightBrace">
            <a:avLst>
              <a:gd name="adj1" fmla="val 50092"/>
              <a:gd name="adj2" fmla="val 50000"/>
            </a:avLst>
          </a:prstGeom>
          <a:noFill/>
          <a:ln w="254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107533" name="Line 17"/>
          <p:cNvSpPr>
            <a:spLocks noChangeShapeType="1"/>
          </p:cNvSpPr>
          <p:nvPr/>
        </p:nvSpPr>
        <p:spPr bwMode="auto">
          <a:xfrm>
            <a:off x="4003171" y="3623056"/>
            <a:ext cx="1260000" cy="0"/>
          </a:xfrm>
          <a:prstGeom prst="line">
            <a:avLst/>
          </a:prstGeom>
          <a:noFill/>
          <a:ln w="3175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57074" name="Rectangle 18"/>
          <p:cNvSpPr>
            <a:spLocks noChangeArrowheads="1"/>
          </p:cNvSpPr>
          <p:nvPr/>
        </p:nvSpPr>
        <p:spPr bwMode="auto">
          <a:xfrm>
            <a:off x="5194375" y="3354388"/>
            <a:ext cx="7985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800" b="1" dirty="0">
                <a:effectLst>
                  <a:outerShdw blurRad="38100" dist="38100" dir="2700000" algn="tl">
                    <a:srgbClr val="C0C0C0"/>
                  </a:outerShdw>
                </a:effectLst>
                <a:latin typeface="Times New Roman" pitchFamily="18" charset="0"/>
              </a:rPr>
              <a:t>FH</a:t>
            </a:r>
            <a:r>
              <a:rPr kumimoji="1" lang="en-US" altLang="zh-CN" sz="2800" b="1" baseline="-25000" dirty="0">
                <a:effectLst>
                  <a:outerShdw blurRad="38100" dist="38100" dir="2700000" algn="tl">
                    <a:srgbClr val="C0C0C0"/>
                  </a:outerShdw>
                </a:effectLst>
                <a:latin typeface="Times New Roman" pitchFamily="18" charset="0"/>
              </a:rPr>
              <a:t>2</a:t>
            </a:r>
            <a:endParaRPr kumimoji="1" lang="zh-CN" altLang="en-US" sz="2800" b="1" baseline="-25000" dirty="0">
              <a:effectLst>
                <a:outerShdw blurRad="38100" dist="38100" dir="2700000" algn="tl">
                  <a:srgbClr val="C0C0C0"/>
                </a:outerShdw>
              </a:effectLst>
              <a:latin typeface="Times New Roman" pitchFamily="18" charset="0"/>
            </a:endParaRPr>
          </a:p>
        </p:txBody>
      </p:sp>
      <p:sp>
        <p:nvSpPr>
          <p:cNvPr id="107535" name="Line 19"/>
          <p:cNvSpPr>
            <a:spLocks noChangeShapeType="1"/>
          </p:cNvSpPr>
          <p:nvPr/>
        </p:nvSpPr>
        <p:spPr bwMode="auto">
          <a:xfrm>
            <a:off x="5938912" y="3632200"/>
            <a:ext cx="1260000" cy="0"/>
          </a:xfrm>
          <a:prstGeom prst="line">
            <a:avLst/>
          </a:prstGeom>
          <a:noFill/>
          <a:ln w="3175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57076" name="Rectangle 20"/>
          <p:cNvSpPr>
            <a:spLocks noChangeArrowheads="1"/>
          </p:cNvSpPr>
          <p:nvPr/>
        </p:nvSpPr>
        <p:spPr bwMode="auto">
          <a:xfrm>
            <a:off x="7213675" y="3367088"/>
            <a:ext cx="7985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800" b="1" dirty="0">
                <a:effectLst>
                  <a:outerShdw blurRad="38100" dist="38100" dir="2700000" algn="tl">
                    <a:srgbClr val="C0C0C0"/>
                  </a:outerShdw>
                </a:effectLst>
                <a:latin typeface="Times New Roman" pitchFamily="18" charset="0"/>
              </a:rPr>
              <a:t>FH</a:t>
            </a:r>
            <a:r>
              <a:rPr kumimoji="1" lang="en-US" altLang="zh-CN" sz="2800" b="1" baseline="-25000" dirty="0">
                <a:effectLst>
                  <a:outerShdw blurRad="38100" dist="38100" dir="2700000" algn="tl">
                    <a:srgbClr val="C0C0C0"/>
                  </a:outerShdw>
                </a:effectLst>
                <a:latin typeface="Times New Roman" pitchFamily="18" charset="0"/>
              </a:rPr>
              <a:t>4</a:t>
            </a:r>
            <a:endParaRPr kumimoji="1" lang="zh-CN" altLang="en-US" sz="2800" b="1" baseline="-25000" dirty="0">
              <a:effectLst>
                <a:outerShdw blurRad="38100" dist="38100" dir="2700000" algn="tl">
                  <a:srgbClr val="C0C0C0"/>
                </a:outerShdw>
              </a:effectLst>
              <a:latin typeface="Times New Roman" pitchFamily="18" charset="0"/>
            </a:endParaRPr>
          </a:p>
        </p:txBody>
      </p:sp>
      <p:sp>
        <p:nvSpPr>
          <p:cNvPr id="557077" name="Text Box 21"/>
          <p:cNvSpPr txBox="1">
            <a:spLocks noChangeArrowheads="1"/>
          </p:cNvSpPr>
          <p:nvPr/>
        </p:nvSpPr>
        <p:spPr bwMode="auto">
          <a:xfrm>
            <a:off x="5874856" y="2887665"/>
            <a:ext cx="1260000" cy="72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C57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spcBef>
                <a:spcPct val="20000"/>
              </a:spcBef>
              <a:buClr>
                <a:schemeClr val="tx2"/>
              </a:buClr>
              <a:buSzPct val="75000"/>
              <a:buFont typeface="Wingdings" pitchFamily="2" charset="2"/>
              <a:buNone/>
              <a:defRPr/>
            </a:pPr>
            <a:r>
              <a:rPr kumimoji="1" lang="zh-CN" altLang="en-US" sz="2000" dirty="0">
                <a:solidFill>
                  <a:srgbClr val="00B0F0"/>
                </a:solidFill>
                <a:effectLst>
                  <a:outerShdw blurRad="38100" dist="38100" dir="2700000" algn="tl">
                    <a:srgbClr val="C0C0C0"/>
                  </a:outerShdw>
                </a:effectLst>
                <a:latin typeface="宋体" pitchFamily="2" charset="-122"/>
              </a:rPr>
              <a:t>二氢叶酸</a:t>
            </a:r>
            <a:endParaRPr kumimoji="1" lang="en-US" altLang="zh-CN" sz="2000" dirty="0">
              <a:solidFill>
                <a:srgbClr val="00B0F0"/>
              </a:solidFill>
              <a:effectLst>
                <a:outerShdw blurRad="38100" dist="38100" dir="2700000" algn="tl">
                  <a:srgbClr val="C0C0C0"/>
                </a:outerShdw>
              </a:effectLst>
              <a:latin typeface="宋体" pitchFamily="2" charset="-122"/>
            </a:endParaRPr>
          </a:p>
          <a:p>
            <a:pPr algn="ctr">
              <a:lnSpc>
                <a:spcPct val="90000"/>
              </a:lnSpc>
              <a:spcBef>
                <a:spcPct val="20000"/>
              </a:spcBef>
              <a:buClr>
                <a:schemeClr val="tx2"/>
              </a:buClr>
              <a:buSzPct val="75000"/>
              <a:buFont typeface="Wingdings" pitchFamily="2" charset="2"/>
              <a:buNone/>
              <a:defRPr/>
            </a:pPr>
            <a:r>
              <a:rPr kumimoji="1" lang="zh-CN" altLang="en-US" sz="2000" dirty="0">
                <a:solidFill>
                  <a:srgbClr val="00B0F0"/>
                </a:solidFill>
                <a:effectLst>
                  <a:outerShdw blurRad="38100" dist="38100" dir="2700000" algn="tl">
                    <a:srgbClr val="C0C0C0"/>
                  </a:outerShdw>
                </a:effectLst>
                <a:latin typeface="宋体" pitchFamily="2" charset="-122"/>
              </a:rPr>
              <a:t>还原酶</a:t>
            </a:r>
          </a:p>
        </p:txBody>
      </p:sp>
      <p:grpSp>
        <p:nvGrpSpPr>
          <p:cNvPr id="107538" name="Group 22"/>
          <p:cNvGrpSpPr>
            <a:grpSpLocks/>
          </p:cNvGrpSpPr>
          <p:nvPr/>
        </p:nvGrpSpPr>
        <p:grpSpPr bwMode="auto">
          <a:xfrm>
            <a:off x="3503613" y="1341439"/>
            <a:ext cx="2641600" cy="561975"/>
            <a:chOff x="677" y="1480"/>
            <a:chExt cx="1664" cy="354"/>
          </a:xfrm>
        </p:grpSpPr>
        <p:grpSp>
          <p:nvGrpSpPr>
            <p:cNvPr id="94232" name="Group 23"/>
            <p:cNvGrpSpPr>
              <a:grpSpLocks/>
            </p:cNvGrpSpPr>
            <p:nvPr/>
          </p:nvGrpSpPr>
          <p:grpSpPr bwMode="auto">
            <a:xfrm>
              <a:off x="1080" y="1480"/>
              <a:ext cx="530" cy="354"/>
              <a:chOff x="249" y="2341"/>
              <a:chExt cx="530" cy="354"/>
            </a:xfrm>
          </p:grpSpPr>
          <p:sp>
            <p:nvSpPr>
              <p:cNvPr id="94235" name="AutoShape 24"/>
              <p:cNvSpPr>
                <a:spLocks noChangeArrowheads="1"/>
              </p:cNvSpPr>
              <p:nvPr/>
            </p:nvSpPr>
            <p:spPr bwMode="auto">
              <a:xfrm>
                <a:off x="249" y="2341"/>
                <a:ext cx="530" cy="354"/>
              </a:xfrm>
              <a:prstGeom prst="hexagon">
                <a:avLst>
                  <a:gd name="adj" fmla="val 37429"/>
                  <a:gd name="vf" fmla="val 115470"/>
                </a:avLst>
              </a:prstGeom>
              <a:noFill/>
              <a:ln w="254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94236" name="Line 25"/>
              <p:cNvSpPr>
                <a:spLocks noChangeShapeType="1"/>
              </p:cNvSpPr>
              <p:nvPr/>
            </p:nvSpPr>
            <p:spPr bwMode="auto">
              <a:xfrm flipH="1">
                <a:off x="315" y="2385"/>
                <a:ext cx="101" cy="137"/>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4237" name="Line 26"/>
              <p:cNvSpPr>
                <a:spLocks noChangeShapeType="1"/>
              </p:cNvSpPr>
              <p:nvPr/>
            </p:nvSpPr>
            <p:spPr bwMode="auto">
              <a:xfrm>
                <a:off x="416" y="2647"/>
                <a:ext cx="186" cy="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4238" name="Line 27"/>
              <p:cNvSpPr>
                <a:spLocks noChangeShapeType="1"/>
              </p:cNvSpPr>
              <p:nvPr/>
            </p:nvSpPr>
            <p:spPr bwMode="auto">
              <a:xfrm rot="-300000">
                <a:off x="624" y="2385"/>
                <a:ext cx="91" cy="137"/>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557084" name="Rectangle 28"/>
            <p:cNvSpPr>
              <a:spLocks noChangeArrowheads="1"/>
            </p:cNvSpPr>
            <p:nvPr/>
          </p:nvSpPr>
          <p:spPr bwMode="auto">
            <a:xfrm>
              <a:off x="677" y="1502"/>
              <a:ext cx="466"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000" b="1">
                  <a:effectLst>
                    <a:outerShdw blurRad="38100" dist="38100" dir="2700000" algn="tl">
                      <a:srgbClr val="C0C0C0"/>
                    </a:outerShdw>
                  </a:effectLst>
                  <a:latin typeface="Times New Roman" pitchFamily="18" charset="0"/>
                </a:rPr>
                <a:t>H</a:t>
              </a:r>
              <a:r>
                <a:rPr kumimoji="1" lang="en-US" altLang="zh-CN" sz="2000" b="1" baseline="-25000">
                  <a:effectLst>
                    <a:outerShdw blurRad="38100" dist="38100" dir="2700000" algn="tl">
                      <a:srgbClr val="C0C0C0"/>
                    </a:outerShdw>
                  </a:effectLst>
                  <a:latin typeface="Times New Roman" pitchFamily="18" charset="0"/>
                </a:rPr>
                <a:t>2</a:t>
              </a:r>
              <a:r>
                <a:rPr kumimoji="1" lang="en-US" altLang="zh-CN" sz="2000" b="1">
                  <a:effectLst>
                    <a:outerShdw blurRad="38100" dist="38100" dir="2700000" algn="tl">
                      <a:srgbClr val="C0C0C0"/>
                    </a:outerShdw>
                  </a:effectLst>
                  <a:latin typeface="Times New Roman" pitchFamily="18" charset="0"/>
                </a:rPr>
                <a:t>N-</a:t>
              </a:r>
              <a:endParaRPr kumimoji="1" lang="zh-CN" altLang="en-US" sz="2000" b="1">
                <a:effectLst>
                  <a:outerShdw blurRad="38100" dist="38100" dir="2700000" algn="tl">
                    <a:srgbClr val="C0C0C0"/>
                  </a:outerShdw>
                </a:effectLst>
                <a:latin typeface="Times New Roman" pitchFamily="18" charset="0"/>
              </a:endParaRPr>
            </a:p>
          </p:txBody>
        </p:sp>
        <p:sp>
          <p:nvSpPr>
            <p:cNvPr id="557085" name="Rectangle 29"/>
            <p:cNvSpPr>
              <a:spLocks noChangeArrowheads="1"/>
            </p:cNvSpPr>
            <p:nvPr/>
          </p:nvSpPr>
          <p:spPr bwMode="auto">
            <a:xfrm>
              <a:off x="1543" y="1502"/>
              <a:ext cx="798"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000" b="1">
                  <a:effectLst>
                    <a:outerShdw blurRad="38100" dist="38100" dir="2700000" algn="tl">
                      <a:srgbClr val="C0C0C0"/>
                    </a:outerShdw>
                  </a:effectLst>
                  <a:latin typeface="Times New Roman" pitchFamily="18" charset="0"/>
                </a:rPr>
                <a:t>-SO</a:t>
              </a:r>
              <a:r>
                <a:rPr kumimoji="1" lang="en-US" altLang="zh-CN" sz="2000" b="1" baseline="-25000">
                  <a:effectLst>
                    <a:outerShdw blurRad="38100" dist="38100" dir="2700000" algn="tl">
                      <a:srgbClr val="C0C0C0"/>
                    </a:outerShdw>
                  </a:effectLst>
                  <a:latin typeface="Times New Roman" pitchFamily="18" charset="0"/>
                </a:rPr>
                <a:t>2</a:t>
              </a:r>
              <a:r>
                <a:rPr kumimoji="1" lang="en-US" altLang="zh-CN" sz="2000" b="1">
                  <a:effectLst>
                    <a:outerShdw blurRad="38100" dist="38100" dir="2700000" algn="tl">
                      <a:srgbClr val="C0C0C0"/>
                    </a:outerShdw>
                  </a:effectLst>
                  <a:latin typeface="Times New Roman" pitchFamily="18" charset="0"/>
                </a:rPr>
                <a:t>NHR</a:t>
              </a:r>
              <a:endParaRPr kumimoji="1" lang="zh-CN" altLang="en-US" sz="2000" b="1">
                <a:effectLst>
                  <a:outerShdw blurRad="38100" dist="38100" dir="2700000" algn="tl">
                    <a:srgbClr val="C0C0C0"/>
                  </a:outerShdw>
                </a:effectLst>
                <a:latin typeface="Times New Roman" pitchFamily="18" charset="0"/>
              </a:endParaRPr>
            </a:p>
          </p:txBody>
        </p:sp>
      </p:grpSp>
      <p:sp>
        <p:nvSpPr>
          <p:cNvPr id="107539" name="Line 30"/>
          <p:cNvSpPr>
            <a:spLocks noChangeShapeType="1"/>
          </p:cNvSpPr>
          <p:nvPr/>
        </p:nvSpPr>
        <p:spPr bwMode="auto">
          <a:xfrm>
            <a:off x="4548188" y="2019300"/>
            <a:ext cx="0" cy="720000"/>
          </a:xfrm>
          <a:prstGeom prst="line">
            <a:avLst/>
          </a:prstGeom>
          <a:noFill/>
          <a:ln w="3175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7540" name="Line 31"/>
          <p:cNvSpPr>
            <a:spLocks noChangeShapeType="1"/>
          </p:cNvSpPr>
          <p:nvPr/>
        </p:nvSpPr>
        <p:spPr bwMode="auto">
          <a:xfrm rot="16200000">
            <a:off x="10303483" y="3272199"/>
            <a:ext cx="0" cy="720000"/>
          </a:xfrm>
          <a:prstGeom prst="line">
            <a:avLst/>
          </a:prstGeom>
          <a:noFill/>
          <a:ln w="3175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dirty="0"/>
          </a:p>
        </p:txBody>
      </p:sp>
      <p:sp>
        <p:nvSpPr>
          <p:cNvPr id="557088" name="Rectangle 32"/>
          <p:cNvSpPr>
            <a:spLocks noChangeArrowheads="1"/>
          </p:cNvSpPr>
          <p:nvPr/>
        </p:nvSpPr>
        <p:spPr bwMode="auto">
          <a:xfrm>
            <a:off x="8665762" y="3156080"/>
            <a:ext cx="1261884"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zh-CN" altLang="en-US" sz="2800" dirty="0">
                <a:effectLst>
                  <a:outerShdw blurRad="38100" dist="38100" dir="2700000" algn="tl">
                    <a:srgbClr val="C0C0C0"/>
                  </a:outerShdw>
                </a:effectLst>
                <a:latin typeface="Tahoma" pitchFamily="34" charset="0"/>
              </a:rPr>
              <a:t>参与合</a:t>
            </a:r>
            <a:endParaRPr kumimoji="1" lang="en-US" altLang="zh-CN" sz="2800" dirty="0">
              <a:effectLst>
                <a:outerShdw blurRad="38100" dist="38100" dir="2700000" algn="tl">
                  <a:srgbClr val="C0C0C0"/>
                </a:outerShdw>
              </a:effectLst>
              <a:latin typeface="Tahoma" pitchFamily="34" charset="0"/>
            </a:endParaRPr>
          </a:p>
          <a:p>
            <a:pPr>
              <a:defRPr/>
            </a:pPr>
            <a:r>
              <a:rPr kumimoji="1" lang="zh-CN" altLang="en-US" sz="2800" dirty="0">
                <a:effectLst>
                  <a:outerShdw blurRad="38100" dist="38100" dir="2700000" algn="tl">
                    <a:srgbClr val="C0C0C0"/>
                  </a:outerShdw>
                </a:effectLst>
                <a:latin typeface="Tahoma" pitchFamily="34" charset="0"/>
              </a:rPr>
              <a:t>成核酸</a:t>
            </a:r>
          </a:p>
        </p:txBody>
      </p:sp>
      <p:sp>
        <p:nvSpPr>
          <p:cNvPr id="557090" name="Rectangle 34"/>
          <p:cNvSpPr>
            <a:spLocks noChangeArrowheads="1"/>
          </p:cNvSpPr>
          <p:nvPr/>
        </p:nvSpPr>
        <p:spPr bwMode="auto">
          <a:xfrm>
            <a:off x="10581220" y="3141139"/>
            <a:ext cx="902811"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zh-CN" altLang="en-US" sz="2800" dirty="0">
                <a:effectLst>
                  <a:outerShdw blurRad="38100" dist="38100" dir="2700000" algn="tl">
                    <a:srgbClr val="C0C0C0"/>
                  </a:outerShdw>
                </a:effectLst>
                <a:latin typeface="Tahoma" pitchFamily="34" charset="0"/>
              </a:rPr>
              <a:t>细菌</a:t>
            </a:r>
            <a:endParaRPr kumimoji="1" lang="en-US" altLang="zh-CN" sz="2800" dirty="0">
              <a:effectLst>
                <a:outerShdw blurRad="38100" dist="38100" dir="2700000" algn="tl">
                  <a:srgbClr val="C0C0C0"/>
                </a:outerShdw>
              </a:effectLst>
              <a:latin typeface="Tahoma" pitchFamily="34" charset="0"/>
            </a:endParaRPr>
          </a:p>
          <a:p>
            <a:pPr>
              <a:defRPr/>
            </a:pPr>
            <a:r>
              <a:rPr kumimoji="1" lang="zh-CN" altLang="en-US" sz="2800" dirty="0">
                <a:effectLst>
                  <a:outerShdw blurRad="38100" dist="38100" dir="2700000" algn="tl">
                    <a:srgbClr val="C0C0C0"/>
                  </a:outerShdw>
                </a:effectLst>
                <a:latin typeface="Tahoma" pitchFamily="34" charset="0"/>
              </a:rPr>
              <a:t>繁殖</a:t>
            </a:r>
          </a:p>
        </p:txBody>
      </p:sp>
      <p:sp>
        <p:nvSpPr>
          <p:cNvPr id="557092" name="Rectangle 36"/>
          <p:cNvSpPr>
            <a:spLocks noChangeArrowheads="1"/>
          </p:cNvSpPr>
          <p:nvPr/>
        </p:nvSpPr>
        <p:spPr bwMode="auto">
          <a:xfrm>
            <a:off x="6203950" y="1376364"/>
            <a:ext cx="320151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zh-CN" altLang="en-US" sz="2000" dirty="0">
                <a:effectLst>
                  <a:outerShdw blurRad="38100" dist="38100" dir="2700000" algn="tl">
                    <a:srgbClr val="C0C0C0"/>
                  </a:outerShdw>
                </a:effectLst>
                <a:latin typeface="Tahoma" pitchFamily="34" charset="0"/>
              </a:rPr>
              <a:t>磺胺类药物</a:t>
            </a:r>
            <a:r>
              <a:rPr kumimoji="1" lang="en-US" altLang="zh-CN" sz="2000" dirty="0">
                <a:effectLst>
                  <a:outerShdw blurRad="38100" dist="38100" dir="2700000" algn="tl">
                    <a:srgbClr val="C0C0C0"/>
                  </a:outerShdw>
                </a:effectLst>
                <a:latin typeface="Tahoma" pitchFamily="34" charset="0"/>
              </a:rPr>
              <a:t>(</a:t>
            </a:r>
            <a:r>
              <a:rPr kumimoji="1" lang="zh-CN" altLang="en-US" sz="2000" dirty="0">
                <a:effectLst>
                  <a:outerShdw blurRad="38100" dist="38100" dir="2700000" algn="tl">
                    <a:srgbClr val="C0C0C0"/>
                  </a:outerShdw>
                </a:effectLst>
                <a:latin typeface="Tahoma" pitchFamily="34" charset="0"/>
              </a:rPr>
              <a:t>竞争性抑制剂</a:t>
            </a:r>
            <a:r>
              <a:rPr kumimoji="1" lang="en-US" altLang="zh-CN" sz="2000" dirty="0">
                <a:effectLst>
                  <a:outerShdw blurRad="38100" dist="38100" dir="2700000" algn="tl">
                    <a:srgbClr val="C0C0C0"/>
                  </a:outerShdw>
                </a:effectLst>
                <a:latin typeface="Tahoma" pitchFamily="34" charset="0"/>
              </a:rPr>
              <a:t>)</a:t>
            </a:r>
            <a:endParaRPr kumimoji="1" lang="zh-CN" altLang="en-US" sz="2000" dirty="0">
              <a:effectLst>
                <a:outerShdw blurRad="38100" dist="38100" dir="2700000" algn="tl">
                  <a:srgbClr val="C0C0C0"/>
                </a:outerShdw>
              </a:effectLst>
              <a:latin typeface="Tahoma" pitchFamily="34" charset="0"/>
            </a:endParaRPr>
          </a:p>
        </p:txBody>
      </p:sp>
      <p:sp>
        <p:nvSpPr>
          <p:cNvPr id="37" name="Line 19"/>
          <p:cNvSpPr>
            <a:spLocks noChangeShapeType="1"/>
          </p:cNvSpPr>
          <p:nvPr/>
        </p:nvSpPr>
        <p:spPr bwMode="auto">
          <a:xfrm>
            <a:off x="7958212" y="3632200"/>
            <a:ext cx="720000" cy="0"/>
          </a:xfrm>
          <a:prstGeom prst="line">
            <a:avLst/>
          </a:prstGeom>
          <a:noFill/>
          <a:ln w="3175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dirty="0"/>
          </a:p>
        </p:txBody>
      </p:sp>
    </p:spTree>
    <p:extLst>
      <p:ext uri="{BB962C8B-B14F-4D97-AF65-F5344CB8AC3E}">
        <p14:creationId xmlns:p14="http://schemas.microsoft.com/office/powerpoint/2010/main" val="40712906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07558"/>
                                        </p:tgtEl>
                                        <p:attrNameLst>
                                          <p:attrName>style.visibility</p:attrName>
                                        </p:attrNameLst>
                                      </p:cBhvr>
                                      <p:to>
                                        <p:strVal val="visible"/>
                                      </p:to>
                                    </p:set>
                                    <p:animEffect transition="in" filter="wipe(left)">
                                      <p:cBhvr>
                                        <p:cTn id="7" dur="500"/>
                                        <p:tgtEl>
                                          <p:spTgt spid="10755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57063"/>
                                        </p:tgtEl>
                                        <p:attrNameLst>
                                          <p:attrName>style.visibility</p:attrName>
                                        </p:attrNameLst>
                                      </p:cBhvr>
                                      <p:to>
                                        <p:strVal val="visible"/>
                                      </p:to>
                                    </p:set>
                                    <p:animEffect transition="in" filter="wipe(left)">
                                      <p:cBhvr>
                                        <p:cTn id="10" dur="500"/>
                                        <p:tgtEl>
                                          <p:spTgt spid="557063"/>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557064"/>
                                        </p:tgtEl>
                                        <p:attrNameLst>
                                          <p:attrName>style.visibility</p:attrName>
                                        </p:attrNameLst>
                                      </p:cBhvr>
                                      <p:to>
                                        <p:strVal val="visible"/>
                                      </p:to>
                                    </p:set>
                                    <p:animEffect transition="in" filter="wipe(left)">
                                      <p:cBhvr>
                                        <p:cTn id="13" dur="500"/>
                                        <p:tgtEl>
                                          <p:spTgt spid="55706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7532"/>
                                        </p:tgtEl>
                                        <p:attrNameLst>
                                          <p:attrName>style.visibility</p:attrName>
                                        </p:attrNameLst>
                                      </p:cBhvr>
                                      <p:to>
                                        <p:strVal val="visible"/>
                                      </p:to>
                                    </p:set>
                                    <p:animEffect transition="in" filter="wipe(left)">
                                      <p:cBhvr>
                                        <p:cTn id="16" dur="500"/>
                                        <p:tgtEl>
                                          <p:spTgt spid="10753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07533"/>
                                        </p:tgtEl>
                                        <p:attrNameLst>
                                          <p:attrName>style.visibility</p:attrName>
                                        </p:attrNameLst>
                                      </p:cBhvr>
                                      <p:to>
                                        <p:strVal val="visible"/>
                                      </p:to>
                                    </p:set>
                                    <p:animEffect transition="in" filter="wipe(left)">
                                      <p:cBhvr>
                                        <p:cTn id="19" dur="500"/>
                                        <p:tgtEl>
                                          <p:spTgt spid="107533"/>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557060"/>
                                        </p:tgtEl>
                                        <p:attrNameLst>
                                          <p:attrName>style.visibility</p:attrName>
                                        </p:attrNameLst>
                                      </p:cBhvr>
                                      <p:to>
                                        <p:strVal val="visible"/>
                                      </p:to>
                                    </p:set>
                                    <p:animEffect transition="in" filter="wipe(left)">
                                      <p:cBhvr>
                                        <p:cTn id="22" dur="500"/>
                                        <p:tgtEl>
                                          <p:spTgt spid="557060"/>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7074"/>
                                        </p:tgtEl>
                                        <p:attrNameLst>
                                          <p:attrName>style.visibility</p:attrName>
                                        </p:attrNameLst>
                                      </p:cBhvr>
                                      <p:to>
                                        <p:strVal val="visible"/>
                                      </p:to>
                                    </p:set>
                                    <p:animEffect transition="in" filter="wipe(left)">
                                      <p:cBhvr>
                                        <p:cTn id="25" dur="500"/>
                                        <p:tgtEl>
                                          <p:spTgt spid="55707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7077"/>
                                        </p:tgtEl>
                                        <p:attrNameLst>
                                          <p:attrName>style.visibility</p:attrName>
                                        </p:attrNameLst>
                                      </p:cBhvr>
                                      <p:to>
                                        <p:strVal val="visible"/>
                                      </p:to>
                                    </p:set>
                                    <p:animEffect transition="in" filter="wipe(left)">
                                      <p:cBhvr>
                                        <p:cTn id="30" dur="500"/>
                                        <p:tgtEl>
                                          <p:spTgt spid="55707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07535"/>
                                        </p:tgtEl>
                                        <p:attrNameLst>
                                          <p:attrName>style.visibility</p:attrName>
                                        </p:attrNameLst>
                                      </p:cBhvr>
                                      <p:to>
                                        <p:strVal val="visible"/>
                                      </p:to>
                                    </p:set>
                                    <p:animEffect transition="in" filter="wipe(left)">
                                      <p:cBhvr>
                                        <p:cTn id="33" dur="500"/>
                                        <p:tgtEl>
                                          <p:spTgt spid="107535"/>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557076"/>
                                        </p:tgtEl>
                                        <p:attrNameLst>
                                          <p:attrName>style.visibility</p:attrName>
                                        </p:attrNameLst>
                                      </p:cBhvr>
                                      <p:to>
                                        <p:strVal val="visible"/>
                                      </p:to>
                                    </p:set>
                                    <p:animEffect transition="in" filter="wipe(left)">
                                      <p:cBhvr>
                                        <p:cTn id="36" dur="500"/>
                                        <p:tgtEl>
                                          <p:spTgt spid="55707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07540"/>
                                        </p:tgtEl>
                                        <p:attrNameLst>
                                          <p:attrName>style.visibility</p:attrName>
                                        </p:attrNameLst>
                                      </p:cBhvr>
                                      <p:to>
                                        <p:strVal val="visible"/>
                                      </p:to>
                                    </p:set>
                                    <p:animEffect transition="in" filter="wipe(up)">
                                      <p:cBhvr>
                                        <p:cTn id="41" dur="500"/>
                                        <p:tgtEl>
                                          <p:spTgt spid="107540"/>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557088"/>
                                        </p:tgtEl>
                                        <p:attrNameLst>
                                          <p:attrName>style.visibility</p:attrName>
                                        </p:attrNameLst>
                                      </p:cBhvr>
                                      <p:to>
                                        <p:strVal val="visible"/>
                                      </p:to>
                                    </p:set>
                                    <p:animEffect transition="in" filter="wipe(up)">
                                      <p:cBhvr>
                                        <p:cTn id="44" dur="500"/>
                                        <p:tgtEl>
                                          <p:spTgt spid="557088"/>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557090"/>
                                        </p:tgtEl>
                                        <p:attrNameLst>
                                          <p:attrName>style.visibility</p:attrName>
                                        </p:attrNameLst>
                                      </p:cBhvr>
                                      <p:to>
                                        <p:strVal val="visible"/>
                                      </p:to>
                                    </p:set>
                                    <p:animEffect transition="in" filter="wipe(right)">
                                      <p:cBhvr>
                                        <p:cTn id="47" dur="500"/>
                                        <p:tgtEl>
                                          <p:spTgt spid="55709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1" fill="hold" nodeType="clickEffect">
                                  <p:stCondLst>
                                    <p:cond delay="0"/>
                                  </p:stCondLst>
                                  <p:childTnLst>
                                    <p:set>
                                      <p:cBhvr>
                                        <p:cTn id="51" dur="1" fill="hold">
                                          <p:stCondLst>
                                            <p:cond delay="0"/>
                                          </p:stCondLst>
                                        </p:cTn>
                                        <p:tgtEl>
                                          <p:spTgt spid="107538"/>
                                        </p:tgtEl>
                                        <p:attrNameLst>
                                          <p:attrName>style.visibility</p:attrName>
                                        </p:attrNameLst>
                                      </p:cBhvr>
                                      <p:to>
                                        <p:strVal val="visible"/>
                                      </p:to>
                                    </p:set>
                                    <p:animEffect transition="in" filter="wipe(up)">
                                      <p:cBhvr>
                                        <p:cTn id="52" dur="500"/>
                                        <p:tgtEl>
                                          <p:spTgt spid="10753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557092"/>
                                        </p:tgtEl>
                                        <p:attrNameLst>
                                          <p:attrName>style.visibility</p:attrName>
                                        </p:attrNameLst>
                                      </p:cBhvr>
                                      <p:to>
                                        <p:strVal val="visible"/>
                                      </p:to>
                                    </p:set>
                                    <p:animEffect transition="in" filter="wipe(up)">
                                      <p:cBhvr>
                                        <p:cTn id="55" dur="500"/>
                                        <p:tgtEl>
                                          <p:spTgt spid="557092"/>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107539"/>
                                        </p:tgtEl>
                                        <p:attrNameLst>
                                          <p:attrName>style.visibility</p:attrName>
                                        </p:attrNameLst>
                                      </p:cBhvr>
                                      <p:to>
                                        <p:strVal val="visible"/>
                                      </p:to>
                                    </p:set>
                                    <p:animEffect transition="in" filter="wipe(up)">
                                      <p:cBhvr>
                                        <p:cTn id="58" dur="500"/>
                                        <p:tgtEl>
                                          <p:spTgt spid="107539"/>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07525"/>
                                        </p:tgtEl>
                                        <p:attrNameLst>
                                          <p:attrName>style.visibility</p:attrName>
                                        </p:attrNameLst>
                                      </p:cBhvr>
                                      <p:to>
                                        <p:strVal val="visible"/>
                                      </p:to>
                                    </p:set>
                                    <p:animEffect transition="in" filter="wipe(up)">
                                      <p:cBhvr>
                                        <p:cTn id="61" dur="500"/>
                                        <p:tgtEl>
                                          <p:spTgt spid="107525"/>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wipe(left)">
                                      <p:cBhvr>
                                        <p:cTn id="64"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7060" grpId="0"/>
      <p:bldP spid="107525" grpId="0" animBg="1"/>
      <p:bldP spid="557063" grpId="0"/>
      <p:bldP spid="557064" grpId="0"/>
      <p:bldP spid="107532" grpId="0" animBg="1"/>
      <p:bldP spid="107533" grpId="0" animBg="1"/>
      <p:bldP spid="557074" grpId="0"/>
      <p:bldP spid="107535" grpId="0" animBg="1"/>
      <p:bldP spid="557076" grpId="0"/>
      <p:bldP spid="557077" grpId="0"/>
      <p:bldP spid="107539" grpId="0" animBg="1"/>
      <p:bldP spid="107540" grpId="0" animBg="1"/>
      <p:bldP spid="557088" grpId="0"/>
      <p:bldP spid="557090" grpId="0"/>
      <p:bldP spid="557092" grpId="0"/>
      <p:bldP spid="37"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7" name="Rectangle 27"/>
          <p:cNvSpPr>
            <a:spLocks noChangeArrowheads="1"/>
          </p:cNvSpPr>
          <p:nvPr/>
        </p:nvSpPr>
        <p:spPr bwMode="auto">
          <a:xfrm>
            <a:off x="4435475" y="4292600"/>
            <a:ext cx="19446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sz="1600" dirty="0">
                <a:solidFill>
                  <a:srgbClr val="00B0F0"/>
                </a:solidFill>
                <a:effectLst>
                  <a:outerShdw blurRad="38100" dist="38100" dir="2700000" algn="tl">
                    <a:srgbClr val="C0C0C0"/>
                  </a:outerShdw>
                </a:effectLst>
                <a:latin typeface="Times New Roman" pitchFamily="18" charset="0"/>
              </a:rPr>
              <a:t>脱氧胸苷酸合成酶</a:t>
            </a:r>
            <a:endParaRPr lang="en-US" altLang="zh-CN" sz="1600" dirty="0">
              <a:solidFill>
                <a:srgbClr val="00B0F0"/>
              </a:solidFill>
              <a:effectLst>
                <a:outerShdw blurRad="38100" dist="38100" dir="2700000" algn="tl">
                  <a:srgbClr val="C0C0C0"/>
                </a:outerShdw>
              </a:effectLst>
              <a:latin typeface="Times New Roman" pitchFamily="18" charset="0"/>
            </a:endParaRPr>
          </a:p>
        </p:txBody>
      </p:sp>
      <p:sp>
        <p:nvSpPr>
          <p:cNvPr id="757790" name="Rectangle 30"/>
          <p:cNvSpPr>
            <a:spLocks noChangeArrowheads="1"/>
          </p:cNvSpPr>
          <p:nvPr/>
        </p:nvSpPr>
        <p:spPr bwMode="auto">
          <a:xfrm>
            <a:off x="5299075" y="3887788"/>
            <a:ext cx="388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600" b="1">
                <a:solidFill>
                  <a:srgbClr val="FF0000"/>
                </a:solidFill>
                <a:effectLst>
                  <a:outerShdw blurRad="38100" dist="38100" dir="2700000" algn="tl">
                    <a:srgbClr val="C0C0C0"/>
                  </a:outerShdw>
                </a:effectLst>
              </a:rPr>
              <a:t>×</a:t>
            </a:r>
            <a:endParaRPr lang="zh-CN" altLang="en-US" sz="1600" b="1">
              <a:solidFill>
                <a:srgbClr val="FF0000"/>
              </a:solidFill>
              <a:effectLst>
                <a:outerShdw blurRad="38100" dist="38100" dir="2700000" algn="tl">
                  <a:srgbClr val="C0C0C0"/>
                </a:outerShdw>
              </a:effectLst>
            </a:endParaRPr>
          </a:p>
        </p:txBody>
      </p:sp>
      <p:sp>
        <p:nvSpPr>
          <p:cNvPr id="757772" name="Rectangle 12"/>
          <p:cNvSpPr>
            <a:spLocks noChangeArrowheads="1"/>
          </p:cNvSpPr>
          <p:nvPr/>
        </p:nvSpPr>
        <p:spPr bwMode="auto">
          <a:xfrm>
            <a:off x="3717925" y="3238501"/>
            <a:ext cx="115093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a:effectLst>
                  <a:outerShdw blurRad="38100" dist="38100" dir="2700000" algn="tl">
                    <a:srgbClr val="C0C0C0"/>
                  </a:outerShdw>
                </a:effectLst>
                <a:latin typeface="Times New Roman" pitchFamily="18" charset="0"/>
              </a:rPr>
              <a:t>5,10-</a:t>
            </a:r>
            <a:r>
              <a:rPr lang="zh-CN" altLang="en-US">
                <a:effectLst>
                  <a:outerShdw blurRad="38100" dist="38100" dir="2700000" algn="tl">
                    <a:srgbClr val="C0C0C0"/>
                  </a:outerShdw>
                </a:effectLst>
                <a:latin typeface="Times New Roman" pitchFamily="18" charset="0"/>
              </a:rPr>
              <a:t>甲撑四氢叶酸</a:t>
            </a:r>
          </a:p>
        </p:txBody>
      </p:sp>
      <p:sp>
        <p:nvSpPr>
          <p:cNvPr id="757773" name="Rectangle 13"/>
          <p:cNvSpPr>
            <a:spLocks noChangeArrowheads="1"/>
          </p:cNvSpPr>
          <p:nvPr/>
        </p:nvSpPr>
        <p:spPr bwMode="auto">
          <a:xfrm>
            <a:off x="4941888" y="1792289"/>
            <a:ext cx="792162"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dirty="0">
                <a:effectLst>
                  <a:outerShdw blurRad="38100" dist="38100" dir="2700000" algn="tl">
                    <a:srgbClr val="C0C0C0"/>
                  </a:outerShdw>
                </a:effectLst>
                <a:latin typeface="Times New Roman" pitchFamily="18" charset="0"/>
              </a:rPr>
              <a:t>四氢叶酸</a:t>
            </a:r>
          </a:p>
        </p:txBody>
      </p:sp>
      <p:sp>
        <p:nvSpPr>
          <p:cNvPr id="757774" name="Rectangle 14"/>
          <p:cNvSpPr>
            <a:spLocks noChangeArrowheads="1"/>
          </p:cNvSpPr>
          <p:nvPr/>
        </p:nvSpPr>
        <p:spPr bwMode="auto">
          <a:xfrm>
            <a:off x="5661025" y="3451225"/>
            <a:ext cx="11509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a:effectLst>
                  <a:outerShdw blurRad="38100" dist="38100" dir="2700000" algn="tl">
                    <a:srgbClr val="C0C0C0"/>
                  </a:outerShdw>
                </a:effectLst>
                <a:latin typeface="Times New Roman" pitchFamily="18" charset="0"/>
              </a:rPr>
              <a:t>二氢叶酸</a:t>
            </a:r>
          </a:p>
        </p:txBody>
      </p:sp>
      <p:sp>
        <p:nvSpPr>
          <p:cNvPr id="757775" name="Rectangle 15"/>
          <p:cNvSpPr>
            <a:spLocks noChangeArrowheads="1"/>
          </p:cNvSpPr>
          <p:nvPr/>
        </p:nvSpPr>
        <p:spPr bwMode="auto">
          <a:xfrm>
            <a:off x="4581526" y="476250"/>
            <a:ext cx="158432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dirty="0">
                <a:effectLst>
                  <a:outerShdw blurRad="38100" dist="38100" dir="2700000" algn="tl">
                    <a:srgbClr val="C0C0C0"/>
                  </a:outerShdw>
                </a:effectLst>
                <a:latin typeface="Times New Roman" pitchFamily="18" charset="0"/>
              </a:rPr>
              <a:t>救援剂</a:t>
            </a:r>
          </a:p>
          <a:p>
            <a:pPr algn="ctr">
              <a:defRPr/>
            </a:pPr>
            <a:r>
              <a:rPr lang="zh-CN" altLang="en-US" dirty="0">
                <a:effectLst>
                  <a:outerShdw blurRad="38100" dist="38100" dir="2700000" algn="tl">
                    <a:srgbClr val="C0C0C0"/>
                  </a:outerShdw>
                </a:effectLst>
                <a:latin typeface="Times New Roman" pitchFamily="18" charset="0"/>
              </a:rPr>
              <a:t>甲酰四氢叶酸</a:t>
            </a:r>
          </a:p>
          <a:p>
            <a:pPr algn="ctr">
              <a:defRPr/>
            </a:pPr>
            <a:r>
              <a:rPr lang="zh-CN" altLang="en-US" dirty="0">
                <a:effectLst>
                  <a:outerShdw blurRad="38100" dist="38100" dir="2700000" algn="tl">
                    <a:srgbClr val="C0C0C0"/>
                  </a:outerShdw>
                </a:effectLst>
                <a:latin typeface="Times New Roman" pitchFamily="18" charset="0"/>
              </a:rPr>
              <a:t>（醛氢叶酸）</a:t>
            </a:r>
          </a:p>
        </p:txBody>
      </p:sp>
      <p:sp>
        <p:nvSpPr>
          <p:cNvPr id="95244" name="Line 16"/>
          <p:cNvSpPr>
            <a:spLocks noChangeShapeType="1"/>
          </p:cNvSpPr>
          <p:nvPr/>
        </p:nvSpPr>
        <p:spPr bwMode="auto">
          <a:xfrm>
            <a:off x="5229225" y="1411288"/>
            <a:ext cx="0" cy="431800"/>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5245" name="Line 17"/>
          <p:cNvSpPr>
            <a:spLocks noChangeShapeType="1"/>
          </p:cNvSpPr>
          <p:nvPr/>
        </p:nvSpPr>
        <p:spPr bwMode="auto">
          <a:xfrm rot="10800000">
            <a:off x="5445125" y="1411288"/>
            <a:ext cx="0" cy="431800"/>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778" name="Rectangle 18"/>
          <p:cNvSpPr>
            <a:spLocks noChangeArrowheads="1"/>
          </p:cNvSpPr>
          <p:nvPr/>
        </p:nvSpPr>
        <p:spPr bwMode="auto">
          <a:xfrm>
            <a:off x="2278064" y="3427413"/>
            <a:ext cx="115093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dirty="0">
                <a:effectLst>
                  <a:outerShdw blurRad="38100" dist="38100" dir="2700000" algn="tl">
                    <a:srgbClr val="C0C0C0"/>
                  </a:outerShdw>
                </a:effectLst>
                <a:latin typeface="Times New Roman" pitchFamily="18" charset="0"/>
              </a:rPr>
              <a:t>嘧啶前体</a:t>
            </a:r>
          </a:p>
        </p:txBody>
      </p:sp>
      <p:sp>
        <p:nvSpPr>
          <p:cNvPr id="95247" name="Line 19"/>
          <p:cNvSpPr>
            <a:spLocks noChangeShapeType="1"/>
          </p:cNvSpPr>
          <p:nvPr/>
        </p:nvSpPr>
        <p:spPr bwMode="auto">
          <a:xfrm>
            <a:off x="2854325" y="3908425"/>
            <a:ext cx="0" cy="431800"/>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781" name="Rectangle 21"/>
          <p:cNvSpPr>
            <a:spLocks noChangeArrowheads="1"/>
          </p:cNvSpPr>
          <p:nvPr/>
        </p:nvSpPr>
        <p:spPr bwMode="auto">
          <a:xfrm>
            <a:off x="2278064" y="4364038"/>
            <a:ext cx="115093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a:effectLst>
                  <a:outerShdw blurRad="38100" dist="38100" dir="2700000" algn="tl">
                    <a:srgbClr val="C0C0C0"/>
                  </a:outerShdw>
                </a:effectLst>
                <a:latin typeface="Times New Roman" pitchFamily="18" charset="0"/>
              </a:rPr>
              <a:t>尿苷酸</a:t>
            </a:r>
          </a:p>
        </p:txBody>
      </p:sp>
      <p:sp>
        <p:nvSpPr>
          <p:cNvPr id="95249" name="Line 22"/>
          <p:cNvSpPr>
            <a:spLocks noChangeShapeType="1"/>
          </p:cNvSpPr>
          <p:nvPr/>
        </p:nvSpPr>
        <p:spPr bwMode="auto">
          <a:xfrm flipV="1">
            <a:off x="3286126" y="4340226"/>
            <a:ext cx="360363" cy="144463"/>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5250" name="Line 23"/>
          <p:cNvSpPr>
            <a:spLocks noChangeShapeType="1"/>
          </p:cNvSpPr>
          <p:nvPr/>
        </p:nvSpPr>
        <p:spPr bwMode="auto">
          <a:xfrm>
            <a:off x="3286126" y="4700588"/>
            <a:ext cx="360363" cy="144462"/>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784" name="Rectangle 24"/>
          <p:cNvSpPr>
            <a:spLocks noChangeArrowheads="1"/>
          </p:cNvSpPr>
          <p:nvPr/>
        </p:nvSpPr>
        <p:spPr bwMode="auto">
          <a:xfrm>
            <a:off x="3502025" y="4124325"/>
            <a:ext cx="9350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a:effectLst>
                  <a:outerShdw blurRad="38100" dist="38100" dir="2700000" algn="tl">
                    <a:srgbClr val="C0C0C0"/>
                  </a:outerShdw>
                </a:effectLst>
                <a:latin typeface="Times New Roman" pitchFamily="18" charset="0"/>
              </a:rPr>
              <a:t>dUMP</a:t>
            </a:r>
          </a:p>
        </p:txBody>
      </p:sp>
      <p:sp>
        <p:nvSpPr>
          <p:cNvPr id="757785" name="Rectangle 25"/>
          <p:cNvSpPr>
            <a:spLocks noChangeArrowheads="1"/>
          </p:cNvSpPr>
          <p:nvPr/>
        </p:nvSpPr>
        <p:spPr bwMode="auto">
          <a:xfrm>
            <a:off x="3502026" y="4700588"/>
            <a:ext cx="10080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a:effectLst>
                  <a:outerShdw blurRad="38100" dist="38100" dir="2700000" algn="tl">
                    <a:srgbClr val="C0C0C0"/>
                  </a:outerShdw>
                </a:effectLst>
                <a:latin typeface="Times New Roman" pitchFamily="18" charset="0"/>
              </a:rPr>
              <a:t>胞苷酸</a:t>
            </a:r>
          </a:p>
        </p:txBody>
      </p:sp>
      <p:sp>
        <p:nvSpPr>
          <p:cNvPr id="95253" name="Line 26"/>
          <p:cNvSpPr>
            <a:spLocks noChangeShapeType="1"/>
          </p:cNvSpPr>
          <p:nvPr/>
        </p:nvSpPr>
        <p:spPr bwMode="auto">
          <a:xfrm>
            <a:off x="4435476" y="4292600"/>
            <a:ext cx="2087563" cy="0"/>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788" name="Rectangle 28"/>
          <p:cNvSpPr>
            <a:spLocks noChangeArrowheads="1"/>
          </p:cNvSpPr>
          <p:nvPr/>
        </p:nvSpPr>
        <p:spPr bwMode="auto">
          <a:xfrm>
            <a:off x="4867275" y="3621088"/>
            <a:ext cx="863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sz="1600">
                <a:solidFill>
                  <a:srgbClr val="FF0000"/>
                </a:solidFill>
                <a:effectLst>
                  <a:outerShdw blurRad="38100" dist="38100" dir="2700000" algn="tl">
                    <a:srgbClr val="C0C0C0"/>
                  </a:outerShdw>
                </a:effectLst>
                <a:latin typeface="Times New Roman" pitchFamily="18" charset="0"/>
              </a:rPr>
              <a:t>5-FU</a:t>
            </a:r>
          </a:p>
        </p:txBody>
      </p:sp>
      <p:sp>
        <p:nvSpPr>
          <p:cNvPr id="95255" name="Line 29"/>
          <p:cNvSpPr>
            <a:spLocks noChangeShapeType="1"/>
          </p:cNvSpPr>
          <p:nvPr/>
        </p:nvSpPr>
        <p:spPr bwMode="auto">
          <a:xfrm>
            <a:off x="5302250" y="3908425"/>
            <a:ext cx="0" cy="287338"/>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791" name="Rectangle 31"/>
          <p:cNvSpPr>
            <a:spLocks noChangeArrowheads="1"/>
          </p:cNvSpPr>
          <p:nvPr/>
        </p:nvSpPr>
        <p:spPr bwMode="auto">
          <a:xfrm>
            <a:off x="6454775" y="4124325"/>
            <a:ext cx="8636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a:effectLst>
                  <a:outerShdw blurRad="38100" dist="38100" dir="2700000" algn="tl">
                    <a:srgbClr val="C0C0C0"/>
                  </a:outerShdw>
                </a:effectLst>
                <a:latin typeface="Times New Roman" pitchFamily="18" charset="0"/>
              </a:rPr>
              <a:t>dTMP</a:t>
            </a:r>
          </a:p>
        </p:txBody>
      </p:sp>
      <p:sp>
        <p:nvSpPr>
          <p:cNvPr id="757792" name="Rectangle 32"/>
          <p:cNvSpPr>
            <a:spLocks noChangeArrowheads="1"/>
          </p:cNvSpPr>
          <p:nvPr/>
        </p:nvSpPr>
        <p:spPr bwMode="auto">
          <a:xfrm>
            <a:off x="6959600" y="3448844"/>
            <a:ext cx="7191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dirty="0">
                <a:effectLst>
                  <a:outerShdw blurRad="38100" dist="38100" dir="2700000" algn="tl">
                    <a:srgbClr val="C0C0C0"/>
                  </a:outerShdw>
                </a:effectLst>
                <a:latin typeface="Times New Roman" pitchFamily="18" charset="0"/>
              </a:rPr>
              <a:t>叶酸</a:t>
            </a:r>
          </a:p>
        </p:txBody>
      </p:sp>
      <p:sp>
        <p:nvSpPr>
          <p:cNvPr id="95258" name="Line 33"/>
          <p:cNvSpPr>
            <a:spLocks noChangeShapeType="1"/>
          </p:cNvSpPr>
          <p:nvPr/>
        </p:nvSpPr>
        <p:spPr bwMode="auto">
          <a:xfrm rot="5400000">
            <a:off x="6870088" y="3445850"/>
            <a:ext cx="0" cy="360000"/>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dirty="0"/>
          </a:p>
        </p:txBody>
      </p:sp>
      <p:sp>
        <p:nvSpPr>
          <p:cNvPr id="757795" name="Rectangle 35"/>
          <p:cNvSpPr>
            <a:spLocks noChangeArrowheads="1"/>
          </p:cNvSpPr>
          <p:nvPr/>
        </p:nvSpPr>
        <p:spPr bwMode="auto">
          <a:xfrm>
            <a:off x="7175501" y="4124325"/>
            <a:ext cx="10080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a:effectLst>
                  <a:outerShdw blurRad="38100" dist="38100" dir="2700000" algn="tl">
                    <a:srgbClr val="C0C0C0"/>
                  </a:outerShdw>
                </a:effectLst>
                <a:latin typeface="Times New Roman" pitchFamily="18" charset="0"/>
              </a:rPr>
              <a:t>+ dCMP</a:t>
            </a:r>
          </a:p>
        </p:txBody>
      </p:sp>
      <p:grpSp>
        <p:nvGrpSpPr>
          <p:cNvPr id="95260" name="Group 37"/>
          <p:cNvGrpSpPr>
            <a:grpSpLocks/>
          </p:cNvGrpSpPr>
          <p:nvPr/>
        </p:nvGrpSpPr>
        <p:grpSpPr bwMode="auto">
          <a:xfrm>
            <a:off x="4367213" y="4484688"/>
            <a:ext cx="3382962" cy="431800"/>
            <a:chOff x="1429" y="3158"/>
            <a:chExt cx="2131" cy="272"/>
          </a:xfrm>
        </p:grpSpPr>
        <p:sp>
          <p:nvSpPr>
            <p:cNvPr id="95298" name="Line 34"/>
            <p:cNvSpPr>
              <a:spLocks noChangeShapeType="1"/>
            </p:cNvSpPr>
            <p:nvPr/>
          </p:nvSpPr>
          <p:spPr bwMode="auto">
            <a:xfrm>
              <a:off x="1429" y="3430"/>
              <a:ext cx="2131" cy="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5299" name="Line 36"/>
            <p:cNvSpPr>
              <a:spLocks noChangeShapeType="1"/>
            </p:cNvSpPr>
            <p:nvPr/>
          </p:nvSpPr>
          <p:spPr bwMode="auto">
            <a:xfrm rot="10800000">
              <a:off x="3555" y="3158"/>
              <a:ext cx="0" cy="272"/>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757798" name="Rectangle 38"/>
          <p:cNvSpPr>
            <a:spLocks noChangeArrowheads="1"/>
          </p:cNvSpPr>
          <p:nvPr/>
        </p:nvSpPr>
        <p:spPr bwMode="auto">
          <a:xfrm>
            <a:off x="8039101" y="4124325"/>
            <a:ext cx="10080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a:effectLst>
                  <a:outerShdw blurRad="38100" dist="38100" dir="2700000" algn="tl">
                    <a:srgbClr val="C0C0C0"/>
                  </a:outerShdw>
                </a:effectLst>
                <a:latin typeface="Times New Roman" pitchFamily="18" charset="0"/>
              </a:rPr>
              <a:t>+ dAMP</a:t>
            </a:r>
          </a:p>
        </p:txBody>
      </p:sp>
      <p:sp>
        <p:nvSpPr>
          <p:cNvPr id="757799" name="Rectangle 39"/>
          <p:cNvSpPr>
            <a:spLocks noChangeArrowheads="1"/>
          </p:cNvSpPr>
          <p:nvPr/>
        </p:nvSpPr>
        <p:spPr bwMode="auto">
          <a:xfrm>
            <a:off x="8902701" y="4124325"/>
            <a:ext cx="10080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a:effectLst>
                  <a:outerShdw blurRad="38100" dist="38100" dir="2700000" algn="tl">
                    <a:srgbClr val="C0C0C0"/>
                  </a:outerShdw>
                </a:effectLst>
                <a:latin typeface="Times New Roman" pitchFamily="18" charset="0"/>
              </a:rPr>
              <a:t>+ dGMP</a:t>
            </a:r>
          </a:p>
        </p:txBody>
      </p:sp>
      <p:sp>
        <p:nvSpPr>
          <p:cNvPr id="757800" name="Rectangle 40"/>
          <p:cNvSpPr>
            <a:spLocks noChangeArrowheads="1"/>
          </p:cNvSpPr>
          <p:nvPr/>
        </p:nvSpPr>
        <p:spPr bwMode="auto">
          <a:xfrm>
            <a:off x="8110538" y="3427413"/>
            <a:ext cx="10080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dirty="0">
                <a:effectLst>
                  <a:outerShdw blurRad="38100" dist="38100" dir="2700000" algn="tl">
                    <a:srgbClr val="C0C0C0"/>
                  </a:outerShdw>
                </a:effectLst>
                <a:latin typeface="Times New Roman" pitchFamily="18" charset="0"/>
              </a:rPr>
              <a:t>腺苷酸</a:t>
            </a:r>
          </a:p>
        </p:txBody>
      </p:sp>
      <p:sp>
        <p:nvSpPr>
          <p:cNvPr id="757801" name="Rectangle 41"/>
          <p:cNvSpPr>
            <a:spLocks noChangeArrowheads="1"/>
          </p:cNvSpPr>
          <p:nvPr/>
        </p:nvSpPr>
        <p:spPr bwMode="auto">
          <a:xfrm>
            <a:off x="8975726" y="3427413"/>
            <a:ext cx="10080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a:effectLst>
                  <a:outerShdw blurRad="38100" dist="38100" dir="2700000" algn="tl">
                    <a:srgbClr val="C0C0C0"/>
                  </a:outerShdw>
                </a:effectLst>
                <a:latin typeface="Times New Roman" pitchFamily="18" charset="0"/>
              </a:rPr>
              <a:t>鸟苷酸</a:t>
            </a:r>
          </a:p>
        </p:txBody>
      </p:sp>
      <p:sp>
        <p:nvSpPr>
          <p:cNvPr id="95265" name="Line 42"/>
          <p:cNvSpPr>
            <a:spLocks noChangeShapeType="1"/>
          </p:cNvSpPr>
          <p:nvPr/>
        </p:nvSpPr>
        <p:spPr bwMode="auto">
          <a:xfrm>
            <a:off x="8615363" y="3763963"/>
            <a:ext cx="0" cy="360362"/>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5266" name="Line 43"/>
          <p:cNvSpPr>
            <a:spLocks noChangeShapeType="1"/>
          </p:cNvSpPr>
          <p:nvPr/>
        </p:nvSpPr>
        <p:spPr bwMode="auto">
          <a:xfrm>
            <a:off x="9478963" y="3763963"/>
            <a:ext cx="0" cy="360362"/>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5267" name="AutoShape 44"/>
          <p:cNvSpPr>
            <a:spLocks/>
          </p:cNvSpPr>
          <p:nvPr/>
        </p:nvSpPr>
        <p:spPr bwMode="auto">
          <a:xfrm rot="-5400000">
            <a:off x="8075613" y="3871913"/>
            <a:ext cx="287338" cy="2519363"/>
          </a:xfrm>
          <a:prstGeom prst="leftBrace">
            <a:avLst>
              <a:gd name="adj1" fmla="val 73066"/>
              <a:gd name="adj2" fmla="val 50000"/>
            </a:avLst>
          </a:prstGeom>
          <a:noFill/>
          <a:ln w="254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757805" name="Rectangle 45"/>
          <p:cNvSpPr>
            <a:spLocks noChangeArrowheads="1"/>
          </p:cNvSpPr>
          <p:nvPr/>
        </p:nvSpPr>
        <p:spPr bwMode="auto">
          <a:xfrm>
            <a:off x="7864476" y="5588000"/>
            <a:ext cx="72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dirty="0">
                <a:effectLst>
                  <a:outerShdw blurRad="38100" dist="38100" dir="2700000" algn="tl">
                    <a:srgbClr val="C0C0C0"/>
                  </a:outerShdw>
                </a:effectLst>
                <a:latin typeface="Times New Roman" pitchFamily="18" charset="0"/>
              </a:rPr>
              <a:t>DNA</a:t>
            </a:r>
          </a:p>
        </p:txBody>
      </p:sp>
      <p:sp>
        <p:nvSpPr>
          <p:cNvPr id="95269" name="Line 46"/>
          <p:cNvSpPr>
            <a:spLocks noChangeShapeType="1"/>
          </p:cNvSpPr>
          <p:nvPr/>
        </p:nvSpPr>
        <p:spPr bwMode="auto">
          <a:xfrm rot="5400000">
            <a:off x="8759825" y="5548313"/>
            <a:ext cx="0" cy="431800"/>
          </a:xfrm>
          <a:prstGeom prst="line">
            <a:avLst/>
          </a:prstGeom>
          <a:noFill/>
          <a:ln w="25400">
            <a:solidFill>
              <a:schemeClr val="tx1"/>
            </a:solidFill>
            <a:miter lim="800000"/>
            <a:headEnd type="stealth"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807" name="Rectangle 47"/>
          <p:cNvSpPr>
            <a:spLocks noChangeArrowheads="1"/>
          </p:cNvSpPr>
          <p:nvPr/>
        </p:nvSpPr>
        <p:spPr bwMode="auto">
          <a:xfrm>
            <a:off x="8975724" y="5588000"/>
            <a:ext cx="159514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en-US" altLang="zh-CN" dirty="0">
                <a:effectLst>
                  <a:outerShdw blurRad="38100" dist="38100" dir="2700000" algn="tl">
                    <a:srgbClr val="C0C0C0"/>
                  </a:outerShdw>
                </a:effectLst>
                <a:latin typeface="Times New Roman" pitchFamily="18" charset="0"/>
              </a:rPr>
              <a:t>(</a:t>
            </a:r>
            <a:r>
              <a:rPr lang="zh-CN" altLang="en-US" dirty="0">
                <a:effectLst>
                  <a:outerShdw blurRad="38100" dist="38100" dir="2700000" algn="tl">
                    <a:srgbClr val="C0C0C0"/>
                  </a:outerShdw>
                </a:effectLst>
                <a:latin typeface="Times New Roman" pitchFamily="18" charset="0"/>
              </a:rPr>
              <a:t>癌</a:t>
            </a:r>
            <a:r>
              <a:rPr lang="en-US" altLang="zh-CN" dirty="0">
                <a:effectLst>
                  <a:outerShdw blurRad="38100" dist="38100" dir="2700000" algn="tl">
                    <a:srgbClr val="C0C0C0"/>
                  </a:outerShdw>
                </a:effectLst>
                <a:latin typeface="Times New Roman" pitchFamily="18" charset="0"/>
              </a:rPr>
              <a:t>)</a:t>
            </a:r>
            <a:r>
              <a:rPr lang="zh-CN" altLang="en-US" dirty="0">
                <a:effectLst>
                  <a:outerShdw blurRad="38100" dist="38100" dir="2700000" algn="tl">
                    <a:srgbClr val="C0C0C0"/>
                  </a:outerShdw>
                </a:effectLst>
                <a:latin typeface="Times New Roman" pitchFamily="18" charset="0"/>
              </a:rPr>
              <a:t>细胞分裂</a:t>
            </a:r>
          </a:p>
        </p:txBody>
      </p:sp>
      <p:sp>
        <p:nvSpPr>
          <p:cNvPr id="95271" name="Line 48"/>
          <p:cNvSpPr>
            <a:spLocks noChangeShapeType="1"/>
          </p:cNvSpPr>
          <p:nvPr/>
        </p:nvSpPr>
        <p:spPr bwMode="auto">
          <a:xfrm>
            <a:off x="8215313" y="5260975"/>
            <a:ext cx="0" cy="360000"/>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809" name="Rectangle 49"/>
          <p:cNvSpPr>
            <a:spLocks noChangeArrowheads="1"/>
          </p:cNvSpPr>
          <p:nvPr/>
        </p:nvSpPr>
        <p:spPr bwMode="auto">
          <a:xfrm>
            <a:off x="6815138" y="5205413"/>
            <a:ext cx="863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sz="1600">
                <a:solidFill>
                  <a:srgbClr val="FF0000"/>
                </a:solidFill>
                <a:effectLst>
                  <a:outerShdw blurRad="38100" dist="38100" dir="2700000" algn="tl">
                    <a:srgbClr val="C0C0C0"/>
                  </a:outerShdw>
                </a:effectLst>
                <a:latin typeface="Times New Roman" pitchFamily="18" charset="0"/>
              </a:rPr>
              <a:t>Ara-C</a:t>
            </a:r>
          </a:p>
        </p:txBody>
      </p:sp>
      <p:sp>
        <p:nvSpPr>
          <p:cNvPr id="95273" name="Line 50"/>
          <p:cNvSpPr>
            <a:spLocks noChangeShapeType="1"/>
          </p:cNvSpPr>
          <p:nvPr/>
        </p:nvSpPr>
        <p:spPr bwMode="auto">
          <a:xfrm rot="5400000">
            <a:off x="7823200" y="5132388"/>
            <a:ext cx="0" cy="431800"/>
          </a:xfrm>
          <a:prstGeom prst="line">
            <a:avLst/>
          </a:prstGeom>
          <a:noFill/>
          <a:ln w="25400">
            <a:solidFill>
              <a:schemeClr val="tx1"/>
            </a:solidFill>
            <a:miter lim="800000"/>
            <a:headEnd type="stealth"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811" name="Rectangle 51"/>
          <p:cNvSpPr>
            <a:spLocks noChangeArrowheads="1"/>
          </p:cNvSpPr>
          <p:nvPr/>
        </p:nvSpPr>
        <p:spPr bwMode="auto">
          <a:xfrm>
            <a:off x="8183563" y="5205413"/>
            <a:ext cx="14398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sz="1600" dirty="0">
                <a:solidFill>
                  <a:srgbClr val="00B0F0"/>
                </a:solidFill>
                <a:effectLst>
                  <a:outerShdw blurRad="38100" dist="38100" dir="2700000" algn="tl">
                    <a:srgbClr val="C0C0C0"/>
                  </a:outerShdw>
                </a:effectLst>
                <a:latin typeface="Times New Roman" pitchFamily="18" charset="0"/>
              </a:rPr>
              <a:t>DNA</a:t>
            </a:r>
            <a:r>
              <a:rPr lang="zh-CN" altLang="en-US" sz="1600" dirty="0">
                <a:solidFill>
                  <a:srgbClr val="00B0F0"/>
                </a:solidFill>
                <a:effectLst>
                  <a:outerShdw blurRad="38100" dist="38100" dir="2700000" algn="tl">
                    <a:srgbClr val="C0C0C0"/>
                  </a:outerShdw>
                </a:effectLst>
                <a:latin typeface="Times New Roman" pitchFamily="18" charset="0"/>
              </a:rPr>
              <a:t>多聚酶</a:t>
            </a:r>
          </a:p>
        </p:txBody>
      </p:sp>
      <p:sp>
        <p:nvSpPr>
          <p:cNvPr id="757812" name="Rectangle 52"/>
          <p:cNvSpPr>
            <a:spLocks noChangeArrowheads="1"/>
          </p:cNvSpPr>
          <p:nvPr/>
        </p:nvSpPr>
        <p:spPr bwMode="auto">
          <a:xfrm>
            <a:off x="7577139" y="5300663"/>
            <a:ext cx="3889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600" b="1">
                <a:solidFill>
                  <a:srgbClr val="FF0000"/>
                </a:solidFill>
                <a:effectLst>
                  <a:outerShdw blurRad="38100" dist="38100" dir="2700000" algn="tl">
                    <a:srgbClr val="C0C0C0"/>
                  </a:outerShdw>
                </a:effectLst>
              </a:rPr>
              <a:t>×</a:t>
            </a:r>
            <a:endParaRPr lang="zh-CN" altLang="en-US" sz="1600" b="1">
              <a:solidFill>
                <a:srgbClr val="FF0000"/>
              </a:solidFill>
              <a:effectLst>
                <a:outerShdw blurRad="38100" dist="38100" dir="2700000" algn="tl">
                  <a:srgbClr val="C0C0C0"/>
                </a:outerShdw>
              </a:effectLst>
            </a:endParaRPr>
          </a:p>
        </p:txBody>
      </p:sp>
      <p:sp>
        <p:nvSpPr>
          <p:cNvPr id="757813" name="Rectangle 53"/>
          <p:cNvSpPr>
            <a:spLocks noChangeArrowheads="1"/>
          </p:cNvSpPr>
          <p:nvPr/>
        </p:nvSpPr>
        <p:spPr bwMode="auto">
          <a:xfrm>
            <a:off x="5634039" y="5011738"/>
            <a:ext cx="3889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600" b="1">
                <a:solidFill>
                  <a:srgbClr val="FF0000"/>
                </a:solidFill>
                <a:effectLst>
                  <a:outerShdw blurRad="38100" dist="38100" dir="2700000" algn="tl">
                    <a:srgbClr val="C0C0C0"/>
                  </a:outerShdw>
                </a:effectLst>
              </a:rPr>
              <a:t>×</a:t>
            </a:r>
            <a:endParaRPr lang="zh-CN" altLang="en-US" sz="1600" b="1">
              <a:solidFill>
                <a:srgbClr val="FF0000"/>
              </a:solidFill>
              <a:effectLst>
                <a:outerShdw blurRad="38100" dist="38100" dir="2700000" algn="tl">
                  <a:srgbClr val="C0C0C0"/>
                </a:outerShdw>
              </a:effectLst>
            </a:endParaRPr>
          </a:p>
        </p:txBody>
      </p:sp>
      <p:sp>
        <p:nvSpPr>
          <p:cNvPr id="757814" name="Rectangle 54"/>
          <p:cNvSpPr>
            <a:spLocks noChangeArrowheads="1"/>
          </p:cNvSpPr>
          <p:nvPr/>
        </p:nvSpPr>
        <p:spPr bwMode="auto">
          <a:xfrm>
            <a:off x="5302250" y="5227638"/>
            <a:ext cx="647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sz="1600">
                <a:solidFill>
                  <a:srgbClr val="FF0000"/>
                </a:solidFill>
                <a:effectLst>
                  <a:outerShdw blurRad="38100" dist="38100" dir="2700000" algn="tl">
                    <a:srgbClr val="C0C0C0"/>
                  </a:outerShdw>
                </a:effectLst>
                <a:latin typeface="Times New Roman" pitchFamily="18" charset="0"/>
              </a:rPr>
              <a:t>HU</a:t>
            </a:r>
          </a:p>
        </p:txBody>
      </p:sp>
      <p:sp>
        <p:nvSpPr>
          <p:cNvPr id="95278" name="Line 55"/>
          <p:cNvSpPr>
            <a:spLocks noChangeShapeType="1"/>
          </p:cNvSpPr>
          <p:nvPr/>
        </p:nvSpPr>
        <p:spPr bwMode="auto">
          <a:xfrm rot="10800000">
            <a:off x="5659438" y="4989514"/>
            <a:ext cx="0" cy="287337"/>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816" name="Rectangle 56"/>
          <p:cNvSpPr>
            <a:spLocks noChangeArrowheads="1"/>
          </p:cNvSpPr>
          <p:nvPr/>
        </p:nvSpPr>
        <p:spPr bwMode="auto">
          <a:xfrm>
            <a:off x="6238875" y="2179639"/>
            <a:ext cx="1150938"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sz="1600" dirty="0">
                <a:solidFill>
                  <a:srgbClr val="00B0F0"/>
                </a:solidFill>
                <a:effectLst>
                  <a:outerShdw blurRad="38100" dist="38100" dir="2700000" algn="tl">
                    <a:srgbClr val="C0C0C0"/>
                  </a:outerShdw>
                </a:effectLst>
                <a:latin typeface="Times New Roman" pitchFamily="18" charset="0"/>
              </a:rPr>
              <a:t>二氢叶酸还原酶</a:t>
            </a:r>
          </a:p>
        </p:txBody>
      </p:sp>
      <p:sp>
        <p:nvSpPr>
          <p:cNvPr id="757817" name="Rectangle 57"/>
          <p:cNvSpPr>
            <a:spLocks noChangeArrowheads="1"/>
          </p:cNvSpPr>
          <p:nvPr/>
        </p:nvSpPr>
        <p:spPr bwMode="auto">
          <a:xfrm>
            <a:off x="8542338" y="2684463"/>
            <a:ext cx="10080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dirty="0">
                <a:effectLst>
                  <a:outerShdw blurRad="38100" dist="38100" dir="2700000" algn="tl">
                    <a:srgbClr val="C0C0C0"/>
                  </a:outerShdw>
                </a:effectLst>
                <a:latin typeface="Times New Roman" pitchFamily="18" charset="0"/>
              </a:rPr>
              <a:t>肌苷酸</a:t>
            </a:r>
          </a:p>
        </p:txBody>
      </p:sp>
      <p:sp>
        <p:nvSpPr>
          <p:cNvPr id="95281" name="Line 58"/>
          <p:cNvSpPr>
            <a:spLocks noChangeShapeType="1"/>
          </p:cNvSpPr>
          <p:nvPr/>
        </p:nvSpPr>
        <p:spPr bwMode="auto">
          <a:xfrm flipH="1">
            <a:off x="8686801" y="3044826"/>
            <a:ext cx="288925" cy="360363"/>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5282" name="Line 59"/>
          <p:cNvSpPr>
            <a:spLocks noChangeShapeType="1"/>
          </p:cNvSpPr>
          <p:nvPr/>
        </p:nvSpPr>
        <p:spPr bwMode="auto">
          <a:xfrm>
            <a:off x="9118601" y="3044826"/>
            <a:ext cx="288925" cy="360363"/>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820" name="Rectangle 60"/>
          <p:cNvSpPr>
            <a:spLocks noChangeArrowheads="1"/>
          </p:cNvSpPr>
          <p:nvPr/>
        </p:nvSpPr>
        <p:spPr bwMode="auto">
          <a:xfrm>
            <a:off x="8470900" y="1268413"/>
            <a:ext cx="11509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dirty="0">
                <a:effectLst>
                  <a:outerShdw blurRad="38100" dist="38100" dir="2700000" algn="tl">
                    <a:srgbClr val="C0C0C0"/>
                  </a:outerShdw>
                </a:effectLst>
                <a:latin typeface="Times New Roman" pitchFamily="18" charset="0"/>
              </a:rPr>
              <a:t>嘌呤前体</a:t>
            </a:r>
          </a:p>
        </p:txBody>
      </p:sp>
      <p:sp>
        <p:nvSpPr>
          <p:cNvPr id="95284" name="Line 61"/>
          <p:cNvSpPr>
            <a:spLocks noChangeShapeType="1"/>
          </p:cNvSpPr>
          <p:nvPr/>
        </p:nvSpPr>
        <p:spPr bwMode="auto">
          <a:xfrm>
            <a:off x="9047163" y="1604963"/>
            <a:ext cx="0" cy="1079500"/>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822" name="Rectangle 62"/>
          <p:cNvSpPr>
            <a:spLocks noChangeArrowheads="1"/>
          </p:cNvSpPr>
          <p:nvPr/>
        </p:nvSpPr>
        <p:spPr bwMode="auto">
          <a:xfrm>
            <a:off x="7534275" y="2252663"/>
            <a:ext cx="863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sz="1600">
                <a:solidFill>
                  <a:srgbClr val="FF0000"/>
                </a:solidFill>
                <a:effectLst>
                  <a:outerShdw blurRad="38100" dist="38100" dir="2700000" algn="tl">
                    <a:srgbClr val="C0C0C0"/>
                  </a:outerShdw>
                </a:effectLst>
                <a:latin typeface="Times New Roman" pitchFamily="18" charset="0"/>
              </a:rPr>
              <a:t>6-MP</a:t>
            </a:r>
          </a:p>
        </p:txBody>
      </p:sp>
      <p:sp>
        <p:nvSpPr>
          <p:cNvPr id="757823" name="Rectangle 63"/>
          <p:cNvSpPr>
            <a:spLocks noChangeArrowheads="1"/>
          </p:cNvSpPr>
          <p:nvPr/>
        </p:nvSpPr>
        <p:spPr bwMode="auto">
          <a:xfrm>
            <a:off x="7535863" y="1628776"/>
            <a:ext cx="863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sz="1600" dirty="0">
                <a:solidFill>
                  <a:srgbClr val="FF0000"/>
                </a:solidFill>
                <a:effectLst>
                  <a:outerShdw blurRad="38100" dist="38100" dir="2700000" algn="tl">
                    <a:srgbClr val="C0C0C0"/>
                  </a:outerShdw>
                </a:effectLst>
                <a:latin typeface="Times New Roman" pitchFamily="18" charset="0"/>
              </a:rPr>
              <a:t>MTX</a:t>
            </a:r>
          </a:p>
          <a:p>
            <a:pPr algn="ctr">
              <a:defRPr/>
            </a:pPr>
            <a:r>
              <a:rPr lang="en-US" altLang="zh-CN" sz="1600" dirty="0">
                <a:solidFill>
                  <a:srgbClr val="FF0000"/>
                </a:solidFill>
                <a:effectLst>
                  <a:outerShdw blurRad="38100" dist="38100" dir="2700000" algn="tl">
                    <a:srgbClr val="C0C0C0"/>
                  </a:outerShdw>
                </a:effectLst>
                <a:latin typeface="Times New Roman" pitchFamily="18" charset="0"/>
              </a:rPr>
              <a:t>6-TG</a:t>
            </a:r>
          </a:p>
        </p:txBody>
      </p:sp>
      <p:sp>
        <p:nvSpPr>
          <p:cNvPr id="95287" name="Line 64"/>
          <p:cNvSpPr>
            <a:spLocks noChangeShapeType="1"/>
          </p:cNvSpPr>
          <p:nvPr/>
        </p:nvSpPr>
        <p:spPr bwMode="auto">
          <a:xfrm flipH="1">
            <a:off x="7239001" y="2036763"/>
            <a:ext cx="432000" cy="252000"/>
          </a:xfrm>
          <a:prstGeom prst="line">
            <a:avLst/>
          </a:prstGeom>
          <a:noFill/>
          <a:ln w="25400">
            <a:solidFill>
              <a:schemeClr val="tx1"/>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825" name="Rectangle 65"/>
          <p:cNvSpPr>
            <a:spLocks noChangeArrowheads="1"/>
          </p:cNvSpPr>
          <p:nvPr/>
        </p:nvSpPr>
        <p:spPr bwMode="auto">
          <a:xfrm>
            <a:off x="7280275" y="1858963"/>
            <a:ext cx="388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600" b="1" dirty="0">
                <a:solidFill>
                  <a:srgbClr val="FF0000"/>
                </a:solidFill>
                <a:effectLst>
                  <a:outerShdw blurRad="38100" dist="38100" dir="2700000" algn="tl">
                    <a:srgbClr val="C0C0C0"/>
                  </a:outerShdw>
                </a:effectLst>
              </a:rPr>
              <a:t>×</a:t>
            </a:r>
            <a:endParaRPr lang="zh-CN" altLang="en-US" sz="1600" b="1" dirty="0">
              <a:solidFill>
                <a:srgbClr val="FF0000"/>
              </a:solidFill>
              <a:effectLst>
                <a:outerShdw blurRad="38100" dist="38100" dir="2700000" algn="tl">
                  <a:srgbClr val="C0C0C0"/>
                </a:outerShdw>
              </a:effectLst>
            </a:endParaRPr>
          </a:p>
        </p:txBody>
      </p:sp>
      <p:sp>
        <p:nvSpPr>
          <p:cNvPr id="95289" name="Line 66"/>
          <p:cNvSpPr>
            <a:spLocks noChangeShapeType="1"/>
          </p:cNvSpPr>
          <p:nvPr/>
        </p:nvSpPr>
        <p:spPr bwMode="auto">
          <a:xfrm rot="5400000">
            <a:off x="8632825" y="1622425"/>
            <a:ext cx="0" cy="539750"/>
          </a:xfrm>
          <a:prstGeom prst="line">
            <a:avLst/>
          </a:prstGeom>
          <a:noFill/>
          <a:ln w="25400">
            <a:solidFill>
              <a:schemeClr val="tx1"/>
            </a:solidFill>
            <a:miter lim="800000"/>
            <a:headEnd type="stealth"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827" name="Rectangle 67"/>
          <p:cNvSpPr>
            <a:spLocks noChangeArrowheads="1"/>
          </p:cNvSpPr>
          <p:nvPr/>
        </p:nvSpPr>
        <p:spPr bwMode="auto">
          <a:xfrm>
            <a:off x="8369300" y="1555750"/>
            <a:ext cx="388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600" b="1">
                <a:solidFill>
                  <a:srgbClr val="FF0000"/>
                </a:solidFill>
                <a:effectLst>
                  <a:outerShdw blurRad="38100" dist="38100" dir="2700000" algn="tl">
                    <a:srgbClr val="C0C0C0"/>
                  </a:outerShdw>
                </a:effectLst>
              </a:rPr>
              <a:t>×</a:t>
            </a:r>
            <a:endParaRPr lang="zh-CN" altLang="en-US" sz="1600" b="1">
              <a:solidFill>
                <a:srgbClr val="FF0000"/>
              </a:solidFill>
              <a:effectLst>
                <a:outerShdw blurRad="38100" dist="38100" dir="2700000" algn="tl">
                  <a:srgbClr val="C0C0C0"/>
                </a:outerShdw>
              </a:effectLst>
            </a:endParaRPr>
          </a:p>
        </p:txBody>
      </p:sp>
      <p:sp>
        <p:nvSpPr>
          <p:cNvPr id="95291" name="Line 68"/>
          <p:cNvSpPr>
            <a:spLocks noChangeShapeType="1"/>
          </p:cNvSpPr>
          <p:nvPr/>
        </p:nvSpPr>
        <p:spPr bwMode="auto">
          <a:xfrm rot="5400000">
            <a:off x="8632825" y="2174875"/>
            <a:ext cx="0" cy="539750"/>
          </a:xfrm>
          <a:prstGeom prst="line">
            <a:avLst/>
          </a:prstGeom>
          <a:noFill/>
          <a:ln w="25400">
            <a:solidFill>
              <a:schemeClr val="tx1"/>
            </a:solidFill>
            <a:miter lim="800000"/>
            <a:headEnd type="stealth"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7829" name="Rectangle 69"/>
          <p:cNvSpPr>
            <a:spLocks noChangeArrowheads="1"/>
          </p:cNvSpPr>
          <p:nvPr/>
        </p:nvSpPr>
        <p:spPr bwMode="auto">
          <a:xfrm>
            <a:off x="8369300" y="2108200"/>
            <a:ext cx="388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600" b="1">
                <a:solidFill>
                  <a:srgbClr val="FF0000"/>
                </a:solidFill>
                <a:effectLst>
                  <a:outerShdw blurRad="38100" dist="38100" dir="2700000" algn="tl">
                    <a:srgbClr val="C0C0C0"/>
                  </a:outerShdw>
                </a:effectLst>
              </a:rPr>
              <a:t>×</a:t>
            </a:r>
            <a:endParaRPr lang="zh-CN" altLang="en-US" sz="1600" b="1">
              <a:solidFill>
                <a:srgbClr val="FF0000"/>
              </a:solidFill>
              <a:effectLst>
                <a:outerShdw blurRad="38100" dist="38100" dir="2700000" algn="tl">
                  <a:srgbClr val="C0C0C0"/>
                </a:outerShdw>
              </a:effectLst>
            </a:endParaRPr>
          </a:p>
        </p:txBody>
      </p:sp>
      <p:sp>
        <p:nvSpPr>
          <p:cNvPr id="95293" name="Arc 70"/>
          <p:cNvSpPr>
            <a:spLocks/>
          </p:cNvSpPr>
          <p:nvPr/>
        </p:nvSpPr>
        <p:spPr bwMode="auto">
          <a:xfrm rot="9515262">
            <a:off x="8255000" y="2324100"/>
            <a:ext cx="1079500" cy="10795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5400">
            <a:solidFill>
              <a:schemeClr val="tx1"/>
            </a:solidFill>
            <a:miter lim="800000"/>
            <a:headEnd type="stealth"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57831" name="Rectangle 71"/>
          <p:cNvSpPr>
            <a:spLocks noChangeArrowheads="1"/>
          </p:cNvSpPr>
          <p:nvPr/>
        </p:nvSpPr>
        <p:spPr bwMode="auto">
          <a:xfrm>
            <a:off x="7966075" y="2851150"/>
            <a:ext cx="388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600" b="1">
                <a:solidFill>
                  <a:srgbClr val="FF0000"/>
                </a:solidFill>
                <a:effectLst>
                  <a:outerShdw blurRad="38100" dist="38100" dir="2700000" algn="tl">
                    <a:srgbClr val="C0C0C0"/>
                  </a:outerShdw>
                </a:effectLst>
              </a:rPr>
              <a:t>×</a:t>
            </a:r>
            <a:endParaRPr lang="zh-CN" altLang="en-US" sz="1600" b="1">
              <a:solidFill>
                <a:srgbClr val="FF0000"/>
              </a:solidFill>
              <a:effectLst>
                <a:outerShdw blurRad="38100" dist="38100" dir="2700000" algn="tl">
                  <a:srgbClr val="C0C0C0"/>
                </a:outerShdw>
              </a:effectLst>
            </a:endParaRPr>
          </a:p>
        </p:txBody>
      </p:sp>
      <p:sp>
        <p:nvSpPr>
          <p:cNvPr id="757832" name="Rectangle 72"/>
          <p:cNvSpPr>
            <a:spLocks noGrp="1" noChangeArrowheads="1"/>
          </p:cNvSpPr>
          <p:nvPr>
            <p:ph type="title"/>
          </p:nvPr>
        </p:nvSpPr>
        <p:spPr>
          <a:xfrm>
            <a:off x="1080725" y="635213"/>
            <a:ext cx="2397125" cy="507575"/>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0000" lvl="1" indent="-360000" algn="l" rtl="0">
              <a:lnSpc>
                <a:spcPts val="3500"/>
              </a:lnSpc>
              <a:spcBef>
                <a:spcPct val="0"/>
              </a:spcBef>
              <a:buClr>
                <a:srgbClr val="C00000"/>
              </a:buClr>
              <a:buSzPct val="80000"/>
              <a:buFont typeface="Wingdings" panose="05000000000000000000" pitchFamily="2" charset="2"/>
              <a:buChar char="v"/>
            </a:pPr>
            <a:r>
              <a:rPr kumimoji="1" lang="zh-CN" altLang="en-US" sz="2800" kern="1200"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抗癌药物</a:t>
            </a:r>
            <a:endParaRPr kumimoji="1" lang="en-US" altLang="en-US" sz="2800" kern="1200"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endParaRPr>
          </a:p>
        </p:txBody>
      </p:sp>
      <p:sp>
        <p:nvSpPr>
          <p:cNvPr id="757833" name="Rectangle 73"/>
          <p:cNvSpPr>
            <a:spLocks noChangeArrowheads="1"/>
          </p:cNvSpPr>
          <p:nvPr/>
        </p:nvSpPr>
        <p:spPr bwMode="auto">
          <a:xfrm>
            <a:off x="2208214" y="5157789"/>
            <a:ext cx="1863725" cy="1589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600">
                <a:effectLst>
                  <a:outerShdw blurRad="38100" dist="38100" dir="2700000" algn="tl">
                    <a:srgbClr val="C0C0C0"/>
                  </a:outerShdw>
                </a:effectLst>
                <a:latin typeface="Times New Roman" pitchFamily="18" charset="0"/>
              </a:rPr>
              <a:t>MTX</a:t>
            </a:r>
            <a:r>
              <a:rPr lang="zh-CN" altLang="en-US" sz="1600">
                <a:effectLst>
                  <a:outerShdw blurRad="38100" dist="38100" dir="2700000" algn="tl">
                    <a:srgbClr val="C0C0C0"/>
                  </a:outerShdw>
                </a:effectLst>
                <a:latin typeface="Times New Roman" pitchFamily="18" charset="0"/>
              </a:rPr>
              <a:t>：甲氨蝶呤</a:t>
            </a:r>
          </a:p>
          <a:p>
            <a:pPr>
              <a:defRPr/>
            </a:pPr>
            <a:r>
              <a:rPr lang="en-US" altLang="zh-CN" sz="1600">
                <a:effectLst>
                  <a:outerShdw blurRad="38100" dist="38100" dir="2700000" algn="tl">
                    <a:srgbClr val="C0C0C0"/>
                  </a:outerShdw>
                </a:effectLst>
                <a:latin typeface="Times New Roman" pitchFamily="18" charset="0"/>
              </a:rPr>
              <a:t>5-FU</a:t>
            </a:r>
            <a:r>
              <a:rPr lang="zh-CN" altLang="en-US" sz="1600">
                <a:effectLst>
                  <a:outerShdw blurRad="38100" dist="38100" dir="2700000" algn="tl">
                    <a:srgbClr val="C0C0C0"/>
                  </a:outerShdw>
                </a:effectLst>
                <a:latin typeface="Times New Roman" pitchFamily="18" charset="0"/>
              </a:rPr>
              <a:t>：</a:t>
            </a:r>
            <a:r>
              <a:rPr lang="en-US" altLang="zh-CN" sz="1600">
                <a:effectLst>
                  <a:outerShdw blurRad="38100" dist="38100" dir="2700000" algn="tl">
                    <a:srgbClr val="C0C0C0"/>
                  </a:outerShdw>
                </a:effectLst>
                <a:latin typeface="Times New Roman" pitchFamily="18" charset="0"/>
              </a:rPr>
              <a:t>5-</a:t>
            </a:r>
            <a:r>
              <a:rPr lang="zh-CN" altLang="en-US" sz="1600">
                <a:effectLst>
                  <a:outerShdw blurRad="38100" dist="38100" dir="2700000" algn="tl">
                    <a:srgbClr val="C0C0C0"/>
                  </a:outerShdw>
                </a:effectLst>
                <a:latin typeface="Times New Roman" pitchFamily="18" charset="0"/>
              </a:rPr>
              <a:t>氟尿嘧啶</a:t>
            </a:r>
          </a:p>
          <a:p>
            <a:pPr>
              <a:defRPr/>
            </a:pPr>
            <a:r>
              <a:rPr lang="en-US" altLang="zh-CN" sz="1600">
                <a:effectLst>
                  <a:outerShdw blurRad="38100" dist="38100" dir="2700000" algn="tl">
                    <a:srgbClr val="C0C0C0"/>
                  </a:outerShdw>
                </a:effectLst>
                <a:latin typeface="Times New Roman" pitchFamily="18" charset="0"/>
              </a:rPr>
              <a:t>6-MP</a:t>
            </a:r>
            <a:r>
              <a:rPr lang="zh-CN" altLang="en-US" sz="1600">
                <a:effectLst>
                  <a:outerShdw blurRad="38100" dist="38100" dir="2700000" algn="tl">
                    <a:srgbClr val="C0C0C0"/>
                  </a:outerShdw>
                </a:effectLst>
                <a:latin typeface="Times New Roman" pitchFamily="18" charset="0"/>
              </a:rPr>
              <a:t>：</a:t>
            </a:r>
            <a:r>
              <a:rPr lang="en-US" altLang="zh-CN" sz="1600">
                <a:effectLst>
                  <a:outerShdw blurRad="38100" dist="38100" dir="2700000" algn="tl">
                    <a:srgbClr val="C0C0C0"/>
                  </a:outerShdw>
                </a:effectLst>
                <a:latin typeface="Times New Roman" pitchFamily="18" charset="0"/>
              </a:rPr>
              <a:t>6-</a:t>
            </a:r>
            <a:r>
              <a:rPr lang="zh-CN" altLang="en-US" sz="1600">
                <a:effectLst>
                  <a:outerShdw blurRad="38100" dist="38100" dir="2700000" algn="tl">
                    <a:srgbClr val="C0C0C0"/>
                  </a:outerShdw>
                </a:effectLst>
                <a:latin typeface="Times New Roman" pitchFamily="18" charset="0"/>
              </a:rPr>
              <a:t>巯基嘌呤</a:t>
            </a:r>
          </a:p>
          <a:p>
            <a:pPr>
              <a:defRPr/>
            </a:pPr>
            <a:r>
              <a:rPr lang="en-US" altLang="zh-CN" sz="1600">
                <a:effectLst>
                  <a:outerShdw blurRad="38100" dist="38100" dir="2700000" algn="tl">
                    <a:srgbClr val="C0C0C0"/>
                  </a:outerShdw>
                </a:effectLst>
                <a:latin typeface="Times New Roman" pitchFamily="18" charset="0"/>
              </a:rPr>
              <a:t>6-TG</a:t>
            </a:r>
            <a:r>
              <a:rPr lang="zh-CN" altLang="en-US" sz="1600">
                <a:effectLst>
                  <a:outerShdw blurRad="38100" dist="38100" dir="2700000" algn="tl">
                    <a:srgbClr val="C0C0C0"/>
                  </a:outerShdw>
                </a:effectLst>
                <a:latin typeface="Times New Roman" pitchFamily="18" charset="0"/>
              </a:rPr>
              <a:t>：</a:t>
            </a:r>
            <a:r>
              <a:rPr lang="en-US" altLang="zh-CN" sz="1600">
                <a:effectLst>
                  <a:outerShdw blurRad="38100" dist="38100" dir="2700000" algn="tl">
                    <a:srgbClr val="C0C0C0"/>
                  </a:outerShdw>
                </a:effectLst>
                <a:latin typeface="Times New Roman" pitchFamily="18" charset="0"/>
              </a:rPr>
              <a:t>6-</a:t>
            </a:r>
            <a:r>
              <a:rPr lang="zh-CN" altLang="en-US" sz="1600">
                <a:effectLst>
                  <a:outerShdw blurRad="38100" dist="38100" dir="2700000" algn="tl">
                    <a:srgbClr val="C0C0C0"/>
                  </a:outerShdw>
                </a:effectLst>
                <a:latin typeface="Times New Roman" pitchFamily="18" charset="0"/>
              </a:rPr>
              <a:t>硫鸟嘌呤</a:t>
            </a:r>
          </a:p>
          <a:p>
            <a:pPr>
              <a:defRPr/>
            </a:pPr>
            <a:r>
              <a:rPr lang="en-US" altLang="zh-CN" sz="1600">
                <a:effectLst>
                  <a:outerShdw blurRad="38100" dist="38100" dir="2700000" algn="tl">
                    <a:srgbClr val="C0C0C0"/>
                  </a:outerShdw>
                </a:effectLst>
                <a:latin typeface="Times New Roman" pitchFamily="18" charset="0"/>
              </a:rPr>
              <a:t>HU</a:t>
            </a:r>
            <a:r>
              <a:rPr lang="zh-CN" altLang="en-US" sz="1600">
                <a:effectLst>
                  <a:outerShdw blurRad="38100" dist="38100" dir="2700000" algn="tl">
                    <a:srgbClr val="C0C0C0"/>
                  </a:outerShdw>
                </a:effectLst>
                <a:latin typeface="Times New Roman" pitchFamily="18" charset="0"/>
              </a:rPr>
              <a:t>：羟基脲</a:t>
            </a:r>
          </a:p>
          <a:p>
            <a:pPr>
              <a:defRPr/>
            </a:pPr>
            <a:r>
              <a:rPr lang="en-US" altLang="zh-CN" sz="1600">
                <a:effectLst>
                  <a:outerShdw blurRad="38100" dist="38100" dir="2700000" algn="tl">
                    <a:srgbClr val="C0C0C0"/>
                  </a:outerShdw>
                </a:effectLst>
                <a:latin typeface="Times New Roman" pitchFamily="18" charset="0"/>
              </a:rPr>
              <a:t>Ara-C</a:t>
            </a:r>
            <a:r>
              <a:rPr lang="zh-CN" altLang="en-US" sz="1600">
                <a:effectLst>
                  <a:outerShdw blurRad="38100" dist="38100" dir="2700000" algn="tl">
                    <a:srgbClr val="C0C0C0"/>
                  </a:outerShdw>
                </a:effectLst>
                <a:latin typeface="Times New Roman" pitchFamily="18" charset="0"/>
              </a:rPr>
              <a:t>：阿糖胞苷</a:t>
            </a:r>
            <a:r>
              <a:rPr lang="zh-CN" altLang="en-US"/>
              <a:t> </a:t>
            </a:r>
          </a:p>
        </p:txBody>
      </p:sp>
      <p:sp>
        <p:nvSpPr>
          <p:cNvPr id="67" name="Arc 10"/>
          <p:cNvSpPr>
            <a:spLocks/>
          </p:cNvSpPr>
          <p:nvPr/>
        </p:nvSpPr>
        <p:spPr bwMode="auto">
          <a:xfrm rot="833607">
            <a:off x="5518150" y="2198688"/>
            <a:ext cx="1079500" cy="10795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1750">
            <a:solidFill>
              <a:schemeClr val="tx1"/>
            </a:solidFill>
            <a:miter lim="800000"/>
            <a:headEnd type="stealth"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Arc 11"/>
          <p:cNvSpPr>
            <a:spLocks noChangeAspect="1"/>
          </p:cNvSpPr>
          <p:nvPr/>
        </p:nvSpPr>
        <p:spPr bwMode="auto">
          <a:xfrm rot="7944686">
            <a:off x="4781461" y="3332800"/>
            <a:ext cx="1189500" cy="11880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1750">
            <a:solidFill>
              <a:schemeClr val="tx1"/>
            </a:solidFill>
            <a:miter lim="800000"/>
            <a:headEnd type="stealth"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 name="任意多边形 68"/>
          <p:cNvSpPr>
            <a:spLocks noChangeAspect="1"/>
          </p:cNvSpPr>
          <p:nvPr/>
        </p:nvSpPr>
        <p:spPr>
          <a:xfrm>
            <a:off x="4129254" y="2054352"/>
            <a:ext cx="684000" cy="1148482"/>
          </a:xfrm>
          <a:custGeom>
            <a:avLst/>
            <a:gdLst>
              <a:gd name="connsiteX0" fmla="*/ 631722 w 631722"/>
              <a:gd name="connsiteY0" fmla="*/ 0 h 1060704"/>
              <a:gd name="connsiteX1" fmla="*/ 348258 w 631722"/>
              <a:gd name="connsiteY1" fmla="*/ 201168 h 1060704"/>
              <a:gd name="connsiteX2" fmla="*/ 128802 w 631722"/>
              <a:gd name="connsiteY2" fmla="*/ 493776 h 1060704"/>
              <a:gd name="connsiteX3" fmla="*/ 19074 w 631722"/>
              <a:gd name="connsiteY3" fmla="*/ 804672 h 1060704"/>
              <a:gd name="connsiteX4" fmla="*/ 786 w 631722"/>
              <a:gd name="connsiteY4" fmla="*/ 1060704 h 106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722" h="1060704">
                <a:moveTo>
                  <a:pt x="631722" y="0"/>
                </a:moveTo>
                <a:cubicBezTo>
                  <a:pt x="531900" y="59436"/>
                  <a:pt x="432078" y="118872"/>
                  <a:pt x="348258" y="201168"/>
                </a:cubicBezTo>
                <a:cubicBezTo>
                  <a:pt x="264438" y="283464"/>
                  <a:pt x="183666" y="393192"/>
                  <a:pt x="128802" y="493776"/>
                </a:cubicBezTo>
                <a:cubicBezTo>
                  <a:pt x="73938" y="594360"/>
                  <a:pt x="40410" y="710184"/>
                  <a:pt x="19074" y="804672"/>
                </a:cubicBezTo>
                <a:cubicBezTo>
                  <a:pt x="-2262" y="899160"/>
                  <a:pt x="-738" y="979932"/>
                  <a:pt x="786" y="1060704"/>
                </a:cubicBezTo>
              </a:path>
            </a:pathLst>
          </a:custGeom>
          <a:noFill/>
          <a:ln w="31750">
            <a:solidFill>
              <a:schemeClr val="tx1"/>
            </a:solidFill>
            <a:miter lim="800000"/>
            <a:headEnd type="stealth"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chemeClr val="tx1"/>
              </a:solidFill>
            </a:endParaRPr>
          </a:p>
        </p:txBody>
      </p:sp>
      <p:sp>
        <p:nvSpPr>
          <p:cNvPr id="70" name="任意多边形 69"/>
          <p:cNvSpPr>
            <a:spLocks noChangeAspect="1"/>
          </p:cNvSpPr>
          <p:nvPr/>
        </p:nvSpPr>
        <p:spPr>
          <a:xfrm rot="3817773" flipV="1">
            <a:off x="4272129" y="2101977"/>
            <a:ext cx="684000" cy="1148482"/>
          </a:xfrm>
          <a:custGeom>
            <a:avLst/>
            <a:gdLst>
              <a:gd name="connsiteX0" fmla="*/ 631722 w 631722"/>
              <a:gd name="connsiteY0" fmla="*/ 0 h 1060704"/>
              <a:gd name="connsiteX1" fmla="*/ 348258 w 631722"/>
              <a:gd name="connsiteY1" fmla="*/ 201168 h 1060704"/>
              <a:gd name="connsiteX2" fmla="*/ 128802 w 631722"/>
              <a:gd name="connsiteY2" fmla="*/ 493776 h 1060704"/>
              <a:gd name="connsiteX3" fmla="*/ 19074 w 631722"/>
              <a:gd name="connsiteY3" fmla="*/ 804672 h 1060704"/>
              <a:gd name="connsiteX4" fmla="*/ 786 w 631722"/>
              <a:gd name="connsiteY4" fmla="*/ 1060704 h 106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722" h="1060704">
                <a:moveTo>
                  <a:pt x="631722" y="0"/>
                </a:moveTo>
                <a:cubicBezTo>
                  <a:pt x="531900" y="59436"/>
                  <a:pt x="432078" y="118872"/>
                  <a:pt x="348258" y="201168"/>
                </a:cubicBezTo>
                <a:cubicBezTo>
                  <a:pt x="264438" y="283464"/>
                  <a:pt x="183666" y="393192"/>
                  <a:pt x="128802" y="493776"/>
                </a:cubicBezTo>
                <a:cubicBezTo>
                  <a:pt x="73938" y="594360"/>
                  <a:pt x="40410" y="710184"/>
                  <a:pt x="19074" y="804672"/>
                </a:cubicBezTo>
                <a:cubicBezTo>
                  <a:pt x="-2262" y="899160"/>
                  <a:pt x="-738" y="979932"/>
                  <a:pt x="786" y="1060704"/>
                </a:cubicBezTo>
              </a:path>
            </a:pathLst>
          </a:custGeom>
          <a:noFill/>
          <a:ln w="31750">
            <a:solidFill>
              <a:schemeClr val="tx1"/>
            </a:solidFill>
            <a:miter lim="800000"/>
            <a:headEnd type="stealth"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chemeClr val="tx1"/>
              </a:solidFill>
            </a:endParaRPr>
          </a:p>
        </p:txBody>
      </p:sp>
    </p:spTree>
    <p:extLst>
      <p:ext uri="{BB962C8B-B14F-4D97-AF65-F5344CB8AC3E}">
        <p14:creationId xmlns:p14="http://schemas.microsoft.com/office/powerpoint/2010/main" val="425283096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8083" name="Rectangle 3"/>
          <p:cNvSpPr>
            <a:spLocks noGrp="1" noChangeArrowheads="1"/>
          </p:cNvSpPr>
          <p:nvPr>
            <p:ph type="body" sz="half" idx="1"/>
          </p:nvPr>
        </p:nvSpPr>
        <p:spPr>
          <a:xfrm>
            <a:off x="2566989" y="2754314"/>
            <a:ext cx="1620957" cy="480131"/>
          </a:xfrm>
        </p:spPr>
        <p:txBody>
          <a:bodyPr wrap="none">
            <a:spAutoFit/>
          </a:bodyPr>
          <a:lstStyle/>
          <a:p>
            <a:pPr marL="711200" indent="-711200">
              <a:buNone/>
              <a:defRPr/>
            </a:pPr>
            <a:r>
              <a:rPr lang="zh-CN" altLang="en-US" sz="2800" dirty="0">
                <a:effectLst>
                  <a:outerShdw blurRad="38100" dist="38100" dir="2700000" algn="tl">
                    <a:srgbClr val="C0C0C0"/>
                  </a:outerShdw>
                </a:effectLst>
                <a:latin typeface="宋体" pitchFamily="2" charset="-122"/>
              </a:rPr>
              <a:t>反应模式</a:t>
            </a:r>
          </a:p>
        </p:txBody>
      </p:sp>
      <p:grpSp>
        <p:nvGrpSpPr>
          <p:cNvPr id="96259" name="Group 4"/>
          <p:cNvGrpSpPr>
            <a:grpSpLocks/>
          </p:cNvGrpSpPr>
          <p:nvPr/>
        </p:nvGrpSpPr>
        <p:grpSpPr bwMode="auto">
          <a:xfrm>
            <a:off x="4872039" y="2343150"/>
            <a:ext cx="4194175" cy="476250"/>
            <a:chOff x="2544" y="960"/>
            <a:chExt cx="2642" cy="300"/>
          </a:xfrm>
        </p:grpSpPr>
        <p:sp>
          <p:nvSpPr>
            <p:cNvPr id="96273" name="Line 5"/>
            <p:cNvSpPr>
              <a:spLocks noChangeShapeType="1"/>
            </p:cNvSpPr>
            <p:nvPr/>
          </p:nvSpPr>
          <p:spPr bwMode="auto">
            <a:xfrm>
              <a:off x="3072" y="1104"/>
              <a:ext cx="624"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eaVert">
              <a:spAutoFit/>
            </a:bodyPr>
            <a:lstStyle/>
            <a:p>
              <a:endParaRPr lang="zh-CN" altLang="en-US"/>
            </a:p>
          </p:txBody>
        </p:sp>
        <p:sp>
          <p:nvSpPr>
            <p:cNvPr id="96274" name="Line 6"/>
            <p:cNvSpPr>
              <a:spLocks noChangeShapeType="1"/>
            </p:cNvSpPr>
            <p:nvPr/>
          </p:nvSpPr>
          <p:spPr bwMode="auto">
            <a:xfrm flipV="1">
              <a:off x="4176" y="1104"/>
              <a:ext cx="43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eaVert">
              <a:spAutoFit/>
            </a:bodyPr>
            <a:lstStyle/>
            <a:p>
              <a:endParaRPr lang="zh-CN" altLang="en-US"/>
            </a:p>
          </p:txBody>
        </p:sp>
        <p:sp>
          <p:nvSpPr>
            <p:cNvPr id="558087" name="Text Box 7"/>
            <p:cNvSpPr txBox="1">
              <a:spLocks noChangeArrowheads="1"/>
            </p:cNvSpPr>
            <p:nvPr/>
          </p:nvSpPr>
          <p:spPr bwMode="auto">
            <a:xfrm>
              <a:off x="2544" y="960"/>
              <a:ext cx="518" cy="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800" b="1">
                  <a:effectLst>
                    <a:outerShdw blurRad="38100" dist="38100" dir="2700000" algn="tl">
                      <a:srgbClr val="C0C0C0"/>
                    </a:outerShdw>
                  </a:effectLst>
                  <a:latin typeface="Times New Roman" pitchFamily="18" charset="0"/>
                </a:rPr>
                <a:t>E+S</a:t>
              </a:r>
            </a:p>
          </p:txBody>
        </p:sp>
        <p:sp>
          <p:nvSpPr>
            <p:cNvPr id="558088" name="Text Box 8"/>
            <p:cNvSpPr txBox="1">
              <a:spLocks noChangeArrowheads="1"/>
            </p:cNvSpPr>
            <p:nvPr/>
          </p:nvSpPr>
          <p:spPr bwMode="auto">
            <a:xfrm>
              <a:off x="3744" y="960"/>
              <a:ext cx="390" cy="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800" b="1">
                  <a:effectLst>
                    <a:outerShdw blurRad="38100" dist="38100" dir="2700000" algn="tl">
                      <a:srgbClr val="C0C0C0"/>
                    </a:outerShdw>
                  </a:effectLst>
                  <a:latin typeface="Times New Roman" pitchFamily="18" charset="0"/>
                </a:rPr>
                <a:t>ES</a:t>
              </a:r>
            </a:p>
          </p:txBody>
        </p:sp>
        <p:sp>
          <p:nvSpPr>
            <p:cNvPr id="558089" name="Text Box 9"/>
            <p:cNvSpPr txBox="1">
              <a:spLocks noChangeArrowheads="1"/>
            </p:cNvSpPr>
            <p:nvPr/>
          </p:nvSpPr>
          <p:spPr bwMode="auto">
            <a:xfrm>
              <a:off x="4656" y="960"/>
              <a:ext cx="530" cy="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800" b="1" dirty="0">
                  <a:effectLst>
                    <a:outerShdw blurRad="38100" dist="38100" dir="2700000" algn="tl">
                      <a:srgbClr val="C0C0C0"/>
                    </a:outerShdw>
                  </a:effectLst>
                  <a:latin typeface="Times New Roman" pitchFamily="18" charset="0"/>
                </a:rPr>
                <a:t>E+P</a:t>
              </a:r>
            </a:p>
          </p:txBody>
        </p:sp>
      </p:grpSp>
      <p:grpSp>
        <p:nvGrpSpPr>
          <p:cNvPr id="96260" name="Group 10"/>
          <p:cNvGrpSpPr>
            <a:grpSpLocks/>
          </p:cNvGrpSpPr>
          <p:nvPr/>
        </p:nvGrpSpPr>
        <p:grpSpPr bwMode="auto">
          <a:xfrm>
            <a:off x="4872039" y="2774950"/>
            <a:ext cx="2763837" cy="1924050"/>
            <a:chOff x="2109" y="1162"/>
            <a:chExt cx="1741" cy="1212"/>
          </a:xfrm>
        </p:grpSpPr>
        <p:grpSp>
          <p:nvGrpSpPr>
            <p:cNvPr id="96263" name="Group 11"/>
            <p:cNvGrpSpPr>
              <a:grpSpLocks/>
            </p:cNvGrpSpPr>
            <p:nvPr/>
          </p:nvGrpSpPr>
          <p:grpSpPr bwMode="auto">
            <a:xfrm>
              <a:off x="2109" y="1162"/>
              <a:ext cx="1741" cy="1212"/>
              <a:chOff x="2109" y="1162"/>
              <a:chExt cx="1741" cy="1212"/>
            </a:xfrm>
          </p:grpSpPr>
          <p:sp>
            <p:nvSpPr>
              <p:cNvPr id="96266" name="Line 12"/>
              <p:cNvSpPr>
                <a:spLocks noChangeShapeType="1"/>
              </p:cNvSpPr>
              <p:nvPr/>
            </p:nvSpPr>
            <p:spPr bwMode="auto">
              <a:xfrm>
                <a:off x="2349" y="1738"/>
                <a:ext cx="0" cy="336"/>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eaVert">
                <a:spAutoFit/>
              </a:bodyPr>
              <a:lstStyle/>
              <a:p>
                <a:endParaRPr lang="zh-CN" altLang="en-US"/>
              </a:p>
            </p:txBody>
          </p:sp>
          <p:sp>
            <p:nvSpPr>
              <p:cNvPr id="96267" name="Line 13"/>
              <p:cNvSpPr>
                <a:spLocks noChangeShapeType="1"/>
              </p:cNvSpPr>
              <p:nvPr/>
            </p:nvSpPr>
            <p:spPr bwMode="auto">
              <a:xfrm>
                <a:off x="3501" y="1738"/>
                <a:ext cx="0" cy="336"/>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eaVert">
                <a:spAutoFit/>
              </a:bodyPr>
              <a:lstStyle/>
              <a:p>
                <a:endParaRPr lang="zh-CN" altLang="en-US"/>
              </a:p>
            </p:txBody>
          </p:sp>
          <p:sp>
            <p:nvSpPr>
              <p:cNvPr id="96268" name="Line 14"/>
              <p:cNvSpPr>
                <a:spLocks noChangeShapeType="1"/>
              </p:cNvSpPr>
              <p:nvPr/>
            </p:nvSpPr>
            <p:spPr bwMode="auto">
              <a:xfrm>
                <a:off x="2685" y="2218"/>
                <a:ext cx="528"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eaVert" wrap="none">
                <a:spAutoFit/>
              </a:bodyPr>
              <a:lstStyle/>
              <a:p>
                <a:endParaRPr lang="zh-CN" altLang="en-US"/>
              </a:p>
            </p:txBody>
          </p:sp>
          <p:sp>
            <p:nvSpPr>
              <p:cNvPr id="558095" name="Text Box 15"/>
              <p:cNvSpPr txBox="1">
                <a:spLocks noChangeArrowheads="1"/>
              </p:cNvSpPr>
              <p:nvPr/>
            </p:nvSpPr>
            <p:spPr bwMode="auto">
              <a:xfrm>
                <a:off x="2245" y="1162"/>
                <a:ext cx="244" cy="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800" b="1">
                    <a:effectLst>
                      <a:outerShdw blurRad="38100" dist="38100" dir="2700000" algn="tl">
                        <a:srgbClr val="C0C0C0"/>
                      </a:outerShdw>
                    </a:effectLst>
                    <a:latin typeface="Times New Roman" pitchFamily="18" charset="0"/>
                  </a:rPr>
                  <a:t>+</a:t>
                </a:r>
              </a:p>
            </p:txBody>
          </p:sp>
          <p:sp>
            <p:nvSpPr>
              <p:cNvPr id="558096" name="Text Box 16"/>
              <p:cNvSpPr txBox="1">
                <a:spLocks noChangeArrowheads="1"/>
              </p:cNvSpPr>
              <p:nvPr/>
            </p:nvSpPr>
            <p:spPr bwMode="auto">
              <a:xfrm>
                <a:off x="2253" y="1450"/>
                <a:ext cx="203" cy="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800" b="1">
                    <a:solidFill>
                      <a:srgbClr val="FF0000"/>
                    </a:solidFill>
                    <a:effectLst>
                      <a:outerShdw blurRad="38100" dist="38100" dir="2700000" algn="tl">
                        <a:srgbClr val="C0C0C0"/>
                      </a:outerShdw>
                    </a:effectLst>
                    <a:latin typeface="Times New Roman" pitchFamily="18" charset="0"/>
                  </a:rPr>
                  <a:t>I</a:t>
                </a:r>
              </a:p>
            </p:txBody>
          </p:sp>
          <p:sp>
            <p:nvSpPr>
              <p:cNvPr id="558097" name="Text Box 17"/>
              <p:cNvSpPr txBox="1">
                <a:spLocks noChangeArrowheads="1"/>
              </p:cNvSpPr>
              <p:nvPr/>
            </p:nvSpPr>
            <p:spPr bwMode="auto">
              <a:xfrm>
                <a:off x="2109" y="2074"/>
                <a:ext cx="717" cy="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800" b="1">
                    <a:effectLst>
                      <a:outerShdw blurRad="38100" dist="38100" dir="2700000" algn="tl">
                        <a:srgbClr val="C0C0C0"/>
                      </a:outerShdw>
                    </a:effectLst>
                    <a:latin typeface="Times New Roman" pitchFamily="18" charset="0"/>
                  </a:rPr>
                  <a:t>E</a:t>
                </a:r>
                <a:r>
                  <a:rPr kumimoji="1" lang="en-US" altLang="zh-CN" sz="2800" b="1">
                    <a:solidFill>
                      <a:srgbClr val="FF0000"/>
                    </a:solidFill>
                    <a:effectLst>
                      <a:outerShdw blurRad="38100" dist="38100" dir="2700000" algn="tl">
                        <a:srgbClr val="C0C0C0"/>
                      </a:outerShdw>
                    </a:effectLst>
                    <a:latin typeface="Times New Roman" pitchFamily="18" charset="0"/>
                  </a:rPr>
                  <a:t>I</a:t>
                </a:r>
                <a:r>
                  <a:rPr kumimoji="1" lang="en-US" altLang="zh-CN" sz="2800" b="1">
                    <a:effectLst>
                      <a:outerShdw blurRad="38100" dist="38100" dir="2700000" algn="tl">
                        <a:srgbClr val="C0C0C0"/>
                      </a:outerShdw>
                    </a:effectLst>
                    <a:latin typeface="Times New Roman" pitchFamily="18" charset="0"/>
                  </a:rPr>
                  <a:t>+S  </a:t>
                </a:r>
              </a:p>
            </p:txBody>
          </p:sp>
          <p:sp>
            <p:nvSpPr>
              <p:cNvPr id="558098" name="Text Box 18"/>
              <p:cNvSpPr txBox="1">
                <a:spLocks noChangeArrowheads="1"/>
              </p:cNvSpPr>
              <p:nvPr/>
            </p:nvSpPr>
            <p:spPr bwMode="auto">
              <a:xfrm>
                <a:off x="3261" y="2074"/>
                <a:ext cx="589" cy="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800" b="1" dirty="0">
                    <a:effectLst>
                      <a:outerShdw blurRad="38100" dist="38100" dir="2700000" algn="tl">
                        <a:srgbClr val="C0C0C0"/>
                      </a:outerShdw>
                    </a:effectLst>
                    <a:latin typeface="Times New Roman" pitchFamily="18" charset="0"/>
                  </a:rPr>
                  <a:t>E</a:t>
                </a:r>
                <a:r>
                  <a:rPr kumimoji="1" lang="en-US" altLang="zh-CN" sz="2800" b="1" dirty="0">
                    <a:solidFill>
                      <a:srgbClr val="FF0000"/>
                    </a:solidFill>
                    <a:effectLst>
                      <a:outerShdw blurRad="38100" dist="38100" dir="2700000" algn="tl">
                        <a:srgbClr val="C0C0C0"/>
                      </a:outerShdw>
                    </a:effectLst>
                    <a:latin typeface="Times New Roman" pitchFamily="18" charset="0"/>
                  </a:rPr>
                  <a:t>I</a:t>
                </a:r>
                <a:r>
                  <a:rPr kumimoji="1" lang="en-US" altLang="zh-CN" sz="2800" b="1" dirty="0">
                    <a:effectLst>
                      <a:outerShdw blurRad="38100" dist="38100" dir="2700000" algn="tl">
                        <a:srgbClr val="C0C0C0"/>
                      </a:outerShdw>
                    </a:effectLst>
                    <a:latin typeface="Times New Roman" pitchFamily="18" charset="0"/>
                  </a:rPr>
                  <a:t>S  </a:t>
                </a:r>
              </a:p>
            </p:txBody>
          </p:sp>
        </p:grpSp>
        <p:sp>
          <p:nvSpPr>
            <p:cNvPr id="558099" name="Text Box 19"/>
            <p:cNvSpPr txBox="1">
              <a:spLocks noChangeArrowheads="1"/>
            </p:cNvSpPr>
            <p:nvPr/>
          </p:nvSpPr>
          <p:spPr bwMode="auto">
            <a:xfrm>
              <a:off x="3379" y="1162"/>
              <a:ext cx="244" cy="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800" b="1">
                  <a:effectLst>
                    <a:outerShdw blurRad="38100" dist="38100" dir="2700000" algn="tl">
                      <a:srgbClr val="C0C0C0"/>
                    </a:outerShdw>
                  </a:effectLst>
                  <a:latin typeface="Times New Roman" pitchFamily="18" charset="0"/>
                </a:rPr>
                <a:t>+</a:t>
              </a:r>
            </a:p>
          </p:txBody>
        </p:sp>
        <p:sp>
          <p:nvSpPr>
            <p:cNvPr id="558100" name="Text Box 20"/>
            <p:cNvSpPr txBox="1">
              <a:spLocks noChangeArrowheads="1"/>
            </p:cNvSpPr>
            <p:nvPr/>
          </p:nvSpPr>
          <p:spPr bwMode="auto">
            <a:xfrm>
              <a:off x="3424" y="1450"/>
              <a:ext cx="203" cy="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tx2"/>
                </a:buClr>
                <a:buSzPct val="75000"/>
                <a:buFont typeface="Wingdings" pitchFamily="2" charset="2"/>
                <a:buNone/>
                <a:defRPr/>
              </a:pPr>
              <a:r>
                <a:rPr kumimoji="1" lang="en-US" altLang="zh-CN" sz="2800" b="1">
                  <a:solidFill>
                    <a:srgbClr val="FF0000"/>
                  </a:solidFill>
                  <a:effectLst>
                    <a:outerShdw blurRad="38100" dist="38100" dir="2700000" algn="tl">
                      <a:srgbClr val="C0C0C0"/>
                    </a:outerShdw>
                  </a:effectLst>
                  <a:latin typeface="Times New Roman" pitchFamily="18" charset="0"/>
                </a:rPr>
                <a:t>I</a:t>
              </a:r>
            </a:p>
          </p:txBody>
        </p:sp>
      </p:grpSp>
      <p:sp>
        <p:nvSpPr>
          <p:cNvPr id="558101" name="Rectangle 21"/>
          <p:cNvSpPr>
            <a:spLocks noChangeArrowheads="1"/>
          </p:cNvSpPr>
          <p:nvPr/>
        </p:nvSpPr>
        <p:spPr bwMode="auto">
          <a:xfrm>
            <a:off x="1075041" y="693737"/>
            <a:ext cx="10393362" cy="1135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chor="t" anchorCtr="0">
            <a:noAutofit/>
          </a:bodyPr>
          <a:lstStyle/>
          <a:p>
            <a:pPr marL="360000" indent="-360000">
              <a:lnSpc>
                <a:spcPts val="4000"/>
              </a:lnSpc>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非竞争性抑制</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(noncompetitive inhibition)</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I</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与</a:t>
            </a:r>
            <a:r>
              <a:rPr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酶活性中心以外的其它部位</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可逆结合，使</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E</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的空间结构改变，导致酶活性降低。</a:t>
            </a:r>
          </a:p>
        </p:txBody>
      </p:sp>
    </p:spTree>
    <p:extLst>
      <p:ext uri="{BB962C8B-B14F-4D97-AF65-F5344CB8AC3E}">
        <p14:creationId xmlns:p14="http://schemas.microsoft.com/office/powerpoint/2010/main" val="2579313411"/>
      </p:ext>
    </p:extLst>
  </p:cSld>
  <p:clrMapOvr>
    <a:masterClrMapping/>
  </p:clrMapOvr>
  <p:transition>
    <p:random/>
  </p:transition>
</p:sld>
</file>

<file path=ppt/slides/slide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A12E38FA-23C3-BEBA-FF07-1D9FEC152260}"/>
              </a:ext>
            </a:extLst>
          </p:cNvPr>
          <p:cNvGrpSpPr/>
          <p:nvPr/>
        </p:nvGrpSpPr>
        <p:grpSpPr>
          <a:xfrm>
            <a:off x="5472075" y="1343529"/>
            <a:ext cx="6325128" cy="4296806"/>
            <a:chOff x="1042677" y="1605220"/>
            <a:chExt cx="6325128" cy="4296806"/>
          </a:xfrm>
        </p:grpSpPr>
        <p:sp>
          <p:nvSpPr>
            <p:cNvPr id="2" name="任意多边形 1"/>
            <p:cNvSpPr/>
            <p:nvPr/>
          </p:nvSpPr>
          <p:spPr>
            <a:xfrm>
              <a:off x="4292985" y="2282406"/>
              <a:ext cx="488477" cy="551042"/>
            </a:xfrm>
            <a:custGeom>
              <a:avLst/>
              <a:gdLst>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9459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2316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8369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5987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8477" h="551042">
                  <a:moveTo>
                    <a:pt x="169478" y="1213"/>
                  </a:moveTo>
                  <a:cubicBezTo>
                    <a:pt x="140506" y="4388"/>
                    <a:pt x="113519" y="16691"/>
                    <a:pt x="95659" y="25025"/>
                  </a:cubicBezTo>
                  <a:cubicBezTo>
                    <a:pt x="77799" y="33359"/>
                    <a:pt x="72243" y="42488"/>
                    <a:pt x="62321" y="51219"/>
                  </a:cubicBezTo>
                  <a:cubicBezTo>
                    <a:pt x="52399" y="59950"/>
                    <a:pt x="44859" y="65110"/>
                    <a:pt x="36128" y="77413"/>
                  </a:cubicBezTo>
                  <a:cubicBezTo>
                    <a:pt x="27397" y="89716"/>
                    <a:pt x="15887" y="110751"/>
                    <a:pt x="9934" y="125038"/>
                  </a:cubicBezTo>
                  <a:cubicBezTo>
                    <a:pt x="3981" y="139325"/>
                    <a:pt x="-1575" y="151629"/>
                    <a:pt x="409" y="163138"/>
                  </a:cubicBezTo>
                  <a:cubicBezTo>
                    <a:pt x="2393" y="174647"/>
                    <a:pt x="12712" y="184172"/>
                    <a:pt x="21840" y="194094"/>
                  </a:cubicBezTo>
                  <a:cubicBezTo>
                    <a:pt x="30968" y="204016"/>
                    <a:pt x="45653" y="213938"/>
                    <a:pt x="55178" y="222669"/>
                  </a:cubicBezTo>
                  <a:cubicBezTo>
                    <a:pt x="64703" y="231400"/>
                    <a:pt x="75418" y="237751"/>
                    <a:pt x="78990" y="246482"/>
                  </a:cubicBezTo>
                  <a:cubicBezTo>
                    <a:pt x="82562" y="255213"/>
                    <a:pt x="81372" y="263548"/>
                    <a:pt x="76609" y="275057"/>
                  </a:cubicBezTo>
                  <a:cubicBezTo>
                    <a:pt x="71846" y="286566"/>
                    <a:pt x="59146" y="304029"/>
                    <a:pt x="50415" y="315538"/>
                  </a:cubicBezTo>
                  <a:cubicBezTo>
                    <a:pt x="41684" y="327047"/>
                    <a:pt x="31762" y="333397"/>
                    <a:pt x="24221" y="344113"/>
                  </a:cubicBezTo>
                  <a:cubicBezTo>
                    <a:pt x="16680" y="354829"/>
                    <a:pt x="7155" y="365148"/>
                    <a:pt x="5171" y="379832"/>
                  </a:cubicBezTo>
                  <a:cubicBezTo>
                    <a:pt x="3187" y="394516"/>
                    <a:pt x="4775" y="416344"/>
                    <a:pt x="12316" y="432219"/>
                  </a:cubicBezTo>
                  <a:cubicBezTo>
                    <a:pt x="19857" y="448094"/>
                    <a:pt x="30968" y="460001"/>
                    <a:pt x="50415" y="475082"/>
                  </a:cubicBezTo>
                  <a:cubicBezTo>
                    <a:pt x="69862" y="490163"/>
                    <a:pt x="101215" y="510404"/>
                    <a:pt x="128996" y="522707"/>
                  </a:cubicBezTo>
                  <a:cubicBezTo>
                    <a:pt x="156777" y="535010"/>
                    <a:pt x="188925" y="544931"/>
                    <a:pt x="217103" y="548900"/>
                  </a:cubicBezTo>
                  <a:cubicBezTo>
                    <a:pt x="245281" y="552869"/>
                    <a:pt x="270681" y="550885"/>
                    <a:pt x="298065" y="546519"/>
                  </a:cubicBezTo>
                  <a:cubicBezTo>
                    <a:pt x="325449" y="542154"/>
                    <a:pt x="356406" y="534613"/>
                    <a:pt x="381409" y="522707"/>
                  </a:cubicBezTo>
                  <a:cubicBezTo>
                    <a:pt x="406412" y="510801"/>
                    <a:pt x="431415" y="491354"/>
                    <a:pt x="448084" y="475082"/>
                  </a:cubicBezTo>
                  <a:cubicBezTo>
                    <a:pt x="464753" y="458810"/>
                    <a:pt x="475071" y="443331"/>
                    <a:pt x="481421" y="425075"/>
                  </a:cubicBezTo>
                  <a:cubicBezTo>
                    <a:pt x="487771" y="406819"/>
                    <a:pt x="490947" y="383007"/>
                    <a:pt x="486184" y="365544"/>
                  </a:cubicBezTo>
                  <a:cubicBezTo>
                    <a:pt x="481421" y="348081"/>
                    <a:pt x="469118" y="333794"/>
                    <a:pt x="452846" y="320300"/>
                  </a:cubicBezTo>
                  <a:cubicBezTo>
                    <a:pt x="436574" y="306806"/>
                    <a:pt x="406809" y="295298"/>
                    <a:pt x="388553" y="284582"/>
                  </a:cubicBezTo>
                  <a:cubicBezTo>
                    <a:pt x="370297" y="273866"/>
                    <a:pt x="352834" y="267120"/>
                    <a:pt x="343309" y="256007"/>
                  </a:cubicBezTo>
                  <a:cubicBezTo>
                    <a:pt x="333784" y="244895"/>
                    <a:pt x="332991" y="233385"/>
                    <a:pt x="331403" y="217907"/>
                  </a:cubicBezTo>
                  <a:cubicBezTo>
                    <a:pt x="329816" y="202429"/>
                    <a:pt x="331006" y="175441"/>
                    <a:pt x="333784" y="163138"/>
                  </a:cubicBezTo>
                  <a:cubicBezTo>
                    <a:pt x="336562" y="150835"/>
                    <a:pt x="337752" y="147660"/>
                    <a:pt x="348071" y="144088"/>
                  </a:cubicBezTo>
                  <a:cubicBezTo>
                    <a:pt x="358390" y="140516"/>
                    <a:pt x="385774" y="148057"/>
                    <a:pt x="395696" y="141707"/>
                  </a:cubicBezTo>
                  <a:cubicBezTo>
                    <a:pt x="405618" y="135357"/>
                    <a:pt x="408397" y="119878"/>
                    <a:pt x="407603" y="105987"/>
                  </a:cubicBezTo>
                  <a:cubicBezTo>
                    <a:pt x="406809" y="92096"/>
                    <a:pt x="401253" y="71857"/>
                    <a:pt x="390934" y="58363"/>
                  </a:cubicBezTo>
                  <a:cubicBezTo>
                    <a:pt x="380615" y="44869"/>
                    <a:pt x="362359" y="33359"/>
                    <a:pt x="345690" y="25025"/>
                  </a:cubicBezTo>
                  <a:cubicBezTo>
                    <a:pt x="329021" y="16691"/>
                    <a:pt x="291318" y="10341"/>
                    <a:pt x="269490" y="5975"/>
                  </a:cubicBezTo>
                  <a:cubicBezTo>
                    <a:pt x="247662" y="1610"/>
                    <a:pt x="198450" y="-1962"/>
                    <a:pt x="169478" y="1213"/>
                  </a:cubicBezTo>
                  <a:close/>
                </a:path>
              </a:pathLst>
            </a:custGeom>
            <a:solidFill>
              <a:srgbClr val="00B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S</a:t>
              </a:r>
              <a:endParaRPr lang="zh-CN" altLang="en-US" dirty="0">
                <a:solidFill>
                  <a:schemeClr val="tx1"/>
                </a:solidFill>
                <a:latin typeface="Arial" panose="020B0604020202020204" pitchFamily="34" charset="0"/>
              </a:endParaRPr>
            </a:p>
          </p:txBody>
        </p:sp>
        <p:sp>
          <p:nvSpPr>
            <p:cNvPr id="5" name="任意多边形 4"/>
            <p:cNvSpPr/>
            <p:nvPr/>
          </p:nvSpPr>
          <p:spPr>
            <a:xfrm>
              <a:off x="4076688" y="3764756"/>
              <a:ext cx="393123" cy="353947"/>
            </a:xfrm>
            <a:custGeom>
              <a:avLst/>
              <a:gdLst>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3381 w 388511"/>
                <a:gd name="connsiteY9" fmla="*/ 245269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8144 w 388511"/>
                <a:gd name="connsiteY9" fmla="*/ 240507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59556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64319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06"/>
                <a:gd name="connsiteX1" fmla="*/ 16681 w 393123"/>
                <a:gd name="connsiteY1" fmla="*/ 242888 h 352506"/>
                <a:gd name="connsiteX2" fmla="*/ 57162 w 393123"/>
                <a:gd name="connsiteY2" fmla="*/ 288132 h 352506"/>
                <a:gd name="connsiteX3" fmla="*/ 100025 w 393123"/>
                <a:gd name="connsiteY3" fmla="*/ 321469 h 352506"/>
                <a:gd name="connsiteX4" fmla="*/ 157175 w 393123"/>
                <a:gd name="connsiteY4" fmla="*/ 342900 h 352506"/>
                <a:gd name="connsiteX5" fmla="*/ 219087 w 393123"/>
                <a:gd name="connsiteY5" fmla="*/ 352425 h 352506"/>
                <a:gd name="connsiteX6" fmla="*/ 264331 w 393123"/>
                <a:gd name="connsiteY6" fmla="*/ 338138 h 352506"/>
                <a:gd name="connsiteX7" fmla="*/ 297668 w 393123"/>
                <a:gd name="connsiteY7" fmla="*/ 304800 h 352506"/>
                <a:gd name="connsiteX8" fmla="*/ 309575 w 393123"/>
                <a:gd name="connsiteY8" fmla="*/ 261938 h 352506"/>
                <a:gd name="connsiteX9" fmla="*/ 288144 w 393123"/>
                <a:gd name="connsiteY9" fmla="*/ 240507 h 352506"/>
                <a:gd name="connsiteX10" fmla="*/ 264331 w 393123"/>
                <a:gd name="connsiteY10" fmla="*/ 216694 h 352506"/>
                <a:gd name="connsiteX11" fmla="*/ 261950 w 393123"/>
                <a:gd name="connsiteY11" fmla="*/ 195263 h 352506"/>
                <a:gd name="connsiteX12" fmla="*/ 292906 w 393123"/>
                <a:gd name="connsiteY12" fmla="*/ 166688 h 352506"/>
                <a:gd name="connsiteX13" fmla="*/ 333387 w 393123"/>
                <a:gd name="connsiteY13" fmla="*/ 145257 h 352506"/>
                <a:gd name="connsiteX14" fmla="*/ 371487 w 393123"/>
                <a:gd name="connsiteY14" fmla="*/ 114300 h 352506"/>
                <a:gd name="connsiteX15" fmla="*/ 392918 w 393123"/>
                <a:gd name="connsiteY15" fmla="*/ 78582 h 352506"/>
                <a:gd name="connsiteX16" fmla="*/ 381012 w 393123"/>
                <a:gd name="connsiteY16" fmla="*/ 38100 h 352506"/>
                <a:gd name="connsiteX17" fmla="*/ 359581 w 393123"/>
                <a:gd name="connsiteY17" fmla="*/ 9525 h 352506"/>
                <a:gd name="connsiteX18" fmla="*/ 331006 w 393123"/>
                <a:gd name="connsiteY18" fmla="*/ 0 h 352506"/>
                <a:gd name="connsiteX19" fmla="*/ 292906 w 393123"/>
                <a:gd name="connsiteY19" fmla="*/ 9525 h 352506"/>
                <a:gd name="connsiteX20" fmla="*/ 254806 w 393123"/>
                <a:gd name="connsiteY20" fmla="*/ 45244 h 352506"/>
                <a:gd name="connsiteX21" fmla="*/ 226231 w 393123"/>
                <a:gd name="connsiteY21" fmla="*/ 66675 h 352506"/>
                <a:gd name="connsiteX22" fmla="*/ 200037 w 393123"/>
                <a:gd name="connsiteY22" fmla="*/ 80963 h 352506"/>
                <a:gd name="connsiteX23" fmla="*/ 164319 w 393123"/>
                <a:gd name="connsiteY23" fmla="*/ 61913 h 352506"/>
                <a:gd name="connsiteX24" fmla="*/ 140506 w 393123"/>
                <a:gd name="connsiteY24" fmla="*/ 33338 h 352506"/>
                <a:gd name="connsiteX25" fmla="*/ 133362 w 393123"/>
                <a:gd name="connsiteY25" fmla="*/ 11907 h 352506"/>
                <a:gd name="connsiteX26" fmla="*/ 88118 w 393123"/>
                <a:gd name="connsiteY26" fmla="*/ 16669 h 352506"/>
                <a:gd name="connsiteX27" fmla="*/ 50018 w 393123"/>
                <a:gd name="connsiteY27" fmla="*/ 52388 h 352506"/>
                <a:gd name="connsiteX28" fmla="*/ 30968 w 393123"/>
                <a:gd name="connsiteY28" fmla="*/ 85725 h 352506"/>
                <a:gd name="connsiteX29" fmla="*/ 14300 w 393123"/>
                <a:gd name="connsiteY29" fmla="*/ 119063 h 352506"/>
                <a:gd name="connsiteX30" fmla="*/ 12 w 393123"/>
                <a:gd name="connsiteY30" fmla="*/ 188119 h 352506"/>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6688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9069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93123" h="353947">
                  <a:moveTo>
                    <a:pt x="12" y="188119"/>
                  </a:moveTo>
                  <a:cubicBezTo>
                    <a:pt x="409" y="208756"/>
                    <a:pt x="7156" y="226219"/>
                    <a:pt x="16681" y="242888"/>
                  </a:cubicBezTo>
                  <a:cubicBezTo>
                    <a:pt x="26206" y="259557"/>
                    <a:pt x="43271" y="275035"/>
                    <a:pt x="57162" y="288132"/>
                  </a:cubicBezTo>
                  <a:cubicBezTo>
                    <a:pt x="71053" y="301229"/>
                    <a:pt x="82166" y="311150"/>
                    <a:pt x="100025" y="321469"/>
                  </a:cubicBezTo>
                  <a:cubicBezTo>
                    <a:pt x="117884" y="331788"/>
                    <a:pt x="144475" y="344885"/>
                    <a:pt x="164319" y="350044"/>
                  </a:cubicBezTo>
                  <a:cubicBezTo>
                    <a:pt x="184163" y="355203"/>
                    <a:pt x="202418" y="354409"/>
                    <a:pt x="219087" y="352425"/>
                  </a:cubicBezTo>
                  <a:cubicBezTo>
                    <a:pt x="235756" y="350441"/>
                    <a:pt x="251234" y="346075"/>
                    <a:pt x="264331" y="338138"/>
                  </a:cubicBezTo>
                  <a:cubicBezTo>
                    <a:pt x="277428" y="330201"/>
                    <a:pt x="290127" y="317500"/>
                    <a:pt x="297668" y="304800"/>
                  </a:cubicBezTo>
                  <a:cubicBezTo>
                    <a:pt x="305209" y="292100"/>
                    <a:pt x="311162" y="272654"/>
                    <a:pt x="309575" y="261938"/>
                  </a:cubicBezTo>
                  <a:cubicBezTo>
                    <a:pt x="307988" y="251223"/>
                    <a:pt x="295685" y="248048"/>
                    <a:pt x="288144" y="240507"/>
                  </a:cubicBezTo>
                  <a:cubicBezTo>
                    <a:pt x="280603" y="232966"/>
                    <a:pt x="268697" y="224235"/>
                    <a:pt x="264331" y="216694"/>
                  </a:cubicBezTo>
                  <a:cubicBezTo>
                    <a:pt x="259965" y="209153"/>
                    <a:pt x="257188" y="203201"/>
                    <a:pt x="261950" y="195263"/>
                  </a:cubicBezTo>
                  <a:cubicBezTo>
                    <a:pt x="266713" y="187326"/>
                    <a:pt x="281000" y="177403"/>
                    <a:pt x="292906" y="169069"/>
                  </a:cubicBezTo>
                  <a:cubicBezTo>
                    <a:pt x="304812" y="160735"/>
                    <a:pt x="320290" y="154385"/>
                    <a:pt x="333387" y="145257"/>
                  </a:cubicBezTo>
                  <a:cubicBezTo>
                    <a:pt x="346484" y="136129"/>
                    <a:pt x="361565" y="125413"/>
                    <a:pt x="371487" y="114300"/>
                  </a:cubicBezTo>
                  <a:cubicBezTo>
                    <a:pt x="381409" y="103188"/>
                    <a:pt x="391331" y="91282"/>
                    <a:pt x="392918" y="78582"/>
                  </a:cubicBezTo>
                  <a:cubicBezTo>
                    <a:pt x="394505" y="65882"/>
                    <a:pt x="386568" y="49609"/>
                    <a:pt x="381012" y="38100"/>
                  </a:cubicBezTo>
                  <a:cubicBezTo>
                    <a:pt x="375456" y="26591"/>
                    <a:pt x="367915" y="15875"/>
                    <a:pt x="359581" y="9525"/>
                  </a:cubicBezTo>
                  <a:cubicBezTo>
                    <a:pt x="351247" y="3175"/>
                    <a:pt x="342118" y="0"/>
                    <a:pt x="331006" y="0"/>
                  </a:cubicBezTo>
                  <a:cubicBezTo>
                    <a:pt x="319894" y="0"/>
                    <a:pt x="305606" y="1984"/>
                    <a:pt x="292906" y="9525"/>
                  </a:cubicBezTo>
                  <a:cubicBezTo>
                    <a:pt x="280206" y="17066"/>
                    <a:pt x="265919" y="35719"/>
                    <a:pt x="254806" y="45244"/>
                  </a:cubicBezTo>
                  <a:cubicBezTo>
                    <a:pt x="243694" y="54769"/>
                    <a:pt x="235359" y="60722"/>
                    <a:pt x="226231" y="66675"/>
                  </a:cubicBezTo>
                  <a:cubicBezTo>
                    <a:pt x="217103" y="72628"/>
                    <a:pt x="210356" y="81757"/>
                    <a:pt x="200037" y="80963"/>
                  </a:cubicBezTo>
                  <a:cubicBezTo>
                    <a:pt x="189718" y="80169"/>
                    <a:pt x="174241" y="69851"/>
                    <a:pt x="164319" y="61913"/>
                  </a:cubicBezTo>
                  <a:cubicBezTo>
                    <a:pt x="154397" y="53975"/>
                    <a:pt x="145665" y="41672"/>
                    <a:pt x="140506" y="33338"/>
                  </a:cubicBezTo>
                  <a:cubicBezTo>
                    <a:pt x="135347" y="25004"/>
                    <a:pt x="142093" y="14685"/>
                    <a:pt x="133362" y="11907"/>
                  </a:cubicBezTo>
                  <a:cubicBezTo>
                    <a:pt x="124631" y="9129"/>
                    <a:pt x="102009" y="9922"/>
                    <a:pt x="88118" y="16669"/>
                  </a:cubicBezTo>
                  <a:cubicBezTo>
                    <a:pt x="74227" y="23416"/>
                    <a:pt x="59543" y="40879"/>
                    <a:pt x="50018" y="52388"/>
                  </a:cubicBezTo>
                  <a:cubicBezTo>
                    <a:pt x="40493" y="63897"/>
                    <a:pt x="36921" y="74613"/>
                    <a:pt x="30968" y="85725"/>
                  </a:cubicBezTo>
                  <a:cubicBezTo>
                    <a:pt x="25015" y="96837"/>
                    <a:pt x="19459" y="107553"/>
                    <a:pt x="14300" y="119063"/>
                  </a:cubicBezTo>
                  <a:cubicBezTo>
                    <a:pt x="9141" y="130572"/>
                    <a:pt x="-385" y="167482"/>
                    <a:pt x="12" y="188119"/>
                  </a:cubicBezTo>
                  <a:close/>
                </a:path>
              </a:pathLst>
            </a:custGeom>
            <a:solidFill>
              <a:srgbClr val="F3C029"/>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I</a:t>
              </a:r>
              <a:endParaRPr lang="zh-CN" altLang="en-US" dirty="0">
                <a:solidFill>
                  <a:schemeClr val="tx1"/>
                </a:solidFill>
                <a:latin typeface="Arial" panose="020B0604020202020204" pitchFamily="34" charset="0"/>
              </a:endParaRPr>
            </a:p>
          </p:txBody>
        </p:sp>
        <p:sp>
          <p:nvSpPr>
            <p:cNvPr id="7" name="任意多边形 6"/>
            <p:cNvSpPr/>
            <p:nvPr/>
          </p:nvSpPr>
          <p:spPr>
            <a:xfrm>
              <a:off x="2939940" y="1948010"/>
              <a:ext cx="1087871" cy="1145672"/>
            </a:xfrm>
            <a:custGeom>
              <a:avLst/>
              <a:gdLst>
                <a:gd name="connsiteX0" fmla="*/ 395385 w 1087066"/>
                <a:gd name="connsiteY0" fmla="*/ 106709 h 1142991"/>
                <a:gd name="connsiteX1" fmla="*/ 350142 w 1087066"/>
                <a:gd name="connsiteY1" fmla="*/ 80515 h 1142991"/>
                <a:gd name="connsiteX2" fmla="*/ 300135 w 1087066"/>
                <a:gd name="connsiteY2" fmla="*/ 56703 h 1142991"/>
                <a:gd name="connsiteX3" fmla="*/ 242985 w 1087066"/>
                <a:gd name="connsiteY3" fmla="*/ 59084 h 1142991"/>
                <a:gd name="connsiteX4" fmla="*/ 178692 w 1087066"/>
                <a:gd name="connsiteY4" fmla="*/ 70990 h 1142991"/>
                <a:gd name="connsiteX5" fmla="*/ 135829 w 1087066"/>
                <a:gd name="connsiteY5" fmla="*/ 94803 h 1142991"/>
                <a:gd name="connsiteX6" fmla="*/ 112017 w 1087066"/>
                <a:gd name="connsiteY6" fmla="*/ 104328 h 1142991"/>
                <a:gd name="connsiteX7" fmla="*/ 102492 w 1087066"/>
                <a:gd name="connsiteY7" fmla="*/ 135284 h 1142991"/>
                <a:gd name="connsiteX8" fmla="*/ 69154 w 1087066"/>
                <a:gd name="connsiteY8" fmla="*/ 147190 h 1142991"/>
                <a:gd name="connsiteX9" fmla="*/ 33435 w 1087066"/>
                <a:gd name="connsiteY9" fmla="*/ 173384 h 1142991"/>
                <a:gd name="connsiteX10" fmla="*/ 2479 w 1087066"/>
                <a:gd name="connsiteY10" fmla="*/ 218628 h 1142991"/>
                <a:gd name="connsiteX11" fmla="*/ 2479 w 1087066"/>
                <a:gd name="connsiteY11" fmla="*/ 282922 h 1142991"/>
                <a:gd name="connsiteX12" fmla="*/ 7242 w 1087066"/>
                <a:gd name="connsiteY12" fmla="*/ 361503 h 1142991"/>
                <a:gd name="connsiteX13" fmla="*/ 9623 w 1087066"/>
                <a:gd name="connsiteY13" fmla="*/ 418653 h 1142991"/>
                <a:gd name="connsiteX14" fmla="*/ 16767 w 1087066"/>
                <a:gd name="connsiteY14" fmla="*/ 490090 h 1142991"/>
                <a:gd name="connsiteX15" fmla="*/ 40579 w 1087066"/>
                <a:gd name="connsiteY15" fmla="*/ 537715 h 1142991"/>
                <a:gd name="connsiteX16" fmla="*/ 64392 w 1087066"/>
                <a:gd name="connsiteY16" fmla="*/ 554384 h 1142991"/>
                <a:gd name="connsiteX17" fmla="*/ 78679 w 1087066"/>
                <a:gd name="connsiteY17" fmla="*/ 580578 h 1142991"/>
                <a:gd name="connsiteX18" fmla="*/ 50104 w 1087066"/>
                <a:gd name="connsiteY18" fmla="*/ 616297 h 1142991"/>
                <a:gd name="connsiteX19" fmla="*/ 26292 w 1087066"/>
                <a:gd name="connsiteY19" fmla="*/ 678209 h 1142991"/>
                <a:gd name="connsiteX20" fmla="*/ 26292 w 1087066"/>
                <a:gd name="connsiteY20" fmla="*/ 728215 h 1142991"/>
                <a:gd name="connsiteX21" fmla="*/ 26292 w 1087066"/>
                <a:gd name="connsiteY21" fmla="*/ 780603 h 1142991"/>
                <a:gd name="connsiteX22" fmla="*/ 52485 w 1087066"/>
                <a:gd name="connsiteY22" fmla="*/ 828228 h 1142991"/>
                <a:gd name="connsiteX23" fmla="*/ 73917 w 1087066"/>
                <a:gd name="connsiteY23" fmla="*/ 854422 h 1142991"/>
                <a:gd name="connsiteX24" fmla="*/ 100110 w 1087066"/>
                <a:gd name="connsiteY24" fmla="*/ 859184 h 1142991"/>
                <a:gd name="connsiteX25" fmla="*/ 131067 w 1087066"/>
                <a:gd name="connsiteY25" fmla="*/ 880615 h 1142991"/>
                <a:gd name="connsiteX26" fmla="*/ 147735 w 1087066"/>
                <a:gd name="connsiteY26" fmla="*/ 906809 h 1142991"/>
                <a:gd name="connsiteX27" fmla="*/ 145354 w 1087066"/>
                <a:gd name="connsiteY27" fmla="*/ 949672 h 1142991"/>
                <a:gd name="connsiteX28" fmla="*/ 147735 w 1087066"/>
                <a:gd name="connsiteY28" fmla="*/ 978247 h 1142991"/>
                <a:gd name="connsiteX29" fmla="*/ 181073 w 1087066"/>
                <a:gd name="connsiteY29" fmla="*/ 1009203 h 1142991"/>
                <a:gd name="connsiteX30" fmla="*/ 228698 w 1087066"/>
                <a:gd name="connsiteY30" fmla="*/ 1040159 h 1142991"/>
                <a:gd name="connsiteX31" fmla="*/ 288229 w 1087066"/>
                <a:gd name="connsiteY31" fmla="*/ 1083022 h 1142991"/>
                <a:gd name="connsiteX32" fmla="*/ 338235 w 1087066"/>
                <a:gd name="connsiteY32" fmla="*/ 1102072 h 1142991"/>
                <a:gd name="connsiteX33" fmla="*/ 390623 w 1087066"/>
                <a:gd name="connsiteY33" fmla="*/ 1123503 h 1142991"/>
                <a:gd name="connsiteX34" fmla="*/ 443010 w 1087066"/>
                <a:gd name="connsiteY34" fmla="*/ 1142553 h 1142991"/>
                <a:gd name="connsiteX35" fmla="*/ 504923 w 1087066"/>
                <a:gd name="connsiteY35" fmla="*/ 1135409 h 1142991"/>
                <a:gd name="connsiteX36" fmla="*/ 552548 w 1087066"/>
                <a:gd name="connsiteY36" fmla="*/ 1118740 h 1142991"/>
                <a:gd name="connsiteX37" fmla="*/ 619223 w 1087066"/>
                <a:gd name="connsiteY37" fmla="*/ 1118740 h 1142991"/>
                <a:gd name="connsiteX38" fmla="*/ 693042 w 1087066"/>
                <a:gd name="connsiteY38" fmla="*/ 1125884 h 1142991"/>
                <a:gd name="connsiteX39" fmla="*/ 747810 w 1087066"/>
                <a:gd name="connsiteY39" fmla="*/ 1130647 h 1142991"/>
                <a:gd name="connsiteX40" fmla="*/ 816867 w 1087066"/>
                <a:gd name="connsiteY40" fmla="*/ 1111597 h 1142991"/>
                <a:gd name="connsiteX41" fmla="*/ 876398 w 1087066"/>
                <a:gd name="connsiteY41" fmla="*/ 1087784 h 1142991"/>
                <a:gd name="connsiteX42" fmla="*/ 904973 w 1087066"/>
                <a:gd name="connsiteY42" fmla="*/ 1042540 h 1142991"/>
                <a:gd name="connsiteX43" fmla="*/ 931167 w 1087066"/>
                <a:gd name="connsiteY43" fmla="*/ 1004440 h 1142991"/>
                <a:gd name="connsiteX44" fmla="*/ 966885 w 1087066"/>
                <a:gd name="connsiteY44" fmla="*/ 987772 h 1142991"/>
                <a:gd name="connsiteX45" fmla="*/ 1014510 w 1087066"/>
                <a:gd name="connsiteY45" fmla="*/ 963959 h 1142991"/>
                <a:gd name="connsiteX46" fmla="*/ 1031179 w 1087066"/>
                <a:gd name="connsiteY46" fmla="*/ 911572 h 1142991"/>
                <a:gd name="connsiteX47" fmla="*/ 1038323 w 1087066"/>
                <a:gd name="connsiteY47" fmla="*/ 854422 h 1142991"/>
                <a:gd name="connsiteX48" fmla="*/ 1043085 w 1087066"/>
                <a:gd name="connsiteY48" fmla="*/ 790128 h 1142991"/>
                <a:gd name="connsiteX49" fmla="*/ 1059754 w 1087066"/>
                <a:gd name="connsiteY49" fmla="*/ 716309 h 1142991"/>
                <a:gd name="connsiteX50" fmla="*/ 1076423 w 1087066"/>
                <a:gd name="connsiteY50" fmla="*/ 668684 h 1142991"/>
                <a:gd name="connsiteX51" fmla="*/ 1085948 w 1087066"/>
                <a:gd name="connsiteY51" fmla="*/ 611534 h 1142991"/>
                <a:gd name="connsiteX52" fmla="*/ 1050229 w 1087066"/>
                <a:gd name="connsiteY52" fmla="*/ 552003 h 1142991"/>
                <a:gd name="connsiteX53" fmla="*/ 1024035 w 1087066"/>
                <a:gd name="connsiteY53" fmla="*/ 521047 h 1142991"/>
                <a:gd name="connsiteX54" fmla="*/ 1021654 w 1087066"/>
                <a:gd name="connsiteY54" fmla="*/ 480565 h 1142991"/>
                <a:gd name="connsiteX55" fmla="*/ 1024035 w 1087066"/>
                <a:gd name="connsiteY55" fmla="*/ 404365 h 1142991"/>
                <a:gd name="connsiteX56" fmla="*/ 1019273 w 1087066"/>
                <a:gd name="connsiteY56" fmla="*/ 349597 h 1142991"/>
                <a:gd name="connsiteX57" fmla="*/ 997842 w 1087066"/>
                <a:gd name="connsiteY57" fmla="*/ 306734 h 1142991"/>
                <a:gd name="connsiteX58" fmla="*/ 976410 w 1087066"/>
                <a:gd name="connsiteY58" fmla="*/ 271015 h 1142991"/>
                <a:gd name="connsiteX59" fmla="*/ 988317 w 1087066"/>
                <a:gd name="connsiteY59" fmla="*/ 218628 h 1142991"/>
                <a:gd name="connsiteX60" fmla="*/ 1014510 w 1087066"/>
                <a:gd name="connsiteY60" fmla="*/ 175765 h 1142991"/>
                <a:gd name="connsiteX61" fmla="*/ 1016892 w 1087066"/>
                <a:gd name="connsiteY61" fmla="*/ 125759 h 1142991"/>
                <a:gd name="connsiteX62" fmla="*/ 993079 w 1087066"/>
                <a:gd name="connsiteY62" fmla="*/ 90040 h 1142991"/>
                <a:gd name="connsiteX63" fmla="*/ 950217 w 1087066"/>
                <a:gd name="connsiteY63" fmla="*/ 56703 h 1142991"/>
                <a:gd name="connsiteX64" fmla="*/ 890685 w 1087066"/>
                <a:gd name="connsiteY64" fmla="*/ 28128 h 1142991"/>
                <a:gd name="connsiteX65" fmla="*/ 835917 w 1087066"/>
                <a:gd name="connsiteY65" fmla="*/ 13840 h 1142991"/>
                <a:gd name="connsiteX66" fmla="*/ 781148 w 1087066"/>
                <a:gd name="connsiteY66" fmla="*/ 16222 h 1142991"/>
                <a:gd name="connsiteX67" fmla="*/ 738285 w 1087066"/>
                <a:gd name="connsiteY67" fmla="*/ 16222 h 1142991"/>
                <a:gd name="connsiteX68" fmla="*/ 666848 w 1087066"/>
                <a:gd name="connsiteY68" fmla="*/ 6697 h 1142991"/>
                <a:gd name="connsiteX69" fmla="*/ 612079 w 1087066"/>
                <a:gd name="connsiteY69" fmla="*/ 1934 h 1142991"/>
                <a:gd name="connsiteX70" fmla="*/ 573979 w 1087066"/>
                <a:gd name="connsiteY70" fmla="*/ 40034 h 1142991"/>
                <a:gd name="connsiteX71" fmla="*/ 545404 w 1087066"/>
                <a:gd name="connsiteY71" fmla="*/ 80515 h 1142991"/>
                <a:gd name="connsiteX72" fmla="*/ 507304 w 1087066"/>
                <a:gd name="connsiteY72" fmla="*/ 106709 h 1142991"/>
                <a:gd name="connsiteX73" fmla="*/ 450154 w 1087066"/>
                <a:gd name="connsiteY73" fmla="*/ 113853 h 1142991"/>
                <a:gd name="connsiteX74" fmla="*/ 395385 w 1087066"/>
                <a:gd name="connsiteY74" fmla="*/ 106709 h 1142991"/>
                <a:gd name="connsiteX0" fmla="*/ 395199 w 1086880"/>
                <a:gd name="connsiteY0" fmla="*/ 106709 h 1142991"/>
                <a:gd name="connsiteX1" fmla="*/ 349956 w 1086880"/>
                <a:gd name="connsiteY1" fmla="*/ 80515 h 1142991"/>
                <a:gd name="connsiteX2" fmla="*/ 299949 w 1086880"/>
                <a:gd name="connsiteY2" fmla="*/ 56703 h 1142991"/>
                <a:gd name="connsiteX3" fmla="*/ 242799 w 1086880"/>
                <a:gd name="connsiteY3" fmla="*/ 59084 h 1142991"/>
                <a:gd name="connsiteX4" fmla="*/ 178506 w 1086880"/>
                <a:gd name="connsiteY4" fmla="*/ 70990 h 1142991"/>
                <a:gd name="connsiteX5" fmla="*/ 135643 w 1086880"/>
                <a:gd name="connsiteY5" fmla="*/ 94803 h 1142991"/>
                <a:gd name="connsiteX6" fmla="*/ 111831 w 1086880"/>
                <a:gd name="connsiteY6" fmla="*/ 104328 h 1142991"/>
                <a:gd name="connsiteX7" fmla="*/ 102306 w 1086880"/>
                <a:gd name="connsiteY7" fmla="*/ 135284 h 1142991"/>
                <a:gd name="connsiteX8" fmla="*/ 68968 w 1086880"/>
                <a:gd name="connsiteY8" fmla="*/ 147190 h 1142991"/>
                <a:gd name="connsiteX9" fmla="*/ 33249 w 1086880"/>
                <a:gd name="connsiteY9" fmla="*/ 173384 h 1142991"/>
                <a:gd name="connsiteX10" fmla="*/ 2293 w 1086880"/>
                <a:gd name="connsiteY10" fmla="*/ 218628 h 1142991"/>
                <a:gd name="connsiteX11" fmla="*/ 2293 w 1086880"/>
                <a:gd name="connsiteY11" fmla="*/ 282922 h 1142991"/>
                <a:gd name="connsiteX12" fmla="*/ 2293 w 1086880"/>
                <a:gd name="connsiteY12" fmla="*/ 359122 h 1142991"/>
                <a:gd name="connsiteX13" fmla="*/ 9437 w 1086880"/>
                <a:gd name="connsiteY13" fmla="*/ 418653 h 1142991"/>
                <a:gd name="connsiteX14" fmla="*/ 16581 w 1086880"/>
                <a:gd name="connsiteY14" fmla="*/ 490090 h 1142991"/>
                <a:gd name="connsiteX15" fmla="*/ 40393 w 1086880"/>
                <a:gd name="connsiteY15" fmla="*/ 537715 h 1142991"/>
                <a:gd name="connsiteX16" fmla="*/ 64206 w 1086880"/>
                <a:gd name="connsiteY16" fmla="*/ 554384 h 1142991"/>
                <a:gd name="connsiteX17" fmla="*/ 78493 w 1086880"/>
                <a:gd name="connsiteY17" fmla="*/ 580578 h 1142991"/>
                <a:gd name="connsiteX18" fmla="*/ 49918 w 1086880"/>
                <a:gd name="connsiteY18" fmla="*/ 616297 h 1142991"/>
                <a:gd name="connsiteX19" fmla="*/ 26106 w 1086880"/>
                <a:gd name="connsiteY19" fmla="*/ 678209 h 1142991"/>
                <a:gd name="connsiteX20" fmla="*/ 26106 w 1086880"/>
                <a:gd name="connsiteY20" fmla="*/ 728215 h 1142991"/>
                <a:gd name="connsiteX21" fmla="*/ 26106 w 1086880"/>
                <a:gd name="connsiteY21" fmla="*/ 780603 h 1142991"/>
                <a:gd name="connsiteX22" fmla="*/ 52299 w 1086880"/>
                <a:gd name="connsiteY22" fmla="*/ 828228 h 1142991"/>
                <a:gd name="connsiteX23" fmla="*/ 73731 w 1086880"/>
                <a:gd name="connsiteY23" fmla="*/ 854422 h 1142991"/>
                <a:gd name="connsiteX24" fmla="*/ 99924 w 1086880"/>
                <a:gd name="connsiteY24" fmla="*/ 859184 h 1142991"/>
                <a:gd name="connsiteX25" fmla="*/ 130881 w 1086880"/>
                <a:gd name="connsiteY25" fmla="*/ 880615 h 1142991"/>
                <a:gd name="connsiteX26" fmla="*/ 147549 w 1086880"/>
                <a:gd name="connsiteY26" fmla="*/ 906809 h 1142991"/>
                <a:gd name="connsiteX27" fmla="*/ 145168 w 1086880"/>
                <a:gd name="connsiteY27" fmla="*/ 949672 h 1142991"/>
                <a:gd name="connsiteX28" fmla="*/ 147549 w 1086880"/>
                <a:gd name="connsiteY28" fmla="*/ 978247 h 1142991"/>
                <a:gd name="connsiteX29" fmla="*/ 180887 w 1086880"/>
                <a:gd name="connsiteY29" fmla="*/ 1009203 h 1142991"/>
                <a:gd name="connsiteX30" fmla="*/ 228512 w 1086880"/>
                <a:gd name="connsiteY30" fmla="*/ 1040159 h 1142991"/>
                <a:gd name="connsiteX31" fmla="*/ 288043 w 1086880"/>
                <a:gd name="connsiteY31" fmla="*/ 1083022 h 1142991"/>
                <a:gd name="connsiteX32" fmla="*/ 338049 w 1086880"/>
                <a:gd name="connsiteY32" fmla="*/ 1102072 h 1142991"/>
                <a:gd name="connsiteX33" fmla="*/ 390437 w 1086880"/>
                <a:gd name="connsiteY33" fmla="*/ 1123503 h 1142991"/>
                <a:gd name="connsiteX34" fmla="*/ 442824 w 1086880"/>
                <a:gd name="connsiteY34" fmla="*/ 1142553 h 1142991"/>
                <a:gd name="connsiteX35" fmla="*/ 504737 w 1086880"/>
                <a:gd name="connsiteY35" fmla="*/ 1135409 h 1142991"/>
                <a:gd name="connsiteX36" fmla="*/ 552362 w 1086880"/>
                <a:gd name="connsiteY36" fmla="*/ 1118740 h 1142991"/>
                <a:gd name="connsiteX37" fmla="*/ 619037 w 1086880"/>
                <a:gd name="connsiteY37" fmla="*/ 1118740 h 1142991"/>
                <a:gd name="connsiteX38" fmla="*/ 692856 w 1086880"/>
                <a:gd name="connsiteY38" fmla="*/ 1125884 h 1142991"/>
                <a:gd name="connsiteX39" fmla="*/ 747624 w 1086880"/>
                <a:gd name="connsiteY39" fmla="*/ 1130647 h 1142991"/>
                <a:gd name="connsiteX40" fmla="*/ 816681 w 1086880"/>
                <a:gd name="connsiteY40" fmla="*/ 1111597 h 1142991"/>
                <a:gd name="connsiteX41" fmla="*/ 876212 w 1086880"/>
                <a:gd name="connsiteY41" fmla="*/ 1087784 h 1142991"/>
                <a:gd name="connsiteX42" fmla="*/ 904787 w 1086880"/>
                <a:gd name="connsiteY42" fmla="*/ 1042540 h 1142991"/>
                <a:gd name="connsiteX43" fmla="*/ 930981 w 1086880"/>
                <a:gd name="connsiteY43" fmla="*/ 1004440 h 1142991"/>
                <a:gd name="connsiteX44" fmla="*/ 966699 w 1086880"/>
                <a:gd name="connsiteY44" fmla="*/ 987772 h 1142991"/>
                <a:gd name="connsiteX45" fmla="*/ 1014324 w 1086880"/>
                <a:gd name="connsiteY45" fmla="*/ 963959 h 1142991"/>
                <a:gd name="connsiteX46" fmla="*/ 1030993 w 1086880"/>
                <a:gd name="connsiteY46" fmla="*/ 911572 h 1142991"/>
                <a:gd name="connsiteX47" fmla="*/ 1038137 w 1086880"/>
                <a:gd name="connsiteY47" fmla="*/ 854422 h 1142991"/>
                <a:gd name="connsiteX48" fmla="*/ 1042899 w 1086880"/>
                <a:gd name="connsiteY48" fmla="*/ 790128 h 1142991"/>
                <a:gd name="connsiteX49" fmla="*/ 1059568 w 1086880"/>
                <a:gd name="connsiteY49" fmla="*/ 716309 h 1142991"/>
                <a:gd name="connsiteX50" fmla="*/ 1076237 w 1086880"/>
                <a:gd name="connsiteY50" fmla="*/ 668684 h 1142991"/>
                <a:gd name="connsiteX51" fmla="*/ 1085762 w 1086880"/>
                <a:gd name="connsiteY51" fmla="*/ 611534 h 1142991"/>
                <a:gd name="connsiteX52" fmla="*/ 1050043 w 1086880"/>
                <a:gd name="connsiteY52" fmla="*/ 552003 h 1142991"/>
                <a:gd name="connsiteX53" fmla="*/ 1023849 w 1086880"/>
                <a:gd name="connsiteY53" fmla="*/ 521047 h 1142991"/>
                <a:gd name="connsiteX54" fmla="*/ 1021468 w 1086880"/>
                <a:gd name="connsiteY54" fmla="*/ 480565 h 1142991"/>
                <a:gd name="connsiteX55" fmla="*/ 1023849 w 1086880"/>
                <a:gd name="connsiteY55" fmla="*/ 404365 h 1142991"/>
                <a:gd name="connsiteX56" fmla="*/ 1019087 w 1086880"/>
                <a:gd name="connsiteY56" fmla="*/ 349597 h 1142991"/>
                <a:gd name="connsiteX57" fmla="*/ 997656 w 1086880"/>
                <a:gd name="connsiteY57" fmla="*/ 306734 h 1142991"/>
                <a:gd name="connsiteX58" fmla="*/ 976224 w 1086880"/>
                <a:gd name="connsiteY58" fmla="*/ 271015 h 1142991"/>
                <a:gd name="connsiteX59" fmla="*/ 988131 w 1086880"/>
                <a:gd name="connsiteY59" fmla="*/ 218628 h 1142991"/>
                <a:gd name="connsiteX60" fmla="*/ 1014324 w 1086880"/>
                <a:gd name="connsiteY60" fmla="*/ 175765 h 1142991"/>
                <a:gd name="connsiteX61" fmla="*/ 1016706 w 1086880"/>
                <a:gd name="connsiteY61" fmla="*/ 125759 h 1142991"/>
                <a:gd name="connsiteX62" fmla="*/ 992893 w 1086880"/>
                <a:gd name="connsiteY62" fmla="*/ 90040 h 1142991"/>
                <a:gd name="connsiteX63" fmla="*/ 950031 w 1086880"/>
                <a:gd name="connsiteY63" fmla="*/ 56703 h 1142991"/>
                <a:gd name="connsiteX64" fmla="*/ 890499 w 1086880"/>
                <a:gd name="connsiteY64" fmla="*/ 28128 h 1142991"/>
                <a:gd name="connsiteX65" fmla="*/ 835731 w 1086880"/>
                <a:gd name="connsiteY65" fmla="*/ 13840 h 1142991"/>
                <a:gd name="connsiteX66" fmla="*/ 780962 w 1086880"/>
                <a:gd name="connsiteY66" fmla="*/ 16222 h 1142991"/>
                <a:gd name="connsiteX67" fmla="*/ 738099 w 1086880"/>
                <a:gd name="connsiteY67" fmla="*/ 16222 h 1142991"/>
                <a:gd name="connsiteX68" fmla="*/ 666662 w 1086880"/>
                <a:gd name="connsiteY68" fmla="*/ 6697 h 1142991"/>
                <a:gd name="connsiteX69" fmla="*/ 611893 w 1086880"/>
                <a:gd name="connsiteY69" fmla="*/ 1934 h 1142991"/>
                <a:gd name="connsiteX70" fmla="*/ 573793 w 1086880"/>
                <a:gd name="connsiteY70" fmla="*/ 40034 h 1142991"/>
                <a:gd name="connsiteX71" fmla="*/ 545218 w 1086880"/>
                <a:gd name="connsiteY71" fmla="*/ 80515 h 1142991"/>
                <a:gd name="connsiteX72" fmla="*/ 507118 w 1086880"/>
                <a:gd name="connsiteY72" fmla="*/ 106709 h 1142991"/>
                <a:gd name="connsiteX73" fmla="*/ 449968 w 1086880"/>
                <a:gd name="connsiteY73" fmla="*/ 113853 h 1142991"/>
                <a:gd name="connsiteX74" fmla="*/ 395199 w 1086880"/>
                <a:gd name="connsiteY74" fmla="*/ 106709 h 1142991"/>
                <a:gd name="connsiteX0" fmla="*/ 396190 w 1087871"/>
                <a:gd name="connsiteY0" fmla="*/ 106709 h 1142991"/>
                <a:gd name="connsiteX1" fmla="*/ 350947 w 1087871"/>
                <a:gd name="connsiteY1" fmla="*/ 80515 h 1142991"/>
                <a:gd name="connsiteX2" fmla="*/ 300940 w 1087871"/>
                <a:gd name="connsiteY2" fmla="*/ 56703 h 1142991"/>
                <a:gd name="connsiteX3" fmla="*/ 243790 w 1087871"/>
                <a:gd name="connsiteY3" fmla="*/ 59084 h 1142991"/>
                <a:gd name="connsiteX4" fmla="*/ 179497 w 1087871"/>
                <a:gd name="connsiteY4" fmla="*/ 70990 h 1142991"/>
                <a:gd name="connsiteX5" fmla="*/ 136634 w 1087871"/>
                <a:gd name="connsiteY5" fmla="*/ 94803 h 1142991"/>
                <a:gd name="connsiteX6" fmla="*/ 112822 w 1087871"/>
                <a:gd name="connsiteY6" fmla="*/ 104328 h 1142991"/>
                <a:gd name="connsiteX7" fmla="*/ 103297 w 1087871"/>
                <a:gd name="connsiteY7" fmla="*/ 135284 h 1142991"/>
                <a:gd name="connsiteX8" fmla="*/ 69959 w 1087871"/>
                <a:gd name="connsiteY8" fmla="*/ 147190 h 1142991"/>
                <a:gd name="connsiteX9" fmla="*/ 34240 w 1087871"/>
                <a:gd name="connsiteY9" fmla="*/ 173384 h 1142991"/>
                <a:gd name="connsiteX10" fmla="*/ 3284 w 1087871"/>
                <a:gd name="connsiteY10" fmla="*/ 218628 h 1142991"/>
                <a:gd name="connsiteX11" fmla="*/ 903 w 1087871"/>
                <a:gd name="connsiteY11" fmla="*/ 282922 h 1142991"/>
                <a:gd name="connsiteX12" fmla="*/ 3284 w 1087871"/>
                <a:gd name="connsiteY12" fmla="*/ 359122 h 1142991"/>
                <a:gd name="connsiteX13" fmla="*/ 10428 w 1087871"/>
                <a:gd name="connsiteY13" fmla="*/ 418653 h 1142991"/>
                <a:gd name="connsiteX14" fmla="*/ 17572 w 1087871"/>
                <a:gd name="connsiteY14" fmla="*/ 490090 h 1142991"/>
                <a:gd name="connsiteX15" fmla="*/ 41384 w 1087871"/>
                <a:gd name="connsiteY15" fmla="*/ 537715 h 1142991"/>
                <a:gd name="connsiteX16" fmla="*/ 65197 w 1087871"/>
                <a:gd name="connsiteY16" fmla="*/ 554384 h 1142991"/>
                <a:gd name="connsiteX17" fmla="*/ 79484 w 1087871"/>
                <a:gd name="connsiteY17" fmla="*/ 580578 h 1142991"/>
                <a:gd name="connsiteX18" fmla="*/ 50909 w 1087871"/>
                <a:gd name="connsiteY18" fmla="*/ 616297 h 1142991"/>
                <a:gd name="connsiteX19" fmla="*/ 27097 w 1087871"/>
                <a:gd name="connsiteY19" fmla="*/ 678209 h 1142991"/>
                <a:gd name="connsiteX20" fmla="*/ 27097 w 1087871"/>
                <a:gd name="connsiteY20" fmla="*/ 728215 h 1142991"/>
                <a:gd name="connsiteX21" fmla="*/ 27097 w 1087871"/>
                <a:gd name="connsiteY21" fmla="*/ 780603 h 1142991"/>
                <a:gd name="connsiteX22" fmla="*/ 53290 w 1087871"/>
                <a:gd name="connsiteY22" fmla="*/ 828228 h 1142991"/>
                <a:gd name="connsiteX23" fmla="*/ 74722 w 1087871"/>
                <a:gd name="connsiteY23" fmla="*/ 854422 h 1142991"/>
                <a:gd name="connsiteX24" fmla="*/ 100915 w 1087871"/>
                <a:gd name="connsiteY24" fmla="*/ 859184 h 1142991"/>
                <a:gd name="connsiteX25" fmla="*/ 131872 w 1087871"/>
                <a:gd name="connsiteY25" fmla="*/ 880615 h 1142991"/>
                <a:gd name="connsiteX26" fmla="*/ 148540 w 1087871"/>
                <a:gd name="connsiteY26" fmla="*/ 906809 h 1142991"/>
                <a:gd name="connsiteX27" fmla="*/ 146159 w 1087871"/>
                <a:gd name="connsiteY27" fmla="*/ 949672 h 1142991"/>
                <a:gd name="connsiteX28" fmla="*/ 148540 w 1087871"/>
                <a:gd name="connsiteY28" fmla="*/ 978247 h 1142991"/>
                <a:gd name="connsiteX29" fmla="*/ 181878 w 1087871"/>
                <a:gd name="connsiteY29" fmla="*/ 1009203 h 1142991"/>
                <a:gd name="connsiteX30" fmla="*/ 229503 w 1087871"/>
                <a:gd name="connsiteY30" fmla="*/ 1040159 h 1142991"/>
                <a:gd name="connsiteX31" fmla="*/ 289034 w 1087871"/>
                <a:gd name="connsiteY31" fmla="*/ 1083022 h 1142991"/>
                <a:gd name="connsiteX32" fmla="*/ 339040 w 1087871"/>
                <a:gd name="connsiteY32" fmla="*/ 1102072 h 1142991"/>
                <a:gd name="connsiteX33" fmla="*/ 391428 w 1087871"/>
                <a:gd name="connsiteY33" fmla="*/ 1123503 h 1142991"/>
                <a:gd name="connsiteX34" fmla="*/ 443815 w 1087871"/>
                <a:gd name="connsiteY34" fmla="*/ 1142553 h 1142991"/>
                <a:gd name="connsiteX35" fmla="*/ 505728 w 1087871"/>
                <a:gd name="connsiteY35" fmla="*/ 1135409 h 1142991"/>
                <a:gd name="connsiteX36" fmla="*/ 553353 w 1087871"/>
                <a:gd name="connsiteY36" fmla="*/ 1118740 h 1142991"/>
                <a:gd name="connsiteX37" fmla="*/ 620028 w 1087871"/>
                <a:gd name="connsiteY37" fmla="*/ 1118740 h 1142991"/>
                <a:gd name="connsiteX38" fmla="*/ 693847 w 1087871"/>
                <a:gd name="connsiteY38" fmla="*/ 1125884 h 1142991"/>
                <a:gd name="connsiteX39" fmla="*/ 748615 w 1087871"/>
                <a:gd name="connsiteY39" fmla="*/ 1130647 h 1142991"/>
                <a:gd name="connsiteX40" fmla="*/ 817672 w 1087871"/>
                <a:gd name="connsiteY40" fmla="*/ 1111597 h 1142991"/>
                <a:gd name="connsiteX41" fmla="*/ 877203 w 1087871"/>
                <a:gd name="connsiteY41" fmla="*/ 1087784 h 1142991"/>
                <a:gd name="connsiteX42" fmla="*/ 905778 w 1087871"/>
                <a:gd name="connsiteY42" fmla="*/ 1042540 h 1142991"/>
                <a:gd name="connsiteX43" fmla="*/ 931972 w 1087871"/>
                <a:gd name="connsiteY43" fmla="*/ 1004440 h 1142991"/>
                <a:gd name="connsiteX44" fmla="*/ 967690 w 1087871"/>
                <a:gd name="connsiteY44" fmla="*/ 987772 h 1142991"/>
                <a:gd name="connsiteX45" fmla="*/ 1015315 w 1087871"/>
                <a:gd name="connsiteY45" fmla="*/ 963959 h 1142991"/>
                <a:gd name="connsiteX46" fmla="*/ 1031984 w 1087871"/>
                <a:gd name="connsiteY46" fmla="*/ 911572 h 1142991"/>
                <a:gd name="connsiteX47" fmla="*/ 1039128 w 1087871"/>
                <a:gd name="connsiteY47" fmla="*/ 854422 h 1142991"/>
                <a:gd name="connsiteX48" fmla="*/ 1043890 w 1087871"/>
                <a:gd name="connsiteY48" fmla="*/ 790128 h 1142991"/>
                <a:gd name="connsiteX49" fmla="*/ 1060559 w 1087871"/>
                <a:gd name="connsiteY49" fmla="*/ 716309 h 1142991"/>
                <a:gd name="connsiteX50" fmla="*/ 1077228 w 1087871"/>
                <a:gd name="connsiteY50" fmla="*/ 668684 h 1142991"/>
                <a:gd name="connsiteX51" fmla="*/ 1086753 w 1087871"/>
                <a:gd name="connsiteY51" fmla="*/ 611534 h 1142991"/>
                <a:gd name="connsiteX52" fmla="*/ 1051034 w 1087871"/>
                <a:gd name="connsiteY52" fmla="*/ 552003 h 1142991"/>
                <a:gd name="connsiteX53" fmla="*/ 1024840 w 1087871"/>
                <a:gd name="connsiteY53" fmla="*/ 521047 h 1142991"/>
                <a:gd name="connsiteX54" fmla="*/ 1022459 w 1087871"/>
                <a:gd name="connsiteY54" fmla="*/ 480565 h 1142991"/>
                <a:gd name="connsiteX55" fmla="*/ 1024840 w 1087871"/>
                <a:gd name="connsiteY55" fmla="*/ 404365 h 1142991"/>
                <a:gd name="connsiteX56" fmla="*/ 1020078 w 1087871"/>
                <a:gd name="connsiteY56" fmla="*/ 349597 h 1142991"/>
                <a:gd name="connsiteX57" fmla="*/ 998647 w 1087871"/>
                <a:gd name="connsiteY57" fmla="*/ 306734 h 1142991"/>
                <a:gd name="connsiteX58" fmla="*/ 977215 w 1087871"/>
                <a:gd name="connsiteY58" fmla="*/ 271015 h 1142991"/>
                <a:gd name="connsiteX59" fmla="*/ 989122 w 1087871"/>
                <a:gd name="connsiteY59" fmla="*/ 218628 h 1142991"/>
                <a:gd name="connsiteX60" fmla="*/ 1015315 w 1087871"/>
                <a:gd name="connsiteY60" fmla="*/ 175765 h 1142991"/>
                <a:gd name="connsiteX61" fmla="*/ 1017697 w 1087871"/>
                <a:gd name="connsiteY61" fmla="*/ 125759 h 1142991"/>
                <a:gd name="connsiteX62" fmla="*/ 993884 w 1087871"/>
                <a:gd name="connsiteY62" fmla="*/ 90040 h 1142991"/>
                <a:gd name="connsiteX63" fmla="*/ 951022 w 1087871"/>
                <a:gd name="connsiteY63" fmla="*/ 56703 h 1142991"/>
                <a:gd name="connsiteX64" fmla="*/ 891490 w 1087871"/>
                <a:gd name="connsiteY64" fmla="*/ 28128 h 1142991"/>
                <a:gd name="connsiteX65" fmla="*/ 836722 w 1087871"/>
                <a:gd name="connsiteY65" fmla="*/ 13840 h 1142991"/>
                <a:gd name="connsiteX66" fmla="*/ 781953 w 1087871"/>
                <a:gd name="connsiteY66" fmla="*/ 16222 h 1142991"/>
                <a:gd name="connsiteX67" fmla="*/ 739090 w 1087871"/>
                <a:gd name="connsiteY67" fmla="*/ 16222 h 1142991"/>
                <a:gd name="connsiteX68" fmla="*/ 667653 w 1087871"/>
                <a:gd name="connsiteY68" fmla="*/ 6697 h 1142991"/>
                <a:gd name="connsiteX69" fmla="*/ 612884 w 1087871"/>
                <a:gd name="connsiteY69" fmla="*/ 1934 h 1142991"/>
                <a:gd name="connsiteX70" fmla="*/ 574784 w 1087871"/>
                <a:gd name="connsiteY70" fmla="*/ 40034 h 1142991"/>
                <a:gd name="connsiteX71" fmla="*/ 546209 w 1087871"/>
                <a:gd name="connsiteY71" fmla="*/ 80515 h 1142991"/>
                <a:gd name="connsiteX72" fmla="*/ 508109 w 1087871"/>
                <a:gd name="connsiteY72" fmla="*/ 106709 h 1142991"/>
                <a:gd name="connsiteX73" fmla="*/ 450959 w 1087871"/>
                <a:gd name="connsiteY73" fmla="*/ 113853 h 1142991"/>
                <a:gd name="connsiteX74" fmla="*/ 396190 w 1087871"/>
                <a:gd name="connsiteY74" fmla="*/ 106709 h 1142991"/>
                <a:gd name="connsiteX0" fmla="*/ 396190 w 1087871"/>
                <a:gd name="connsiteY0" fmla="*/ 106709 h 1142991"/>
                <a:gd name="connsiteX1" fmla="*/ 350947 w 1087871"/>
                <a:gd name="connsiteY1" fmla="*/ 80515 h 1142991"/>
                <a:gd name="connsiteX2" fmla="*/ 300940 w 1087871"/>
                <a:gd name="connsiteY2" fmla="*/ 56703 h 1142991"/>
                <a:gd name="connsiteX3" fmla="*/ 243790 w 1087871"/>
                <a:gd name="connsiteY3" fmla="*/ 59084 h 1142991"/>
                <a:gd name="connsiteX4" fmla="*/ 179497 w 1087871"/>
                <a:gd name="connsiteY4" fmla="*/ 70990 h 1142991"/>
                <a:gd name="connsiteX5" fmla="*/ 136634 w 1087871"/>
                <a:gd name="connsiteY5" fmla="*/ 94803 h 1142991"/>
                <a:gd name="connsiteX6" fmla="*/ 112822 w 1087871"/>
                <a:gd name="connsiteY6" fmla="*/ 104328 h 1142991"/>
                <a:gd name="connsiteX7" fmla="*/ 103297 w 1087871"/>
                <a:gd name="connsiteY7" fmla="*/ 135284 h 1142991"/>
                <a:gd name="connsiteX8" fmla="*/ 69959 w 1087871"/>
                <a:gd name="connsiteY8" fmla="*/ 147190 h 1142991"/>
                <a:gd name="connsiteX9" fmla="*/ 34240 w 1087871"/>
                <a:gd name="connsiteY9" fmla="*/ 173384 h 1142991"/>
                <a:gd name="connsiteX10" fmla="*/ 3284 w 1087871"/>
                <a:gd name="connsiteY10" fmla="*/ 218628 h 1142991"/>
                <a:gd name="connsiteX11" fmla="*/ 903 w 1087871"/>
                <a:gd name="connsiteY11" fmla="*/ 282922 h 1142991"/>
                <a:gd name="connsiteX12" fmla="*/ 3284 w 1087871"/>
                <a:gd name="connsiteY12" fmla="*/ 359122 h 1142991"/>
                <a:gd name="connsiteX13" fmla="*/ 5665 w 1087871"/>
                <a:gd name="connsiteY13" fmla="*/ 418653 h 1142991"/>
                <a:gd name="connsiteX14" fmla="*/ 17572 w 1087871"/>
                <a:gd name="connsiteY14" fmla="*/ 490090 h 1142991"/>
                <a:gd name="connsiteX15" fmla="*/ 41384 w 1087871"/>
                <a:gd name="connsiteY15" fmla="*/ 537715 h 1142991"/>
                <a:gd name="connsiteX16" fmla="*/ 65197 w 1087871"/>
                <a:gd name="connsiteY16" fmla="*/ 554384 h 1142991"/>
                <a:gd name="connsiteX17" fmla="*/ 79484 w 1087871"/>
                <a:gd name="connsiteY17" fmla="*/ 580578 h 1142991"/>
                <a:gd name="connsiteX18" fmla="*/ 50909 w 1087871"/>
                <a:gd name="connsiteY18" fmla="*/ 616297 h 1142991"/>
                <a:gd name="connsiteX19" fmla="*/ 27097 w 1087871"/>
                <a:gd name="connsiteY19" fmla="*/ 678209 h 1142991"/>
                <a:gd name="connsiteX20" fmla="*/ 27097 w 1087871"/>
                <a:gd name="connsiteY20" fmla="*/ 728215 h 1142991"/>
                <a:gd name="connsiteX21" fmla="*/ 27097 w 1087871"/>
                <a:gd name="connsiteY21" fmla="*/ 780603 h 1142991"/>
                <a:gd name="connsiteX22" fmla="*/ 53290 w 1087871"/>
                <a:gd name="connsiteY22" fmla="*/ 828228 h 1142991"/>
                <a:gd name="connsiteX23" fmla="*/ 74722 w 1087871"/>
                <a:gd name="connsiteY23" fmla="*/ 854422 h 1142991"/>
                <a:gd name="connsiteX24" fmla="*/ 100915 w 1087871"/>
                <a:gd name="connsiteY24" fmla="*/ 859184 h 1142991"/>
                <a:gd name="connsiteX25" fmla="*/ 131872 w 1087871"/>
                <a:gd name="connsiteY25" fmla="*/ 880615 h 1142991"/>
                <a:gd name="connsiteX26" fmla="*/ 148540 w 1087871"/>
                <a:gd name="connsiteY26" fmla="*/ 906809 h 1142991"/>
                <a:gd name="connsiteX27" fmla="*/ 146159 w 1087871"/>
                <a:gd name="connsiteY27" fmla="*/ 949672 h 1142991"/>
                <a:gd name="connsiteX28" fmla="*/ 148540 w 1087871"/>
                <a:gd name="connsiteY28" fmla="*/ 978247 h 1142991"/>
                <a:gd name="connsiteX29" fmla="*/ 181878 w 1087871"/>
                <a:gd name="connsiteY29" fmla="*/ 1009203 h 1142991"/>
                <a:gd name="connsiteX30" fmla="*/ 229503 w 1087871"/>
                <a:gd name="connsiteY30" fmla="*/ 1040159 h 1142991"/>
                <a:gd name="connsiteX31" fmla="*/ 289034 w 1087871"/>
                <a:gd name="connsiteY31" fmla="*/ 1083022 h 1142991"/>
                <a:gd name="connsiteX32" fmla="*/ 339040 w 1087871"/>
                <a:gd name="connsiteY32" fmla="*/ 1102072 h 1142991"/>
                <a:gd name="connsiteX33" fmla="*/ 391428 w 1087871"/>
                <a:gd name="connsiteY33" fmla="*/ 1123503 h 1142991"/>
                <a:gd name="connsiteX34" fmla="*/ 443815 w 1087871"/>
                <a:gd name="connsiteY34" fmla="*/ 1142553 h 1142991"/>
                <a:gd name="connsiteX35" fmla="*/ 505728 w 1087871"/>
                <a:gd name="connsiteY35" fmla="*/ 1135409 h 1142991"/>
                <a:gd name="connsiteX36" fmla="*/ 553353 w 1087871"/>
                <a:gd name="connsiteY36" fmla="*/ 1118740 h 1142991"/>
                <a:gd name="connsiteX37" fmla="*/ 620028 w 1087871"/>
                <a:gd name="connsiteY37" fmla="*/ 1118740 h 1142991"/>
                <a:gd name="connsiteX38" fmla="*/ 693847 w 1087871"/>
                <a:gd name="connsiteY38" fmla="*/ 1125884 h 1142991"/>
                <a:gd name="connsiteX39" fmla="*/ 748615 w 1087871"/>
                <a:gd name="connsiteY39" fmla="*/ 1130647 h 1142991"/>
                <a:gd name="connsiteX40" fmla="*/ 817672 w 1087871"/>
                <a:gd name="connsiteY40" fmla="*/ 1111597 h 1142991"/>
                <a:gd name="connsiteX41" fmla="*/ 877203 w 1087871"/>
                <a:gd name="connsiteY41" fmla="*/ 1087784 h 1142991"/>
                <a:gd name="connsiteX42" fmla="*/ 905778 w 1087871"/>
                <a:gd name="connsiteY42" fmla="*/ 1042540 h 1142991"/>
                <a:gd name="connsiteX43" fmla="*/ 931972 w 1087871"/>
                <a:gd name="connsiteY43" fmla="*/ 1004440 h 1142991"/>
                <a:gd name="connsiteX44" fmla="*/ 967690 w 1087871"/>
                <a:gd name="connsiteY44" fmla="*/ 987772 h 1142991"/>
                <a:gd name="connsiteX45" fmla="*/ 1015315 w 1087871"/>
                <a:gd name="connsiteY45" fmla="*/ 963959 h 1142991"/>
                <a:gd name="connsiteX46" fmla="*/ 1031984 w 1087871"/>
                <a:gd name="connsiteY46" fmla="*/ 911572 h 1142991"/>
                <a:gd name="connsiteX47" fmla="*/ 1039128 w 1087871"/>
                <a:gd name="connsiteY47" fmla="*/ 854422 h 1142991"/>
                <a:gd name="connsiteX48" fmla="*/ 1043890 w 1087871"/>
                <a:gd name="connsiteY48" fmla="*/ 790128 h 1142991"/>
                <a:gd name="connsiteX49" fmla="*/ 1060559 w 1087871"/>
                <a:gd name="connsiteY49" fmla="*/ 716309 h 1142991"/>
                <a:gd name="connsiteX50" fmla="*/ 1077228 w 1087871"/>
                <a:gd name="connsiteY50" fmla="*/ 668684 h 1142991"/>
                <a:gd name="connsiteX51" fmla="*/ 1086753 w 1087871"/>
                <a:gd name="connsiteY51" fmla="*/ 611534 h 1142991"/>
                <a:gd name="connsiteX52" fmla="*/ 1051034 w 1087871"/>
                <a:gd name="connsiteY52" fmla="*/ 552003 h 1142991"/>
                <a:gd name="connsiteX53" fmla="*/ 1024840 w 1087871"/>
                <a:gd name="connsiteY53" fmla="*/ 521047 h 1142991"/>
                <a:gd name="connsiteX54" fmla="*/ 1022459 w 1087871"/>
                <a:gd name="connsiteY54" fmla="*/ 480565 h 1142991"/>
                <a:gd name="connsiteX55" fmla="*/ 1024840 w 1087871"/>
                <a:gd name="connsiteY55" fmla="*/ 404365 h 1142991"/>
                <a:gd name="connsiteX56" fmla="*/ 1020078 w 1087871"/>
                <a:gd name="connsiteY56" fmla="*/ 349597 h 1142991"/>
                <a:gd name="connsiteX57" fmla="*/ 998647 w 1087871"/>
                <a:gd name="connsiteY57" fmla="*/ 306734 h 1142991"/>
                <a:gd name="connsiteX58" fmla="*/ 977215 w 1087871"/>
                <a:gd name="connsiteY58" fmla="*/ 271015 h 1142991"/>
                <a:gd name="connsiteX59" fmla="*/ 989122 w 1087871"/>
                <a:gd name="connsiteY59" fmla="*/ 218628 h 1142991"/>
                <a:gd name="connsiteX60" fmla="*/ 1015315 w 1087871"/>
                <a:gd name="connsiteY60" fmla="*/ 175765 h 1142991"/>
                <a:gd name="connsiteX61" fmla="*/ 1017697 w 1087871"/>
                <a:gd name="connsiteY61" fmla="*/ 125759 h 1142991"/>
                <a:gd name="connsiteX62" fmla="*/ 993884 w 1087871"/>
                <a:gd name="connsiteY62" fmla="*/ 90040 h 1142991"/>
                <a:gd name="connsiteX63" fmla="*/ 951022 w 1087871"/>
                <a:gd name="connsiteY63" fmla="*/ 56703 h 1142991"/>
                <a:gd name="connsiteX64" fmla="*/ 891490 w 1087871"/>
                <a:gd name="connsiteY64" fmla="*/ 28128 h 1142991"/>
                <a:gd name="connsiteX65" fmla="*/ 836722 w 1087871"/>
                <a:gd name="connsiteY65" fmla="*/ 13840 h 1142991"/>
                <a:gd name="connsiteX66" fmla="*/ 781953 w 1087871"/>
                <a:gd name="connsiteY66" fmla="*/ 16222 h 1142991"/>
                <a:gd name="connsiteX67" fmla="*/ 739090 w 1087871"/>
                <a:gd name="connsiteY67" fmla="*/ 16222 h 1142991"/>
                <a:gd name="connsiteX68" fmla="*/ 667653 w 1087871"/>
                <a:gd name="connsiteY68" fmla="*/ 6697 h 1142991"/>
                <a:gd name="connsiteX69" fmla="*/ 612884 w 1087871"/>
                <a:gd name="connsiteY69" fmla="*/ 1934 h 1142991"/>
                <a:gd name="connsiteX70" fmla="*/ 574784 w 1087871"/>
                <a:gd name="connsiteY70" fmla="*/ 40034 h 1142991"/>
                <a:gd name="connsiteX71" fmla="*/ 546209 w 1087871"/>
                <a:gd name="connsiteY71" fmla="*/ 80515 h 1142991"/>
                <a:gd name="connsiteX72" fmla="*/ 508109 w 1087871"/>
                <a:gd name="connsiteY72" fmla="*/ 106709 h 1142991"/>
                <a:gd name="connsiteX73" fmla="*/ 450959 w 1087871"/>
                <a:gd name="connsiteY73" fmla="*/ 113853 h 1142991"/>
                <a:gd name="connsiteX74" fmla="*/ 396190 w 1087871"/>
                <a:gd name="connsiteY74" fmla="*/ 106709 h 1142991"/>
                <a:gd name="connsiteX0" fmla="*/ 396190 w 1087871"/>
                <a:gd name="connsiteY0" fmla="*/ 109390 h 1145672"/>
                <a:gd name="connsiteX1" fmla="*/ 350947 w 1087871"/>
                <a:gd name="connsiteY1" fmla="*/ 83196 h 1145672"/>
                <a:gd name="connsiteX2" fmla="*/ 300940 w 1087871"/>
                <a:gd name="connsiteY2" fmla="*/ 59384 h 1145672"/>
                <a:gd name="connsiteX3" fmla="*/ 243790 w 1087871"/>
                <a:gd name="connsiteY3" fmla="*/ 61765 h 1145672"/>
                <a:gd name="connsiteX4" fmla="*/ 179497 w 1087871"/>
                <a:gd name="connsiteY4" fmla="*/ 73671 h 1145672"/>
                <a:gd name="connsiteX5" fmla="*/ 136634 w 1087871"/>
                <a:gd name="connsiteY5" fmla="*/ 97484 h 1145672"/>
                <a:gd name="connsiteX6" fmla="*/ 112822 w 1087871"/>
                <a:gd name="connsiteY6" fmla="*/ 107009 h 1145672"/>
                <a:gd name="connsiteX7" fmla="*/ 103297 w 1087871"/>
                <a:gd name="connsiteY7" fmla="*/ 137965 h 1145672"/>
                <a:gd name="connsiteX8" fmla="*/ 69959 w 1087871"/>
                <a:gd name="connsiteY8" fmla="*/ 149871 h 1145672"/>
                <a:gd name="connsiteX9" fmla="*/ 34240 w 1087871"/>
                <a:gd name="connsiteY9" fmla="*/ 176065 h 1145672"/>
                <a:gd name="connsiteX10" fmla="*/ 3284 w 1087871"/>
                <a:gd name="connsiteY10" fmla="*/ 221309 h 1145672"/>
                <a:gd name="connsiteX11" fmla="*/ 903 w 1087871"/>
                <a:gd name="connsiteY11" fmla="*/ 285603 h 1145672"/>
                <a:gd name="connsiteX12" fmla="*/ 3284 w 1087871"/>
                <a:gd name="connsiteY12" fmla="*/ 361803 h 1145672"/>
                <a:gd name="connsiteX13" fmla="*/ 5665 w 1087871"/>
                <a:gd name="connsiteY13" fmla="*/ 421334 h 1145672"/>
                <a:gd name="connsiteX14" fmla="*/ 17572 w 1087871"/>
                <a:gd name="connsiteY14" fmla="*/ 492771 h 1145672"/>
                <a:gd name="connsiteX15" fmla="*/ 41384 w 1087871"/>
                <a:gd name="connsiteY15" fmla="*/ 540396 h 1145672"/>
                <a:gd name="connsiteX16" fmla="*/ 65197 w 1087871"/>
                <a:gd name="connsiteY16" fmla="*/ 557065 h 1145672"/>
                <a:gd name="connsiteX17" fmla="*/ 79484 w 1087871"/>
                <a:gd name="connsiteY17" fmla="*/ 583259 h 1145672"/>
                <a:gd name="connsiteX18" fmla="*/ 50909 w 1087871"/>
                <a:gd name="connsiteY18" fmla="*/ 618978 h 1145672"/>
                <a:gd name="connsiteX19" fmla="*/ 27097 w 1087871"/>
                <a:gd name="connsiteY19" fmla="*/ 680890 h 1145672"/>
                <a:gd name="connsiteX20" fmla="*/ 27097 w 1087871"/>
                <a:gd name="connsiteY20" fmla="*/ 730896 h 1145672"/>
                <a:gd name="connsiteX21" fmla="*/ 27097 w 1087871"/>
                <a:gd name="connsiteY21" fmla="*/ 783284 h 1145672"/>
                <a:gd name="connsiteX22" fmla="*/ 53290 w 1087871"/>
                <a:gd name="connsiteY22" fmla="*/ 830909 h 1145672"/>
                <a:gd name="connsiteX23" fmla="*/ 74722 w 1087871"/>
                <a:gd name="connsiteY23" fmla="*/ 857103 h 1145672"/>
                <a:gd name="connsiteX24" fmla="*/ 100915 w 1087871"/>
                <a:gd name="connsiteY24" fmla="*/ 861865 h 1145672"/>
                <a:gd name="connsiteX25" fmla="*/ 131872 w 1087871"/>
                <a:gd name="connsiteY25" fmla="*/ 883296 h 1145672"/>
                <a:gd name="connsiteX26" fmla="*/ 148540 w 1087871"/>
                <a:gd name="connsiteY26" fmla="*/ 909490 h 1145672"/>
                <a:gd name="connsiteX27" fmla="*/ 146159 w 1087871"/>
                <a:gd name="connsiteY27" fmla="*/ 952353 h 1145672"/>
                <a:gd name="connsiteX28" fmla="*/ 148540 w 1087871"/>
                <a:gd name="connsiteY28" fmla="*/ 980928 h 1145672"/>
                <a:gd name="connsiteX29" fmla="*/ 181878 w 1087871"/>
                <a:gd name="connsiteY29" fmla="*/ 1011884 h 1145672"/>
                <a:gd name="connsiteX30" fmla="*/ 229503 w 1087871"/>
                <a:gd name="connsiteY30" fmla="*/ 1042840 h 1145672"/>
                <a:gd name="connsiteX31" fmla="*/ 289034 w 1087871"/>
                <a:gd name="connsiteY31" fmla="*/ 1085703 h 1145672"/>
                <a:gd name="connsiteX32" fmla="*/ 339040 w 1087871"/>
                <a:gd name="connsiteY32" fmla="*/ 1104753 h 1145672"/>
                <a:gd name="connsiteX33" fmla="*/ 391428 w 1087871"/>
                <a:gd name="connsiteY33" fmla="*/ 1126184 h 1145672"/>
                <a:gd name="connsiteX34" fmla="*/ 443815 w 1087871"/>
                <a:gd name="connsiteY34" fmla="*/ 1145234 h 1145672"/>
                <a:gd name="connsiteX35" fmla="*/ 505728 w 1087871"/>
                <a:gd name="connsiteY35" fmla="*/ 1138090 h 1145672"/>
                <a:gd name="connsiteX36" fmla="*/ 553353 w 1087871"/>
                <a:gd name="connsiteY36" fmla="*/ 1121421 h 1145672"/>
                <a:gd name="connsiteX37" fmla="*/ 620028 w 1087871"/>
                <a:gd name="connsiteY37" fmla="*/ 1121421 h 1145672"/>
                <a:gd name="connsiteX38" fmla="*/ 693847 w 1087871"/>
                <a:gd name="connsiteY38" fmla="*/ 1128565 h 1145672"/>
                <a:gd name="connsiteX39" fmla="*/ 748615 w 1087871"/>
                <a:gd name="connsiteY39" fmla="*/ 1133328 h 1145672"/>
                <a:gd name="connsiteX40" fmla="*/ 817672 w 1087871"/>
                <a:gd name="connsiteY40" fmla="*/ 1114278 h 1145672"/>
                <a:gd name="connsiteX41" fmla="*/ 877203 w 1087871"/>
                <a:gd name="connsiteY41" fmla="*/ 1090465 h 1145672"/>
                <a:gd name="connsiteX42" fmla="*/ 905778 w 1087871"/>
                <a:gd name="connsiteY42" fmla="*/ 1045221 h 1145672"/>
                <a:gd name="connsiteX43" fmla="*/ 931972 w 1087871"/>
                <a:gd name="connsiteY43" fmla="*/ 1007121 h 1145672"/>
                <a:gd name="connsiteX44" fmla="*/ 967690 w 1087871"/>
                <a:gd name="connsiteY44" fmla="*/ 990453 h 1145672"/>
                <a:gd name="connsiteX45" fmla="*/ 1015315 w 1087871"/>
                <a:gd name="connsiteY45" fmla="*/ 966640 h 1145672"/>
                <a:gd name="connsiteX46" fmla="*/ 1031984 w 1087871"/>
                <a:gd name="connsiteY46" fmla="*/ 914253 h 1145672"/>
                <a:gd name="connsiteX47" fmla="*/ 1039128 w 1087871"/>
                <a:gd name="connsiteY47" fmla="*/ 857103 h 1145672"/>
                <a:gd name="connsiteX48" fmla="*/ 1043890 w 1087871"/>
                <a:gd name="connsiteY48" fmla="*/ 792809 h 1145672"/>
                <a:gd name="connsiteX49" fmla="*/ 1060559 w 1087871"/>
                <a:gd name="connsiteY49" fmla="*/ 718990 h 1145672"/>
                <a:gd name="connsiteX50" fmla="*/ 1077228 w 1087871"/>
                <a:gd name="connsiteY50" fmla="*/ 671365 h 1145672"/>
                <a:gd name="connsiteX51" fmla="*/ 1086753 w 1087871"/>
                <a:gd name="connsiteY51" fmla="*/ 614215 h 1145672"/>
                <a:gd name="connsiteX52" fmla="*/ 1051034 w 1087871"/>
                <a:gd name="connsiteY52" fmla="*/ 554684 h 1145672"/>
                <a:gd name="connsiteX53" fmla="*/ 1024840 w 1087871"/>
                <a:gd name="connsiteY53" fmla="*/ 523728 h 1145672"/>
                <a:gd name="connsiteX54" fmla="*/ 1022459 w 1087871"/>
                <a:gd name="connsiteY54" fmla="*/ 483246 h 1145672"/>
                <a:gd name="connsiteX55" fmla="*/ 1024840 w 1087871"/>
                <a:gd name="connsiteY55" fmla="*/ 407046 h 1145672"/>
                <a:gd name="connsiteX56" fmla="*/ 1020078 w 1087871"/>
                <a:gd name="connsiteY56" fmla="*/ 352278 h 1145672"/>
                <a:gd name="connsiteX57" fmla="*/ 998647 w 1087871"/>
                <a:gd name="connsiteY57" fmla="*/ 309415 h 1145672"/>
                <a:gd name="connsiteX58" fmla="*/ 977215 w 1087871"/>
                <a:gd name="connsiteY58" fmla="*/ 273696 h 1145672"/>
                <a:gd name="connsiteX59" fmla="*/ 989122 w 1087871"/>
                <a:gd name="connsiteY59" fmla="*/ 221309 h 1145672"/>
                <a:gd name="connsiteX60" fmla="*/ 1015315 w 1087871"/>
                <a:gd name="connsiteY60" fmla="*/ 178446 h 1145672"/>
                <a:gd name="connsiteX61" fmla="*/ 1017697 w 1087871"/>
                <a:gd name="connsiteY61" fmla="*/ 128440 h 1145672"/>
                <a:gd name="connsiteX62" fmla="*/ 993884 w 1087871"/>
                <a:gd name="connsiteY62" fmla="*/ 92721 h 1145672"/>
                <a:gd name="connsiteX63" fmla="*/ 951022 w 1087871"/>
                <a:gd name="connsiteY63" fmla="*/ 59384 h 1145672"/>
                <a:gd name="connsiteX64" fmla="*/ 891490 w 1087871"/>
                <a:gd name="connsiteY64" fmla="*/ 30809 h 1145672"/>
                <a:gd name="connsiteX65" fmla="*/ 836722 w 1087871"/>
                <a:gd name="connsiteY65" fmla="*/ 16521 h 1145672"/>
                <a:gd name="connsiteX66" fmla="*/ 781953 w 1087871"/>
                <a:gd name="connsiteY66" fmla="*/ 18903 h 1145672"/>
                <a:gd name="connsiteX67" fmla="*/ 739090 w 1087871"/>
                <a:gd name="connsiteY67" fmla="*/ 18903 h 1145672"/>
                <a:gd name="connsiteX68" fmla="*/ 670034 w 1087871"/>
                <a:gd name="connsiteY68" fmla="*/ 2234 h 1145672"/>
                <a:gd name="connsiteX69" fmla="*/ 612884 w 1087871"/>
                <a:gd name="connsiteY69" fmla="*/ 4615 h 1145672"/>
                <a:gd name="connsiteX70" fmla="*/ 574784 w 1087871"/>
                <a:gd name="connsiteY70" fmla="*/ 42715 h 1145672"/>
                <a:gd name="connsiteX71" fmla="*/ 546209 w 1087871"/>
                <a:gd name="connsiteY71" fmla="*/ 83196 h 1145672"/>
                <a:gd name="connsiteX72" fmla="*/ 508109 w 1087871"/>
                <a:gd name="connsiteY72" fmla="*/ 109390 h 1145672"/>
                <a:gd name="connsiteX73" fmla="*/ 450959 w 1087871"/>
                <a:gd name="connsiteY73" fmla="*/ 116534 h 1145672"/>
                <a:gd name="connsiteX74" fmla="*/ 396190 w 1087871"/>
                <a:gd name="connsiteY74" fmla="*/ 109390 h 1145672"/>
                <a:gd name="connsiteX0" fmla="*/ 396190 w 1087871"/>
                <a:gd name="connsiteY0" fmla="*/ 109390 h 1145672"/>
                <a:gd name="connsiteX1" fmla="*/ 350947 w 1087871"/>
                <a:gd name="connsiteY1" fmla="*/ 83196 h 1145672"/>
                <a:gd name="connsiteX2" fmla="*/ 300940 w 1087871"/>
                <a:gd name="connsiteY2" fmla="*/ 59384 h 1145672"/>
                <a:gd name="connsiteX3" fmla="*/ 243790 w 1087871"/>
                <a:gd name="connsiteY3" fmla="*/ 61765 h 1145672"/>
                <a:gd name="connsiteX4" fmla="*/ 179497 w 1087871"/>
                <a:gd name="connsiteY4" fmla="*/ 73671 h 1145672"/>
                <a:gd name="connsiteX5" fmla="*/ 136634 w 1087871"/>
                <a:gd name="connsiteY5" fmla="*/ 97484 h 1145672"/>
                <a:gd name="connsiteX6" fmla="*/ 112822 w 1087871"/>
                <a:gd name="connsiteY6" fmla="*/ 107009 h 1145672"/>
                <a:gd name="connsiteX7" fmla="*/ 103297 w 1087871"/>
                <a:gd name="connsiteY7" fmla="*/ 137965 h 1145672"/>
                <a:gd name="connsiteX8" fmla="*/ 69959 w 1087871"/>
                <a:gd name="connsiteY8" fmla="*/ 149871 h 1145672"/>
                <a:gd name="connsiteX9" fmla="*/ 34240 w 1087871"/>
                <a:gd name="connsiteY9" fmla="*/ 176065 h 1145672"/>
                <a:gd name="connsiteX10" fmla="*/ 3284 w 1087871"/>
                <a:gd name="connsiteY10" fmla="*/ 221309 h 1145672"/>
                <a:gd name="connsiteX11" fmla="*/ 903 w 1087871"/>
                <a:gd name="connsiteY11" fmla="*/ 285603 h 1145672"/>
                <a:gd name="connsiteX12" fmla="*/ 3284 w 1087871"/>
                <a:gd name="connsiteY12" fmla="*/ 361803 h 1145672"/>
                <a:gd name="connsiteX13" fmla="*/ 5665 w 1087871"/>
                <a:gd name="connsiteY13" fmla="*/ 421334 h 1145672"/>
                <a:gd name="connsiteX14" fmla="*/ 17572 w 1087871"/>
                <a:gd name="connsiteY14" fmla="*/ 492771 h 1145672"/>
                <a:gd name="connsiteX15" fmla="*/ 41384 w 1087871"/>
                <a:gd name="connsiteY15" fmla="*/ 540396 h 1145672"/>
                <a:gd name="connsiteX16" fmla="*/ 65197 w 1087871"/>
                <a:gd name="connsiteY16" fmla="*/ 557065 h 1145672"/>
                <a:gd name="connsiteX17" fmla="*/ 79484 w 1087871"/>
                <a:gd name="connsiteY17" fmla="*/ 583259 h 1145672"/>
                <a:gd name="connsiteX18" fmla="*/ 50909 w 1087871"/>
                <a:gd name="connsiteY18" fmla="*/ 618978 h 1145672"/>
                <a:gd name="connsiteX19" fmla="*/ 27097 w 1087871"/>
                <a:gd name="connsiteY19" fmla="*/ 680890 h 1145672"/>
                <a:gd name="connsiteX20" fmla="*/ 19953 w 1087871"/>
                <a:gd name="connsiteY20" fmla="*/ 728515 h 1145672"/>
                <a:gd name="connsiteX21" fmla="*/ 27097 w 1087871"/>
                <a:gd name="connsiteY21" fmla="*/ 783284 h 1145672"/>
                <a:gd name="connsiteX22" fmla="*/ 53290 w 1087871"/>
                <a:gd name="connsiteY22" fmla="*/ 830909 h 1145672"/>
                <a:gd name="connsiteX23" fmla="*/ 74722 w 1087871"/>
                <a:gd name="connsiteY23" fmla="*/ 857103 h 1145672"/>
                <a:gd name="connsiteX24" fmla="*/ 100915 w 1087871"/>
                <a:gd name="connsiteY24" fmla="*/ 861865 h 1145672"/>
                <a:gd name="connsiteX25" fmla="*/ 131872 w 1087871"/>
                <a:gd name="connsiteY25" fmla="*/ 883296 h 1145672"/>
                <a:gd name="connsiteX26" fmla="*/ 148540 w 1087871"/>
                <a:gd name="connsiteY26" fmla="*/ 909490 h 1145672"/>
                <a:gd name="connsiteX27" fmla="*/ 146159 w 1087871"/>
                <a:gd name="connsiteY27" fmla="*/ 952353 h 1145672"/>
                <a:gd name="connsiteX28" fmla="*/ 148540 w 1087871"/>
                <a:gd name="connsiteY28" fmla="*/ 980928 h 1145672"/>
                <a:gd name="connsiteX29" fmla="*/ 181878 w 1087871"/>
                <a:gd name="connsiteY29" fmla="*/ 1011884 h 1145672"/>
                <a:gd name="connsiteX30" fmla="*/ 229503 w 1087871"/>
                <a:gd name="connsiteY30" fmla="*/ 1042840 h 1145672"/>
                <a:gd name="connsiteX31" fmla="*/ 289034 w 1087871"/>
                <a:gd name="connsiteY31" fmla="*/ 1085703 h 1145672"/>
                <a:gd name="connsiteX32" fmla="*/ 339040 w 1087871"/>
                <a:gd name="connsiteY32" fmla="*/ 1104753 h 1145672"/>
                <a:gd name="connsiteX33" fmla="*/ 391428 w 1087871"/>
                <a:gd name="connsiteY33" fmla="*/ 1126184 h 1145672"/>
                <a:gd name="connsiteX34" fmla="*/ 443815 w 1087871"/>
                <a:gd name="connsiteY34" fmla="*/ 1145234 h 1145672"/>
                <a:gd name="connsiteX35" fmla="*/ 505728 w 1087871"/>
                <a:gd name="connsiteY35" fmla="*/ 1138090 h 1145672"/>
                <a:gd name="connsiteX36" fmla="*/ 553353 w 1087871"/>
                <a:gd name="connsiteY36" fmla="*/ 1121421 h 1145672"/>
                <a:gd name="connsiteX37" fmla="*/ 620028 w 1087871"/>
                <a:gd name="connsiteY37" fmla="*/ 1121421 h 1145672"/>
                <a:gd name="connsiteX38" fmla="*/ 693847 w 1087871"/>
                <a:gd name="connsiteY38" fmla="*/ 1128565 h 1145672"/>
                <a:gd name="connsiteX39" fmla="*/ 748615 w 1087871"/>
                <a:gd name="connsiteY39" fmla="*/ 1133328 h 1145672"/>
                <a:gd name="connsiteX40" fmla="*/ 817672 w 1087871"/>
                <a:gd name="connsiteY40" fmla="*/ 1114278 h 1145672"/>
                <a:gd name="connsiteX41" fmla="*/ 877203 w 1087871"/>
                <a:gd name="connsiteY41" fmla="*/ 1090465 h 1145672"/>
                <a:gd name="connsiteX42" fmla="*/ 905778 w 1087871"/>
                <a:gd name="connsiteY42" fmla="*/ 1045221 h 1145672"/>
                <a:gd name="connsiteX43" fmla="*/ 931972 w 1087871"/>
                <a:gd name="connsiteY43" fmla="*/ 1007121 h 1145672"/>
                <a:gd name="connsiteX44" fmla="*/ 967690 w 1087871"/>
                <a:gd name="connsiteY44" fmla="*/ 990453 h 1145672"/>
                <a:gd name="connsiteX45" fmla="*/ 1015315 w 1087871"/>
                <a:gd name="connsiteY45" fmla="*/ 966640 h 1145672"/>
                <a:gd name="connsiteX46" fmla="*/ 1031984 w 1087871"/>
                <a:gd name="connsiteY46" fmla="*/ 914253 h 1145672"/>
                <a:gd name="connsiteX47" fmla="*/ 1039128 w 1087871"/>
                <a:gd name="connsiteY47" fmla="*/ 857103 h 1145672"/>
                <a:gd name="connsiteX48" fmla="*/ 1043890 w 1087871"/>
                <a:gd name="connsiteY48" fmla="*/ 792809 h 1145672"/>
                <a:gd name="connsiteX49" fmla="*/ 1060559 w 1087871"/>
                <a:gd name="connsiteY49" fmla="*/ 718990 h 1145672"/>
                <a:gd name="connsiteX50" fmla="*/ 1077228 w 1087871"/>
                <a:gd name="connsiteY50" fmla="*/ 671365 h 1145672"/>
                <a:gd name="connsiteX51" fmla="*/ 1086753 w 1087871"/>
                <a:gd name="connsiteY51" fmla="*/ 614215 h 1145672"/>
                <a:gd name="connsiteX52" fmla="*/ 1051034 w 1087871"/>
                <a:gd name="connsiteY52" fmla="*/ 554684 h 1145672"/>
                <a:gd name="connsiteX53" fmla="*/ 1024840 w 1087871"/>
                <a:gd name="connsiteY53" fmla="*/ 523728 h 1145672"/>
                <a:gd name="connsiteX54" fmla="*/ 1022459 w 1087871"/>
                <a:gd name="connsiteY54" fmla="*/ 483246 h 1145672"/>
                <a:gd name="connsiteX55" fmla="*/ 1024840 w 1087871"/>
                <a:gd name="connsiteY55" fmla="*/ 407046 h 1145672"/>
                <a:gd name="connsiteX56" fmla="*/ 1020078 w 1087871"/>
                <a:gd name="connsiteY56" fmla="*/ 352278 h 1145672"/>
                <a:gd name="connsiteX57" fmla="*/ 998647 w 1087871"/>
                <a:gd name="connsiteY57" fmla="*/ 309415 h 1145672"/>
                <a:gd name="connsiteX58" fmla="*/ 977215 w 1087871"/>
                <a:gd name="connsiteY58" fmla="*/ 273696 h 1145672"/>
                <a:gd name="connsiteX59" fmla="*/ 989122 w 1087871"/>
                <a:gd name="connsiteY59" fmla="*/ 221309 h 1145672"/>
                <a:gd name="connsiteX60" fmla="*/ 1015315 w 1087871"/>
                <a:gd name="connsiteY60" fmla="*/ 178446 h 1145672"/>
                <a:gd name="connsiteX61" fmla="*/ 1017697 w 1087871"/>
                <a:gd name="connsiteY61" fmla="*/ 128440 h 1145672"/>
                <a:gd name="connsiteX62" fmla="*/ 993884 w 1087871"/>
                <a:gd name="connsiteY62" fmla="*/ 92721 h 1145672"/>
                <a:gd name="connsiteX63" fmla="*/ 951022 w 1087871"/>
                <a:gd name="connsiteY63" fmla="*/ 59384 h 1145672"/>
                <a:gd name="connsiteX64" fmla="*/ 891490 w 1087871"/>
                <a:gd name="connsiteY64" fmla="*/ 30809 h 1145672"/>
                <a:gd name="connsiteX65" fmla="*/ 836722 w 1087871"/>
                <a:gd name="connsiteY65" fmla="*/ 16521 h 1145672"/>
                <a:gd name="connsiteX66" fmla="*/ 781953 w 1087871"/>
                <a:gd name="connsiteY66" fmla="*/ 18903 h 1145672"/>
                <a:gd name="connsiteX67" fmla="*/ 739090 w 1087871"/>
                <a:gd name="connsiteY67" fmla="*/ 18903 h 1145672"/>
                <a:gd name="connsiteX68" fmla="*/ 670034 w 1087871"/>
                <a:gd name="connsiteY68" fmla="*/ 2234 h 1145672"/>
                <a:gd name="connsiteX69" fmla="*/ 612884 w 1087871"/>
                <a:gd name="connsiteY69" fmla="*/ 4615 h 1145672"/>
                <a:gd name="connsiteX70" fmla="*/ 574784 w 1087871"/>
                <a:gd name="connsiteY70" fmla="*/ 42715 h 1145672"/>
                <a:gd name="connsiteX71" fmla="*/ 546209 w 1087871"/>
                <a:gd name="connsiteY71" fmla="*/ 83196 h 1145672"/>
                <a:gd name="connsiteX72" fmla="*/ 508109 w 1087871"/>
                <a:gd name="connsiteY72" fmla="*/ 109390 h 1145672"/>
                <a:gd name="connsiteX73" fmla="*/ 450959 w 1087871"/>
                <a:gd name="connsiteY73" fmla="*/ 116534 h 1145672"/>
                <a:gd name="connsiteX74" fmla="*/ 396190 w 1087871"/>
                <a:gd name="connsiteY74" fmla="*/ 109390 h 1145672"/>
                <a:gd name="connsiteX0" fmla="*/ 396190 w 1087871"/>
                <a:gd name="connsiteY0" fmla="*/ 109390 h 1145672"/>
                <a:gd name="connsiteX1" fmla="*/ 350947 w 1087871"/>
                <a:gd name="connsiteY1" fmla="*/ 83196 h 1145672"/>
                <a:gd name="connsiteX2" fmla="*/ 300940 w 1087871"/>
                <a:gd name="connsiteY2" fmla="*/ 59384 h 1145672"/>
                <a:gd name="connsiteX3" fmla="*/ 243790 w 1087871"/>
                <a:gd name="connsiteY3" fmla="*/ 61765 h 1145672"/>
                <a:gd name="connsiteX4" fmla="*/ 179497 w 1087871"/>
                <a:gd name="connsiteY4" fmla="*/ 73671 h 1145672"/>
                <a:gd name="connsiteX5" fmla="*/ 136634 w 1087871"/>
                <a:gd name="connsiteY5" fmla="*/ 97484 h 1145672"/>
                <a:gd name="connsiteX6" fmla="*/ 112822 w 1087871"/>
                <a:gd name="connsiteY6" fmla="*/ 107009 h 1145672"/>
                <a:gd name="connsiteX7" fmla="*/ 103297 w 1087871"/>
                <a:gd name="connsiteY7" fmla="*/ 137965 h 1145672"/>
                <a:gd name="connsiteX8" fmla="*/ 69959 w 1087871"/>
                <a:gd name="connsiteY8" fmla="*/ 149871 h 1145672"/>
                <a:gd name="connsiteX9" fmla="*/ 34240 w 1087871"/>
                <a:gd name="connsiteY9" fmla="*/ 176065 h 1145672"/>
                <a:gd name="connsiteX10" fmla="*/ 3284 w 1087871"/>
                <a:gd name="connsiteY10" fmla="*/ 221309 h 1145672"/>
                <a:gd name="connsiteX11" fmla="*/ 903 w 1087871"/>
                <a:gd name="connsiteY11" fmla="*/ 285603 h 1145672"/>
                <a:gd name="connsiteX12" fmla="*/ 3284 w 1087871"/>
                <a:gd name="connsiteY12" fmla="*/ 361803 h 1145672"/>
                <a:gd name="connsiteX13" fmla="*/ 5665 w 1087871"/>
                <a:gd name="connsiteY13" fmla="*/ 421334 h 1145672"/>
                <a:gd name="connsiteX14" fmla="*/ 17572 w 1087871"/>
                <a:gd name="connsiteY14" fmla="*/ 492771 h 1145672"/>
                <a:gd name="connsiteX15" fmla="*/ 41384 w 1087871"/>
                <a:gd name="connsiteY15" fmla="*/ 540396 h 1145672"/>
                <a:gd name="connsiteX16" fmla="*/ 65197 w 1087871"/>
                <a:gd name="connsiteY16" fmla="*/ 557065 h 1145672"/>
                <a:gd name="connsiteX17" fmla="*/ 79484 w 1087871"/>
                <a:gd name="connsiteY17" fmla="*/ 583259 h 1145672"/>
                <a:gd name="connsiteX18" fmla="*/ 50909 w 1087871"/>
                <a:gd name="connsiteY18" fmla="*/ 618978 h 1145672"/>
                <a:gd name="connsiteX19" fmla="*/ 27097 w 1087871"/>
                <a:gd name="connsiteY19" fmla="*/ 680890 h 1145672"/>
                <a:gd name="connsiteX20" fmla="*/ 19953 w 1087871"/>
                <a:gd name="connsiteY20" fmla="*/ 728515 h 1145672"/>
                <a:gd name="connsiteX21" fmla="*/ 27097 w 1087871"/>
                <a:gd name="connsiteY21" fmla="*/ 783284 h 1145672"/>
                <a:gd name="connsiteX22" fmla="*/ 53290 w 1087871"/>
                <a:gd name="connsiteY22" fmla="*/ 830909 h 1145672"/>
                <a:gd name="connsiteX23" fmla="*/ 74722 w 1087871"/>
                <a:gd name="connsiteY23" fmla="*/ 857103 h 1145672"/>
                <a:gd name="connsiteX24" fmla="*/ 100915 w 1087871"/>
                <a:gd name="connsiteY24" fmla="*/ 861865 h 1145672"/>
                <a:gd name="connsiteX25" fmla="*/ 131872 w 1087871"/>
                <a:gd name="connsiteY25" fmla="*/ 883296 h 1145672"/>
                <a:gd name="connsiteX26" fmla="*/ 148540 w 1087871"/>
                <a:gd name="connsiteY26" fmla="*/ 909490 h 1145672"/>
                <a:gd name="connsiteX27" fmla="*/ 146159 w 1087871"/>
                <a:gd name="connsiteY27" fmla="*/ 952353 h 1145672"/>
                <a:gd name="connsiteX28" fmla="*/ 148540 w 1087871"/>
                <a:gd name="connsiteY28" fmla="*/ 980928 h 1145672"/>
                <a:gd name="connsiteX29" fmla="*/ 181878 w 1087871"/>
                <a:gd name="connsiteY29" fmla="*/ 1016646 h 1145672"/>
                <a:gd name="connsiteX30" fmla="*/ 229503 w 1087871"/>
                <a:gd name="connsiteY30" fmla="*/ 1042840 h 1145672"/>
                <a:gd name="connsiteX31" fmla="*/ 289034 w 1087871"/>
                <a:gd name="connsiteY31" fmla="*/ 1085703 h 1145672"/>
                <a:gd name="connsiteX32" fmla="*/ 339040 w 1087871"/>
                <a:gd name="connsiteY32" fmla="*/ 1104753 h 1145672"/>
                <a:gd name="connsiteX33" fmla="*/ 391428 w 1087871"/>
                <a:gd name="connsiteY33" fmla="*/ 1126184 h 1145672"/>
                <a:gd name="connsiteX34" fmla="*/ 443815 w 1087871"/>
                <a:gd name="connsiteY34" fmla="*/ 1145234 h 1145672"/>
                <a:gd name="connsiteX35" fmla="*/ 505728 w 1087871"/>
                <a:gd name="connsiteY35" fmla="*/ 1138090 h 1145672"/>
                <a:gd name="connsiteX36" fmla="*/ 553353 w 1087871"/>
                <a:gd name="connsiteY36" fmla="*/ 1121421 h 1145672"/>
                <a:gd name="connsiteX37" fmla="*/ 620028 w 1087871"/>
                <a:gd name="connsiteY37" fmla="*/ 1121421 h 1145672"/>
                <a:gd name="connsiteX38" fmla="*/ 693847 w 1087871"/>
                <a:gd name="connsiteY38" fmla="*/ 1128565 h 1145672"/>
                <a:gd name="connsiteX39" fmla="*/ 748615 w 1087871"/>
                <a:gd name="connsiteY39" fmla="*/ 1133328 h 1145672"/>
                <a:gd name="connsiteX40" fmla="*/ 817672 w 1087871"/>
                <a:gd name="connsiteY40" fmla="*/ 1114278 h 1145672"/>
                <a:gd name="connsiteX41" fmla="*/ 877203 w 1087871"/>
                <a:gd name="connsiteY41" fmla="*/ 1090465 h 1145672"/>
                <a:gd name="connsiteX42" fmla="*/ 905778 w 1087871"/>
                <a:gd name="connsiteY42" fmla="*/ 1045221 h 1145672"/>
                <a:gd name="connsiteX43" fmla="*/ 931972 w 1087871"/>
                <a:gd name="connsiteY43" fmla="*/ 1007121 h 1145672"/>
                <a:gd name="connsiteX44" fmla="*/ 967690 w 1087871"/>
                <a:gd name="connsiteY44" fmla="*/ 990453 h 1145672"/>
                <a:gd name="connsiteX45" fmla="*/ 1015315 w 1087871"/>
                <a:gd name="connsiteY45" fmla="*/ 966640 h 1145672"/>
                <a:gd name="connsiteX46" fmla="*/ 1031984 w 1087871"/>
                <a:gd name="connsiteY46" fmla="*/ 914253 h 1145672"/>
                <a:gd name="connsiteX47" fmla="*/ 1039128 w 1087871"/>
                <a:gd name="connsiteY47" fmla="*/ 857103 h 1145672"/>
                <a:gd name="connsiteX48" fmla="*/ 1043890 w 1087871"/>
                <a:gd name="connsiteY48" fmla="*/ 792809 h 1145672"/>
                <a:gd name="connsiteX49" fmla="*/ 1060559 w 1087871"/>
                <a:gd name="connsiteY49" fmla="*/ 718990 h 1145672"/>
                <a:gd name="connsiteX50" fmla="*/ 1077228 w 1087871"/>
                <a:gd name="connsiteY50" fmla="*/ 671365 h 1145672"/>
                <a:gd name="connsiteX51" fmla="*/ 1086753 w 1087871"/>
                <a:gd name="connsiteY51" fmla="*/ 614215 h 1145672"/>
                <a:gd name="connsiteX52" fmla="*/ 1051034 w 1087871"/>
                <a:gd name="connsiteY52" fmla="*/ 554684 h 1145672"/>
                <a:gd name="connsiteX53" fmla="*/ 1024840 w 1087871"/>
                <a:gd name="connsiteY53" fmla="*/ 523728 h 1145672"/>
                <a:gd name="connsiteX54" fmla="*/ 1022459 w 1087871"/>
                <a:gd name="connsiteY54" fmla="*/ 483246 h 1145672"/>
                <a:gd name="connsiteX55" fmla="*/ 1024840 w 1087871"/>
                <a:gd name="connsiteY55" fmla="*/ 407046 h 1145672"/>
                <a:gd name="connsiteX56" fmla="*/ 1020078 w 1087871"/>
                <a:gd name="connsiteY56" fmla="*/ 352278 h 1145672"/>
                <a:gd name="connsiteX57" fmla="*/ 998647 w 1087871"/>
                <a:gd name="connsiteY57" fmla="*/ 309415 h 1145672"/>
                <a:gd name="connsiteX58" fmla="*/ 977215 w 1087871"/>
                <a:gd name="connsiteY58" fmla="*/ 273696 h 1145672"/>
                <a:gd name="connsiteX59" fmla="*/ 989122 w 1087871"/>
                <a:gd name="connsiteY59" fmla="*/ 221309 h 1145672"/>
                <a:gd name="connsiteX60" fmla="*/ 1015315 w 1087871"/>
                <a:gd name="connsiteY60" fmla="*/ 178446 h 1145672"/>
                <a:gd name="connsiteX61" fmla="*/ 1017697 w 1087871"/>
                <a:gd name="connsiteY61" fmla="*/ 128440 h 1145672"/>
                <a:gd name="connsiteX62" fmla="*/ 993884 w 1087871"/>
                <a:gd name="connsiteY62" fmla="*/ 92721 h 1145672"/>
                <a:gd name="connsiteX63" fmla="*/ 951022 w 1087871"/>
                <a:gd name="connsiteY63" fmla="*/ 59384 h 1145672"/>
                <a:gd name="connsiteX64" fmla="*/ 891490 w 1087871"/>
                <a:gd name="connsiteY64" fmla="*/ 30809 h 1145672"/>
                <a:gd name="connsiteX65" fmla="*/ 836722 w 1087871"/>
                <a:gd name="connsiteY65" fmla="*/ 16521 h 1145672"/>
                <a:gd name="connsiteX66" fmla="*/ 781953 w 1087871"/>
                <a:gd name="connsiteY66" fmla="*/ 18903 h 1145672"/>
                <a:gd name="connsiteX67" fmla="*/ 739090 w 1087871"/>
                <a:gd name="connsiteY67" fmla="*/ 18903 h 1145672"/>
                <a:gd name="connsiteX68" fmla="*/ 670034 w 1087871"/>
                <a:gd name="connsiteY68" fmla="*/ 2234 h 1145672"/>
                <a:gd name="connsiteX69" fmla="*/ 612884 w 1087871"/>
                <a:gd name="connsiteY69" fmla="*/ 4615 h 1145672"/>
                <a:gd name="connsiteX70" fmla="*/ 574784 w 1087871"/>
                <a:gd name="connsiteY70" fmla="*/ 42715 h 1145672"/>
                <a:gd name="connsiteX71" fmla="*/ 546209 w 1087871"/>
                <a:gd name="connsiteY71" fmla="*/ 83196 h 1145672"/>
                <a:gd name="connsiteX72" fmla="*/ 508109 w 1087871"/>
                <a:gd name="connsiteY72" fmla="*/ 109390 h 1145672"/>
                <a:gd name="connsiteX73" fmla="*/ 450959 w 1087871"/>
                <a:gd name="connsiteY73" fmla="*/ 116534 h 1145672"/>
                <a:gd name="connsiteX74" fmla="*/ 396190 w 1087871"/>
                <a:gd name="connsiteY74" fmla="*/ 109390 h 1145672"/>
                <a:gd name="connsiteX0" fmla="*/ 396190 w 1087871"/>
                <a:gd name="connsiteY0" fmla="*/ 109390 h 1145672"/>
                <a:gd name="connsiteX1" fmla="*/ 350947 w 1087871"/>
                <a:gd name="connsiteY1" fmla="*/ 83196 h 1145672"/>
                <a:gd name="connsiteX2" fmla="*/ 300940 w 1087871"/>
                <a:gd name="connsiteY2" fmla="*/ 59384 h 1145672"/>
                <a:gd name="connsiteX3" fmla="*/ 243790 w 1087871"/>
                <a:gd name="connsiteY3" fmla="*/ 61765 h 1145672"/>
                <a:gd name="connsiteX4" fmla="*/ 179497 w 1087871"/>
                <a:gd name="connsiteY4" fmla="*/ 73671 h 1145672"/>
                <a:gd name="connsiteX5" fmla="*/ 136634 w 1087871"/>
                <a:gd name="connsiteY5" fmla="*/ 97484 h 1145672"/>
                <a:gd name="connsiteX6" fmla="*/ 112822 w 1087871"/>
                <a:gd name="connsiteY6" fmla="*/ 107009 h 1145672"/>
                <a:gd name="connsiteX7" fmla="*/ 103297 w 1087871"/>
                <a:gd name="connsiteY7" fmla="*/ 137965 h 1145672"/>
                <a:gd name="connsiteX8" fmla="*/ 69959 w 1087871"/>
                <a:gd name="connsiteY8" fmla="*/ 149871 h 1145672"/>
                <a:gd name="connsiteX9" fmla="*/ 34240 w 1087871"/>
                <a:gd name="connsiteY9" fmla="*/ 176065 h 1145672"/>
                <a:gd name="connsiteX10" fmla="*/ 3284 w 1087871"/>
                <a:gd name="connsiteY10" fmla="*/ 221309 h 1145672"/>
                <a:gd name="connsiteX11" fmla="*/ 903 w 1087871"/>
                <a:gd name="connsiteY11" fmla="*/ 285603 h 1145672"/>
                <a:gd name="connsiteX12" fmla="*/ 3284 w 1087871"/>
                <a:gd name="connsiteY12" fmla="*/ 361803 h 1145672"/>
                <a:gd name="connsiteX13" fmla="*/ 5665 w 1087871"/>
                <a:gd name="connsiteY13" fmla="*/ 421334 h 1145672"/>
                <a:gd name="connsiteX14" fmla="*/ 17572 w 1087871"/>
                <a:gd name="connsiteY14" fmla="*/ 492771 h 1145672"/>
                <a:gd name="connsiteX15" fmla="*/ 41384 w 1087871"/>
                <a:gd name="connsiteY15" fmla="*/ 540396 h 1145672"/>
                <a:gd name="connsiteX16" fmla="*/ 65197 w 1087871"/>
                <a:gd name="connsiteY16" fmla="*/ 557065 h 1145672"/>
                <a:gd name="connsiteX17" fmla="*/ 79484 w 1087871"/>
                <a:gd name="connsiteY17" fmla="*/ 583259 h 1145672"/>
                <a:gd name="connsiteX18" fmla="*/ 50909 w 1087871"/>
                <a:gd name="connsiteY18" fmla="*/ 618978 h 1145672"/>
                <a:gd name="connsiteX19" fmla="*/ 27097 w 1087871"/>
                <a:gd name="connsiteY19" fmla="*/ 680890 h 1145672"/>
                <a:gd name="connsiteX20" fmla="*/ 19953 w 1087871"/>
                <a:gd name="connsiteY20" fmla="*/ 728515 h 1145672"/>
                <a:gd name="connsiteX21" fmla="*/ 27097 w 1087871"/>
                <a:gd name="connsiteY21" fmla="*/ 783284 h 1145672"/>
                <a:gd name="connsiteX22" fmla="*/ 53290 w 1087871"/>
                <a:gd name="connsiteY22" fmla="*/ 830909 h 1145672"/>
                <a:gd name="connsiteX23" fmla="*/ 74722 w 1087871"/>
                <a:gd name="connsiteY23" fmla="*/ 857103 h 1145672"/>
                <a:gd name="connsiteX24" fmla="*/ 100915 w 1087871"/>
                <a:gd name="connsiteY24" fmla="*/ 861865 h 1145672"/>
                <a:gd name="connsiteX25" fmla="*/ 131872 w 1087871"/>
                <a:gd name="connsiteY25" fmla="*/ 883296 h 1145672"/>
                <a:gd name="connsiteX26" fmla="*/ 148540 w 1087871"/>
                <a:gd name="connsiteY26" fmla="*/ 909490 h 1145672"/>
                <a:gd name="connsiteX27" fmla="*/ 146159 w 1087871"/>
                <a:gd name="connsiteY27" fmla="*/ 952353 h 1145672"/>
                <a:gd name="connsiteX28" fmla="*/ 148540 w 1087871"/>
                <a:gd name="connsiteY28" fmla="*/ 980928 h 1145672"/>
                <a:gd name="connsiteX29" fmla="*/ 181878 w 1087871"/>
                <a:gd name="connsiteY29" fmla="*/ 1016646 h 1145672"/>
                <a:gd name="connsiteX30" fmla="*/ 229503 w 1087871"/>
                <a:gd name="connsiteY30" fmla="*/ 1042840 h 1145672"/>
                <a:gd name="connsiteX31" fmla="*/ 289034 w 1087871"/>
                <a:gd name="connsiteY31" fmla="*/ 1085703 h 1145672"/>
                <a:gd name="connsiteX32" fmla="*/ 339040 w 1087871"/>
                <a:gd name="connsiteY32" fmla="*/ 1104753 h 1145672"/>
                <a:gd name="connsiteX33" fmla="*/ 391428 w 1087871"/>
                <a:gd name="connsiteY33" fmla="*/ 1126184 h 1145672"/>
                <a:gd name="connsiteX34" fmla="*/ 443815 w 1087871"/>
                <a:gd name="connsiteY34" fmla="*/ 1145234 h 1145672"/>
                <a:gd name="connsiteX35" fmla="*/ 505728 w 1087871"/>
                <a:gd name="connsiteY35" fmla="*/ 1138090 h 1145672"/>
                <a:gd name="connsiteX36" fmla="*/ 553353 w 1087871"/>
                <a:gd name="connsiteY36" fmla="*/ 1121421 h 1145672"/>
                <a:gd name="connsiteX37" fmla="*/ 620028 w 1087871"/>
                <a:gd name="connsiteY37" fmla="*/ 1121421 h 1145672"/>
                <a:gd name="connsiteX38" fmla="*/ 693847 w 1087871"/>
                <a:gd name="connsiteY38" fmla="*/ 1128565 h 1145672"/>
                <a:gd name="connsiteX39" fmla="*/ 748615 w 1087871"/>
                <a:gd name="connsiteY39" fmla="*/ 1133328 h 1145672"/>
                <a:gd name="connsiteX40" fmla="*/ 817672 w 1087871"/>
                <a:gd name="connsiteY40" fmla="*/ 1114278 h 1145672"/>
                <a:gd name="connsiteX41" fmla="*/ 877203 w 1087871"/>
                <a:gd name="connsiteY41" fmla="*/ 1090465 h 1145672"/>
                <a:gd name="connsiteX42" fmla="*/ 905778 w 1087871"/>
                <a:gd name="connsiteY42" fmla="*/ 1045221 h 1145672"/>
                <a:gd name="connsiteX43" fmla="*/ 931972 w 1087871"/>
                <a:gd name="connsiteY43" fmla="*/ 1007121 h 1145672"/>
                <a:gd name="connsiteX44" fmla="*/ 967690 w 1087871"/>
                <a:gd name="connsiteY44" fmla="*/ 990453 h 1145672"/>
                <a:gd name="connsiteX45" fmla="*/ 1015315 w 1087871"/>
                <a:gd name="connsiteY45" fmla="*/ 966640 h 1145672"/>
                <a:gd name="connsiteX46" fmla="*/ 1036746 w 1087871"/>
                <a:gd name="connsiteY46" fmla="*/ 909491 h 1145672"/>
                <a:gd name="connsiteX47" fmla="*/ 1039128 w 1087871"/>
                <a:gd name="connsiteY47" fmla="*/ 857103 h 1145672"/>
                <a:gd name="connsiteX48" fmla="*/ 1043890 w 1087871"/>
                <a:gd name="connsiteY48" fmla="*/ 792809 h 1145672"/>
                <a:gd name="connsiteX49" fmla="*/ 1060559 w 1087871"/>
                <a:gd name="connsiteY49" fmla="*/ 718990 h 1145672"/>
                <a:gd name="connsiteX50" fmla="*/ 1077228 w 1087871"/>
                <a:gd name="connsiteY50" fmla="*/ 671365 h 1145672"/>
                <a:gd name="connsiteX51" fmla="*/ 1086753 w 1087871"/>
                <a:gd name="connsiteY51" fmla="*/ 614215 h 1145672"/>
                <a:gd name="connsiteX52" fmla="*/ 1051034 w 1087871"/>
                <a:gd name="connsiteY52" fmla="*/ 554684 h 1145672"/>
                <a:gd name="connsiteX53" fmla="*/ 1024840 w 1087871"/>
                <a:gd name="connsiteY53" fmla="*/ 523728 h 1145672"/>
                <a:gd name="connsiteX54" fmla="*/ 1022459 w 1087871"/>
                <a:gd name="connsiteY54" fmla="*/ 483246 h 1145672"/>
                <a:gd name="connsiteX55" fmla="*/ 1024840 w 1087871"/>
                <a:gd name="connsiteY55" fmla="*/ 407046 h 1145672"/>
                <a:gd name="connsiteX56" fmla="*/ 1020078 w 1087871"/>
                <a:gd name="connsiteY56" fmla="*/ 352278 h 1145672"/>
                <a:gd name="connsiteX57" fmla="*/ 998647 w 1087871"/>
                <a:gd name="connsiteY57" fmla="*/ 309415 h 1145672"/>
                <a:gd name="connsiteX58" fmla="*/ 977215 w 1087871"/>
                <a:gd name="connsiteY58" fmla="*/ 273696 h 1145672"/>
                <a:gd name="connsiteX59" fmla="*/ 989122 w 1087871"/>
                <a:gd name="connsiteY59" fmla="*/ 221309 h 1145672"/>
                <a:gd name="connsiteX60" fmla="*/ 1015315 w 1087871"/>
                <a:gd name="connsiteY60" fmla="*/ 178446 h 1145672"/>
                <a:gd name="connsiteX61" fmla="*/ 1017697 w 1087871"/>
                <a:gd name="connsiteY61" fmla="*/ 128440 h 1145672"/>
                <a:gd name="connsiteX62" fmla="*/ 993884 w 1087871"/>
                <a:gd name="connsiteY62" fmla="*/ 92721 h 1145672"/>
                <a:gd name="connsiteX63" fmla="*/ 951022 w 1087871"/>
                <a:gd name="connsiteY63" fmla="*/ 59384 h 1145672"/>
                <a:gd name="connsiteX64" fmla="*/ 891490 w 1087871"/>
                <a:gd name="connsiteY64" fmla="*/ 30809 h 1145672"/>
                <a:gd name="connsiteX65" fmla="*/ 836722 w 1087871"/>
                <a:gd name="connsiteY65" fmla="*/ 16521 h 1145672"/>
                <a:gd name="connsiteX66" fmla="*/ 781953 w 1087871"/>
                <a:gd name="connsiteY66" fmla="*/ 18903 h 1145672"/>
                <a:gd name="connsiteX67" fmla="*/ 739090 w 1087871"/>
                <a:gd name="connsiteY67" fmla="*/ 18903 h 1145672"/>
                <a:gd name="connsiteX68" fmla="*/ 670034 w 1087871"/>
                <a:gd name="connsiteY68" fmla="*/ 2234 h 1145672"/>
                <a:gd name="connsiteX69" fmla="*/ 612884 w 1087871"/>
                <a:gd name="connsiteY69" fmla="*/ 4615 h 1145672"/>
                <a:gd name="connsiteX70" fmla="*/ 574784 w 1087871"/>
                <a:gd name="connsiteY70" fmla="*/ 42715 h 1145672"/>
                <a:gd name="connsiteX71" fmla="*/ 546209 w 1087871"/>
                <a:gd name="connsiteY71" fmla="*/ 83196 h 1145672"/>
                <a:gd name="connsiteX72" fmla="*/ 508109 w 1087871"/>
                <a:gd name="connsiteY72" fmla="*/ 109390 h 1145672"/>
                <a:gd name="connsiteX73" fmla="*/ 450959 w 1087871"/>
                <a:gd name="connsiteY73" fmla="*/ 116534 h 1145672"/>
                <a:gd name="connsiteX74" fmla="*/ 396190 w 1087871"/>
                <a:gd name="connsiteY74" fmla="*/ 109390 h 1145672"/>
                <a:gd name="connsiteX0" fmla="*/ 396190 w 1087871"/>
                <a:gd name="connsiteY0" fmla="*/ 109390 h 1145672"/>
                <a:gd name="connsiteX1" fmla="*/ 350947 w 1087871"/>
                <a:gd name="connsiteY1" fmla="*/ 83196 h 1145672"/>
                <a:gd name="connsiteX2" fmla="*/ 300940 w 1087871"/>
                <a:gd name="connsiteY2" fmla="*/ 59384 h 1145672"/>
                <a:gd name="connsiteX3" fmla="*/ 243790 w 1087871"/>
                <a:gd name="connsiteY3" fmla="*/ 61765 h 1145672"/>
                <a:gd name="connsiteX4" fmla="*/ 179497 w 1087871"/>
                <a:gd name="connsiteY4" fmla="*/ 73671 h 1145672"/>
                <a:gd name="connsiteX5" fmla="*/ 136634 w 1087871"/>
                <a:gd name="connsiteY5" fmla="*/ 97484 h 1145672"/>
                <a:gd name="connsiteX6" fmla="*/ 112822 w 1087871"/>
                <a:gd name="connsiteY6" fmla="*/ 107009 h 1145672"/>
                <a:gd name="connsiteX7" fmla="*/ 103297 w 1087871"/>
                <a:gd name="connsiteY7" fmla="*/ 137965 h 1145672"/>
                <a:gd name="connsiteX8" fmla="*/ 69959 w 1087871"/>
                <a:gd name="connsiteY8" fmla="*/ 149871 h 1145672"/>
                <a:gd name="connsiteX9" fmla="*/ 34240 w 1087871"/>
                <a:gd name="connsiteY9" fmla="*/ 176065 h 1145672"/>
                <a:gd name="connsiteX10" fmla="*/ 3284 w 1087871"/>
                <a:gd name="connsiteY10" fmla="*/ 221309 h 1145672"/>
                <a:gd name="connsiteX11" fmla="*/ 903 w 1087871"/>
                <a:gd name="connsiteY11" fmla="*/ 285603 h 1145672"/>
                <a:gd name="connsiteX12" fmla="*/ 3284 w 1087871"/>
                <a:gd name="connsiteY12" fmla="*/ 361803 h 1145672"/>
                <a:gd name="connsiteX13" fmla="*/ 5665 w 1087871"/>
                <a:gd name="connsiteY13" fmla="*/ 421334 h 1145672"/>
                <a:gd name="connsiteX14" fmla="*/ 17572 w 1087871"/>
                <a:gd name="connsiteY14" fmla="*/ 492771 h 1145672"/>
                <a:gd name="connsiteX15" fmla="*/ 41384 w 1087871"/>
                <a:gd name="connsiteY15" fmla="*/ 540396 h 1145672"/>
                <a:gd name="connsiteX16" fmla="*/ 65197 w 1087871"/>
                <a:gd name="connsiteY16" fmla="*/ 557065 h 1145672"/>
                <a:gd name="connsiteX17" fmla="*/ 79484 w 1087871"/>
                <a:gd name="connsiteY17" fmla="*/ 583259 h 1145672"/>
                <a:gd name="connsiteX18" fmla="*/ 50909 w 1087871"/>
                <a:gd name="connsiteY18" fmla="*/ 618978 h 1145672"/>
                <a:gd name="connsiteX19" fmla="*/ 27097 w 1087871"/>
                <a:gd name="connsiteY19" fmla="*/ 680890 h 1145672"/>
                <a:gd name="connsiteX20" fmla="*/ 19953 w 1087871"/>
                <a:gd name="connsiteY20" fmla="*/ 728515 h 1145672"/>
                <a:gd name="connsiteX21" fmla="*/ 27097 w 1087871"/>
                <a:gd name="connsiteY21" fmla="*/ 783284 h 1145672"/>
                <a:gd name="connsiteX22" fmla="*/ 53290 w 1087871"/>
                <a:gd name="connsiteY22" fmla="*/ 830909 h 1145672"/>
                <a:gd name="connsiteX23" fmla="*/ 74722 w 1087871"/>
                <a:gd name="connsiteY23" fmla="*/ 857103 h 1145672"/>
                <a:gd name="connsiteX24" fmla="*/ 100915 w 1087871"/>
                <a:gd name="connsiteY24" fmla="*/ 861865 h 1145672"/>
                <a:gd name="connsiteX25" fmla="*/ 131872 w 1087871"/>
                <a:gd name="connsiteY25" fmla="*/ 883296 h 1145672"/>
                <a:gd name="connsiteX26" fmla="*/ 148540 w 1087871"/>
                <a:gd name="connsiteY26" fmla="*/ 909490 h 1145672"/>
                <a:gd name="connsiteX27" fmla="*/ 146159 w 1087871"/>
                <a:gd name="connsiteY27" fmla="*/ 952353 h 1145672"/>
                <a:gd name="connsiteX28" fmla="*/ 148540 w 1087871"/>
                <a:gd name="connsiteY28" fmla="*/ 980928 h 1145672"/>
                <a:gd name="connsiteX29" fmla="*/ 181878 w 1087871"/>
                <a:gd name="connsiteY29" fmla="*/ 1016646 h 1145672"/>
                <a:gd name="connsiteX30" fmla="*/ 229503 w 1087871"/>
                <a:gd name="connsiteY30" fmla="*/ 1042840 h 1145672"/>
                <a:gd name="connsiteX31" fmla="*/ 289034 w 1087871"/>
                <a:gd name="connsiteY31" fmla="*/ 1085703 h 1145672"/>
                <a:gd name="connsiteX32" fmla="*/ 339040 w 1087871"/>
                <a:gd name="connsiteY32" fmla="*/ 1104753 h 1145672"/>
                <a:gd name="connsiteX33" fmla="*/ 391428 w 1087871"/>
                <a:gd name="connsiteY33" fmla="*/ 1126184 h 1145672"/>
                <a:gd name="connsiteX34" fmla="*/ 443815 w 1087871"/>
                <a:gd name="connsiteY34" fmla="*/ 1145234 h 1145672"/>
                <a:gd name="connsiteX35" fmla="*/ 505728 w 1087871"/>
                <a:gd name="connsiteY35" fmla="*/ 1138090 h 1145672"/>
                <a:gd name="connsiteX36" fmla="*/ 553353 w 1087871"/>
                <a:gd name="connsiteY36" fmla="*/ 1121421 h 1145672"/>
                <a:gd name="connsiteX37" fmla="*/ 620028 w 1087871"/>
                <a:gd name="connsiteY37" fmla="*/ 1121421 h 1145672"/>
                <a:gd name="connsiteX38" fmla="*/ 693847 w 1087871"/>
                <a:gd name="connsiteY38" fmla="*/ 1128565 h 1145672"/>
                <a:gd name="connsiteX39" fmla="*/ 748615 w 1087871"/>
                <a:gd name="connsiteY39" fmla="*/ 1133328 h 1145672"/>
                <a:gd name="connsiteX40" fmla="*/ 817672 w 1087871"/>
                <a:gd name="connsiteY40" fmla="*/ 1114278 h 1145672"/>
                <a:gd name="connsiteX41" fmla="*/ 877203 w 1087871"/>
                <a:gd name="connsiteY41" fmla="*/ 1090465 h 1145672"/>
                <a:gd name="connsiteX42" fmla="*/ 905778 w 1087871"/>
                <a:gd name="connsiteY42" fmla="*/ 1045221 h 1145672"/>
                <a:gd name="connsiteX43" fmla="*/ 931972 w 1087871"/>
                <a:gd name="connsiteY43" fmla="*/ 1007121 h 1145672"/>
                <a:gd name="connsiteX44" fmla="*/ 967690 w 1087871"/>
                <a:gd name="connsiteY44" fmla="*/ 990453 h 1145672"/>
                <a:gd name="connsiteX45" fmla="*/ 1015315 w 1087871"/>
                <a:gd name="connsiteY45" fmla="*/ 966640 h 1145672"/>
                <a:gd name="connsiteX46" fmla="*/ 1036746 w 1087871"/>
                <a:gd name="connsiteY46" fmla="*/ 909491 h 1145672"/>
                <a:gd name="connsiteX47" fmla="*/ 1039128 w 1087871"/>
                <a:gd name="connsiteY47" fmla="*/ 857103 h 1145672"/>
                <a:gd name="connsiteX48" fmla="*/ 1043890 w 1087871"/>
                <a:gd name="connsiteY48" fmla="*/ 792809 h 1145672"/>
                <a:gd name="connsiteX49" fmla="*/ 1060559 w 1087871"/>
                <a:gd name="connsiteY49" fmla="*/ 718990 h 1145672"/>
                <a:gd name="connsiteX50" fmla="*/ 1077228 w 1087871"/>
                <a:gd name="connsiteY50" fmla="*/ 671365 h 1145672"/>
                <a:gd name="connsiteX51" fmla="*/ 1086753 w 1087871"/>
                <a:gd name="connsiteY51" fmla="*/ 614215 h 1145672"/>
                <a:gd name="connsiteX52" fmla="*/ 1051034 w 1087871"/>
                <a:gd name="connsiteY52" fmla="*/ 554684 h 1145672"/>
                <a:gd name="connsiteX53" fmla="*/ 1024840 w 1087871"/>
                <a:gd name="connsiteY53" fmla="*/ 523728 h 1145672"/>
                <a:gd name="connsiteX54" fmla="*/ 1022459 w 1087871"/>
                <a:gd name="connsiteY54" fmla="*/ 483246 h 1145672"/>
                <a:gd name="connsiteX55" fmla="*/ 1034365 w 1087871"/>
                <a:gd name="connsiteY55" fmla="*/ 407046 h 1145672"/>
                <a:gd name="connsiteX56" fmla="*/ 1020078 w 1087871"/>
                <a:gd name="connsiteY56" fmla="*/ 352278 h 1145672"/>
                <a:gd name="connsiteX57" fmla="*/ 998647 w 1087871"/>
                <a:gd name="connsiteY57" fmla="*/ 309415 h 1145672"/>
                <a:gd name="connsiteX58" fmla="*/ 977215 w 1087871"/>
                <a:gd name="connsiteY58" fmla="*/ 273696 h 1145672"/>
                <a:gd name="connsiteX59" fmla="*/ 989122 w 1087871"/>
                <a:gd name="connsiteY59" fmla="*/ 221309 h 1145672"/>
                <a:gd name="connsiteX60" fmla="*/ 1015315 w 1087871"/>
                <a:gd name="connsiteY60" fmla="*/ 178446 h 1145672"/>
                <a:gd name="connsiteX61" fmla="*/ 1017697 w 1087871"/>
                <a:gd name="connsiteY61" fmla="*/ 128440 h 1145672"/>
                <a:gd name="connsiteX62" fmla="*/ 993884 w 1087871"/>
                <a:gd name="connsiteY62" fmla="*/ 92721 h 1145672"/>
                <a:gd name="connsiteX63" fmla="*/ 951022 w 1087871"/>
                <a:gd name="connsiteY63" fmla="*/ 59384 h 1145672"/>
                <a:gd name="connsiteX64" fmla="*/ 891490 w 1087871"/>
                <a:gd name="connsiteY64" fmla="*/ 30809 h 1145672"/>
                <a:gd name="connsiteX65" fmla="*/ 836722 w 1087871"/>
                <a:gd name="connsiteY65" fmla="*/ 16521 h 1145672"/>
                <a:gd name="connsiteX66" fmla="*/ 781953 w 1087871"/>
                <a:gd name="connsiteY66" fmla="*/ 18903 h 1145672"/>
                <a:gd name="connsiteX67" fmla="*/ 739090 w 1087871"/>
                <a:gd name="connsiteY67" fmla="*/ 18903 h 1145672"/>
                <a:gd name="connsiteX68" fmla="*/ 670034 w 1087871"/>
                <a:gd name="connsiteY68" fmla="*/ 2234 h 1145672"/>
                <a:gd name="connsiteX69" fmla="*/ 612884 w 1087871"/>
                <a:gd name="connsiteY69" fmla="*/ 4615 h 1145672"/>
                <a:gd name="connsiteX70" fmla="*/ 574784 w 1087871"/>
                <a:gd name="connsiteY70" fmla="*/ 42715 h 1145672"/>
                <a:gd name="connsiteX71" fmla="*/ 546209 w 1087871"/>
                <a:gd name="connsiteY71" fmla="*/ 83196 h 1145672"/>
                <a:gd name="connsiteX72" fmla="*/ 508109 w 1087871"/>
                <a:gd name="connsiteY72" fmla="*/ 109390 h 1145672"/>
                <a:gd name="connsiteX73" fmla="*/ 450959 w 1087871"/>
                <a:gd name="connsiteY73" fmla="*/ 116534 h 1145672"/>
                <a:gd name="connsiteX74" fmla="*/ 396190 w 1087871"/>
                <a:gd name="connsiteY74" fmla="*/ 109390 h 1145672"/>
                <a:gd name="connsiteX0" fmla="*/ 396190 w 1087871"/>
                <a:gd name="connsiteY0" fmla="*/ 109390 h 1145672"/>
                <a:gd name="connsiteX1" fmla="*/ 350947 w 1087871"/>
                <a:gd name="connsiteY1" fmla="*/ 83196 h 1145672"/>
                <a:gd name="connsiteX2" fmla="*/ 300940 w 1087871"/>
                <a:gd name="connsiteY2" fmla="*/ 59384 h 1145672"/>
                <a:gd name="connsiteX3" fmla="*/ 243790 w 1087871"/>
                <a:gd name="connsiteY3" fmla="*/ 61765 h 1145672"/>
                <a:gd name="connsiteX4" fmla="*/ 179497 w 1087871"/>
                <a:gd name="connsiteY4" fmla="*/ 73671 h 1145672"/>
                <a:gd name="connsiteX5" fmla="*/ 139015 w 1087871"/>
                <a:gd name="connsiteY5" fmla="*/ 90340 h 1145672"/>
                <a:gd name="connsiteX6" fmla="*/ 112822 w 1087871"/>
                <a:gd name="connsiteY6" fmla="*/ 107009 h 1145672"/>
                <a:gd name="connsiteX7" fmla="*/ 103297 w 1087871"/>
                <a:gd name="connsiteY7" fmla="*/ 137965 h 1145672"/>
                <a:gd name="connsiteX8" fmla="*/ 69959 w 1087871"/>
                <a:gd name="connsiteY8" fmla="*/ 149871 h 1145672"/>
                <a:gd name="connsiteX9" fmla="*/ 34240 w 1087871"/>
                <a:gd name="connsiteY9" fmla="*/ 176065 h 1145672"/>
                <a:gd name="connsiteX10" fmla="*/ 3284 w 1087871"/>
                <a:gd name="connsiteY10" fmla="*/ 221309 h 1145672"/>
                <a:gd name="connsiteX11" fmla="*/ 903 w 1087871"/>
                <a:gd name="connsiteY11" fmla="*/ 285603 h 1145672"/>
                <a:gd name="connsiteX12" fmla="*/ 3284 w 1087871"/>
                <a:gd name="connsiteY12" fmla="*/ 361803 h 1145672"/>
                <a:gd name="connsiteX13" fmla="*/ 5665 w 1087871"/>
                <a:gd name="connsiteY13" fmla="*/ 421334 h 1145672"/>
                <a:gd name="connsiteX14" fmla="*/ 17572 w 1087871"/>
                <a:gd name="connsiteY14" fmla="*/ 492771 h 1145672"/>
                <a:gd name="connsiteX15" fmla="*/ 41384 w 1087871"/>
                <a:gd name="connsiteY15" fmla="*/ 540396 h 1145672"/>
                <a:gd name="connsiteX16" fmla="*/ 65197 w 1087871"/>
                <a:gd name="connsiteY16" fmla="*/ 557065 h 1145672"/>
                <a:gd name="connsiteX17" fmla="*/ 79484 w 1087871"/>
                <a:gd name="connsiteY17" fmla="*/ 583259 h 1145672"/>
                <a:gd name="connsiteX18" fmla="*/ 50909 w 1087871"/>
                <a:gd name="connsiteY18" fmla="*/ 618978 h 1145672"/>
                <a:gd name="connsiteX19" fmla="*/ 27097 w 1087871"/>
                <a:gd name="connsiteY19" fmla="*/ 680890 h 1145672"/>
                <a:gd name="connsiteX20" fmla="*/ 19953 w 1087871"/>
                <a:gd name="connsiteY20" fmla="*/ 728515 h 1145672"/>
                <a:gd name="connsiteX21" fmla="*/ 27097 w 1087871"/>
                <a:gd name="connsiteY21" fmla="*/ 783284 h 1145672"/>
                <a:gd name="connsiteX22" fmla="*/ 53290 w 1087871"/>
                <a:gd name="connsiteY22" fmla="*/ 830909 h 1145672"/>
                <a:gd name="connsiteX23" fmla="*/ 74722 w 1087871"/>
                <a:gd name="connsiteY23" fmla="*/ 857103 h 1145672"/>
                <a:gd name="connsiteX24" fmla="*/ 100915 w 1087871"/>
                <a:gd name="connsiteY24" fmla="*/ 861865 h 1145672"/>
                <a:gd name="connsiteX25" fmla="*/ 131872 w 1087871"/>
                <a:gd name="connsiteY25" fmla="*/ 883296 h 1145672"/>
                <a:gd name="connsiteX26" fmla="*/ 148540 w 1087871"/>
                <a:gd name="connsiteY26" fmla="*/ 909490 h 1145672"/>
                <a:gd name="connsiteX27" fmla="*/ 146159 w 1087871"/>
                <a:gd name="connsiteY27" fmla="*/ 952353 h 1145672"/>
                <a:gd name="connsiteX28" fmla="*/ 148540 w 1087871"/>
                <a:gd name="connsiteY28" fmla="*/ 980928 h 1145672"/>
                <a:gd name="connsiteX29" fmla="*/ 181878 w 1087871"/>
                <a:gd name="connsiteY29" fmla="*/ 1016646 h 1145672"/>
                <a:gd name="connsiteX30" fmla="*/ 229503 w 1087871"/>
                <a:gd name="connsiteY30" fmla="*/ 1042840 h 1145672"/>
                <a:gd name="connsiteX31" fmla="*/ 289034 w 1087871"/>
                <a:gd name="connsiteY31" fmla="*/ 1085703 h 1145672"/>
                <a:gd name="connsiteX32" fmla="*/ 339040 w 1087871"/>
                <a:gd name="connsiteY32" fmla="*/ 1104753 h 1145672"/>
                <a:gd name="connsiteX33" fmla="*/ 391428 w 1087871"/>
                <a:gd name="connsiteY33" fmla="*/ 1126184 h 1145672"/>
                <a:gd name="connsiteX34" fmla="*/ 443815 w 1087871"/>
                <a:gd name="connsiteY34" fmla="*/ 1145234 h 1145672"/>
                <a:gd name="connsiteX35" fmla="*/ 505728 w 1087871"/>
                <a:gd name="connsiteY35" fmla="*/ 1138090 h 1145672"/>
                <a:gd name="connsiteX36" fmla="*/ 553353 w 1087871"/>
                <a:gd name="connsiteY36" fmla="*/ 1121421 h 1145672"/>
                <a:gd name="connsiteX37" fmla="*/ 620028 w 1087871"/>
                <a:gd name="connsiteY37" fmla="*/ 1121421 h 1145672"/>
                <a:gd name="connsiteX38" fmla="*/ 693847 w 1087871"/>
                <a:gd name="connsiteY38" fmla="*/ 1128565 h 1145672"/>
                <a:gd name="connsiteX39" fmla="*/ 748615 w 1087871"/>
                <a:gd name="connsiteY39" fmla="*/ 1133328 h 1145672"/>
                <a:gd name="connsiteX40" fmla="*/ 817672 w 1087871"/>
                <a:gd name="connsiteY40" fmla="*/ 1114278 h 1145672"/>
                <a:gd name="connsiteX41" fmla="*/ 877203 w 1087871"/>
                <a:gd name="connsiteY41" fmla="*/ 1090465 h 1145672"/>
                <a:gd name="connsiteX42" fmla="*/ 905778 w 1087871"/>
                <a:gd name="connsiteY42" fmla="*/ 1045221 h 1145672"/>
                <a:gd name="connsiteX43" fmla="*/ 931972 w 1087871"/>
                <a:gd name="connsiteY43" fmla="*/ 1007121 h 1145672"/>
                <a:gd name="connsiteX44" fmla="*/ 967690 w 1087871"/>
                <a:gd name="connsiteY44" fmla="*/ 990453 h 1145672"/>
                <a:gd name="connsiteX45" fmla="*/ 1015315 w 1087871"/>
                <a:gd name="connsiteY45" fmla="*/ 966640 h 1145672"/>
                <a:gd name="connsiteX46" fmla="*/ 1036746 w 1087871"/>
                <a:gd name="connsiteY46" fmla="*/ 909491 h 1145672"/>
                <a:gd name="connsiteX47" fmla="*/ 1039128 w 1087871"/>
                <a:gd name="connsiteY47" fmla="*/ 857103 h 1145672"/>
                <a:gd name="connsiteX48" fmla="*/ 1043890 w 1087871"/>
                <a:gd name="connsiteY48" fmla="*/ 792809 h 1145672"/>
                <a:gd name="connsiteX49" fmla="*/ 1060559 w 1087871"/>
                <a:gd name="connsiteY49" fmla="*/ 718990 h 1145672"/>
                <a:gd name="connsiteX50" fmla="*/ 1077228 w 1087871"/>
                <a:gd name="connsiteY50" fmla="*/ 671365 h 1145672"/>
                <a:gd name="connsiteX51" fmla="*/ 1086753 w 1087871"/>
                <a:gd name="connsiteY51" fmla="*/ 614215 h 1145672"/>
                <a:gd name="connsiteX52" fmla="*/ 1051034 w 1087871"/>
                <a:gd name="connsiteY52" fmla="*/ 554684 h 1145672"/>
                <a:gd name="connsiteX53" fmla="*/ 1024840 w 1087871"/>
                <a:gd name="connsiteY53" fmla="*/ 523728 h 1145672"/>
                <a:gd name="connsiteX54" fmla="*/ 1022459 w 1087871"/>
                <a:gd name="connsiteY54" fmla="*/ 483246 h 1145672"/>
                <a:gd name="connsiteX55" fmla="*/ 1034365 w 1087871"/>
                <a:gd name="connsiteY55" fmla="*/ 407046 h 1145672"/>
                <a:gd name="connsiteX56" fmla="*/ 1020078 w 1087871"/>
                <a:gd name="connsiteY56" fmla="*/ 352278 h 1145672"/>
                <a:gd name="connsiteX57" fmla="*/ 998647 w 1087871"/>
                <a:gd name="connsiteY57" fmla="*/ 309415 h 1145672"/>
                <a:gd name="connsiteX58" fmla="*/ 977215 w 1087871"/>
                <a:gd name="connsiteY58" fmla="*/ 273696 h 1145672"/>
                <a:gd name="connsiteX59" fmla="*/ 989122 w 1087871"/>
                <a:gd name="connsiteY59" fmla="*/ 221309 h 1145672"/>
                <a:gd name="connsiteX60" fmla="*/ 1015315 w 1087871"/>
                <a:gd name="connsiteY60" fmla="*/ 178446 h 1145672"/>
                <a:gd name="connsiteX61" fmla="*/ 1017697 w 1087871"/>
                <a:gd name="connsiteY61" fmla="*/ 128440 h 1145672"/>
                <a:gd name="connsiteX62" fmla="*/ 993884 w 1087871"/>
                <a:gd name="connsiteY62" fmla="*/ 92721 h 1145672"/>
                <a:gd name="connsiteX63" fmla="*/ 951022 w 1087871"/>
                <a:gd name="connsiteY63" fmla="*/ 59384 h 1145672"/>
                <a:gd name="connsiteX64" fmla="*/ 891490 w 1087871"/>
                <a:gd name="connsiteY64" fmla="*/ 30809 h 1145672"/>
                <a:gd name="connsiteX65" fmla="*/ 836722 w 1087871"/>
                <a:gd name="connsiteY65" fmla="*/ 16521 h 1145672"/>
                <a:gd name="connsiteX66" fmla="*/ 781953 w 1087871"/>
                <a:gd name="connsiteY66" fmla="*/ 18903 h 1145672"/>
                <a:gd name="connsiteX67" fmla="*/ 739090 w 1087871"/>
                <a:gd name="connsiteY67" fmla="*/ 18903 h 1145672"/>
                <a:gd name="connsiteX68" fmla="*/ 670034 w 1087871"/>
                <a:gd name="connsiteY68" fmla="*/ 2234 h 1145672"/>
                <a:gd name="connsiteX69" fmla="*/ 612884 w 1087871"/>
                <a:gd name="connsiteY69" fmla="*/ 4615 h 1145672"/>
                <a:gd name="connsiteX70" fmla="*/ 574784 w 1087871"/>
                <a:gd name="connsiteY70" fmla="*/ 42715 h 1145672"/>
                <a:gd name="connsiteX71" fmla="*/ 546209 w 1087871"/>
                <a:gd name="connsiteY71" fmla="*/ 83196 h 1145672"/>
                <a:gd name="connsiteX72" fmla="*/ 508109 w 1087871"/>
                <a:gd name="connsiteY72" fmla="*/ 109390 h 1145672"/>
                <a:gd name="connsiteX73" fmla="*/ 450959 w 1087871"/>
                <a:gd name="connsiteY73" fmla="*/ 116534 h 1145672"/>
                <a:gd name="connsiteX74" fmla="*/ 396190 w 1087871"/>
                <a:gd name="connsiteY74" fmla="*/ 109390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087871" h="1145672">
                  <a:moveTo>
                    <a:pt x="396190" y="109390"/>
                  </a:moveTo>
                  <a:cubicBezTo>
                    <a:pt x="379521" y="103834"/>
                    <a:pt x="366822" y="91530"/>
                    <a:pt x="350947" y="83196"/>
                  </a:cubicBezTo>
                  <a:cubicBezTo>
                    <a:pt x="335072" y="74862"/>
                    <a:pt x="318799" y="62956"/>
                    <a:pt x="300940" y="59384"/>
                  </a:cubicBezTo>
                  <a:cubicBezTo>
                    <a:pt x="283081" y="55812"/>
                    <a:pt x="264030" y="59384"/>
                    <a:pt x="243790" y="61765"/>
                  </a:cubicBezTo>
                  <a:cubicBezTo>
                    <a:pt x="223549" y="64146"/>
                    <a:pt x="196960" y="68908"/>
                    <a:pt x="179497" y="73671"/>
                  </a:cubicBezTo>
                  <a:cubicBezTo>
                    <a:pt x="162034" y="78434"/>
                    <a:pt x="150127" y="84784"/>
                    <a:pt x="139015" y="90340"/>
                  </a:cubicBezTo>
                  <a:cubicBezTo>
                    <a:pt x="127902" y="95896"/>
                    <a:pt x="118775" y="99072"/>
                    <a:pt x="112822" y="107009"/>
                  </a:cubicBezTo>
                  <a:cubicBezTo>
                    <a:pt x="106869" y="114947"/>
                    <a:pt x="110441" y="130821"/>
                    <a:pt x="103297" y="137965"/>
                  </a:cubicBezTo>
                  <a:cubicBezTo>
                    <a:pt x="96153" y="145109"/>
                    <a:pt x="81468" y="143521"/>
                    <a:pt x="69959" y="149871"/>
                  </a:cubicBezTo>
                  <a:cubicBezTo>
                    <a:pt x="58449" y="156221"/>
                    <a:pt x="45352" y="164159"/>
                    <a:pt x="34240" y="176065"/>
                  </a:cubicBezTo>
                  <a:cubicBezTo>
                    <a:pt x="23128" y="187971"/>
                    <a:pt x="8840" y="203053"/>
                    <a:pt x="3284" y="221309"/>
                  </a:cubicBezTo>
                  <a:cubicBezTo>
                    <a:pt x="-2272" y="239565"/>
                    <a:pt x="903" y="262187"/>
                    <a:pt x="903" y="285603"/>
                  </a:cubicBezTo>
                  <a:cubicBezTo>
                    <a:pt x="903" y="309019"/>
                    <a:pt x="2490" y="339181"/>
                    <a:pt x="3284" y="361803"/>
                  </a:cubicBezTo>
                  <a:cubicBezTo>
                    <a:pt x="4078" y="384425"/>
                    <a:pt x="3284" y="399506"/>
                    <a:pt x="5665" y="421334"/>
                  </a:cubicBezTo>
                  <a:cubicBezTo>
                    <a:pt x="8046" y="443162"/>
                    <a:pt x="11619" y="472927"/>
                    <a:pt x="17572" y="492771"/>
                  </a:cubicBezTo>
                  <a:cubicBezTo>
                    <a:pt x="23525" y="512615"/>
                    <a:pt x="33447" y="529680"/>
                    <a:pt x="41384" y="540396"/>
                  </a:cubicBezTo>
                  <a:cubicBezTo>
                    <a:pt x="49321" y="551112"/>
                    <a:pt x="58847" y="549921"/>
                    <a:pt x="65197" y="557065"/>
                  </a:cubicBezTo>
                  <a:cubicBezTo>
                    <a:pt x="71547" y="564209"/>
                    <a:pt x="81865" y="572940"/>
                    <a:pt x="79484" y="583259"/>
                  </a:cubicBezTo>
                  <a:cubicBezTo>
                    <a:pt x="77103" y="593578"/>
                    <a:pt x="59640" y="602706"/>
                    <a:pt x="50909" y="618978"/>
                  </a:cubicBezTo>
                  <a:cubicBezTo>
                    <a:pt x="42178" y="635250"/>
                    <a:pt x="32256" y="662634"/>
                    <a:pt x="27097" y="680890"/>
                  </a:cubicBezTo>
                  <a:cubicBezTo>
                    <a:pt x="21938" y="699146"/>
                    <a:pt x="19953" y="728515"/>
                    <a:pt x="19953" y="728515"/>
                  </a:cubicBezTo>
                  <a:cubicBezTo>
                    <a:pt x="19953" y="745581"/>
                    <a:pt x="21541" y="766218"/>
                    <a:pt x="27097" y="783284"/>
                  </a:cubicBezTo>
                  <a:cubicBezTo>
                    <a:pt x="32653" y="800350"/>
                    <a:pt x="45353" y="818606"/>
                    <a:pt x="53290" y="830909"/>
                  </a:cubicBezTo>
                  <a:cubicBezTo>
                    <a:pt x="61227" y="843212"/>
                    <a:pt x="66784" y="851944"/>
                    <a:pt x="74722" y="857103"/>
                  </a:cubicBezTo>
                  <a:cubicBezTo>
                    <a:pt x="82659" y="862262"/>
                    <a:pt x="91390" y="857500"/>
                    <a:pt x="100915" y="861865"/>
                  </a:cubicBezTo>
                  <a:cubicBezTo>
                    <a:pt x="110440" y="866231"/>
                    <a:pt x="123935" y="875359"/>
                    <a:pt x="131872" y="883296"/>
                  </a:cubicBezTo>
                  <a:cubicBezTo>
                    <a:pt x="139809" y="891233"/>
                    <a:pt x="146159" y="897981"/>
                    <a:pt x="148540" y="909490"/>
                  </a:cubicBezTo>
                  <a:cubicBezTo>
                    <a:pt x="150921" y="920999"/>
                    <a:pt x="146159" y="940447"/>
                    <a:pt x="146159" y="952353"/>
                  </a:cubicBezTo>
                  <a:cubicBezTo>
                    <a:pt x="146159" y="964259"/>
                    <a:pt x="142587" y="970213"/>
                    <a:pt x="148540" y="980928"/>
                  </a:cubicBezTo>
                  <a:cubicBezTo>
                    <a:pt x="154493" y="991643"/>
                    <a:pt x="168384" y="1006327"/>
                    <a:pt x="181878" y="1016646"/>
                  </a:cubicBezTo>
                  <a:cubicBezTo>
                    <a:pt x="195372" y="1026965"/>
                    <a:pt x="211644" y="1031331"/>
                    <a:pt x="229503" y="1042840"/>
                  </a:cubicBezTo>
                  <a:cubicBezTo>
                    <a:pt x="247362" y="1054349"/>
                    <a:pt x="270778" y="1075384"/>
                    <a:pt x="289034" y="1085703"/>
                  </a:cubicBezTo>
                  <a:cubicBezTo>
                    <a:pt x="307290" y="1096022"/>
                    <a:pt x="321974" y="1098006"/>
                    <a:pt x="339040" y="1104753"/>
                  </a:cubicBezTo>
                  <a:cubicBezTo>
                    <a:pt x="356106" y="1111500"/>
                    <a:pt x="373966" y="1119437"/>
                    <a:pt x="391428" y="1126184"/>
                  </a:cubicBezTo>
                  <a:cubicBezTo>
                    <a:pt x="408890" y="1132931"/>
                    <a:pt x="424765" y="1143250"/>
                    <a:pt x="443815" y="1145234"/>
                  </a:cubicBezTo>
                  <a:cubicBezTo>
                    <a:pt x="462865" y="1147218"/>
                    <a:pt x="487472" y="1142059"/>
                    <a:pt x="505728" y="1138090"/>
                  </a:cubicBezTo>
                  <a:cubicBezTo>
                    <a:pt x="523984" y="1134121"/>
                    <a:pt x="534303" y="1124199"/>
                    <a:pt x="553353" y="1121421"/>
                  </a:cubicBezTo>
                  <a:cubicBezTo>
                    <a:pt x="572403" y="1118643"/>
                    <a:pt x="596612" y="1120230"/>
                    <a:pt x="620028" y="1121421"/>
                  </a:cubicBezTo>
                  <a:cubicBezTo>
                    <a:pt x="643444" y="1122612"/>
                    <a:pt x="693847" y="1128565"/>
                    <a:pt x="693847" y="1128565"/>
                  </a:cubicBezTo>
                  <a:cubicBezTo>
                    <a:pt x="715278" y="1130549"/>
                    <a:pt x="727978" y="1135709"/>
                    <a:pt x="748615" y="1133328"/>
                  </a:cubicBezTo>
                  <a:cubicBezTo>
                    <a:pt x="769253" y="1130947"/>
                    <a:pt x="796241" y="1121422"/>
                    <a:pt x="817672" y="1114278"/>
                  </a:cubicBezTo>
                  <a:cubicBezTo>
                    <a:pt x="839103" y="1107134"/>
                    <a:pt x="862519" y="1101975"/>
                    <a:pt x="877203" y="1090465"/>
                  </a:cubicBezTo>
                  <a:cubicBezTo>
                    <a:pt x="891887" y="1078956"/>
                    <a:pt x="896650" y="1059112"/>
                    <a:pt x="905778" y="1045221"/>
                  </a:cubicBezTo>
                  <a:cubicBezTo>
                    <a:pt x="914906" y="1031330"/>
                    <a:pt x="921653" y="1016249"/>
                    <a:pt x="931972" y="1007121"/>
                  </a:cubicBezTo>
                  <a:cubicBezTo>
                    <a:pt x="942291" y="997993"/>
                    <a:pt x="953800" y="997200"/>
                    <a:pt x="967690" y="990453"/>
                  </a:cubicBezTo>
                  <a:cubicBezTo>
                    <a:pt x="981581" y="983706"/>
                    <a:pt x="1003806" y="980134"/>
                    <a:pt x="1015315" y="966640"/>
                  </a:cubicBezTo>
                  <a:cubicBezTo>
                    <a:pt x="1026824" y="953146"/>
                    <a:pt x="1032777" y="927747"/>
                    <a:pt x="1036746" y="909491"/>
                  </a:cubicBezTo>
                  <a:cubicBezTo>
                    <a:pt x="1040715" y="891235"/>
                    <a:pt x="1037937" y="876550"/>
                    <a:pt x="1039128" y="857103"/>
                  </a:cubicBezTo>
                  <a:cubicBezTo>
                    <a:pt x="1040319" y="837656"/>
                    <a:pt x="1040318" y="815828"/>
                    <a:pt x="1043890" y="792809"/>
                  </a:cubicBezTo>
                  <a:cubicBezTo>
                    <a:pt x="1047462" y="769790"/>
                    <a:pt x="1055003" y="739231"/>
                    <a:pt x="1060559" y="718990"/>
                  </a:cubicBezTo>
                  <a:cubicBezTo>
                    <a:pt x="1066115" y="698749"/>
                    <a:pt x="1072862" y="688827"/>
                    <a:pt x="1077228" y="671365"/>
                  </a:cubicBezTo>
                  <a:cubicBezTo>
                    <a:pt x="1081594" y="653903"/>
                    <a:pt x="1091119" y="633662"/>
                    <a:pt x="1086753" y="614215"/>
                  </a:cubicBezTo>
                  <a:cubicBezTo>
                    <a:pt x="1082387" y="594768"/>
                    <a:pt x="1061353" y="569765"/>
                    <a:pt x="1051034" y="554684"/>
                  </a:cubicBezTo>
                  <a:cubicBezTo>
                    <a:pt x="1040715" y="539603"/>
                    <a:pt x="1029602" y="535634"/>
                    <a:pt x="1024840" y="523728"/>
                  </a:cubicBezTo>
                  <a:cubicBezTo>
                    <a:pt x="1020078" y="511822"/>
                    <a:pt x="1020872" y="502693"/>
                    <a:pt x="1022459" y="483246"/>
                  </a:cubicBezTo>
                  <a:cubicBezTo>
                    <a:pt x="1024046" y="463799"/>
                    <a:pt x="1034762" y="428874"/>
                    <a:pt x="1034365" y="407046"/>
                  </a:cubicBezTo>
                  <a:cubicBezTo>
                    <a:pt x="1033968" y="385218"/>
                    <a:pt x="1026031" y="368550"/>
                    <a:pt x="1020078" y="352278"/>
                  </a:cubicBezTo>
                  <a:cubicBezTo>
                    <a:pt x="1014125" y="336006"/>
                    <a:pt x="1005791" y="322512"/>
                    <a:pt x="998647" y="309415"/>
                  </a:cubicBezTo>
                  <a:cubicBezTo>
                    <a:pt x="991503" y="296318"/>
                    <a:pt x="978803" y="288380"/>
                    <a:pt x="977215" y="273696"/>
                  </a:cubicBezTo>
                  <a:cubicBezTo>
                    <a:pt x="975628" y="259012"/>
                    <a:pt x="982772" y="237184"/>
                    <a:pt x="989122" y="221309"/>
                  </a:cubicBezTo>
                  <a:cubicBezTo>
                    <a:pt x="995472" y="205434"/>
                    <a:pt x="1010553" y="193924"/>
                    <a:pt x="1015315" y="178446"/>
                  </a:cubicBezTo>
                  <a:cubicBezTo>
                    <a:pt x="1020077" y="162968"/>
                    <a:pt x="1021269" y="142727"/>
                    <a:pt x="1017697" y="128440"/>
                  </a:cubicBezTo>
                  <a:cubicBezTo>
                    <a:pt x="1014125" y="114153"/>
                    <a:pt x="1004996" y="104230"/>
                    <a:pt x="993884" y="92721"/>
                  </a:cubicBezTo>
                  <a:cubicBezTo>
                    <a:pt x="982772" y="81212"/>
                    <a:pt x="968088" y="69703"/>
                    <a:pt x="951022" y="59384"/>
                  </a:cubicBezTo>
                  <a:cubicBezTo>
                    <a:pt x="933956" y="49065"/>
                    <a:pt x="910540" y="37953"/>
                    <a:pt x="891490" y="30809"/>
                  </a:cubicBezTo>
                  <a:cubicBezTo>
                    <a:pt x="872440" y="23665"/>
                    <a:pt x="854978" y="18505"/>
                    <a:pt x="836722" y="16521"/>
                  </a:cubicBezTo>
                  <a:cubicBezTo>
                    <a:pt x="818466" y="14537"/>
                    <a:pt x="798225" y="18506"/>
                    <a:pt x="781953" y="18903"/>
                  </a:cubicBezTo>
                  <a:cubicBezTo>
                    <a:pt x="765681" y="19300"/>
                    <a:pt x="757743" y="21681"/>
                    <a:pt x="739090" y="18903"/>
                  </a:cubicBezTo>
                  <a:cubicBezTo>
                    <a:pt x="720437" y="16125"/>
                    <a:pt x="691068" y="4615"/>
                    <a:pt x="670034" y="2234"/>
                  </a:cubicBezTo>
                  <a:cubicBezTo>
                    <a:pt x="649000" y="-147"/>
                    <a:pt x="628759" y="-2132"/>
                    <a:pt x="612884" y="4615"/>
                  </a:cubicBezTo>
                  <a:cubicBezTo>
                    <a:pt x="597009" y="11362"/>
                    <a:pt x="585896" y="29618"/>
                    <a:pt x="574784" y="42715"/>
                  </a:cubicBezTo>
                  <a:cubicBezTo>
                    <a:pt x="563672" y="55812"/>
                    <a:pt x="557321" y="72084"/>
                    <a:pt x="546209" y="83196"/>
                  </a:cubicBezTo>
                  <a:cubicBezTo>
                    <a:pt x="535097" y="94308"/>
                    <a:pt x="523984" y="103834"/>
                    <a:pt x="508109" y="109390"/>
                  </a:cubicBezTo>
                  <a:cubicBezTo>
                    <a:pt x="492234" y="114946"/>
                    <a:pt x="471200" y="117328"/>
                    <a:pt x="450959" y="116534"/>
                  </a:cubicBezTo>
                  <a:cubicBezTo>
                    <a:pt x="430718" y="115740"/>
                    <a:pt x="412859" y="114946"/>
                    <a:pt x="396190" y="109390"/>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7"/>
            <p:cNvSpPr/>
            <p:nvPr/>
          </p:nvSpPr>
          <p:spPr>
            <a:xfrm>
              <a:off x="6825972" y="2494503"/>
              <a:ext cx="541833" cy="593208"/>
            </a:xfrm>
            <a:custGeom>
              <a:avLst/>
              <a:gdLst>
                <a:gd name="connsiteX0" fmla="*/ 215383 w 541730"/>
                <a:gd name="connsiteY0" fmla="*/ 2858 h 588962"/>
                <a:gd name="connsiteX1" fmla="*/ 122515 w 541730"/>
                <a:gd name="connsiteY1" fmla="*/ 7621 h 588962"/>
                <a:gd name="connsiteX2" fmla="*/ 103465 w 541730"/>
                <a:gd name="connsiteY2" fmla="*/ 26671 h 588962"/>
                <a:gd name="connsiteX3" fmla="*/ 70127 w 541730"/>
                <a:gd name="connsiteY3" fmla="*/ 50483 h 588962"/>
                <a:gd name="connsiteX4" fmla="*/ 55840 w 541730"/>
                <a:gd name="connsiteY4" fmla="*/ 90965 h 588962"/>
                <a:gd name="connsiteX5" fmla="*/ 62983 w 541730"/>
                <a:gd name="connsiteY5" fmla="*/ 155258 h 588962"/>
                <a:gd name="connsiteX6" fmla="*/ 62983 w 541730"/>
                <a:gd name="connsiteY6" fmla="*/ 198121 h 588962"/>
                <a:gd name="connsiteX7" fmla="*/ 77271 w 541730"/>
                <a:gd name="connsiteY7" fmla="*/ 236221 h 588962"/>
                <a:gd name="connsiteX8" fmla="*/ 105846 w 541730"/>
                <a:gd name="connsiteY8" fmla="*/ 260033 h 588962"/>
                <a:gd name="connsiteX9" fmla="*/ 89177 w 541730"/>
                <a:gd name="connsiteY9" fmla="*/ 274321 h 588962"/>
                <a:gd name="connsiteX10" fmla="*/ 48696 w 541730"/>
                <a:gd name="connsiteY10" fmla="*/ 290990 h 588962"/>
                <a:gd name="connsiteX11" fmla="*/ 20121 w 541730"/>
                <a:gd name="connsiteY11" fmla="*/ 319565 h 588962"/>
                <a:gd name="connsiteX12" fmla="*/ 1071 w 541730"/>
                <a:gd name="connsiteY12" fmla="*/ 362427 h 588962"/>
                <a:gd name="connsiteX13" fmla="*/ 5833 w 541730"/>
                <a:gd name="connsiteY13" fmla="*/ 414815 h 588962"/>
                <a:gd name="connsiteX14" fmla="*/ 34408 w 541730"/>
                <a:gd name="connsiteY14" fmla="*/ 464821 h 588962"/>
                <a:gd name="connsiteX15" fmla="*/ 53458 w 541730"/>
                <a:gd name="connsiteY15" fmla="*/ 493396 h 588962"/>
                <a:gd name="connsiteX16" fmla="*/ 72508 w 541730"/>
                <a:gd name="connsiteY16" fmla="*/ 529115 h 588962"/>
                <a:gd name="connsiteX17" fmla="*/ 139183 w 541730"/>
                <a:gd name="connsiteY17" fmla="*/ 557690 h 588962"/>
                <a:gd name="connsiteX18" fmla="*/ 191571 w 541730"/>
                <a:gd name="connsiteY18" fmla="*/ 583883 h 588962"/>
                <a:gd name="connsiteX19" fmla="*/ 248721 w 541730"/>
                <a:gd name="connsiteY19" fmla="*/ 588646 h 588962"/>
                <a:gd name="connsiteX20" fmla="*/ 324921 w 541730"/>
                <a:gd name="connsiteY20" fmla="*/ 579121 h 588962"/>
                <a:gd name="connsiteX21" fmla="*/ 379690 w 541730"/>
                <a:gd name="connsiteY21" fmla="*/ 583883 h 588962"/>
                <a:gd name="connsiteX22" fmla="*/ 439221 w 541730"/>
                <a:gd name="connsiteY22" fmla="*/ 564833 h 588962"/>
                <a:gd name="connsiteX23" fmla="*/ 458271 w 541730"/>
                <a:gd name="connsiteY23" fmla="*/ 526733 h 588962"/>
                <a:gd name="connsiteX24" fmla="*/ 472558 w 541730"/>
                <a:gd name="connsiteY24" fmla="*/ 512446 h 588962"/>
                <a:gd name="connsiteX25" fmla="*/ 503515 w 541730"/>
                <a:gd name="connsiteY25" fmla="*/ 495777 h 588962"/>
                <a:gd name="connsiteX26" fmla="*/ 529708 w 541730"/>
                <a:gd name="connsiteY26" fmla="*/ 460058 h 588962"/>
                <a:gd name="connsiteX27" fmla="*/ 527327 w 541730"/>
                <a:gd name="connsiteY27" fmla="*/ 421958 h 588962"/>
                <a:gd name="connsiteX28" fmla="*/ 532090 w 541730"/>
                <a:gd name="connsiteY28" fmla="*/ 360046 h 588962"/>
                <a:gd name="connsiteX29" fmla="*/ 541615 w 541730"/>
                <a:gd name="connsiteY29" fmla="*/ 340996 h 588962"/>
                <a:gd name="connsiteX30" fmla="*/ 524946 w 541730"/>
                <a:gd name="connsiteY30" fmla="*/ 317183 h 588962"/>
                <a:gd name="connsiteX31" fmla="*/ 508277 w 541730"/>
                <a:gd name="connsiteY31" fmla="*/ 293371 h 588962"/>
                <a:gd name="connsiteX32" fmla="*/ 503515 w 541730"/>
                <a:gd name="connsiteY32" fmla="*/ 274321 h 588962"/>
                <a:gd name="connsiteX33" fmla="*/ 496371 w 541730"/>
                <a:gd name="connsiteY33" fmla="*/ 252890 h 588962"/>
                <a:gd name="connsiteX34" fmla="*/ 477321 w 541730"/>
                <a:gd name="connsiteY34" fmla="*/ 233840 h 588962"/>
                <a:gd name="connsiteX35" fmla="*/ 427315 w 541730"/>
                <a:gd name="connsiteY35" fmla="*/ 224315 h 588962"/>
                <a:gd name="connsiteX36" fmla="*/ 429696 w 541730"/>
                <a:gd name="connsiteY36" fmla="*/ 198121 h 588962"/>
                <a:gd name="connsiteX37" fmla="*/ 427315 w 541730"/>
                <a:gd name="connsiteY37" fmla="*/ 162402 h 588962"/>
                <a:gd name="connsiteX38" fmla="*/ 443983 w 541730"/>
                <a:gd name="connsiteY38" fmla="*/ 140971 h 588962"/>
                <a:gd name="connsiteX39" fmla="*/ 439221 w 541730"/>
                <a:gd name="connsiteY39" fmla="*/ 102871 h 588962"/>
                <a:gd name="connsiteX40" fmla="*/ 410646 w 541730"/>
                <a:gd name="connsiteY40" fmla="*/ 76677 h 588962"/>
                <a:gd name="connsiteX41" fmla="*/ 379690 w 541730"/>
                <a:gd name="connsiteY41" fmla="*/ 57627 h 588962"/>
                <a:gd name="connsiteX42" fmla="*/ 327302 w 541730"/>
                <a:gd name="connsiteY42" fmla="*/ 52865 h 588962"/>
                <a:gd name="connsiteX43" fmla="*/ 315396 w 541730"/>
                <a:gd name="connsiteY43" fmla="*/ 55246 h 588962"/>
                <a:gd name="connsiteX44" fmla="*/ 308252 w 541730"/>
                <a:gd name="connsiteY44" fmla="*/ 29052 h 588962"/>
                <a:gd name="connsiteX45" fmla="*/ 301108 w 541730"/>
                <a:gd name="connsiteY45" fmla="*/ 10002 h 588962"/>
                <a:gd name="connsiteX46" fmla="*/ 277296 w 541730"/>
                <a:gd name="connsiteY46" fmla="*/ 477 h 588962"/>
                <a:gd name="connsiteX47" fmla="*/ 215383 w 541730"/>
                <a:gd name="connsiteY47" fmla="*/ 2858 h 588962"/>
                <a:gd name="connsiteX0" fmla="*/ 215383 w 541866"/>
                <a:gd name="connsiteY0" fmla="*/ 2858 h 588962"/>
                <a:gd name="connsiteX1" fmla="*/ 122515 w 541866"/>
                <a:gd name="connsiteY1" fmla="*/ 7621 h 588962"/>
                <a:gd name="connsiteX2" fmla="*/ 103465 w 541866"/>
                <a:gd name="connsiteY2" fmla="*/ 26671 h 588962"/>
                <a:gd name="connsiteX3" fmla="*/ 70127 w 541866"/>
                <a:gd name="connsiteY3" fmla="*/ 50483 h 588962"/>
                <a:gd name="connsiteX4" fmla="*/ 55840 w 541866"/>
                <a:gd name="connsiteY4" fmla="*/ 90965 h 588962"/>
                <a:gd name="connsiteX5" fmla="*/ 62983 w 541866"/>
                <a:gd name="connsiteY5" fmla="*/ 155258 h 588962"/>
                <a:gd name="connsiteX6" fmla="*/ 62983 w 541866"/>
                <a:gd name="connsiteY6" fmla="*/ 198121 h 588962"/>
                <a:gd name="connsiteX7" fmla="*/ 77271 w 541866"/>
                <a:gd name="connsiteY7" fmla="*/ 236221 h 588962"/>
                <a:gd name="connsiteX8" fmla="*/ 105846 w 541866"/>
                <a:gd name="connsiteY8" fmla="*/ 260033 h 588962"/>
                <a:gd name="connsiteX9" fmla="*/ 89177 w 541866"/>
                <a:gd name="connsiteY9" fmla="*/ 274321 h 588962"/>
                <a:gd name="connsiteX10" fmla="*/ 48696 w 541866"/>
                <a:gd name="connsiteY10" fmla="*/ 290990 h 588962"/>
                <a:gd name="connsiteX11" fmla="*/ 20121 w 541866"/>
                <a:gd name="connsiteY11" fmla="*/ 319565 h 588962"/>
                <a:gd name="connsiteX12" fmla="*/ 1071 w 541866"/>
                <a:gd name="connsiteY12" fmla="*/ 362427 h 588962"/>
                <a:gd name="connsiteX13" fmla="*/ 5833 w 541866"/>
                <a:gd name="connsiteY13" fmla="*/ 414815 h 588962"/>
                <a:gd name="connsiteX14" fmla="*/ 34408 w 541866"/>
                <a:gd name="connsiteY14" fmla="*/ 464821 h 588962"/>
                <a:gd name="connsiteX15" fmla="*/ 53458 w 541866"/>
                <a:gd name="connsiteY15" fmla="*/ 493396 h 588962"/>
                <a:gd name="connsiteX16" fmla="*/ 72508 w 541866"/>
                <a:gd name="connsiteY16" fmla="*/ 529115 h 588962"/>
                <a:gd name="connsiteX17" fmla="*/ 139183 w 541866"/>
                <a:gd name="connsiteY17" fmla="*/ 557690 h 588962"/>
                <a:gd name="connsiteX18" fmla="*/ 191571 w 541866"/>
                <a:gd name="connsiteY18" fmla="*/ 583883 h 588962"/>
                <a:gd name="connsiteX19" fmla="*/ 248721 w 541866"/>
                <a:gd name="connsiteY19" fmla="*/ 588646 h 588962"/>
                <a:gd name="connsiteX20" fmla="*/ 324921 w 541866"/>
                <a:gd name="connsiteY20" fmla="*/ 579121 h 588962"/>
                <a:gd name="connsiteX21" fmla="*/ 379690 w 541866"/>
                <a:gd name="connsiteY21" fmla="*/ 583883 h 588962"/>
                <a:gd name="connsiteX22" fmla="*/ 439221 w 541866"/>
                <a:gd name="connsiteY22" fmla="*/ 564833 h 588962"/>
                <a:gd name="connsiteX23" fmla="*/ 458271 w 541866"/>
                <a:gd name="connsiteY23" fmla="*/ 526733 h 588962"/>
                <a:gd name="connsiteX24" fmla="*/ 472558 w 541866"/>
                <a:gd name="connsiteY24" fmla="*/ 512446 h 588962"/>
                <a:gd name="connsiteX25" fmla="*/ 503515 w 541866"/>
                <a:gd name="connsiteY25" fmla="*/ 495777 h 588962"/>
                <a:gd name="connsiteX26" fmla="*/ 529708 w 541866"/>
                <a:gd name="connsiteY26" fmla="*/ 460058 h 588962"/>
                <a:gd name="connsiteX27" fmla="*/ 527327 w 541866"/>
                <a:gd name="connsiteY27" fmla="*/ 421958 h 588962"/>
                <a:gd name="connsiteX28" fmla="*/ 534471 w 541866"/>
                <a:gd name="connsiteY28" fmla="*/ 374334 h 588962"/>
                <a:gd name="connsiteX29" fmla="*/ 541615 w 541866"/>
                <a:gd name="connsiteY29" fmla="*/ 340996 h 588962"/>
                <a:gd name="connsiteX30" fmla="*/ 524946 w 541866"/>
                <a:gd name="connsiteY30" fmla="*/ 317183 h 588962"/>
                <a:gd name="connsiteX31" fmla="*/ 508277 w 541866"/>
                <a:gd name="connsiteY31" fmla="*/ 293371 h 588962"/>
                <a:gd name="connsiteX32" fmla="*/ 503515 w 541866"/>
                <a:gd name="connsiteY32" fmla="*/ 274321 h 588962"/>
                <a:gd name="connsiteX33" fmla="*/ 496371 w 541866"/>
                <a:gd name="connsiteY33" fmla="*/ 252890 h 588962"/>
                <a:gd name="connsiteX34" fmla="*/ 477321 w 541866"/>
                <a:gd name="connsiteY34" fmla="*/ 233840 h 588962"/>
                <a:gd name="connsiteX35" fmla="*/ 427315 w 541866"/>
                <a:gd name="connsiteY35" fmla="*/ 224315 h 588962"/>
                <a:gd name="connsiteX36" fmla="*/ 429696 w 541866"/>
                <a:gd name="connsiteY36" fmla="*/ 198121 h 588962"/>
                <a:gd name="connsiteX37" fmla="*/ 427315 w 541866"/>
                <a:gd name="connsiteY37" fmla="*/ 162402 h 588962"/>
                <a:gd name="connsiteX38" fmla="*/ 443983 w 541866"/>
                <a:gd name="connsiteY38" fmla="*/ 140971 h 588962"/>
                <a:gd name="connsiteX39" fmla="*/ 439221 w 541866"/>
                <a:gd name="connsiteY39" fmla="*/ 102871 h 588962"/>
                <a:gd name="connsiteX40" fmla="*/ 410646 w 541866"/>
                <a:gd name="connsiteY40" fmla="*/ 76677 h 588962"/>
                <a:gd name="connsiteX41" fmla="*/ 379690 w 541866"/>
                <a:gd name="connsiteY41" fmla="*/ 57627 h 588962"/>
                <a:gd name="connsiteX42" fmla="*/ 327302 w 541866"/>
                <a:gd name="connsiteY42" fmla="*/ 52865 h 588962"/>
                <a:gd name="connsiteX43" fmla="*/ 315396 w 541866"/>
                <a:gd name="connsiteY43" fmla="*/ 55246 h 588962"/>
                <a:gd name="connsiteX44" fmla="*/ 308252 w 541866"/>
                <a:gd name="connsiteY44" fmla="*/ 29052 h 588962"/>
                <a:gd name="connsiteX45" fmla="*/ 301108 w 541866"/>
                <a:gd name="connsiteY45" fmla="*/ 10002 h 588962"/>
                <a:gd name="connsiteX46" fmla="*/ 277296 w 541866"/>
                <a:gd name="connsiteY46" fmla="*/ 477 h 588962"/>
                <a:gd name="connsiteX47" fmla="*/ 215383 w 541866"/>
                <a:gd name="connsiteY47" fmla="*/ 2858 h 588962"/>
                <a:gd name="connsiteX0" fmla="*/ 215383 w 541866"/>
                <a:gd name="connsiteY0" fmla="*/ 2858 h 588962"/>
                <a:gd name="connsiteX1" fmla="*/ 122515 w 541866"/>
                <a:gd name="connsiteY1" fmla="*/ 7621 h 588962"/>
                <a:gd name="connsiteX2" fmla="*/ 103465 w 541866"/>
                <a:gd name="connsiteY2" fmla="*/ 26671 h 588962"/>
                <a:gd name="connsiteX3" fmla="*/ 70127 w 541866"/>
                <a:gd name="connsiteY3" fmla="*/ 50483 h 588962"/>
                <a:gd name="connsiteX4" fmla="*/ 55840 w 541866"/>
                <a:gd name="connsiteY4" fmla="*/ 90965 h 588962"/>
                <a:gd name="connsiteX5" fmla="*/ 62983 w 541866"/>
                <a:gd name="connsiteY5" fmla="*/ 155258 h 588962"/>
                <a:gd name="connsiteX6" fmla="*/ 62983 w 541866"/>
                <a:gd name="connsiteY6" fmla="*/ 198121 h 588962"/>
                <a:gd name="connsiteX7" fmla="*/ 77271 w 541866"/>
                <a:gd name="connsiteY7" fmla="*/ 236221 h 588962"/>
                <a:gd name="connsiteX8" fmla="*/ 105846 w 541866"/>
                <a:gd name="connsiteY8" fmla="*/ 260033 h 588962"/>
                <a:gd name="connsiteX9" fmla="*/ 89177 w 541866"/>
                <a:gd name="connsiteY9" fmla="*/ 274321 h 588962"/>
                <a:gd name="connsiteX10" fmla="*/ 48696 w 541866"/>
                <a:gd name="connsiteY10" fmla="*/ 290990 h 588962"/>
                <a:gd name="connsiteX11" fmla="*/ 20121 w 541866"/>
                <a:gd name="connsiteY11" fmla="*/ 319565 h 588962"/>
                <a:gd name="connsiteX12" fmla="*/ 1071 w 541866"/>
                <a:gd name="connsiteY12" fmla="*/ 362427 h 588962"/>
                <a:gd name="connsiteX13" fmla="*/ 5833 w 541866"/>
                <a:gd name="connsiteY13" fmla="*/ 414815 h 588962"/>
                <a:gd name="connsiteX14" fmla="*/ 34408 w 541866"/>
                <a:gd name="connsiteY14" fmla="*/ 464821 h 588962"/>
                <a:gd name="connsiteX15" fmla="*/ 48696 w 541866"/>
                <a:gd name="connsiteY15" fmla="*/ 500540 h 588962"/>
                <a:gd name="connsiteX16" fmla="*/ 72508 w 541866"/>
                <a:gd name="connsiteY16" fmla="*/ 529115 h 588962"/>
                <a:gd name="connsiteX17" fmla="*/ 139183 w 541866"/>
                <a:gd name="connsiteY17" fmla="*/ 557690 h 588962"/>
                <a:gd name="connsiteX18" fmla="*/ 191571 w 541866"/>
                <a:gd name="connsiteY18" fmla="*/ 583883 h 588962"/>
                <a:gd name="connsiteX19" fmla="*/ 248721 w 541866"/>
                <a:gd name="connsiteY19" fmla="*/ 588646 h 588962"/>
                <a:gd name="connsiteX20" fmla="*/ 324921 w 541866"/>
                <a:gd name="connsiteY20" fmla="*/ 579121 h 588962"/>
                <a:gd name="connsiteX21" fmla="*/ 379690 w 541866"/>
                <a:gd name="connsiteY21" fmla="*/ 583883 h 588962"/>
                <a:gd name="connsiteX22" fmla="*/ 439221 w 541866"/>
                <a:gd name="connsiteY22" fmla="*/ 564833 h 588962"/>
                <a:gd name="connsiteX23" fmla="*/ 458271 w 541866"/>
                <a:gd name="connsiteY23" fmla="*/ 526733 h 588962"/>
                <a:gd name="connsiteX24" fmla="*/ 472558 w 541866"/>
                <a:gd name="connsiteY24" fmla="*/ 512446 h 588962"/>
                <a:gd name="connsiteX25" fmla="*/ 503515 w 541866"/>
                <a:gd name="connsiteY25" fmla="*/ 495777 h 588962"/>
                <a:gd name="connsiteX26" fmla="*/ 529708 w 541866"/>
                <a:gd name="connsiteY26" fmla="*/ 460058 h 588962"/>
                <a:gd name="connsiteX27" fmla="*/ 527327 w 541866"/>
                <a:gd name="connsiteY27" fmla="*/ 421958 h 588962"/>
                <a:gd name="connsiteX28" fmla="*/ 534471 w 541866"/>
                <a:gd name="connsiteY28" fmla="*/ 374334 h 588962"/>
                <a:gd name="connsiteX29" fmla="*/ 541615 w 541866"/>
                <a:gd name="connsiteY29" fmla="*/ 340996 h 588962"/>
                <a:gd name="connsiteX30" fmla="*/ 524946 w 541866"/>
                <a:gd name="connsiteY30" fmla="*/ 317183 h 588962"/>
                <a:gd name="connsiteX31" fmla="*/ 508277 w 541866"/>
                <a:gd name="connsiteY31" fmla="*/ 293371 h 588962"/>
                <a:gd name="connsiteX32" fmla="*/ 503515 w 541866"/>
                <a:gd name="connsiteY32" fmla="*/ 274321 h 588962"/>
                <a:gd name="connsiteX33" fmla="*/ 496371 w 541866"/>
                <a:gd name="connsiteY33" fmla="*/ 252890 h 588962"/>
                <a:gd name="connsiteX34" fmla="*/ 477321 w 541866"/>
                <a:gd name="connsiteY34" fmla="*/ 233840 h 588962"/>
                <a:gd name="connsiteX35" fmla="*/ 427315 w 541866"/>
                <a:gd name="connsiteY35" fmla="*/ 224315 h 588962"/>
                <a:gd name="connsiteX36" fmla="*/ 429696 w 541866"/>
                <a:gd name="connsiteY36" fmla="*/ 198121 h 588962"/>
                <a:gd name="connsiteX37" fmla="*/ 427315 w 541866"/>
                <a:gd name="connsiteY37" fmla="*/ 162402 h 588962"/>
                <a:gd name="connsiteX38" fmla="*/ 443983 w 541866"/>
                <a:gd name="connsiteY38" fmla="*/ 140971 h 588962"/>
                <a:gd name="connsiteX39" fmla="*/ 439221 w 541866"/>
                <a:gd name="connsiteY39" fmla="*/ 102871 h 588962"/>
                <a:gd name="connsiteX40" fmla="*/ 410646 w 541866"/>
                <a:gd name="connsiteY40" fmla="*/ 76677 h 588962"/>
                <a:gd name="connsiteX41" fmla="*/ 379690 w 541866"/>
                <a:gd name="connsiteY41" fmla="*/ 57627 h 588962"/>
                <a:gd name="connsiteX42" fmla="*/ 327302 w 541866"/>
                <a:gd name="connsiteY42" fmla="*/ 52865 h 588962"/>
                <a:gd name="connsiteX43" fmla="*/ 315396 w 541866"/>
                <a:gd name="connsiteY43" fmla="*/ 55246 h 588962"/>
                <a:gd name="connsiteX44" fmla="*/ 308252 w 541866"/>
                <a:gd name="connsiteY44" fmla="*/ 29052 h 588962"/>
                <a:gd name="connsiteX45" fmla="*/ 301108 w 541866"/>
                <a:gd name="connsiteY45" fmla="*/ 10002 h 588962"/>
                <a:gd name="connsiteX46" fmla="*/ 277296 w 541866"/>
                <a:gd name="connsiteY46" fmla="*/ 477 h 588962"/>
                <a:gd name="connsiteX47" fmla="*/ 215383 w 541866"/>
                <a:gd name="connsiteY47" fmla="*/ 2858 h 588962"/>
                <a:gd name="connsiteX0" fmla="*/ 215383 w 541866"/>
                <a:gd name="connsiteY0" fmla="*/ 2858 h 588844"/>
                <a:gd name="connsiteX1" fmla="*/ 122515 w 541866"/>
                <a:gd name="connsiteY1" fmla="*/ 7621 h 588844"/>
                <a:gd name="connsiteX2" fmla="*/ 103465 w 541866"/>
                <a:gd name="connsiteY2" fmla="*/ 26671 h 588844"/>
                <a:gd name="connsiteX3" fmla="*/ 70127 w 541866"/>
                <a:gd name="connsiteY3" fmla="*/ 50483 h 588844"/>
                <a:gd name="connsiteX4" fmla="*/ 55840 w 541866"/>
                <a:gd name="connsiteY4" fmla="*/ 90965 h 588844"/>
                <a:gd name="connsiteX5" fmla="*/ 62983 w 541866"/>
                <a:gd name="connsiteY5" fmla="*/ 155258 h 588844"/>
                <a:gd name="connsiteX6" fmla="*/ 62983 w 541866"/>
                <a:gd name="connsiteY6" fmla="*/ 198121 h 588844"/>
                <a:gd name="connsiteX7" fmla="*/ 77271 w 541866"/>
                <a:gd name="connsiteY7" fmla="*/ 236221 h 588844"/>
                <a:gd name="connsiteX8" fmla="*/ 105846 w 541866"/>
                <a:gd name="connsiteY8" fmla="*/ 260033 h 588844"/>
                <a:gd name="connsiteX9" fmla="*/ 89177 w 541866"/>
                <a:gd name="connsiteY9" fmla="*/ 274321 h 588844"/>
                <a:gd name="connsiteX10" fmla="*/ 48696 w 541866"/>
                <a:gd name="connsiteY10" fmla="*/ 290990 h 588844"/>
                <a:gd name="connsiteX11" fmla="*/ 20121 w 541866"/>
                <a:gd name="connsiteY11" fmla="*/ 319565 h 588844"/>
                <a:gd name="connsiteX12" fmla="*/ 1071 w 541866"/>
                <a:gd name="connsiteY12" fmla="*/ 362427 h 588844"/>
                <a:gd name="connsiteX13" fmla="*/ 5833 w 541866"/>
                <a:gd name="connsiteY13" fmla="*/ 414815 h 588844"/>
                <a:gd name="connsiteX14" fmla="*/ 34408 w 541866"/>
                <a:gd name="connsiteY14" fmla="*/ 464821 h 588844"/>
                <a:gd name="connsiteX15" fmla="*/ 48696 w 541866"/>
                <a:gd name="connsiteY15" fmla="*/ 500540 h 588844"/>
                <a:gd name="connsiteX16" fmla="*/ 72508 w 541866"/>
                <a:gd name="connsiteY16" fmla="*/ 529115 h 588844"/>
                <a:gd name="connsiteX17" fmla="*/ 136802 w 541866"/>
                <a:gd name="connsiteY17" fmla="*/ 564833 h 588844"/>
                <a:gd name="connsiteX18" fmla="*/ 191571 w 541866"/>
                <a:gd name="connsiteY18" fmla="*/ 583883 h 588844"/>
                <a:gd name="connsiteX19" fmla="*/ 248721 w 541866"/>
                <a:gd name="connsiteY19" fmla="*/ 588646 h 588844"/>
                <a:gd name="connsiteX20" fmla="*/ 324921 w 541866"/>
                <a:gd name="connsiteY20" fmla="*/ 579121 h 588844"/>
                <a:gd name="connsiteX21" fmla="*/ 379690 w 541866"/>
                <a:gd name="connsiteY21" fmla="*/ 583883 h 588844"/>
                <a:gd name="connsiteX22" fmla="*/ 439221 w 541866"/>
                <a:gd name="connsiteY22" fmla="*/ 564833 h 588844"/>
                <a:gd name="connsiteX23" fmla="*/ 458271 w 541866"/>
                <a:gd name="connsiteY23" fmla="*/ 526733 h 588844"/>
                <a:gd name="connsiteX24" fmla="*/ 472558 w 541866"/>
                <a:gd name="connsiteY24" fmla="*/ 512446 h 588844"/>
                <a:gd name="connsiteX25" fmla="*/ 503515 w 541866"/>
                <a:gd name="connsiteY25" fmla="*/ 495777 h 588844"/>
                <a:gd name="connsiteX26" fmla="*/ 529708 w 541866"/>
                <a:gd name="connsiteY26" fmla="*/ 460058 h 588844"/>
                <a:gd name="connsiteX27" fmla="*/ 527327 w 541866"/>
                <a:gd name="connsiteY27" fmla="*/ 421958 h 588844"/>
                <a:gd name="connsiteX28" fmla="*/ 534471 w 541866"/>
                <a:gd name="connsiteY28" fmla="*/ 374334 h 588844"/>
                <a:gd name="connsiteX29" fmla="*/ 541615 w 541866"/>
                <a:gd name="connsiteY29" fmla="*/ 340996 h 588844"/>
                <a:gd name="connsiteX30" fmla="*/ 524946 w 541866"/>
                <a:gd name="connsiteY30" fmla="*/ 317183 h 588844"/>
                <a:gd name="connsiteX31" fmla="*/ 508277 w 541866"/>
                <a:gd name="connsiteY31" fmla="*/ 293371 h 588844"/>
                <a:gd name="connsiteX32" fmla="*/ 503515 w 541866"/>
                <a:gd name="connsiteY32" fmla="*/ 274321 h 588844"/>
                <a:gd name="connsiteX33" fmla="*/ 496371 w 541866"/>
                <a:gd name="connsiteY33" fmla="*/ 252890 h 588844"/>
                <a:gd name="connsiteX34" fmla="*/ 477321 w 541866"/>
                <a:gd name="connsiteY34" fmla="*/ 233840 h 588844"/>
                <a:gd name="connsiteX35" fmla="*/ 427315 w 541866"/>
                <a:gd name="connsiteY35" fmla="*/ 224315 h 588844"/>
                <a:gd name="connsiteX36" fmla="*/ 429696 w 541866"/>
                <a:gd name="connsiteY36" fmla="*/ 198121 h 588844"/>
                <a:gd name="connsiteX37" fmla="*/ 427315 w 541866"/>
                <a:gd name="connsiteY37" fmla="*/ 162402 h 588844"/>
                <a:gd name="connsiteX38" fmla="*/ 443983 w 541866"/>
                <a:gd name="connsiteY38" fmla="*/ 140971 h 588844"/>
                <a:gd name="connsiteX39" fmla="*/ 439221 w 541866"/>
                <a:gd name="connsiteY39" fmla="*/ 102871 h 588844"/>
                <a:gd name="connsiteX40" fmla="*/ 410646 w 541866"/>
                <a:gd name="connsiteY40" fmla="*/ 76677 h 588844"/>
                <a:gd name="connsiteX41" fmla="*/ 379690 w 541866"/>
                <a:gd name="connsiteY41" fmla="*/ 57627 h 588844"/>
                <a:gd name="connsiteX42" fmla="*/ 327302 w 541866"/>
                <a:gd name="connsiteY42" fmla="*/ 52865 h 588844"/>
                <a:gd name="connsiteX43" fmla="*/ 315396 w 541866"/>
                <a:gd name="connsiteY43" fmla="*/ 55246 h 588844"/>
                <a:gd name="connsiteX44" fmla="*/ 308252 w 541866"/>
                <a:gd name="connsiteY44" fmla="*/ 29052 h 588844"/>
                <a:gd name="connsiteX45" fmla="*/ 301108 w 541866"/>
                <a:gd name="connsiteY45" fmla="*/ 10002 h 588844"/>
                <a:gd name="connsiteX46" fmla="*/ 277296 w 541866"/>
                <a:gd name="connsiteY46" fmla="*/ 477 h 588844"/>
                <a:gd name="connsiteX47" fmla="*/ 215383 w 541866"/>
                <a:gd name="connsiteY47" fmla="*/ 2858 h 588844"/>
                <a:gd name="connsiteX0" fmla="*/ 215383 w 541866"/>
                <a:gd name="connsiteY0" fmla="*/ 2858 h 592638"/>
                <a:gd name="connsiteX1" fmla="*/ 122515 w 541866"/>
                <a:gd name="connsiteY1" fmla="*/ 7621 h 592638"/>
                <a:gd name="connsiteX2" fmla="*/ 103465 w 541866"/>
                <a:gd name="connsiteY2" fmla="*/ 26671 h 592638"/>
                <a:gd name="connsiteX3" fmla="*/ 70127 w 541866"/>
                <a:gd name="connsiteY3" fmla="*/ 50483 h 592638"/>
                <a:gd name="connsiteX4" fmla="*/ 55840 w 541866"/>
                <a:gd name="connsiteY4" fmla="*/ 90965 h 592638"/>
                <a:gd name="connsiteX5" fmla="*/ 62983 w 541866"/>
                <a:gd name="connsiteY5" fmla="*/ 155258 h 592638"/>
                <a:gd name="connsiteX6" fmla="*/ 62983 w 541866"/>
                <a:gd name="connsiteY6" fmla="*/ 198121 h 592638"/>
                <a:gd name="connsiteX7" fmla="*/ 77271 w 541866"/>
                <a:gd name="connsiteY7" fmla="*/ 236221 h 592638"/>
                <a:gd name="connsiteX8" fmla="*/ 105846 w 541866"/>
                <a:gd name="connsiteY8" fmla="*/ 260033 h 592638"/>
                <a:gd name="connsiteX9" fmla="*/ 89177 w 541866"/>
                <a:gd name="connsiteY9" fmla="*/ 274321 h 592638"/>
                <a:gd name="connsiteX10" fmla="*/ 48696 w 541866"/>
                <a:gd name="connsiteY10" fmla="*/ 290990 h 592638"/>
                <a:gd name="connsiteX11" fmla="*/ 20121 w 541866"/>
                <a:gd name="connsiteY11" fmla="*/ 319565 h 592638"/>
                <a:gd name="connsiteX12" fmla="*/ 1071 w 541866"/>
                <a:gd name="connsiteY12" fmla="*/ 362427 h 592638"/>
                <a:gd name="connsiteX13" fmla="*/ 5833 w 541866"/>
                <a:gd name="connsiteY13" fmla="*/ 414815 h 592638"/>
                <a:gd name="connsiteX14" fmla="*/ 34408 w 541866"/>
                <a:gd name="connsiteY14" fmla="*/ 464821 h 592638"/>
                <a:gd name="connsiteX15" fmla="*/ 48696 w 541866"/>
                <a:gd name="connsiteY15" fmla="*/ 500540 h 592638"/>
                <a:gd name="connsiteX16" fmla="*/ 72508 w 541866"/>
                <a:gd name="connsiteY16" fmla="*/ 529115 h 592638"/>
                <a:gd name="connsiteX17" fmla="*/ 136802 w 541866"/>
                <a:gd name="connsiteY17" fmla="*/ 564833 h 592638"/>
                <a:gd name="connsiteX18" fmla="*/ 193953 w 541866"/>
                <a:gd name="connsiteY18" fmla="*/ 591027 h 592638"/>
                <a:gd name="connsiteX19" fmla="*/ 248721 w 541866"/>
                <a:gd name="connsiteY19" fmla="*/ 588646 h 592638"/>
                <a:gd name="connsiteX20" fmla="*/ 324921 w 541866"/>
                <a:gd name="connsiteY20" fmla="*/ 579121 h 592638"/>
                <a:gd name="connsiteX21" fmla="*/ 379690 w 541866"/>
                <a:gd name="connsiteY21" fmla="*/ 583883 h 592638"/>
                <a:gd name="connsiteX22" fmla="*/ 439221 w 541866"/>
                <a:gd name="connsiteY22" fmla="*/ 564833 h 592638"/>
                <a:gd name="connsiteX23" fmla="*/ 458271 w 541866"/>
                <a:gd name="connsiteY23" fmla="*/ 526733 h 592638"/>
                <a:gd name="connsiteX24" fmla="*/ 472558 w 541866"/>
                <a:gd name="connsiteY24" fmla="*/ 512446 h 592638"/>
                <a:gd name="connsiteX25" fmla="*/ 503515 w 541866"/>
                <a:gd name="connsiteY25" fmla="*/ 495777 h 592638"/>
                <a:gd name="connsiteX26" fmla="*/ 529708 w 541866"/>
                <a:gd name="connsiteY26" fmla="*/ 460058 h 592638"/>
                <a:gd name="connsiteX27" fmla="*/ 527327 w 541866"/>
                <a:gd name="connsiteY27" fmla="*/ 421958 h 592638"/>
                <a:gd name="connsiteX28" fmla="*/ 534471 w 541866"/>
                <a:gd name="connsiteY28" fmla="*/ 374334 h 592638"/>
                <a:gd name="connsiteX29" fmla="*/ 541615 w 541866"/>
                <a:gd name="connsiteY29" fmla="*/ 340996 h 592638"/>
                <a:gd name="connsiteX30" fmla="*/ 524946 w 541866"/>
                <a:gd name="connsiteY30" fmla="*/ 317183 h 592638"/>
                <a:gd name="connsiteX31" fmla="*/ 508277 w 541866"/>
                <a:gd name="connsiteY31" fmla="*/ 293371 h 592638"/>
                <a:gd name="connsiteX32" fmla="*/ 503515 w 541866"/>
                <a:gd name="connsiteY32" fmla="*/ 274321 h 592638"/>
                <a:gd name="connsiteX33" fmla="*/ 496371 w 541866"/>
                <a:gd name="connsiteY33" fmla="*/ 252890 h 592638"/>
                <a:gd name="connsiteX34" fmla="*/ 477321 w 541866"/>
                <a:gd name="connsiteY34" fmla="*/ 233840 h 592638"/>
                <a:gd name="connsiteX35" fmla="*/ 427315 w 541866"/>
                <a:gd name="connsiteY35" fmla="*/ 224315 h 592638"/>
                <a:gd name="connsiteX36" fmla="*/ 429696 w 541866"/>
                <a:gd name="connsiteY36" fmla="*/ 198121 h 592638"/>
                <a:gd name="connsiteX37" fmla="*/ 427315 w 541866"/>
                <a:gd name="connsiteY37" fmla="*/ 162402 h 592638"/>
                <a:gd name="connsiteX38" fmla="*/ 443983 w 541866"/>
                <a:gd name="connsiteY38" fmla="*/ 140971 h 592638"/>
                <a:gd name="connsiteX39" fmla="*/ 439221 w 541866"/>
                <a:gd name="connsiteY39" fmla="*/ 102871 h 592638"/>
                <a:gd name="connsiteX40" fmla="*/ 410646 w 541866"/>
                <a:gd name="connsiteY40" fmla="*/ 76677 h 592638"/>
                <a:gd name="connsiteX41" fmla="*/ 379690 w 541866"/>
                <a:gd name="connsiteY41" fmla="*/ 57627 h 592638"/>
                <a:gd name="connsiteX42" fmla="*/ 327302 w 541866"/>
                <a:gd name="connsiteY42" fmla="*/ 52865 h 592638"/>
                <a:gd name="connsiteX43" fmla="*/ 315396 w 541866"/>
                <a:gd name="connsiteY43" fmla="*/ 55246 h 592638"/>
                <a:gd name="connsiteX44" fmla="*/ 308252 w 541866"/>
                <a:gd name="connsiteY44" fmla="*/ 29052 h 592638"/>
                <a:gd name="connsiteX45" fmla="*/ 301108 w 541866"/>
                <a:gd name="connsiteY45" fmla="*/ 10002 h 592638"/>
                <a:gd name="connsiteX46" fmla="*/ 277296 w 541866"/>
                <a:gd name="connsiteY46" fmla="*/ 477 h 592638"/>
                <a:gd name="connsiteX47" fmla="*/ 215383 w 541866"/>
                <a:gd name="connsiteY47" fmla="*/ 2858 h 592638"/>
                <a:gd name="connsiteX0" fmla="*/ 215383 w 541866"/>
                <a:gd name="connsiteY0" fmla="*/ 2858 h 592638"/>
                <a:gd name="connsiteX1" fmla="*/ 122515 w 541866"/>
                <a:gd name="connsiteY1" fmla="*/ 7621 h 592638"/>
                <a:gd name="connsiteX2" fmla="*/ 103465 w 541866"/>
                <a:gd name="connsiteY2" fmla="*/ 26671 h 592638"/>
                <a:gd name="connsiteX3" fmla="*/ 70127 w 541866"/>
                <a:gd name="connsiteY3" fmla="*/ 50483 h 592638"/>
                <a:gd name="connsiteX4" fmla="*/ 55840 w 541866"/>
                <a:gd name="connsiteY4" fmla="*/ 90965 h 592638"/>
                <a:gd name="connsiteX5" fmla="*/ 62983 w 541866"/>
                <a:gd name="connsiteY5" fmla="*/ 155258 h 592638"/>
                <a:gd name="connsiteX6" fmla="*/ 62983 w 541866"/>
                <a:gd name="connsiteY6" fmla="*/ 198121 h 592638"/>
                <a:gd name="connsiteX7" fmla="*/ 77271 w 541866"/>
                <a:gd name="connsiteY7" fmla="*/ 236221 h 592638"/>
                <a:gd name="connsiteX8" fmla="*/ 105846 w 541866"/>
                <a:gd name="connsiteY8" fmla="*/ 260033 h 592638"/>
                <a:gd name="connsiteX9" fmla="*/ 89177 w 541866"/>
                <a:gd name="connsiteY9" fmla="*/ 274321 h 592638"/>
                <a:gd name="connsiteX10" fmla="*/ 48696 w 541866"/>
                <a:gd name="connsiteY10" fmla="*/ 290990 h 592638"/>
                <a:gd name="connsiteX11" fmla="*/ 20121 w 541866"/>
                <a:gd name="connsiteY11" fmla="*/ 319565 h 592638"/>
                <a:gd name="connsiteX12" fmla="*/ 1071 w 541866"/>
                <a:gd name="connsiteY12" fmla="*/ 362427 h 592638"/>
                <a:gd name="connsiteX13" fmla="*/ 5833 w 541866"/>
                <a:gd name="connsiteY13" fmla="*/ 414815 h 592638"/>
                <a:gd name="connsiteX14" fmla="*/ 34408 w 541866"/>
                <a:gd name="connsiteY14" fmla="*/ 464821 h 592638"/>
                <a:gd name="connsiteX15" fmla="*/ 48696 w 541866"/>
                <a:gd name="connsiteY15" fmla="*/ 500540 h 592638"/>
                <a:gd name="connsiteX16" fmla="*/ 72508 w 541866"/>
                <a:gd name="connsiteY16" fmla="*/ 529115 h 592638"/>
                <a:gd name="connsiteX17" fmla="*/ 136802 w 541866"/>
                <a:gd name="connsiteY17" fmla="*/ 564833 h 592638"/>
                <a:gd name="connsiteX18" fmla="*/ 193953 w 541866"/>
                <a:gd name="connsiteY18" fmla="*/ 591027 h 592638"/>
                <a:gd name="connsiteX19" fmla="*/ 248721 w 541866"/>
                <a:gd name="connsiteY19" fmla="*/ 588646 h 592638"/>
                <a:gd name="connsiteX20" fmla="*/ 324921 w 541866"/>
                <a:gd name="connsiteY20" fmla="*/ 579121 h 592638"/>
                <a:gd name="connsiteX21" fmla="*/ 379690 w 541866"/>
                <a:gd name="connsiteY21" fmla="*/ 583883 h 592638"/>
                <a:gd name="connsiteX22" fmla="*/ 439221 w 541866"/>
                <a:gd name="connsiteY22" fmla="*/ 564833 h 592638"/>
                <a:gd name="connsiteX23" fmla="*/ 458271 w 541866"/>
                <a:gd name="connsiteY23" fmla="*/ 526733 h 592638"/>
                <a:gd name="connsiteX24" fmla="*/ 472558 w 541866"/>
                <a:gd name="connsiteY24" fmla="*/ 512446 h 592638"/>
                <a:gd name="connsiteX25" fmla="*/ 503515 w 541866"/>
                <a:gd name="connsiteY25" fmla="*/ 495777 h 592638"/>
                <a:gd name="connsiteX26" fmla="*/ 529708 w 541866"/>
                <a:gd name="connsiteY26" fmla="*/ 460058 h 592638"/>
                <a:gd name="connsiteX27" fmla="*/ 527327 w 541866"/>
                <a:gd name="connsiteY27" fmla="*/ 421958 h 592638"/>
                <a:gd name="connsiteX28" fmla="*/ 534471 w 541866"/>
                <a:gd name="connsiteY28" fmla="*/ 374334 h 592638"/>
                <a:gd name="connsiteX29" fmla="*/ 541615 w 541866"/>
                <a:gd name="connsiteY29" fmla="*/ 340996 h 592638"/>
                <a:gd name="connsiteX30" fmla="*/ 524946 w 541866"/>
                <a:gd name="connsiteY30" fmla="*/ 317183 h 592638"/>
                <a:gd name="connsiteX31" fmla="*/ 508277 w 541866"/>
                <a:gd name="connsiteY31" fmla="*/ 293371 h 592638"/>
                <a:gd name="connsiteX32" fmla="*/ 503515 w 541866"/>
                <a:gd name="connsiteY32" fmla="*/ 274321 h 592638"/>
                <a:gd name="connsiteX33" fmla="*/ 496371 w 541866"/>
                <a:gd name="connsiteY33" fmla="*/ 252890 h 592638"/>
                <a:gd name="connsiteX34" fmla="*/ 477321 w 541866"/>
                <a:gd name="connsiteY34" fmla="*/ 233840 h 592638"/>
                <a:gd name="connsiteX35" fmla="*/ 427315 w 541866"/>
                <a:gd name="connsiteY35" fmla="*/ 224315 h 592638"/>
                <a:gd name="connsiteX36" fmla="*/ 429696 w 541866"/>
                <a:gd name="connsiteY36" fmla="*/ 198121 h 592638"/>
                <a:gd name="connsiteX37" fmla="*/ 427315 w 541866"/>
                <a:gd name="connsiteY37" fmla="*/ 162402 h 592638"/>
                <a:gd name="connsiteX38" fmla="*/ 446365 w 541866"/>
                <a:gd name="connsiteY38" fmla="*/ 138589 h 592638"/>
                <a:gd name="connsiteX39" fmla="*/ 439221 w 541866"/>
                <a:gd name="connsiteY39" fmla="*/ 102871 h 592638"/>
                <a:gd name="connsiteX40" fmla="*/ 410646 w 541866"/>
                <a:gd name="connsiteY40" fmla="*/ 76677 h 592638"/>
                <a:gd name="connsiteX41" fmla="*/ 379690 w 541866"/>
                <a:gd name="connsiteY41" fmla="*/ 57627 h 592638"/>
                <a:gd name="connsiteX42" fmla="*/ 327302 w 541866"/>
                <a:gd name="connsiteY42" fmla="*/ 52865 h 592638"/>
                <a:gd name="connsiteX43" fmla="*/ 315396 w 541866"/>
                <a:gd name="connsiteY43" fmla="*/ 55246 h 592638"/>
                <a:gd name="connsiteX44" fmla="*/ 308252 w 541866"/>
                <a:gd name="connsiteY44" fmla="*/ 29052 h 592638"/>
                <a:gd name="connsiteX45" fmla="*/ 301108 w 541866"/>
                <a:gd name="connsiteY45" fmla="*/ 10002 h 592638"/>
                <a:gd name="connsiteX46" fmla="*/ 277296 w 541866"/>
                <a:gd name="connsiteY46" fmla="*/ 477 h 592638"/>
                <a:gd name="connsiteX47" fmla="*/ 215383 w 541866"/>
                <a:gd name="connsiteY47" fmla="*/ 2858 h 592638"/>
                <a:gd name="connsiteX0" fmla="*/ 215383 w 541866"/>
                <a:gd name="connsiteY0" fmla="*/ 2858 h 592638"/>
                <a:gd name="connsiteX1" fmla="*/ 122515 w 541866"/>
                <a:gd name="connsiteY1" fmla="*/ 7621 h 592638"/>
                <a:gd name="connsiteX2" fmla="*/ 103465 w 541866"/>
                <a:gd name="connsiteY2" fmla="*/ 26671 h 592638"/>
                <a:gd name="connsiteX3" fmla="*/ 70127 w 541866"/>
                <a:gd name="connsiteY3" fmla="*/ 50483 h 592638"/>
                <a:gd name="connsiteX4" fmla="*/ 55840 w 541866"/>
                <a:gd name="connsiteY4" fmla="*/ 90965 h 592638"/>
                <a:gd name="connsiteX5" fmla="*/ 62983 w 541866"/>
                <a:gd name="connsiteY5" fmla="*/ 155258 h 592638"/>
                <a:gd name="connsiteX6" fmla="*/ 62983 w 541866"/>
                <a:gd name="connsiteY6" fmla="*/ 198121 h 592638"/>
                <a:gd name="connsiteX7" fmla="*/ 77271 w 541866"/>
                <a:gd name="connsiteY7" fmla="*/ 236221 h 592638"/>
                <a:gd name="connsiteX8" fmla="*/ 105846 w 541866"/>
                <a:gd name="connsiteY8" fmla="*/ 260033 h 592638"/>
                <a:gd name="connsiteX9" fmla="*/ 89177 w 541866"/>
                <a:gd name="connsiteY9" fmla="*/ 274321 h 592638"/>
                <a:gd name="connsiteX10" fmla="*/ 48696 w 541866"/>
                <a:gd name="connsiteY10" fmla="*/ 290990 h 592638"/>
                <a:gd name="connsiteX11" fmla="*/ 20121 w 541866"/>
                <a:gd name="connsiteY11" fmla="*/ 319565 h 592638"/>
                <a:gd name="connsiteX12" fmla="*/ 1071 w 541866"/>
                <a:gd name="connsiteY12" fmla="*/ 362427 h 592638"/>
                <a:gd name="connsiteX13" fmla="*/ 5833 w 541866"/>
                <a:gd name="connsiteY13" fmla="*/ 414815 h 592638"/>
                <a:gd name="connsiteX14" fmla="*/ 34408 w 541866"/>
                <a:gd name="connsiteY14" fmla="*/ 464821 h 592638"/>
                <a:gd name="connsiteX15" fmla="*/ 48696 w 541866"/>
                <a:gd name="connsiteY15" fmla="*/ 500540 h 592638"/>
                <a:gd name="connsiteX16" fmla="*/ 72508 w 541866"/>
                <a:gd name="connsiteY16" fmla="*/ 529115 h 592638"/>
                <a:gd name="connsiteX17" fmla="*/ 136802 w 541866"/>
                <a:gd name="connsiteY17" fmla="*/ 564833 h 592638"/>
                <a:gd name="connsiteX18" fmla="*/ 193953 w 541866"/>
                <a:gd name="connsiteY18" fmla="*/ 591027 h 592638"/>
                <a:gd name="connsiteX19" fmla="*/ 248721 w 541866"/>
                <a:gd name="connsiteY19" fmla="*/ 588646 h 592638"/>
                <a:gd name="connsiteX20" fmla="*/ 324921 w 541866"/>
                <a:gd name="connsiteY20" fmla="*/ 579121 h 592638"/>
                <a:gd name="connsiteX21" fmla="*/ 379690 w 541866"/>
                <a:gd name="connsiteY21" fmla="*/ 583883 h 592638"/>
                <a:gd name="connsiteX22" fmla="*/ 439221 w 541866"/>
                <a:gd name="connsiteY22" fmla="*/ 564833 h 592638"/>
                <a:gd name="connsiteX23" fmla="*/ 458271 w 541866"/>
                <a:gd name="connsiteY23" fmla="*/ 526733 h 592638"/>
                <a:gd name="connsiteX24" fmla="*/ 472558 w 541866"/>
                <a:gd name="connsiteY24" fmla="*/ 512446 h 592638"/>
                <a:gd name="connsiteX25" fmla="*/ 503515 w 541866"/>
                <a:gd name="connsiteY25" fmla="*/ 495777 h 592638"/>
                <a:gd name="connsiteX26" fmla="*/ 529708 w 541866"/>
                <a:gd name="connsiteY26" fmla="*/ 460058 h 592638"/>
                <a:gd name="connsiteX27" fmla="*/ 527327 w 541866"/>
                <a:gd name="connsiteY27" fmla="*/ 421958 h 592638"/>
                <a:gd name="connsiteX28" fmla="*/ 534471 w 541866"/>
                <a:gd name="connsiteY28" fmla="*/ 374334 h 592638"/>
                <a:gd name="connsiteX29" fmla="*/ 541615 w 541866"/>
                <a:gd name="connsiteY29" fmla="*/ 340996 h 592638"/>
                <a:gd name="connsiteX30" fmla="*/ 524946 w 541866"/>
                <a:gd name="connsiteY30" fmla="*/ 317183 h 592638"/>
                <a:gd name="connsiteX31" fmla="*/ 508277 w 541866"/>
                <a:gd name="connsiteY31" fmla="*/ 293371 h 592638"/>
                <a:gd name="connsiteX32" fmla="*/ 503515 w 541866"/>
                <a:gd name="connsiteY32" fmla="*/ 274321 h 592638"/>
                <a:gd name="connsiteX33" fmla="*/ 496371 w 541866"/>
                <a:gd name="connsiteY33" fmla="*/ 252890 h 592638"/>
                <a:gd name="connsiteX34" fmla="*/ 477321 w 541866"/>
                <a:gd name="connsiteY34" fmla="*/ 233840 h 592638"/>
                <a:gd name="connsiteX35" fmla="*/ 432077 w 541866"/>
                <a:gd name="connsiteY35" fmla="*/ 226696 h 592638"/>
                <a:gd name="connsiteX36" fmla="*/ 429696 w 541866"/>
                <a:gd name="connsiteY36" fmla="*/ 198121 h 592638"/>
                <a:gd name="connsiteX37" fmla="*/ 427315 w 541866"/>
                <a:gd name="connsiteY37" fmla="*/ 162402 h 592638"/>
                <a:gd name="connsiteX38" fmla="*/ 446365 w 541866"/>
                <a:gd name="connsiteY38" fmla="*/ 138589 h 592638"/>
                <a:gd name="connsiteX39" fmla="*/ 439221 w 541866"/>
                <a:gd name="connsiteY39" fmla="*/ 102871 h 592638"/>
                <a:gd name="connsiteX40" fmla="*/ 410646 w 541866"/>
                <a:gd name="connsiteY40" fmla="*/ 76677 h 592638"/>
                <a:gd name="connsiteX41" fmla="*/ 379690 w 541866"/>
                <a:gd name="connsiteY41" fmla="*/ 57627 h 592638"/>
                <a:gd name="connsiteX42" fmla="*/ 327302 w 541866"/>
                <a:gd name="connsiteY42" fmla="*/ 52865 h 592638"/>
                <a:gd name="connsiteX43" fmla="*/ 315396 w 541866"/>
                <a:gd name="connsiteY43" fmla="*/ 55246 h 592638"/>
                <a:gd name="connsiteX44" fmla="*/ 308252 w 541866"/>
                <a:gd name="connsiteY44" fmla="*/ 29052 h 592638"/>
                <a:gd name="connsiteX45" fmla="*/ 301108 w 541866"/>
                <a:gd name="connsiteY45" fmla="*/ 10002 h 592638"/>
                <a:gd name="connsiteX46" fmla="*/ 277296 w 541866"/>
                <a:gd name="connsiteY46" fmla="*/ 477 h 592638"/>
                <a:gd name="connsiteX47" fmla="*/ 215383 w 541866"/>
                <a:gd name="connsiteY47" fmla="*/ 2858 h 592638"/>
                <a:gd name="connsiteX0" fmla="*/ 215383 w 541833"/>
                <a:gd name="connsiteY0" fmla="*/ 2858 h 592638"/>
                <a:gd name="connsiteX1" fmla="*/ 122515 w 541833"/>
                <a:gd name="connsiteY1" fmla="*/ 7621 h 592638"/>
                <a:gd name="connsiteX2" fmla="*/ 103465 w 541833"/>
                <a:gd name="connsiteY2" fmla="*/ 26671 h 592638"/>
                <a:gd name="connsiteX3" fmla="*/ 70127 w 541833"/>
                <a:gd name="connsiteY3" fmla="*/ 50483 h 592638"/>
                <a:gd name="connsiteX4" fmla="*/ 55840 w 541833"/>
                <a:gd name="connsiteY4" fmla="*/ 90965 h 592638"/>
                <a:gd name="connsiteX5" fmla="*/ 62983 w 541833"/>
                <a:gd name="connsiteY5" fmla="*/ 155258 h 592638"/>
                <a:gd name="connsiteX6" fmla="*/ 62983 w 541833"/>
                <a:gd name="connsiteY6" fmla="*/ 198121 h 592638"/>
                <a:gd name="connsiteX7" fmla="*/ 77271 w 541833"/>
                <a:gd name="connsiteY7" fmla="*/ 236221 h 592638"/>
                <a:gd name="connsiteX8" fmla="*/ 105846 w 541833"/>
                <a:gd name="connsiteY8" fmla="*/ 260033 h 592638"/>
                <a:gd name="connsiteX9" fmla="*/ 89177 w 541833"/>
                <a:gd name="connsiteY9" fmla="*/ 274321 h 592638"/>
                <a:gd name="connsiteX10" fmla="*/ 48696 w 541833"/>
                <a:gd name="connsiteY10" fmla="*/ 290990 h 592638"/>
                <a:gd name="connsiteX11" fmla="*/ 20121 w 541833"/>
                <a:gd name="connsiteY11" fmla="*/ 319565 h 592638"/>
                <a:gd name="connsiteX12" fmla="*/ 1071 w 541833"/>
                <a:gd name="connsiteY12" fmla="*/ 362427 h 592638"/>
                <a:gd name="connsiteX13" fmla="*/ 5833 w 541833"/>
                <a:gd name="connsiteY13" fmla="*/ 414815 h 592638"/>
                <a:gd name="connsiteX14" fmla="*/ 34408 w 541833"/>
                <a:gd name="connsiteY14" fmla="*/ 464821 h 592638"/>
                <a:gd name="connsiteX15" fmla="*/ 48696 w 541833"/>
                <a:gd name="connsiteY15" fmla="*/ 500540 h 592638"/>
                <a:gd name="connsiteX16" fmla="*/ 72508 w 541833"/>
                <a:gd name="connsiteY16" fmla="*/ 529115 h 592638"/>
                <a:gd name="connsiteX17" fmla="*/ 136802 w 541833"/>
                <a:gd name="connsiteY17" fmla="*/ 564833 h 592638"/>
                <a:gd name="connsiteX18" fmla="*/ 193953 w 541833"/>
                <a:gd name="connsiteY18" fmla="*/ 591027 h 592638"/>
                <a:gd name="connsiteX19" fmla="*/ 248721 w 541833"/>
                <a:gd name="connsiteY19" fmla="*/ 588646 h 592638"/>
                <a:gd name="connsiteX20" fmla="*/ 324921 w 541833"/>
                <a:gd name="connsiteY20" fmla="*/ 579121 h 592638"/>
                <a:gd name="connsiteX21" fmla="*/ 379690 w 541833"/>
                <a:gd name="connsiteY21" fmla="*/ 583883 h 592638"/>
                <a:gd name="connsiteX22" fmla="*/ 439221 w 541833"/>
                <a:gd name="connsiteY22" fmla="*/ 564833 h 592638"/>
                <a:gd name="connsiteX23" fmla="*/ 458271 w 541833"/>
                <a:gd name="connsiteY23" fmla="*/ 526733 h 592638"/>
                <a:gd name="connsiteX24" fmla="*/ 472558 w 541833"/>
                <a:gd name="connsiteY24" fmla="*/ 512446 h 592638"/>
                <a:gd name="connsiteX25" fmla="*/ 503515 w 541833"/>
                <a:gd name="connsiteY25" fmla="*/ 495777 h 592638"/>
                <a:gd name="connsiteX26" fmla="*/ 529708 w 541833"/>
                <a:gd name="connsiteY26" fmla="*/ 460058 h 592638"/>
                <a:gd name="connsiteX27" fmla="*/ 534471 w 541833"/>
                <a:gd name="connsiteY27" fmla="*/ 417195 h 592638"/>
                <a:gd name="connsiteX28" fmla="*/ 534471 w 541833"/>
                <a:gd name="connsiteY28" fmla="*/ 374334 h 592638"/>
                <a:gd name="connsiteX29" fmla="*/ 541615 w 541833"/>
                <a:gd name="connsiteY29" fmla="*/ 340996 h 592638"/>
                <a:gd name="connsiteX30" fmla="*/ 524946 w 541833"/>
                <a:gd name="connsiteY30" fmla="*/ 317183 h 592638"/>
                <a:gd name="connsiteX31" fmla="*/ 508277 w 541833"/>
                <a:gd name="connsiteY31" fmla="*/ 293371 h 592638"/>
                <a:gd name="connsiteX32" fmla="*/ 503515 w 541833"/>
                <a:gd name="connsiteY32" fmla="*/ 274321 h 592638"/>
                <a:gd name="connsiteX33" fmla="*/ 496371 w 541833"/>
                <a:gd name="connsiteY33" fmla="*/ 252890 h 592638"/>
                <a:gd name="connsiteX34" fmla="*/ 477321 w 541833"/>
                <a:gd name="connsiteY34" fmla="*/ 233840 h 592638"/>
                <a:gd name="connsiteX35" fmla="*/ 432077 w 541833"/>
                <a:gd name="connsiteY35" fmla="*/ 226696 h 592638"/>
                <a:gd name="connsiteX36" fmla="*/ 429696 w 541833"/>
                <a:gd name="connsiteY36" fmla="*/ 198121 h 592638"/>
                <a:gd name="connsiteX37" fmla="*/ 427315 w 541833"/>
                <a:gd name="connsiteY37" fmla="*/ 162402 h 592638"/>
                <a:gd name="connsiteX38" fmla="*/ 446365 w 541833"/>
                <a:gd name="connsiteY38" fmla="*/ 138589 h 592638"/>
                <a:gd name="connsiteX39" fmla="*/ 439221 w 541833"/>
                <a:gd name="connsiteY39" fmla="*/ 102871 h 592638"/>
                <a:gd name="connsiteX40" fmla="*/ 410646 w 541833"/>
                <a:gd name="connsiteY40" fmla="*/ 76677 h 592638"/>
                <a:gd name="connsiteX41" fmla="*/ 379690 w 541833"/>
                <a:gd name="connsiteY41" fmla="*/ 57627 h 592638"/>
                <a:gd name="connsiteX42" fmla="*/ 327302 w 541833"/>
                <a:gd name="connsiteY42" fmla="*/ 52865 h 592638"/>
                <a:gd name="connsiteX43" fmla="*/ 315396 w 541833"/>
                <a:gd name="connsiteY43" fmla="*/ 55246 h 592638"/>
                <a:gd name="connsiteX44" fmla="*/ 308252 w 541833"/>
                <a:gd name="connsiteY44" fmla="*/ 29052 h 592638"/>
                <a:gd name="connsiteX45" fmla="*/ 301108 w 541833"/>
                <a:gd name="connsiteY45" fmla="*/ 10002 h 592638"/>
                <a:gd name="connsiteX46" fmla="*/ 277296 w 541833"/>
                <a:gd name="connsiteY46" fmla="*/ 477 h 592638"/>
                <a:gd name="connsiteX47" fmla="*/ 215383 w 541833"/>
                <a:gd name="connsiteY47" fmla="*/ 2858 h 592638"/>
                <a:gd name="connsiteX0" fmla="*/ 215383 w 541833"/>
                <a:gd name="connsiteY0" fmla="*/ 2858 h 592638"/>
                <a:gd name="connsiteX1" fmla="*/ 122515 w 541833"/>
                <a:gd name="connsiteY1" fmla="*/ 7621 h 592638"/>
                <a:gd name="connsiteX2" fmla="*/ 103465 w 541833"/>
                <a:gd name="connsiteY2" fmla="*/ 26671 h 592638"/>
                <a:gd name="connsiteX3" fmla="*/ 70127 w 541833"/>
                <a:gd name="connsiteY3" fmla="*/ 50483 h 592638"/>
                <a:gd name="connsiteX4" fmla="*/ 55840 w 541833"/>
                <a:gd name="connsiteY4" fmla="*/ 90965 h 592638"/>
                <a:gd name="connsiteX5" fmla="*/ 62983 w 541833"/>
                <a:gd name="connsiteY5" fmla="*/ 155258 h 592638"/>
                <a:gd name="connsiteX6" fmla="*/ 62983 w 541833"/>
                <a:gd name="connsiteY6" fmla="*/ 198121 h 592638"/>
                <a:gd name="connsiteX7" fmla="*/ 77271 w 541833"/>
                <a:gd name="connsiteY7" fmla="*/ 236221 h 592638"/>
                <a:gd name="connsiteX8" fmla="*/ 105846 w 541833"/>
                <a:gd name="connsiteY8" fmla="*/ 260033 h 592638"/>
                <a:gd name="connsiteX9" fmla="*/ 89177 w 541833"/>
                <a:gd name="connsiteY9" fmla="*/ 274321 h 592638"/>
                <a:gd name="connsiteX10" fmla="*/ 48696 w 541833"/>
                <a:gd name="connsiteY10" fmla="*/ 290990 h 592638"/>
                <a:gd name="connsiteX11" fmla="*/ 20121 w 541833"/>
                <a:gd name="connsiteY11" fmla="*/ 319565 h 592638"/>
                <a:gd name="connsiteX12" fmla="*/ 1071 w 541833"/>
                <a:gd name="connsiteY12" fmla="*/ 362427 h 592638"/>
                <a:gd name="connsiteX13" fmla="*/ 5833 w 541833"/>
                <a:gd name="connsiteY13" fmla="*/ 414815 h 592638"/>
                <a:gd name="connsiteX14" fmla="*/ 34408 w 541833"/>
                <a:gd name="connsiteY14" fmla="*/ 464821 h 592638"/>
                <a:gd name="connsiteX15" fmla="*/ 48696 w 541833"/>
                <a:gd name="connsiteY15" fmla="*/ 500540 h 592638"/>
                <a:gd name="connsiteX16" fmla="*/ 72508 w 541833"/>
                <a:gd name="connsiteY16" fmla="*/ 529115 h 592638"/>
                <a:gd name="connsiteX17" fmla="*/ 136802 w 541833"/>
                <a:gd name="connsiteY17" fmla="*/ 564833 h 592638"/>
                <a:gd name="connsiteX18" fmla="*/ 193953 w 541833"/>
                <a:gd name="connsiteY18" fmla="*/ 591027 h 592638"/>
                <a:gd name="connsiteX19" fmla="*/ 248721 w 541833"/>
                <a:gd name="connsiteY19" fmla="*/ 588646 h 592638"/>
                <a:gd name="connsiteX20" fmla="*/ 324921 w 541833"/>
                <a:gd name="connsiteY20" fmla="*/ 579121 h 592638"/>
                <a:gd name="connsiteX21" fmla="*/ 379690 w 541833"/>
                <a:gd name="connsiteY21" fmla="*/ 583883 h 592638"/>
                <a:gd name="connsiteX22" fmla="*/ 434459 w 541833"/>
                <a:gd name="connsiteY22" fmla="*/ 564833 h 592638"/>
                <a:gd name="connsiteX23" fmla="*/ 458271 w 541833"/>
                <a:gd name="connsiteY23" fmla="*/ 526733 h 592638"/>
                <a:gd name="connsiteX24" fmla="*/ 472558 w 541833"/>
                <a:gd name="connsiteY24" fmla="*/ 512446 h 592638"/>
                <a:gd name="connsiteX25" fmla="*/ 503515 w 541833"/>
                <a:gd name="connsiteY25" fmla="*/ 495777 h 592638"/>
                <a:gd name="connsiteX26" fmla="*/ 529708 w 541833"/>
                <a:gd name="connsiteY26" fmla="*/ 460058 h 592638"/>
                <a:gd name="connsiteX27" fmla="*/ 534471 w 541833"/>
                <a:gd name="connsiteY27" fmla="*/ 417195 h 592638"/>
                <a:gd name="connsiteX28" fmla="*/ 534471 w 541833"/>
                <a:gd name="connsiteY28" fmla="*/ 374334 h 592638"/>
                <a:gd name="connsiteX29" fmla="*/ 541615 w 541833"/>
                <a:gd name="connsiteY29" fmla="*/ 340996 h 592638"/>
                <a:gd name="connsiteX30" fmla="*/ 524946 w 541833"/>
                <a:gd name="connsiteY30" fmla="*/ 317183 h 592638"/>
                <a:gd name="connsiteX31" fmla="*/ 508277 w 541833"/>
                <a:gd name="connsiteY31" fmla="*/ 293371 h 592638"/>
                <a:gd name="connsiteX32" fmla="*/ 503515 w 541833"/>
                <a:gd name="connsiteY32" fmla="*/ 274321 h 592638"/>
                <a:gd name="connsiteX33" fmla="*/ 496371 w 541833"/>
                <a:gd name="connsiteY33" fmla="*/ 252890 h 592638"/>
                <a:gd name="connsiteX34" fmla="*/ 477321 w 541833"/>
                <a:gd name="connsiteY34" fmla="*/ 233840 h 592638"/>
                <a:gd name="connsiteX35" fmla="*/ 432077 w 541833"/>
                <a:gd name="connsiteY35" fmla="*/ 226696 h 592638"/>
                <a:gd name="connsiteX36" fmla="*/ 429696 w 541833"/>
                <a:gd name="connsiteY36" fmla="*/ 198121 h 592638"/>
                <a:gd name="connsiteX37" fmla="*/ 427315 w 541833"/>
                <a:gd name="connsiteY37" fmla="*/ 162402 h 592638"/>
                <a:gd name="connsiteX38" fmla="*/ 446365 w 541833"/>
                <a:gd name="connsiteY38" fmla="*/ 138589 h 592638"/>
                <a:gd name="connsiteX39" fmla="*/ 439221 w 541833"/>
                <a:gd name="connsiteY39" fmla="*/ 102871 h 592638"/>
                <a:gd name="connsiteX40" fmla="*/ 410646 w 541833"/>
                <a:gd name="connsiteY40" fmla="*/ 76677 h 592638"/>
                <a:gd name="connsiteX41" fmla="*/ 379690 w 541833"/>
                <a:gd name="connsiteY41" fmla="*/ 57627 h 592638"/>
                <a:gd name="connsiteX42" fmla="*/ 327302 w 541833"/>
                <a:gd name="connsiteY42" fmla="*/ 52865 h 592638"/>
                <a:gd name="connsiteX43" fmla="*/ 315396 w 541833"/>
                <a:gd name="connsiteY43" fmla="*/ 55246 h 592638"/>
                <a:gd name="connsiteX44" fmla="*/ 308252 w 541833"/>
                <a:gd name="connsiteY44" fmla="*/ 29052 h 592638"/>
                <a:gd name="connsiteX45" fmla="*/ 301108 w 541833"/>
                <a:gd name="connsiteY45" fmla="*/ 10002 h 592638"/>
                <a:gd name="connsiteX46" fmla="*/ 277296 w 541833"/>
                <a:gd name="connsiteY46" fmla="*/ 477 h 592638"/>
                <a:gd name="connsiteX47" fmla="*/ 215383 w 541833"/>
                <a:gd name="connsiteY47" fmla="*/ 2858 h 592638"/>
                <a:gd name="connsiteX0" fmla="*/ 208239 w 541833"/>
                <a:gd name="connsiteY0" fmla="*/ 1047 h 593208"/>
                <a:gd name="connsiteX1" fmla="*/ 122515 w 541833"/>
                <a:gd name="connsiteY1" fmla="*/ 8191 h 593208"/>
                <a:gd name="connsiteX2" fmla="*/ 103465 w 541833"/>
                <a:gd name="connsiteY2" fmla="*/ 27241 h 593208"/>
                <a:gd name="connsiteX3" fmla="*/ 70127 w 541833"/>
                <a:gd name="connsiteY3" fmla="*/ 51053 h 593208"/>
                <a:gd name="connsiteX4" fmla="*/ 55840 w 541833"/>
                <a:gd name="connsiteY4" fmla="*/ 91535 h 593208"/>
                <a:gd name="connsiteX5" fmla="*/ 62983 w 541833"/>
                <a:gd name="connsiteY5" fmla="*/ 155828 h 593208"/>
                <a:gd name="connsiteX6" fmla="*/ 62983 w 541833"/>
                <a:gd name="connsiteY6" fmla="*/ 198691 h 593208"/>
                <a:gd name="connsiteX7" fmla="*/ 77271 w 541833"/>
                <a:gd name="connsiteY7" fmla="*/ 236791 h 593208"/>
                <a:gd name="connsiteX8" fmla="*/ 105846 w 541833"/>
                <a:gd name="connsiteY8" fmla="*/ 260603 h 593208"/>
                <a:gd name="connsiteX9" fmla="*/ 89177 w 541833"/>
                <a:gd name="connsiteY9" fmla="*/ 274891 h 593208"/>
                <a:gd name="connsiteX10" fmla="*/ 48696 w 541833"/>
                <a:gd name="connsiteY10" fmla="*/ 291560 h 593208"/>
                <a:gd name="connsiteX11" fmla="*/ 20121 w 541833"/>
                <a:gd name="connsiteY11" fmla="*/ 320135 h 593208"/>
                <a:gd name="connsiteX12" fmla="*/ 1071 w 541833"/>
                <a:gd name="connsiteY12" fmla="*/ 362997 h 593208"/>
                <a:gd name="connsiteX13" fmla="*/ 5833 w 541833"/>
                <a:gd name="connsiteY13" fmla="*/ 415385 h 593208"/>
                <a:gd name="connsiteX14" fmla="*/ 34408 w 541833"/>
                <a:gd name="connsiteY14" fmla="*/ 465391 h 593208"/>
                <a:gd name="connsiteX15" fmla="*/ 48696 w 541833"/>
                <a:gd name="connsiteY15" fmla="*/ 501110 h 593208"/>
                <a:gd name="connsiteX16" fmla="*/ 72508 w 541833"/>
                <a:gd name="connsiteY16" fmla="*/ 529685 h 593208"/>
                <a:gd name="connsiteX17" fmla="*/ 136802 w 541833"/>
                <a:gd name="connsiteY17" fmla="*/ 565403 h 593208"/>
                <a:gd name="connsiteX18" fmla="*/ 193953 w 541833"/>
                <a:gd name="connsiteY18" fmla="*/ 591597 h 593208"/>
                <a:gd name="connsiteX19" fmla="*/ 248721 w 541833"/>
                <a:gd name="connsiteY19" fmla="*/ 589216 h 593208"/>
                <a:gd name="connsiteX20" fmla="*/ 324921 w 541833"/>
                <a:gd name="connsiteY20" fmla="*/ 579691 h 593208"/>
                <a:gd name="connsiteX21" fmla="*/ 379690 w 541833"/>
                <a:gd name="connsiteY21" fmla="*/ 584453 h 593208"/>
                <a:gd name="connsiteX22" fmla="*/ 434459 w 541833"/>
                <a:gd name="connsiteY22" fmla="*/ 565403 h 593208"/>
                <a:gd name="connsiteX23" fmla="*/ 458271 w 541833"/>
                <a:gd name="connsiteY23" fmla="*/ 527303 h 593208"/>
                <a:gd name="connsiteX24" fmla="*/ 472558 w 541833"/>
                <a:gd name="connsiteY24" fmla="*/ 513016 h 593208"/>
                <a:gd name="connsiteX25" fmla="*/ 503515 w 541833"/>
                <a:gd name="connsiteY25" fmla="*/ 496347 h 593208"/>
                <a:gd name="connsiteX26" fmla="*/ 529708 w 541833"/>
                <a:gd name="connsiteY26" fmla="*/ 460628 h 593208"/>
                <a:gd name="connsiteX27" fmla="*/ 534471 w 541833"/>
                <a:gd name="connsiteY27" fmla="*/ 417765 h 593208"/>
                <a:gd name="connsiteX28" fmla="*/ 534471 w 541833"/>
                <a:gd name="connsiteY28" fmla="*/ 374904 h 593208"/>
                <a:gd name="connsiteX29" fmla="*/ 541615 w 541833"/>
                <a:gd name="connsiteY29" fmla="*/ 341566 h 593208"/>
                <a:gd name="connsiteX30" fmla="*/ 524946 w 541833"/>
                <a:gd name="connsiteY30" fmla="*/ 317753 h 593208"/>
                <a:gd name="connsiteX31" fmla="*/ 508277 w 541833"/>
                <a:gd name="connsiteY31" fmla="*/ 293941 h 593208"/>
                <a:gd name="connsiteX32" fmla="*/ 503515 w 541833"/>
                <a:gd name="connsiteY32" fmla="*/ 274891 h 593208"/>
                <a:gd name="connsiteX33" fmla="*/ 496371 w 541833"/>
                <a:gd name="connsiteY33" fmla="*/ 253460 h 593208"/>
                <a:gd name="connsiteX34" fmla="*/ 477321 w 541833"/>
                <a:gd name="connsiteY34" fmla="*/ 234410 h 593208"/>
                <a:gd name="connsiteX35" fmla="*/ 432077 w 541833"/>
                <a:gd name="connsiteY35" fmla="*/ 227266 h 593208"/>
                <a:gd name="connsiteX36" fmla="*/ 429696 w 541833"/>
                <a:gd name="connsiteY36" fmla="*/ 198691 h 593208"/>
                <a:gd name="connsiteX37" fmla="*/ 427315 w 541833"/>
                <a:gd name="connsiteY37" fmla="*/ 162972 h 593208"/>
                <a:gd name="connsiteX38" fmla="*/ 446365 w 541833"/>
                <a:gd name="connsiteY38" fmla="*/ 139159 h 593208"/>
                <a:gd name="connsiteX39" fmla="*/ 439221 w 541833"/>
                <a:gd name="connsiteY39" fmla="*/ 103441 h 593208"/>
                <a:gd name="connsiteX40" fmla="*/ 410646 w 541833"/>
                <a:gd name="connsiteY40" fmla="*/ 77247 h 593208"/>
                <a:gd name="connsiteX41" fmla="*/ 379690 w 541833"/>
                <a:gd name="connsiteY41" fmla="*/ 58197 h 593208"/>
                <a:gd name="connsiteX42" fmla="*/ 327302 w 541833"/>
                <a:gd name="connsiteY42" fmla="*/ 53435 h 593208"/>
                <a:gd name="connsiteX43" fmla="*/ 315396 w 541833"/>
                <a:gd name="connsiteY43" fmla="*/ 55816 h 593208"/>
                <a:gd name="connsiteX44" fmla="*/ 308252 w 541833"/>
                <a:gd name="connsiteY44" fmla="*/ 29622 h 593208"/>
                <a:gd name="connsiteX45" fmla="*/ 301108 w 541833"/>
                <a:gd name="connsiteY45" fmla="*/ 10572 h 593208"/>
                <a:gd name="connsiteX46" fmla="*/ 277296 w 541833"/>
                <a:gd name="connsiteY46" fmla="*/ 1047 h 593208"/>
                <a:gd name="connsiteX47" fmla="*/ 208239 w 541833"/>
                <a:gd name="connsiteY47" fmla="*/ 1047 h 59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41833" h="593208">
                  <a:moveTo>
                    <a:pt x="208239" y="1047"/>
                  </a:moveTo>
                  <a:cubicBezTo>
                    <a:pt x="182442" y="2238"/>
                    <a:pt x="139977" y="3825"/>
                    <a:pt x="122515" y="8191"/>
                  </a:cubicBezTo>
                  <a:cubicBezTo>
                    <a:pt x="105053" y="12557"/>
                    <a:pt x="112196" y="20097"/>
                    <a:pt x="103465" y="27241"/>
                  </a:cubicBezTo>
                  <a:cubicBezTo>
                    <a:pt x="94734" y="34385"/>
                    <a:pt x="78064" y="40337"/>
                    <a:pt x="70127" y="51053"/>
                  </a:cubicBezTo>
                  <a:cubicBezTo>
                    <a:pt x="62190" y="61769"/>
                    <a:pt x="57031" y="74073"/>
                    <a:pt x="55840" y="91535"/>
                  </a:cubicBezTo>
                  <a:cubicBezTo>
                    <a:pt x="54649" y="108998"/>
                    <a:pt x="61793" y="137969"/>
                    <a:pt x="62983" y="155828"/>
                  </a:cubicBezTo>
                  <a:cubicBezTo>
                    <a:pt x="64173" y="173687"/>
                    <a:pt x="60602" y="185197"/>
                    <a:pt x="62983" y="198691"/>
                  </a:cubicBezTo>
                  <a:cubicBezTo>
                    <a:pt x="65364" y="212185"/>
                    <a:pt x="70127" y="226472"/>
                    <a:pt x="77271" y="236791"/>
                  </a:cubicBezTo>
                  <a:cubicBezTo>
                    <a:pt x="84415" y="247110"/>
                    <a:pt x="103862" y="254253"/>
                    <a:pt x="105846" y="260603"/>
                  </a:cubicBezTo>
                  <a:cubicBezTo>
                    <a:pt x="107830" y="266953"/>
                    <a:pt x="98702" y="269732"/>
                    <a:pt x="89177" y="274891"/>
                  </a:cubicBezTo>
                  <a:cubicBezTo>
                    <a:pt x="79652" y="280050"/>
                    <a:pt x="60205" y="284019"/>
                    <a:pt x="48696" y="291560"/>
                  </a:cubicBezTo>
                  <a:cubicBezTo>
                    <a:pt x="37187" y="299101"/>
                    <a:pt x="28058" y="308229"/>
                    <a:pt x="20121" y="320135"/>
                  </a:cubicBezTo>
                  <a:cubicBezTo>
                    <a:pt x="12184" y="332041"/>
                    <a:pt x="3452" y="347122"/>
                    <a:pt x="1071" y="362997"/>
                  </a:cubicBezTo>
                  <a:cubicBezTo>
                    <a:pt x="-1310" y="378872"/>
                    <a:pt x="277" y="398319"/>
                    <a:pt x="5833" y="415385"/>
                  </a:cubicBezTo>
                  <a:cubicBezTo>
                    <a:pt x="11389" y="432451"/>
                    <a:pt x="27264" y="451104"/>
                    <a:pt x="34408" y="465391"/>
                  </a:cubicBezTo>
                  <a:cubicBezTo>
                    <a:pt x="41552" y="479679"/>
                    <a:pt x="42346" y="490394"/>
                    <a:pt x="48696" y="501110"/>
                  </a:cubicBezTo>
                  <a:cubicBezTo>
                    <a:pt x="55046" y="511826"/>
                    <a:pt x="57824" y="518970"/>
                    <a:pt x="72508" y="529685"/>
                  </a:cubicBezTo>
                  <a:cubicBezTo>
                    <a:pt x="87192" y="540400"/>
                    <a:pt x="116561" y="555084"/>
                    <a:pt x="136802" y="565403"/>
                  </a:cubicBezTo>
                  <a:cubicBezTo>
                    <a:pt x="157043" y="575722"/>
                    <a:pt x="175300" y="587628"/>
                    <a:pt x="193953" y="591597"/>
                  </a:cubicBezTo>
                  <a:cubicBezTo>
                    <a:pt x="212606" y="595566"/>
                    <a:pt x="226893" y="591200"/>
                    <a:pt x="248721" y="589216"/>
                  </a:cubicBezTo>
                  <a:cubicBezTo>
                    <a:pt x="270549" y="587232"/>
                    <a:pt x="303093" y="580485"/>
                    <a:pt x="324921" y="579691"/>
                  </a:cubicBezTo>
                  <a:cubicBezTo>
                    <a:pt x="346749" y="578897"/>
                    <a:pt x="361434" y="586834"/>
                    <a:pt x="379690" y="584453"/>
                  </a:cubicBezTo>
                  <a:cubicBezTo>
                    <a:pt x="397946" y="582072"/>
                    <a:pt x="421362" y="574928"/>
                    <a:pt x="434459" y="565403"/>
                  </a:cubicBezTo>
                  <a:cubicBezTo>
                    <a:pt x="447556" y="555878"/>
                    <a:pt x="451921" y="536034"/>
                    <a:pt x="458271" y="527303"/>
                  </a:cubicBezTo>
                  <a:cubicBezTo>
                    <a:pt x="464621" y="518572"/>
                    <a:pt x="465017" y="518175"/>
                    <a:pt x="472558" y="513016"/>
                  </a:cubicBezTo>
                  <a:cubicBezTo>
                    <a:pt x="480099" y="507857"/>
                    <a:pt x="493990" y="505078"/>
                    <a:pt x="503515" y="496347"/>
                  </a:cubicBezTo>
                  <a:cubicBezTo>
                    <a:pt x="513040" y="487616"/>
                    <a:pt x="524549" y="473725"/>
                    <a:pt x="529708" y="460628"/>
                  </a:cubicBezTo>
                  <a:cubicBezTo>
                    <a:pt x="534867" y="447531"/>
                    <a:pt x="533677" y="432052"/>
                    <a:pt x="534471" y="417765"/>
                  </a:cubicBezTo>
                  <a:cubicBezTo>
                    <a:pt x="535265" y="403478"/>
                    <a:pt x="533280" y="387604"/>
                    <a:pt x="534471" y="374904"/>
                  </a:cubicBezTo>
                  <a:cubicBezTo>
                    <a:pt x="535662" y="362204"/>
                    <a:pt x="543203" y="351091"/>
                    <a:pt x="541615" y="341566"/>
                  </a:cubicBezTo>
                  <a:cubicBezTo>
                    <a:pt x="540027" y="332041"/>
                    <a:pt x="524946" y="317753"/>
                    <a:pt x="524946" y="317753"/>
                  </a:cubicBezTo>
                  <a:cubicBezTo>
                    <a:pt x="519390" y="309816"/>
                    <a:pt x="511849" y="301085"/>
                    <a:pt x="508277" y="293941"/>
                  </a:cubicBezTo>
                  <a:cubicBezTo>
                    <a:pt x="504705" y="286797"/>
                    <a:pt x="505499" y="281638"/>
                    <a:pt x="503515" y="274891"/>
                  </a:cubicBezTo>
                  <a:cubicBezTo>
                    <a:pt x="501531" y="268144"/>
                    <a:pt x="500737" y="260207"/>
                    <a:pt x="496371" y="253460"/>
                  </a:cubicBezTo>
                  <a:cubicBezTo>
                    <a:pt x="492005" y="246713"/>
                    <a:pt x="488037" y="238776"/>
                    <a:pt x="477321" y="234410"/>
                  </a:cubicBezTo>
                  <a:cubicBezTo>
                    <a:pt x="466605" y="230044"/>
                    <a:pt x="440014" y="233219"/>
                    <a:pt x="432077" y="227266"/>
                  </a:cubicBezTo>
                  <a:cubicBezTo>
                    <a:pt x="424140" y="221313"/>
                    <a:pt x="430490" y="209407"/>
                    <a:pt x="429696" y="198691"/>
                  </a:cubicBezTo>
                  <a:cubicBezTo>
                    <a:pt x="428902" y="187975"/>
                    <a:pt x="424537" y="172894"/>
                    <a:pt x="427315" y="162972"/>
                  </a:cubicBezTo>
                  <a:cubicBezTo>
                    <a:pt x="430093" y="153050"/>
                    <a:pt x="444381" y="149081"/>
                    <a:pt x="446365" y="139159"/>
                  </a:cubicBezTo>
                  <a:cubicBezTo>
                    <a:pt x="448349" y="129237"/>
                    <a:pt x="445174" y="113760"/>
                    <a:pt x="439221" y="103441"/>
                  </a:cubicBezTo>
                  <a:cubicBezTo>
                    <a:pt x="433268" y="93122"/>
                    <a:pt x="420568" y="84788"/>
                    <a:pt x="410646" y="77247"/>
                  </a:cubicBezTo>
                  <a:cubicBezTo>
                    <a:pt x="400724" y="69706"/>
                    <a:pt x="393581" y="62166"/>
                    <a:pt x="379690" y="58197"/>
                  </a:cubicBezTo>
                  <a:cubicBezTo>
                    <a:pt x="365799" y="54228"/>
                    <a:pt x="338018" y="53832"/>
                    <a:pt x="327302" y="53435"/>
                  </a:cubicBezTo>
                  <a:cubicBezTo>
                    <a:pt x="316586" y="53038"/>
                    <a:pt x="318571" y="59785"/>
                    <a:pt x="315396" y="55816"/>
                  </a:cubicBezTo>
                  <a:cubicBezTo>
                    <a:pt x="312221" y="51847"/>
                    <a:pt x="310633" y="37163"/>
                    <a:pt x="308252" y="29622"/>
                  </a:cubicBezTo>
                  <a:cubicBezTo>
                    <a:pt x="305871" y="22081"/>
                    <a:pt x="306267" y="15335"/>
                    <a:pt x="301108" y="10572"/>
                  </a:cubicBezTo>
                  <a:cubicBezTo>
                    <a:pt x="295949" y="5810"/>
                    <a:pt x="292774" y="2635"/>
                    <a:pt x="277296" y="1047"/>
                  </a:cubicBezTo>
                  <a:cubicBezTo>
                    <a:pt x="261818" y="-541"/>
                    <a:pt x="234036" y="-144"/>
                    <a:pt x="208239" y="1047"/>
                  </a:cubicBezTo>
                  <a:close/>
                </a:path>
              </a:pathLst>
            </a:custGeom>
            <a:solidFill>
              <a:srgbClr val="71C17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P</a:t>
              </a:r>
              <a:endParaRPr lang="zh-CN" altLang="en-US" dirty="0">
                <a:solidFill>
                  <a:schemeClr val="tx1"/>
                </a:solidFill>
                <a:latin typeface="Arial" panose="020B0604020202020204" pitchFamily="34" charset="0"/>
              </a:endParaRPr>
            </a:p>
          </p:txBody>
        </p:sp>
        <p:grpSp>
          <p:nvGrpSpPr>
            <p:cNvPr id="36" name="组合 35"/>
            <p:cNvGrpSpPr/>
            <p:nvPr/>
          </p:nvGrpSpPr>
          <p:grpSpPr>
            <a:xfrm>
              <a:off x="2944856" y="1946987"/>
              <a:ext cx="1087871" cy="1145672"/>
              <a:chOff x="2944856" y="1946987"/>
              <a:chExt cx="1087871" cy="1145672"/>
            </a:xfrm>
          </p:grpSpPr>
          <p:sp>
            <p:nvSpPr>
              <p:cNvPr id="21" name="任意多边形 20"/>
              <p:cNvSpPr/>
              <p:nvPr/>
            </p:nvSpPr>
            <p:spPr>
              <a:xfrm>
                <a:off x="3004612" y="2721773"/>
                <a:ext cx="225738" cy="243070"/>
              </a:xfrm>
              <a:custGeom>
                <a:avLst/>
                <a:gdLst>
                  <a:gd name="connsiteX0" fmla="*/ 163621 w 225738"/>
                  <a:gd name="connsiteY0" fmla="*/ 0 h 243070"/>
                  <a:gd name="connsiteX1" fmla="*/ 192196 w 225738"/>
                  <a:gd name="connsiteY1" fmla="*/ 9525 h 243070"/>
                  <a:gd name="connsiteX2" fmla="*/ 213627 w 225738"/>
                  <a:gd name="connsiteY2" fmla="*/ 38100 h 243070"/>
                  <a:gd name="connsiteX3" fmla="*/ 225533 w 225738"/>
                  <a:gd name="connsiteY3" fmla="*/ 78582 h 243070"/>
                  <a:gd name="connsiteX4" fmla="*/ 204102 w 225738"/>
                  <a:gd name="connsiteY4" fmla="*/ 114300 h 243070"/>
                  <a:gd name="connsiteX5" fmla="*/ 166002 w 225738"/>
                  <a:gd name="connsiteY5" fmla="*/ 145257 h 243070"/>
                  <a:gd name="connsiteX6" fmla="*/ 125521 w 225738"/>
                  <a:gd name="connsiteY6" fmla="*/ 169069 h 243070"/>
                  <a:gd name="connsiteX7" fmla="*/ 94565 w 225738"/>
                  <a:gd name="connsiteY7" fmla="*/ 195263 h 243070"/>
                  <a:gd name="connsiteX8" fmla="*/ 96946 w 225738"/>
                  <a:gd name="connsiteY8" fmla="*/ 216694 h 243070"/>
                  <a:gd name="connsiteX9" fmla="*/ 120759 w 225738"/>
                  <a:gd name="connsiteY9" fmla="*/ 240507 h 243070"/>
                  <a:gd name="connsiteX10" fmla="*/ 124243 w 225738"/>
                  <a:gd name="connsiteY10" fmla="*/ 243070 h 243070"/>
                  <a:gd name="connsiteX11" fmla="*/ 122122 w 225738"/>
                  <a:gd name="connsiteY11" fmla="*/ 241860 h 243070"/>
                  <a:gd name="connsiteX12" fmla="*/ 88784 w 225738"/>
                  <a:gd name="connsiteY12" fmla="*/ 206142 h 243070"/>
                  <a:gd name="connsiteX13" fmla="*/ 86403 w 225738"/>
                  <a:gd name="connsiteY13" fmla="*/ 177567 h 243070"/>
                  <a:gd name="connsiteX14" fmla="*/ 88784 w 225738"/>
                  <a:gd name="connsiteY14" fmla="*/ 134704 h 243070"/>
                  <a:gd name="connsiteX15" fmla="*/ 72116 w 225738"/>
                  <a:gd name="connsiteY15" fmla="*/ 108510 h 243070"/>
                  <a:gd name="connsiteX16" fmla="*/ 41159 w 225738"/>
                  <a:gd name="connsiteY16" fmla="*/ 87079 h 243070"/>
                  <a:gd name="connsiteX17" fmla="*/ 14966 w 225738"/>
                  <a:gd name="connsiteY17" fmla="*/ 82317 h 243070"/>
                  <a:gd name="connsiteX18" fmla="*/ 0 w 225738"/>
                  <a:gd name="connsiteY18" fmla="*/ 64026 h 243070"/>
                  <a:gd name="connsiteX19" fmla="*/ 14644 w 225738"/>
                  <a:gd name="connsiteY19" fmla="*/ 74117 h 243070"/>
                  <a:gd name="connsiteX20" fmla="*/ 32652 w 225738"/>
                  <a:gd name="connsiteY20" fmla="*/ 80963 h 243070"/>
                  <a:gd name="connsiteX21" fmla="*/ 58846 w 225738"/>
                  <a:gd name="connsiteY21" fmla="*/ 66675 h 243070"/>
                  <a:gd name="connsiteX22" fmla="*/ 87421 w 225738"/>
                  <a:gd name="connsiteY22" fmla="*/ 45244 h 243070"/>
                  <a:gd name="connsiteX23" fmla="*/ 125521 w 225738"/>
                  <a:gd name="connsiteY23" fmla="*/ 9525 h 243070"/>
                  <a:gd name="connsiteX24" fmla="*/ 163621 w 225738"/>
                  <a:gd name="connsiteY24" fmla="*/ 0 h 24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738" h="243070">
                    <a:moveTo>
                      <a:pt x="163621" y="0"/>
                    </a:moveTo>
                    <a:cubicBezTo>
                      <a:pt x="174733" y="0"/>
                      <a:pt x="183862" y="3175"/>
                      <a:pt x="192196" y="9525"/>
                    </a:cubicBezTo>
                    <a:cubicBezTo>
                      <a:pt x="200530" y="15875"/>
                      <a:pt x="208071" y="26591"/>
                      <a:pt x="213627" y="38100"/>
                    </a:cubicBezTo>
                    <a:cubicBezTo>
                      <a:pt x="219183" y="49609"/>
                      <a:pt x="227120" y="65882"/>
                      <a:pt x="225533" y="78582"/>
                    </a:cubicBezTo>
                    <a:cubicBezTo>
                      <a:pt x="223946" y="91282"/>
                      <a:pt x="214024" y="103188"/>
                      <a:pt x="204102" y="114300"/>
                    </a:cubicBezTo>
                    <a:cubicBezTo>
                      <a:pt x="194180" y="125413"/>
                      <a:pt x="179099" y="136129"/>
                      <a:pt x="166002" y="145257"/>
                    </a:cubicBezTo>
                    <a:cubicBezTo>
                      <a:pt x="152905" y="154385"/>
                      <a:pt x="137427" y="160735"/>
                      <a:pt x="125521" y="169069"/>
                    </a:cubicBezTo>
                    <a:cubicBezTo>
                      <a:pt x="113615" y="177403"/>
                      <a:pt x="99328" y="187326"/>
                      <a:pt x="94565" y="195263"/>
                    </a:cubicBezTo>
                    <a:cubicBezTo>
                      <a:pt x="89803" y="203201"/>
                      <a:pt x="92580" y="209153"/>
                      <a:pt x="96946" y="216694"/>
                    </a:cubicBezTo>
                    <a:cubicBezTo>
                      <a:pt x="101312" y="224235"/>
                      <a:pt x="113218" y="232966"/>
                      <a:pt x="120759" y="240507"/>
                    </a:cubicBezTo>
                    <a:lnTo>
                      <a:pt x="124243" y="243070"/>
                    </a:lnTo>
                    <a:lnTo>
                      <a:pt x="122122" y="241860"/>
                    </a:lnTo>
                    <a:cubicBezTo>
                      <a:pt x="108628" y="231541"/>
                      <a:pt x="94737" y="216857"/>
                      <a:pt x="88784" y="206142"/>
                    </a:cubicBezTo>
                    <a:cubicBezTo>
                      <a:pt x="82831" y="195427"/>
                      <a:pt x="86403" y="189473"/>
                      <a:pt x="86403" y="177567"/>
                    </a:cubicBezTo>
                    <a:cubicBezTo>
                      <a:pt x="86403" y="165661"/>
                      <a:pt x="91165" y="146213"/>
                      <a:pt x="88784" y="134704"/>
                    </a:cubicBezTo>
                    <a:cubicBezTo>
                      <a:pt x="86403" y="123195"/>
                      <a:pt x="80053" y="116447"/>
                      <a:pt x="72116" y="108510"/>
                    </a:cubicBezTo>
                    <a:cubicBezTo>
                      <a:pt x="64179" y="100573"/>
                      <a:pt x="50684" y="91445"/>
                      <a:pt x="41159" y="87079"/>
                    </a:cubicBezTo>
                    <a:cubicBezTo>
                      <a:pt x="31634" y="82714"/>
                      <a:pt x="22903" y="87476"/>
                      <a:pt x="14966" y="82317"/>
                    </a:cubicBezTo>
                    <a:lnTo>
                      <a:pt x="0" y="64026"/>
                    </a:lnTo>
                    <a:lnTo>
                      <a:pt x="14644" y="74117"/>
                    </a:lnTo>
                    <a:cubicBezTo>
                      <a:pt x="21044" y="77788"/>
                      <a:pt x="27493" y="80566"/>
                      <a:pt x="32652" y="80963"/>
                    </a:cubicBezTo>
                    <a:cubicBezTo>
                      <a:pt x="42971" y="81757"/>
                      <a:pt x="49718" y="72628"/>
                      <a:pt x="58846" y="66675"/>
                    </a:cubicBezTo>
                    <a:cubicBezTo>
                      <a:pt x="67974" y="60722"/>
                      <a:pt x="76309" y="54769"/>
                      <a:pt x="87421" y="45244"/>
                    </a:cubicBezTo>
                    <a:cubicBezTo>
                      <a:pt x="98534" y="35719"/>
                      <a:pt x="112821" y="17066"/>
                      <a:pt x="125521" y="9525"/>
                    </a:cubicBezTo>
                    <a:cubicBezTo>
                      <a:pt x="138221" y="1984"/>
                      <a:pt x="152509" y="0"/>
                      <a:pt x="163621" y="0"/>
                    </a:cubicBez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a:off x="2944856" y="1946987"/>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a:t>
                </a:r>
                <a:endParaRPr lang="zh-CN" altLang="en-US" dirty="0">
                  <a:solidFill>
                    <a:schemeClr val="tx1"/>
                  </a:solidFill>
                  <a:latin typeface="Arial" panose="020B0604020202020204" pitchFamily="34" charset="0"/>
                </a:endParaRPr>
              </a:p>
            </p:txBody>
          </p:sp>
          <p:sp>
            <p:nvSpPr>
              <p:cNvPr id="17" name="任意多边形 16"/>
              <p:cNvSpPr/>
              <p:nvPr/>
            </p:nvSpPr>
            <p:spPr>
              <a:xfrm>
                <a:off x="3218016" y="1959384"/>
                <a:ext cx="484088" cy="391010"/>
              </a:xfrm>
              <a:custGeom>
                <a:avLst/>
                <a:gdLst>
                  <a:gd name="connsiteX0" fmla="*/ 330442 w 484088"/>
                  <a:gd name="connsiteY0" fmla="*/ 0 h 391010"/>
                  <a:gd name="connsiteX1" fmla="*/ 329395 w 484088"/>
                  <a:gd name="connsiteY1" fmla="*/ 3106 h 391010"/>
                  <a:gd name="connsiteX2" fmla="*/ 327014 w 484088"/>
                  <a:gd name="connsiteY2" fmla="*/ 57875 h 391010"/>
                  <a:gd name="connsiteX3" fmla="*/ 338920 w 484088"/>
                  <a:gd name="connsiteY3" fmla="*/ 95975 h 391010"/>
                  <a:gd name="connsiteX4" fmla="*/ 384164 w 484088"/>
                  <a:gd name="connsiteY4" fmla="*/ 124550 h 391010"/>
                  <a:gd name="connsiteX5" fmla="*/ 448457 w 484088"/>
                  <a:gd name="connsiteY5" fmla="*/ 160268 h 391010"/>
                  <a:gd name="connsiteX6" fmla="*/ 481795 w 484088"/>
                  <a:gd name="connsiteY6" fmla="*/ 205512 h 391010"/>
                  <a:gd name="connsiteX7" fmla="*/ 477032 w 484088"/>
                  <a:gd name="connsiteY7" fmla="*/ 265043 h 391010"/>
                  <a:gd name="connsiteX8" fmla="*/ 443695 w 484088"/>
                  <a:gd name="connsiteY8" fmla="*/ 315050 h 391010"/>
                  <a:gd name="connsiteX9" fmla="*/ 377020 w 484088"/>
                  <a:gd name="connsiteY9" fmla="*/ 362675 h 391010"/>
                  <a:gd name="connsiteX10" fmla="*/ 293676 w 484088"/>
                  <a:gd name="connsiteY10" fmla="*/ 386487 h 391010"/>
                  <a:gd name="connsiteX11" fmla="*/ 212714 w 484088"/>
                  <a:gd name="connsiteY11" fmla="*/ 388868 h 391010"/>
                  <a:gd name="connsiteX12" fmla="*/ 124607 w 484088"/>
                  <a:gd name="connsiteY12" fmla="*/ 362675 h 391010"/>
                  <a:gd name="connsiteX13" fmla="*/ 46026 w 484088"/>
                  <a:gd name="connsiteY13" fmla="*/ 315050 h 391010"/>
                  <a:gd name="connsiteX14" fmla="*/ 7927 w 484088"/>
                  <a:gd name="connsiteY14" fmla="*/ 272187 h 391010"/>
                  <a:gd name="connsiteX15" fmla="*/ 782 w 484088"/>
                  <a:gd name="connsiteY15" fmla="*/ 219800 h 391010"/>
                  <a:gd name="connsiteX16" fmla="*/ 19832 w 484088"/>
                  <a:gd name="connsiteY16" fmla="*/ 184081 h 391010"/>
                  <a:gd name="connsiteX17" fmla="*/ 46026 w 484088"/>
                  <a:gd name="connsiteY17" fmla="*/ 155506 h 391010"/>
                  <a:gd name="connsiteX18" fmla="*/ 72220 w 484088"/>
                  <a:gd name="connsiteY18" fmla="*/ 115025 h 391010"/>
                  <a:gd name="connsiteX19" fmla="*/ 74601 w 484088"/>
                  <a:gd name="connsiteY19" fmla="*/ 86450 h 391010"/>
                  <a:gd name="connsiteX20" fmla="*/ 50789 w 484088"/>
                  <a:gd name="connsiteY20" fmla="*/ 62637 h 391010"/>
                  <a:gd name="connsiteX21" fmla="*/ 34138 w 484088"/>
                  <a:gd name="connsiteY21" fmla="*/ 48934 h 391010"/>
                  <a:gd name="connsiteX22" fmla="*/ 54290 w 484088"/>
                  <a:gd name="connsiteY22" fmla="*/ 56854 h 391010"/>
                  <a:gd name="connsiteX23" fmla="*/ 78549 w 484088"/>
                  <a:gd name="connsiteY23" fmla="*/ 70546 h 391010"/>
                  <a:gd name="connsiteX24" fmla="*/ 123792 w 484088"/>
                  <a:gd name="connsiteY24" fmla="*/ 96740 h 391010"/>
                  <a:gd name="connsiteX25" fmla="*/ 178561 w 484088"/>
                  <a:gd name="connsiteY25" fmla="*/ 103884 h 391010"/>
                  <a:gd name="connsiteX26" fmla="*/ 235711 w 484088"/>
                  <a:gd name="connsiteY26" fmla="*/ 96740 h 391010"/>
                  <a:gd name="connsiteX27" fmla="*/ 273811 w 484088"/>
                  <a:gd name="connsiteY27" fmla="*/ 70546 h 391010"/>
                  <a:gd name="connsiteX28" fmla="*/ 302386 w 484088"/>
                  <a:gd name="connsiteY28" fmla="*/ 30065 h 391010"/>
                  <a:gd name="connsiteX29" fmla="*/ 319650 w 484088"/>
                  <a:gd name="connsiteY29" fmla="*/ 8634 h 391010"/>
                  <a:gd name="connsiteX30" fmla="*/ 330442 w 484088"/>
                  <a:gd name="connsiteY30" fmla="*/ 0 h 39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4088" h="391010">
                    <a:moveTo>
                      <a:pt x="330442" y="0"/>
                    </a:moveTo>
                    <a:lnTo>
                      <a:pt x="329395" y="3106"/>
                    </a:lnTo>
                    <a:cubicBezTo>
                      <a:pt x="326617" y="15409"/>
                      <a:pt x="325427" y="42397"/>
                      <a:pt x="327014" y="57875"/>
                    </a:cubicBezTo>
                    <a:cubicBezTo>
                      <a:pt x="328602" y="73353"/>
                      <a:pt x="329395" y="84863"/>
                      <a:pt x="338920" y="95975"/>
                    </a:cubicBezTo>
                    <a:cubicBezTo>
                      <a:pt x="348445" y="107088"/>
                      <a:pt x="365908" y="113834"/>
                      <a:pt x="384164" y="124550"/>
                    </a:cubicBezTo>
                    <a:cubicBezTo>
                      <a:pt x="402420" y="135266"/>
                      <a:pt x="432185" y="146774"/>
                      <a:pt x="448457" y="160268"/>
                    </a:cubicBezTo>
                    <a:cubicBezTo>
                      <a:pt x="464729" y="173762"/>
                      <a:pt x="477032" y="188049"/>
                      <a:pt x="481795" y="205512"/>
                    </a:cubicBezTo>
                    <a:cubicBezTo>
                      <a:pt x="486558" y="222975"/>
                      <a:pt x="483382" y="246787"/>
                      <a:pt x="477032" y="265043"/>
                    </a:cubicBezTo>
                    <a:cubicBezTo>
                      <a:pt x="470682" y="283299"/>
                      <a:pt x="460364" y="298778"/>
                      <a:pt x="443695" y="315050"/>
                    </a:cubicBezTo>
                    <a:cubicBezTo>
                      <a:pt x="427026" y="331322"/>
                      <a:pt x="402023" y="350769"/>
                      <a:pt x="377020" y="362675"/>
                    </a:cubicBezTo>
                    <a:cubicBezTo>
                      <a:pt x="352017" y="374581"/>
                      <a:pt x="321060" y="382122"/>
                      <a:pt x="293676" y="386487"/>
                    </a:cubicBezTo>
                    <a:cubicBezTo>
                      <a:pt x="266292" y="390853"/>
                      <a:pt x="240892" y="392837"/>
                      <a:pt x="212714" y="388868"/>
                    </a:cubicBezTo>
                    <a:cubicBezTo>
                      <a:pt x="184536" y="384899"/>
                      <a:pt x="152388" y="374978"/>
                      <a:pt x="124607" y="362675"/>
                    </a:cubicBezTo>
                    <a:cubicBezTo>
                      <a:pt x="96826" y="350372"/>
                      <a:pt x="65473" y="330131"/>
                      <a:pt x="46026" y="315050"/>
                    </a:cubicBezTo>
                    <a:cubicBezTo>
                      <a:pt x="26579" y="299969"/>
                      <a:pt x="15468" y="288062"/>
                      <a:pt x="7927" y="272187"/>
                    </a:cubicBezTo>
                    <a:cubicBezTo>
                      <a:pt x="386" y="256312"/>
                      <a:pt x="-1202" y="234484"/>
                      <a:pt x="782" y="219800"/>
                    </a:cubicBezTo>
                    <a:cubicBezTo>
                      <a:pt x="2766" y="205116"/>
                      <a:pt x="12291" y="194797"/>
                      <a:pt x="19832" y="184081"/>
                    </a:cubicBezTo>
                    <a:cubicBezTo>
                      <a:pt x="27373" y="173365"/>
                      <a:pt x="37295" y="167015"/>
                      <a:pt x="46026" y="155506"/>
                    </a:cubicBezTo>
                    <a:cubicBezTo>
                      <a:pt x="54757" y="143997"/>
                      <a:pt x="67457" y="126534"/>
                      <a:pt x="72220" y="115025"/>
                    </a:cubicBezTo>
                    <a:cubicBezTo>
                      <a:pt x="76983" y="103516"/>
                      <a:pt x="78173" y="95181"/>
                      <a:pt x="74601" y="86450"/>
                    </a:cubicBezTo>
                    <a:cubicBezTo>
                      <a:pt x="71029" y="77719"/>
                      <a:pt x="60314" y="71368"/>
                      <a:pt x="50789" y="62637"/>
                    </a:cubicBezTo>
                    <a:lnTo>
                      <a:pt x="34138" y="48934"/>
                    </a:lnTo>
                    <a:lnTo>
                      <a:pt x="54290" y="56854"/>
                    </a:lnTo>
                    <a:cubicBezTo>
                      <a:pt x="62574" y="61319"/>
                      <a:pt x="70612" y="66379"/>
                      <a:pt x="78549" y="70546"/>
                    </a:cubicBezTo>
                    <a:cubicBezTo>
                      <a:pt x="94424" y="78880"/>
                      <a:pt x="107123" y="91184"/>
                      <a:pt x="123792" y="96740"/>
                    </a:cubicBezTo>
                    <a:cubicBezTo>
                      <a:pt x="140461" y="102296"/>
                      <a:pt x="158320" y="103090"/>
                      <a:pt x="178561" y="103884"/>
                    </a:cubicBezTo>
                    <a:cubicBezTo>
                      <a:pt x="198802" y="104678"/>
                      <a:pt x="219836" y="102296"/>
                      <a:pt x="235711" y="96740"/>
                    </a:cubicBezTo>
                    <a:cubicBezTo>
                      <a:pt x="251586" y="91184"/>
                      <a:pt x="262699" y="81658"/>
                      <a:pt x="273811" y="70546"/>
                    </a:cubicBezTo>
                    <a:cubicBezTo>
                      <a:pt x="284923" y="59434"/>
                      <a:pt x="291274" y="43162"/>
                      <a:pt x="302386" y="30065"/>
                    </a:cubicBezTo>
                    <a:cubicBezTo>
                      <a:pt x="307942" y="23517"/>
                      <a:pt x="313498" y="15678"/>
                      <a:pt x="319650" y="8634"/>
                    </a:cubicBezTo>
                    <a:lnTo>
                      <a:pt x="330442" y="0"/>
                    </a:ln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a:off x="1042677" y="3053669"/>
              <a:ext cx="1195887" cy="1145672"/>
              <a:chOff x="7692744" y="5153939"/>
              <a:chExt cx="1195887" cy="1145672"/>
            </a:xfrm>
          </p:grpSpPr>
          <p:sp>
            <p:nvSpPr>
              <p:cNvPr id="22" name="任意多边形 21"/>
              <p:cNvSpPr/>
              <p:nvPr/>
            </p:nvSpPr>
            <p:spPr>
              <a:xfrm>
                <a:off x="7800760" y="5153939"/>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EI</a:t>
                </a:r>
                <a:endParaRPr lang="zh-CN" altLang="en-US" dirty="0">
                  <a:solidFill>
                    <a:schemeClr val="tx1"/>
                  </a:solidFill>
                  <a:latin typeface="Arial" panose="020B0604020202020204" pitchFamily="34" charset="0"/>
                </a:endParaRPr>
              </a:p>
            </p:txBody>
          </p:sp>
          <p:sp>
            <p:nvSpPr>
              <p:cNvPr id="23" name="任意多边形 22"/>
              <p:cNvSpPr/>
              <p:nvPr/>
            </p:nvSpPr>
            <p:spPr>
              <a:xfrm>
                <a:off x="8073920" y="5166336"/>
                <a:ext cx="484088" cy="391010"/>
              </a:xfrm>
              <a:custGeom>
                <a:avLst/>
                <a:gdLst>
                  <a:gd name="connsiteX0" fmla="*/ 330442 w 484088"/>
                  <a:gd name="connsiteY0" fmla="*/ 0 h 391010"/>
                  <a:gd name="connsiteX1" fmla="*/ 329395 w 484088"/>
                  <a:gd name="connsiteY1" fmla="*/ 3106 h 391010"/>
                  <a:gd name="connsiteX2" fmla="*/ 327014 w 484088"/>
                  <a:gd name="connsiteY2" fmla="*/ 57875 h 391010"/>
                  <a:gd name="connsiteX3" fmla="*/ 338920 w 484088"/>
                  <a:gd name="connsiteY3" fmla="*/ 95975 h 391010"/>
                  <a:gd name="connsiteX4" fmla="*/ 384164 w 484088"/>
                  <a:gd name="connsiteY4" fmla="*/ 124550 h 391010"/>
                  <a:gd name="connsiteX5" fmla="*/ 448457 w 484088"/>
                  <a:gd name="connsiteY5" fmla="*/ 160268 h 391010"/>
                  <a:gd name="connsiteX6" fmla="*/ 481795 w 484088"/>
                  <a:gd name="connsiteY6" fmla="*/ 205512 h 391010"/>
                  <a:gd name="connsiteX7" fmla="*/ 477032 w 484088"/>
                  <a:gd name="connsiteY7" fmla="*/ 265043 h 391010"/>
                  <a:gd name="connsiteX8" fmla="*/ 443695 w 484088"/>
                  <a:gd name="connsiteY8" fmla="*/ 315050 h 391010"/>
                  <a:gd name="connsiteX9" fmla="*/ 377020 w 484088"/>
                  <a:gd name="connsiteY9" fmla="*/ 362675 h 391010"/>
                  <a:gd name="connsiteX10" fmla="*/ 293676 w 484088"/>
                  <a:gd name="connsiteY10" fmla="*/ 386487 h 391010"/>
                  <a:gd name="connsiteX11" fmla="*/ 212714 w 484088"/>
                  <a:gd name="connsiteY11" fmla="*/ 388868 h 391010"/>
                  <a:gd name="connsiteX12" fmla="*/ 124607 w 484088"/>
                  <a:gd name="connsiteY12" fmla="*/ 362675 h 391010"/>
                  <a:gd name="connsiteX13" fmla="*/ 46026 w 484088"/>
                  <a:gd name="connsiteY13" fmla="*/ 315050 h 391010"/>
                  <a:gd name="connsiteX14" fmla="*/ 7927 w 484088"/>
                  <a:gd name="connsiteY14" fmla="*/ 272187 h 391010"/>
                  <a:gd name="connsiteX15" fmla="*/ 782 w 484088"/>
                  <a:gd name="connsiteY15" fmla="*/ 219800 h 391010"/>
                  <a:gd name="connsiteX16" fmla="*/ 19832 w 484088"/>
                  <a:gd name="connsiteY16" fmla="*/ 184081 h 391010"/>
                  <a:gd name="connsiteX17" fmla="*/ 46026 w 484088"/>
                  <a:gd name="connsiteY17" fmla="*/ 155506 h 391010"/>
                  <a:gd name="connsiteX18" fmla="*/ 72220 w 484088"/>
                  <a:gd name="connsiteY18" fmla="*/ 115025 h 391010"/>
                  <a:gd name="connsiteX19" fmla="*/ 74601 w 484088"/>
                  <a:gd name="connsiteY19" fmla="*/ 86450 h 391010"/>
                  <a:gd name="connsiteX20" fmla="*/ 50789 w 484088"/>
                  <a:gd name="connsiteY20" fmla="*/ 62637 h 391010"/>
                  <a:gd name="connsiteX21" fmla="*/ 34138 w 484088"/>
                  <a:gd name="connsiteY21" fmla="*/ 48934 h 391010"/>
                  <a:gd name="connsiteX22" fmla="*/ 54290 w 484088"/>
                  <a:gd name="connsiteY22" fmla="*/ 56854 h 391010"/>
                  <a:gd name="connsiteX23" fmla="*/ 78549 w 484088"/>
                  <a:gd name="connsiteY23" fmla="*/ 70546 h 391010"/>
                  <a:gd name="connsiteX24" fmla="*/ 123792 w 484088"/>
                  <a:gd name="connsiteY24" fmla="*/ 96740 h 391010"/>
                  <a:gd name="connsiteX25" fmla="*/ 178561 w 484088"/>
                  <a:gd name="connsiteY25" fmla="*/ 103884 h 391010"/>
                  <a:gd name="connsiteX26" fmla="*/ 235711 w 484088"/>
                  <a:gd name="connsiteY26" fmla="*/ 96740 h 391010"/>
                  <a:gd name="connsiteX27" fmla="*/ 273811 w 484088"/>
                  <a:gd name="connsiteY27" fmla="*/ 70546 h 391010"/>
                  <a:gd name="connsiteX28" fmla="*/ 302386 w 484088"/>
                  <a:gd name="connsiteY28" fmla="*/ 30065 h 391010"/>
                  <a:gd name="connsiteX29" fmla="*/ 319650 w 484088"/>
                  <a:gd name="connsiteY29" fmla="*/ 8634 h 391010"/>
                  <a:gd name="connsiteX30" fmla="*/ 330442 w 484088"/>
                  <a:gd name="connsiteY30" fmla="*/ 0 h 39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4088" h="391010">
                    <a:moveTo>
                      <a:pt x="330442" y="0"/>
                    </a:moveTo>
                    <a:lnTo>
                      <a:pt x="329395" y="3106"/>
                    </a:lnTo>
                    <a:cubicBezTo>
                      <a:pt x="326617" y="15409"/>
                      <a:pt x="325427" y="42397"/>
                      <a:pt x="327014" y="57875"/>
                    </a:cubicBezTo>
                    <a:cubicBezTo>
                      <a:pt x="328602" y="73353"/>
                      <a:pt x="329395" y="84863"/>
                      <a:pt x="338920" y="95975"/>
                    </a:cubicBezTo>
                    <a:cubicBezTo>
                      <a:pt x="348445" y="107088"/>
                      <a:pt x="365908" y="113834"/>
                      <a:pt x="384164" y="124550"/>
                    </a:cubicBezTo>
                    <a:cubicBezTo>
                      <a:pt x="402420" y="135266"/>
                      <a:pt x="432185" y="146774"/>
                      <a:pt x="448457" y="160268"/>
                    </a:cubicBezTo>
                    <a:cubicBezTo>
                      <a:pt x="464729" y="173762"/>
                      <a:pt x="477032" y="188049"/>
                      <a:pt x="481795" y="205512"/>
                    </a:cubicBezTo>
                    <a:cubicBezTo>
                      <a:pt x="486558" y="222975"/>
                      <a:pt x="483382" y="246787"/>
                      <a:pt x="477032" y="265043"/>
                    </a:cubicBezTo>
                    <a:cubicBezTo>
                      <a:pt x="470682" y="283299"/>
                      <a:pt x="460364" y="298778"/>
                      <a:pt x="443695" y="315050"/>
                    </a:cubicBezTo>
                    <a:cubicBezTo>
                      <a:pt x="427026" y="331322"/>
                      <a:pt x="402023" y="350769"/>
                      <a:pt x="377020" y="362675"/>
                    </a:cubicBezTo>
                    <a:cubicBezTo>
                      <a:pt x="352017" y="374581"/>
                      <a:pt x="321060" y="382122"/>
                      <a:pt x="293676" y="386487"/>
                    </a:cubicBezTo>
                    <a:cubicBezTo>
                      <a:pt x="266292" y="390853"/>
                      <a:pt x="240892" y="392837"/>
                      <a:pt x="212714" y="388868"/>
                    </a:cubicBezTo>
                    <a:cubicBezTo>
                      <a:pt x="184536" y="384899"/>
                      <a:pt x="152388" y="374978"/>
                      <a:pt x="124607" y="362675"/>
                    </a:cubicBezTo>
                    <a:cubicBezTo>
                      <a:pt x="96826" y="350372"/>
                      <a:pt x="65473" y="330131"/>
                      <a:pt x="46026" y="315050"/>
                    </a:cubicBezTo>
                    <a:cubicBezTo>
                      <a:pt x="26579" y="299969"/>
                      <a:pt x="15468" y="288062"/>
                      <a:pt x="7927" y="272187"/>
                    </a:cubicBezTo>
                    <a:cubicBezTo>
                      <a:pt x="386" y="256312"/>
                      <a:pt x="-1202" y="234484"/>
                      <a:pt x="782" y="219800"/>
                    </a:cubicBezTo>
                    <a:cubicBezTo>
                      <a:pt x="2766" y="205116"/>
                      <a:pt x="12291" y="194797"/>
                      <a:pt x="19832" y="184081"/>
                    </a:cubicBezTo>
                    <a:cubicBezTo>
                      <a:pt x="27373" y="173365"/>
                      <a:pt x="37295" y="167015"/>
                      <a:pt x="46026" y="155506"/>
                    </a:cubicBezTo>
                    <a:cubicBezTo>
                      <a:pt x="54757" y="143997"/>
                      <a:pt x="67457" y="126534"/>
                      <a:pt x="72220" y="115025"/>
                    </a:cubicBezTo>
                    <a:cubicBezTo>
                      <a:pt x="76983" y="103516"/>
                      <a:pt x="78173" y="95181"/>
                      <a:pt x="74601" y="86450"/>
                    </a:cubicBezTo>
                    <a:cubicBezTo>
                      <a:pt x="71029" y="77719"/>
                      <a:pt x="60314" y="71368"/>
                      <a:pt x="50789" y="62637"/>
                    </a:cubicBezTo>
                    <a:lnTo>
                      <a:pt x="34138" y="48934"/>
                    </a:lnTo>
                    <a:lnTo>
                      <a:pt x="54290" y="56854"/>
                    </a:lnTo>
                    <a:cubicBezTo>
                      <a:pt x="62574" y="61319"/>
                      <a:pt x="70612" y="66379"/>
                      <a:pt x="78549" y="70546"/>
                    </a:cubicBezTo>
                    <a:cubicBezTo>
                      <a:pt x="94424" y="78880"/>
                      <a:pt x="107123" y="91184"/>
                      <a:pt x="123792" y="96740"/>
                    </a:cubicBezTo>
                    <a:cubicBezTo>
                      <a:pt x="140461" y="102296"/>
                      <a:pt x="158320" y="103090"/>
                      <a:pt x="178561" y="103884"/>
                    </a:cubicBezTo>
                    <a:cubicBezTo>
                      <a:pt x="198802" y="104678"/>
                      <a:pt x="219836" y="102296"/>
                      <a:pt x="235711" y="96740"/>
                    </a:cubicBezTo>
                    <a:cubicBezTo>
                      <a:pt x="251586" y="91184"/>
                      <a:pt x="262699" y="81658"/>
                      <a:pt x="273811" y="70546"/>
                    </a:cubicBezTo>
                    <a:cubicBezTo>
                      <a:pt x="284923" y="59434"/>
                      <a:pt x="291274" y="43162"/>
                      <a:pt x="302386" y="30065"/>
                    </a:cubicBezTo>
                    <a:cubicBezTo>
                      <a:pt x="307942" y="23517"/>
                      <a:pt x="313498" y="15678"/>
                      <a:pt x="319650" y="8634"/>
                    </a:cubicBezTo>
                    <a:lnTo>
                      <a:pt x="330442" y="0"/>
                    </a:ln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a:off x="7692744" y="5922612"/>
                <a:ext cx="393123" cy="353947"/>
              </a:xfrm>
              <a:custGeom>
                <a:avLst/>
                <a:gdLst>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3381 w 388511"/>
                  <a:gd name="connsiteY9" fmla="*/ 245269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8144 w 388511"/>
                  <a:gd name="connsiteY9" fmla="*/ 240507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59556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64319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06"/>
                  <a:gd name="connsiteX1" fmla="*/ 16681 w 393123"/>
                  <a:gd name="connsiteY1" fmla="*/ 242888 h 352506"/>
                  <a:gd name="connsiteX2" fmla="*/ 57162 w 393123"/>
                  <a:gd name="connsiteY2" fmla="*/ 288132 h 352506"/>
                  <a:gd name="connsiteX3" fmla="*/ 100025 w 393123"/>
                  <a:gd name="connsiteY3" fmla="*/ 321469 h 352506"/>
                  <a:gd name="connsiteX4" fmla="*/ 157175 w 393123"/>
                  <a:gd name="connsiteY4" fmla="*/ 342900 h 352506"/>
                  <a:gd name="connsiteX5" fmla="*/ 219087 w 393123"/>
                  <a:gd name="connsiteY5" fmla="*/ 352425 h 352506"/>
                  <a:gd name="connsiteX6" fmla="*/ 264331 w 393123"/>
                  <a:gd name="connsiteY6" fmla="*/ 338138 h 352506"/>
                  <a:gd name="connsiteX7" fmla="*/ 297668 w 393123"/>
                  <a:gd name="connsiteY7" fmla="*/ 304800 h 352506"/>
                  <a:gd name="connsiteX8" fmla="*/ 309575 w 393123"/>
                  <a:gd name="connsiteY8" fmla="*/ 261938 h 352506"/>
                  <a:gd name="connsiteX9" fmla="*/ 288144 w 393123"/>
                  <a:gd name="connsiteY9" fmla="*/ 240507 h 352506"/>
                  <a:gd name="connsiteX10" fmla="*/ 264331 w 393123"/>
                  <a:gd name="connsiteY10" fmla="*/ 216694 h 352506"/>
                  <a:gd name="connsiteX11" fmla="*/ 261950 w 393123"/>
                  <a:gd name="connsiteY11" fmla="*/ 195263 h 352506"/>
                  <a:gd name="connsiteX12" fmla="*/ 292906 w 393123"/>
                  <a:gd name="connsiteY12" fmla="*/ 166688 h 352506"/>
                  <a:gd name="connsiteX13" fmla="*/ 333387 w 393123"/>
                  <a:gd name="connsiteY13" fmla="*/ 145257 h 352506"/>
                  <a:gd name="connsiteX14" fmla="*/ 371487 w 393123"/>
                  <a:gd name="connsiteY14" fmla="*/ 114300 h 352506"/>
                  <a:gd name="connsiteX15" fmla="*/ 392918 w 393123"/>
                  <a:gd name="connsiteY15" fmla="*/ 78582 h 352506"/>
                  <a:gd name="connsiteX16" fmla="*/ 381012 w 393123"/>
                  <a:gd name="connsiteY16" fmla="*/ 38100 h 352506"/>
                  <a:gd name="connsiteX17" fmla="*/ 359581 w 393123"/>
                  <a:gd name="connsiteY17" fmla="*/ 9525 h 352506"/>
                  <a:gd name="connsiteX18" fmla="*/ 331006 w 393123"/>
                  <a:gd name="connsiteY18" fmla="*/ 0 h 352506"/>
                  <a:gd name="connsiteX19" fmla="*/ 292906 w 393123"/>
                  <a:gd name="connsiteY19" fmla="*/ 9525 h 352506"/>
                  <a:gd name="connsiteX20" fmla="*/ 254806 w 393123"/>
                  <a:gd name="connsiteY20" fmla="*/ 45244 h 352506"/>
                  <a:gd name="connsiteX21" fmla="*/ 226231 w 393123"/>
                  <a:gd name="connsiteY21" fmla="*/ 66675 h 352506"/>
                  <a:gd name="connsiteX22" fmla="*/ 200037 w 393123"/>
                  <a:gd name="connsiteY22" fmla="*/ 80963 h 352506"/>
                  <a:gd name="connsiteX23" fmla="*/ 164319 w 393123"/>
                  <a:gd name="connsiteY23" fmla="*/ 61913 h 352506"/>
                  <a:gd name="connsiteX24" fmla="*/ 140506 w 393123"/>
                  <a:gd name="connsiteY24" fmla="*/ 33338 h 352506"/>
                  <a:gd name="connsiteX25" fmla="*/ 133362 w 393123"/>
                  <a:gd name="connsiteY25" fmla="*/ 11907 h 352506"/>
                  <a:gd name="connsiteX26" fmla="*/ 88118 w 393123"/>
                  <a:gd name="connsiteY26" fmla="*/ 16669 h 352506"/>
                  <a:gd name="connsiteX27" fmla="*/ 50018 w 393123"/>
                  <a:gd name="connsiteY27" fmla="*/ 52388 h 352506"/>
                  <a:gd name="connsiteX28" fmla="*/ 30968 w 393123"/>
                  <a:gd name="connsiteY28" fmla="*/ 85725 h 352506"/>
                  <a:gd name="connsiteX29" fmla="*/ 14300 w 393123"/>
                  <a:gd name="connsiteY29" fmla="*/ 119063 h 352506"/>
                  <a:gd name="connsiteX30" fmla="*/ 12 w 393123"/>
                  <a:gd name="connsiteY30" fmla="*/ 188119 h 352506"/>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6688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9069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93123" h="353947">
                    <a:moveTo>
                      <a:pt x="12" y="188119"/>
                    </a:moveTo>
                    <a:cubicBezTo>
                      <a:pt x="409" y="208756"/>
                      <a:pt x="7156" y="226219"/>
                      <a:pt x="16681" y="242888"/>
                    </a:cubicBezTo>
                    <a:cubicBezTo>
                      <a:pt x="26206" y="259557"/>
                      <a:pt x="43271" y="275035"/>
                      <a:pt x="57162" y="288132"/>
                    </a:cubicBezTo>
                    <a:cubicBezTo>
                      <a:pt x="71053" y="301229"/>
                      <a:pt x="82166" y="311150"/>
                      <a:pt x="100025" y="321469"/>
                    </a:cubicBezTo>
                    <a:cubicBezTo>
                      <a:pt x="117884" y="331788"/>
                      <a:pt x="144475" y="344885"/>
                      <a:pt x="164319" y="350044"/>
                    </a:cubicBezTo>
                    <a:cubicBezTo>
                      <a:pt x="184163" y="355203"/>
                      <a:pt x="202418" y="354409"/>
                      <a:pt x="219087" y="352425"/>
                    </a:cubicBezTo>
                    <a:cubicBezTo>
                      <a:pt x="235756" y="350441"/>
                      <a:pt x="251234" y="346075"/>
                      <a:pt x="264331" y="338138"/>
                    </a:cubicBezTo>
                    <a:cubicBezTo>
                      <a:pt x="277428" y="330201"/>
                      <a:pt x="290127" y="317500"/>
                      <a:pt x="297668" y="304800"/>
                    </a:cubicBezTo>
                    <a:cubicBezTo>
                      <a:pt x="305209" y="292100"/>
                      <a:pt x="311162" y="272654"/>
                      <a:pt x="309575" y="261938"/>
                    </a:cubicBezTo>
                    <a:cubicBezTo>
                      <a:pt x="307988" y="251223"/>
                      <a:pt x="295685" y="248048"/>
                      <a:pt x="288144" y="240507"/>
                    </a:cubicBezTo>
                    <a:cubicBezTo>
                      <a:pt x="280603" y="232966"/>
                      <a:pt x="268697" y="224235"/>
                      <a:pt x="264331" y="216694"/>
                    </a:cubicBezTo>
                    <a:cubicBezTo>
                      <a:pt x="259965" y="209153"/>
                      <a:pt x="257188" y="203201"/>
                      <a:pt x="261950" y="195263"/>
                    </a:cubicBezTo>
                    <a:cubicBezTo>
                      <a:pt x="266713" y="187326"/>
                      <a:pt x="281000" y="177403"/>
                      <a:pt x="292906" y="169069"/>
                    </a:cubicBezTo>
                    <a:cubicBezTo>
                      <a:pt x="304812" y="160735"/>
                      <a:pt x="320290" y="154385"/>
                      <a:pt x="333387" y="145257"/>
                    </a:cubicBezTo>
                    <a:cubicBezTo>
                      <a:pt x="346484" y="136129"/>
                      <a:pt x="361565" y="125413"/>
                      <a:pt x="371487" y="114300"/>
                    </a:cubicBezTo>
                    <a:cubicBezTo>
                      <a:pt x="381409" y="103188"/>
                      <a:pt x="391331" y="91282"/>
                      <a:pt x="392918" y="78582"/>
                    </a:cubicBezTo>
                    <a:cubicBezTo>
                      <a:pt x="394505" y="65882"/>
                      <a:pt x="386568" y="49609"/>
                      <a:pt x="381012" y="38100"/>
                    </a:cubicBezTo>
                    <a:cubicBezTo>
                      <a:pt x="375456" y="26591"/>
                      <a:pt x="367915" y="15875"/>
                      <a:pt x="359581" y="9525"/>
                    </a:cubicBezTo>
                    <a:cubicBezTo>
                      <a:pt x="351247" y="3175"/>
                      <a:pt x="342118" y="0"/>
                      <a:pt x="331006" y="0"/>
                    </a:cubicBezTo>
                    <a:cubicBezTo>
                      <a:pt x="319894" y="0"/>
                      <a:pt x="305606" y="1984"/>
                      <a:pt x="292906" y="9525"/>
                    </a:cubicBezTo>
                    <a:cubicBezTo>
                      <a:pt x="280206" y="17066"/>
                      <a:pt x="265919" y="35719"/>
                      <a:pt x="254806" y="45244"/>
                    </a:cubicBezTo>
                    <a:cubicBezTo>
                      <a:pt x="243694" y="54769"/>
                      <a:pt x="235359" y="60722"/>
                      <a:pt x="226231" y="66675"/>
                    </a:cubicBezTo>
                    <a:cubicBezTo>
                      <a:pt x="217103" y="72628"/>
                      <a:pt x="210356" y="81757"/>
                      <a:pt x="200037" y="80963"/>
                    </a:cubicBezTo>
                    <a:cubicBezTo>
                      <a:pt x="189718" y="80169"/>
                      <a:pt x="174241" y="69851"/>
                      <a:pt x="164319" y="61913"/>
                    </a:cubicBezTo>
                    <a:cubicBezTo>
                      <a:pt x="154397" y="53975"/>
                      <a:pt x="145665" y="41672"/>
                      <a:pt x="140506" y="33338"/>
                    </a:cubicBezTo>
                    <a:cubicBezTo>
                      <a:pt x="135347" y="25004"/>
                      <a:pt x="142093" y="14685"/>
                      <a:pt x="133362" y="11907"/>
                    </a:cubicBezTo>
                    <a:cubicBezTo>
                      <a:pt x="124631" y="9129"/>
                      <a:pt x="102009" y="9922"/>
                      <a:pt x="88118" y="16669"/>
                    </a:cubicBezTo>
                    <a:cubicBezTo>
                      <a:pt x="74227" y="23416"/>
                      <a:pt x="59543" y="40879"/>
                      <a:pt x="50018" y="52388"/>
                    </a:cubicBezTo>
                    <a:cubicBezTo>
                      <a:pt x="40493" y="63897"/>
                      <a:pt x="36921" y="74613"/>
                      <a:pt x="30968" y="85725"/>
                    </a:cubicBezTo>
                    <a:cubicBezTo>
                      <a:pt x="25015" y="96837"/>
                      <a:pt x="19459" y="107553"/>
                      <a:pt x="14300" y="119063"/>
                    </a:cubicBezTo>
                    <a:cubicBezTo>
                      <a:pt x="9141" y="130572"/>
                      <a:pt x="-385" y="167482"/>
                      <a:pt x="12" y="188119"/>
                    </a:cubicBezTo>
                    <a:close/>
                  </a:path>
                </a:pathLst>
              </a:custGeom>
              <a:solidFill>
                <a:srgbClr val="F3C029"/>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任意多边形 25"/>
            <p:cNvSpPr/>
            <p:nvPr/>
          </p:nvSpPr>
          <p:spPr>
            <a:xfrm>
              <a:off x="2362163" y="2536418"/>
              <a:ext cx="393123" cy="353947"/>
            </a:xfrm>
            <a:custGeom>
              <a:avLst/>
              <a:gdLst>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3381 w 388511"/>
                <a:gd name="connsiteY9" fmla="*/ 245269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8144 w 388511"/>
                <a:gd name="connsiteY9" fmla="*/ 240507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59556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64319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06"/>
                <a:gd name="connsiteX1" fmla="*/ 16681 w 393123"/>
                <a:gd name="connsiteY1" fmla="*/ 242888 h 352506"/>
                <a:gd name="connsiteX2" fmla="*/ 57162 w 393123"/>
                <a:gd name="connsiteY2" fmla="*/ 288132 h 352506"/>
                <a:gd name="connsiteX3" fmla="*/ 100025 w 393123"/>
                <a:gd name="connsiteY3" fmla="*/ 321469 h 352506"/>
                <a:gd name="connsiteX4" fmla="*/ 157175 w 393123"/>
                <a:gd name="connsiteY4" fmla="*/ 342900 h 352506"/>
                <a:gd name="connsiteX5" fmla="*/ 219087 w 393123"/>
                <a:gd name="connsiteY5" fmla="*/ 352425 h 352506"/>
                <a:gd name="connsiteX6" fmla="*/ 264331 w 393123"/>
                <a:gd name="connsiteY6" fmla="*/ 338138 h 352506"/>
                <a:gd name="connsiteX7" fmla="*/ 297668 w 393123"/>
                <a:gd name="connsiteY7" fmla="*/ 304800 h 352506"/>
                <a:gd name="connsiteX8" fmla="*/ 309575 w 393123"/>
                <a:gd name="connsiteY8" fmla="*/ 261938 h 352506"/>
                <a:gd name="connsiteX9" fmla="*/ 288144 w 393123"/>
                <a:gd name="connsiteY9" fmla="*/ 240507 h 352506"/>
                <a:gd name="connsiteX10" fmla="*/ 264331 w 393123"/>
                <a:gd name="connsiteY10" fmla="*/ 216694 h 352506"/>
                <a:gd name="connsiteX11" fmla="*/ 261950 w 393123"/>
                <a:gd name="connsiteY11" fmla="*/ 195263 h 352506"/>
                <a:gd name="connsiteX12" fmla="*/ 292906 w 393123"/>
                <a:gd name="connsiteY12" fmla="*/ 166688 h 352506"/>
                <a:gd name="connsiteX13" fmla="*/ 333387 w 393123"/>
                <a:gd name="connsiteY13" fmla="*/ 145257 h 352506"/>
                <a:gd name="connsiteX14" fmla="*/ 371487 w 393123"/>
                <a:gd name="connsiteY14" fmla="*/ 114300 h 352506"/>
                <a:gd name="connsiteX15" fmla="*/ 392918 w 393123"/>
                <a:gd name="connsiteY15" fmla="*/ 78582 h 352506"/>
                <a:gd name="connsiteX16" fmla="*/ 381012 w 393123"/>
                <a:gd name="connsiteY16" fmla="*/ 38100 h 352506"/>
                <a:gd name="connsiteX17" fmla="*/ 359581 w 393123"/>
                <a:gd name="connsiteY17" fmla="*/ 9525 h 352506"/>
                <a:gd name="connsiteX18" fmla="*/ 331006 w 393123"/>
                <a:gd name="connsiteY18" fmla="*/ 0 h 352506"/>
                <a:gd name="connsiteX19" fmla="*/ 292906 w 393123"/>
                <a:gd name="connsiteY19" fmla="*/ 9525 h 352506"/>
                <a:gd name="connsiteX20" fmla="*/ 254806 w 393123"/>
                <a:gd name="connsiteY20" fmla="*/ 45244 h 352506"/>
                <a:gd name="connsiteX21" fmla="*/ 226231 w 393123"/>
                <a:gd name="connsiteY21" fmla="*/ 66675 h 352506"/>
                <a:gd name="connsiteX22" fmla="*/ 200037 w 393123"/>
                <a:gd name="connsiteY22" fmla="*/ 80963 h 352506"/>
                <a:gd name="connsiteX23" fmla="*/ 164319 w 393123"/>
                <a:gd name="connsiteY23" fmla="*/ 61913 h 352506"/>
                <a:gd name="connsiteX24" fmla="*/ 140506 w 393123"/>
                <a:gd name="connsiteY24" fmla="*/ 33338 h 352506"/>
                <a:gd name="connsiteX25" fmla="*/ 133362 w 393123"/>
                <a:gd name="connsiteY25" fmla="*/ 11907 h 352506"/>
                <a:gd name="connsiteX26" fmla="*/ 88118 w 393123"/>
                <a:gd name="connsiteY26" fmla="*/ 16669 h 352506"/>
                <a:gd name="connsiteX27" fmla="*/ 50018 w 393123"/>
                <a:gd name="connsiteY27" fmla="*/ 52388 h 352506"/>
                <a:gd name="connsiteX28" fmla="*/ 30968 w 393123"/>
                <a:gd name="connsiteY28" fmla="*/ 85725 h 352506"/>
                <a:gd name="connsiteX29" fmla="*/ 14300 w 393123"/>
                <a:gd name="connsiteY29" fmla="*/ 119063 h 352506"/>
                <a:gd name="connsiteX30" fmla="*/ 12 w 393123"/>
                <a:gd name="connsiteY30" fmla="*/ 188119 h 352506"/>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6688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9069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93123" h="353947">
                  <a:moveTo>
                    <a:pt x="12" y="188119"/>
                  </a:moveTo>
                  <a:cubicBezTo>
                    <a:pt x="409" y="208756"/>
                    <a:pt x="7156" y="226219"/>
                    <a:pt x="16681" y="242888"/>
                  </a:cubicBezTo>
                  <a:cubicBezTo>
                    <a:pt x="26206" y="259557"/>
                    <a:pt x="43271" y="275035"/>
                    <a:pt x="57162" y="288132"/>
                  </a:cubicBezTo>
                  <a:cubicBezTo>
                    <a:pt x="71053" y="301229"/>
                    <a:pt x="82166" y="311150"/>
                    <a:pt x="100025" y="321469"/>
                  </a:cubicBezTo>
                  <a:cubicBezTo>
                    <a:pt x="117884" y="331788"/>
                    <a:pt x="144475" y="344885"/>
                    <a:pt x="164319" y="350044"/>
                  </a:cubicBezTo>
                  <a:cubicBezTo>
                    <a:pt x="184163" y="355203"/>
                    <a:pt x="202418" y="354409"/>
                    <a:pt x="219087" y="352425"/>
                  </a:cubicBezTo>
                  <a:cubicBezTo>
                    <a:pt x="235756" y="350441"/>
                    <a:pt x="251234" y="346075"/>
                    <a:pt x="264331" y="338138"/>
                  </a:cubicBezTo>
                  <a:cubicBezTo>
                    <a:pt x="277428" y="330201"/>
                    <a:pt x="290127" y="317500"/>
                    <a:pt x="297668" y="304800"/>
                  </a:cubicBezTo>
                  <a:cubicBezTo>
                    <a:pt x="305209" y="292100"/>
                    <a:pt x="311162" y="272654"/>
                    <a:pt x="309575" y="261938"/>
                  </a:cubicBezTo>
                  <a:cubicBezTo>
                    <a:pt x="307988" y="251223"/>
                    <a:pt x="295685" y="248048"/>
                    <a:pt x="288144" y="240507"/>
                  </a:cubicBezTo>
                  <a:cubicBezTo>
                    <a:pt x="280603" y="232966"/>
                    <a:pt x="268697" y="224235"/>
                    <a:pt x="264331" y="216694"/>
                  </a:cubicBezTo>
                  <a:cubicBezTo>
                    <a:pt x="259965" y="209153"/>
                    <a:pt x="257188" y="203201"/>
                    <a:pt x="261950" y="195263"/>
                  </a:cubicBezTo>
                  <a:cubicBezTo>
                    <a:pt x="266713" y="187326"/>
                    <a:pt x="281000" y="177403"/>
                    <a:pt x="292906" y="169069"/>
                  </a:cubicBezTo>
                  <a:cubicBezTo>
                    <a:pt x="304812" y="160735"/>
                    <a:pt x="320290" y="154385"/>
                    <a:pt x="333387" y="145257"/>
                  </a:cubicBezTo>
                  <a:cubicBezTo>
                    <a:pt x="346484" y="136129"/>
                    <a:pt x="361565" y="125413"/>
                    <a:pt x="371487" y="114300"/>
                  </a:cubicBezTo>
                  <a:cubicBezTo>
                    <a:pt x="381409" y="103188"/>
                    <a:pt x="391331" y="91282"/>
                    <a:pt x="392918" y="78582"/>
                  </a:cubicBezTo>
                  <a:cubicBezTo>
                    <a:pt x="394505" y="65882"/>
                    <a:pt x="386568" y="49609"/>
                    <a:pt x="381012" y="38100"/>
                  </a:cubicBezTo>
                  <a:cubicBezTo>
                    <a:pt x="375456" y="26591"/>
                    <a:pt x="367915" y="15875"/>
                    <a:pt x="359581" y="9525"/>
                  </a:cubicBezTo>
                  <a:cubicBezTo>
                    <a:pt x="351247" y="3175"/>
                    <a:pt x="342118" y="0"/>
                    <a:pt x="331006" y="0"/>
                  </a:cubicBezTo>
                  <a:cubicBezTo>
                    <a:pt x="319894" y="0"/>
                    <a:pt x="305606" y="1984"/>
                    <a:pt x="292906" y="9525"/>
                  </a:cubicBezTo>
                  <a:cubicBezTo>
                    <a:pt x="280206" y="17066"/>
                    <a:pt x="265919" y="35719"/>
                    <a:pt x="254806" y="45244"/>
                  </a:cubicBezTo>
                  <a:cubicBezTo>
                    <a:pt x="243694" y="54769"/>
                    <a:pt x="235359" y="60722"/>
                    <a:pt x="226231" y="66675"/>
                  </a:cubicBezTo>
                  <a:cubicBezTo>
                    <a:pt x="217103" y="72628"/>
                    <a:pt x="210356" y="81757"/>
                    <a:pt x="200037" y="80963"/>
                  </a:cubicBezTo>
                  <a:cubicBezTo>
                    <a:pt x="189718" y="80169"/>
                    <a:pt x="174241" y="69851"/>
                    <a:pt x="164319" y="61913"/>
                  </a:cubicBezTo>
                  <a:cubicBezTo>
                    <a:pt x="154397" y="53975"/>
                    <a:pt x="145665" y="41672"/>
                    <a:pt x="140506" y="33338"/>
                  </a:cubicBezTo>
                  <a:cubicBezTo>
                    <a:pt x="135347" y="25004"/>
                    <a:pt x="142093" y="14685"/>
                    <a:pt x="133362" y="11907"/>
                  </a:cubicBezTo>
                  <a:cubicBezTo>
                    <a:pt x="124631" y="9129"/>
                    <a:pt x="102009" y="9922"/>
                    <a:pt x="88118" y="16669"/>
                  </a:cubicBezTo>
                  <a:cubicBezTo>
                    <a:pt x="74227" y="23416"/>
                    <a:pt x="59543" y="40879"/>
                    <a:pt x="50018" y="52388"/>
                  </a:cubicBezTo>
                  <a:cubicBezTo>
                    <a:pt x="40493" y="63897"/>
                    <a:pt x="36921" y="74613"/>
                    <a:pt x="30968" y="85725"/>
                  </a:cubicBezTo>
                  <a:cubicBezTo>
                    <a:pt x="25015" y="96837"/>
                    <a:pt x="19459" y="107553"/>
                    <a:pt x="14300" y="119063"/>
                  </a:cubicBezTo>
                  <a:cubicBezTo>
                    <a:pt x="9141" y="130572"/>
                    <a:pt x="-385" y="167482"/>
                    <a:pt x="12" y="188119"/>
                  </a:cubicBezTo>
                  <a:close/>
                </a:path>
              </a:pathLst>
            </a:custGeom>
            <a:solidFill>
              <a:srgbClr val="F3C029"/>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I</a:t>
              </a:r>
              <a:endParaRPr lang="zh-CN" altLang="en-US" dirty="0">
                <a:solidFill>
                  <a:schemeClr val="tx1"/>
                </a:solidFill>
                <a:latin typeface="Arial" panose="020B0604020202020204" pitchFamily="34" charset="0"/>
              </a:endParaRPr>
            </a:p>
          </p:txBody>
        </p:sp>
        <p:grpSp>
          <p:nvGrpSpPr>
            <p:cNvPr id="25" name="组合 24"/>
            <p:cNvGrpSpPr/>
            <p:nvPr/>
          </p:nvGrpSpPr>
          <p:grpSpPr>
            <a:xfrm>
              <a:off x="4687931" y="2915812"/>
              <a:ext cx="1087871" cy="1291272"/>
              <a:chOff x="4687931" y="2915812"/>
              <a:chExt cx="1087871" cy="1291272"/>
            </a:xfrm>
          </p:grpSpPr>
          <p:sp>
            <p:nvSpPr>
              <p:cNvPr id="11" name="任意多边形 10"/>
              <p:cNvSpPr/>
              <p:nvPr/>
            </p:nvSpPr>
            <p:spPr>
              <a:xfrm>
                <a:off x="4954211" y="2915812"/>
                <a:ext cx="488477" cy="551042"/>
              </a:xfrm>
              <a:custGeom>
                <a:avLst/>
                <a:gdLst>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9459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2316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8369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5987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8477" h="551042">
                    <a:moveTo>
                      <a:pt x="169478" y="1213"/>
                    </a:moveTo>
                    <a:cubicBezTo>
                      <a:pt x="140506" y="4388"/>
                      <a:pt x="113519" y="16691"/>
                      <a:pt x="95659" y="25025"/>
                    </a:cubicBezTo>
                    <a:cubicBezTo>
                      <a:pt x="77799" y="33359"/>
                      <a:pt x="72243" y="42488"/>
                      <a:pt x="62321" y="51219"/>
                    </a:cubicBezTo>
                    <a:cubicBezTo>
                      <a:pt x="52399" y="59950"/>
                      <a:pt x="44859" y="65110"/>
                      <a:pt x="36128" y="77413"/>
                    </a:cubicBezTo>
                    <a:cubicBezTo>
                      <a:pt x="27397" y="89716"/>
                      <a:pt x="15887" y="110751"/>
                      <a:pt x="9934" y="125038"/>
                    </a:cubicBezTo>
                    <a:cubicBezTo>
                      <a:pt x="3981" y="139325"/>
                      <a:pt x="-1575" y="151629"/>
                      <a:pt x="409" y="163138"/>
                    </a:cubicBezTo>
                    <a:cubicBezTo>
                      <a:pt x="2393" y="174647"/>
                      <a:pt x="12712" y="184172"/>
                      <a:pt x="21840" y="194094"/>
                    </a:cubicBezTo>
                    <a:cubicBezTo>
                      <a:pt x="30968" y="204016"/>
                      <a:pt x="45653" y="213938"/>
                      <a:pt x="55178" y="222669"/>
                    </a:cubicBezTo>
                    <a:cubicBezTo>
                      <a:pt x="64703" y="231400"/>
                      <a:pt x="75418" y="237751"/>
                      <a:pt x="78990" y="246482"/>
                    </a:cubicBezTo>
                    <a:cubicBezTo>
                      <a:pt x="82562" y="255213"/>
                      <a:pt x="81372" y="263548"/>
                      <a:pt x="76609" y="275057"/>
                    </a:cubicBezTo>
                    <a:cubicBezTo>
                      <a:pt x="71846" y="286566"/>
                      <a:pt x="59146" y="304029"/>
                      <a:pt x="50415" y="315538"/>
                    </a:cubicBezTo>
                    <a:cubicBezTo>
                      <a:pt x="41684" y="327047"/>
                      <a:pt x="31762" y="333397"/>
                      <a:pt x="24221" y="344113"/>
                    </a:cubicBezTo>
                    <a:cubicBezTo>
                      <a:pt x="16680" y="354829"/>
                      <a:pt x="7155" y="365148"/>
                      <a:pt x="5171" y="379832"/>
                    </a:cubicBezTo>
                    <a:cubicBezTo>
                      <a:pt x="3187" y="394516"/>
                      <a:pt x="4775" y="416344"/>
                      <a:pt x="12316" y="432219"/>
                    </a:cubicBezTo>
                    <a:cubicBezTo>
                      <a:pt x="19857" y="448094"/>
                      <a:pt x="30968" y="460001"/>
                      <a:pt x="50415" y="475082"/>
                    </a:cubicBezTo>
                    <a:cubicBezTo>
                      <a:pt x="69862" y="490163"/>
                      <a:pt x="101215" y="510404"/>
                      <a:pt x="128996" y="522707"/>
                    </a:cubicBezTo>
                    <a:cubicBezTo>
                      <a:pt x="156777" y="535010"/>
                      <a:pt x="188925" y="544931"/>
                      <a:pt x="217103" y="548900"/>
                    </a:cubicBezTo>
                    <a:cubicBezTo>
                      <a:pt x="245281" y="552869"/>
                      <a:pt x="270681" y="550885"/>
                      <a:pt x="298065" y="546519"/>
                    </a:cubicBezTo>
                    <a:cubicBezTo>
                      <a:pt x="325449" y="542154"/>
                      <a:pt x="356406" y="534613"/>
                      <a:pt x="381409" y="522707"/>
                    </a:cubicBezTo>
                    <a:cubicBezTo>
                      <a:pt x="406412" y="510801"/>
                      <a:pt x="431415" y="491354"/>
                      <a:pt x="448084" y="475082"/>
                    </a:cubicBezTo>
                    <a:cubicBezTo>
                      <a:pt x="464753" y="458810"/>
                      <a:pt x="475071" y="443331"/>
                      <a:pt x="481421" y="425075"/>
                    </a:cubicBezTo>
                    <a:cubicBezTo>
                      <a:pt x="487771" y="406819"/>
                      <a:pt x="490947" y="383007"/>
                      <a:pt x="486184" y="365544"/>
                    </a:cubicBezTo>
                    <a:cubicBezTo>
                      <a:pt x="481421" y="348081"/>
                      <a:pt x="469118" y="333794"/>
                      <a:pt x="452846" y="320300"/>
                    </a:cubicBezTo>
                    <a:cubicBezTo>
                      <a:pt x="436574" y="306806"/>
                      <a:pt x="406809" y="295298"/>
                      <a:pt x="388553" y="284582"/>
                    </a:cubicBezTo>
                    <a:cubicBezTo>
                      <a:pt x="370297" y="273866"/>
                      <a:pt x="352834" y="267120"/>
                      <a:pt x="343309" y="256007"/>
                    </a:cubicBezTo>
                    <a:cubicBezTo>
                      <a:pt x="333784" y="244895"/>
                      <a:pt x="332991" y="233385"/>
                      <a:pt x="331403" y="217907"/>
                    </a:cubicBezTo>
                    <a:cubicBezTo>
                      <a:pt x="329816" y="202429"/>
                      <a:pt x="331006" y="175441"/>
                      <a:pt x="333784" y="163138"/>
                    </a:cubicBezTo>
                    <a:cubicBezTo>
                      <a:pt x="336562" y="150835"/>
                      <a:pt x="337752" y="147660"/>
                      <a:pt x="348071" y="144088"/>
                    </a:cubicBezTo>
                    <a:cubicBezTo>
                      <a:pt x="358390" y="140516"/>
                      <a:pt x="385774" y="148057"/>
                      <a:pt x="395696" y="141707"/>
                    </a:cubicBezTo>
                    <a:cubicBezTo>
                      <a:pt x="405618" y="135357"/>
                      <a:pt x="408397" y="119878"/>
                      <a:pt x="407603" y="105987"/>
                    </a:cubicBezTo>
                    <a:cubicBezTo>
                      <a:pt x="406809" y="92096"/>
                      <a:pt x="401253" y="71857"/>
                      <a:pt x="390934" y="58363"/>
                    </a:cubicBezTo>
                    <a:cubicBezTo>
                      <a:pt x="380615" y="44869"/>
                      <a:pt x="362359" y="33359"/>
                      <a:pt x="345690" y="25025"/>
                    </a:cubicBezTo>
                    <a:cubicBezTo>
                      <a:pt x="329021" y="16691"/>
                      <a:pt x="291318" y="10341"/>
                      <a:pt x="269490" y="5975"/>
                    </a:cubicBezTo>
                    <a:cubicBezTo>
                      <a:pt x="247662" y="1610"/>
                      <a:pt x="198450" y="-1962"/>
                      <a:pt x="169478" y="1213"/>
                    </a:cubicBezTo>
                    <a:close/>
                  </a:path>
                </a:pathLst>
              </a:custGeom>
              <a:solidFill>
                <a:srgbClr val="00B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p:nvPr/>
            </p:nvSpPr>
            <p:spPr>
              <a:xfrm>
                <a:off x="4747687" y="3836198"/>
                <a:ext cx="225738" cy="243070"/>
              </a:xfrm>
              <a:custGeom>
                <a:avLst/>
                <a:gdLst>
                  <a:gd name="connsiteX0" fmla="*/ 163621 w 225738"/>
                  <a:gd name="connsiteY0" fmla="*/ 0 h 243070"/>
                  <a:gd name="connsiteX1" fmla="*/ 192196 w 225738"/>
                  <a:gd name="connsiteY1" fmla="*/ 9525 h 243070"/>
                  <a:gd name="connsiteX2" fmla="*/ 213627 w 225738"/>
                  <a:gd name="connsiteY2" fmla="*/ 38100 h 243070"/>
                  <a:gd name="connsiteX3" fmla="*/ 225533 w 225738"/>
                  <a:gd name="connsiteY3" fmla="*/ 78582 h 243070"/>
                  <a:gd name="connsiteX4" fmla="*/ 204102 w 225738"/>
                  <a:gd name="connsiteY4" fmla="*/ 114300 h 243070"/>
                  <a:gd name="connsiteX5" fmla="*/ 166002 w 225738"/>
                  <a:gd name="connsiteY5" fmla="*/ 145257 h 243070"/>
                  <a:gd name="connsiteX6" fmla="*/ 125521 w 225738"/>
                  <a:gd name="connsiteY6" fmla="*/ 169069 h 243070"/>
                  <a:gd name="connsiteX7" fmla="*/ 94565 w 225738"/>
                  <a:gd name="connsiteY7" fmla="*/ 195263 h 243070"/>
                  <a:gd name="connsiteX8" fmla="*/ 96946 w 225738"/>
                  <a:gd name="connsiteY8" fmla="*/ 216694 h 243070"/>
                  <a:gd name="connsiteX9" fmla="*/ 120759 w 225738"/>
                  <a:gd name="connsiteY9" fmla="*/ 240507 h 243070"/>
                  <a:gd name="connsiteX10" fmla="*/ 124243 w 225738"/>
                  <a:gd name="connsiteY10" fmla="*/ 243070 h 243070"/>
                  <a:gd name="connsiteX11" fmla="*/ 122122 w 225738"/>
                  <a:gd name="connsiteY11" fmla="*/ 241860 h 243070"/>
                  <a:gd name="connsiteX12" fmla="*/ 88784 w 225738"/>
                  <a:gd name="connsiteY12" fmla="*/ 206142 h 243070"/>
                  <a:gd name="connsiteX13" fmla="*/ 86403 w 225738"/>
                  <a:gd name="connsiteY13" fmla="*/ 177567 h 243070"/>
                  <a:gd name="connsiteX14" fmla="*/ 88784 w 225738"/>
                  <a:gd name="connsiteY14" fmla="*/ 134704 h 243070"/>
                  <a:gd name="connsiteX15" fmla="*/ 72116 w 225738"/>
                  <a:gd name="connsiteY15" fmla="*/ 108510 h 243070"/>
                  <a:gd name="connsiteX16" fmla="*/ 41159 w 225738"/>
                  <a:gd name="connsiteY16" fmla="*/ 87079 h 243070"/>
                  <a:gd name="connsiteX17" fmla="*/ 14966 w 225738"/>
                  <a:gd name="connsiteY17" fmla="*/ 82317 h 243070"/>
                  <a:gd name="connsiteX18" fmla="*/ 0 w 225738"/>
                  <a:gd name="connsiteY18" fmla="*/ 64026 h 243070"/>
                  <a:gd name="connsiteX19" fmla="*/ 14644 w 225738"/>
                  <a:gd name="connsiteY19" fmla="*/ 74117 h 243070"/>
                  <a:gd name="connsiteX20" fmla="*/ 32652 w 225738"/>
                  <a:gd name="connsiteY20" fmla="*/ 80963 h 243070"/>
                  <a:gd name="connsiteX21" fmla="*/ 58846 w 225738"/>
                  <a:gd name="connsiteY21" fmla="*/ 66675 h 243070"/>
                  <a:gd name="connsiteX22" fmla="*/ 87421 w 225738"/>
                  <a:gd name="connsiteY22" fmla="*/ 45244 h 243070"/>
                  <a:gd name="connsiteX23" fmla="*/ 125521 w 225738"/>
                  <a:gd name="connsiteY23" fmla="*/ 9525 h 243070"/>
                  <a:gd name="connsiteX24" fmla="*/ 163621 w 225738"/>
                  <a:gd name="connsiteY24" fmla="*/ 0 h 24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738" h="243070">
                    <a:moveTo>
                      <a:pt x="163621" y="0"/>
                    </a:moveTo>
                    <a:cubicBezTo>
                      <a:pt x="174733" y="0"/>
                      <a:pt x="183862" y="3175"/>
                      <a:pt x="192196" y="9525"/>
                    </a:cubicBezTo>
                    <a:cubicBezTo>
                      <a:pt x="200530" y="15875"/>
                      <a:pt x="208071" y="26591"/>
                      <a:pt x="213627" y="38100"/>
                    </a:cubicBezTo>
                    <a:cubicBezTo>
                      <a:pt x="219183" y="49609"/>
                      <a:pt x="227120" y="65882"/>
                      <a:pt x="225533" y="78582"/>
                    </a:cubicBezTo>
                    <a:cubicBezTo>
                      <a:pt x="223946" y="91282"/>
                      <a:pt x="214024" y="103188"/>
                      <a:pt x="204102" y="114300"/>
                    </a:cubicBezTo>
                    <a:cubicBezTo>
                      <a:pt x="194180" y="125413"/>
                      <a:pt x="179099" y="136129"/>
                      <a:pt x="166002" y="145257"/>
                    </a:cubicBezTo>
                    <a:cubicBezTo>
                      <a:pt x="152905" y="154385"/>
                      <a:pt x="137427" y="160735"/>
                      <a:pt x="125521" y="169069"/>
                    </a:cubicBezTo>
                    <a:cubicBezTo>
                      <a:pt x="113615" y="177403"/>
                      <a:pt x="99328" y="187326"/>
                      <a:pt x="94565" y="195263"/>
                    </a:cubicBezTo>
                    <a:cubicBezTo>
                      <a:pt x="89803" y="203201"/>
                      <a:pt x="92580" y="209153"/>
                      <a:pt x="96946" y="216694"/>
                    </a:cubicBezTo>
                    <a:cubicBezTo>
                      <a:pt x="101312" y="224235"/>
                      <a:pt x="113218" y="232966"/>
                      <a:pt x="120759" y="240507"/>
                    </a:cubicBezTo>
                    <a:lnTo>
                      <a:pt x="124243" y="243070"/>
                    </a:lnTo>
                    <a:lnTo>
                      <a:pt x="122122" y="241860"/>
                    </a:lnTo>
                    <a:cubicBezTo>
                      <a:pt x="108628" y="231541"/>
                      <a:pt x="94737" y="216857"/>
                      <a:pt x="88784" y="206142"/>
                    </a:cubicBezTo>
                    <a:cubicBezTo>
                      <a:pt x="82831" y="195427"/>
                      <a:pt x="86403" y="189473"/>
                      <a:pt x="86403" y="177567"/>
                    </a:cubicBezTo>
                    <a:cubicBezTo>
                      <a:pt x="86403" y="165661"/>
                      <a:pt x="91165" y="146213"/>
                      <a:pt x="88784" y="134704"/>
                    </a:cubicBezTo>
                    <a:cubicBezTo>
                      <a:pt x="86403" y="123195"/>
                      <a:pt x="80053" y="116447"/>
                      <a:pt x="72116" y="108510"/>
                    </a:cubicBezTo>
                    <a:cubicBezTo>
                      <a:pt x="64179" y="100573"/>
                      <a:pt x="50684" y="91445"/>
                      <a:pt x="41159" y="87079"/>
                    </a:cubicBezTo>
                    <a:cubicBezTo>
                      <a:pt x="31634" y="82714"/>
                      <a:pt x="22903" y="87476"/>
                      <a:pt x="14966" y="82317"/>
                    </a:cubicBezTo>
                    <a:lnTo>
                      <a:pt x="0" y="64026"/>
                    </a:lnTo>
                    <a:lnTo>
                      <a:pt x="14644" y="74117"/>
                    </a:lnTo>
                    <a:cubicBezTo>
                      <a:pt x="21044" y="77788"/>
                      <a:pt x="27493" y="80566"/>
                      <a:pt x="32652" y="80963"/>
                    </a:cubicBezTo>
                    <a:cubicBezTo>
                      <a:pt x="42971" y="81757"/>
                      <a:pt x="49718" y="72628"/>
                      <a:pt x="58846" y="66675"/>
                    </a:cubicBezTo>
                    <a:cubicBezTo>
                      <a:pt x="67974" y="60722"/>
                      <a:pt x="76309" y="54769"/>
                      <a:pt x="87421" y="45244"/>
                    </a:cubicBezTo>
                    <a:cubicBezTo>
                      <a:pt x="98534" y="35719"/>
                      <a:pt x="112821" y="17066"/>
                      <a:pt x="125521" y="9525"/>
                    </a:cubicBezTo>
                    <a:cubicBezTo>
                      <a:pt x="138221" y="1984"/>
                      <a:pt x="152509" y="0"/>
                      <a:pt x="163621" y="0"/>
                    </a:cubicBez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a:off x="4687931" y="3061412"/>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ES</a:t>
                </a:r>
                <a:endParaRPr lang="zh-CN" altLang="en-US" dirty="0">
                  <a:solidFill>
                    <a:schemeClr val="tx1"/>
                  </a:solidFill>
                  <a:latin typeface="Arial" panose="020B0604020202020204" pitchFamily="34" charset="0"/>
                </a:endParaRPr>
              </a:p>
            </p:txBody>
          </p:sp>
        </p:grpSp>
        <p:sp>
          <p:nvSpPr>
            <p:cNvPr id="30" name="任意多边形 29"/>
            <p:cNvSpPr/>
            <p:nvPr/>
          </p:nvSpPr>
          <p:spPr>
            <a:xfrm>
              <a:off x="2475603" y="3547558"/>
              <a:ext cx="488477" cy="551042"/>
            </a:xfrm>
            <a:custGeom>
              <a:avLst/>
              <a:gdLst>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9459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2316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8369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5987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8477" h="551042">
                  <a:moveTo>
                    <a:pt x="169478" y="1213"/>
                  </a:moveTo>
                  <a:cubicBezTo>
                    <a:pt x="140506" y="4388"/>
                    <a:pt x="113519" y="16691"/>
                    <a:pt x="95659" y="25025"/>
                  </a:cubicBezTo>
                  <a:cubicBezTo>
                    <a:pt x="77799" y="33359"/>
                    <a:pt x="72243" y="42488"/>
                    <a:pt x="62321" y="51219"/>
                  </a:cubicBezTo>
                  <a:cubicBezTo>
                    <a:pt x="52399" y="59950"/>
                    <a:pt x="44859" y="65110"/>
                    <a:pt x="36128" y="77413"/>
                  </a:cubicBezTo>
                  <a:cubicBezTo>
                    <a:pt x="27397" y="89716"/>
                    <a:pt x="15887" y="110751"/>
                    <a:pt x="9934" y="125038"/>
                  </a:cubicBezTo>
                  <a:cubicBezTo>
                    <a:pt x="3981" y="139325"/>
                    <a:pt x="-1575" y="151629"/>
                    <a:pt x="409" y="163138"/>
                  </a:cubicBezTo>
                  <a:cubicBezTo>
                    <a:pt x="2393" y="174647"/>
                    <a:pt x="12712" y="184172"/>
                    <a:pt x="21840" y="194094"/>
                  </a:cubicBezTo>
                  <a:cubicBezTo>
                    <a:pt x="30968" y="204016"/>
                    <a:pt x="45653" y="213938"/>
                    <a:pt x="55178" y="222669"/>
                  </a:cubicBezTo>
                  <a:cubicBezTo>
                    <a:pt x="64703" y="231400"/>
                    <a:pt x="75418" y="237751"/>
                    <a:pt x="78990" y="246482"/>
                  </a:cubicBezTo>
                  <a:cubicBezTo>
                    <a:pt x="82562" y="255213"/>
                    <a:pt x="81372" y="263548"/>
                    <a:pt x="76609" y="275057"/>
                  </a:cubicBezTo>
                  <a:cubicBezTo>
                    <a:pt x="71846" y="286566"/>
                    <a:pt x="59146" y="304029"/>
                    <a:pt x="50415" y="315538"/>
                  </a:cubicBezTo>
                  <a:cubicBezTo>
                    <a:pt x="41684" y="327047"/>
                    <a:pt x="31762" y="333397"/>
                    <a:pt x="24221" y="344113"/>
                  </a:cubicBezTo>
                  <a:cubicBezTo>
                    <a:pt x="16680" y="354829"/>
                    <a:pt x="7155" y="365148"/>
                    <a:pt x="5171" y="379832"/>
                  </a:cubicBezTo>
                  <a:cubicBezTo>
                    <a:pt x="3187" y="394516"/>
                    <a:pt x="4775" y="416344"/>
                    <a:pt x="12316" y="432219"/>
                  </a:cubicBezTo>
                  <a:cubicBezTo>
                    <a:pt x="19857" y="448094"/>
                    <a:pt x="30968" y="460001"/>
                    <a:pt x="50415" y="475082"/>
                  </a:cubicBezTo>
                  <a:cubicBezTo>
                    <a:pt x="69862" y="490163"/>
                    <a:pt x="101215" y="510404"/>
                    <a:pt x="128996" y="522707"/>
                  </a:cubicBezTo>
                  <a:cubicBezTo>
                    <a:pt x="156777" y="535010"/>
                    <a:pt x="188925" y="544931"/>
                    <a:pt x="217103" y="548900"/>
                  </a:cubicBezTo>
                  <a:cubicBezTo>
                    <a:pt x="245281" y="552869"/>
                    <a:pt x="270681" y="550885"/>
                    <a:pt x="298065" y="546519"/>
                  </a:cubicBezTo>
                  <a:cubicBezTo>
                    <a:pt x="325449" y="542154"/>
                    <a:pt x="356406" y="534613"/>
                    <a:pt x="381409" y="522707"/>
                  </a:cubicBezTo>
                  <a:cubicBezTo>
                    <a:pt x="406412" y="510801"/>
                    <a:pt x="431415" y="491354"/>
                    <a:pt x="448084" y="475082"/>
                  </a:cubicBezTo>
                  <a:cubicBezTo>
                    <a:pt x="464753" y="458810"/>
                    <a:pt x="475071" y="443331"/>
                    <a:pt x="481421" y="425075"/>
                  </a:cubicBezTo>
                  <a:cubicBezTo>
                    <a:pt x="487771" y="406819"/>
                    <a:pt x="490947" y="383007"/>
                    <a:pt x="486184" y="365544"/>
                  </a:cubicBezTo>
                  <a:cubicBezTo>
                    <a:pt x="481421" y="348081"/>
                    <a:pt x="469118" y="333794"/>
                    <a:pt x="452846" y="320300"/>
                  </a:cubicBezTo>
                  <a:cubicBezTo>
                    <a:pt x="436574" y="306806"/>
                    <a:pt x="406809" y="295298"/>
                    <a:pt x="388553" y="284582"/>
                  </a:cubicBezTo>
                  <a:cubicBezTo>
                    <a:pt x="370297" y="273866"/>
                    <a:pt x="352834" y="267120"/>
                    <a:pt x="343309" y="256007"/>
                  </a:cubicBezTo>
                  <a:cubicBezTo>
                    <a:pt x="333784" y="244895"/>
                    <a:pt x="332991" y="233385"/>
                    <a:pt x="331403" y="217907"/>
                  </a:cubicBezTo>
                  <a:cubicBezTo>
                    <a:pt x="329816" y="202429"/>
                    <a:pt x="331006" y="175441"/>
                    <a:pt x="333784" y="163138"/>
                  </a:cubicBezTo>
                  <a:cubicBezTo>
                    <a:pt x="336562" y="150835"/>
                    <a:pt x="337752" y="147660"/>
                    <a:pt x="348071" y="144088"/>
                  </a:cubicBezTo>
                  <a:cubicBezTo>
                    <a:pt x="358390" y="140516"/>
                    <a:pt x="385774" y="148057"/>
                    <a:pt x="395696" y="141707"/>
                  </a:cubicBezTo>
                  <a:cubicBezTo>
                    <a:pt x="405618" y="135357"/>
                    <a:pt x="408397" y="119878"/>
                    <a:pt x="407603" y="105987"/>
                  </a:cubicBezTo>
                  <a:cubicBezTo>
                    <a:pt x="406809" y="92096"/>
                    <a:pt x="401253" y="71857"/>
                    <a:pt x="390934" y="58363"/>
                  </a:cubicBezTo>
                  <a:cubicBezTo>
                    <a:pt x="380615" y="44869"/>
                    <a:pt x="362359" y="33359"/>
                    <a:pt x="345690" y="25025"/>
                  </a:cubicBezTo>
                  <a:cubicBezTo>
                    <a:pt x="329021" y="16691"/>
                    <a:pt x="291318" y="10341"/>
                    <a:pt x="269490" y="5975"/>
                  </a:cubicBezTo>
                  <a:cubicBezTo>
                    <a:pt x="247662" y="1610"/>
                    <a:pt x="198450" y="-1962"/>
                    <a:pt x="169478" y="1213"/>
                  </a:cubicBezTo>
                  <a:close/>
                </a:path>
              </a:pathLst>
            </a:custGeom>
            <a:solidFill>
              <a:srgbClr val="00B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S</a:t>
              </a:r>
              <a:endParaRPr lang="zh-CN" altLang="en-US" dirty="0">
                <a:solidFill>
                  <a:schemeClr val="tx1"/>
                </a:solidFill>
                <a:latin typeface="Arial" panose="020B0604020202020204" pitchFamily="34" charset="0"/>
              </a:endParaRPr>
            </a:p>
          </p:txBody>
        </p:sp>
        <p:grpSp>
          <p:nvGrpSpPr>
            <p:cNvPr id="29" name="组合 28"/>
            <p:cNvGrpSpPr/>
            <p:nvPr/>
          </p:nvGrpSpPr>
          <p:grpSpPr>
            <a:xfrm>
              <a:off x="2828770" y="4026330"/>
              <a:ext cx="1193223" cy="1291272"/>
              <a:chOff x="3267063" y="4882671"/>
              <a:chExt cx="1193223" cy="1291272"/>
            </a:xfrm>
          </p:grpSpPr>
          <p:sp>
            <p:nvSpPr>
              <p:cNvPr id="32" name="任意多边形 31"/>
              <p:cNvSpPr/>
              <p:nvPr/>
            </p:nvSpPr>
            <p:spPr>
              <a:xfrm>
                <a:off x="3638695" y="4882671"/>
                <a:ext cx="488477" cy="551042"/>
              </a:xfrm>
              <a:custGeom>
                <a:avLst/>
                <a:gdLst>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9459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2316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8369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5987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8477" h="551042">
                    <a:moveTo>
                      <a:pt x="169478" y="1213"/>
                    </a:moveTo>
                    <a:cubicBezTo>
                      <a:pt x="140506" y="4388"/>
                      <a:pt x="113519" y="16691"/>
                      <a:pt x="95659" y="25025"/>
                    </a:cubicBezTo>
                    <a:cubicBezTo>
                      <a:pt x="77799" y="33359"/>
                      <a:pt x="72243" y="42488"/>
                      <a:pt x="62321" y="51219"/>
                    </a:cubicBezTo>
                    <a:cubicBezTo>
                      <a:pt x="52399" y="59950"/>
                      <a:pt x="44859" y="65110"/>
                      <a:pt x="36128" y="77413"/>
                    </a:cubicBezTo>
                    <a:cubicBezTo>
                      <a:pt x="27397" y="89716"/>
                      <a:pt x="15887" y="110751"/>
                      <a:pt x="9934" y="125038"/>
                    </a:cubicBezTo>
                    <a:cubicBezTo>
                      <a:pt x="3981" y="139325"/>
                      <a:pt x="-1575" y="151629"/>
                      <a:pt x="409" y="163138"/>
                    </a:cubicBezTo>
                    <a:cubicBezTo>
                      <a:pt x="2393" y="174647"/>
                      <a:pt x="12712" y="184172"/>
                      <a:pt x="21840" y="194094"/>
                    </a:cubicBezTo>
                    <a:cubicBezTo>
                      <a:pt x="30968" y="204016"/>
                      <a:pt x="45653" y="213938"/>
                      <a:pt x="55178" y="222669"/>
                    </a:cubicBezTo>
                    <a:cubicBezTo>
                      <a:pt x="64703" y="231400"/>
                      <a:pt x="75418" y="237751"/>
                      <a:pt x="78990" y="246482"/>
                    </a:cubicBezTo>
                    <a:cubicBezTo>
                      <a:pt x="82562" y="255213"/>
                      <a:pt x="81372" y="263548"/>
                      <a:pt x="76609" y="275057"/>
                    </a:cubicBezTo>
                    <a:cubicBezTo>
                      <a:pt x="71846" y="286566"/>
                      <a:pt x="59146" y="304029"/>
                      <a:pt x="50415" y="315538"/>
                    </a:cubicBezTo>
                    <a:cubicBezTo>
                      <a:pt x="41684" y="327047"/>
                      <a:pt x="31762" y="333397"/>
                      <a:pt x="24221" y="344113"/>
                    </a:cubicBezTo>
                    <a:cubicBezTo>
                      <a:pt x="16680" y="354829"/>
                      <a:pt x="7155" y="365148"/>
                      <a:pt x="5171" y="379832"/>
                    </a:cubicBezTo>
                    <a:cubicBezTo>
                      <a:pt x="3187" y="394516"/>
                      <a:pt x="4775" y="416344"/>
                      <a:pt x="12316" y="432219"/>
                    </a:cubicBezTo>
                    <a:cubicBezTo>
                      <a:pt x="19857" y="448094"/>
                      <a:pt x="30968" y="460001"/>
                      <a:pt x="50415" y="475082"/>
                    </a:cubicBezTo>
                    <a:cubicBezTo>
                      <a:pt x="69862" y="490163"/>
                      <a:pt x="101215" y="510404"/>
                      <a:pt x="128996" y="522707"/>
                    </a:cubicBezTo>
                    <a:cubicBezTo>
                      <a:pt x="156777" y="535010"/>
                      <a:pt x="188925" y="544931"/>
                      <a:pt x="217103" y="548900"/>
                    </a:cubicBezTo>
                    <a:cubicBezTo>
                      <a:pt x="245281" y="552869"/>
                      <a:pt x="270681" y="550885"/>
                      <a:pt x="298065" y="546519"/>
                    </a:cubicBezTo>
                    <a:cubicBezTo>
                      <a:pt x="325449" y="542154"/>
                      <a:pt x="356406" y="534613"/>
                      <a:pt x="381409" y="522707"/>
                    </a:cubicBezTo>
                    <a:cubicBezTo>
                      <a:pt x="406412" y="510801"/>
                      <a:pt x="431415" y="491354"/>
                      <a:pt x="448084" y="475082"/>
                    </a:cubicBezTo>
                    <a:cubicBezTo>
                      <a:pt x="464753" y="458810"/>
                      <a:pt x="475071" y="443331"/>
                      <a:pt x="481421" y="425075"/>
                    </a:cubicBezTo>
                    <a:cubicBezTo>
                      <a:pt x="487771" y="406819"/>
                      <a:pt x="490947" y="383007"/>
                      <a:pt x="486184" y="365544"/>
                    </a:cubicBezTo>
                    <a:cubicBezTo>
                      <a:pt x="481421" y="348081"/>
                      <a:pt x="469118" y="333794"/>
                      <a:pt x="452846" y="320300"/>
                    </a:cubicBezTo>
                    <a:cubicBezTo>
                      <a:pt x="436574" y="306806"/>
                      <a:pt x="406809" y="295298"/>
                      <a:pt x="388553" y="284582"/>
                    </a:cubicBezTo>
                    <a:cubicBezTo>
                      <a:pt x="370297" y="273866"/>
                      <a:pt x="352834" y="267120"/>
                      <a:pt x="343309" y="256007"/>
                    </a:cubicBezTo>
                    <a:cubicBezTo>
                      <a:pt x="333784" y="244895"/>
                      <a:pt x="332991" y="233385"/>
                      <a:pt x="331403" y="217907"/>
                    </a:cubicBezTo>
                    <a:cubicBezTo>
                      <a:pt x="329816" y="202429"/>
                      <a:pt x="331006" y="175441"/>
                      <a:pt x="333784" y="163138"/>
                    </a:cubicBezTo>
                    <a:cubicBezTo>
                      <a:pt x="336562" y="150835"/>
                      <a:pt x="337752" y="147660"/>
                      <a:pt x="348071" y="144088"/>
                    </a:cubicBezTo>
                    <a:cubicBezTo>
                      <a:pt x="358390" y="140516"/>
                      <a:pt x="385774" y="148057"/>
                      <a:pt x="395696" y="141707"/>
                    </a:cubicBezTo>
                    <a:cubicBezTo>
                      <a:pt x="405618" y="135357"/>
                      <a:pt x="408397" y="119878"/>
                      <a:pt x="407603" y="105987"/>
                    </a:cubicBezTo>
                    <a:cubicBezTo>
                      <a:pt x="406809" y="92096"/>
                      <a:pt x="401253" y="71857"/>
                      <a:pt x="390934" y="58363"/>
                    </a:cubicBezTo>
                    <a:cubicBezTo>
                      <a:pt x="380615" y="44869"/>
                      <a:pt x="362359" y="33359"/>
                      <a:pt x="345690" y="25025"/>
                    </a:cubicBezTo>
                    <a:cubicBezTo>
                      <a:pt x="329021" y="16691"/>
                      <a:pt x="291318" y="10341"/>
                      <a:pt x="269490" y="5975"/>
                    </a:cubicBezTo>
                    <a:cubicBezTo>
                      <a:pt x="247662" y="1610"/>
                      <a:pt x="198450" y="-1962"/>
                      <a:pt x="169478" y="1213"/>
                    </a:cubicBezTo>
                    <a:close/>
                  </a:path>
                </a:pathLst>
              </a:custGeom>
              <a:solidFill>
                <a:srgbClr val="00B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a:off x="3372415" y="5028271"/>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ESI</a:t>
                </a:r>
                <a:endParaRPr lang="zh-CN" altLang="en-US" dirty="0">
                  <a:solidFill>
                    <a:schemeClr val="tx1"/>
                  </a:solidFill>
                  <a:latin typeface="Arial" panose="020B0604020202020204" pitchFamily="34" charset="0"/>
                </a:endParaRPr>
              </a:p>
            </p:txBody>
          </p:sp>
          <p:sp>
            <p:nvSpPr>
              <p:cNvPr id="35" name="任意多边形 34"/>
              <p:cNvSpPr/>
              <p:nvPr/>
            </p:nvSpPr>
            <p:spPr>
              <a:xfrm>
                <a:off x="3267063" y="5812631"/>
                <a:ext cx="393123" cy="353947"/>
              </a:xfrm>
              <a:custGeom>
                <a:avLst/>
                <a:gdLst>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3381 w 388511"/>
                  <a:gd name="connsiteY9" fmla="*/ 245269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8144 w 388511"/>
                  <a:gd name="connsiteY9" fmla="*/ 240507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59556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64319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06"/>
                  <a:gd name="connsiteX1" fmla="*/ 16681 w 393123"/>
                  <a:gd name="connsiteY1" fmla="*/ 242888 h 352506"/>
                  <a:gd name="connsiteX2" fmla="*/ 57162 w 393123"/>
                  <a:gd name="connsiteY2" fmla="*/ 288132 h 352506"/>
                  <a:gd name="connsiteX3" fmla="*/ 100025 w 393123"/>
                  <a:gd name="connsiteY3" fmla="*/ 321469 h 352506"/>
                  <a:gd name="connsiteX4" fmla="*/ 157175 w 393123"/>
                  <a:gd name="connsiteY4" fmla="*/ 342900 h 352506"/>
                  <a:gd name="connsiteX5" fmla="*/ 219087 w 393123"/>
                  <a:gd name="connsiteY5" fmla="*/ 352425 h 352506"/>
                  <a:gd name="connsiteX6" fmla="*/ 264331 w 393123"/>
                  <a:gd name="connsiteY6" fmla="*/ 338138 h 352506"/>
                  <a:gd name="connsiteX7" fmla="*/ 297668 w 393123"/>
                  <a:gd name="connsiteY7" fmla="*/ 304800 h 352506"/>
                  <a:gd name="connsiteX8" fmla="*/ 309575 w 393123"/>
                  <a:gd name="connsiteY8" fmla="*/ 261938 h 352506"/>
                  <a:gd name="connsiteX9" fmla="*/ 288144 w 393123"/>
                  <a:gd name="connsiteY9" fmla="*/ 240507 h 352506"/>
                  <a:gd name="connsiteX10" fmla="*/ 264331 w 393123"/>
                  <a:gd name="connsiteY10" fmla="*/ 216694 h 352506"/>
                  <a:gd name="connsiteX11" fmla="*/ 261950 w 393123"/>
                  <a:gd name="connsiteY11" fmla="*/ 195263 h 352506"/>
                  <a:gd name="connsiteX12" fmla="*/ 292906 w 393123"/>
                  <a:gd name="connsiteY12" fmla="*/ 166688 h 352506"/>
                  <a:gd name="connsiteX13" fmla="*/ 333387 w 393123"/>
                  <a:gd name="connsiteY13" fmla="*/ 145257 h 352506"/>
                  <a:gd name="connsiteX14" fmla="*/ 371487 w 393123"/>
                  <a:gd name="connsiteY14" fmla="*/ 114300 h 352506"/>
                  <a:gd name="connsiteX15" fmla="*/ 392918 w 393123"/>
                  <a:gd name="connsiteY15" fmla="*/ 78582 h 352506"/>
                  <a:gd name="connsiteX16" fmla="*/ 381012 w 393123"/>
                  <a:gd name="connsiteY16" fmla="*/ 38100 h 352506"/>
                  <a:gd name="connsiteX17" fmla="*/ 359581 w 393123"/>
                  <a:gd name="connsiteY17" fmla="*/ 9525 h 352506"/>
                  <a:gd name="connsiteX18" fmla="*/ 331006 w 393123"/>
                  <a:gd name="connsiteY18" fmla="*/ 0 h 352506"/>
                  <a:gd name="connsiteX19" fmla="*/ 292906 w 393123"/>
                  <a:gd name="connsiteY19" fmla="*/ 9525 h 352506"/>
                  <a:gd name="connsiteX20" fmla="*/ 254806 w 393123"/>
                  <a:gd name="connsiteY20" fmla="*/ 45244 h 352506"/>
                  <a:gd name="connsiteX21" fmla="*/ 226231 w 393123"/>
                  <a:gd name="connsiteY21" fmla="*/ 66675 h 352506"/>
                  <a:gd name="connsiteX22" fmla="*/ 200037 w 393123"/>
                  <a:gd name="connsiteY22" fmla="*/ 80963 h 352506"/>
                  <a:gd name="connsiteX23" fmla="*/ 164319 w 393123"/>
                  <a:gd name="connsiteY23" fmla="*/ 61913 h 352506"/>
                  <a:gd name="connsiteX24" fmla="*/ 140506 w 393123"/>
                  <a:gd name="connsiteY24" fmla="*/ 33338 h 352506"/>
                  <a:gd name="connsiteX25" fmla="*/ 133362 w 393123"/>
                  <a:gd name="connsiteY25" fmla="*/ 11907 h 352506"/>
                  <a:gd name="connsiteX26" fmla="*/ 88118 w 393123"/>
                  <a:gd name="connsiteY26" fmla="*/ 16669 h 352506"/>
                  <a:gd name="connsiteX27" fmla="*/ 50018 w 393123"/>
                  <a:gd name="connsiteY27" fmla="*/ 52388 h 352506"/>
                  <a:gd name="connsiteX28" fmla="*/ 30968 w 393123"/>
                  <a:gd name="connsiteY28" fmla="*/ 85725 h 352506"/>
                  <a:gd name="connsiteX29" fmla="*/ 14300 w 393123"/>
                  <a:gd name="connsiteY29" fmla="*/ 119063 h 352506"/>
                  <a:gd name="connsiteX30" fmla="*/ 12 w 393123"/>
                  <a:gd name="connsiteY30" fmla="*/ 188119 h 352506"/>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6688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9069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93123" h="353947">
                    <a:moveTo>
                      <a:pt x="12" y="188119"/>
                    </a:moveTo>
                    <a:cubicBezTo>
                      <a:pt x="409" y="208756"/>
                      <a:pt x="7156" y="226219"/>
                      <a:pt x="16681" y="242888"/>
                    </a:cubicBezTo>
                    <a:cubicBezTo>
                      <a:pt x="26206" y="259557"/>
                      <a:pt x="43271" y="275035"/>
                      <a:pt x="57162" y="288132"/>
                    </a:cubicBezTo>
                    <a:cubicBezTo>
                      <a:pt x="71053" y="301229"/>
                      <a:pt x="82166" y="311150"/>
                      <a:pt x="100025" y="321469"/>
                    </a:cubicBezTo>
                    <a:cubicBezTo>
                      <a:pt x="117884" y="331788"/>
                      <a:pt x="144475" y="344885"/>
                      <a:pt x="164319" y="350044"/>
                    </a:cubicBezTo>
                    <a:cubicBezTo>
                      <a:pt x="184163" y="355203"/>
                      <a:pt x="202418" y="354409"/>
                      <a:pt x="219087" y="352425"/>
                    </a:cubicBezTo>
                    <a:cubicBezTo>
                      <a:pt x="235756" y="350441"/>
                      <a:pt x="251234" y="346075"/>
                      <a:pt x="264331" y="338138"/>
                    </a:cubicBezTo>
                    <a:cubicBezTo>
                      <a:pt x="277428" y="330201"/>
                      <a:pt x="290127" y="317500"/>
                      <a:pt x="297668" y="304800"/>
                    </a:cubicBezTo>
                    <a:cubicBezTo>
                      <a:pt x="305209" y="292100"/>
                      <a:pt x="311162" y="272654"/>
                      <a:pt x="309575" y="261938"/>
                    </a:cubicBezTo>
                    <a:cubicBezTo>
                      <a:pt x="307988" y="251223"/>
                      <a:pt x="295685" y="248048"/>
                      <a:pt x="288144" y="240507"/>
                    </a:cubicBezTo>
                    <a:cubicBezTo>
                      <a:pt x="280603" y="232966"/>
                      <a:pt x="268697" y="224235"/>
                      <a:pt x="264331" y="216694"/>
                    </a:cubicBezTo>
                    <a:cubicBezTo>
                      <a:pt x="259965" y="209153"/>
                      <a:pt x="257188" y="203201"/>
                      <a:pt x="261950" y="195263"/>
                    </a:cubicBezTo>
                    <a:cubicBezTo>
                      <a:pt x="266713" y="187326"/>
                      <a:pt x="281000" y="177403"/>
                      <a:pt x="292906" y="169069"/>
                    </a:cubicBezTo>
                    <a:cubicBezTo>
                      <a:pt x="304812" y="160735"/>
                      <a:pt x="320290" y="154385"/>
                      <a:pt x="333387" y="145257"/>
                    </a:cubicBezTo>
                    <a:cubicBezTo>
                      <a:pt x="346484" y="136129"/>
                      <a:pt x="361565" y="125413"/>
                      <a:pt x="371487" y="114300"/>
                    </a:cubicBezTo>
                    <a:cubicBezTo>
                      <a:pt x="381409" y="103188"/>
                      <a:pt x="391331" y="91282"/>
                      <a:pt x="392918" y="78582"/>
                    </a:cubicBezTo>
                    <a:cubicBezTo>
                      <a:pt x="394505" y="65882"/>
                      <a:pt x="386568" y="49609"/>
                      <a:pt x="381012" y="38100"/>
                    </a:cubicBezTo>
                    <a:cubicBezTo>
                      <a:pt x="375456" y="26591"/>
                      <a:pt x="367915" y="15875"/>
                      <a:pt x="359581" y="9525"/>
                    </a:cubicBezTo>
                    <a:cubicBezTo>
                      <a:pt x="351247" y="3175"/>
                      <a:pt x="342118" y="0"/>
                      <a:pt x="331006" y="0"/>
                    </a:cubicBezTo>
                    <a:cubicBezTo>
                      <a:pt x="319894" y="0"/>
                      <a:pt x="305606" y="1984"/>
                      <a:pt x="292906" y="9525"/>
                    </a:cubicBezTo>
                    <a:cubicBezTo>
                      <a:pt x="280206" y="17066"/>
                      <a:pt x="265919" y="35719"/>
                      <a:pt x="254806" y="45244"/>
                    </a:cubicBezTo>
                    <a:cubicBezTo>
                      <a:pt x="243694" y="54769"/>
                      <a:pt x="235359" y="60722"/>
                      <a:pt x="226231" y="66675"/>
                    </a:cubicBezTo>
                    <a:cubicBezTo>
                      <a:pt x="217103" y="72628"/>
                      <a:pt x="210356" y="81757"/>
                      <a:pt x="200037" y="80963"/>
                    </a:cubicBezTo>
                    <a:cubicBezTo>
                      <a:pt x="189718" y="80169"/>
                      <a:pt x="174241" y="69851"/>
                      <a:pt x="164319" y="61913"/>
                    </a:cubicBezTo>
                    <a:cubicBezTo>
                      <a:pt x="154397" y="53975"/>
                      <a:pt x="145665" y="41672"/>
                      <a:pt x="140506" y="33338"/>
                    </a:cubicBezTo>
                    <a:cubicBezTo>
                      <a:pt x="135347" y="25004"/>
                      <a:pt x="142093" y="14685"/>
                      <a:pt x="133362" y="11907"/>
                    </a:cubicBezTo>
                    <a:cubicBezTo>
                      <a:pt x="124631" y="9129"/>
                      <a:pt x="102009" y="9922"/>
                      <a:pt x="88118" y="16669"/>
                    </a:cubicBezTo>
                    <a:cubicBezTo>
                      <a:pt x="74227" y="23416"/>
                      <a:pt x="59543" y="40879"/>
                      <a:pt x="50018" y="52388"/>
                    </a:cubicBezTo>
                    <a:cubicBezTo>
                      <a:pt x="40493" y="63897"/>
                      <a:pt x="36921" y="74613"/>
                      <a:pt x="30968" y="85725"/>
                    </a:cubicBezTo>
                    <a:cubicBezTo>
                      <a:pt x="25015" y="96837"/>
                      <a:pt x="19459" y="107553"/>
                      <a:pt x="14300" y="119063"/>
                    </a:cubicBezTo>
                    <a:cubicBezTo>
                      <a:pt x="9141" y="130572"/>
                      <a:pt x="-385" y="167482"/>
                      <a:pt x="12" y="188119"/>
                    </a:cubicBezTo>
                    <a:close/>
                  </a:path>
                </a:pathLst>
              </a:custGeom>
              <a:solidFill>
                <a:srgbClr val="F3C029"/>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p:cNvGrpSpPr>
              <a:grpSpLocks noChangeAspect="1"/>
            </p:cNvGrpSpPr>
            <p:nvPr/>
          </p:nvGrpSpPr>
          <p:grpSpPr>
            <a:xfrm>
              <a:off x="5975134" y="2828979"/>
              <a:ext cx="720000" cy="758253"/>
              <a:chOff x="2944856" y="1946987"/>
              <a:chExt cx="1087871" cy="1145672"/>
            </a:xfrm>
          </p:grpSpPr>
          <p:sp>
            <p:nvSpPr>
              <p:cNvPr id="40" name="任意多边形 39"/>
              <p:cNvSpPr/>
              <p:nvPr/>
            </p:nvSpPr>
            <p:spPr>
              <a:xfrm>
                <a:off x="3004612" y="2721773"/>
                <a:ext cx="225738" cy="243070"/>
              </a:xfrm>
              <a:custGeom>
                <a:avLst/>
                <a:gdLst>
                  <a:gd name="connsiteX0" fmla="*/ 163621 w 225738"/>
                  <a:gd name="connsiteY0" fmla="*/ 0 h 243070"/>
                  <a:gd name="connsiteX1" fmla="*/ 192196 w 225738"/>
                  <a:gd name="connsiteY1" fmla="*/ 9525 h 243070"/>
                  <a:gd name="connsiteX2" fmla="*/ 213627 w 225738"/>
                  <a:gd name="connsiteY2" fmla="*/ 38100 h 243070"/>
                  <a:gd name="connsiteX3" fmla="*/ 225533 w 225738"/>
                  <a:gd name="connsiteY3" fmla="*/ 78582 h 243070"/>
                  <a:gd name="connsiteX4" fmla="*/ 204102 w 225738"/>
                  <a:gd name="connsiteY4" fmla="*/ 114300 h 243070"/>
                  <a:gd name="connsiteX5" fmla="*/ 166002 w 225738"/>
                  <a:gd name="connsiteY5" fmla="*/ 145257 h 243070"/>
                  <a:gd name="connsiteX6" fmla="*/ 125521 w 225738"/>
                  <a:gd name="connsiteY6" fmla="*/ 169069 h 243070"/>
                  <a:gd name="connsiteX7" fmla="*/ 94565 w 225738"/>
                  <a:gd name="connsiteY7" fmla="*/ 195263 h 243070"/>
                  <a:gd name="connsiteX8" fmla="*/ 96946 w 225738"/>
                  <a:gd name="connsiteY8" fmla="*/ 216694 h 243070"/>
                  <a:gd name="connsiteX9" fmla="*/ 120759 w 225738"/>
                  <a:gd name="connsiteY9" fmla="*/ 240507 h 243070"/>
                  <a:gd name="connsiteX10" fmla="*/ 124243 w 225738"/>
                  <a:gd name="connsiteY10" fmla="*/ 243070 h 243070"/>
                  <a:gd name="connsiteX11" fmla="*/ 122122 w 225738"/>
                  <a:gd name="connsiteY11" fmla="*/ 241860 h 243070"/>
                  <a:gd name="connsiteX12" fmla="*/ 88784 w 225738"/>
                  <a:gd name="connsiteY12" fmla="*/ 206142 h 243070"/>
                  <a:gd name="connsiteX13" fmla="*/ 86403 w 225738"/>
                  <a:gd name="connsiteY13" fmla="*/ 177567 h 243070"/>
                  <a:gd name="connsiteX14" fmla="*/ 88784 w 225738"/>
                  <a:gd name="connsiteY14" fmla="*/ 134704 h 243070"/>
                  <a:gd name="connsiteX15" fmla="*/ 72116 w 225738"/>
                  <a:gd name="connsiteY15" fmla="*/ 108510 h 243070"/>
                  <a:gd name="connsiteX16" fmla="*/ 41159 w 225738"/>
                  <a:gd name="connsiteY16" fmla="*/ 87079 h 243070"/>
                  <a:gd name="connsiteX17" fmla="*/ 14966 w 225738"/>
                  <a:gd name="connsiteY17" fmla="*/ 82317 h 243070"/>
                  <a:gd name="connsiteX18" fmla="*/ 0 w 225738"/>
                  <a:gd name="connsiteY18" fmla="*/ 64026 h 243070"/>
                  <a:gd name="connsiteX19" fmla="*/ 14644 w 225738"/>
                  <a:gd name="connsiteY19" fmla="*/ 74117 h 243070"/>
                  <a:gd name="connsiteX20" fmla="*/ 32652 w 225738"/>
                  <a:gd name="connsiteY20" fmla="*/ 80963 h 243070"/>
                  <a:gd name="connsiteX21" fmla="*/ 58846 w 225738"/>
                  <a:gd name="connsiteY21" fmla="*/ 66675 h 243070"/>
                  <a:gd name="connsiteX22" fmla="*/ 87421 w 225738"/>
                  <a:gd name="connsiteY22" fmla="*/ 45244 h 243070"/>
                  <a:gd name="connsiteX23" fmla="*/ 125521 w 225738"/>
                  <a:gd name="connsiteY23" fmla="*/ 9525 h 243070"/>
                  <a:gd name="connsiteX24" fmla="*/ 163621 w 225738"/>
                  <a:gd name="connsiteY24" fmla="*/ 0 h 24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738" h="243070">
                    <a:moveTo>
                      <a:pt x="163621" y="0"/>
                    </a:moveTo>
                    <a:cubicBezTo>
                      <a:pt x="174733" y="0"/>
                      <a:pt x="183862" y="3175"/>
                      <a:pt x="192196" y="9525"/>
                    </a:cubicBezTo>
                    <a:cubicBezTo>
                      <a:pt x="200530" y="15875"/>
                      <a:pt x="208071" y="26591"/>
                      <a:pt x="213627" y="38100"/>
                    </a:cubicBezTo>
                    <a:cubicBezTo>
                      <a:pt x="219183" y="49609"/>
                      <a:pt x="227120" y="65882"/>
                      <a:pt x="225533" y="78582"/>
                    </a:cubicBezTo>
                    <a:cubicBezTo>
                      <a:pt x="223946" y="91282"/>
                      <a:pt x="214024" y="103188"/>
                      <a:pt x="204102" y="114300"/>
                    </a:cubicBezTo>
                    <a:cubicBezTo>
                      <a:pt x="194180" y="125413"/>
                      <a:pt x="179099" y="136129"/>
                      <a:pt x="166002" y="145257"/>
                    </a:cubicBezTo>
                    <a:cubicBezTo>
                      <a:pt x="152905" y="154385"/>
                      <a:pt x="137427" y="160735"/>
                      <a:pt x="125521" y="169069"/>
                    </a:cubicBezTo>
                    <a:cubicBezTo>
                      <a:pt x="113615" y="177403"/>
                      <a:pt x="99328" y="187326"/>
                      <a:pt x="94565" y="195263"/>
                    </a:cubicBezTo>
                    <a:cubicBezTo>
                      <a:pt x="89803" y="203201"/>
                      <a:pt x="92580" y="209153"/>
                      <a:pt x="96946" y="216694"/>
                    </a:cubicBezTo>
                    <a:cubicBezTo>
                      <a:pt x="101312" y="224235"/>
                      <a:pt x="113218" y="232966"/>
                      <a:pt x="120759" y="240507"/>
                    </a:cubicBezTo>
                    <a:lnTo>
                      <a:pt x="124243" y="243070"/>
                    </a:lnTo>
                    <a:lnTo>
                      <a:pt x="122122" y="241860"/>
                    </a:lnTo>
                    <a:cubicBezTo>
                      <a:pt x="108628" y="231541"/>
                      <a:pt x="94737" y="216857"/>
                      <a:pt x="88784" y="206142"/>
                    </a:cubicBezTo>
                    <a:cubicBezTo>
                      <a:pt x="82831" y="195427"/>
                      <a:pt x="86403" y="189473"/>
                      <a:pt x="86403" y="177567"/>
                    </a:cubicBezTo>
                    <a:cubicBezTo>
                      <a:pt x="86403" y="165661"/>
                      <a:pt x="91165" y="146213"/>
                      <a:pt x="88784" y="134704"/>
                    </a:cubicBezTo>
                    <a:cubicBezTo>
                      <a:pt x="86403" y="123195"/>
                      <a:pt x="80053" y="116447"/>
                      <a:pt x="72116" y="108510"/>
                    </a:cubicBezTo>
                    <a:cubicBezTo>
                      <a:pt x="64179" y="100573"/>
                      <a:pt x="50684" y="91445"/>
                      <a:pt x="41159" y="87079"/>
                    </a:cubicBezTo>
                    <a:cubicBezTo>
                      <a:pt x="31634" y="82714"/>
                      <a:pt x="22903" y="87476"/>
                      <a:pt x="14966" y="82317"/>
                    </a:cubicBezTo>
                    <a:lnTo>
                      <a:pt x="0" y="64026"/>
                    </a:lnTo>
                    <a:lnTo>
                      <a:pt x="14644" y="74117"/>
                    </a:lnTo>
                    <a:cubicBezTo>
                      <a:pt x="21044" y="77788"/>
                      <a:pt x="27493" y="80566"/>
                      <a:pt x="32652" y="80963"/>
                    </a:cubicBezTo>
                    <a:cubicBezTo>
                      <a:pt x="42971" y="81757"/>
                      <a:pt x="49718" y="72628"/>
                      <a:pt x="58846" y="66675"/>
                    </a:cubicBezTo>
                    <a:cubicBezTo>
                      <a:pt x="67974" y="60722"/>
                      <a:pt x="76309" y="54769"/>
                      <a:pt x="87421" y="45244"/>
                    </a:cubicBezTo>
                    <a:cubicBezTo>
                      <a:pt x="98534" y="35719"/>
                      <a:pt x="112821" y="17066"/>
                      <a:pt x="125521" y="9525"/>
                    </a:cubicBezTo>
                    <a:cubicBezTo>
                      <a:pt x="138221" y="1984"/>
                      <a:pt x="152509" y="0"/>
                      <a:pt x="163621" y="0"/>
                    </a:cubicBez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40"/>
              <p:cNvSpPr/>
              <p:nvPr/>
            </p:nvSpPr>
            <p:spPr>
              <a:xfrm>
                <a:off x="2944856" y="1946987"/>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a:t>
                </a:r>
                <a:endParaRPr lang="zh-CN" altLang="en-US" dirty="0">
                  <a:solidFill>
                    <a:schemeClr val="tx1"/>
                  </a:solidFill>
                  <a:latin typeface="Arial" panose="020B0604020202020204" pitchFamily="34" charset="0"/>
                </a:endParaRPr>
              </a:p>
            </p:txBody>
          </p:sp>
          <p:sp>
            <p:nvSpPr>
              <p:cNvPr id="42" name="任意多边形 41"/>
              <p:cNvSpPr/>
              <p:nvPr/>
            </p:nvSpPr>
            <p:spPr>
              <a:xfrm>
                <a:off x="3218016" y="1959384"/>
                <a:ext cx="484088" cy="391010"/>
              </a:xfrm>
              <a:custGeom>
                <a:avLst/>
                <a:gdLst>
                  <a:gd name="connsiteX0" fmla="*/ 330442 w 484088"/>
                  <a:gd name="connsiteY0" fmla="*/ 0 h 391010"/>
                  <a:gd name="connsiteX1" fmla="*/ 329395 w 484088"/>
                  <a:gd name="connsiteY1" fmla="*/ 3106 h 391010"/>
                  <a:gd name="connsiteX2" fmla="*/ 327014 w 484088"/>
                  <a:gd name="connsiteY2" fmla="*/ 57875 h 391010"/>
                  <a:gd name="connsiteX3" fmla="*/ 338920 w 484088"/>
                  <a:gd name="connsiteY3" fmla="*/ 95975 h 391010"/>
                  <a:gd name="connsiteX4" fmla="*/ 384164 w 484088"/>
                  <a:gd name="connsiteY4" fmla="*/ 124550 h 391010"/>
                  <a:gd name="connsiteX5" fmla="*/ 448457 w 484088"/>
                  <a:gd name="connsiteY5" fmla="*/ 160268 h 391010"/>
                  <a:gd name="connsiteX6" fmla="*/ 481795 w 484088"/>
                  <a:gd name="connsiteY6" fmla="*/ 205512 h 391010"/>
                  <a:gd name="connsiteX7" fmla="*/ 477032 w 484088"/>
                  <a:gd name="connsiteY7" fmla="*/ 265043 h 391010"/>
                  <a:gd name="connsiteX8" fmla="*/ 443695 w 484088"/>
                  <a:gd name="connsiteY8" fmla="*/ 315050 h 391010"/>
                  <a:gd name="connsiteX9" fmla="*/ 377020 w 484088"/>
                  <a:gd name="connsiteY9" fmla="*/ 362675 h 391010"/>
                  <a:gd name="connsiteX10" fmla="*/ 293676 w 484088"/>
                  <a:gd name="connsiteY10" fmla="*/ 386487 h 391010"/>
                  <a:gd name="connsiteX11" fmla="*/ 212714 w 484088"/>
                  <a:gd name="connsiteY11" fmla="*/ 388868 h 391010"/>
                  <a:gd name="connsiteX12" fmla="*/ 124607 w 484088"/>
                  <a:gd name="connsiteY12" fmla="*/ 362675 h 391010"/>
                  <a:gd name="connsiteX13" fmla="*/ 46026 w 484088"/>
                  <a:gd name="connsiteY13" fmla="*/ 315050 h 391010"/>
                  <a:gd name="connsiteX14" fmla="*/ 7927 w 484088"/>
                  <a:gd name="connsiteY14" fmla="*/ 272187 h 391010"/>
                  <a:gd name="connsiteX15" fmla="*/ 782 w 484088"/>
                  <a:gd name="connsiteY15" fmla="*/ 219800 h 391010"/>
                  <a:gd name="connsiteX16" fmla="*/ 19832 w 484088"/>
                  <a:gd name="connsiteY16" fmla="*/ 184081 h 391010"/>
                  <a:gd name="connsiteX17" fmla="*/ 46026 w 484088"/>
                  <a:gd name="connsiteY17" fmla="*/ 155506 h 391010"/>
                  <a:gd name="connsiteX18" fmla="*/ 72220 w 484088"/>
                  <a:gd name="connsiteY18" fmla="*/ 115025 h 391010"/>
                  <a:gd name="connsiteX19" fmla="*/ 74601 w 484088"/>
                  <a:gd name="connsiteY19" fmla="*/ 86450 h 391010"/>
                  <a:gd name="connsiteX20" fmla="*/ 50789 w 484088"/>
                  <a:gd name="connsiteY20" fmla="*/ 62637 h 391010"/>
                  <a:gd name="connsiteX21" fmla="*/ 34138 w 484088"/>
                  <a:gd name="connsiteY21" fmla="*/ 48934 h 391010"/>
                  <a:gd name="connsiteX22" fmla="*/ 54290 w 484088"/>
                  <a:gd name="connsiteY22" fmla="*/ 56854 h 391010"/>
                  <a:gd name="connsiteX23" fmla="*/ 78549 w 484088"/>
                  <a:gd name="connsiteY23" fmla="*/ 70546 h 391010"/>
                  <a:gd name="connsiteX24" fmla="*/ 123792 w 484088"/>
                  <a:gd name="connsiteY24" fmla="*/ 96740 h 391010"/>
                  <a:gd name="connsiteX25" fmla="*/ 178561 w 484088"/>
                  <a:gd name="connsiteY25" fmla="*/ 103884 h 391010"/>
                  <a:gd name="connsiteX26" fmla="*/ 235711 w 484088"/>
                  <a:gd name="connsiteY26" fmla="*/ 96740 h 391010"/>
                  <a:gd name="connsiteX27" fmla="*/ 273811 w 484088"/>
                  <a:gd name="connsiteY27" fmla="*/ 70546 h 391010"/>
                  <a:gd name="connsiteX28" fmla="*/ 302386 w 484088"/>
                  <a:gd name="connsiteY28" fmla="*/ 30065 h 391010"/>
                  <a:gd name="connsiteX29" fmla="*/ 319650 w 484088"/>
                  <a:gd name="connsiteY29" fmla="*/ 8634 h 391010"/>
                  <a:gd name="connsiteX30" fmla="*/ 330442 w 484088"/>
                  <a:gd name="connsiteY30" fmla="*/ 0 h 39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4088" h="391010">
                    <a:moveTo>
                      <a:pt x="330442" y="0"/>
                    </a:moveTo>
                    <a:lnTo>
                      <a:pt x="329395" y="3106"/>
                    </a:lnTo>
                    <a:cubicBezTo>
                      <a:pt x="326617" y="15409"/>
                      <a:pt x="325427" y="42397"/>
                      <a:pt x="327014" y="57875"/>
                    </a:cubicBezTo>
                    <a:cubicBezTo>
                      <a:pt x="328602" y="73353"/>
                      <a:pt x="329395" y="84863"/>
                      <a:pt x="338920" y="95975"/>
                    </a:cubicBezTo>
                    <a:cubicBezTo>
                      <a:pt x="348445" y="107088"/>
                      <a:pt x="365908" y="113834"/>
                      <a:pt x="384164" y="124550"/>
                    </a:cubicBezTo>
                    <a:cubicBezTo>
                      <a:pt x="402420" y="135266"/>
                      <a:pt x="432185" y="146774"/>
                      <a:pt x="448457" y="160268"/>
                    </a:cubicBezTo>
                    <a:cubicBezTo>
                      <a:pt x="464729" y="173762"/>
                      <a:pt x="477032" y="188049"/>
                      <a:pt x="481795" y="205512"/>
                    </a:cubicBezTo>
                    <a:cubicBezTo>
                      <a:pt x="486558" y="222975"/>
                      <a:pt x="483382" y="246787"/>
                      <a:pt x="477032" y="265043"/>
                    </a:cubicBezTo>
                    <a:cubicBezTo>
                      <a:pt x="470682" y="283299"/>
                      <a:pt x="460364" y="298778"/>
                      <a:pt x="443695" y="315050"/>
                    </a:cubicBezTo>
                    <a:cubicBezTo>
                      <a:pt x="427026" y="331322"/>
                      <a:pt x="402023" y="350769"/>
                      <a:pt x="377020" y="362675"/>
                    </a:cubicBezTo>
                    <a:cubicBezTo>
                      <a:pt x="352017" y="374581"/>
                      <a:pt x="321060" y="382122"/>
                      <a:pt x="293676" y="386487"/>
                    </a:cubicBezTo>
                    <a:cubicBezTo>
                      <a:pt x="266292" y="390853"/>
                      <a:pt x="240892" y="392837"/>
                      <a:pt x="212714" y="388868"/>
                    </a:cubicBezTo>
                    <a:cubicBezTo>
                      <a:pt x="184536" y="384899"/>
                      <a:pt x="152388" y="374978"/>
                      <a:pt x="124607" y="362675"/>
                    </a:cubicBezTo>
                    <a:cubicBezTo>
                      <a:pt x="96826" y="350372"/>
                      <a:pt x="65473" y="330131"/>
                      <a:pt x="46026" y="315050"/>
                    </a:cubicBezTo>
                    <a:cubicBezTo>
                      <a:pt x="26579" y="299969"/>
                      <a:pt x="15468" y="288062"/>
                      <a:pt x="7927" y="272187"/>
                    </a:cubicBezTo>
                    <a:cubicBezTo>
                      <a:pt x="386" y="256312"/>
                      <a:pt x="-1202" y="234484"/>
                      <a:pt x="782" y="219800"/>
                    </a:cubicBezTo>
                    <a:cubicBezTo>
                      <a:pt x="2766" y="205116"/>
                      <a:pt x="12291" y="194797"/>
                      <a:pt x="19832" y="184081"/>
                    </a:cubicBezTo>
                    <a:cubicBezTo>
                      <a:pt x="27373" y="173365"/>
                      <a:pt x="37295" y="167015"/>
                      <a:pt x="46026" y="155506"/>
                    </a:cubicBezTo>
                    <a:cubicBezTo>
                      <a:pt x="54757" y="143997"/>
                      <a:pt x="67457" y="126534"/>
                      <a:pt x="72220" y="115025"/>
                    </a:cubicBezTo>
                    <a:cubicBezTo>
                      <a:pt x="76983" y="103516"/>
                      <a:pt x="78173" y="95181"/>
                      <a:pt x="74601" y="86450"/>
                    </a:cubicBezTo>
                    <a:cubicBezTo>
                      <a:pt x="71029" y="77719"/>
                      <a:pt x="60314" y="71368"/>
                      <a:pt x="50789" y="62637"/>
                    </a:cubicBezTo>
                    <a:lnTo>
                      <a:pt x="34138" y="48934"/>
                    </a:lnTo>
                    <a:lnTo>
                      <a:pt x="54290" y="56854"/>
                    </a:lnTo>
                    <a:cubicBezTo>
                      <a:pt x="62574" y="61319"/>
                      <a:pt x="70612" y="66379"/>
                      <a:pt x="78549" y="70546"/>
                    </a:cubicBezTo>
                    <a:cubicBezTo>
                      <a:pt x="94424" y="78880"/>
                      <a:pt x="107123" y="91184"/>
                      <a:pt x="123792" y="96740"/>
                    </a:cubicBezTo>
                    <a:cubicBezTo>
                      <a:pt x="140461" y="102296"/>
                      <a:pt x="158320" y="103090"/>
                      <a:pt x="178561" y="103884"/>
                    </a:cubicBezTo>
                    <a:cubicBezTo>
                      <a:pt x="198802" y="104678"/>
                      <a:pt x="219836" y="102296"/>
                      <a:pt x="235711" y="96740"/>
                    </a:cubicBezTo>
                    <a:cubicBezTo>
                      <a:pt x="251586" y="91184"/>
                      <a:pt x="262699" y="81658"/>
                      <a:pt x="273811" y="70546"/>
                    </a:cubicBezTo>
                    <a:cubicBezTo>
                      <a:pt x="284923" y="59434"/>
                      <a:pt x="291274" y="43162"/>
                      <a:pt x="302386" y="30065"/>
                    </a:cubicBezTo>
                    <a:cubicBezTo>
                      <a:pt x="307942" y="23517"/>
                      <a:pt x="313498" y="15678"/>
                      <a:pt x="319650" y="8634"/>
                    </a:cubicBezTo>
                    <a:lnTo>
                      <a:pt x="330442" y="0"/>
                    </a:ln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4" name="矩形 43"/>
            <p:cNvSpPr/>
            <p:nvPr/>
          </p:nvSpPr>
          <p:spPr>
            <a:xfrm>
              <a:off x="6250113" y="2149562"/>
              <a:ext cx="697627" cy="400110"/>
            </a:xfrm>
            <a:prstGeom prst="rect">
              <a:avLst/>
            </a:prstGeom>
          </p:spPr>
          <p:txBody>
            <a:bodyPr wrap="none">
              <a:spAutoFit/>
            </a:bodyPr>
            <a:lstStyle/>
            <a:p>
              <a:r>
                <a:rPr lang="zh-CN" altLang="en-US" sz="2000" dirty="0">
                  <a:effectLst>
                    <a:outerShdw blurRad="38100" dist="38100" dir="2700000" algn="tl">
                      <a:srgbClr val="000000">
                        <a:alpha val="43137"/>
                      </a:srgbClr>
                    </a:outerShdw>
                  </a:effectLst>
                </a:rPr>
                <a:t>产物</a:t>
              </a:r>
            </a:p>
          </p:txBody>
        </p:sp>
        <p:grpSp>
          <p:nvGrpSpPr>
            <p:cNvPr id="50" name="组合 49"/>
            <p:cNvGrpSpPr/>
            <p:nvPr/>
          </p:nvGrpSpPr>
          <p:grpSpPr>
            <a:xfrm rot="19920000">
              <a:off x="2202138" y="2880374"/>
              <a:ext cx="792000" cy="216000"/>
              <a:chOff x="3073170" y="6064260"/>
              <a:chExt cx="1050931" cy="256338"/>
            </a:xfrm>
          </p:grpSpPr>
          <p:sp>
            <p:nvSpPr>
              <p:cNvPr id="51" name="任意多边形 50"/>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3" name="组合 52"/>
            <p:cNvGrpSpPr/>
            <p:nvPr/>
          </p:nvGrpSpPr>
          <p:grpSpPr>
            <a:xfrm rot="1800000" flipV="1">
              <a:off x="2167697" y="4087263"/>
              <a:ext cx="792000" cy="216000"/>
              <a:chOff x="3073170" y="6064260"/>
              <a:chExt cx="1050931" cy="256338"/>
            </a:xfrm>
          </p:grpSpPr>
          <p:sp>
            <p:nvSpPr>
              <p:cNvPr id="54" name="任意多边形 53"/>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p:cNvGrpSpPr/>
            <p:nvPr/>
          </p:nvGrpSpPr>
          <p:grpSpPr>
            <a:xfrm rot="1800000" flipV="1">
              <a:off x="3977447" y="2877588"/>
              <a:ext cx="792000" cy="216000"/>
              <a:chOff x="3073170" y="6064260"/>
              <a:chExt cx="1050931" cy="256338"/>
            </a:xfrm>
          </p:grpSpPr>
          <p:sp>
            <p:nvSpPr>
              <p:cNvPr id="57" name="任意多边形 56"/>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9920000">
              <a:off x="3983313" y="4109099"/>
              <a:ext cx="792000" cy="216000"/>
              <a:chOff x="3073170" y="6064260"/>
              <a:chExt cx="1050931" cy="256338"/>
            </a:xfrm>
          </p:grpSpPr>
          <p:sp>
            <p:nvSpPr>
              <p:cNvPr id="60" name="任意多边形 59"/>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60"/>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矩形 48"/>
            <p:cNvSpPr/>
            <p:nvPr/>
          </p:nvSpPr>
          <p:spPr>
            <a:xfrm>
              <a:off x="1097456" y="1624243"/>
              <a:ext cx="1500732" cy="553998"/>
            </a:xfrm>
            <a:prstGeom prst="rect">
              <a:avLst/>
            </a:prstGeom>
            <a:solidFill>
              <a:srgbClr val="FAEC7C"/>
            </a:solidFill>
          </p:spPr>
          <p:txBody>
            <a:bodyPr wrap="none">
              <a:spAutoFit/>
            </a:bodyPr>
            <a:lstStyle/>
            <a:p>
              <a:pPr>
                <a:lnSpc>
                  <a:spcPts val="1800"/>
                </a:lnSpc>
              </a:pPr>
              <a:r>
                <a:rPr lang="en-US" altLang="zh-CN" dirty="0">
                  <a:effectLst>
                    <a:outerShdw blurRad="38100" dist="38100" dir="2700000" algn="tl">
                      <a:srgbClr val="C0C0C0"/>
                    </a:outerShdw>
                  </a:effectLst>
                  <a:latin typeface="Times New Roman" panose="02020603050405020304" pitchFamily="18" charset="0"/>
                </a:rPr>
                <a:t>E + I           EI</a:t>
              </a:r>
            </a:p>
            <a:p>
              <a:pPr algn="ctr">
                <a:lnSpc>
                  <a:spcPts val="1800"/>
                </a:lnSpc>
              </a:pPr>
              <a:r>
                <a:rPr lang="en-US" altLang="zh-CN" dirty="0">
                  <a:effectLst>
                    <a:outerShdw blurRad="38100" dist="38100" dir="2700000" algn="tl">
                      <a:srgbClr val="C0C0C0"/>
                    </a:outerShdw>
                  </a:effectLst>
                  <a:latin typeface="Times New Roman" panose="02020603050405020304" pitchFamily="18" charset="0"/>
                </a:rPr>
                <a:t>    K</a:t>
              </a:r>
              <a:r>
                <a:rPr lang="en-US" altLang="zh-CN" baseline="-25000" dirty="0">
                  <a:effectLst>
                    <a:outerShdw blurRad="38100" dist="38100" dir="2700000" algn="tl">
                      <a:srgbClr val="C0C0C0"/>
                    </a:outerShdw>
                  </a:effectLst>
                  <a:latin typeface="Times New Roman" panose="02020603050405020304" pitchFamily="18" charset="0"/>
                </a:rPr>
                <a:t>1</a:t>
              </a:r>
              <a:endParaRPr lang="zh-CN" altLang="en-US" baseline="-25000" dirty="0"/>
            </a:p>
          </p:txBody>
        </p:sp>
        <p:grpSp>
          <p:nvGrpSpPr>
            <p:cNvPr id="63" name="组合 62"/>
            <p:cNvGrpSpPr/>
            <p:nvPr/>
          </p:nvGrpSpPr>
          <p:grpSpPr>
            <a:xfrm rot="21600000">
              <a:off x="1668755" y="1694009"/>
              <a:ext cx="576000" cy="180000"/>
              <a:chOff x="3073170" y="6064260"/>
              <a:chExt cx="1050931" cy="256338"/>
            </a:xfrm>
          </p:grpSpPr>
          <p:sp>
            <p:nvSpPr>
              <p:cNvPr id="64" name="任意多边形 63"/>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64"/>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6" name="矩形 65"/>
            <p:cNvSpPr/>
            <p:nvPr/>
          </p:nvSpPr>
          <p:spPr>
            <a:xfrm>
              <a:off x="1099996" y="4605100"/>
              <a:ext cx="1757212" cy="323165"/>
            </a:xfrm>
            <a:prstGeom prst="rect">
              <a:avLst/>
            </a:prstGeom>
            <a:solidFill>
              <a:srgbClr val="FAEC7C"/>
            </a:solidFill>
          </p:spPr>
          <p:txBody>
            <a:bodyPr wrap="none">
              <a:spAutoFit/>
            </a:bodyPr>
            <a:lstStyle/>
            <a:p>
              <a:pPr>
                <a:lnSpc>
                  <a:spcPts val="1800"/>
                </a:lnSpc>
              </a:pPr>
              <a:r>
                <a:rPr lang="en-US" altLang="zh-CN" dirty="0">
                  <a:effectLst>
                    <a:outerShdw blurRad="38100" dist="38100" dir="2700000" algn="tl">
                      <a:srgbClr val="C0C0C0"/>
                    </a:outerShdw>
                  </a:effectLst>
                  <a:latin typeface="Times New Roman" panose="02020603050405020304" pitchFamily="18" charset="0"/>
                </a:rPr>
                <a:t>EI + S           ESI</a:t>
              </a:r>
              <a:endParaRPr lang="zh-CN" altLang="en-US" baseline="-25000" dirty="0"/>
            </a:p>
          </p:txBody>
        </p:sp>
        <p:grpSp>
          <p:nvGrpSpPr>
            <p:cNvPr id="67" name="组合 66"/>
            <p:cNvGrpSpPr/>
            <p:nvPr/>
          </p:nvGrpSpPr>
          <p:grpSpPr>
            <a:xfrm rot="21600000">
              <a:off x="1792580" y="4675334"/>
              <a:ext cx="576000" cy="180000"/>
              <a:chOff x="3073170" y="6064260"/>
              <a:chExt cx="1050931" cy="256338"/>
            </a:xfrm>
          </p:grpSpPr>
          <p:sp>
            <p:nvSpPr>
              <p:cNvPr id="68" name="任意多边形 67"/>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0" name="矩形 69"/>
            <p:cNvSpPr/>
            <p:nvPr/>
          </p:nvSpPr>
          <p:spPr>
            <a:xfrm>
              <a:off x="4389107" y="1605220"/>
              <a:ext cx="2521844" cy="323165"/>
            </a:xfrm>
            <a:prstGeom prst="rect">
              <a:avLst/>
            </a:prstGeom>
            <a:solidFill>
              <a:srgbClr val="FAEC7C"/>
            </a:solidFill>
          </p:spPr>
          <p:txBody>
            <a:bodyPr wrap="none">
              <a:spAutoFit/>
            </a:bodyPr>
            <a:lstStyle/>
            <a:p>
              <a:pPr>
                <a:lnSpc>
                  <a:spcPts val="1800"/>
                </a:lnSpc>
              </a:pPr>
              <a:r>
                <a:rPr lang="en-US" altLang="zh-CN" dirty="0">
                  <a:effectLst>
                    <a:outerShdw blurRad="38100" dist="38100" dir="2700000" algn="tl">
                      <a:srgbClr val="C0C0C0"/>
                    </a:outerShdw>
                  </a:effectLst>
                  <a:latin typeface="Times New Roman" panose="02020603050405020304" pitchFamily="18" charset="0"/>
                </a:rPr>
                <a:t>E + S           ES       E + P</a:t>
              </a:r>
              <a:endParaRPr lang="zh-CN" altLang="en-US" baseline="-25000" dirty="0"/>
            </a:p>
          </p:txBody>
        </p:sp>
        <p:grpSp>
          <p:nvGrpSpPr>
            <p:cNvPr id="71" name="组合 70"/>
            <p:cNvGrpSpPr/>
            <p:nvPr/>
          </p:nvGrpSpPr>
          <p:grpSpPr>
            <a:xfrm rot="21600000">
              <a:off x="5002505" y="1665434"/>
              <a:ext cx="576000" cy="180000"/>
              <a:chOff x="3073170" y="6064260"/>
              <a:chExt cx="1050931" cy="256338"/>
            </a:xfrm>
          </p:grpSpPr>
          <p:sp>
            <p:nvSpPr>
              <p:cNvPr id="72" name="任意多边形 71"/>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59104" name="直接箭头连接符 559103"/>
            <p:cNvCxnSpPr/>
            <p:nvPr/>
          </p:nvCxnSpPr>
          <p:spPr>
            <a:xfrm>
              <a:off x="5889359" y="1743075"/>
              <a:ext cx="396000" cy="0"/>
            </a:xfrm>
            <a:prstGeom prst="straightConnector1">
              <a:avLst/>
            </a:prstGeom>
            <a:ln w="19050">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76" name="矩形 75"/>
            <p:cNvSpPr/>
            <p:nvPr/>
          </p:nvSpPr>
          <p:spPr>
            <a:xfrm>
              <a:off x="4254199" y="4592974"/>
              <a:ext cx="1757212" cy="553998"/>
            </a:xfrm>
            <a:prstGeom prst="rect">
              <a:avLst/>
            </a:prstGeom>
            <a:solidFill>
              <a:srgbClr val="FAEC7C"/>
            </a:solidFill>
          </p:spPr>
          <p:txBody>
            <a:bodyPr wrap="none">
              <a:spAutoFit/>
            </a:bodyPr>
            <a:lstStyle/>
            <a:p>
              <a:pPr>
                <a:lnSpc>
                  <a:spcPts val="1800"/>
                </a:lnSpc>
              </a:pPr>
              <a:r>
                <a:rPr lang="en-US" altLang="zh-CN" dirty="0">
                  <a:effectLst>
                    <a:outerShdw blurRad="38100" dist="38100" dir="2700000" algn="tl">
                      <a:srgbClr val="C0C0C0"/>
                    </a:outerShdw>
                  </a:effectLst>
                  <a:latin typeface="Times New Roman" panose="02020603050405020304" pitchFamily="18" charset="0"/>
                </a:rPr>
                <a:t>ES + I           ESI</a:t>
              </a:r>
            </a:p>
            <a:p>
              <a:pPr algn="ctr">
                <a:lnSpc>
                  <a:spcPts val="1800"/>
                </a:lnSpc>
              </a:pPr>
              <a:r>
                <a:rPr lang="en-US" altLang="zh-CN" dirty="0">
                  <a:effectLst>
                    <a:outerShdw blurRad="38100" dist="38100" dir="2700000" algn="tl">
                      <a:srgbClr val="C0C0C0"/>
                    </a:outerShdw>
                  </a:effectLst>
                  <a:latin typeface="Times New Roman" panose="02020603050405020304" pitchFamily="18" charset="0"/>
                </a:rPr>
                <a:t>    K</a:t>
              </a:r>
              <a:r>
                <a:rPr lang="en-US" altLang="zh-CN" baseline="-25000" dirty="0">
                  <a:effectLst>
                    <a:outerShdw blurRad="38100" dist="38100" dir="2700000" algn="tl">
                      <a:srgbClr val="C0C0C0"/>
                    </a:outerShdw>
                  </a:effectLst>
                  <a:latin typeface="Times New Roman" panose="02020603050405020304" pitchFamily="18" charset="0"/>
                </a:rPr>
                <a:t>1</a:t>
              </a:r>
              <a:endParaRPr lang="zh-CN" altLang="en-US" baseline="-25000" dirty="0"/>
            </a:p>
          </p:txBody>
        </p:sp>
        <p:grpSp>
          <p:nvGrpSpPr>
            <p:cNvPr id="77" name="组合 76"/>
            <p:cNvGrpSpPr/>
            <p:nvPr/>
          </p:nvGrpSpPr>
          <p:grpSpPr>
            <a:xfrm rot="21600000">
              <a:off x="4954880" y="4656284"/>
              <a:ext cx="576000" cy="180000"/>
              <a:chOff x="3073170" y="6064260"/>
              <a:chExt cx="1050931" cy="256338"/>
            </a:xfrm>
          </p:grpSpPr>
          <p:sp>
            <p:nvSpPr>
              <p:cNvPr id="78" name="任意多边形 77"/>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78"/>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59105" name="矩形 559104"/>
            <p:cNvSpPr/>
            <p:nvPr/>
          </p:nvSpPr>
          <p:spPr>
            <a:xfrm>
              <a:off x="3017046" y="5501916"/>
              <a:ext cx="2236510"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非竞争性抑制作用</a:t>
              </a:r>
              <a:endParaRPr lang="zh-CN" altLang="en-US" sz="2000" dirty="0"/>
            </a:p>
          </p:txBody>
        </p:sp>
        <p:cxnSp>
          <p:nvCxnSpPr>
            <p:cNvPr id="82" name="直接箭头连接符 81"/>
            <p:cNvCxnSpPr/>
            <p:nvPr/>
          </p:nvCxnSpPr>
          <p:spPr>
            <a:xfrm rot="-1680000">
              <a:off x="5735536" y="3479959"/>
              <a:ext cx="288000" cy="0"/>
            </a:xfrm>
            <a:prstGeom prst="straightConnector1">
              <a:avLst/>
            </a:prstGeom>
            <a:ln w="19050">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559108" name="矩形 559107"/>
            <p:cNvSpPr/>
            <p:nvPr/>
          </p:nvSpPr>
          <p:spPr>
            <a:xfrm>
              <a:off x="6607151" y="2843308"/>
              <a:ext cx="338554" cy="369332"/>
            </a:xfrm>
            <a:prstGeom prst="rect">
              <a:avLst/>
            </a:prstGeom>
          </p:spPr>
          <p:txBody>
            <a:bodyPr wrap="none">
              <a:spAutoFit/>
            </a:bodyPr>
            <a:lstStyle/>
            <a:p>
              <a:r>
                <a:rPr lang="en-US" altLang="zh-CN" dirty="0"/>
                <a:t>+</a:t>
              </a:r>
              <a:endParaRPr lang="zh-CN" altLang="en-US" dirty="0"/>
            </a:p>
          </p:txBody>
        </p:sp>
      </p:grpSp>
      <p:sp>
        <p:nvSpPr>
          <p:cNvPr id="10" name="Rectangle 2">
            <a:extLst>
              <a:ext uri="{FF2B5EF4-FFF2-40B4-BE49-F238E27FC236}">
                <a16:creationId xmlns:a16="http://schemas.microsoft.com/office/drawing/2014/main" id="{F90F59F3-E475-4F1A-8294-ADBD343DAFCE}"/>
              </a:ext>
            </a:extLst>
          </p:cNvPr>
          <p:cNvSpPr>
            <a:spLocks noGrp="1" noChangeArrowheads="1"/>
          </p:cNvSpPr>
          <p:nvPr>
            <p:ph type="body" sz="half" idx="1"/>
          </p:nvPr>
        </p:nvSpPr>
        <p:spPr>
          <a:xfrm>
            <a:off x="1325423" y="1243049"/>
            <a:ext cx="4206940" cy="3343288"/>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t" anchorCtr="0">
            <a:spAutoFit/>
          </a:bodyPr>
          <a:lstStyle/>
          <a:p>
            <a:pPr marL="360000" indent="-360000">
              <a:lnSpc>
                <a:spcPts val="3500"/>
              </a:lnSpc>
              <a:spcBef>
                <a:spcPts val="600"/>
              </a:spcBef>
              <a:buClr>
                <a:srgbClr val="C00000"/>
              </a:buClr>
              <a:buSzPct val="80000"/>
              <a:buFont typeface="Wingdings" pitchFamily="2" charset="2"/>
              <a:buChar char="v"/>
            </a:pP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与酶活性中心外的必需基团结合，</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既可结合</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E</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，也可结合</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ES</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不影响 </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S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 </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E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的结合。</a:t>
            </a:r>
          </a:p>
          <a:p>
            <a:pPr marL="360000" indent="-360000">
              <a:lnSpc>
                <a:spcPts val="3500"/>
              </a:lnSpc>
              <a:spcBef>
                <a:spcPts val="600"/>
              </a:spcBef>
              <a:buClr>
                <a:srgbClr val="C00000"/>
              </a:buClr>
              <a:buSzPct val="80000"/>
              <a:buFont typeface="Wingdings" pitchFamily="2" charset="2"/>
              <a:buChar char="v"/>
            </a:pPr>
            <a:r>
              <a:rPr lang="en-US" altLang="zh-CN"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ESI</a:t>
            </a:r>
            <a:r>
              <a:rPr lang="zh-CN" altLang="en-US"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不能转变成产物</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a:p>
            <a:pPr marL="360000" indent="-360000">
              <a:lnSpc>
                <a:spcPts val="3500"/>
              </a:lnSpc>
              <a:spcBef>
                <a:spcPts val="600"/>
              </a:spcBef>
              <a:buClr>
                <a:srgbClr val="C00000"/>
              </a:buClr>
              <a:buSzPct val="80000"/>
              <a:buFont typeface="Wingdings" pitchFamily="2" charset="2"/>
              <a:buChar char="v"/>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抑制作用只与</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成正比，与</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〔S〕</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无关。</a:t>
            </a:r>
          </a:p>
        </p:txBody>
      </p:sp>
      <p:sp>
        <p:nvSpPr>
          <p:cNvPr id="12" name="Rectangle 2">
            <a:extLst>
              <a:ext uri="{FF2B5EF4-FFF2-40B4-BE49-F238E27FC236}">
                <a16:creationId xmlns:a16="http://schemas.microsoft.com/office/drawing/2014/main" id="{8BCB77FD-0448-6636-94C7-4EE24DBCCAB1}"/>
              </a:ext>
            </a:extLst>
          </p:cNvPr>
          <p:cNvSpPr>
            <a:spLocks noGrp="1" noChangeArrowheads="1"/>
          </p:cNvSpPr>
          <p:nvPr>
            <p:ph type="title"/>
          </p:nvPr>
        </p:nvSpPr>
        <p:spPr>
          <a:xfrm>
            <a:off x="927101" y="666481"/>
            <a:ext cx="10169524" cy="627880"/>
          </a:xfrm>
          <a:noFill/>
          <a:ln>
            <a:noFill/>
          </a:ln>
          <a:effectLst/>
        </p:spPr>
        <p:txBody>
          <a:bodyPr vert="horz" lIns="91440" tIns="45720" rIns="91440" bIns="45720" rtlCol="0" anchor="t" anchorCtr="0">
            <a:noAutofit/>
          </a:bodyPr>
          <a:lstStyle/>
          <a:p>
            <a:pPr marL="360000" indent="-360000">
              <a:lnSpc>
                <a:spcPts val="4000"/>
              </a:lnSpc>
              <a:spcBef>
                <a:spcPts val="600"/>
              </a:spcBef>
              <a:buClr>
                <a:srgbClr val="C00000"/>
              </a:buClr>
              <a:buSzPct val="80000"/>
              <a:buFont typeface="Wingdings" pitchFamily="2" charset="2"/>
              <a:buChar char="l"/>
            </a:pPr>
            <a:r>
              <a:rPr lang="zh-CN" altLang="en-US"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非竞争性抑制作用特点</a:t>
            </a:r>
          </a:p>
        </p:txBody>
      </p:sp>
    </p:spTree>
    <p:extLst>
      <p:ext uri="{BB962C8B-B14F-4D97-AF65-F5344CB8AC3E}">
        <p14:creationId xmlns:p14="http://schemas.microsoft.com/office/powerpoint/2010/main" val="990600372"/>
      </p:ext>
    </p:extLst>
  </p:cSld>
  <p:clrMapOvr>
    <a:masterClrMapping/>
  </p:clrMapOvr>
  <p:transition>
    <p:random/>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任意多边形 1"/>
          <p:cNvSpPr>
            <a:spLocks noChangeAspect="1"/>
          </p:cNvSpPr>
          <p:nvPr/>
        </p:nvSpPr>
        <p:spPr>
          <a:xfrm>
            <a:off x="1016005" y="1798399"/>
            <a:ext cx="2092669" cy="2088000"/>
          </a:xfrm>
          <a:custGeom>
            <a:avLst/>
            <a:gdLst>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4546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02593 w 4117191"/>
              <a:gd name="connsiteY65" fmla="*/ 39052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2002393 w 4117191"/>
              <a:gd name="connsiteY92" fmla="*/ 1933575 h 4098959"/>
              <a:gd name="connsiteX93" fmla="*/ 1878568 w 4117191"/>
              <a:gd name="connsiteY93" fmla="*/ 1828800 h 4098959"/>
              <a:gd name="connsiteX94" fmla="*/ 1745218 w 4117191"/>
              <a:gd name="connsiteY94" fmla="*/ 1666875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4546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02593 w 4117191"/>
              <a:gd name="connsiteY65" fmla="*/ 39052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2002393 w 4117191"/>
              <a:gd name="connsiteY92" fmla="*/ 1933575 h 4098959"/>
              <a:gd name="connsiteX93" fmla="*/ 1878568 w 4117191"/>
              <a:gd name="connsiteY93" fmla="*/ 1828800 h 4098959"/>
              <a:gd name="connsiteX94" fmla="*/ 1745218 w 4117191"/>
              <a:gd name="connsiteY94" fmla="*/ 1666875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4546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02593 w 4117191"/>
              <a:gd name="connsiteY65" fmla="*/ 39052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2002393 w 4117191"/>
              <a:gd name="connsiteY92" fmla="*/ 1933575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4546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02593 w 4117191"/>
              <a:gd name="connsiteY65" fmla="*/ 39052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4546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6451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6451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69018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4024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6451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69018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4024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61458 w 4117191"/>
              <a:gd name="connsiteY39" fmla="*/ 3707886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6451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69018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4024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61458 w 4117191"/>
              <a:gd name="connsiteY39" fmla="*/ 3707886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6451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69018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94161 w 4117191"/>
              <a:gd name="connsiteY108" fmla="*/ 267472 h 4098959"/>
              <a:gd name="connsiteX109" fmla="*/ 1630918 w 4117191"/>
              <a:gd name="connsiteY109" fmla="*/ 171450 h 4098959"/>
              <a:gd name="connsiteX110" fmla="*/ 1535668 w 4117191"/>
              <a:gd name="connsiteY110" fmla="*/ 95250 h 4098959"/>
              <a:gd name="connsiteX0" fmla="*/ 1535668 w 4117191"/>
              <a:gd name="connsiteY0" fmla="*/ 95250 h 4108213"/>
              <a:gd name="connsiteX1" fmla="*/ 1383268 w 4117191"/>
              <a:gd name="connsiteY1" fmla="*/ 19050 h 4108213"/>
              <a:gd name="connsiteX2" fmla="*/ 1249918 w 4117191"/>
              <a:gd name="connsiteY2" fmla="*/ 0 h 4108213"/>
              <a:gd name="connsiteX3" fmla="*/ 1097518 w 4117191"/>
              <a:gd name="connsiteY3" fmla="*/ 19050 h 4108213"/>
              <a:gd name="connsiteX4" fmla="*/ 973693 w 4117191"/>
              <a:gd name="connsiteY4" fmla="*/ 66675 h 4108213"/>
              <a:gd name="connsiteX5" fmla="*/ 868918 w 4117191"/>
              <a:gd name="connsiteY5" fmla="*/ 123825 h 4108213"/>
              <a:gd name="connsiteX6" fmla="*/ 745093 w 4117191"/>
              <a:gd name="connsiteY6" fmla="*/ 209550 h 4108213"/>
              <a:gd name="connsiteX7" fmla="*/ 649843 w 4117191"/>
              <a:gd name="connsiteY7" fmla="*/ 285750 h 4108213"/>
              <a:gd name="connsiteX8" fmla="*/ 545068 w 4117191"/>
              <a:gd name="connsiteY8" fmla="*/ 381000 h 4108213"/>
              <a:gd name="connsiteX9" fmla="*/ 459343 w 4117191"/>
              <a:gd name="connsiteY9" fmla="*/ 495300 h 4108213"/>
              <a:gd name="connsiteX10" fmla="*/ 364093 w 4117191"/>
              <a:gd name="connsiteY10" fmla="*/ 619125 h 4108213"/>
              <a:gd name="connsiteX11" fmla="*/ 287893 w 4117191"/>
              <a:gd name="connsiteY11" fmla="*/ 742950 h 4108213"/>
              <a:gd name="connsiteX12" fmla="*/ 221218 w 4117191"/>
              <a:gd name="connsiteY12" fmla="*/ 866775 h 4108213"/>
              <a:gd name="connsiteX13" fmla="*/ 164068 w 4117191"/>
              <a:gd name="connsiteY13" fmla="*/ 1000125 h 4108213"/>
              <a:gd name="connsiteX14" fmla="*/ 116443 w 4117191"/>
              <a:gd name="connsiteY14" fmla="*/ 1114425 h 4108213"/>
              <a:gd name="connsiteX15" fmla="*/ 68818 w 4117191"/>
              <a:gd name="connsiteY15" fmla="*/ 1247775 h 4108213"/>
              <a:gd name="connsiteX16" fmla="*/ 40243 w 4117191"/>
              <a:gd name="connsiteY16" fmla="*/ 1362075 h 4108213"/>
              <a:gd name="connsiteX17" fmla="*/ 30718 w 4117191"/>
              <a:gd name="connsiteY17" fmla="*/ 1504950 h 4108213"/>
              <a:gd name="connsiteX18" fmla="*/ 40243 w 4117191"/>
              <a:gd name="connsiteY18" fmla="*/ 1638300 h 4108213"/>
              <a:gd name="connsiteX19" fmla="*/ 97393 w 4117191"/>
              <a:gd name="connsiteY19" fmla="*/ 1743075 h 4108213"/>
              <a:gd name="connsiteX20" fmla="*/ 164068 w 4117191"/>
              <a:gd name="connsiteY20" fmla="*/ 1800225 h 4108213"/>
              <a:gd name="connsiteX21" fmla="*/ 297418 w 4117191"/>
              <a:gd name="connsiteY21" fmla="*/ 1838325 h 4108213"/>
              <a:gd name="connsiteX22" fmla="*/ 402193 w 4117191"/>
              <a:gd name="connsiteY22" fmla="*/ 1866900 h 4108213"/>
              <a:gd name="connsiteX23" fmla="*/ 516493 w 4117191"/>
              <a:gd name="connsiteY23" fmla="*/ 1962150 h 4108213"/>
              <a:gd name="connsiteX24" fmla="*/ 564118 w 4117191"/>
              <a:gd name="connsiteY24" fmla="*/ 2066925 h 4108213"/>
              <a:gd name="connsiteX25" fmla="*/ 573643 w 4117191"/>
              <a:gd name="connsiteY25" fmla="*/ 2200275 h 4108213"/>
              <a:gd name="connsiteX26" fmla="*/ 564118 w 4117191"/>
              <a:gd name="connsiteY26" fmla="*/ 2314575 h 4108213"/>
              <a:gd name="connsiteX27" fmla="*/ 516493 w 4117191"/>
              <a:gd name="connsiteY27" fmla="*/ 2409825 h 4108213"/>
              <a:gd name="connsiteX28" fmla="*/ 468868 w 4117191"/>
              <a:gd name="connsiteY28" fmla="*/ 2466975 h 4108213"/>
              <a:gd name="connsiteX29" fmla="*/ 383143 w 4117191"/>
              <a:gd name="connsiteY29" fmla="*/ 2514600 h 4108213"/>
              <a:gd name="connsiteX30" fmla="*/ 249793 w 4117191"/>
              <a:gd name="connsiteY30" fmla="*/ 2562225 h 4108213"/>
              <a:gd name="connsiteX31" fmla="*/ 145018 w 4117191"/>
              <a:gd name="connsiteY31" fmla="*/ 2609850 h 4108213"/>
              <a:gd name="connsiteX32" fmla="*/ 40243 w 4117191"/>
              <a:gd name="connsiteY32" fmla="*/ 2733675 h 4108213"/>
              <a:gd name="connsiteX33" fmla="*/ 2143 w 4117191"/>
              <a:gd name="connsiteY33" fmla="*/ 2867025 h 4108213"/>
              <a:gd name="connsiteX34" fmla="*/ 11668 w 4117191"/>
              <a:gd name="connsiteY34" fmla="*/ 3009900 h 4108213"/>
              <a:gd name="connsiteX35" fmla="*/ 68818 w 4117191"/>
              <a:gd name="connsiteY35" fmla="*/ 3181350 h 4108213"/>
              <a:gd name="connsiteX36" fmla="*/ 135493 w 4117191"/>
              <a:gd name="connsiteY36" fmla="*/ 3295650 h 4108213"/>
              <a:gd name="connsiteX37" fmla="*/ 249793 w 4117191"/>
              <a:gd name="connsiteY37" fmla="*/ 3438525 h 4108213"/>
              <a:gd name="connsiteX38" fmla="*/ 383143 w 4117191"/>
              <a:gd name="connsiteY38" fmla="*/ 3562350 h 4108213"/>
              <a:gd name="connsiteX39" fmla="*/ 561458 w 4117191"/>
              <a:gd name="connsiteY39" fmla="*/ 3707886 h 4108213"/>
              <a:gd name="connsiteX40" fmla="*/ 735568 w 4117191"/>
              <a:gd name="connsiteY40" fmla="*/ 3810000 h 4108213"/>
              <a:gd name="connsiteX41" fmla="*/ 907018 w 4117191"/>
              <a:gd name="connsiteY41" fmla="*/ 3886200 h 4108213"/>
              <a:gd name="connsiteX42" fmla="*/ 1097518 w 4117191"/>
              <a:gd name="connsiteY42" fmla="*/ 3952875 h 4108213"/>
              <a:gd name="connsiteX43" fmla="*/ 1288018 w 4117191"/>
              <a:gd name="connsiteY43" fmla="*/ 4010025 h 4108213"/>
              <a:gd name="connsiteX44" fmla="*/ 1516618 w 4117191"/>
              <a:gd name="connsiteY44" fmla="*/ 4057650 h 4108213"/>
              <a:gd name="connsiteX45" fmla="*/ 1773793 w 4117191"/>
              <a:gd name="connsiteY45" fmla="*/ 4095750 h 4108213"/>
              <a:gd name="connsiteX46" fmla="*/ 2034400 w 4117191"/>
              <a:gd name="connsiteY46" fmla="*/ 4107936 h 4108213"/>
              <a:gd name="connsiteX47" fmla="*/ 2288143 w 4117191"/>
              <a:gd name="connsiteY47" fmla="*/ 4086225 h 4108213"/>
              <a:gd name="connsiteX48" fmla="*/ 2545318 w 4117191"/>
              <a:gd name="connsiteY48" fmla="*/ 4067175 h 4108213"/>
              <a:gd name="connsiteX49" fmla="*/ 2888218 w 4117191"/>
              <a:gd name="connsiteY49" fmla="*/ 4010025 h 4108213"/>
              <a:gd name="connsiteX50" fmla="*/ 3088243 w 4117191"/>
              <a:gd name="connsiteY50" fmla="*/ 3952875 h 4108213"/>
              <a:gd name="connsiteX51" fmla="*/ 3364468 w 4117191"/>
              <a:gd name="connsiteY51" fmla="*/ 3857625 h 4108213"/>
              <a:gd name="connsiteX52" fmla="*/ 3564493 w 4117191"/>
              <a:gd name="connsiteY52" fmla="*/ 3762375 h 4108213"/>
              <a:gd name="connsiteX53" fmla="*/ 3764518 w 4117191"/>
              <a:gd name="connsiteY53" fmla="*/ 3609975 h 4108213"/>
              <a:gd name="connsiteX54" fmla="*/ 3888343 w 4117191"/>
              <a:gd name="connsiteY54" fmla="*/ 3476625 h 4108213"/>
              <a:gd name="connsiteX55" fmla="*/ 4002643 w 4117191"/>
              <a:gd name="connsiteY55" fmla="*/ 3295650 h 4108213"/>
              <a:gd name="connsiteX56" fmla="*/ 4097893 w 4117191"/>
              <a:gd name="connsiteY56" fmla="*/ 3009900 h 4108213"/>
              <a:gd name="connsiteX57" fmla="*/ 4116943 w 4117191"/>
              <a:gd name="connsiteY57" fmla="*/ 2676525 h 4108213"/>
              <a:gd name="connsiteX58" fmla="*/ 4107418 w 4117191"/>
              <a:gd name="connsiteY58" fmla="*/ 2428875 h 4108213"/>
              <a:gd name="connsiteX59" fmla="*/ 4088368 w 4117191"/>
              <a:gd name="connsiteY59" fmla="*/ 2162175 h 4108213"/>
              <a:gd name="connsiteX60" fmla="*/ 4059793 w 4117191"/>
              <a:gd name="connsiteY60" fmla="*/ 1800225 h 4108213"/>
              <a:gd name="connsiteX61" fmla="*/ 4031218 w 4117191"/>
              <a:gd name="connsiteY61" fmla="*/ 1533525 h 4108213"/>
              <a:gd name="connsiteX62" fmla="*/ 3974068 w 4117191"/>
              <a:gd name="connsiteY62" fmla="*/ 1238250 h 4108213"/>
              <a:gd name="connsiteX63" fmla="*/ 3897868 w 4117191"/>
              <a:gd name="connsiteY63" fmla="*/ 914400 h 4108213"/>
              <a:gd name="connsiteX64" fmla="*/ 3754993 w 4117191"/>
              <a:gd name="connsiteY64" fmla="*/ 590550 h 4108213"/>
              <a:gd name="connsiteX65" fmla="*/ 3612118 w 4117191"/>
              <a:gd name="connsiteY65" fmla="*/ 371475 h 4108213"/>
              <a:gd name="connsiteX66" fmla="*/ 3478768 w 4117191"/>
              <a:gd name="connsiteY66" fmla="*/ 238125 h 4108213"/>
              <a:gd name="connsiteX67" fmla="*/ 3335893 w 4117191"/>
              <a:gd name="connsiteY67" fmla="*/ 114300 h 4108213"/>
              <a:gd name="connsiteX68" fmla="*/ 3183493 w 4117191"/>
              <a:gd name="connsiteY68" fmla="*/ 38100 h 4108213"/>
              <a:gd name="connsiteX69" fmla="*/ 2983468 w 4117191"/>
              <a:gd name="connsiteY69" fmla="*/ 19050 h 4108213"/>
              <a:gd name="connsiteX70" fmla="*/ 2821543 w 4117191"/>
              <a:gd name="connsiteY70" fmla="*/ 57150 h 4108213"/>
              <a:gd name="connsiteX71" fmla="*/ 2669143 w 4117191"/>
              <a:gd name="connsiteY71" fmla="*/ 152400 h 4108213"/>
              <a:gd name="connsiteX72" fmla="*/ 2583418 w 4117191"/>
              <a:gd name="connsiteY72" fmla="*/ 247650 h 4108213"/>
              <a:gd name="connsiteX73" fmla="*/ 2535793 w 4117191"/>
              <a:gd name="connsiteY73" fmla="*/ 352425 h 4108213"/>
              <a:gd name="connsiteX74" fmla="*/ 2507218 w 4117191"/>
              <a:gd name="connsiteY74" fmla="*/ 466725 h 4108213"/>
              <a:gd name="connsiteX75" fmla="*/ 2507218 w 4117191"/>
              <a:gd name="connsiteY75" fmla="*/ 542925 h 4108213"/>
              <a:gd name="connsiteX76" fmla="*/ 2545318 w 4117191"/>
              <a:gd name="connsiteY76" fmla="*/ 638175 h 4108213"/>
              <a:gd name="connsiteX77" fmla="*/ 2631043 w 4117191"/>
              <a:gd name="connsiteY77" fmla="*/ 771525 h 4108213"/>
              <a:gd name="connsiteX78" fmla="*/ 2688193 w 4117191"/>
              <a:gd name="connsiteY78" fmla="*/ 876300 h 4108213"/>
              <a:gd name="connsiteX79" fmla="*/ 2745343 w 4117191"/>
              <a:gd name="connsiteY79" fmla="*/ 981075 h 4108213"/>
              <a:gd name="connsiteX80" fmla="*/ 2650093 w 4117191"/>
              <a:gd name="connsiteY80" fmla="*/ 1085850 h 4108213"/>
              <a:gd name="connsiteX81" fmla="*/ 2564368 w 4117191"/>
              <a:gd name="connsiteY81" fmla="*/ 1162050 h 4108213"/>
              <a:gd name="connsiteX82" fmla="*/ 2507218 w 4117191"/>
              <a:gd name="connsiteY82" fmla="*/ 1219200 h 4108213"/>
              <a:gd name="connsiteX83" fmla="*/ 2583418 w 4117191"/>
              <a:gd name="connsiteY83" fmla="*/ 1333500 h 4108213"/>
              <a:gd name="connsiteX84" fmla="*/ 2640568 w 4117191"/>
              <a:gd name="connsiteY84" fmla="*/ 1419225 h 4108213"/>
              <a:gd name="connsiteX85" fmla="*/ 2697718 w 4117191"/>
              <a:gd name="connsiteY85" fmla="*/ 1495425 h 4108213"/>
              <a:gd name="connsiteX86" fmla="*/ 2631043 w 4117191"/>
              <a:gd name="connsiteY86" fmla="*/ 1562100 h 4108213"/>
              <a:gd name="connsiteX87" fmla="*/ 2545318 w 4117191"/>
              <a:gd name="connsiteY87" fmla="*/ 1638300 h 4108213"/>
              <a:gd name="connsiteX88" fmla="*/ 2440543 w 4117191"/>
              <a:gd name="connsiteY88" fmla="*/ 1743075 h 4108213"/>
              <a:gd name="connsiteX89" fmla="*/ 2316718 w 4117191"/>
              <a:gd name="connsiteY89" fmla="*/ 1838325 h 4108213"/>
              <a:gd name="connsiteX90" fmla="*/ 2211943 w 4117191"/>
              <a:gd name="connsiteY90" fmla="*/ 1933575 h 4108213"/>
              <a:gd name="connsiteX91" fmla="*/ 2088118 w 4117191"/>
              <a:gd name="connsiteY91" fmla="*/ 2038350 h 4108213"/>
              <a:gd name="connsiteX92" fmla="*/ 1992868 w 4117191"/>
              <a:gd name="connsiteY92" fmla="*/ 1943100 h 4108213"/>
              <a:gd name="connsiteX93" fmla="*/ 1878568 w 4117191"/>
              <a:gd name="connsiteY93" fmla="*/ 1828800 h 4108213"/>
              <a:gd name="connsiteX94" fmla="*/ 1726168 w 4117191"/>
              <a:gd name="connsiteY94" fmla="*/ 1676400 h 4108213"/>
              <a:gd name="connsiteX95" fmla="*/ 1602343 w 4117191"/>
              <a:gd name="connsiteY95" fmla="*/ 1552575 h 4108213"/>
              <a:gd name="connsiteX96" fmla="*/ 1535668 w 4117191"/>
              <a:gd name="connsiteY96" fmla="*/ 1476375 h 4108213"/>
              <a:gd name="connsiteX97" fmla="*/ 1592818 w 4117191"/>
              <a:gd name="connsiteY97" fmla="*/ 1400175 h 4108213"/>
              <a:gd name="connsiteX98" fmla="*/ 1669018 w 4117191"/>
              <a:gd name="connsiteY98" fmla="*/ 1285875 h 4108213"/>
              <a:gd name="connsiteX99" fmla="*/ 1716643 w 4117191"/>
              <a:gd name="connsiteY99" fmla="*/ 1219200 h 4108213"/>
              <a:gd name="connsiteX100" fmla="*/ 1621393 w 4117191"/>
              <a:gd name="connsiteY100" fmla="*/ 1133475 h 4108213"/>
              <a:gd name="connsiteX101" fmla="*/ 1545193 w 4117191"/>
              <a:gd name="connsiteY101" fmla="*/ 1047750 h 4108213"/>
              <a:gd name="connsiteX102" fmla="*/ 1478518 w 4117191"/>
              <a:gd name="connsiteY102" fmla="*/ 962025 h 4108213"/>
              <a:gd name="connsiteX103" fmla="*/ 1516618 w 4117191"/>
              <a:gd name="connsiteY103" fmla="*/ 876300 h 4108213"/>
              <a:gd name="connsiteX104" fmla="*/ 1573768 w 4117191"/>
              <a:gd name="connsiteY104" fmla="*/ 790575 h 4108213"/>
              <a:gd name="connsiteX105" fmla="*/ 1640443 w 4117191"/>
              <a:gd name="connsiteY105" fmla="*/ 666750 h 4108213"/>
              <a:gd name="connsiteX106" fmla="*/ 1697593 w 4117191"/>
              <a:gd name="connsiteY106" fmla="*/ 561975 h 4108213"/>
              <a:gd name="connsiteX107" fmla="*/ 1726168 w 4117191"/>
              <a:gd name="connsiteY107" fmla="*/ 400050 h 4108213"/>
              <a:gd name="connsiteX108" fmla="*/ 1694161 w 4117191"/>
              <a:gd name="connsiteY108" fmla="*/ 267472 h 4108213"/>
              <a:gd name="connsiteX109" fmla="*/ 1630918 w 4117191"/>
              <a:gd name="connsiteY109" fmla="*/ 171450 h 4108213"/>
              <a:gd name="connsiteX110" fmla="*/ 1535668 w 4117191"/>
              <a:gd name="connsiteY110" fmla="*/ 95250 h 4108213"/>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3643 w 4117191"/>
              <a:gd name="connsiteY25" fmla="*/ 2200275 h 4107985"/>
              <a:gd name="connsiteX26" fmla="*/ 564118 w 4117191"/>
              <a:gd name="connsiteY26" fmla="*/ 2314575 h 4107985"/>
              <a:gd name="connsiteX27" fmla="*/ 516493 w 4117191"/>
              <a:gd name="connsiteY27" fmla="*/ 2409825 h 4107985"/>
              <a:gd name="connsiteX28" fmla="*/ 468868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09850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92868 w 4117191"/>
              <a:gd name="connsiteY92" fmla="*/ 1943100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400175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3643 w 4117191"/>
              <a:gd name="connsiteY25" fmla="*/ 2200275 h 4107985"/>
              <a:gd name="connsiteX26" fmla="*/ 564118 w 4117191"/>
              <a:gd name="connsiteY26" fmla="*/ 2314575 h 4107985"/>
              <a:gd name="connsiteX27" fmla="*/ 516493 w 4117191"/>
              <a:gd name="connsiteY27" fmla="*/ 2409825 h 4107985"/>
              <a:gd name="connsiteX28" fmla="*/ 468868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92868 w 4117191"/>
              <a:gd name="connsiteY92" fmla="*/ 1943100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400175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8868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92868 w 4117191"/>
              <a:gd name="connsiteY92" fmla="*/ 1943100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400175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92868 w 4117191"/>
              <a:gd name="connsiteY92" fmla="*/ 1943100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400175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400175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24129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22811 w 4117191"/>
              <a:gd name="connsiteY89" fmla="*/ 1838325 h 4107985"/>
              <a:gd name="connsiteX90" fmla="*/ 2224129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22811 w 4117191"/>
              <a:gd name="connsiteY89" fmla="*/ 1838325 h 4107985"/>
              <a:gd name="connsiteX90" fmla="*/ 2224129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91968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22811 w 4117191"/>
              <a:gd name="connsiteY89" fmla="*/ 1838325 h 4107985"/>
              <a:gd name="connsiteX90" fmla="*/ 2224129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91968 h 4107985"/>
              <a:gd name="connsiteX99" fmla="*/ 1716643 w 4117191"/>
              <a:gd name="connsiteY99" fmla="*/ 1219200 h 4107985"/>
              <a:gd name="connsiteX100" fmla="*/ 1633579 w 4117191"/>
              <a:gd name="connsiteY100" fmla="*/ 1127383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41065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22811 w 4117191"/>
              <a:gd name="connsiteY89" fmla="*/ 1838325 h 4107985"/>
              <a:gd name="connsiteX90" fmla="*/ 2224129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91968 h 4107985"/>
              <a:gd name="connsiteX99" fmla="*/ 1716643 w 4117191"/>
              <a:gd name="connsiteY99" fmla="*/ 1219200 h 4107985"/>
              <a:gd name="connsiteX100" fmla="*/ 1633579 w 4117191"/>
              <a:gd name="connsiteY100" fmla="*/ 1127383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4117191" h="4107985">
                <a:moveTo>
                  <a:pt x="1535668" y="95250"/>
                </a:moveTo>
                <a:cubicBezTo>
                  <a:pt x="1494393" y="69850"/>
                  <a:pt x="1430893" y="34925"/>
                  <a:pt x="1383268" y="19050"/>
                </a:cubicBezTo>
                <a:cubicBezTo>
                  <a:pt x="1335643" y="3175"/>
                  <a:pt x="1297543" y="0"/>
                  <a:pt x="1249918" y="0"/>
                </a:cubicBezTo>
                <a:cubicBezTo>
                  <a:pt x="1202293" y="0"/>
                  <a:pt x="1143555" y="7938"/>
                  <a:pt x="1097518" y="19050"/>
                </a:cubicBezTo>
                <a:cubicBezTo>
                  <a:pt x="1051481" y="30162"/>
                  <a:pt x="1011793" y="49213"/>
                  <a:pt x="973693" y="66675"/>
                </a:cubicBezTo>
                <a:cubicBezTo>
                  <a:pt x="935593" y="84137"/>
                  <a:pt x="907018" y="100013"/>
                  <a:pt x="868918" y="123825"/>
                </a:cubicBezTo>
                <a:cubicBezTo>
                  <a:pt x="830818" y="147637"/>
                  <a:pt x="781606" y="182562"/>
                  <a:pt x="745093" y="209550"/>
                </a:cubicBezTo>
                <a:cubicBezTo>
                  <a:pt x="708580" y="236538"/>
                  <a:pt x="683180" y="257175"/>
                  <a:pt x="649843" y="285750"/>
                </a:cubicBezTo>
                <a:cubicBezTo>
                  <a:pt x="616505" y="314325"/>
                  <a:pt x="579864" y="346075"/>
                  <a:pt x="545068" y="381000"/>
                </a:cubicBezTo>
                <a:cubicBezTo>
                  <a:pt x="510272" y="415925"/>
                  <a:pt x="471227" y="455613"/>
                  <a:pt x="441065" y="495300"/>
                </a:cubicBezTo>
                <a:cubicBezTo>
                  <a:pt x="410902" y="534988"/>
                  <a:pt x="389622" y="577850"/>
                  <a:pt x="364093" y="619125"/>
                </a:cubicBezTo>
                <a:cubicBezTo>
                  <a:pt x="338564" y="660400"/>
                  <a:pt x="311705" y="701675"/>
                  <a:pt x="287893" y="742950"/>
                </a:cubicBezTo>
                <a:cubicBezTo>
                  <a:pt x="264081" y="784225"/>
                  <a:pt x="241855" y="823913"/>
                  <a:pt x="221218" y="866775"/>
                </a:cubicBezTo>
                <a:cubicBezTo>
                  <a:pt x="200581" y="909637"/>
                  <a:pt x="181530" y="958850"/>
                  <a:pt x="164068" y="1000125"/>
                </a:cubicBezTo>
                <a:cubicBezTo>
                  <a:pt x="146605" y="1041400"/>
                  <a:pt x="132318" y="1073150"/>
                  <a:pt x="116443" y="1114425"/>
                </a:cubicBezTo>
                <a:cubicBezTo>
                  <a:pt x="100568" y="1155700"/>
                  <a:pt x="81518" y="1206500"/>
                  <a:pt x="68818" y="1247775"/>
                </a:cubicBezTo>
                <a:cubicBezTo>
                  <a:pt x="56118" y="1289050"/>
                  <a:pt x="46593" y="1319213"/>
                  <a:pt x="40243" y="1362075"/>
                </a:cubicBezTo>
                <a:cubicBezTo>
                  <a:pt x="33893" y="1404937"/>
                  <a:pt x="30718" y="1458913"/>
                  <a:pt x="30718" y="1504950"/>
                </a:cubicBezTo>
                <a:cubicBezTo>
                  <a:pt x="30718" y="1550987"/>
                  <a:pt x="29130" y="1598613"/>
                  <a:pt x="40243" y="1638300"/>
                </a:cubicBezTo>
                <a:cubicBezTo>
                  <a:pt x="51355" y="1677988"/>
                  <a:pt x="76755" y="1716087"/>
                  <a:pt x="97393" y="1743075"/>
                </a:cubicBezTo>
                <a:cubicBezTo>
                  <a:pt x="118031" y="1770063"/>
                  <a:pt x="130731" y="1784350"/>
                  <a:pt x="164068" y="1800225"/>
                </a:cubicBezTo>
                <a:cubicBezTo>
                  <a:pt x="197405" y="1816100"/>
                  <a:pt x="297418" y="1838325"/>
                  <a:pt x="297418" y="1838325"/>
                </a:cubicBezTo>
                <a:cubicBezTo>
                  <a:pt x="337105" y="1849438"/>
                  <a:pt x="365680" y="1846263"/>
                  <a:pt x="402193" y="1866900"/>
                </a:cubicBezTo>
                <a:cubicBezTo>
                  <a:pt x="438705" y="1887538"/>
                  <a:pt x="489505" y="1928813"/>
                  <a:pt x="516493" y="1962150"/>
                </a:cubicBezTo>
                <a:cubicBezTo>
                  <a:pt x="543480" y="1995488"/>
                  <a:pt x="553578" y="2027238"/>
                  <a:pt x="564118" y="2066925"/>
                </a:cubicBezTo>
                <a:cubicBezTo>
                  <a:pt x="574659" y="2106613"/>
                  <a:pt x="579736" y="2159000"/>
                  <a:pt x="579736" y="2200275"/>
                </a:cubicBezTo>
                <a:cubicBezTo>
                  <a:pt x="579736" y="2241550"/>
                  <a:pt x="574659" y="2279650"/>
                  <a:pt x="564118" y="2314575"/>
                </a:cubicBezTo>
                <a:cubicBezTo>
                  <a:pt x="553578" y="2349500"/>
                  <a:pt x="533383" y="2384425"/>
                  <a:pt x="516493" y="2409825"/>
                </a:cubicBezTo>
                <a:cubicBezTo>
                  <a:pt x="499603" y="2435225"/>
                  <a:pt x="485001" y="2449513"/>
                  <a:pt x="462776" y="2466975"/>
                </a:cubicBezTo>
                <a:cubicBezTo>
                  <a:pt x="440551" y="2484437"/>
                  <a:pt x="418640" y="2498725"/>
                  <a:pt x="383143" y="2514600"/>
                </a:cubicBezTo>
                <a:cubicBezTo>
                  <a:pt x="347646" y="2530475"/>
                  <a:pt x="289480" y="2545335"/>
                  <a:pt x="249793" y="2562225"/>
                </a:cubicBezTo>
                <a:cubicBezTo>
                  <a:pt x="210106" y="2579115"/>
                  <a:pt x="179943" y="2587368"/>
                  <a:pt x="145018" y="2615943"/>
                </a:cubicBezTo>
                <a:cubicBezTo>
                  <a:pt x="110093" y="2644518"/>
                  <a:pt x="64056" y="2691828"/>
                  <a:pt x="40243" y="2733675"/>
                </a:cubicBezTo>
                <a:cubicBezTo>
                  <a:pt x="16431" y="2775522"/>
                  <a:pt x="6905" y="2820988"/>
                  <a:pt x="2143" y="2867025"/>
                </a:cubicBezTo>
                <a:cubicBezTo>
                  <a:pt x="-2620" y="2913063"/>
                  <a:pt x="556" y="2957513"/>
                  <a:pt x="11668" y="3009900"/>
                </a:cubicBezTo>
                <a:cubicBezTo>
                  <a:pt x="22780" y="3062287"/>
                  <a:pt x="48180" y="3133725"/>
                  <a:pt x="68818" y="3181350"/>
                </a:cubicBezTo>
                <a:cubicBezTo>
                  <a:pt x="89455" y="3228975"/>
                  <a:pt x="105331" y="3252788"/>
                  <a:pt x="135493" y="3295650"/>
                </a:cubicBezTo>
                <a:cubicBezTo>
                  <a:pt x="165655" y="3338512"/>
                  <a:pt x="208518" y="3394075"/>
                  <a:pt x="249793" y="3438525"/>
                </a:cubicBezTo>
                <a:cubicBezTo>
                  <a:pt x="291068" y="3482975"/>
                  <a:pt x="331199" y="3517457"/>
                  <a:pt x="383143" y="3562350"/>
                </a:cubicBezTo>
                <a:cubicBezTo>
                  <a:pt x="435087" y="3607243"/>
                  <a:pt x="561458" y="3707886"/>
                  <a:pt x="561458" y="3707886"/>
                </a:cubicBezTo>
                <a:cubicBezTo>
                  <a:pt x="620195" y="3749161"/>
                  <a:pt x="677975" y="3780281"/>
                  <a:pt x="735568" y="3810000"/>
                </a:cubicBezTo>
                <a:cubicBezTo>
                  <a:pt x="793161" y="3839719"/>
                  <a:pt x="846693" y="3862388"/>
                  <a:pt x="907018" y="3886200"/>
                </a:cubicBezTo>
                <a:cubicBezTo>
                  <a:pt x="967343" y="3910012"/>
                  <a:pt x="1034018" y="3932238"/>
                  <a:pt x="1097518" y="3952875"/>
                </a:cubicBezTo>
                <a:cubicBezTo>
                  <a:pt x="1161018" y="3973512"/>
                  <a:pt x="1218168" y="3992563"/>
                  <a:pt x="1288018" y="4010025"/>
                </a:cubicBezTo>
                <a:cubicBezTo>
                  <a:pt x="1357868" y="4027487"/>
                  <a:pt x="1435655" y="4043363"/>
                  <a:pt x="1516618" y="4057650"/>
                </a:cubicBezTo>
                <a:cubicBezTo>
                  <a:pt x="1597581" y="4071938"/>
                  <a:pt x="1687496" y="4087369"/>
                  <a:pt x="1773793" y="4095750"/>
                </a:cubicBezTo>
                <a:cubicBezTo>
                  <a:pt x="1860090" y="4104131"/>
                  <a:pt x="1948675" y="4108508"/>
                  <a:pt x="2034400" y="4107936"/>
                </a:cubicBezTo>
                <a:cubicBezTo>
                  <a:pt x="2120125" y="4107364"/>
                  <a:pt x="2202990" y="4099112"/>
                  <a:pt x="2288143" y="4092318"/>
                </a:cubicBezTo>
                <a:cubicBezTo>
                  <a:pt x="2373296" y="4085525"/>
                  <a:pt x="2445306" y="4080891"/>
                  <a:pt x="2545318" y="4067175"/>
                </a:cubicBezTo>
                <a:cubicBezTo>
                  <a:pt x="2645331" y="4053460"/>
                  <a:pt x="2797730" y="4029075"/>
                  <a:pt x="2888218" y="4010025"/>
                </a:cubicBezTo>
                <a:cubicBezTo>
                  <a:pt x="2978706" y="3990975"/>
                  <a:pt x="3008868" y="3978275"/>
                  <a:pt x="3088243" y="3952875"/>
                </a:cubicBezTo>
                <a:cubicBezTo>
                  <a:pt x="3167618" y="3927475"/>
                  <a:pt x="3285093" y="3889375"/>
                  <a:pt x="3364468" y="3857625"/>
                </a:cubicBezTo>
                <a:cubicBezTo>
                  <a:pt x="3443843" y="3825875"/>
                  <a:pt x="3497818" y="3803650"/>
                  <a:pt x="3564493" y="3762375"/>
                </a:cubicBezTo>
                <a:cubicBezTo>
                  <a:pt x="3631168" y="3721100"/>
                  <a:pt x="3710543" y="3657600"/>
                  <a:pt x="3764518" y="3609975"/>
                </a:cubicBezTo>
                <a:cubicBezTo>
                  <a:pt x="3818493" y="3562350"/>
                  <a:pt x="3848656" y="3529013"/>
                  <a:pt x="3888343" y="3476625"/>
                </a:cubicBezTo>
                <a:cubicBezTo>
                  <a:pt x="3928031" y="3424238"/>
                  <a:pt x="3967718" y="3373437"/>
                  <a:pt x="4002643" y="3295650"/>
                </a:cubicBezTo>
                <a:cubicBezTo>
                  <a:pt x="4037568" y="3217863"/>
                  <a:pt x="4078843" y="3113088"/>
                  <a:pt x="4097893" y="3009900"/>
                </a:cubicBezTo>
                <a:cubicBezTo>
                  <a:pt x="4116943" y="2906713"/>
                  <a:pt x="4115356" y="2773362"/>
                  <a:pt x="4116943" y="2676525"/>
                </a:cubicBezTo>
                <a:cubicBezTo>
                  <a:pt x="4118530" y="2579688"/>
                  <a:pt x="4112180" y="2514600"/>
                  <a:pt x="4107418" y="2428875"/>
                </a:cubicBezTo>
                <a:cubicBezTo>
                  <a:pt x="4102656" y="2343150"/>
                  <a:pt x="4096306" y="2266950"/>
                  <a:pt x="4088368" y="2162175"/>
                </a:cubicBezTo>
                <a:cubicBezTo>
                  <a:pt x="4080431" y="2057400"/>
                  <a:pt x="4069318" y="1905000"/>
                  <a:pt x="4059793" y="1800225"/>
                </a:cubicBezTo>
                <a:cubicBezTo>
                  <a:pt x="4050268" y="1695450"/>
                  <a:pt x="4045505" y="1627187"/>
                  <a:pt x="4031218" y="1533525"/>
                </a:cubicBezTo>
                <a:cubicBezTo>
                  <a:pt x="4016931" y="1439863"/>
                  <a:pt x="3996293" y="1341437"/>
                  <a:pt x="3974068" y="1238250"/>
                </a:cubicBezTo>
                <a:cubicBezTo>
                  <a:pt x="3951843" y="1135063"/>
                  <a:pt x="3934381" y="1022350"/>
                  <a:pt x="3897868" y="914400"/>
                </a:cubicBezTo>
                <a:cubicBezTo>
                  <a:pt x="3861355" y="806450"/>
                  <a:pt x="3802618" y="681037"/>
                  <a:pt x="3754993" y="590550"/>
                </a:cubicBezTo>
                <a:cubicBezTo>
                  <a:pt x="3707368" y="500063"/>
                  <a:pt x="3658155" y="430212"/>
                  <a:pt x="3612118" y="371475"/>
                </a:cubicBezTo>
                <a:cubicBezTo>
                  <a:pt x="3566081" y="312738"/>
                  <a:pt x="3524805" y="280987"/>
                  <a:pt x="3478768" y="238125"/>
                </a:cubicBezTo>
                <a:cubicBezTo>
                  <a:pt x="3432731" y="195263"/>
                  <a:pt x="3385106" y="147638"/>
                  <a:pt x="3335893" y="114300"/>
                </a:cubicBezTo>
                <a:cubicBezTo>
                  <a:pt x="3286680" y="80962"/>
                  <a:pt x="3242230" y="53975"/>
                  <a:pt x="3183493" y="38100"/>
                </a:cubicBezTo>
                <a:cubicBezTo>
                  <a:pt x="3124756" y="22225"/>
                  <a:pt x="3043793" y="15875"/>
                  <a:pt x="2983468" y="19050"/>
                </a:cubicBezTo>
                <a:cubicBezTo>
                  <a:pt x="2923143" y="22225"/>
                  <a:pt x="2873930" y="34925"/>
                  <a:pt x="2821543" y="57150"/>
                </a:cubicBezTo>
                <a:cubicBezTo>
                  <a:pt x="2769156" y="79375"/>
                  <a:pt x="2708831" y="120650"/>
                  <a:pt x="2669143" y="152400"/>
                </a:cubicBezTo>
                <a:cubicBezTo>
                  <a:pt x="2629456" y="184150"/>
                  <a:pt x="2605643" y="214313"/>
                  <a:pt x="2583418" y="247650"/>
                </a:cubicBezTo>
                <a:cubicBezTo>
                  <a:pt x="2561193" y="280987"/>
                  <a:pt x="2548493" y="315913"/>
                  <a:pt x="2535793" y="352425"/>
                </a:cubicBezTo>
                <a:cubicBezTo>
                  <a:pt x="2523093" y="388938"/>
                  <a:pt x="2511980" y="434975"/>
                  <a:pt x="2507218" y="466725"/>
                </a:cubicBezTo>
                <a:cubicBezTo>
                  <a:pt x="2502456" y="498475"/>
                  <a:pt x="2500868" y="514350"/>
                  <a:pt x="2507218" y="542925"/>
                </a:cubicBezTo>
                <a:cubicBezTo>
                  <a:pt x="2513568" y="571500"/>
                  <a:pt x="2524681" y="600075"/>
                  <a:pt x="2545318" y="638175"/>
                </a:cubicBezTo>
                <a:cubicBezTo>
                  <a:pt x="2565955" y="676275"/>
                  <a:pt x="2607231" y="731838"/>
                  <a:pt x="2631043" y="771525"/>
                </a:cubicBezTo>
                <a:cubicBezTo>
                  <a:pt x="2654856" y="811213"/>
                  <a:pt x="2688193" y="876300"/>
                  <a:pt x="2688193" y="876300"/>
                </a:cubicBezTo>
                <a:cubicBezTo>
                  <a:pt x="2707243" y="911225"/>
                  <a:pt x="2751693" y="946150"/>
                  <a:pt x="2745343" y="981075"/>
                </a:cubicBezTo>
                <a:cubicBezTo>
                  <a:pt x="2738993" y="1016000"/>
                  <a:pt x="2680255" y="1055688"/>
                  <a:pt x="2650093" y="1085850"/>
                </a:cubicBezTo>
                <a:cubicBezTo>
                  <a:pt x="2619931" y="1116012"/>
                  <a:pt x="2588180" y="1139825"/>
                  <a:pt x="2564368" y="1162050"/>
                </a:cubicBezTo>
                <a:cubicBezTo>
                  <a:pt x="2540556" y="1184275"/>
                  <a:pt x="2504043" y="1190625"/>
                  <a:pt x="2507218" y="1219200"/>
                </a:cubicBezTo>
                <a:cubicBezTo>
                  <a:pt x="2510393" y="1247775"/>
                  <a:pt x="2561193" y="1301178"/>
                  <a:pt x="2583418" y="1333500"/>
                </a:cubicBezTo>
                <a:cubicBezTo>
                  <a:pt x="2605643" y="1365822"/>
                  <a:pt x="2621518" y="1386145"/>
                  <a:pt x="2640568" y="1413132"/>
                </a:cubicBezTo>
                <a:cubicBezTo>
                  <a:pt x="2659618" y="1440119"/>
                  <a:pt x="2699306" y="1470597"/>
                  <a:pt x="2697718" y="1495425"/>
                </a:cubicBezTo>
                <a:cubicBezTo>
                  <a:pt x="2696131" y="1520253"/>
                  <a:pt x="2656443" y="1538288"/>
                  <a:pt x="2631043" y="1562100"/>
                </a:cubicBezTo>
                <a:cubicBezTo>
                  <a:pt x="2605643" y="1585913"/>
                  <a:pt x="2577068" y="1608138"/>
                  <a:pt x="2545318" y="1638300"/>
                </a:cubicBezTo>
                <a:cubicBezTo>
                  <a:pt x="2513568" y="1668462"/>
                  <a:pt x="2477628" y="1709738"/>
                  <a:pt x="2440543" y="1743075"/>
                </a:cubicBezTo>
                <a:cubicBezTo>
                  <a:pt x="2403459" y="1776413"/>
                  <a:pt x="2358880" y="1806575"/>
                  <a:pt x="2322811" y="1838325"/>
                </a:cubicBezTo>
                <a:cubicBezTo>
                  <a:pt x="2286742" y="1870075"/>
                  <a:pt x="2263244" y="1900238"/>
                  <a:pt x="2224129" y="1933575"/>
                </a:cubicBezTo>
                <a:cubicBezTo>
                  <a:pt x="2185014" y="1966912"/>
                  <a:pt x="2128692" y="2035747"/>
                  <a:pt x="2088118" y="2038350"/>
                </a:cubicBezTo>
                <a:cubicBezTo>
                  <a:pt x="2047544" y="2040953"/>
                  <a:pt x="2015608" y="1984118"/>
                  <a:pt x="1980683" y="1949193"/>
                </a:cubicBezTo>
                <a:cubicBezTo>
                  <a:pt x="1946645" y="1909062"/>
                  <a:pt x="1920987" y="1874265"/>
                  <a:pt x="1878568" y="1828800"/>
                </a:cubicBezTo>
                <a:cubicBezTo>
                  <a:pt x="1836149" y="1783335"/>
                  <a:pt x="1776968" y="1727200"/>
                  <a:pt x="1726168" y="1676400"/>
                </a:cubicBezTo>
                <a:cubicBezTo>
                  <a:pt x="1680131" y="1630363"/>
                  <a:pt x="1634093" y="1585912"/>
                  <a:pt x="1602343" y="1552575"/>
                </a:cubicBezTo>
                <a:cubicBezTo>
                  <a:pt x="1570593" y="1519238"/>
                  <a:pt x="1537255" y="1502790"/>
                  <a:pt x="1535668" y="1476375"/>
                </a:cubicBezTo>
                <a:cubicBezTo>
                  <a:pt x="1534081" y="1449960"/>
                  <a:pt x="1570593" y="1424817"/>
                  <a:pt x="1592818" y="1394082"/>
                </a:cubicBezTo>
                <a:cubicBezTo>
                  <a:pt x="1615043" y="1363348"/>
                  <a:pt x="1643618" y="1326006"/>
                  <a:pt x="1669018" y="1291968"/>
                </a:cubicBezTo>
                <a:cubicBezTo>
                  <a:pt x="1689655" y="1262821"/>
                  <a:pt x="1722549" y="1246631"/>
                  <a:pt x="1716643" y="1219200"/>
                </a:cubicBezTo>
                <a:cubicBezTo>
                  <a:pt x="1710737" y="1191769"/>
                  <a:pt x="1662154" y="1155958"/>
                  <a:pt x="1633579" y="1127383"/>
                </a:cubicBezTo>
                <a:cubicBezTo>
                  <a:pt x="1605004" y="1098808"/>
                  <a:pt x="1571036" y="1075310"/>
                  <a:pt x="1545193" y="1047750"/>
                </a:cubicBezTo>
                <a:cubicBezTo>
                  <a:pt x="1519350" y="1020190"/>
                  <a:pt x="1483280" y="990600"/>
                  <a:pt x="1478518" y="962025"/>
                </a:cubicBezTo>
                <a:cubicBezTo>
                  <a:pt x="1473756" y="933450"/>
                  <a:pt x="1500743" y="904875"/>
                  <a:pt x="1516618" y="876300"/>
                </a:cubicBezTo>
                <a:cubicBezTo>
                  <a:pt x="1532493" y="847725"/>
                  <a:pt x="1553130" y="825500"/>
                  <a:pt x="1573768" y="790575"/>
                </a:cubicBezTo>
                <a:cubicBezTo>
                  <a:pt x="1594406" y="755650"/>
                  <a:pt x="1619806" y="704850"/>
                  <a:pt x="1640443" y="666750"/>
                </a:cubicBezTo>
                <a:cubicBezTo>
                  <a:pt x="1661080" y="628650"/>
                  <a:pt x="1683306" y="606425"/>
                  <a:pt x="1697593" y="561975"/>
                </a:cubicBezTo>
                <a:cubicBezTo>
                  <a:pt x="1711880" y="517525"/>
                  <a:pt x="1726740" y="449134"/>
                  <a:pt x="1726168" y="400050"/>
                </a:cubicBezTo>
                <a:cubicBezTo>
                  <a:pt x="1725596" y="350966"/>
                  <a:pt x="1710036" y="305572"/>
                  <a:pt x="1694161" y="267472"/>
                </a:cubicBezTo>
                <a:cubicBezTo>
                  <a:pt x="1678286" y="229372"/>
                  <a:pt x="1657334" y="200154"/>
                  <a:pt x="1630918" y="171450"/>
                </a:cubicBezTo>
                <a:cubicBezTo>
                  <a:pt x="1604503" y="142746"/>
                  <a:pt x="1576943" y="120650"/>
                  <a:pt x="1535668" y="95250"/>
                </a:cubicBezTo>
                <a:close/>
              </a:path>
            </a:pathLst>
          </a:custGeom>
          <a:solidFill>
            <a:srgbClr val="FFC00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a:spLocks noChangeAspect="1"/>
          </p:cNvSpPr>
          <p:nvPr/>
        </p:nvSpPr>
        <p:spPr>
          <a:xfrm>
            <a:off x="8711082" y="2722122"/>
            <a:ext cx="504000" cy="328320"/>
          </a:xfrm>
          <a:custGeom>
            <a:avLst/>
            <a:gdLst>
              <a:gd name="connsiteX0" fmla="*/ 762000 w 1050000"/>
              <a:gd name="connsiteY0" fmla="*/ 0 h 684000"/>
              <a:gd name="connsiteX1" fmla="*/ 1050000 w 1050000"/>
              <a:gd name="connsiteY1" fmla="*/ 342000 h 684000"/>
              <a:gd name="connsiteX2" fmla="*/ 762000 w 1050000"/>
              <a:gd name="connsiteY2" fmla="*/ 684000 h 684000"/>
              <a:gd name="connsiteX3" fmla="*/ 600977 w 1050000"/>
              <a:gd name="connsiteY3" fmla="*/ 625592 h 684000"/>
              <a:gd name="connsiteX4" fmla="*/ 567516 w 1050000"/>
              <a:gd name="connsiteY4" fmla="*/ 592808 h 684000"/>
              <a:gd name="connsiteX5" fmla="*/ 0 w 1050000"/>
              <a:gd name="connsiteY5" fmla="*/ 592808 h 684000"/>
              <a:gd name="connsiteX6" fmla="*/ 0 w 1050000"/>
              <a:gd name="connsiteY6" fmla="*/ 91192 h 684000"/>
              <a:gd name="connsiteX7" fmla="*/ 567516 w 1050000"/>
              <a:gd name="connsiteY7" fmla="*/ 91192 h 684000"/>
              <a:gd name="connsiteX8" fmla="*/ 600977 w 1050000"/>
              <a:gd name="connsiteY8" fmla="*/ 58408 h 684000"/>
              <a:gd name="connsiteX9" fmla="*/ 762000 w 1050000"/>
              <a:gd name="connsiteY9" fmla="*/ 0 h 68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000" h="684000">
                <a:moveTo>
                  <a:pt x="762000" y="0"/>
                </a:moveTo>
                <a:cubicBezTo>
                  <a:pt x="921058" y="0"/>
                  <a:pt x="1050000" y="153119"/>
                  <a:pt x="1050000" y="342000"/>
                </a:cubicBezTo>
                <a:cubicBezTo>
                  <a:pt x="1050000" y="530881"/>
                  <a:pt x="921058" y="684000"/>
                  <a:pt x="762000" y="684000"/>
                </a:cubicBezTo>
                <a:cubicBezTo>
                  <a:pt x="702354" y="684000"/>
                  <a:pt x="646942" y="662468"/>
                  <a:pt x="600977" y="625592"/>
                </a:cubicBezTo>
                <a:lnTo>
                  <a:pt x="567516" y="592808"/>
                </a:lnTo>
                <a:lnTo>
                  <a:pt x="0" y="592808"/>
                </a:lnTo>
                <a:lnTo>
                  <a:pt x="0" y="91192"/>
                </a:lnTo>
                <a:lnTo>
                  <a:pt x="567516" y="91192"/>
                </a:lnTo>
                <a:lnTo>
                  <a:pt x="600977" y="58408"/>
                </a:lnTo>
                <a:cubicBezTo>
                  <a:pt x="646942" y="21532"/>
                  <a:pt x="702354" y="0"/>
                  <a:pt x="762000" y="0"/>
                </a:cubicBezTo>
                <a:close/>
              </a:path>
            </a:pathLst>
          </a:cu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a:spLocks noChangeAspect="1"/>
          </p:cNvSpPr>
          <p:nvPr/>
        </p:nvSpPr>
        <p:spPr>
          <a:xfrm rot="2820000">
            <a:off x="1767818" y="2064916"/>
            <a:ext cx="630268" cy="612000"/>
          </a:xfrm>
          <a:custGeom>
            <a:avLst/>
            <a:gdLst>
              <a:gd name="connsiteX0" fmla="*/ 0 w 1206250"/>
              <a:gd name="connsiteY0" fmla="*/ 537063 h 1171281"/>
              <a:gd name="connsiteX1" fmla="*/ 500818 w 1206250"/>
              <a:gd name="connsiteY1" fmla="*/ 0 h 1171281"/>
              <a:gd name="connsiteX2" fmla="*/ 844966 w 1206250"/>
              <a:gd name="connsiteY2" fmla="*/ 82966 h 1171281"/>
              <a:gd name="connsiteX3" fmla="*/ 854099 w 1206250"/>
              <a:gd name="connsiteY3" fmla="*/ 418639 h 1171281"/>
              <a:gd name="connsiteX4" fmla="*/ 866612 w 1206250"/>
              <a:gd name="connsiteY4" fmla="*/ 418298 h 1171281"/>
              <a:gd name="connsiteX5" fmla="*/ 865980 w 1206250"/>
              <a:gd name="connsiteY5" fmla="*/ 422191 h 1171281"/>
              <a:gd name="connsiteX6" fmla="*/ 1205951 w 1206250"/>
              <a:gd name="connsiteY6" fmla="*/ 477294 h 1171281"/>
              <a:gd name="connsiteX7" fmla="*/ 1206174 w 1206250"/>
              <a:gd name="connsiteY7" fmla="*/ 478598 h 1171281"/>
              <a:gd name="connsiteX8" fmla="*/ 1200073 w 1206250"/>
              <a:gd name="connsiteY8" fmla="*/ 584323 h 1171281"/>
              <a:gd name="connsiteX9" fmla="*/ 1199215 w 1206250"/>
              <a:gd name="connsiteY9" fmla="*/ 752835 h 1171281"/>
              <a:gd name="connsiteX10" fmla="*/ 1196013 w 1206250"/>
              <a:gd name="connsiteY10" fmla="*/ 854036 h 1171281"/>
              <a:gd name="connsiteX11" fmla="*/ 1196756 w 1206250"/>
              <a:gd name="connsiteY11" fmla="*/ 871831 h 1171281"/>
              <a:gd name="connsiteX12" fmla="*/ 1191244 w 1206250"/>
              <a:gd name="connsiteY12" fmla="*/ 1061164 h 1171281"/>
              <a:gd name="connsiteX13" fmla="*/ 1190072 w 1206250"/>
              <a:gd name="connsiteY13" fmla="*/ 1069900 h 1171281"/>
              <a:gd name="connsiteX14" fmla="*/ 1190408 w 1206250"/>
              <a:gd name="connsiteY14" fmla="*/ 1089909 h 1171281"/>
              <a:gd name="connsiteX15" fmla="*/ 1189102 w 1206250"/>
              <a:gd name="connsiteY15" fmla="*/ 1134729 h 1171281"/>
              <a:gd name="connsiteX16" fmla="*/ 1188927 w 1206250"/>
              <a:gd name="connsiteY16" fmla="*/ 1136596 h 1171281"/>
              <a:gd name="connsiteX17" fmla="*/ 1187561 w 1206250"/>
              <a:gd name="connsiteY17" fmla="*/ 1138688 h 1171281"/>
              <a:gd name="connsiteX18" fmla="*/ 668506 w 1206250"/>
              <a:gd name="connsiteY18" fmla="*/ 1164556 h 1171281"/>
              <a:gd name="connsiteX19" fmla="*/ 641210 w 1206250"/>
              <a:gd name="connsiteY19" fmla="*/ 1164094 h 1171281"/>
              <a:gd name="connsiteX20" fmla="*/ 607051 w 1206250"/>
              <a:gd name="connsiteY20" fmla="*/ 1164391 h 1171281"/>
              <a:gd name="connsiteX21" fmla="*/ 579294 w 1206250"/>
              <a:gd name="connsiteY21" fmla="*/ 1168624 h 1171281"/>
              <a:gd name="connsiteX22" fmla="*/ 577739 w 1206250"/>
              <a:gd name="connsiteY22" fmla="*/ 1169082 h 1171281"/>
              <a:gd name="connsiteX23" fmla="*/ 533614 w 1206250"/>
              <a:gd name="connsiteY23" fmla="*/ 1171281 h 1171281"/>
              <a:gd name="connsiteX24" fmla="*/ 461543 w 1206250"/>
              <a:gd name="connsiteY24" fmla="*/ 877613 h 1171281"/>
              <a:gd name="connsiteX25" fmla="*/ 460410 w 1206250"/>
              <a:gd name="connsiteY25" fmla="*/ 877891 h 1171281"/>
              <a:gd name="connsiteX26" fmla="*/ 460410 w 1206250"/>
              <a:gd name="connsiteY26" fmla="*/ 856224 h 1171281"/>
              <a:gd name="connsiteX27" fmla="*/ 88967 w 1206250"/>
              <a:gd name="connsiteY27" fmla="*/ 856224 h 1171281"/>
              <a:gd name="connsiteX28" fmla="*/ 0 w 1206250"/>
              <a:gd name="connsiteY28" fmla="*/ 537063 h 117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06250" h="1171281">
                <a:moveTo>
                  <a:pt x="0" y="537063"/>
                </a:moveTo>
                <a:lnTo>
                  <a:pt x="500818" y="0"/>
                </a:lnTo>
                <a:lnTo>
                  <a:pt x="844966" y="82966"/>
                </a:lnTo>
                <a:lnTo>
                  <a:pt x="854099" y="418639"/>
                </a:lnTo>
                <a:lnTo>
                  <a:pt x="866612" y="418298"/>
                </a:lnTo>
                <a:lnTo>
                  <a:pt x="865980" y="422191"/>
                </a:lnTo>
                <a:lnTo>
                  <a:pt x="1205951" y="477294"/>
                </a:lnTo>
                <a:lnTo>
                  <a:pt x="1206174" y="478598"/>
                </a:lnTo>
                <a:cubicBezTo>
                  <a:pt x="1207030" y="506156"/>
                  <a:pt x="1200462" y="547240"/>
                  <a:pt x="1200073" y="584323"/>
                </a:cubicBezTo>
                <a:cubicBezTo>
                  <a:pt x="1199555" y="633761"/>
                  <a:pt x="1199894" y="707883"/>
                  <a:pt x="1199215" y="752835"/>
                </a:cubicBezTo>
                <a:cubicBezTo>
                  <a:pt x="1198540" y="797785"/>
                  <a:pt x="1195840" y="816973"/>
                  <a:pt x="1196013" y="854036"/>
                </a:cubicBezTo>
                <a:lnTo>
                  <a:pt x="1196756" y="871831"/>
                </a:lnTo>
                <a:lnTo>
                  <a:pt x="1191244" y="1061164"/>
                </a:lnTo>
                <a:lnTo>
                  <a:pt x="1190072" y="1069900"/>
                </a:lnTo>
                <a:lnTo>
                  <a:pt x="1190408" y="1089909"/>
                </a:lnTo>
                <a:lnTo>
                  <a:pt x="1189102" y="1134729"/>
                </a:lnTo>
                <a:lnTo>
                  <a:pt x="1188927" y="1136596"/>
                </a:lnTo>
                <a:lnTo>
                  <a:pt x="1187561" y="1138688"/>
                </a:lnTo>
                <a:lnTo>
                  <a:pt x="668506" y="1164556"/>
                </a:lnTo>
                <a:lnTo>
                  <a:pt x="641210" y="1164094"/>
                </a:lnTo>
                <a:cubicBezTo>
                  <a:pt x="628730" y="1163986"/>
                  <a:pt x="617149" y="1164039"/>
                  <a:pt x="607051" y="1164391"/>
                </a:cubicBezTo>
                <a:cubicBezTo>
                  <a:pt x="596955" y="1164745"/>
                  <a:pt x="587748" y="1166470"/>
                  <a:pt x="579294" y="1168624"/>
                </a:cubicBezTo>
                <a:lnTo>
                  <a:pt x="577739" y="1169082"/>
                </a:lnTo>
                <a:lnTo>
                  <a:pt x="533614" y="1171281"/>
                </a:lnTo>
                <a:lnTo>
                  <a:pt x="461543" y="877613"/>
                </a:lnTo>
                <a:lnTo>
                  <a:pt x="460410" y="877891"/>
                </a:lnTo>
                <a:lnTo>
                  <a:pt x="460410" y="856224"/>
                </a:lnTo>
                <a:lnTo>
                  <a:pt x="88967" y="856224"/>
                </a:lnTo>
                <a:lnTo>
                  <a:pt x="0" y="537063"/>
                </a:lnTo>
                <a:close/>
              </a:path>
            </a:pathLst>
          </a:custGeom>
          <a:solidFill>
            <a:srgbClr val="00B05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p:nvPr/>
        </p:nvSpPr>
        <p:spPr>
          <a:xfrm>
            <a:off x="4947860" y="2264024"/>
            <a:ext cx="552472" cy="507151"/>
          </a:xfrm>
          <a:custGeom>
            <a:avLst/>
            <a:gdLst>
              <a:gd name="connsiteX0" fmla="*/ 0 w 552472"/>
              <a:gd name="connsiteY0" fmla="*/ 0 h 507151"/>
              <a:gd name="connsiteX1" fmla="*/ 552455 w 552472"/>
              <a:gd name="connsiteY1" fmla="*/ 0 h 507151"/>
              <a:gd name="connsiteX2" fmla="*/ 552472 w 552472"/>
              <a:gd name="connsiteY2" fmla="*/ 30 h 507151"/>
              <a:gd name="connsiteX3" fmla="*/ 427454 w 552472"/>
              <a:gd name="connsiteY3" fmla="*/ 123136 h 507151"/>
              <a:gd name="connsiteX4" fmla="*/ 432043 w 552472"/>
              <a:gd name="connsiteY4" fmla="*/ 127796 h 507151"/>
              <a:gd name="connsiteX5" fmla="*/ 430330 w 552472"/>
              <a:gd name="connsiteY5" fmla="*/ 128942 h 507151"/>
              <a:gd name="connsiteX6" fmla="*/ 530420 w 552472"/>
              <a:gd name="connsiteY6" fmla="*/ 278492 h 507151"/>
              <a:gd name="connsiteX7" fmla="*/ 530002 w 552472"/>
              <a:gd name="connsiteY7" fmla="*/ 279042 h 507151"/>
              <a:gd name="connsiteX8" fmla="*/ 487426 w 552472"/>
              <a:gd name="connsiteY8" fmla="*/ 314386 h 507151"/>
              <a:gd name="connsiteX9" fmla="*/ 422726 w 552472"/>
              <a:gd name="connsiteY9" fmla="*/ 374107 h 507151"/>
              <a:gd name="connsiteX10" fmla="*/ 382912 w 552472"/>
              <a:gd name="connsiteY10" fmla="*/ 408946 h 507151"/>
              <a:gd name="connsiteX11" fmla="*/ 376377 w 552472"/>
              <a:gd name="connsiteY11" fmla="*/ 415571 h 507151"/>
              <a:gd name="connsiteX12" fmla="*/ 302062 w 552472"/>
              <a:gd name="connsiteY12" fmla="*/ 480933 h 507151"/>
              <a:gd name="connsiteX13" fmla="*/ 298306 w 552472"/>
              <a:gd name="connsiteY13" fmla="*/ 483598 h 507151"/>
              <a:gd name="connsiteX14" fmla="*/ 290780 w 552472"/>
              <a:gd name="connsiteY14" fmla="*/ 490857 h 507151"/>
              <a:gd name="connsiteX15" fmla="*/ 273187 w 552472"/>
              <a:gd name="connsiteY15" fmla="*/ 506329 h 507151"/>
              <a:gd name="connsiteX16" fmla="*/ 272411 w 552472"/>
              <a:gd name="connsiteY16" fmla="*/ 506928 h 507151"/>
              <a:gd name="connsiteX17" fmla="*/ 271125 w 552472"/>
              <a:gd name="connsiteY17" fmla="*/ 507151 h 507151"/>
              <a:gd name="connsiteX18" fmla="*/ 76277 w 552472"/>
              <a:gd name="connsiteY18" fmla="*/ 318021 h 507151"/>
              <a:gd name="connsiteX19" fmla="*/ 66727 w 552472"/>
              <a:gd name="connsiteY19" fmla="*/ 307425 h 507151"/>
              <a:gd name="connsiteX20" fmla="*/ 54441 w 552472"/>
              <a:gd name="connsiteY20" fmla="*/ 294478 h 507151"/>
              <a:gd name="connsiteX21" fmla="*/ 42932 w 552472"/>
              <a:gd name="connsiteY21" fmla="*/ 285379 h 507151"/>
              <a:gd name="connsiteX22" fmla="*/ 42203 w 552472"/>
              <a:gd name="connsiteY22" fmla="*/ 284948 h 507151"/>
              <a:gd name="connsiteX23" fmla="*/ 25639 w 552472"/>
              <a:gd name="connsiteY23" fmla="*/ 268870 h 507151"/>
              <a:gd name="connsiteX24" fmla="*/ 112178 w 552472"/>
              <a:gd name="connsiteY24" fmla="*/ 136682 h 507151"/>
              <a:gd name="connsiteX25" fmla="*/ 111668 w 552472"/>
              <a:gd name="connsiteY25" fmla="*/ 136348 h 507151"/>
              <a:gd name="connsiteX26" fmla="*/ 119947 w 552472"/>
              <a:gd name="connsiteY26" fmla="*/ 128627 h 507151"/>
              <a:gd name="connsiteX27" fmla="*/ 0 w 552472"/>
              <a:gd name="connsiteY27" fmla="*/ 0 h 50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52472" h="507151">
                <a:moveTo>
                  <a:pt x="0" y="0"/>
                </a:moveTo>
                <a:lnTo>
                  <a:pt x="552455" y="0"/>
                </a:lnTo>
                <a:lnTo>
                  <a:pt x="552472" y="30"/>
                </a:lnTo>
                <a:lnTo>
                  <a:pt x="427454" y="123136"/>
                </a:lnTo>
                <a:lnTo>
                  <a:pt x="432043" y="127796"/>
                </a:lnTo>
                <a:lnTo>
                  <a:pt x="430330" y="128942"/>
                </a:lnTo>
                <a:lnTo>
                  <a:pt x="530420" y="278492"/>
                </a:lnTo>
                <a:lnTo>
                  <a:pt x="530002" y="279042"/>
                </a:lnTo>
                <a:cubicBezTo>
                  <a:pt x="519776" y="289190"/>
                  <a:pt x="501736" y="301320"/>
                  <a:pt x="487426" y="314386"/>
                </a:cubicBezTo>
                <a:cubicBezTo>
                  <a:pt x="468350" y="331805"/>
                  <a:pt x="440146" y="358348"/>
                  <a:pt x="422726" y="374107"/>
                </a:cubicBezTo>
                <a:cubicBezTo>
                  <a:pt x="405308" y="389867"/>
                  <a:pt x="397014" y="395672"/>
                  <a:pt x="382912" y="408946"/>
                </a:cubicBezTo>
                <a:lnTo>
                  <a:pt x="376377" y="415571"/>
                </a:lnTo>
                <a:lnTo>
                  <a:pt x="302062" y="480933"/>
                </a:lnTo>
                <a:lnTo>
                  <a:pt x="298306" y="483598"/>
                </a:lnTo>
                <a:lnTo>
                  <a:pt x="290780" y="490857"/>
                </a:lnTo>
                <a:lnTo>
                  <a:pt x="273187" y="506329"/>
                </a:lnTo>
                <a:lnTo>
                  <a:pt x="272411" y="506928"/>
                </a:lnTo>
                <a:lnTo>
                  <a:pt x="271125" y="507151"/>
                </a:lnTo>
                <a:lnTo>
                  <a:pt x="76277" y="318021"/>
                </a:lnTo>
                <a:lnTo>
                  <a:pt x="66727" y="307425"/>
                </a:lnTo>
                <a:cubicBezTo>
                  <a:pt x="62321" y="302618"/>
                  <a:pt x="58174" y="298211"/>
                  <a:pt x="54441" y="294478"/>
                </a:cubicBezTo>
                <a:cubicBezTo>
                  <a:pt x="50708" y="290746"/>
                  <a:pt x="46768" y="287842"/>
                  <a:pt x="42932" y="285379"/>
                </a:cubicBezTo>
                <a:lnTo>
                  <a:pt x="42203" y="284948"/>
                </a:lnTo>
                <a:lnTo>
                  <a:pt x="25639" y="268870"/>
                </a:lnTo>
                <a:lnTo>
                  <a:pt x="112178" y="136682"/>
                </a:lnTo>
                <a:lnTo>
                  <a:pt x="111668" y="136348"/>
                </a:lnTo>
                <a:lnTo>
                  <a:pt x="119947" y="128627"/>
                </a:lnTo>
                <a:lnTo>
                  <a:pt x="0" y="0"/>
                </a:lnTo>
                <a:close/>
              </a:path>
            </a:pathLst>
          </a:custGeom>
          <a:solidFill>
            <a:srgbClr val="D856BF"/>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a:spLocks noChangeAspect="1"/>
          </p:cNvSpPr>
          <p:nvPr/>
        </p:nvSpPr>
        <p:spPr>
          <a:xfrm>
            <a:off x="4149187" y="1785132"/>
            <a:ext cx="2092669" cy="2088000"/>
          </a:xfrm>
          <a:custGeom>
            <a:avLst/>
            <a:gdLst>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4546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02593 w 4117191"/>
              <a:gd name="connsiteY65" fmla="*/ 39052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2002393 w 4117191"/>
              <a:gd name="connsiteY92" fmla="*/ 1933575 h 4098959"/>
              <a:gd name="connsiteX93" fmla="*/ 1878568 w 4117191"/>
              <a:gd name="connsiteY93" fmla="*/ 1828800 h 4098959"/>
              <a:gd name="connsiteX94" fmla="*/ 1745218 w 4117191"/>
              <a:gd name="connsiteY94" fmla="*/ 1666875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4546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02593 w 4117191"/>
              <a:gd name="connsiteY65" fmla="*/ 39052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2002393 w 4117191"/>
              <a:gd name="connsiteY92" fmla="*/ 1933575 h 4098959"/>
              <a:gd name="connsiteX93" fmla="*/ 1878568 w 4117191"/>
              <a:gd name="connsiteY93" fmla="*/ 1828800 h 4098959"/>
              <a:gd name="connsiteX94" fmla="*/ 1745218 w 4117191"/>
              <a:gd name="connsiteY94" fmla="*/ 1666875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4546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02593 w 4117191"/>
              <a:gd name="connsiteY65" fmla="*/ 39052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2002393 w 4117191"/>
              <a:gd name="connsiteY92" fmla="*/ 1933575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4546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02593 w 4117191"/>
              <a:gd name="connsiteY65" fmla="*/ 39052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4546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6451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59493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5929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6451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69018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4024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73643 w 4117191"/>
              <a:gd name="connsiteY39" fmla="*/ 3695700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6451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69018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4024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61458 w 4117191"/>
              <a:gd name="connsiteY39" fmla="*/ 3707886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6451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69018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88068 w 4117191"/>
              <a:gd name="connsiteY108" fmla="*/ 285750 h 4098959"/>
              <a:gd name="connsiteX109" fmla="*/ 1630918 w 4117191"/>
              <a:gd name="connsiteY109" fmla="*/ 171450 h 4098959"/>
              <a:gd name="connsiteX110" fmla="*/ 1535668 w 4117191"/>
              <a:gd name="connsiteY110" fmla="*/ 95250 h 4098959"/>
              <a:gd name="connsiteX0" fmla="*/ 1535668 w 4117191"/>
              <a:gd name="connsiteY0" fmla="*/ 95250 h 4098959"/>
              <a:gd name="connsiteX1" fmla="*/ 1383268 w 4117191"/>
              <a:gd name="connsiteY1" fmla="*/ 19050 h 4098959"/>
              <a:gd name="connsiteX2" fmla="*/ 1249918 w 4117191"/>
              <a:gd name="connsiteY2" fmla="*/ 0 h 4098959"/>
              <a:gd name="connsiteX3" fmla="*/ 1097518 w 4117191"/>
              <a:gd name="connsiteY3" fmla="*/ 19050 h 4098959"/>
              <a:gd name="connsiteX4" fmla="*/ 973693 w 4117191"/>
              <a:gd name="connsiteY4" fmla="*/ 66675 h 4098959"/>
              <a:gd name="connsiteX5" fmla="*/ 868918 w 4117191"/>
              <a:gd name="connsiteY5" fmla="*/ 123825 h 4098959"/>
              <a:gd name="connsiteX6" fmla="*/ 745093 w 4117191"/>
              <a:gd name="connsiteY6" fmla="*/ 209550 h 4098959"/>
              <a:gd name="connsiteX7" fmla="*/ 649843 w 4117191"/>
              <a:gd name="connsiteY7" fmla="*/ 285750 h 4098959"/>
              <a:gd name="connsiteX8" fmla="*/ 545068 w 4117191"/>
              <a:gd name="connsiteY8" fmla="*/ 381000 h 4098959"/>
              <a:gd name="connsiteX9" fmla="*/ 459343 w 4117191"/>
              <a:gd name="connsiteY9" fmla="*/ 495300 h 4098959"/>
              <a:gd name="connsiteX10" fmla="*/ 364093 w 4117191"/>
              <a:gd name="connsiteY10" fmla="*/ 619125 h 4098959"/>
              <a:gd name="connsiteX11" fmla="*/ 287893 w 4117191"/>
              <a:gd name="connsiteY11" fmla="*/ 742950 h 4098959"/>
              <a:gd name="connsiteX12" fmla="*/ 221218 w 4117191"/>
              <a:gd name="connsiteY12" fmla="*/ 866775 h 4098959"/>
              <a:gd name="connsiteX13" fmla="*/ 164068 w 4117191"/>
              <a:gd name="connsiteY13" fmla="*/ 1000125 h 4098959"/>
              <a:gd name="connsiteX14" fmla="*/ 116443 w 4117191"/>
              <a:gd name="connsiteY14" fmla="*/ 1114425 h 4098959"/>
              <a:gd name="connsiteX15" fmla="*/ 68818 w 4117191"/>
              <a:gd name="connsiteY15" fmla="*/ 1247775 h 4098959"/>
              <a:gd name="connsiteX16" fmla="*/ 40243 w 4117191"/>
              <a:gd name="connsiteY16" fmla="*/ 1362075 h 4098959"/>
              <a:gd name="connsiteX17" fmla="*/ 30718 w 4117191"/>
              <a:gd name="connsiteY17" fmla="*/ 1504950 h 4098959"/>
              <a:gd name="connsiteX18" fmla="*/ 40243 w 4117191"/>
              <a:gd name="connsiteY18" fmla="*/ 1638300 h 4098959"/>
              <a:gd name="connsiteX19" fmla="*/ 97393 w 4117191"/>
              <a:gd name="connsiteY19" fmla="*/ 1743075 h 4098959"/>
              <a:gd name="connsiteX20" fmla="*/ 164068 w 4117191"/>
              <a:gd name="connsiteY20" fmla="*/ 1800225 h 4098959"/>
              <a:gd name="connsiteX21" fmla="*/ 297418 w 4117191"/>
              <a:gd name="connsiteY21" fmla="*/ 1838325 h 4098959"/>
              <a:gd name="connsiteX22" fmla="*/ 402193 w 4117191"/>
              <a:gd name="connsiteY22" fmla="*/ 1866900 h 4098959"/>
              <a:gd name="connsiteX23" fmla="*/ 516493 w 4117191"/>
              <a:gd name="connsiteY23" fmla="*/ 1962150 h 4098959"/>
              <a:gd name="connsiteX24" fmla="*/ 564118 w 4117191"/>
              <a:gd name="connsiteY24" fmla="*/ 2066925 h 4098959"/>
              <a:gd name="connsiteX25" fmla="*/ 573643 w 4117191"/>
              <a:gd name="connsiteY25" fmla="*/ 2200275 h 4098959"/>
              <a:gd name="connsiteX26" fmla="*/ 564118 w 4117191"/>
              <a:gd name="connsiteY26" fmla="*/ 2314575 h 4098959"/>
              <a:gd name="connsiteX27" fmla="*/ 516493 w 4117191"/>
              <a:gd name="connsiteY27" fmla="*/ 2409825 h 4098959"/>
              <a:gd name="connsiteX28" fmla="*/ 468868 w 4117191"/>
              <a:gd name="connsiteY28" fmla="*/ 2466975 h 4098959"/>
              <a:gd name="connsiteX29" fmla="*/ 383143 w 4117191"/>
              <a:gd name="connsiteY29" fmla="*/ 2514600 h 4098959"/>
              <a:gd name="connsiteX30" fmla="*/ 249793 w 4117191"/>
              <a:gd name="connsiteY30" fmla="*/ 2562225 h 4098959"/>
              <a:gd name="connsiteX31" fmla="*/ 145018 w 4117191"/>
              <a:gd name="connsiteY31" fmla="*/ 2609850 h 4098959"/>
              <a:gd name="connsiteX32" fmla="*/ 40243 w 4117191"/>
              <a:gd name="connsiteY32" fmla="*/ 2733675 h 4098959"/>
              <a:gd name="connsiteX33" fmla="*/ 2143 w 4117191"/>
              <a:gd name="connsiteY33" fmla="*/ 2867025 h 4098959"/>
              <a:gd name="connsiteX34" fmla="*/ 11668 w 4117191"/>
              <a:gd name="connsiteY34" fmla="*/ 3009900 h 4098959"/>
              <a:gd name="connsiteX35" fmla="*/ 68818 w 4117191"/>
              <a:gd name="connsiteY35" fmla="*/ 3181350 h 4098959"/>
              <a:gd name="connsiteX36" fmla="*/ 135493 w 4117191"/>
              <a:gd name="connsiteY36" fmla="*/ 3295650 h 4098959"/>
              <a:gd name="connsiteX37" fmla="*/ 249793 w 4117191"/>
              <a:gd name="connsiteY37" fmla="*/ 3438525 h 4098959"/>
              <a:gd name="connsiteX38" fmla="*/ 383143 w 4117191"/>
              <a:gd name="connsiteY38" fmla="*/ 3562350 h 4098959"/>
              <a:gd name="connsiteX39" fmla="*/ 561458 w 4117191"/>
              <a:gd name="connsiteY39" fmla="*/ 3707886 h 4098959"/>
              <a:gd name="connsiteX40" fmla="*/ 735568 w 4117191"/>
              <a:gd name="connsiteY40" fmla="*/ 3810000 h 4098959"/>
              <a:gd name="connsiteX41" fmla="*/ 907018 w 4117191"/>
              <a:gd name="connsiteY41" fmla="*/ 3886200 h 4098959"/>
              <a:gd name="connsiteX42" fmla="*/ 1097518 w 4117191"/>
              <a:gd name="connsiteY42" fmla="*/ 3952875 h 4098959"/>
              <a:gd name="connsiteX43" fmla="*/ 1288018 w 4117191"/>
              <a:gd name="connsiteY43" fmla="*/ 4010025 h 4098959"/>
              <a:gd name="connsiteX44" fmla="*/ 1516618 w 4117191"/>
              <a:gd name="connsiteY44" fmla="*/ 4057650 h 4098959"/>
              <a:gd name="connsiteX45" fmla="*/ 1773793 w 4117191"/>
              <a:gd name="connsiteY45" fmla="*/ 4095750 h 4098959"/>
              <a:gd name="connsiteX46" fmla="*/ 2040493 w 4117191"/>
              <a:gd name="connsiteY46" fmla="*/ 4095750 h 4098959"/>
              <a:gd name="connsiteX47" fmla="*/ 2288143 w 4117191"/>
              <a:gd name="connsiteY47" fmla="*/ 4086225 h 4098959"/>
              <a:gd name="connsiteX48" fmla="*/ 2545318 w 4117191"/>
              <a:gd name="connsiteY48" fmla="*/ 4067175 h 4098959"/>
              <a:gd name="connsiteX49" fmla="*/ 2888218 w 4117191"/>
              <a:gd name="connsiteY49" fmla="*/ 4010025 h 4098959"/>
              <a:gd name="connsiteX50" fmla="*/ 3088243 w 4117191"/>
              <a:gd name="connsiteY50" fmla="*/ 3952875 h 4098959"/>
              <a:gd name="connsiteX51" fmla="*/ 3364468 w 4117191"/>
              <a:gd name="connsiteY51" fmla="*/ 3857625 h 4098959"/>
              <a:gd name="connsiteX52" fmla="*/ 3564493 w 4117191"/>
              <a:gd name="connsiteY52" fmla="*/ 3762375 h 4098959"/>
              <a:gd name="connsiteX53" fmla="*/ 3764518 w 4117191"/>
              <a:gd name="connsiteY53" fmla="*/ 3609975 h 4098959"/>
              <a:gd name="connsiteX54" fmla="*/ 3888343 w 4117191"/>
              <a:gd name="connsiteY54" fmla="*/ 3476625 h 4098959"/>
              <a:gd name="connsiteX55" fmla="*/ 4002643 w 4117191"/>
              <a:gd name="connsiteY55" fmla="*/ 3295650 h 4098959"/>
              <a:gd name="connsiteX56" fmla="*/ 4097893 w 4117191"/>
              <a:gd name="connsiteY56" fmla="*/ 3009900 h 4098959"/>
              <a:gd name="connsiteX57" fmla="*/ 4116943 w 4117191"/>
              <a:gd name="connsiteY57" fmla="*/ 2676525 h 4098959"/>
              <a:gd name="connsiteX58" fmla="*/ 4107418 w 4117191"/>
              <a:gd name="connsiteY58" fmla="*/ 2428875 h 4098959"/>
              <a:gd name="connsiteX59" fmla="*/ 4088368 w 4117191"/>
              <a:gd name="connsiteY59" fmla="*/ 2162175 h 4098959"/>
              <a:gd name="connsiteX60" fmla="*/ 4059793 w 4117191"/>
              <a:gd name="connsiteY60" fmla="*/ 1800225 h 4098959"/>
              <a:gd name="connsiteX61" fmla="*/ 4031218 w 4117191"/>
              <a:gd name="connsiteY61" fmla="*/ 1533525 h 4098959"/>
              <a:gd name="connsiteX62" fmla="*/ 3974068 w 4117191"/>
              <a:gd name="connsiteY62" fmla="*/ 1238250 h 4098959"/>
              <a:gd name="connsiteX63" fmla="*/ 3897868 w 4117191"/>
              <a:gd name="connsiteY63" fmla="*/ 914400 h 4098959"/>
              <a:gd name="connsiteX64" fmla="*/ 3754993 w 4117191"/>
              <a:gd name="connsiteY64" fmla="*/ 590550 h 4098959"/>
              <a:gd name="connsiteX65" fmla="*/ 3612118 w 4117191"/>
              <a:gd name="connsiteY65" fmla="*/ 371475 h 4098959"/>
              <a:gd name="connsiteX66" fmla="*/ 3478768 w 4117191"/>
              <a:gd name="connsiteY66" fmla="*/ 238125 h 4098959"/>
              <a:gd name="connsiteX67" fmla="*/ 3335893 w 4117191"/>
              <a:gd name="connsiteY67" fmla="*/ 114300 h 4098959"/>
              <a:gd name="connsiteX68" fmla="*/ 3183493 w 4117191"/>
              <a:gd name="connsiteY68" fmla="*/ 38100 h 4098959"/>
              <a:gd name="connsiteX69" fmla="*/ 2983468 w 4117191"/>
              <a:gd name="connsiteY69" fmla="*/ 19050 h 4098959"/>
              <a:gd name="connsiteX70" fmla="*/ 2821543 w 4117191"/>
              <a:gd name="connsiteY70" fmla="*/ 57150 h 4098959"/>
              <a:gd name="connsiteX71" fmla="*/ 2669143 w 4117191"/>
              <a:gd name="connsiteY71" fmla="*/ 152400 h 4098959"/>
              <a:gd name="connsiteX72" fmla="*/ 2583418 w 4117191"/>
              <a:gd name="connsiteY72" fmla="*/ 247650 h 4098959"/>
              <a:gd name="connsiteX73" fmla="*/ 2535793 w 4117191"/>
              <a:gd name="connsiteY73" fmla="*/ 352425 h 4098959"/>
              <a:gd name="connsiteX74" fmla="*/ 2507218 w 4117191"/>
              <a:gd name="connsiteY74" fmla="*/ 466725 h 4098959"/>
              <a:gd name="connsiteX75" fmla="*/ 2507218 w 4117191"/>
              <a:gd name="connsiteY75" fmla="*/ 542925 h 4098959"/>
              <a:gd name="connsiteX76" fmla="*/ 2545318 w 4117191"/>
              <a:gd name="connsiteY76" fmla="*/ 638175 h 4098959"/>
              <a:gd name="connsiteX77" fmla="*/ 2631043 w 4117191"/>
              <a:gd name="connsiteY77" fmla="*/ 771525 h 4098959"/>
              <a:gd name="connsiteX78" fmla="*/ 2688193 w 4117191"/>
              <a:gd name="connsiteY78" fmla="*/ 876300 h 4098959"/>
              <a:gd name="connsiteX79" fmla="*/ 2745343 w 4117191"/>
              <a:gd name="connsiteY79" fmla="*/ 981075 h 4098959"/>
              <a:gd name="connsiteX80" fmla="*/ 2650093 w 4117191"/>
              <a:gd name="connsiteY80" fmla="*/ 1085850 h 4098959"/>
              <a:gd name="connsiteX81" fmla="*/ 2564368 w 4117191"/>
              <a:gd name="connsiteY81" fmla="*/ 1162050 h 4098959"/>
              <a:gd name="connsiteX82" fmla="*/ 2507218 w 4117191"/>
              <a:gd name="connsiteY82" fmla="*/ 1219200 h 4098959"/>
              <a:gd name="connsiteX83" fmla="*/ 2583418 w 4117191"/>
              <a:gd name="connsiteY83" fmla="*/ 1333500 h 4098959"/>
              <a:gd name="connsiteX84" fmla="*/ 2640568 w 4117191"/>
              <a:gd name="connsiteY84" fmla="*/ 1419225 h 4098959"/>
              <a:gd name="connsiteX85" fmla="*/ 2697718 w 4117191"/>
              <a:gd name="connsiteY85" fmla="*/ 1495425 h 4098959"/>
              <a:gd name="connsiteX86" fmla="*/ 2631043 w 4117191"/>
              <a:gd name="connsiteY86" fmla="*/ 1562100 h 4098959"/>
              <a:gd name="connsiteX87" fmla="*/ 2545318 w 4117191"/>
              <a:gd name="connsiteY87" fmla="*/ 1638300 h 4098959"/>
              <a:gd name="connsiteX88" fmla="*/ 2440543 w 4117191"/>
              <a:gd name="connsiteY88" fmla="*/ 1743075 h 4098959"/>
              <a:gd name="connsiteX89" fmla="*/ 2316718 w 4117191"/>
              <a:gd name="connsiteY89" fmla="*/ 1838325 h 4098959"/>
              <a:gd name="connsiteX90" fmla="*/ 2211943 w 4117191"/>
              <a:gd name="connsiteY90" fmla="*/ 1933575 h 4098959"/>
              <a:gd name="connsiteX91" fmla="*/ 2088118 w 4117191"/>
              <a:gd name="connsiteY91" fmla="*/ 2038350 h 4098959"/>
              <a:gd name="connsiteX92" fmla="*/ 1992868 w 4117191"/>
              <a:gd name="connsiteY92" fmla="*/ 1943100 h 4098959"/>
              <a:gd name="connsiteX93" fmla="*/ 1878568 w 4117191"/>
              <a:gd name="connsiteY93" fmla="*/ 1828800 h 4098959"/>
              <a:gd name="connsiteX94" fmla="*/ 1726168 w 4117191"/>
              <a:gd name="connsiteY94" fmla="*/ 1676400 h 4098959"/>
              <a:gd name="connsiteX95" fmla="*/ 1602343 w 4117191"/>
              <a:gd name="connsiteY95" fmla="*/ 1552575 h 4098959"/>
              <a:gd name="connsiteX96" fmla="*/ 1535668 w 4117191"/>
              <a:gd name="connsiteY96" fmla="*/ 1476375 h 4098959"/>
              <a:gd name="connsiteX97" fmla="*/ 1592818 w 4117191"/>
              <a:gd name="connsiteY97" fmla="*/ 1400175 h 4098959"/>
              <a:gd name="connsiteX98" fmla="*/ 1669018 w 4117191"/>
              <a:gd name="connsiteY98" fmla="*/ 1285875 h 4098959"/>
              <a:gd name="connsiteX99" fmla="*/ 1716643 w 4117191"/>
              <a:gd name="connsiteY99" fmla="*/ 1219200 h 4098959"/>
              <a:gd name="connsiteX100" fmla="*/ 1621393 w 4117191"/>
              <a:gd name="connsiteY100" fmla="*/ 1133475 h 4098959"/>
              <a:gd name="connsiteX101" fmla="*/ 1545193 w 4117191"/>
              <a:gd name="connsiteY101" fmla="*/ 1047750 h 4098959"/>
              <a:gd name="connsiteX102" fmla="*/ 1478518 w 4117191"/>
              <a:gd name="connsiteY102" fmla="*/ 962025 h 4098959"/>
              <a:gd name="connsiteX103" fmla="*/ 1516618 w 4117191"/>
              <a:gd name="connsiteY103" fmla="*/ 876300 h 4098959"/>
              <a:gd name="connsiteX104" fmla="*/ 1573768 w 4117191"/>
              <a:gd name="connsiteY104" fmla="*/ 790575 h 4098959"/>
              <a:gd name="connsiteX105" fmla="*/ 1640443 w 4117191"/>
              <a:gd name="connsiteY105" fmla="*/ 666750 h 4098959"/>
              <a:gd name="connsiteX106" fmla="*/ 1697593 w 4117191"/>
              <a:gd name="connsiteY106" fmla="*/ 561975 h 4098959"/>
              <a:gd name="connsiteX107" fmla="*/ 1726168 w 4117191"/>
              <a:gd name="connsiteY107" fmla="*/ 400050 h 4098959"/>
              <a:gd name="connsiteX108" fmla="*/ 1694161 w 4117191"/>
              <a:gd name="connsiteY108" fmla="*/ 267472 h 4098959"/>
              <a:gd name="connsiteX109" fmla="*/ 1630918 w 4117191"/>
              <a:gd name="connsiteY109" fmla="*/ 171450 h 4098959"/>
              <a:gd name="connsiteX110" fmla="*/ 1535668 w 4117191"/>
              <a:gd name="connsiteY110" fmla="*/ 95250 h 4098959"/>
              <a:gd name="connsiteX0" fmla="*/ 1535668 w 4117191"/>
              <a:gd name="connsiteY0" fmla="*/ 95250 h 4108213"/>
              <a:gd name="connsiteX1" fmla="*/ 1383268 w 4117191"/>
              <a:gd name="connsiteY1" fmla="*/ 19050 h 4108213"/>
              <a:gd name="connsiteX2" fmla="*/ 1249918 w 4117191"/>
              <a:gd name="connsiteY2" fmla="*/ 0 h 4108213"/>
              <a:gd name="connsiteX3" fmla="*/ 1097518 w 4117191"/>
              <a:gd name="connsiteY3" fmla="*/ 19050 h 4108213"/>
              <a:gd name="connsiteX4" fmla="*/ 973693 w 4117191"/>
              <a:gd name="connsiteY4" fmla="*/ 66675 h 4108213"/>
              <a:gd name="connsiteX5" fmla="*/ 868918 w 4117191"/>
              <a:gd name="connsiteY5" fmla="*/ 123825 h 4108213"/>
              <a:gd name="connsiteX6" fmla="*/ 745093 w 4117191"/>
              <a:gd name="connsiteY6" fmla="*/ 209550 h 4108213"/>
              <a:gd name="connsiteX7" fmla="*/ 649843 w 4117191"/>
              <a:gd name="connsiteY7" fmla="*/ 285750 h 4108213"/>
              <a:gd name="connsiteX8" fmla="*/ 545068 w 4117191"/>
              <a:gd name="connsiteY8" fmla="*/ 381000 h 4108213"/>
              <a:gd name="connsiteX9" fmla="*/ 459343 w 4117191"/>
              <a:gd name="connsiteY9" fmla="*/ 495300 h 4108213"/>
              <a:gd name="connsiteX10" fmla="*/ 364093 w 4117191"/>
              <a:gd name="connsiteY10" fmla="*/ 619125 h 4108213"/>
              <a:gd name="connsiteX11" fmla="*/ 287893 w 4117191"/>
              <a:gd name="connsiteY11" fmla="*/ 742950 h 4108213"/>
              <a:gd name="connsiteX12" fmla="*/ 221218 w 4117191"/>
              <a:gd name="connsiteY12" fmla="*/ 866775 h 4108213"/>
              <a:gd name="connsiteX13" fmla="*/ 164068 w 4117191"/>
              <a:gd name="connsiteY13" fmla="*/ 1000125 h 4108213"/>
              <a:gd name="connsiteX14" fmla="*/ 116443 w 4117191"/>
              <a:gd name="connsiteY14" fmla="*/ 1114425 h 4108213"/>
              <a:gd name="connsiteX15" fmla="*/ 68818 w 4117191"/>
              <a:gd name="connsiteY15" fmla="*/ 1247775 h 4108213"/>
              <a:gd name="connsiteX16" fmla="*/ 40243 w 4117191"/>
              <a:gd name="connsiteY16" fmla="*/ 1362075 h 4108213"/>
              <a:gd name="connsiteX17" fmla="*/ 30718 w 4117191"/>
              <a:gd name="connsiteY17" fmla="*/ 1504950 h 4108213"/>
              <a:gd name="connsiteX18" fmla="*/ 40243 w 4117191"/>
              <a:gd name="connsiteY18" fmla="*/ 1638300 h 4108213"/>
              <a:gd name="connsiteX19" fmla="*/ 97393 w 4117191"/>
              <a:gd name="connsiteY19" fmla="*/ 1743075 h 4108213"/>
              <a:gd name="connsiteX20" fmla="*/ 164068 w 4117191"/>
              <a:gd name="connsiteY20" fmla="*/ 1800225 h 4108213"/>
              <a:gd name="connsiteX21" fmla="*/ 297418 w 4117191"/>
              <a:gd name="connsiteY21" fmla="*/ 1838325 h 4108213"/>
              <a:gd name="connsiteX22" fmla="*/ 402193 w 4117191"/>
              <a:gd name="connsiteY22" fmla="*/ 1866900 h 4108213"/>
              <a:gd name="connsiteX23" fmla="*/ 516493 w 4117191"/>
              <a:gd name="connsiteY23" fmla="*/ 1962150 h 4108213"/>
              <a:gd name="connsiteX24" fmla="*/ 564118 w 4117191"/>
              <a:gd name="connsiteY24" fmla="*/ 2066925 h 4108213"/>
              <a:gd name="connsiteX25" fmla="*/ 573643 w 4117191"/>
              <a:gd name="connsiteY25" fmla="*/ 2200275 h 4108213"/>
              <a:gd name="connsiteX26" fmla="*/ 564118 w 4117191"/>
              <a:gd name="connsiteY26" fmla="*/ 2314575 h 4108213"/>
              <a:gd name="connsiteX27" fmla="*/ 516493 w 4117191"/>
              <a:gd name="connsiteY27" fmla="*/ 2409825 h 4108213"/>
              <a:gd name="connsiteX28" fmla="*/ 468868 w 4117191"/>
              <a:gd name="connsiteY28" fmla="*/ 2466975 h 4108213"/>
              <a:gd name="connsiteX29" fmla="*/ 383143 w 4117191"/>
              <a:gd name="connsiteY29" fmla="*/ 2514600 h 4108213"/>
              <a:gd name="connsiteX30" fmla="*/ 249793 w 4117191"/>
              <a:gd name="connsiteY30" fmla="*/ 2562225 h 4108213"/>
              <a:gd name="connsiteX31" fmla="*/ 145018 w 4117191"/>
              <a:gd name="connsiteY31" fmla="*/ 2609850 h 4108213"/>
              <a:gd name="connsiteX32" fmla="*/ 40243 w 4117191"/>
              <a:gd name="connsiteY32" fmla="*/ 2733675 h 4108213"/>
              <a:gd name="connsiteX33" fmla="*/ 2143 w 4117191"/>
              <a:gd name="connsiteY33" fmla="*/ 2867025 h 4108213"/>
              <a:gd name="connsiteX34" fmla="*/ 11668 w 4117191"/>
              <a:gd name="connsiteY34" fmla="*/ 3009900 h 4108213"/>
              <a:gd name="connsiteX35" fmla="*/ 68818 w 4117191"/>
              <a:gd name="connsiteY35" fmla="*/ 3181350 h 4108213"/>
              <a:gd name="connsiteX36" fmla="*/ 135493 w 4117191"/>
              <a:gd name="connsiteY36" fmla="*/ 3295650 h 4108213"/>
              <a:gd name="connsiteX37" fmla="*/ 249793 w 4117191"/>
              <a:gd name="connsiteY37" fmla="*/ 3438525 h 4108213"/>
              <a:gd name="connsiteX38" fmla="*/ 383143 w 4117191"/>
              <a:gd name="connsiteY38" fmla="*/ 3562350 h 4108213"/>
              <a:gd name="connsiteX39" fmla="*/ 561458 w 4117191"/>
              <a:gd name="connsiteY39" fmla="*/ 3707886 h 4108213"/>
              <a:gd name="connsiteX40" fmla="*/ 735568 w 4117191"/>
              <a:gd name="connsiteY40" fmla="*/ 3810000 h 4108213"/>
              <a:gd name="connsiteX41" fmla="*/ 907018 w 4117191"/>
              <a:gd name="connsiteY41" fmla="*/ 3886200 h 4108213"/>
              <a:gd name="connsiteX42" fmla="*/ 1097518 w 4117191"/>
              <a:gd name="connsiteY42" fmla="*/ 3952875 h 4108213"/>
              <a:gd name="connsiteX43" fmla="*/ 1288018 w 4117191"/>
              <a:gd name="connsiteY43" fmla="*/ 4010025 h 4108213"/>
              <a:gd name="connsiteX44" fmla="*/ 1516618 w 4117191"/>
              <a:gd name="connsiteY44" fmla="*/ 4057650 h 4108213"/>
              <a:gd name="connsiteX45" fmla="*/ 1773793 w 4117191"/>
              <a:gd name="connsiteY45" fmla="*/ 4095750 h 4108213"/>
              <a:gd name="connsiteX46" fmla="*/ 2034400 w 4117191"/>
              <a:gd name="connsiteY46" fmla="*/ 4107936 h 4108213"/>
              <a:gd name="connsiteX47" fmla="*/ 2288143 w 4117191"/>
              <a:gd name="connsiteY47" fmla="*/ 4086225 h 4108213"/>
              <a:gd name="connsiteX48" fmla="*/ 2545318 w 4117191"/>
              <a:gd name="connsiteY48" fmla="*/ 4067175 h 4108213"/>
              <a:gd name="connsiteX49" fmla="*/ 2888218 w 4117191"/>
              <a:gd name="connsiteY49" fmla="*/ 4010025 h 4108213"/>
              <a:gd name="connsiteX50" fmla="*/ 3088243 w 4117191"/>
              <a:gd name="connsiteY50" fmla="*/ 3952875 h 4108213"/>
              <a:gd name="connsiteX51" fmla="*/ 3364468 w 4117191"/>
              <a:gd name="connsiteY51" fmla="*/ 3857625 h 4108213"/>
              <a:gd name="connsiteX52" fmla="*/ 3564493 w 4117191"/>
              <a:gd name="connsiteY52" fmla="*/ 3762375 h 4108213"/>
              <a:gd name="connsiteX53" fmla="*/ 3764518 w 4117191"/>
              <a:gd name="connsiteY53" fmla="*/ 3609975 h 4108213"/>
              <a:gd name="connsiteX54" fmla="*/ 3888343 w 4117191"/>
              <a:gd name="connsiteY54" fmla="*/ 3476625 h 4108213"/>
              <a:gd name="connsiteX55" fmla="*/ 4002643 w 4117191"/>
              <a:gd name="connsiteY55" fmla="*/ 3295650 h 4108213"/>
              <a:gd name="connsiteX56" fmla="*/ 4097893 w 4117191"/>
              <a:gd name="connsiteY56" fmla="*/ 3009900 h 4108213"/>
              <a:gd name="connsiteX57" fmla="*/ 4116943 w 4117191"/>
              <a:gd name="connsiteY57" fmla="*/ 2676525 h 4108213"/>
              <a:gd name="connsiteX58" fmla="*/ 4107418 w 4117191"/>
              <a:gd name="connsiteY58" fmla="*/ 2428875 h 4108213"/>
              <a:gd name="connsiteX59" fmla="*/ 4088368 w 4117191"/>
              <a:gd name="connsiteY59" fmla="*/ 2162175 h 4108213"/>
              <a:gd name="connsiteX60" fmla="*/ 4059793 w 4117191"/>
              <a:gd name="connsiteY60" fmla="*/ 1800225 h 4108213"/>
              <a:gd name="connsiteX61" fmla="*/ 4031218 w 4117191"/>
              <a:gd name="connsiteY61" fmla="*/ 1533525 h 4108213"/>
              <a:gd name="connsiteX62" fmla="*/ 3974068 w 4117191"/>
              <a:gd name="connsiteY62" fmla="*/ 1238250 h 4108213"/>
              <a:gd name="connsiteX63" fmla="*/ 3897868 w 4117191"/>
              <a:gd name="connsiteY63" fmla="*/ 914400 h 4108213"/>
              <a:gd name="connsiteX64" fmla="*/ 3754993 w 4117191"/>
              <a:gd name="connsiteY64" fmla="*/ 590550 h 4108213"/>
              <a:gd name="connsiteX65" fmla="*/ 3612118 w 4117191"/>
              <a:gd name="connsiteY65" fmla="*/ 371475 h 4108213"/>
              <a:gd name="connsiteX66" fmla="*/ 3478768 w 4117191"/>
              <a:gd name="connsiteY66" fmla="*/ 238125 h 4108213"/>
              <a:gd name="connsiteX67" fmla="*/ 3335893 w 4117191"/>
              <a:gd name="connsiteY67" fmla="*/ 114300 h 4108213"/>
              <a:gd name="connsiteX68" fmla="*/ 3183493 w 4117191"/>
              <a:gd name="connsiteY68" fmla="*/ 38100 h 4108213"/>
              <a:gd name="connsiteX69" fmla="*/ 2983468 w 4117191"/>
              <a:gd name="connsiteY69" fmla="*/ 19050 h 4108213"/>
              <a:gd name="connsiteX70" fmla="*/ 2821543 w 4117191"/>
              <a:gd name="connsiteY70" fmla="*/ 57150 h 4108213"/>
              <a:gd name="connsiteX71" fmla="*/ 2669143 w 4117191"/>
              <a:gd name="connsiteY71" fmla="*/ 152400 h 4108213"/>
              <a:gd name="connsiteX72" fmla="*/ 2583418 w 4117191"/>
              <a:gd name="connsiteY72" fmla="*/ 247650 h 4108213"/>
              <a:gd name="connsiteX73" fmla="*/ 2535793 w 4117191"/>
              <a:gd name="connsiteY73" fmla="*/ 352425 h 4108213"/>
              <a:gd name="connsiteX74" fmla="*/ 2507218 w 4117191"/>
              <a:gd name="connsiteY74" fmla="*/ 466725 h 4108213"/>
              <a:gd name="connsiteX75" fmla="*/ 2507218 w 4117191"/>
              <a:gd name="connsiteY75" fmla="*/ 542925 h 4108213"/>
              <a:gd name="connsiteX76" fmla="*/ 2545318 w 4117191"/>
              <a:gd name="connsiteY76" fmla="*/ 638175 h 4108213"/>
              <a:gd name="connsiteX77" fmla="*/ 2631043 w 4117191"/>
              <a:gd name="connsiteY77" fmla="*/ 771525 h 4108213"/>
              <a:gd name="connsiteX78" fmla="*/ 2688193 w 4117191"/>
              <a:gd name="connsiteY78" fmla="*/ 876300 h 4108213"/>
              <a:gd name="connsiteX79" fmla="*/ 2745343 w 4117191"/>
              <a:gd name="connsiteY79" fmla="*/ 981075 h 4108213"/>
              <a:gd name="connsiteX80" fmla="*/ 2650093 w 4117191"/>
              <a:gd name="connsiteY80" fmla="*/ 1085850 h 4108213"/>
              <a:gd name="connsiteX81" fmla="*/ 2564368 w 4117191"/>
              <a:gd name="connsiteY81" fmla="*/ 1162050 h 4108213"/>
              <a:gd name="connsiteX82" fmla="*/ 2507218 w 4117191"/>
              <a:gd name="connsiteY82" fmla="*/ 1219200 h 4108213"/>
              <a:gd name="connsiteX83" fmla="*/ 2583418 w 4117191"/>
              <a:gd name="connsiteY83" fmla="*/ 1333500 h 4108213"/>
              <a:gd name="connsiteX84" fmla="*/ 2640568 w 4117191"/>
              <a:gd name="connsiteY84" fmla="*/ 1419225 h 4108213"/>
              <a:gd name="connsiteX85" fmla="*/ 2697718 w 4117191"/>
              <a:gd name="connsiteY85" fmla="*/ 1495425 h 4108213"/>
              <a:gd name="connsiteX86" fmla="*/ 2631043 w 4117191"/>
              <a:gd name="connsiteY86" fmla="*/ 1562100 h 4108213"/>
              <a:gd name="connsiteX87" fmla="*/ 2545318 w 4117191"/>
              <a:gd name="connsiteY87" fmla="*/ 1638300 h 4108213"/>
              <a:gd name="connsiteX88" fmla="*/ 2440543 w 4117191"/>
              <a:gd name="connsiteY88" fmla="*/ 1743075 h 4108213"/>
              <a:gd name="connsiteX89" fmla="*/ 2316718 w 4117191"/>
              <a:gd name="connsiteY89" fmla="*/ 1838325 h 4108213"/>
              <a:gd name="connsiteX90" fmla="*/ 2211943 w 4117191"/>
              <a:gd name="connsiteY90" fmla="*/ 1933575 h 4108213"/>
              <a:gd name="connsiteX91" fmla="*/ 2088118 w 4117191"/>
              <a:gd name="connsiteY91" fmla="*/ 2038350 h 4108213"/>
              <a:gd name="connsiteX92" fmla="*/ 1992868 w 4117191"/>
              <a:gd name="connsiteY92" fmla="*/ 1943100 h 4108213"/>
              <a:gd name="connsiteX93" fmla="*/ 1878568 w 4117191"/>
              <a:gd name="connsiteY93" fmla="*/ 1828800 h 4108213"/>
              <a:gd name="connsiteX94" fmla="*/ 1726168 w 4117191"/>
              <a:gd name="connsiteY94" fmla="*/ 1676400 h 4108213"/>
              <a:gd name="connsiteX95" fmla="*/ 1602343 w 4117191"/>
              <a:gd name="connsiteY95" fmla="*/ 1552575 h 4108213"/>
              <a:gd name="connsiteX96" fmla="*/ 1535668 w 4117191"/>
              <a:gd name="connsiteY96" fmla="*/ 1476375 h 4108213"/>
              <a:gd name="connsiteX97" fmla="*/ 1592818 w 4117191"/>
              <a:gd name="connsiteY97" fmla="*/ 1400175 h 4108213"/>
              <a:gd name="connsiteX98" fmla="*/ 1669018 w 4117191"/>
              <a:gd name="connsiteY98" fmla="*/ 1285875 h 4108213"/>
              <a:gd name="connsiteX99" fmla="*/ 1716643 w 4117191"/>
              <a:gd name="connsiteY99" fmla="*/ 1219200 h 4108213"/>
              <a:gd name="connsiteX100" fmla="*/ 1621393 w 4117191"/>
              <a:gd name="connsiteY100" fmla="*/ 1133475 h 4108213"/>
              <a:gd name="connsiteX101" fmla="*/ 1545193 w 4117191"/>
              <a:gd name="connsiteY101" fmla="*/ 1047750 h 4108213"/>
              <a:gd name="connsiteX102" fmla="*/ 1478518 w 4117191"/>
              <a:gd name="connsiteY102" fmla="*/ 962025 h 4108213"/>
              <a:gd name="connsiteX103" fmla="*/ 1516618 w 4117191"/>
              <a:gd name="connsiteY103" fmla="*/ 876300 h 4108213"/>
              <a:gd name="connsiteX104" fmla="*/ 1573768 w 4117191"/>
              <a:gd name="connsiteY104" fmla="*/ 790575 h 4108213"/>
              <a:gd name="connsiteX105" fmla="*/ 1640443 w 4117191"/>
              <a:gd name="connsiteY105" fmla="*/ 666750 h 4108213"/>
              <a:gd name="connsiteX106" fmla="*/ 1697593 w 4117191"/>
              <a:gd name="connsiteY106" fmla="*/ 561975 h 4108213"/>
              <a:gd name="connsiteX107" fmla="*/ 1726168 w 4117191"/>
              <a:gd name="connsiteY107" fmla="*/ 400050 h 4108213"/>
              <a:gd name="connsiteX108" fmla="*/ 1694161 w 4117191"/>
              <a:gd name="connsiteY108" fmla="*/ 267472 h 4108213"/>
              <a:gd name="connsiteX109" fmla="*/ 1630918 w 4117191"/>
              <a:gd name="connsiteY109" fmla="*/ 171450 h 4108213"/>
              <a:gd name="connsiteX110" fmla="*/ 1535668 w 4117191"/>
              <a:gd name="connsiteY110" fmla="*/ 95250 h 4108213"/>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3643 w 4117191"/>
              <a:gd name="connsiteY25" fmla="*/ 2200275 h 4107985"/>
              <a:gd name="connsiteX26" fmla="*/ 564118 w 4117191"/>
              <a:gd name="connsiteY26" fmla="*/ 2314575 h 4107985"/>
              <a:gd name="connsiteX27" fmla="*/ 516493 w 4117191"/>
              <a:gd name="connsiteY27" fmla="*/ 2409825 h 4107985"/>
              <a:gd name="connsiteX28" fmla="*/ 468868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09850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92868 w 4117191"/>
              <a:gd name="connsiteY92" fmla="*/ 1943100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400175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3643 w 4117191"/>
              <a:gd name="connsiteY25" fmla="*/ 2200275 h 4107985"/>
              <a:gd name="connsiteX26" fmla="*/ 564118 w 4117191"/>
              <a:gd name="connsiteY26" fmla="*/ 2314575 h 4107985"/>
              <a:gd name="connsiteX27" fmla="*/ 516493 w 4117191"/>
              <a:gd name="connsiteY27" fmla="*/ 2409825 h 4107985"/>
              <a:gd name="connsiteX28" fmla="*/ 468868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92868 w 4117191"/>
              <a:gd name="connsiteY92" fmla="*/ 1943100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400175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8868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92868 w 4117191"/>
              <a:gd name="connsiteY92" fmla="*/ 1943100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400175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92868 w 4117191"/>
              <a:gd name="connsiteY92" fmla="*/ 1943100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400175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400175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9225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11943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16718 w 4117191"/>
              <a:gd name="connsiteY89" fmla="*/ 1838325 h 4107985"/>
              <a:gd name="connsiteX90" fmla="*/ 2224129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22811 w 4117191"/>
              <a:gd name="connsiteY89" fmla="*/ 1838325 h 4107985"/>
              <a:gd name="connsiteX90" fmla="*/ 2224129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85875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22811 w 4117191"/>
              <a:gd name="connsiteY89" fmla="*/ 1838325 h 4107985"/>
              <a:gd name="connsiteX90" fmla="*/ 2224129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91968 h 4107985"/>
              <a:gd name="connsiteX99" fmla="*/ 1716643 w 4117191"/>
              <a:gd name="connsiteY99" fmla="*/ 1219200 h 4107985"/>
              <a:gd name="connsiteX100" fmla="*/ 1621393 w 4117191"/>
              <a:gd name="connsiteY100" fmla="*/ 1133475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59343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22811 w 4117191"/>
              <a:gd name="connsiteY89" fmla="*/ 1838325 h 4107985"/>
              <a:gd name="connsiteX90" fmla="*/ 2224129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91968 h 4107985"/>
              <a:gd name="connsiteX99" fmla="*/ 1716643 w 4117191"/>
              <a:gd name="connsiteY99" fmla="*/ 1219200 h 4107985"/>
              <a:gd name="connsiteX100" fmla="*/ 1633579 w 4117191"/>
              <a:gd name="connsiteY100" fmla="*/ 1127383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 name="connsiteX0" fmla="*/ 1535668 w 4117191"/>
              <a:gd name="connsiteY0" fmla="*/ 95250 h 4107985"/>
              <a:gd name="connsiteX1" fmla="*/ 1383268 w 4117191"/>
              <a:gd name="connsiteY1" fmla="*/ 19050 h 4107985"/>
              <a:gd name="connsiteX2" fmla="*/ 1249918 w 4117191"/>
              <a:gd name="connsiteY2" fmla="*/ 0 h 4107985"/>
              <a:gd name="connsiteX3" fmla="*/ 1097518 w 4117191"/>
              <a:gd name="connsiteY3" fmla="*/ 19050 h 4107985"/>
              <a:gd name="connsiteX4" fmla="*/ 973693 w 4117191"/>
              <a:gd name="connsiteY4" fmla="*/ 66675 h 4107985"/>
              <a:gd name="connsiteX5" fmla="*/ 868918 w 4117191"/>
              <a:gd name="connsiteY5" fmla="*/ 123825 h 4107985"/>
              <a:gd name="connsiteX6" fmla="*/ 745093 w 4117191"/>
              <a:gd name="connsiteY6" fmla="*/ 209550 h 4107985"/>
              <a:gd name="connsiteX7" fmla="*/ 649843 w 4117191"/>
              <a:gd name="connsiteY7" fmla="*/ 285750 h 4107985"/>
              <a:gd name="connsiteX8" fmla="*/ 545068 w 4117191"/>
              <a:gd name="connsiteY8" fmla="*/ 381000 h 4107985"/>
              <a:gd name="connsiteX9" fmla="*/ 441065 w 4117191"/>
              <a:gd name="connsiteY9" fmla="*/ 495300 h 4107985"/>
              <a:gd name="connsiteX10" fmla="*/ 364093 w 4117191"/>
              <a:gd name="connsiteY10" fmla="*/ 619125 h 4107985"/>
              <a:gd name="connsiteX11" fmla="*/ 287893 w 4117191"/>
              <a:gd name="connsiteY11" fmla="*/ 742950 h 4107985"/>
              <a:gd name="connsiteX12" fmla="*/ 221218 w 4117191"/>
              <a:gd name="connsiteY12" fmla="*/ 866775 h 4107985"/>
              <a:gd name="connsiteX13" fmla="*/ 164068 w 4117191"/>
              <a:gd name="connsiteY13" fmla="*/ 1000125 h 4107985"/>
              <a:gd name="connsiteX14" fmla="*/ 116443 w 4117191"/>
              <a:gd name="connsiteY14" fmla="*/ 1114425 h 4107985"/>
              <a:gd name="connsiteX15" fmla="*/ 68818 w 4117191"/>
              <a:gd name="connsiteY15" fmla="*/ 1247775 h 4107985"/>
              <a:gd name="connsiteX16" fmla="*/ 40243 w 4117191"/>
              <a:gd name="connsiteY16" fmla="*/ 1362075 h 4107985"/>
              <a:gd name="connsiteX17" fmla="*/ 30718 w 4117191"/>
              <a:gd name="connsiteY17" fmla="*/ 1504950 h 4107985"/>
              <a:gd name="connsiteX18" fmla="*/ 40243 w 4117191"/>
              <a:gd name="connsiteY18" fmla="*/ 1638300 h 4107985"/>
              <a:gd name="connsiteX19" fmla="*/ 97393 w 4117191"/>
              <a:gd name="connsiteY19" fmla="*/ 1743075 h 4107985"/>
              <a:gd name="connsiteX20" fmla="*/ 164068 w 4117191"/>
              <a:gd name="connsiteY20" fmla="*/ 1800225 h 4107985"/>
              <a:gd name="connsiteX21" fmla="*/ 297418 w 4117191"/>
              <a:gd name="connsiteY21" fmla="*/ 1838325 h 4107985"/>
              <a:gd name="connsiteX22" fmla="*/ 402193 w 4117191"/>
              <a:gd name="connsiteY22" fmla="*/ 1866900 h 4107985"/>
              <a:gd name="connsiteX23" fmla="*/ 516493 w 4117191"/>
              <a:gd name="connsiteY23" fmla="*/ 1962150 h 4107985"/>
              <a:gd name="connsiteX24" fmla="*/ 564118 w 4117191"/>
              <a:gd name="connsiteY24" fmla="*/ 2066925 h 4107985"/>
              <a:gd name="connsiteX25" fmla="*/ 579736 w 4117191"/>
              <a:gd name="connsiteY25" fmla="*/ 2200275 h 4107985"/>
              <a:gd name="connsiteX26" fmla="*/ 564118 w 4117191"/>
              <a:gd name="connsiteY26" fmla="*/ 2314575 h 4107985"/>
              <a:gd name="connsiteX27" fmla="*/ 516493 w 4117191"/>
              <a:gd name="connsiteY27" fmla="*/ 2409825 h 4107985"/>
              <a:gd name="connsiteX28" fmla="*/ 462776 w 4117191"/>
              <a:gd name="connsiteY28" fmla="*/ 2466975 h 4107985"/>
              <a:gd name="connsiteX29" fmla="*/ 383143 w 4117191"/>
              <a:gd name="connsiteY29" fmla="*/ 2514600 h 4107985"/>
              <a:gd name="connsiteX30" fmla="*/ 249793 w 4117191"/>
              <a:gd name="connsiteY30" fmla="*/ 2562225 h 4107985"/>
              <a:gd name="connsiteX31" fmla="*/ 145018 w 4117191"/>
              <a:gd name="connsiteY31" fmla="*/ 2615943 h 4107985"/>
              <a:gd name="connsiteX32" fmla="*/ 40243 w 4117191"/>
              <a:gd name="connsiteY32" fmla="*/ 2733675 h 4107985"/>
              <a:gd name="connsiteX33" fmla="*/ 2143 w 4117191"/>
              <a:gd name="connsiteY33" fmla="*/ 2867025 h 4107985"/>
              <a:gd name="connsiteX34" fmla="*/ 11668 w 4117191"/>
              <a:gd name="connsiteY34" fmla="*/ 3009900 h 4107985"/>
              <a:gd name="connsiteX35" fmla="*/ 68818 w 4117191"/>
              <a:gd name="connsiteY35" fmla="*/ 3181350 h 4107985"/>
              <a:gd name="connsiteX36" fmla="*/ 135493 w 4117191"/>
              <a:gd name="connsiteY36" fmla="*/ 3295650 h 4107985"/>
              <a:gd name="connsiteX37" fmla="*/ 249793 w 4117191"/>
              <a:gd name="connsiteY37" fmla="*/ 3438525 h 4107985"/>
              <a:gd name="connsiteX38" fmla="*/ 383143 w 4117191"/>
              <a:gd name="connsiteY38" fmla="*/ 3562350 h 4107985"/>
              <a:gd name="connsiteX39" fmla="*/ 561458 w 4117191"/>
              <a:gd name="connsiteY39" fmla="*/ 3707886 h 4107985"/>
              <a:gd name="connsiteX40" fmla="*/ 735568 w 4117191"/>
              <a:gd name="connsiteY40" fmla="*/ 3810000 h 4107985"/>
              <a:gd name="connsiteX41" fmla="*/ 907018 w 4117191"/>
              <a:gd name="connsiteY41" fmla="*/ 3886200 h 4107985"/>
              <a:gd name="connsiteX42" fmla="*/ 1097518 w 4117191"/>
              <a:gd name="connsiteY42" fmla="*/ 3952875 h 4107985"/>
              <a:gd name="connsiteX43" fmla="*/ 1288018 w 4117191"/>
              <a:gd name="connsiteY43" fmla="*/ 4010025 h 4107985"/>
              <a:gd name="connsiteX44" fmla="*/ 1516618 w 4117191"/>
              <a:gd name="connsiteY44" fmla="*/ 4057650 h 4107985"/>
              <a:gd name="connsiteX45" fmla="*/ 1773793 w 4117191"/>
              <a:gd name="connsiteY45" fmla="*/ 4095750 h 4107985"/>
              <a:gd name="connsiteX46" fmla="*/ 2034400 w 4117191"/>
              <a:gd name="connsiteY46" fmla="*/ 4107936 h 4107985"/>
              <a:gd name="connsiteX47" fmla="*/ 2288143 w 4117191"/>
              <a:gd name="connsiteY47" fmla="*/ 4092318 h 4107985"/>
              <a:gd name="connsiteX48" fmla="*/ 2545318 w 4117191"/>
              <a:gd name="connsiteY48" fmla="*/ 4067175 h 4107985"/>
              <a:gd name="connsiteX49" fmla="*/ 2888218 w 4117191"/>
              <a:gd name="connsiteY49" fmla="*/ 4010025 h 4107985"/>
              <a:gd name="connsiteX50" fmla="*/ 3088243 w 4117191"/>
              <a:gd name="connsiteY50" fmla="*/ 3952875 h 4107985"/>
              <a:gd name="connsiteX51" fmla="*/ 3364468 w 4117191"/>
              <a:gd name="connsiteY51" fmla="*/ 3857625 h 4107985"/>
              <a:gd name="connsiteX52" fmla="*/ 3564493 w 4117191"/>
              <a:gd name="connsiteY52" fmla="*/ 3762375 h 4107985"/>
              <a:gd name="connsiteX53" fmla="*/ 3764518 w 4117191"/>
              <a:gd name="connsiteY53" fmla="*/ 3609975 h 4107985"/>
              <a:gd name="connsiteX54" fmla="*/ 3888343 w 4117191"/>
              <a:gd name="connsiteY54" fmla="*/ 3476625 h 4107985"/>
              <a:gd name="connsiteX55" fmla="*/ 4002643 w 4117191"/>
              <a:gd name="connsiteY55" fmla="*/ 3295650 h 4107985"/>
              <a:gd name="connsiteX56" fmla="*/ 4097893 w 4117191"/>
              <a:gd name="connsiteY56" fmla="*/ 3009900 h 4107985"/>
              <a:gd name="connsiteX57" fmla="*/ 4116943 w 4117191"/>
              <a:gd name="connsiteY57" fmla="*/ 2676525 h 4107985"/>
              <a:gd name="connsiteX58" fmla="*/ 4107418 w 4117191"/>
              <a:gd name="connsiteY58" fmla="*/ 2428875 h 4107985"/>
              <a:gd name="connsiteX59" fmla="*/ 4088368 w 4117191"/>
              <a:gd name="connsiteY59" fmla="*/ 2162175 h 4107985"/>
              <a:gd name="connsiteX60" fmla="*/ 4059793 w 4117191"/>
              <a:gd name="connsiteY60" fmla="*/ 1800225 h 4107985"/>
              <a:gd name="connsiteX61" fmla="*/ 4031218 w 4117191"/>
              <a:gd name="connsiteY61" fmla="*/ 1533525 h 4107985"/>
              <a:gd name="connsiteX62" fmla="*/ 3974068 w 4117191"/>
              <a:gd name="connsiteY62" fmla="*/ 1238250 h 4107985"/>
              <a:gd name="connsiteX63" fmla="*/ 3897868 w 4117191"/>
              <a:gd name="connsiteY63" fmla="*/ 914400 h 4107985"/>
              <a:gd name="connsiteX64" fmla="*/ 3754993 w 4117191"/>
              <a:gd name="connsiteY64" fmla="*/ 590550 h 4107985"/>
              <a:gd name="connsiteX65" fmla="*/ 3612118 w 4117191"/>
              <a:gd name="connsiteY65" fmla="*/ 371475 h 4107985"/>
              <a:gd name="connsiteX66" fmla="*/ 3478768 w 4117191"/>
              <a:gd name="connsiteY66" fmla="*/ 238125 h 4107985"/>
              <a:gd name="connsiteX67" fmla="*/ 3335893 w 4117191"/>
              <a:gd name="connsiteY67" fmla="*/ 114300 h 4107985"/>
              <a:gd name="connsiteX68" fmla="*/ 3183493 w 4117191"/>
              <a:gd name="connsiteY68" fmla="*/ 38100 h 4107985"/>
              <a:gd name="connsiteX69" fmla="*/ 2983468 w 4117191"/>
              <a:gd name="connsiteY69" fmla="*/ 19050 h 4107985"/>
              <a:gd name="connsiteX70" fmla="*/ 2821543 w 4117191"/>
              <a:gd name="connsiteY70" fmla="*/ 57150 h 4107985"/>
              <a:gd name="connsiteX71" fmla="*/ 2669143 w 4117191"/>
              <a:gd name="connsiteY71" fmla="*/ 152400 h 4107985"/>
              <a:gd name="connsiteX72" fmla="*/ 2583418 w 4117191"/>
              <a:gd name="connsiteY72" fmla="*/ 247650 h 4107985"/>
              <a:gd name="connsiteX73" fmla="*/ 2535793 w 4117191"/>
              <a:gd name="connsiteY73" fmla="*/ 352425 h 4107985"/>
              <a:gd name="connsiteX74" fmla="*/ 2507218 w 4117191"/>
              <a:gd name="connsiteY74" fmla="*/ 466725 h 4107985"/>
              <a:gd name="connsiteX75" fmla="*/ 2507218 w 4117191"/>
              <a:gd name="connsiteY75" fmla="*/ 542925 h 4107985"/>
              <a:gd name="connsiteX76" fmla="*/ 2545318 w 4117191"/>
              <a:gd name="connsiteY76" fmla="*/ 638175 h 4107985"/>
              <a:gd name="connsiteX77" fmla="*/ 2631043 w 4117191"/>
              <a:gd name="connsiteY77" fmla="*/ 771525 h 4107985"/>
              <a:gd name="connsiteX78" fmla="*/ 2688193 w 4117191"/>
              <a:gd name="connsiteY78" fmla="*/ 876300 h 4107985"/>
              <a:gd name="connsiteX79" fmla="*/ 2745343 w 4117191"/>
              <a:gd name="connsiteY79" fmla="*/ 981075 h 4107985"/>
              <a:gd name="connsiteX80" fmla="*/ 2650093 w 4117191"/>
              <a:gd name="connsiteY80" fmla="*/ 1085850 h 4107985"/>
              <a:gd name="connsiteX81" fmla="*/ 2564368 w 4117191"/>
              <a:gd name="connsiteY81" fmla="*/ 1162050 h 4107985"/>
              <a:gd name="connsiteX82" fmla="*/ 2507218 w 4117191"/>
              <a:gd name="connsiteY82" fmla="*/ 1219200 h 4107985"/>
              <a:gd name="connsiteX83" fmla="*/ 2583418 w 4117191"/>
              <a:gd name="connsiteY83" fmla="*/ 1333500 h 4107985"/>
              <a:gd name="connsiteX84" fmla="*/ 2640568 w 4117191"/>
              <a:gd name="connsiteY84" fmla="*/ 1413132 h 4107985"/>
              <a:gd name="connsiteX85" fmla="*/ 2697718 w 4117191"/>
              <a:gd name="connsiteY85" fmla="*/ 1495425 h 4107985"/>
              <a:gd name="connsiteX86" fmla="*/ 2631043 w 4117191"/>
              <a:gd name="connsiteY86" fmla="*/ 1562100 h 4107985"/>
              <a:gd name="connsiteX87" fmla="*/ 2545318 w 4117191"/>
              <a:gd name="connsiteY87" fmla="*/ 1638300 h 4107985"/>
              <a:gd name="connsiteX88" fmla="*/ 2440543 w 4117191"/>
              <a:gd name="connsiteY88" fmla="*/ 1743075 h 4107985"/>
              <a:gd name="connsiteX89" fmla="*/ 2322811 w 4117191"/>
              <a:gd name="connsiteY89" fmla="*/ 1838325 h 4107985"/>
              <a:gd name="connsiteX90" fmla="*/ 2224129 w 4117191"/>
              <a:gd name="connsiteY90" fmla="*/ 1933575 h 4107985"/>
              <a:gd name="connsiteX91" fmla="*/ 2088118 w 4117191"/>
              <a:gd name="connsiteY91" fmla="*/ 2038350 h 4107985"/>
              <a:gd name="connsiteX92" fmla="*/ 1980683 w 4117191"/>
              <a:gd name="connsiteY92" fmla="*/ 1949193 h 4107985"/>
              <a:gd name="connsiteX93" fmla="*/ 1878568 w 4117191"/>
              <a:gd name="connsiteY93" fmla="*/ 1828800 h 4107985"/>
              <a:gd name="connsiteX94" fmla="*/ 1726168 w 4117191"/>
              <a:gd name="connsiteY94" fmla="*/ 1676400 h 4107985"/>
              <a:gd name="connsiteX95" fmla="*/ 1602343 w 4117191"/>
              <a:gd name="connsiteY95" fmla="*/ 1552575 h 4107985"/>
              <a:gd name="connsiteX96" fmla="*/ 1535668 w 4117191"/>
              <a:gd name="connsiteY96" fmla="*/ 1476375 h 4107985"/>
              <a:gd name="connsiteX97" fmla="*/ 1592818 w 4117191"/>
              <a:gd name="connsiteY97" fmla="*/ 1394082 h 4107985"/>
              <a:gd name="connsiteX98" fmla="*/ 1669018 w 4117191"/>
              <a:gd name="connsiteY98" fmla="*/ 1291968 h 4107985"/>
              <a:gd name="connsiteX99" fmla="*/ 1716643 w 4117191"/>
              <a:gd name="connsiteY99" fmla="*/ 1219200 h 4107985"/>
              <a:gd name="connsiteX100" fmla="*/ 1633579 w 4117191"/>
              <a:gd name="connsiteY100" fmla="*/ 1127383 h 4107985"/>
              <a:gd name="connsiteX101" fmla="*/ 1545193 w 4117191"/>
              <a:gd name="connsiteY101" fmla="*/ 1047750 h 4107985"/>
              <a:gd name="connsiteX102" fmla="*/ 1478518 w 4117191"/>
              <a:gd name="connsiteY102" fmla="*/ 962025 h 4107985"/>
              <a:gd name="connsiteX103" fmla="*/ 1516618 w 4117191"/>
              <a:gd name="connsiteY103" fmla="*/ 876300 h 4107985"/>
              <a:gd name="connsiteX104" fmla="*/ 1573768 w 4117191"/>
              <a:gd name="connsiteY104" fmla="*/ 790575 h 4107985"/>
              <a:gd name="connsiteX105" fmla="*/ 1640443 w 4117191"/>
              <a:gd name="connsiteY105" fmla="*/ 666750 h 4107985"/>
              <a:gd name="connsiteX106" fmla="*/ 1697593 w 4117191"/>
              <a:gd name="connsiteY106" fmla="*/ 561975 h 4107985"/>
              <a:gd name="connsiteX107" fmla="*/ 1726168 w 4117191"/>
              <a:gd name="connsiteY107" fmla="*/ 400050 h 4107985"/>
              <a:gd name="connsiteX108" fmla="*/ 1694161 w 4117191"/>
              <a:gd name="connsiteY108" fmla="*/ 267472 h 4107985"/>
              <a:gd name="connsiteX109" fmla="*/ 1630918 w 4117191"/>
              <a:gd name="connsiteY109" fmla="*/ 171450 h 4107985"/>
              <a:gd name="connsiteX110" fmla="*/ 1535668 w 4117191"/>
              <a:gd name="connsiteY110" fmla="*/ 95250 h 410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4117191" h="4107985">
                <a:moveTo>
                  <a:pt x="1535668" y="95250"/>
                </a:moveTo>
                <a:cubicBezTo>
                  <a:pt x="1494393" y="69850"/>
                  <a:pt x="1430893" y="34925"/>
                  <a:pt x="1383268" y="19050"/>
                </a:cubicBezTo>
                <a:cubicBezTo>
                  <a:pt x="1335643" y="3175"/>
                  <a:pt x="1297543" y="0"/>
                  <a:pt x="1249918" y="0"/>
                </a:cubicBezTo>
                <a:cubicBezTo>
                  <a:pt x="1202293" y="0"/>
                  <a:pt x="1143555" y="7938"/>
                  <a:pt x="1097518" y="19050"/>
                </a:cubicBezTo>
                <a:cubicBezTo>
                  <a:pt x="1051481" y="30162"/>
                  <a:pt x="1011793" y="49213"/>
                  <a:pt x="973693" y="66675"/>
                </a:cubicBezTo>
                <a:cubicBezTo>
                  <a:pt x="935593" y="84137"/>
                  <a:pt x="907018" y="100013"/>
                  <a:pt x="868918" y="123825"/>
                </a:cubicBezTo>
                <a:cubicBezTo>
                  <a:pt x="830818" y="147637"/>
                  <a:pt x="781606" y="182562"/>
                  <a:pt x="745093" y="209550"/>
                </a:cubicBezTo>
                <a:cubicBezTo>
                  <a:pt x="708580" y="236538"/>
                  <a:pt x="683180" y="257175"/>
                  <a:pt x="649843" y="285750"/>
                </a:cubicBezTo>
                <a:cubicBezTo>
                  <a:pt x="616505" y="314325"/>
                  <a:pt x="579864" y="346075"/>
                  <a:pt x="545068" y="381000"/>
                </a:cubicBezTo>
                <a:cubicBezTo>
                  <a:pt x="510272" y="415925"/>
                  <a:pt x="471227" y="455613"/>
                  <a:pt x="441065" y="495300"/>
                </a:cubicBezTo>
                <a:cubicBezTo>
                  <a:pt x="410902" y="534988"/>
                  <a:pt x="389622" y="577850"/>
                  <a:pt x="364093" y="619125"/>
                </a:cubicBezTo>
                <a:cubicBezTo>
                  <a:pt x="338564" y="660400"/>
                  <a:pt x="311705" y="701675"/>
                  <a:pt x="287893" y="742950"/>
                </a:cubicBezTo>
                <a:cubicBezTo>
                  <a:pt x="264081" y="784225"/>
                  <a:pt x="241855" y="823913"/>
                  <a:pt x="221218" y="866775"/>
                </a:cubicBezTo>
                <a:cubicBezTo>
                  <a:pt x="200581" y="909637"/>
                  <a:pt x="181530" y="958850"/>
                  <a:pt x="164068" y="1000125"/>
                </a:cubicBezTo>
                <a:cubicBezTo>
                  <a:pt x="146605" y="1041400"/>
                  <a:pt x="132318" y="1073150"/>
                  <a:pt x="116443" y="1114425"/>
                </a:cubicBezTo>
                <a:cubicBezTo>
                  <a:pt x="100568" y="1155700"/>
                  <a:pt x="81518" y="1206500"/>
                  <a:pt x="68818" y="1247775"/>
                </a:cubicBezTo>
                <a:cubicBezTo>
                  <a:pt x="56118" y="1289050"/>
                  <a:pt x="46593" y="1319213"/>
                  <a:pt x="40243" y="1362075"/>
                </a:cubicBezTo>
                <a:cubicBezTo>
                  <a:pt x="33893" y="1404937"/>
                  <a:pt x="30718" y="1458913"/>
                  <a:pt x="30718" y="1504950"/>
                </a:cubicBezTo>
                <a:cubicBezTo>
                  <a:pt x="30718" y="1550987"/>
                  <a:pt x="29130" y="1598613"/>
                  <a:pt x="40243" y="1638300"/>
                </a:cubicBezTo>
                <a:cubicBezTo>
                  <a:pt x="51355" y="1677988"/>
                  <a:pt x="76755" y="1716087"/>
                  <a:pt x="97393" y="1743075"/>
                </a:cubicBezTo>
                <a:cubicBezTo>
                  <a:pt x="118031" y="1770063"/>
                  <a:pt x="130731" y="1784350"/>
                  <a:pt x="164068" y="1800225"/>
                </a:cubicBezTo>
                <a:cubicBezTo>
                  <a:pt x="197405" y="1816100"/>
                  <a:pt x="297418" y="1838325"/>
                  <a:pt x="297418" y="1838325"/>
                </a:cubicBezTo>
                <a:cubicBezTo>
                  <a:pt x="337105" y="1849438"/>
                  <a:pt x="365680" y="1846263"/>
                  <a:pt x="402193" y="1866900"/>
                </a:cubicBezTo>
                <a:cubicBezTo>
                  <a:pt x="438705" y="1887538"/>
                  <a:pt x="489505" y="1928813"/>
                  <a:pt x="516493" y="1962150"/>
                </a:cubicBezTo>
                <a:cubicBezTo>
                  <a:pt x="543480" y="1995488"/>
                  <a:pt x="553578" y="2027238"/>
                  <a:pt x="564118" y="2066925"/>
                </a:cubicBezTo>
                <a:cubicBezTo>
                  <a:pt x="574659" y="2106613"/>
                  <a:pt x="579736" y="2159000"/>
                  <a:pt x="579736" y="2200275"/>
                </a:cubicBezTo>
                <a:cubicBezTo>
                  <a:pt x="579736" y="2241550"/>
                  <a:pt x="574659" y="2279650"/>
                  <a:pt x="564118" y="2314575"/>
                </a:cubicBezTo>
                <a:cubicBezTo>
                  <a:pt x="553578" y="2349500"/>
                  <a:pt x="533383" y="2384425"/>
                  <a:pt x="516493" y="2409825"/>
                </a:cubicBezTo>
                <a:cubicBezTo>
                  <a:pt x="499603" y="2435225"/>
                  <a:pt x="485001" y="2449513"/>
                  <a:pt x="462776" y="2466975"/>
                </a:cubicBezTo>
                <a:cubicBezTo>
                  <a:pt x="440551" y="2484437"/>
                  <a:pt x="418640" y="2498725"/>
                  <a:pt x="383143" y="2514600"/>
                </a:cubicBezTo>
                <a:cubicBezTo>
                  <a:pt x="347646" y="2530475"/>
                  <a:pt x="289480" y="2545335"/>
                  <a:pt x="249793" y="2562225"/>
                </a:cubicBezTo>
                <a:cubicBezTo>
                  <a:pt x="210106" y="2579115"/>
                  <a:pt x="179943" y="2587368"/>
                  <a:pt x="145018" y="2615943"/>
                </a:cubicBezTo>
                <a:cubicBezTo>
                  <a:pt x="110093" y="2644518"/>
                  <a:pt x="64056" y="2691828"/>
                  <a:pt x="40243" y="2733675"/>
                </a:cubicBezTo>
                <a:cubicBezTo>
                  <a:pt x="16431" y="2775522"/>
                  <a:pt x="6905" y="2820988"/>
                  <a:pt x="2143" y="2867025"/>
                </a:cubicBezTo>
                <a:cubicBezTo>
                  <a:pt x="-2620" y="2913063"/>
                  <a:pt x="556" y="2957513"/>
                  <a:pt x="11668" y="3009900"/>
                </a:cubicBezTo>
                <a:cubicBezTo>
                  <a:pt x="22780" y="3062287"/>
                  <a:pt x="48180" y="3133725"/>
                  <a:pt x="68818" y="3181350"/>
                </a:cubicBezTo>
                <a:cubicBezTo>
                  <a:pt x="89455" y="3228975"/>
                  <a:pt x="105331" y="3252788"/>
                  <a:pt x="135493" y="3295650"/>
                </a:cubicBezTo>
                <a:cubicBezTo>
                  <a:pt x="165655" y="3338512"/>
                  <a:pt x="208518" y="3394075"/>
                  <a:pt x="249793" y="3438525"/>
                </a:cubicBezTo>
                <a:cubicBezTo>
                  <a:pt x="291068" y="3482975"/>
                  <a:pt x="331199" y="3517457"/>
                  <a:pt x="383143" y="3562350"/>
                </a:cubicBezTo>
                <a:cubicBezTo>
                  <a:pt x="435087" y="3607243"/>
                  <a:pt x="561458" y="3707886"/>
                  <a:pt x="561458" y="3707886"/>
                </a:cubicBezTo>
                <a:cubicBezTo>
                  <a:pt x="620195" y="3749161"/>
                  <a:pt x="677975" y="3780281"/>
                  <a:pt x="735568" y="3810000"/>
                </a:cubicBezTo>
                <a:cubicBezTo>
                  <a:pt x="793161" y="3839719"/>
                  <a:pt x="846693" y="3862388"/>
                  <a:pt x="907018" y="3886200"/>
                </a:cubicBezTo>
                <a:cubicBezTo>
                  <a:pt x="967343" y="3910012"/>
                  <a:pt x="1034018" y="3932238"/>
                  <a:pt x="1097518" y="3952875"/>
                </a:cubicBezTo>
                <a:cubicBezTo>
                  <a:pt x="1161018" y="3973512"/>
                  <a:pt x="1218168" y="3992563"/>
                  <a:pt x="1288018" y="4010025"/>
                </a:cubicBezTo>
                <a:cubicBezTo>
                  <a:pt x="1357868" y="4027487"/>
                  <a:pt x="1435655" y="4043363"/>
                  <a:pt x="1516618" y="4057650"/>
                </a:cubicBezTo>
                <a:cubicBezTo>
                  <a:pt x="1597581" y="4071938"/>
                  <a:pt x="1687496" y="4087369"/>
                  <a:pt x="1773793" y="4095750"/>
                </a:cubicBezTo>
                <a:cubicBezTo>
                  <a:pt x="1860090" y="4104131"/>
                  <a:pt x="1948675" y="4108508"/>
                  <a:pt x="2034400" y="4107936"/>
                </a:cubicBezTo>
                <a:cubicBezTo>
                  <a:pt x="2120125" y="4107364"/>
                  <a:pt x="2202990" y="4099112"/>
                  <a:pt x="2288143" y="4092318"/>
                </a:cubicBezTo>
                <a:cubicBezTo>
                  <a:pt x="2373296" y="4085525"/>
                  <a:pt x="2445306" y="4080891"/>
                  <a:pt x="2545318" y="4067175"/>
                </a:cubicBezTo>
                <a:cubicBezTo>
                  <a:pt x="2645331" y="4053460"/>
                  <a:pt x="2797730" y="4029075"/>
                  <a:pt x="2888218" y="4010025"/>
                </a:cubicBezTo>
                <a:cubicBezTo>
                  <a:pt x="2978706" y="3990975"/>
                  <a:pt x="3008868" y="3978275"/>
                  <a:pt x="3088243" y="3952875"/>
                </a:cubicBezTo>
                <a:cubicBezTo>
                  <a:pt x="3167618" y="3927475"/>
                  <a:pt x="3285093" y="3889375"/>
                  <a:pt x="3364468" y="3857625"/>
                </a:cubicBezTo>
                <a:cubicBezTo>
                  <a:pt x="3443843" y="3825875"/>
                  <a:pt x="3497818" y="3803650"/>
                  <a:pt x="3564493" y="3762375"/>
                </a:cubicBezTo>
                <a:cubicBezTo>
                  <a:pt x="3631168" y="3721100"/>
                  <a:pt x="3710543" y="3657600"/>
                  <a:pt x="3764518" y="3609975"/>
                </a:cubicBezTo>
                <a:cubicBezTo>
                  <a:pt x="3818493" y="3562350"/>
                  <a:pt x="3848656" y="3529013"/>
                  <a:pt x="3888343" y="3476625"/>
                </a:cubicBezTo>
                <a:cubicBezTo>
                  <a:pt x="3928031" y="3424238"/>
                  <a:pt x="3967718" y="3373437"/>
                  <a:pt x="4002643" y="3295650"/>
                </a:cubicBezTo>
                <a:cubicBezTo>
                  <a:pt x="4037568" y="3217863"/>
                  <a:pt x="4078843" y="3113088"/>
                  <a:pt x="4097893" y="3009900"/>
                </a:cubicBezTo>
                <a:cubicBezTo>
                  <a:pt x="4116943" y="2906713"/>
                  <a:pt x="4115356" y="2773362"/>
                  <a:pt x="4116943" y="2676525"/>
                </a:cubicBezTo>
                <a:cubicBezTo>
                  <a:pt x="4118530" y="2579688"/>
                  <a:pt x="4112180" y="2514600"/>
                  <a:pt x="4107418" y="2428875"/>
                </a:cubicBezTo>
                <a:cubicBezTo>
                  <a:pt x="4102656" y="2343150"/>
                  <a:pt x="4096306" y="2266950"/>
                  <a:pt x="4088368" y="2162175"/>
                </a:cubicBezTo>
                <a:cubicBezTo>
                  <a:pt x="4080431" y="2057400"/>
                  <a:pt x="4069318" y="1905000"/>
                  <a:pt x="4059793" y="1800225"/>
                </a:cubicBezTo>
                <a:cubicBezTo>
                  <a:pt x="4050268" y="1695450"/>
                  <a:pt x="4045505" y="1627187"/>
                  <a:pt x="4031218" y="1533525"/>
                </a:cubicBezTo>
                <a:cubicBezTo>
                  <a:pt x="4016931" y="1439863"/>
                  <a:pt x="3996293" y="1341437"/>
                  <a:pt x="3974068" y="1238250"/>
                </a:cubicBezTo>
                <a:cubicBezTo>
                  <a:pt x="3951843" y="1135063"/>
                  <a:pt x="3934381" y="1022350"/>
                  <a:pt x="3897868" y="914400"/>
                </a:cubicBezTo>
                <a:cubicBezTo>
                  <a:pt x="3861355" y="806450"/>
                  <a:pt x="3802618" y="681037"/>
                  <a:pt x="3754993" y="590550"/>
                </a:cubicBezTo>
                <a:cubicBezTo>
                  <a:pt x="3707368" y="500063"/>
                  <a:pt x="3658155" y="430212"/>
                  <a:pt x="3612118" y="371475"/>
                </a:cubicBezTo>
                <a:cubicBezTo>
                  <a:pt x="3566081" y="312738"/>
                  <a:pt x="3524805" y="280987"/>
                  <a:pt x="3478768" y="238125"/>
                </a:cubicBezTo>
                <a:cubicBezTo>
                  <a:pt x="3432731" y="195263"/>
                  <a:pt x="3385106" y="147638"/>
                  <a:pt x="3335893" y="114300"/>
                </a:cubicBezTo>
                <a:cubicBezTo>
                  <a:pt x="3286680" y="80962"/>
                  <a:pt x="3242230" y="53975"/>
                  <a:pt x="3183493" y="38100"/>
                </a:cubicBezTo>
                <a:cubicBezTo>
                  <a:pt x="3124756" y="22225"/>
                  <a:pt x="3043793" y="15875"/>
                  <a:pt x="2983468" y="19050"/>
                </a:cubicBezTo>
                <a:cubicBezTo>
                  <a:pt x="2923143" y="22225"/>
                  <a:pt x="2873930" y="34925"/>
                  <a:pt x="2821543" y="57150"/>
                </a:cubicBezTo>
                <a:cubicBezTo>
                  <a:pt x="2769156" y="79375"/>
                  <a:pt x="2708831" y="120650"/>
                  <a:pt x="2669143" y="152400"/>
                </a:cubicBezTo>
                <a:cubicBezTo>
                  <a:pt x="2629456" y="184150"/>
                  <a:pt x="2605643" y="214313"/>
                  <a:pt x="2583418" y="247650"/>
                </a:cubicBezTo>
                <a:cubicBezTo>
                  <a:pt x="2561193" y="280987"/>
                  <a:pt x="2548493" y="315913"/>
                  <a:pt x="2535793" y="352425"/>
                </a:cubicBezTo>
                <a:cubicBezTo>
                  <a:pt x="2523093" y="388938"/>
                  <a:pt x="2511980" y="434975"/>
                  <a:pt x="2507218" y="466725"/>
                </a:cubicBezTo>
                <a:cubicBezTo>
                  <a:pt x="2502456" y="498475"/>
                  <a:pt x="2500868" y="514350"/>
                  <a:pt x="2507218" y="542925"/>
                </a:cubicBezTo>
                <a:cubicBezTo>
                  <a:pt x="2513568" y="571500"/>
                  <a:pt x="2524681" y="600075"/>
                  <a:pt x="2545318" y="638175"/>
                </a:cubicBezTo>
                <a:cubicBezTo>
                  <a:pt x="2565955" y="676275"/>
                  <a:pt x="2607231" y="731838"/>
                  <a:pt x="2631043" y="771525"/>
                </a:cubicBezTo>
                <a:cubicBezTo>
                  <a:pt x="2654856" y="811213"/>
                  <a:pt x="2688193" y="876300"/>
                  <a:pt x="2688193" y="876300"/>
                </a:cubicBezTo>
                <a:cubicBezTo>
                  <a:pt x="2707243" y="911225"/>
                  <a:pt x="2751693" y="946150"/>
                  <a:pt x="2745343" y="981075"/>
                </a:cubicBezTo>
                <a:cubicBezTo>
                  <a:pt x="2738993" y="1016000"/>
                  <a:pt x="2680255" y="1055688"/>
                  <a:pt x="2650093" y="1085850"/>
                </a:cubicBezTo>
                <a:cubicBezTo>
                  <a:pt x="2619931" y="1116012"/>
                  <a:pt x="2588180" y="1139825"/>
                  <a:pt x="2564368" y="1162050"/>
                </a:cubicBezTo>
                <a:cubicBezTo>
                  <a:pt x="2540556" y="1184275"/>
                  <a:pt x="2504043" y="1190625"/>
                  <a:pt x="2507218" y="1219200"/>
                </a:cubicBezTo>
                <a:cubicBezTo>
                  <a:pt x="2510393" y="1247775"/>
                  <a:pt x="2561193" y="1301178"/>
                  <a:pt x="2583418" y="1333500"/>
                </a:cubicBezTo>
                <a:cubicBezTo>
                  <a:pt x="2605643" y="1365822"/>
                  <a:pt x="2621518" y="1386145"/>
                  <a:pt x="2640568" y="1413132"/>
                </a:cubicBezTo>
                <a:cubicBezTo>
                  <a:pt x="2659618" y="1440119"/>
                  <a:pt x="2699306" y="1470597"/>
                  <a:pt x="2697718" y="1495425"/>
                </a:cubicBezTo>
                <a:cubicBezTo>
                  <a:pt x="2696131" y="1520253"/>
                  <a:pt x="2656443" y="1538288"/>
                  <a:pt x="2631043" y="1562100"/>
                </a:cubicBezTo>
                <a:cubicBezTo>
                  <a:pt x="2605643" y="1585913"/>
                  <a:pt x="2577068" y="1608138"/>
                  <a:pt x="2545318" y="1638300"/>
                </a:cubicBezTo>
                <a:cubicBezTo>
                  <a:pt x="2513568" y="1668462"/>
                  <a:pt x="2477628" y="1709738"/>
                  <a:pt x="2440543" y="1743075"/>
                </a:cubicBezTo>
                <a:cubicBezTo>
                  <a:pt x="2403459" y="1776413"/>
                  <a:pt x="2358880" y="1806575"/>
                  <a:pt x="2322811" y="1838325"/>
                </a:cubicBezTo>
                <a:cubicBezTo>
                  <a:pt x="2286742" y="1870075"/>
                  <a:pt x="2263244" y="1900238"/>
                  <a:pt x="2224129" y="1933575"/>
                </a:cubicBezTo>
                <a:cubicBezTo>
                  <a:pt x="2185014" y="1966912"/>
                  <a:pt x="2128692" y="2035747"/>
                  <a:pt x="2088118" y="2038350"/>
                </a:cubicBezTo>
                <a:cubicBezTo>
                  <a:pt x="2047544" y="2040953"/>
                  <a:pt x="2015608" y="1984118"/>
                  <a:pt x="1980683" y="1949193"/>
                </a:cubicBezTo>
                <a:cubicBezTo>
                  <a:pt x="1946645" y="1909062"/>
                  <a:pt x="1920987" y="1874265"/>
                  <a:pt x="1878568" y="1828800"/>
                </a:cubicBezTo>
                <a:cubicBezTo>
                  <a:pt x="1836149" y="1783335"/>
                  <a:pt x="1776968" y="1727200"/>
                  <a:pt x="1726168" y="1676400"/>
                </a:cubicBezTo>
                <a:cubicBezTo>
                  <a:pt x="1680131" y="1630363"/>
                  <a:pt x="1634093" y="1585912"/>
                  <a:pt x="1602343" y="1552575"/>
                </a:cubicBezTo>
                <a:cubicBezTo>
                  <a:pt x="1570593" y="1519238"/>
                  <a:pt x="1537255" y="1502790"/>
                  <a:pt x="1535668" y="1476375"/>
                </a:cubicBezTo>
                <a:cubicBezTo>
                  <a:pt x="1534081" y="1449960"/>
                  <a:pt x="1570593" y="1424817"/>
                  <a:pt x="1592818" y="1394082"/>
                </a:cubicBezTo>
                <a:cubicBezTo>
                  <a:pt x="1615043" y="1363348"/>
                  <a:pt x="1643618" y="1326006"/>
                  <a:pt x="1669018" y="1291968"/>
                </a:cubicBezTo>
                <a:cubicBezTo>
                  <a:pt x="1689655" y="1262821"/>
                  <a:pt x="1722549" y="1246631"/>
                  <a:pt x="1716643" y="1219200"/>
                </a:cubicBezTo>
                <a:cubicBezTo>
                  <a:pt x="1710737" y="1191769"/>
                  <a:pt x="1662154" y="1155958"/>
                  <a:pt x="1633579" y="1127383"/>
                </a:cubicBezTo>
                <a:cubicBezTo>
                  <a:pt x="1605004" y="1098808"/>
                  <a:pt x="1571036" y="1075310"/>
                  <a:pt x="1545193" y="1047750"/>
                </a:cubicBezTo>
                <a:cubicBezTo>
                  <a:pt x="1519350" y="1020190"/>
                  <a:pt x="1483280" y="990600"/>
                  <a:pt x="1478518" y="962025"/>
                </a:cubicBezTo>
                <a:cubicBezTo>
                  <a:pt x="1473756" y="933450"/>
                  <a:pt x="1500743" y="904875"/>
                  <a:pt x="1516618" y="876300"/>
                </a:cubicBezTo>
                <a:cubicBezTo>
                  <a:pt x="1532493" y="847725"/>
                  <a:pt x="1553130" y="825500"/>
                  <a:pt x="1573768" y="790575"/>
                </a:cubicBezTo>
                <a:cubicBezTo>
                  <a:pt x="1594406" y="755650"/>
                  <a:pt x="1619806" y="704850"/>
                  <a:pt x="1640443" y="666750"/>
                </a:cubicBezTo>
                <a:cubicBezTo>
                  <a:pt x="1661080" y="628650"/>
                  <a:pt x="1683306" y="606425"/>
                  <a:pt x="1697593" y="561975"/>
                </a:cubicBezTo>
                <a:cubicBezTo>
                  <a:pt x="1711880" y="517525"/>
                  <a:pt x="1726740" y="449134"/>
                  <a:pt x="1726168" y="400050"/>
                </a:cubicBezTo>
                <a:cubicBezTo>
                  <a:pt x="1725596" y="350966"/>
                  <a:pt x="1710036" y="305572"/>
                  <a:pt x="1694161" y="267472"/>
                </a:cubicBezTo>
                <a:cubicBezTo>
                  <a:pt x="1678286" y="229372"/>
                  <a:pt x="1657334" y="200154"/>
                  <a:pt x="1630918" y="171450"/>
                </a:cubicBezTo>
                <a:cubicBezTo>
                  <a:pt x="1604503" y="142746"/>
                  <a:pt x="1576943" y="120650"/>
                  <a:pt x="1535668" y="95250"/>
                </a:cubicBezTo>
                <a:close/>
              </a:path>
            </a:pathLst>
          </a:custGeom>
          <a:solidFill>
            <a:srgbClr val="FFC00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a:spLocks noChangeAspect="1"/>
          </p:cNvSpPr>
          <p:nvPr/>
        </p:nvSpPr>
        <p:spPr>
          <a:xfrm>
            <a:off x="8941332" y="1775607"/>
            <a:ext cx="2092669" cy="2088000"/>
          </a:xfrm>
          <a:custGeom>
            <a:avLst/>
            <a:gdLst>
              <a:gd name="connsiteX0" fmla="*/ 635303 w 2092669"/>
              <a:gd name="connsiteY0" fmla="*/ 0 h 2088000"/>
              <a:gd name="connsiteX1" fmla="*/ 703082 w 2092669"/>
              <a:gd name="connsiteY1" fmla="*/ 9683 h 2088000"/>
              <a:gd name="connsiteX2" fmla="*/ 780543 w 2092669"/>
              <a:gd name="connsiteY2" fmla="*/ 48414 h 2088000"/>
              <a:gd name="connsiteX3" fmla="*/ 828956 w 2092669"/>
              <a:gd name="connsiteY3" fmla="*/ 87145 h 2088000"/>
              <a:gd name="connsiteX4" fmla="*/ 861101 w 2092669"/>
              <a:gd name="connsiteY4" fmla="*/ 135950 h 2088000"/>
              <a:gd name="connsiteX5" fmla="*/ 877370 w 2092669"/>
              <a:gd name="connsiteY5" fmla="*/ 203337 h 2088000"/>
              <a:gd name="connsiteX6" fmla="*/ 862846 w 2092669"/>
              <a:gd name="connsiteY6" fmla="*/ 285640 h 2088000"/>
              <a:gd name="connsiteX7" fmla="*/ 833798 w 2092669"/>
              <a:gd name="connsiteY7" fmla="*/ 338895 h 2088000"/>
              <a:gd name="connsiteX8" fmla="*/ 799908 w 2092669"/>
              <a:gd name="connsiteY8" fmla="*/ 401832 h 2088000"/>
              <a:gd name="connsiteX9" fmla="*/ 770860 w 2092669"/>
              <a:gd name="connsiteY9" fmla="*/ 445405 h 2088000"/>
              <a:gd name="connsiteX10" fmla="*/ 751495 w 2092669"/>
              <a:gd name="connsiteY10" fmla="*/ 488977 h 2088000"/>
              <a:gd name="connsiteX11" fmla="*/ 785384 w 2092669"/>
              <a:gd name="connsiteY11" fmla="*/ 532549 h 2088000"/>
              <a:gd name="connsiteX12" fmla="*/ 830309 w 2092669"/>
              <a:gd name="connsiteY12" fmla="*/ 573025 h 2088000"/>
              <a:gd name="connsiteX13" fmla="*/ 872528 w 2092669"/>
              <a:gd name="connsiteY13" fmla="*/ 619693 h 2088000"/>
              <a:gd name="connsiteX14" fmla="*/ 870090 w 2092669"/>
              <a:gd name="connsiteY14" fmla="*/ 625982 h 2088000"/>
              <a:gd name="connsiteX15" fmla="*/ 846446 w 2092669"/>
              <a:gd name="connsiteY15" fmla="*/ 636583 h 2088000"/>
              <a:gd name="connsiteX16" fmla="*/ 663917 w 2092669"/>
              <a:gd name="connsiteY16" fmla="*/ 920175 h 2088000"/>
              <a:gd name="connsiteX17" fmla="*/ 1077917 w 2092669"/>
              <a:gd name="connsiteY17" fmla="*/ 1262175 h 2088000"/>
              <a:gd name="connsiteX18" fmla="*/ 1491917 w 2092669"/>
              <a:gd name="connsiteY18" fmla="*/ 920175 h 2088000"/>
              <a:gd name="connsiteX19" fmla="*/ 1309388 w 2092669"/>
              <a:gd name="connsiteY19" fmla="*/ 636583 h 2088000"/>
              <a:gd name="connsiteX20" fmla="*/ 1274934 w 2092669"/>
              <a:gd name="connsiteY20" fmla="*/ 621134 h 2088000"/>
              <a:gd name="connsiteX21" fmla="*/ 1274359 w 2092669"/>
              <a:gd name="connsiteY21" fmla="*/ 619693 h 2088000"/>
              <a:gd name="connsiteX22" fmla="*/ 1303407 w 2092669"/>
              <a:gd name="connsiteY22" fmla="*/ 590645 h 2088000"/>
              <a:gd name="connsiteX23" fmla="*/ 1346978 w 2092669"/>
              <a:gd name="connsiteY23" fmla="*/ 551914 h 2088000"/>
              <a:gd name="connsiteX24" fmla="*/ 1395392 w 2092669"/>
              <a:gd name="connsiteY24" fmla="*/ 498659 h 2088000"/>
              <a:gd name="connsiteX25" fmla="*/ 1366344 w 2092669"/>
              <a:gd name="connsiteY25" fmla="*/ 445405 h 2088000"/>
              <a:gd name="connsiteX26" fmla="*/ 1337296 w 2092669"/>
              <a:gd name="connsiteY26" fmla="*/ 392150 h 2088000"/>
              <a:gd name="connsiteX27" fmla="*/ 1293724 w 2092669"/>
              <a:gd name="connsiteY27" fmla="*/ 324371 h 2088000"/>
              <a:gd name="connsiteX28" fmla="*/ 1274359 w 2092669"/>
              <a:gd name="connsiteY28" fmla="*/ 275957 h 2088000"/>
              <a:gd name="connsiteX29" fmla="*/ 1274359 w 2092669"/>
              <a:gd name="connsiteY29" fmla="*/ 237226 h 2088000"/>
              <a:gd name="connsiteX30" fmla="*/ 1288883 w 2092669"/>
              <a:gd name="connsiteY30" fmla="*/ 179130 h 2088000"/>
              <a:gd name="connsiteX31" fmla="*/ 1313089 w 2092669"/>
              <a:gd name="connsiteY31" fmla="*/ 125875 h 2088000"/>
              <a:gd name="connsiteX32" fmla="*/ 1356661 w 2092669"/>
              <a:gd name="connsiteY32" fmla="*/ 77462 h 2088000"/>
              <a:gd name="connsiteX33" fmla="*/ 1434122 w 2092669"/>
              <a:gd name="connsiteY33" fmla="*/ 29048 h 2088000"/>
              <a:gd name="connsiteX34" fmla="*/ 1516425 w 2092669"/>
              <a:gd name="connsiteY34" fmla="*/ 9683 h 2088000"/>
              <a:gd name="connsiteX35" fmla="*/ 1618093 w 2092669"/>
              <a:gd name="connsiteY35" fmla="*/ 19366 h 2088000"/>
              <a:gd name="connsiteX36" fmla="*/ 1695554 w 2092669"/>
              <a:gd name="connsiteY36" fmla="*/ 58096 h 2088000"/>
              <a:gd name="connsiteX37" fmla="*/ 1768174 w 2092669"/>
              <a:gd name="connsiteY37" fmla="*/ 121034 h 2088000"/>
              <a:gd name="connsiteX38" fmla="*/ 1835953 w 2092669"/>
              <a:gd name="connsiteY38" fmla="*/ 188813 h 2088000"/>
              <a:gd name="connsiteX39" fmla="*/ 1908573 w 2092669"/>
              <a:gd name="connsiteY39" fmla="*/ 300164 h 2088000"/>
              <a:gd name="connsiteX40" fmla="*/ 1981192 w 2092669"/>
              <a:gd name="connsiteY40" fmla="*/ 464770 h 2088000"/>
              <a:gd name="connsiteX41" fmla="*/ 2019923 w 2092669"/>
              <a:gd name="connsiteY41" fmla="*/ 629376 h 2088000"/>
              <a:gd name="connsiteX42" fmla="*/ 2048971 w 2092669"/>
              <a:gd name="connsiteY42" fmla="*/ 779458 h 2088000"/>
              <a:gd name="connsiteX43" fmla="*/ 2063495 w 2092669"/>
              <a:gd name="connsiteY43" fmla="*/ 915016 h 2088000"/>
              <a:gd name="connsiteX44" fmla="*/ 2078019 w 2092669"/>
              <a:gd name="connsiteY44" fmla="*/ 1098987 h 2088000"/>
              <a:gd name="connsiteX45" fmla="*/ 2087702 w 2092669"/>
              <a:gd name="connsiteY45" fmla="*/ 1234545 h 2088000"/>
              <a:gd name="connsiteX46" fmla="*/ 2092543 w 2092669"/>
              <a:gd name="connsiteY46" fmla="*/ 1360420 h 2088000"/>
              <a:gd name="connsiteX47" fmla="*/ 2082860 w 2092669"/>
              <a:gd name="connsiteY47" fmla="*/ 1529867 h 2088000"/>
              <a:gd name="connsiteX48" fmla="*/ 2034447 w 2092669"/>
              <a:gd name="connsiteY48" fmla="*/ 1675108 h 2088000"/>
              <a:gd name="connsiteX49" fmla="*/ 1976351 w 2092669"/>
              <a:gd name="connsiteY49" fmla="*/ 1767094 h 2088000"/>
              <a:gd name="connsiteX50" fmla="*/ 1913414 w 2092669"/>
              <a:gd name="connsiteY50" fmla="*/ 1834872 h 2088000"/>
              <a:gd name="connsiteX51" fmla="*/ 1811746 w 2092669"/>
              <a:gd name="connsiteY51" fmla="*/ 1912334 h 2088000"/>
              <a:gd name="connsiteX52" fmla="*/ 1710078 w 2092669"/>
              <a:gd name="connsiteY52" fmla="*/ 1960748 h 2088000"/>
              <a:gd name="connsiteX53" fmla="*/ 1569679 w 2092669"/>
              <a:gd name="connsiteY53" fmla="*/ 2009161 h 2088000"/>
              <a:gd name="connsiteX54" fmla="*/ 1468012 w 2092669"/>
              <a:gd name="connsiteY54" fmla="*/ 2038209 h 2088000"/>
              <a:gd name="connsiteX55" fmla="*/ 1293724 w 2092669"/>
              <a:gd name="connsiteY55" fmla="*/ 2067257 h 2088000"/>
              <a:gd name="connsiteX56" fmla="*/ 1163008 w 2092669"/>
              <a:gd name="connsiteY56" fmla="*/ 2080037 h 2088000"/>
              <a:gd name="connsiteX57" fmla="*/ 1034037 w 2092669"/>
              <a:gd name="connsiteY57" fmla="*/ 2087975 h 2088000"/>
              <a:gd name="connsiteX58" fmla="*/ 901576 w 2092669"/>
              <a:gd name="connsiteY58" fmla="*/ 2081781 h 2088000"/>
              <a:gd name="connsiteX59" fmla="*/ 770860 w 2092669"/>
              <a:gd name="connsiteY59" fmla="*/ 2062416 h 2088000"/>
              <a:gd name="connsiteX60" fmla="*/ 654669 w 2092669"/>
              <a:gd name="connsiteY60" fmla="*/ 2038209 h 2088000"/>
              <a:gd name="connsiteX61" fmla="*/ 557842 w 2092669"/>
              <a:gd name="connsiteY61" fmla="*/ 2009161 h 2088000"/>
              <a:gd name="connsiteX62" fmla="*/ 461015 w 2092669"/>
              <a:gd name="connsiteY62" fmla="*/ 1975272 h 2088000"/>
              <a:gd name="connsiteX63" fmla="*/ 373871 w 2092669"/>
              <a:gd name="connsiteY63" fmla="*/ 1936541 h 2088000"/>
              <a:gd name="connsiteX64" fmla="*/ 285376 w 2092669"/>
              <a:gd name="connsiteY64" fmla="*/ 1884639 h 2088000"/>
              <a:gd name="connsiteX65" fmla="*/ 194742 w 2092669"/>
              <a:gd name="connsiteY65" fmla="*/ 1810666 h 2088000"/>
              <a:gd name="connsiteX66" fmla="*/ 126964 w 2092669"/>
              <a:gd name="connsiteY66" fmla="*/ 1747728 h 2088000"/>
              <a:gd name="connsiteX67" fmla="*/ 68868 w 2092669"/>
              <a:gd name="connsiteY67" fmla="*/ 1675108 h 2088000"/>
              <a:gd name="connsiteX68" fmla="*/ 34979 w 2092669"/>
              <a:gd name="connsiteY68" fmla="*/ 1617012 h 2088000"/>
              <a:gd name="connsiteX69" fmla="*/ 5931 w 2092669"/>
              <a:gd name="connsiteY69" fmla="*/ 1529867 h 2088000"/>
              <a:gd name="connsiteX70" fmla="*/ 1089 w 2092669"/>
              <a:gd name="connsiteY70" fmla="*/ 1457247 h 2088000"/>
              <a:gd name="connsiteX71" fmla="*/ 20455 w 2092669"/>
              <a:gd name="connsiteY71" fmla="*/ 1389468 h 2088000"/>
              <a:gd name="connsiteX72" fmla="*/ 73709 w 2092669"/>
              <a:gd name="connsiteY72" fmla="*/ 1329627 h 2088000"/>
              <a:gd name="connsiteX73" fmla="*/ 126964 w 2092669"/>
              <a:gd name="connsiteY73" fmla="*/ 1302324 h 2088000"/>
              <a:gd name="connsiteX74" fmla="*/ 194742 w 2092669"/>
              <a:gd name="connsiteY74" fmla="*/ 1278117 h 2088000"/>
              <a:gd name="connsiteX75" fmla="*/ 235218 w 2092669"/>
              <a:gd name="connsiteY75" fmla="*/ 1253910 h 2088000"/>
              <a:gd name="connsiteX76" fmla="*/ 262521 w 2092669"/>
              <a:gd name="connsiteY76" fmla="*/ 1224862 h 2088000"/>
              <a:gd name="connsiteX77" fmla="*/ 286728 w 2092669"/>
              <a:gd name="connsiteY77" fmla="*/ 1176449 h 2088000"/>
              <a:gd name="connsiteX78" fmla="*/ 294666 w 2092669"/>
              <a:gd name="connsiteY78" fmla="*/ 1118352 h 2088000"/>
              <a:gd name="connsiteX79" fmla="*/ 286728 w 2092669"/>
              <a:gd name="connsiteY79" fmla="*/ 1050573 h 2088000"/>
              <a:gd name="connsiteX80" fmla="*/ 262521 w 2092669"/>
              <a:gd name="connsiteY80" fmla="*/ 997319 h 2088000"/>
              <a:gd name="connsiteX81" fmla="*/ 204425 w 2092669"/>
              <a:gd name="connsiteY81" fmla="*/ 948905 h 2088000"/>
              <a:gd name="connsiteX82" fmla="*/ 151170 w 2092669"/>
              <a:gd name="connsiteY82" fmla="*/ 934381 h 2088000"/>
              <a:gd name="connsiteX83" fmla="*/ 83392 w 2092669"/>
              <a:gd name="connsiteY83" fmla="*/ 915016 h 2088000"/>
              <a:gd name="connsiteX84" fmla="*/ 49503 w 2092669"/>
              <a:gd name="connsiteY84" fmla="*/ 885968 h 2088000"/>
              <a:gd name="connsiteX85" fmla="*/ 20455 w 2092669"/>
              <a:gd name="connsiteY85" fmla="*/ 832713 h 2088000"/>
              <a:gd name="connsiteX86" fmla="*/ 15613 w 2092669"/>
              <a:gd name="connsiteY86" fmla="*/ 764934 h 2088000"/>
              <a:gd name="connsiteX87" fmla="*/ 20455 w 2092669"/>
              <a:gd name="connsiteY87" fmla="*/ 692314 h 2088000"/>
              <a:gd name="connsiteX88" fmla="*/ 34979 w 2092669"/>
              <a:gd name="connsiteY88" fmla="*/ 634217 h 2088000"/>
              <a:gd name="connsiteX89" fmla="*/ 59185 w 2092669"/>
              <a:gd name="connsiteY89" fmla="*/ 566438 h 2088000"/>
              <a:gd name="connsiteX90" fmla="*/ 83392 w 2092669"/>
              <a:gd name="connsiteY90" fmla="*/ 508342 h 2088000"/>
              <a:gd name="connsiteX91" fmla="*/ 112440 w 2092669"/>
              <a:gd name="connsiteY91" fmla="*/ 440563 h 2088000"/>
              <a:gd name="connsiteX92" fmla="*/ 146329 w 2092669"/>
              <a:gd name="connsiteY92" fmla="*/ 377626 h 2088000"/>
              <a:gd name="connsiteX93" fmla="*/ 185060 w 2092669"/>
              <a:gd name="connsiteY93" fmla="*/ 314688 h 2088000"/>
              <a:gd name="connsiteX94" fmla="*/ 224183 w 2092669"/>
              <a:gd name="connsiteY94" fmla="*/ 251751 h 2088000"/>
              <a:gd name="connsiteX95" fmla="*/ 277045 w 2092669"/>
              <a:gd name="connsiteY95" fmla="*/ 193654 h 2088000"/>
              <a:gd name="connsiteX96" fmla="*/ 330300 w 2092669"/>
              <a:gd name="connsiteY96" fmla="*/ 145241 h 2088000"/>
              <a:gd name="connsiteX97" fmla="*/ 378713 w 2092669"/>
              <a:gd name="connsiteY97" fmla="*/ 106510 h 2088000"/>
              <a:gd name="connsiteX98" fmla="*/ 441650 w 2092669"/>
              <a:gd name="connsiteY98" fmla="*/ 62938 h 2088000"/>
              <a:gd name="connsiteX99" fmla="*/ 494905 w 2092669"/>
              <a:gd name="connsiteY99" fmla="*/ 33890 h 2088000"/>
              <a:gd name="connsiteX100" fmla="*/ 557842 w 2092669"/>
              <a:gd name="connsiteY100" fmla="*/ 9683 h 2088000"/>
              <a:gd name="connsiteX101" fmla="*/ 635303 w 2092669"/>
              <a:gd name="connsiteY101" fmla="*/ 0 h 208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092669" h="2088000">
                <a:moveTo>
                  <a:pt x="635303" y="0"/>
                </a:moveTo>
                <a:cubicBezTo>
                  <a:pt x="659510" y="0"/>
                  <a:pt x="678875" y="1614"/>
                  <a:pt x="703082" y="9683"/>
                </a:cubicBezTo>
                <a:cubicBezTo>
                  <a:pt x="727288" y="17752"/>
                  <a:pt x="759564" y="35503"/>
                  <a:pt x="780543" y="48414"/>
                </a:cubicBezTo>
                <a:cubicBezTo>
                  <a:pt x="801522" y="61324"/>
                  <a:pt x="815530" y="72555"/>
                  <a:pt x="828956" y="87145"/>
                </a:cubicBezTo>
                <a:cubicBezTo>
                  <a:pt x="842383" y="101734"/>
                  <a:pt x="853032" y="116585"/>
                  <a:pt x="861101" y="135950"/>
                </a:cubicBezTo>
                <a:cubicBezTo>
                  <a:pt x="869170" y="155316"/>
                  <a:pt x="877079" y="178389"/>
                  <a:pt x="877370" y="203337"/>
                </a:cubicBezTo>
                <a:cubicBezTo>
                  <a:pt x="877660" y="228285"/>
                  <a:pt x="870107" y="263047"/>
                  <a:pt x="862846" y="285640"/>
                </a:cubicBezTo>
                <a:cubicBezTo>
                  <a:pt x="855584" y="308233"/>
                  <a:pt x="844287" y="319529"/>
                  <a:pt x="833798" y="338895"/>
                </a:cubicBezTo>
                <a:cubicBezTo>
                  <a:pt x="823308" y="358260"/>
                  <a:pt x="810398" y="384081"/>
                  <a:pt x="799908" y="401832"/>
                </a:cubicBezTo>
                <a:cubicBezTo>
                  <a:pt x="789419" y="419584"/>
                  <a:pt x="778929" y="430881"/>
                  <a:pt x="770860" y="445405"/>
                </a:cubicBezTo>
                <a:cubicBezTo>
                  <a:pt x="762791" y="459929"/>
                  <a:pt x="749075" y="474453"/>
                  <a:pt x="751495" y="488977"/>
                </a:cubicBezTo>
                <a:cubicBezTo>
                  <a:pt x="753915" y="503501"/>
                  <a:pt x="772249" y="518541"/>
                  <a:pt x="785384" y="532549"/>
                </a:cubicBezTo>
                <a:cubicBezTo>
                  <a:pt x="798520" y="546557"/>
                  <a:pt x="815785" y="558501"/>
                  <a:pt x="830309" y="573025"/>
                </a:cubicBezTo>
                <a:cubicBezTo>
                  <a:pt x="844833" y="587549"/>
                  <a:pt x="869526" y="605751"/>
                  <a:pt x="872528" y="619693"/>
                </a:cubicBezTo>
                <a:lnTo>
                  <a:pt x="870090" y="625982"/>
                </a:lnTo>
                <a:lnTo>
                  <a:pt x="846446" y="636583"/>
                </a:lnTo>
                <a:cubicBezTo>
                  <a:pt x="736321" y="698044"/>
                  <a:pt x="663917" y="802125"/>
                  <a:pt x="663917" y="920175"/>
                </a:cubicBezTo>
                <a:cubicBezTo>
                  <a:pt x="663917" y="1109056"/>
                  <a:pt x="849271" y="1262175"/>
                  <a:pt x="1077917" y="1262175"/>
                </a:cubicBezTo>
                <a:cubicBezTo>
                  <a:pt x="1306563" y="1262175"/>
                  <a:pt x="1491917" y="1109056"/>
                  <a:pt x="1491917" y="920175"/>
                </a:cubicBezTo>
                <a:cubicBezTo>
                  <a:pt x="1491917" y="802125"/>
                  <a:pt x="1419513" y="698044"/>
                  <a:pt x="1309388" y="636583"/>
                </a:cubicBezTo>
                <a:lnTo>
                  <a:pt x="1274934" y="621134"/>
                </a:lnTo>
                <a:lnTo>
                  <a:pt x="1274359" y="619693"/>
                </a:lnTo>
                <a:cubicBezTo>
                  <a:pt x="1272745" y="605169"/>
                  <a:pt x="1291303" y="601942"/>
                  <a:pt x="1303407" y="590645"/>
                </a:cubicBezTo>
                <a:cubicBezTo>
                  <a:pt x="1315509" y="579349"/>
                  <a:pt x="1331648" y="567245"/>
                  <a:pt x="1346978" y="551914"/>
                </a:cubicBezTo>
                <a:cubicBezTo>
                  <a:pt x="1362309" y="536584"/>
                  <a:pt x="1392164" y="516411"/>
                  <a:pt x="1395392" y="498659"/>
                </a:cubicBezTo>
                <a:cubicBezTo>
                  <a:pt x="1398619" y="480908"/>
                  <a:pt x="1376026" y="463156"/>
                  <a:pt x="1366344" y="445405"/>
                </a:cubicBezTo>
                <a:cubicBezTo>
                  <a:pt x="1366344" y="445405"/>
                  <a:pt x="1349399" y="412322"/>
                  <a:pt x="1337296" y="392150"/>
                </a:cubicBezTo>
                <a:cubicBezTo>
                  <a:pt x="1325193" y="371978"/>
                  <a:pt x="1304213" y="343736"/>
                  <a:pt x="1293724" y="324371"/>
                </a:cubicBezTo>
                <a:cubicBezTo>
                  <a:pt x="1283235" y="305005"/>
                  <a:pt x="1277586" y="290481"/>
                  <a:pt x="1274359" y="275957"/>
                </a:cubicBezTo>
                <a:cubicBezTo>
                  <a:pt x="1271131" y="261433"/>
                  <a:pt x="1271938" y="253364"/>
                  <a:pt x="1274359" y="237226"/>
                </a:cubicBezTo>
                <a:cubicBezTo>
                  <a:pt x="1276779" y="221089"/>
                  <a:pt x="1282427" y="197689"/>
                  <a:pt x="1288883" y="179130"/>
                </a:cubicBezTo>
                <a:cubicBezTo>
                  <a:pt x="1295338" y="160572"/>
                  <a:pt x="1301793" y="142820"/>
                  <a:pt x="1313089" y="125875"/>
                </a:cubicBezTo>
                <a:cubicBezTo>
                  <a:pt x="1324386" y="108931"/>
                  <a:pt x="1336489" y="93600"/>
                  <a:pt x="1356661" y="77462"/>
                </a:cubicBezTo>
                <a:cubicBezTo>
                  <a:pt x="1376833" y="61324"/>
                  <a:pt x="1407495" y="40345"/>
                  <a:pt x="1434122" y="29048"/>
                </a:cubicBezTo>
                <a:cubicBezTo>
                  <a:pt x="1460749" y="17752"/>
                  <a:pt x="1485763" y="11297"/>
                  <a:pt x="1516425" y="9683"/>
                </a:cubicBezTo>
                <a:cubicBezTo>
                  <a:pt x="1547087" y="8069"/>
                  <a:pt x="1588238" y="11297"/>
                  <a:pt x="1618093" y="19366"/>
                </a:cubicBezTo>
                <a:cubicBezTo>
                  <a:pt x="1647947" y="27435"/>
                  <a:pt x="1670540" y="41151"/>
                  <a:pt x="1695554" y="58096"/>
                </a:cubicBezTo>
                <a:cubicBezTo>
                  <a:pt x="1720568" y="75041"/>
                  <a:pt x="1744775" y="99248"/>
                  <a:pt x="1768174" y="121034"/>
                </a:cubicBezTo>
                <a:cubicBezTo>
                  <a:pt x="1791573" y="142820"/>
                  <a:pt x="1812553" y="158958"/>
                  <a:pt x="1835953" y="188813"/>
                </a:cubicBezTo>
                <a:cubicBezTo>
                  <a:pt x="1859352" y="218668"/>
                  <a:pt x="1884366" y="254171"/>
                  <a:pt x="1908573" y="300164"/>
                </a:cubicBezTo>
                <a:cubicBezTo>
                  <a:pt x="1932779" y="346157"/>
                  <a:pt x="1962634" y="409901"/>
                  <a:pt x="1981192" y="464770"/>
                </a:cubicBezTo>
                <a:cubicBezTo>
                  <a:pt x="1999751" y="519639"/>
                  <a:pt x="2008627" y="576928"/>
                  <a:pt x="2019923" y="629376"/>
                </a:cubicBezTo>
                <a:cubicBezTo>
                  <a:pt x="2031219" y="681824"/>
                  <a:pt x="2041709" y="731851"/>
                  <a:pt x="2048971" y="779458"/>
                </a:cubicBezTo>
                <a:cubicBezTo>
                  <a:pt x="2056233" y="827064"/>
                  <a:pt x="2058654" y="861761"/>
                  <a:pt x="2063495" y="915016"/>
                </a:cubicBezTo>
                <a:cubicBezTo>
                  <a:pt x="2068336" y="968271"/>
                  <a:pt x="2073985" y="1045732"/>
                  <a:pt x="2078019" y="1098987"/>
                </a:cubicBezTo>
                <a:cubicBezTo>
                  <a:pt x="2082054" y="1152242"/>
                  <a:pt x="2085281" y="1190973"/>
                  <a:pt x="2087702" y="1234545"/>
                </a:cubicBezTo>
                <a:cubicBezTo>
                  <a:pt x="2090122" y="1278117"/>
                  <a:pt x="2093350" y="1311200"/>
                  <a:pt x="2092543" y="1360420"/>
                </a:cubicBezTo>
                <a:cubicBezTo>
                  <a:pt x="2091736" y="1409640"/>
                  <a:pt x="2092543" y="1477420"/>
                  <a:pt x="2082860" y="1529867"/>
                </a:cubicBezTo>
                <a:cubicBezTo>
                  <a:pt x="2073178" y="1582316"/>
                  <a:pt x="2052199" y="1635570"/>
                  <a:pt x="2034447" y="1675108"/>
                </a:cubicBezTo>
                <a:cubicBezTo>
                  <a:pt x="2016695" y="1714645"/>
                  <a:pt x="1996523" y="1740466"/>
                  <a:pt x="1976351" y="1767094"/>
                </a:cubicBezTo>
                <a:cubicBezTo>
                  <a:pt x="1956179" y="1793721"/>
                  <a:pt x="1940848" y="1810666"/>
                  <a:pt x="1913414" y="1834872"/>
                </a:cubicBezTo>
                <a:cubicBezTo>
                  <a:pt x="1885980" y="1859079"/>
                  <a:pt x="1845635" y="1891355"/>
                  <a:pt x="1811746" y="1912334"/>
                </a:cubicBezTo>
                <a:cubicBezTo>
                  <a:pt x="1777857" y="1933313"/>
                  <a:pt x="1750422" y="1944610"/>
                  <a:pt x="1710078" y="1960748"/>
                </a:cubicBezTo>
                <a:cubicBezTo>
                  <a:pt x="1669734" y="1976885"/>
                  <a:pt x="1610024" y="1996251"/>
                  <a:pt x="1569679" y="2009161"/>
                </a:cubicBezTo>
                <a:cubicBezTo>
                  <a:pt x="1529335" y="2022071"/>
                  <a:pt x="1514005" y="2028527"/>
                  <a:pt x="1468012" y="2038209"/>
                </a:cubicBezTo>
                <a:cubicBezTo>
                  <a:pt x="1422019" y="2047892"/>
                  <a:pt x="1344558" y="2060286"/>
                  <a:pt x="1293724" y="2067257"/>
                </a:cubicBezTo>
                <a:cubicBezTo>
                  <a:pt x="1242890" y="2074229"/>
                  <a:pt x="1206289" y="2076584"/>
                  <a:pt x="1163008" y="2080037"/>
                </a:cubicBezTo>
                <a:cubicBezTo>
                  <a:pt x="1119727" y="2083490"/>
                  <a:pt x="1077609" y="2087685"/>
                  <a:pt x="1034037" y="2087975"/>
                </a:cubicBezTo>
                <a:cubicBezTo>
                  <a:pt x="990465" y="2088266"/>
                  <a:pt x="945439" y="2086041"/>
                  <a:pt x="901576" y="2081781"/>
                </a:cubicBezTo>
                <a:cubicBezTo>
                  <a:pt x="857714" y="2077522"/>
                  <a:pt x="812012" y="2069678"/>
                  <a:pt x="770860" y="2062416"/>
                </a:cubicBezTo>
                <a:cubicBezTo>
                  <a:pt x="729709" y="2055154"/>
                  <a:pt x="690172" y="2047085"/>
                  <a:pt x="654669" y="2038209"/>
                </a:cubicBezTo>
                <a:cubicBezTo>
                  <a:pt x="619165" y="2029334"/>
                  <a:pt x="590117" y="2019650"/>
                  <a:pt x="557842" y="2009161"/>
                </a:cubicBezTo>
                <a:cubicBezTo>
                  <a:pt x="525566" y="1998672"/>
                  <a:pt x="491677" y="1987375"/>
                  <a:pt x="461015" y="1975272"/>
                </a:cubicBezTo>
                <a:cubicBezTo>
                  <a:pt x="430354" y="1963169"/>
                  <a:pt x="403145" y="1951646"/>
                  <a:pt x="373871" y="1936541"/>
                </a:cubicBezTo>
                <a:cubicBezTo>
                  <a:pt x="344598" y="1921435"/>
                  <a:pt x="315230" y="1905618"/>
                  <a:pt x="285376" y="1884639"/>
                </a:cubicBezTo>
                <a:cubicBezTo>
                  <a:pt x="285376" y="1884639"/>
                  <a:pt x="221144" y="1833484"/>
                  <a:pt x="194742" y="1810666"/>
                </a:cubicBezTo>
                <a:cubicBezTo>
                  <a:pt x="168340" y="1787848"/>
                  <a:pt x="147943" y="1770321"/>
                  <a:pt x="126964" y="1747728"/>
                </a:cubicBezTo>
                <a:cubicBezTo>
                  <a:pt x="105985" y="1725135"/>
                  <a:pt x="84198" y="1696894"/>
                  <a:pt x="68868" y="1675108"/>
                </a:cubicBezTo>
                <a:cubicBezTo>
                  <a:pt x="53537" y="1653322"/>
                  <a:pt x="45468" y="1641218"/>
                  <a:pt x="34979" y="1617012"/>
                </a:cubicBezTo>
                <a:cubicBezTo>
                  <a:pt x="24489" y="1592805"/>
                  <a:pt x="11579" y="1556494"/>
                  <a:pt x="5931" y="1529867"/>
                </a:cubicBezTo>
                <a:cubicBezTo>
                  <a:pt x="283" y="1503240"/>
                  <a:pt x="-1331" y="1480647"/>
                  <a:pt x="1089" y="1457247"/>
                </a:cubicBezTo>
                <a:cubicBezTo>
                  <a:pt x="3510" y="1433847"/>
                  <a:pt x="8352" y="1410738"/>
                  <a:pt x="20455" y="1389468"/>
                </a:cubicBezTo>
                <a:cubicBezTo>
                  <a:pt x="32558" y="1368198"/>
                  <a:pt x="55958" y="1344152"/>
                  <a:pt x="73709" y="1329627"/>
                </a:cubicBezTo>
                <a:cubicBezTo>
                  <a:pt x="91461" y="1315103"/>
                  <a:pt x="106792" y="1310909"/>
                  <a:pt x="126964" y="1302324"/>
                </a:cubicBezTo>
                <a:cubicBezTo>
                  <a:pt x="147136" y="1293739"/>
                  <a:pt x="176700" y="1286186"/>
                  <a:pt x="194742" y="1278117"/>
                </a:cubicBezTo>
                <a:cubicBezTo>
                  <a:pt x="212785" y="1270048"/>
                  <a:pt x="223921" y="1262786"/>
                  <a:pt x="235218" y="1253910"/>
                </a:cubicBezTo>
                <a:cubicBezTo>
                  <a:pt x="246514" y="1245035"/>
                  <a:pt x="253936" y="1237772"/>
                  <a:pt x="262521" y="1224862"/>
                </a:cubicBezTo>
                <a:cubicBezTo>
                  <a:pt x="271106" y="1211952"/>
                  <a:pt x="281370" y="1194200"/>
                  <a:pt x="286728" y="1176449"/>
                </a:cubicBezTo>
                <a:cubicBezTo>
                  <a:pt x="292085" y="1158697"/>
                  <a:pt x="294666" y="1139332"/>
                  <a:pt x="294666" y="1118352"/>
                </a:cubicBezTo>
                <a:cubicBezTo>
                  <a:pt x="294666" y="1097373"/>
                  <a:pt x="292085" y="1070746"/>
                  <a:pt x="286728" y="1050573"/>
                </a:cubicBezTo>
                <a:cubicBezTo>
                  <a:pt x="281370" y="1030401"/>
                  <a:pt x="276238" y="1014264"/>
                  <a:pt x="262521" y="997319"/>
                </a:cubicBezTo>
                <a:cubicBezTo>
                  <a:pt x="248804" y="980374"/>
                  <a:pt x="222983" y="959395"/>
                  <a:pt x="204425" y="948905"/>
                </a:cubicBezTo>
                <a:cubicBezTo>
                  <a:pt x="185866" y="938416"/>
                  <a:pt x="171342" y="940030"/>
                  <a:pt x="151170" y="934381"/>
                </a:cubicBezTo>
                <a:cubicBezTo>
                  <a:pt x="151170" y="934381"/>
                  <a:pt x="100336" y="923085"/>
                  <a:pt x="83392" y="915016"/>
                </a:cubicBezTo>
                <a:cubicBezTo>
                  <a:pt x="66447" y="906947"/>
                  <a:pt x="59992" y="899685"/>
                  <a:pt x="49503" y="885968"/>
                </a:cubicBezTo>
                <a:cubicBezTo>
                  <a:pt x="39013" y="872250"/>
                  <a:pt x="26103" y="852885"/>
                  <a:pt x="20455" y="832713"/>
                </a:cubicBezTo>
                <a:cubicBezTo>
                  <a:pt x="14806" y="812541"/>
                  <a:pt x="15613" y="788333"/>
                  <a:pt x="15613" y="764934"/>
                </a:cubicBezTo>
                <a:cubicBezTo>
                  <a:pt x="15613" y="741534"/>
                  <a:pt x="17227" y="714099"/>
                  <a:pt x="20455" y="692314"/>
                </a:cubicBezTo>
                <a:cubicBezTo>
                  <a:pt x="23682" y="670528"/>
                  <a:pt x="28524" y="655196"/>
                  <a:pt x="34979" y="634217"/>
                </a:cubicBezTo>
                <a:cubicBezTo>
                  <a:pt x="41434" y="613238"/>
                  <a:pt x="51116" y="587418"/>
                  <a:pt x="59185" y="566438"/>
                </a:cubicBezTo>
                <a:cubicBezTo>
                  <a:pt x="67254" y="545459"/>
                  <a:pt x="74516" y="529321"/>
                  <a:pt x="83392" y="508342"/>
                </a:cubicBezTo>
                <a:cubicBezTo>
                  <a:pt x="92267" y="487363"/>
                  <a:pt x="101950" y="462349"/>
                  <a:pt x="112440" y="440563"/>
                </a:cubicBezTo>
                <a:cubicBezTo>
                  <a:pt x="122929" y="418777"/>
                  <a:pt x="134226" y="398605"/>
                  <a:pt x="146329" y="377626"/>
                </a:cubicBezTo>
                <a:cubicBezTo>
                  <a:pt x="158432" y="356646"/>
                  <a:pt x="172084" y="335667"/>
                  <a:pt x="185060" y="314688"/>
                </a:cubicBezTo>
                <a:cubicBezTo>
                  <a:pt x="198035" y="293709"/>
                  <a:pt x="208852" y="271923"/>
                  <a:pt x="224183" y="251751"/>
                </a:cubicBezTo>
                <a:cubicBezTo>
                  <a:pt x="239513" y="231578"/>
                  <a:pt x="259359" y="211406"/>
                  <a:pt x="277045" y="193654"/>
                </a:cubicBezTo>
                <a:cubicBezTo>
                  <a:pt x="294731" y="175903"/>
                  <a:pt x="313355" y="159765"/>
                  <a:pt x="330300" y="145241"/>
                </a:cubicBezTo>
                <a:cubicBezTo>
                  <a:pt x="347244" y="130717"/>
                  <a:pt x="360154" y="120227"/>
                  <a:pt x="378713" y="106510"/>
                </a:cubicBezTo>
                <a:cubicBezTo>
                  <a:pt x="397271" y="92793"/>
                  <a:pt x="422285" y="75041"/>
                  <a:pt x="441650" y="62938"/>
                </a:cubicBezTo>
                <a:cubicBezTo>
                  <a:pt x="461015" y="50835"/>
                  <a:pt x="475539" y="42765"/>
                  <a:pt x="494905" y="33890"/>
                </a:cubicBezTo>
                <a:cubicBezTo>
                  <a:pt x="514270" y="25014"/>
                  <a:pt x="534442" y="15331"/>
                  <a:pt x="557842" y="9683"/>
                </a:cubicBezTo>
                <a:cubicBezTo>
                  <a:pt x="581241" y="4035"/>
                  <a:pt x="611097" y="0"/>
                  <a:pt x="635303" y="0"/>
                </a:cubicBezTo>
                <a:close/>
              </a:path>
            </a:pathLst>
          </a:custGeom>
          <a:solidFill>
            <a:srgbClr val="FFC00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a:spLocks noChangeAspect="1"/>
          </p:cNvSpPr>
          <p:nvPr/>
        </p:nvSpPr>
        <p:spPr>
          <a:xfrm rot="2820000">
            <a:off x="9710632" y="2045867"/>
            <a:ext cx="630268" cy="612000"/>
          </a:xfrm>
          <a:custGeom>
            <a:avLst/>
            <a:gdLst>
              <a:gd name="connsiteX0" fmla="*/ 0 w 1206250"/>
              <a:gd name="connsiteY0" fmla="*/ 537063 h 1171281"/>
              <a:gd name="connsiteX1" fmla="*/ 500818 w 1206250"/>
              <a:gd name="connsiteY1" fmla="*/ 0 h 1171281"/>
              <a:gd name="connsiteX2" fmla="*/ 844966 w 1206250"/>
              <a:gd name="connsiteY2" fmla="*/ 82966 h 1171281"/>
              <a:gd name="connsiteX3" fmla="*/ 854099 w 1206250"/>
              <a:gd name="connsiteY3" fmla="*/ 418639 h 1171281"/>
              <a:gd name="connsiteX4" fmla="*/ 866612 w 1206250"/>
              <a:gd name="connsiteY4" fmla="*/ 418298 h 1171281"/>
              <a:gd name="connsiteX5" fmla="*/ 865980 w 1206250"/>
              <a:gd name="connsiteY5" fmla="*/ 422191 h 1171281"/>
              <a:gd name="connsiteX6" fmla="*/ 1205951 w 1206250"/>
              <a:gd name="connsiteY6" fmla="*/ 477294 h 1171281"/>
              <a:gd name="connsiteX7" fmla="*/ 1206174 w 1206250"/>
              <a:gd name="connsiteY7" fmla="*/ 478598 h 1171281"/>
              <a:gd name="connsiteX8" fmla="*/ 1200073 w 1206250"/>
              <a:gd name="connsiteY8" fmla="*/ 584323 h 1171281"/>
              <a:gd name="connsiteX9" fmla="*/ 1199215 w 1206250"/>
              <a:gd name="connsiteY9" fmla="*/ 752835 h 1171281"/>
              <a:gd name="connsiteX10" fmla="*/ 1196013 w 1206250"/>
              <a:gd name="connsiteY10" fmla="*/ 854036 h 1171281"/>
              <a:gd name="connsiteX11" fmla="*/ 1196756 w 1206250"/>
              <a:gd name="connsiteY11" fmla="*/ 871831 h 1171281"/>
              <a:gd name="connsiteX12" fmla="*/ 1191244 w 1206250"/>
              <a:gd name="connsiteY12" fmla="*/ 1061164 h 1171281"/>
              <a:gd name="connsiteX13" fmla="*/ 1190072 w 1206250"/>
              <a:gd name="connsiteY13" fmla="*/ 1069900 h 1171281"/>
              <a:gd name="connsiteX14" fmla="*/ 1190408 w 1206250"/>
              <a:gd name="connsiteY14" fmla="*/ 1089909 h 1171281"/>
              <a:gd name="connsiteX15" fmla="*/ 1189102 w 1206250"/>
              <a:gd name="connsiteY15" fmla="*/ 1134729 h 1171281"/>
              <a:gd name="connsiteX16" fmla="*/ 1188927 w 1206250"/>
              <a:gd name="connsiteY16" fmla="*/ 1136596 h 1171281"/>
              <a:gd name="connsiteX17" fmla="*/ 1187561 w 1206250"/>
              <a:gd name="connsiteY17" fmla="*/ 1138688 h 1171281"/>
              <a:gd name="connsiteX18" fmla="*/ 668506 w 1206250"/>
              <a:gd name="connsiteY18" fmla="*/ 1164556 h 1171281"/>
              <a:gd name="connsiteX19" fmla="*/ 641210 w 1206250"/>
              <a:gd name="connsiteY19" fmla="*/ 1164094 h 1171281"/>
              <a:gd name="connsiteX20" fmla="*/ 607051 w 1206250"/>
              <a:gd name="connsiteY20" fmla="*/ 1164391 h 1171281"/>
              <a:gd name="connsiteX21" fmla="*/ 579294 w 1206250"/>
              <a:gd name="connsiteY21" fmla="*/ 1168624 h 1171281"/>
              <a:gd name="connsiteX22" fmla="*/ 577739 w 1206250"/>
              <a:gd name="connsiteY22" fmla="*/ 1169082 h 1171281"/>
              <a:gd name="connsiteX23" fmla="*/ 533614 w 1206250"/>
              <a:gd name="connsiteY23" fmla="*/ 1171281 h 1171281"/>
              <a:gd name="connsiteX24" fmla="*/ 461543 w 1206250"/>
              <a:gd name="connsiteY24" fmla="*/ 877613 h 1171281"/>
              <a:gd name="connsiteX25" fmla="*/ 460410 w 1206250"/>
              <a:gd name="connsiteY25" fmla="*/ 877891 h 1171281"/>
              <a:gd name="connsiteX26" fmla="*/ 460410 w 1206250"/>
              <a:gd name="connsiteY26" fmla="*/ 856224 h 1171281"/>
              <a:gd name="connsiteX27" fmla="*/ 88967 w 1206250"/>
              <a:gd name="connsiteY27" fmla="*/ 856224 h 1171281"/>
              <a:gd name="connsiteX28" fmla="*/ 0 w 1206250"/>
              <a:gd name="connsiteY28" fmla="*/ 537063 h 117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06250" h="1171281">
                <a:moveTo>
                  <a:pt x="0" y="537063"/>
                </a:moveTo>
                <a:lnTo>
                  <a:pt x="500818" y="0"/>
                </a:lnTo>
                <a:lnTo>
                  <a:pt x="844966" y="82966"/>
                </a:lnTo>
                <a:lnTo>
                  <a:pt x="854099" y="418639"/>
                </a:lnTo>
                <a:lnTo>
                  <a:pt x="866612" y="418298"/>
                </a:lnTo>
                <a:lnTo>
                  <a:pt x="865980" y="422191"/>
                </a:lnTo>
                <a:lnTo>
                  <a:pt x="1205951" y="477294"/>
                </a:lnTo>
                <a:lnTo>
                  <a:pt x="1206174" y="478598"/>
                </a:lnTo>
                <a:cubicBezTo>
                  <a:pt x="1207030" y="506156"/>
                  <a:pt x="1200462" y="547240"/>
                  <a:pt x="1200073" y="584323"/>
                </a:cubicBezTo>
                <a:cubicBezTo>
                  <a:pt x="1199555" y="633761"/>
                  <a:pt x="1199894" y="707883"/>
                  <a:pt x="1199215" y="752835"/>
                </a:cubicBezTo>
                <a:cubicBezTo>
                  <a:pt x="1198540" y="797785"/>
                  <a:pt x="1195840" y="816973"/>
                  <a:pt x="1196013" y="854036"/>
                </a:cubicBezTo>
                <a:lnTo>
                  <a:pt x="1196756" y="871831"/>
                </a:lnTo>
                <a:lnTo>
                  <a:pt x="1191244" y="1061164"/>
                </a:lnTo>
                <a:lnTo>
                  <a:pt x="1190072" y="1069900"/>
                </a:lnTo>
                <a:lnTo>
                  <a:pt x="1190408" y="1089909"/>
                </a:lnTo>
                <a:lnTo>
                  <a:pt x="1189102" y="1134729"/>
                </a:lnTo>
                <a:lnTo>
                  <a:pt x="1188927" y="1136596"/>
                </a:lnTo>
                <a:lnTo>
                  <a:pt x="1187561" y="1138688"/>
                </a:lnTo>
                <a:lnTo>
                  <a:pt x="668506" y="1164556"/>
                </a:lnTo>
                <a:lnTo>
                  <a:pt x="641210" y="1164094"/>
                </a:lnTo>
                <a:cubicBezTo>
                  <a:pt x="628730" y="1163986"/>
                  <a:pt x="617149" y="1164039"/>
                  <a:pt x="607051" y="1164391"/>
                </a:cubicBezTo>
                <a:cubicBezTo>
                  <a:pt x="596955" y="1164745"/>
                  <a:pt x="587748" y="1166470"/>
                  <a:pt x="579294" y="1168624"/>
                </a:cubicBezTo>
                <a:lnTo>
                  <a:pt x="577739" y="1169082"/>
                </a:lnTo>
                <a:lnTo>
                  <a:pt x="533614" y="1171281"/>
                </a:lnTo>
                <a:lnTo>
                  <a:pt x="461543" y="877613"/>
                </a:lnTo>
                <a:lnTo>
                  <a:pt x="460410" y="877891"/>
                </a:lnTo>
                <a:lnTo>
                  <a:pt x="460410" y="856224"/>
                </a:lnTo>
                <a:lnTo>
                  <a:pt x="88967" y="856224"/>
                </a:lnTo>
                <a:lnTo>
                  <a:pt x="0" y="537063"/>
                </a:lnTo>
                <a:close/>
              </a:path>
            </a:pathLst>
          </a:custGeom>
          <a:solidFill>
            <a:srgbClr val="00B05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1099009" y="1169659"/>
            <a:ext cx="69762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底物</a:t>
            </a:r>
            <a:endParaRPr lang="zh-CN" altLang="en-US" sz="2000" dirty="0"/>
          </a:p>
        </p:txBody>
      </p:sp>
      <p:sp>
        <p:nvSpPr>
          <p:cNvPr id="21" name="矩形 20"/>
          <p:cNvSpPr/>
          <p:nvPr/>
        </p:nvSpPr>
        <p:spPr>
          <a:xfrm>
            <a:off x="3219025" y="1169659"/>
            <a:ext cx="1723549"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竞争性抑制剂</a:t>
            </a:r>
            <a:endParaRPr lang="zh-CN" altLang="en-US" sz="2000" dirty="0"/>
          </a:p>
        </p:txBody>
      </p:sp>
      <p:sp>
        <p:nvSpPr>
          <p:cNvPr id="22" name="矩形 21"/>
          <p:cNvSpPr/>
          <p:nvPr/>
        </p:nvSpPr>
        <p:spPr>
          <a:xfrm>
            <a:off x="6490159" y="1895539"/>
            <a:ext cx="1980029"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非竞争性抑制剂</a:t>
            </a:r>
            <a:endParaRPr lang="zh-CN" altLang="en-US" sz="2000" dirty="0"/>
          </a:p>
        </p:txBody>
      </p:sp>
      <p:sp>
        <p:nvSpPr>
          <p:cNvPr id="23" name="矩形 22"/>
          <p:cNvSpPr/>
          <p:nvPr/>
        </p:nvSpPr>
        <p:spPr>
          <a:xfrm>
            <a:off x="9050082" y="1169659"/>
            <a:ext cx="69762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底物</a:t>
            </a:r>
            <a:endParaRPr lang="zh-CN" altLang="en-US" sz="2000" dirty="0"/>
          </a:p>
        </p:txBody>
      </p:sp>
      <p:sp>
        <p:nvSpPr>
          <p:cNvPr id="24" name="矩形 23"/>
          <p:cNvSpPr/>
          <p:nvPr/>
        </p:nvSpPr>
        <p:spPr>
          <a:xfrm>
            <a:off x="1862379" y="3319489"/>
            <a:ext cx="441146"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酶</a:t>
            </a:r>
            <a:endParaRPr lang="zh-CN" altLang="en-US" sz="2000" dirty="0"/>
          </a:p>
        </p:txBody>
      </p:sp>
      <p:sp>
        <p:nvSpPr>
          <p:cNvPr id="25" name="矩形 24"/>
          <p:cNvSpPr/>
          <p:nvPr/>
        </p:nvSpPr>
        <p:spPr>
          <a:xfrm>
            <a:off x="4974948" y="3317303"/>
            <a:ext cx="441146"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酶</a:t>
            </a:r>
            <a:endParaRPr lang="zh-CN" altLang="en-US" sz="2000" dirty="0"/>
          </a:p>
        </p:txBody>
      </p:sp>
      <p:sp>
        <p:nvSpPr>
          <p:cNvPr id="26" name="矩形 25"/>
          <p:cNvSpPr/>
          <p:nvPr/>
        </p:nvSpPr>
        <p:spPr>
          <a:xfrm>
            <a:off x="9805193" y="3341690"/>
            <a:ext cx="441146"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酶</a:t>
            </a:r>
            <a:endParaRPr lang="zh-CN" altLang="en-US" sz="2000" dirty="0"/>
          </a:p>
        </p:txBody>
      </p:sp>
      <p:sp>
        <p:nvSpPr>
          <p:cNvPr id="27" name="任意多边形 26"/>
          <p:cNvSpPr>
            <a:spLocks noChangeAspect="1"/>
          </p:cNvSpPr>
          <p:nvPr/>
        </p:nvSpPr>
        <p:spPr>
          <a:xfrm>
            <a:off x="1756852" y="1388814"/>
            <a:ext cx="326556" cy="648000"/>
          </a:xfrm>
          <a:custGeom>
            <a:avLst/>
            <a:gdLst>
              <a:gd name="connsiteX0" fmla="*/ 0 w 609600"/>
              <a:gd name="connsiteY0" fmla="*/ 0 h 1209675"/>
              <a:gd name="connsiteX1" fmla="*/ 219075 w 609600"/>
              <a:gd name="connsiteY1" fmla="*/ 114300 h 1209675"/>
              <a:gd name="connsiteX2" fmla="*/ 371475 w 609600"/>
              <a:gd name="connsiteY2" fmla="*/ 257175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1475 w 609600"/>
              <a:gd name="connsiteY2" fmla="*/ 269978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67208 w 609600"/>
              <a:gd name="connsiteY2" fmla="*/ 269978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67208 w 609600"/>
              <a:gd name="connsiteY2" fmla="*/ 269978 h 1209675"/>
              <a:gd name="connsiteX3" fmla="*/ 501396 w 609600"/>
              <a:gd name="connsiteY3" fmla="*/ 520827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6352 w 609600"/>
              <a:gd name="connsiteY2" fmla="*/ 266930 h 1209675"/>
              <a:gd name="connsiteX3" fmla="*/ 501396 w 609600"/>
              <a:gd name="connsiteY3" fmla="*/ 520827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1870 w 609600"/>
              <a:gd name="connsiteY2" fmla="*/ 275895 h 1209675"/>
              <a:gd name="connsiteX3" fmla="*/ 501396 w 609600"/>
              <a:gd name="connsiteY3" fmla="*/ 520827 h 1209675"/>
              <a:gd name="connsiteX4" fmla="*/ 581025 w 609600"/>
              <a:gd name="connsiteY4" fmla="*/ 847725 h 1209675"/>
              <a:gd name="connsiteX5" fmla="*/ 609600 w 609600"/>
              <a:gd name="connsiteY5" fmla="*/ 1209675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 h="1209675">
                <a:moveTo>
                  <a:pt x="0" y="0"/>
                </a:moveTo>
                <a:cubicBezTo>
                  <a:pt x="78581" y="35719"/>
                  <a:pt x="157097" y="68318"/>
                  <a:pt x="219075" y="114300"/>
                </a:cubicBezTo>
                <a:cubicBezTo>
                  <a:pt x="281053" y="160282"/>
                  <a:pt x="324817" y="208141"/>
                  <a:pt x="371870" y="275895"/>
                </a:cubicBezTo>
                <a:cubicBezTo>
                  <a:pt x="418924" y="343650"/>
                  <a:pt x="466537" y="425522"/>
                  <a:pt x="501396" y="520827"/>
                </a:cubicBezTo>
                <a:cubicBezTo>
                  <a:pt x="536255" y="616132"/>
                  <a:pt x="562991" y="732917"/>
                  <a:pt x="581025" y="847725"/>
                </a:cubicBezTo>
                <a:cubicBezTo>
                  <a:pt x="599059" y="962533"/>
                  <a:pt x="604837" y="1085850"/>
                  <a:pt x="609600" y="1209675"/>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a:spLocks noChangeAspect="1"/>
          </p:cNvSpPr>
          <p:nvPr/>
        </p:nvSpPr>
        <p:spPr>
          <a:xfrm>
            <a:off x="4890577" y="1388814"/>
            <a:ext cx="326556" cy="648000"/>
          </a:xfrm>
          <a:custGeom>
            <a:avLst/>
            <a:gdLst>
              <a:gd name="connsiteX0" fmla="*/ 0 w 609600"/>
              <a:gd name="connsiteY0" fmla="*/ 0 h 1209675"/>
              <a:gd name="connsiteX1" fmla="*/ 219075 w 609600"/>
              <a:gd name="connsiteY1" fmla="*/ 114300 h 1209675"/>
              <a:gd name="connsiteX2" fmla="*/ 371475 w 609600"/>
              <a:gd name="connsiteY2" fmla="*/ 257175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1475 w 609600"/>
              <a:gd name="connsiteY2" fmla="*/ 269978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67208 w 609600"/>
              <a:gd name="connsiteY2" fmla="*/ 269978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67208 w 609600"/>
              <a:gd name="connsiteY2" fmla="*/ 269978 h 1209675"/>
              <a:gd name="connsiteX3" fmla="*/ 501396 w 609600"/>
              <a:gd name="connsiteY3" fmla="*/ 520827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6352 w 609600"/>
              <a:gd name="connsiteY2" fmla="*/ 266930 h 1209675"/>
              <a:gd name="connsiteX3" fmla="*/ 501396 w 609600"/>
              <a:gd name="connsiteY3" fmla="*/ 520827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1870 w 609600"/>
              <a:gd name="connsiteY2" fmla="*/ 275895 h 1209675"/>
              <a:gd name="connsiteX3" fmla="*/ 501396 w 609600"/>
              <a:gd name="connsiteY3" fmla="*/ 520827 h 1209675"/>
              <a:gd name="connsiteX4" fmla="*/ 581025 w 609600"/>
              <a:gd name="connsiteY4" fmla="*/ 847725 h 1209675"/>
              <a:gd name="connsiteX5" fmla="*/ 609600 w 609600"/>
              <a:gd name="connsiteY5" fmla="*/ 1209675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 h="1209675">
                <a:moveTo>
                  <a:pt x="0" y="0"/>
                </a:moveTo>
                <a:cubicBezTo>
                  <a:pt x="78581" y="35719"/>
                  <a:pt x="157097" y="68318"/>
                  <a:pt x="219075" y="114300"/>
                </a:cubicBezTo>
                <a:cubicBezTo>
                  <a:pt x="281053" y="160282"/>
                  <a:pt x="324817" y="208141"/>
                  <a:pt x="371870" y="275895"/>
                </a:cubicBezTo>
                <a:cubicBezTo>
                  <a:pt x="418924" y="343650"/>
                  <a:pt x="466537" y="425522"/>
                  <a:pt x="501396" y="520827"/>
                </a:cubicBezTo>
                <a:cubicBezTo>
                  <a:pt x="536255" y="616132"/>
                  <a:pt x="562991" y="732917"/>
                  <a:pt x="581025" y="847725"/>
                </a:cubicBezTo>
                <a:cubicBezTo>
                  <a:pt x="599059" y="962533"/>
                  <a:pt x="604837" y="1085850"/>
                  <a:pt x="609600" y="1209675"/>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a:spLocks noChangeAspect="1"/>
          </p:cNvSpPr>
          <p:nvPr/>
        </p:nvSpPr>
        <p:spPr>
          <a:xfrm>
            <a:off x="9700702" y="1369764"/>
            <a:ext cx="326556" cy="648000"/>
          </a:xfrm>
          <a:custGeom>
            <a:avLst/>
            <a:gdLst>
              <a:gd name="connsiteX0" fmla="*/ 0 w 609600"/>
              <a:gd name="connsiteY0" fmla="*/ 0 h 1209675"/>
              <a:gd name="connsiteX1" fmla="*/ 219075 w 609600"/>
              <a:gd name="connsiteY1" fmla="*/ 114300 h 1209675"/>
              <a:gd name="connsiteX2" fmla="*/ 371475 w 609600"/>
              <a:gd name="connsiteY2" fmla="*/ 257175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1475 w 609600"/>
              <a:gd name="connsiteY2" fmla="*/ 269978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67208 w 609600"/>
              <a:gd name="connsiteY2" fmla="*/ 269978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67208 w 609600"/>
              <a:gd name="connsiteY2" fmla="*/ 269978 h 1209675"/>
              <a:gd name="connsiteX3" fmla="*/ 501396 w 609600"/>
              <a:gd name="connsiteY3" fmla="*/ 520827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6352 w 609600"/>
              <a:gd name="connsiteY2" fmla="*/ 266930 h 1209675"/>
              <a:gd name="connsiteX3" fmla="*/ 501396 w 609600"/>
              <a:gd name="connsiteY3" fmla="*/ 520827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1870 w 609600"/>
              <a:gd name="connsiteY2" fmla="*/ 275895 h 1209675"/>
              <a:gd name="connsiteX3" fmla="*/ 501396 w 609600"/>
              <a:gd name="connsiteY3" fmla="*/ 520827 h 1209675"/>
              <a:gd name="connsiteX4" fmla="*/ 581025 w 609600"/>
              <a:gd name="connsiteY4" fmla="*/ 847725 h 1209675"/>
              <a:gd name="connsiteX5" fmla="*/ 609600 w 609600"/>
              <a:gd name="connsiteY5" fmla="*/ 1209675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 h="1209675">
                <a:moveTo>
                  <a:pt x="0" y="0"/>
                </a:moveTo>
                <a:cubicBezTo>
                  <a:pt x="78581" y="35719"/>
                  <a:pt x="157097" y="68318"/>
                  <a:pt x="219075" y="114300"/>
                </a:cubicBezTo>
                <a:cubicBezTo>
                  <a:pt x="281053" y="160282"/>
                  <a:pt x="324817" y="208141"/>
                  <a:pt x="371870" y="275895"/>
                </a:cubicBezTo>
                <a:cubicBezTo>
                  <a:pt x="418924" y="343650"/>
                  <a:pt x="466537" y="425522"/>
                  <a:pt x="501396" y="520827"/>
                </a:cubicBezTo>
                <a:cubicBezTo>
                  <a:pt x="536255" y="616132"/>
                  <a:pt x="562991" y="732917"/>
                  <a:pt x="581025" y="847725"/>
                </a:cubicBezTo>
                <a:cubicBezTo>
                  <a:pt x="599059" y="962533"/>
                  <a:pt x="604837" y="1085850"/>
                  <a:pt x="609600" y="1209675"/>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a:spLocks noChangeAspect="1"/>
          </p:cNvSpPr>
          <p:nvPr/>
        </p:nvSpPr>
        <p:spPr>
          <a:xfrm>
            <a:off x="8424352" y="2065089"/>
            <a:ext cx="326556" cy="648000"/>
          </a:xfrm>
          <a:custGeom>
            <a:avLst/>
            <a:gdLst>
              <a:gd name="connsiteX0" fmla="*/ 0 w 609600"/>
              <a:gd name="connsiteY0" fmla="*/ 0 h 1209675"/>
              <a:gd name="connsiteX1" fmla="*/ 219075 w 609600"/>
              <a:gd name="connsiteY1" fmla="*/ 114300 h 1209675"/>
              <a:gd name="connsiteX2" fmla="*/ 371475 w 609600"/>
              <a:gd name="connsiteY2" fmla="*/ 257175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1475 w 609600"/>
              <a:gd name="connsiteY2" fmla="*/ 269978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67208 w 609600"/>
              <a:gd name="connsiteY2" fmla="*/ 269978 h 1209675"/>
              <a:gd name="connsiteX3" fmla="*/ 495300 w 609600"/>
              <a:gd name="connsiteY3" fmla="*/ 523875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67208 w 609600"/>
              <a:gd name="connsiteY2" fmla="*/ 269978 h 1209675"/>
              <a:gd name="connsiteX3" fmla="*/ 501396 w 609600"/>
              <a:gd name="connsiteY3" fmla="*/ 520827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6352 w 609600"/>
              <a:gd name="connsiteY2" fmla="*/ 266930 h 1209675"/>
              <a:gd name="connsiteX3" fmla="*/ 501396 w 609600"/>
              <a:gd name="connsiteY3" fmla="*/ 520827 h 1209675"/>
              <a:gd name="connsiteX4" fmla="*/ 581025 w 609600"/>
              <a:gd name="connsiteY4" fmla="*/ 847725 h 1209675"/>
              <a:gd name="connsiteX5" fmla="*/ 609600 w 609600"/>
              <a:gd name="connsiteY5" fmla="*/ 1209675 h 1209675"/>
              <a:gd name="connsiteX0" fmla="*/ 0 w 609600"/>
              <a:gd name="connsiteY0" fmla="*/ 0 h 1209675"/>
              <a:gd name="connsiteX1" fmla="*/ 219075 w 609600"/>
              <a:gd name="connsiteY1" fmla="*/ 114300 h 1209675"/>
              <a:gd name="connsiteX2" fmla="*/ 371870 w 609600"/>
              <a:gd name="connsiteY2" fmla="*/ 275895 h 1209675"/>
              <a:gd name="connsiteX3" fmla="*/ 501396 w 609600"/>
              <a:gd name="connsiteY3" fmla="*/ 520827 h 1209675"/>
              <a:gd name="connsiteX4" fmla="*/ 581025 w 609600"/>
              <a:gd name="connsiteY4" fmla="*/ 847725 h 1209675"/>
              <a:gd name="connsiteX5" fmla="*/ 609600 w 609600"/>
              <a:gd name="connsiteY5" fmla="*/ 1209675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 h="1209675">
                <a:moveTo>
                  <a:pt x="0" y="0"/>
                </a:moveTo>
                <a:cubicBezTo>
                  <a:pt x="78581" y="35719"/>
                  <a:pt x="157097" y="68318"/>
                  <a:pt x="219075" y="114300"/>
                </a:cubicBezTo>
                <a:cubicBezTo>
                  <a:pt x="281053" y="160282"/>
                  <a:pt x="324817" y="208141"/>
                  <a:pt x="371870" y="275895"/>
                </a:cubicBezTo>
                <a:cubicBezTo>
                  <a:pt x="418924" y="343650"/>
                  <a:pt x="466537" y="425522"/>
                  <a:pt x="501396" y="520827"/>
                </a:cubicBezTo>
                <a:cubicBezTo>
                  <a:pt x="536255" y="616132"/>
                  <a:pt x="562991" y="732917"/>
                  <a:pt x="581025" y="847725"/>
                </a:cubicBezTo>
                <a:cubicBezTo>
                  <a:pt x="599059" y="962533"/>
                  <a:pt x="604837" y="1085850"/>
                  <a:pt x="609600" y="1209675"/>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08437512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1900238" y="2752725"/>
            <a:ext cx="17335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lgn="l" rtl="0" eaLnBrk="0" fontAlgn="base" hangingPunct="0">
              <a:spcBef>
                <a:spcPct val="20000"/>
              </a:spcBef>
              <a:spcAft>
                <a:spcPct val="0"/>
              </a:spcAft>
              <a:buClr>
                <a:schemeClr val="bg2"/>
              </a:buClr>
              <a:buSzPct val="75000"/>
              <a:buFont typeface="Wingdings" panose="05000000000000000000"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80000"/>
              <a:buFont typeface="Wingdings" panose="05000000000000000000" pitchFamily="2" charset="2"/>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bg2"/>
              </a:buClr>
              <a:buSzPct val="65000"/>
              <a:buFont typeface="Wingdings" panose="05000000000000000000" pitchFamily="2" charset="2"/>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accent2"/>
              </a:buClr>
              <a:buSzPct val="70000"/>
              <a:buFont typeface="Wingdings" panose="05000000000000000000" pitchFamily="2" charset="2"/>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mn-lt"/>
                <a:ea typeface="+mn-ea"/>
              </a:defRPr>
            </a:lvl5pPr>
            <a:lvl6pPr marL="2514600" indent="-228600" algn="l" rtl="0" fontAlgn="base">
              <a:spcBef>
                <a:spcPct val="20000"/>
              </a:spcBef>
              <a:spcAft>
                <a:spcPct val="0"/>
              </a:spcAft>
              <a:buClr>
                <a:schemeClr val="bg2"/>
              </a:buClr>
              <a:buFont typeface="Wingdings" pitchFamily="2" charset="2"/>
              <a:buChar char="§"/>
              <a:defRPr sz="2000">
                <a:solidFill>
                  <a:schemeClr val="tx1"/>
                </a:solidFill>
                <a:latin typeface="+mn-lt"/>
                <a:ea typeface="+mn-ea"/>
              </a:defRPr>
            </a:lvl6pPr>
            <a:lvl7pPr marL="2971800" indent="-228600" algn="l" rtl="0" fontAlgn="base">
              <a:spcBef>
                <a:spcPct val="20000"/>
              </a:spcBef>
              <a:spcAft>
                <a:spcPct val="0"/>
              </a:spcAft>
              <a:buClr>
                <a:schemeClr val="bg2"/>
              </a:buClr>
              <a:buFont typeface="Wingdings" pitchFamily="2" charset="2"/>
              <a:buChar char="§"/>
              <a:defRPr sz="2000">
                <a:solidFill>
                  <a:schemeClr val="tx1"/>
                </a:solidFill>
                <a:latin typeface="+mn-lt"/>
                <a:ea typeface="+mn-ea"/>
              </a:defRPr>
            </a:lvl7pPr>
            <a:lvl8pPr marL="3429000" indent="-228600" algn="l" rtl="0" fontAlgn="base">
              <a:spcBef>
                <a:spcPct val="20000"/>
              </a:spcBef>
              <a:spcAft>
                <a:spcPct val="0"/>
              </a:spcAft>
              <a:buClr>
                <a:schemeClr val="bg2"/>
              </a:buClr>
              <a:buFont typeface="Wingdings" pitchFamily="2" charset="2"/>
              <a:buChar char="§"/>
              <a:defRPr sz="2000">
                <a:solidFill>
                  <a:schemeClr val="tx1"/>
                </a:solidFill>
                <a:latin typeface="+mn-lt"/>
                <a:ea typeface="+mn-ea"/>
              </a:defRPr>
            </a:lvl8pPr>
            <a:lvl9pPr marL="3886200" indent="-228600" algn="l" rtl="0" fontAlgn="base">
              <a:spcBef>
                <a:spcPct val="20000"/>
              </a:spcBef>
              <a:spcAft>
                <a:spcPct val="0"/>
              </a:spcAft>
              <a:buClr>
                <a:schemeClr val="bg2"/>
              </a:buClr>
              <a:buFont typeface="Wingdings" pitchFamily="2" charset="2"/>
              <a:buChar char="§"/>
              <a:defRPr sz="2000">
                <a:solidFill>
                  <a:schemeClr val="tx1"/>
                </a:solidFill>
                <a:latin typeface="+mn-lt"/>
                <a:ea typeface="+mn-ea"/>
              </a:defRPr>
            </a:lvl9pPr>
          </a:lstStyle>
          <a:p>
            <a:pPr marL="0" indent="0" algn="ctr" eaLnBrk="1" hangingPunct="1">
              <a:spcBef>
                <a:spcPct val="0"/>
              </a:spcBef>
              <a:buClrTx/>
              <a:buSzTx/>
              <a:buFontTx/>
              <a:buNone/>
              <a:defRPr/>
            </a:pPr>
            <a:r>
              <a:rPr kumimoji="1" lang="zh-CN" altLang="en-US" sz="2800" kern="0" dirty="0">
                <a:effectLst>
                  <a:outerShdw blurRad="38100" dist="38100" dir="2700000" algn="tl">
                    <a:srgbClr val="C0C0C0"/>
                  </a:outerShdw>
                </a:effectLst>
                <a:latin typeface="Times New Roman" pitchFamily="18" charset="0"/>
              </a:rPr>
              <a:t>反应模式</a:t>
            </a:r>
          </a:p>
        </p:txBody>
      </p:sp>
      <p:sp>
        <p:nvSpPr>
          <p:cNvPr id="5" name="Line 4"/>
          <p:cNvSpPr>
            <a:spLocks noChangeShapeType="1"/>
          </p:cNvSpPr>
          <p:nvPr/>
        </p:nvSpPr>
        <p:spPr bwMode="auto">
          <a:xfrm>
            <a:off x="5257800" y="2779713"/>
            <a:ext cx="679450" cy="0"/>
          </a:xfrm>
          <a:prstGeom prst="line">
            <a:avLst/>
          </a:prstGeom>
          <a:noFill/>
          <a:ln w="19050">
            <a:solidFill>
              <a:schemeClr val="tx1"/>
            </a:solidFill>
            <a:round/>
            <a:headEnd type="stealth"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6" name="Line 5"/>
          <p:cNvSpPr>
            <a:spLocks noChangeShapeType="1"/>
          </p:cNvSpPr>
          <p:nvPr/>
        </p:nvSpPr>
        <p:spPr bwMode="auto">
          <a:xfrm>
            <a:off x="6604000" y="2779713"/>
            <a:ext cx="485775" cy="0"/>
          </a:xfrm>
          <a:prstGeom prst="line">
            <a:avLst/>
          </a:prstGeom>
          <a:noFill/>
          <a:ln w="190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7" name="Text Box 6"/>
          <p:cNvSpPr txBox="1">
            <a:spLocks noChangeArrowheads="1"/>
          </p:cNvSpPr>
          <p:nvPr/>
        </p:nvSpPr>
        <p:spPr bwMode="auto">
          <a:xfrm>
            <a:off x="4375150" y="2492375"/>
            <a:ext cx="912813"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609600" indent="-609600" eaLnBrk="0" hangingPunct="0">
              <a:defRPr sz="2400">
                <a:solidFill>
                  <a:schemeClr val="tx1"/>
                </a:solidFill>
                <a:latin typeface="Times New Roman" pitchFamily="18" charset="0"/>
              </a:defRPr>
            </a:lvl1pPr>
            <a:lvl2pPr marL="1066800" indent="-609600" eaLnBrk="0" hangingPunct="0">
              <a:defRPr sz="2400">
                <a:solidFill>
                  <a:schemeClr val="tx1"/>
                </a:solidFill>
                <a:latin typeface="Times New Roman" pitchFamily="18" charset="0"/>
              </a:defRPr>
            </a:lvl2pPr>
            <a:lvl3pPr marL="1524000" indent="-609600" eaLnBrk="0" hangingPunct="0">
              <a:defRPr sz="2400">
                <a:solidFill>
                  <a:schemeClr val="tx1"/>
                </a:solidFill>
                <a:latin typeface="Times New Roman" pitchFamily="18" charset="0"/>
              </a:defRPr>
            </a:lvl3pPr>
            <a:lvl4pPr marL="1981200" indent="-609600" eaLnBrk="0" hangingPunct="0">
              <a:defRPr sz="2400">
                <a:solidFill>
                  <a:schemeClr val="tx1"/>
                </a:solidFill>
                <a:latin typeface="Times New Roman" pitchFamily="18" charset="0"/>
              </a:defRPr>
            </a:lvl4pPr>
            <a:lvl5pPr marL="2438400" indent="-609600" eaLnBrk="0" hangingPunct="0">
              <a:defRPr sz="2400">
                <a:solidFill>
                  <a:schemeClr val="tx1"/>
                </a:solidFill>
                <a:latin typeface="Times New Roman" pitchFamily="18" charset="0"/>
              </a:defRPr>
            </a:lvl5pPr>
            <a:lvl6pPr marL="2895600" indent="-609600" eaLnBrk="0" fontAlgn="base" hangingPunct="0">
              <a:spcBef>
                <a:spcPct val="0"/>
              </a:spcBef>
              <a:spcAft>
                <a:spcPct val="0"/>
              </a:spcAft>
              <a:defRPr sz="2400">
                <a:solidFill>
                  <a:schemeClr val="tx1"/>
                </a:solidFill>
                <a:latin typeface="Times New Roman" pitchFamily="18" charset="0"/>
              </a:defRPr>
            </a:lvl6pPr>
            <a:lvl7pPr marL="3352800" indent="-609600" eaLnBrk="0" fontAlgn="base" hangingPunct="0">
              <a:spcBef>
                <a:spcPct val="0"/>
              </a:spcBef>
              <a:spcAft>
                <a:spcPct val="0"/>
              </a:spcAft>
              <a:defRPr sz="2400">
                <a:solidFill>
                  <a:schemeClr val="tx1"/>
                </a:solidFill>
                <a:latin typeface="Times New Roman" pitchFamily="18" charset="0"/>
              </a:defRPr>
            </a:lvl7pPr>
            <a:lvl8pPr marL="3810000" indent="-609600" eaLnBrk="0" fontAlgn="base" hangingPunct="0">
              <a:spcBef>
                <a:spcPct val="0"/>
              </a:spcBef>
              <a:spcAft>
                <a:spcPct val="0"/>
              </a:spcAft>
              <a:defRPr sz="2400">
                <a:solidFill>
                  <a:schemeClr val="tx1"/>
                </a:solidFill>
                <a:latin typeface="Times New Roman" pitchFamily="18" charset="0"/>
              </a:defRPr>
            </a:lvl8pPr>
            <a:lvl9pPr marL="4267200" indent="-609600" eaLnBrk="0" fontAlgn="base" hangingPunct="0">
              <a:spcBef>
                <a:spcPct val="0"/>
              </a:spcBef>
              <a:spcAft>
                <a:spcPct val="0"/>
              </a:spcAft>
              <a:defRPr sz="2400">
                <a:solidFill>
                  <a:schemeClr val="tx1"/>
                </a:solidFill>
                <a:latin typeface="Times New Roman" pitchFamily="18" charset="0"/>
              </a:defRPr>
            </a:lvl9pPr>
          </a:lstStyle>
          <a:p>
            <a:pPr eaLnBrk="1" hangingPunct="1">
              <a:lnSpc>
                <a:spcPct val="90000"/>
              </a:lnSpc>
              <a:spcBef>
                <a:spcPct val="20000"/>
              </a:spcBef>
              <a:buClr>
                <a:schemeClr val="tx2"/>
              </a:buClr>
              <a:buFont typeface="Wingdings" pitchFamily="2" charset="2"/>
              <a:buNone/>
              <a:defRPr/>
            </a:pPr>
            <a:r>
              <a:rPr kumimoji="1" lang="en-US" altLang="zh-CN" sz="3200" b="1">
                <a:effectLst>
                  <a:outerShdw blurRad="38100" dist="38100" dir="2700000" algn="tl">
                    <a:srgbClr val="C0C0C0"/>
                  </a:outerShdw>
                </a:effectLst>
              </a:rPr>
              <a:t>E+S</a:t>
            </a:r>
          </a:p>
        </p:txBody>
      </p:sp>
      <p:sp>
        <p:nvSpPr>
          <p:cNvPr id="8" name="Text Box 7"/>
          <p:cNvSpPr txBox="1">
            <a:spLocks noChangeArrowheads="1"/>
          </p:cNvSpPr>
          <p:nvPr/>
        </p:nvSpPr>
        <p:spPr bwMode="auto">
          <a:xfrm>
            <a:off x="7029450" y="2492375"/>
            <a:ext cx="1139825"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ct val="90000"/>
              </a:lnSpc>
              <a:spcBef>
                <a:spcPct val="20000"/>
              </a:spcBef>
              <a:buClr>
                <a:schemeClr val="tx2"/>
              </a:buClr>
              <a:buSzPct val="75000"/>
              <a:buFont typeface="Wingdings" pitchFamily="2" charset="2"/>
              <a:buNone/>
              <a:defRPr/>
            </a:pPr>
            <a:r>
              <a:rPr kumimoji="1" lang="en-US" altLang="zh-CN" sz="3200" b="1">
                <a:effectLst>
                  <a:outerShdw blurRad="38100" dist="38100" dir="2700000" algn="tl">
                    <a:srgbClr val="C0C0C0"/>
                  </a:outerShdw>
                </a:effectLst>
                <a:latin typeface="Times New Roman" pitchFamily="18" charset="0"/>
              </a:rPr>
              <a:t>E+P  </a:t>
            </a:r>
          </a:p>
        </p:txBody>
      </p:sp>
      <p:sp>
        <p:nvSpPr>
          <p:cNvPr id="9" name="Text Box 8"/>
          <p:cNvSpPr txBox="1">
            <a:spLocks noChangeArrowheads="1"/>
          </p:cNvSpPr>
          <p:nvPr/>
        </p:nvSpPr>
        <p:spPr bwMode="auto">
          <a:xfrm>
            <a:off x="5929313" y="2492375"/>
            <a:ext cx="681037"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ct val="90000"/>
              </a:lnSpc>
              <a:spcBef>
                <a:spcPct val="20000"/>
              </a:spcBef>
              <a:buClr>
                <a:schemeClr val="tx2"/>
              </a:buClr>
              <a:buSzPct val="75000"/>
              <a:buFont typeface="Wingdings" pitchFamily="2" charset="2"/>
              <a:buNone/>
              <a:defRPr/>
            </a:pPr>
            <a:r>
              <a:rPr kumimoji="1" lang="en-US" altLang="zh-CN" sz="3200" b="1">
                <a:effectLst>
                  <a:outerShdw blurRad="38100" dist="38100" dir="2700000" algn="tl">
                    <a:srgbClr val="C0C0C0"/>
                  </a:outerShdw>
                </a:effectLst>
                <a:latin typeface="Times New Roman" pitchFamily="18" charset="0"/>
              </a:rPr>
              <a:t>ES</a:t>
            </a:r>
          </a:p>
        </p:txBody>
      </p:sp>
      <p:sp>
        <p:nvSpPr>
          <p:cNvPr id="10" name="Line 9"/>
          <p:cNvSpPr>
            <a:spLocks noChangeShapeType="1"/>
          </p:cNvSpPr>
          <p:nvPr/>
        </p:nvSpPr>
        <p:spPr bwMode="auto">
          <a:xfrm>
            <a:off x="6226175" y="3932238"/>
            <a:ext cx="3175" cy="639762"/>
          </a:xfrm>
          <a:prstGeom prst="line">
            <a:avLst/>
          </a:prstGeom>
          <a:noFill/>
          <a:ln w="19050">
            <a:solidFill>
              <a:schemeClr val="tx1"/>
            </a:solidFill>
            <a:round/>
            <a:headEnd type="stealth"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10800000" vert="eaVert">
            <a:spAutoFit/>
          </a:bodyPr>
          <a:lstStyle/>
          <a:p>
            <a:endParaRPr lang="zh-CN" altLang="en-US"/>
          </a:p>
        </p:txBody>
      </p:sp>
      <p:sp>
        <p:nvSpPr>
          <p:cNvPr id="11" name="Text Box 10"/>
          <p:cNvSpPr txBox="1">
            <a:spLocks noChangeArrowheads="1"/>
          </p:cNvSpPr>
          <p:nvPr/>
        </p:nvSpPr>
        <p:spPr bwMode="auto">
          <a:xfrm>
            <a:off x="6037263" y="2852738"/>
            <a:ext cx="476250" cy="628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10000"/>
              </a:lnSpc>
              <a:spcBef>
                <a:spcPct val="20000"/>
              </a:spcBef>
              <a:buClr>
                <a:schemeClr val="tx2"/>
              </a:buClr>
              <a:buSzPct val="75000"/>
              <a:buFont typeface="Wingdings" pitchFamily="2" charset="2"/>
              <a:buNone/>
              <a:defRPr/>
            </a:pPr>
            <a:r>
              <a:rPr kumimoji="1" lang="en-US" altLang="zh-CN" sz="3200" b="1">
                <a:effectLst>
                  <a:outerShdw blurRad="38100" dist="38100" dir="2700000" algn="tl">
                    <a:srgbClr val="C0C0C0"/>
                  </a:outerShdw>
                </a:effectLst>
                <a:latin typeface="Times New Roman" pitchFamily="18" charset="0"/>
              </a:rPr>
              <a:t>+</a:t>
            </a:r>
          </a:p>
        </p:txBody>
      </p:sp>
      <p:sp>
        <p:nvSpPr>
          <p:cNvPr id="12" name="Text Box 11"/>
          <p:cNvSpPr txBox="1">
            <a:spLocks noChangeArrowheads="1"/>
          </p:cNvSpPr>
          <p:nvPr/>
        </p:nvSpPr>
        <p:spPr bwMode="auto">
          <a:xfrm>
            <a:off x="6081713" y="3429000"/>
            <a:ext cx="34290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ct val="90000"/>
              </a:lnSpc>
              <a:spcBef>
                <a:spcPct val="20000"/>
              </a:spcBef>
              <a:buClr>
                <a:schemeClr val="tx2"/>
              </a:buClr>
              <a:buSzPct val="75000"/>
              <a:buFont typeface="Wingdings" pitchFamily="2" charset="2"/>
              <a:buNone/>
              <a:defRPr/>
            </a:pPr>
            <a:r>
              <a:rPr kumimoji="1" lang="en-US" altLang="zh-CN" sz="3200" b="1">
                <a:solidFill>
                  <a:srgbClr val="FF0000"/>
                </a:solidFill>
                <a:effectLst>
                  <a:outerShdw blurRad="38100" dist="38100" dir="2700000" algn="tl">
                    <a:srgbClr val="C0C0C0"/>
                  </a:outerShdw>
                </a:effectLst>
                <a:latin typeface="Times New Roman" pitchFamily="18" charset="0"/>
              </a:rPr>
              <a:t>I</a:t>
            </a:r>
          </a:p>
        </p:txBody>
      </p:sp>
      <p:sp>
        <p:nvSpPr>
          <p:cNvPr id="13" name="Text Box 12"/>
          <p:cNvSpPr txBox="1">
            <a:spLocks noChangeArrowheads="1"/>
          </p:cNvSpPr>
          <p:nvPr/>
        </p:nvSpPr>
        <p:spPr bwMode="auto">
          <a:xfrm>
            <a:off x="5792788" y="4625975"/>
            <a:ext cx="839787"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ct val="90000"/>
              </a:lnSpc>
              <a:spcBef>
                <a:spcPct val="20000"/>
              </a:spcBef>
              <a:buClr>
                <a:schemeClr val="tx2"/>
              </a:buClr>
              <a:buSzPct val="75000"/>
              <a:buFont typeface="Wingdings" pitchFamily="2" charset="2"/>
              <a:buNone/>
              <a:defRPr/>
            </a:pPr>
            <a:r>
              <a:rPr kumimoji="1" lang="en-US" altLang="zh-CN" sz="3200" b="1">
                <a:effectLst>
                  <a:outerShdw blurRad="38100" dist="38100" dir="2700000" algn="tl">
                    <a:srgbClr val="C0C0C0"/>
                  </a:outerShdw>
                </a:effectLst>
                <a:latin typeface="Times New Roman" pitchFamily="18" charset="0"/>
              </a:rPr>
              <a:t>ES</a:t>
            </a:r>
            <a:r>
              <a:rPr kumimoji="1" lang="en-US" altLang="zh-CN" sz="3200" b="1">
                <a:solidFill>
                  <a:srgbClr val="FF0000"/>
                </a:solidFill>
                <a:effectLst>
                  <a:outerShdw blurRad="38100" dist="38100" dir="2700000" algn="tl">
                    <a:srgbClr val="C0C0C0"/>
                  </a:outerShdw>
                </a:effectLst>
                <a:latin typeface="Times New Roman" pitchFamily="18" charset="0"/>
              </a:rPr>
              <a:t>I</a:t>
            </a:r>
          </a:p>
        </p:txBody>
      </p:sp>
      <p:sp>
        <p:nvSpPr>
          <p:cNvPr id="14" name="Rectangle 13"/>
          <p:cNvSpPr>
            <a:spLocks noChangeArrowheads="1"/>
          </p:cNvSpPr>
          <p:nvPr/>
        </p:nvSpPr>
        <p:spPr bwMode="auto">
          <a:xfrm>
            <a:off x="1093787" y="692150"/>
            <a:ext cx="9907587" cy="10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chor="ctr">
            <a:noAutofit/>
          </a:bodyPr>
          <a:lstStyle/>
          <a:p>
            <a:pPr marL="360000" indent="-360000">
              <a:lnSpc>
                <a:spcPts val="4000"/>
              </a:lnSpc>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反竞争性抑制</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(uncompetitive inhibition)</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I</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不与</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E</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结合，而是与</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ES</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结合生成</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ESI</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，导致酶活性降低。</a:t>
            </a:r>
          </a:p>
        </p:txBody>
      </p:sp>
    </p:spTree>
    <p:extLst>
      <p:ext uri="{BB962C8B-B14F-4D97-AF65-F5344CB8AC3E}">
        <p14:creationId xmlns:p14="http://schemas.microsoft.com/office/powerpoint/2010/main" val="246429520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组合 41">
            <a:extLst>
              <a:ext uri="{FF2B5EF4-FFF2-40B4-BE49-F238E27FC236}">
                <a16:creationId xmlns:a16="http://schemas.microsoft.com/office/drawing/2014/main" id="{2578CC75-3D15-ADF1-975D-1B32F1C5A8D6}"/>
              </a:ext>
            </a:extLst>
          </p:cNvPr>
          <p:cNvGrpSpPr/>
          <p:nvPr/>
        </p:nvGrpSpPr>
        <p:grpSpPr>
          <a:xfrm>
            <a:off x="5503622" y="1296595"/>
            <a:ext cx="6342791" cy="4335497"/>
            <a:chOff x="5644294" y="1296595"/>
            <a:chExt cx="6342791" cy="4335497"/>
          </a:xfrm>
        </p:grpSpPr>
        <p:grpSp>
          <p:nvGrpSpPr>
            <p:cNvPr id="7" name="组合 6"/>
            <p:cNvGrpSpPr/>
            <p:nvPr/>
          </p:nvGrpSpPr>
          <p:grpSpPr>
            <a:xfrm>
              <a:off x="7943673" y="2769703"/>
              <a:ext cx="1087871" cy="1291272"/>
              <a:chOff x="4687931" y="2915812"/>
              <a:chExt cx="1087871" cy="1291272"/>
            </a:xfrm>
          </p:grpSpPr>
          <p:sp>
            <p:nvSpPr>
              <p:cNvPr id="8" name="任意多边形 7"/>
              <p:cNvSpPr/>
              <p:nvPr/>
            </p:nvSpPr>
            <p:spPr>
              <a:xfrm>
                <a:off x="4954211" y="2915812"/>
                <a:ext cx="488477" cy="551042"/>
              </a:xfrm>
              <a:custGeom>
                <a:avLst/>
                <a:gdLst>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9459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2316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8369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5987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8477" h="551042">
                    <a:moveTo>
                      <a:pt x="169478" y="1213"/>
                    </a:moveTo>
                    <a:cubicBezTo>
                      <a:pt x="140506" y="4388"/>
                      <a:pt x="113519" y="16691"/>
                      <a:pt x="95659" y="25025"/>
                    </a:cubicBezTo>
                    <a:cubicBezTo>
                      <a:pt x="77799" y="33359"/>
                      <a:pt x="72243" y="42488"/>
                      <a:pt x="62321" y="51219"/>
                    </a:cubicBezTo>
                    <a:cubicBezTo>
                      <a:pt x="52399" y="59950"/>
                      <a:pt x="44859" y="65110"/>
                      <a:pt x="36128" y="77413"/>
                    </a:cubicBezTo>
                    <a:cubicBezTo>
                      <a:pt x="27397" y="89716"/>
                      <a:pt x="15887" y="110751"/>
                      <a:pt x="9934" y="125038"/>
                    </a:cubicBezTo>
                    <a:cubicBezTo>
                      <a:pt x="3981" y="139325"/>
                      <a:pt x="-1575" y="151629"/>
                      <a:pt x="409" y="163138"/>
                    </a:cubicBezTo>
                    <a:cubicBezTo>
                      <a:pt x="2393" y="174647"/>
                      <a:pt x="12712" y="184172"/>
                      <a:pt x="21840" y="194094"/>
                    </a:cubicBezTo>
                    <a:cubicBezTo>
                      <a:pt x="30968" y="204016"/>
                      <a:pt x="45653" y="213938"/>
                      <a:pt x="55178" y="222669"/>
                    </a:cubicBezTo>
                    <a:cubicBezTo>
                      <a:pt x="64703" y="231400"/>
                      <a:pt x="75418" y="237751"/>
                      <a:pt x="78990" y="246482"/>
                    </a:cubicBezTo>
                    <a:cubicBezTo>
                      <a:pt x="82562" y="255213"/>
                      <a:pt x="81372" y="263548"/>
                      <a:pt x="76609" y="275057"/>
                    </a:cubicBezTo>
                    <a:cubicBezTo>
                      <a:pt x="71846" y="286566"/>
                      <a:pt x="59146" y="304029"/>
                      <a:pt x="50415" y="315538"/>
                    </a:cubicBezTo>
                    <a:cubicBezTo>
                      <a:pt x="41684" y="327047"/>
                      <a:pt x="31762" y="333397"/>
                      <a:pt x="24221" y="344113"/>
                    </a:cubicBezTo>
                    <a:cubicBezTo>
                      <a:pt x="16680" y="354829"/>
                      <a:pt x="7155" y="365148"/>
                      <a:pt x="5171" y="379832"/>
                    </a:cubicBezTo>
                    <a:cubicBezTo>
                      <a:pt x="3187" y="394516"/>
                      <a:pt x="4775" y="416344"/>
                      <a:pt x="12316" y="432219"/>
                    </a:cubicBezTo>
                    <a:cubicBezTo>
                      <a:pt x="19857" y="448094"/>
                      <a:pt x="30968" y="460001"/>
                      <a:pt x="50415" y="475082"/>
                    </a:cubicBezTo>
                    <a:cubicBezTo>
                      <a:pt x="69862" y="490163"/>
                      <a:pt x="101215" y="510404"/>
                      <a:pt x="128996" y="522707"/>
                    </a:cubicBezTo>
                    <a:cubicBezTo>
                      <a:pt x="156777" y="535010"/>
                      <a:pt x="188925" y="544931"/>
                      <a:pt x="217103" y="548900"/>
                    </a:cubicBezTo>
                    <a:cubicBezTo>
                      <a:pt x="245281" y="552869"/>
                      <a:pt x="270681" y="550885"/>
                      <a:pt x="298065" y="546519"/>
                    </a:cubicBezTo>
                    <a:cubicBezTo>
                      <a:pt x="325449" y="542154"/>
                      <a:pt x="356406" y="534613"/>
                      <a:pt x="381409" y="522707"/>
                    </a:cubicBezTo>
                    <a:cubicBezTo>
                      <a:pt x="406412" y="510801"/>
                      <a:pt x="431415" y="491354"/>
                      <a:pt x="448084" y="475082"/>
                    </a:cubicBezTo>
                    <a:cubicBezTo>
                      <a:pt x="464753" y="458810"/>
                      <a:pt x="475071" y="443331"/>
                      <a:pt x="481421" y="425075"/>
                    </a:cubicBezTo>
                    <a:cubicBezTo>
                      <a:pt x="487771" y="406819"/>
                      <a:pt x="490947" y="383007"/>
                      <a:pt x="486184" y="365544"/>
                    </a:cubicBezTo>
                    <a:cubicBezTo>
                      <a:pt x="481421" y="348081"/>
                      <a:pt x="469118" y="333794"/>
                      <a:pt x="452846" y="320300"/>
                    </a:cubicBezTo>
                    <a:cubicBezTo>
                      <a:pt x="436574" y="306806"/>
                      <a:pt x="406809" y="295298"/>
                      <a:pt x="388553" y="284582"/>
                    </a:cubicBezTo>
                    <a:cubicBezTo>
                      <a:pt x="370297" y="273866"/>
                      <a:pt x="352834" y="267120"/>
                      <a:pt x="343309" y="256007"/>
                    </a:cubicBezTo>
                    <a:cubicBezTo>
                      <a:pt x="333784" y="244895"/>
                      <a:pt x="332991" y="233385"/>
                      <a:pt x="331403" y="217907"/>
                    </a:cubicBezTo>
                    <a:cubicBezTo>
                      <a:pt x="329816" y="202429"/>
                      <a:pt x="331006" y="175441"/>
                      <a:pt x="333784" y="163138"/>
                    </a:cubicBezTo>
                    <a:cubicBezTo>
                      <a:pt x="336562" y="150835"/>
                      <a:pt x="337752" y="147660"/>
                      <a:pt x="348071" y="144088"/>
                    </a:cubicBezTo>
                    <a:cubicBezTo>
                      <a:pt x="358390" y="140516"/>
                      <a:pt x="385774" y="148057"/>
                      <a:pt x="395696" y="141707"/>
                    </a:cubicBezTo>
                    <a:cubicBezTo>
                      <a:pt x="405618" y="135357"/>
                      <a:pt x="408397" y="119878"/>
                      <a:pt x="407603" y="105987"/>
                    </a:cubicBezTo>
                    <a:cubicBezTo>
                      <a:pt x="406809" y="92096"/>
                      <a:pt x="401253" y="71857"/>
                      <a:pt x="390934" y="58363"/>
                    </a:cubicBezTo>
                    <a:cubicBezTo>
                      <a:pt x="380615" y="44869"/>
                      <a:pt x="362359" y="33359"/>
                      <a:pt x="345690" y="25025"/>
                    </a:cubicBezTo>
                    <a:cubicBezTo>
                      <a:pt x="329021" y="16691"/>
                      <a:pt x="291318" y="10341"/>
                      <a:pt x="269490" y="5975"/>
                    </a:cubicBezTo>
                    <a:cubicBezTo>
                      <a:pt x="247662" y="1610"/>
                      <a:pt x="198450" y="-1962"/>
                      <a:pt x="169478" y="1213"/>
                    </a:cubicBezTo>
                    <a:close/>
                  </a:path>
                </a:pathLst>
              </a:custGeom>
              <a:solidFill>
                <a:srgbClr val="00B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p:nvPr/>
            </p:nvSpPr>
            <p:spPr>
              <a:xfrm>
                <a:off x="4747687" y="3836198"/>
                <a:ext cx="225738" cy="243070"/>
              </a:xfrm>
              <a:custGeom>
                <a:avLst/>
                <a:gdLst>
                  <a:gd name="connsiteX0" fmla="*/ 163621 w 225738"/>
                  <a:gd name="connsiteY0" fmla="*/ 0 h 243070"/>
                  <a:gd name="connsiteX1" fmla="*/ 192196 w 225738"/>
                  <a:gd name="connsiteY1" fmla="*/ 9525 h 243070"/>
                  <a:gd name="connsiteX2" fmla="*/ 213627 w 225738"/>
                  <a:gd name="connsiteY2" fmla="*/ 38100 h 243070"/>
                  <a:gd name="connsiteX3" fmla="*/ 225533 w 225738"/>
                  <a:gd name="connsiteY3" fmla="*/ 78582 h 243070"/>
                  <a:gd name="connsiteX4" fmla="*/ 204102 w 225738"/>
                  <a:gd name="connsiteY4" fmla="*/ 114300 h 243070"/>
                  <a:gd name="connsiteX5" fmla="*/ 166002 w 225738"/>
                  <a:gd name="connsiteY5" fmla="*/ 145257 h 243070"/>
                  <a:gd name="connsiteX6" fmla="*/ 125521 w 225738"/>
                  <a:gd name="connsiteY6" fmla="*/ 169069 h 243070"/>
                  <a:gd name="connsiteX7" fmla="*/ 94565 w 225738"/>
                  <a:gd name="connsiteY7" fmla="*/ 195263 h 243070"/>
                  <a:gd name="connsiteX8" fmla="*/ 96946 w 225738"/>
                  <a:gd name="connsiteY8" fmla="*/ 216694 h 243070"/>
                  <a:gd name="connsiteX9" fmla="*/ 120759 w 225738"/>
                  <a:gd name="connsiteY9" fmla="*/ 240507 h 243070"/>
                  <a:gd name="connsiteX10" fmla="*/ 124243 w 225738"/>
                  <a:gd name="connsiteY10" fmla="*/ 243070 h 243070"/>
                  <a:gd name="connsiteX11" fmla="*/ 122122 w 225738"/>
                  <a:gd name="connsiteY11" fmla="*/ 241860 h 243070"/>
                  <a:gd name="connsiteX12" fmla="*/ 88784 w 225738"/>
                  <a:gd name="connsiteY12" fmla="*/ 206142 h 243070"/>
                  <a:gd name="connsiteX13" fmla="*/ 86403 w 225738"/>
                  <a:gd name="connsiteY13" fmla="*/ 177567 h 243070"/>
                  <a:gd name="connsiteX14" fmla="*/ 88784 w 225738"/>
                  <a:gd name="connsiteY14" fmla="*/ 134704 h 243070"/>
                  <a:gd name="connsiteX15" fmla="*/ 72116 w 225738"/>
                  <a:gd name="connsiteY15" fmla="*/ 108510 h 243070"/>
                  <a:gd name="connsiteX16" fmla="*/ 41159 w 225738"/>
                  <a:gd name="connsiteY16" fmla="*/ 87079 h 243070"/>
                  <a:gd name="connsiteX17" fmla="*/ 14966 w 225738"/>
                  <a:gd name="connsiteY17" fmla="*/ 82317 h 243070"/>
                  <a:gd name="connsiteX18" fmla="*/ 0 w 225738"/>
                  <a:gd name="connsiteY18" fmla="*/ 64026 h 243070"/>
                  <a:gd name="connsiteX19" fmla="*/ 14644 w 225738"/>
                  <a:gd name="connsiteY19" fmla="*/ 74117 h 243070"/>
                  <a:gd name="connsiteX20" fmla="*/ 32652 w 225738"/>
                  <a:gd name="connsiteY20" fmla="*/ 80963 h 243070"/>
                  <a:gd name="connsiteX21" fmla="*/ 58846 w 225738"/>
                  <a:gd name="connsiteY21" fmla="*/ 66675 h 243070"/>
                  <a:gd name="connsiteX22" fmla="*/ 87421 w 225738"/>
                  <a:gd name="connsiteY22" fmla="*/ 45244 h 243070"/>
                  <a:gd name="connsiteX23" fmla="*/ 125521 w 225738"/>
                  <a:gd name="connsiteY23" fmla="*/ 9525 h 243070"/>
                  <a:gd name="connsiteX24" fmla="*/ 163621 w 225738"/>
                  <a:gd name="connsiteY24" fmla="*/ 0 h 24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738" h="243070">
                    <a:moveTo>
                      <a:pt x="163621" y="0"/>
                    </a:moveTo>
                    <a:cubicBezTo>
                      <a:pt x="174733" y="0"/>
                      <a:pt x="183862" y="3175"/>
                      <a:pt x="192196" y="9525"/>
                    </a:cubicBezTo>
                    <a:cubicBezTo>
                      <a:pt x="200530" y="15875"/>
                      <a:pt x="208071" y="26591"/>
                      <a:pt x="213627" y="38100"/>
                    </a:cubicBezTo>
                    <a:cubicBezTo>
                      <a:pt x="219183" y="49609"/>
                      <a:pt x="227120" y="65882"/>
                      <a:pt x="225533" y="78582"/>
                    </a:cubicBezTo>
                    <a:cubicBezTo>
                      <a:pt x="223946" y="91282"/>
                      <a:pt x="214024" y="103188"/>
                      <a:pt x="204102" y="114300"/>
                    </a:cubicBezTo>
                    <a:cubicBezTo>
                      <a:pt x="194180" y="125413"/>
                      <a:pt x="179099" y="136129"/>
                      <a:pt x="166002" y="145257"/>
                    </a:cubicBezTo>
                    <a:cubicBezTo>
                      <a:pt x="152905" y="154385"/>
                      <a:pt x="137427" y="160735"/>
                      <a:pt x="125521" y="169069"/>
                    </a:cubicBezTo>
                    <a:cubicBezTo>
                      <a:pt x="113615" y="177403"/>
                      <a:pt x="99328" y="187326"/>
                      <a:pt x="94565" y="195263"/>
                    </a:cubicBezTo>
                    <a:cubicBezTo>
                      <a:pt x="89803" y="203201"/>
                      <a:pt x="92580" y="209153"/>
                      <a:pt x="96946" y="216694"/>
                    </a:cubicBezTo>
                    <a:cubicBezTo>
                      <a:pt x="101312" y="224235"/>
                      <a:pt x="113218" y="232966"/>
                      <a:pt x="120759" y="240507"/>
                    </a:cubicBezTo>
                    <a:lnTo>
                      <a:pt x="124243" y="243070"/>
                    </a:lnTo>
                    <a:lnTo>
                      <a:pt x="122122" y="241860"/>
                    </a:lnTo>
                    <a:cubicBezTo>
                      <a:pt x="108628" y="231541"/>
                      <a:pt x="94737" y="216857"/>
                      <a:pt x="88784" y="206142"/>
                    </a:cubicBezTo>
                    <a:cubicBezTo>
                      <a:pt x="82831" y="195427"/>
                      <a:pt x="86403" y="189473"/>
                      <a:pt x="86403" y="177567"/>
                    </a:cubicBezTo>
                    <a:cubicBezTo>
                      <a:pt x="86403" y="165661"/>
                      <a:pt x="91165" y="146213"/>
                      <a:pt x="88784" y="134704"/>
                    </a:cubicBezTo>
                    <a:cubicBezTo>
                      <a:pt x="86403" y="123195"/>
                      <a:pt x="80053" y="116447"/>
                      <a:pt x="72116" y="108510"/>
                    </a:cubicBezTo>
                    <a:cubicBezTo>
                      <a:pt x="64179" y="100573"/>
                      <a:pt x="50684" y="91445"/>
                      <a:pt x="41159" y="87079"/>
                    </a:cubicBezTo>
                    <a:cubicBezTo>
                      <a:pt x="31634" y="82714"/>
                      <a:pt x="22903" y="87476"/>
                      <a:pt x="14966" y="82317"/>
                    </a:cubicBezTo>
                    <a:lnTo>
                      <a:pt x="0" y="64026"/>
                    </a:lnTo>
                    <a:lnTo>
                      <a:pt x="14644" y="74117"/>
                    </a:lnTo>
                    <a:cubicBezTo>
                      <a:pt x="21044" y="77788"/>
                      <a:pt x="27493" y="80566"/>
                      <a:pt x="32652" y="80963"/>
                    </a:cubicBezTo>
                    <a:cubicBezTo>
                      <a:pt x="42971" y="81757"/>
                      <a:pt x="49718" y="72628"/>
                      <a:pt x="58846" y="66675"/>
                    </a:cubicBezTo>
                    <a:cubicBezTo>
                      <a:pt x="67974" y="60722"/>
                      <a:pt x="76309" y="54769"/>
                      <a:pt x="87421" y="45244"/>
                    </a:cubicBezTo>
                    <a:cubicBezTo>
                      <a:pt x="98534" y="35719"/>
                      <a:pt x="112821" y="17066"/>
                      <a:pt x="125521" y="9525"/>
                    </a:cubicBezTo>
                    <a:cubicBezTo>
                      <a:pt x="138221" y="1984"/>
                      <a:pt x="152509" y="0"/>
                      <a:pt x="163621" y="0"/>
                    </a:cubicBez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a:off x="4687931" y="3061412"/>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ES</a:t>
                </a:r>
                <a:endParaRPr lang="zh-CN" altLang="en-US" dirty="0">
                  <a:solidFill>
                    <a:schemeClr val="tx1"/>
                  </a:solidFill>
                  <a:latin typeface="Arial" panose="020B0604020202020204" pitchFamily="34" charset="0"/>
                </a:endParaRPr>
              </a:p>
            </p:txBody>
          </p:sp>
        </p:grpSp>
        <p:grpSp>
          <p:nvGrpSpPr>
            <p:cNvPr id="11" name="组合 10"/>
            <p:cNvGrpSpPr/>
            <p:nvPr/>
          </p:nvGrpSpPr>
          <p:grpSpPr>
            <a:xfrm>
              <a:off x="6019623" y="3878299"/>
              <a:ext cx="1087871" cy="1145672"/>
              <a:chOff x="2944856" y="1946987"/>
              <a:chExt cx="1087871" cy="1145672"/>
            </a:xfrm>
          </p:grpSpPr>
          <p:sp>
            <p:nvSpPr>
              <p:cNvPr id="12" name="任意多边形 11"/>
              <p:cNvSpPr/>
              <p:nvPr/>
            </p:nvSpPr>
            <p:spPr>
              <a:xfrm>
                <a:off x="3004612" y="2721773"/>
                <a:ext cx="225738" cy="243070"/>
              </a:xfrm>
              <a:custGeom>
                <a:avLst/>
                <a:gdLst>
                  <a:gd name="connsiteX0" fmla="*/ 163621 w 225738"/>
                  <a:gd name="connsiteY0" fmla="*/ 0 h 243070"/>
                  <a:gd name="connsiteX1" fmla="*/ 192196 w 225738"/>
                  <a:gd name="connsiteY1" fmla="*/ 9525 h 243070"/>
                  <a:gd name="connsiteX2" fmla="*/ 213627 w 225738"/>
                  <a:gd name="connsiteY2" fmla="*/ 38100 h 243070"/>
                  <a:gd name="connsiteX3" fmla="*/ 225533 w 225738"/>
                  <a:gd name="connsiteY3" fmla="*/ 78582 h 243070"/>
                  <a:gd name="connsiteX4" fmla="*/ 204102 w 225738"/>
                  <a:gd name="connsiteY4" fmla="*/ 114300 h 243070"/>
                  <a:gd name="connsiteX5" fmla="*/ 166002 w 225738"/>
                  <a:gd name="connsiteY5" fmla="*/ 145257 h 243070"/>
                  <a:gd name="connsiteX6" fmla="*/ 125521 w 225738"/>
                  <a:gd name="connsiteY6" fmla="*/ 169069 h 243070"/>
                  <a:gd name="connsiteX7" fmla="*/ 94565 w 225738"/>
                  <a:gd name="connsiteY7" fmla="*/ 195263 h 243070"/>
                  <a:gd name="connsiteX8" fmla="*/ 96946 w 225738"/>
                  <a:gd name="connsiteY8" fmla="*/ 216694 h 243070"/>
                  <a:gd name="connsiteX9" fmla="*/ 120759 w 225738"/>
                  <a:gd name="connsiteY9" fmla="*/ 240507 h 243070"/>
                  <a:gd name="connsiteX10" fmla="*/ 124243 w 225738"/>
                  <a:gd name="connsiteY10" fmla="*/ 243070 h 243070"/>
                  <a:gd name="connsiteX11" fmla="*/ 122122 w 225738"/>
                  <a:gd name="connsiteY11" fmla="*/ 241860 h 243070"/>
                  <a:gd name="connsiteX12" fmla="*/ 88784 w 225738"/>
                  <a:gd name="connsiteY12" fmla="*/ 206142 h 243070"/>
                  <a:gd name="connsiteX13" fmla="*/ 86403 w 225738"/>
                  <a:gd name="connsiteY13" fmla="*/ 177567 h 243070"/>
                  <a:gd name="connsiteX14" fmla="*/ 88784 w 225738"/>
                  <a:gd name="connsiteY14" fmla="*/ 134704 h 243070"/>
                  <a:gd name="connsiteX15" fmla="*/ 72116 w 225738"/>
                  <a:gd name="connsiteY15" fmla="*/ 108510 h 243070"/>
                  <a:gd name="connsiteX16" fmla="*/ 41159 w 225738"/>
                  <a:gd name="connsiteY16" fmla="*/ 87079 h 243070"/>
                  <a:gd name="connsiteX17" fmla="*/ 14966 w 225738"/>
                  <a:gd name="connsiteY17" fmla="*/ 82317 h 243070"/>
                  <a:gd name="connsiteX18" fmla="*/ 0 w 225738"/>
                  <a:gd name="connsiteY18" fmla="*/ 64026 h 243070"/>
                  <a:gd name="connsiteX19" fmla="*/ 14644 w 225738"/>
                  <a:gd name="connsiteY19" fmla="*/ 74117 h 243070"/>
                  <a:gd name="connsiteX20" fmla="*/ 32652 w 225738"/>
                  <a:gd name="connsiteY20" fmla="*/ 80963 h 243070"/>
                  <a:gd name="connsiteX21" fmla="*/ 58846 w 225738"/>
                  <a:gd name="connsiteY21" fmla="*/ 66675 h 243070"/>
                  <a:gd name="connsiteX22" fmla="*/ 87421 w 225738"/>
                  <a:gd name="connsiteY22" fmla="*/ 45244 h 243070"/>
                  <a:gd name="connsiteX23" fmla="*/ 125521 w 225738"/>
                  <a:gd name="connsiteY23" fmla="*/ 9525 h 243070"/>
                  <a:gd name="connsiteX24" fmla="*/ 163621 w 225738"/>
                  <a:gd name="connsiteY24" fmla="*/ 0 h 24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738" h="243070">
                    <a:moveTo>
                      <a:pt x="163621" y="0"/>
                    </a:moveTo>
                    <a:cubicBezTo>
                      <a:pt x="174733" y="0"/>
                      <a:pt x="183862" y="3175"/>
                      <a:pt x="192196" y="9525"/>
                    </a:cubicBezTo>
                    <a:cubicBezTo>
                      <a:pt x="200530" y="15875"/>
                      <a:pt x="208071" y="26591"/>
                      <a:pt x="213627" y="38100"/>
                    </a:cubicBezTo>
                    <a:cubicBezTo>
                      <a:pt x="219183" y="49609"/>
                      <a:pt x="227120" y="65882"/>
                      <a:pt x="225533" y="78582"/>
                    </a:cubicBezTo>
                    <a:cubicBezTo>
                      <a:pt x="223946" y="91282"/>
                      <a:pt x="214024" y="103188"/>
                      <a:pt x="204102" y="114300"/>
                    </a:cubicBezTo>
                    <a:cubicBezTo>
                      <a:pt x="194180" y="125413"/>
                      <a:pt x="179099" y="136129"/>
                      <a:pt x="166002" y="145257"/>
                    </a:cubicBezTo>
                    <a:cubicBezTo>
                      <a:pt x="152905" y="154385"/>
                      <a:pt x="137427" y="160735"/>
                      <a:pt x="125521" y="169069"/>
                    </a:cubicBezTo>
                    <a:cubicBezTo>
                      <a:pt x="113615" y="177403"/>
                      <a:pt x="99328" y="187326"/>
                      <a:pt x="94565" y="195263"/>
                    </a:cubicBezTo>
                    <a:cubicBezTo>
                      <a:pt x="89803" y="203201"/>
                      <a:pt x="92580" y="209153"/>
                      <a:pt x="96946" y="216694"/>
                    </a:cubicBezTo>
                    <a:cubicBezTo>
                      <a:pt x="101312" y="224235"/>
                      <a:pt x="113218" y="232966"/>
                      <a:pt x="120759" y="240507"/>
                    </a:cubicBezTo>
                    <a:lnTo>
                      <a:pt x="124243" y="243070"/>
                    </a:lnTo>
                    <a:lnTo>
                      <a:pt x="122122" y="241860"/>
                    </a:lnTo>
                    <a:cubicBezTo>
                      <a:pt x="108628" y="231541"/>
                      <a:pt x="94737" y="216857"/>
                      <a:pt x="88784" y="206142"/>
                    </a:cubicBezTo>
                    <a:cubicBezTo>
                      <a:pt x="82831" y="195427"/>
                      <a:pt x="86403" y="189473"/>
                      <a:pt x="86403" y="177567"/>
                    </a:cubicBezTo>
                    <a:cubicBezTo>
                      <a:pt x="86403" y="165661"/>
                      <a:pt x="91165" y="146213"/>
                      <a:pt x="88784" y="134704"/>
                    </a:cubicBezTo>
                    <a:cubicBezTo>
                      <a:pt x="86403" y="123195"/>
                      <a:pt x="80053" y="116447"/>
                      <a:pt x="72116" y="108510"/>
                    </a:cubicBezTo>
                    <a:cubicBezTo>
                      <a:pt x="64179" y="100573"/>
                      <a:pt x="50684" y="91445"/>
                      <a:pt x="41159" y="87079"/>
                    </a:cubicBezTo>
                    <a:cubicBezTo>
                      <a:pt x="31634" y="82714"/>
                      <a:pt x="22903" y="87476"/>
                      <a:pt x="14966" y="82317"/>
                    </a:cubicBezTo>
                    <a:lnTo>
                      <a:pt x="0" y="64026"/>
                    </a:lnTo>
                    <a:lnTo>
                      <a:pt x="14644" y="74117"/>
                    </a:lnTo>
                    <a:cubicBezTo>
                      <a:pt x="21044" y="77788"/>
                      <a:pt x="27493" y="80566"/>
                      <a:pt x="32652" y="80963"/>
                    </a:cubicBezTo>
                    <a:cubicBezTo>
                      <a:pt x="42971" y="81757"/>
                      <a:pt x="49718" y="72628"/>
                      <a:pt x="58846" y="66675"/>
                    </a:cubicBezTo>
                    <a:cubicBezTo>
                      <a:pt x="67974" y="60722"/>
                      <a:pt x="76309" y="54769"/>
                      <a:pt x="87421" y="45244"/>
                    </a:cubicBezTo>
                    <a:cubicBezTo>
                      <a:pt x="98534" y="35719"/>
                      <a:pt x="112821" y="17066"/>
                      <a:pt x="125521" y="9525"/>
                    </a:cubicBezTo>
                    <a:cubicBezTo>
                      <a:pt x="138221" y="1984"/>
                      <a:pt x="152509" y="0"/>
                      <a:pt x="163621" y="0"/>
                    </a:cubicBez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a:off x="2944856" y="1946987"/>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a:t>
                </a:r>
                <a:endParaRPr lang="zh-CN" altLang="en-US" dirty="0">
                  <a:solidFill>
                    <a:schemeClr val="tx1"/>
                  </a:solidFill>
                  <a:latin typeface="Arial" panose="020B0604020202020204" pitchFamily="34" charset="0"/>
                </a:endParaRPr>
              </a:p>
            </p:txBody>
          </p:sp>
          <p:sp>
            <p:nvSpPr>
              <p:cNvPr id="14" name="任意多边形 13"/>
              <p:cNvSpPr/>
              <p:nvPr/>
            </p:nvSpPr>
            <p:spPr>
              <a:xfrm>
                <a:off x="3218016" y="1959384"/>
                <a:ext cx="484088" cy="391010"/>
              </a:xfrm>
              <a:custGeom>
                <a:avLst/>
                <a:gdLst>
                  <a:gd name="connsiteX0" fmla="*/ 330442 w 484088"/>
                  <a:gd name="connsiteY0" fmla="*/ 0 h 391010"/>
                  <a:gd name="connsiteX1" fmla="*/ 329395 w 484088"/>
                  <a:gd name="connsiteY1" fmla="*/ 3106 h 391010"/>
                  <a:gd name="connsiteX2" fmla="*/ 327014 w 484088"/>
                  <a:gd name="connsiteY2" fmla="*/ 57875 h 391010"/>
                  <a:gd name="connsiteX3" fmla="*/ 338920 w 484088"/>
                  <a:gd name="connsiteY3" fmla="*/ 95975 h 391010"/>
                  <a:gd name="connsiteX4" fmla="*/ 384164 w 484088"/>
                  <a:gd name="connsiteY4" fmla="*/ 124550 h 391010"/>
                  <a:gd name="connsiteX5" fmla="*/ 448457 w 484088"/>
                  <a:gd name="connsiteY5" fmla="*/ 160268 h 391010"/>
                  <a:gd name="connsiteX6" fmla="*/ 481795 w 484088"/>
                  <a:gd name="connsiteY6" fmla="*/ 205512 h 391010"/>
                  <a:gd name="connsiteX7" fmla="*/ 477032 w 484088"/>
                  <a:gd name="connsiteY7" fmla="*/ 265043 h 391010"/>
                  <a:gd name="connsiteX8" fmla="*/ 443695 w 484088"/>
                  <a:gd name="connsiteY8" fmla="*/ 315050 h 391010"/>
                  <a:gd name="connsiteX9" fmla="*/ 377020 w 484088"/>
                  <a:gd name="connsiteY9" fmla="*/ 362675 h 391010"/>
                  <a:gd name="connsiteX10" fmla="*/ 293676 w 484088"/>
                  <a:gd name="connsiteY10" fmla="*/ 386487 h 391010"/>
                  <a:gd name="connsiteX11" fmla="*/ 212714 w 484088"/>
                  <a:gd name="connsiteY11" fmla="*/ 388868 h 391010"/>
                  <a:gd name="connsiteX12" fmla="*/ 124607 w 484088"/>
                  <a:gd name="connsiteY12" fmla="*/ 362675 h 391010"/>
                  <a:gd name="connsiteX13" fmla="*/ 46026 w 484088"/>
                  <a:gd name="connsiteY13" fmla="*/ 315050 h 391010"/>
                  <a:gd name="connsiteX14" fmla="*/ 7927 w 484088"/>
                  <a:gd name="connsiteY14" fmla="*/ 272187 h 391010"/>
                  <a:gd name="connsiteX15" fmla="*/ 782 w 484088"/>
                  <a:gd name="connsiteY15" fmla="*/ 219800 h 391010"/>
                  <a:gd name="connsiteX16" fmla="*/ 19832 w 484088"/>
                  <a:gd name="connsiteY16" fmla="*/ 184081 h 391010"/>
                  <a:gd name="connsiteX17" fmla="*/ 46026 w 484088"/>
                  <a:gd name="connsiteY17" fmla="*/ 155506 h 391010"/>
                  <a:gd name="connsiteX18" fmla="*/ 72220 w 484088"/>
                  <a:gd name="connsiteY18" fmla="*/ 115025 h 391010"/>
                  <a:gd name="connsiteX19" fmla="*/ 74601 w 484088"/>
                  <a:gd name="connsiteY19" fmla="*/ 86450 h 391010"/>
                  <a:gd name="connsiteX20" fmla="*/ 50789 w 484088"/>
                  <a:gd name="connsiteY20" fmla="*/ 62637 h 391010"/>
                  <a:gd name="connsiteX21" fmla="*/ 34138 w 484088"/>
                  <a:gd name="connsiteY21" fmla="*/ 48934 h 391010"/>
                  <a:gd name="connsiteX22" fmla="*/ 54290 w 484088"/>
                  <a:gd name="connsiteY22" fmla="*/ 56854 h 391010"/>
                  <a:gd name="connsiteX23" fmla="*/ 78549 w 484088"/>
                  <a:gd name="connsiteY23" fmla="*/ 70546 h 391010"/>
                  <a:gd name="connsiteX24" fmla="*/ 123792 w 484088"/>
                  <a:gd name="connsiteY24" fmla="*/ 96740 h 391010"/>
                  <a:gd name="connsiteX25" fmla="*/ 178561 w 484088"/>
                  <a:gd name="connsiteY25" fmla="*/ 103884 h 391010"/>
                  <a:gd name="connsiteX26" fmla="*/ 235711 w 484088"/>
                  <a:gd name="connsiteY26" fmla="*/ 96740 h 391010"/>
                  <a:gd name="connsiteX27" fmla="*/ 273811 w 484088"/>
                  <a:gd name="connsiteY27" fmla="*/ 70546 h 391010"/>
                  <a:gd name="connsiteX28" fmla="*/ 302386 w 484088"/>
                  <a:gd name="connsiteY28" fmla="*/ 30065 h 391010"/>
                  <a:gd name="connsiteX29" fmla="*/ 319650 w 484088"/>
                  <a:gd name="connsiteY29" fmla="*/ 8634 h 391010"/>
                  <a:gd name="connsiteX30" fmla="*/ 330442 w 484088"/>
                  <a:gd name="connsiteY30" fmla="*/ 0 h 39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4088" h="391010">
                    <a:moveTo>
                      <a:pt x="330442" y="0"/>
                    </a:moveTo>
                    <a:lnTo>
                      <a:pt x="329395" y="3106"/>
                    </a:lnTo>
                    <a:cubicBezTo>
                      <a:pt x="326617" y="15409"/>
                      <a:pt x="325427" y="42397"/>
                      <a:pt x="327014" y="57875"/>
                    </a:cubicBezTo>
                    <a:cubicBezTo>
                      <a:pt x="328602" y="73353"/>
                      <a:pt x="329395" y="84863"/>
                      <a:pt x="338920" y="95975"/>
                    </a:cubicBezTo>
                    <a:cubicBezTo>
                      <a:pt x="348445" y="107088"/>
                      <a:pt x="365908" y="113834"/>
                      <a:pt x="384164" y="124550"/>
                    </a:cubicBezTo>
                    <a:cubicBezTo>
                      <a:pt x="402420" y="135266"/>
                      <a:pt x="432185" y="146774"/>
                      <a:pt x="448457" y="160268"/>
                    </a:cubicBezTo>
                    <a:cubicBezTo>
                      <a:pt x="464729" y="173762"/>
                      <a:pt x="477032" y="188049"/>
                      <a:pt x="481795" y="205512"/>
                    </a:cubicBezTo>
                    <a:cubicBezTo>
                      <a:pt x="486558" y="222975"/>
                      <a:pt x="483382" y="246787"/>
                      <a:pt x="477032" y="265043"/>
                    </a:cubicBezTo>
                    <a:cubicBezTo>
                      <a:pt x="470682" y="283299"/>
                      <a:pt x="460364" y="298778"/>
                      <a:pt x="443695" y="315050"/>
                    </a:cubicBezTo>
                    <a:cubicBezTo>
                      <a:pt x="427026" y="331322"/>
                      <a:pt x="402023" y="350769"/>
                      <a:pt x="377020" y="362675"/>
                    </a:cubicBezTo>
                    <a:cubicBezTo>
                      <a:pt x="352017" y="374581"/>
                      <a:pt x="321060" y="382122"/>
                      <a:pt x="293676" y="386487"/>
                    </a:cubicBezTo>
                    <a:cubicBezTo>
                      <a:pt x="266292" y="390853"/>
                      <a:pt x="240892" y="392837"/>
                      <a:pt x="212714" y="388868"/>
                    </a:cubicBezTo>
                    <a:cubicBezTo>
                      <a:pt x="184536" y="384899"/>
                      <a:pt x="152388" y="374978"/>
                      <a:pt x="124607" y="362675"/>
                    </a:cubicBezTo>
                    <a:cubicBezTo>
                      <a:pt x="96826" y="350372"/>
                      <a:pt x="65473" y="330131"/>
                      <a:pt x="46026" y="315050"/>
                    </a:cubicBezTo>
                    <a:cubicBezTo>
                      <a:pt x="26579" y="299969"/>
                      <a:pt x="15468" y="288062"/>
                      <a:pt x="7927" y="272187"/>
                    </a:cubicBezTo>
                    <a:cubicBezTo>
                      <a:pt x="386" y="256312"/>
                      <a:pt x="-1202" y="234484"/>
                      <a:pt x="782" y="219800"/>
                    </a:cubicBezTo>
                    <a:cubicBezTo>
                      <a:pt x="2766" y="205116"/>
                      <a:pt x="12291" y="194797"/>
                      <a:pt x="19832" y="184081"/>
                    </a:cubicBezTo>
                    <a:cubicBezTo>
                      <a:pt x="27373" y="173365"/>
                      <a:pt x="37295" y="167015"/>
                      <a:pt x="46026" y="155506"/>
                    </a:cubicBezTo>
                    <a:cubicBezTo>
                      <a:pt x="54757" y="143997"/>
                      <a:pt x="67457" y="126534"/>
                      <a:pt x="72220" y="115025"/>
                    </a:cubicBezTo>
                    <a:cubicBezTo>
                      <a:pt x="76983" y="103516"/>
                      <a:pt x="78173" y="95181"/>
                      <a:pt x="74601" y="86450"/>
                    </a:cubicBezTo>
                    <a:cubicBezTo>
                      <a:pt x="71029" y="77719"/>
                      <a:pt x="60314" y="71368"/>
                      <a:pt x="50789" y="62637"/>
                    </a:cubicBezTo>
                    <a:lnTo>
                      <a:pt x="34138" y="48934"/>
                    </a:lnTo>
                    <a:lnTo>
                      <a:pt x="54290" y="56854"/>
                    </a:lnTo>
                    <a:cubicBezTo>
                      <a:pt x="62574" y="61319"/>
                      <a:pt x="70612" y="66379"/>
                      <a:pt x="78549" y="70546"/>
                    </a:cubicBezTo>
                    <a:cubicBezTo>
                      <a:pt x="94424" y="78880"/>
                      <a:pt x="107123" y="91184"/>
                      <a:pt x="123792" y="96740"/>
                    </a:cubicBezTo>
                    <a:cubicBezTo>
                      <a:pt x="140461" y="102296"/>
                      <a:pt x="158320" y="103090"/>
                      <a:pt x="178561" y="103884"/>
                    </a:cubicBezTo>
                    <a:cubicBezTo>
                      <a:pt x="198802" y="104678"/>
                      <a:pt x="219836" y="102296"/>
                      <a:pt x="235711" y="96740"/>
                    </a:cubicBezTo>
                    <a:cubicBezTo>
                      <a:pt x="251586" y="91184"/>
                      <a:pt x="262699" y="81658"/>
                      <a:pt x="273811" y="70546"/>
                    </a:cubicBezTo>
                    <a:cubicBezTo>
                      <a:pt x="284923" y="59434"/>
                      <a:pt x="291274" y="43162"/>
                      <a:pt x="302386" y="30065"/>
                    </a:cubicBezTo>
                    <a:cubicBezTo>
                      <a:pt x="307942" y="23517"/>
                      <a:pt x="313498" y="15678"/>
                      <a:pt x="319650" y="8634"/>
                    </a:cubicBezTo>
                    <a:lnTo>
                      <a:pt x="330442" y="0"/>
                    </a:ln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p:cNvGrpSpPr/>
            <p:nvPr/>
          </p:nvGrpSpPr>
          <p:grpSpPr>
            <a:xfrm>
              <a:off x="9153348" y="1729529"/>
              <a:ext cx="1087871" cy="1145672"/>
              <a:chOff x="2944856" y="1946987"/>
              <a:chExt cx="1087871" cy="1145672"/>
            </a:xfrm>
          </p:grpSpPr>
          <p:sp>
            <p:nvSpPr>
              <p:cNvPr id="16" name="任意多边形 15"/>
              <p:cNvSpPr/>
              <p:nvPr/>
            </p:nvSpPr>
            <p:spPr>
              <a:xfrm>
                <a:off x="3004612" y="2721773"/>
                <a:ext cx="225738" cy="243070"/>
              </a:xfrm>
              <a:custGeom>
                <a:avLst/>
                <a:gdLst>
                  <a:gd name="connsiteX0" fmla="*/ 163621 w 225738"/>
                  <a:gd name="connsiteY0" fmla="*/ 0 h 243070"/>
                  <a:gd name="connsiteX1" fmla="*/ 192196 w 225738"/>
                  <a:gd name="connsiteY1" fmla="*/ 9525 h 243070"/>
                  <a:gd name="connsiteX2" fmla="*/ 213627 w 225738"/>
                  <a:gd name="connsiteY2" fmla="*/ 38100 h 243070"/>
                  <a:gd name="connsiteX3" fmla="*/ 225533 w 225738"/>
                  <a:gd name="connsiteY3" fmla="*/ 78582 h 243070"/>
                  <a:gd name="connsiteX4" fmla="*/ 204102 w 225738"/>
                  <a:gd name="connsiteY4" fmla="*/ 114300 h 243070"/>
                  <a:gd name="connsiteX5" fmla="*/ 166002 w 225738"/>
                  <a:gd name="connsiteY5" fmla="*/ 145257 h 243070"/>
                  <a:gd name="connsiteX6" fmla="*/ 125521 w 225738"/>
                  <a:gd name="connsiteY6" fmla="*/ 169069 h 243070"/>
                  <a:gd name="connsiteX7" fmla="*/ 94565 w 225738"/>
                  <a:gd name="connsiteY7" fmla="*/ 195263 h 243070"/>
                  <a:gd name="connsiteX8" fmla="*/ 96946 w 225738"/>
                  <a:gd name="connsiteY8" fmla="*/ 216694 h 243070"/>
                  <a:gd name="connsiteX9" fmla="*/ 120759 w 225738"/>
                  <a:gd name="connsiteY9" fmla="*/ 240507 h 243070"/>
                  <a:gd name="connsiteX10" fmla="*/ 124243 w 225738"/>
                  <a:gd name="connsiteY10" fmla="*/ 243070 h 243070"/>
                  <a:gd name="connsiteX11" fmla="*/ 122122 w 225738"/>
                  <a:gd name="connsiteY11" fmla="*/ 241860 h 243070"/>
                  <a:gd name="connsiteX12" fmla="*/ 88784 w 225738"/>
                  <a:gd name="connsiteY12" fmla="*/ 206142 h 243070"/>
                  <a:gd name="connsiteX13" fmla="*/ 86403 w 225738"/>
                  <a:gd name="connsiteY13" fmla="*/ 177567 h 243070"/>
                  <a:gd name="connsiteX14" fmla="*/ 88784 w 225738"/>
                  <a:gd name="connsiteY14" fmla="*/ 134704 h 243070"/>
                  <a:gd name="connsiteX15" fmla="*/ 72116 w 225738"/>
                  <a:gd name="connsiteY15" fmla="*/ 108510 h 243070"/>
                  <a:gd name="connsiteX16" fmla="*/ 41159 w 225738"/>
                  <a:gd name="connsiteY16" fmla="*/ 87079 h 243070"/>
                  <a:gd name="connsiteX17" fmla="*/ 14966 w 225738"/>
                  <a:gd name="connsiteY17" fmla="*/ 82317 h 243070"/>
                  <a:gd name="connsiteX18" fmla="*/ 0 w 225738"/>
                  <a:gd name="connsiteY18" fmla="*/ 64026 h 243070"/>
                  <a:gd name="connsiteX19" fmla="*/ 14644 w 225738"/>
                  <a:gd name="connsiteY19" fmla="*/ 74117 h 243070"/>
                  <a:gd name="connsiteX20" fmla="*/ 32652 w 225738"/>
                  <a:gd name="connsiteY20" fmla="*/ 80963 h 243070"/>
                  <a:gd name="connsiteX21" fmla="*/ 58846 w 225738"/>
                  <a:gd name="connsiteY21" fmla="*/ 66675 h 243070"/>
                  <a:gd name="connsiteX22" fmla="*/ 87421 w 225738"/>
                  <a:gd name="connsiteY22" fmla="*/ 45244 h 243070"/>
                  <a:gd name="connsiteX23" fmla="*/ 125521 w 225738"/>
                  <a:gd name="connsiteY23" fmla="*/ 9525 h 243070"/>
                  <a:gd name="connsiteX24" fmla="*/ 163621 w 225738"/>
                  <a:gd name="connsiteY24" fmla="*/ 0 h 24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738" h="243070">
                    <a:moveTo>
                      <a:pt x="163621" y="0"/>
                    </a:moveTo>
                    <a:cubicBezTo>
                      <a:pt x="174733" y="0"/>
                      <a:pt x="183862" y="3175"/>
                      <a:pt x="192196" y="9525"/>
                    </a:cubicBezTo>
                    <a:cubicBezTo>
                      <a:pt x="200530" y="15875"/>
                      <a:pt x="208071" y="26591"/>
                      <a:pt x="213627" y="38100"/>
                    </a:cubicBezTo>
                    <a:cubicBezTo>
                      <a:pt x="219183" y="49609"/>
                      <a:pt x="227120" y="65882"/>
                      <a:pt x="225533" y="78582"/>
                    </a:cubicBezTo>
                    <a:cubicBezTo>
                      <a:pt x="223946" y="91282"/>
                      <a:pt x="214024" y="103188"/>
                      <a:pt x="204102" y="114300"/>
                    </a:cubicBezTo>
                    <a:cubicBezTo>
                      <a:pt x="194180" y="125413"/>
                      <a:pt x="179099" y="136129"/>
                      <a:pt x="166002" y="145257"/>
                    </a:cubicBezTo>
                    <a:cubicBezTo>
                      <a:pt x="152905" y="154385"/>
                      <a:pt x="137427" y="160735"/>
                      <a:pt x="125521" y="169069"/>
                    </a:cubicBezTo>
                    <a:cubicBezTo>
                      <a:pt x="113615" y="177403"/>
                      <a:pt x="99328" y="187326"/>
                      <a:pt x="94565" y="195263"/>
                    </a:cubicBezTo>
                    <a:cubicBezTo>
                      <a:pt x="89803" y="203201"/>
                      <a:pt x="92580" y="209153"/>
                      <a:pt x="96946" y="216694"/>
                    </a:cubicBezTo>
                    <a:cubicBezTo>
                      <a:pt x="101312" y="224235"/>
                      <a:pt x="113218" y="232966"/>
                      <a:pt x="120759" y="240507"/>
                    </a:cubicBezTo>
                    <a:lnTo>
                      <a:pt x="124243" y="243070"/>
                    </a:lnTo>
                    <a:lnTo>
                      <a:pt x="122122" y="241860"/>
                    </a:lnTo>
                    <a:cubicBezTo>
                      <a:pt x="108628" y="231541"/>
                      <a:pt x="94737" y="216857"/>
                      <a:pt x="88784" y="206142"/>
                    </a:cubicBezTo>
                    <a:cubicBezTo>
                      <a:pt x="82831" y="195427"/>
                      <a:pt x="86403" y="189473"/>
                      <a:pt x="86403" y="177567"/>
                    </a:cubicBezTo>
                    <a:cubicBezTo>
                      <a:pt x="86403" y="165661"/>
                      <a:pt x="91165" y="146213"/>
                      <a:pt x="88784" y="134704"/>
                    </a:cubicBezTo>
                    <a:cubicBezTo>
                      <a:pt x="86403" y="123195"/>
                      <a:pt x="80053" y="116447"/>
                      <a:pt x="72116" y="108510"/>
                    </a:cubicBezTo>
                    <a:cubicBezTo>
                      <a:pt x="64179" y="100573"/>
                      <a:pt x="50684" y="91445"/>
                      <a:pt x="41159" y="87079"/>
                    </a:cubicBezTo>
                    <a:cubicBezTo>
                      <a:pt x="31634" y="82714"/>
                      <a:pt x="22903" y="87476"/>
                      <a:pt x="14966" y="82317"/>
                    </a:cubicBezTo>
                    <a:lnTo>
                      <a:pt x="0" y="64026"/>
                    </a:lnTo>
                    <a:lnTo>
                      <a:pt x="14644" y="74117"/>
                    </a:lnTo>
                    <a:cubicBezTo>
                      <a:pt x="21044" y="77788"/>
                      <a:pt x="27493" y="80566"/>
                      <a:pt x="32652" y="80963"/>
                    </a:cubicBezTo>
                    <a:cubicBezTo>
                      <a:pt x="42971" y="81757"/>
                      <a:pt x="49718" y="72628"/>
                      <a:pt x="58846" y="66675"/>
                    </a:cubicBezTo>
                    <a:cubicBezTo>
                      <a:pt x="67974" y="60722"/>
                      <a:pt x="76309" y="54769"/>
                      <a:pt x="87421" y="45244"/>
                    </a:cubicBezTo>
                    <a:cubicBezTo>
                      <a:pt x="98534" y="35719"/>
                      <a:pt x="112821" y="17066"/>
                      <a:pt x="125521" y="9525"/>
                    </a:cubicBezTo>
                    <a:cubicBezTo>
                      <a:pt x="138221" y="1984"/>
                      <a:pt x="152509" y="0"/>
                      <a:pt x="163621" y="0"/>
                    </a:cubicBez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a:off x="2944856" y="1946987"/>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a:t>
                </a:r>
                <a:endParaRPr lang="zh-CN" altLang="en-US" dirty="0">
                  <a:solidFill>
                    <a:schemeClr val="tx1"/>
                  </a:solidFill>
                  <a:latin typeface="Arial" panose="020B0604020202020204" pitchFamily="34" charset="0"/>
                </a:endParaRPr>
              </a:p>
            </p:txBody>
          </p:sp>
          <p:sp>
            <p:nvSpPr>
              <p:cNvPr id="18" name="任意多边形 17"/>
              <p:cNvSpPr/>
              <p:nvPr/>
            </p:nvSpPr>
            <p:spPr>
              <a:xfrm>
                <a:off x="3218016" y="1959384"/>
                <a:ext cx="484088" cy="391010"/>
              </a:xfrm>
              <a:custGeom>
                <a:avLst/>
                <a:gdLst>
                  <a:gd name="connsiteX0" fmla="*/ 330442 w 484088"/>
                  <a:gd name="connsiteY0" fmla="*/ 0 h 391010"/>
                  <a:gd name="connsiteX1" fmla="*/ 329395 w 484088"/>
                  <a:gd name="connsiteY1" fmla="*/ 3106 h 391010"/>
                  <a:gd name="connsiteX2" fmla="*/ 327014 w 484088"/>
                  <a:gd name="connsiteY2" fmla="*/ 57875 h 391010"/>
                  <a:gd name="connsiteX3" fmla="*/ 338920 w 484088"/>
                  <a:gd name="connsiteY3" fmla="*/ 95975 h 391010"/>
                  <a:gd name="connsiteX4" fmla="*/ 384164 w 484088"/>
                  <a:gd name="connsiteY4" fmla="*/ 124550 h 391010"/>
                  <a:gd name="connsiteX5" fmla="*/ 448457 w 484088"/>
                  <a:gd name="connsiteY5" fmla="*/ 160268 h 391010"/>
                  <a:gd name="connsiteX6" fmla="*/ 481795 w 484088"/>
                  <a:gd name="connsiteY6" fmla="*/ 205512 h 391010"/>
                  <a:gd name="connsiteX7" fmla="*/ 477032 w 484088"/>
                  <a:gd name="connsiteY7" fmla="*/ 265043 h 391010"/>
                  <a:gd name="connsiteX8" fmla="*/ 443695 w 484088"/>
                  <a:gd name="connsiteY8" fmla="*/ 315050 h 391010"/>
                  <a:gd name="connsiteX9" fmla="*/ 377020 w 484088"/>
                  <a:gd name="connsiteY9" fmla="*/ 362675 h 391010"/>
                  <a:gd name="connsiteX10" fmla="*/ 293676 w 484088"/>
                  <a:gd name="connsiteY10" fmla="*/ 386487 h 391010"/>
                  <a:gd name="connsiteX11" fmla="*/ 212714 w 484088"/>
                  <a:gd name="connsiteY11" fmla="*/ 388868 h 391010"/>
                  <a:gd name="connsiteX12" fmla="*/ 124607 w 484088"/>
                  <a:gd name="connsiteY12" fmla="*/ 362675 h 391010"/>
                  <a:gd name="connsiteX13" fmla="*/ 46026 w 484088"/>
                  <a:gd name="connsiteY13" fmla="*/ 315050 h 391010"/>
                  <a:gd name="connsiteX14" fmla="*/ 7927 w 484088"/>
                  <a:gd name="connsiteY14" fmla="*/ 272187 h 391010"/>
                  <a:gd name="connsiteX15" fmla="*/ 782 w 484088"/>
                  <a:gd name="connsiteY15" fmla="*/ 219800 h 391010"/>
                  <a:gd name="connsiteX16" fmla="*/ 19832 w 484088"/>
                  <a:gd name="connsiteY16" fmla="*/ 184081 h 391010"/>
                  <a:gd name="connsiteX17" fmla="*/ 46026 w 484088"/>
                  <a:gd name="connsiteY17" fmla="*/ 155506 h 391010"/>
                  <a:gd name="connsiteX18" fmla="*/ 72220 w 484088"/>
                  <a:gd name="connsiteY18" fmla="*/ 115025 h 391010"/>
                  <a:gd name="connsiteX19" fmla="*/ 74601 w 484088"/>
                  <a:gd name="connsiteY19" fmla="*/ 86450 h 391010"/>
                  <a:gd name="connsiteX20" fmla="*/ 50789 w 484088"/>
                  <a:gd name="connsiteY20" fmla="*/ 62637 h 391010"/>
                  <a:gd name="connsiteX21" fmla="*/ 34138 w 484088"/>
                  <a:gd name="connsiteY21" fmla="*/ 48934 h 391010"/>
                  <a:gd name="connsiteX22" fmla="*/ 54290 w 484088"/>
                  <a:gd name="connsiteY22" fmla="*/ 56854 h 391010"/>
                  <a:gd name="connsiteX23" fmla="*/ 78549 w 484088"/>
                  <a:gd name="connsiteY23" fmla="*/ 70546 h 391010"/>
                  <a:gd name="connsiteX24" fmla="*/ 123792 w 484088"/>
                  <a:gd name="connsiteY24" fmla="*/ 96740 h 391010"/>
                  <a:gd name="connsiteX25" fmla="*/ 178561 w 484088"/>
                  <a:gd name="connsiteY25" fmla="*/ 103884 h 391010"/>
                  <a:gd name="connsiteX26" fmla="*/ 235711 w 484088"/>
                  <a:gd name="connsiteY26" fmla="*/ 96740 h 391010"/>
                  <a:gd name="connsiteX27" fmla="*/ 273811 w 484088"/>
                  <a:gd name="connsiteY27" fmla="*/ 70546 h 391010"/>
                  <a:gd name="connsiteX28" fmla="*/ 302386 w 484088"/>
                  <a:gd name="connsiteY28" fmla="*/ 30065 h 391010"/>
                  <a:gd name="connsiteX29" fmla="*/ 319650 w 484088"/>
                  <a:gd name="connsiteY29" fmla="*/ 8634 h 391010"/>
                  <a:gd name="connsiteX30" fmla="*/ 330442 w 484088"/>
                  <a:gd name="connsiteY30" fmla="*/ 0 h 39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4088" h="391010">
                    <a:moveTo>
                      <a:pt x="330442" y="0"/>
                    </a:moveTo>
                    <a:lnTo>
                      <a:pt x="329395" y="3106"/>
                    </a:lnTo>
                    <a:cubicBezTo>
                      <a:pt x="326617" y="15409"/>
                      <a:pt x="325427" y="42397"/>
                      <a:pt x="327014" y="57875"/>
                    </a:cubicBezTo>
                    <a:cubicBezTo>
                      <a:pt x="328602" y="73353"/>
                      <a:pt x="329395" y="84863"/>
                      <a:pt x="338920" y="95975"/>
                    </a:cubicBezTo>
                    <a:cubicBezTo>
                      <a:pt x="348445" y="107088"/>
                      <a:pt x="365908" y="113834"/>
                      <a:pt x="384164" y="124550"/>
                    </a:cubicBezTo>
                    <a:cubicBezTo>
                      <a:pt x="402420" y="135266"/>
                      <a:pt x="432185" y="146774"/>
                      <a:pt x="448457" y="160268"/>
                    </a:cubicBezTo>
                    <a:cubicBezTo>
                      <a:pt x="464729" y="173762"/>
                      <a:pt x="477032" y="188049"/>
                      <a:pt x="481795" y="205512"/>
                    </a:cubicBezTo>
                    <a:cubicBezTo>
                      <a:pt x="486558" y="222975"/>
                      <a:pt x="483382" y="246787"/>
                      <a:pt x="477032" y="265043"/>
                    </a:cubicBezTo>
                    <a:cubicBezTo>
                      <a:pt x="470682" y="283299"/>
                      <a:pt x="460364" y="298778"/>
                      <a:pt x="443695" y="315050"/>
                    </a:cubicBezTo>
                    <a:cubicBezTo>
                      <a:pt x="427026" y="331322"/>
                      <a:pt x="402023" y="350769"/>
                      <a:pt x="377020" y="362675"/>
                    </a:cubicBezTo>
                    <a:cubicBezTo>
                      <a:pt x="352017" y="374581"/>
                      <a:pt x="321060" y="382122"/>
                      <a:pt x="293676" y="386487"/>
                    </a:cubicBezTo>
                    <a:cubicBezTo>
                      <a:pt x="266292" y="390853"/>
                      <a:pt x="240892" y="392837"/>
                      <a:pt x="212714" y="388868"/>
                    </a:cubicBezTo>
                    <a:cubicBezTo>
                      <a:pt x="184536" y="384899"/>
                      <a:pt x="152388" y="374978"/>
                      <a:pt x="124607" y="362675"/>
                    </a:cubicBezTo>
                    <a:cubicBezTo>
                      <a:pt x="96826" y="350372"/>
                      <a:pt x="65473" y="330131"/>
                      <a:pt x="46026" y="315050"/>
                    </a:cubicBezTo>
                    <a:cubicBezTo>
                      <a:pt x="26579" y="299969"/>
                      <a:pt x="15468" y="288062"/>
                      <a:pt x="7927" y="272187"/>
                    </a:cubicBezTo>
                    <a:cubicBezTo>
                      <a:pt x="386" y="256312"/>
                      <a:pt x="-1202" y="234484"/>
                      <a:pt x="782" y="219800"/>
                    </a:cubicBezTo>
                    <a:cubicBezTo>
                      <a:pt x="2766" y="205116"/>
                      <a:pt x="12291" y="194797"/>
                      <a:pt x="19832" y="184081"/>
                    </a:cubicBezTo>
                    <a:cubicBezTo>
                      <a:pt x="27373" y="173365"/>
                      <a:pt x="37295" y="167015"/>
                      <a:pt x="46026" y="155506"/>
                    </a:cubicBezTo>
                    <a:cubicBezTo>
                      <a:pt x="54757" y="143997"/>
                      <a:pt x="67457" y="126534"/>
                      <a:pt x="72220" y="115025"/>
                    </a:cubicBezTo>
                    <a:cubicBezTo>
                      <a:pt x="76983" y="103516"/>
                      <a:pt x="78173" y="95181"/>
                      <a:pt x="74601" y="86450"/>
                    </a:cubicBezTo>
                    <a:cubicBezTo>
                      <a:pt x="71029" y="77719"/>
                      <a:pt x="60314" y="71368"/>
                      <a:pt x="50789" y="62637"/>
                    </a:cubicBezTo>
                    <a:lnTo>
                      <a:pt x="34138" y="48934"/>
                    </a:lnTo>
                    <a:lnTo>
                      <a:pt x="54290" y="56854"/>
                    </a:lnTo>
                    <a:cubicBezTo>
                      <a:pt x="62574" y="61319"/>
                      <a:pt x="70612" y="66379"/>
                      <a:pt x="78549" y="70546"/>
                    </a:cubicBezTo>
                    <a:cubicBezTo>
                      <a:pt x="94424" y="78880"/>
                      <a:pt x="107123" y="91184"/>
                      <a:pt x="123792" y="96740"/>
                    </a:cubicBezTo>
                    <a:cubicBezTo>
                      <a:pt x="140461" y="102296"/>
                      <a:pt x="158320" y="103090"/>
                      <a:pt x="178561" y="103884"/>
                    </a:cubicBezTo>
                    <a:cubicBezTo>
                      <a:pt x="198802" y="104678"/>
                      <a:pt x="219836" y="102296"/>
                      <a:pt x="235711" y="96740"/>
                    </a:cubicBezTo>
                    <a:cubicBezTo>
                      <a:pt x="251586" y="91184"/>
                      <a:pt x="262699" y="81658"/>
                      <a:pt x="273811" y="70546"/>
                    </a:cubicBezTo>
                    <a:cubicBezTo>
                      <a:pt x="284923" y="59434"/>
                      <a:pt x="291274" y="43162"/>
                      <a:pt x="302386" y="30065"/>
                    </a:cubicBezTo>
                    <a:cubicBezTo>
                      <a:pt x="307942" y="23517"/>
                      <a:pt x="313498" y="15678"/>
                      <a:pt x="319650" y="8634"/>
                    </a:cubicBezTo>
                    <a:lnTo>
                      <a:pt x="330442" y="0"/>
                    </a:lnTo>
                    <a:close/>
                  </a:path>
                </a:pathLst>
              </a:custGeom>
              <a:solidFill>
                <a:srgbClr val="F3832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 name="组合 18"/>
            <p:cNvGrpSpPr/>
            <p:nvPr/>
          </p:nvGrpSpPr>
          <p:grpSpPr>
            <a:xfrm>
              <a:off x="9967028" y="3585833"/>
              <a:ext cx="1193223" cy="1291272"/>
              <a:chOff x="3267063" y="4882671"/>
              <a:chExt cx="1193223" cy="1291272"/>
            </a:xfrm>
          </p:grpSpPr>
          <p:sp>
            <p:nvSpPr>
              <p:cNvPr id="20" name="任意多边形 19"/>
              <p:cNvSpPr/>
              <p:nvPr/>
            </p:nvSpPr>
            <p:spPr>
              <a:xfrm>
                <a:off x="3638695" y="4882671"/>
                <a:ext cx="488477" cy="551042"/>
              </a:xfrm>
              <a:custGeom>
                <a:avLst/>
                <a:gdLst>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9459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2316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8369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5987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8477" h="551042">
                    <a:moveTo>
                      <a:pt x="169478" y="1213"/>
                    </a:moveTo>
                    <a:cubicBezTo>
                      <a:pt x="140506" y="4388"/>
                      <a:pt x="113519" y="16691"/>
                      <a:pt x="95659" y="25025"/>
                    </a:cubicBezTo>
                    <a:cubicBezTo>
                      <a:pt x="77799" y="33359"/>
                      <a:pt x="72243" y="42488"/>
                      <a:pt x="62321" y="51219"/>
                    </a:cubicBezTo>
                    <a:cubicBezTo>
                      <a:pt x="52399" y="59950"/>
                      <a:pt x="44859" y="65110"/>
                      <a:pt x="36128" y="77413"/>
                    </a:cubicBezTo>
                    <a:cubicBezTo>
                      <a:pt x="27397" y="89716"/>
                      <a:pt x="15887" y="110751"/>
                      <a:pt x="9934" y="125038"/>
                    </a:cubicBezTo>
                    <a:cubicBezTo>
                      <a:pt x="3981" y="139325"/>
                      <a:pt x="-1575" y="151629"/>
                      <a:pt x="409" y="163138"/>
                    </a:cubicBezTo>
                    <a:cubicBezTo>
                      <a:pt x="2393" y="174647"/>
                      <a:pt x="12712" y="184172"/>
                      <a:pt x="21840" y="194094"/>
                    </a:cubicBezTo>
                    <a:cubicBezTo>
                      <a:pt x="30968" y="204016"/>
                      <a:pt x="45653" y="213938"/>
                      <a:pt x="55178" y="222669"/>
                    </a:cubicBezTo>
                    <a:cubicBezTo>
                      <a:pt x="64703" y="231400"/>
                      <a:pt x="75418" y="237751"/>
                      <a:pt x="78990" y="246482"/>
                    </a:cubicBezTo>
                    <a:cubicBezTo>
                      <a:pt x="82562" y="255213"/>
                      <a:pt x="81372" y="263548"/>
                      <a:pt x="76609" y="275057"/>
                    </a:cubicBezTo>
                    <a:cubicBezTo>
                      <a:pt x="71846" y="286566"/>
                      <a:pt x="59146" y="304029"/>
                      <a:pt x="50415" y="315538"/>
                    </a:cubicBezTo>
                    <a:cubicBezTo>
                      <a:pt x="41684" y="327047"/>
                      <a:pt x="31762" y="333397"/>
                      <a:pt x="24221" y="344113"/>
                    </a:cubicBezTo>
                    <a:cubicBezTo>
                      <a:pt x="16680" y="354829"/>
                      <a:pt x="7155" y="365148"/>
                      <a:pt x="5171" y="379832"/>
                    </a:cubicBezTo>
                    <a:cubicBezTo>
                      <a:pt x="3187" y="394516"/>
                      <a:pt x="4775" y="416344"/>
                      <a:pt x="12316" y="432219"/>
                    </a:cubicBezTo>
                    <a:cubicBezTo>
                      <a:pt x="19857" y="448094"/>
                      <a:pt x="30968" y="460001"/>
                      <a:pt x="50415" y="475082"/>
                    </a:cubicBezTo>
                    <a:cubicBezTo>
                      <a:pt x="69862" y="490163"/>
                      <a:pt x="101215" y="510404"/>
                      <a:pt x="128996" y="522707"/>
                    </a:cubicBezTo>
                    <a:cubicBezTo>
                      <a:pt x="156777" y="535010"/>
                      <a:pt x="188925" y="544931"/>
                      <a:pt x="217103" y="548900"/>
                    </a:cubicBezTo>
                    <a:cubicBezTo>
                      <a:pt x="245281" y="552869"/>
                      <a:pt x="270681" y="550885"/>
                      <a:pt x="298065" y="546519"/>
                    </a:cubicBezTo>
                    <a:cubicBezTo>
                      <a:pt x="325449" y="542154"/>
                      <a:pt x="356406" y="534613"/>
                      <a:pt x="381409" y="522707"/>
                    </a:cubicBezTo>
                    <a:cubicBezTo>
                      <a:pt x="406412" y="510801"/>
                      <a:pt x="431415" y="491354"/>
                      <a:pt x="448084" y="475082"/>
                    </a:cubicBezTo>
                    <a:cubicBezTo>
                      <a:pt x="464753" y="458810"/>
                      <a:pt x="475071" y="443331"/>
                      <a:pt x="481421" y="425075"/>
                    </a:cubicBezTo>
                    <a:cubicBezTo>
                      <a:pt x="487771" y="406819"/>
                      <a:pt x="490947" y="383007"/>
                      <a:pt x="486184" y="365544"/>
                    </a:cubicBezTo>
                    <a:cubicBezTo>
                      <a:pt x="481421" y="348081"/>
                      <a:pt x="469118" y="333794"/>
                      <a:pt x="452846" y="320300"/>
                    </a:cubicBezTo>
                    <a:cubicBezTo>
                      <a:pt x="436574" y="306806"/>
                      <a:pt x="406809" y="295298"/>
                      <a:pt x="388553" y="284582"/>
                    </a:cubicBezTo>
                    <a:cubicBezTo>
                      <a:pt x="370297" y="273866"/>
                      <a:pt x="352834" y="267120"/>
                      <a:pt x="343309" y="256007"/>
                    </a:cubicBezTo>
                    <a:cubicBezTo>
                      <a:pt x="333784" y="244895"/>
                      <a:pt x="332991" y="233385"/>
                      <a:pt x="331403" y="217907"/>
                    </a:cubicBezTo>
                    <a:cubicBezTo>
                      <a:pt x="329816" y="202429"/>
                      <a:pt x="331006" y="175441"/>
                      <a:pt x="333784" y="163138"/>
                    </a:cubicBezTo>
                    <a:cubicBezTo>
                      <a:pt x="336562" y="150835"/>
                      <a:pt x="337752" y="147660"/>
                      <a:pt x="348071" y="144088"/>
                    </a:cubicBezTo>
                    <a:cubicBezTo>
                      <a:pt x="358390" y="140516"/>
                      <a:pt x="385774" y="148057"/>
                      <a:pt x="395696" y="141707"/>
                    </a:cubicBezTo>
                    <a:cubicBezTo>
                      <a:pt x="405618" y="135357"/>
                      <a:pt x="408397" y="119878"/>
                      <a:pt x="407603" y="105987"/>
                    </a:cubicBezTo>
                    <a:cubicBezTo>
                      <a:pt x="406809" y="92096"/>
                      <a:pt x="401253" y="71857"/>
                      <a:pt x="390934" y="58363"/>
                    </a:cubicBezTo>
                    <a:cubicBezTo>
                      <a:pt x="380615" y="44869"/>
                      <a:pt x="362359" y="33359"/>
                      <a:pt x="345690" y="25025"/>
                    </a:cubicBezTo>
                    <a:cubicBezTo>
                      <a:pt x="329021" y="16691"/>
                      <a:pt x="291318" y="10341"/>
                      <a:pt x="269490" y="5975"/>
                    </a:cubicBezTo>
                    <a:cubicBezTo>
                      <a:pt x="247662" y="1610"/>
                      <a:pt x="198450" y="-1962"/>
                      <a:pt x="169478" y="1213"/>
                    </a:cubicBezTo>
                    <a:close/>
                  </a:path>
                </a:pathLst>
              </a:custGeom>
              <a:solidFill>
                <a:srgbClr val="00B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a:off x="3372415" y="5028271"/>
                <a:ext cx="1087871" cy="1145672"/>
              </a:xfrm>
              <a:custGeom>
                <a:avLst/>
                <a:gdLst>
                  <a:gd name="connsiteX0" fmla="*/ 639524 w 1087871"/>
                  <a:gd name="connsiteY0" fmla="*/ 2 h 1145672"/>
                  <a:gd name="connsiteX1" fmla="*/ 670034 w 1087871"/>
                  <a:gd name="connsiteY1" fmla="*/ 2234 h 1145672"/>
                  <a:gd name="connsiteX2" fmla="*/ 739090 w 1087871"/>
                  <a:gd name="connsiteY2" fmla="*/ 18903 h 1145672"/>
                  <a:gd name="connsiteX3" fmla="*/ 781953 w 1087871"/>
                  <a:gd name="connsiteY3" fmla="*/ 18903 h 1145672"/>
                  <a:gd name="connsiteX4" fmla="*/ 836722 w 1087871"/>
                  <a:gd name="connsiteY4" fmla="*/ 16521 h 1145672"/>
                  <a:gd name="connsiteX5" fmla="*/ 891490 w 1087871"/>
                  <a:gd name="connsiteY5" fmla="*/ 30809 h 1145672"/>
                  <a:gd name="connsiteX6" fmla="*/ 951022 w 1087871"/>
                  <a:gd name="connsiteY6" fmla="*/ 59384 h 1145672"/>
                  <a:gd name="connsiteX7" fmla="*/ 993884 w 1087871"/>
                  <a:gd name="connsiteY7" fmla="*/ 92721 h 1145672"/>
                  <a:gd name="connsiteX8" fmla="*/ 1017697 w 1087871"/>
                  <a:gd name="connsiteY8" fmla="*/ 128440 h 1145672"/>
                  <a:gd name="connsiteX9" fmla="*/ 1015315 w 1087871"/>
                  <a:gd name="connsiteY9" fmla="*/ 178446 h 1145672"/>
                  <a:gd name="connsiteX10" fmla="*/ 989122 w 1087871"/>
                  <a:gd name="connsiteY10" fmla="*/ 221309 h 1145672"/>
                  <a:gd name="connsiteX11" fmla="*/ 977215 w 1087871"/>
                  <a:gd name="connsiteY11" fmla="*/ 273696 h 1145672"/>
                  <a:gd name="connsiteX12" fmla="*/ 998647 w 1087871"/>
                  <a:gd name="connsiteY12" fmla="*/ 309415 h 1145672"/>
                  <a:gd name="connsiteX13" fmla="*/ 1020078 w 1087871"/>
                  <a:gd name="connsiteY13" fmla="*/ 352278 h 1145672"/>
                  <a:gd name="connsiteX14" fmla="*/ 1034365 w 1087871"/>
                  <a:gd name="connsiteY14" fmla="*/ 407046 h 1145672"/>
                  <a:gd name="connsiteX15" fmla="*/ 1022459 w 1087871"/>
                  <a:gd name="connsiteY15" fmla="*/ 483246 h 1145672"/>
                  <a:gd name="connsiteX16" fmla="*/ 1024840 w 1087871"/>
                  <a:gd name="connsiteY16" fmla="*/ 523728 h 1145672"/>
                  <a:gd name="connsiteX17" fmla="*/ 1051034 w 1087871"/>
                  <a:gd name="connsiteY17" fmla="*/ 554684 h 1145672"/>
                  <a:gd name="connsiteX18" fmla="*/ 1086753 w 1087871"/>
                  <a:gd name="connsiteY18" fmla="*/ 614215 h 1145672"/>
                  <a:gd name="connsiteX19" fmla="*/ 1077228 w 1087871"/>
                  <a:gd name="connsiteY19" fmla="*/ 671365 h 1145672"/>
                  <a:gd name="connsiteX20" fmla="*/ 1060559 w 1087871"/>
                  <a:gd name="connsiteY20" fmla="*/ 718990 h 1145672"/>
                  <a:gd name="connsiteX21" fmla="*/ 1043890 w 1087871"/>
                  <a:gd name="connsiteY21" fmla="*/ 792809 h 1145672"/>
                  <a:gd name="connsiteX22" fmla="*/ 1039128 w 1087871"/>
                  <a:gd name="connsiteY22" fmla="*/ 857103 h 1145672"/>
                  <a:gd name="connsiteX23" fmla="*/ 1036746 w 1087871"/>
                  <a:gd name="connsiteY23" fmla="*/ 909491 h 1145672"/>
                  <a:gd name="connsiteX24" fmla="*/ 1015315 w 1087871"/>
                  <a:gd name="connsiteY24" fmla="*/ 966640 h 1145672"/>
                  <a:gd name="connsiteX25" fmla="*/ 967690 w 1087871"/>
                  <a:gd name="connsiteY25" fmla="*/ 990453 h 1145672"/>
                  <a:gd name="connsiteX26" fmla="*/ 931972 w 1087871"/>
                  <a:gd name="connsiteY26" fmla="*/ 1007121 h 1145672"/>
                  <a:gd name="connsiteX27" fmla="*/ 905778 w 1087871"/>
                  <a:gd name="connsiteY27" fmla="*/ 1045221 h 1145672"/>
                  <a:gd name="connsiteX28" fmla="*/ 877203 w 1087871"/>
                  <a:gd name="connsiteY28" fmla="*/ 1090465 h 1145672"/>
                  <a:gd name="connsiteX29" fmla="*/ 817672 w 1087871"/>
                  <a:gd name="connsiteY29" fmla="*/ 1114278 h 1145672"/>
                  <a:gd name="connsiteX30" fmla="*/ 748615 w 1087871"/>
                  <a:gd name="connsiteY30" fmla="*/ 1133328 h 1145672"/>
                  <a:gd name="connsiteX31" fmla="*/ 693847 w 1087871"/>
                  <a:gd name="connsiteY31" fmla="*/ 1128565 h 1145672"/>
                  <a:gd name="connsiteX32" fmla="*/ 620028 w 1087871"/>
                  <a:gd name="connsiteY32" fmla="*/ 1121421 h 1145672"/>
                  <a:gd name="connsiteX33" fmla="*/ 553353 w 1087871"/>
                  <a:gd name="connsiteY33" fmla="*/ 1121421 h 1145672"/>
                  <a:gd name="connsiteX34" fmla="*/ 505728 w 1087871"/>
                  <a:gd name="connsiteY34" fmla="*/ 1138090 h 1145672"/>
                  <a:gd name="connsiteX35" fmla="*/ 443815 w 1087871"/>
                  <a:gd name="connsiteY35" fmla="*/ 1145234 h 1145672"/>
                  <a:gd name="connsiteX36" fmla="*/ 391428 w 1087871"/>
                  <a:gd name="connsiteY36" fmla="*/ 1126184 h 1145672"/>
                  <a:gd name="connsiteX37" fmla="*/ 339040 w 1087871"/>
                  <a:gd name="connsiteY37" fmla="*/ 1104753 h 1145672"/>
                  <a:gd name="connsiteX38" fmla="*/ 289034 w 1087871"/>
                  <a:gd name="connsiteY38" fmla="*/ 1085703 h 1145672"/>
                  <a:gd name="connsiteX39" fmla="*/ 229503 w 1087871"/>
                  <a:gd name="connsiteY39" fmla="*/ 1042840 h 1145672"/>
                  <a:gd name="connsiteX40" fmla="*/ 204054 w 1087871"/>
                  <a:gd name="connsiteY40" fmla="*/ 1029297 h 1145672"/>
                  <a:gd name="connsiteX41" fmla="*/ 183999 w 1087871"/>
                  <a:gd name="connsiteY41" fmla="*/ 1017856 h 1145672"/>
                  <a:gd name="connsiteX42" fmla="*/ 180515 w 1087871"/>
                  <a:gd name="connsiteY42" fmla="*/ 1015293 h 1145672"/>
                  <a:gd name="connsiteX43" fmla="*/ 156702 w 1087871"/>
                  <a:gd name="connsiteY43" fmla="*/ 991480 h 1145672"/>
                  <a:gd name="connsiteX44" fmla="*/ 154321 w 1087871"/>
                  <a:gd name="connsiteY44" fmla="*/ 970049 h 1145672"/>
                  <a:gd name="connsiteX45" fmla="*/ 185277 w 1087871"/>
                  <a:gd name="connsiteY45" fmla="*/ 943855 h 1145672"/>
                  <a:gd name="connsiteX46" fmla="*/ 225758 w 1087871"/>
                  <a:gd name="connsiteY46" fmla="*/ 920043 h 1145672"/>
                  <a:gd name="connsiteX47" fmla="*/ 263858 w 1087871"/>
                  <a:gd name="connsiteY47" fmla="*/ 889086 h 1145672"/>
                  <a:gd name="connsiteX48" fmla="*/ 285289 w 1087871"/>
                  <a:gd name="connsiteY48" fmla="*/ 853368 h 1145672"/>
                  <a:gd name="connsiteX49" fmla="*/ 273383 w 1087871"/>
                  <a:gd name="connsiteY49" fmla="*/ 812886 h 1145672"/>
                  <a:gd name="connsiteX50" fmla="*/ 251952 w 1087871"/>
                  <a:gd name="connsiteY50" fmla="*/ 784311 h 1145672"/>
                  <a:gd name="connsiteX51" fmla="*/ 223377 w 1087871"/>
                  <a:gd name="connsiteY51" fmla="*/ 774786 h 1145672"/>
                  <a:gd name="connsiteX52" fmla="*/ 185277 w 1087871"/>
                  <a:gd name="connsiteY52" fmla="*/ 784311 h 1145672"/>
                  <a:gd name="connsiteX53" fmla="*/ 147177 w 1087871"/>
                  <a:gd name="connsiteY53" fmla="*/ 820030 h 1145672"/>
                  <a:gd name="connsiteX54" fmla="*/ 118602 w 1087871"/>
                  <a:gd name="connsiteY54" fmla="*/ 841461 h 1145672"/>
                  <a:gd name="connsiteX55" fmla="*/ 92408 w 1087871"/>
                  <a:gd name="connsiteY55" fmla="*/ 855749 h 1145672"/>
                  <a:gd name="connsiteX56" fmla="*/ 74400 w 1087871"/>
                  <a:gd name="connsiteY56" fmla="*/ 848903 h 1145672"/>
                  <a:gd name="connsiteX57" fmla="*/ 59756 w 1087871"/>
                  <a:gd name="connsiteY57" fmla="*/ 838812 h 1145672"/>
                  <a:gd name="connsiteX58" fmla="*/ 53290 w 1087871"/>
                  <a:gd name="connsiteY58" fmla="*/ 830909 h 1145672"/>
                  <a:gd name="connsiteX59" fmla="*/ 27097 w 1087871"/>
                  <a:gd name="connsiteY59" fmla="*/ 783284 h 1145672"/>
                  <a:gd name="connsiteX60" fmla="*/ 19953 w 1087871"/>
                  <a:gd name="connsiteY60" fmla="*/ 728515 h 1145672"/>
                  <a:gd name="connsiteX61" fmla="*/ 27097 w 1087871"/>
                  <a:gd name="connsiteY61" fmla="*/ 680890 h 1145672"/>
                  <a:gd name="connsiteX62" fmla="*/ 50909 w 1087871"/>
                  <a:gd name="connsiteY62" fmla="*/ 618978 h 1145672"/>
                  <a:gd name="connsiteX63" fmla="*/ 79484 w 1087871"/>
                  <a:gd name="connsiteY63" fmla="*/ 583259 h 1145672"/>
                  <a:gd name="connsiteX64" fmla="*/ 65197 w 1087871"/>
                  <a:gd name="connsiteY64" fmla="*/ 557065 h 1145672"/>
                  <a:gd name="connsiteX65" fmla="*/ 41384 w 1087871"/>
                  <a:gd name="connsiteY65" fmla="*/ 540396 h 1145672"/>
                  <a:gd name="connsiteX66" fmla="*/ 17572 w 1087871"/>
                  <a:gd name="connsiteY66" fmla="*/ 492771 h 1145672"/>
                  <a:gd name="connsiteX67" fmla="*/ 5665 w 1087871"/>
                  <a:gd name="connsiteY67" fmla="*/ 421334 h 1145672"/>
                  <a:gd name="connsiteX68" fmla="*/ 3284 w 1087871"/>
                  <a:gd name="connsiteY68" fmla="*/ 361803 h 1145672"/>
                  <a:gd name="connsiteX69" fmla="*/ 903 w 1087871"/>
                  <a:gd name="connsiteY69" fmla="*/ 285603 h 1145672"/>
                  <a:gd name="connsiteX70" fmla="*/ 3284 w 1087871"/>
                  <a:gd name="connsiteY70" fmla="*/ 221309 h 1145672"/>
                  <a:gd name="connsiteX71" fmla="*/ 34240 w 1087871"/>
                  <a:gd name="connsiteY71" fmla="*/ 176065 h 1145672"/>
                  <a:gd name="connsiteX72" fmla="*/ 69959 w 1087871"/>
                  <a:gd name="connsiteY72" fmla="*/ 149871 h 1145672"/>
                  <a:gd name="connsiteX73" fmla="*/ 103297 w 1087871"/>
                  <a:gd name="connsiteY73" fmla="*/ 137965 h 1145672"/>
                  <a:gd name="connsiteX74" fmla="*/ 112822 w 1087871"/>
                  <a:gd name="connsiteY74" fmla="*/ 107009 h 1145672"/>
                  <a:gd name="connsiteX75" fmla="*/ 139015 w 1087871"/>
                  <a:gd name="connsiteY75" fmla="*/ 90340 h 1145672"/>
                  <a:gd name="connsiteX76" fmla="*/ 179497 w 1087871"/>
                  <a:gd name="connsiteY76" fmla="*/ 73671 h 1145672"/>
                  <a:gd name="connsiteX77" fmla="*/ 243790 w 1087871"/>
                  <a:gd name="connsiteY77" fmla="*/ 61765 h 1145672"/>
                  <a:gd name="connsiteX78" fmla="*/ 300940 w 1087871"/>
                  <a:gd name="connsiteY78" fmla="*/ 59384 h 1145672"/>
                  <a:gd name="connsiteX79" fmla="*/ 306536 w 1087871"/>
                  <a:gd name="connsiteY79" fmla="*/ 61584 h 1145672"/>
                  <a:gd name="connsiteX80" fmla="*/ 323187 w 1087871"/>
                  <a:gd name="connsiteY80" fmla="*/ 75287 h 1145672"/>
                  <a:gd name="connsiteX81" fmla="*/ 346999 w 1087871"/>
                  <a:gd name="connsiteY81" fmla="*/ 99100 h 1145672"/>
                  <a:gd name="connsiteX82" fmla="*/ 344618 w 1087871"/>
                  <a:gd name="connsiteY82" fmla="*/ 127675 h 1145672"/>
                  <a:gd name="connsiteX83" fmla="*/ 318424 w 1087871"/>
                  <a:gd name="connsiteY83" fmla="*/ 168156 h 1145672"/>
                  <a:gd name="connsiteX84" fmla="*/ 292230 w 1087871"/>
                  <a:gd name="connsiteY84" fmla="*/ 196731 h 1145672"/>
                  <a:gd name="connsiteX85" fmla="*/ 273180 w 1087871"/>
                  <a:gd name="connsiteY85" fmla="*/ 232450 h 1145672"/>
                  <a:gd name="connsiteX86" fmla="*/ 280325 w 1087871"/>
                  <a:gd name="connsiteY86" fmla="*/ 284837 h 1145672"/>
                  <a:gd name="connsiteX87" fmla="*/ 318424 w 1087871"/>
                  <a:gd name="connsiteY87" fmla="*/ 327700 h 1145672"/>
                  <a:gd name="connsiteX88" fmla="*/ 397005 w 1087871"/>
                  <a:gd name="connsiteY88" fmla="*/ 375325 h 1145672"/>
                  <a:gd name="connsiteX89" fmla="*/ 485112 w 1087871"/>
                  <a:gd name="connsiteY89" fmla="*/ 401518 h 1145672"/>
                  <a:gd name="connsiteX90" fmla="*/ 566074 w 1087871"/>
                  <a:gd name="connsiteY90" fmla="*/ 399137 h 1145672"/>
                  <a:gd name="connsiteX91" fmla="*/ 649418 w 1087871"/>
                  <a:gd name="connsiteY91" fmla="*/ 375325 h 1145672"/>
                  <a:gd name="connsiteX92" fmla="*/ 716093 w 1087871"/>
                  <a:gd name="connsiteY92" fmla="*/ 327700 h 1145672"/>
                  <a:gd name="connsiteX93" fmla="*/ 749430 w 1087871"/>
                  <a:gd name="connsiteY93" fmla="*/ 277693 h 1145672"/>
                  <a:gd name="connsiteX94" fmla="*/ 754193 w 1087871"/>
                  <a:gd name="connsiteY94" fmla="*/ 218162 h 1145672"/>
                  <a:gd name="connsiteX95" fmla="*/ 720855 w 1087871"/>
                  <a:gd name="connsiteY95" fmla="*/ 172918 h 1145672"/>
                  <a:gd name="connsiteX96" fmla="*/ 656562 w 1087871"/>
                  <a:gd name="connsiteY96" fmla="*/ 137200 h 1145672"/>
                  <a:gd name="connsiteX97" fmla="*/ 611318 w 1087871"/>
                  <a:gd name="connsiteY97" fmla="*/ 108625 h 1145672"/>
                  <a:gd name="connsiteX98" fmla="*/ 599412 w 1087871"/>
                  <a:gd name="connsiteY98" fmla="*/ 70525 h 1145672"/>
                  <a:gd name="connsiteX99" fmla="*/ 601793 w 1087871"/>
                  <a:gd name="connsiteY99" fmla="*/ 15756 h 1145672"/>
                  <a:gd name="connsiteX100" fmla="*/ 602840 w 1087871"/>
                  <a:gd name="connsiteY100" fmla="*/ 12650 h 1145672"/>
                  <a:gd name="connsiteX101" fmla="*/ 612884 w 1087871"/>
                  <a:gd name="connsiteY101" fmla="*/ 4615 h 1145672"/>
                  <a:gd name="connsiteX102" fmla="*/ 639524 w 1087871"/>
                  <a:gd name="connsiteY102" fmla="*/ 2 h 11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087871" h="1145672">
                    <a:moveTo>
                      <a:pt x="639524" y="2"/>
                    </a:moveTo>
                    <a:cubicBezTo>
                      <a:pt x="649198" y="-48"/>
                      <a:pt x="659517" y="1044"/>
                      <a:pt x="670034" y="2234"/>
                    </a:cubicBezTo>
                    <a:cubicBezTo>
                      <a:pt x="691068" y="4615"/>
                      <a:pt x="720437" y="16125"/>
                      <a:pt x="739090" y="18903"/>
                    </a:cubicBezTo>
                    <a:cubicBezTo>
                      <a:pt x="757743" y="21681"/>
                      <a:pt x="765681" y="19300"/>
                      <a:pt x="781953" y="18903"/>
                    </a:cubicBezTo>
                    <a:cubicBezTo>
                      <a:pt x="798225" y="18506"/>
                      <a:pt x="818466" y="14537"/>
                      <a:pt x="836722" y="16521"/>
                    </a:cubicBezTo>
                    <a:cubicBezTo>
                      <a:pt x="854978" y="18505"/>
                      <a:pt x="872440" y="23665"/>
                      <a:pt x="891490" y="30809"/>
                    </a:cubicBezTo>
                    <a:cubicBezTo>
                      <a:pt x="910540" y="37953"/>
                      <a:pt x="933956" y="49065"/>
                      <a:pt x="951022" y="59384"/>
                    </a:cubicBezTo>
                    <a:cubicBezTo>
                      <a:pt x="968088" y="69703"/>
                      <a:pt x="982772" y="81212"/>
                      <a:pt x="993884" y="92721"/>
                    </a:cubicBezTo>
                    <a:cubicBezTo>
                      <a:pt x="1004996" y="104230"/>
                      <a:pt x="1014125" y="114153"/>
                      <a:pt x="1017697" y="128440"/>
                    </a:cubicBezTo>
                    <a:cubicBezTo>
                      <a:pt x="1021269" y="142727"/>
                      <a:pt x="1020077" y="162968"/>
                      <a:pt x="1015315" y="178446"/>
                    </a:cubicBezTo>
                    <a:cubicBezTo>
                      <a:pt x="1010553" y="193924"/>
                      <a:pt x="995472" y="205434"/>
                      <a:pt x="989122" y="221309"/>
                    </a:cubicBezTo>
                    <a:cubicBezTo>
                      <a:pt x="982772" y="237184"/>
                      <a:pt x="975628" y="259012"/>
                      <a:pt x="977215" y="273696"/>
                    </a:cubicBezTo>
                    <a:cubicBezTo>
                      <a:pt x="978803" y="288380"/>
                      <a:pt x="991503" y="296318"/>
                      <a:pt x="998647" y="309415"/>
                    </a:cubicBezTo>
                    <a:cubicBezTo>
                      <a:pt x="1005791" y="322512"/>
                      <a:pt x="1014125" y="336006"/>
                      <a:pt x="1020078" y="352278"/>
                    </a:cubicBezTo>
                    <a:cubicBezTo>
                      <a:pt x="1026031" y="368550"/>
                      <a:pt x="1033968" y="385218"/>
                      <a:pt x="1034365" y="407046"/>
                    </a:cubicBezTo>
                    <a:cubicBezTo>
                      <a:pt x="1034762" y="428874"/>
                      <a:pt x="1024046" y="463799"/>
                      <a:pt x="1022459" y="483246"/>
                    </a:cubicBezTo>
                    <a:cubicBezTo>
                      <a:pt x="1020872" y="502693"/>
                      <a:pt x="1020078" y="511822"/>
                      <a:pt x="1024840" y="523728"/>
                    </a:cubicBezTo>
                    <a:cubicBezTo>
                      <a:pt x="1029602" y="535634"/>
                      <a:pt x="1040715" y="539603"/>
                      <a:pt x="1051034" y="554684"/>
                    </a:cubicBezTo>
                    <a:cubicBezTo>
                      <a:pt x="1061353" y="569765"/>
                      <a:pt x="1082387" y="594768"/>
                      <a:pt x="1086753" y="614215"/>
                    </a:cubicBezTo>
                    <a:cubicBezTo>
                      <a:pt x="1091119" y="633662"/>
                      <a:pt x="1081594" y="653903"/>
                      <a:pt x="1077228" y="671365"/>
                    </a:cubicBezTo>
                    <a:cubicBezTo>
                      <a:pt x="1072862" y="688827"/>
                      <a:pt x="1066115" y="698749"/>
                      <a:pt x="1060559" y="718990"/>
                    </a:cubicBezTo>
                    <a:cubicBezTo>
                      <a:pt x="1055003" y="739231"/>
                      <a:pt x="1047462" y="769790"/>
                      <a:pt x="1043890" y="792809"/>
                    </a:cubicBezTo>
                    <a:cubicBezTo>
                      <a:pt x="1040318" y="815828"/>
                      <a:pt x="1040319" y="837656"/>
                      <a:pt x="1039128" y="857103"/>
                    </a:cubicBezTo>
                    <a:cubicBezTo>
                      <a:pt x="1037937" y="876550"/>
                      <a:pt x="1040715" y="891235"/>
                      <a:pt x="1036746" y="909491"/>
                    </a:cubicBezTo>
                    <a:cubicBezTo>
                      <a:pt x="1032777" y="927747"/>
                      <a:pt x="1026824" y="953146"/>
                      <a:pt x="1015315" y="966640"/>
                    </a:cubicBezTo>
                    <a:cubicBezTo>
                      <a:pt x="1003806" y="980134"/>
                      <a:pt x="981581" y="983706"/>
                      <a:pt x="967690" y="990453"/>
                    </a:cubicBezTo>
                    <a:cubicBezTo>
                      <a:pt x="953800" y="997200"/>
                      <a:pt x="942291" y="997993"/>
                      <a:pt x="931972" y="1007121"/>
                    </a:cubicBezTo>
                    <a:cubicBezTo>
                      <a:pt x="921653" y="1016249"/>
                      <a:pt x="914906" y="1031330"/>
                      <a:pt x="905778" y="1045221"/>
                    </a:cubicBezTo>
                    <a:cubicBezTo>
                      <a:pt x="896650" y="1059112"/>
                      <a:pt x="891887" y="1078956"/>
                      <a:pt x="877203" y="1090465"/>
                    </a:cubicBezTo>
                    <a:cubicBezTo>
                      <a:pt x="862519" y="1101975"/>
                      <a:pt x="839103" y="1107134"/>
                      <a:pt x="817672" y="1114278"/>
                    </a:cubicBezTo>
                    <a:cubicBezTo>
                      <a:pt x="796241" y="1121422"/>
                      <a:pt x="769253" y="1130947"/>
                      <a:pt x="748615" y="1133328"/>
                    </a:cubicBezTo>
                    <a:cubicBezTo>
                      <a:pt x="727978" y="1135709"/>
                      <a:pt x="715278" y="1130549"/>
                      <a:pt x="693847" y="1128565"/>
                    </a:cubicBezTo>
                    <a:cubicBezTo>
                      <a:pt x="693847" y="1128565"/>
                      <a:pt x="643444" y="1122612"/>
                      <a:pt x="620028" y="1121421"/>
                    </a:cubicBezTo>
                    <a:cubicBezTo>
                      <a:pt x="596612" y="1120230"/>
                      <a:pt x="572403" y="1118643"/>
                      <a:pt x="553353" y="1121421"/>
                    </a:cubicBezTo>
                    <a:cubicBezTo>
                      <a:pt x="534303" y="1124199"/>
                      <a:pt x="523984" y="1134121"/>
                      <a:pt x="505728" y="1138090"/>
                    </a:cubicBezTo>
                    <a:cubicBezTo>
                      <a:pt x="487472" y="1142059"/>
                      <a:pt x="462865" y="1147218"/>
                      <a:pt x="443815" y="1145234"/>
                    </a:cubicBezTo>
                    <a:cubicBezTo>
                      <a:pt x="424765" y="1143250"/>
                      <a:pt x="408890" y="1132931"/>
                      <a:pt x="391428" y="1126184"/>
                    </a:cubicBezTo>
                    <a:cubicBezTo>
                      <a:pt x="373966" y="1119437"/>
                      <a:pt x="356106" y="1111500"/>
                      <a:pt x="339040" y="1104753"/>
                    </a:cubicBezTo>
                    <a:cubicBezTo>
                      <a:pt x="321974" y="1098006"/>
                      <a:pt x="307290" y="1096022"/>
                      <a:pt x="289034" y="1085703"/>
                    </a:cubicBezTo>
                    <a:cubicBezTo>
                      <a:pt x="270778" y="1075384"/>
                      <a:pt x="247362" y="1054349"/>
                      <a:pt x="229503" y="1042840"/>
                    </a:cubicBezTo>
                    <a:cubicBezTo>
                      <a:pt x="220574" y="1037086"/>
                      <a:pt x="212041" y="1033117"/>
                      <a:pt x="204054" y="1029297"/>
                    </a:cubicBezTo>
                    <a:lnTo>
                      <a:pt x="183999" y="1017856"/>
                    </a:lnTo>
                    <a:lnTo>
                      <a:pt x="180515" y="1015293"/>
                    </a:lnTo>
                    <a:cubicBezTo>
                      <a:pt x="172974" y="1007752"/>
                      <a:pt x="161068" y="999021"/>
                      <a:pt x="156702" y="991480"/>
                    </a:cubicBezTo>
                    <a:cubicBezTo>
                      <a:pt x="152336" y="983939"/>
                      <a:pt x="149559" y="977987"/>
                      <a:pt x="154321" y="970049"/>
                    </a:cubicBezTo>
                    <a:cubicBezTo>
                      <a:pt x="159084" y="962112"/>
                      <a:pt x="173371" y="952189"/>
                      <a:pt x="185277" y="943855"/>
                    </a:cubicBezTo>
                    <a:cubicBezTo>
                      <a:pt x="197183" y="935521"/>
                      <a:pt x="212661" y="929171"/>
                      <a:pt x="225758" y="920043"/>
                    </a:cubicBezTo>
                    <a:cubicBezTo>
                      <a:pt x="238855" y="910915"/>
                      <a:pt x="253936" y="900199"/>
                      <a:pt x="263858" y="889086"/>
                    </a:cubicBezTo>
                    <a:cubicBezTo>
                      <a:pt x="273780" y="877974"/>
                      <a:pt x="283702" y="866068"/>
                      <a:pt x="285289" y="853368"/>
                    </a:cubicBezTo>
                    <a:cubicBezTo>
                      <a:pt x="286876" y="840668"/>
                      <a:pt x="278939" y="824395"/>
                      <a:pt x="273383" y="812886"/>
                    </a:cubicBezTo>
                    <a:cubicBezTo>
                      <a:pt x="267827" y="801377"/>
                      <a:pt x="260286" y="790661"/>
                      <a:pt x="251952" y="784311"/>
                    </a:cubicBezTo>
                    <a:cubicBezTo>
                      <a:pt x="243618" y="777961"/>
                      <a:pt x="234489" y="774786"/>
                      <a:pt x="223377" y="774786"/>
                    </a:cubicBezTo>
                    <a:cubicBezTo>
                      <a:pt x="212265" y="774786"/>
                      <a:pt x="197977" y="776770"/>
                      <a:pt x="185277" y="784311"/>
                    </a:cubicBezTo>
                    <a:cubicBezTo>
                      <a:pt x="172577" y="791852"/>
                      <a:pt x="158290" y="810505"/>
                      <a:pt x="147177" y="820030"/>
                    </a:cubicBezTo>
                    <a:cubicBezTo>
                      <a:pt x="136065" y="829555"/>
                      <a:pt x="127730" y="835508"/>
                      <a:pt x="118602" y="841461"/>
                    </a:cubicBezTo>
                    <a:cubicBezTo>
                      <a:pt x="109474" y="847414"/>
                      <a:pt x="102727" y="856543"/>
                      <a:pt x="92408" y="855749"/>
                    </a:cubicBezTo>
                    <a:cubicBezTo>
                      <a:pt x="87249" y="855352"/>
                      <a:pt x="80800" y="852574"/>
                      <a:pt x="74400" y="848903"/>
                    </a:cubicBezTo>
                    <a:lnTo>
                      <a:pt x="59756" y="838812"/>
                    </a:lnTo>
                    <a:lnTo>
                      <a:pt x="53290" y="830909"/>
                    </a:lnTo>
                    <a:cubicBezTo>
                      <a:pt x="45353" y="818606"/>
                      <a:pt x="32653" y="800350"/>
                      <a:pt x="27097" y="783284"/>
                    </a:cubicBezTo>
                    <a:cubicBezTo>
                      <a:pt x="21541" y="766218"/>
                      <a:pt x="19953" y="745581"/>
                      <a:pt x="19953" y="728515"/>
                    </a:cubicBezTo>
                    <a:cubicBezTo>
                      <a:pt x="19953" y="728515"/>
                      <a:pt x="21938" y="699146"/>
                      <a:pt x="27097" y="680890"/>
                    </a:cubicBezTo>
                    <a:cubicBezTo>
                      <a:pt x="32256" y="662634"/>
                      <a:pt x="42178" y="635250"/>
                      <a:pt x="50909" y="618978"/>
                    </a:cubicBezTo>
                    <a:cubicBezTo>
                      <a:pt x="59640" y="602706"/>
                      <a:pt x="77103" y="593578"/>
                      <a:pt x="79484" y="583259"/>
                    </a:cubicBezTo>
                    <a:cubicBezTo>
                      <a:pt x="81865" y="572940"/>
                      <a:pt x="71547" y="564209"/>
                      <a:pt x="65197" y="557065"/>
                    </a:cubicBezTo>
                    <a:cubicBezTo>
                      <a:pt x="58847" y="549921"/>
                      <a:pt x="49321" y="551112"/>
                      <a:pt x="41384" y="540396"/>
                    </a:cubicBezTo>
                    <a:cubicBezTo>
                      <a:pt x="33447" y="529680"/>
                      <a:pt x="23525" y="512615"/>
                      <a:pt x="17572" y="492771"/>
                    </a:cubicBezTo>
                    <a:cubicBezTo>
                      <a:pt x="11619" y="472927"/>
                      <a:pt x="8046" y="443162"/>
                      <a:pt x="5665" y="421334"/>
                    </a:cubicBezTo>
                    <a:cubicBezTo>
                      <a:pt x="3284" y="399506"/>
                      <a:pt x="4078" y="384425"/>
                      <a:pt x="3284" y="361803"/>
                    </a:cubicBezTo>
                    <a:cubicBezTo>
                      <a:pt x="2490" y="339181"/>
                      <a:pt x="903" y="309019"/>
                      <a:pt x="903" y="285603"/>
                    </a:cubicBezTo>
                    <a:cubicBezTo>
                      <a:pt x="903" y="262187"/>
                      <a:pt x="-2272" y="239565"/>
                      <a:pt x="3284" y="221309"/>
                    </a:cubicBezTo>
                    <a:cubicBezTo>
                      <a:pt x="8840" y="203053"/>
                      <a:pt x="23128" y="187971"/>
                      <a:pt x="34240" y="176065"/>
                    </a:cubicBezTo>
                    <a:cubicBezTo>
                      <a:pt x="45352" y="164159"/>
                      <a:pt x="58449" y="156221"/>
                      <a:pt x="69959" y="149871"/>
                    </a:cubicBezTo>
                    <a:cubicBezTo>
                      <a:pt x="81468" y="143521"/>
                      <a:pt x="96153" y="145109"/>
                      <a:pt x="103297" y="137965"/>
                    </a:cubicBezTo>
                    <a:cubicBezTo>
                      <a:pt x="110441" y="130821"/>
                      <a:pt x="106869" y="114947"/>
                      <a:pt x="112822" y="107009"/>
                    </a:cubicBezTo>
                    <a:cubicBezTo>
                      <a:pt x="118775" y="99072"/>
                      <a:pt x="127902" y="95896"/>
                      <a:pt x="139015" y="90340"/>
                    </a:cubicBezTo>
                    <a:cubicBezTo>
                      <a:pt x="150127" y="84784"/>
                      <a:pt x="162034" y="78434"/>
                      <a:pt x="179497" y="73671"/>
                    </a:cubicBezTo>
                    <a:cubicBezTo>
                      <a:pt x="196960" y="68908"/>
                      <a:pt x="223549" y="64146"/>
                      <a:pt x="243790" y="61765"/>
                    </a:cubicBezTo>
                    <a:cubicBezTo>
                      <a:pt x="264030" y="59384"/>
                      <a:pt x="283081" y="55812"/>
                      <a:pt x="300940" y="59384"/>
                    </a:cubicBezTo>
                    <a:lnTo>
                      <a:pt x="306536" y="61584"/>
                    </a:lnTo>
                    <a:lnTo>
                      <a:pt x="323187" y="75287"/>
                    </a:lnTo>
                    <a:cubicBezTo>
                      <a:pt x="332712" y="84018"/>
                      <a:pt x="343427" y="90369"/>
                      <a:pt x="346999" y="99100"/>
                    </a:cubicBezTo>
                    <a:cubicBezTo>
                      <a:pt x="350571" y="107831"/>
                      <a:pt x="349381" y="116166"/>
                      <a:pt x="344618" y="127675"/>
                    </a:cubicBezTo>
                    <a:cubicBezTo>
                      <a:pt x="339855" y="139184"/>
                      <a:pt x="327155" y="156647"/>
                      <a:pt x="318424" y="168156"/>
                    </a:cubicBezTo>
                    <a:cubicBezTo>
                      <a:pt x="309693" y="179665"/>
                      <a:pt x="299771" y="186015"/>
                      <a:pt x="292230" y="196731"/>
                    </a:cubicBezTo>
                    <a:cubicBezTo>
                      <a:pt x="284689" y="207447"/>
                      <a:pt x="275164" y="217766"/>
                      <a:pt x="273180" y="232450"/>
                    </a:cubicBezTo>
                    <a:cubicBezTo>
                      <a:pt x="271196" y="247134"/>
                      <a:pt x="272784" y="268962"/>
                      <a:pt x="280325" y="284837"/>
                    </a:cubicBezTo>
                    <a:cubicBezTo>
                      <a:pt x="287866" y="300712"/>
                      <a:pt x="298977" y="312619"/>
                      <a:pt x="318424" y="327700"/>
                    </a:cubicBezTo>
                    <a:cubicBezTo>
                      <a:pt x="337871" y="342781"/>
                      <a:pt x="369224" y="363022"/>
                      <a:pt x="397005" y="375325"/>
                    </a:cubicBezTo>
                    <a:cubicBezTo>
                      <a:pt x="424786" y="387628"/>
                      <a:pt x="456934" y="397549"/>
                      <a:pt x="485112" y="401518"/>
                    </a:cubicBezTo>
                    <a:cubicBezTo>
                      <a:pt x="513290" y="405487"/>
                      <a:pt x="538690" y="403503"/>
                      <a:pt x="566074" y="399137"/>
                    </a:cubicBezTo>
                    <a:cubicBezTo>
                      <a:pt x="593458" y="394772"/>
                      <a:pt x="624415" y="387231"/>
                      <a:pt x="649418" y="375325"/>
                    </a:cubicBezTo>
                    <a:cubicBezTo>
                      <a:pt x="674421" y="363419"/>
                      <a:pt x="699424" y="343972"/>
                      <a:pt x="716093" y="327700"/>
                    </a:cubicBezTo>
                    <a:cubicBezTo>
                      <a:pt x="732762" y="311428"/>
                      <a:pt x="743080" y="295949"/>
                      <a:pt x="749430" y="277693"/>
                    </a:cubicBezTo>
                    <a:cubicBezTo>
                      <a:pt x="755780" y="259437"/>
                      <a:pt x="758956" y="235625"/>
                      <a:pt x="754193" y="218162"/>
                    </a:cubicBezTo>
                    <a:cubicBezTo>
                      <a:pt x="749430" y="200699"/>
                      <a:pt x="737127" y="186412"/>
                      <a:pt x="720855" y="172918"/>
                    </a:cubicBezTo>
                    <a:cubicBezTo>
                      <a:pt x="704583" y="159424"/>
                      <a:pt x="674818" y="147916"/>
                      <a:pt x="656562" y="137200"/>
                    </a:cubicBezTo>
                    <a:cubicBezTo>
                      <a:pt x="638306" y="126484"/>
                      <a:pt x="620843" y="119738"/>
                      <a:pt x="611318" y="108625"/>
                    </a:cubicBezTo>
                    <a:cubicBezTo>
                      <a:pt x="601793" y="97513"/>
                      <a:pt x="601000" y="86003"/>
                      <a:pt x="599412" y="70525"/>
                    </a:cubicBezTo>
                    <a:cubicBezTo>
                      <a:pt x="597825" y="55047"/>
                      <a:pt x="599015" y="28059"/>
                      <a:pt x="601793" y="15756"/>
                    </a:cubicBezTo>
                    <a:lnTo>
                      <a:pt x="602840" y="12650"/>
                    </a:lnTo>
                    <a:lnTo>
                      <a:pt x="612884" y="4615"/>
                    </a:lnTo>
                    <a:cubicBezTo>
                      <a:pt x="620822" y="1242"/>
                      <a:pt x="629850" y="51"/>
                      <a:pt x="639524" y="2"/>
                    </a:cubicBezTo>
                    <a:close/>
                  </a:path>
                </a:pathLst>
              </a:custGeom>
              <a:solidFill>
                <a:srgbClr val="F48E37"/>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ESI</a:t>
                </a:r>
                <a:endParaRPr lang="zh-CN" altLang="en-US" dirty="0">
                  <a:solidFill>
                    <a:schemeClr val="tx1"/>
                  </a:solidFill>
                  <a:latin typeface="Arial" panose="020B0604020202020204" pitchFamily="34" charset="0"/>
                </a:endParaRPr>
              </a:p>
            </p:txBody>
          </p:sp>
          <p:sp>
            <p:nvSpPr>
              <p:cNvPr id="22" name="任意多边形 21"/>
              <p:cNvSpPr/>
              <p:nvPr/>
            </p:nvSpPr>
            <p:spPr>
              <a:xfrm>
                <a:off x="3267063" y="5812631"/>
                <a:ext cx="393123" cy="353947"/>
              </a:xfrm>
              <a:custGeom>
                <a:avLst/>
                <a:gdLst>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3381 w 388511"/>
                  <a:gd name="connsiteY9" fmla="*/ 245269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8144 w 388511"/>
                  <a:gd name="connsiteY9" fmla="*/ 240507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59556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64319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06"/>
                  <a:gd name="connsiteX1" fmla="*/ 16681 w 393123"/>
                  <a:gd name="connsiteY1" fmla="*/ 242888 h 352506"/>
                  <a:gd name="connsiteX2" fmla="*/ 57162 w 393123"/>
                  <a:gd name="connsiteY2" fmla="*/ 288132 h 352506"/>
                  <a:gd name="connsiteX3" fmla="*/ 100025 w 393123"/>
                  <a:gd name="connsiteY3" fmla="*/ 321469 h 352506"/>
                  <a:gd name="connsiteX4" fmla="*/ 157175 w 393123"/>
                  <a:gd name="connsiteY4" fmla="*/ 342900 h 352506"/>
                  <a:gd name="connsiteX5" fmla="*/ 219087 w 393123"/>
                  <a:gd name="connsiteY5" fmla="*/ 352425 h 352506"/>
                  <a:gd name="connsiteX6" fmla="*/ 264331 w 393123"/>
                  <a:gd name="connsiteY6" fmla="*/ 338138 h 352506"/>
                  <a:gd name="connsiteX7" fmla="*/ 297668 w 393123"/>
                  <a:gd name="connsiteY7" fmla="*/ 304800 h 352506"/>
                  <a:gd name="connsiteX8" fmla="*/ 309575 w 393123"/>
                  <a:gd name="connsiteY8" fmla="*/ 261938 h 352506"/>
                  <a:gd name="connsiteX9" fmla="*/ 288144 w 393123"/>
                  <a:gd name="connsiteY9" fmla="*/ 240507 h 352506"/>
                  <a:gd name="connsiteX10" fmla="*/ 264331 w 393123"/>
                  <a:gd name="connsiteY10" fmla="*/ 216694 h 352506"/>
                  <a:gd name="connsiteX11" fmla="*/ 261950 w 393123"/>
                  <a:gd name="connsiteY11" fmla="*/ 195263 h 352506"/>
                  <a:gd name="connsiteX12" fmla="*/ 292906 w 393123"/>
                  <a:gd name="connsiteY12" fmla="*/ 166688 h 352506"/>
                  <a:gd name="connsiteX13" fmla="*/ 333387 w 393123"/>
                  <a:gd name="connsiteY13" fmla="*/ 145257 h 352506"/>
                  <a:gd name="connsiteX14" fmla="*/ 371487 w 393123"/>
                  <a:gd name="connsiteY14" fmla="*/ 114300 h 352506"/>
                  <a:gd name="connsiteX15" fmla="*/ 392918 w 393123"/>
                  <a:gd name="connsiteY15" fmla="*/ 78582 h 352506"/>
                  <a:gd name="connsiteX16" fmla="*/ 381012 w 393123"/>
                  <a:gd name="connsiteY16" fmla="*/ 38100 h 352506"/>
                  <a:gd name="connsiteX17" fmla="*/ 359581 w 393123"/>
                  <a:gd name="connsiteY17" fmla="*/ 9525 h 352506"/>
                  <a:gd name="connsiteX18" fmla="*/ 331006 w 393123"/>
                  <a:gd name="connsiteY18" fmla="*/ 0 h 352506"/>
                  <a:gd name="connsiteX19" fmla="*/ 292906 w 393123"/>
                  <a:gd name="connsiteY19" fmla="*/ 9525 h 352506"/>
                  <a:gd name="connsiteX20" fmla="*/ 254806 w 393123"/>
                  <a:gd name="connsiteY20" fmla="*/ 45244 h 352506"/>
                  <a:gd name="connsiteX21" fmla="*/ 226231 w 393123"/>
                  <a:gd name="connsiteY21" fmla="*/ 66675 h 352506"/>
                  <a:gd name="connsiteX22" fmla="*/ 200037 w 393123"/>
                  <a:gd name="connsiteY22" fmla="*/ 80963 h 352506"/>
                  <a:gd name="connsiteX23" fmla="*/ 164319 w 393123"/>
                  <a:gd name="connsiteY23" fmla="*/ 61913 h 352506"/>
                  <a:gd name="connsiteX24" fmla="*/ 140506 w 393123"/>
                  <a:gd name="connsiteY24" fmla="*/ 33338 h 352506"/>
                  <a:gd name="connsiteX25" fmla="*/ 133362 w 393123"/>
                  <a:gd name="connsiteY25" fmla="*/ 11907 h 352506"/>
                  <a:gd name="connsiteX26" fmla="*/ 88118 w 393123"/>
                  <a:gd name="connsiteY26" fmla="*/ 16669 h 352506"/>
                  <a:gd name="connsiteX27" fmla="*/ 50018 w 393123"/>
                  <a:gd name="connsiteY27" fmla="*/ 52388 h 352506"/>
                  <a:gd name="connsiteX28" fmla="*/ 30968 w 393123"/>
                  <a:gd name="connsiteY28" fmla="*/ 85725 h 352506"/>
                  <a:gd name="connsiteX29" fmla="*/ 14300 w 393123"/>
                  <a:gd name="connsiteY29" fmla="*/ 119063 h 352506"/>
                  <a:gd name="connsiteX30" fmla="*/ 12 w 393123"/>
                  <a:gd name="connsiteY30" fmla="*/ 188119 h 352506"/>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6688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9069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93123" h="353947">
                    <a:moveTo>
                      <a:pt x="12" y="188119"/>
                    </a:moveTo>
                    <a:cubicBezTo>
                      <a:pt x="409" y="208756"/>
                      <a:pt x="7156" y="226219"/>
                      <a:pt x="16681" y="242888"/>
                    </a:cubicBezTo>
                    <a:cubicBezTo>
                      <a:pt x="26206" y="259557"/>
                      <a:pt x="43271" y="275035"/>
                      <a:pt x="57162" y="288132"/>
                    </a:cubicBezTo>
                    <a:cubicBezTo>
                      <a:pt x="71053" y="301229"/>
                      <a:pt x="82166" y="311150"/>
                      <a:pt x="100025" y="321469"/>
                    </a:cubicBezTo>
                    <a:cubicBezTo>
                      <a:pt x="117884" y="331788"/>
                      <a:pt x="144475" y="344885"/>
                      <a:pt x="164319" y="350044"/>
                    </a:cubicBezTo>
                    <a:cubicBezTo>
                      <a:pt x="184163" y="355203"/>
                      <a:pt x="202418" y="354409"/>
                      <a:pt x="219087" y="352425"/>
                    </a:cubicBezTo>
                    <a:cubicBezTo>
                      <a:pt x="235756" y="350441"/>
                      <a:pt x="251234" y="346075"/>
                      <a:pt x="264331" y="338138"/>
                    </a:cubicBezTo>
                    <a:cubicBezTo>
                      <a:pt x="277428" y="330201"/>
                      <a:pt x="290127" y="317500"/>
                      <a:pt x="297668" y="304800"/>
                    </a:cubicBezTo>
                    <a:cubicBezTo>
                      <a:pt x="305209" y="292100"/>
                      <a:pt x="311162" y="272654"/>
                      <a:pt x="309575" y="261938"/>
                    </a:cubicBezTo>
                    <a:cubicBezTo>
                      <a:pt x="307988" y="251223"/>
                      <a:pt x="295685" y="248048"/>
                      <a:pt x="288144" y="240507"/>
                    </a:cubicBezTo>
                    <a:cubicBezTo>
                      <a:pt x="280603" y="232966"/>
                      <a:pt x="268697" y="224235"/>
                      <a:pt x="264331" y="216694"/>
                    </a:cubicBezTo>
                    <a:cubicBezTo>
                      <a:pt x="259965" y="209153"/>
                      <a:pt x="257188" y="203201"/>
                      <a:pt x="261950" y="195263"/>
                    </a:cubicBezTo>
                    <a:cubicBezTo>
                      <a:pt x="266713" y="187326"/>
                      <a:pt x="281000" y="177403"/>
                      <a:pt x="292906" y="169069"/>
                    </a:cubicBezTo>
                    <a:cubicBezTo>
                      <a:pt x="304812" y="160735"/>
                      <a:pt x="320290" y="154385"/>
                      <a:pt x="333387" y="145257"/>
                    </a:cubicBezTo>
                    <a:cubicBezTo>
                      <a:pt x="346484" y="136129"/>
                      <a:pt x="361565" y="125413"/>
                      <a:pt x="371487" y="114300"/>
                    </a:cubicBezTo>
                    <a:cubicBezTo>
                      <a:pt x="381409" y="103188"/>
                      <a:pt x="391331" y="91282"/>
                      <a:pt x="392918" y="78582"/>
                    </a:cubicBezTo>
                    <a:cubicBezTo>
                      <a:pt x="394505" y="65882"/>
                      <a:pt x="386568" y="49609"/>
                      <a:pt x="381012" y="38100"/>
                    </a:cubicBezTo>
                    <a:cubicBezTo>
                      <a:pt x="375456" y="26591"/>
                      <a:pt x="367915" y="15875"/>
                      <a:pt x="359581" y="9525"/>
                    </a:cubicBezTo>
                    <a:cubicBezTo>
                      <a:pt x="351247" y="3175"/>
                      <a:pt x="342118" y="0"/>
                      <a:pt x="331006" y="0"/>
                    </a:cubicBezTo>
                    <a:cubicBezTo>
                      <a:pt x="319894" y="0"/>
                      <a:pt x="305606" y="1984"/>
                      <a:pt x="292906" y="9525"/>
                    </a:cubicBezTo>
                    <a:cubicBezTo>
                      <a:pt x="280206" y="17066"/>
                      <a:pt x="265919" y="35719"/>
                      <a:pt x="254806" y="45244"/>
                    </a:cubicBezTo>
                    <a:cubicBezTo>
                      <a:pt x="243694" y="54769"/>
                      <a:pt x="235359" y="60722"/>
                      <a:pt x="226231" y="66675"/>
                    </a:cubicBezTo>
                    <a:cubicBezTo>
                      <a:pt x="217103" y="72628"/>
                      <a:pt x="210356" y="81757"/>
                      <a:pt x="200037" y="80963"/>
                    </a:cubicBezTo>
                    <a:cubicBezTo>
                      <a:pt x="189718" y="80169"/>
                      <a:pt x="174241" y="69851"/>
                      <a:pt x="164319" y="61913"/>
                    </a:cubicBezTo>
                    <a:cubicBezTo>
                      <a:pt x="154397" y="53975"/>
                      <a:pt x="145665" y="41672"/>
                      <a:pt x="140506" y="33338"/>
                    </a:cubicBezTo>
                    <a:cubicBezTo>
                      <a:pt x="135347" y="25004"/>
                      <a:pt x="142093" y="14685"/>
                      <a:pt x="133362" y="11907"/>
                    </a:cubicBezTo>
                    <a:cubicBezTo>
                      <a:pt x="124631" y="9129"/>
                      <a:pt x="102009" y="9922"/>
                      <a:pt x="88118" y="16669"/>
                    </a:cubicBezTo>
                    <a:cubicBezTo>
                      <a:pt x="74227" y="23416"/>
                      <a:pt x="59543" y="40879"/>
                      <a:pt x="50018" y="52388"/>
                    </a:cubicBezTo>
                    <a:cubicBezTo>
                      <a:pt x="40493" y="63897"/>
                      <a:pt x="36921" y="74613"/>
                      <a:pt x="30968" y="85725"/>
                    </a:cubicBezTo>
                    <a:cubicBezTo>
                      <a:pt x="25015" y="96837"/>
                      <a:pt x="19459" y="107553"/>
                      <a:pt x="14300" y="119063"/>
                    </a:cubicBezTo>
                    <a:cubicBezTo>
                      <a:pt x="9141" y="130572"/>
                      <a:pt x="-385" y="167482"/>
                      <a:pt x="12" y="188119"/>
                    </a:cubicBezTo>
                    <a:close/>
                  </a:path>
                </a:pathLst>
              </a:custGeom>
              <a:solidFill>
                <a:srgbClr val="F3C029"/>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任意多边形 22"/>
            <p:cNvSpPr/>
            <p:nvPr/>
          </p:nvSpPr>
          <p:spPr>
            <a:xfrm>
              <a:off x="9444991" y="3554459"/>
              <a:ext cx="393123" cy="353947"/>
            </a:xfrm>
            <a:custGeom>
              <a:avLst/>
              <a:gdLst>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3381 w 388511"/>
                <a:gd name="connsiteY9" fmla="*/ 245269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88511"/>
                <a:gd name="connsiteY0" fmla="*/ 188119 h 352518"/>
                <a:gd name="connsiteX1" fmla="*/ 16681 w 388511"/>
                <a:gd name="connsiteY1" fmla="*/ 242888 h 352518"/>
                <a:gd name="connsiteX2" fmla="*/ 57162 w 388511"/>
                <a:gd name="connsiteY2" fmla="*/ 288132 h 352518"/>
                <a:gd name="connsiteX3" fmla="*/ 100025 w 388511"/>
                <a:gd name="connsiteY3" fmla="*/ 316707 h 352518"/>
                <a:gd name="connsiteX4" fmla="*/ 157175 w 388511"/>
                <a:gd name="connsiteY4" fmla="*/ 342900 h 352518"/>
                <a:gd name="connsiteX5" fmla="*/ 219087 w 388511"/>
                <a:gd name="connsiteY5" fmla="*/ 352425 h 352518"/>
                <a:gd name="connsiteX6" fmla="*/ 264331 w 388511"/>
                <a:gd name="connsiteY6" fmla="*/ 338138 h 352518"/>
                <a:gd name="connsiteX7" fmla="*/ 297668 w 388511"/>
                <a:gd name="connsiteY7" fmla="*/ 304800 h 352518"/>
                <a:gd name="connsiteX8" fmla="*/ 309575 w 388511"/>
                <a:gd name="connsiteY8" fmla="*/ 261938 h 352518"/>
                <a:gd name="connsiteX9" fmla="*/ 288144 w 388511"/>
                <a:gd name="connsiteY9" fmla="*/ 240507 h 352518"/>
                <a:gd name="connsiteX10" fmla="*/ 264331 w 388511"/>
                <a:gd name="connsiteY10" fmla="*/ 216694 h 352518"/>
                <a:gd name="connsiteX11" fmla="*/ 261950 w 388511"/>
                <a:gd name="connsiteY11" fmla="*/ 195263 h 352518"/>
                <a:gd name="connsiteX12" fmla="*/ 292906 w 388511"/>
                <a:gd name="connsiteY12" fmla="*/ 166688 h 352518"/>
                <a:gd name="connsiteX13" fmla="*/ 333387 w 388511"/>
                <a:gd name="connsiteY13" fmla="*/ 145257 h 352518"/>
                <a:gd name="connsiteX14" fmla="*/ 371487 w 388511"/>
                <a:gd name="connsiteY14" fmla="*/ 114300 h 352518"/>
                <a:gd name="connsiteX15" fmla="*/ 388156 w 388511"/>
                <a:gd name="connsiteY15" fmla="*/ 90488 h 352518"/>
                <a:gd name="connsiteX16" fmla="*/ 381012 w 388511"/>
                <a:gd name="connsiteY16" fmla="*/ 38100 h 352518"/>
                <a:gd name="connsiteX17" fmla="*/ 359581 w 388511"/>
                <a:gd name="connsiteY17" fmla="*/ 9525 h 352518"/>
                <a:gd name="connsiteX18" fmla="*/ 331006 w 388511"/>
                <a:gd name="connsiteY18" fmla="*/ 0 h 352518"/>
                <a:gd name="connsiteX19" fmla="*/ 292906 w 388511"/>
                <a:gd name="connsiteY19" fmla="*/ 9525 h 352518"/>
                <a:gd name="connsiteX20" fmla="*/ 254806 w 388511"/>
                <a:gd name="connsiteY20" fmla="*/ 45244 h 352518"/>
                <a:gd name="connsiteX21" fmla="*/ 226231 w 388511"/>
                <a:gd name="connsiteY21" fmla="*/ 66675 h 352518"/>
                <a:gd name="connsiteX22" fmla="*/ 200037 w 388511"/>
                <a:gd name="connsiteY22" fmla="*/ 80963 h 352518"/>
                <a:gd name="connsiteX23" fmla="*/ 159556 w 388511"/>
                <a:gd name="connsiteY23" fmla="*/ 61913 h 352518"/>
                <a:gd name="connsiteX24" fmla="*/ 140506 w 388511"/>
                <a:gd name="connsiteY24" fmla="*/ 33338 h 352518"/>
                <a:gd name="connsiteX25" fmla="*/ 133362 w 388511"/>
                <a:gd name="connsiteY25" fmla="*/ 11907 h 352518"/>
                <a:gd name="connsiteX26" fmla="*/ 88118 w 388511"/>
                <a:gd name="connsiteY26" fmla="*/ 16669 h 352518"/>
                <a:gd name="connsiteX27" fmla="*/ 50018 w 388511"/>
                <a:gd name="connsiteY27" fmla="*/ 52388 h 352518"/>
                <a:gd name="connsiteX28" fmla="*/ 30968 w 388511"/>
                <a:gd name="connsiteY28" fmla="*/ 85725 h 352518"/>
                <a:gd name="connsiteX29" fmla="*/ 14300 w 388511"/>
                <a:gd name="connsiteY29" fmla="*/ 119063 h 352518"/>
                <a:gd name="connsiteX30" fmla="*/ 12 w 388511"/>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59556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18"/>
                <a:gd name="connsiteX1" fmla="*/ 16681 w 393123"/>
                <a:gd name="connsiteY1" fmla="*/ 242888 h 352518"/>
                <a:gd name="connsiteX2" fmla="*/ 57162 w 393123"/>
                <a:gd name="connsiteY2" fmla="*/ 288132 h 352518"/>
                <a:gd name="connsiteX3" fmla="*/ 100025 w 393123"/>
                <a:gd name="connsiteY3" fmla="*/ 316707 h 352518"/>
                <a:gd name="connsiteX4" fmla="*/ 157175 w 393123"/>
                <a:gd name="connsiteY4" fmla="*/ 342900 h 352518"/>
                <a:gd name="connsiteX5" fmla="*/ 219087 w 393123"/>
                <a:gd name="connsiteY5" fmla="*/ 352425 h 352518"/>
                <a:gd name="connsiteX6" fmla="*/ 264331 w 393123"/>
                <a:gd name="connsiteY6" fmla="*/ 338138 h 352518"/>
                <a:gd name="connsiteX7" fmla="*/ 297668 w 393123"/>
                <a:gd name="connsiteY7" fmla="*/ 304800 h 352518"/>
                <a:gd name="connsiteX8" fmla="*/ 309575 w 393123"/>
                <a:gd name="connsiteY8" fmla="*/ 261938 h 352518"/>
                <a:gd name="connsiteX9" fmla="*/ 288144 w 393123"/>
                <a:gd name="connsiteY9" fmla="*/ 240507 h 352518"/>
                <a:gd name="connsiteX10" fmla="*/ 264331 w 393123"/>
                <a:gd name="connsiteY10" fmla="*/ 216694 h 352518"/>
                <a:gd name="connsiteX11" fmla="*/ 261950 w 393123"/>
                <a:gd name="connsiteY11" fmla="*/ 195263 h 352518"/>
                <a:gd name="connsiteX12" fmla="*/ 292906 w 393123"/>
                <a:gd name="connsiteY12" fmla="*/ 166688 h 352518"/>
                <a:gd name="connsiteX13" fmla="*/ 333387 w 393123"/>
                <a:gd name="connsiteY13" fmla="*/ 145257 h 352518"/>
                <a:gd name="connsiteX14" fmla="*/ 371487 w 393123"/>
                <a:gd name="connsiteY14" fmla="*/ 114300 h 352518"/>
                <a:gd name="connsiteX15" fmla="*/ 392918 w 393123"/>
                <a:gd name="connsiteY15" fmla="*/ 78582 h 352518"/>
                <a:gd name="connsiteX16" fmla="*/ 381012 w 393123"/>
                <a:gd name="connsiteY16" fmla="*/ 38100 h 352518"/>
                <a:gd name="connsiteX17" fmla="*/ 359581 w 393123"/>
                <a:gd name="connsiteY17" fmla="*/ 9525 h 352518"/>
                <a:gd name="connsiteX18" fmla="*/ 331006 w 393123"/>
                <a:gd name="connsiteY18" fmla="*/ 0 h 352518"/>
                <a:gd name="connsiteX19" fmla="*/ 292906 w 393123"/>
                <a:gd name="connsiteY19" fmla="*/ 9525 h 352518"/>
                <a:gd name="connsiteX20" fmla="*/ 254806 w 393123"/>
                <a:gd name="connsiteY20" fmla="*/ 45244 h 352518"/>
                <a:gd name="connsiteX21" fmla="*/ 226231 w 393123"/>
                <a:gd name="connsiteY21" fmla="*/ 66675 h 352518"/>
                <a:gd name="connsiteX22" fmla="*/ 200037 w 393123"/>
                <a:gd name="connsiteY22" fmla="*/ 80963 h 352518"/>
                <a:gd name="connsiteX23" fmla="*/ 164319 w 393123"/>
                <a:gd name="connsiteY23" fmla="*/ 61913 h 352518"/>
                <a:gd name="connsiteX24" fmla="*/ 140506 w 393123"/>
                <a:gd name="connsiteY24" fmla="*/ 33338 h 352518"/>
                <a:gd name="connsiteX25" fmla="*/ 133362 w 393123"/>
                <a:gd name="connsiteY25" fmla="*/ 11907 h 352518"/>
                <a:gd name="connsiteX26" fmla="*/ 88118 w 393123"/>
                <a:gd name="connsiteY26" fmla="*/ 16669 h 352518"/>
                <a:gd name="connsiteX27" fmla="*/ 50018 w 393123"/>
                <a:gd name="connsiteY27" fmla="*/ 52388 h 352518"/>
                <a:gd name="connsiteX28" fmla="*/ 30968 w 393123"/>
                <a:gd name="connsiteY28" fmla="*/ 85725 h 352518"/>
                <a:gd name="connsiteX29" fmla="*/ 14300 w 393123"/>
                <a:gd name="connsiteY29" fmla="*/ 119063 h 352518"/>
                <a:gd name="connsiteX30" fmla="*/ 12 w 393123"/>
                <a:gd name="connsiteY30" fmla="*/ 188119 h 352518"/>
                <a:gd name="connsiteX0" fmla="*/ 12 w 393123"/>
                <a:gd name="connsiteY0" fmla="*/ 188119 h 352506"/>
                <a:gd name="connsiteX1" fmla="*/ 16681 w 393123"/>
                <a:gd name="connsiteY1" fmla="*/ 242888 h 352506"/>
                <a:gd name="connsiteX2" fmla="*/ 57162 w 393123"/>
                <a:gd name="connsiteY2" fmla="*/ 288132 h 352506"/>
                <a:gd name="connsiteX3" fmla="*/ 100025 w 393123"/>
                <a:gd name="connsiteY3" fmla="*/ 321469 h 352506"/>
                <a:gd name="connsiteX4" fmla="*/ 157175 w 393123"/>
                <a:gd name="connsiteY4" fmla="*/ 342900 h 352506"/>
                <a:gd name="connsiteX5" fmla="*/ 219087 w 393123"/>
                <a:gd name="connsiteY5" fmla="*/ 352425 h 352506"/>
                <a:gd name="connsiteX6" fmla="*/ 264331 w 393123"/>
                <a:gd name="connsiteY6" fmla="*/ 338138 h 352506"/>
                <a:gd name="connsiteX7" fmla="*/ 297668 w 393123"/>
                <a:gd name="connsiteY7" fmla="*/ 304800 h 352506"/>
                <a:gd name="connsiteX8" fmla="*/ 309575 w 393123"/>
                <a:gd name="connsiteY8" fmla="*/ 261938 h 352506"/>
                <a:gd name="connsiteX9" fmla="*/ 288144 w 393123"/>
                <a:gd name="connsiteY9" fmla="*/ 240507 h 352506"/>
                <a:gd name="connsiteX10" fmla="*/ 264331 w 393123"/>
                <a:gd name="connsiteY10" fmla="*/ 216694 h 352506"/>
                <a:gd name="connsiteX11" fmla="*/ 261950 w 393123"/>
                <a:gd name="connsiteY11" fmla="*/ 195263 h 352506"/>
                <a:gd name="connsiteX12" fmla="*/ 292906 w 393123"/>
                <a:gd name="connsiteY12" fmla="*/ 166688 h 352506"/>
                <a:gd name="connsiteX13" fmla="*/ 333387 w 393123"/>
                <a:gd name="connsiteY13" fmla="*/ 145257 h 352506"/>
                <a:gd name="connsiteX14" fmla="*/ 371487 w 393123"/>
                <a:gd name="connsiteY14" fmla="*/ 114300 h 352506"/>
                <a:gd name="connsiteX15" fmla="*/ 392918 w 393123"/>
                <a:gd name="connsiteY15" fmla="*/ 78582 h 352506"/>
                <a:gd name="connsiteX16" fmla="*/ 381012 w 393123"/>
                <a:gd name="connsiteY16" fmla="*/ 38100 h 352506"/>
                <a:gd name="connsiteX17" fmla="*/ 359581 w 393123"/>
                <a:gd name="connsiteY17" fmla="*/ 9525 h 352506"/>
                <a:gd name="connsiteX18" fmla="*/ 331006 w 393123"/>
                <a:gd name="connsiteY18" fmla="*/ 0 h 352506"/>
                <a:gd name="connsiteX19" fmla="*/ 292906 w 393123"/>
                <a:gd name="connsiteY19" fmla="*/ 9525 h 352506"/>
                <a:gd name="connsiteX20" fmla="*/ 254806 w 393123"/>
                <a:gd name="connsiteY20" fmla="*/ 45244 h 352506"/>
                <a:gd name="connsiteX21" fmla="*/ 226231 w 393123"/>
                <a:gd name="connsiteY21" fmla="*/ 66675 h 352506"/>
                <a:gd name="connsiteX22" fmla="*/ 200037 w 393123"/>
                <a:gd name="connsiteY22" fmla="*/ 80963 h 352506"/>
                <a:gd name="connsiteX23" fmla="*/ 164319 w 393123"/>
                <a:gd name="connsiteY23" fmla="*/ 61913 h 352506"/>
                <a:gd name="connsiteX24" fmla="*/ 140506 w 393123"/>
                <a:gd name="connsiteY24" fmla="*/ 33338 h 352506"/>
                <a:gd name="connsiteX25" fmla="*/ 133362 w 393123"/>
                <a:gd name="connsiteY25" fmla="*/ 11907 h 352506"/>
                <a:gd name="connsiteX26" fmla="*/ 88118 w 393123"/>
                <a:gd name="connsiteY26" fmla="*/ 16669 h 352506"/>
                <a:gd name="connsiteX27" fmla="*/ 50018 w 393123"/>
                <a:gd name="connsiteY27" fmla="*/ 52388 h 352506"/>
                <a:gd name="connsiteX28" fmla="*/ 30968 w 393123"/>
                <a:gd name="connsiteY28" fmla="*/ 85725 h 352506"/>
                <a:gd name="connsiteX29" fmla="*/ 14300 w 393123"/>
                <a:gd name="connsiteY29" fmla="*/ 119063 h 352506"/>
                <a:gd name="connsiteX30" fmla="*/ 12 w 393123"/>
                <a:gd name="connsiteY30" fmla="*/ 188119 h 352506"/>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6688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 name="connsiteX0" fmla="*/ 12 w 393123"/>
                <a:gd name="connsiteY0" fmla="*/ 188119 h 353947"/>
                <a:gd name="connsiteX1" fmla="*/ 16681 w 393123"/>
                <a:gd name="connsiteY1" fmla="*/ 242888 h 353947"/>
                <a:gd name="connsiteX2" fmla="*/ 57162 w 393123"/>
                <a:gd name="connsiteY2" fmla="*/ 288132 h 353947"/>
                <a:gd name="connsiteX3" fmla="*/ 100025 w 393123"/>
                <a:gd name="connsiteY3" fmla="*/ 321469 h 353947"/>
                <a:gd name="connsiteX4" fmla="*/ 164319 w 393123"/>
                <a:gd name="connsiteY4" fmla="*/ 350044 h 353947"/>
                <a:gd name="connsiteX5" fmla="*/ 219087 w 393123"/>
                <a:gd name="connsiteY5" fmla="*/ 352425 h 353947"/>
                <a:gd name="connsiteX6" fmla="*/ 264331 w 393123"/>
                <a:gd name="connsiteY6" fmla="*/ 338138 h 353947"/>
                <a:gd name="connsiteX7" fmla="*/ 297668 w 393123"/>
                <a:gd name="connsiteY7" fmla="*/ 304800 h 353947"/>
                <a:gd name="connsiteX8" fmla="*/ 309575 w 393123"/>
                <a:gd name="connsiteY8" fmla="*/ 261938 h 353947"/>
                <a:gd name="connsiteX9" fmla="*/ 288144 w 393123"/>
                <a:gd name="connsiteY9" fmla="*/ 240507 h 353947"/>
                <a:gd name="connsiteX10" fmla="*/ 264331 w 393123"/>
                <a:gd name="connsiteY10" fmla="*/ 216694 h 353947"/>
                <a:gd name="connsiteX11" fmla="*/ 261950 w 393123"/>
                <a:gd name="connsiteY11" fmla="*/ 195263 h 353947"/>
                <a:gd name="connsiteX12" fmla="*/ 292906 w 393123"/>
                <a:gd name="connsiteY12" fmla="*/ 169069 h 353947"/>
                <a:gd name="connsiteX13" fmla="*/ 333387 w 393123"/>
                <a:gd name="connsiteY13" fmla="*/ 145257 h 353947"/>
                <a:gd name="connsiteX14" fmla="*/ 371487 w 393123"/>
                <a:gd name="connsiteY14" fmla="*/ 114300 h 353947"/>
                <a:gd name="connsiteX15" fmla="*/ 392918 w 393123"/>
                <a:gd name="connsiteY15" fmla="*/ 78582 h 353947"/>
                <a:gd name="connsiteX16" fmla="*/ 381012 w 393123"/>
                <a:gd name="connsiteY16" fmla="*/ 38100 h 353947"/>
                <a:gd name="connsiteX17" fmla="*/ 359581 w 393123"/>
                <a:gd name="connsiteY17" fmla="*/ 9525 h 353947"/>
                <a:gd name="connsiteX18" fmla="*/ 331006 w 393123"/>
                <a:gd name="connsiteY18" fmla="*/ 0 h 353947"/>
                <a:gd name="connsiteX19" fmla="*/ 292906 w 393123"/>
                <a:gd name="connsiteY19" fmla="*/ 9525 h 353947"/>
                <a:gd name="connsiteX20" fmla="*/ 254806 w 393123"/>
                <a:gd name="connsiteY20" fmla="*/ 45244 h 353947"/>
                <a:gd name="connsiteX21" fmla="*/ 226231 w 393123"/>
                <a:gd name="connsiteY21" fmla="*/ 66675 h 353947"/>
                <a:gd name="connsiteX22" fmla="*/ 200037 w 393123"/>
                <a:gd name="connsiteY22" fmla="*/ 80963 h 353947"/>
                <a:gd name="connsiteX23" fmla="*/ 164319 w 393123"/>
                <a:gd name="connsiteY23" fmla="*/ 61913 h 353947"/>
                <a:gd name="connsiteX24" fmla="*/ 140506 w 393123"/>
                <a:gd name="connsiteY24" fmla="*/ 33338 h 353947"/>
                <a:gd name="connsiteX25" fmla="*/ 133362 w 393123"/>
                <a:gd name="connsiteY25" fmla="*/ 11907 h 353947"/>
                <a:gd name="connsiteX26" fmla="*/ 88118 w 393123"/>
                <a:gd name="connsiteY26" fmla="*/ 16669 h 353947"/>
                <a:gd name="connsiteX27" fmla="*/ 50018 w 393123"/>
                <a:gd name="connsiteY27" fmla="*/ 52388 h 353947"/>
                <a:gd name="connsiteX28" fmla="*/ 30968 w 393123"/>
                <a:gd name="connsiteY28" fmla="*/ 85725 h 353947"/>
                <a:gd name="connsiteX29" fmla="*/ 14300 w 393123"/>
                <a:gd name="connsiteY29" fmla="*/ 119063 h 353947"/>
                <a:gd name="connsiteX30" fmla="*/ 12 w 393123"/>
                <a:gd name="connsiteY30" fmla="*/ 188119 h 35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93123" h="353947">
                  <a:moveTo>
                    <a:pt x="12" y="188119"/>
                  </a:moveTo>
                  <a:cubicBezTo>
                    <a:pt x="409" y="208756"/>
                    <a:pt x="7156" y="226219"/>
                    <a:pt x="16681" y="242888"/>
                  </a:cubicBezTo>
                  <a:cubicBezTo>
                    <a:pt x="26206" y="259557"/>
                    <a:pt x="43271" y="275035"/>
                    <a:pt x="57162" y="288132"/>
                  </a:cubicBezTo>
                  <a:cubicBezTo>
                    <a:pt x="71053" y="301229"/>
                    <a:pt x="82166" y="311150"/>
                    <a:pt x="100025" y="321469"/>
                  </a:cubicBezTo>
                  <a:cubicBezTo>
                    <a:pt x="117884" y="331788"/>
                    <a:pt x="144475" y="344885"/>
                    <a:pt x="164319" y="350044"/>
                  </a:cubicBezTo>
                  <a:cubicBezTo>
                    <a:pt x="184163" y="355203"/>
                    <a:pt x="202418" y="354409"/>
                    <a:pt x="219087" y="352425"/>
                  </a:cubicBezTo>
                  <a:cubicBezTo>
                    <a:pt x="235756" y="350441"/>
                    <a:pt x="251234" y="346075"/>
                    <a:pt x="264331" y="338138"/>
                  </a:cubicBezTo>
                  <a:cubicBezTo>
                    <a:pt x="277428" y="330201"/>
                    <a:pt x="290127" y="317500"/>
                    <a:pt x="297668" y="304800"/>
                  </a:cubicBezTo>
                  <a:cubicBezTo>
                    <a:pt x="305209" y="292100"/>
                    <a:pt x="311162" y="272654"/>
                    <a:pt x="309575" y="261938"/>
                  </a:cubicBezTo>
                  <a:cubicBezTo>
                    <a:pt x="307988" y="251223"/>
                    <a:pt x="295685" y="248048"/>
                    <a:pt x="288144" y="240507"/>
                  </a:cubicBezTo>
                  <a:cubicBezTo>
                    <a:pt x="280603" y="232966"/>
                    <a:pt x="268697" y="224235"/>
                    <a:pt x="264331" y="216694"/>
                  </a:cubicBezTo>
                  <a:cubicBezTo>
                    <a:pt x="259965" y="209153"/>
                    <a:pt x="257188" y="203201"/>
                    <a:pt x="261950" y="195263"/>
                  </a:cubicBezTo>
                  <a:cubicBezTo>
                    <a:pt x="266713" y="187326"/>
                    <a:pt x="281000" y="177403"/>
                    <a:pt x="292906" y="169069"/>
                  </a:cubicBezTo>
                  <a:cubicBezTo>
                    <a:pt x="304812" y="160735"/>
                    <a:pt x="320290" y="154385"/>
                    <a:pt x="333387" y="145257"/>
                  </a:cubicBezTo>
                  <a:cubicBezTo>
                    <a:pt x="346484" y="136129"/>
                    <a:pt x="361565" y="125413"/>
                    <a:pt x="371487" y="114300"/>
                  </a:cubicBezTo>
                  <a:cubicBezTo>
                    <a:pt x="381409" y="103188"/>
                    <a:pt x="391331" y="91282"/>
                    <a:pt x="392918" y="78582"/>
                  </a:cubicBezTo>
                  <a:cubicBezTo>
                    <a:pt x="394505" y="65882"/>
                    <a:pt x="386568" y="49609"/>
                    <a:pt x="381012" y="38100"/>
                  </a:cubicBezTo>
                  <a:cubicBezTo>
                    <a:pt x="375456" y="26591"/>
                    <a:pt x="367915" y="15875"/>
                    <a:pt x="359581" y="9525"/>
                  </a:cubicBezTo>
                  <a:cubicBezTo>
                    <a:pt x="351247" y="3175"/>
                    <a:pt x="342118" y="0"/>
                    <a:pt x="331006" y="0"/>
                  </a:cubicBezTo>
                  <a:cubicBezTo>
                    <a:pt x="319894" y="0"/>
                    <a:pt x="305606" y="1984"/>
                    <a:pt x="292906" y="9525"/>
                  </a:cubicBezTo>
                  <a:cubicBezTo>
                    <a:pt x="280206" y="17066"/>
                    <a:pt x="265919" y="35719"/>
                    <a:pt x="254806" y="45244"/>
                  </a:cubicBezTo>
                  <a:cubicBezTo>
                    <a:pt x="243694" y="54769"/>
                    <a:pt x="235359" y="60722"/>
                    <a:pt x="226231" y="66675"/>
                  </a:cubicBezTo>
                  <a:cubicBezTo>
                    <a:pt x="217103" y="72628"/>
                    <a:pt x="210356" y="81757"/>
                    <a:pt x="200037" y="80963"/>
                  </a:cubicBezTo>
                  <a:cubicBezTo>
                    <a:pt x="189718" y="80169"/>
                    <a:pt x="174241" y="69851"/>
                    <a:pt x="164319" y="61913"/>
                  </a:cubicBezTo>
                  <a:cubicBezTo>
                    <a:pt x="154397" y="53975"/>
                    <a:pt x="145665" y="41672"/>
                    <a:pt x="140506" y="33338"/>
                  </a:cubicBezTo>
                  <a:cubicBezTo>
                    <a:pt x="135347" y="25004"/>
                    <a:pt x="142093" y="14685"/>
                    <a:pt x="133362" y="11907"/>
                  </a:cubicBezTo>
                  <a:cubicBezTo>
                    <a:pt x="124631" y="9129"/>
                    <a:pt x="102009" y="9922"/>
                    <a:pt x="88118" y="16669"/>
                  </a:cubicBezTo>
                  <a:cubicBezTo>
                    <a:pt x="74227" y="23416"/>
                    <a:pt x="59543" y="40879"/>
                    <a:pt x="50018" y="52388"/>
                  </a:cubicBezTo>
                  <a:cubicBezTo>
                    <a:pt x="40493" y="63897"/>
                    <a:pt x="36921" y="74613"/>
                    <a:pt x="30968" y="85725"/>
                  </a:cubicBezTo>
                  <a:cubicBezTo>
                    <a:pt x="25015" y="96837"/>
                    <a:pt x="19459" y="107553"/>
                    <a:pt x="14300" y="119063"/>
                  </a:cubicBezTo>
                  <a:cubicBezTo>
                    <a:pt x="9141" y="130572"/>
                    <a:pt x="-385" y="167482"/>
                    <a:pt x="12" y="188119"/>
                  </a:cubicBezTo>
                  <a:close/>
                </a:path>
              </a:pathLst>
            </a:custGeom>
            <a:solidFill>
              <a:srgbClr val="F3C029"/>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I</a:t>
              </a:r>
              <a:endParaRPr lang="zh-CN" altLang="en-US" dirty="0">
                <a:solidFill>
                  <a:schemeClr val="tx1"/>
                </a:solidFill>
                <a:latin typeface="Arial" panose="020B0604020202020204" pitchFamily="34" charset="0"/>
              </a:endParaRPr>
            </a:p>
          </p:txBody>
        </p:sp>
        <p:sp>
          <p:nvSpPr>
            <p:cNvPr id="24" name="任意多边形 23"/>
            <p:cNvSpPr/>
            <p:nvPr/>
          </p:nvSpPr>
          <p:spPr>
            <a:xfrm>
              <a:off x="7160432" y="3414568"/>
              <a:ext cx="488477" cy="551042"/>
            </a:xfrm>
            <a:custGeom>
              <a:avLst/>
              <a:gdLst>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9459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746 h 550575"/>
                <a:gd name="connsiteX1" fmla="*/ 95659 w 488477"/>
                <a:gd name="connsiteY1" fmla="*/ 24558 h 550575"/>
                <a:gd name="connsiteX2" fmla="*/ 62321 w 488477"/>
                <a:gd name="connsiteY2" fmla="*/ 50752 h 550575"/>
                <a:gd name="connsiteX3" fmla="*/ 36128 w 488477"/>
                <a:gd name="connsiteY3" fmla="*/ 76946 h 550575"/>
                <a:gd name="connsiteX4" fmla="*/ 9934 w 488477"/>
                <a:gd name="connsiteY4" fmla="*/ 124571 h 550575"/>
                <a:gd name="connsiteX5" fmla="*/ 409 w 488477"/>
                <a:gd name="connsiteY5" fmla="*/ 162671 h 550575"/>
                <a:gd name="connsiteX6" fmla="*/ 21840 w 488477"/>
                <a:gd name="connsiteY6" fmla="*/ 193627 h 550575"/>
                <a:gd name="connsiteX7" fmla="*/ 55178 w 488477"/>
                <a:gd name="connsiteY7" fmla="*/ 222202 h 550575"/>
                <a:gd name="connsiteX8" fmla="*/ 78990 w 488477"/>
                <a:gd name="connsiteY8" fmla="*/ 246015 h 550575"/>
                <a:gd name="connsiteX9" fmla="*/ 76609 w 488477"/>
                <a:gd name="connsiteY9" fmla="*/ 274590 h 550575"/>
                <a:gd name="connsiteX10" fmla="*/ 50415 w 488477"/>
                <a:gd name="connsiteY10" fmla="*/ 315071 h 550575"/>
                <a:gd name="connsiteX11" fmla="*/ 24221 w 488477"/>
                <a:gd name="connsiteY11" fmla="*/ 343646 h 550575"/>
                <a:gd name="connsiteX12" fmla="*/ 5171 w 488477"/>
                <a:gd name="connsiteY12" fmla="*/ 379365 h 550575"/>
                <a:gd name="connsiteX13" fmla="*/ 12316 w 488477"/>
                <a:gd name="connsiteY13" fmla="*/ 431752 h 550575"/>
                <a:gd name="connsiteX14" fmla="*/ 50415 w 488477"/>
                <a:gd name="connsiteY14" fmla="*/ 474615 h 550575"/>
                <a:gd name="connsiteX15" fmla="*/ 128996 w 488477"/>
                <a:gd name="connsiteY15" fmla="*/ 522240 h 550575"/>
                <a:gd name="connsiteX16" fmla="*/ 217103 w 488477"/>
                <a:gd name="connsiteY16" fmla="*/ 548433 h 550575"/>
                <a:gd name="connsiteX17" fmla="*/ 298065 w 488477"/>
                <a:gd name="connsiteY17" fmla="*/ 546052 h 550575"/>
                <a:gd name="connsiteX18" fmla="*/ 381409 w 488477"/>
                <a:gd name="connsiteY18" fmla="*/ 522240 h 550575"/>
                <a:gd name="connsiteX19" fmla="*/ 448084 w 488477"/>
                <a:gd name="connsiteY19" fmla="*/ 474615 h 550575"/>
                <a:gd name="connsiteX20" fmla="*/ 481421 w 488477"/>
                <a:gd name="connsiteY20" fmla="*/ 424608 h 550575"/>
                <a:gd name="connsiteX21" fmla="*/ 486184 w 488477"/>
                <a:gd name="connsiteY21" fmla="*/ 365077 h 550575"/>
                <a:gd name="connsiteX22" fmla="*/ 452846 w 488477"/>
                <a:gd name="connsiteY22" fmla="*/ 319833 h 550575"/>
                <a:gd name="connsiteX23" fmla="*/ 388553 w 488477"/>
                <a:gd name="connsiteY23" fmla="*/ 284115 h 550575"/>
                <a:gd name="connsiteX24" fmla="*/ 343309 w 488477"/>
                <a:gd name="connsiteY24" fmla="*/ 255540 h 550575"/>
                <a:gd name="connsiteX25" fmla="*/ 331403 w 488477"/>
                <a:gd name="connsiteY25" fmla="*/ 217440 h 550575"/>
                <a:gd name="connsiteX26" fmla="*/ 333784 w 488477"/>
                <a:gd name="connsiteY26" fmla="*/ 162671 h 550575"/>
                <a:gd name="connsiteX27" fmla="*/ 348071 w 488477"/>
                <a:gd name="connsiteY27" fmla="*/ 143621 h 550575"/>
                <a:gd name="connsiteX28" fmla="*/ 395696 w 488477"/>
                <a:gd name="connsiteY28" fmla="*/ 141240 h 550575"/>
                <a:gd name="connsiteX29" fmla="*/ 407603 w 488477"/>
                <a:gd name="connsiteY29" fmla="*/ 107902 h 550575"/>
                <a:gd name="connsiteX30" fmla="*/ 390934 w 488477"/>
                <a:gd name="connsiteY30" fmla="*/ 57896 h 550575"/>
                <a:gd name="connsiteX31" fmla="*/ 345690 w 488477"/>
                <a:gd name="connsiteY31" fmla="*/ 24558 h 550575"/>
                <a:gd name="connsiteX32" fmla="*/ 290921 w 488477"/>
                <a:gd name="connsiteY32" fmla="*/ 7890 h 550575"/>
                <a:gd name="connsiteX33" fmla="*/ 169478 w 488477"/>
                <a:gd name="connsiteY33" fmla="*/ 746 h 550575"/>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8369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 name="connsiteX0" fmla="*/ 169478 w 488477"/>
                <a:gd name="connsiteY0" fmla="*/ 1213 h 551042"/>
                <a:gd name="connsiteX1" fmla="*/ 95659 w 488477"/>
                <a:gd name="connsiteY1" fmla="*/ 25025 h 551042"/>
                <a:gd name="connsiteX2" fmla="*/ 62321 w 488477"/>
                <a:gd name="connsiteY2" fmla="*/ 51219 h 551042"/>
                <a:gd name="connsiteX3" fmla="*/ 36128 w 488477"/>
                <a:gd name="connsiteY3" fmla="*/ 77413 h 551042"/>
                <a:gd name="connsiteX4" fmla="*/ 9934 w 488477"/>
                <a:gd name="connsiteY4" fmla="*/ 125038 h 551042"/>
                <a:gd name="connsiteX5" fmla="*/ 409 w 488477"/>
                <a:gd name="connsiteY5" fmla="*/ 163138 h 551042"/>
                <a:gd name="connsiteX6" fmla="*/ 21840 w 488477"/>
                <a:gd name="connsiteY6" fmla="*/ 194094 h 551042"/>
                <a:gd name="connsiteX7" fmla="*/ 55178 w 488477"/>
                <a:gd name="connsiteY7" fmla="*/ 222669 h 551042"/>
                <a:gd name="connsiteX8" fmla="*/ 78990 w 488477"/>
                <a:gd name="connsiteY8" fmla="*/ 246482 h 551042"/>
                <a:gd name="connsiteX9" fmla="*/ 76609 w 488477"/>
                <a:gd name="connsiteY9" fmla="*/ 275057 h 551042"/>
                <a:gd name="connsiteX10" fmla="*/ 50415 w 488477"/>
                <a:gd name="connsiteY10" fmla="*/ 315538 h 551042"/>
                <a:gd name="connsiteX11" fmla="*/ 24221 w 488477"/>
                <a:gd name="connsiteY11" fmla="*/ 344113 h 551042"/>
                <a:gd name="connsiteX12" fmla="*/ 5171 w 488477"/>
                <a:gd name="connsiteY12" fmla="*/ 379832 h 551042"/>
                <a:gd name="connsiteX13" fmla="*/ 12316 w 488477"/>
                <a:gd name="connsiteY13" fmla="*/ 432219 h 551042"/>
                <a:gd name="connsiteX14" fmla="*/ 50415 w 488477"/>
                <a:gd name="connsiteY14" fmla="*/ 475082 h 551042"/>
                <a:gd name="connsiteX15" fmla="*/ 128996 w 488477"/>
                <a:gd name="connsiteY15" fmla="*/ 522707 h 551042"/>
                <a:gd name="connsiteX16" fmla="*/ 217103 w 488477"/>
                <a:gd name="connsiteY16" fmla="*/ 548900 h 551042"/>
                <a:gd name="connsiteX17" fmla="*/ 298065 w 488477"/>
                <a:gd name="connsiteY17" fmla="*/ 546519 h 551042"/>
                <a:gd name="connsiteX18" fmla="*/ 381409 w 488477"/>
                <a:gd name="connsiteY18" fmla="*/ 522707 h 551042"/>
                <a:gd name="connsiteX19" fmla="*/ 448084 w 488477"/>
                <a:gd name="connsiteY19" fmla="*/ 475082 h 551042"/>
                <a:gd name="connsiteX20" fmla="*/ 481421 w 488477"/>
                <a:gd name="connsiteY20" fmla="*/ 425075 h 551042"/>
                <a:gd name="connsiteX21" fmla="*/ 486184 w 488477"/>
                <a:gd name="connsiteY21" fmla="*/ 365544 h 551042"/>
                <a:gd name="connsiteX22" fmla="*/ 452846 w 488477"/>
                <a:gd name="connsiteY22" fmla="*/ 320300 h 551042"/>
                <a:gd name="connsiteX23" fmla="*/ 388553 w 488477"/>
                <a:gd name="connsiteY23" fmla="*/ 284582 h 551042"/>
                <a:gd name="connsiteX24" fmla="*/ 343309 w 488477"/>
                <a:gd name="connsiteY24" fmla="*/ 256007 h 551042"/>
                <a:gd name="connsiteX25" fmla="*/ 331403 w 488477"/>
                <a:gd name="connsiteY25" fmla="*/ 217907 h 551042"/>
                <a:gd name="connsiteX26" fmla="*/ 333784 w 488477"/>
                <a:gd name="connsiteY26" fmla="*/ 163138 h 551042"/>
                <a:gd name="connsiteX27" fmla="*/ 348071 w 488477"/>
                <a:gd name="connsiteY27" fmla="*/ 144088 h 551042"/>
                <a:gd name="connsiteX28" fmla="*/ 395696 w 488477"/>
                <a:gd name="connsiteY28" fmla="*/ 141707 h 551042"/>
                <a:gd name="connsiteX29" fmla="*/ 407603 w 488477"/>
                <a:gd name="connsiteY29" fmla="*/ 105987 h 551042"/>
                <a:gd name="connsiteX30" fmla="*/ 390934 w 488477"/>
                <a:gd name="connsiteY30" fmla="*/ 58363 h 551042"/>
                <a:gd name="connsiteX31" fmla="*/ 345690 w 488477"/>
                <a:gd name="connsiteY31" fmla="*/ 25025 h 551042"/>
                <a:gd name="connsiteX32" fmla="*/ 269490 w 488477"/>
                <a:gd name="connsiteY32" fmla="*/ 5975 h 551042"/>
                <a:gd name="connsiteX33" fmla="*/ 169478 w 488477"/>
                <a:gd name="connsiteY33" fmla="*/ 1213 h 55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8477" h="551042">
                  <a:moveTo>
                    <a:pt x="169478" y="1213"/>
                  </a:moveTo>
                  <a:cubicBezTo>
                    <a:pt x="140506" y="4388"/>
                    <a:pt x="113519" y="16691"/>
                    <a:pt x="95659" y="25025"/>
                  </a:cubicBezTo>
                  <a:cubicBezTo>
                    <a:pt x="77799" y="33359"/>
                    <a:pt x="72243" y="42488"/>
                    <a:pt x="62321" y="51219"/>
                  </a:cubicBezTo>
                  <a:cubicBezTo>
                    <a:pt x="52399" y="59950"/>
                    <a:pt x="44859" y="65110"/>
                    <a:pt x="36128" y="77413"/>
                  </a:cubicBezTo>
                  <a:cubicBezTo>
                    <a:pt x="27397" y="89716"/>
                    <a:pt x="15887" y="110751"/>
                    <a:pt x="9934" y="125038"/>
                  </a:cubicBezTo>
                  <a:cubicBezTo>
                    <a:pt x="3981" y="139325"/>
                    <a:pt x="-1575" y="151629"/>
                    <a:pt x="409" y="163138"/>
                  </a:cubicBezTo>
                  <a:cubicBezTo>
                    <a:pt x="2393" y="174647"/>
                    <a:pt x="12712" y="184172"/>
                    <a:pt x="21840" y="194094"/>
                  </a:cubicBezTo>
                  <a:cubicBezTo>
                    <a:pt x="30968" y="204016"/>
                    <a:pt x="45653" y="213938"/>
                    <a:pt x="55178" y="222669"/>
                  </a:cubicBezTo>
                  <a:cubicBezTo>
                    <a:pt x="64703" y="231400"/>
                    <a:pt x="75418" y="237751"/>
                    <a:pt x="78990" y="246482"/>
                  </a:cubicBezTo>
                  <a:cubicBezTo>
                    <a:pt x="82562" y="255213"/>
                    <a:pt x="81372" y="263548"/>
                    <a:pt x="76609" y="275057"/>
                  </a:cubicBezTo>
                  <a:cubicBezTo>
                    <a:pt x="71846" y="286566"/>
                    <a:pt x="59146" y="304029"/>
                    <a:pt x="50415" y="315538"/>
                  </a:cubicBezTo>
                  <a:cubicBezTo>
                    <a:pt x="41684" y="327047"/>
                    <a:pt x="31762" y="333397"/>
                    <a:pt x="24221" y="344113"/>
                  </a:cubicBezTo>
                  <a:cubicBezTo>
                    <a:pt x="16680" y="354829"/>
                    <a:pt x="7155" y="365148"/>
                    <a:pt x="5171" y="379832"/>
                  </a:cubicBezTo>
                  <a:cubicBezTo>
                    <a:pt x="3187" y="394516"/>
                    <a:pt x="4775" y="416344"/>
                    <a:pt x="12316" y="432219"/>
                  </a:cubicBezTo>
                  <a:cubicBezTo>
                    <a:pt x="19857" y="448094"/>
                    <a:pt x="30968" y="460001"/>
                    <a:pt x="50415" y="475082"/>
                  </a:cubicBezTo>
                  <a:cubicBezTo>
                    <a:pt x="69862" y="490163"/>
                    <a:pt x="101215" y="510404"/>
                    <a:pt x="128996" y="522707"/>
                  </a:cubicBezTo>
                  <a:cubicBezTo>
                    <a:pt x="156777" y="535010"/>
                    <a:pt x="188925" y="544931"/>
                    <a:pt x="217103" y="548900"/>
                  </a:cubicBezTo>
                  <a:cubicBezTo>
                    <a:pt x="245281" y="552869"/>
                    <a:pt x="270681" y="550885"/>
                    <a:pt x="298065" y="546519"/>
                  </a:cubicBezTo>
                  <a:cubicBezTo>
                    <a:pt x="325449" y="542154"/>
                    <a:pt x="356406" y="534613"/>
                    <a:pt x="381409" y="522707"/>
                  </a:cubicBezTo>
                  <a:cubicBezTo>
                    <a:pt x="406412" y="510801"/>
                    <a:pt x="431415" y="491354"/>
                    <a:pt x="448084" y="475082"/>
                  </a:cubicBezTo>
                  <a:cubicBezTo>
                    <a:pt x="464753" y="458810"/>
                    <a:pt x="475071" y="443331"/>
                    <a:pt x="481421" y="425075"/>
                  </a:cubicBezTo>
                  <a:cubicBezTo>
                    <a:pt x="487771" y="406819"/>
                    <a:pt x="490947" y="383007"/>
                    <a:pt x="486184" y="365544"/>
                  </a:cubicBezTo>
                  <a:cubicBezTo>
                    <a:pt x="481421" y="348081"/>
                    <a:pt x="469118" y="333794"/>
                    <a:pt x="452846" y="320300"/>
                  </a:cubicBezTo>
                  <a:cubicBezTo>
                    <a:pt x="436574" y="306806"/>
                    <a:pt x="406809" y="295298"/>
                    <a:pt x="388553" y="284582"/>
                  </a:cubicBezTo>
                  <a:cubicBezTo>
                    <a:pt x="370297" y="273866"/>
                    <a:pt x="352834" y="267120"/>
                    <a:pt x="343309" y="256007"/>
                  </a:cubicBezTo>
                  <a:cubicBezTo>
                    <a:pt x="333784" y="244895"/>
                    <a:pt x="332991" y="233385"/>
                    <a:pt x="331403" y="217907"/>
                  </a:cubicBezTo>
                  <a:cubicBezTo>
                    <a:pt x="329816" y="202429"/>
                    <a:pt x="331006" y="175441"/>
                    <a:pt x="333784" y="163138"/>
                  </a:cubicBezTo>
                  <a:cubicBezTo>
                    <a:pt x="336562" y="150835"/>
                    <a:pt x="337752" y="147660"/>
                    <a:pt x="348071" y="144088"/>
                  </a:cubicBezTo>
                  <a:cubicBezTo>
                    <a:pt x="358390" y="140516"/>
                    <a:pt x="385774" y="148057"/>
                    <a:pt x="395696" y="141707"/>
                  </a:cubicBezTo>
                  <a:cubicBezTo>
                    <a:pt x="405618" y="135357"/>
                    <a:pt x="408397" y="119878"/>
                    <a:pt x="407603" y="105987"/>
                  </a:cubicBezTo>
                  <a:cubicBezTo>
                    <a:pt x="406809" y="92096"/>
                    <a:pt x="401253" y="71857"/>
                    <a:pt x="390934" y="58363"/>
                  </a:cubicBezTo>
                  <a:cubicBezTo>
                    <a:pt x="380615" y="44869"/>
                    <a:pt x="362359" y="33359"/>
                    <a:pt x="345690" y="25025"/>
                  </a:cubicBezTo>
                  <a:cubicBezTo>
                    <a:pt x="329021" y="16691"/>
                    <a:pt x="291318" y="10341"/>
                    <a:pt x="269490" y="5975"/>
                  </a:cubicBezTo>
                  <a:cubicBezTo>
                    <a:pt x="247662" y="1610"/>
                    <a:pt x="198450" y="-1962"/>
                    <a:pt x="169478" y="1213"/>
                  </a:cubicBezTo>
                  <a:close/>
                </a:path>
              </a:pathLst>
            </a:custGeom>
            <a:solidFill>
              <a:srgbClr val="00B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S</a:t>
              </a:r>
              <a:endParaRPr lang="zh-CN" altLang="en-US" dirty="0">
                <a:solidFill>
                  <a:schemeClr val="tx1"/>
                </a:solidFill>
                <a:latin typeface="Arial" panose="020B0604020202020204" pitchFamily="34" charset="0"/>
              </a:endParaRPr>
            </a:p>
          </p:txBody>
        </p:sp>
        <p:sp>
          <p:nvSpPr>
            <p:cNvPr id="25" name="任意多边形 24"/>
            <p:cNvSpPr>
              <a:spLocks noChangeAspect="1"/>
            </p:cNvSpPr>
            <p:nvPr/>
          </p:nvSpPr>
          <p:spPr>
            <a:xfrm>
              <a:off x="10470494" y="1296595"/>
              <a:ext cx="756000" cy="827680"/>
            </a:xfrm>
            <a:custGeom>
              <a:avLst/>
              <a:gdLst>
                <a:gd name="connsiteX0" fmla="*/ 215383 w 541730"/>
                <a:gd name="connsiteY0" fmla="*/ 2858 h 588962"/>
                <a:gd name="connsiteX1" fmla="*/ 122515 w 541730"/>
                <a:gd name="connsiteY1" fmla="*/ 7621 h 588962"/>
                <a:gd name="connsiteX2" fmla="*/ 103465 w 541730"/>
                <a:gd name="connsiteY2" fmla="*/ 26671 h 588962"/>
                <a:gd name="connsiteX3" fmla="*/ 70127 w 541730"/>
                <a:gd name="connsiteY3" fmla="*/ 50483 h 588962"/>
                <a:gd name="connsiteX4" fmla="*/ 55840 w 541730"/>
                <a:gd name="connsiteY4" fmla="*/ 90965 h 588962"/>
                <a:gd name="connsiteX5" fmla="*/ 62983 w 541730"/>
                <a:gd name="connsiteY5" fmla="*/ 155258 h 588962"/>
                <a:gd name="connsiteX6" fmla="*/ 62983 w 541730"/>
                <a:gd name="connsiteY6" fmla="*/ 198121 h 588962"/>
                <a:gd name="connsiteX7" fmla="*/ 77271 w 541730"/>
                <a:gd name="connsiteY7" fmla="*/ 236221 h 588962"/>
                <a:gd name="connsiteX8" fmla="*/ 105846 w 541730"/>
                <a:gd name="connsiteY8" fmla="*/ 260033 h 588962"/>
                <a:gd name="connsiteX9" fmla="*/ 89177 w 541730"/>
                <a:gd name="connsiteY9" fmla="*/ 274321 h 588962"/>
                <a:gd name="connsiteX10" fmla="*/ 48696 w 541730"/>
                <a:gd name="connsiteY10" fmla="*/ 290990 h 588962"/>
                <a:gd name="connsiteX11" fmla="*/ 20121 w 541730"/>
                <a:gd name="connsiteY11" fmla="*/ 319565 h 588962"/>
                <a:gd name="connsiteX12" fmla="*/ 1071 w 541730"/>
                <a:gd name="connsiteY12" fmla="*/ 362427 h 588962"/>
                <a:gd name="connsiteX13" fmla="*/ 5833 w 541730"/>
                <a:gd name="connsiteY13" fmla="*/ 414815 h 588962"/>
                <a:gd name="connsiteX14" fmla="*/ 34408 w 541730"/>
                <a:gd name="connsiteY14" fmla="*/ 464821 h 588962"/>
                <a:gd name="connsiteX15" fmla="*/ 53458 w 541730"/>
                <a:gd name="connsiteY15" fmla="*/ 493396 h 588962"/>
                <a:gd name="connsiteX16" fmla="*/ 72508 w 541730"/>
                <a:gd name="connsiteY16" fmla="*/ 529115 h 588962"/>
                <a:gd name="connsiteX17" fmla="*/ 139183 w 541730"/>
                <a:gd name="connsiteY17" fmla="*/ 557690 h 588962"/>
                <a:gd name="connsiteX18" fmla="*/ 191571 w 541730"/>
                <a:gd name="connsiteY18" fmla="*/ 583883 h 588962"/>
                <a:gd name="connsiteX19" fmla="*/ 248721 w 541730"/>
                <a:gd name="connsiteY19" fmla="*/ 588646 h 588962"/>
                <a:gd name="connsiteX20" fmla="*/ 324921 w 541730"/>
                <a:gd name="connsiteY20" fmla="*/ 579121 h 588962"/>
                <a:gd name="connsiteX21" fmla="*/ 379690 w 541730"/>
                <a:gd name="connsiteY21" fmla="*/ 583883 h 588962"/>
                <a:gd name="connsiteX22" fmla="*/ 439221 w 541730"/>
                <a:gd name="connsiteY22" fmla="*/ 564833 h 588962"/>
                <a:gd name="connsiteX23" fmla="*/ 458271 w 541730"/>
                <a:gd name="connsiteY23" fmla="*/ 526733 h 588962"/>
                <a:gd name="connsiteX24" fmla="*/ 472558 w 541730"/>
                <a:gd name="connsiteY24" fmla="*/ 512446 h 588962"/>
                <a:gd name="connsiteX25" fmla="*/ 503515 w 541730"/>
                <a:gd name="connsiteY25" fmla="*/ 495777 h 588962"/>
                <a:gd name="connsiteX26" fmla="*/ 529708 w 541730"/>
                <a:gd name="connsiteY26" fmla="*/ 460058 h 588962"/>
                <a:gd name="connsiteX27" fmla="*/ 527327 w 541730"/>
                <a:gd name="connsiteY27" fmla="*/ 421958 h 588962"/>
                <a:gd name="connsiteX28" fmla="*/ 532090 w 541730"/>
                <a:gd name="connsiteY28" fmla="*/ 360046 h 588962"/>
                <a:gd name="connsiteX29" fmla="*/ 541615 w 541730"/>
                <a:gd name="connsiteY29" fmla="*/ 340996 h 588962"/>
                <a:gd name="connsiteX30" fmla="*/ 524946 w 541730"/>
                <a:gd name="connsiteY30" fmla="*/ 317183 h 588962"/>
                <a:gd name="connsiteX31" fmla="*/ 508277 w 541730"/>
                <a:gd name="connsiteY31" fmla="*/ 293371 h 588962"/>
                <a:gd name="connsiteX32" fmla="*/ 503515 w 541730"/>
                <a:gd name="connsiteY32" fmla="*/ 274321 h 588962"/>
                <a:gd name="connsiteX33" fmla="*/ 496371 w 541730"/>
                <a:gd name="connsiteY33" fmla="*/ 252890 h 588962"/>
                <a:gd name="connsiteX34" fmla="*/ 477321 w 541730"/>
                <a:gd name="connsiteY34" fmla="*/ 233840 h 588962"/>
                <a:gd name="connsiteX35" fmla="*/ 427315 w 541730"/>
                <a:gd name="connsiteY35" fmla="*/ 224315 h 588962"/>
                <a:gd name="connsiteX36" fmla="*/ 429696 w 541730"/>
                <a:gd name="connsiteY36" fmla="*/ 198121 h 588962"/>
                <a:gd name="connsiteX37" fmla="*/ 427315 w 541730"/>
                <a:gd name="connsiteY37" fmla="*/ 162402 h 588962"/>
                <a:gd name="connsiteX38" fmla="*/ 443983 w 541730"/>
                <a:gd name="connsiteY38" fmla="*/ 140971 h 588962"/>
                <a:gd name="connsiteX39" fmla="*/ 439221 w 541730"/>
                <a:gd name="connsiteY39" fmla="*/ 102871 h 588962"/>
                <a:gd name="connsiteX40" fmla="*/ 410646 w 541730"/>
                <a:gd name="connsiteY40" fmla="*/ 76677 h 588962"/>
                <a:gd name="connsiteX41" fmla="*/ 379690 w 541730"/>
                <a:gd name="connsiteY41" fmla="*/ 57627 h 588962"/>
                <a:gd name="connsiteX42" fmla="*/ 327302 w 541730"/>
                <a:gd name="connsiteY42" fmla="*/ 52865 h 588962"/>
                <a:gd name="connsiteX43" fmla="*/ 315396 w 541730"/>
                <a:gd name="connsiteY43" fmla="*/ 55246 h 588962"/>
                <a:gd name="connsiteX44" fmla="*/ 308252 w 541730"/>
                <a:gd name="connsiteY44" fmla="*/ 29052 h 588962"/>
                <a:gd name="connsiteX45" fmla="*/ 301108 w 541730"/>
                <a:gd name="connsiteY45" fmla="*/ 10002 h 588962"/>
                <a:gd name="connsiteX46" fmla="*/ 277296 w 541730"/>
                <a:gd name="connsiteY46" fmla="*/ 477 h 588962"/>
                <a:gd name="connsiteX47" fmla="*/ 215383 w 541730"/>
                <a:gd name="connsiteY47" fmla="*/ 2858 h 588962"/>
                <a:gd name="connsiteX0" fmla="*/ 215383 w 541866"/>
                <a:gd name="connsiteY0" fmla="*/ 2858 h 588962"/>
                <a:gd name="connsiteX1" fmla="*/ 122515 w 541866"/>
                <a:gd name="connsiteY1" fmla="*/ 7621 h 588962"/>
                <a:gd name="connsiteX2" fmla="*/ 103465 w 541866"/>
                <a:gd name="connsiteY2" fmla="*/ 26671 h 588962"/>
                <a:gd name="connsiteX3" fmla="*/ 70127 w 541866"/>
                <a:gd name="connsiteY3" fmla="*/ 50483 h 588962"/>
                <a:gd name="connsiteX4" fmla="*/ 55840 w 541866"/>
                <a:gd name="connsiteY4" fmla="*/ 90965 h 588962"/>
                <a:gd name="connsiteX5" fmla="*/ 62983 w 541866"/>
                <a:gd name="connsiteY5" fmla="*/ 155258 h 588962"/>
                <a:gd name="connsiteX6" fmla="*/ 62983 w 541866"/>
                <a:gd name="connsiteY6" fmla="*/ 198121 h 588962"/>
                <a:gd name="connsiteX7" fmla="*/ 77271 w 541866"/>
                <a:gd name="connsiteY7" fmla="*/ 236221 h 588962"/>
                <a:gd name="connsiteX8" fmla="*/ 105846 w 541866"/>
                <a:gd name="connsiteY8" fmla="*/ 260033 h 588962"/>
                <a:gd name="connsiteX9" fmla="*/ 89177 w 541866"/>
                <a:gd name="connsiteY9" fmla="*/ 274321 h 588962"/>
                <a:gd name="connsiteX10" fmla="*/ 48696 w 541866"/>
                <a:gd name="connsiteY10" fmla="*/ 290990 h 588962"/>
                <a:gd name="connsiteX11" fmla="*/ 20121 w 541866"/>
                <a:gd name="connsiteY11" fmla="*/ 319565 h 588962"/>
                <a:gd name="connsiteX12" fmla="*/ 1071 w 541866"/>
                <a:gd name="connsiteY12" fmla="*/ 362427 h 588962"/>
                <a:gd name="connsiteX13" fmla="*/ 5833 w 541866"/>
                <a:gd name="connsiteY13" fmla="*/ 414815 h 588962"/>
                <a:gd name="connsiteX14" fmla="*/ 34408 w 541866"/>
                <a:gd name="connsiteY14" fmla="*/ 464821 h 588962"/>
                <a:gd name="connsiteX15" fmla="*/ 53458 w 541866"/>
                <a:gd name="connsiteY15" fmla="*/ 493396 h 588962"/>
                <a:gd name="connsiteX16" fmla="*/ 72508 w 541866"/>
                <a:gd name="connsiteY16" fmla="*/ 529115 h 588962"/>
                <a:gd name="connsiteX17" fmla="*/ 139183 w 541866"/>
                <a:gd name="connsiteY17" fmla="*/ 557690 h 588962"/>
                <a:gd name="connsiteX18" fmla="*/ 191571 w 541866"/>
                <a:gd name="connsiteY18" fmla="*/ 583883 h 588962"/>
                <a:gd name="connsiteX19" fmla="*/ 248721 w 541866"/>
                <a:gd name="connsiteY19" fmla="*/ 588646 h 588962"/>
                <a:gd name="connsiteX20" fmla="*/ 324921 w 541866"/>
                <a:gd name="connsiteY20" fmla="*/ 579121 h 588962"/>
                <a:gd name="connsiteX21" fmla="*/ 379690 w 541866"/>
                <a:gd name="connsiteY21" fmla="*/ 583883 h 588962"/>
                <a:gd name="connsiteX22" fmla="*/ 439221 w 541866"/>
                <a:gd name="connsiteY22" fmla="*/ 564833 h 588962"/>
                <a:gd name="connsiteX23" fmla="*/ 458271 w 541866"/>
                <a:gd name="connsiteY23" fmla="*/ 526733 h 588962"/>
                <a:gd name="connsiteX24" fmla="*/ 472558 w 541866"/>
                <a:gd name="connsiteY24" fmla="*/ 512446 h 588962"/>
                <a:gd name="connsiteX25" fmla="*/ 503515 w 541866"/>
                <a:gd name="connsiteY25" fmla="*/ 495777 h 588962"/>
                <a:gd name="connsiteX26" fmla="*/ 529708 w 541866"/>
                <a:gd name="connsiteY26" fmla="*/ 460058 h 588962"/>
                <a:gd name="connsiteX27" fmla="*/ 527327 w 541866"/>
                <a:gd name="connsiteY27" fmla="*/ 421958 h 588962"/>
                <a:gd name="connsiteX28" fmla="*/ 534471 w 541866"/>
                <a:gd name="connsiteY28" fmla="*/ 374334 h 588962"/>
                <a:gd name="connsiteX29" fmla="*/ 541615 w 541866"/>
                <a:gd name="connsiteY29" fmla="*/ 340996 h 588962"/>
                <a:gd name="connsiteX30" fmla="*/ 524946 w 541866"/>
                <a:gd name="connsiteY30" fmla="*/ 317183 h 588962"/>
                <a:gd name="connsiteX31" fmla="*/ 508277 w 541866"/>
                <a:gd name="connsiteY31" fmla="*/ 293371 h 588962"/>
                <a:gd name="connsiteX32" fmla="*/ 503515 w 541866"/>
                <a:gd name="connsiteY32" fmla="*/ 274321 h 588962"/>
                <a:gd name="connsiteX33" fmla="*/ 496371 w 541866"/>
                <a:gd name="connsiteY33" fmla="*/ 252890 h 588962"/>
                <a:gd name="connsiteX34" fmla="*/ 477321 w 541866"/>
                <a:gd name="connsiteY34" fmla="*/ 233840 h 588962"/>
                <a:gd name="connsiteX35" fmla="*/ 427315 w 541866"/>
                <a:gd name="connsiteY35" fmla="*/ 224315 h 588962"/>
                <a:gd name="connsiteX36" fmla="*/ 429696 w 541866"/>
                <a:gd name="connsiteY36" fmla="*/ 198121 h 588962"/>
                <a:gd name="connsiteX37" fmla="*/ 427315 w 541866"/>
                <a:gd name="connsiteY37" fmla="*/ 162402 h 588962"/>
                <a:gd name="connsiteX38" fmla="*/ 443983 w 541866"/>
                <a:gd name="connsiteY38" fmla="*/ 140971 h 588962"/>
                <a:gd name="connsiteX39" fmla="*/ 439221 w 541866"/>
                <a:gd name="connsiteY39" fmla="*/ 102871 h 588962"/>
                <a:gd name="connsiteX40" fmla="*/ 410646 w 541866"/>
                <a:gd name="connsiteY40" fmla="*/ 76677 h 588962"/>
                <a:gd name="connsiteX41" fmla="*/ 379690 w 541866"/>
                <a:gd name="connsiteY41" fmla="*/ 57627 h 588962"/>
                <a:gd name="connsiteX42" fmla="*/ 327302 w 541866"/>
                <a:gd name="connsiteY42" fmla="*/ 52865 h 588962"/>
                <a:gd name="connsiteX43" fmla="*/ 315396 w 541866"/>
                <a:gd name="connsiteY43" fmla="*/ 55246 h 588962"/>
                <a:gd name="connsiteX44" fmla="*/ 308252 w 541866"/>
                <a:gd name="connsiteY44" fmla="*/ 29052 h 588962"/>
                <a:gd name="connsiteX45" fmla="*/ 301108 w 541866"/>
                <a:gd name="connsiteY45" fmla="*/ 10002 h 588962"/>
                <a:gd name="connsiteX46" fmla="*/ 277296 w 541866"/>
                <a:gd name="connsiteY46" fmla="*/ 477 h 588962"/>
                <a:gd name="connsiteX47" fmla="*/ 215383 w 541866"/>
                <a:gd name="connsiteY47" fmla="*/ 2858 h 588962"/>
                <a:gd name="connsiteX0" fmla="*/ 215383 w 541866"/>
                <a:gd name="connsiteY0" fmla="*/ 2858 h 588962"/>
                <a:gd name="connsiteX1" fmla="*/ 122515 w 541866"/>
                <a:gd name="connsiteY1" fmla="*/ 7621 h 588962"/>
                <a:gd name="connsiteX2" fmla="*/ 103465 w 541866"/>
                <a:gd name="connsiteY2" fmla="*/ 26671 h 588962"/>
                <a:gd name="connsiteX3" fmla="*/ 70127 w 541866"/>
                <a:gd name="connsiteY3" fmla="*/ 50483 h 588962"/>
                <a:gd name="connsiteX4" fmla="*/ 55840 w 541866"/>
                <a:gd name="connsiteY4" fmla="*/ 90965 h 588962"/>
                <a:gd name="connsiteX5" fmla="*/ 62983 w 541866"/>
                <a:gd name="connsiteY5" fmla="*/ 155258 h 588962"/>
                <a:gd name="connsiteX6" fmla="*/ 62983 w 541866"/>
                <a:gd name="connsiteY6" fmla="*/ 198121 h 588962"/>
                <a:gd name="connsiteX7" fmla="*/ 77271 w 541866"/>
                <a:gd name="connsiteY7" fmla="*/ 236221 h 588962"/>
                <a:gd name="connsiteX8" fmla="*/ 105846 w 541866"/>
                <a:gd name="connsiteY8" fmla="*/ 260033 h 588962"/>
                <a:gd name="connsiteX9" fmla="*/ 89177 w 541866"/>
                <a:gd name="connsiteY9" fmla="*/ 274321 h 588962"/>
                <a:gd name="connsiteX10" fmla="*/ 48696 w 541866"/>
                <a:gd name="connsiteY10" fmla="*/ 290990 h 588962"/>
                <a:gd name="connsiteX11" fmla="*/ 20121 w 541866"/>
                <a:gd name="connsiteY11" fmla="*/ 319565 h 588962"/>
                <a:gd name="connsiteX12" fmla="*/ 1071 w 541866"/>
                <a:gd name="connsiteY12" fmla="*/ 362427 h 588962"/>
                <a:gd name="connsiteX13" fmla="*/ 5833 w 541866"/>
                <a:gd name="connsiteY13" fmla="*/ 414815 h 588962"/>
                <a:gd name="connsiteX14" fmla="*/ 34408 w 541866"/>
                <a:gd name="connsiteY14" fmla="*/ 464821 h 588962"/>
                <a:gd name="connsiteX15" fmla="*/ 48696 w 541866"/>
                <a:gd name="connsiteY15" fmla="*/ 500540 h 588962"/>
                <a:gd name="connsiteX16" fmla="*/ 72508 w 541866"/>
                <a:gd name="connsiteY16" fmla="*/ 529115 h 588962"/>
                <a:gd name="connsiteX17" fmla="*/ 139183 w 541866"/>
                <a:gd name="connsiteY17" fmla="*/ 557690 h 588962"/>
                <a:gd name="connsiteX18" fmla="*/ 191571 w 541866"/>
                <a:gd name="connsiteY18" fmla="*/ 583883 h 588962"/>
                <a:gd name="connsiteX19" fmla="*/ 248721 w 541866"/>
                <a:gd name="connsiteY19" fmla="*/ 588646 h 588962"/>
                <a:gd name="connsiteX20" fmla="*/ 324921 w 541866"/>
                <a:gd name="connsiteY20" fmla="*/ 579121 h 588962"/>
                <a:gd name="connsiteX21" fmla="*/ 379690 w 541866"/>
                <a:gd name="connsiteY21" fmla="*/ 583883 h 588962"/>
                <a:gd name="connsiteX22" fmla="*/ 439221 w 541866"/>
                <a:gd name="connsiteY22" fmla="*/ 564833 h 588962"/>
                <a:gd name="connsiteX23" fmla="*/ 458271 w 541866"/>
                <a:gd name="connsiteY23" fmla="*/ 526733 h 588962"/>
                <a:gd name="connsiteX24" fmla="*/ 472558 w 541866"/>
                <a:gd name="connsiteY24" fmla="*/ 512446 h 588962"/>
                <a:gd name="connsiteX25" fmla="*/ 503515 w 541866"/>
                <a:gd name="connsiteY25" fmla="*/ 495777 h 588962"/>
                <a:gd name="connsiteX26" fmla="*/ 529708 w 541866"/>
                <a:gd name="connsiteY26" fmla="*/ 460058 h 588962"/>
                <a:gd name="connsiteX27" fmla="*/ 527327 w 541866"/>
                <a:gd name="connsiteY27" fmla="*/ 421958 h 588962"/>
                <a:gd name="connsiteX28" fmla="*/ 534471 w 541866"/>
                <a:gd name="connsiteY28" fmla="*/ 374334 h 588962"/>
                <a:gd name="connsiteX29" fmla="*/ 541615 w 541866"/>
                <a:gd name="connsiteY29" fmla="*/ 340996 h 588962"/>
                <a:gd name="connsiteX30" fmla="*/ 524946 w 541866"/>
                <a:gd name="connsiteY30" fmla="*/ 317183 h 588962"/>
                <a:gd name="connsiteX31" fmla="*/ 508277 w 541866"/>
                <a:gd name="connsiteY31" fmla="*/ 293371 h 588962"/>
                <a:gd name="connsiteX32" fmla="*/ 503515 w 541866"/>
                <a:gd name="connsiteY32" fmla="*/ 274321 h 588962"/>
                <a:gd name="connsiteX33" fmla="*/ 496371 w 541866"/>
                <a:gd name="connsiteY33" fmla="*/ 252890 h 588962"/>
                <a:gd name="connsiteX34" fmla="*/ 477321 w 541866"/>
                <a:gd name="connsiteY34" fmla="*/ 233840 h 588962"/>
                <a:gd name="connsiteX35" fmla="*/ 427315 w 541866"/>
                <a:gd name="connsiteY35" fmla="*/ 224315 h 588962"/>
                <a:gd name="connsiteX36" fmla="*/ 429696 w 541866"/>
                <a:gd name="connsiteY36" fmla="*/ 198121 h 588962"/>
                <a:gd name="connsiteX37" fmla="*/ 427315 w 541866"/>
                <a:gd name="connsiteY37" fmla="*/ 162402 h 588962"/>
                <a:gd name="connsiteX38" fmla="*/ 443983 w 541866"/>
                <a:gd name="connsiteY38" fmla="*/ 140971 h 588962"/>
                <a:gd name="connsiteX39" fmla="*/ 439221 w 541866"/>
                <a:gd name="connsiteY39" fmla="*/ 102871 h 588962"/>
                <a:gd name="connsiteX40" fmla="*/ 410646 w 541866"/>
                <a:gd name="connsiteY40" fmla="*/ 76677 h 588962"/>
                <a:gd name="connsiteX41" fmla="*/ 379690 w 541866"/>
                <a:gd name="connsiteY41" fmla="*/ 57627 h 588962"/>
                <a:gd name="connsiteX42" fmla="*/ 327302 w 541866"/>
                <a:gd name="connsiteY42" fmla="*/ 52865 h 588962"/>
                <a:gd name="connsiteX43" fmla="*/ 315396 w 541866"/>
                <a:gd name="connsiteY43" fmla="*/ 55246 h 588962"/>
                <a:gd name="connsiteX44" fmla="*/ 308252 w 541866"/>
                <a:gd name="connsiteY44" fmla="*/ 29052 h 588962"/>
                <a:gd name="connsiteX45" fmla="*/ 301108 w 541866"/>
                <a:gd name="connsiteY45" fmla="*/ 10002 h 588962"/>
                <a:gd name="connsiteX46" fmla="*/ 277296 w 541866"/>
                <a:gd name="connsiteY46" fmla="*/ 477 h 588962"/>
                <a:gd name="connsiteX47" fmla="*/ 215383 w 541866"/>
                <a:gd name="connsiteY47" fmla="*/ 2858 h 588962"/>
                <a:gd name="connsiteX0" fmla="*/ 215383 w 541866"/>
                <a:gd name="connsiteY0" fmla="*/ 2858 h 588844"/>
                <a:gd name="connsiteX1" fmla="*/ 122515 w 541866"/>
                <a:gd name="connsiteY1" fmla="*/ 7621 h 588844"/>
                <a:gd name="connsiteX2" fmla="*/ 103465 w 541866"/>
                <a:gd name="connsiteY2" fmla="*/ 26671 h 588844"/>
                <a:gd name="connsiteX3" fmla="*/ 70127 w 541866"/>
                <a:gd name="connsiteY3" fmla="*/ 50483 h 588844"/>
                <a:gd name="connsiteX4" fmla="*/ 55840 w 541866"/>
                <a:gd name="connsiteY4" fmla="*/ 90965 h 588844"/>
                <a:gd name="connsiteX5" fmla="*/ 62983 w 541866"/>
                <a:gd name="connsiteY5" fmla="*/ 155258 h 588844"/>
                <a:gd name="connsiteX6" fmla="*/ 62983 w 541866"/>
                <a:gd name="connsiteY6" fmla="*/ 198121 h 588844"/>
                <a:gd name="connsiteX7" fmla="*/ 77271 w 541866"/>
                <a:gd name="connsiteY7" fmla="*/ 236221 h 588844"/>
                <a:gd name="connsiteX8" fmla="*/ 105846 w 541866"/>
                <a:gd name="connsiteY8" fmla="*/ 260033 h 588844"/>
                <a:gd name="connsiteX9" fmla="*/ 89177 w 541866"/>
                <a:gd name="connsiteY9" fmla="*/ 274321 h 588844"/>
                <a:gd name="connsiteX10" fmla="*/ 48696 w 541866"/>
                <a:gd name="connsiteY10" fmla="*/ 290990 h 588844"/>
                <a:gd name="connsiteX11" fmla="*/ 20121 w 541866"/>
                <a:gd name="connsiteY11" fmla="*/ 319565 h 588844"/>
                <a:gd name="connsiteX12" fmla="*/ 1071 w 541866"/>
                <a:gd name="connsiteY12" fmla="*/ 362427 h 588844"/>
                <a:gd name="connsiteX13" fmla="*/ 5833 w 541866"/>
                <a:gd name="connsiteY13" fmla="*/ 414815 h 588844"/>
                <a:gd name="connsiteX14" fmla="*/ 34408 w 541866"/>
                <a:gd name="connsiteY14" fmla="*/ 464821 h 588844"/>
                <a:gd name="connsiteX15" fmla="*/ 48696 w 541866"/>
                <a:gd name="connsiteY15" fmla="*/ 500540 h 588844"/>
                <a:gd name="connsiteX16" fmla="*/ 72508 w 541866"/>
                <a:gd name="connsiteY16" fmla="*/ 529115 h 588844"/>
                <a:gd name="connsiteX17" fmla="*/ 136802 w 541866"/>
                <a:gd name="connsiteY17" fmla="*/ 564833 h 588844"/>
                <a:gd name="connsiteX18" fmla="*/ 191571 w 541866"/>
                <a:gd name="connsiteY18" fmla="*/ 583883 h 588844"/>
                <a:gd name="connsiteX19" fmla="*/ 248721 w 541866"/>
                <a:gd name="connsiteY19" fmla="*/ 588646 h 588844"/>
                <a:gd name="connsiteX20" fmla="*/ 324921 w 541866"/>
                <a:gd name="connsiteY20" fmla="*/ 579121 h 588844"/>
                <a:gd name="connsiteX21" fmla="*/ 379690 w 541866"/>
                <a:gd name="connsiteY21" fmla="*/ 583883 h 588844"/>
                <a:gd name="connsiteX22" fmla="*/ 439221 w 541866"/>
                <a:gd name="connsiteY22" fmla="*/ 564833 h 588844"/>
                <a:gd name="connsiteX23" fmla="*/ 458271 w 541866"/>
                <a:gd name="connsiteY23" fmla="*/ 526733 h 588844"/>
                <a:gd name="connsiteX24" fmla="*/ 472558 w 541866"/>
                <a:gd name="connsiteY24" fmla="*/ 512446 h 588844"/>
                <a:gd name="connsiteX25" fmla="*/ 503515 w 541866"/>
                <a:gd name="connsiteY25" fmla="*/ 495777 h 588844"/>
                <a:gd name="connsiteX26" fmla="*/ 529708 w 541866"/>
                <a:gd name="connsiteY26" fmla="*/ 460058 h 588844"/>
                <a:gd name="connsiteX27" fmla="*/ 527327 w 541866"/>
                <a:gd name="connsiteY27" fmla="*/ 421958 h 588844"/>
                <a:gd name="connsiteX28" fmla="*/ 534471 w 541866"/>
                <a:gd name="connsiteY28" fmla="*/ 374334 h 588844"/>
                <a:gd name="connsiteX29" fmla="*/ 541615 w 541866"/>
                <a:gd name="connsiteY29" fmla="*/ 340996 h 588844"/>
                <a:gd name="connsiteX30" fmla="*/ 524946 w 541866"/>
                <a:gd name="connsiteY30" fmla="*/ 317183 h 588844"/>
                <a:gd name="connsiteX31" fmla="*/ 508277 w 541866"/>
                <a:gd name="connsiteY31" fmla="*/ 293371 h 588844"/>
                <a:gd name="connsiteX32" fmla="*/ 503515 w 541866"/>
                <a:gd name="connsiteY32" fmla="*/ 274321 h 588844"/>
                <a:gd name="connsiteX33" fmla="*/ 496371 w 541866"/>
                <a:gd name="connsiteY33" fmla="*/ 252890 h 588844"/>
                <a:gd name="connsiteX34" fmla="*/ 477321 w 541866"/>
                <a:gd name="connsiteY34" fmla="*/ 233840 h 588844"/>
                <a:gd name="connsiteX35" fmla="*/ 427315 w 541866"/>
                <a:gd name="connsiteY35" fmla="*/ 224315 h 588844"/>
                <a:gd name="connsiteX36" fmla="*/ 429696 w 541866"/>
                <a:gd name="connsiteY36" fmla="*/ 198121 h 588844"/>
                <a:gd name="connsiteX37" fmla="*/ 427315 w 541866"/>
                <a:gd name="connsiteY37" fmla="*/ 162402 h 588844"/>
                <a:gd name="connsiteX38" fmla="*/ 443983 w 541866"/>
                <a:gd name="connsiteY38" fmla="*/ 140971 h 588844"/>
                <a:gd name="connsiteX39" fmla="*/ 439221 w 541866"/>
                <a:gd name="connsiteY39" fmla="*/ 102871 h 588844"/>
                <a:gd name="connsiteX40" fmla="*/ 410646 w 541866"/>
                <a:gd name="connsiteY40" fmla="*/ 76677 h 588844"/>
                <a:gd name="connsiteX41" fmla="*/ 379690 w 541866"/>
                <a:gd name="connsiteY41" fmla="*/ 57627 h 588844"/>
                <a:gd name="connsiteX42" fmla="*/ 327302 w 541866"/>
                <a:gd name="connsiteY42" fmla="*/ 52865 h 588844"/>
                <a:gd name="connsiteX43" fmla="*/ 315396 w 541866"/>
                <a:gd name="connsiteY43" fmla="*/ 55246 h 588844"/>
                <a:gd name="connsiteX44" fmla="*/ 308252 w 541866"/>
                <a:gd name="connsiteY44" fmla="*/ 29052 h 588844"/>
                <a:gd name="connsiteX45" fmla="*/ 301108 w 541866"/>
                <a:gd name="connsiteY45" fmla="*/ 10002 h 588844"/>
                <a:gd name="connsiteX46" fmla="*/ 277296 w 541866"/>
                <a:gd name="connsiteY46" fmla="*/ 477 h 588844"/>
                <a:gd name="connsiteX47" fmla="*/ 215383 w 541866"/>
                <a:gd name="connsiteY47" fmla="*/ 2858 h 588844"/>
                <a:gd name="connsiteX0" fmla="*/ 215383 w 541866"/>
                <a:gd name="connsiteY0" fmla="*/ 2858 h 592638"/>
                <a:gd name="connsiteX1" fmla="*/ 122515 w 541866"/>
                <a:gd name="connsiteY1" fmla="*/ 7621 h 592638"/>
                <a:gd name="connsiteX2" fmla="*/ 103465 w 541866"/>
                <a:gd name="connsiteY2" fmla="*/ 26671 h 592638"/>
                <a:gd name="connsiteX3" fmla="*/ 70127 w 541866"/>
                <a:gd name="connsiteY3" fmla="*/ 50483 h 592638"/>
                <a:gd name="connsiteX4" fmla="*/ 55840 w 541866"/>
                <a:gd name="connsiteY4" fmla="*/ 90965 h 592638"/>
                <a:gd name="connsiteX5" fmla="*/ 62983 w 541866"/>
                <a:gd name="connsiteY5" fmla="*/ 155258 h 592638"/>
                <a:gd name="connsiteX6" fmla="*/ 62983 w 541866"/>
                <a:gd name="connsiteY6" fmla="*/ 198121 h 592638"/>
                <a:gd name="connsiteX7" fmla="*/ 77271 w 541866"/>
                <a:gd name="connsiteY7" fmla="*/ 236221 h 592638"/>
                <a:gd name="connsiteX8" fmla="*/ 105846 w 541866"/>
                <a:gd name="connsiteY8" fmla="*/ 260033 h 592638"/>
                <a:gd name="connsiteX9" fmla="*/ 89177 w 541866"/>
                <a:gd name="connsiteY9" fmla="*/ 274321 h 592638"/>
                <a:gd name="connsiteX10" fmla="*/ 48696 w 541866"/>
                <a:gd name="connsiteY10" fmla="*/ 290990 h 592638"/>
                <a:gd name="connsiteX11" fmla="*/ 20121 w 541866"/>
                <a:gd name="connsiteY11" fmla="*/ 319565 h 592638"/>
                <a:gd name="connsiteX12" fmla="*/ 1071 w 541866"/>
                <a:gd name="connsiteY12" fmla="*/ 362427 h 592638"/>
                <a:gd name="connsiteX13" fmla="*/ 5833 w 541866"/>
                <a:gd name="connsiteY13" fmla="*/ 414815 h 592638"/>
                <a:gd name="connsiteX14" fmla="*/ 34408 w 541866"/>
                <a:gd name="connsiteY14" fmla="*/ 464821 h 592638"/>
                <a:gd name="connsiteX15" fmla="*/ 48696 w 541866"/>
                <a:gd name="connsiteY15" fmla="*/ 500540 h 592638"/>
                <a:gd name="connsiteX16" fmla="*/ 72508 w 541866"/>
                <a:gd name="connsiteY16" fmla="*/ 529115 h 592638"/>
                <a:gd name="connsiteX17" fmla="*/ 136802 w 541866"/>
                <a:gd name="connsiteY17" fmla="*/ 564833 h 592638"/>
                <a:gd name="connsiteX18" fmla="*/ 193953 w 541866"/>
                <a:gd name="connsiteY18" fmla="*/ 591027 h 592638"/>
                <a:gd name="connsiteX19" fmla="*/ 248721 w 541866"/>
                <a:gd name="connsiteY19" fmla="*/ 588646 h 592638"/>
                <a:gd name="connsiteX20" fmla="*/ 324921 w 541866"/>
                <a:gd name="connsiteY20" fmla="*/ 579121 h 592638"/>
                <a:gd name="connsiteX21" fmla="*/ 379690 w 541866"/>
                <a:gd name="connsiteY21" fmla="*/ 583883 h 592638"/>
                <a:gd name="connsiteX22" fmla="*/ 439221 w 541866"/>
                <a:gd name="connsiteY22" fmla="*/ 564833 h 592638"/>
                <a:gd name="connsiteX23" fmla="*/ 458271 w 541866"/>
                <a:gd name="connsiteY23" fmla="*/ 526733 h 592638"/>
                <a:gd name="connsiteX24" fmla="*/ 472558 w 541866"/>
                <a:gd name="connsiteY24" fmla="*/ 512446 h 592638"/>
                <a:gd name="connsiteX25" fmla="*/ 503515 w 541866"/>
                <a:gd name="connsiteY25" fmla="*/ 495777 h 592638"/>
                <a:gd name="connsiteX26" fmla="*/ 529708 w 541866"/>
                <a:gd name="connsiteY26" fmla="*/ 460058 h 592638"/>
                <a:gd name="connsiteX27" fmla="*/ 527327 w 541866"/>
                <a:gd name="connsiteY27" fmla="*/ 421958 h 592638"/>
                <a:gd name="connsiteX28" fmla="*/ 534471 w 541866"/>
                <a:gd name="connsiteY28" fmla="*/ 374334 h 592638"/>
                <a:gd name="connsiteX29" fmla="*/ 541615 w 541866"/>
                <a:gd name="connsiteY29" fmla="*/ 340996 h 592638"/>
                <a:gd name="connsiteX30" fmla="*/ 524946 w 541866"/>
                <a:gd name="connsiteY30" fmla="*/ 317183 h 592638"/>
                <a:gd name="connsiteX31" fmla="*/ 508277 w 541866"/>
                <a:gd name="connsiteY31" fmla="*/ 293371 h 592638"/>
                <a:gd name="connsiteX32" fmla="*/ 503515 w 541866"/>
                <a:gd name="connsiteY32" fmla="*/ 274321 h 592638"/>
                <a:gd name="connsiteX33" fmla="*/ 496371 w 541866"/>
                <a:gd name="connsiteY33" fmla="*/ 252890 h 592638"/>
                <a:gd name="connsiteX34" fmla="*/ 477321 w 541866"/>
                <a:gd name="connsiteY34" fmla="*/ 233840 h 592638"/>
                <a:gd name="connsiteX35" fmla="*/ 427315 w 541866"/>
                <a:gd name="connsiteY35" fmla="*/ 224315 h 592638"/>
                <a:gd name="connsiteX36" fmla="*/ 429696 w 541866"/>
                <a:gd name="connsiteY36" fmla="*/ 198121 h 592638"/>
                <a:gd name="connsiteX37" fmla="*/ 427315 w 541866"/>
                <a:gd name="connsiteY37" fmla="*/ 162402 h 592638"/>
                <a:gd name="connsiteX38" fmla="*/ 443983 w 541866"/>
                <a:gd name="connsiteY38" fmla="*/ 140971 h 592638"/>
                <a:gd name="connsiteX39" fmla="*/ 439221 w 541866"/>
                <a:gd name="connsiteY39" fmla="*/ 102871 h 592638"/>
                <a:gd name="connsiteX40" fmla="*/ 410646 w 541866"/>
                <a:gd name="connsiteY40" fmla="*/ 76677 h 592638"/>
                <a:gd name="connsiteX41" fmla="*/ 379690 w 541866"/>
                <a:gd name="connsiteY41" fmla="*/ 57627 h 592638"/>
                <a:gd name="connsiteX42" fmla="*/ 327302 w 541866"/>
                <a:gd name="connsiteY42" fmla="*/ 52865 h 592638"/>
                <a:gd name="connsiteX43" fmla="*/ 315396 w 541866"/>
                <a:gd name="connsiteY43" fmla="*/ 55246 h 592638"/>
                <a:gd name="connsiteX44" fmla="*/ 308252 w 541866"/>
                <a:gd name="connsiteY44" fmla="*/ 29052 h 592638"/>
                <a:gd name="connsiteX45" fmla="*/ 301108 w 541866"/>
                <a:gd name="connsiteY45" fmla="*/ 10002 h 592638"/>
                <a:gd name="connsiteX46" fmla="*/ 277296 w 541866"/>
                <a:gd name="connsiteY46" fmla="*/ 477 h 592638"/>
                <a:gd name="connsiteX47" fmla="*/ 215383 w 541866"/>
                <a:gd name="connsiteY47" fmla="*/ 2858 h 592638"/>
                <a:gd name="connsiteX0" fmla="*/ 215383 w 541866"/>
                <a:gd name="connsiteY0" fmla="*/ 2858 h 592638"/>
                <a:gd name="connsiteX1" fmla="*/ 122515 w 541866"/>
                <a:gd name="connsiteY1" fmla="*/ 7621 h 592638"/>
                <a:gd name="connsiteX2" fmla="*/ 103465 w 541866"/>
                <a:gd name="connsiteY2" fmla="*/ 26671 h 592638"/>
                <a:gd name="connsiteX3" fmla="*/ 70127 w 541866"/>
                <a:gd name="connsiteY3" fmla="*/ 50483 h 592638"/>
                <a:gd name="connsiteX4" fmla="*/ 55840 w 541866"/>
                <a:gd name="connsiteY4" fmla="*/ 90965 h 592638"/>
                <a:gd name="connsiteX5" fmla="*/ 62983 w 541866"/>
                <a:gd name="connsiteY5" fmla="*/ 155258 h 592638"/>
                <a:gd name="connsiteX6" fmla="*/ 62983 w 541866"/>
                <a:gd name="connsiteY6" fmla="*/ 198121 h 592638"/>
                <a:gd name="connsiteX7" fmla="*/ 77271 w 541866"/>
                <a:gd name="connsiteY7" fmla="*/ 236221 h 592638"/>
                <a:gd name="connsiteX8" fmla="*/ 105846 w 541866"/>
                <a:gd name="connsiteY8" fmla="*/ 260033 h 592638"/>
                <a:gd name="connsiteX9" fmla="*/ 89177 w 541866"/>
                <a:gd name="connsiteY9" fmla="*/ 274321 h 592638"/>
                <a:gd name="connsiteX10" fmla="*/ 48696 w 541866"/>
                <a:gd name="connsiteY10" fmla="*/ 290990 h 592638"/>
                <a:gd name="connsiteX11" fmla="*/ 20121 w 541866"/>
                <a:gd name="connsiteY11" fmla="*/ 319565 h 592638"/>
                <a:gd name="connsiteX12" fmla="*/ 1071 w 541866"/>
                <a:gd name="connsiteY12" fmla="*/ 362427 h 592638"/>
                <a:gd name="connsiteX13" fmla="*/ 5833 w 541866"/>
                <a:gd name="connsiteY13" fmla="*/ 414815 h 592638"/>
                <a:gd name="connsiteX14" fmla="*/ 34408 w 541866"/>
                <a:gd name="connsiteY14" fmla="*/ 464821 h 592638"/>
                <a:gd name="connsiteX15" fmla="*/ 48696 w 541866"/>
                <a:gd name="connsiteY15" fmla="*/ 500540 h 592638"/>
                <a:gd name="connsiteX16" fmla="*/ 72508 w 541866"/>
                <a:gd name="connsiteY16" fmla="*/ 529115 h 592638"/>
                <a:gd name="connsiteX17" fmla="*/ 136802 w 541866"/>
                <a:gd name="connsiteY17" fmla="*/ 564833 h 592638"/>
                <a:gd name="connsiteX18" fmla="*/ 193953 w 541866"/>
                <a:gd name="connsiteY18" fmla="*/ 591027 h 592638"/>
                <a:gd name="connsiteX19" fmla="*/ 248721 w 541866"/>
                <a:gd name="connsiteY19" fmla="*/ 588646 h 592638"/>
                <a:gd name="connsiteX20" fmla="*/ 324921 w 541866"/>
                <a:gd name="connsiteY20" fmla="*/ 579121 h 592638"/>
                <a:gd name="connsiteX21" fmla="*/ 379690 w 541866"/>
                <a:gd name="connsiteY21" fmla="*/ 583883 h 592638"/>
                <a:gd name="connsiteX22" fmla="*/ 439221 w 541866"/>
                <a:gd name="connsiteY22" fmla="*/ 564833 h 592638"/>
                <a:gd name="connsiteX23" fmla="*/ 458271 w 541866"/>
                <a:gd name="connsiteY23" fmla="*/ 526733 h 592638"/>
                <a:gd name="connsiteX24" fmla="*/ 472558 w 541866"/>
                <a:gd name="connsiteY24" fmla="*/ 512446 h 592638"/>
                <a:gd name="connsiteX25" fmla="*/ 503515 w 541866"/>
                <a:gd name="connsiteY25" fmla="*/ 495777 h 592638"/>
                <a:gd name="connsiteX26" fmla="*/ 529708 w 541866"/>
                <a:gd name="connsiteY26" fmla="*/ 460058 h 592638"/>
                <a:gd name="connsiteX27" fmla="*/ 527327 w 541866"/>
                <a:gd name="connsiteY27" fmla="*/ 421958 h 592638"/>
                <a:gd name="connsiteX28" fmla="*/ 534471 w 541866"/>
                <a:gd name="connsiteY28" fmla="*/ 374334 h 592638"/>
                <a:gd name="connsiteX29" fmla="*/ 541615 w 541866"/>
                <a:gd name="connsiteY29" fmla="*/ 340996 h 592638"/>
                <a:gd name="connsiteX30" fmla="*/ 524946 w 541866"/>
                <a:gd name="connsiteY30" fmla="*/ 317183 h 592638"/>
                <a:gd name="connsiteX31" fmla="*/ 508277 w 541866"/>
                <a:gd name="connsiteY31" fmla="*/ 293371 h 592638"/>
                <a:gd name="connsiteX32" fmla="*/ 503515 w 541866"/>
                <a:gd name="connsiteY32" fmla="*/ 274321 h 592638"/>
                <a:gd name="connsiteX33" fmla="*/ 496371 w 541866"/>
                <a:gd name="connsiteY33" fmla="*/ 252890 h 592638"/>
                <a:gd name="connsiteX34" fmla="*/ 477321 w 541866"/>
                <a:gd name="connsiteY34" fmla="*/ 233840 h 592638"/>
                <a:gd name="connsiteX35" fmla="*/ 427315 w 541866"/>
                <a:gd name="connsiteY35" fmla="*/ 224315 h 592638"/>
                <a:gd name="connsiteX36" fmla="*/ 429696 w 541866"/>
                <a:gd name="connsiteY36" fmla="*/ 198121 h 592638"/>
                <a:gd name="connsiteX37" fmla="*/ 427315 w 541866"/>
                <a:gd name="connsiteY37" fmla="*/ 162402 h 592638"/>
                <a:gd name="connsiteX38" fmla="*/ 446365 w 541866"/>
                <a:gd name="connsiteY38" fmla="*/ 138589 h 592638"/>
                <a:gd name="connsiteX39" fmla="*/ 439221 w 541866"/>
                <a:gd name="connsiteY39" fmla="*/ 102871 h 592638"/>
                <a:gd name="connsiteX40" fmla="*/ 410646 w 541866"/>
                <a:gd name="connsiteY40" fmla="*/ 76677 h 592638"/>
                <a:gd name="connsiteX41" fmla="*/ 379690 w 541866"/>
                <a:gd name="connsiteY41" fmla="*/ 57627 h 592638"/>
                <a:gd name="connsiteX42" fmla="*/ 327302 w 541866"/>
                <a:gd name="connsiteY42" fmla="*/ 52865 h 592638"/>
                <a:gd name="connsiteX43" fmla="*/ 315396 w 541866"/>
                <a:gd name="connsiteY43" fmla="*/ 55246 h 592638"/>
                <a:gd name="connsiteX44" fmla="*/ 308252 w 541866"/>
                <a:gd name="connsiteY44" fmla="*/ 29052 h 592638"/>
                <a:gd name="connsiteX45" fmla="*/ 301108 w 541866"/>
                <a:gd name="connsiteY45" fmla="*/ 10002 h 592638"/>
                <a:gd name="connsiteX46" fmla="*/ 277296 w 541866"/>
                <a:gd name="connsiteY46" fmla="*/ 477 h 592638"/>
                <a:gd name="connsiteX47" fmla="*/ 215383 w 541866"/>
                <a:gd name="connsiteY47" fmla="*/ 2858 h 592638"/>
                <a:gd name="connsiteX0" fmla="*/ 215383 w 541866"/>
                <a:gd name="connsiteY0" fmla="*/ 2858 h 592638"/>
                <a:gd name="connsiteX1" fmla="*/ 122515 w 541866"/>
                <a:gd name="connsiteY1" fmla="*/ 7621 h 592638"/>
                <a:gd name="connsiteX2" fmla="*/ 103465 w 541866"/>
                <a:gd name="connsiteY2" fmla="*/ 26671 h 592638"/>
                <a:gd name="connsiteX3" fmla="*/ 70127 w 541866"/>
                <a:gd name="connsiteY3" fmla="*/ 50483 h 592638"/>
                <a:gd name="connsiteX4" fmla="*/ 55840 w 541866"/>
                <a:gd name="connsiteY4" fmla="*/ 90965 h 592638"/>
                <a:gd name="connsiteX5" fmla="*/ 62983 w 541866"/>
                <a:gd name="connsiteY5" fmla="*/ 155258 h 592638"/>
                <a:gd name="connsiteX6" fmla="*/ 62983 w 541866"/>
                <a:gd name="connsiteY6" fmla="*/ 198121 h 592638"/>
                <a:gd name="connsiteX7" fmla="*/ 77271 w 541866"/>
                <a:gd name="connsiteY7" fmla="*/ 236221 h 592638"/>
                <a:gd name="connsiteX8" fmla="*/ 105846 w 541866"/>
                <a:gd name="connsiteY8" fmla="*/ 260033 h 592638"/>
                <a:gd name="connsiteX9" fmla="*/ 89177 w 541866"/>
                <a:gd name="connsiteY9" fmla="*/ 274321 h 592638"/>
                <a:gd name="connsiteX10" fmla="*/ 48696 w 541866"/>
                <a:gd name="connsiteY10" fmla="*/ 290990 h 592638"/>
                <a:gd name="connsiteX11" fmla="*/ 20121 w 541866"/>
                <a:gd name="connsiteY11" fmla="*/ 319565 h 592638"/>
                <a:gd name="connsiteX12" fmla="*/ 1071 w 541866"/>
                <a:gd name="connsiteY12" fmla="*/ 362427 h 592638"/>
                <a:gd name="connsiteX13" fmla="*/ 5833 w 541866"/>
                <a:gd name="connsiteY13" fmla="*/ 414815 h 592638"/>
                <a:gd name="connsiteX14" fmla="*/ 34408 w 541866"/>
                <a:gd name="connsiteY14" fmla="*/ 464821 h 592638"/>
                <a:gd name="connsiteX15" fmla="*/ 48696 w 541866"/>
                <a:gd name="connsiteY15" fmla="*/ 500540 h 592638"/>
                <a:gd name="connsiteX16" fmla="*/ 72508 w 541866"/>
                <a:gd name="connsiteY16" fmla="*/ 529115 h 592638"/>
                <a:gd name="connsiteX17" fmla="*/ 136802 w 541866"/>
                <a:gd name="connsiteY17" fmla="*/ 564833 h 592638"/>
                <a:gd name="connsiteX18" fmla="*/ 193953 w 541866"/>
                <a:gd name="connsiteY18" fmla="*/ 591027 h 592638"/>
                <a:gd name="connsiteX19" fmla="*/ 248721 w 541866"/>
                <a:gd name="connsiteY19" fmla="*/ 588646 h 592638"/>
                <a:gd name="connsiteX20" fmla="*/ 324921 w 541866"/>
                <a:gd name="connsiteY20" fmla="*/ 579121 h 592638"/>
                <a:gd name="connsiteX21" fmla="*/ 379690 w 541866"/>
                <a:gd name="connsiteY21" fmla="*/ 583883 h 592638"/>
                <a:gd name="connsiteX22" fmla="*/ 439221 w 541866"/>
                <a:gd name="connsiteY22" fmla="*/ 564833 h 592638"/>
                <a:gd name="connsiteX23" fmla="*/ 458271 w 541866"/>
                <a:gd name="connsiteY23" fmla="*/ 526733 h 592638"/>
                <a:gd name="connsiteX24" fmla="*/ 472558 w 541866"/>
                <a:gd name="connsiteY24" fmla="*/ 512446 h 592638"/>
                <a:gd name="connsiteX25" fmla="*/ 503515 w 541866"/>
                <a:gd name="connsiteY25" fmla="*/ 495777 h 592638"/>
                <a:gd name="connsiteX26" fmla="*/ 529708 w 541866"/>
                <a:gd name="connsiteY26" fmla="*/ 460058 h 592638"/>
                <a:gd name="connsiteX27" fmla="*/ 527327 w 541866"/>
                <a:gd name="connsiteY27" fmla="*/ 421958 h 592638"/>
                <a:gd name="connsiteX28" fmla="*/ 534471 w 541866"/>
                <a:gd name="connsiteY28" fmla="*/ 374334 h 592638"/>
                <a:gd name="connsiteX29" fmla="*/ 541615 w 541866"/>
                <a:gd name="connsiteY29" fmla="*/ 340996 h 592638"/>
                <a:gd name="connsiteX30" fmla="*/ 524946 w 541866"/>
                <a:gd name="connsiteY30" fmla="*/ 317183 h 592638"/>
                <a:gd name="connsiteX31" fmla="*/ 508277 w 541866"/>
                <a:gd name="connsiteY31" fmla="*/ 293371 h 592638"/>
                <a:gd name="connsiteX32" fmla="*/ 503515 w 541866"/>
                <a:gd name="connsiteY32" fmla="*/ 274321 h 592638"/>
                <a:gd name="connsiteX33" fmla="*/ 496371 w 541866"/>
                <a:gd name="connsiteY33" fmla="*/ 252890 h 592638"/>
                <a:gd name="connsiteX34" fmla="*/ 477321 w 541866"/>
                <a:gd name="connsiteY34" fmla="*/ 233840 h 592638"/>
                <a:gd name="connsiteX35" fmla="*/ 432077 w 541866"/>
                <a:gd name="connsiteY35" fmla="*/ 226696 h 592638"/>
                <a:gd name="connsiteX36" fmla="*/ 429696 w 541866"/>
                <a:gd name="connsiteY36" fmla="*/ 198121 h 592638"/>
                <a:gd name="connsiteX37" fmla="*/ 427315 w 541866"/>
                <a:gd name="connsiteY37" fmla="*/ 162402 h 592638"/>
                <a:gd name="connsiteX38" fmla="*/ 446365 w 541866"/>
                <a:gd name="connsiteY38" fmla="*/ 138589 h 592638"/>
                <a:gd name="connsiteX39" fmla="*/ 439221 w 541866"/>
                <a:gd name="connsiteY39" fmla="*/ 102871 h 592638"/>
                <a:gd name="connsiteX40" fmla="*/ 410646 w 541866"/>
                <a:gd name="connsiteY40" fmla="*/ 76677 h 592638"/>
                <a:gd name="connsiteX41" fmla="*/ 379690 w 541866"/>
                <a:gd name="connsiteY41" fmla="*/ 57627 h 592638"/>
                <a:gd name="connsiteX42" fmla="*/ 327302 w 541866"/>
                <a:gd name="connsiteY42" fmla="*/ 52865 h 592638"/>
                <a:gd name="connsiteX43" fmla="*/ 315396 w 541866"/>
                <a:gd name="connsiteY43" fmla="*/ 55246 h 592638"/>
                <a:gd name="connsiteX44" fmla="*/ 308252 w 541866"/>
                <a:gd name="connsiteY44" fmla="*/ 29052 h 592638"/>
                <a:gd name="connsiteX45" fmla="*/ 301108 w 541866"/>
                <a:gd name="connsiteY45" fmla="*/ 10002 h 592638"/>
                <a:gd name="connsiteX46" fmla="*/ 277296 w 541866"/>
                <a:gd name="connsiteY46" fmla="*/ 477 h 592638"/>
                <a:gd name="connsiteX47" fmla="*/ 215383 w 541866"/>
                <a:gd name="connsiteY47" fmla="*/ 2858 h 592638"/>
                <a:gd name="connsiteX0" fmla="*/ 215383 w 541833"/>
                <a:gd name="connsiteY0" fmla="*/ 2858 h 592638"/>
                <a:gd name="connsiteX1" fmla="*/ 122515 w 541833"/>
                <a:gd name="connsiteY1" fmla="*/ 7621 h 592638"/>
                <a:gd name="connsiteX2" fmla="*/ 103465 w 541833"/>
                <a:gd name="connsiteY2" fmla="*/ 26671 h 592638"/>
                <a:gd name="connsiteX3" fmla="*/ 70127 w 541833"/>
                <a:gd name="connsiteY3" fmla="*/ 50483 h 592638"/>
                <a:gd name="connsiteX4" fmla="*/ 55840 w 541833"/>
                <a:gd name="connsiteY4" fmla="*/ 90965 h 592638"/>
                <a:gd name="connsiteX5" fmla="*/ 62983 w 541833"/>
                <a:gd name="connsiteY5" fmla="*/ 155258 h 592638"/>
                <a:gd name="connsiteX6" fmla="*/ 62983 w 541833"/>
                <a:gd name="connsiteY6" fmla="*/ 198121 h 592638"/>
                <a:gd name="connsiteX7" fmla="*/ 77271 w 541833"/>
                <a:gd name="connsiteY7" fmla="*/ 236221 h 592638"/>
                <a:gd name="connsiteX8" fmla="*/ 105846 w 541833"/>
                <a:gd name="connsiteY8" fmla="*/ 260033 h 592638"/>
                <a:gd name="connsiteX9" fmla="*/ 89177 w 541833"/>
                <a:gd name="connsiteY9" fmla="*/ 274321 h 592638"/>
                <a:gd name="connsiteX10" fmla="*/ 48696 w 541833"/>
                <a:gd name="connsiteY10" fmla="*/ 290990 h 592638"/>
                <a:gd name="connsiteX11" fmla="*/ 20121 w 541833"/>
                <a:gd name="connsiteY11" fmla="*/ 319565 h 592638"/>
                <a:gd name="connsiteX12" fmla="*/ 1071 w 541833"/>
                <a:gd name="connsiteY12" fmla="*/ 362427 h 592638"/>
                <a:gd name="connsiteX13" fmla="*/ 5833 w 541833"/>
                <a:gd name="connsiteY13" fmla="*/ 414815 h 592638"/>
                <a:gd name="connsiteX14" fmla="*/ 34408 w 541833"/>
                <a:gd name="connsiteY14" fmla="*/ 464821 h 592638"/>
                <a:gd name="connsiteX15" fmla="*/ 48696 w 541833"/>
                <a:gd name="connsiteY15" fmla="*/ 500540 h 592638"/>
                <a:gd name="connsiteX16" fmla="*/ 72508 w 541833"/>
                <a:gd name="connsiteY16" fmla="*/ 529115 h 592638"/>
                <a:gd name="connsiteX17" fmla="*/ 136802 w 541833"/>
                <a:gd name="connsiteY17" fmla="*/ 564833 h 592638"/>
                <a:gd name="connsiteX18" fmla="*/ 193953 w 541833"/>
                <a:gd name="connsiteY18" fmla="*/ 591027 h 592638"/>
                <a:gd name="connsiteX19" fmla="*/ 248721 w 541833"/>
                <a:gd name="connsiteY19" fmla="*/ 588646 h 592638"/>
                <a:gd name="connsiteX20" fmla="*/ 324921 w 541833"/>
                <a:gd name="connsiteY20" fmla="*/ 579121 h 592638"/>
                <a:gd name="connsiteX21" fmla="*/ 379690 w 541833"/>
                <a:gd name="connsiteY21" fmla="*/ 583883 h 592638"/>
                <a:gd name="connsiteX22" fmla="*/ 439221 w 541833"/>
                <a:gd name="connsiteY22" fmla="*/ 564833 h 592638"/>
                <a:gd name="connsiteX23" fmla="*/ 458271 w 541833"/>
                <a:gd name="connsiteY23" fmla="*/ 526733 h 592638"/>
                <a:gd name="connsiteX24" fmla="*/ 472558 w 541833"/>
                <a:gd name="connsiteY24" fmla="*/ 512446 h 592638"/>
                <a:gd name="connsiteX25" fmla="*/ 503515 w 541833"/>
                <a:gd name="connsiteY25" fmla="*/ 495777 h 592638"/>
                <a:gd name="connsiteX26" fmla="*/ 529708 w 541833"/>
                <a:gd name="connsiteY26" fmla="*/ 460058 h 592638"/>
                <a:gd name="connsiteX27" fmla="*/ 534471 w 541833"/>
                <a:gd name="connsiteY27" fmla="*/ 417195 h 592638"/>
                <a:gd name="connsiteX28" fmla="*/ 534471 w 541833"/>
                <a:gd name="connsiteY28" fmla="*/ 374334 h 592638"/>
                <a:gd name="connsiteX29" fmla="*/ 541615 w 541833"/>
                <a:gd name="connsiteY29" fmla="*/ 340996 h 592638"/>
                <a:gd name="connsiteX30" fmla="*/ 524946 w 541833"/>
                <a:gd name="connsiteY30" fmla="*/ 317183 h 592638"/>
                <a:gd name="connsiteX31" fmla="*/ 508277 w 541833"/>
                <a:gd name="connsiteY31" fmla="*/ 293371 h 592638"/>
                <a:gd name="connsiteX32" fmla="*/ 503515 w 541833"/>
                <a:gd name="connsiteY32" fmla="*/ 274321 h 592638"/>
                <a:gd name="connsiteX33" fmla="*/ 496371 w 541833"/>
                <a:gd name="connsiteY33" fmla="*/ 252890 h 592638"/>
                <a:gd name="connsiteX34" fmla="*/ 477321 w 541833"/>
                <a:gd name="connsiteY34" fmla="*/ 233840 h 592638"/>
                <a:gd name="connsiteX35" fmla="*/ 432077 w 541833"/>
                <a:gd name="connsiteY35" fmla="*/ 226696 h 592638"/>
                <a:gd name="connsiteX36" fmla="*/ 429696 w 541833"/>
                <a:gd name="connsiteY36" fmla="*/ 198121 h 592638"/>
                <a:gd name="connsiteX37" fmla="*/ 427315 w 541833"/>
                <a:gd name="connsiteY37" fmla="*/ 162402 h 592638"/>
                <a:gd name="connsiteX38" fmla="*/ 446365 w 541833"/>
                <a:gd name="connsiteY38" fmla="*/ 138589 h 592638"/>
                <a:gd name="connsiteX39" fmla="*/ 439221 w 541833"/>
                <a:gd name="connsiteY39" fmla="*/ 102871 h 592638"/>
                <a:gd name="connsiteX40" fmla="*/ 410646 w 541833"/>
                <a:gd name="connsiteY40" fmla="*/ 76677 h 592638"/>
                <a:gd name="connsiteX41" fmla="*/ 379690 w 541833"/>
                <a:gd name="connsiteY41" fmla="*/ 57627 h 592638"/>
                <a:gd name="connsiteX42" fmla="*/ 327302 w 541833"/>
                <a:gd name="connsiteY42" fmla="*/ 52865 h 592638"/>
                <a:gd name="connsiteX43" fmla="*/ 315396 w 541833"/>
                <a:gd name="connsiteY43" fmla="*/ 55246 h 592638"/>
                <a:gd name="connsiteX44" fmla="*/ 308252 w 541833"/>
                <a:gd name="connsiteY44" fmla="*/ 29052 h 592638"/>
                <a:gd name="connsiteX45" fmla="*/ 301108 w 541833"/>
                <a:gd name="connsiteY45" fmla="*/ 10002 h 592638"/>
                <a:gd name="connsiteX46" fmla="*/ 277296 w 541833"/>
                <a:gd name="connsiteY46" fmla="*/ 477 h 592638"/>
                <a:gd name="connsiteX47" fmla="*/ 215383 w 541833"/>
                <a:gd name="connsiteY47" fmla="*/ 2858 h 592638"/>
                <a:gd name="connsiteX0" fmla="*/ 215383 w 541833"/>
                <a:gd name="connsiteY0" fmla="*/ 2858 h 592638"/>
                <a:gd name="connsiteX1" fmla="*/ 122515 w 541833"/>
                <a:gd name="connsiteY1" fmla="*/ 7621 h 592638"/>
                <a:gd name="connsiteX2" fmla="*/ 103465 w 541833"/>
                <a:gd name="connsiteY2" fmla="*/ 26671 h 592638"/>
                <a:gd name="connsiteX3" fmla="*/ 70127 w 541833"/>
                <a:gd name="connsiteY3" fmla="*/ 50483 h 592638"/>
                <a:gd name="connsiteX4" fmla="*/ 55840 w 541833"/>
                <a:gd name="connsiteY4" fmla="*/ 90965 h 592638"/>
                <a:gd name="connsiteX5" fmla="*/ 62983 w 541833"/>
                <a:gd name="connsiteY5" fmla="*/ 155258 h 592638"/>
                <a:gd name="connsiteX6" fmla="*/ 62983 w 541833"/>
                <a:gd name="connsiteY6" fmla="*/ 198121 h 592638"/>
                <a:gd name="connsiteX7" fmla="*/ 77271 w 541833"/>
                <a:gd name="connsiteY7" fmla="*/ 236221 h 592638"/>
                <a:gd name="connsiteX8" fmla="*/ 105846 w 541833"/>
                <a:gd name="connsiteY8" fmla="*/ 260033 h 592638"/>
                <a:gd name="connsiteX9" fmla="*/ 89177 w 541833"/>
                <a:gd name="connsiteY9" fmla="*/ 274321 h 592638"/>
                <a:gd name="connsiteX10" fmla="*/ 48696 w 541833"/>
                <a:gd name="connsiteY10" fmla="*/ 290990 h 592638"/>
                <a:gd name="connsiteX11" fmla="*/ 20121 w 541833"/>
                <a:gd name="connsiteY11" fmla="*/ 319565 h 592638"/>
                <a:gd name="connsiteX12" fmla="*/ 1071 w 541833"/>
                <a:gd name="connsiteY12" fmla="*/ 362427 h 592638"/>
                <a:gd name="connsiteX13" fmla="*/ 5833 w 541833"/>
                <a:gd name="connsiteY13" fmla="*/ 414815 h 592638"/>
                <a:gd name="connsiteX14" fmla="*/ 34408 w 541833"/>
                <a:gd name="connsiteY14" fmla="*/ 464821 h 592638"/>
                <a:gd name="connsiteX15" fmla="*/ 48696 w 541833"/>
                <a:gd name="connsiteY15" fmla="*/ 500540 h 592638"/>
                <a:gd name="connsiteX16" fmla="*/ 72508 w 541833"/>
                <a:gd name="connsiteY16" fmla="*/ 529115 h 592638"/>
                <a:gd name="connsiteX17" fmla="*/ 136802 w 541833"/>
                <a:gd name="connsiteY17" fmla="*/ 564833 h 592638"/>
                <a:gd name="connsiteX18" fmla="*/ 193953 w 541833"/>
                <a:gd name="connsiteY18" fmla="*/ 591027 h 592638"/>
                <a:gd name="connsiteX19" fmla="*/ 248721 w 541833"/>
                <a:gd name="connsiteY19" fmla="*/ 588646 h 592638"/>
                <a:gd name="connsiteX20" fmla="*/ 324921 w 541833"/>
                <a:gd name="connsiteY20" fmla="*/ 579121 h 592638"/>
                <a:gd name="connsiteX21" fmla="*/ 379690 w 541833"/>
                <a:gd name="connsiteY21" fmla="*/ 583883 h 592638"/>
                <a:gd name="connsiteX22" fmla="*/ 434459 w 541833"/>
                <a:gd name="connsiteY22" fmla="*/ 564833 h 592638"/>
                <a:gd name="connsiteX23" fmla="*/ 458271 w 541833"/>
                <a:gd name="connsiteY23" fmla="*/ 526733 h 592638"/>
                <a:gd name="connsiteX24" fmla="*/ 472558 w 541833"/>
                <a:gd name="connsiteY24" fmla="*/ 512446 h 592638"/>
                <a:gd name="connsiteX25" fmla="*/ 503515 w 541833"/>
                <a:gd name="connsiteY25" fmla="*/ 495777 h 592638"/>
                <a:gd name="connsiteX26" fmla="*/ 529708 w 541833"/>
                <a:gd name="connsiteY26" fmla="*/ 460058 h 592638"/>
                <a:gd name="connsiteX27" fmla="*/ 534471 w 541833"/>
                <a:gd name="connsiteY27" fmla="*/ 417195 h 592638"/>
                <a:gd name="connsiteX28" fmla="*/ 534471 w 541833"/>
                <a:gd name="connsiteY28" fmla="*/ 374334 h 592638"/>
                <a:gd name="connsiteX29" fmla="*/ 541615 w 541833"/>
                <a:gd name="connsiteY29" fmla="*/ 340996 h 592638"/>
                <a:gd name="connsiteX30" fmla="*/ 524946 w 541833"/>
                <a:gd name="connsiteY30" fmla="*/ 317183 h 592638"/>
                <a:gd name="connsiteX31" fmla="*/ 508277 w 541833"/>
                <a:gd name="connsiteY31" fmla="*/ 293371 h 592638"/>
                <a:gd name="connsiteX32" fmla="*/ 503515 w 541833"/>
                <a:gd name="connsiteY32" fmla="*/ 274321 h 592638"/>
                <a:gd name="connsiteX33" fmla="*/ 496371 w 541833"/>
                <a:gd name="connsiteY33" fmla="*/ 252890 h 592638"/>
                <a:gd name="connsiteX34" fmla="*/ 477321 w 541833"/>
                <a:gd name="connsiteY34" fmla="*/ 233840 h 592638"/>
                <a:gd name="connsiteX35" fmla="*/ 432077 w 541833"/>
                <a:gd name="connsiteY35" fmla="*/ 226696 h 592638"/>
                <a:gd name="connsiteX36" fmla="*/ 429696 w 541833"/>
                <a:gd name="connsiteY36" fmla="*/ 198121 h 592638"/>
                <a:gd name="connsiteX37" fmla="*/ 427315 w 541833"/>
                <a:gd name="connsiteY37" fmla="*/ 162402 h 592638"/>
                <a:gd name="connsiteX38" fmla="*/ 446365 w 541833"/>
                <a:gd name="connsiteY38" fmla="*/ 138589 h 592638"/>
                <a:gd name="connsiteX39" fmla="*/ 439221 w 541833"/>
                <a:gd name="connsiteY39" fmla="*/ 102871 h 592638"/>
                <a:gd name="connsiteX40" fmla="*/ 410646 w 541833"/>
                <a:gd name="connsiteY40" fmla="*/ 76677 h 592638"/>
                <a:gd name="connsiteX41" fmla="*/ 379690 w 541833"/>
                <a:gd name="connsiteY41" fmla="*/ 57627 h 592638"/>
                <a:gd name="connsiteX42" fmla="*/ 327302 w 541833"/>
                <a:gd name="connsiteY42" fmla="*/ 52865 h 592638"/>
                <a:gd name="connsiteX43" fmla="*/ 315396 w 541833"/>
                <a:gd name="connsiteY43" fmla="*/ 55246 h 592638"/>
                <a:gd name="connsiteX44" fmla="*/ 308252 w 541833"/>
                <a:gd name="connsiteY44" fmla="*/ 29052 h 592638"/>
                <a:gd name="connsiteX45" fmla="*/ 301108 w 541833"/>
                <a:gd name="connsiteY45" fmla="*/ 10002 h 592638"/>
                <a:gd name="connsiteX46" fmla="*/ 277296 w 541833"/>
                <a:gd name="connsiteY46" fmla="*/ 477 h 592638"/>
                <a:gd name="connsiteX47" fmla="*/ 215383 w 541833"/>
                <a:gd name="connsiteY47" fmla="*/ 2858 h 592638"/>
                <a:gd name="connsiteX0" fmla="*/ 208239 w 541833"/>
                <a:gd name="connsiteY0" fmla="*/ 1047 h 593208"/>
                <a:gd name="connsiteX1" fmla="*/ 122515 w 541833"/>
                <a:gd name="connsiteY1" fmla="*/ 8191 h 593208"/>
                <a:gd name="connsiteX2" fmla="*/ 103465 w 541833"/>
                <a:gd name="connsiteY2" fmla="*/ 27241 h 593208"/>
                <a:gd name="connsiteX3" fmla="*/ 70127 w 541833"/>
                <a:gd name="connsiteY3" fmla="*/ 51053 h 593208"/>
                <a:gd name="connsiteX4" fmla="*/ 55840 w 541833"/>
                <a:gd name="connsiteY4" fmla="*/ 91535 h 593208"/>
                <a:gd name="connsiteX5" fmla="*/ 62983 w 541833"/>
                <a:gd name="connsiteY5" fmla="*/ 155828 h 593208"/>
                <a:gd name="connsiteX6" fmla="*/ 62983 w 541833"/>
                <a:gd name="connsiteY6" fmla="*/ 198691 h 593208"/>
                <a:gd name="connsiteX7" fmla="*/ 77271 w 541833"/>
                <a:gd name="connsiteY7" fmla="*/ 236791 h 593208"/>
                <a:gd name="connsiteX8" fmla="*/ 105846 w 541833"/>
                <a:gd name="connsiteY8" fmla="*/ 260603 h 593208"/>
                <a:gd name="connsiteX9" fmla="*/ 89177 w 541833"/>
                <a:gd name="connsiteY9" fmla="*/ 274891 h 593208"/>
                <a:gd name="connsiteX10" fmla="*/ 48696 w 541833"/>
                <a:gd name="connsiteY10" fmla="*/ 291560 h 593208"/>
                <a:gd name="connsiteX11" fmla="*/ 20121 w 541833"/>
                <a:gd name="connsiteY11" fmla="*/ 320135 h 593208"/>
                <a:gd name="connsiteX12" fmla="*/ 1071 w 541833"/>
                <a:gd name="connsiteY12" fmla="*/ 362997 h 593208"/>
                <a:gd name="connsiteX13" fmla="*/ 5833 w 541833"/>
                <a:gd name="connsiteY13" fmla="*/ 415385 h 593208"/>
                <a:gd name="connsiteX14" fmla="*/ 34408 w 541833"/>
                <a:gd name="connsiteY14" fmla="*/ 465391 h 593208"/>
                <a:gd name="connsiteX15" fmla="*/ 48696 w 541833"/>
                <a:gd name="connsiteY15" fmla="*/ 501110 h 593208"/>
                <a:gd name="connsiteX16" fmla="*/ 72508 w 541833"/>
                <a:gd name="connsiteY16" fmla="*/ 529685 h 593208"/>
                <a:gd name="connsiteX17" fmla="*/ 136802 w 541833"/>
                <a:gd name="connsiteY17" fmla="*/ 565403 h 593208"/>
                <a:gd name="connsiteX18" fmla="*/ 193953 w 541833"/>
                <a:gd name="connsiteY18" fmla="*/ 591597 h 593208"/>
                <a:gd name="connsiteX19" fmla="*/ 248721 w 541833"/>
                <a:gd name="connsiteY19" fmla="*/ 589216 h 593208"/>
                <a:gd name="connsiteX20" fmla="*/ 324921 w 541833"/>
                <a:gd name="connsiteY20" fmla="*/ 579691 h 593208"/>
                <a:gd name="connsiteX21" fmla="*/ 379690 w 541833"/>
                <a:gd name="connsiteY21" fmla="*/ 584453 h 593208"/>
                <a:gd name="connsiteX22" fmla="*/ 434459 w 541833"/>
                <a:gd name="connsiteY22" fmla="*/ 565403 h 593208"/>
                <a:gd name="connsiteX23" fmla="*/ 458271 w 541833"/>
                <a:gd name="connsiteY23" fmla="*/ 527303 h 593208"/>
                <a:gd name="connsiteX24" fmla="*/ 472558 w 541833"/>
                <a:gd name="connsiteY24" fmla="*/ 513016 h 593208"/>
                <a:gd name="connsiteX25" fmla="*/ 503515 w 541833"/>
                <a:gd name="connsiteY25" fmla="*/ 496347 h 593208"/>
                <a:gd name="connsiteX26" fmla="*/ 529708 w 541833"/>
                <a:gd name="connsiteY26" fmla="*/ 460628 h 593208"/>
                <a:gd name="connsiteX27" fmla="*/ 534471 w 541833"/>
                <a:gd name="connsiteY27" fmla="*/ 417765 h 593208"/>
                <a:gd name="connsiteX28" fmla="*/ 534471 w 541833"/>
                <a:gd name="connsiteY28" fmla="*/ 374904 h 593208"/>
                <a:gd name="connsiteX29" fmla="*/ 541615 w 541833"/>
                <a:gd name="connsiteY29" fmla="*/ 341566 h 593208"/>
                <a:gd name="connsiteX30" fmla="*/ 524946 w 541833"/>
                <a:gd name="connsiteY30" fmla="*/ 317753 h 593208"/>
                <a:gd name="connsiteX31" fmla="*/ 508277 w 541833"/>
                <a:gd name="connsiteY31" fmla="*/ 293941 h 593208"/>
                <a:gd name="connsiteX32" fmla="*/ 503515 w 541833"/>
                <a:gd name="connsiteY32" fmla="*/ 274891 h 593208"/>
                <a:gd name="connsiteX33" fmla="*/ 496371 w 541833"/>
                <a:gd name="connsiteY33" fmla="*/ 253460 h 593208"/>
                <a:gd name="connsiteX34" fmla="*/ 477321 w 541833"/>
                <a:gd name="connsiteY34" fmla="*/ 234410 h 593208"/>
                <a:gd name="connsiteX35" fmla="*/ 432077 w 541833"/>
                <a:gd name="connsiteY35" fmla="*/ 227266 h 593208"/>
                <a:gd name="connsiteX36" fmla="*/ 429696 w 541833"/>
                <a:gd name="connsiteY36" fmla="*/ 198691 h 593208"/>
                <a:gd name="connsiteX37" fmla="*/ 427315 w 541833"/>
                <a:gd name="connsiteY37" fmla="*/ 162972 h 593208"/>
                <a:gd name="connsiteX38" fmla="*/ 446365 w 541833"/>
                <a:gd name="connsiteY38" fmla="*/ 139159 h 593208"/>
                <a:gd name="connsiteX39" fmla="*/ 439221 w 541833"/>
                <a:gd name="connsiteY39" fmla="*/ 103441 h 593208"/>
                <a:gd name="connsiteX40" fmla="*/ 410646 w 541833"/>
                <a:gd name="connsiteY40" fmla="*/ 77247 h 593208"/>
                <a:gd name="connsiteX41" fmla="*/ 379690 w 541833"/>
                <a:gd name="connsiteY41" fmla="*/ 58197 h 593208"/>
                <a:gd name="connsiteX42" fmla="*/ 327302 w 541833"/>
                <a:gd name="connsiteY42" fmla="*/ 53435 h 593208"/>
                <a:gd name="connsiteX43" fmla="*/ 315396 w 541833"/>
                <a:gd name="connsiteY43" fmla="*/ 55816 h 593208"/>
                <a:gd name="connsiteX44" fmla="*/ 308252 w 541833"/>
                <a:gd name="connsiteY44" fmla="*/ 29622 h 593208"/>
                <a:gd name="connsiteX45" fmla="*/ 301108 w 541833"/>
                <a:gd name="connsiteY45" fmla="*/ 10572 h 593208"/>
                <a:gd name="connsiteX46" fmla="*/ 277296 w 541833"/>
                <a:gd name="connsiteY46" fmla="*/ 1047 h 593208"/>
                <a:gd name="connsiteX47" fmla="*/ 208239 w 541833"/>
                <a:gd name="connsiteY47" fmla="*/ 1047 h 59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41833" h="593208">
                  <a:moveTo>
                    <a:pt x="208239" y="1047"/>
                  </a:moveTo>
                  <a:cubicBezTo>
                    <a:pt x="182442" y="2238"/>
                    <a:pt x="139977" y="3825"/>
                    <a:pt x="122515" y="8191"/>
                  </a:cubicBezTo>
                  <a:cubicBezTo>
                    <a:pt x="105053" y="12557"/>
                    <a:pt x="112196" y="20097"/>
                    <a:pt x="103465" y="27241"/>
                  </a:cubicBezTo>
                  <a:cubicBezTo>
                    <a:pt x="94734" y="34385"/>
                    <a:pt x="78064" y="40337"/>
                    <a:pt x="70127" y="51053"/>
                  </a:cubicBezTo>
                  <a:cubicBezTo>
                    <a:pt x="62190" y="61769"/>
                    <a:pt x="57031" y="74073"/>
                    <a:pt x="55840" y="91535"/>
                  </a:cubicBezTo>
                  <a:cubicBezTo>
                    <a:pt x="54649" y="108998"/>
                    <a:pt x="61793" y="137969"/>
                    <a:pt x="62983" y="155828"/>
                  </a:cubicBezTo>
                  <a:cubicBezTo>
                    <a:pt x="64173" y="173687"/>
                    <a:pt x="60602" y="185197"/>
                    <a:pt x="62983" y="198691"/>
                  </a:cubicBezTo>
                  <a:cubicBezTo>
                    <a:pt x="65364" y="212185"/>
                    <a:pt x="70127" y="226472"/>
                    <a:pt x="77271" y="236791"/>
                  </a:cubicBezTo>
                  <a:cubicBezTo>
                    <a:pt x="84415" y="247110"/>
                    <a:pt x="103862" y="254253"/>
                    <a:pt x="105846" y="260603"/>
                  </a:cubicBezTo>
                  <a:cubicBezTo>
                    <a:pt x="107830" y="266953"/>
                    <a:pt x="98702" y="269732"/>
                    <a:pt x="89177" y="274891"/>
                  </a:cubicBezTo>
                  <a:cubicBezTo>
                    <a:pt x="79652" y="280050"/>
                    <a:pt x="60205" y="284019"/>
                    <a:pt x="48696" y="291560"/>
                  </a:cubicBezTo>
                  <a:cubicBezTo>
                    <a:pt x="37187" y="299101"/>
                    <a:pt x="28058" y="308229"/>
                    <a:pt x="20121" y="320135"/>
                  </a:cubicBezTo>
                  <a:cubicBezTo>
                    <a:pt x="12184" y="332041"/>
                    <a:pt x="3452" y="347122"/>
                    <a:pt x="1071" y="362997"/>
                  </a:cubicBezTo>
                  <a:cubicBezTo>
                    <a:pt x="-1310" y="378872"/>
                    <a:pt x="277" y="398319"/>
                    <a:pt x="5833" y="415385"/>
                  </a:cubicBezTo>
                  <a:cubicBezTo>
                    <a:pt x="11389" y="432451"/>
                    <a:pt x="27264" y="451104"/>
                    <a:pt x="34408" y="465391"/>
                  </a:cubicBezTo>
                  <a:cubicBezTo>
                    <a:pt x="41552" y="479679"/>
                    <a:pt x="42346" y="490394"/>
                    <a:pt x="48696" y="501110"/>
                  </a:cubicBezTo>
                  <a:cubicBezTo>
                    <a:pt x="55046" y="511826"/>
                    <a:pt x="57824" y="518970"/>
                    <a:pt x="72508" y="529685"/>
                  </a:cubicBezTo>
                  <a:cubicBezTo>
                    <a:pt x="87192" y="540400"/>
                    <a:pt x="116561" y="555084"/>
                    <a:pt x="136802" y="565403"/>
                  </a:cubicBezTo>
                  <a:cubicBezTo>
                    <a:pt x="157043" y="575722"/>
                    <a:pt x="175300" y="587628"/>
                    <a:pt x="193953" y="591597"/>
                  </a:cubicBezTo>
                  <a:cubicBezTo>
                    <a:pt x="212606" y="595566"/>
                    <a:pt x="226893" y="591200"/>
                    <a:pt x="248721" y="589216"/>
                  </a:cubicBezTo>
                  <a:cubicBezTo>
                    <a:pt x="270549" y="587232"/>
                    <a:pt x="303093" y="580485"/>
                    <a:pt x="324921" y="579691"/>
                  </a:cubicBezTo>
                  <a:cubicBezTo>
                    <a:pt x="346749" y="578897"/>
                    <a:pt x="361434" y="586834"/>
                    <a:pt x="379690" y="584453"/>
                  </a:cubicBezTo>
                  <a:cubicBezTo>
                    <a:pt x="397946" y="582072"/>
                    <a:pt x="421362" y="574928"/>
                    <a:pt x="434459" y="565403"/>
                  </a:cubicBezTo>
                  <a:cubicBezTo>
                    <a:pt x="447556" y="555878"/>
                    <a:pt x="451921" y="536034"/>
                    <a:pt x="458271" y="527303"/>
                  </a:cubicBezTo>
                  <a:cubicBezTo>
                    <a:pt x="464621" y="518572"/>
                    <a:pt x="465017" y="518175"/>
                    <a:pt x="472558" y="513016"/>
                  </a:cubicBezTo>
                  <a:cubicBezTo>
                    <a:pt x="480099" y="507857"/>
                    <a:pt x="493990" y="505078"/>
                    <a:pt x="503515" y="496347"/>
                  </a:cubicBezTo>
                  <a:cubicBezTo>
                    <a:pt x="513040" y="487616"/>
                    <a:pt x="524549" y="473725"/>
                    <a:pt x="529708" y="460628"/>
                  </a:cubicBezTo>
                  <a:cubicBezTo>
                    <a:pt x="534867" y="447531"/>
                    <a:pt x="533677" y="432052"/>
                    <a:pt x="534471" y="417765"/>
                  </a:cubicBezTo>
                  <a:cubicBezTo>
                    <a:pt x="535265" y="403478"/>
                    <a:pt x="533280" y="387604"/>
                    <a:pt x="534471" y="374904"/>
                  </a:cubicBezTo>
                  <a:cubicBezTo>
                    <a:pt x="535662" y="362204"/>
                    <a:pt x="543203" y="351091"/>
                    <a:pt x="541615" y="341566"/>
                  </a:cubicBezTo>
                  <a:cubicBezTo>
                    <a:pt x="540027" y="332041"/>
                    <a:pt x="524946" y="317753"/>
                    <a:pt x="524946" y="317753"/>
                  </a:cubicBezTo>
                  <a:cubicBezTo>
                    <a:pt x="519390" y="309816"/>
                    <a:pt x="511849" y="301085"/>
                    <a:pt x="508277" y="293941"/>
                  </a:cubicBezTo>
                  <a:cubicBezTo>
                    <a:pt x="504705" y="286797"/>
                    <a:pt x="505499" y="281638"/>
                    <a:pt x="503515" y="274891"/>
                  </a:cubicBezTo>
                  <a:cubicBezTo>
                    <a:pt x="501531" y="268144"/>
                    <a:pt x="500737" y="260207"/>
                    <a:pt x="496371" y="253460"/>
                  </a:cubicBezTo>
                  <a:cubicBezTo>
                    <a:pt x="492005" y="246713"/>
                    <a:pt x="488037" y="238776"/>
                    <a:pt x="477321" y="234410"/>
                  </a:cubicBezTo>
                  <a:cubicBezTo>
                    <a:pt x="466605" y="230044"/>
                    <a:pt x="440014" y="233219"/>
                    <a:pt x="432077" y="227266"/>
                  </a:cubicBezTo>
                  <a:cubicBezTo>
                    <a:pt x="424140" y="221313"/>
                    <a:pt x="430490" y="209407"/>
                    <a:pt x="429696" y="198691"/>
                  </a:cubicBezTo>
                  <a:cubicBezTo>
                    <a:pt x="428902" y="187975"/>
                    <a:pt x="424537" y="172894"/>
                    <a:pt x="427315" y="162972"/>
                  </a:cubicBezTo>
                  <a:cubicBezTo>
                    <a:pt x="430093" y="153050"/>
                    <a:pt x="444381" y="149081"/>
                    <a:pt x="446365" y="139159"/>
                  </a:cubicBezTo>
                  <a:cubicBezTo>
                    <a:pt x="448349" y="129237"/>
                    <a:pt x="445174" y="113760"/>
                    <a:pt x="439221" y="103441"/>
                  </a:cubicBezTo>
                  <a:cubicBezTo>
                    <a:pt x="433268" y="93122"/>
                    <a:pt x="420568" y="84788"/>
                    <a:pt x="410646" y="77247"/>
                  </a:cubicBezTo>
                  <a:cubicBezTo>
                    <a:pt x="400724" y="69706"/>
                    <a:pt x="393581" y="62166"/>
                    <a:pt x="379690" y="58197"/>
                  </a:cubicBezTo>
                  <a:cubicBezTo>
                    <a:pt x="365799" y="54228"/>
                    <a:pt x="338018" y="53832"/>
                    <a:pt x="327302" y="53435"/>
                  </a:cubicBezTo>
                  <a:cubicBezTo>
                    <a:pt x="316586" y="53038"/>
                    <a:pt x="318571" y="59785"/>
                    <a:pt x="315396" y="55816"/>
                  </a:cubicBezTo>
                  <a:cubicBezTo>
                    <a:pt x="312221" y="51847"/>
                    <a:pt x="310633" y="37163"/>
                    <a:pt x="308252" y="29622"/>
                  </a:cubicBezTo>
                  <a:cubicBezTo>
                    <a:pt x="305871" y="22081"/>
                    <a:pt x="306267" y="15335"/>
                    <a:pt x="301108" y="10572"/>
                  </a:cubicBezTo>
                  <a:cubicBezTo>
                    <a:pt x="295949" y="5810"/>
                    <a:pt x="292774" y="2635"/>
                    <a:pt x="277296" y="1047"/>
                  </a:cubicBezTo>
                  <a:cubicBezTo>
                    <a:pt x="261818" y="-541"/>
                    <a:pt x="234036" y="-144"/>
                    <a:pt x="208239" y="1047"/>
                  </a:cubicBezTo>
                  <a:close/>
                </a:path>
              </a:pathLst>
            </a:custGeom>
            <a:solidFill>
              <a:srgbClr val="71C17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rPr>
                <a:t>P</a:t>
              </a:r>
              <a:endParaRPr lang="zh-CN" altLang="en-US" dirty="0">
                <a:solidFill>
                  <a:schemeClr val="tx1"/>
                </a:solidFill>
                <a:latin typeface="Arial" panose="020B0604020202020204" pitchFamily="34" charset="0"/>
              </a:endParaRPr>
            </a:p>
          </p:txBody>
        </p:sp>
        <p:grpSp>
          <p:nvGrpSpPr>
            <p:cNvPr id="41" name="组合 40">
              <a:extLst>
                <a:ext uri="{FF2B5EF4-FFF2-40B4-BE49-F238E27FC236}">
                  <a16:creationId xmlns:a16="http://schemas.microsoft.com/office/drawing/2014/main" id="{473486B3-B8B2-CD19-53D5-70BE57EA3EF7}"/>
                </a:ext>
              </a:extLst>
            </p:cNvPr>
            <p:cNvGrpSpPr/>
            <p:nvPr/>
          </p:nvGrpSpPr>
          <p:grpSpPr>
            <a:xfrm>
              <a:off x="5644294" y="2596395"/>
              <a:ext cx="2521844" cy="323165"/>
              <a:chOff x="5389863" y="2836348"/>
              <a:chExt cx="2521844" cy="323165"/>
            </a:xfrm>
          </p:grpSpPr>
          <p:sp>
            <p:nvSpPr>
              <p:cNvPr id="26" name="矩形 25"/>
              <p:cNvSpPr/>
              <p:nvPr/>
            </p:nvSpPr>
            <p:spPr>
              <a:xfrm>
                <a:off x="5389863" y="2836348"/>
                <a:ext cx="2521844" cy="323165"/>
              </a:xfrm>
              <a:prstGeom prst="rect">
                <a:avLst/>
              </a:prstGeom>
              <a:solidFill>
                <a:srgbClr val="FAEC7C"/>
              </a:solidFill>
            </p:spPr>
            <p:txBody>
              <a:bodyPr wrap="none">
                <a:spAutoFit/>
              </a:bodyPr>
              <a:lstStyle/>
              <a:p>
                <a:pPr>
                  <a:lnSpc>
                    <a:spcPts val="1800"/>
                  </a:lnSpc>
                </a:pPr>
                <a:r>
                  <a:rPr lang="en-US" altLang="zh-CN" dirty="0">
                    <a:effectLst>
                      <a:outerShdw blurRad="38100" dist="38100" dir="2700000" algn="tl">
                        <a:srgbClr val="C0C0C0"/>
                      </a:outerShdw>
                    </a:effectLst>
                    <a:latin typeface="Times New Roman" panose="02020603050405020304" pitchFamily="18" charset="0"/>
                  </a:rPr>
                  <a:t>E + S           ES       E + P</a:t>
                </a:r>
                <a:endParaRPr lang="zh-CN" altLang="en-US" baseline="-25000" dirty="0"/>
              </a:p>
            </p:txBody>
          </p:sp>
          <p:grpSp>
            <p:nvGrpSpPr>
              <p:cNvPr id="27" name="组合 26"/>
              <p:cNvGrpSpPr/>
              <p:nvPr/>
            </p:nvGrpSpPr>
            <p:grpSpPr>
              <a:xfrm>
                <a:off x="6003261" y="2896562"/>
                <a:ext cx="576000" cy="180000"/>
                <a:chOff x="3073170" y="6064260"/>
                <a:chExt cx="1050931" cy="256338"/>
              </a:xfrm>
            </p:grpSpPr>
            <p:sp>
              <p:nvSpPr>
                <p:cNvPr id="28" name="任意多边形 27"/>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0" name="直接箭头连接符 29"/>
              <p:cNvCxnSpPr/>
              <p:nvPr/>
            </p:nvCxnSpPr>
            <p:spPr>
              <a:xfrm>
                <a:off x="6890115" y="2974203"/>
                <a:ext cx="396000" cy="0"/>
              </a:xfrm>
              <a:prstGeom prst="straightConnector1">
                <a:avLst/>
              </a:prstGeom>
              <a:ln w="19050">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grpSp>
        <p:sp>
          <p:nvSpPr>
            <p:cNvPr id="31" name="矩形 30"/>
            <p:cNvSpPr/>
            <p:nvPr/>
          </p:nvSpPr>
          <p:spPr>
            <a:xfrm>
              <a:off x="10229873" y="2701086"/>
              <a:ext cx="1757212" cy="553998"/>
            </a:xfrm>
            <a:prstGeom prst="rect">
              <a:avLst/>
            </a:prstGeom>
            <a:solidFill>
              <a:srgbClr val="FAEC7C"/>
            </a:solidFill>
          </p:spPr>
          <p:txBody>
            <a:bodyPr wrap="none">
              <a:spAutoFit/>
            </a:bodyPr>
            <a:lstStyle/>
            <a:p>
              <a:pPr>
                <a:lnSpc>
                  <a:spcPts val="1800"/>
                </a:lnSpc>
              </a:pPr>
              <a:r>
                <a:rPr lang="en-US" altLang="zh-CN" dirty="0">
                  <a:effectLst>
                    <a:outerShdw blurRad="38100" dist="38100" dir="2700000" algn="tl">
                      <a:srgbClr val="C0C0C0"/>
                    </a:outerShdw>
                  </a:effectLst>
                  <a:latin typeface="Times New Roman" panose="02020603050405020304" pitchFamily="18" charset="0"/>
                </a:rPr>
                <a:t>ES + I           ESI</a:t>
              </a:r>
            </a:p>
            <a:p>
              <a:pPr algn="ctr">
                <a:lnSpc>
                  <a:spcPts val="1800"/>
                </a:lnSpc>
              </a:pPr>
              <a:r>
                <a:rPr lang="en-US" altLang="zh-CN" dirty="0">
                  <a:effectLst>
                    <a:outerShdw blurRad="38100" dist="38100" dir="2700000" algn="tl">
                      <a:srgbClr val="C0C0C0"/>
                    </a:outerShdw>
                  </a:effectLst>
                  <a:latin typeface="Times New Roman" panose="02020603050405020304" pitchFamily="18" charset="0"/>
                </a:rPr>
                <a:t>    K</a:t>
              </a:r>
              <a:r>
                <a:rPr lang="en-US" altLang="zh-CN" baseline="-25000" dirty="0">
                  <a:effectLst>
                    <a:outerShdw blurRad="38100" dist="38100" dir="2700000" algn="tl">
                      <a:srgbClr val="C0C0C0"/>
                    </a:outerShdw>
                  </a:effectLst>
                  <a:latin typeface="Times New Roman" panose="02020603050405020304" pitchFamily="18" charset="0"/>
                </a:rPr>
                <a:t>1</a:t>
              </a:r>
              <a:endParaRPr lang="zh-CN" altLang="en-US" baseline="-25000" dirty="0"/>
            </a:p>
          </p:txBody>
        </p:sp>
        <p:grpSp>
          <p:nvGrpSpPr>
            <p:cNvPr id="32" name="组合 31"/>
            <p:cNvGrpSpPr/>
            <p:nvPr/>
          </p:nvGrpSpPr>
          <p:grpSpPr>
            <a:xfrm>
              <a:off x="10930554" y="2764396"/>
              <a:ext cx="576000" cy="180000"/>
              <a:chOff x="3073170" y="6064260"/>
              <a:chExt cx="1050931" cy="256338"/>
            </a:xfrm>
          </p:grpSpPr>
          <p:sp>
            <p:nvSpPr>
              <p:cNvPr id="33" name="任意多边形 32"/>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p:cNvGrpSpPr/>
            <p:nvPr/>
          </p:nvGrpSpPr>
          <p:grpSpPr>
            <a:xfrm rot="19920000">
              <a:off x="7162075" y="3946621"/>
              <a:ext cx="792000" cy="216000"/>
              <a:chOff x="3073170" y="6064260"/>
              <a:chExt cx="1050931" cy="256338"/>
            </a:xfrm>
          </p:grpSpPr>
          <p:sp>
            <p:nvSpPr>
              <p:cNvPr id="36" name="任意多边形 35"/>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p:cNvGrpSpPr/>
            <p:nvPr/>
          </p:nvGrpSpPr>
          <p:grpSpPr>
            <a:xfrm rot="1696621">
              <a:off x="9159340" y="3922682"/>
              <a:ext cx="792000" cy="216000"/>
              <a:chOff x="3073170" y="6064260"/>
              <a:chExt cx="1050931" cy="256338"/>
            </a:xfrm>
          </p:grpSpPr>
          <p:sp>
            <p:nvSpPr>
              <p:cNvPr id="39" name="任意多边形 38"/>
              <p:cNvSpPr/>
              <p:nvPr/>
            </p:nvSpPr>
            <p:spPr>
              <a:xfrm flipH="1" flipV="1">
                <a:off x="3073170" y="6221299"/>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39"/>
              <p:cNvSpPr/>
              <p:nvPr/>
            </p:nvSpPr>
            <p:spPr>
              <a:xfrm>
                <a:off x="3080101" y="6064260"/>
                <a:ext cx="1044000" cy="99299"/>
              </a:xfrm>
              <a:custGeom>
                <a:avLst/>
                <a:gdLst>
                  <a:gd name="connsiteX0" fmla="*/ 1164185 w 1380185"/>
                  <a:gd name="connsiteY0" fmla="*/ 0 h 99299"/>
                  <a:gd name="connsiteX1" fmla="*/ 1380185 w 1380185"/>
                  <a:gd name="connsiteY1" fmla="*/ 98891 h 99299"/>
                  <a:gd name="connsiteX2" fmla="*/ 1379522 w 1380185"/>
                  <a:gd name="connsiteY2" fmla="*/ 99299 h 99299"/>
                  <a:gd name="connsiteX3" fmla="*/ 1225369 w 1380185"/>
                  <a:gd name="connsiteY3" fmla="*/ 99299 h 99299"/>
                  <a:gd name="connsiteX4" fmla="*/ 1224721 w 1380185"/>
                  <a:gd name="connsiteY4" fmla="*/ 98247 h 99299"/>
                  <a:gd name="connsiteX5" fmla="*/ 0 w 1380185"/>
                  <a:gd name="connsiteY5" fmla="*/ 98247 h 99299"/>
                  <a:gd name="connsiteX6" fmla="*/ 0 w 1380185"/>
                  <a:gd name="connsiteY6" fmla="*/ 80247 h 99299"/>
                  <a:gd name="connsiteX7" fmla="*/ 1213630 w 1380185"/>
                  <a:gd name="connsiteY7" fmla="*/ 80247 h 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185" h="99299">
                    <a:moveTo>
                      <a:pt x="1164185" y="0"/>
                    </a:moveTo>
                    <a:lnTo>
                      <a:pt x="1380185" y="98891"/>
                    </a:lnTo>
                    <a:lnTo>
                      <a:pt x="1379522" y="99299"/>
                    </a:lnTo>
                    <a:lnTo>
                      <a:pt x="1225369" y="99299"/>
                    </a:lnTo>
                    <a:lnTo>
                      <a:pt x="1224721" y="98247"/>
                    </a:lnTo>
                    <a:lnTo>
                      <a:pt x="0" y="98247"/>
                    </a:lnTo>
                    <a:lnTo>
                      <a:pt x="0" y="80247"/>
                    </a:lnTo>
                    <a:lnTo>
                      <a:pt x="1213630" y="8024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45" name="直接箭头连接符 44"/>
            <p:cNvCxnSpPr/>
            <p:nvPr/>
          </p:nvCxnSpPr>
          <p:spPr>
            <a:xfrm rot="19920000">
              <a:off x="8980963" y="2857819"/>
              <a:ext cx="288000" cy="0"/>
            </a:xfrm>
            <a:prstGeom prst="straightConnector1">
              <a:avLst/>
            </a:prstGeom>
            <a:ln w="19050">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46" name="矩形 45"/>
            <p:cNvSpPr/>
            <p:nvPr/>
          </p:nvSpPr>
          <p:spPr>
            <a:xfrm>
              <a:off x="10139871" y="1831006"/>
              <a:ext cx="338554" cy="369332"/>
            </a:xfrm>
            <a:prstGeom prst="rect">
              <a:avLst/>
            </a:prstGeom>
          </p:spPr>
          <p:txBody>
            <a:bodyPr wrap="none">
              <a:spAutoFit/>
            </a:bodyPr>
            <a:lstStyle/>
            <a:p>
              <a:r>
                <a:rPr lang="en-US" altLang="zh-CN" dirty="0"/>
                <a:t>+</a:t>
              </a:r>
              <a:endParaRPr lang="zh-CN" altLang="en-US" dirty="0"/>
            </a:p>
          </p:txBody>
        </p:sp>
        <p:sp>
          <p:nvSpPr>
            <p:cNvPr id="47" name="矩形 46"/>
            <p:cNvSpPr/>
            <p:nvPr/>
          </p:nvSpPr>
          <p:spPr>
            <a:xfrm>
              <a:off x="7453888" y="5231982"/>
              <a:ext cx="2236510"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rPr>
                <a:t>反竞争性抑制作用</a:t>
              </a:r>
              <a:endParaRPr lang="zh-CN" altLang="en-US" sz="2000" dirty="0"/>
            </a:p>
          </p:txBody>
        </p:sp>
      </p:grpSp>
      <p:sp>
        <p:nvSpPr>
          <p:cNvPr id="3" name="Rectangle 2">
            <a:extLst>
              <a:ext uri="{FF2B5EF4-FFF2-40B4-BE49-F238E27FC236}">
                <a16:creationId xmlns:a16="http://schemas.microsoft.com/office/drawing/2014/main" id="{7FA3907D-11AB-DD6A-35D5-8AFECEE48302}"/>
              </a:ext>
            </a:extLst>
          </p:cNvPr>
          <p:cNvSpPr txBox="1">
            <a:spLocks noChangeArrowheads="1"/>
          </p:cNvSpPr>
          <p:nvPr/>
        </p:nvSpPr>
        <p:spPr>
          <a:xfrm>
            <a:off x="1325423" y="1243049"/>
            <a:ext cx="4206940" cy="37921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rtlCol="0" anchor="t" anchorCtr="0">
            <a:spAutoFit/>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a:lnSpc>
                <a:spcPts val="3500"/>
              </a:lnSpc>
              <a:spcBef>
                <a:spcPts val="600"/>
              </a:spcBef>
              <a:buClr>
                <a:srgbClr val="C00000"/>
              </a:buClr>
              <a:buSzPct val="80000"/>
              <a:buFont typeface="Wingdings" pitchFamily="2" charset="2"/>
              <a:buChar char="v"/>
            </a:pP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不结合</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E</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，只结合</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ES</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生成</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ESI</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ESI</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不能转变成产物， </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存在时，</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[ES]↓</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v↓</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a:p>
            <a:pPr marL="360000" indent="-360000">
              <a:lnSpc>
                <a:spcPts val="3500"/>
              </a:lnSpc>
              <a:spcBef>
                <a:spcPts val="600"/>
              </a:spcBef>
              <a:buClr>
                <a:srgbClr val="C00000"/>
              </a:buClr>
              <a:buSzPct val="80000"/>
              <a:buFont typeface="Wingdings" pitchFamily="2" charset="2"/>
              <a:buChar char="v"/>
            </a:pPr>
            <a:r>
              <a:rPr lang="en-US" altLang="zh-CN"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I </a:t>
            </a:r>
            <a:r>
              <a:rPr lang="zh-CN" altLang="en-US"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的存在增加了 </a:t>
            </a:r>
            <a:r>
              <a:rPr lang="en-US" altLang="zh-CN"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E </a:t>
            </a:r>
            <a:r>
              <a:rPr lang="zh-CN" altLang="en-US"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与 </a:t>
            </a:r>
            <a:r>
              <a:rPr lang="en-US" altLang="zh-CN"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S </a:t>
            </a:r>
            <a:r>
              <a:rPr lang="zh-CN" altLang="en-US"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的亲和力，有利于 </a:t>
            </a:r>
            <a:r>
              <a:rPr lang="en-US" altLang="zh-CN"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S </a:t>
            </a:r>
            <a:r>
              <a:rPr lang="zh-CN" altLang="en-US"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与 </a:t>
            </a:r>
            <a:r>
              <a:rPr lang="en-US" altLang="zh-CN"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E </a:t>
            </a:r>
            <a:r>
              <a:rPr lang="zh-CN" altLang="en-US"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的结合。</a:t>
            </a:r>
          </a:p>
          <a:p>
            <a:pPr marL="360000" indent="-360000">
              <a:lnSpc>
                <a:spcPts val="3500"/>
              </a:lnSpc>
              <a:spcBef>
                <a:spcPts val="600"/>
              </a:spcBef>
              <a:buClr>
                <a:srgbClr val="C00000"/>
              </a:buClr>
              <a:buSzPct val="80000"/>
              <a:buFont typeface="Wingdings" pitchFamily="2" charset="2"/>
              <a:buChar char="v"/>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抑制作用与</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成正比，而与</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〔S〕</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无关。</a:t>
            </a:r>
          </a:p>
        </p:txBody>
      </p:sp>
      <p:sp>
        <p:nvSpPr>
          <p:cNvPr id="4" name="Rectangle 2">
            <a:extLst>
              <a:ext uri="{FF2B5EF4-FFF2-40B4-BE49-F238E27FC236}">
                <a16:creationId xmlns:a16="http://schemas.microsoft.com/office/drawing/2014/main" id="{93FF279A-9CC7-C737-3674-A097BD62D7D2}"/>
              </a:ext>
            </a:extLst>
          </p:cNvPr>
          <p:cNvSpPr>
            <a:spLocks noGrp="1" noChangeArrowheads="1"/>
          </p:cNvSpPr>
          <p:nvPr>
            <p:ph type="title"/>
          </p:nvPr>
        </p:nvSpPr>
        <p:spPr>
          <a:xfrm>
            <a:off x="927101" y="666481"/>
            <a:ext cx="10169524" cy="627880"/>
          </a:xfrm>
          <a:noFill/>
          <a:ln>
            <a:noFill/>
          </a:ln>
          <a:effectLst/>
        </p:spPr>
        <p:txBody>
          <a:bodyPr vert="horz" lIns="91440" tIns="45720" rIns="91440" bIns="45720" rtlCol="0" anchor="t" anchorCtr="0">
            <a:noAutofit/>
          </a:bodyPr>
          <a:lstStyle/>
          <a:p>
            <a:pPr marL="360000" indent="-360000">
              <a:lnSpc>
                <a:spcPts val="4000"/>
              </a:lnSpc>
              <a:spcBef>
                <a:spcPts val="600"/>
              </a:spcBef>
              <a:buClr>
                <a:srgbClr val="C00000"/>
              </a:buClr>
              <a:buSzPct val="80000"/>
              <a:buFont typeface="Wingdings" pitchFamily="2" charset="2"/>
              <a:buChar char="l"/>
            </a:pPr>
            <a:r>
              <a:rPr lang="zh-CN" altLang="en-US" sz="2800" cap="none"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mn-cs"/>
              </a:rPr>
              <a:t>反竞争性抑制作用特点</a:t>
            </a:r>
          </a:p>
        </p:txBody>
      </p:sp>
    </p:spTree>
    <p:extLst>
      <p:ext uri="{BB962C8B-B14F-4D97-AF65-F5344CB8AC3E}">
        <p14:creationId xmlns:p14="http://schemas.microsoft.com/office/powerpoint/2010/main" val="35007953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Grp="1" noChangeArrowheads="1"/>
          </p:cNvSpPr>
          <p:nvPr>
            <p:ph type="title"/>
          </p:nvPr>
        </p:nvSpPr>
        <p:spPr>
          <a:xfrm>
            <a:off x="4202113" y="825500"/>
            <a:ext cx="3760787" cy="480131"/>
          </a:xfr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wrap="square" anchor="t">
            <a:spAutoFit/>
          </a:bodyPr>
          <a:lstStyle/>
          <a:p>
            <a:pPr algn="ctr" eaLnBrk="1" hangingPunct="1">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三种可逆性抑制的比较</a:t>
            </a:r>
          </a:p>
        </p:txBody>
      </p:sp>
      <p:graphicFrame>
        <p:nvGraphicFramePr>
          <p:cNvPr id="2" name="表格 1"/>
          <p:cNvGraphicFramePr>
            <a:graphicFrameLocks noGrp="1"/>
          </p:cNvGraphicFramePr>
          <p:nvPr>
            <p:extLst>
              <p:ext uri="{D42A27DB-BD31-4B8C-83A1-F6EECF244321}">
                <p14:modId xmlns:p14="http://schemas.microsoft.com/office/powerpoint/2010/main" val="1837623865"/>
              </p:ext>
            </p:extLst>
          </p:nvPr>
        </p:nvGraphicFramePr>
        <p:xfrm>
          <a:off x="895350" y="1451186"/>
          <a:ext cx="10353675" cy="3906452"/>
        </p:xfrm>
        <a:graphic>
          <a:graphicData uri="http://schemas.openxmlformats.org/drawingml/2006/table">
            <a:tbl>
              <a:tblPr firstRow="1" bandRow="1">
                <a:tableStyleId>{5C22544A-7EE6-4342-B048-85BDC9FD1C3A}</a:tableStyleId>
              </a:tblPr>
              <a:tblGrid>
                <a:gridCol w="2570607">
                  <a:extLst>
                    <a:ext uri="{9D8B030D-6E8A-4147-A177-3AD203B41FA5}">
                      <a16:colId xmlns:a16="http://schemas.microsoft.com/office/drawing/2014/main" val="20000"/>
                    </a:ext>
                  </a:extLst>
                </a:gridCol>
                <a:gridCol w="2350008">
                  <a:extLst>
                    <a:ext uri="{9D8B030D-6E8A-4147-A177-3AD203B41FA5}">
                      <a16:colId xmlns:a16="http://schemas.microsoft.com/office/drawing/2014/main" val="20001"/>
                    </a:ext>
                  </a:extLst>
                </a:gridCol>
                <a:gridCol w="2527935">
                  <a:extLst>
                    <a:ext uri="{9D8B030D-6E8A-4147-A177-3AD203B41FA5}">
                      <a16:colId xmlns:a16="http://schemas.microsoft.com/office/drawing/2014/main" val="20002"/>
                    </a:ext>
                  </a:extLst>
                </a:gridCol>
                <a:gridCol w="2905125">
                  <a:extLst>
                    <a:ext uri="{9D8B030D-6E8A-4147-A177-3AD203B41FA5}">
                      <a16:colId xmlns:a16="http://schemas.microsoft.com/office/drawing/2014/main" val="20003"/>
                    </a:ext>
                  </a:extLst>
                </a:gridCol>
              </a:tblGrid>
              <a:tr h="549064">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特    点</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竞争性抑制</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非竞争性抑制</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反竞争抑制</a:t>
                      </a:r>
                    </a:p>
                  </a:txBody>
                  <a:tcPr marT="45724" marB="45724" anchor="ctr" horzOverflow="overflow"/>
                </a:tc>
                <a:extLst>
                  <a:ext uri="{0D108BD9-81ED-4DB2-BD59-A6C34878D82A}">
                    <a16:rowId xmlns:a16="http://schemas.microsoft.com/office/drawing/2014/main" val="10000"/>
                  </a:ext>
                </a:extLst>
              </a:tr>
              <a:tr h="55245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I </a:t>
                      </a: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的结构</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与</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S</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的结构相似</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Pct val="100000"/>
                        <a:buFontTx/>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与</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S</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的结构不相似</a:t>
                      </a:r>
                      <a:endPar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与</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S</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的结构不相似</a:t>
                      </a:r>
                    </a:p>
                  </a:txBody>
                  <a:tcPr marT="45724" marB="45724" anchor="ctr" horzOverflow="overflow"/>
                </a:tc>
                <a:extLst>
                  <a:ext uri="{0D108BD9-81ED-4DB2-BD59-A6C34878D82A}">
                    <a16:rowId xmlns:a16="http://schemas.microsoft.com/office/drawing/2014/main" val="10001"/>
                  </a:ext>
                </a:extLst>
              </a:tr>
              <a:tr h="55245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Pct val="100000"/>
                        <a:buFontTx/>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I </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与 </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E </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结合的部位</a:t>
                      </a:r>
                      <a:endPar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酶的活性中心</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活性中心以外</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Pct val="100000"/>
                        <a:buFontTx/>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只与</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E-S</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复合物结合</a:t>
                      </a:r>
                      <a:endPar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extLst>
                  <a:ext uri="{0D108BD9-81ED-4DB2-BD59-A6C34878D82A}">
                    <a16:rowId xmlns:a16="http://schemas.microsoft.com/office/drawing/2014/main" val="10002"/>
                  </a:ext>
                </a:extLst>
              </a:tr>
              <a:tr h="53340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增加</a:t>
                      </a:r>
                      <a:r>
                        <a:rPr kumimoji="1" lang="en-US" altLang="zh-CN"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[S]</a:t>
                      </a:r>
                      <a:endPar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能够解除抑制</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不能解除抑制</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不能解除抑制</a:t>
                      </a:r>
                    </a:p>
                  </a:txBody>
                  <a:tcPr marT="45724" marB="45724" anchor="ctr" horzOverflow="overflow"/>
                </a:tc>
                <a:extLst>
                  <a:ext uri="{0D108BD9-81ED-4DB2-BD59-A6C34878D82A}">
                    <a16:rowId xmlns:a16="http://schemas.microsoft.com/office/drawing/2014/main" val="10003"/>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Pct val="100000"/>
                        <a:buFontTx/>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抑制作用的程度</a:t>
                      </a:r>
                      <a:endPar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Pct val="100000"/>
                        <a:buFontTx/>
                        <a:buNone/>
                        <a:tabLst/>
                      </a:pP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取决于</a:t>
                      </a:r>
                      <a:r>
                        <a:rPr kumimoji="1" lang="en-US" altLang="zh-CN"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[I]</a:t>
                      </a: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与</a:t>
                      </a:r>
                      <a:r>
                        <a:rPr kumimoji="1" lang="en-US" altLang="zh-CN"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[S]</a:t>
                      </a: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的相对比例</a:t>
                      </a:r>
                      <a:endParaRPr kumimoji="0"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Pct val="100000"/>
                        <a:buFontTx/>
                        <a:buNone/>
                        <a:tabLst/>
                      </a:pP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仅取决于</a:t>
                      </a:r>
                      <a:r>
                        <a:rPr kumimoji="1" lang="en-US" altLang="zh-CN"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[I]</a:t>
                      </a:r>
                      <a:endParaRPr kumimoji="0"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仅取决于</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[I]</a:t>
                      </a:r>
                      <a:endPar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extLst>
                  <a:ext uri="{0D108BD9-81ED-4DB2-BD59-A6C34878D82A}">
                    <a16:rowId xmlns:a16="http://schemas.microsoft.com/office/drawing/2014/main" val="10004"/>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err="1">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Vmax,K</a:t>
                      </a:r>
                      <a:r>
                        <a:rPr kumimoji="1" lang="en-US" altLang="zh-CN" sz="2400" b="0" i="0" u="none" strike="noStrike" cap="none" normalizeH="0" baseline="-25000" dirty="0" err="1">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m</a:t>
                      </a:r>
                      <a:endParaRPr kumimoji="1" lang="zh-CN" altLang="en-US"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Vmax</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不变</a:t>
                      </a: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K</a:t>
                      </a:r>
                      <a:r>
                        <a:rPr kumimoji="1" lang="en-US" altLang="zh-CN"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m</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增大</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Vmax</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降低</a:t>
                      </a: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K</a:t>
                      </a:r>
                      <a:r>
                        <a:rPr kumimoji="1" lang="en-US" altLang="zh-CN"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m</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不变</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Vmax</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降低</a:t>
                      </a: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K</a:t>
                      </a:r>
                      <a:r>
                        <a:rPr kumimoji="1" lang="en-US" altLang="zh-CN" sz="2400" b="0" i="0" u="none" strike="noStrike" cap="none" normalizeH="0" baseline="-2500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m</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变小</a:t>
                      </a:r>
                    </a:p>
                  </a:txBody>
                  <a:tcPr marT="45724" marB="45724" anchor="ctr" horzOverflow="overflow"/>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223697850"/>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5" name="Rectangle 3"/>
          <p:cNvSpPr>
            <a:spLocks noGrp="1" noChangeArrowheads="1"/>
          </p:cNvSpPr>
          <p:nvPr>
            <p:ph idx="1"/>
          </p:nvPr>
        </p:nvSpPr>
        <p:spPr>
          <a:xfrm>
            <a:off x="1473734" y="1269290"/>
            <a:ext cx="9710734" cy="3855159"/>
          </a:xfrm>
        </p:spPr>
        <p:txBody>
          <a:bodyPr vert="horz" lIns="91440" tIns="45720" rIns="91440" bIns="45720" rtlCol="0" anchor="t" anchorCtr="0">
            <a:noAutofit/>
          </a:bodyPr>
          <a:lstStyle/>
          <a:p>
            <a:pPr marL="360000" indent="-360000">
              <a:lnSpc>
                <a:spcPts val="4000"/>
              </a:lnSpc>
              <a:spcBef>
                <a:spcPts val="600"/>
              </a:spcBef>
              <a:buClr>
                <a:srgbClr val="C00000"/>
              </a:buClr>
              <a:buSzPct val="80000"/>
              <a:buChar char="l"/>
            </a:pPr>
            <a:r>
              <a:rPr lang="zh-CN" altLang="en-US" sz="2800" cap="all" dirty="0">
                <a:effectLst>
                  <a:outerShdw blurRad="38100" dist="38100" dir="2700000" algn="tl">
                    <a:srgbClr val="C0C0C0"/>
                  </a:outerShdw>
                </a:effectLst>
                <a:latin typeface="Times New Roman" panose="02020603050405020304" pitchFamily="18" charset="0"/>
                <a:ea typeface="方正姚体" panose="02010601030101010101" pitchFamily="2" charset="-122"/>
              </a:rPr>
              <a:t>多酶体系</a:t>
            </a: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multienzyme</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 system</a:t>
            </a: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lang="zh-CN" altLang="en-US" sz="2800" cap="all" dirty="0">
                <a:effectLst>
                  <a:outerShdw blurRad="38100" dist="38100" dir="2700000" algn="tl">
                    <a:srgbClr val="C0C0C0"/>
                  </a:outerShdw>
                </a:effectLst>
                <a:latin typeface="Times New Roman" panose="02020603050405020304" pitchFamily="18" charset="0"/>
                <a:ea typeface="方正姚体" panose="02010601030101010101" pitchFamily="2" charset="-122"/>
              </a:rPr>
              <a:t>：由几个不同功能的酶彼此相嵌形成的复合体。</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分子量在几百万以上</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丙酮酸脱氢酶系</a:t>
            </a:r>
            <a:r>
              <a:rPr lang="zh-CN" altLang="en-US"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dirty="0">
                <a:effectLst>
                  <a:outerShdw blurRad="38100" dist="38100" dir="2700000" algn="tl">
                    <a:srgbClr val="C0C0C0"/>
                  </a:outerShdw>
                </a:effectLst>
                <a:latin typeface="Times New Roman" pitchFamily="18" charset="0"/>
                <a:ea typeface="方正姚体" panose="02010601030101010101" pitchFamily="2" charset="-122"/>
              </a:rPr>
              <a:t>pyruvate dehydrogenase system</a:t>
            </a:r>
            <a:r>
              <a:rPr lang="zh-CN" altLang="en-US"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、脂肪酸合成酶复合体</a:t>
            </a:r>
            <a:r>
              <a:rPr lang="zh-CN" altLang="en-US"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dirty="0">
                <a:effectLst>
                  <a:outerShdw blurRad="38100" dist="38100" dir="2700000" algn="tl">
                    <a:srgbClr val="C0C0C0"/>
                  </a:outerShdw>
                </a:effectLst>
                <a:latin typeface="Times New Roman" pitchFamily="18" charset="0"/>
                <a:ea typeface="方正姚体" panose="02010601030101010101" pitchFamily="2" charset="-122"/>
              </a:rPr>
              <a:t>fatty acid synthetase complex</a:t>
            </a:r>
            <a:r>
              <a:rPr lang="zh-CN" altLang="en-US" dirty="0">
                <a:effectLst>
                  <a:outerShdw blurRad="38100" dist="38100" dir="2700000" algn="tl">
                    <a:srgbClr val="C0C0C0"/>
                  </a:outerShdw>
                </a:effectLst>
                <a:latin typeface="Times New Roman" pitchFamily="18" charset="0"/>
              </a:rPr>
              <a:t>）</a:t>
            </a:r>
            <a:r>
              <a:rPr lang="en-US" altLang="zh-CN" sz="2800" dirty="0">
                <a:effectLst>
                  <a:outerShdw blurRad="38100" dist="38100" dir="2700000" algn="tl">
                    <a:srgbClr val="C0C0C0"/>
                  </a:outerShdw>
                </a:effectLst>
                <a:latin typeface="Times New Roman" pitchFamily="18" charset="0"/>
              </a:rPr>
              <a:t>)</a:t>
            </a:r>
            <a:r>
              <a:rPr lang="zh-CN" altLang="en-US" sz="2800" dirty="0">
                <a:effectLst>
                  <a:outerShdw blurRad="38100" dist="38100" dir="2700000" algn="tl">
                    <a:srgbClr val="C0C0C0"/>
                  </a:outerShdw>
                </a:effectLst>
                <a:latin typeface="Times New Roman" pitchFamily="18" charset="0"/>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有利于细胞中一系列反应的连续进行。</a:t>
            </a:r>
          </a:p>
          <a:p>
            <a:pPr marL="360000" indent="-360000">
              <a:lnSpc>
                <a:spcPts val="4000"/>
              </a:lnSpc>
              <a:spcBef>
                <a:spcPts val="600"/>
              </a:spcBef>
              <a:buClr>
                <a:srgbClr val="C00000"/>
              </a:buClr>
              <a:buSzPct val="80000"/>
              <a:buChar char="l"/>
            </a:pPr>
            <a:r>
              <a:rPr lang="zh-CN" altLang="en-US" sz="2800" cap="all" dirty="0">
                <a:effectLst>
                  <a:outerShdw blurRad="38100" dist="38100" dir="2700000" algn="tl">
                    <a:srgbClr val="C0C0C0"/>
                  </a:outerShdw>
                </a:effectLst>
                <a:latin typeface="Times New Roman" panose="02020603050405020304" pitchFamily="18" charset="0"/>
                <a:ea typeface="方正姚体" panose="02010601030101010101" pitchFamily="2" charset="-122"/>
              </a:rPr>
              <a:t>多功能酶</a:t>
            </a: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multifunctional enzyme </a:t>
            </a:r>
            <a:r>
              <a:rPr lang="zh-CN" altLang="en-US" cap="all" dirty="0">
                <a:effectLst>
                  <a:outerShdw blurRad="38100" dist="38100" dir="2700000" algn="tl">
                    <a:srgbClr val="C0C0C0"/>
                  </a:outerShdw>
                </a:effectLst>
                <a:latin typeface="Times New Roman" panose="02020603050405020304" pitchFamily="18" charset="0"/>
                <a:ea typeface="方正姚体" panose="02010601030101010101" pitchFamily="2" charset="-122"/>
              </a:rPr>
              <a:t>，串珠酶）</a:t>
            </a:r>
            <a:r>
              <a:rPr lang="zh-CN" altLang="en-US" sz="2800" cap="all" dirty="0">
                <a:effectLst>
                  <a:outerShdw blurRad="38100" dist="38100" dir="2700000" algn="tl">
                    <a:srgbClr val="C0C0C0"/>
                  </a:outerShdw>
                </a:effectLst>
                <a:latin typeface="Times New Roman" panose="02020603050405020304" pitchFamily="18" charset="0"/>
                <a:ea typeface="方正姚体" panose="02010601030101010101" pitchFamily="2" charset="-122"/>
              </a:rPr>
              <a:t>：一些多酶体系在进化过程中由于基因的融合，多种不同催化功能存在于一条多肽链中。显著提高催化连锁反应的效率。</a:t>
            </a:r>
          </a:p>
        </p:txBody>
      </p:sp>
      <p:cxnSp>
        <p:nvCxnSpPr>
          <p:cNvPr id="6" name="直接连接符 5"/>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Rectangle 4"/>
          <p:cNvSpPr>
            <a:spLocks noChangeArrowheads="1"/>
          </p:cNvSpPr>
          <p:nvPr/>
        </p:nvSpPr>
        <p:spPr bwMode="auto">
          <a:xfrm>
            <a:off x="1092203" y="606427"/>
            <a:ext cx="2709396"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lang="zh-CN" altLang="en-US" sz="2800" cap="all"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anose="02020603050405020304" pitchFamily="18" charset="0"/>
                <a:ea typeface="方正姚体" panose="02010601030101010101" pitchFamily="2" charset="-122"/>
                <a:cs typeface="+mj-cs"/>
              </a:rPr>
              <a:t>酶的存在形式</a:t>
            </a:r>
          </a:p>
        </p:txBody>
      </p:sp>
    </p:spTree>
    <p:extLst>
      <p:ext uri="{BB962C8B-B14F-4D97-AF65-F5344CB8AC3E}">
        <p14:creationId xmlns:p14="http://schemas.microsoft.com/office/powerpoint/2010/main" val="138202659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4" name="Rectangle 2"/>
          <p:cNvSpPr>
            <a:spLocks noChangeArrowheads="1"/>
          </p:cNvSpPr>
          <p:nvPr/>
        </p:nvSpPr>
        <p:spPr bwMode="auto">
          <a:xfrm>
            <a:off x="1774826" y="2306638"/>
            <a:ext cx="8569325" cy="144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酶的命名与分类</a:t>
            </a:r>
            <a:endParaRPr lang="en-US" altLang="zh-CN"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endParaRPr>
          </a:p>
          <a:p>
            <a:pPr algn="ctr">
              <a:defRPr/>
            </a:pPr>
            <a:r>
              <a:rPr lang="en-US" altLang="zh-CN" sz="2800"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rPr>
              <a:t>Nomenclature and Classification of Enzyme</a:t>
            </a:r>
            <a:endParaRPr lang="zh-CN" altLang="en-US" sz="2800"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endParaRPr>
          </a:p>
        </p:txBody>
      </p:sp>
      <p:sp>
        <p:nvSpPr>
          <p:cNvPr id="4" name="Rectangle 10"/>
          <p:cNvSpPr>
            <a:spLocks noChangeArrowheads="1"/>
          </p:cNvSpPr>
          <p:nvPr/>
        </p:nvSpPr>
        <p:spPr bwMode="auto">
          <a:xfrm>
            <a:off x="1099608" y="547688"/>
            <a:ext cx="130069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zh-CN" altLang="en-US" sz="2800" dirty="0">
                <a:solidFill>
                  <a:srgbClr val="C00000"/>
                </a:solidFill>
                <a:effectLst>
                  <a:outerShdw blurRad="38100" dist="38100" dir="2700000" algn="tl">
                    <a:srgbClr val="C0C0C0"/>
                  </a:outerShdw>
                </a:effectLst>
              </a:rPr>
              <a:t>第四节</a:t>
            </a:r>
          </a:p>
        </p:txBody>
      </p:sp>
      <p:cxnSp>
        <p:nvCxnSpPr>
          <p:cNvPr id="5" name="直接连接符 4"/>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915985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915" name="Rectangle 3"/>
          <p:cNvSpPr>
            <a:spLocks noGrp="1" noChangeArrowheads="1"/>
          </p:cNvSpPr>
          <p:nvPr>
            <p:ph idx="1"/>
          </p:nvPr>
        </p:nvSpPr>
        <p:spPr>
          <a:xfrm>
            <a:off x="2137313" y="1818042"/>
            <a:ext cx="7231063" cy="2992083"/>
          </a:xfrm>
        </p:spPr>
        <p:txBody>
          <a:bodyPr vert="horz" lIns="91440" tIns="45720" rIns="91440" bIns="45720" rtlCol="0">
            <a:noAutofit/>
          </a:bodyPr>
          <a:lstStyle/>
          <a:p>
            <a:pPr marL="360000" lvl="1" indent="-360000">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依据酶所催化的底物命名。淀粉酶</a:t>
            </a:r>
            <a:endParaRPr lang="en-US" altLang="en-US"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lvl="1" indent="-360000">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依据催化反应的类型命名。脱氢酶</a:t>
            </a:r>
          </a:p>
          <a:p>
            <a:pPr marL="360000" lvl="1" indent="-360000">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综合上述两项命名。乳酸脱氢酶</a:t>
            </a:r>
          </a:p>
          <a:p>
            <a:pPr marL="360000" lvl="1" indent="-360000">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优点：简单、易懂。</a:t>
            </a:r>
          </a:p>
          <a:p>
            <a:pPr marL="360000" lvl="1" indent="-360000">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缺点：缺乏系统的规则。</a:t>
            </a:r>
          </a:p>
        </p:txBody>
      </p:sp>
      <p:sp>
        <p:nvSpPr>
          <p:cNvPr id="6" name="Rectangle 4"/>
          <p:cNvSpPr>
            <a:spLocks noChangeArrowheads="1"/>
          </p:cNvSpPr>
          <p:nvPr/>
        </p:nvSpPr>
        <p:spPr bwMode="auto">
          <a:xfrm>
            <a:off x="1075269" y="550333"/>
            <a:ext cx="3430747"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spcBef>
                <a:spcPct val="0"/>
              </a:spcBef>
            </a:pPr>
            <a:r>
              <a:rPr lang="zh-CN" altLang="en-US" sz="2800" cap="all"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ahoma" pitchFamily="34" charset="0"/>
                <a:ea typeface="+mj-ea"/>
                <a:cs typeface="+mj-cs"/>
              </a:rPr>
              <a:t>一、酶的命名</a:t>
            </a:r>
          </a:p>
        </p:txBody>
      </p:sp>
      <p:sp>
        <p:nvSpPr>
          <p:cNvPr id="2" name="矩形 1"/>
          <p:cNvSpPr/>
          <p:nvPr/>
        </p:nvSpPr>
        <p:spPr>
          <a:xfrm>
            <a:off x="1780020" y="1267107"/>
            <a:ext cx="2329484" cy="526600"/>
          </a:xfrm>
          <a:prstGeom prst="rect">
            <a:avLst/>
          </a:prstGeom>
        </p:spPr>
        <p:txBody>
          <a:bodyPr vert="horz" lIns="91440" tIns="45720" rIns="91440" bIns="45720" rtlCol="0">
            <a:noAutofit/>
          </a:bodyPr>
          <a:lstStyle/>
          <a:p>
            <a:pPr marL="360000" indent="-360000">
              <a:spcBef>
                <a:spcPct val="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习惯命名法</a:t>
            </a:r>
            <a:endParaRPr lang="en-US"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7" name="直接连接符 6"/>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3076369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1874204" y="2937621"/>
          <a:ext cx="8421940" cy="1065686"/>
        </p:xfrm>
        <a:graphic>
          <a:graphicData uri="http://schemas.openxmlformats.org/drawingml/2006/table">
            <a:tbl>
              <a:tblPr firstRow="1" bandRow="1">
                <a:tableStyleId>{5C22544A-7EE6-4342-B048-85BDC9FD1C3A}</a:tableStyleId>
              </a:tblPr>
              <a:tblGrid>
                <a:gridCol w="1225612">
                  <a:extLst>
                    <a:ext uri="{9D8B030D-6E8A-4147-A177-3AD203B41FA5}">
                      <a16:colId xmlns:a16="http://schemas.microsoft.com/office/drawing/2014/main" val="20000"/>
                    </a:ext>
                  </a:extLst>
                </a:gridCol>
                <a:gridCol w="1636776">
                  <a:extLst>
                    <a:ext uri="{9D8B030D-6E8A-4147-A177-3AD203B41FA5}">
                      <a16:colId xmlns:a16="http://schemas.microsoft.com/office/drawing/2014/main" val="20001"/>
                    </a:ext>
                  </a:extLst>
                </a:gridCol>
                <a:gridCol w="2624328">
                  <a:extLst>
                    <a:ext uri="{9D8B030D-6E8A-4147-A177-3AD203B41FA5}">
                      <a16:colId xmlns:a16="http://schemas.microsoft.com/office/drawing/2014/main" val="20002"/>
                    </a:ext>
                  </a:extLst>
                </a:gridCol>
                <a:gridCol w="2935224">
                  <a:extLst>
                    <a:ext uri="{9D8B030D-6E8A-4147-A177-3AD203B41FA5}">
                      <a16:colId xmlns:a16="http://schemas.microsoft.com/office/drawing/2014/main" val="20003"/>
                    </a:ext>
                  </a:extLst>
                </a:gridCol>
              </a:tblGrid>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18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编号</a:t>
                      </a:r>
                    </a:p>
                  </a:txBody>
                  <a:tcPr marT="45671" marB="45671"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18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推荐名称</a:t>
                      </a:r>
                    </a:p>
                  </a:txBody>
                  <a:tcPr marT="45671" marB="45671"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18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系统名称</a:t>
                      </a:r>
                    </a:p>
                  </a:txBody>
                  <a:tcPr marT="45671" marB="45671"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18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催化的反应</a:t>
                      </a:r>
                    </a:p>
                  </a:txBody>
                  <a:tcPr marT="45671" marB="45671" anchor="ctr" horzOverflow="overflow"/>
                </a:tc>
                <a:extLst>
                  <a:ext uri="{0D108BD9-81ED-4DB2-BD59-A6C34878D82A}">
                    <a16:rowId xmlns:a16="http://schemas.microsoft.com/office/drawing/2014/main" val="10000"/>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18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EC2.6.1.1 </a:t>
                      </a:r>
                      <a:endParaRPr kumimoji="1" lang="zh-CN" altLang="en-US" sz="18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71" marB="45671"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18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天冬氨酸氨基转移酶</a:t>
                      </a:r>
                    </a:p>
                  </a:txBody>
                  <a:tcPr marT="45671" marB="45671"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L-</a:t>
                      </a:r>
                      <a:r>
                        <a:rPr kumimoji="1"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天冬氨酸</a:t>
                      </a:r>
                      <a:r>
                        <a:rPr kumimoji="1"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el-GR"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α</a:t>
                      </a:r>
                      <a:r>
                        <a:rPr kumimoji="1"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酮戊二酸氨基转移酶</a:t>
                      </a:r>
                      <a:endParaRPr kumimoji="1" lang="zh-CN" altLang="el-GR"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71" marB="45671"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L-</a:t>
                      </a:r>
                      <a:r>
                        <a:rPr kumimoji="1"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天冬氨酸＋ </a:t>
                      </a:r>
                      <a:r>
                        <a:rPr kumimoji="1" lang="el-GR"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α</a:t>
                      </a:r>
                      <a:r>
                        <a:rPr kumimoji="1"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酮戊二酸</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           草酰乙酸＋</a:t>
                      </a:r>
                      <a:r>
                        <a:rPr kumimoji="1" lang="en-US" altLang="zh-CN"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L-</a:t>
                      </a:r>
                      <a:r>
                        <a:rPr kumimoji="1" lang="zh-CN" altLang="en-US" sz="18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谷氨酸</a:t>
                      </a:r>
                    </a:p>
                  </a:txBody>
                  <a:tcPr marT="45671" marB="45671" anchor="ctr" horzOverflow="overflow"/>
                </a:tc>
                <a:extLst>
                  <a:ext uri="{0D108BD9-81ED-4DB2-BD59-A6C34878D82A}">
                    <a16:rowId xmlns:a16="http://schemas.microsoft.com/office/drawing/2014/main" val="10001"/>
                  </a:ext>
                </a:extLst>
              </a:tr>
            </a:tbl>
          </a:graphicData>
        </a:graphic>
      </p:graphicFrame>
      <p:sp>
        <p:nvSpPr>
          <p:cNvPr id="679938" name="Rectangle 2"/>
          <p:cNvSpPr>
            <a:spLocks noGrp="1" noChangeArrowheads="1"/>
          </p:cNvSpPr>
          <p:nvPr>
            <p:ph type="body" sz="half" idx="1"/>
          </p:nvPr>
        </p:nvSpPr>
        <p:spPr>
          <a:xfrm>
            <a:off x="1441426" y="1244436"/>
            <a:ext cx="9010675" cy="1548939"/>
          </a:xfrm>
        </p:spPr>
        <p:txBody>
          <a:bodyPr vert="horz" lIns="91440" tIns="45720" rIns="91440" bIns="45720" rtlCol="0">
            <a:noAutofit/>
          </a:bodyPr>
          <a:lstStyle/>
          <a:p>
            <a:pPr marL="360000" lvl="1" indent="-360000">
              <a:lnSpc>
                <a:spcPts val="4000"/>
              </a:lnSpc>
              <a:spcBef>
                <a:spcPts val="0"/>
              </a:spcBef>
              <a:spcAft>
                <a:spcPts val="0"/>
              </a:spcAft>
              <a:buClr>
                <a:srgbClr val="C00000"/>
              </a:buClr>
              <a:buSzPct val="80000"/>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依据酶的分类。每个酶附有一个</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4</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位数字的分类编号。</a:t>
            </a:r>
          </a:p>
          <a:p>
            <a:pPr marL="360000" lvl="1" indent="-360000">
              <a:lnSpc>
                <a:spcPts val="4000"/>
              </a:lnSpc>
              <a:spcBef>
                <a:spcPts val="0"/>
              </a:spcBef>
              <a:spcAft>
                <a:spcPts val="0"/>
              </a:spcAft>
              <a:buClr>
                <a:srgbClr val="C00000"/>
              </a:buClr>
              <a:buSzPct val="80000"/>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标明酶的所有底物与反应性质。</a:t>
            </a:r>
          </a:p>
          <a:p>
            <a:pPr marL="360000" lvl="1" indent="-360000">
              <a:lnSpc>
                <a:spcPts val="4000"/>
              </a:lnSpc>
              <a:spcBef>
                <a:spcPts val="0"/>
              </a:spcBef>
              <a:spcAft>
                <a:spcPts val="0"/>
              </a:spcAft>
              <a:buClr>
                <a:srgbClr val="C00000"/>
              </a:buClr>
              <a:buSzPct val="80000"/>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优点：系统、规则。缺点：繁琐、使用不方便。</a:t>
            </a:r>
          </a:p>
        </p:txBody>
      </p:sp>
      <p:sp>
        <p:nvSpPr>
          <p:cNvPr id="20500" name="Line 20"/>
          <p:cNvSpPr>
            <a:spLocks noChangeShapeType="1"/>
          </p:cNvSpPr>
          <p:nvPr/>
        </p:nvSpPr>
        <p:spPr bwMode="auto">
          <a:xfrm>
            <a:off x="7611428" y="3794323"/>
            <a:ext cx="468000" cy="0"/>
          </a:xfrm>
          <a:prstGeom prst="line">
            <a:avLst/>
          </a:prstGeom>
          <a:noFill/>
          <a:ln w="19050">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501" name="Line 21"/>
          <p:cNvSpPr>
            <a:spLocks noChangeShapeType="1"/>
          </p:cNvSpPr>
          <p:nvPr/>
        </p:nvSpPr>
        <p:spPr bwMode="auto">
          <a:xfrm flipH="1">
            <a:off x="7609840" y="3865760"/>
            <a:ext cx="468000" cy="0"/>
          </a:xfrm>
          <a:prstGeom prst="line">
            <a:avLst/>
          </a:prstGeom>
          <a:noFill/>
          <a:ln w="19050">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7" name="Group 2"/>
          <p:cNvGrpSpPr>
            <a:grpSpLocks/>
          </p:cNvGrpSpPr>
          <p:nvPr/>
        </p:nvGrpSpPr>
        <p:grpSpPr bwMode="auto">
          <a:xfrm>
            <a:off x="2127251" y="3958700"/>
            <a:ext cx="8324850" cy="2209800"/>
            <a:chOff x="380" y="1584"/>
            <a:chExt cx="5244" cy="1392"/>
          </a:xfrm>
        </p:grpSpPr>
        <p:sp>
          <p:nvSpPr>
            <p:cNvPr id="9" name="Text Box 3"/>
            <p:cNvSpPr txBox="1">
              <a:spLocks noChangeArrowheads="1"/>
            </p:cNvSpPr>
            <p:nvPr/>
          </p:nvSpPr>
          <p:spPr bwMode="auto">
            <a:xfrm>
              <a:off x="380" y="1584"/>
              <a:ext cx="248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zh-CN" altLang="en-US" sz="2400" dirty="0">
                  <a:effectLst>
                    <a:outerShdw blurRad="38100" dist="38100" dir="2700000" algn="tl">
                      <a:srgbClr val="C0C0C0"/>
                    </a:outerShdw>
                  </a:effectLst>
                  <a:latin typeface="Times New Roman" pitchFamily="18" charset="0"/>
                </a:rPr>
                <a:t>乳酸脱氢酶  </a:t>
              </a:r>
              <a:r>
                <a:rPr kumimoji="1" lang="en-US" altLang="zh-CN" sz="2400" dirty="0">
                  <a:effectLst>
                    <a:outerShdw blurRad="38100" dist="38100" dir="2700000" algn="tl">
                      <a:srgbClr val="C0C0C0"/>
                    </a:outerShdw>
                  </a:effectLst>
                  <a:latin typeface="Times New Roman" pitchFamily="18" charset="0"/>
                </a:rPr>
                <a:t>EC 1.  1.   1.  27</a:t>
              </a:r>
            </a:p>
          </p:txBody>
        </p:sp>
        <p:sp>
          <p:nvSpPr>
            <p:cNvPr id="10" name="Text Box 4"/>
            <p:cNvSpPr txBox="1">
              <a:spLocks noChangeArrowheads="1"/>
            </p:cNvSpPr>
            <p:nvPr/>
          </p:nvSpPr>
          <p:spPr bwMode="auto">
            <a:xfrm>
              <a:off x="3107" y="1826"/>
              <a:ext cx="21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kumimoji="1" lang="zh-CN" altLang="en-US" sz="2400" dirty="0">
                  <a:effectLst>
                    <a:outerShdw blurRad="38100" dist="38100" dir="2700000" algn="tl">
                      <a:srgbClr val="C0C0C0"/>
                    </a:outerShdw>
                  </a:effectLst>
                  <a:latin typeface="Times New Roman" pitchFamily="18" charset="0"/>
                </a:rPr>
                <a:t>第</a:t>
              </a:r>
              <a:r>
                <a:rPr kumimoji="1" lang="en-US" altLang="zh-CN" sz="2400" dirty="0">
                  <a:effectLst>
                    <a:outerShdw blurRad="38100" dist="38100" dir="2700000" algn="tl">
                      <a:srgbClr val="C0C0C0"/>
                    </a:outerShdw>
                  </a:effectLst>
                  <a:latin typeface="Times New Roman" pitchFamily="18" charset="0"/>
                </a:rPr>
                <a:t>1</a:t>
              </a:r>
              <a:r>
                <a:rPr kumimoji="1" lang="zh-CN" altLang="en-US" sz="2400" dirty="0">
                  <a:effectLst>
                    <a:outerShdw blurRad="38100" dist="38100" dir="2700000" algn="tl">
                      <a:srgbClr val="C0C0C0"/>
                    </a:outerShdw>
                  </a:effectLst>
                  <a:latin typeface="Times New Roman" pitchFamily="18" charset="0"/>
                </a:rPr>
                <a:t>大类，氧化还原酶</a:t>
              </a:r>
            </a:p>
          </p:txBody>
        </p:sp>
        <p:sp>
          <p:nvSpPr>
            <p:cNvPr id="11" name="Text Box 5"/>
            <p:cNvSpPr txBox="1">
              <a:spLocks noChangeArrowheads="1"/>
            </p:cNvSpPr>
            <p:nvPr/>
          </p:nvSpPr>
          <p:spPr bwMode="auto">
            <a:xfrm>
              <a:off x="3107" y="2128"/>
              <a:ext cx="244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kumimoji="1" lang="zh-CN" altLang="en-US" sz="2400">
                  <a:effectLst>
                    <a:outerShdw blurRad="38100" dist="38100" dir="2700000" algn="tl">
                      <a:srgbClr val="C0C0C0"/>
                    </a:outerShdw>
                  </a:effectLst>
                  <a:latin typeface="Times New Roman" pitchFamily="18" charset="0"/>
                </a:rPr>
                <a:t>第</a:t>
              </a:r>
              <a:r>
                <a:rPr kumimoji="1" lang="en-US" altLang="zh-CN" sz="2400">
                  <a:effectLst>
                    <a:outerShdw blurRad="38100" dist="38100" dir="2700000" algn="tl">
                      <a:srgbClr val="C0C0C0"/>
                    </a:outerShdw>
                  </a:effectLst>
                  <a:latin typeface="Times New Roman" pitchFamily="18" charset="0"/>
                </a:rPr>
                <a:t>1</a:t>
              </a:r>
              <a:r>
                <a:rPr kumimoji="1" lang="zh-CN" altLang="en-US" sz="2400">
                  <a:effectLst>
                    <a:outerShdw blurRad="38100" dist="38100" dir="2700000" algn="tl">
                      <a:srgbClr val="C0C0C0"/>
                    </a:outerShdw>
                  </a:effectLst>
                  <a:latin typeface="Times New Roman" pitchFamily="18" charset="0"/>
                </a:rPr>
                <a:t>亚类，氧化基团</a:t>
              </a:r>
              <a:r>
                <a:rPr kumimoji="1" lang="en-US" altLang="zh-CN" sz="2400">
                  <a:effectLst>
                    <a:outerShdw blurRad="38100" dist="38100" dir="2700000" algn="tl">
                      <a:srgbClr val="C0C0C0"/>
                    </a:outerShdw>
                  </a:effectLst>
                  <a:latin typeface="Times New Roman" pitchFamily="18" charset="0"/>
                </a:rPr>
                <a:t>CHOH</a:t>
              </a:r>
            </a:p>
          </p:txBody>
        </p:sp>
        <p:sp>
          <p:nvSpPr>
            <p:cNvPr id="12" name="Text Box 6"/>
            <p:cNvSpPr txBox="1">
              <a:spLocks noChangeArrowheads="1"/>
            </p:cNvSpPr>
            <p:nvPr/>
          </p:nvSpPr>
          <p:spPr bwMode="auto">
            <a:xfrm>
              <a:off x="3085" y="2416"/>
              <a:ext cx="251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kumimoji="1" lang="zh-CN" altLang="en-US" sz="2400">
                  <a:effectLst>
                    <a:outerShdw blurRad="38100" dist="38100" dir="2700000" algn="tl">
                      <a:srgbClr val="C0C0C0"/>
                    </a:outerShdw>
                  </a:effectLst>
                  <a:latin typeface="Times New Roman" pitchFamily="18" charset="0"/>
                </a:rPr>
                <a:t>第</a:t>
              </a:r>
              <a:r>
                <a:rPr kumimoji="1" lang="en-US" altLang="zh-CN" sz="2400">
                  <a:effectLst>
                    <a:outerShdw blurRad="38100" dist="38100" dir="2700000" algn="tl">
                      <a:srgbClr val="C0C0C0"/>
                    </a:outerShdw>
                  </a:effectLst>
                  <a:latin typeface="Times New Roman" pitchFamily="18" charset="0"/>
                </a:rPr>
                <a:t>1</a:t>
              </a:r>
              <a:r>
                <a:rPr kumimoji="1" lang="zh-CN" altLang="en-US" sz="2400">
                  <a:effectLst>
                    <a:outerShdw blurRad="38100" dist="38100" dir="2700000" algn="tl">
                      <a:srgbClr val="C0C0C0"/>
                    </a:outerShdw>
                  </a:effectLst>
                  <a:latin typeface="Times New Roman" pitchFamily="18" charset="0"/>
                </a:rPr>
                <a:t>亚亚类，</a:t>
              </a:r>
              <a:r>
                <a:rPr kumimoji="1" lang="en-US" altLang="zh-CN" sz="2400">
                  <a:effectLst>
                    <a:outerShdw blurRad="38100" dist="38100" dir="2700000" algn="tl">
                      <a:srgbClr val="C0C0C0"/>
                    </a:outerShdw>
                  </a:effectLst>
                  <a:latin typeface="Times New Roman" pitchFamily="18" charset="0"/>
                </a:rPr>
                <a:t>H</a:t>
              </a:r>
              <a:r>
                <a:rPr kumimoji="1" lang="zh-CN" altLang="en-US" sz="2400">
                  <a:effectLst>
                    <a:outerShdw blurRad="38100" dist="38100" dir="2700000" algn="tl">
                      <a:srgbClr val="C0C0C0"/>
                    </a:outerShdw>
                  </a:effectLst>
                  <a:latin typeface="Times New Roman" pitchFamily="18" charset="0"/>
                </a:rPr>
                <a:t>受体为</a:t>
              </a:r>
              <a:r>
                <a:rPr kumimoji="1" lang="en-US" altLang="zh-CN" sz="2400">
                  <a:effectLst>
                    <a:outerShdw blurRad="38100" dist="38100" dir="2700000" algn="tl">
                      <a:srgbClr val="C0C0C0"/>
                    </a:outerShdw>
                  </a:effectLst>
                  <a:latin typeface="Times New Roman" pitchFamily="18" charset="0"/>
                </a:rPr>
                <a:t>NAD</a:t>
              </a:r>
              <a:r>
                <a:rPr kumimoji="1" lang="en-US" altLang="zh-CN" sz="2400" baseline="30000">
                  <a:effectLst>
                    <a:outerShdw blurRad="38100" dist="38100" dir="2700000" algn="tl">
                      <a:srgbClr val="C0C0C0"/>
                    </a:outerShdw>
                  </a:effectLst>
                  <a:latin typeface="Times New Roman" pitchFamily="18" charset="0"/>
                </a:rPr>
                <a:t>+</a:t>
              </a:r>
              <a:endParaRPr kumimoji="1" lang="en-US" altLang="zh-CN" sz="2400">
                <a:effectLst>
                  <a:outerShdw blurRad="38100" dist="38100" dir="2700000" algn="tl">
                    <a:srgbClr val="C0C0C0"/>
                  </a:outerShdw>
                </a:effectLst>
                <a:latin typeface="Times New Roman" pitchFamily="18" charset="0"/>
              </a:endParaRPr>
            </a:p>
          </p:txBody>
        </p:sp>
        <p:sp>
          <p:nvSpPr>
            <p:cNvPr id="13" name="Text Box 7"/>
            <p:cNvSpPr txBox="1">
              <a:spLocks noChangeArrowheads="1"/>
            </p:cNvSpPr>
            <p:nvPr/>
          </p:nvSpPr>
          <p:spPr bwMode="auto">
            <a:xfrm>
              <a:off x="3107" y="2688"/>
              <a:ext cx="251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kumimoji="1" lang="zh-CN" altLang="en-US" sz="2400">
                  <a:effectLst>
                    <a:outerShdw blurRad="38100" dist="38100" dir="2700000" algn="tl">
                      <a:srgbClr val="C0C0C0"/>
                    </a:outerShdw>
                  </a:effectLst>
                  <a:latin typeface="Times New Roman" pitchFamily="18" charset="0"/>
                </a:rPr>
                <a:t>该酶在亚亚类中的流水编号</a:t>
              </a:r>
            </a:p>
          </p:txBody>
        </p:sp>
        <p:sp>
          <p:nvSpPr>
            <p:cNvPr id="14" name="Line 8"/>
            <p:cNvSpPr>
              <a:spLocks noChangeShapeType="1"/>
            </p:cNvSpPr>
            <p:nvPr/>
          </p:nvSpPr>
          <p:spPr bwMode="auto">
            <a:xfrm>
              <a:off x="1824" y="1840"/>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9"/>
            <p:cNvSpPr>
              <a:spLocks noChangeShapeType="1"/>
            </p:cNvSpPr>
            <p:nvPr/>
          </p:nvSpPr>
          <p:spPr bwMode="auto">
            <a:xfrm>
              <a:off x="1824" y="1984"/>
              <a:ext cx="12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0"/>
            <p:cNvSpPr>
              <a:spLocks noChangeShapeType="1"/>
            </p:cNvSpPr>
            <p:nvPr/>
          </p:nvSpPr>
          <p:spPr bwMode="auto">
            <a:xfrm>
              <a:off x="2096" y="1840"/>
              <a:ext cx="0" cy="4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1"/>
            <p:cNvSpPr>
              <a:spLocks noChangeShapeType="1"/>
            </p:cNvSpPr>
            <p:nvPr/>
          </p:nvSpPr>
          <p:spPr bwMode="auto">
            <a:xfrm>
              <a:off x="2096" y="2272"/>
              <a:ext cx="96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2"/>
            <p:cNvSpPr>
              <a:spLocks noChangeShapeType="1"/>
            </p:cNvSpPr>
            <p:nvPr/>
          </p:nvSpPr>
          <p:spPr bwMode="auto">
            <a:xfrm>
              <a:off x="2391" y="1840"/>
              <a:ext cx="0" cy="72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3"/>
            <p:cNvSpPr>
              <a:spLocks noChangeShapeType="1"/>
            </p:cNvSpPr>
            <p:nvPr/>
          </p:nvSpPr>
          <p:spPr bwMode="auto">
            <a:xfrm>
              <a:off x="2400" y="2560"/>
              <a:ext cx="64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4"/>
            <p:cNvSpPr>
              <a:spLocks noChangeShapeType="1"/>
            </p:cNvSpPr>
            <p:nvPr/>
          </p:nvSpPr>
          <p:spPr bwMode="auto">
            <a:xfrm>
              <a:off x="2699" y="1840"/>
              <a:ext cx="0" cy="10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5"/>
            <p:cNvSpPr>
              <a:spLocks noChangeShapeType="1"/>
            </p:cNvSpPr>
            <p:nvPr/>
          </p:nvSpPr>
          <p:spPr bwMode="auto">
            <a:xfrm>
              <a:off x="2699" y="2848"/>
              <a:ext cx="379"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 name="Rectangle 4">
            <a:extLst>
              <a:ext uri="{FF2B5EF4-FFF2-40B4-BE49-F238E27FC236}">
                <a16:creationId xmlns:a16="http://schemas.microsoft.com/office/drawing/2014/main" id="{6A7CD453-703C-21AF-E1C0-50924D124D61}"/>
              </a:ext>
            </a:extLst>
          </p:cNvPr>
          <p:cNvSpPr>
            <a:spLocks noChangeArrowheads="1"/>
          </p:cNvSpPr>
          <p:nvPr/>
        </p:nvSpPr>
        <p:spPr bwMode="auto">
          <a:xfrm>
            <a:off x="1075269" y="550333"/>
            <a:ext cx="3430747"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spcBef>
                <a:spcPct val="0"/>
              </a:spcBef>
            </a:pPr>
            <a:r>
              <a:rPr lang="zh-CN" altLang="en-US" sz="2800" cap="all"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ahoma" pitchFamily="34" charset="0"/>
                <a:ea typeface="+mj-ea"/>
                <a:cs typeface="+mj-cs"/>
              </a:rPr>
              <a:t>一、酶的命名</a:t>
            </a:r>
          </a:p>
        </p:txBody>
      </p:sp>
      <p:cxnSp>
        <p:nvCxnSpPr>
          <p:cNvPr id="4" name="直接连接符 3">
            <a:extLst>
              <a:ext uri="{FF2B5EF4-FFF2-40B4-BE49-F238E27FC236}">
                <a16:creationId xmlns:a16="http://schemas.microsoft.com/office/drawing/2014/main" id="{B3DA6361-D03F-7CFF-99C0-DEEFE7C29047}"/>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265832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6" name="Rectangle 2"/>
          <p:cNvSpPr>
            <a:spLocks noGrp="1" noChangeArrowheads="1"/>
          </p:cNvSpPr>
          <p:nvPr>
            <p:ph idx="1"/>
          </p:nvPr>
        </p:nvSpPr>
        <p:spPr>
          <a:xfrm>
            <a:off x="1440923" y="1842558"/>
            <a:ext cx="8316912" cy="3681942"/>
          </a:xfrm>
        </p:spPr>
        <p:txBody>
          <a:bodyPr vert="horz" lIns="91440" tIns="45720" rIns="91440" bIns="45720" rtlCol="0">
            <a:noAutofit/>
          </a:bodyPr>
          <a:lstStyle/>
          <a:p>
            <a:pPr marL="360000" lvl="1" indent="-360000">
              <a:lnSpc>
                <a:spcPts val="4000"/>
              </a:lnSpc>
              <a:spcBef>
                <a:spcPts val="600"/>
              </a:spcBef>
              <a:spcAft>
                <a:spcPts val="0"/>
              </a:spcAft>
              <a:buClr>
                <a:srgbClr val="C00000"/>
              </a:buClr>
              <a:buSzPct val="80000"/>
              <a:buFont typeface="Wingdings" panose="05000000000000000000" pitchFamily="2" charset="2"/>
              <a:buChar char="l"/>
              <a:defRPr/>
            </a:pPr>
            <a:r>
              <a:rPr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氧化</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还原酶类</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en-US" sz="2000" dirty="0">
                <a:effectLst>
                  <a:outerShdw blurRad="38100" dist="38100" dir="2700000" algn="tl">
                    <a:srgbClr val="C0C0C0"/>
                  </a:outerShdw>
                </a:effectLst>
                <a:latin typeface="Times New Roman" pitchFamily="18" charset="0"/>
                <a:ea typeface="方正姚体" panose="02010601030101010101" pitchFamily="2" charset="-122"/>
              </a:rPr>
              <a:t>Oxidoreductase</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p>
          <a:p>
            <a:pPr marL="360000" lvl="1" indent="-360000">
              <a:lnSpc>
                <a:spcPts val="4000"/>
              </a:lnSpc>
              <a:spcBef>
                <a:spcPts val="600"/>
              </a:spcBef>
              <a:spcAft>
                <a:spcPts val="0"/>
              </a:spcAft>
              <a:buClr>
                <a:srgbClr val="C00000"/>
              </a:buClr>
              <a:buSzPct val="80000"/>
              <a:buFont typeface="Wingdings" panose="05000000000000000000" pitchFamily="2" charset="2"/>
              <a:buChar char="l"/>
              <a:defRPr/>
            </a:pPr>
            <a:r>
              <a:rPr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转移</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酶类</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en-US" sz="2000" dirty="0">
                <a:effectLst>
                  <a:outerShdw blurRad="38100" dist="38100" dir="2700000" algn="tl">
                    <a:srgbClr val="C0C0C0"/>
                  </a:outerShdw>
                </a:effectLst>
                <a:latin typeface="Times New Roman" pitchFamily="18" charset="0"/>
                <a:ea typeface="方正姚体" panose="02010601030101010101" pitchFamily="2" charset="-122"/>
              </a:rPr>
              <a:t>Transferase</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p>
          <a:p>
            <a:pPr marL="360000" lvl="1" indent="-360000">
              <a:lnSpc>
                <a:spcPts val="4000"/>
              </a:lnSpc>
              <a:spcBef>
                <a:spcPts val="600"/>
              </a:spcBef>
              <a:spcAft>
                <a:spcPts val="0"/>
              </a:spcAft>
              <a:buClr>
                <a:srgbClr val="C00000"/>
              </a:buClr>
              <a:buSzPct val="80000"/>
              <a:buFont typeface="Wingdings" panose="05000000000000000000" pitchFamily="2" charset="2"/>
              <a:buChar char="l"/>
              <a:defRPr/>
            </a:pPr>
            <a:r>
              <a:rPr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水解</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酶类</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en-US" sz="2000" dirty="0">
                <a:effectLst>
                  <a:outerShdw blurRad="38100" dist="38100" dir="2700000" algn="tl">
                    <a:srgbClr val="C0C0C0"/>
                  </a:outerShdw>
                </a:effectLst>
                <a:latin typeface="Times New Roman" pitchFamily="18" charset="0"/>
                <a:ea typeface="方正姚体" panose="02010601030101010101" pitchFamily="2" charset="-122"/>
              </a:rPr>
              <a:t>Hydrolase</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p>
          <a:p>
            <a:pPr marL="360000" lvl="1" indent="-360000">
              <a:lnSpc>
                <a:spcPts val="4000"/>
              </a:lnSpc>
              <a:spcBef>
                <a:spcPts val="600"/>
              </a:spcBef>
              <a:spcAft>
                <a:spcPts val="0"/>
              </a:spcAft>
              <a:buClr>
                <a:srgbClr val="C00000"/>
              </a:buClr>
              <a:buSzPct val="80000"/>
              <a:buFont typeface="Wingdings" panose="05000000000000000000" pitchFamily="2" charset="2"/>
              <a:buChar char="l"/>
              <a:defRPr/>
            </a:pP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裂</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合酶类</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en-US" sz="2000" dirty="0" err="1">
                <a:effectLst>
                  <a:outerShdw blurRad="38100" dist="38100" dir="2700000" algn="tl">
                    <a:srgbClr val="C0C0C0"/>
                  </a:outerShdw>
                </a:effectLst>
                <a:latin typeface="Times New Roman" pitchFamily="18" charset="0"/>
                <a:ea typeface="方正姚体" panose="02010601030101010101" pitchFamily="2" charset="-122"/>
              </a:rPr>
              <a:t>Lyases</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p>
          <a:p>
            <a:pPr marL="360000" lvl="1" indent="-360000">
              <a:lnSpc>
                <a:spcPts val="4000"/>
              </a:lnSpc>
              <a:spcBef>
                <a:spcPts val="600"/>
              </a:spcBef>
              <a:spcAft>
                <a:spcPts val="0"/>
              </a:spcAft>
              <a:buClr>
                <a:srgbClr val="C00000"/>
              </a:buClr>
              <a:buSzPct val="80000"/>
              <a:buFont typeface="Wingdings" panose="05000000000000000000" pitchFamily="2" charset="2"/>
              <a:buChar char="l"/>
              <a:defRPr/>
            </a:pPr>
            <a:r>
              <a:rPr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异构</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酶类</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en-US" sz="2000" dirty="0" err="1">
                <a:effectLst>
                  <a:outerShdw blurRad="38100" dist="38100" dir="2700000" algn="tl">
                    <a:srgbClr val="C0C0C0"/>
                  </a:outerShdw>
                </a:effectLst>
                <a:latin typeface="Times New Roman" pitchFamily="18" charset="0"/>
                <a:ea typeface="方正姚体" panose="02010601030101010101" pitchFamily="2" charset="-122"/>
              </a:rPr>
              <a:t>Isomerase</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p>
          <a:p>
            <a:pPr marL="360000" lvl="1" indent="-360000">
              <a:lnSpc>
                <a:spcPts val="4000"/>
              </a:lnSpc>
              <a:spcBef>
                <a:spcPts val="600"/>
              </a:spcBef>
              <a:spcAft>
                <a:spcPts val="0"/>
              </a:spcAft>
              <a:buClr>
                <a:srgbClr val="C00000"/>
              </a:buClr>
              <a:buSzPct val="80000"/>
              <a:buFont typeface="Wingdings" panose="05000000000000000000" pitchFamily="2" charset="2"/>
              <a:buChar char="l"/>
              <a:defRPr/>
            </a:pPr>
            <a:r>
              <a:rPr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合成</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酶类</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en-US" sz="2000" dirty="0">
                <a:effectLst>
                  <a:outerShdw blurRad="38100" dist="38100" dir="2700000" algn="tl">
                    <a:srgbClr val="C0C0C0"/>
                  </a:outerShdw>
                </a:effectLst>
                <a:latin typeface="Times New Roman" pitchFamily="18" charset="0"/>
                <a:ea typeface="方正姚体" panose="02010601030101010101" pitchFamily="2" charset="-122"/>
              </a:rPr>
              <a:t>synthetases</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endParaRPr lang="en-US"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 name="矩形 1"/>
          <p:cNvSpPr/>
          <p:nvPr/>
        </p:nvSpPr>
        <p:spPr>
          <a:xfrm>
            <a:off x="1086947" y="1241425"/>
            <a:ext cx="5724324" cy="523220"/>
          </a:xfrm>
          <a:prstGeom prst="rect">
            <a:avLst/>
          </a:prstGeom>
        </p:spPr>
        <p:txBody>
          <a:bodyPr vert="horz" lIns="91440" tIns="45720" rIns="91440" bIns="45720" rtlCol="0" anchor="ctr">
            <a:noAutofit/>
          </a:bodyPr>
          <a:lstStyle/>
          <a:p>
            <a:pPr marL="360000" indent="-360000">
              <a:lnSpc>
                <a:spcPct val="90000"/>
              </a:lnSpc>
              <a:spcBef>
                <a:spcPct val="0"/>
              </a:spcBef>
              <a:buClr>
                <a:srgbClr val="C00000"/>
              </a:buClr>
              <a:buSzPct val="80000"/>
              <a:buFont typeface="Wingdings" panose="05000000000000000000" pitchFamily="2" charset="2"/>
              <a:buChar char="n"/>
            </a:pPr>
            <a:r>
              <a:rPr lang="en-US" altLang="zh-CN" sz="2800" cap="all"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国际</a:t>
            </a:r>
            <a:r>
              <a:rPr lang="zh-CN" altLang="en-US" sz="2800" cap="all" dirty="0">
                <a:effectLst>
                  <a:outerShdw blurRad="38100" dist="38100" dir="2700000" algn="tl">
                    <a:srgbClr val="C0C0C0"/>
                  </a:outerShdw>
                </a:effectLst>
                <a:latin typeface="Times New Roman" panose="02020603050405020304" pitchFamily="18" charset="0"/>
                <a:ea typeface="方正姚体" panose="02010601030101010101" pitchFamily="2" charset="-122"/>
              </a:rPr>
              <a:t>酶学委员会</a:t>
            </a:r>
            <a:r>
              <a:rPr lang="en-US" altLang="zh-CN" sz="2800" cap="all" dirty="0">
                <a:effectLst>
                  <a:outerShdw blurRad="38100" dist="38100" dir="2700000" algn="tl">
                    <a:srgbClr val="C0C0C0"/>
                  </a:outerShdw>
                </a:effectLst>
                <a:latin typeface="Times New Roman" panose="02020603050405020304" pitchFamily="18" charset="0"/>
                <a:ea typeface="方正姚体" panose="02010601030101010101" pitchFamily="2" charset="-122"/>
              </a:rPr>
              <a:t>把</a:t>
            </a:r>
            <a:r>
              <a:rPr lang="zh-CN" altLang="en-US" sz="2800" cap="all" dirty="0">
                <a:effectLst>
                  <a:outerShdw blurRad="38100" dist="38100" dir="2700000" algn="tl">
                    <a:srgbClr val="C0C0C0"/>
                  </a:outerShdw>
                </a:effectLst>
                <a:latin typeface="Times New Roman" panose="02020603050405020304" pitchFamily="18" charset="0"/>
                <a:ea typeface="方正姚体" panose="02010601030101010101" pitchFamily="2" charset="-122"/>
              </a:rPr>
              <a:t>酶分为六类</a:t>
            </a:r>
            <a:r>
              <a:rPr lang="en-US" altLang="en-US" sz="2800" cap="all"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en-US" altLang="zh-CN" sz="2800" cap="all"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5" name="直接连接符 4"/>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 name="Rectangle 4"/>
          <p:cNvSpPr>
            <a:spLocks noChangeArrowheads="1"/>
          </p:cNvSpPr>
          <p:nvPr/>
        </p:nvSpPr>
        <p:spPr bwMode="auto">
          <a:xfrm>
            <a:off x="1092203" y="606427"/>
            <a:ext cx="2709396"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lang="zh-CN" altLang="en-US" sz="2800" cap="all"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anose="02020603050405020304" pitchFamily="18" charset="0"/>
                <a:ea typeface="方正姚体" panose="02010601030101010101" pitchFamily="2" charset="-122"/>
                <a:cs typeface="+mj-cs"/>
              </a:rPr>
              <a:t>二、酶的分类</a:t>
            </a:r>
          </a:p>
        </p:txBody>
      </p:sp>
    </p:spTree>
    <p:extLst>
      <p:ext uri="{BB962C8B-B14F-4D97-AF65-F5344CB8AC3E}">
        <p14:creationId xmlns:p14="http://schemas.microsoft.com/office/powerpoint/2010/main" val="24815478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81986">
                                            <p:txEl>
                                              <p:pRg st="0" end="0"/>
                                            </p:txEl>
                                          </p:spTgt>
                                        </p:tgtEl>
                                        <p:attrNameLst>
                                          <p:attrName>style.visibility</p:attrName>
                                        </p:attrNameLst>
                                      </p:cBhvr>
                                      <p:to>
                                        <p:strVal val="visible"/>
                                      </p:to>
                                    </p:set>
                                    <p:animEffect transition="in" filter="blinds(horizontal)">
                                      <p:cBhvr>
                                        <p:cTn id="7" dur="500"/>
                                        <p:tgtEl>
                                          <p:spTgt spid="68198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681986">
                                            <p:txEl>
                                              <p:pRg st="1" end="1"/>
                                            </p:txEl>
                                          </p:spTgt>
                                        </p:tgtEl>
                                        <p:attrNameLst>
                                          <p:attrName>style.visibility</p:attrName>
                                        </p:attrNameLst>
                                      </p:cBhvr>
                                      <p:to>
                                        <p:strVal val="visible"/>
                                      </p:to>
                                    </p:set>
                                    <p:animEffect transition="in" filter="blinds(horizontal)">
                                      <p:cBhvr>
                                        <p:cTn id="12" dur="500"/>
                                        <p:tgtEl>
                                          <p:spTgt spid="68198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681986">
                                            <p:txEl>
                                              <p:pRg st="2" end="2"/>
                                            </p:txEl>
                                          </p:spTgt>
                                        </p:tgtEl>
                                        <p:attrNameLst>
                                          <p:attrName>style.visibility</p:attrName>
                                        </p:attrNameLst>
                                      </p:cBhvr>
                                      <p:to>
                                        <p:strVal val="visible"/>
                                      </p:to>
                                    </p:set>
                                    <p:animEffect transition="in" filter="blinds(horizontal)">
                                      <p:cBhvr>
                                        <p:cTn id="17" dur="500"/>
                                        <p:tgtEl>
                                          <p:spTgt spid="681986">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681986">
                                            <p:txEl>
                                              <p:pRg st="3" end="3"/>
                                            </p:txEl>
                                          </p:spTgt>
                                        </p:tgtEl>
                                        <p:attrNameLst>
                                          <p:attrName>style.visibility</p:attrName>
                                        </p:attrNameLst>
                                      </p:cBhvr>
                                      <p:to>
                                        <p:strVal val="visible"/>
                                      </p:to>
                                    </p:set>
                                    <p:animEffect transition="in" filter="blinds(horizontal)">
                                      <p:cBhvr>
                                        <p:cTn id="22" dur="500"/>
                                        <p:tgtEl>
                                          <p:spTgt spid="681986">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681986">
                                            <p:txEl>
                                              <p:pRg st="4" end="4"/>
                                            </p:txEl>
                                          </p:spTgt>
                                        </p:tgtEl>
                                        <p:attrNameLst>
                                          <p:attrName>style.visibility</p:attrName>
                                        </p:attrNameLst>
                                      </p:cBhvr>
                                      <p:to>
                                        <p:strVal val="visible"/>
                                      </p:to>
                                    </p:set>
                                    <p:animEffect transition="in" filter="blinds(horizontal)">
                                      <p:cBhvr>
                                        <p:cTn id="27" dur="500"/>
                                        <p:tgtEl>
                                          <p:spTgt spid="681986">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nodeType="clickEffect">
                                  <p:stCondLst>
                                    <p:cond delay="0"/>
                                  </p:stCondLst>
                                  <p:childTnLst>
                                    <p:set>
                                      <p:cBhvr>
                                        <p:cTn id="31" dur="1" fill="hold">
                                          <p:stCondLst>
                                            <p:cond delay="0"/>
                                          </p:stCondLst>
                                        </p:cTn>
                                        <p:tgtEl>
                                          <p:spTgt spid="681986">
                                            <p:txEl>
                                              <p:pRg st="5" end="5"/>
                                            </p:txEl>
                                          </p:spTgt>
                                        </p:tgtEl>
                                        <p:attrNameLst>
                                          <p:attrName>style.visibility</p:attrName>
                                        </p:attrNameLst>
                                      </p:cBhvr>
                                      <p:to>
                                        <p:strVal val="visible"/>
                                      </p:to>
                                    </p:set>
                                    <p:animEffect transition="in" filter="blinds(horizontal)">
                                      <p:cBhvr>
                                        <p:cTn id="32" dur="500"/>
                                        <p:tgtEl>
                                          <p:spTgt spid="68198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Rectangle 2"/>
          <p:cNvSpPr>
            <a:spLocks noGrp="1" noChangeArrowheads="1"/>
          </p:cNvSpPr>
          <p:nvPr>
            <p:ph idx="1"/>
          </p:nvPr>
        </p:nvSpPr>
        <p:spPr>
          <a:xfrm>
            <a:off x="1457475" y="1320387"/>
            <a:ext cx="10078026" cy="2940114"/>
          </a:xfrm>
        </p:spPr>
        <p:txBody>
          <a:bodyPr>
            <a:noAutofit/>
          </a:bodyPr>
          <a:lstStyle/>
          <a:p>
            <a:pPr marL="360000" lvl="1" indent="-288000">
              <a:lnSpc>
                <a:spcPts val="3500"/>
              </a:lnSpc>
              <a:spcBef>
                <a:spcPts val="600"/>
              </a:spcBef>
              <a:spcAft>
                <a:spcPts val="0"/>
              </a:spcAft>
              <a:buNone/>
              <a:defRPr/>
            </a:pPr>
            <a:r>
              <a:rPr lang="en-US" altLang="en-US" sz="2400" dirty="0">
                <a:effectLst>
                  <a:outerShdw blurRad="38100" dist="38100" dir="2700000" algn="tl">
                    <a:srgbClr val="C0C0C0"/>
                  </a:outerShdw>
                </a:effectLst>
                <a:latin typeface="Times New Roman" pitchFamily="18" charset="0"/>
                <a:ea typeface="方正姚体" panose="02010601030101010101" pitchFamily="2" charset="-122"/>
              </a:rPr>
              <a:t>1. </a:t>
            </a:r>
            <a:r>
              <a:rPr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氧化</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还原酶类：</a:t>
            </a:r>
            <a:r>
              <a:rPr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催化</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氧化还原反应，其辅酶是</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NAD</a:t>
            </a:r>
            <a:r>
              <a:rPr lang="en-US" altLang="zh-CN" sz="2400" baseline="300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NADP</a:t>
            </a:r>
            <a:r>
              <a:rPr lang="en-US" altLang="zh-CN" sz="2400" baseline="300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FMN</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或</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FAD</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。反应通式：</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AH</a:t>
            </a:r>
            <a:r>
              <a:rPr lang="en-US" altLang="zh-CN" sz="2400" baseline="-25000" dirty="0">
                <a:effectLst>
                  <a:outerShdw blurRad="38100" dist="38100" dir="2700000" algn="tl">
                    <a:srgbClr val="C0C0C0"/>
                  </a:outerShdw>
                </a:effectLst>
                <a:latin typeface="Times New Roman" pitchFamily="18" charset="0"/>
                <a:ea typeface="方正姚体" panose="02010601030101010101" pitchFamily="2" charset="-122"/>
              </a:rPr>
              <a:t>2</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  +  B → A  +  BH</a:t>
            </a:r>
            <a:r>
              <a:rPr lang="en-US" altLang="zh-CN" sz="2400" baseline="-25000" dirty="0">
                <a:effectLst>
                  <a:outerShdw blurRad="38100" dist="38100" dir="2700000" algn="tl">
                    <a:srgbClr val="C0C0C0"/>
                  </a:outerShdw>
                </a:effectLst>
                <a:latin typeface="Times New Roman" pitchFamily="18" charset="0"/>
                <a:ea typeface="方正姚体" panose="02010601030101010101" pitchFamily="2" charset="-122"/>
              </a:rPr>
              <a:t>2</a:t>
            </a:r>
          </a:p>
          <a:p>
            <a:pPr marL="360000" lvl="1" indent="-288000">
              <a:lnSpc>
                <a:spcPts val="3500"/>
              </a:lnSpc>
              <a:spcBef>
                <a:spcPts val="600"/>
              </a:spcBef>
              <a:spcAft>
                <a:spcPts val="0"/>
              </a:spcAft>
              <a:buNone/>
              <a:defRPr/>
            </a:pPr>
            <a:r>
              <a:rPr lang="en-US" altLang="en-US" sz="2400" dirty="0">
                <a:effectLst>
                  <a:outerShdw blurRad="38100" dist="38100" dir="2700000" algn="tl">
                    <a:srgbClr val="C0C0C0"/>
                  </a:outerShdw>
                </a:effectLst>
                <a:latin typeface="Times New Roman" pitchFamily="18" charset="0"/>
                <a:ea typeface="方正姚体" panose="02010601030101010101" pitchFamily="2" charset="-122"/>
              </a:rPr>
              <a:t>2. </a:t>
            </a:r>
            <a:r>
              <a:rPr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转移</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酶类：</a:t>
            </a:r>
            <a:r>
              <a:rPr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催化</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基团转移或交换。反应通式：</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A-R  +  C → A  +  C-R</a:t>
            </a:r>
          </a:p>
          <a:p>
            <a:pPr marL="360000" lvl="1" indent="-288000">
              <a:lnSpc>
                <a:spcPts val="3500"/>
              </a:lnSpc>
              <a:spcBef>
                <a:spcPts val="600"/>
              </a:spcBef>
              <a:spcAft>
                <a:spcPts val="0"/>
              </a:spcAft>
              <a:buNone/>
              <a:defRPr/>
            </a:pPr>
            <a:r>
              <a:rPr lang="en-US" altLang="en-US" sz="2400" dirty="0">
                <a:effectLst>
                  <a:outerShdw blurRad="38100" dist="38100" dir="2700000" algn="tl">
                    <a:srgbClr val="C0C0C0"/>
                  </a:outerShdw>
                </a:effectLst>
                <a:latin typeface="Times New Roman" pitchFamily="18" charset="0"/>
                <a:ea typeface="方正姚体" panose="02010601030101010101" pitchFamily="2" charset="-122"/>
              </a:rPr>
              <a:t>3. </a:t>
            </a:r>
            <a:r>
              <a:rPr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水解</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酶类：</a:t>
            </a:r>
            <a:r>
              <a:rPr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催化</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水解反应。反应通式：</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A-B  +  H</a:t>
            </a:r>
            <a:r>
              <a:rPr lang="en-US" altLang="zh-CN" sz="2400" baseline="-25000" dirty="0">
                <a:effectLst>
                  <a:outerShdw blurRad="38100" dist="38100" dir="2700000" algn="tl">
                    <a:srgbClr val="C0C0C0"/>
                  </a:outerShdw>
                </a:effectLst>
                <a:latin typeface="Times New Roman" pitchFamily="18" charset="0"/>
                <a:ea typeface="方正姚体" panose="02010601030101010101" pitchFamily="2" charset="-122"/>
              </a:rPr>
              <a:t>2</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O → A-H  +  B-OH</a:t>
            </a:r>
          </a:p>
        </p:txBody>
      </p:sp>
      <p:cxnSp>
        <p:nvCxnSpPr>
          <p:cNvPr id="2" name="直接连接符 1">
            <a:extLst>
              <a:ext uri="{FF2B5EF4-FFF2-40B4-BE49-F238E27FC236}">
                <a16:creationId xmlns:a16="http://schemas.microsoft.com/office/drawing/2014/main" id="{1600E7ED-C519-FD02-FD63-E014454A6D2E}"/>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 name="Rectangle 4">
            <a:extLst>
              <a:ext uri="{FF2B5EF4-FFF2-40B4-BE49-F238E27FC236}">
                <a16:creationId xmlns:a16="http://schemas.microsoft.com/office/drawing/2014/main" id="{5801C6F6-FBAD-6D92-63D1-FED9E5C23612}"/>
              </a:ext>
            </a:extLst>
          </p:cNvPr>
          <p:cNvSpPr>
            <a:spLocks noChangeArrowheads="1"/>
          </p:cNvSpPr>
          <p:nvPr/>
        </p:nvSpPr>
        <p:spPr bwMode="auto">
          <a:xfrm>
            <a:off x="1092203" y="606427"/>
            <a:ext cx="2709396"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lang="zh-CN" altLang="en-US" sz="2800" cap="all"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anose="02020603050405020304" pitchFamily="18" charset="0"/>
                <a:ea typeface="方正姚体" panose="02010601030101010101" pitchFamily="2" charset="-122"/>
                <a:cs typeface="+mj-cs"/>
              </a:rPr>
              <a:t>二、酶的分类</a:t>
            </a:r>
          </a:p>
        </p:txBody>
      </p:sp>
    </p:spTree>
    <p:extLst>
      <p:ext uri="{BB962C8B-B14F-4D97-AF65-F5344CB8AC3E}">
        <p14:creationId xmlns:p14="http://schemas.microsoft.com/office/powerpoint/2010/main" val="42797121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83010">
                                            <p:txEl>
                                              <p:pRg st="0" end="0"/>
                                            </p:txEl>
                                          </p:spTgt>
                                        </p:tgtEl>
                                        <p:attrNameLst>
                                          <p:attrName>style.visibility</p:attrName>
                                        </p:attrNameLst>
                                      </p:cBhvr>
                                      <p:to>
                                        <p:strVal val="visible"/>
                                      </p:to>
                                    </p:set>
                                    <p:animEffect transition="in" filter="blinds(horizontal)">
                                      <p:cBhvr>
                                        <p:cTn id="7" dur="500"/>
                                        <p:tgtEl>
                                          <p:spTgt spid="68301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683010">
                                            <p:txEl>
                                              <p:pRg st="1" end="1"/>
                                            </p:txEl>
                                          </p:spTgt>
                                        </p:tgtEl>
                                        <p:attrNameLst>
                                          <p:attrName>style.visibility</p:attrName>
                                        </p:attrNameLst>
                                      </p:cBhvr>
                                      <p:to>
                                        <p:strVal val="visible"/>
                                      </p:to>
                                    </p:set>
                                    <p:animEffect transition="in" filter="blinds(horizontal)">
                                      <p:cBhvr>
                                        <p:cTn id="12" dur="500"/>
                                        <p:tgtEl>
                                          <p:spTgt spid="68301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683010">
                                            <p:txEl>
                                              <p:pRg st="2" end="2"/>
                                            </p:txEl>
                                          </p:spTgt>
                                        </p:tgtEl>
                                        <p:attrNameLst>
                                          <p:attrName>style.visibility</p:attrName>
                                        </p:attrNameLst>
                                      </p:cBhvr>
                                      <p:to>
                                        <p:strVal val="visible"/>
                                      </p:to>
                                    </p:set>
                                    <p:animEffect transition="in" filter="blinds(horizontal)">
                                      <p:cBhvr>
                                        <p:cTn id="17" dur="500"/>
                                        <p:tgtEl>
                                          <p:spTgt spid="68301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Rectangle 2"/>
          <p:cNvSpPr>
            <a:spLocks noGrp="1" noChangeArrowheads="1"/>
          </p:cNvSpPr>
          <p:nvPr>
            <p:ph idx="1"/>
          </p:nvPr>
        </p:nvSpPr>
        <p:spPr>
          <a:xfrm>
            <a:off x="1447430" y="1350533"/>
            <a:ext cx="9846917" cy="3372192"/>
          </a:xfrm>
        </p:spPr>
        <p:txBody>
          <a:bodyPr>
            <a:noAutofit/>
          </a:bodyPr>
          <a:lstStyle/>
          <a:p>
            <a:pPr marL="360000" lvl="1" indent="-288000">
              <a:lnSpc>
                <a:spcPts val="4000"/>
              </a:lnSpc>
              <a:spcBef>
                <a:spcPts val="600"/>
              </a:spcBef>
              <a:spcAft>
                <a:spcPts val="0"/>
              </a:spcAft>
              <a:buNone/>
              <a:defRPr/>
            </a:pP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4. </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裂合酶类：催化</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1</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个化合物分解为</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2</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种或几种化合物，又催化其逆反应由</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2</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种或几种化合物合成</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1</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种化合物的反应。反应通式：</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A-B ←→A + B</a:t>
            </a:r>
          </a:p>
          <a:p>
            <a:pPr marL="360000" lvl="1" indent="-288000">
              <a:lnSpc>
                <a:spcPts val="4000"/>
              </a:lnSpc>
              <a:spcBef>
                <a:spcPts val="600"/>
              </a:spcBef>
              <a:spcAft>
                <a:spcPts val="0"/>
              </a:spcAft>
              <a:buNone/>
              <a:defRPr/>
            </a:pP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5. </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异构酶类：催化同分异构体之间相互转化。反应通式：</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A ←→ B</a:t>
            </a:r>
          </a:p>
          <a:p>
            <a:pPr marL="360000" lvl="1" indent="-288000">
              <a:lnSpc>
                <a:spcPts val="4000"/>
              </a:lnSpc>
              <a:spcBef>
                <a:spcPts val="600"/>
              </a:spcBef>
              <a:spcAft>
                <a:spcPts val="0"/>
              </a:spcAft>
              <a:buNone/>
              <a:defRPr/>
            </a:pP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6. </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合成酶类：催化</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2</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分子底物合成</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1</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分子产物，需要</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ATP</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提供能量。在新键形成中不需三磷酸核苷参与的酶称为合酶。</a:t>
            </a:r>
          </a:p>
          <a:p>
            <a:pPr marL="360000" lvl="1" indent="-288000">
              <a:lnSpc>
                <a:spcPts val="4000"/>
              </a:lnSpc>
              <a:spcBef>
                <a:spcPts val="600"/>
              </a:spcBef>
              <a:spcAft>
                <a:spcPts val="0"/>
              </a:spcAft>
              <a:buNone/>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    反应通式：</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A + B + ATP → A-B + ADP + Pi</a:t>
            </a:r>
          </a:p>
          <a:p>
            <a:pPr marL="360000" lvl="1" indent="-288000">
              <a:lnSpc>
                <a:spcPts val="4000"/>
              </a:lnSpc>
              <a:spcBef>
                <a:spcPts val="600"/>
              </a:spcBef>
              <a:spcAft>
                <a:spcPts val="0"/>
              </a:spcAft>
              <a:buNone/>
              <a:defRPr/>
            </a:pP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2" name="直接连接符 1">
            <a:extLst>
              <a:ext uri="{FF2B5EF4-FFF2-40B4-BE49-F238E27FC236}">
                <a16:creationId xmlns:a16="http://schemas.microsoft.com/office/drawing/2014/main" id="{552CAACC-B4B9-ADE6-691E-828EDEF2173B}"/>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 name="Rectangle 4">
            <a:extLst>
              <a:ext uri="{FF2B5EF4-FFF2-40B4-BE49-F238E27FC236}">
                <a16:creationId xmlns:a16="http://schemas.microsoft.com/office/drawing/2014/main" id="{DBE9571E-4CA9-9003-45F9-39E300D4DEC2}"/>
              </a:ext>
            </a:extLst>
          </p:cNvPr>
          <p:cNvSpPr>
            <a:spLocks noChangeArrowheads="1"/>
          </p:cNvSpPr>
          <p:nvPr/>
        </p:nvSpPr>
        <p:spPr bwMode="auto">
          <a:xfrm>
            <a:off x="1092203" y="606427"/>
            <a:ext cx="2709396"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lang="zh-CN" altLang="en-US" sz="2800" cap="all"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anose="02020603050405020304" pitchFamily="18" charset="0"/>
                <a:ea typeface="方正姚体" panose="02010601030101010101" pitchFamily="2" charset="-122"/>
                <a:cs typeface="+mj-cs"/>
              </a:rPr>
              <a:t>二、酶的分类</a:t>
            </a:r>
          </a:p>
        </p:txBody>
      </p:sp>
    </p:spTree>
    <p:extLst>
      <p:ext uri="{BB962C8B-B14F-4D97-AF65-F5344CB8AC3E}">
        <p14:creationId xmlns:p14="http://schemas.microsoft.com/office/powerpoint/2010/main" val="36756363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withEffect">
                                  <p:stCondLst>
                                    <p:cond delay="0"/>
                                  </p:stCondLst>
                                  <p:childTnLst>
                                    <p:set>
                                      <p:cBhvr>
                                        <p:cTn id="6" dur="1" fill="hold">
                                          <p:stCondLst>
                                            <p:cond delay="0"/>
                                          </p:stCondLst>
                                        </p:cTn>
                                        <p:tgtEl>
                                          <p:spTgt spid="683010">
                                            <p:txEl>
                                              <p:pRg st="0" end="0"/>
                                            </p:txEl>
                                          </p:spTgt>
                                        </p:tgtEl>
                                        <p:attrNameLst>
                                          <p:attrName>style.visibility</p:attrName>
                                        </p:attrNameLst>
                                      </p:cBhvr>
                                      <p:to>
                                        <p:strVal val="visible"/>
                                      </p:to>
                                    </p:set>
                                    <p:animEffect transition="in" filter="blinds(horizontal)">
                                      <p:cBhvr>
                                        <p:cTn id="7" dur="500"/>
                                        <p:tgtEl>
                                          <p:spTgt spid="683010">
                                            <p:txEl>
                                              <p:pRg st="0" end="0"/>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683010">
                                            <p:txEl>
                                              <p:pRg st="1" end="1"/>
                                            </p:txEl>
                                          </p:spTgt>
                                        </p:tgtEl>
                                        <p:attrNameLst>
                                          <p:attrName>style.visibility</p:attrName>
                                        </p:attrNameLst>
                                      </p:cBhvr>
                                      <p:to>
                                        <p:strVal val="visible"/>
                                      </p:to>
                                    </p:set>
                                    <p:animEffect transition="in" filter="blinds(horizontal)">
                                      <p:cBhvr>
                                        <p:cTn id="10" dur="500"/>
                                        <p:tgtEl>
                                          <p:spTgt spid="683010">
                                            <p:txEl>
                                              <p:pRg st="1" end="1"/>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683010">
                                            <p:txEl>
                                              <p:pRg st="2" end="2"/>
                                            </p:txEl>
                                          </p:spTgt>
                                        </p:tgtEl>
                                        <p:attrNameLst>
                                          <p:attrName>style.visibility</p:attrName>
                                        </p:attrNameLst>
                                      </p:cBhvr>
                                      <p:to>
                                        <p:strVal val="visible"/>
                                      </p:to>
                                    </p:set>
                                    <p:animEffect transition="in" filter="blinds(horizontal)">
                                      <p:cBhvr>
                                        <p:cTn id="13" dur="500"/>
                                        <p:tgtEl>
                                          <p:spTgt spid="683010">
                                            <p:txEl>
                                              <p:pRg st="2" end="2"/>
                                            </p:txEl>
                                          </p:spTgt>
                                        </p:tgtEl>
                                      </p:cBhvr>
                                    </p:animEffect>
                                  </p:childTnLst>
                                </p:cTn>
                              </p:par>
                              <p:par>
                                <p:cTn id="14" presetID="3" presetClass="entr" presetSubtype="10" fill="hold" nodeType="withEffect">
                                  <p:stCondLst>
                                    <p:cond delay="0"/>
                                  </p:stCondLst>
                                  <p:childTnLst>
                                    <p:set>
                                      <p:cBhvr>
                                        <p:cTn id="15" dur="1" fill="hold">
                                          <p:stCondLst>
                                            <p:cond delay="0"/>
                                          </p:stCondLst>
                                        </p:cTn>
                                        <p:tgtEl>
                                          <p:spTgt spid="683010">
                                            <p:txEl>
                                              <p:pRg st="3" end="3"/>
                                            </p:txEl>
                                          </p:spTgt>
                                        </p:tgtEl>
                                        <p:attrNameLst>
                                          <p:attrName>style.visibility</p:attrName>
                                        </p:attrNameLst>
                                      </p:cBhvr>
                                      <p:to>
                                        <p:strVal val="visible"/>
                                      </p:to>
                                    </p:set>
                                    <p:animEffect transition="in" filter="blinds(horizontal)">
                                      <p:cBhvr>
                                        <p:cTn id="16" dur="500"/>
                                        <p:tgtEl>
                                          <p:spTgt spid="68301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4" name="Rectangle 2"/>
          <p:cNvSpPr>
            <a:spLocks noChangeArrowheads="1"/>
          </p:cNvSpPr>
          <p:nvPr/>
        </p:nvSpPr>
        <p:spPr bwMode="auto">
          <a:xfrm>
            <a:off x="1774826" y="2306638"/>
            <a:ext cx="8569325" cy="144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酶与医学的关系</a:t>
            </a:r>
            <a:endParaRPr lang="en-US" altLang="zh-CN"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endParaRPr>
          </a:p>
          <a:p>
            <a:pPr algn="ctr">
              <a:defRPr/>
            </a:pPr>
            <a:r>
              <a:rPr lang="en-US" altLang="zh-CN" sz="2800"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rPr>
              <a:t>The Relation Between Enzyme and Medicine</a:t>
            </a:r>
            <a:endParaRPr lang="zh-CN" altLang="en-US" sz="2800" dirty="0">
              <a:solidFill>
                <a:srgbClr val="C00000"/>
              </a:solidFill>
              <a:effectLst>
                <a:outerShdw blurRad="38100" dist="38100" dir="2700000" algn="tl">
                  <a:srgbClr val="C0C0C0"/>
                </a:outerShdw>
              </a:effectLst>
              <a:latin typeface="Times New Roman" panose="02020603050405020304" pitchFamily="18" charset="0"/>
              <a:ea typeface="华文新魏" pitchFamily="2" charset="-122"/>
              <a:cs typeface="Times New Roman" panose="02020603050405020304" pitchFamily="18" charset="0"/>
            </a:endParaRPr>
          </a:p>
        </p:txBody>
      </p:sp>
      <p:sp>
        <p:nvSpPr>
          <p:cNvPr id="4" name="Rectangle 10"/>
          <p:cNvSpPr>
            <a:spLocks noChangeArrowheads="1"/>
          </p:cNvSpPr>
          <p:nvPr/>
        </p:nvSpPr>
        <p:spPr bwMode="auto">
          <a:xfrm>
            <a:off x="1099608" y="547688"/>
            <a:ext cx="130069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zh-CN" altLang="en-US" sz="2800" dirty="0">
                <a:solidFill>
                  <a:srgbClr val="C00000"/>
                </a:solidFill>
                <a:effectLst>
                  <a:outerShdw blurRad="38100" dist="38100" dir="2700000" algn="tl">
                    <a:srgbClr val="C0C0C0"/>
                  </a:outerShdw>
                </a:effectLst>
              </a:rPr>
              <a:t>第五节</a:t>
            </a:r>
          </a:p>
        </p:txBody>
      </p:sp>
      <p:cxnSp>
        <p:nvCxnSpPr>
          <p:cNvPr id="5" name="直接连接符 4"/>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5124343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67300" name="Rectangle 4"/>
          <p:cNvSpPr>
            <a:spLocks noGrp="1" noChangeArrowheads="1"/>
          </p:cNvSpPr>
          <p:nvPr>
            <p:ph idx="1"/>
          </p:nvPr>
        </p:nvSpPr>
        <p:spPr>
          <a:xfrm>
            <a:off x="1420310" y="1235628"/>
            <a:ext cx="9990640" cy="602698"/>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spcBef>
                <a:spcPts val="0"/>
              </a:spcBef>
              <a:buClr>
                <a:srgbClr val="C00000"/>
              </a:buClr>
              <a:buSzPct val="80000"/>
              <a:buChar char="l"/>
            </a:pP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140</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多种先天性代谢缺陷疾病中，多数由酶的遗传性缺陷所致。</a:t>
            </a:r>
            <a:endParaRPr lang="en-US" altLang="en-US" sz="28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3" name="直接连接符 2"/>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矩形 1"/>
          <p:cNvSpPr/>
          <p:nvPr/>
        </p:nvSpPr>
        <p:spPr>
          <a:xfrm>
            <a:off x="1075830" y="544574"/>
            <a:ext cx="341632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Clr>
                <a:srgbClr val="C00000"/>
              </a:buClr>
              <a:buSzPct val="70000"/>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一、酶与疾病的发生</a:t>
            </a:r>
          </a:p>
        </p:txBody>
      </p:sp>
      <p:sp>
        <p:nvSpPr>
          <p:cNvPr id="5" name="Rectangle 2"/>
          <p:cNvSpPr>
            <a:spLocks noGrp="1" noChangeArrowheads="1"/>
          </p:cNvSpPr>
          <p:nvPr>
            <p:ph type="title"/>
          </p:nvPr>
        </p:nvSpPr>
        <p:spPr>
          <a:xfrm>
            <a:off x="4164013" y="1951355"/>
            <a:ext cx="3760787" cy="424732"/>
          </a:xfr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wrap="square" anchor="t">
            <a:spAutoFit/>
          </a:bodyPr>
          <a:lstStyle/>
          <a:p>
            <a:pPr algn="ctr" eaLnBrk="1" hangingPunct="1">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遗传性酶缺陷所致疾病</a:t>
            </a:r>
          </a:p>
        </p:txBody>
      </p:sp>
      <p:graphicFrame>
        <p:nvGraphicFramePr>
          <p:cNvPr id="6" name="表格 5"/>
          <p:cNvGraphicFramePr>
            <a:graphicFrameLocks noGrp="1"/>
          </p:cNvGraphicFramePr>
          <p:nvPr>
            <p:extLst>
              <p:ext uri="{D42A27DB-BD31-4B8C-83A1-F6EECF244321}">
                <p14:modId xmlns:p14="http://schemas.microsoft.com/office/powerpoint/2010/main" val="356676459"/>
              </p:ext>
            </p:extLst>
          </p:nvPr>
        </p:nvGraphicFramePr>
        <p:xfrm>
          <a:off x="2990088" y="2430737"/>
          <a:ext cx="6519672" cy="3566232"/>
        </p:xfrm>
        <a:graphic>
          <a:graphicData uri="http://schemas.openxmlformats.org/drawingml/2006/table">
            <a:tbl>
              <a:tblPr firstRow="1" bandRow="1">
                <a:tableStyleId>{5C22544A-7EE6-4342-B048-85BDC9FD1C3A}</a:tableStyleId>
              </a:tblPr>
              <a:tblGrid>
                <a:gridCol w="3081528">
                  <a:extLst>
                    <a:ext uri="{9D8B030D-6E8A-4147-A177-3AD203B41FA5}">
                      <a16:colId xmlns:a16="http://schemas.microsoft.com/office/drawing/2014/main" val="20000"/>
                    </a:ext>
                  </a:extLst>
                </a:gridCol>
                <a:gridCol w="3438144">
                  <a:extLst>
                    <a:ext uri="{9D8B030D-6E8A-4147-A177-3AD203B41FA5}">
                      <a16:colId xmlns:a16="http://schemas.microsoft.com/office/drawing/2014/main" val="20001"/>
                    </a:ext>
                  </a:extLst>
                </a:gridCol>
              </a:tblGrid>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缺陷酶</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相应疾病</a:t>
                      </a:r>
                    </a:p>
                  </a:txBody>
                  <a:tcPr marT="45724" marB="45724" anchor="ctr" horzOverflow="overflow"/>
                </a:tc>
                <a:extLst>
                  <a:ext uri="{0D108BD9-81ED-4DB2-BD59-A6C34878D82A}">
                    <a16:rowId xmlns:a16="http://schemas.microsoft.com/office/drawing/2014/main" val="10000"/>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酪氨酸酶</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白化病</a:t>
                      </a:r>
                    </a:p>
                  </a:txBody>
                  <a:tcPr marT="45724" marB="45724" anchor="ctr" horzOverflow="overflow"/>
                </a:tc>
                <a:extLst>
                  <a:ext uri="{0D108BD9-81ED-4DB2-BD59-A6C34878D82A}">
                    <a16:rowId xmlns:a16="http://schemas.microsoft.com/office/drawing/2014/main" val="10001"/>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r" defTabSz="914400" rtl="0" eaLnBrk="1" fontAlgn="base" latinLnBrk="0" hangingPunct="1">
                        <a:lnSpc>
                          <a:spcPct val="100000"/>
                        </a:lnSpc>
                        <a:spcBef>
                          <a:spcPct val="0"/>
                        </a:spcBef>
                        <a:spcAft>
                          <a:spcPct val="0"/>
                        </a:spcAft>
                        <a:buClrTx/>
                        <a:buSzPct val="100000"/>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尿黑酸氧化酶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尿黑酸症</a:t>
                      </a:r>
                    </a:p>
                  </a:txBody>
                  <a:tcPr marT="45724" marB="45724" anchor="ctr" horzOverflow="overflow"/>
                </a:tc>
                <a:extLst>
                  <a:ext uri="{0D108BD9-81ED-4DB2-BD59-A6C34878D82A}">
                    <a16:rowId xmlns:a16="http://schemas.microsoft.com/office/drawing/2014/main" val="10002"/>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苯丙氨酸羟化酶系</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苯丙酮酸尿症</a:t>
                      </a:r>
                    </a:p>
                  </a:txBody>
                  <a:tcPr marT="45724" marB="45724" anchor="ctr" horzOverflow="overflow"/>
                </a:tc>
                <a:extLst>
                  <a:ext uri="{0D108BD9-81ED-4DB2-BD59-A6C34878D82A}">
                    <a16:rowId xmlns:a16="http://schemas.microsoft.com/office/drawing/2014/main" val="10003"/>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r" defTabSz="914400" rtl="0" eaLnBrk="1" fontAlgn="base" latinLnBrk="0" hangingPunct="1">
                        <a:lnSpc>
                          <a:spcPct val="100000"/>
                        </a:lnSpc>
                        <a:spcBef>
                          <a:spcPct val="0"/>
                        </a:spcBef>
                        <a:spcAft>
                          <a:spcPct val="0"/>
                        </a:spcAft>
                        <a:buClrTx/>
                        <a:buSzPct val="100000"/>
                        <a:buFontTx/>
                        <a:buNone/>
                        <a:tabLst/>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1-</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磷酸半乳糖尿苷移换酶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Pct val="100000"/>
                        <a:buFontTx/>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半乳糖血症</a:t>
                      </a:r>
                    </a:p>
                  </a:txBody>
                  <a:tcPr marT="45724" marB="45724" anchor="ctr" horzOverflow="overflow"/>
                </a:tc>
                <a:extLst>
                  <a:ext uri="{0D108BD9-81ED-4DB2-BD59-A6C34878D82A}">
                    <a16:rowId xmlns:a16="http://schemas.microsoft.com/office/drawing/2014/main" val="10004"/>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葡萄糖</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-6-</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磷酸酶</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糖原累积症</a:t>
                      </a:r>
                    </a:p>
                  </a:txBody>
                  <a:tcPr marT="45724" marB="45724" anchor="ctr" horzOverflow="overflow"/>
                </a:tc>
                <a:extLst>
                  <a:ext uri="{0D108BD9-81ED-4DB2-BD59-A6C34878D82A}">
                    <a16:rowId xmlns:a16="http://schemas.microsoft.com/office/drawing/2014/main" val="10005"/>
                  </a:ext>
                </a:extLst>
              </a:tr>
              <a:tr h="370840">
                <a:tc>
                  <a:txBody>
                    <a:bodyPr/>
                    <a:lstStyle/>
                    <a:p>
                      <a:pPr marL="0" marR="0" lvl="0" indent="0" algn="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6-</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磷酸葡萄糖脱氢酶</a:t>
                      </a:r>
                    </a:p>
                  </a:txBody>
                  <a:tcPr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蚕豆病</a:t>
                      </a:r>
                    </a:p>
                  </a:txBody>
                  <a:tcPr marT="45724" marB="45724" anchor="ctr" horzOverflow="overflow"/>
                </a:tc>
                <a:extLst>
                  <a:ext uri="{0D108BD9-81ED-4DB2-BD59-A6C34878D82A}">
                    <a16:rowId xmlns:a16="http://schemas.microsoft.com/office/drawing/2014/main" val="10006"/>
                  </a:ext>
                </a:extLst>
              </a:tr>
              <a:tr h="370840">
                <a:tc>
                  <a:txBody>
                    <a:bodyPr/>
                    <a:lstStyle/>
                    <a:p>
                      <a:pPr marL="0" marR="0" lvl="0" indent="0" algn="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高铁血红蛋白还原酶</a:t>
                      </a:r>
                    </a:p>
                  </a:txBody>
                  <a:tcPr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高铁血红蛋白血症</a:t>
                      </a:r>
                    </a:p>
                  </a:txBody>
                  <a:tcPr marT="45724" marB="45724" anchor="ctr" horzOverflow="overflow"/>
                </a:tc>
                <a:extLst>
                  <a:ext uri="{0D108BD9-81ED-4DB2-BD59-A6C34878D82A}">
                    <a16:rowId xmlns:a16="http://schemas.microsoft.com/office/drawing/2014/main" val="10007"/>
                  </a:ext>
                </a:extLst>
              </a:tr>
              <a:tr h="370840">
                <a:tc>
                  <a:txBody>
                    <a:bodyPr/>
                    <a:lstStyle/>
                    <a:p>
                      <a:pPr marL="0" marR="0" lvl="0" indent="0" algn="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谷胱甘肽过氧化物酶</a:t>
                      </a:r>
                    </a:p>
                  </a:txBody>
                  <a:tcPr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新生儿黄疸</a:t>
                      </a:r>
                    </a:p>
                  </a:txBody>
                  <a:tcPr marT="45724" marB="45724" anchor="ctr" horzOverflow="overflow"/>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668745890"/>
      </p:ext>
    </p:extLst>
  </p:cSld>
  <p:clrMapOvr>
    <a:masterClrMapping/>
  </p:clrMapOvr>
  <p:transition>
    <p:random/>
  </p:transition>
</p:sld>
</file>

<file path=ppt/slides/slide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67300" name="Rectangle 4"/>
          <p:cNvSpPr>
            <a:spLocks noGrp="1" noChangeArrowheads="1"/>
          </p:cNvSpPr>
          <p:nvPr>
            <p:ph idx="1"/>
          </p:nvPr>
        </p:nvSpPr>
        <p:spPr>
          <a:xfrm>
            <a:off x="1437070" y="1227328"/>
            <a:ext cx="9516680" cy="1152398"/>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buClr>
                <a:srgbClr val="C00000"/>
              </a:buClr>
              <a:buSzPct val="80000"/>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临床上通过测定血清或血浆、尿液中酶活性的变化对</a:t>
            </a:r>
            <a:r>
              <a:rPr lang="zh-CN" altLang="en-US" sz="2800" dirty="0">
                <a:effectLst>
                  <a:outerShdw blurRad="38100" dist="38100" dir="2700000" algn="tl">
                    <a:srgbClr val="C0C0C0"/>
                  </a:outerShdw>
                </a:effectLst>
                <a:latin typeface="Times New Roman" pitchFamily="18" charset="0"/>
              </a:rPr>
              <a:t>疾病进行辅助诊断和预后判断。</a:t>
            </a:r>
            <a:endParaRPr lang="en-US" altLang="en-US" sz="24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3" name="直接连接符 2"/>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 name="矩形 3"/>
          <p:cNvSpPr/>
          <p:nvPr/>
        </p:nvSpPr>
        <p:spPr>
          <a:xfrm>
            <a:off x="1075830" y="554099"/>
            <a:ext cx="305724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Clr>
                <a:srgbClr val="C00000"/>
              </a:buClr>
              <a:buSzPct val="70000"/>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二、酶与疾病诊断</a:t>
            </a:r>
          </a:p>
        </p:txBody>
      </p:sp>
      <p:graphicFrame>
        <p:nvGraphicFramePr>
          <p:cNvPr id="5" name="表格 4"/>
          <p:cNvGraphicFramePr>
            <a:graphicFrameLocks noGrp="1"/>
          </p:cNvGraphicFramePr>
          <p:nvPr>
            <p:extLst>
              <p:ext uri="{D42A27DB-BD31-4B8C-83A1-F6EECF244321}">
                <p14:modId xmlns:p14="http://schemas.microsoft.com/office/powerpoint/2010/main" val="429557199"/>
              </p:ext>
            </p:extLst>
          </p:nvPr>
        </p:nvGraphicFramePr>
        <p:xfrm>
          <a:off x="2228850" y="2859362"/>
          <a:ext cx="7962900" cy="2743248"/>
        </p:xfrm>
        <a:graphic>
          <a:graphicData uri="http://schemas.openxmlformats.org/drawingml/2006/table">
            <a:tbl>
              <a:tblPr firstRow="1" bandRow="1">
                <a:tableStyleId>{5C22544A-7EE6-4342-B048-85BDC9FD1C3A}</a:tableStyleId>
              </a:tblPr>
              <a:tblGrid>
                <a:gridCol w="3842766">
                  <a:extLst>
                    <a:ext uri="{9D8B030D-6E8A-4147-A177-3AD203B41FA5}">
                      <a16:colId xmlns:a16="http://schemas.microsoft.com/office/drawing/2014/main" val="20000"/>
                    </a:ext>
                  </a:extLst>
                </a:gridCol>
                <a:gridCol w="4120134">
                  <a:extLst>
                    <a:ext uri="{9D8B030D-6E8A-4147-A177-3AD203B41FA5}">
                      <a16:colId xmlns:a16="http://schemas.microsoft.com/office/drawing/2014/main" val="20001"/>
                    </a:ext>
                  </a:extLst>
                </a:gridCol>
              </a:tblGrid>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测定的酶活性情况</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相应疾病</a:t>
                      </a:r>
                    </a:p>
                  </a:txBody>
                  <a:tcPr marT="45724" marB="45724" anchor="ctr" horzOverflow="overflow"/>
                </a:tc>
                <a:extLst>
                  <a:ext uri="{0D108BD9-81ED-4DB2-BD59-A6C34878D82A}">
                    <a16:rowId xmlns:a16="http://schemas.microsoft.com/office/drawing/2014/main" val="10000"/>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血清碱性磷酸酶↑</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骨癌</a:t>
                      </a:r>
                    </a:p>
                  </a:txBody>
                  <a:tcPr marT="45724" marB="45724" anchor="ctr" horzOverflow="overflow"/>
                </a:tc>
                <a:extLst>
                  <a:ext uri="{0D108BD9-81ED-4DB2-BD59-A6C34878D82A}">
                    <a16:rowId xmlns:a16="http://schemas.microsoft.com/office/drawing/2014/main" val="10001"/>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r" defTabSz="914400" rtl="0" eaLnBrk="1" fontAlgn="base" latinLnBrk="0" hangingPunct="1">
                        <a:lnSpc>
                          <a:spcPct val="100000"/>
                        </a:lnSpc>
                        <a:spcBef>
                          <a:spcPct val="0"/>
                        </a:spcBef>
                        <a:spcAft>
                          <a:spcPct val="0"/>
                        </a:spcAft>
                        <a:buClrTx/>
                        <a:buSzPct val="100000"/>
                        <a:buFontTx/>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血清酸性磷酸酶↑</a:t>
                      </a:r>
                      <a:endPar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endParaRP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前列腺癌</a:t>
                      </a:r>
                    </a:p>
                  </a:txBody>
                  <a:tcPr marT="45724" marB="45724" anchor="ctr" horzOverflow="overflow"/>
                </a:tc>
                <a:extLst>
                  <a:ext uri="{0D108BD9-81ED-4DB2-BD59-A6C34878D82A}">
                    <a16:rowId xmlns:a16="http://schemas.microsoft.com/office/drawing/2014/main" val="10002"/>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血清淀粉酶↑</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急性胰腺炎</a:t>
                      </a:r>
                    </a:p>
                  </a:txBody>
                  <a:tcPr marT="45724" marB="45724" anchor="ctr" horzOverflow="overflow"/>
                </a:tc>
                <a:extLst>
                  <a:ext uri="{0D108BD9-81ED-4DB2-BD59-A6C34878D82A}">
                    <a16:rowId xmlns:a16="http://schemas.microsoft.com/office/drawing/2014/main" val="10003"/>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r" defTabSz="914400" rtl="0" eaLnBrk="1" fontAlgn="base" latinLnBrk="0" hangingPunct="1">
                        <a:lnSpc>
                          <a:spcPct val="100000"/>
                        </a:lnSpc>
                        <a:spcBef>
                          <a:spcPct val="0"/>
                        </a:spcBef>
                        <a:spcAft>
                          <a:spcPct val="0"/>
                        </a:spcAft>
                        <a:buClrTx/>
                        <a:buSzPct val="100000"/>
                        <a:buFontTx/>
                        <a:buNone/>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血浆苯丙氨酸氨基转移酶↑</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Pct val="100000"/>
                        <a:buFontTx/>
                        <a:buNone/>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急性肝炎</a:t>
                      </a:r>
                    </a:p>
                  </a:txBody>
                  <a:tcPr marT="45724" marB="45724" anchor="ctr" horzOverflow="overflow"/>
                </a:tc>
                <a:extLst>
                  <a:ext uri="{0D108BD9-81ED-4DB2-BD59-A6C34878D82A}">
                    <a16:rowId xmlns:a16="http://schemas.microsoft.com/office/drawing/2014/main" val="10004"/>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胎盘型碱性磷酸酶↑</a:t>
                      </a:r>
                    </a:p>
                  </a:txBody>
                  <a:tcPr marT="45724" marB="45724" anchor="ctr"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卵巢癌、睾丸肿瘤</a:t>
                      </a:r>
                    </a:p>
                  </a:txBody>
                  <a:tcPr marT="45724" marB="45724" anchor="ctr" horzOverflow="overflow"/>
                </a:tc>
                <a:extLst>
                  <a:ext uri="{0D108BD9-81ED-4DB2-BD59-A6C34878D82A}">
                    <a16:rowId xmlns:a16="http://schemas.microsoft.com/office/drawing/2014/main" val="10005"/>
                  </a:ext>
                </a:extLst>
              </a:tr>
            </a:tbl>
          </a:graphicData>
        </a:graphic>
      </p:graphicFrame>
      <p:sp>
        <p:nvSpPr>
          <p:cNvPr id="6" name="Rectangle 2"/>
          <p:cNvSpPr>
            <a:spLocks noGrp="1" noChangeArrowheads="1"/>
          </p:cNvSpPr>
          <p:nvPr>
            <p:ph type="title"/>
          </p:nvPr>
        </p:nvSpPr>
        <p:spPr>
          <a:xfrm>
            <a:off x="3935413" y="2379980"/>
            <a:ext cx="4275899" cy="424732"/>
          </a:xfr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wrap="square" anchor="t">
            <a:spAutoFit/>
          </a:bodyPr>
          <a:lstStyle/>
          <a:p>
            <a:pPr algn="ctr" eaLnBrk="1" hangingPunct="1">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血清（血浆）酶测定诊断疾病</a:t>
            </a:r>
          </a:p>
        </p:txBody>
      </p:sp>
    </p:spTree>
    <p:extLst>
      <p:ext uri="{BB962C8B-B14F-4D97-AF65-F5344CB8AC3E}">
        <p14:creationId xmlns:p14="http://schemas.microsoft.com/office/powerpoint/2010/main" val="1955525930"/>
      </p:ext>
    </p:extLst>
  </p:cSld>
  <p:clrMapOvr>
    <a:masterClrMapping/>
  </p:clrMapOvr>
  <p:transition>
    <p:random/>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extLst>
              <p:ext uri="{D42A27DB-BD31-4B8C-83A1-F6EECF244321}">
                <p14:modId xmlns:p14="http://schemas.microsoft.com/office/powerpoint/2010/main" val="4068858556"/>
              </p:ext>
            </p:extLst>
          </p:nvPr>
        </p:nvGraphicFramePr>
        <p:xfrm>
          <a:off x="1555750" y="1890098"/>
          <a:ext cx="8988425" cy="3687730"/>
        </p:xfrm>
        <a:graphic>
          <a:graphicData uri="http://schemas.openxmlformats.org/drawingml/2006/table">
            <a:tbl>
              <a:tblPr firstRow="1" bandRow="1">
                <a:tableStyleId>{5C22544A-7EE6-4342-B048-85BDC9FD1C3A}</a:tableStyleId>
              </a:tblPr>
              <a:tblGrid>
                <a:gridCol w="1225550">
                  <a:extLst>
                    <a:ext uri="{9D8B030D-6E8A-4147-A177-3AD203B41FA5}">
                      <a16:colId xmlns:a16="http://schemas.microsoft.com/office/drawing/2014/main" val="20000"/>
                    </a:ext>
                  </a:extLst>
                </a:gridCol>
                <a:gridCol w="2524125">
                  <a:extLst>
                    <a:ext uri="{9D8B030D-6E8A-4147-A177-3AD203B41FA5}">
                      <a16:colId xmlns:a16="http://schemas.microsoft.com/office/drawing/2014/main" val="20001"/>
                    </a:ext>
                  </a:extLst>
                </a:gridCol>
                <a:gridCol w="5238750">
                  <a:extLst>
                    <a:ext uri="{9D8B030D-6E8A-4147-A177-3AD203B41FA5}">
                      <a16:colId xmlns:a16="http://schemas.microsoft.com/office/drawing/2014/main" val="20002"/>
                    </a:ext>
                  </a:extLst>
                </a:gridCol>
              </a:tblGrid>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酶</a:t>
                      </a:r>
                    </a:p>
                  </a:txBody>
                  <a:tcPr marT="45695" marB="4569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来  源</a:t>
                      </a:r>
                    </a:p>
                  </a:txBody>
                  <a:tcPr marT="45695" marB="4569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用  途</a:t>
                      </a:r>
                    </a:p>
                  </a:txBody>
                  <a:tcPr marT="45695" marB="45695" horzOverflow="overflow"/>
                </a:tc>
                <a:extLst>
                  <a:ext uri="{0D108BD9-81ED-4DB2-BD59-A6C34878D82A}">
                    <a16:rowId xmlns:a16="http://schemas.microsoft.com/office/drawing/2014/main" val="10000"/>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淀粉酶</a:t>
                      </a:r>
                    </a:p>
                  </a:txBody>
                  <a:tcPr marT="45695" marB="4569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胰脏、麦芽、微生物</a:t>
                      </a:r>
                    </a:p>
                  </a:txBody>
                  <a:tcPr marT="45695" marB="4569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治疗消化不良、食欲不振</a:t>
                      </a:r>
                    </a:p>
                  </a:txBody>
                  <a:tcPr marT="45695" marB="45695" horzOverflow="overflow"/>
                </a:tc>
                <a:extLst>
                  <a:ext uri="{0D108BD9-81ED-4DB2-BD59-A6C34878D82A}">
                    <a16:rowId xmlns:a16="http://schemas.microsoft.com/office/drawing/2014/main" val="10001"/>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蛋白酶</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胰脏、胃、植物、微生物</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治疗消化不良、食欲不振，消炎、消肿，去除坏死组织、促进创伤愈合，降低血压</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extLst>
                  <a:ext uri="{0D108BD9-81ED-4DB2-BD59-A6C34878D82A}">
                    <a16:rowId xmlns:a16="http://schemas.microsoft.com/office/drawing/2014/main" val="10002"/>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脂肪酶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胰脏、微生物</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治疗消化不良、食欲不振</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extLst>
                  <a:ext uri="{0D108BD9-81ED-4DB2-BD59-A6C34878D82A}">
                    <a16:rowId xmlns:a16="http://schemas.microsoft.com/office/drawing/2014/main" val="10003"/>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纤维素酶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霉菌</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治疗消化不良、食欲不振</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extLst>
                  <a:ext uri="{0D108BD9-81ED-4DB2-BD59-A6C34878D82A}">
                    <a16:rowId xmlns:a16="http://schemas.microsoft.com/office/drawing/2014/main" val="10004"/>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溶菌酶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蛋清、细菌</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治疗手术性出血、咯血、鼻出血，分解脓液，消炎，镇痛，止血，治疗外伤性浮肿，增强放射性治疗效果</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extLst>
                  <a:ext uri="{0D108BD9-81ED-4DB2-BD59-A6C34878D82A}">
                    <a16:rowId xmlns:a16="http://schemas.microsoft.com/office/drawing/2014/main" val="10005"/>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尿激酶</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人尿、基因工程菌</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治疗心肌梗死、结膜下出血、黄斑部出血</a:t>
                      </a:r>
                    </a:p>
                  </a:txBody>
                  <a:tcPr marT="45695" marB="45695" horzOverflow="overflow"/>
                </a:tc>
                <a:extLst>
                  <a:ext uri="{0D108BD9-81ED-4DB2-BD59-A6C34878D82A}">
                    <a16:rowId xmlns:a16="http://schemas.microsoft.com/office/drawing/2014/main" val="10006"/>
                  </a:ext>
                </a:extLst>
              </a:tr>
            </a:tbl>
          </a:graphicData>
        </a:graphic>
      </p:graphicFrame>
      <p:cxnSp>
        <p:nvCxnSpPr>
          <p:cNvPr id="4" name="直接连接符 3"/>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8" name="Rectangle 2"/>
          <p:cNvSpPr>
            <a:spLocks noGrp="1" noChangeArrowheads="1"/>
          </p:cNvSpPr>
          <p:nvPr>
            <p:ph type="title"/>
          </p:nvPr>
        </p:nvSpPr>
        <p:spPr>
          <a:xfrm>
            <a:off x="3819273" y="1387475"/>
            <a:ext cx="4547488" cy="424732"/>
          </a:xfr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wrap="square" anchor="t">
            <a:spAutoFit/>
          </a:bodyPr>
          <a:lstStyle/>
          <a:p>
            <a:pPr algn="ctr" eaLnBrk="1" hangingPunct="1">
              <a:defRPr/>
            </a:pPr>
            <a:r>
              <a:rPr kumimoji="1" lang="zh-CN" altLang="en-US" sz="2400" dirty="0">
                <a:effectLst>
                  <a:outerShdw blurRad="38100" dist="38100" dir="2700000" algn="tl">
                    <a:srgbClr val="C0C0C0"/>
                  </a:outerShdw>
                </a:effectLst>
                <a:latin typeface="Times New Roman" pitchFamily="18" charset="0"/>
              </a:rPr>
              <a:t>主要的医药用酶及其来源和用途 </a:t>
            </a:r>
          </a:p>
        </p:txBody>
      </p:sp>
      <p:sp>
        <p:nvSpPr>
          <p:cNvPr id="6" name="矩形 5"/>
          <p:cNvSpPr/>
          <p:nvPr/>
        </p:nvSpPr>
        <p:spPr>
          <a:xfrm>
            <a:off x="1075830" y="554099"/>
            <a:ext cx="341632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Clr>
                <a:srgbClr val="C00000"/>
              </a:buClr>
              <a:buSzPct val="70000"/>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三、酶与疾病的治疗</a:t>
            </a:r>
          </a:p>
        </p:txBody>
      </p:sp>
    </p:spTree>
    <p:extLst>
      <p:ext uri="{BB962C8B-B14F-4D97-AF65-F5344CB8AC3E}">
        <p14:creationId xmlns:p14="http://schemas.microsoft.com/office/powerpoint/2010/main" val="142711311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Rectangle 2"/>
          <p:cNvSpPr>
            <a:spLocks noGrp="1" noChangeArrowheads="1"/>
          </p:cNvSpPr>
          <p:nvPr>
            <p:ph idx="1"/>
          </p:nvPr>
        </p:nvSpPr>
        <p:spPr>
          <a:xfrm>
            <a:off x="1440923" y="1257107"/>
            <a:ext cx="10098805" cy="1725804"/>
          </a:xfrm>
        </p:spPr>
        <p:txBody>
          <a:bodyPr vert="horz" lIns="91440" tIns="45720" rIns="91440" bIns="45720" rtlCol="0">
            <a:noAutofit/>
          </a:bodyPr>
          <a:lstStyle/>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单纯酶</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(simple enzyme)</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：仅由氨基酸构成的酶，如淀粉酶、脂肪酶。 </a:t>
            </a:r>
            <a:endParaRPr lang="en-GB"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结合酶</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(conjugated enzyme)</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：由蛋白质部分和非蛋白质部分组成的酶。</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6389" name="AutoShape 3"/>
          <p:cNvSpPr>
            <a:spLocks noChangeArrowheads="1"/>
          </p:cNvSpPr>
          <p:nvPr/>
        </p:nvSpPr>
        <p:spPr bwMode="auto">
          <a:xfrm>
            <a:off x="7104064" y="3505201"/>
            <a:ext cx="2663825" cy="2232025"/>
          </a:xfrm>
          <a:prstGeom prst="roundRect">
            <a:avLst>
              <a:gd name="adj" fmla="val 16667"/>
            </a:avLst>
          </a:prstGeom>
          <a:noFill/>
          <a:ln w="38100">
            <a:solidFill>
              <a:schemeClr val="tx1"/>
            </a:solidFill>
            <a:round/>
            <a:headEnd/>
            <a:tailEnd/>
          </a:ln>
          <a:effectLst/>
          <a:extLst>
            <a:ext uri="{909E8E84-426E-40DD-AFC4-6F175D3DCCD1}">
              <a14:hiddenFill xmlns:a14="http://schemas.microsoft.com/office/drawing/2010/main">
                <a:gradFill rotWithShape="1">
                  <a:gsLst>
                    <a:gs pos="0">
                      <a:srgbClr val="99CCFF"/>
                    </a:gs>
                    <a:gs pos="100000">
                      <a:srgbClr val="E3F1FF"/>
                    </a:gs>
                  </a:gsLst>
                  <a:lin ang="5400000" scaled="1"/>
                </a:gra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endParaRPr lang="zh-CN" altLang="en-US">
              <a:latin typeface="Verdana" panose="020B0604030504040204" pitchFamily="34" charset="0"/>
            </a:endParaRPr>
          </a:p>
        </p:txBody>
      </p:sp>
      <p:sp>
        <p:nvSpPr>
          <p:cNvPr id="16390" name="AutoShape 5"/>
          <p:cNvSpPr>
            <a:spLocks noChangeArrowheads="1"/>
          </p:cNvSpPr>
          <p:nvPr/>
        </p:nvSpPr>
        <p:spPr bwMode="auto">
          <a:xfrm>
            <a:off x="2279651" y="3505201"/>
            <a:ext cx="2663825" cy="2232025"/>
          </a:xfrm>
          <a:prstGeom prst="roundRect">
            <a:avLst>
              <a:gd name="adj" fmla="val 16667"/>
            </a:avLst>
          </a:prstGeom>
          <a:noFill/>
          <a:ln w="38100">
            <a:solidFill>
              <a:schemeClr val="tx1"/>
            </a:solidFill>
            <a:round/>
            <a:headEnd/>
            <a:tailEnd/>
          </a:ln>
          <a:effectLst/>
          <a:extLst>
            <a:ext uri="{909E8E84-426E-40DD-AFC4-6F175D3DCCD1}">
              <a14:hiddenFill xmlns:a14="http://schemas.microsoft.com/office/drawing/2010/main">
                <a:gradFill rotWithShape="1">
                  <a:gsLst>
                    <a:gs pos="0">
                      <a:srgbClr val="99CCFF"/>
                    </a:gs>
                    <a:gs pos="100000">
                      <a:srgbClr val="E3F1FF"/>
                    </a:gs>
                  </a:gsLst>
                  <a:lin ang="5400000" scaled="1"/>
                </a:gra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endParaRPr lang="zh-CN" altLang="en-US">
              <a:latin typeface="Verdana" panose="020B0604030504040204" pitchFamily="34" charset="0"/>
            </a:endParaRPr>
          </a:p>
        </p:txBody>
      </p:sp>
      <p:sp>
        <p:nvSpPr>
          <p:cNvPr id="7" name="Freeform 7"/>
          <p:cNvSpPr>
            <a:spLocks/>
          </p:cNvSpPr>
          <p:nvPr/>
        </p:nvSpPr>
        <p:spPr bwMode="gray">
          <a:xfrm>
            <a:off x="4746625" y="3627439"/>
            <a:ext cx="903288" cy="1241425"/>
          </a:xfrm>
          <a:custGeom>
            <a:avLst/>
            <a:gdLst>
              <a:gd name="T0" fmla="*/ 580 w 580"/>
              <a:gd name="T1" fmla="*/ 0 h 798"/>
              <a:gd name="T2" fmla="*/ 578 w 580"/>
              <a:gd name="T3" fmla="*/ 90 h 798"/>
              <a:gd name="T4" fmla="*/ 568 w 580"/>
              <a:gd name="T5" fmla="*/ 174 h 798"/>
              <a:gd name="T6" fmla="*/ 552 w 580"/>
              <a:gd name="T7" fmla="*/ 252 h 798"/>
              <a:gd name="T8" fmla="*/ 526 w 580"/>
              <a:gd name="T9" fmla="*/ 324 h 798"/>
              <a:gd name="T10" fmla="*/ 494 w 580"/>
              <a:gd name="T11" fmla="*/ 390 h 798"/>
              <a:gd name="T12" fmla="*/ 452 w 580"/>
              <a:gd name="T13" fmla="*/ 450 h 798"/>
              <a:gd name="T14" fmla="*/ 402 w 580"/>
              <a:gd name="T15" fmla="*/ 508 h 798"/>
              <a:gd name="T16" fmla="*/ 342 w 580"/>
              <a:gd name="T17" fmla="*/ 560 h 798"/>
              <a:gd name="T18" fmla="*/ 270 w 580"/>
              <a:gd name="T19" fmla="*/ 610 h 798"/>
              <a:gd name="T20" fmla="*/ 188 w 580"/>
              <a:gd name="T21" fmla="*/ 656 h 798"/>
              <a:gd name="T22" fmla="*/ 188 w 580"/>
              <a:gd name="T23" fmla="*/ 798 h 798"/>
              <a:gd name="T24" fmla="*/ 0 w 580"/>
              <a:gd name="T25" fmla="*/ 514 h 798"/>
              <a:gd name="T26" fmla="*/ 188 w 580"/>
              <a:gd name="T27" fmla="*/ 230 h 798"/>
              <a:gd name="T28" fmla="*/ 188 w 580"/>
              <a:gd name="T29" fmla="*/ 372 h 798"/>
              <a:gd name="T30" fmla="*/ 224 w 580"/>
              <a:gd name="T31" fmla="*/ 368 h 798"/>
              <a:gd name="T32" fmla="*/ 264 w 580"/>
              <a:gd name="T33" fmla="*/ 356 h 798"/>
              <a:gd name="T34" fmla="*/ 306 w 580"/>
              <a:gd name="T35" fmla="*/ 336 h 798"/>
              <a:gd name="T36" fmla="*/ 348 w 580"/>
              <a:gd name="T37" fmla="*/ 310 h 798"/>
              <a:gd name="T38" fmla="*/ 392 w 580"/>
              <a:gd name="T39" fmla="*/ 280 h 798"/>
              <a:gd name="T40" fmla="*/ 432 w 580"/>
              <a:gd name="T41" fmla="*/ 246 h 798"/>
              <a:gd name="T42" fmla="*/ 472 w 580"/>
              <a:gd name="T43" fmla="*/ 208 h 798"/>
              <a:gd name="T44" fmla="*/ 506 w 580"/>
              <a:gd name="T45" fmla="*/ 166 h 798"/>
              <a:gd name="T46" fmla="*/ 536 w 580"/>
              <a:gd name="T47" fmla="*/ 124 h 798"/>
              <a:gd name="T48" fmla="*/ 558 w 580"/>
              <a:gd name="T49" fmla="*/ 82 h 798"/>
              <a:gd name="T50" fmla="*/ 574 w 580"/>
              <a:gd name="T51" fmla="*/ 40 h 798"/>
              <a:gd name="T52" fmla="*/ 578 w 580"/>
              <a:gd name="T53" fmla="*/ 0 h 798"/>
              <a:gd name="T54" fmla="*/ 580 w 580"/>
              <a:gd name="T55"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0" h="798">
                <a:moveTo>
                  <a:pt x="580" y="0"/>
                </a:moveTo>
                <a:lnTo>
                  <a:pt x="578" y="90"/>
                </a:lnTo>
                <a:lnTo>
                  <a:pt x="568" y="174"/>
                </a:lnTo>
                <a:lnTo>
                  <a:pt x="552" y="252"/>
                </a:lnTo>
                <a:lnTo>
                  <a:pt x="526" y="324"/>
                </a:lnTo>
                <a:lnTo>
                  <a:pt x="494" y="390"/>
                </a:lnTo>
                <a:lnTo>
                  <a:pt x="452" y="450"/>
                </a:lnTo>
                <a:lnTo>
                  <a:pt x="402" y="508"/>
                </a:lnTo>
                <a:lnTo>
                  <a:pt x="342" y="560"/>
                </a:lnTo>
                <a:lnTo>
                  <a:pt x="270" y="610"/>
                </a:lnTo>
                <a:lnTo>
                  <a:pt x="188" y="656"/>
                </a:lnTo>
                <a:lnTo>
                  <a:pt x="188" y="798"/>
                </a:lnTo>
                <a:lnTo>
                  <a:pt x="0" y="514"/>
                </a:lnTo>
                <a:lnTo>
                  <a:pt x="188" y="230"/>
                </a:lnTo>
                <a:lnTo>
                  <a:pt x="188" y="372"/>
                </a:lnTo>
                <a:lnTo>
                  <a:pt x="224" y="368"/>
                </a:lnTo>
                <a:lnTo>
                  <a:pt x="264" y="356"/>
                </a:lnTo>
                <a:lnTo>
                  <a:pt x="306" y="336"/>
                </a:lnTo>
                <a:lnTo>
                  <a:pt x="348" y="310"/>
                </a:lnTo>
                <a:lnTo>
                  <a:pt x="392" y="280"/>
                </a:lnTo>
                <a:lnTo>
                  <a:pt x="432" y="246"/>
                </a:lnTo>
                <a:lnTo>
                  <a:pt x="472" y="208"/>
                </a:lnTo>
                <a:lnTo>
                  <a:pt x="506" y="166"/>
                </a:lnTo>
                <a:lnTo>
                  <a:pt x="536" y="124"/>
                </a:lnTo>
                <a:lnTo>
                  <a:pt x="558" y="82"/>
                </a:lnTo>
                <a:lnTo>
                  <a:pt x="574" y="40"/>
                </a:lnTo>
                <a:lnTo>
                  <a:pt x="578" y="0"/>
                </a:lnTo>
                <a:lnTo>
                  <a:pt x="580" y="0"/>
                </a:lnTo>
                <a:close/>
              </a:path>
            </a:pathLst>
          </a:custGeom>
          <a:gradFill rotWithShape="1">
            <a:gsLst>
              <a:gs pos="0">
                <a:schemeClr val="accent2"/>
              </a:gs>
              <a:gs pos="100000">
                <a:schemeClr val="accent2">
                  <a:gamma/>
                  <a:tint val="63529"/>
                  <a:invGamma/>
                </a:schemeClr>
              </a:gs>
            </a:gsLst>
            <a:lin ang="0" scaled="1"/>
          </a:gradFill>
          <a:ln>
            <a:noFill/>
          </a:ln>
          <a:extLst>
            <a:ext uri="{91240B29-F687-4F45-9708-019B960494DF}">
              <a14:hiddenLine xmlns:a14="http://schemas.microsoft.com/office/drawing/2010/main" w="0">
                <a:solidFill>
                  <a:srgbClr val="00A06C"/>
                </a:solidFill>
                <a:prstDash val="solid"/>
                <a:round/>
                <a:headEnd/>
                <a:tailEnd/>
              </a14:hiddenLine>
            </a:ext>
          </a:extLst>
        </p:spPr>
        <p:txBody>
          <a:bodyPr/>
          <a:lstStyle/>
          <a:p>
            <a:pPr>
              <a:defRPr/>
            </a:pPr>
            <a:endParaRPr lang="zh-CN" altLang="en-US">
              <a:latin typeface="Arial" charset="0"/>
            </a:endParaRPr>
          </a:p>
        </p:txBody>
      </p:sp>
      <p:sp>
        <p:nvSpPr>
          <p:cNvPr id="8" name="Freeform 9"/>
          <p:cNvSpPr>
            <a:spLocks/>
          </p:cNvSpPr>
          <p:nvPr/>
        </p:nvSpPr>
        <p:spPr bwMode="gray">
          <a:xfrm flipH="1">
            <a:off x="6399214" y="3627439"/>
            <a:ext cx="903287" cy="1241425"/>
          </a:xfrm>
          <a:custGeom>
            <a:avLst/>
            <a:gdLst>
              <a:gd name="T0" fmla="*/ 580 w 580"/>
              <a:gd name="T1" fmla="*/ 0 h 798"/>
              <a:gd name="T2" fmla="*/ 578 w 580"/>
              <a:gd name="T3" fmla="*/ 90 h 798"/>
              <a:gd name="T4" fmla="*/ 568 w 580"/>
              <a:gd name="T5" fmla="*/ 174 h 798"/>
              <a:gd name="T6" fmla="*/ 552 w 580"/>
              <a:gd name="T7" fmla="*/ 252 h 798"/>
              <a:gd name="T8" fmla="*/ 526 w 580"/>
              <a:gd name="T9" fmla="*/ 324 h 798"/>
              <a:gd name="T10" fmla="*/ 494 w 580"/>
              <a:gd name="T11" fmla="*/ 390 h 798"/>
              <a:gd name="T12" fmla="*/ 452 w 580"/>
              <a:gd name="T13" fmla="*/ 450 h 798"/>
              <a:gd name="T14" fmla="*/ 402 w 580"/>
              <a:gd name="T15" fmla="*/ 508 h 798"/>
              <a:gd name="T16" fmla="*/ 342 w 580"/>
              <a:gd name="T17" fmla="*/ 560 h 798"/>
              <a:gd name="T18" fmla="*/ 270 w 580"/>
              <a:gd name="T19" fmla="*/ 610 h 798"/>
              <a:gd name="T20" fmla="*/ 188 w 580"/>
              <a:gd name="T21" fmla="*/ 656 h 798"/>
              <a:gd name="T22" fmla="*/ 188 w 580"/>
              <a:gd name="T23" fmla="*/ 798 h 798"/>
              <a:gd name="T24" fmla="*/ 0 w 580"/>
              <a:gd name="T25" fmla="*/ 514 h 798"/>
              <a:gd name="T26" fmla="*/ 188 w 580"/>
              <a:gd name="T27" fmla="*/ 230 h 798"/>
              <a:gd name="T28" fmla="*/ 188 w 580"/>
              <a:gd name="T29" fmla="*/ 372 h 798"/>
              <a:gd name="T30" fmla="*/ 224 w 580"/>
              <a:gd name="T31" fmla="*/ 368 h 798"/>
              <a:gd name="T32" fmla="*/ 264 w 580"/>
              <a:gd name="T33" fmla="*/ 356 h 798"/>
              <a:gd name="T34" fmla="*/ 306 w 580"/>
              <a:gd name="T35" fmla="*/ 336 h 798"/>
              <a:gd name="T36" fmla="*/ 348 w 580"/>
              <a:gd name="T37" fmla="*/ 310 h 798"/>
              <a:gd name="T38" fmla="*/ 392 w 580"/>
              <a:gd name="T39" fmla="*/ 280 h 798"/>
              <a:gd name="T40" fmla="*/ 432 w 580"/>
              <a:gd name="T41" fmla="*/ 246 h 798"/>
              <a:gd name="T42" fmla="*/ 472 w 580"/>
              <a:gd name="T43" fmla="*/ 208 h 798"/>
              <a:gd name="T44" fmla="*/ 506 w 580"/>
              <a:gd name="T45" fmla="*/ 166 h 798"/>
              <a:gd name="T46" fmla="*/ 536 w 580"/>
              <a:gd name="T47" fmla="*/ 124 h 798"/>
              <a:gd name="T48" fmla="*/ 558 w 580"/>
              <a:gd name="T49" fmla="*/ 82 h 798"/>
              <a:gd name="T50" fmla="*/ 574 w 580"/>
              <a:gd name="T51" fmla="*/ 40 h 798"/>
              <a:gd name="T52" fmla="*/ 578 w 580"/>
              <a:gd name="T53" fmla="*/ 0 h 798"/>
              <a:gd name="T54" fmla="*/ 580 w 580"/>
              <a:gd name="T55"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0" h="798">
                <a:moveTo>
                  <a:pt x="580" y="0"/>
                </a:moveTo>
                <a:lnTo>
                  <a:pt x="578" y="90"/>
                </a:lnTo>
                <a:lnTo>
                  <a:pt x="568" y="174"/>
                </a:lnTo>
                <a:lnTo>
                  <a:pt x="552" y="252"/>
                </a:lnTo>
                <a:lnTo>
                  <a:pt x="526" y="324"/>
                </a:lnTo>
                <a:lnTo>
                  <a:pt x="494" y="390"/>
                </a:lnTo>
                <a:lnTo>
                  <a:pt x="452" y="450"/>
                </a:lnTo>
                <a:lnTo>
                  <a:pt x="402" y="508"/>
                </a:lnTo>
                <a:lnTo>
                  <a:pt x="342" y="560"/>
                </a:lnTo>
                <a:lnTo>
                  <a:pt x="270" y="610"/>
                </a:lnTo>
                <a:lnTo>
                  <a:pt x="188" y="656"/>
                </a:lnTo>
                <a:lnTo>
                  <a:pt x="188" y="798"/>
                </a:lnTo>
                <a:lnTo>
                  <a:pt x="0" y="514"/>
                </a:lnTo>
                <a:lnTo>
                  <a:pt x="188" y="230"/>
                </a:lnTo>
                <a:lnTo>
                  <a:pt x="188" y="372"/>
                </a:lnTo>
                <a:lnTo>
                  <a:pt x="224" y="368"/>
                </a:lnTo>
                <a:lnTo>
                  <a:pt x="264" y="356"/>
                </a:lnTo>
                <a:lnTo>
                  <a:pt x="306" y="336"/>
                </a:lnTo>
                <a:lnTo>
                  <a:pt x="348" y="310"/>
                </a:lnTo>
                <a:lnTo>
                  <a:pt x="392" y="280"/>
                </a:lnTo>
                <a:lnTo>
                  <a:pt x="432" y="246"/>
                </a:lnTo>
                <a:lnTo>
                  <a:pt x="472" y="208"/>
                </a:lnTo>
                <a:lnTo>
                  <a:pt x="506" y="166"/>
                </a:lnTo>
                <a:lnTo>
                  <a:pt x="536" y="124"/>
                </a:lnTo>
                <a:lnTo>
                  <a:pt x="558" y="82"/>
                </a:lnTo>
                <a:lnTo>
                  <a:pt x="574" y="40"/>
                </a:lnTo>
                <a:lnTo>
                  <a:pt x="578" y="0"/>
                </a:lnTo>
                <a:lnTo>
                  <a:pt x="580" y="0"/>
                </a:lnTo>
                <a:close/>
              </a:path>
            </a:pathLst>
          </a:custGeom>
          <a:gradFill rotWithShape="1">
            <a:gsLst>
              <a:gs pos="0">
                <a:schemeClr val="hlink"/>
              </a:gs>
              <a:gs pos="100000">
                <a:schemeClr val="hlink">
                  <a:gamma/>
                  <a:tint val="31765"/>
                  <a:invGamma/>
                </a:schemeClr>
              </a:gs>
            </a:gsLst>
            <a:lin ang="0" scaled="1"/>
          </a:gradFill>
          <a:ln>
            <a:noFill/>
          </a:ln>
          <a:extLst>
            <a:ext uri="{91240B29-F687-4F45-9708-019B960494DF}">
              <a14:hiddenLine xmlns:a14="http://schemas.microsoft.com/office/drawing/2010/main" w="0">
                <a:solidFill>
                  <a:srgbClr val="00A06C"/>
                </a:solidFill>
                <a:prstDash val="solid"/>
                <a:round/>
                <a:headEnd/>
                <a:tailEnd/>
              </a14:hiddenLine>
            </a:ext>
          </a:extLst>
        </p:spPr>
        <p:txBody>
          <a:bodyPr/>
          <a:lstStyle/>
          <a:p>
            <a:pPr>
              <a:defRPr/>
            </a:pPr>
            <a:endParaRPr lang="zh-CN" altLang="en-US">
              <a:latin typeface="Arial" charset="0"/>
            </a:endParaRPr>
          </a:p>
        </p:txBody>
      </p:sp>
      <p:grpSp>
        <p:nvGrpSpPr>
          <p:cNvPr id="16393" name="Group 10"/>
          <p:cNvGrpSpPr>
            <a:grpSpLocks/>
          </p:cNvGrpSpPr>
          <p:nvPr/>
        </p:nvGrpSpPr>
        <p:grpSpPr bwMode="auto">
          <a:xfrm>
            <a:off x="4943475" y="2565400"/>
            <a:ext cx="2160588" cy="1079500"/>
            <a:chOff x="1997" y="1314"/>
            <a:chExt cx="1889" cy="1009"/>
          </a:xfrm>
        </p:grpSpPr>
        <p:grpSp>
          <p:nvGrpSpPr>
            <p:cNvPr id="16397" name="Group 11"/>
            <p:cNvGrpSpPr>
              <a:grpSpLocks/>
            </p:cNvGrpSpPr>
            <p:nvPr/>
          </p:nvGrpSpPr>
          <p:grpSpPr bwMode="auto">
            <a:xfrm>
              <a:off x="1997" y="1404"/>
              <a:ext cx="1889" cy="919"/>
              <a:chOff x="1973" y="1027"/>
              <a:chExt cx="1926" cy="937"/>
            </a:xfrm>
          </p:grpSpPr>
          <p:sp>
            <p:nvSpPr>
              <p:cNvPr id="15" name="Oval 12"/>
              <p:cNvSpPr>
                <a:spLocks noChangeArrowheads="1"/>
              </p:cNvSpPr>
              <p:nvPr/>
            </p:nvSpPr>
            <p:spPr bwMode="gray">
              <a:xfrm>
                <a:off x="1994" y="1058"/>
                <a:ext cx="1905" cy="906"/>
              </a:xfrm>
              <a:prstGeom prst="ellipse">
                <a:avLst/>
              </a:prstGeom>
              <a:gradFill rotWithShape="1">
                <a:gsLst>
                  <a:gs pos="0">
                    <a:schemeClr val="hlink"/>
                  </a:gs>
                  <a:gs pos="100000">
                    <a:schemeClr val="hlink">
                      <a:gamma/>
                      <a:shade val="48627"/>
                      <a:invGamma/>
                    </a:schemeClr>
                  </a:gs>
                </a:gsLst>
                <a:lin ang="27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6" name="Oval 13"/>
              <p:cNvSpPr>
                <a:spLocks noChangeArrowheads="1"/>
              </p:cNvSpPr>
              <p:nvPr/>
            </p:nvSpPr>
            <p:spPr bwMode="gray">
              <a:xfrm>
                <a:off x="1973" y="1029"/>
                <a:ext cx="1905" cy="905"/>
              </a:xfrm>
              <a:prstGeom prst="ellipse">
                <a:avLst/>
              </a:prstGeom>
              <a:gradFill rotWithShape="1">
                <a:gsLst>
                  <a:gs pos="0">
                    <a:schemeClr val="hlink">
                      <a:gamma/>
                      <a:tint val="44314"/>
                      <a:invGamma/>
                    </a:schemeClr>
                  </a:gs>
                  <a:gs pos="100000">
                    <a:schemeClr val="hlink"/>
                  </a:gs>
                </a:gsLst>
                <a:lin ang="27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grpSp>
        <p:sp>
          <p:nvSpPr>
            <p:cNvPr id="11" name="Oval 14"/>
            <p:cNvSpPr>
              <a:spLocks noChangeArrowheads="1"/>
            </p:cNvSpPr>
            <p:nvPr/>
          </p:nvSpPr>
          <p:spPr bwMode="gray">
            <a:xfrm>
              <a:off x="2086" y="1314"/>
              <a:ext cx="1691" cy="844"/>
            </a:xfrm>
            <a:prstGeom prst="ellipse">
              <a:avLst/>
            </a:prstGeom>
            <a:gradFill rotWithShape="1">
              <a:gsLst>
                <a:gs pos="0">
                  <a:schemeClr val="accent1">
                    <a:gamma/>
                    <a:shade val="46275"/>
                    <a:invGamma/>
                  </a:schemeClr>
                </a:gs>
                <a:gs pos="100000">
                  <a:schemeClr val="accent1"/>
                </a:gs>
              </a:gsLst>
              <a:lin ang="27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zh-CN" altLang="en-US"/>
            </a:p>
          </p:txBody>
        </p:sp>
        <p:sp>
          <p:nvSpPr>
            <p:cNvPr id="12" name="Oval 15"/>
            <p:cNvSpPr>
              <a:spLocks noChangeArrowheads="1"/>
            </p:cNvSpPr>
            <p:nvPr/>
          </p:nvSpPr>
          <p:spPr bwMode="gray">
            <a:xfrm>
              <a:off x="2108" y="1318"/>
              <a:ext cx="1650" cy="825"/>
            </a:xfrm>
            <a:prstGeom prst="ellipse">
              <a:avLst/>
            </a:prstGeom>
            <a:gradFill rotWithShape="1">
              <a:gsLst>
                <a:gs pos="0">
                  <a:schemeClr val="accent1">
                    <a:alpha val="0"/>
                  </a:schemeClr>
                </a:gs>
                <a:gs pos="100000">
                  <a:schemeClr val="accent1">
                    <a:gamma/>
                    <a:tint val="34902"/>
                    <a:invGamma/>
                  </a:schemeClr>
                </a:gs>
              </a:gsLst>
              <a:lin ang="27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zh-CN" altLang="en-US"/>
            </a:p>
          </p:txBody>
        </p:sp>
        <p:sp>
          <p:nvSpPr>
            <p:cNvPr id="13" name="Oval 16"/>
            <p:cNvSpPr>
              <a:spLocks noChangeArrowheads="1"/>
            </p:cNvSpPr>
            <p:nvPr/>
          </p:nvSpPr>
          <p:spPr bwMode="gray">
            <a:xfrm>
              <a:off x="2125" y="1327"/>
              <a:ext cx="1570" cy="770"/>
            </a:xfrm>
            <a:prstGeom prst="ellipse">
              <a:avLst/>
            </a:prstGeom>
            <a:gradFill rotWithShape="1">
              <a:gsLst>
                <a:gs pos="0">
                  <a:schemeClr val="accent1">
                    <a:gamma/>
                    <a:shade val="79216"/>
                    <a:invGamma/>
                  </a:schemeClr>
                </a:gs>
                <a:gs pos="100000">
                  <a:schemeClr val="accent1">
                    <a:alpha val="48000"/>
                  </a:schemeClr>
                </a:gs>
              </a:gsLst>
              <a:lin ang="27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zh-CN" altLang="en-US"/>
            </a:p>
          </p:txBody>
        </p:sp>
        <p:sp>
          <p:nvSpPr>
            <p:cNvPr id="14" name="Oval 17"/>
            <p:cNvSpPr>
              <a:spLocks noChangeArrowheads="1"/>
            </p:cNvSpPr>
            <p:nvPr/>
          </p:nvSpPr>
          <p:spPr bwMode="gray">
            <a:xfrm>
              <a:off x="2208" y="1344"/>
              <a:ext cx="1382" cy="625"/>
            </a:xfrm>
            <a:prstGeom prst="ellipse">
              <a:avLst/>
            </a:prstGeom>
            <a:gradFill rotWithShape="1">
              <a:gsLst>
                <a:gs pos="0">
                  <a:schemeClr val="accent1">
                    <a:gamma/>
                    <a:tint val="0"/>
                    <a:invGamma/>
                  </a:schemeClr>
                </a:gs>
                <a:gs pos="100000">
                  <a:schemeClr val="accent1">
                    <a:alpha val="38000"/>
                  </a:schemeClr>
                </a:gs>
              </a:gsLst>
              <a:lin ang="27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zh-CN" altLang="en-US"/>
            </a:p>
          </p:txBody>
        </p:sp>
      </p:grpSp>
      <p:sp>
        <p:nvSpPr>
          <p:cNvPr id="2" name="矩形 1"/>
          <p:cNvSpPr/>
          <p:nvPr/>
        </p:nvSpPr>
        <p:spPr>
          <a:xfrm>
            <a:off x="7194551" y="3632200"/>
            <a:ext cx="2447925" cy="1938338"/>
          </a:xfrm>
          <a:prstGeom prst="rect">
            <a:avLst/>
          </a:prstGeom>
        </p:spPr>
        <p:txBody>
          <a:bodyPr>
            <a:spAutoFit/>
          </a:bodyPr>
          <a:lstStyle/>
          <a:p>
            <a:pPr>
              <a:defRPr/>
            </a:pPr>
            <a:r>
              <a:rPr lang="zh-CN" altLang="en-US" sz="2400" dirty="0">
                <a:effectLst>
                  <a:outerShdw blurRad="38100" dist="38100" dir="2700000" algn="tl">
                    <a:srgbClr val="000000">
                      <a:alpha val="43137"/>
                    </a:srgbClr>
                  </a:outerShdw>
                </a:effectLst>
                <a:latin typeface="Times New Roman" pitchFamily="18" charset="0"/>
              </a:rPr>
              <a:t>非蛋白质部分：</a:t>
            </a:r>
            <a:endParaRPr lang="en-US" altLang="zh-CN" sz="2400" dirty="0">
              <a:effectLst>
                <a:outerShdw blurRad="38100" dist="38100" dir="2700000" algn="tl">
                  <a:srgbClr val="000000">
                    <a:alpha val="43137"/>
                  </a:srgbClr>
                </a:outerShdw>
              </a:effectLst>
              <a:latin typeface="Times New Roman" pitchFamily="18" charset="0"/>
            </a:endParaRPr>
          </a:p>
          <a:p>
            <a:pPr>
              <a:defRPr/>
            </a:pPr>
            <a:r>
              <a:rPr lang="en-US" altLang="zh-CN" sz="2400" dirty="0">
                <a:effectLst>
                  <a:outerShdw blurRad="38100" dist="38100" dir="2700000" algn="tl">
                    <a:srgbClr val="000000">
                      <a:alpha val="43137"/>
                    </a:srgbClr>
                  </a:outerShdw>
                </a:effectLst>
                <a:latin typeface="Times New Roman" pitchFamily="18" charset="0"/>
              </a:rPr>
              <a:t>(</a:t>
            </a:r>
            <a:r>
              <a:rPr lang="zh-CN" altLang="en-US" sz="2400" dirty="0">
                <a:effectLst>
                  <a:outerShdw blurRad="38100" dist="38100" dir="2700000" algn="tl">
                    <a:srgbClr val="000000">
                      <a:alpha val="43137"/>
                    </a:srgbClr>
                  </a:outerShdw>
                </a:effectLst>
                <a:latin typeface="Times New Roman" pitchFamily="18" charset="0"/>
              </a:rPr>
              <a:t>辅助因子</a:t>
            </a:r>
            <a:r>
              <a:rPr lang="en-US" altLang="zh-CN" sz="2000" dirty="0">
                <a:effectLst>
                  <a:outerShdw blurRad="38100" dist="38100" dir="2700000" algn="tl">
                    <a:srgbClr val="000000">
                      <a:alpha val="43137"/>
                    </a:srgbClr>
                  </a:outerShdw>
                </a:effectLst>
                <a:latin typeface="Times New Roman" pitchFamily="18" charset="0"/>
              </a:rPr>
              <a:t>cofactor</a:t>
            </a:r>
            <a:r>
              <a:rPr lang="en-US" altLang="zh-CN" sz="2400" dirty="0">
                <a:effectLst>
                  <a:outerShdw blurRad="38100" dist="38100" dir="2700000" algn="tl">
                    <a:srgbClr val="000000">
                      <a:alpha val="43137"/>
                    </a:srgbClr>
                  </a:outerShdw>
                </a:effectLst>
                <a:latin typeface="Times New Roman" pitchFamily="18" charset="0"/>
              </a:rPr>
              <a:t>)</a:t>
            </a:r>
          </a:p>
          <a:p>
            <a:pPr>
              <a:defRPr/>
            </a:pPr>
            <a:r>
              <a:rPr lang="zh-CN" altLang="en-US" sz="2400" dirty="0">
                <a:solidFill>
                  <a:srgbClr val="FF0000"/>
                </a:solidFill>
                <a:effectLst>
                  <a:outerShdw blurRad="38100" dist="38100" dir="2700000" algn="tl">
                    <a:srgbClr val="000000">
                      <a:alpha val="43137"/>
                    </a:srgbClr>
                  </a:outerShdw>
                </a:effectLst>
                <a:latin typeface="Times New Roman" pitchFamily="18" charset="0"/>
              </a:rPr>
              <a:t>决定反应类型。传递电子、原子和某些化学基团。</a:t>
            </a:r>
          </a:p>
        </p:txBody>
      </p:sp>
      <p:sp>
        <p:nvSpPr>
          <p:cNvPr id="3" name="矩形 2"/>
          <p:cNvSpPr/>
          <p:nvPr/>
        </p:nvSpPr>
        <p:spPr>
          <a:xfrm>
            <a:off x="2351089" y="3644900"/>
            <a:ext cx="2447925" cy="1570038"/>
          </a:xfrm>
          <a:prstGeom prst="rect">
            <a:avLst/>
          </a:prstGeom>
        </p:spPr>
        <p:txBody>
          <a:bodyPr>
            <a:spAutoFit/>
          </a:bodyPr>
          <a:lstStyle/>
          <a:p>
            <a:pPr>
              <a:defRPr/>
            </a:pPr>
            <a:r>
              <a:rPr lang="zh-CN" altLang="en-US" sz="2400" dirty="0">
                <a:effectLst>
                  <a:outerShdw blurRad="38100" dist="38100" dir="2700000" algn="tl">
                    <a:srgbClr val="000000">
                      <a:alpha val="43137"/>
                    </a:srgbClr>
                  </a:outerShdw>
                </a:effectLst>
                <a:latin typeface="Times New Roman" pitchFamily="18" charset="0"/>
              </a:rPr>
              <a:t>蛋白质部分：</a:t>
            </a:r>
            <a:endParaRPr lang="en-US" altLang="zh-CN" sz="2400" dirty="0">
              <a:effectLst>
                <a:outerShdw blurRad="38100" dist="38100" dir="2700000" algn="tl">
                  <a:srgbClr val="000000">
                    <a:alpha val="43137"/>
                  </a:srgbClr>
                </a:outerShdw>
              </a:effectLst>
              <a:latin typeface="Times New Roman" pitchFamily="18" charset="0"/>
            </a:endParaRPr>
          </a:p>
          <a:p>
            <a:pPr>
              <a:defRPr/>
            </a:pPr>
            <a:r>
              <a:rPr lang="en-US" altLang="zh-CN" sz="2400" dirty="0">
                <a:effectLst>
                  <a:outerShdw blurRad="38100" dist="38100" dir="2700000" algn="tl">
                    <a:srgbClr val="000000">
                      <a:alpha val="43137"/>
                    </a:srgbClr>
                  </a:outerShdw>
                </a:effectLst>
                <a:latin typeface="Times New Roman" pitchFamily="18" charset="0"/>
              </a:rPr>
              <a:t>(</a:t>
            </a:r>
            <a:r>
              <a:rPr lang="zh-CN" altLang="en-US" sz="2400" dirty="0">
                <a:effectLst>
                  <a:outerShdw blurRad="38100" dist="38100" dir="2700000" algn="tl">
                    <a:srgbClr val="000000">
                      <a:alpha val="43137"/>
                    </a:srgbClr>
                  </a:outerShdw>
                </a:effectLst>
                <a:latin typeface="Times New Roman" pitchFamily="18" charset="0"/>
              </a:rPr>
              <a:t>酶蛋白</a:t>
            </a:r>
            <a:r>
              <a:rPr lang="en-US" altLang="zh-CN" sz="2000" dirty="0" err="1">
                <a:effectLst>
                  <a:outerShdw blurRad="38100" dist="38100" dir="2700000" algn="tl">
                    <a:srgbClr val="000000">
                      <a:alpha val="43137"/>
                    </a:srgbClr>
                  </a:outerShdw>
                </a:effectLst>
                <a:latin typeface="Times New Roman" pitchFamily="18" charset="0"/>
              </a:rPr>
              <a:t>apoenzyme</a:t>
            </a:r>
            <a:r>
              <a:rPr lang="en-US" altLang="zh-CN" sz="2400" dirty="0">
                <a:effectLst>
                  <a:outerShdw blurRad="38100" dist="38100" dir="2700000" algn="tl">
                    <a:srgbClr val="000000">
                      <a:alpha val="43137"/>
                    </a:srgbClr>
                  </a:outerShdw>
                </a:effectLst>
                <a:latin typeface="Times New Roman" pitchFamily="18" charset="0"/>
              </a:rPr>
              <a:t>)</a:t>
            </a:r>
          </a:p>
          <a:p>
            <a:pPr>
              <a:defRPr/>
            </a:pPr>
            <a:r>
              <a:rPr lang="zh-CN" altLang="en-US" sz="2400" dirty="0">
                <a:solidFill>
                  <a:srgbClr val="FF0000"/>
                </a:solidFill>
                <a:effectLst>
                  <a:outerShdw blurRad="38100" dist="38100" dir="2700000" algn="tl">
                    <a:srgbClr val="000000">
                      <a:alpha val="43137"/>
                    </a:srgbClr>
                  </a:outerShdw>
                </a:effectLst>
                <a:latin typeface="Times New Roman" pitchFamily="18" charset="0"/>
              </a:rPr>
              <a:t>决定酶的特异性和催化的高效性</a:t>
            </a:r>
            <a:r>
              <a:rPr lang="zh-CN" altLang="en-US" sz="2400" dirty="0">
                <a:effectLst>
                  <a:outerShdw blurRad="38100" dist="38100" dir="2700000" algn="tl">
                    <a:srgbClr val="000000">
                      <a:alpha val="43137"/>
                    </a:srgbClr>
                  </a:outerShdw>
                </a:effectLst>
                <a:latin typeface="Times New Roman" pitchFamily="18" charset="0"/>
              </a:rPr>
              <a:t>。</a:t>
            </a:r>
          </a:p>
        </p:txBody>
      </p:sp>
      <p:sp>
        <p:nvSpPr>
          <p:cNvPr id="4" name="矩形 3"/>
          <p:cNvSpPr/>
          <p:nvPr/>
        </p:nvSpPr>
        <p:spPr>
          <a:xfrm>
            <a:off x="5238750" y="2565400"/>
            <a:ext cx="1504950" cy="738188"/>
          </a:xfrm>
          <a:prstGeom prst="rect">
            <a:avLst/>
          </a:prstGeom>
        </p:spPr>
        <p:txBody>
          <a:bodyPr wrap="none">
            <a:spAutoFit/>
          </a:bodyPr>
          <a:lstStyle/>
          <a:p>
            <a:pPr algn="ctr">
              <a:defRPr/>
            </a:pPr>
            <a:r>
              <a:rPr lang="zh-CN" altLang="en-US" sz="2400" dirty="0">
                <a:effectLst>
                  <a:outerShdw blurRad="38100" dist="38100" dir="2700000" algn="tl">
                    <a:srgbClr val="000000">
                      <a:alpha val="43137"/>
                    </a:srgbClr>
                  </a:outerShdw>
                </a:effectLst>
              </a:rPr>
              <a:t>全酶</a:t>
            </a:r>
            <a:endParaRPr lang="en-US" altLang="zh-CN" sz="2400" dirty="0">
              <a:effectLst>
                <a:outerShdw blurRad="38100" dist="38100" dir="2700000" algn="tl">
                  <a:srgbClr val="000000">
                    <a:alpha val="43137"/>
                  </a:srgbClr>
                </a:outerShdw>
              </a:effectLst>
            </a:endParaRPr>
          </a:p>
          <a:p>
            <a:pPr algn="ctr">
              <a:defRPr/>
            </a:pPr>
            <a:r>
              <a:rPr lang="en-US" altLang="zh-CN" dirty="0">
                <a:effectLst>
                  <a:outerShdw blurRad="38100" dist="38100" dir="2700000" algn="tl">
                    <a:srgbClr val="000000">
                      <a:alpha val="43137"/>
                    </a:srgbClr>
                  </a:outerShdw>
                </a:effectLst>
                <a:latin typeface="Times New Roman" pitchFamily="18" charset="0"/>
                <a:cs typeface="Times New Roman" pitchFamily="18" charset="0"/>
              </a:rPr>
              <a:t>(</a:t>
            </a:r>
            <a:r>
              <a:rPr lang="en-US" altLang="zh-CN" dirty="0" err="1">
                <a:effectLst>
                  <a:outerShdw blurRad="38100" dist="38100" dir="2700000" algn="tl">
                    <a:srgbClr val="000000">
                      <a:alpha val="43137"/>
                    </a:srgbClr>
                  </a:outerShdw>
                </a:effectLst>
                <a:latin typeface="Times New Roman" pitchFamily="18" charset="0"/>
                <a:cs typeface="Times New Roman" pitchFamily="18" charset="0"/>
              </a:rPr>
              <a:t>holoenzyme</a:t>
            </a:r>
            <a:r>
              <a:rPr lang="en-US" altLang="zh-CN" dirty="0">
                <a:effectLst>
                  <a:outerShdw blurRad="38100" dist="38100" dir="2700000" algn="tl">
                    <a:srgbClr val="000000">
                      <a:alpha val="43137"/>
                    </a:srgbClr>
                  </a:outerShdw>
                </a:effectLst>
                <a:latin typeface="Times New Roman" pitchFamily="18" charset="0"/>
                <a:cs typeface="Times New Roman" pitchFamily="18" charset="0"/>
              </a:rPr>
              <a:t>)</a:t>
            </a:r>
          </a:p>
        </p:txBody>
      </p:sp>
      <p:sp>
        <p:nvSpPr>
          <p:cNvPr id="20" name="Rectangle 4"/>
          <p:cNvSpPr>
            <a:spLocks noChangeArrowheads="1"/>
          </p:cNvSpPr>
          <p:nvPr/>
        </p:nvSpPr>
        <p:spPr bwMode="auto">
          <a:xfrm>
            <a:off x="1083735" y="551858"/>
            <a:ext cx="305724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一、酶的分子组成</a:t>
            </a:r>
          </a:p>
        </p:txBody>
      </p:sp>
      <p:cxnSp>
        <p:nvCxnSpPr>
          <p:cNvPr id="19" name="直接连接符 18"/>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40778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extLst>
              <p:ext uri="{D42A27DB-BD31-4B8C-83A1-F6EECF244321}">
                <p14:modId xmlns:p14="http://schemas.microsoft.com/office/powerpoint/2010/main" val="3367148831"/>
              </p:ext>
            </p:extLst>
          </p:nvPr>
        </p:nvGraphicFramePr>
        <p:xfrm>
          <a:off x="1343025" y="1890098"/>
          <a:ext cx="9496425" cy="4175310"/>
        </p:xfrm>
        <a:graphic>
          <a:graphicData uri="http://schemas.openxmlformats.org/drawingml/2006/table">
            <a:tbl>
              <a:tblPr firstRow="1" bandRow="1">
                <a:tableStyleId>{5C22544A-7EE6-4342-B048-85BDC9FD1C3A}</a:tableStyleId>
              </a:tblPr>
              <a:tblGrid>
                <a:gridCol w="1733550">
                  <a:extLst>
                    <a:ext uri="{9D8B030D-6E8A-4147-A177-3AD203B41FA5}">
                      <a16:colId xmlns:a16="http://schemas.microsoft.com/office/drawing/2014/main" val="20000"/>
                    </a:ext>
                  </a:extLst>
                </a:gridCol>
                <a:gridCol w="2524125">
                  <a:extLst>
                    <a:ext uri="{9D8B030D-6E8A-4147-A177-3AD203B41FA5}">
                      <a16:colId xmlns:a16="http://schemas.microsoft.com/office/drawing/2014/main" val="20001"/>
                    </a:ext>
                  </a:extLst>
                </a:gridCol>
                <a:gridCol w="5238750">
                  <a:extLst>
                    <a:ext uri="{9D8B030D-6E8A-4147-A177-3AD203B41FA5}">
                      <a16:colId xmlns:a16="http://schemas.microsoft.com/office/drawing/2014/main" val="20002"/>
                    </a:ext>
                  </a:extLst>
                </a:gridCol>
              </a:tblGrid>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酶</a:t>
                      </a:r>
                    </a:p>
                  </a:txBody>
                  <a:tcPr marT="45695" marB="4569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来  源</a:t>
                      </a:r>
                    </a:p>
                  </a:txBody>
                  <a:tcPr marT="45695" marB="4569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用  途</a:t>
                      </a:r>
                    </a:p>
                  </a:txBody>
                  <a:tcPr marT="45695" marB="45695" horzOverflow="overflow"/>
                </a:tc>
                <a:extLst>
                  <a:ext uri="{0D108BD9-81ED-4DB2-BD59-A6C34878D82A}">
                    <a16:rowId xmlns:a16="http://schemas.microsoft.com/office/drawing/2014/main" val="10000"/>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链激酶</a:t>
                      </a:r>
                    </a:p>
                  </a:txBody>
                  <a:tcPr marT="45695" marB="4569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链霉菌</a:t>
                      </a:r>
                    </a:p>
                  </a:txBody>
                  <a:tcPr marT="45695" marB="4569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治疗血栓性静脉炎、咳血、血肿、皮下出血、骨折、外伤。</a:t>
                      </a:r>
                    </a:p>
                  </a:txBody>
                  <a:tcPr marT="45695" marB="45695" horzOverflow="overflow"/>
                </a:tc>
                <a:extLst>
                  <a:ext uri="{0D108BD9-81ED-4DB2-BD59-A6C34878D82A}">
                    <a16:rowId xmlns:a16="http://schemas.microsoft.com/office/drawing/2014/main" val="10001"/>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青霉素酶</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蜡状芽孢杆菌</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治疗青霉素引起的过敏反应。</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extLst>
                  <a:ext uri="{0D108BD9-81ED-4DB2-BD59-A6C34878D82A}">
                    <a16:rowId xmlns:a16="http://schemas.microsoft.com/office/drawing/2014/main" val="10002"/>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L-</a:t>
                      </a: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天冬酰胺酶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大肠杆菌</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治疗白血病。</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extLst>
                  <a:ext uri="{0D108BD9-81ED-4DB2-BD59-A6C34878D82A}">
                    <a16:rowId xmlns:a16="http://schemas.microsoft.com/office/drawing/2014/main" val="10003"/>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超氧化物岐化酶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微生物、血液、肝脏</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预防辐射损伤，治疗红斑狼疮、皮肌炎、结肠炎、氧中毒。</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extLst>
                  <a:ext uri="{0D108BD9-81ED-4DB2-BD59-A6C34878D82A}">
                    <a16:rowId xmlns:a16="http://schemas.microsoft.com/office/drawing/2014/main" val="10004"/>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凝血酶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蛇、细菌、酵母</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治疗各种出血。</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95" marB="45695" horzOverflow="overflow"/>
                </a:tc>
                <a:extLst>
                  <a:ext uri="{0D108BD9-81ED-4DB2-BD59-A6C34878D82A}">
                    <a16:rowId xmlns:a16="http://schemas.microsoft.com/office/drawing/2014/main" val="10005"/>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胶原酶</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细菌</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分解胶原，消炎，化脓，脱痂，治疗溃疡。</a:t>
                      </a:r>
                    </a:p>
                  </a:txBody>
                  <a:tcPr marT="45695" marB="45695" horzOverflow="overflow"/>
                </a:tc>
                <a:extLst>
                  <a:ext uri="{0D108BD9-81ED-4DB2-BD59-A6C34878D82A}">
                    <a16:rowId xmlns:a16="http://schemas.microsoft.com/office/drawing/2014/main" val="10006"/>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溶纤酶</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蚯蚓</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溶血栓。</a:t>
                      </a:r>
                    </a:p>
                  </a:txBody>
                  <a:tcPr marT="45695" marB="45695" horzOverflow="overflow"/>
                </a:tc>
                <a:extLst>
                  <a:ext uri="{0D108BD9-81ED-4DB2-BD59-A6C34878D82A}">
                    <a16:rowId xmlns:a16="http://schemas.microsoft.com/office/drawing/2014/main" val="10007"/>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右旋糖苷酶</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微生物</a:t>
                      </a:r>
                    </a:p>
                  </a:txBody>
                  <a:tcPr marT="45695" marB="4569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预防龋齿，制造右旋糖酐用做代血浆。</a:t>
                      </a:r>
                    </a:p>
                  </a:txBody>
                  <a:tcPr marT="45695" marB="45695" horzOverflow="overflow"/>
                </a:tc>
                <a:extLst>
                  <a:ext uri="{0D108BD9-81ED-4DB2-BD59-A6C34878D82A}">
                    <a16:rowId xmlns:a16="http://schemas.microsoft.com/office/drawing/2014/main" val="10008"/>
                  </a:ext>
                </a:extLst>
              </a:tr>
            </a:tbl>
          </a:graphicData>
        </a:graphic>
      </p:graphicFrame>
      <p:cxnSp>
        <p:nvCxnSpPr>
          <p:cNvPr id="4" name="直接连接符 3"/>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8" name="Rectangle 2"/>
          <p:cNvSpPr>
            <a:spLocks noGrp="1" noChangeArrowheads="1"/>
          </p:cNvSpPr>
          <p:nvPr>
            <p:ph type="title"/>
          </p:nvPr>
        </p:nvSpPr>
        <p:spPr>
          <a:xfrm>
            <a:off x="3819273" y="1387475"/>
            <a:ext cx="4547488" cy="424732"/>
          </a:xfr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wrap="square" anchor="t">
            <a:spAutoFit/>
          </a:bodyPr>
          <a:lstStyle/>
          <a:p>
            <a:pPr algn="ctr" eaLnBrk="1" hangingPunct="1">
              <a:defRPr/>
            </a:pPr>
            <a:r>
              <a:rPr kumimoji="1" lang="zh-CN" altLang="en-US" sz="2400" dirty="0">
                <a:effectLst>
                  <a:outerShdw blurRad="38100" dist="38100" dir="2700000" algn="tl">
                    <a:srgbClr val="C0C0C0"/>
                  </a:outerShdw>
                </a:effectLst>
                <a:latin typeface="Times New Roman" pitchFamily="18" charset="0"/>
              </a:rPr>
              <a:t>主要的医药用酶及其来源和用途 </a:t>
            </a:r>
          </a:p>
        </p:txBody>
      </p:sp>
      <p:sp>
        <p:nvSpPr>
          <p:cNvPr id="6" name="矩形 5"/>
          <p:cNvSpPr/>
          <p:nvPr/>
        </p:nvSpPr>
        <p:spPr>
          <a:xfrm>
            <a:off x="1075830" y="573149"/>
            <a:ext cx="306365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361950" indent="-361950">
              <a:buClr>
                <a:srgbClr val="C00000"/>
              </a:buClr>
              <a:buSzPct val="7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酶与疾病的治疗</a:t>
            </a:r>
          </a:p>
        </p:txBody>
      </p:sp>
    </p:spTree>
    <p:extLst>
      <p:ext uri="{BB962C8B-B14F-4D97-AF65-F5344CB8AC3E}">
        <p14:creationId xmlns:p14="http://schemas.microsoft.com/office/powerpoint/2010/main" val="104162327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extLst>
              <p:ext uri="{D42A27DB-BD31-4B8C-83A1-F6EECF244321}">
                <p14:modId xmlns:p14="http://schemas.microsoft.com/office/powerpoint/2010/main" val="13095073"/>
              </p:ext>
            </p:extLst>
          </p:nvPr>
        </p:nvGraphicFramePr>
        <p:xfrm>
          <a:off x="2032000" y="1890098"/>
          <a:ext cx="8127999" cy="3169360"/>
        </p:xfrm>
        <a:graphic>
          <a:graphicData uri="http://schemas.openxmlformats.org/drawingml/2006/table">
            <a:tbl>
              <a:tblPr firstRow="1" bandRow="1">
                <a:tableStyleId>{5C22544A-7EE6-4342-B048-85BDC9FD1C3A}</a:tableStyleId>
              </a:tblPr>
              <a:tblGrid>
                <a:gridCol w="1982216">
                  <a:extLst>
                    <a:ext uri="{9D8B030D-6E8A-4147-A177-3AD203B41FA5}">
                      <a16:colId xmlns:a16="http://schemas.microsoft.com/office/drawing/2014/main" val="20000"/>
                    </a:ext>
                  </a:extLst>
                </a:gridCol>
                <a:gridCol w="2496312">
                  <a:extLst>
                    <a:ext uri="{9D8B030D-6E8A-4147-A177-3AD203B41FA5}">
                      <a16:colId xmlns:a16="http://schemas.microsoft.com/office/drawing/2014/main" val="20001"/>
                    </a:ext>
                  </a:extLst>
                </a:gridCol>
                <a:gridCol w="3649471">
                  <a:extLst>
                    <a:ext uri="{9D8B030D-6E8A-4147-A177-3AD203B41FA5}">
                      <a16:colId xmlns:a16="http://schemas.microsoft.com/office/drawing/2014/main" val="20002"/>
                    </a:ext>
                  </a:extLst>
                </a:gridCol>
              </a:tblGrid>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酶</a:t>
                      </a:r>
                    </a:p>
                  </a:txBody>
                  <a:tcPr marT="45685" marB="4568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来  源</a:t>
                      </a:r>
                    </a:p>
                  </a:txBody>
                  <a:tcPr marT="45685" marB="4568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用  途</a:t>
                      </a:r>
                    </a:p>
                  </a:txBody>
                  <a:tcPr marT="45685" marB="45685" horzOverflow="overflow"/>
                </a:tc>
                <a:extLst>
                  <a:ext uri="{0D108BD9-81ED-4DB2-BD59-A6C34878D82A}">
                    <a16:rowId xmlns:a16="http://schemas.microsoft.com/office/drawing/2014/main" val="10000"/>
                  </a:ext>
                </a:extLst>
              </a:tr>
              <a:tr h="370840">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弹性蛋白酶</a:t>
                      </a:r>
                    </a:p>
                  </a:txBody>
                  <a:tcPr marT="45685" marB="4568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胰脏</a:t>
                      </a:r>
                    </a:p>
                  </a:txBody>
                  <a:tcPr marT="45685" marB="45685" horzOverflow="overflow"/>
                </a:tc>
                <a:tc>
                  <a:txBody>
                    <a:bodyPr/>
                    <a:lstStyle>
                      <a:lvl1pPr>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治疗动脉硬化，降血脂</a:t>
                      </a:r>
                    </a:p>
                  </a:txBody>
                  <a:tcPr marT="45685" marB="45685" horzOverflow="overflow"/>
                </a:tc>
                <a:extLst>
                  <a:ext uri="{0D108BD9-81ED-4DB2-BD59-A6C34878D82A}">
                    <a16:rowId xmlns:a16="http://schemas.microsoft.com/office/drawing/2014/main" val="10001"/>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核糖核酸酶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胰脏</a:t>
                      </a: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抗感染，去痰，治肝癌</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85" marB="45685" horzOverflow="overflow"/>
                </a:tc>
                <a:extLst>
                  <a:ext uri="{0D108BD9-81ED-4DB2-BD59-A6C34878D82A}">
                    <a16:rowId xmlns:a16="http://schemas.microsoft.com/office/drawing/2014/main" val="10002"/>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L-</a:t>
                      </a: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精氨酸酶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微生物</a:t>
                      </a: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抗癌</a:t>
                      </a:r>
                    </a:p>
                  </a:txBody>
                  <a:tcPr marT="45685" marB="45685" horzOverflow="overflow"/>
                </a:tc>
                <a:extLst>
                  <a:ext uri="{0D108BD9-81ED-4DB2-BD59-A6C34878D82A}">
                    <a16:rowId xmlns:a16="http://schemas.microsoft.com/office/drawing/2014/main" val="10003"/>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L-</a:t>
                      </a: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组氨酸酶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微生物</a:t>
                      </a: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抗癌</a:t>
                      </a:r>
                    </a:p>
                  </a:txBody>
                  <a:tcPr marT="45685" marB="45685" horzOverflow="overflow"/>
                </a:tc>
                <a:extLst>
                  <a:ext uri="{0D108BD9-81ED-4DB2-BD59-A6C34878D82A}">
                    <a16:rowId xmlns:a16="http://schemas.microsoft.com/office/drawing/2014/main" val="10004"/>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L-</a:t>
                      </a: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蛋氨酸酶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微生物</a:t>
                      </a: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抗癌</a:t>
                      </a:r>
                    </a:p>
                  </a:txBody>
                  <a:tcPr marT="45685" marB="45685" horzOverflow="overflow"/>
                </a:tc>
                <a:extLst>
                  <a:ext uri="{0D108BD9-81ED-4DB2-BD59-A6C34878D82A}">
                    <a16:rowId xmlns:a16="http://schemas.microsoft.com/office/drawing/2014/main" val="10005"/>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谷氨酰氨酶</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微生物</a:t>
                      </a: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抗癌</a:t>
                      </a:r>
                    </a:p>
                  </a:txBody>
                  <a:tcPr marT="45685" marB="45685" horzOverflow="overflow"/>
                </a:tc>
                <a:extLst>
                  <a:ext uri="{0D108BD9-81ED-4DB2-BD59-A6C34878D82A}">
                    <a16:rowId xmlns:a16="http://schemas.microsoft.com/office/drawing/2014/main" val="10006"/>
                  </a:ext>
                </a:extLst>
              </a:tr>
              <a:tr h="370840">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el-GR"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α-</a:t>
                      </a: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半乳糖苷酶 </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牛肝、人胎盘 </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85" marB="45685" horzOverflow="overflow"/>
                </a:tc>
                <a:tc>
                  <a:txBody>
                    <a:bodyPr/>
                    <a:lstStyle/>
                    <a:p>
                      <a:pPr marL="0" marR="0" lvl="0" indent="0" algn="l" defTabSz="914400" rtl="0" eaLnBrk="1" fontAlgn="base" latinLnBrk="0" hangingPunct="1">
                        <a:lnSpc>
                          <a:spcPct val="100000"/>
                        </a:lnSpc>
                        <a:spcBef>
                          <a:spcPct val="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治疗遗传缺陷病弗勃莱症 </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685" marB="45685" horzOverflow="overflow"/>
                </a:tc>
                <a:extLst>
                  <a:ext uri="{0D108BD9-81ED-4DB2-BD59-A6C34878D82A}">
                    <a16:rowId xmlns:a16="http://schemas.microsoft.com/office/drawing/2014/main" val="10007"/>
                  </a:ext>
                </a:extLst>
              </a:tr>
            </a:tbl>
          </a:graphicData>
        </a:graphic>
      </p:graphicFrame>
      <p:sp>
        <p:nvSpPr>
          <p:cNvPr id="4" name="Rectangle 2"/>
          <p:cNvSpPr txBox="1">
            <a:spLocks noChangeArrowheads="1"/>
          </p:cNvSpPr>
          <p:nvPr/>
        </p:nvSpPr>
        <p:spPr>
          <a:xfrm>
            <a:off x="3819273" y="1387475"/>
            <a:ext cx="4547488" cy="424732"/>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lvl1pPr algn="l" defTabSz="914400" rtl="0" eaLnBrk="1" latinLnBrk="0" hangingPunct="1">
              <a:lnSpc>
                <a:spcPct val="90000"/>
              </a:lnSpc>
              <a:spcBef>
                <a:spcPct val="0"/>
              </a:spcBef>
              <a:buNone/>
              <a:defRPr sz="5400" kern="1200" cap="all" baseline="0">
                <a:blipFill>
                  <a:blip r:embed="rId2">
                    <a:extLst>
                      <a:ext uri="{28A0092B-C50C-407E-A947-70E740481C1C}">
                        <a14:useLocalDpi xmlns:a14="http://schemas.microsoft.com/office/drawing/2010/main" val="0"/>
                      </a:ext>
                    </a:extLst>
                  </a:blip>
                  <a:tile tx="6350" ty="-127000" sx="65000" sy="64000" flip="none" algn="tl"/>
                </a:blipFill>
                <a:latin typeface="+mj-lt"/>
                <a:ea typeface="+mj-ea"/>
                <a:cs typeface="+mj-cs"/>
              </a:defRPr>
            </a:lvl1pPr>
          </a:lstStyle>
          <a:p>
            <a:pPr algn="ctr">
              <a:defRPr/>
            </a:pPr>
            <a:r>
              <a:rPr kumimoji="1" lang="zh-CN" altLang="en-US" sz="2400">
                <a:effectLst>
                  <a:outerShdw blurRad="38100" dist="38100" dir="2700000" algn="tl">
                    <a:srgbClr val="C0C0C0"/>
                  </a:outerShdw>
                </a:effectLst>
                <a:latin typeface="Times New Roman" pitchFamily="18" charset="0"/>
              </a:rPr>
              <a:t>主要的医药用酶及其来源和用途 </a:t>
            </a:r>
            <a:endParaRPr kumimoji="1" lang="zh-CN" altLang="en-US" sz="2400" dirty="0">
              <a:effectLst>
                <a:outerShdw blurRad="38100" dist="38100" dir="2700000" algn="tl">
                  <a:srgbClr val="C0C0C0"/>
                </a:outerShdw>
              </a:effectLst>
              <a:latin typeface="Times New Roman" pitchFamily="18" charset="0"/>
            </a:endParaRPr>
          </a:p>
        </p:txBody>
      </p:sp>
      <p:cxnSp>
        <p:nvCxnSpPr>
          <p:cNvPr id="8" name="直接连接符 7"/>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 name="矩形 5"/>
          <p:cNvSpPr/>
          <p:nvPr/>
        </p:nvSpPr>
        <p:spPr>
          <a:xfrm>
            <a:off x="1075830" y="573149"/>
            <a:ext cx="306365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361950" indent="-361950">
              <a:buClr>
                <a:srgbClr val="C00000"/>
              </a:buClr>
              <a:buSzPct val="7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酶与疾病的治疗</a:t>
            </a:r>
          </a:p>
        </p:txBody>
      </p:sp>
    </p:spTree>
    <p:extLst>
      <p:ext uri="{BB962C8B-B14F-4D97-AF65-F5344CB8AC3E}">
        <p14:creationId xmlns:p14="http://schemas.microsoft.com/office/powerpoint/2010/main" val="296244748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txBox="1">
            <a:spLocks noChangeArrowheads="1"/>
          </p:cNvSpPr>
          <p:nvPr/>
        </p:nvSpPr>
        <p:spPr>
          <a:xfrm>
            <a:off x="1096966" y="458788"/>
            <a:ext cx="169386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chor="ctr">
            <a:noAutofit/>
          </a:bodyPr>
          <a:lstStyle>
            <a:defPPr>
              <a:defRPr lang="zh-CN"/>
            </a:defPPr>
            <a:lvl1pPr marL="360000" indent="-360000">
              <a:lnSpc>
                <a:spcPts val="4200"/>
              </a:lnSpc>
              <a:buClr>
                <a:schemeClr val="accent5"/>
              </a:buClr>
              <a:buSzPct val="80000"/>
              <a:buFont typeface="Wingdings" panose="05000000000000000000" pitchFamily="2" charset="2"/>
              <a:buChar char="l"/>
              <a:defRPr sz="2800" b="1">
                <a:effectLst>
                  <a:outerShdw blurRad="38100" dist="38100" dir="2700000" algn="tl">
                    <a:srgbClr val="C0C0C0"/>
                  </a:outerShdw>
                </a:effectLst>
                <a:latin typeface="Times New Roman" pitchFamily="18" charset="0"/>
                <a:ea typeface="宋体" panose="02010600030101010101" pitchFamily="2" charset="-122"/>
              </a:defRPr>
            </a:lvl1pPr>
          </a:lstStyle>
          <a:p>
            <a:pPr marL="0" indent="0">
              <a:lnSpc>
                <a:spcPct val="100000"/>
              </a:lnSpc>
              <a:buNone/>
            </a:pPr>
            <a:r>
              <a:rPr lang="zh-CN" altLang="en-US" dirty="0">
                <a:latin typeface="方正姚体" panose="02010601030101010101" pitchFamily="2" charset="-122"/>
                <a:ea typeface="方正姚体" panose="02010601030101010101" pitchFamily="2" charset="-122"/>
              </a:rPr>
              <a:t>思考题</a:t>
            </a:r>
            <a:endParaRPr lang="en-US" altLang="zh-CN" dirty="0">
              <a:latin typeface="方正姚体" panose="02010601030101010101" pitchFamily="2" charset="-122"/>
              <a:ea typeface="方正姚体" panose="02010601030101010101" pitchFamily="2" charset="-122"/>
            </a:endParaRPr>
          </a:p>
        </p:txBody>
      </p:sp>
      <p:sp>
        <p:nvSpPr>
          <p:cNvPr id="579587" name="Rectangle 3"/>
          <p:cNvSpPr>
            <a:spLocks noGrp="1" noChangeArrowheads="1"/>
          </p:cNvSpPr>
          <p:nvPr>
            <p:ph idx="1"/>
          </p:nvPr>
        </p:nvSpPr>
        <p:spPr>
          <a:xfrm>
            <a:off x="1494339" y="1244242"/>
            <a:ext cx="9460441" cy="4302441"/>
          </a:xfrm>
        </p:spPr>
        <p:txBody>
          <a:bodyPr>
            <a:normAutofit/>
          </a:bodyPr>
          <a:lstStyle/>
          <a:p>
            <a:pPr marL="358775" indent="-358775">
              <a:lnSpc>
                <a:spcPts val="3500"/>
              </a:lnSpc>
              <a:spcBef>
                <a:spcPct val="0"/>
              </a:spcBef>
              <a:buNone/>
              <a:defRPr/>
            </a:pPr>
            <a:r>
              <a:rPr lang="en-US" altLang="zh-CN" sz="2400" dirty="0">
                <a:effectLst>
                  <a:outerShdw blurRad="38100" dist="38100" dir="2700000" algn="tl">
                    <a:srgbClr val="C0C0C0"/>
                  </a:outerShdw>
                </a:effectLst>
                <a:latin typeface="Times New Roman" pitchFamily="18" charset="0"/>
              </a:rPr>
              <a:t>1. </a:t>
            </a:r>
            <a:r>
              <a:rPr lang="zh-CN" altLang="en-US" sz="2400" dirty="0">
                <a:effectLst>
                  <a:outerShdw blurRad="38100" dist="38100" dir="2700000" algn="tl">
                    <a:srgbClr val="C0C0C0"/>
                  </a:outerShdw>
                </a:effectLst>
                <a:latin typeface="Times New Roman" pitchFamily="18" charset="0"/>
              </a:rPr>
              <a:t>名词解释：酶、底物、酶的活性中心、酶原、酶原的激活、同工酶</a:t>
            </a:r>
          </a:p>
          <a:p>
            <a:pPr marL="358775" indent="-358775">
              <a:lnSpc>
                <a:spcPts val="3500"/>
              </a:lnSpc>
              <a:spcBef>
                <a:spcPct val="0"/>
              </a:spcBef>
              <a:buNone/>
              <a:defRPr/>
            </a:pPr>
            <a:r>
              <a:rPr lang="en-US" altLang="zh-CN" sz="2400" dirty="0">
                <a:effectLst>
                  <a:outerShdw blurRad="38100" dist="38100" dir="2700000" algn="tl">
                    <a:srgbClr val="C0C0C0"/>
                  </a:outerShdw>
                </a:effectLst>
                <a:latin typeface="Times New Roman" pitchFamily="18" charset="0"/>
              </a:rPr>
              <a:t>2. </a:t>
            </a:r>
            <a:r>
              <a:rPr lang="zh-CN" altLang="en-US" sz="2400" dirty="0">
                <a:effectLst>
                  <a:outerShdw blurRad="38100" dist="38100" dir="2700000" algn="tl">
                    <a:srgbClr val="C0C0C0"/>
                  </a:outerShdw>
                </a:effectLst>
                <a:latin typeface="Times New Roman" pitchFamily="18" charset="0"/>
              </a:rPr>
              <a:t>什么叫全酶？酶蛋白和辅助因子各有何作用？ </a:t>
            </a:r>
          </a:p>
          <a:p>
            <a:pPr marL="358775" indent="-358775">
              <a:lnSpc>
                <a:spcPts val="3500"/>
              </a:lnSpc>
              <a:spcBef>
                <a:spcPct val="0"/>
              </a:spcBef>
              <a:buNone/>
              <a:defRPr/>
            </a:pPr>
            <a:r>
              <a:rPr lang="en-US" altLang="zh-CN" sz="2400" dirty="0">
                <a:effectLst>
                  <a:outerShdw blurRad="38100" dist="38100" dir="2700000" algn="tl">
                    <a:srgbClr val="C0C0C0"/>
                  </a:outerShdw>
                </a:effectLst>
                <a:latin typeface="Times New Roman" pitchFamily="18" charset="0"/>
              </a:rPr>
              <a:t>3. </a:t>
            </a:r>
            <a:r>
              <a:rPr lang="zh-CN" altLang="en-US" sz="2400" dirty="0">
                <a:effectLst>
                  <a:outerShdw blurRad="38100" dist="38100" dir="2700000" algn="tl">
                    <a:srgbClr val="C0C0C0"/>
                  </a:outerShdw>
                </a:effectLst>
                <a:latin typeface="Times New Roman" pitchFamily="18" charset="0"/>
              </a:rPr>
              <a:t>什么叫酶的特异性（专一性）？分哪几种类型？</a:t>
            </a:r>
          </a:p>
          <a:p>
            <a:pPr marL="358775" indent="-358775">
              <a:lnSpc>
                <a:spcPts val="3500"/>
              </a:lnSpc>
              <a:spcBef>
                <a:spcPct val="0"/>
              </a:spcBef>
              <a:buNone/>
              <a:defRPr/>
            </a:pPr>
            <a:r>
              <a:rPr lang="en-US" altLang="zh-CN" sz="2400" dirty="0">
                <a:effectLst>
                  <a:outerShdw blurRad="38100" dist="38100" dir="2700000" algn="tl">
                    <a:srgbClr val="C0C0C0"/>
                  </a:outerShdw>
                </a:effectLst>
                <a:latin typeface="Times New Roman" pitchFamily="18" charset="0"/>
              </a:rPr>
              <a:t>4. </a:t>
            </a:r>
            <a:r>
              <a:rPr lang="zh-CN" altLang="en-US" sz="2400" dirty="0">
                <a:effectLst>
                  <a:outerShdw blurRad="38100" dist="38100" dir="2700000" algn="tl">
                    <a:srgbClr val="C0C0C0"/>
                  </a:outerShdw>
                </a:effectLst>
                <a:latin typeface="Times New Roman" pitchFamily="18" charset="0"/>
              </a:rPr>
              <a:t>酶与一般催化剂相比，有何特征？</a:t>
            </a:r>
            <a:endParaRPr lang="en-US" altLang="zh-CN" sz="2400" dirty="0">
              <a:effectLst>
                <a:outerShdw blurRad="38100" dist="38100" dir="2700000" algn="tl">
                  <a:srgbClr val="C0C0C0"/>
                </a:outerShdw>
              </a:effectLst>
              <a:latin typeface="Times New Roman" pitchFamily="18" charset="0"/>
            </a:endParaRPr>
          </a:p>
          <a:p>
            <a:pPr marL="358775" indent="-358775">
              <a:lnSpc>
                <a:spcPts val="3500"/>
              </a:lnSpc>
              <a:spcBef>
                <a:spcPct val="0"/>
              </a:spcBef>
              <a:buNone/>
              <a:defRPr/>
            </a:pPr>
            <a:r>
              <a:rPr lang="en-US" altLang="zh-CN" sz="2400" dirty="0">
                <a:effectLst>
                  <a:outerShdw blurRad="38100" dist="38100" dir="2700000" algn="tl">
                    <a:srgbClr val="C0C0C0"/>
                  </a:outerShdw>
                </a:effectLst>
                <a:latin typeface="Times New Roman" pitchFamily="18" charset="0"/>
              </a:rPr>
              <a:t>5. </a:t>
            </a:r>
            <a:r>
              <a:rPr lang="zh-CN" altLang="en-US" sz="2400" dirty="0">
                <a:effectLst>
                  <a:outerShdw blurRad="38100" dist="38100" dir="2700000" algn="tl">
                    <a:srgbClr val="C0C0C0"/>
                  </a:outerShdw>
                </a:effectLst>
                <a:latin typeface="Times New Roman" pitchFamily="18" charset="0"/>
              </a:rPr>
              <a:t>试述酶催化反应的作用机制。</a:t>
            </a:r>
          </a:p>
          <a:p>
            <a:pPr marL="358775" indent="-358775">
              <a:lnSpc>
                <a:spcPts val="3500"/>
              </a:lnSpc>
              <a:spcBef>
                <a:spcPct val="0"/>
              </a:spcBef>
              <a:buNone/>
              <a:defRPr/>
            </a:pPr>
            <a:r>
              <a:rPr lang="en-US" altLang="zh-CN" sz="2400" dirty="0">
                <a:effectLst>
                  <a:outerShdw blurRad="38100" dist="38100" dir="2700000" algn="tl">
                    <a:srgbClr val="C0C0C0"/>
                  </a:outerShdw>
                </a:effectLst>
                <a:latin typeface="Times New Roman" pitchFamily="18" charset="0"/>
              </a:rPr>
              <a:t>6. </a:t>
            </a:r>
            <a:r>
              <a:rPr lang="zh-CN" altLang="en-US" sz="2400" dirty="0">
                <a:effectLst>
                  <a:outerShdw blurRad="38100" dist="38100" dir="2700000" algn="tl">
                    <a:srgbClr val="C0C0C0"/>
                  </a:outerShdw>
                </a:effectLst>
                <a:latin typeface="Times New Roman" pitchFamily="18" charset="0"/>
              </a:rPr>
              <a:t>列出各种</a:t>
            </a:r>
            <a:r>
              <a:rPr lang="en-US" altLang="zh-CN" sz="2400" dirty="0">
                <a:effectLst>
                  <a:outerShdw blurRad="38100" dist="38100" dir="2700000" algn="tl">
                    <a:srgbClr val="C0C0C0"/>
                  </a:outerShdw>
                </a:effectLst>
                <a:latin typeface="Times New Roman" pitchFamily="18" charset="0"/>
              </a:rPr>
              <a:t>B</a:t>
            </a:r>
            <a:r>
              <a:rPr lang="zh-CN" altLang="en-US" sz="2400" dirty="0">
                <a:effectLst>
                  <a:outerShdw blurRad="38100" dist="38100" dir="2700000" algn="tl">
                    <a:srgbClr val="C0C0C0"/>
                  </a:outerShdw>
                </a:effectLst>
                <a:latin typeface="Times New Roman" pitchFamily="18" charset="0"/>
              </a:rPr>
              <a:t>族维生素和维生素</a:t>
            </a:r>
            <a:r>
              <a:rPr lang="en-US" altLang="zh-CN" sz="2400" dirty="0">
                <a:effectLst>
                  <a:outerShdw blurRad="38100" dist="38100" dir="2700000" algn="tl">
                    <a:srgbClr val="C0C0C0"/>
                  </a:outerShdw>
                </a:effectLst>
                <a:latin typeface="Times New Roman" pitchFamily="18" charset="0"/>
              </a:rPr>
              <a:t>C</a:t>
            </a:r>
            <a:r>
              <a:rPr lang="zh-CN" altLang="en-US" sz="2400" dirty="0">
                <a:effectLst>
                  <a:outerShdw blurRad="38100" dist="38100" dir="2700000" algn="tl">
                    <a:srgbClr val="C0C0C0"/>
                  </a:outerShdw>
                </a:effectLst>
                <a:latin typeface="Times New Roman" pitchFamily="18" charset="0"/>
              </a:rPr>
              <a:t>参与构成的辅助因子。</a:t>
            </a:r>
            <a:endParaRPr lang="en-US" altLang="zh-CN" sz="2400" dirty="0">
              <a:effectLst>
                <a:outerShdw blurRad="38100" dist="38100" dir="2700000" algn="tl">
                  <a:srgbClr val="C0C0C0"/>
                </a:outerShdw>
              </a:effectLst>
              <a:latin typeface="Times New Roman" pitchFamily="18" charset="0"/>
            </a:endParaRPr>
          </a:p>
          <a:p>
            <a:pPr marL="358775" indent="-358775">
              <a:lnSpc>
                <a:spcPts val="3500"/>
              </a:lnSpc>
              <a:spcBef>
                <a:spcPct val="0"/>
              </a:spcBef>
              <a:buNone/>
              <a:defRPr/>
            </a:pPr>
            <a:r>
              <a:rPr lang="en-US" altLang="zh-CN" sz="2400" dirty="0">
                <a:effectLst>
                  <a:outerShdw blurRad="38100" dist="38100" dir="2700000" algn="tl">
                    <a:srgbClr val="C0C0C0"/>
                  </a:outerShdw>
                </a:effectLst>
                <a:latin typeface="Times New Roman" pitchFamily="18" charset="0"/>
              </a:rPr>
              <a:t>7. </a:t>
            </a:r>
            <a:r>
              <a:rPr lang="zh-CN" altLang="en-US" sz="2400" dirty="0">
                <a:effectLst>
                  <a:outerShdw blurRad="38100" dist="38100" dir="2700000" algn="tl">
                    <a:srgbClr val="C0C0C0"/>
                  </a:outerShdw>
                </a:effectLst>
                <a:latin typeface="Times New Roman" pitchFamily="18" charset="0"/>
              </a:rPr>
              <a:t>影响酶促反应速度的因素有哪些？简述其影响情况。</a:t>
            </a:r>
          </a:p>
          <a:p>
            <a:pPr marL="358775" indent="-358775">
              <a:lnSpc>
                <a:spcPts val="3500"/>
              </a:lnSpc>
              <a:spcBef>
                <a:spcPct val="0"/>
              </a:spcBef>
              <a:buNone/>
              <a:defRPr/>
            </a:pPr>
            <a:r>
              <a:rPr lang="en-US" altLang="zh-CN" sz="2400" dirty="0">
                <a:effectLst>
                  <a:outerShdw blurRad="38100" dist="38100" dir="2700000" algn="tl">
                    <a:srgbClr val="C0C0C0"/>
                  </a:outerShdw>
                </a:effectLst>
                <a:latin typeface="Times New Roman" pitchFamily="18" charset="0"/>
              </a:rPr>
              <a:t>8. </a:t>
            </a:r>
            <a:r>
              <a:rPr lang="zh-CN" altLang="en-US" sz="2400" dirty="0">
                <a:effectLst>
                  <a:outerShdw blurRad="38100" dist="38100" dir="2700000" algn="tl">
                    <a:srgbClr val="C0C0C0"/>
                  </a:outerShdw>
                </a:effectLst>
                <a:latin typeface="Times New Roman" pitchFamily="18" charset="0"/>
              </a:rPr>
              <a:t>酶的抑制作用分哪两类？竞争性抑制与非竞争性抑制有何区别？</a:t>
            </a:r>
          </a:p>
          <a:p>
            <a:pPr marL="358775" indent="-358775">
              <a:lnSpc>
                <a:spcPts val="3500"/>
              </a:lnSpc>
              <a:spcBef>
                <a:spcPct val="0"/>
              </a:spcBef>
              <a:buNone/>
              <a:defRPr/>
            </a:pPr>
            <a:r>
              <a:rPr lang="en-US" altLang="zh-CN" sz="2400" dirty="0">
                <a:effectLst>
                  <a:outerShdw blurRad="38100" dist="38100" dir="2700000" algn="tl">
                    <a:srgbClr val="C0C0C0"/>
                  </a:outerShdw>
                </a:effectLst>
                <a:latin typeface="Times New Roman" pitchFamily="18" charset="0"/>
              </a:rPr>
              <a:t>9. </a:t>
            </a:r>
            <a:r>
              <a:rPr lang="zh-CN" altLang="en-US" sz="2400" dirty="0">
                <a:effectLst>
                  <a:outerShdw blurRad="38100" dist="38100" dir="2700000" algn="tl">
                    <a:srgbClr val="C0C0C0"/>
                  </a:outerShdw>
                </a:effectLst>
                <a:latin typeface="Times New Roman" pitchFamily="18" charset="0"/>
              </a:rPr>
              <a:t>什么是</a:t>
            </a:r>
            <a:r>
              <a:rPr lang="en-US" altLang="zh-CN" sz="2400" dirty="0">
                <a:effectLst>
                  <a:outerShdw blurRad="38100" dist="38100" dir="2700000" algn="tl">
                    <a:srgbClr val="C0C0C0"/>
                  </a:outerShdw>
                </a:effectLst>
                <a:latin typeface="Times New Roman" pitchFamily="18" charset="0"/>
              </a:rPr>
              <a:t>K</a:t>
            </a:r>
            <a:r>
              <a:rPr lang="en-US" altLang="zh-CN" sz="2400" baseline="-25000" dirty="0">
                <a:effectLst>
                  <a:outerShdw blurRad="38100" dist="38100" dir="2700000" algn="tl">
                    <a:srgbClr val="C0C0C0"/>
                  </a:outerShdw>
                </a:effectLst>
                <a:latin typeface="Times New Roman" pitchFamily="18" charset="0"/>
              </a:rPr>
              <a:t>m</a:t>
            </a:r>
            <a:r>
              <a:rPr lang="zh-CN" altLang="en-US" sz="2400" dirty="0">
                <a:effectLst>
                  <a:outerShdw blurRad="38100" dist="38100" dir="2700000" algn="tl">
                    <a:srgbClr val="C0C0C0"/>
                  </a:outerShdw>
                </a:effectLst>
                <a:latin typeface="Times New Roman" pitchFamily="18" charset="0"/>
              </a:rPr>
              <a:t>值？它有何意义？</a:t>
            </a:r>
            <a:endParaRPr lang="en-US" altLang="zh-CN" sz="2400" dirty="0">
              <a:effectLst>
                <a:outerShdw blurRad="38100" dist="38100" dir="2700000" algn="tl">
                  <a:srgbClr val="C0C0C0"/>
                </a:outerShdw>
              </a:effectLst>
              <a:latin typeface="Times New Roman" pitchFamily="18" charset="0"/>
            </a:endParaRPr>
          </a:p>
        </p:txBody>
      </p:sp>
      <p:cxnSp>
        <p:nvCxnSpPr>
          <p:cNvPr id="5" name="直接连接符 4"/>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535758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42402" name="Rectangle 2"/>
          <p:cNvSpPr>
            <a:spLocks noGrp="1" noChangeArrowheads="1"/>
          </p:cNvSpPr>
          <p:nvPr>
            <p:ph idx="1"/>
          </p:nvPr>
        </p:nvSpPr>
        <p:spPr>
          <a:xfrm>
            <a:off x="1445611" y="1243331"/>
            <a:ext cx="10017917" cy="2430553"/>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p>
            <a:pPr marL="360000" indent="-360000">
              <a:lnSpc>
                <a:spcPts val="4000"/>
              </a:lnSpc>
              <a:spcBef>
                <a:spcPts val="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代谢途径</a:t>
            </a:r>
            <a:r>
              <a:rPr lang="en-US" altLang="zh-CN" dirty="0">
                <a:effectLst>
                  <a:outerShdw blurRad="38100" dist="38100" dir="2700000" algn="tl">
                    <a:srgbClr val="C0C0C0"/>
                  </a:outerShdw>
                </a:effectLst>
                <a:latin typeface="Times New Roman" pitchFamily="18" charset="0"/>
                <a:ea typeface="方正姚体" panose="02010601030101010101" pitchFamily="2" charset="-122"/>
              </a:rPr>
              <a:t>(metabolic pathway)</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：在生物体内把从</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到</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X</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的酶促反应常规程序</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(A→B↔C→……X)</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，称为</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至</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X</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的代谢途径。</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关键酶</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(key enzyme)</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：决定反应速度和方向的酶。</a:t>
            </a:r>
          </a:p>
          <a:p>
            <a:pPr marL="720000" lvl="1" indent="-360000">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限速酶</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(rate limiting enzyme)</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 </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：催化反应速度最慢的酶。</a:t>
            </a:r>
          </a:p>
        </p:txBody>
      </p:sp>
      <p:sp>
        <p:nvSpPr>
          <p:cNvPr id="2" name="矩形 1"/>
          <p:cNvSpPr/>
          <p:nvPr/>
        </p:nvSpPr>
        <p:spPr>
          <a:xfrm>
            <a:off x="4021138" y="4030664"/>
            <a:ext cx="3795712" cy="523875"/>
          </a:xfrm>
          <a:prstGeom prst="rect">
            <a:avLst/>
          </a:prstGeom>
        </p:spPr>
        <p:txBody>
          <a:bodyPr wrap="none">
            <a:spAutoFit/>
          </a:bodyPr>
          <a:lstStyle/>
          <a:p>
            <a:pPr>
              <a:defRPr/>
            </a:pPr>
            <a:r>
              <a:rPr lang="en-US" altLang="zh-CN" sz="2800" b="1" kern="0" dirty="0">
                <a:solidFill>
                  <a:srgbClr val="000000"/>
                </a:solidFill>
                <a:effectLst>
                  <a:outerShdw blurRad="38100" dist="38100" dir="2700000" algn="tl">
                    <a:srgbClr val="C0C0C0"/>
                  </a:outerShdw>
                </a:effectLst>
                <a:latin typeface="Times New Roman" pitchFamily="18" charset="0"/>
                <a:ea typeface="宋体"/>
              </a:rPr>
              <a:t>A → B ↔ C → D……X</a:t>
            </a:r>
            <a:endParaRPr lang="zh-CN" altLang="en-US" dirty="0"/>
          </a:p>
        </p:txBody>
      </p:sp>
      <p:sp>
        <p:nvSpPr>
          <p:cNvPr id="3" name="矩形 2"/>
          <p:cNvSpPr/>
          <p:nvPr/>
        </p:nvSpPr>
        <p:spPr>
          <a:xfrm>
            <a:off x="4364039" y="3814763"/>
            <a:ext cx="542925" cy="461962"/>
          </a:xfrm>
          <a:prstGeom prst="rect">
            <a:avLst/>
          </a:prstGeom>
        </p:spPr>
        <p:txBody>
          <a:bodyPr wrap="none">
            <a:spAutoFit/>
          </a:bodyPr>
          <a:lstStyle/>
          <a:p>
            <a:pPr>
              <a:defRPr/>
            </a:pPr>
            <a:r>
              <a:rPr lang="en-US" altLang="zh-CN" sz="2400" b="1" kern="0" dirty="0">
                <a:solidFill>
                  <a:srgbClr val="FF0000"/>
                </a:solidFill>
                <a:effectLst>
                  <a:outerShdw blurRad="38100" dist="38100" dir="2700000" algn="tl">
                    <a:srgbClr val="C0C0C0"/>
                  </a:outerShdw>
                </a:effectLst>
                <a:latin typeface="Times New Roman" pitchFamily="18" charset="0"/>
                <a:ea typeface="宋体"/>
              </a:rPr>
              <a:t>E1</a:t>
            </a:r>
            <a:endParaRPr lang="zh-CN" altLang="en-US" sz="2400" dirty="0">
              <a:solidFill>
                <a:srgbClr val="FF0000"/>
              </a:solidFill>
            </a:endParaRPr>
          </a:p>
        </p:txBody>
      </p:sp>
      <p:sp>
        <p:nvSpPr>
          <p:cNvPr id="7" name="矩形 6"/>
          <p:cNvSpPr/>
          <p:nvPr/>
        </p:nvSpPr>
        <p:spPr>
          <a:xfrm>
            <a:off x="5122863" y="3814763"/>
            <a:ext cx="544512" cy="461962"/>
          </a:xfrm>
          <a:prstGeom prst="rect">
            <a:avLst/>
          </a:prstGeom>
        </p:spPr>
        <p:txBody>
          <a:bodyPr wrap="none">
            <a:spAutoFit/>
          </a:bodyPr>
          <a:lstStyle/>
          <a:p>
            <a:pPr>
              <a:defRPr/>
            </a:pPr>
            <a:r>
              <a:rPr lang="en-US" altLang="zh-CN" sz="2400" b="1" kern="0" dirty="0">
                <a:solidFill>
                  <a:srgbClr val="000000"/>
                </a:solidFill>
                <a:effectLst>
                  <a:outerShdw blurRad="38100" dist="38100" dir="2700000" algn="tl">
                    <a:srgbClr val="C0C0C0"/>
                  </a:outerShdw>
                </a:effectLst>
                <a:latin typeface="Times New Roman" pitchFamily="18" charset="0"/>
                <a:ea typeface="宋体"/>
              </a:rPr>
              <a:t>E2</a:t>
            </a:r>
            <a:endParaRPr lang="zh-CN" altLang="en-US" sz="2400" dirty="0"/>
          </a:p>
        </p:txBody>
      </p:sp>
      <p:sp>
        <p:nvSpPr>
          <p:cNvPr id="8" name="矩形 7"/>
          <p:cNvSpPr/>
          <p:nvPr/>
        </p:nvSpPr>
        <p:spPr>
          <a:xfrm>
            <a:off x="5915026" y="3814763"/>
            <a:ext cx="544513" cy="461962"/>
          </a:xfrm>
          <a:prstGeom prst="rect">
            <a:avLst/>
          </a:prstGeom>
        </p:spPr>
        <p:txBody>
          <a:bodyPr wrap="none">
            <a:spAutoFit/>
          </a:bodyPr>
          <a:lstStyle/>
          <a:p>
            <a:pPr>
              <a:defRPr/>
            </a:pPr>
            <a:r>
              <a:rPr lang="en-US" altLang="zh-CN" sz="2400" b="1" kern="0" dirty="0">
                <a:solidFill>
                  <a:srgbClr val="000000"/>
                </a:solidFill>
                <a:effectLst>
                  <a:outerShdw blurRad="38100" dist="38100" dir="2700000" algn="tl">
                    <a:srgbClr val="C0C0C0"/>
                  </a:outerShdw>
                </a:effectLst>
                <a:latin typeface="Times New Roman" pitchFamily="18" charset="0"/>
                <a:ea typeface="宋体"/>
              </a:rPr>
              <a:t>E3</a:t>
            </a:r>
            <a:endParaRPr lang="zh-CN" altLang="en-US" sz="2400" dirty="0"/>
          </a:p>
        </p:txBody>
      </p:sp>
      <p:sp>
        <p:nvSpPr>
          <p:cNvPr id="9" name="Rectangle 4"/>
          <p:cNvSpPr>
            <a:spLocks noChangeArrowheads="1"/>
          </p:cNvSpPr>
          <p:nvPr/>
        </p:nvSpPr>
        <p:spPr bwMode="auto">
          <a:xfrm>
            <a:off x="1091860" y="584710"/>
            <a:ext cx="16273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zh-CN" altLang="en-US" sz="2800" dirty="0">
                <a:effectLst>
                  <a:outerShdw blurRad="38100" dist="38100" dir="2700000" algn="tl">
                    <a:srgbClr val="C0C0C0"/>
                  </a:outerShdw>
                </a:effectLst>
              </a:rPr>
              <a:t>代谢途径</a:t>
            </a:r>
            <a:endParaRPr lang="zh-CN" altLang="en-US" sz="2000" dirty="0">
              <a:effectLst>
                <a:outerShdw blurRad="38100" dist="38100" dir="2700000" algn="tl">
                  <a:srgbClr val="C0C0C0"/>
                </a:outerShdw>
              </a:effectLst>
              <a:latin typeface="Times New Roman" pitchFamily="18" charset="0"/>
            </a:endParaRPr>
          </a:p>
        </p:txBody>
      </p:sp>
      <p:cxnSp>
        <p:nvCxnSpPr>
          <p:cNvPr id="10" name="直接连接符 9"/>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7798206"/>
      </p:ext>
    </p:extLst>
  </p:cSld>
  <p:clrMapOvr>
    <a:masterClrMapping/>
  </p:clrMapOvr>
  <p:transition spd="med">
    <p:zoom/>
  </p:transition>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木头类型">
  <a:themeElements>
    <a:clrScheme name="木头类型">
      <a:dk1>
        <a:sysClr val="windowText" lastClr="000000"/>
      </a:dk1>
      <a:lt1>
        <a:sysClr val="window" lastClr="FFFFFF"/>
      </a:lt1>
      <a:dk2>
        <a:srgbClr val="696464"/>
      </a:dk2>
      <a:lt2>
        <a:srgbClr val="E9E5DC"/>
      </a:lt2>
      <a:accent1>
        <a:srgbClr val="D34817"/>
      </a:accent1>
      <a:accent2>
        <a:srgbClr val="9B2D1F"/>
      </a:accent2>
      <a:accent3>
        <a:srgbClr val="A28E6A"/>
      </a:accent3>
      <a:accent4>
        <a:srgbClr val="956251"/>
      </a:accent4>
      <a:accent5>
        <a:srgbClr val="918485"/>
      </a:accent5>
      <a:accent6>
        <a:srgbClr val="855D5D"/>
      </a:accent6>
      <a:hlink>
        <a:srgbClr val="CC9900"/>
      </a:hlink>
      <a:folHlink>
        <a:srgbClr val="96A9A9"/>
      </a:folHlink>
    </a:clrScheme>
    <a:fontScheme name="木头类型">
      <a:majorFont>
        <a:latin typeface="Rockwell Condensed" panose="02060603050405020104"/>
        <a:ea typeface=""/>
        <a:cs typeface=""/>
        <a:font script="Grek" typeface="Cambria"/>
        <a:font script="Cyrl" typeface="Cambria"/>
        <a:font script="Jpan" typeface="HG明朝B"/>
        <a:font script="Hang" typeface="바탕"/>
        <a:font script="Hans" typeface="方正姚体"/>
        <a:font script="Hant" typeface="微軟正黑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Rockwell" panose="02060603020205020403"/>
        <a:ea typeface=""/>
        <a:cs typeface=""/>
        <a:font script="Grek" typeface="Cambria"/>
        <a:font script="Cyrl" typeface="Cambria"/>
        <a:font script="Jpan" typeface="HG明朝B"/>
        <a:font script="Hang" typeface="바탕"/>
        <a:font script="Hans" typeface="方正姚体"/>
        <a:font script="Hant" typeface="標楷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木头类型">
      <a:fillStyleLst>
        <a:solidFill>
          <a:schemeClr val="phClr"/>
        </a:solidFill>
        <a:blipFill rotWithShape="1">
          <a:blip xmlns:r="http://schemas.openxmlformats.org/officeDocument/2006/relationships" r:embed="rId1">
            <a:duotone>
              <a:schemeClr val="phClr">
                <a:tint val="70000"/>
                <a:shade val="63000"/>
              </a:schemeClr>
              <a:schemeClr val="phClr">
                <a:tint val="10000"/>
                <a:satMod val="150000"/>
              </a:schemeClr>
            </a:duotone>
          </a:blip>
          <a:tile tx="0" ty="0" sx="60000" sy="59000" flip="none" algn="tl"/>
        </a:blipFill>
        <a:blipFill rotWithShape="1">
          <a:blip xmlns:r="http://schemas.openxmlformats.org/officeDocument/2006/relationships" r:embed="rId1">
            <a:duotone>
              <a:schemeClr val="phClr">
                <a:shade val="36000"/>
                <a:satMod val="120000"/>
              </a:schemeClr>
              <a:schemeClr val="phClr">
                <a:tint val="40000"/>
              </a:schemeClr>
            </a:duotone>
          </a:blip>
          <a:tile tx="0" ty="0" sx="60000" sy="59000" flip="none" algn="tl"/>
        </a:blip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oftEdge rad="12700"/>
          </a:effectLst>
        </a:effectStyle>
        <a:effectStyle>
          <a:effectLst>
            <a:outerShdw blurRad="50800" dist="19050" dir="5400000" algn="tl" rotWithShape="0">
              <a:srgbClr val="000000">
                <a:alpha val="60000"/>
              </a:srgbClr>
            </a:outerShdw>
            <a:softEdge rad="12700"/>
          </a:effectLst>
        </a:effectStyle>
      </a:effectStyleLst>
      <a:bgFillStyleLst>
        <a:solidFill>
          <a:schemeClr val="phClr"/>
        </a:solidFill>
        <a:solidFill>
          <a:schemeClr val="phClr">
            <a:shade val="97000"/>
            <a:satMod val="150000"/>
          </a:schemeClr>
        </a:solidFill>
        <a:blipFill rotWithShape="1">
          <a:blip xmlns:r="http://schemas.openxmlformats.org/officeDocument/2006/relationships" r:embed="rId1">
            <a:duotone>
              <a:schemeClr val="phClr">
                <a:tint val="75000"/>
                <a:shade val="58000"/>
                <a:satMod val="120000"/>
              </a:schemeClr>
              <a:schemeClr val="phClr">
                <a:tint val="50000"/>
                <a:shade val="96000"/>
              </a:schemeClr>
            </a:duotone>
          </a:blip>
          <a:tile tx="0" ty="0" sx="100000" sy="100000" flip="none" algn="tl"/>
        </a:blipFill>
      </a:bgFillStyleLst>
    </a:fmtScheme>
  </a:themeElements>
  <a:objectDefaults/>
  <a:extraClrSchemeLst/>
  <a:extLst>
    <a:ext uri="{05A4C25C-085E-4340-85A3-A5531E510DB2}">
      <thm15:themeFamily xmlns:thm15="http://schemas.microsoft.com/office/thememl/2012/main" name="Wood Type" id="{7ACABC62-BF99-48CF-A9DC-4DB89C7B13DC}" vid="{142A1326-48AB-42A9-8428-CB14AA30176D}"/>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木头类型</Template>
  <TotalTime>3295</TotalTime>
  <Words>5784</Words>
  <Application>Microsoft Office PowerPoint</Application>
  <PresentationFormat>宽屏</PresentationFormat>
  <Paragraphs>1146</Paragraphs>
  <Slides>93</Slides>
  <Notes>8</Notes>
  <HiddenSlides>0</HiddenSlides>
  <MMClips>0</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93</vt:i4>
      </vt:variant>
    </vt:vector>
  </HeadingPairs>
  <TitlesOfParts>
    <vt:vector size="109" baseType="lpstr">
      <vt:lpstr>Arial Unicode MS</vt:lpstr>
      <vt:lpstr>方正姚体</vt:lpstr>
      <vt:lpstr>黑体</vt:lpstr>
      <vt:lpstr>华文新魏</vt:lpstr>
      <vt:lpstr>宋体</vt:lpstr>
      <vt:lpstr>Arial</vt:lpstr>
      <vt:lpstr>Arial</vt:lpstr>
      <vt:lpstr>Calibri</vt:lpstr>
      <vt:lpstr>Cambria Math</vt:lpstr>
      <vt:lpstr>Rockwell</vt:lpstr>
      <vt:lpstr>Rockwell Condensed</vt:lpstr>
      <vt:lpstr>Tahoma</vt:lpstr>
      <vt:lpstr>Times New Roman</vt:lpstr>
      <vt:lpstr>Verdana</vt:lpstr>
      <vt:lpstr>Wingdings</vt:lpstr>
      <vt:lpstr>木头类型</vt:lpstr>
      <vt:lpstr>PowerPoint 演示文稿</vt:lpstr>
      <vt:lpstr>学习目标</vt:lpstr>
      <vt:lpstr>PowerPoint 演示文稿</vt:lpstr>
      <vt:lpstr>PowerPoint 演示文稿</vt:lpstr>
      <vt:lpstr>PowerPoint 演示文稿</vt:lpstr>
      <vt:lpstr>PowerPoint 演示文稿</vt:lpstr>
      <vt:lpstr>根据酶蛋白结构特点和分子大小不同分为四种：</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人体各组织器官中LDH同工酶谱（活性%）</vt:lpstr>
      <vt:lpstr>PowerPoint 演示文稿</vt:lpstr>
      <vt:lpstr>PowerPoint 演示文稿</vt:lpstr>
      <vt:lpstr>PowerPoint 演示文稿</vt:lpstr>
      <vt:lpstr>PowerPoint 演示文稿</vt:lpstr>
      <vt:lpstr>一、酶促反应的特点</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中间产物学说</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竞争性抑制作用(competitive inhibition)：I与S的结构相似，I与S竞争酶的活性中心，阻碍ES的形成，使酶活性降低。</vt:lpstr>
      <vt:lpstr>竞争性抑制作用特点</vt:lpstr>
      <vt:lpstr>PowerPoint 演示文稿</vt:lpstr>
      <vt:lpstr>抗癌药物</vt:lpstr>
      <vt:lpstr>PowerPoint 演示文稿</vt:lpstr>
      <vt:lpstr>非竞争性抑制作用特点</vt:lpstr>
      <vt:lpstr>PowerPoint 演示文稿</vt:lpstr>
      <vt:lpstr>PowerPoint 演示文稿</vt:lpstr>
      <vt:lpstr>反竞争性抑制作用特点</vt:lpstr>
      <vt:lpstr>三种可逆性抑制的比较</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遗传性酶缺陷所致疾病</vt:lpstr>
      <vt:lpstr>血清（血浆）酶测定诊断疾病</vt:lpstr>
      <vt:lpstr>主要的医药用酶及其来源和用途 </vt:lpstr>
      <vt:lpstr>主要的医药用酶及其来源和用途 </vt:lpstr>
      <vt:lpstr>PowerPoint 演示文稿</vt:lpstr>
      <vt:lpstr>PowerPoint 演示文稿</vt:lpstr>
      <vt:lpstr>PowerPoint 演示文稿</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酶 Enzyme</dc:title>
  <dc:creator>admin</dc:creator>
  <cp:lastModifiedBy>HP02</cp:lastModifiedBy>
  <cp:revision>301</cp:revision>
  <dcterms:created xsi:type="dcterms:W3CDTF">2018-01-20T00:48:37Z</dcterms:created>
  <dcterms:modified xsi:type="dcterms:W3CDTF">2023-02-14T00:49:38Z</dcterms:modified>
</cp:coreProperties>
</file>